
<file path=[Content_Types].xml><?xml version="1.0" encoding="utf-8"?>
<Types xmlns="http://schemas.openxmlformats.org/package/2006/content-types">
  <Default Extension="png" ContentType="image/png"/>
  <Default Extension="jpeg" ContentType="image/jpeg"/>
  <Default Extension="glb" ContentType="model/gltf.binary"/>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17.jpg" ContentType="image/pn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17"/>
  </p:notesMasterIdLst>
  <p:sldIdLst>
    <p:sldId id="256" r:id="rId2"/>
    <p:sldId id="257" r:id="rId3"/>
    <p:sldId id="259" r:id="rId4"/>
    <p:sldId id="261" r:id="rId5"/>
    <p:sldId id="262" r:id="rId6"/>
    <p:sldId id="294" r:id="rId7"/>
    <p:sldId id="258" r:id="rId8"/>
    <p:sldId id="263" r:id="rId9"/>
    <p:sldId id="264" r:id="rId10"/>
    <p:sldId id="297" r:id="rId11"/>
    <p:sldId id="272" r:id="rId12"/>
    <p:sldId id="275" r:id="rId13"/>
    <p:sldId id="271" r:id="rId14"/>
    <p:sldId id="265" r:id="rId15"/>
    <p:sldId id="282" r:id="rId16"/>
  </p:sldIdLst>
  <p:sldSz cx="12192000" cy="6858000"/>
  <p:notesSz cx="6858000" cy="9144000"/>
  <p:embeddedFontLst>
    <p:embeddedFont>
      <p:font typeface="Cambria" pitchFamily="18" charset="0"/>
      <p:regular r:id="rId18"/>
      <p:bold r:id="rId19"/>
      <p:italic r:id="rId20"/>
      <p:boldItalic r:id="rId21"/>
    </p:embeddedFont>
    <p:embeddedFont>
      <p:font typeface="Roboto Condensed Light" charset="0"/>
      <p:regular r:id="rId22"/>
      <p:italic r:id="rId23"/>
    </p:embeddedFont>
    <p:embeddedFont>
      <p:font typeface="Sarabun" charset="-34"/>
      <p:regular r:id="rId24"/>
      <p:bold r:id="rId25"/>
      <p:italic r:id="rId26"/>
      <p:boldItalic r:id="rId27"/>
    </p:embeddedFont>
    <p:embeddedFont>
      <p:font typeface="Nunito Light" charset="0"/>
      <p:regular r:id="rId28"/>
      <p:italic r:id="rId29"/>
    </p:embeddedFont>
    <p:embeddedFont>
      <p:font typeface="Titan One" charset="0"/>
      <p:regular r:id="rId30"/>
    </p:embeddedFont>
    <p:embeddedFont>
      <p:font typeface="Anton" charset="0"/>
      <p:regular r:id="rId31"/>
    </p:embeddedFont>
    <p:embeddedFont>
      <p:font typeface="PT Sans"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8584"/>
    <a:srgbClr val="D588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ABC28B6C-A992-49D4-8F36-5A36B43D3E94}">
  <a:tblStyle styleId="{ABC28B6C-A992-49D4-8F36-5A36B43D3E9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08635E1-034E-4C3E-91EA-BE2CA53EC6D3}"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8" autoAdjust="0"/>
    <p:restoredTop sz="94660" autoAdjust="0"/>
  </p:normalViewPr>
  <p:slideViewPr>
    <p:cSldViewPr>
      <p:cViewPr varScale="1">
        <p:scale>
          <a:sx n="70" d="100"/>
          <a:sy n="70" d="100"/>
        </p:scale>
        <p:origin x="-636" y="-96"/>
      </p:cViewPr>
      <p:guideLst>
        <p:guide orient="horz" pos="2160"/>
        <p:guide pos="3840"/>
      </p:guideLst>
    </p:cSldViewPr>
  </p:slideViewPr>
  <p:outlineViewPr>
    <p:cViewPr>
      <p:scale>
        <a:sx n="33" d="100"/>
        <a:sy n="33" d="100"/>
      </p:scale>
      <p:origin x="0" y="69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22944256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13c2bc466c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13c2bc466c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16b127402ef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16b127402ef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9059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16b127402ef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6" name="Google Shape;1156;g16b127402ef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16b127402ef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16b127402ef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16b127402ef_0_7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6" name="Google Shape;1146;g16b127402ef_0_7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16b127402ef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g16b127402ef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g16b127402ef_0_6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8" name="Google Shape;1428;g16b127402ef_0_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16b127402e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6b127402e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16b127402e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16b127402e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5564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16b127402ef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16b127402e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16b127402ef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8" name="Google Shape;998;g16b127402e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5400000">
            <a:off x="9715265" y="-100554"/>
            <a:ext cx="2623695" cy="2563719"/>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0" name="Google Shape;10;p2"/>
          <p:cNvSpPr txBox="1">
            <a:spLocks noGrp="1"/>
          </p:cNvSpPr>
          <p:nvPr>
            <p:ph type="ctrTitle"/>
          </p:nvPr>
        </p:nvSpPr>
        <p:spPr>
          <a:xfrm>
            <a:off x="1223267" y="1925333"/>
            <a:ext cx="9744800" cy="2573200"/>
          </a:xfrm>
          <a:prstGeom prst="rect">
            <a:avLst/>
          </a:prstGeom>
          <a:noFill/>
        </p:spPr>
        <p:txBody>
          <a:bodyPr spcFirstLastPara="1" wrap="square" lIns="91425" tIns="91425" rIns="91425" bIns="91425" anchor="t" anchorCtr="0">
            <a:noAutofit/>
          </a:bodyPr>
          <a:lstStyle>
            <a:lvl1pPr lvl="0">
              <a:lnSpc>
                <a:spcPct val="85000"/>
              </a:lnSpc>
              <a:spcBef>
                <a:spcPts val="0"/>
              </a:spcBef>
              <a:spcAft>
                <a:spcPts val="0"/>
              </a:spcAft>
              <a:buSzPts val="4500"/>
              <a:buFont typeface="Loved by the King"/>
              <a:buNone/>
              <a:defRPr sz="6000">
                <a:latin typeface="Cambria" panose="02040503050406030204" pitchFamily="18" charset="0"/>
                <a:ea typeface="Cambria" panose="02040503050406030204" pitchFamily="18" charset="0"/>
              </a:defRPr>
            </a:lvl1pPr>
            <a:lvl2pPr lvl="1" algn="ctr">
              <a:spcBef>
                <a:spcPts val="0"/>
              </a:spcBef>
              <a:spcAft>
                <a:spcPts val="0"/>
              </a:spcAft>
              <a:buClr>
                <a:schemeClr val="lt1"/>
              </a:buClr>
              <a:buSzPts val="5200"/>
              <a:buNone/>
              <a:defRPr sz="6933">
                <a:solidFill>
                  <a:schemeClr val="lt1"/>
                </a:solidFill>
              </a:defRPr>
            </a:lvl2pPr>
            <a:lvl3pPr lvl="2" algn="ctr">
              <a:spcBef>
                <a:spcPts val="0"/>
              </a:spcBef>
              <a:spcAft>
                <a:spcPts val="0"/>
              </a:spcAft>
              <a:buClr>
                <a:schemeClr val="lt1"/>
              </a:buClr>
              <a:buSzPts val="5200"/>
              <a:buNone/>
              <a:defRPr sz="6933">
                <a:solidFill>
                  <a:schemeClr val="lt1"/>
                </a:solidFill>
              </a:defRPr>
            </a:lvl3pPr>
            <a:lvl4pPr lvl="3" algn="ctr">
              <a:spcBef>
                <a:spcPts val="0"/>
              </a:spcBef>
              <a:spcAft>
                <a:spcPts val="0"/>
              </a:spcAft>
              <a:buClr>
                <a:schemeClr val="lt1"/>
              </a:buClr>
              <a:buSzPts val="5200"/>
              <a:buNone/>
              <a:defRPr sz="6933">
                <a:solidFill>
                  <a:schemeClr val="lt1"/>
                </a:solidFill>
              </a:defRPr>
            </a:lvl4pPr>
            <a:lvl5pPr lvl="4" algn="ctr">
              <a:spcBef>
                <a:spcPts val="0"/>
              </a:spcBef>
              <a:spcAft>
                <a:spcPts val="0"/>
              </a:spcAft>
              <a:buClr>
                <a:schemeClr val="lt1"/>
              </a:buClr>
              <a:buSzPts val="5200"/>
              <a:buNone/>
              <a:defRPr sz="6933">
                <a:solidFill>
                  <a:schemeClr val="lt1"/>
                </a:solidFill>
              </a:defRPr>
            </a:lvl5pPr>
            <a:lvl6pPr lvl="5" algn="ctr">
              <a:spcBef>
                <a:spcPts val="0"/>
              </a:spcBef>
              <a:spcAft>
                <a:spcPts val="0"/>
              </a:spcAft>
              <a:buClr>
                <a:schemeClr val="lt1"/>
              </a:buClr>
              <a:buSzPts val="5200"/>
              <a:buNone/>
              <a:defRPr sz="6933">
                <a:solidFill>
                  <a:schemeClr val="lt1"/>
                </a:solidFill>
              </a:defRPr>
            </a:lvl6pPr>
            <a:lvl7pPr lvl="6" algn="ctr">
              <a:spcBef>
                <a:spcPts val="0"/>
              </a:spcBef>
              <a:spcAft>
                <a:spcPts val="0"/>
              </a:spcAft>
              <a:buClr>
                <a:schemeClr val="lt1"/>
              </a:buClr>
              <a:buSzPts val="5200"/>
              <a:buNone/>
              <a:defRPr sz="6933">
                <a:solidFill>
                  <a:schemeClr val="lt1"/>
                </a:solidFill>
              </a:defRPr>
            </a:lvl7pPr>
            <a:lvl8pPr lvl="7" algn="ctr">
              <a:spcBef>
                <a:spcPts val="0"/>
              </a:spcBef>
              <a:spcAft>
                <a:spcPts val="0"/>
              </a:spcAft>
              <a:buClr>
                <a:schemeClr val="lt1"/>
              </a:buClr>
              <a:buSzPts val="5200"/>
              <a:buNone/>
              <a:defRPr sz="6933">
                <a:solidFill>
                  <a:schemeClr val="lt1"/>
                </a:solidFill>
              </a:defRPr>
            </a:lvl8pPr>
            <a:lvl9pPr lvl="8" algn="ctr">
              <a:spcBef>
                <a:spcPts val="0"/>
              </a:spcBef>
              <a:spcAft>
                <a:spcPts val="0"/>
              </a:spcAft>
              <a:buClr>
                <a:schemeClr val="lt1"/>
              </a:buClr>
              <a:buSzPts val="5200"/>
              <a:buNone/>
              <a:defRPr sz="6933">
                <a:solidFill>
                  <a:schemeClr val="lt1"/>
                </a:solidFill>
              </a:defRPr>
            </a:lvl9pPr>
          </a:lstStyle>
          <a:p>
            <a:endParaRPr/>
          </a:p>
        </p:txBody>
      </p:sp>
      <p:sp>
        <p:nvSpPr>
          <p:cNvPr id="11" name="Google Shape;11;p2"/>
          <p:cNvSpPr txBox="1">
            <a:spLocks noGrp="1"/>
          </p:cNvSpPr>
          <p:nvPr>
            <p:ph type="subTitle" idx="1"/>
          </p:nvPr>
        </p:nvSpPr>
        <p:spPr>
          <a:xfrm>
            <a:off x="1223000" y="4445067"/>
            <a:ext cx="9746000" cy="4876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33">
                <a:latin typeface="Cambria" panose="02040503050406030204" pitchFamily="18" charset="0"/>
                <a:ea typeface="Cambria" panose="0204050305040603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 name="Google Shape;12;p2"/>
          <p:cNvSpPr/>
          <p:nvPr/>
        </p:nvSpPr>
        <p:spPr>
          <a:xfrm>
            <a:off x="-157266" y="-58633"/>
            <a:ext cx="2196852" cy="2131196"/>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3" name="Google Shape;13;p2"/>
          <p:cNvSpPr/>
          <p:nvPr/>
        </p:nvSpPr>
        <p:spPr>
          <a:xfrm>
            <a:off x="8550951" y="-78658"/>
            <a:ext cx="3709139" cy="1577193"/>
          </a:xfrm>
          <a:custGeom>
            <a:avLst/>
            <a:gdLst/>
            <a:ahLst/>
            <a:cxnLst/>
            <a:rect l="l" t="t" r="r" b="b"/>
            <a:pathLst>
              <a:path w="55341" h="23532" extrusionOk="0">
                <a:moveTo>
                  <a:pt x="55341" y="23229"/>
                </a:moveTo>
                <a:lnTo>
                  <a:pt x="55341" y="23229"/>
                </a:lnTo>
                <a:lnTo>
                  <a:pt x="55341" y="23267"/>
                </a:lnTo>
                <a:lnTo>
                  <a:pt x="55322" y="23286"/>
                </a:lnTo>
                <a:lnTo>
                  <a:pt x="55322" y="23286"/>
                </a:lnTo>
                <a:lnTo>
                  <a:pt x="55171" y="23361"/>
                </a:lnTo>
                <a:lnTo>
                  <a:pt x="55171" y="23361"/>
                </a:lnTo>
                <a:lnTo>
                  <a:pt x="55039" y="23418"/>
                </a:lnTo>
                <a:lnTo>
                  <a:pt x="54906" y="23475"/>
                </a:lnTo>
                <a:lnTo>
                  <a:pt x="54755" y="23494"/>
                </a:lnTo>
                <a:lnTo>
                  <a:pt x="54623" y="23513"/>
                </a:lnTo>
                <a:lnTo>
                  <a:pt x="54623" y="23513"/>
                </a:lnTo>
                <a:lnTo>
                  <a:pt x="54415" y="23531"/>
                </a:lnTo>
                <a:lnTo>
                  <a:pt x="54415" y="23531"/>
                </a:lnTo>
                <a:lnTo>
                  <a:pt x="53999" y="23475"/>
                </a:lnTo>
                <a:lnTo>
                  <a:pt x="53564" y="23399"/>
                </a:lnTo>
                <a:lnTo>
                  <a:pt x="52714" y="23210"/>
                </a:lnTo>
                <a:lnTo>
                  <a:pt x="52714" y="23210"/>
                </a:lnTo>
                <a:lnTo>
                  <a:pt x="52525" y="23172"/>
                </a:lnTo>
                <a:lnTo>
                  <a:pt x="52336" y="23116"/>
                </a:lnTo>
                <a:lnTo>
                  <a:pt x="52147" y="23040"/>
                </a:lnTo>
                <a:lnTo>
                  <a:pt x="51996" y="22946"/>
                </a:lnTo>
                <a:lnTo>
                  <a:pt x="51844" y="22832"/>
                </a:lnTo>
                <a:lnTo>
                  <a:pt x="51693" y="22700"/>
                </a:lnTo>
                <a:lnTo>
                  <a:pt x="51561" y="22549"/>
                </a:lnTo>
                <a:lnTo>
                  <a:pt x="51447" y="22397"/>
                </a:lnTo>
                <a:lnTo>
                  <a:pt x="51447" y="22397"/>
                </a:lnTo>
                <a:lnTo>
                  <a:pt x="51240" y="22038"/>
                </a:lnTo>
                <a:lnTo>
                  <a:pt x="51032" y="21660"/>
                </a:lnTo>
                <a:lnTo>
                  <a:pt x="50918" y="21490"/>
                </a:lnTo>
                <a:lnTo>
                  <a:pt x="50805" y="21320"/>
                </a:lnTo>
                <a:lnTo>
                  <a:pt x="50673" y="21150"/>
                </a:lnTo>
                <a:lnTo>
                  <a:pt x="50521" y="21018"/>
                </a:lnTo>
                <a:lnTo>
                  <a:pt x="50521" y="21018"/>
                </a:lnTo>
                <a:lnTo>
                  <a:pt x="50389" y="20904"/>
                </a:lnTo>
                <a:lnTo>
                  <a:pt x="50238" y="20829"/>
                </a:lnTo>
                <a:lnTo>
                  <a:pt x="50087" y="20753"/>
                </a:lnTo>
                <a:lnTo>
                  <a:pt x="49935" y="20696"/>
                </a:lnTo>
                <a:lnTo>
                  <a:pt x="49614" y="20602"/>
                </a:lnTo>
                <a:lnTo>
                  <a:pt x="49293" y="20526"/>
                </a:lnTo>
                <a:lnTo>
                  <a:pt x="49293" y="20526"/>
                </a:lnTo>
                <a:lnTo>
                  <a:pt x="49104" y="20470"/>
                </a:lnTo>
                <a:lnTo>
                  <a:pt x="48915" y="20413"/>
                </a:lnTo>
                <a:lnTo>
                  <a:pt x="48726" y="20337"/>
                </a:lnTo>
                <a:lnTo>
                  <a:pt x="48575" y="20224"/>
                </a:lnTo>
                <a:lnTo>
                  <a:pt x="48575" y="20224"/>
                </a:lnTo>
                <a:lnTo>
                  <a:pt x="48423" y="20092"/>
                </a:lnTo>
                <a:lnTo>
                  <a:pt x="48272" y="19940"/>
                </a:lnTo>
                <a:lnTo>
                  <a:pt x="48026" y="19619"/>
                </a:lnTo>
                <a:lnTo>
                  <a:pt x="47781" y="19298"/>
                </a:lnTo>
                <a:lnTo>
                  <a:pt x="47592" y="18939"/>
                </a:lnTo>
                <a:lnTo>
                  <a:pt x="47592" y="18939"/>
                </a:lnTo>
                <a:lnTo>
                  <a:pt x="47478" y="18787"/>
                </a:lnTo>
                <a:lnTo>
                  <a:pt x="47365" y="18636"/>
                </a:lnTo>
                <a:lnTo>
                  <a:pt x="47252" y="18485"/>
                </a:lnTo>
                <a:lnTo>
                  <a:pt x="47119" y="18353"/>
                </a:lnTo>
                <a:lnTo>
                  <a:pt x="46987" y="18239"/>
                </a:lnTo>
                <a:lnTo>
                  <a:pt x="46836" y="18126"/>
                </a:lnTo>
                <a:lnTo>
                  <a:pt x="46666" y="18031"/>
                </a:lnTo>
                <a:lnTo>
                  <a:pt x="46496" y="17937"/>
                </a:lnTo>
                <a:lnTo>
                  <a:pt x="46496" y="17937"/>
                </a:lnTo>
                <a:lnTo>
                  <a:pt x="46250" y="17861"/>
                </a:lnTo>
                <a:lnTo>
                  <a:pt x="46004" y="17786"/>
                </a:lnTo>
                <a:lnTo>
                  <a:pt x="45758" y="17748"/>
                </a:lnTo>
                <a:lnTo>
                  <a:pt x="45494" y="17710"/>
                </a:lnTo>
                <a:lnTo>
                  <a:pt x="45229" y="17691"/>
                </a:lnTo>
                <a:lnTo>
                  <a:pt x="44984" y="17672"/>
                </a:lnTo>
                <a:lnTo>
                  <a:pt x="44454" y="17691"/>
                </a:lnTo>
                <a:lnTo>
                  <a:pt x="44454" y="17691"/>
                </a:lnTo>
                <a:lnTo>
                  <a:pt x="44001" y="17767"/>
                </a:lnTo>
                <a:lnTo>
                  <a:pt x="43566" y="17861"/>
                </a:lnTo>
                <a:lnTo>
                  <a:pt x="43112" y="17975"/>
                </a:lnTo>
                <a:lnTo>
                  <a:pt x="42678" y="18107"/>
                </a:lnTo>
                <a:lnTo>
                  <a:pt x="42678" y="18107"/>
                </a:lnTo>
                <a:lnTo>
                  <a:pt x="42489" y="18202"/>
                </a:lnTo>
                <a:lnTo>
                  <a:pt x="42300" y="18296"/>
                </a:lnTo>
                <a:lnTo>
                  <a:pt x="41941" y="18523"/>
                </a:lnTo>
                <a:lnTo>
                  <a:pt x="41581" y="18769"/>
                </a:lnTo>
                <a:lnTo>
                  <a:pt x="41241" y="19014"/>
                </a:lnTo>
                <a:lnTo>
                  <a:pt x="41241" y="19014"/>
                </a:lnTo>
                <a:lnTo>
                  <a:pt x="40580" y="19525"/>
                </a:lnTo>
                <a:lnTo>
                  <a:pt x="39918" y="20016"/>
                </a:lnTo>
                <a:lnTo>
                  <a:pt x="39918" y="20016"/>
                </a:lnTo>
                <a:lnTo>
                  <a:pt x="39654" y="20186"/>
                </a:lnTo>
                <a:lnTo>
                  <a:pt x="39370" y="20356"/>
                </a:lnTo>
                <a:lnTo>
                  <a:pt x="39219" y="20413"/>
                </a:lnTo>
                <a:lnTo>
                  <a:pt x="39049" y="20470"/>
                </a:lnTo>
                <a:lnTo>
                  <a:pt x="38898" y="20507"/>
                </a:lnTo>
                <a:lnTo>
                  <a:pt x="38727" y="20526"/>
                </a:lnTo>
                <a:lnTo>
                  <a:pt x="38727" y="20526"/>
                </a:lnTo>
                <a:lnTo>
                  <a:pt x="38463" y="20507"/>
                </a:lnTo>
                <a:lnTo>
                  <a:pt x="38217" y="20451"/>
                </a:lnTo>
                <a:lnTo>
                  <a:pt x="37971" y="20375"/>
                </a:lnTo>
                <a:lnTo>
                  <a:pt x="37726" y="20262"/>
                </a:lnTo>
                <a:lnTo>
                  <a:pt x="37726" y="20262"/>
                </a:lnTo>
                <a:lnTo>
                  <a:pt x="37404" y="20035"/>
                </a:lnTo>
                <a:lnTo>
                  <a:pt x="37253" y="19921"/>
                </a:lnTo>
                <a:lnTo>
                  <a:pt x="37121" y="19789"/>
                </a:lnTo>
                <a:lnTo>
                  <a:pt x="37008" y="19676"/>
                </a:lnTo>
                <a:lnTo>
                  <a:pt x="36894" y="19543"/>
                </a:lnTo>
                <a:lnTo>
                  <a:pt x="36800" y="19411"/>
                </a:lnTo>
                <a:lnTo>
                  <a:pt x="36724" y="19260"/>
                </a:lnTo>
                <a:lnTo>
                  <a:pt x="36648" y="19128"/>
                </a:lnTo>
                <a:lnTo>
                  <a:pt x="36592" y="18958"/>
                </a:lnTo>
                <a:lnTo>
                  <a:pt x="36554" y="18806"/>
                </a:lnTo>
                <a:lnTo>
                  <a:pt x="36516" y="18636"/>
                </a:lnTo>
                <a:lnTo>
                  <a:pt x="36516" y="18466"/>
                </a:lnTo>
                <a:lnTo>
                  <a:pt x="36497" y="18277"/>
                </a:lnTo>
                <a:lnTo>
                  <a:pt x="36516" y="18069"/>
                </a:lnTo>
                <a:lnTo>
                  <a:pt x="36535" y="17880"/>
                </a:lnTo>
                <a:lnTo>
                  <a:pt x="36535" y="17880"/>
                </a:lnTo>
                <a:lnTo>
                  <a:pt x="36611" y="17540"/>
                </a:lnTo>
                <a:lnTo>
                  <a:pt x="36667" y="17219"/>
                </a:lnTo>
                <a:lnTo>
                  <a:pt x="36686" y="17049"/>
                </a:lnTo>
                <a:lnTo>
                  <a:pt x="36686" y="16878"/>
                </a:lnTo>
                <a:lnTo>
                  <a:pt x="36686" y="16708"/>
                </a:lnTo>
                <a:lnTo>
                  <a:pt x="36667" y="16538"/>
                </a:lnTo>
                <a:lnTo>
                  <a:pt x="36667" y="16538"/>
                </a:lnTo>
                <a:lnTo>
                  <a:pt x="36611" y="16311"/>
                </a:lnTo>
                <a:lnTo>
                  <a:pt x="36516" y="16104"/>
                </a:lnTo>
                <a:lnTo>
                  <a:pt x="36422" y="15896"/>
                </a:lnTo>
                <a:lnTo>
                  <a:pt x="36308" y="15688"/>
                </a:lnTo>
                <a:lnTo>
                  <a:pt x="36195" y="15499"/>
                </a:lnTo>
                <a:lnTo>
                  <a:pt x="36044" y="15329"/>
                </a:lnTo>
                <a:lnTo>
                  <a:pt x="35741" y="14970"/>
                </a:lnTo>
                <a:lnTo>
                  <a:pt x="35401" y="14648"/>
                </a:lnTo>
                <a:lnTo>
                  <a:pt x="35061" y="14346"/>
                </a:lnTo>
                <a:lnTo>
                  <a:pt x="34343" y="13741"/>
                </a:lnTo>
                <a:lnTo>
                  <a:pt x="34343" y="13741"/>
                </a:lnTo>
                <a:lnTo>
                  <a:pt x="33983" y="13420"/>
                </a:lnTo>
                <a:lnTo>
                  <a:pt x="33643" y="13061"/>
                </a:lnTo>
                <a:lnTo>
                  <a:pt x="33492" y="12853"/>
                </a:lnTo>
                <a:lnTo>
                  <a:pt x="33341" y="12664"/>
                </a:lnTo>
                <a:lnTo>
                  <a:pt x="33190" y="12456"/>
                </a:lnTo>
                <a:lnTo>
                  <a:pt x="33076" y="12248"/>
                </a:lnTo>
                <a:lnTo>
                  <a:pt x="33076" y="12248"/>
                </a:lnTo>
                <a:lnTo>
                  <a:pt x="32849" y="11870"/>
                </a:lnTo>
                <a:lnTo>
                  <a:pt x="32641" y="11492"/>
                </a:lnTo>
                <a:lnTo>
                  <a:pt x="32528" y="11303"/>
                </a:lnTo>
                <a:lnTo>
                  <a:pt x="32377" y="11152"/>
                </a:lnTo>
                <a:lnTo>
                  <a:pt x="32226" y="11000"/>
                </a:lnTo>
                <a:lnTo>
                  <a:pt x="32037" y="10906"/>
                </a:lnTo>
                <a:lnTo>
                  <a:pt x="32037" y="10906"/>
                </a:lnTo>
                <a:lnTo>
                  <a:pt x="31867" y="10811"/>
                </a:lnTo>
                <a:lnTo>
                  <a:pt x="31678" y="10755"/>
                </a:lnTo>
                <a:lnTo>
                  <a:pt x="31507" y="10736"/>
                </a:lnTo>
                <a:lnTo>
                  <a:pt x="31318" y="10717"/>
                </a:lnTo>
                <a:lnTo>
                  <a:pt x="31129" y="10717"/>
                </a:lnTo>
                <a:lnTo>
                  <a:pt x="30959" y="10755"/>
                </a:lnTo>
                <a:lnTo>
                  <a:pt x="30770" y="10793"/>
                </a:lnTo>
                <a:lnTo>
                  <a:pt x="30600" y="10868"/>
                </a:lnTo>
                <a:lnTo>
                  <a:pt x="30600" y="10868"/>
                </a:lnTo>
                <a:lnTo>
                  <a:pt x="30373" y="10982"/>
                </a:lnTo>
                <a:lnTo>
                  <a:pt x="30147" y="11114"/>
                </a:lnTo>
                <a:lnTo>
                  <a:pt x="29712" y="11397"/>
                </a:lnTo>
                <a:lnTo>
                  <a:pt x="29712" y="11397"/>
                </a:lnTo>
                <a:lnTo>
                  <a:pt x="29466" y="11549"/>
                </a:lnTo>
                <a:lnTo>
                  <a:pt x="29202" y="11681"/>
                </a:lnTo>
                <a:lnTo>
                  <a:pt x="28937" y="11813"/>
                </a:lnTo>
                <a:lnTo>
                  <a:pt x="28691" y="11964"/>
                </a:lnTo>
                <a:lnTo>
                  <a:pt x="28691" y="11964"/>
                </a:lnTo>
                <a:lnTo>
                  <a:pt x="28294" y="12229"/>
                </a:lnTo>
                <a:lnTo>
                  <a:pt x="28068" y="12342"/>
                </a:lnTo>
                <a:lnTo>
                  <a:pt x="27860" y="12437"/>
                </a:lnTo>
                <a:lnTo>
                  <a:pt x="27860" y="12437"/>
                </a:lnTo>
                <a:lnTo>
                  <a:pt x="27614" y="12531"/>
                </a:lnTo>
                <a:lnTo>
                  <a:pt x="27406" y="12588"/>
                </a:lnTo>
                <a:lnTo>
                  <a:pt x="27217" y="12626"/>
                </a:lnTo>
                <a:lnTo>
                  <a:pt x="27047" y="12626"/>
                </a:lnTo>
                <a:lnTo>
                  <a:pt x="26858" y="12607"/>
                </a:lnTo>
                <a:lnTo>
                  <a:pt x="26688" y="12569"/>
                </a:lnTo>
                <a:lnTo>
                  <a:pt x="26234" y="12456"/>
                </a:lnTo>
                <a:lnTo>
                  <a:pt x="26234" y="12456"/>
                </a:lnTo>
                <a:lnTo>
                  <a:pt x="25932" y="12399"/>
                </a:lnTo>
                <a:lnTo>
                  <a:pt x="25629" y="12380"/>
                </a:lnTo>
                <a:lnTo>
                  <a:pt x="25327" y="12361"/>
                </a:lnTo>
                <a:lnTo>
                  <a:pt x="25025" y="12380"/>
                </a:lnTo>
                <a:lnTo>
                  <a:pt x="25025" y="12380"/>
                </a:lnTo>
                <a:lnTo>
                  <a:pt x="24420" y="12380"/>
                </a:lnTo>
                <a:lnTo>
                  <a:pt x="24117" y="12418"/>
                </a:lnTo>
                <a:lnTo>
                  <a:pt x="23815" y="12456"/>
                </a:lnTo>
                <a:lnTo>
                  <a:pt x="23815" y="12456"/>
                </a:lnTo>
                <a:lnTo>
                  <a:pt x="23475" y="12550"/>
                </a:lnTo>
                <a:lnTo>
                  <a:pt x="23135" y="12645"/>
                </a:lnTo>
                <a:lnTo>
                  <a:pt x="22794" y="12739"/>
                </a:lnTo>
                <a:lnTo>
                  <a:pt x="22435" y="12834"/>
                </a:lnTo>
                <a:lnTo>
                  <a:pt x="22435" y="12834"/>
                </a:lnTo>
                <a:lnTo>
                  <a:pt x="21660" y="13004"/>
                </a:lnTo>
                <a:lnTo>
                  <a:pt x="21263" y="13079"/>
                </a:lnTo>
                <a:lnTo>
                  <a:pt x="20866" y="13155"/>
                </a:lnTo>
                <a:lnTo>
                  <a:pt x="20470" y="13193"/>
                </a:lnTo>
                <a:lnTo>
                  <a:pt x="20054" y="13193"/>
                </a:lnTo>
                <a:lnTo>
                  <a:pt x="19865" y="13174"/>
                </a:lnTo>
                <a:lnTo>
                  <a:pt x="19657" y="13155"/>
                </a:lnTo>
                <a:lnTo>
                  <a:pt x="19468" y="13098"/>
                </a:lnTo>
                <a:lnTo>
                  <a:pt x="19279" y="13042"/>
                </a:lnTo>
                <a:lnTo>
                  <a:pt x="19279" y="13042"/>
                </a:lnTo>
                <a:lnTo>
                  <a:pt x="18580" y="12739"/>
                </a:lnTo>
                <a:lnTo>
                  <a:pt x="18220" y="12607"/>
                </a:lnTo>
                <a:lnTo>
                  <a:pt x="17842" y="12494"/>
                </a:lnTo>
                <a:lnTo>
                  <a:pt x="17842" y="12494"/>
                </a:lnTo>
                <a:lnTo>
                  <a:pt x="17370" y="12380"/>
                </a:lnTo>
                <a:lnTo>
                  <a:pt x="17124" y="12342"/>
                </a:lnTo>
                <a:lnTo>
                  <a:pt x="16860" y="12305"/>
                </a:lnTo>
                <a:lnTo>
                  <a:pt x="16614" y="12286"/>
                </a:lnTo>
                <a:lnTo>
                  <a:pt x="16368" y="12286"/>
                </a:lnTo>
                <a:lnTo>
                  <a:pt x="16122" y="12305"/>
                </a:lnTo>
                <a:lnTo>
                  <a:pt x="15877" y="12361"/>
                </a:lnTo>
                <a:lnTo>
                  <a:pt x="15877" y="12361"/>
                </a:lnTo>
                <a:lnTo>
                  <a:pt x="15631" y="12418"/>
                </a:lnTo>
                <a:lnTo>
                  <a:pt x="15385" y="12512"/>
                </a:lnTo>
                <a:lnTo>
                  <a:pt x="14913" y="12701"/>
                </a:lnTo>
                <a:lnTo>
                  <a:pt x="14913" y="12701"/>
                </a:lnTo>
                <a:lnTo>
                  <a:pt x="14157" y="12966"/>
                </a:lnTo>
                <a:lnTo>
                  <a:pt x="13401" y="13231"/>
                </a:lnTo>
                <a:lnTo>
                  <a:pt x="13401" y="13231"/>
                </a:lnTo>
                <a:lnTo>
                  <a:pt x="13023" y="13344"/>
                </a:lnTo>
                <a:lnTo>
                  <a:pt x="12645" y="13457"/>
                </a:lnTo>
                <a:lnTo>
                  <a:pt x="12267" y="13533"/>
                </a:lnTo>
                <a:lnTo>
                  <a:pt x="12078" y="13571"/>
                </a:lnTo>
                <a:lnTo>
                  <a:pt x="11870" y="13590"/>
                </a:lnTo>
                <a:lnTo>
                  <a:pt x="11870" y="13590"/>
                </a:lnTo>
                <a:lnTo>
                  <a:pt x="11567" y="13590"/>
                </a:lnTo>
                <a:lnTo>
                  <a:pt x="11246" y="13552"/>
                </a:lnTo>
                <a:lnTo>
                  <a:pt x="10944" y="13476"/>
                </a:lnTo>
                <a:lnTo>
                  <a:pt x="10641" y="13363"/>
                </a:lnTo>
                <a:lnTo>
                  <a:pt x="10339" y="13231"/>
                </a:lnTo>
                <a:lnTo>
                  <a:pt x="10074" y="13042"/>
                </a:lnTo>
                <a:lnTo>
                  <a:pt x="9829" y="12853"/>
                </a:lnTo>
                <a:lnTo>
                  <a:pt x="9602" y="12626"/>
                </a:lnTo>
                <a:lnTo>
                  <a:pt x="9602" y="12626"/>
                </a:lnTo>
                <a:lnTo>
                  <a:pt x="9318" y="12305"/>
                </a:lnTo>
                <a:lnTo>
                  <a:pt x="9016" y="11983"/>
                </a:lnTo>
                <a:lnTo>
                  <a:pt x="8713" y="11643"/>
                </a:lnTo>
                <a:lnTo>
                  <a:pt x="8600" y="11454"/>
                </a:lnTo>
                <a:lnTo>
                  <a:pt x="8468" y="11265"/>
                </a:lnTo>
                <a:lnTo>
                  <a:pt x="8468" y="11265"/>
                </a:lnTo>
                <a:lnTo>
                  <a:pt x="8411" y="11114"/>
                </a:lnTo>
                <a:lnTo>
                  <a:pt x="8354" y="10963"/>
                </a:lnTo>
                <a:lnTo>
                  <a:pt x="8260" y="10622"/>
                </a:lnTo>
                <a:lnTo>
                  <a:pt x="8260" y="10622"/>
                </a:lnTo>
                <a:lnTo>
                  <a:pt x="8184" y="10301"/>
                </a:lnTo>
                <a:lnTo>
                  <a:pt x="8128" y="9961"/>
                </a:lnTo>
                <a:lnTo>
                  <a:pt x="8128" y="9640"/>
                </a:lnTo>
                <a:lnTo>
                  <a:pt x="8146" y="9469"/>
                </a:lnTo>
                <a:lnTo>
                  <a:pt x="8165" y="9299"/>
                </a:lnTo>
                <a:lnTo>
                  <a:pt x="8165" y="9299"/>
                </a:lnTo>
                <a:lnTo>
                  <a:pt x="8222" y="9073"/>
                </a:lnTo>
                <a:lnTo>
                  <a:pt x="8279" y="8865"/>
                </a:lnTo>
                <a:lnTo>
                  <a:pt x="8430" y="8411"/>
                </a:lnTo>
                <a:lnTo>
                  <a:pt x="8600" y="7976"/>
                </a:lnTo>
                <a:lnTo>
                  <a:pt x="8732" y="7523"/>
                </a:lnTo>
                <a:lnTo>
                  <a:pt x="8789" y="7296"/>
                </a:lnTo>
                <a:lnTo>
                  <a:pt x="8827" y="7069"/>
                </a:lnTo>
                <a:lnTo>
                  <a:pt x="8846" y="6842"/>
                </a:lnTo>
                <a:lnTo>
                  <a:pt x="8827" y="6616"/>
                </a:lnTo>
                <a:lnTo>
                  <a:pt x="8808" y="6408"/>
                </a:lnTo>
                <a:lnTo>
                  <a:pt x="8732" y="6181"/>
                </a:lnTo>
                <a:lnTo>
                  <a:pt x="8638" y="5973"/>
                </a:lnTo>
                <a:lnTo>
                  <a:pt x="8506" y="5765"/>
                </a:lnTo>
                <a:lnTo>
                  <a:pt x="8506" y="5765"/>
                </a:lnTo>
                <a:lnTo>
                  <a:pt x="8411" y="5633"/>
                </a:lnTo>
                <a:lnTo>
                  <a:pt x="8298" y="5519"/>
                </a:lnTo>
                <a:lnTo>
                  <a:pt x="8165" y="5406"/>
                </a:lnTo>
                <a:lnTo>
                  <a:pt x="8033" y="5330"/>
                </a:lnTo>
                <a:lnTo>
                  <a:pt x="8033" y="5330"/>
                </a:lnTo>
                <a:lnTo>
                  <a:pt x="7825" y="5236"/>
                </a:lnTo>
                <a:lnTo>
                  <a:pt x="7636" y="5160"/>
                </a:lnTo>
                <a:lnTo>
                  <a:pt x="7447" y="5066"/>
                </a:lnTo>
                <a:lnTo>
                  <a:pt x="7258" y="4971"/>
                </a:lnTo>
                <a:lnTo>
                  <a:pt x="7258" y="4971"/>
                </a:lnTo>
                <a:lnTo>
                  <a:pt x="7145" y="4877"/>
                </a:lnTo>
                <a:lnTo>
                  <a:pt x="7031" y="4782"/>
                </a:lnTo>
                <a:lnTo>
                  <a:pt x="6937" y="4669"/>
                </a:lnTo>
                <a:lnTo>
                  <a:pt x="6861" y="4555"/>
                </a:lnTo>
                <a:lnTo>
                  <a:pt x="6786" y="4423"/>
                </a:lnTo>
                <a:lnTo>
                  <a:pt x="6729" y="4291"/>
                </a:lnTo>
                <a:lnTo>
                  <a:pt x="6691" y="4158"/>
                </a:lnTo>
                <a:lnTo>
                  <a:pt x="6653" y="4007"/>
                </a:lnTo>
                <a:lnTo>
                  <a:pt x="6653" y="4007"/>
                </a:lnTo>
                <a:lnTo>
                  <a:pt x="6616" y="3516"/>
                </a:lnTo>
                <a:lnTo>
                  <a:pt x="6597" y="3270"/>
                </a:lnTo>
                <a:lnTo>
                  <a:pt x="6559" y="3024"/>
                </a:lnTo>
                <a:lnTo>
                  <a:pt x="6521" y="2911"/>
                </a:lnTo>
                <a:lnTo>
                  <a:pt x="6483" y="2798"/>
                </a:lnTo>
                <a:lnTo>
                  <a:pt x="6427" y="2684"/>
                </a:lnTo>
                <a:lnTo>
                  <a:pt x="6351" y="2590"/>
                </a:lnTo>
                <a:lnTo>
                  <a:pt x="6275" y="2514"/>
                </a:lnTo>
                <a:lnTo>
                  <a:pt x="6181" y="2438"/>
                </a:lnTo>
                <a:lnTo>
                  <a:pt x="6067" y="2382"/>
                </a:lnTo>
                <a:lnTo>
                  <a:pt x="5935" y="2325"/>
                </a:lnTo>
                <a:lnTo>
                  <a:pt x="5935" y="2325"/>
                </a:lnTo>
                <a:lnTo>
                  <a:pt x="5633" y="2268"/>
                </a:lnTo>
                <a:lnTo>
                  <a:pt x="5330" y="2231"/>
                </a:lnTo>
                <a:lnTo>
                  <a:pt x="5028" y="2212"/>
                </a:lnTo>
                <a:lnTo>
                  <a:pt x="4725" y="2212"/>
                </a:lnTo>
                <a:lnTo>
                  <a:pt x="4121" y="2193"/>
                </a:lnTo>
                <a:lnTo>
                  <a:pt x="3799" y="2174"/>
                </a:lnTo>
                <a:lnTo>
                  <a:pt x="3497" y="2117"/>
                </a:lnTo>
                <a:lnTo>
                  <a:pt x="3497" y="2117"/>
                </a:lnTo>
                <a:lnTo>
                  <a:pt x="3270" y="2060"/>
                </a:lnTo>
                <a:lnTo>
                  <a:pt x="3024" y="1947"/>
                </a:lnTo>
                <a:lnTo>
                  <a:pt x="2817" y="1834"/>
                </a:lnTo>
                <a:lnTo>
                  <a:pt x="2590" y="1720"/>
                </a:lnTo>
                <a:lnTo>
                  <a:pt x="2590" y="1720"/>
                </a:lnTo>
                <a:lnTo>
                  <a:pt x="2325" y="1531"/>
                </a:lnTo>
                <a:lnTo>
                  <a:pt x="2061" y="1342"/>
                </a:lnTo>
                <a:lnTo>
                  <a:pt x="1815" y="1115"/>
                </a:lnTo>
                <a:lnTo>
                  <a:pt x="1588" y="889"/>
                </a:lnTo>
                <a:lnTo>
                  <a:pt x="1588" y="889"/>
                </a:lnTo>
                <a:lnTo>
                  <a:pt x="1380" y="719"/>
                </a:lnTo>
                <a:lnTo>
                  <a:pt x="1134" y="586"/>
                </a:lnTo>
                <a:lnTo>
                  <a:pt x="889" y="473"/>
                </a:lnTo>
                <a:lnTo>
                  <a:pt x="624" y="359"/>
                </a:lnTo>
                <a:lnTo>
                  <a:pt x="624" y="359"/>
                </a:lnTo>
                <a:lnTo>
                  <a:pt x="378" y="265"/>
                </a:lnTo>
                <a:lnTo>
                  <a:pt x="378" y="265"/>
                </a:lnTo>
                <a:lnTo>
                  <a:pt x="208" y="208"/>
                </a:lnTo>
                <a:lnTo>
                  <a:pt x="57" y="133"/>
                </a:lnTo>
                <a:lnTo>
                  <a:pt x="57" y="133"/>
                </a:lnTo>
                <a:lnTo>
                  <a:pt x="19" y="114"/>
                </a:lnTo>
                <a:lnTo>
                  <a:pt x="0" y="76"/>
                </a:lnTo>
                <a:lnTo>
                  <a:pt x="0" y="76"/>
                </a:lnTo>
                <a:lnTo>
                  <a:pt x="0" y="19"/>
                </a:lnTo>
                <a:lnTo>
                  <a:pt x="0" y="19"/>
                </a:lnTo>
                <a:lnTo>
                  <a:pt x="19" y="0"/>
                </a:lnTo>
                <a:lnTo>
                  <a:pt x="57" y="0"/>
                </a:lnTo>
                <a:lnTo>
                  <a:pt x="57" y="0"/>
                </a:lnTo>
                <a:lnTo>
                  <a:pt x="76" y="19"/>
                </a:lnTo>
                <a:lnTo>
                  <a:pt x="76" y="38"/>
                </a:lnTo>
                <a:lnTo>
                  <a:pt x="76" y="38"/>
                </a:lnTo>
                <a:lnTo>
                  <a:pt x="227" y="133"/>
                </a:lnTo>
                <a:lnTo>
                  <a:pt x="397" y="189"/>
                </a:lnTo>
                <a:lnTo>
                  <a:pt x="567" y="246"/>
                </a:lnTo>
                <a:lnTo>
                  <a:pt x="737" y="322"/>
                </a:lnTo>
                <a:lnTo>
                  <a:pt x="737" y="322"/>
                </a:lnTo>
                <a:lnTo>
                  <a:pt x="870" y="359"/>
                </a:lnTo>
                <a:lnTo>
                  <a:pt x="54623" y="359"/>
                </a:lnTo>
                <a:lnTo>
                  <a:pt x="54623" y="23437"/>
                </a:lnTo>
                <a:lnTo>
                  <a:pt x="54623" y="23437"/>
                </a:lnTo>
                <a:lnTo>
                  <a:pt x="54793" y="23399"/>
                </a:lnTo>
                <a:lnTo>
                  <a:pt x="54963" y="23361"/>
                </a:lnTo>
                <a:lnTo>
                  <a:pt x="55133" y="23305"/>
                </a:lnTo>
                <a:lnTo>
                  <a:pt x="55284" y="23210"/>
                </a:lnTo>
                <a:lnTo>
                  <a:pt x="55284" y="23210"/>
                </a:lnTo>
                <a:lnTo>
                  <a:pt x="55322" y="23210"/>
                </a:lnTo>
                <a:lnTo>
                  <a:pt x="55341" y="23229"/>
                </a:lnTo>
                <a:lnTo>
                  <a:pt x="55341" y="23229"/>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4" name="Google Shape;14;p2"/>
          <p:cNvSpPr/>
          <p:nvPr/>
        </p:nvSpPr>
        <p:spPr>
          <a:xfrm>
            <a:off x="4447490" y="-180300"/>
            <a:ext cx="3297020" cy="1378935"/>
          </a:xfrm>
          <a:custGeom>
            <a:avLst/>
            <a:gdLst/>
            <a:ahLst/>
            <a:cxnLst/>
            <a:rect l="l" t="t" r="r" b="b"/>
            <a:pathLst>
              <a:path w="63904" h="26727" extrusionOk="0">
                <a:moveTo>
                  <a:pt x="37367" y="3516"/>
                </a:moveTo>
                <a:lnTo>
                  <a:pt x="37367" y="3516"/>
                </a:lnTo>
                <a:lnTo>
                  <a:pt x="37481" y="3290"/>
                </a:lnTo>
                <a:lnTo>
                  <a:pt x="37518" y="3233"/>
                </a:lnTo>
                <a:lnTo>
                  <a:pt x="37575" y="3176"/>
                </a:lnTo>
                <a:lnTo>
                  <a:pt x="37613" y="3138"/>
                </a:lnTo>
                <a:lnTo>
                  <a:pt x="37651" y="3138"/>
                </a:lnTo>
                <a:lnTo>
                  <a:pt x="37689" y="3138"/>
                </a:lnTo>
                <a:lnTo>
                  <a:pt x="37726" y="3176"/>
                </a:lnTo>
                <a:lnTo>
                  <a:pt x="37745" y="3214"/>
                </a:lnTo>
                <a:lnTo>
                  <a:pt x="37764" y="3271"/>
                </a:lnTo>
                <a:lnTo>
                  <a:pt x="37783" y="3441"/>
                </a:lnTo>
                <a:lnTo>
                  <a:pt x="37783" y="3649"/>
                </a:lnTo>
                <a:lnTo>
                  <a:pt x="37745" y="3894"/>
                </a:lnTo>
                <a:lnTo>
                  <a:pt x="37745" y="3894"/>
                </a:lnTo>
                <a:lnTo>
                  <a:pt x="37689" y="4046"/>
                </a:lnTo>
                <a:lnTo>
                  <a:pt x="37632" y="4235"/>
                </a:lnTo>
                <a:lnTo>
                  <a:pt x="37575" y="4405"/>
                </a:lnTo>
                <a:lnTo>
                  <a:pt x="37481" y="4594"/>
                </a:lnTo>
                <a:lnTo>
                  <a:pt x="37367" y="4764"/>
                </a:lnTo>
                <a:lnTo>
                  <a:pt x="37254" y="4953"/>
                </a:lnTo>
                <a:lnTo>
                  <a:pt x="37103" y="5123"/>
                </a:lnTo>
                <a:lnTo>
                  <a:pt x="36951" y="5293"/>
                </a:lnTo>
                <a:lnTo>
                  <a:pt x="36762" y="5444"/>
                </a:lnTo>
                <a:lnTo>
                  <a:pt x="36554" y="5595"/>
                </a:lnTo>
                <a:lnTo>
                  <a:pt x="36328" y="5728"/>
                </a:lnTo>
                <a:lnTo>
                  <a:pt x="36082" y="5841"/>
                </a:lnTo>
                <a:lnTo>
                  <a:pt x="35817" y="5936"/>
                </a:lnTo>
                <a:lnTo>
                  <a:pt x="35515" y="6011"/>
                </a:lnTo>
                <a:lnTo>
                  <a:pt x="35194" y="6068"/>
                </a:lnTo>
                <a:lnTo>
                  <a:pt x="34835" y="6087"/>
                </a:lnTo>
                <a:lnTo>
                  <a:pt x="34835" y="6087"/>
                </a:lnTo>
                <a:lnTo>
                  <a:pt x="34627" y="6087"/>
                </a:lnTo>
                <a:lnTo>
                  <a:pt x="34419" y="6049"/>
                </a:lnTo>
                <a:lnTo>
                  <a:pt x="34230" y="6011"/>
                </a:lnTo>
                <a:lnTo>
                  <a:pt x="34041" y="5955"/>
                </a:lnTo>
                <a:lnTo>
                  <a:pt x="33852" y="5860"/>
                </a:lnTo>
                <a:lnTo>
                  <a:pt x="33682" y="5766"/>
                </a:lnTo>
                <a:lnTo>
                  <a:pt x="33530" y="5652"/>
                </a:lnTo>
                <a:lnTo>
                  <a:pt x="33379" y="5520"/>
                </a:lnTo>
                <a:lnTo>
                  <a:pt x="33247" y="5369"/>
                </a:lnTo>
                <a:lnTo>
                  <a:pt x="33133" y="5199"/>
                </a:lnTo>
                <a:lnTo>
                  <a:pt x="33020" y="5028"/>
                </a:lnTo>
                <a:lnTo>
                  <a:pt x="32944" y="4858"/>
                </a:lnTo>
                <a:lnTo>
                  <a:pt x="32869" y="4669"/>
                </a:lnTo>
                <a:lnTo>
                  <a:pt x="32812" y="4461"/>
                </a:lnTo>
                <a:lnTo>
                  <a:pt x="32774" y="4272"/>
                </a:lnTo>
                <a:lnTo>
                  <a:pt x="32774" y="4046"/>
                </a:lnTo>
                <a:lnTo>
                  <a:pt x="32774" y="4046"/>
                </a:lnTo>
                <a:lnTo>
                  <a:pt x="32755" y="3894"/>
                </a:lnTo>
                <a:lnTo>
                  <a:pt x="32755" y="3894"/>
                </a:lnTo>
                <a:lnTo>
                  <a:pt x="32661" y="3422"/>
                </a:lnTo>
                <a:lnTo>
                  <a:pt x="32642" y="3176"/>
                </a:lnTo>
                <a:lnTo>
                  <a:pt x="32642" y="3063"/>
                </a:lnTo>
                <a:lnTo>
                  <a:pt x="32661" y="2949"/>
                </a:lnTo>
                <a:lnTo>
                  <a:pt x="32661" y="2949"/>
                </a:lnTo>
                <a:lnTo>
                  <a:pt x="32699" y="2893"/>
                </a:lnTo>
                <a:lnTo>
                  <a:pt x="32774" y="2855"/>
                </a:lnTo>
                <a:lnTo>
                  <a:pt x="32850" y="2836"/>
                </a:lnTo>
                <a:lnTo>
                  <a:pt x="32907" y="2855"/>
                </a:lnTo>
                <a:lnTo>
                  <a:pt x="32982" y="2874"/>
                </a:lnTo>
                <a:lnTo>
                  <a:pt x="33039" y="2930"/>
                </a:lnTo>
                <a:lnTo>
                  <a:pt x="33077" y="2987"/>
                </a:lnTo>
                <a:lnTo>
                  <a:pt x="33077" y="3063"/>
                </a:lnTo>
                <a:lnTo>
                  <a:pt x="33077" y="3063"/>
                </a:lnTo>
                <a:lnTo>
                  <a:pt x="33152" y="3460"/>
                </a:lnTo>
                <a:lnTo>
                  <a:pt x="33190" y="3894"/>
                </a:lnTo>
                <a:lnTo>
                  <a:pt x="33190" y="3894"/>
                </a:lnTo>
                <a:lnTo>
                  <a:pt x="33266" y="4310"/>
                </a:lnTo>
                <a:lnTo>
                  <a:pt x="33304" y="4518"/>
                </a:lnTo>
                <a:lnTo>
                  <a:pt x="33379" y="4726"/>
                </a:lnTo>
                <a:lnTo>
                  <a:pt x="33455" y="4896"/>
                </a:lnTo>
                <a:lnTo>
                  <a:pt x="33568" y="5085"/>
                </a:lnTo>
                <a:lnTo>
                  <a:pt x="33719" y="5236"/>
                </a:lnTo>
                <a:lnTo>
                  <a:pt x="33890" y="5369"/>
                </a:lnTo>
                <a:lnTo>
                  <a:pt x="33890" y="5369"/>
                </a:lnTo>
                <a:lnTo>
                  <a:pt x="34135" y="5482"/>
                </a:lnTo>
                <a:lnTo>
                  <a:pt x="34400" y="5577"/>
                </a:lnTo>
                <a:lnTo>
                  <a:pt x="34646" y="5614"/>
                </a:lnTo>
                <a:lnTo>
                  <a:pt x="34910" y="5633"/>
                </a:lnTo>
                <a:lnTo>
                  <a:pt x="35175" y="5633"/>
                </a:lnTo>
                <a:lnTo>
                  <a:pt x="35420" y="5577"/>
                </a:lnTo>
                <a:lnTo>
                  <a:pt x="35685" y="5520"/>
                </a:lnTo>
                <a:lnTo>
                  <a:pt x="35931" y="5406"/>
                </a:lnTo>
                <a:lnTo>
                  <a:pt x="36158" y="5293"/>
                </a:lnTo>
                <a:lnTo>
                  <a:pt x="36384" y="5142"/>
                </a:lnTo>
                <a:lnTo>
                  <a:pt x="36573" y="4991"/>
                </a:lnTo>
                <a:lnTo>
                  <a:pt x="36762" y="4802"/>
                </a:lnTo>
                <a:lnTo>
                  <a:pt x="36932" y="4594"/>
                </a:lnTo>
                <a:lnTo>
                  <a:pt x="37084" y="4367"/>
                </a:lnTo>
                <a:lnTo>
                  <a:pt x="37197" y="4140"/>
                </a:lnTo>
                <a:lnTo>
                  <a:pt x="37292" y="3894"/>
                </a:lnTo>
                <a:lnTo>
                  <a:pt x="37292" y="3894"/>
                </a:lnTo>
                <a:lnTo>
                  <a:pt x="37329" y="3705"/>
                </a:lnTo>
                <a:lnTo>
                  <a:pt x="37367" y="3516"/>
                </a:lnTo>
                <a:lnTo>
                  <a:pt x="37367" y="3516"/>
                </a:lnTo>
                <a:close/>
                <a:moveTo>
                  <a:pt x="31565" y="26707"/>
                </a:moveTo>
                <a:lnTo>
                  <a:pt x="31565" y="26707"/>
                </a:lnTo>
                <a:lnTo>
                  <a:pt x="31905" y="26726"/>
                </a:lnTo>
                <a:lnTo>
                  <a:pt x="32245" y="26726"/>
                </a:lnTo>
                <a:lnTo>
                  <a:pt x="32566" y="26707"/>
                </a:lnTo>
                <a:lnTo>
                  <a:pt x="32907" y="26670"/>
                </a:lnTo>
                <a:lnTo>
                  <a:pt x="33228" y="26613"/>
                </a:lnTo>
                <a:lnTo>
                  <a:pt x="33549" y="26537"/>
                </a:lnTo>
                <a:lnTo>
                  <a:pt x="33852" y="26462"/>
                </a:lnTo>
                <a:lnTo>
                  <a:pt x="34173" y="26348"/>
                </a:lnTo>
                <a:lnTo>
                  <a:pt x="34475" y="26235"/>
                </a:lnTo>
                <a:lnTo>
                  <a:pt x="34778" y="26102"/>
                </a:lnTo>
                <a:lnTo>
                  <a:pt x="35061" y="25951"/>
                </a:lnTo>
                <a:lnTo>
                  <a:pt x="35364" y="25800"/>
                </a:lnTo>
                <a:lnTo>
                  <a:pt x="35647" y="25630"/>
                </a:lnTo>
                <a:lnTo>
                  <a:pt x="35931" y="25441"/>
                </a:lnTo>
                <a:lnTo>
                  <a:pt x="36479" y="25063"/>
                </a:lnTo>
                <a:lnTo>
                  <a:pt x="36479" y="25063"/>
                </a:lnTo>
                <a:lnTo>
                  <a:pt x="36895" y="24798"/>
                </a:lnTo>
                <a:lnTo>
                  <a:pt x="37329" y="24534"/>
                </a:lnTo>
                <a:lnTo>
                  <a:pt x="38199" y="24023"/>
                </a:lnTo>
                <a:lnTo>
                  <a:pt x="39087" y="23532"/>
                </a:lnTo>
                <a:lnTo>
                  <a:pt x="39957" y="23003"/>
                </a:lnTo>
                <a:lnTo>
                  <a:pt x="39957" y="23003"/>
                </a:lnTo>
                <a:lnTo>
                  <a:pt x="40202" y="22852"/>
                </a:lnTo>
                <a:lnTo>
                  <a:pt x="40448" y="22700"/>
                </a:lnTo>
                <a:lnTo>
                  <a:pt x="40675" y="22511"/>
                </a:lnTo>
                <a:lnTo>
                  <a:pt x="40883" y="22322"/>
                </a:lnTo>
                <a:lnTo>
                  <a:pt x="41091" y="22133"/>
                </a:lnTo>
                <a:lnTo>
                  <a:pt x="41280" y="21925"/>
                </a:lnTo>
                <a:lnTo>
                  <a:pt x="41677" y="21510"/>
                </a:lnTo>
                <a:lnTo>
                  <a:pt x="42414" y="20621"/>
                </a:lnTo>
                <a:lnTo>
                  <a:pt x="42792" y="20187"/>
                </a:lnTo>
                <a:lnTo>
                  <a:pt x="43189" y="19771"/>
                </a:lnTo>
                <a:lnTo>
                  <a:pt x="43189" y="19771"/>
                </a:lnTo>
                <a:lnTo>
                  <a:pt x="43415" y="19582"/>
                </a:lnTo>
                <a:lnTo>
                  <a:pt x="43642" y="19393"/>
                </a:lnTo>
                <a:lnTo>
                  <a:pt x="44134" y="19034"/>
                </a:lnTo>
                <a:lnTo>
                  <a:pt x="44644" y="18712"/>
                </a:lnTo>
                <a:lnTo>
                  <a:pt x="45154" y="18410"/>
                </a:lnTo>
                <a:lnTo>
                  <a:pt x="45683" y="18108"/>
                </a:lnTo>
                <a:lnTo>
                  <a:pt x="46194" y="17786"/>
                </a:lnTo>
                <a:lnTo>
                  <a:pt x="46685" y="17446"/>
                </a:lnTo>
                <a:lnTo>
                  <a:pt x="46931" y="17276"/>
                </a:lnTo>
                <a:lnTo>
                  <a:pt x="47158" y="17087"/>
                </a:lnTo>
                <a:lnTo>
                  <a:pt x="47158" y="17087"/>
                </a:lnTo>
                <a:lnTo>
                  <a:pt x="47403" y="16860"/>
                </a:lnTo>
                <a:lnTo>
                  <a:pt x="47668" y="16652"/>
                </a:lnTo>
                <a:lnTo>
                  <a:pt x="47933" y="16463"/>
                </a:lnTo>
                <a:lnTo>
                  <a:pt x="48197" y="16293"/>
                </a:lnTo>
                <a:lnTo>
                  <a:pt x="48481" y="16123"/>
                </a:lnTo>
                <a:lnTo>
                  <a:pt x="48764" y="15972"/>
                </a:lnTo>
                <a:lnTo>
                  <a:pt x="49350" y="15669"/>
                </a:lnTo>
                <a:lnTo>
                  <a:pt x="49955" y="15405"/>
                </a:lnTo>
                <a:lnTo>
                  <a:pt x="50560" y="15159"/>
                </a:lnTo>
                <a:lnTo>
                  <a:pt x="51165" y="14913"/>
                </a:lnTo>
                <a:lnTo>
                  <a:pt x="51769" y="14668"/>
                </a:lnTo>
                <a:lnTo>
                  <a:pt x="51769" y="14668"/>
                </a:lnTo>
                <a:lnTo>
                  <a:pt x="52147" y="14479"/>
                </a:lnTo>
                <a:lnTo>
                  <a:pt x="52525" y="14271"/>
                </a:lnTo>
                <a:lnTo>
                  <a:pt x="52903" y="14063"/>
                </a:lnTo>
                <a:lnTo>
                  <a:pt x="53263" y="13836"/>
                </a:lnTo>
                <a:lnTo>
                  <a:pt x="53981" y="13364"/>
                </a:lnTo>
                <a:lnTo>
                  <a:pt x="54680" y="12872"/>
                </a:lnTo>
                <a:lnTo>
                  <a:pt x="54680" y="12872"/>
                </a:lnTo>
                <a:lnTo>
                  <a:pt x="55814" y="12248"/>
                </a:lnTo>
                <a:lnTo>
                  <a:pt x="56287" y="11984"/>
                </a:lnTo>
                <a:lnTo>
                  <a:pt x="56702" y="11719"/>
                </a:lnTo>
                <a:lnTo>
                  <a:pt x="57080" y="11455"/>
                </a:lnTo>
                <a:lnTo>
                  <a:pt x="57421" y="11209"/>
                </a:lnTo>
                <a:lnTo>
                  <a:pt x="57723" y="10944"/>
                </a:lnTo>
                <a:lnTo>
                  <a:pt x="58007" y="10661"/>
                </a:lnTo>
                <a:lnTo>
                  <a:pt x="58252" y="10358"/>
                </a:lnTo>
                <a:lnTo>
                  <a:pt x="58498" y="10037"/>
                </a:lnTo>
                <a:lnTo>
                  <a:pt x="58725" y="9678"/>
                </a:lnTo>
                <a:lnTo>
                  <a:pt x="58952" y="9281"/>
                </a:lnTo>
                <a:lnTo>
                  <a:pt x="59178" y="8827"/>
                </a:lnTo>
                <a:lnTo>
                  <a:pt x="59405" y="8336"/>
                </a:lnTo>
                <a:lnTo>
                  <a:pt x="59897" y="7145"/>
                </a:lnTo>
                <a:lnTo>
                  <a:pt x="59897" y="7145"/>
                </a:lnTo>
                <a:lnTo>
                  <a:pt x="60067" y="6900"/>
                </a:lnTo>
                <a:lnTo>
                  <a:pt x="60237" y="6692"/>
                </a:lnTo>
                <a:lnTo>
                  <a:pt x="60615" y="6257"/>
                </a:lnTo>
                <a:lnTo>
                  <a:pt x="61012" y="5860"/>
                </a:lnTo>
                <a:lnTo>
                  <a:pt x="61428" y="5501"/>
                </a:lnTo>
                <a:lnTo>
                  <a:pt x="61862" y="5123"/>
                </a:lnTo>
                <a:lnTo>
                  <a:pt x="62297" y="4783"/>
                </a:lnTo>
                <a:lnTo>
                  <a:pt x="62732" y="4424"/>
                </a:lnTo>
                <a:lnTo>
                  <a:pt x="63166" y="4046"/>
                </a:lnTo>
                <a:lnTo>
                  <a:pt x="63166" y="4046"/>
                </a:lnTo>
                <a:lnTo>
                  <a:pt x="63261" y="3970"/>
                </a:lnTo>
                <a:lnTo>
                  <a:pt x="63393" y="3875"/>
                </a:lnTo>
                <a:lnTo>
                  <a:pt x="63677" y="3705"/>
                </a:lnTo>
                <a:lnTo>
                  <a:pt x="63790" y="3611"/>
                </a:lnTo>
                <a:lnTo>
                  <a:pt x="63866" y="3497"/>
                </a:lnTo>
                <a:lnTo>
                  <a:pt x="63903" y="3441"/>
                </a:lnTo>
                <a:lnTo>
                  <a:pt x="63903" y="3384"/>
                </a:lnTo>
                <a:lnTo>
                  <a:pt x="63903" y="3327"/>
                </a:lnTo>
                <a:lnTo>
                  <a:pt x="63866" y="3252"/>
                </a:lnTo>
                <a:lnTo>
                  <a:pt x="63866" y="3252"/>
                </a:lnTo>
                <a:lnTo>
                  <a:pt x="63790" y="3214"/>
                </a:lnTo>
                <a:lnTo>
                  <a:pt x="63696" y="3195"/>
                </a:lnTo>
                <a:lnTo>
                  <a:pt x="63601" y="3214"/>
                </a:lnTo>
                <a:lnTo>
                  <a:pt x="63488" y="3252"/>
                </a:lnTo>
                <a:lnTo>
                  <a:pt x="63374" y="3308"/>
                </a:lnTo>
                <a:lnTo>
                  <a:pt x="63261" y="3384"/>
                </a:lnTo>
                <a:lnTo>
                  <a:pt x="63015" y="3592"/>
                </a:lnTo>
                <a:lnTo>
                  <a:pt x="62486" y="4046"/>
                </a:lnTo>
                <a:lnTo>
                  <a:pt x="62259" y="4235"/>
                </a:lnTo>
                <a:lnTo>
                  <a:pt x="62051" y="4386"/>
                </a:lnTo>
                <a:lnTo>
                  <a:pt x="62051" y="4386"/>
                </a:lnTo>
                <a:lnTo>
                  <a:pt x="61522" y="4821"/>
                </a:lnTo>
                <a:lnTo>
                  <a:pt x="61050" y="5199"/>
                </a:lnTo>
                <a:lnTo>
                  <a:pt x="60671" y="5539"/>
                </a:lnTo>
                <a:lnTo>
                  <a:pt x="60350" y="5860"/>
                </a:lnTo>
                <a:lnTo>
                  <a:pt x="60086" y="6162"/>
                </a:lnTo>
                <a:lnTo>
                  <a:pt x="59859" y="6427"/>
                </a:lnTo>
                <a:lnTo>
                  <a:pt x="59670" y="6711"/>
                </a:lnTo>
                <a:lnTo>
                  <a:pt x="59519" y="6975"/>
                </a:lnTo>
                <a:lnTo>
                  <a:pt x="59367" y="7240"/>
                </a:lnTo>
                <a:lnTo>
                  <a:pt x="59235" y="7542"/>
                </a:lnTo>
                <a:lnTo>
                  <a:pt x="58952" y="8166"/>
                </a:lnTo>
                <a:lnTo>
                  <a:pt x="58781" y="8544"/>
                </a:lnTo>
                <a:lnTo>
                  <a:pt x="58574" y="8960"/>
                </a:lnTo>
                <a:lnTo>
                  <a:pt x="58328" y="9413"/>
                </a:lnTo>
                <a:lnTo>
                  <a:pt x="58044" y="9924"/>
                </a:lnTo>
                <a:lnTo>
                  <a:pt x="58044" y="9924"/>
                </a:lnTo>
                <a:lnTo>
                  <a:pt x="57912" y="10113"/>
                </a:lnTo>
                <a:lnTo>
                  <a:pt x="57780" y="10283"/>
                </a:lnTo>
                <a:lnTo>
                  <a:pt x="57629" y="10453"/>
                </a:lnTo>
                <a:lnTo>
                  <a:pt x="57458" y="10604"/>
                </a:lnTo>
                <a:lnTo>
                  <a:pt x="57118" y="10888"/>
                </a:lnTo>
                <a:lnTo>
                  <a:pt x="56759" y="11152"/>
                </a:lnTo>
                <a:lnTo>
                  <a:pt x="56362" y="11379"/>
                </a:lnTo>
                <a:lnTo>
                  <a:pt x="55984" y="11606"/>
                </a:lnTo>
                <a:lnTo>
                  <a:pt x="55190" y="12041"/>
                </a:lnTo>
                <a:lnTo>
                  <a:pt x="55190" y="12041"/>
                </a:lnTo>
                <a:lnTo>
                  <a:pt x="54869" y="12211"/>
                </a:lnTo>
                <a:lnTo>
                  <a:pt x="54567" y="12400"/>
                </a:lnTo>
                <a:lnTo>
                  <a:pt x="53981" y="12815"/>
                </a:lnTo>
                <a:lnTo>
                  <a:pt x="53376" y="13212"/>
                </a:lnTo>
                <a:lnTo>
                  <a:pt x="52771" y="13609"/>
                </a:lnTo>
                <a:lnTo>
                  <a:pt x="52771" y="13609"/>
                </a:lnTo>
                <a:lnTo>
                  <a:pt x="52412" y="13817"/>
                </a:lnTo>
                <a:lnTo>
                  <a:pt x="52053" y="14025"/>
                </a:lnTo>
                <a:lnTo>
                  <a:pt x="51675" y="14195"/>
                </a:lnTo>
                <a:lnTo>
                  <a:pt x="51297" y="14365"/>
                </a:lnTo>
                <a:lnTo>
                  <a:pt x="50522" y="14687"/>
                </a:lnTo>
                <a:lnTo>
                  <a:pt x="49728" y="15008"/>
                </a:lnTo>
                <a:lnTo>
                  <a:pt x="48972" y="15348"/>
                </a:lnTo>
                <a:lnTo>
                  <a:pt x="48594" y="15537"/>
                </a:lnTo>
                <a:lnTo>
                  <a:pt x="48235" y="15745"/>
                </a:lnTo>
                <a:lnTo>
                  <a:pt x="47876" y="15953"/>
                </a:lnTo>
                <a:lnTo>
                  <a:pt x="47536" y="16180"/>
                </a:lnTo>
                <a:lnTo>
                  <a:pt x="47195" y="16444"/>
                </a:lnTo>
                <a:lnTo>
                  <a:pt x="46874" y="16728"/>
                </a:lnTo>
                <a:lnTo>
                  <a:pt x="46874" y="16728"/>
                </a:lnTo>
                <a:lnTo>
                  <a:pt x="46496" y="17030"/>
                </a:lnTo>
                <a:lnTo>
                  <a:pt x="46080" y="17314"/>
                </a:lnTo>
                <a:lnTo>
                  <a:pt x="45665" y="17578"/>
                </a:lnTo>
                <a:lnTo>
                  <a:pt x="45249" y="17843"/>
                </a:lnTo>
                <a:lnTo>
                  <a:pt x="44379" y="18353"/>
                </a:lnTo>
                <a:lnTo>
                  <a:pt x="43963" y="18618"/>
                </a:lnTo>
                <a:lnTo>
                  <a:pt x="43548" y="18901"/>
                </a:lnTo>
                <a:lnTo>
                  <a:pt x="43548" y="18901"/>
                </a:lnTo>
                <a:lnTo>
                  <a:pt x="43302" y="19090"/>
                </a:lnTo>
                <a:lnTo>
                  <a:pt x="43056" y="19279"/>
                </a:lnTo>
                <a:lnTo>
                  <a:pt x="42829" y="19506"/>
                </a:lnTo>
                <a:lnTo>
                  <a:pt x="42603" y="19714"/>
                </a:lnTo>
                <a:lnTo>
                  <a:pt x="42187" y="20187"/>
                </a:lnTo>
                <a:lnTo>
                  <a:pt x="41771" y="20678"/>
                </a:lnTo>
                <a:lnTo>
                  <a:pt x="41374" y="21169"/>
                </a:lnTo>
                <a:lnTo>
                  <a:pt x="40958" y="21623"/>
                </a:lnTo>
                <a:lnTo>
                  <a:pt x="40731" y="21850"/>
                </a:lnTo>
                <a:lnTo>
                  <a:pt x="40505" y="22058"/>
                </a:lnTo>
                <a:lnTo>
                  <a:pt x="40259" y="22266"/>
                </a:lnTo>
                <a:lnTo>
                  <a:pt x="39994" y="22436"/>
                </a:lnTo>
                <a:lnTo>
                  <a:pt x="39994" y="22436"/>
                </a:lnTo>
                <a:lnTo>
                  <a:pt x="39484" y="22776"/>
                </a:lnTo>
                <a:lnTo>
                  <a:pt x="38955" y="23078"/>
                </a:lnTo>
                <a:lnTo>
                  <a:pt x="37896" y="23683"/>
                </a:lnTo>
                <a:lnTo>
                  <a:pt x="36838" y="24307"/>
                </a:lnTo>
                <a:lnTo>
                  <a:pt x="36309" y="24628"/>
                </a:lnTo>
                <a:lnTo>
                  <a:pt x="35798" y="24968"/>
                </a:lnTo>
                <a:lnTo>
                  <a:pt x="35798" y="24968"/>
                </a:lnTo>
                <a:lnTo>
                  <a:pt x="35553" y="25157"/>
                </a:lnTo>
                <a:lnTo>
                  <a:pt x="35288" y="25328"/>
                </a:lnTo>
                <a:lnTo>
                  <a:pt x="35024" y="25479"/>
                </a:lnTo>
                <a:lnTo>
                  <a:pt x="34740" y="25630"/>
                </a:lnTo>
                <a:lnTo>
                  <a:pt x="34457" y="25762"/>
                </a:lnTo>
                <a:lnTo>
                  <a:pt x="34173" y="25876"/>
                </a:lnTo>
                <a:lnTo>
                  <a:pt x="33871" y="25970"/>
                </a:lnTo>
                <a:lnTo>
                  <a:pt x="33568" y="26065"/>
                </a:lnTo>
                <a:lnTo>
                  <a:pt x="33266" y="26140"/>
                </a:lnTo>
                <a:lnTo>
                  <a:pt x="32963" y="26197"/>
                </a:lnTo>
                <a:lnTo>
                  <a:pt x="32661" y="26235"/>
                </a:lnTo>
                <a:lnTo>
                  <a:pt x="32340" y="26254"/>
                </a:lnTo>
                <a:lnTo>
                  <a:pt x="32037" y="26273"/>
                </a:lnTo>
                <a:lnTo>
                  <a:pt x="31716" y="26273"/>
                </a:lnTo>
                <a:lnTo>
                  <a:pt x="31414" y="26235"/>
                </a:lnTo>
                <a:lnTo>
                  <a:pt x="31092" y="26197"/>
                </a:lnTo>
                <a:lnTo>
                  <a:pt x="31092" y="26197"/>
                </a:lnTo>
                <a:lnTo>
                  <a:pt x="30828" y="26178"/>
                </a:lnTo>
                <a:lnTo>
                  <a:pt x="30563" y="26121"/>
                </a:lnTo>
                <a:lnTo>
                  <a:pt x="30317" y="26046"/>
                </a:lnTo>
                <a:lnTo>
                  <a:pt x="30091" y="25951"/>
                </a:lnTo>
                <a:lnTo>
                  <a:pt x="29845" y="25857"/>
                </a:lnTo>
                <a:lnTo>
                  <a:pt x="29637" y="25724"/>
                </a:lnTo>
                <a:lnTo>
                  <a:pt x="29410" y="25592"/>
                </a:lnTo>
                <a:lnTo>
                  <a:pt x="29202" y="25441"/>
                </a:lnTo>
                <a:lnTo>
                  <a:pt x="28805" y="25120"/>
                </a:lnTo>
                <a:lnTo>
                  <a:pt x="28427" y="24761"/>
                </a:lnTo>
                <a:lnTo>
                  <a:pt x="28068" y="24383"/>
                </a:lnTo>
                <a:lnTo>
                  <a:pt x="27728" y="24005"/>
                </a:lnTo>
                <a:lnTo>
                  <a:pt x="27728" y="24005"/>
                </a:lnTo>
                <a:lnTo>
                  <a:pt x="27463" y="23740"/>
                </a:lnTo>
                <a:lnTo>
                  <a:pt x="27180" y="23494"/>
                </a:lnTo>
                <a:lnTo>
                  <a:pt x="26613" y="23022"/>
                </a:lnTo>
                <a:lnTo>
                  <a:pt x="26348" y="22776"/>
                </a:lnTo>
                <a:lnTo>
                  <a:pt x="26084" y="22511"/>
                </a:lnTo>
                <a:lnTo>
                  <a:pt x="25819" y="22247"/>
                </a:lnTo>
                <a:lnTo>
                  <a:pt x="25592" y="21963"/>
                </a:lnTo>
                <a:lnTo>
                  <a:pt x="25592" y="21963"/>
                </a:lnTo>
                <a:lnTo>
                  <a:pt x="25233" y="21434"/>
                </a:lnTo>
                <a:lnTo>
                  <a:pt x="24874" y="20905"/>
                </a:lnTo>
                <a:lnTo>
                  <a:pt x="24666" y="20659"/>
                </a:lnTo>
                <a:lnTo>
                  <a:pt x="24458" y="20413"/>
                </a:lnTo>
                <a:lnTo>
                  <a:pt x="24231" y="20206"/>
                </a:lnTo>
                <a:lnTo>
                  <a:pt x="23986" y="20017"/>
                </a:lnTo>
                <a:lnTo>
                  <a:pt x="23986" y="20017"/>
                </a:lnTo>
                <a:lnTo>
                  <a:pt x="23797" y="19884"/>
                </a:lnTo>
                <a:lnTo>
                  <a:pt x="23608" y="19771"/>
                </a:lnTo>
                <a:lnTo>
                  <a:pt x="23400" y="19657"/>
                </a:lnTo>
                <a:lnTo>
                  <a:pt x="23211" y="19582"/>
                </a:lnTo>
                <a:lnTo>
                  <a:pt x="22795" y="19431"/>
                </a:lnTo>
                <a:lnTo>
                  <a:pt x="22360" y="19317"/>
                </a:lnTo>
                <a:lnTo>
                  <a:pt x="21944" y="19204"/>
                </a:lnTo>
                <a:lnTo>
                  <a:pt x="21510" y="19090"/>
                </a:lnTo>
                <a:lnTo>
                  <a:pt x="21094" y="18939"/>
                </a:lnTo>
                <a:lnTo>
                  <a:pt x="20886" y="18864"/>
                </a:lnTo>
                <a:lnTo>
                  <a:pt x="20678" y="18769"/>
                </a:lnTo>
                <a:lnTo>
                  <a:pt x="20678" y="18769"/>
                </a:lnTo>
                <a:lnTo>
                  <a:pt x="20376" y="18599"/>
                </a:lnTo>
                <a:lnTo>
                  <a:pt x="20092" y="18410"/>
                </a:lnTo>
                <a:lnTo>
                  <a:pt x="19828" y="18183"/>
                </a:lnTo>
                <a:lnTo>
                  <a:pt x="19582" y="17956"/>
                </a:lnTo>
                <a:lnTo>
                  <a:pt x="19317" y="17730"/>
                </a:lnTo>
                <a:lnTo>
                  <a:pt x="19053" y="17522"/>
                </a:lnTo>
                <a:lnTo>
                  <a:pt x="18769" y="17314"/>
                </a:lnTo>
                <a:lnTo>
                  <a:pt x="18486" y="17125"/>
                </a:lnTo>
                <a:lnTo>
                  <a:pt x="18486" y="17125"/>
                </a:lnTo>
                <a:lnTo>
                  <a:pt x="18070" y="16898"/>
                </a:lnTo>
                <a:lnTo>
                  <a:pt x="17654" y="16690"/>
                </a:lnTo>
                <a:lnTo>
                  <a:pt x="17219" y="16520"/>
                </a:lnTo>
                <a:lnTo>
                  <a:pt x="16803" y="16350"/>
                </a:lnTo>
                <a:lnTo>
                  <a:pt x="16369" y="16180"/>
                </a:lnTo>
                <a:lnTo>
                  <a:pt x="15934" y="15991"/>
                </a:lnTo>
                <a:lnTo>
                  <a:pt x="15518" y="15783"/>
                </a:lnTo>
                <a:lnTo>
                  <a:pt x="15121" y="15556"/>
                </a:lnTo>
                <a:lnTo>
                  <a:pt x="15121" y="15556"/>
                </a:lnTo>
                <a:lnTo>
                  <a:pt x="14554" y="15102"/>
                </a:lnTo>
                <a:lnTo>
                  <a:pt x="13987" y="14630"/>
                </a:lnTo>
                <a:lnTo>
                  <a:pt x="13685" y="14422"/>
                </a:lnTo>
                <a:lnTo>
                  <a:pt x="13382" y="14214"/>
                </a:lnTo>
                <a:lnTo>
                  <a:pt x="13061" y="14025"/>
                </a:lnTo>
                <a:lnTo>
                  <a:pt x="12721" y="13874"/>
                </a:lnTo>
                <a:lnTo>
                  <a:pt x="12721" y="13874"/>
                </a:lnTo>
                <a:lnTo>
                  <a:pt x="12362" y="13742"/>
                </a:lnTo>
                <a:lnTo>
                  <a:pt x="12022" y="13609"/>
                </a:lnTo>
                <a:lnTo>
                  <a:pt x="11663" y="13439"/>
                </a:lnTo>
                <a:lnTo>
                  <a:pt x="11322" y="13269"/>
                </a:lnTo>
                <a:lnTo>
                  <a:pt x="11001" y="13099"/>
                </a:lnTo>
                <a:lnTo>
                  <a:pt x="10661" y="12910"/>
                </a:lnTo>
                <a:lnTo>
                  <a:pt x="10037" y="12494"/>
                </a:lnTo>
                <a:lnTo>
                  <a:pt x="9413" y="12059"/>
                </a:lnTo>
                <a:lnTo>
                  <a:pt x="8809" y="11587"/>
                </a:lnTo>
                <a:lnTo>
                  <a:pt x="8242" y="11077"/>
                </a:lnTo>
                <a:lnTo>
                  <a:pt x="7693" y="10566"/>
                </a:lnTo>
                <a:lnTo>
                  <a:pt x="7693" y="10566"/>
                </a:lnTo>
                <a:lnTo>
                  <a:pt x="7448" y="10264"/>
                </a:lnTo>
                <a:lnTo>
                  <a:pt x="7221" y="9961"/>
                </a:lnTo>
                <a:lnTo>
                  <a:pt x="6786" y="9338"/>
                </a:lnTo>
                <a:lnTo>
                  <a:pt x="6578" y="9016"/>
                </a:lnTo>
                <a:lnTo>
                  <a:pt x="6352" y="8714"/>
                </a:lnTo>
                <a:lnTo>
                  <a:pt x="6106" y="8412"/>
                </a:lnTo>
                <a:lnTo>
                  <a:pt x="5822" y="8147"/>
                </a:lnTo>
                <a:lnTo>
                  <a:pt x="5822" y="8147"/>
                </a:lnTo>
                <a:lnTo>
                  <a:pt x="5614" y="7977"/>
                </a:lnTo>
                <a:lnTo>
                  <a:pt x="5369" y="7788"/>
                </a:lnTo>
                <a:lnTo>
                  <a:pt x="4877" y="7467"/>
                </a:lnTo>
                <a:lnTo>
                  <a:pt x="4348" y="7145"/>
                </a:lnTo>
                <a:lnTo>
                  <a:pt x="3800" y="6824"/>
                </a:lnTo>
                <a:lnTo>
                  <a:pt x="3233" y="6503"/>
                </a:lnTo>
                <a:lnTo>
                  <a:pt x="2685" y="6181"/>
                </a:lnTo>
                <a:lnTo>
                  <a:pt x="2175" y="5860"/>
                </a:lnTo>
                <a:lnTo>
                  <a:pt x="1929" y="5690"/>
                </a:lnTo>
                <a:lnTo>
                  <a:pt x="1702" y="5501"/>
                </a:lnTo>
                <a:lnTo>
                  <a:pt x="1475" y="5312"/>
                </a:lnTo>
                <a:lnTo>
                  <a:pt x="1267" y="5123"/>
                </a:lnTo>
                <a:lnTo>
                  <a:pt x="1078" y="4934"/>
                </a:lnTo>
                <a:lnTo>
                  <a:pt x="908" y="4726"/>
                </a:lnTo>
                <a:lnTo>
                  <a:pt x="776" y="4499"/>
                </a:lnTo>
                <a:lnTo>
                  <a:pt x="644" y="4272"/>
                </a:lnTo>
                <a:lnTo>
                  <a:pt x="549" y="4046"/>
                </a:lnTo>
                <a:lnTo>
                  <a:pt x="473" y="3781"/>
                </a:lnTo>
                <a:lnTo>
                  <a:pt x="417" y="3535"/>
                </a:lnTo>
                <a:lnTo>
                  <a:pt x="398" y="3252"/>
                </a:lnTo>
                <a:lnTo>
                  <a:pt x="417" y="2968"/>
                </a:lnTo>
                <a:lnTo>
                  <a:pt x="473" y="2666"/>
                </a:lnTo>
                <a:lnTo>
                  <a:pt x="549" y="2345"/>
                </a:lnTo>
                <a:lnTo>
                  <a:pt x="662" y="2004"/>
                </a:lnTo>
                <a:lnTo>
                  <a:pt x="833" y="1664"/>
                </a:lnTo>
                <a:lnTo>
                  <a:pt x="1022" y="1286"/>
                </a:lnTo>
                <a:lnTo>
                  <a:pt x="1022" y="1286"/>
                </a:lnTo>
                <a:lnTo>
                  <a:pt x="1154" y="1135"/>
                </a:lnTo>
                <a:lnTo>
                  <a:pt x="1267" y="984"/>
                </a:lnTo>
                <a:lnTo>
                  <a:pt x="1418" y="870"/>
                </a:lnTo>
                <a:lnTo>
                  <a:pt x="1494" y="814"/>
                </a:lnTo>
                <a:lnTo>
                  <a:pt x="1589" y="776"/>
                </a:lnTo>
                <a:lnTo>
                  <a:pt x="1589" y="776"/>
                </a:lnTo>
                <a:lnTo>
                  <a:pt x="1664" y="738"/>
                </a:lnTo>
                <a:lnTo>
                  <a:pt x="1721" y="662"/>
                </a:lnTo>
                <a:lnTo>
                  <a:pt x="1740" y="587"/>
                </a:lnTo>
                <a:lnTo>
                  <a:pt x="1740" y="492"/>
                </a:lnTo>
                <a:lnTo>
                  <a:pt x="1740" y="492"/>
                </a:lnTo>
                <a:lnTo>
                  <a:pt x="1721" y="436"/>
                </a:lnTo>
                <a:lnTo>
                  <a:pt x="1683" y="398"/>
                </a:lnTo>
                <a:lnTo>
                  <a:pt x="1645" y="360"/>
                </a:lnTo>
                <a:lnTo>
                  <a:pt x="1589" y="341"/>
                </a:lnTo>
                <a:lnTo>
                  <a:pt x="1494" y="341"/>
                </a:lnTo>
                <a:lnTo>
                  <a:pt x="1362" y="360"/>
                </a:lnTo>
                <a:lnTo>
                  <a:pt x="1248" y="417"/>
                </a:lnTo>
                <a:lnTo>
                  <a:pt x="1154" y="492"/>
                </a:lnTo>
                <a:lnTo>
                  <a:pt x="1059" y="568"/>
                </a:lnTo>
                <a:lnTo>
                  <a:pt x="984" y="643"/>
                </a:lnTo>
                <a:lnTo>
                  <a:pt x="984" y="643"/>
                </a:lnTo>
                <a:lnTo>
                  <a:pt x="833" y="814"/>
                </a:lnTo>
                <a:lnTo>
                  <a:pt x="681" y="984"/>
                </a:lnTo>
                <a:lnTo>
                  <a:pt x="568" y="1173"/>
                </a:lnTo>
                <a:lnTo>
                  <a:pt x="455" y="1362"/>
                </a:lnTo>
                <a:lnTo>
                  <a:pt x="341" y="1551"/>
                </a:lnTo>
                <a:lnTo>
                  <a:pt x="266" y="1740"/>
                </a:lnTo>
                <a:lnTo>
                  <a:pt x="190" y="1929"/>
                </a:lnTo>
                <a:lnTo>
                  <a:pt x="114" y="2137"/>
                </a:lnTo>
                <a:lnTo>
                  <a:pt x="77" y="2326"/>
                </a:lnTo>
                <a:lnTo>
                  <a:pt x="39" y="2534"/>
                </a:lnTo>
                <a:lnTo>
                  <a:pt x="1" y="2723"/>
                </a:lnTo>
                <a:lnTo>
                  <a:pt x="1" y="2930"/>
                </a:lnTo>
                <a:lnTo>
                  <a:pt x="1" y="3119"/>
                </a:lnTo>
                <a:lnTo>
                  <a:pt x="1" y="3327"/>
                </a:lnTo>
                <a:lnTo>
                  <a:pt x="20" y="3535"/>
                </a:lnTo>
                <a:lnTo>
                  <a:pt x="58" y="3724"/>
                </a:lnTo>
                <a:lnTo>
                  <a:pt x="152" y="4121"/>
                </a:lnTo>
                <a:lnTo>
                  <a:pt x="303" y="4480"/>
                </a:lnTo>
                <a:lnTo>
                  <a:pt x="492" y="4858"/>
                </a:lnTo>
                <a:lnTo>
                  <a:pt x="719" y="5199"/>
                </a:lnTo>
                <a:lnTo>
                  <a:pt x="984" y="5520"/>
                </a:lnTo>
                <a:lnTo>
                  <a:pt x="1116" y="5671"/>
                </a:lnTo>
                <a:lnTo>
                  <a:pt x="1286" y="5822"/>
                </a:lnTo>
                <a:lnTo>
                  <a:pt x="1437" y="5955"/>
                </a:lnTo>
                <a:lnTo>
                  <a:pt x="1626" y="6087"/>
                </a:lnTo>
                <a:lnTo>
                  <a:pt x="1796" y="6219"/>
                </a:lnTo>
                <a:lnTo>
                  <a:pt x="2004" y="6333"/>
                </a:lnTo>
                <a:lnTo>
                  <a:pt x="2004" y="6333"/>
                </a:lnTo>
                <a:lnTo>
                  <a:pt x="2364" y="6559"/>
                </a:lnTo>
                <a:lnTo>
                  <a:pt x="2742" y="6786"/>
                </a:lnTo>
                <a:lnTo>
                  <a:pt x="3516" y="7183"/>
                </a:lnTo>
                <a:lnTo>
                  <a:pt x="4272" y="7599"/>
                </a:lnTo>
                <a:lnTo>
                  <a:pt x="4650" y="7826"/>
                </a:lnTo>
                <a:lnTo>
                  <a:pt x="5028" y="8053"/>
                </a:lnTo>
                <a:lnTo>
                  <a:pt x="5028" y="8053"/>
                </a:lnTo>
                <a:lnTo>
                  <a:pt x="5331" y="8298"/>
                </a:lnTo>
                <a:lnTo>
                  <a:pt x="5614" y="8563"/>
                </a:lnTo>
                <a:lnTo>
                  <a:pt x="5860" y="8846"/>
                </a:lnTo>
                <a:lnTo>
                  <a:pt x="6106" y="9149"/>
                </a:lnTo>
                <a:lnTo>
                  <a:pt x="6333" y="9451"/>
                </a:lnTo>
                <a:lnTo>
                  <a:pt x="6559" y="9772"/>
                </a:lnTo>
                <a:lnTo>
                  <a:pt x="6994" y="10434"/>
                </a:lnTo>
                <a:lnTo>
                  <a:pt x="6994" y="10434"/>
                </a:lnTo>
                <a:lnTo>
                  <a:pt x="7183" y="10661"/>
                </a:lnTo>
                <a:lnTo>
                  <a:pt x="7391" y="10906"/>
                </a:lnTo>
                <a:lnTo>
                  <a:pt x="7599" y="11114"/>
                </a:lnTo>
                <a:lnTo>
                  <a:pt x="7826" y="11322"/>
                </a:lnTo>
                <a:lnTo>
                  <a:pt x="8298" y="11719"/>
                </a:lnTo>
                <a:lnTo>
                  <a:pt x="8771" y="12116"/>
                </a:lnTo>
                <a:lnTo>
                  <a:pt x="8771" y="12116"/>
                </a:lnTo>
                <a:lnTo>
                  <a:pt x="9035" y="12343"/>
                </a:lnTo>
                <a:lnTo>
                  <a:pt x="9300" y="12551"/>
                </a:lnTo>
                <a:lnTo>
                  <a:pt x="9565" y="12740"/>
                </a:lnTo>
                <a:lnTo>
                  <a:pt x="9848" y="12929"/>
                </a:lnTo>
                <a:lnTo>
                  <a:pt x="10415" y="13269"/>
                </a:lnTo>
                <a:lnTo>
                  <a:pt x="11020" y="13590"/>
                </a:lnTo>
                <a:lnTo>
                  <a:pt x="11625" y="13893"/>
                </a:lnTo>
                <a:lnTo>
                  <a:pt x="12230" y="14176"/>
                </a:lnTo>
                <a:lnTo>
                  <a:pt x="12834" y="14460"/>
                </a:lnTo>
                <a:lnTo>
                  <a:pt x="13420" y="14781"/>
                </a:lnTo>
                <a:lnTo>
                  <a:pt x="13420" y="14781"/>
                </a:lnTo>
                <a:lnTo>
                  <a:pt x="13666" y="14951"/>
                </a:lnTo>
                <a:lnTo>
                  <a:pt x="13893" y="15140"/>
                </a:lnTo>
                <a:lnTo>
                  <a:pt x="14346" y="15537"/>
                </a:lnTo>
                <a:lnTo>
                  <a:pt x="14573" y="15726"/>
                </a:lnTo>
                <a:lnTo>
                  <a:pt x="14819" y="15896"/>
                </a:lnTo>
                <a:lnTo>
                  <a:pt x="15065" y="16066"/>
                </a:lnTo>
                <a:lnTo>
                  <a:pt x="15329" y="16218"/>
                </a:lnTo>
                <a:lnTo>
                  <a:pt x="15329" y="16218"/>
                </a:lnTo>
                <a:lnTo>
                  <a:pt x="15688" y="16369"/>
                </a:lnTo>
                <a:lnTo>
                  <a:pt x="16029" y="16520"/>
                </a:lnTo>
                <a:lnTo>
                  <a:pt x="16747" y="16803"/>
                </a:lnTo>
                <a:lnTo>
                  <a:pt x="17446" y="17106"/>
                </a:lnTo>
                <a:lnTo>
                  <a:pt x="17805" y="17276"/>
                </a:lnTo>
                <a:lnTo>
                  <a:pt x="18127" y="17446"/>
                </a:lnTo>
                <a:lnTo>
                  <a:pt x="18127" y="17446"/>
                </a:lnTo>
                <a:lnTo>
                  <a:pt x="18316" y="17559"/>
                </a:lnTo>
                <a:lnTo>
                  <a:pt x="18486" y="17673"/>
                </a:lnTo>
                <a:lnTo>
                  <a:pt x="18826" y="17919"/>
                </a:lnTo>
                <a:lnTo>
                  <a:pt x="19128" y="18183"/>
                </a:lnTo>
                <a:lnTo>
                  <a:pt x="19450" y="18448"/>
                </a:lnTo>
                <a:lnTo>
                  <a:pt x="19771" y="18712"/>
                </a:lnTo>
                <a:lnTo>
                  <a:pt x="20092" y="18958"/>
                </a:lnTo>
                <a:lnTo>
                  <a:pt x="20262" y="19072"/>
                </a:lnTo>
                <a:lnTo>
                  <a:pt x="20451" y="19166"/>
                </a:lnTo>
                <a:lnTo>
                  <a:pt x="20640" y="19261"/>
                </a:lnTo>
                <a:lnTo>
                  <a:pt x="20829" y="19336"/>
                </a:lnTo>
                <a:lnTo>
                  <a:pt x="20829" y="19336"/>
                </a:lnTo>
                <a:lnTo>
                  <a:pt x="21226" y="19468"/>
                </a:lnTo>
                <a:lnTo>
                  <a:pt x="21642" y="19582"/>
                </a:lnTo>
                <a:lnTo>
                  <a:pt x="22455" y="19809"/>
                </a:lnTo>
                <a:lnTo>
                  <a:pt x="22852" y="19922"/>
                </a:lnTo>
                <a:lnTo>
                  <a:pt x="23060" y="19998"/>
                </a:lnTo>
                <a:lnTo>
                  <a:pt x="23249" y="20092"/>
                </a:lnTo>
                <a:lnTo>
                  <a:pt x="23438" y="20187"/>
                </a:lnTo>
                <a:lnTo>
                  <a:pt x="23608" y="20300"/>
                </a:lnTo>
                <a:lnTo>
                  <a:pt x="23778" y="20413"/>
                </a:lnTo>
                <a:lnTo>
                  <a:pt x="23948" y="20565"/>
                </a:lnTo>
                <a:lnTo>
                  <a:pt x="23948" y="20565"/>
                </a:lnTo>
                <a:lnTo>
                  <a:pt x="24156" y="20754"/>
                </a:lnTo>
                <a:lnTo>
                  <a:pt x="24345" y="20980"/>
                </a:lnTo>
                <a:lnTo>
                  <a:pt x="24534" y="21207"/>
                </a:lnTo>
                <a:lnTo>
                  <a:pt x="24685" y="21453"/>
                </a:lnTo>
                <a:lnTo>
                  <a:pt x="25025" y="21944"/>
                </a:lnTo>
                <a:lnTo>
                  <a:pt x="25195" y="22171"/>
                </a:lnTo>
                <a:lnTo>
                  <a:pt x="25365" y="22417"/>
                </a:lnTo>
                <a:lnTo>
                  <a:pt x="25365" y="22417"/>
                </a:lnTo>
                <a:lnTo>
                  <a:pt x="25573" y="22644"/>
                </a:lnTo>
                <a:lnTo>
                  <a:pt x="25800" y="22871"/>
                </a:lnTo>
                <a:lnTo>
                  <a:pt x="26273" y="23305"/>
                </a:lnTo>
                <a:lnTo>
                  <a:pt x="26745" y="23721"/>
                </a:lnTo>
                <a:lnTo>
                  <a:pt x="27237" y="24156"/>
                </a:lnTo>
                <a:lnTo>
                  <a:pt x="27237" y="24156"/>
                </a:lnTo>
                <a:lnTo>
                  <a:pt x="27671" y="24628"/>
                </a:lnTo>
                <a:lnTo>
                  <a:pt x="28125" y="25101"/>
                </a:lnTo>
                <a:lnTo>
                  <a:pt x="28371" y="25328"/>
                </a:lnTo>
                <a:lnTo>
                  <a:pt x="28616" y="25535"/>
                </a:lnTo>
                <a:lnTo>
                  <a:pt x="28862" y="25743"/>
                </a:lnTo>
                <a:lnTo>
                  <a:pt x="29127" y="25932"/>
                </a:lnTo>
                <a:lnTo>
                  <a:pt x="29391" y="26102"/>
                </a:lnTo>
                <a:lnTo>
                  <a:pt x="29675" y="26254"/>
                </a:lnTo>
                <a:lnTo>
                  <a:pt x="29958" y="26386"/>
                </a:lnTo>
                <a:lnTo>
                  <a:pt x="30261" y="26499"/>
                </a:lnTo>
                <a:lnTo>
                  <a:pt x="30582" y="26594"/>
                </a:lnTo>
                <a:lnTo>
                  <a:pt x="30884" y="26651"/>
                </a:lnTo>
                <a:lnTo>
                  <a:pt x="31225" y="26688"/>
                </a:lnTo>
                <a:lnTo>
                  <a:pt x="31565" y="26707"/>
                </a:lnTo>
                <a:lnTo>
                  <a:pt x="31565" y="26707"/>
                </a:lnTo>
                <a:close/>
                <a:moveTo>
                  <a:pt x="30412" y="22511"/>
                </a:moveTo>
                <a:lnTo>
                  <a:pt x="30412" y="22511"/>
                </a:lnTo>
                <a:lnTo>
                  <a:pt x="31395" y="22492"/>
                </a:lnTo>
                <a:lnTo>
                  <a:pt x="32396" y="22417"/>
                </a:lnTo>
                <a:lnTo>
                  <a:pt x="33379" y="22322"/>
                </a:lnTo>
                <a:lnTo>
                  <a:pt x="34381" y="22171"/>
                </a:lnTo>
                <a:lnTo>
                  <a:pt x="35364" y="21963"/>
                </a:lnTo>
                <a:lnTo>
                  <a:pt x="36328" y="21736"/>
                </a:lnTo>
                <a:lnTo>
                  <a:pt x="37292" y="21453"/>
                </a:lnTo>
                <a:lnTo>
                  <a:pt x="38237" y="21151"/>
                </a:lnTo>
                <a:lnTo>
                  <a:pt x="38237" y="21151"/>
                </a:lnTo>
                <a:lnTo>
                  <a:pt x="38520" y="21018"/>
                </a:lnTo>
                <a:lnTo>
                  <a:pt x="38804" y="20867"/>
                </a:lnTo>
                <a:lnTo>
                  <a:pt x="39352" y="20565"/>
                </a:lnTo>
                <a:lnTo>
                  <a:pt x="39881" y="20224"/>
                </a:lnTo>
                <a:lnTo>
                  <a:pt x="40391" y="19865"/>
                </a:lnTo>
                <a:lnTo>
                  <a:pt x="40902" y="19468"/>
                </a:lnTo>
                <a:lnTo>
                  <a:pt x="41393" y="19072"/>
                </a:lnTo>
                <a:lnTo>
                  <a:pt x="42357" y="18240"/>
                </a:lnTo>
                <a:lnTo>
                  <a:pt x="42357" y="18240"/>
                </a:lnTo>
                <a:lnTo>
                  <a:pt x="43018" y="17748"/>
                </a:lnTo>
                <a:lnTo>
                  <a:pt x="43680" y="17238"/>
                </a:lnTo>
                <a:lnTo>
                  <a:pt x="44304" y="16690"/>
                </a:lnTo>
                <a:lnTo>
                  <a:pt x="44625" y="16425"/>
                </a:lnTo>
                <a:lnTo>
                  <a:pt x="44927" y="16142"/>
                </a:lnTo>
                <a:lnTo>
                  <a:pt x="44927" y="16142"/>
                </a:lnTo>
                <a:lnTo>
                  <a:pt x="45211" y="15858"/>
                </a:lnTo>
                <a:lnTo>
                  <a:pt x="45476" y="15575"/>
                </a:lnTo>
                <a:lnTo>
                  <a:pt x="46005" y="14989"/>
                </a:lnTo>
                <a:lnTo>
                  <a:pt x="46269" y="14705"/>
                </a:lnTo>
                <a:lnTo>
                  <a:pt x="46553" y="14422"/>
                </a:lnTo>
                <a:lnTo>
                  <a:pt x="46855" y="14157"/>
                </a:lnTo>
                <a:lnTo>
                  <a:pt x="47177" y="13931"/>
                </a:lnTo>
                <a:lnTo>
                  <a:pt x="47177" y="13931"/>
                </a:lnTo>
                <a:lnTo>
                  <a:pt x="47857" y="13553"/>
                </a:lnTo>
                <a:lnTo>
                  <a:pt x="48556" y="13212"/>
                </a:lnTo>
                <a:lnTo>
                  <a:pt x="49256" y="12910"/>
                </a:lnTo>
                <a:lnTo>
                  <a:pt x="49974" y="12608"/>
                </a:lnTo>
                <a:lnTo>
                  <a:pt x="51410" y="12003"/>
                </a:lnTo>
                <a:lnTo>
                  <a:pt x="52128" y="11700"/>
                </a:lnTo>
                <a:lnTo>
                  <a:pt x="52847" y="11398"/>
                </a:lnTo>
                <a:lnTo>
                  <a:pt x="52847" y="11398"/>
                </a:lnTo>
                <a:lnTo>
                  <a:pt x="53073" y="11303"/>
                </a:lnTo>
                <a:lnTo>
                  <a:pt x="53281" y="11209"/>
                </a:lnTo>
                <a:lnTo>
                  <a:pt x="53697" y="11001"/>
                </a:lnTo>
                <a:lnTo>
                  <a:pt x="54094" y="10736"/>
                </a:lnTo>
                <a:lnTo>
                  <a:pt x="54472" y="10453"/>
                </a:lnTo>
                <a:lnTo>
                  <a:pt x="54812" y="10132"/>
                </a:lnTo>
                <a:lnTo>
                  <a:pt x="55134" y="9772"/>
                </a:lnTo>
                <a:lnTo>
                  <a:pt x="55417" y="9394"/>
                </a:lnTo>
                <a:lnTo>
                  <a:pt x="55682" y="8998"/>
                </a:lnTo>
                <a:lnTo>
                  <a:pt x="55682" y="8998"/>
                </a:lnTo>
                <a:lnTo>
                  <a:pt x="56173" y="8260"/>
                </a:lnTo>
                <a:lnTo>
                  <a:pt x="56419" y="7882"/>
                </a:lnTo>
                <a:lnTo>
                  <a:pt x="56646" y="7523"/>
                </a:lnTo>
                <a:lnTo>
                  <a:pt x="56854" y="7126"/>
                </a:lnTo>
                <a:lnTo>
                  <a:pt x="57024" y="6729"/>
                </a:lnTo>
                <a:lnTo>
                  <a:pt x="57175" y="6314"/>
                </a:lnTo>
                <a:lnTo>
                  <a:pt x="57251" y="6106"/>
                </a:lnTo>
                <a:lnTo>
                  <a:pt x="57288" y="5898"/>
                </a:lnTo>
                <a:lnTo>
                  <a:pt x="57288" y="5898"/>
                </a:lnTo>
                <a:lnTo>
                  <a:pt x="57515" y="4915"/>
                </a:lnTo>
                <a:lnTo>
                  <a:pt x="57610" y="4424"/>
                </a:lnTo>
                <a:lnTo>
                  <a:pt x="57742" y="3932"/>
                </a:lnTo>
                <a:lnTo>
                  <a:pt x="57742" y="3932"/>
                </a:lnTo>
                <a:lnTo>
                  <a:pt x="57742" y="3857"/>
                </a:lnTo>
                <a:lnTo>
                  <a:pt x="57723" y="3762"/>
                </a:lnTo>
                <a:lnTo>
                  <a:pt x="57666" y="3705"/>
                </a:lnTo>
                <a:lnTo>
                  <a:pt x="57591" y="3668"/>
                </a:lnTo>
                <a:lnTo>
                  <a:pt x="57591" y="3668"/>
                </a:lnTo>
                <a:lnTo>
                  <a:pt x="57496" y="3668"/>
                </a:lnTo>
                <a:lnTo>
                  <a:pt x="57421" y="3705"/>
                </a:lnTo>
                <a:lnTo>
                  <a:pt x="57364" y="3762"/>
                </a:lnTo>
                <a:lnTo>
                  <a:pt x="57307" y="3857"/>
                </a:lnTo>
                <a:lnTo>
                  <a:pt x="57251" y="3970"/>
                </a:lnTo>
                <a:lnTo>
                  <a:pt x="57213" y="4083"/>
                </a:lnTo>
                <a:lnTo>
                  <a:pt x="57137" y="4367"/>
                </a:lnTo>
                <a:lnTo>
                  <a:pt x="57043" y="4972"/>
                </a:lnTo>
                <a:lnTo>
                  <a:pt x="56986" y="5236"/>
                </a:lnTo>
                <a:lnTo>
                  <a:pt x="56948" y="5425"/>
                </a:lnTo>
                <a:lnTo>
                  <a:pt x="56948" y="5425"/>
                </a:lnTo>
                <a:lnTo>
                  <a:pt x="56872" y="5728"/>
                </a:lnTo>
                <a:lnTo>
                  <a:pt x="56797" y="6030"/>
                </a:lnTo>
                <a:lnTo>
                  <a:pt x="56702" y="6314"/>
                </a:lnTo>
                <a:lnTo>
                  <a:pt x="56589" y="6597"/>
                </a:lnTo>
                <a:lnTo>
                  <a:pt x="56457" y="6862"/>
                </a:lnTo>
                <a:lnTo>
                  <a:pt x="56324" y="7126"/>
                </a:lnTo>
                <a:lnTo>
                  <a:pt x="56041" y="7656"/>
                </a:lnTo>
                <a:lnTo>
                  <a:pt x="55701" y="8166"/>
                </a:lnTo>
                <a:lnTo>
                  <a:pt x="55360" y="8676"/>
                </a:lnTo>
                <a:lnTo>
                  <a:pt x="54642" y="9659"/>
                </a:lnTo>
                <a:lnTo>
                  <a:pt x="54642" y="9659"/>
                </a:lnTo>
                <a:lnTo>
                  <a:pt x="54529" y="9791"/>
                </a:lnTo>
                <a:lnTo>
                  <a:pt x="54378" y="9943"/>
                </a:lnTo>
                <a:lnTo>
                  <a:pt x="54094" y="10188"/>
                </a:lnTo>
                <a:lnTo>
                  <a:pt x="53792" y="10396"/>
                </a:lnTo>
                <a:lnTo>
                  <a:pt x="53470" y="10604"/>
                </a:lnTo>
                <a:lnTo>
                  <a:pt x="53130" y="10774"/>
                </a:lnTo>
                <a:lnTo>
                  <a:pt x="52790" y="10925"/>
                </a:lnTo>
                <a:lnTo>
                  <a:pt x="52072" y="11228"/>
                </a:lnTo>
                <a:lnTo>
                  <a:pt x="52072" y="11228"/>
                </a:lnTo>
                <a:lnTo>
                  <a:pt x="51391" y="11530"/>
                </a:lnTo>
                <a:lnTo>
                  <a:pt x="50692" y="11833"/>
                </a:lnTo>
                <a:lnTo>
                  <a:pt x="49293" y="12400"/>
                </a:lnTo>
                <a:lnTo>
                  <a:pt x="48594" y="12702"/>
                </a:lnTo>
                <a:lnTo>
                  <a:pt x="47914" y="13023"/>
                </a:lnTo>
                <a:lnTo>
                  <a:pt x="47573" y="13193"/>
                </a:lnTo>
                <a:lnTo>
                  <a:pt x="47252" y="13382"/>
                </a:lnTo>
                <a:lnTo>
                  <a:pt x="46931" y="13571"/>
                </a:lnTo>
                <a:lnTo>
                  <a:pt x="46610" y="13779"/>
                </a:lnTo>
                <a:lnTo>
                  <a:pt x="46610" y="13779"/>
                </a:lnTo>
                <a:lnTo>
                  <a:pt x="46194" y="14176"/>
                </a:lnTo>
                <a:lnTo>
                  <a:pt x="45778" y="14592"/>
                </a:lnTo>
                <a:lnTo>
                  <a:pt x="44984" y="15424"/>
                </a:lnTo>
                <a:lnTo>
                  <a:pt x="44568" y="15840"/>
                </a:lnTo>
                <a:lnTo>
                  <a:pt x="44152" y="16255"/>
                </a:lnTo>
                <a:lnTo>
                  <a:pt x="43718" y="16633"/>
                </a:lnTo>
                <a:lnTo>
                  <a:pt x="43264" y="16992"/>
                </a:lnTo>
                <a:lnTo>
                  <a:pt x="43264" y="16992"/>
                </a:lnTo>
                <a:lnTo>
                  <a:pt x="42716" y="17389"/>
                </a:lnTo>
                <a:lnTo>
                  <a:pt x="42206" y="17805"/>
                </a:lnTo>
                <a:lnTo>
                  <a:pt x="41185" y="18656"/>
                </a:lnTo>
                <a:lnTo>
                  <a:pt x="40675" y="19072"/>
                </a:lnTo>
                <a:lnTo>
                  <a:pt x="40164" y="19487"/>
                </a:lnTo>
                <a:lnTo>
                  <a:pt x="39616" y="19865"/>
                </a:lnTo>
                <a:lnTo>
                  <a:pt x="39352" y="20035"/>
                </a:lnTo>
                <a:lnTo>
                  <a:pt x="39049" y="20224"/>
                </a:lnTo>
                <a:lnTo>
                  <a:pt x="39049" y="20224"/>
                </a:lnTo>
                <a:lnTo>
                  <a:pt x="38596" y="20451"/>
                </a:lnTo>
                <a:lnTo>
                  <a:pt x="38123" y="20678"/>
                </a:lnTo>
                <a:lnTo>
                  <a:pt x="37632" y="20867"/>
                </a:lnTo>
                <a:lnTo>
                  <a:pt x="37140" y="21056"/>
                </a:lnTo>
                <a:lnTo>
                  <a:pt x="36630" y="21207"/>
                </a:lnTo>
                <a:lnTo>
                  <a:pt x="36139" y="21340"/>
                </a:lnTo>
                <a:lnTo>
                  <a:pt x="35628" y="21472"/>
                </a:lnTo>
                <a:lnTo>
                  <a:pt x="35099" y="21585"/>
                </a:lnTo>
                <a:lnTo>
                  <a:pt x="34589" y="21680"/>
                </a:lnTo>
                <a:lnTo>
                  <a:pt x="34060" y="21755"/>
                </a:lnTo>
                <a:lnTo>
                  <a:pt x="33001" y="21888"/>
                </a:lnTo>
                <a:lnTo>
                  <a:pt x="31962" y="22001"/>
                </a:lnTo>
                <a:lnTo>
                  <a:pt x="30922" y="22077"/>
                </a:lnTo>
                <a:lnTo>
                  <a:pt x="30922" y="22077"/>
                </a:lnTo>
                <a:lnTo>
                  <a:pt x="30582" y="22096"/>
                </a:lnTo>
                <a:lnTo>
                  <a:pt x="30242" y="22077"/>
                </a:lnTo>
                <a:lnTo>
                  <a:pt x="29920" y="22039"/>
                </a:lnTo>
                <a:lnTo>
                  <a:pt x="29580" y="21982"/>
                </a:lnTo>
                <a:lnTo>
                  <a:pt x="29278" y="21907"/>
                </a:lnTo>
                <a:lnTo>
                  <a:pt x="28956" y="21812"/>
                </a:lnTo>
                <a:lnTo>
                  <a:pt x="28654" y="21680"/>
                </a:lnTo>
                <a:lnTo>
                  <a:pt x="28371" y="21547"/>
                </a:lnTo>
                <a:lnTo>
                  <a:pt x="28087" y="21377"/>
                </a:lnTo>
                <a:lnTo>
                  <a:pt x="27822" y="21188"/>
                </a:lnTo>
                <a:lnTo>
                  <a:pt x="27558" y="20999"/>
                </a:lnTo>
                <a:lnTo>
                  <a:pt x="27312" y="20773"/>
                </a:lnTo>
                <a:lnTo>
                  <a:pt x="27085" y="20546"/>
                </a:lnTo>
                <a:lnTo>
                  <a:pt x="26877" y="20281"/>
                </a:lnTo>
                <a:lnTo>
                  <a:pt x="26688" y="19998"/>
                </a:lnTo>
                <a:lnTo>
                  <a:pt x="26518" y="19714"/>
                </a:lnTo>
                <a:lnTo>
                  <a:pt x="26518" y="19714"/>
                </a:lnTo>
                <a:lnTo>
                  <a:pt x="25970" y="19053"/>
                </a:lnTo>
                <a:lnTo>
                  <a:pt x="25441" y="18372"/>
                </a:lnTo>
                <a:lnTo>
                  <a:pt x="24893" y="17692"/>
                </a:lnTo>
                <a:lnTo>
                  <a:pt x="24326" y="17030"/>
                </a:lnTo>
                <a:lnTo>
                  <a:pt x="24023" y="16709"/>
                </a:lnTo>
                <a:lnTo>
                  <a:pt x="23721" y="16407"/>
                </a:lnTo>
                <a:lnTo>
                  <a:pt x="23400" y="16104"/>
                </a:lnTo>
                <a:lnTo>
                  <a:pt x="23060" y="15840"/>
                </a:lnTo>
                <a:lnTo>
                  <a:pt x="22719" y="15594"/>
                </a:lnTo>
                <a:lnTo>
                  <a:pt x="22360" y="15348"/>
                </a:lnTo>
                <a:lnTo>
                  <a:pt x="21982" y="15159"/>
                </a:lnTo>
                <a:lnTo>
                  <a:pt x="21585" y="14970"/>
                </a:lnTo>
                <a:lnTo>
                  <a:pt x="21585" y="14970"/>
                </a:lnTo>
                <a:lnTo>
                  <a:pt x="21358" y="14894"/>
                </a:lnTo>
                <a:lnTo>
                  <a:pt x="21151" y="14838"/>
                </a:lnTo>
                <a:lnTo>
                  <a:pt x="20678" y="14743"/>
                </a:lnTo>
                <a:lnTo>
                  <a:pt x="20224" y="14705"/>
                </a:lnTo>
                <a:lnTo>
                  <a:pt x="19771" y="14668"/>
                </a:lnTo>
                <a:lnTo>
                  <a:pt x="18826" y="14630"/>
                </a:lnTo>
                <a:lnTo>
                  <a:pt x="18372" y="14611"/>
                </a:lnTo>
                <a:lnTo>
                  <a:pt x="17900" y="14554"/>
                </a:lnTo>
                <a:lnTo>
                  <a:pt x="17900" y="14554"/>
                </a:lnTo>
                <a:lnTo>
                  <a:pt x="17616" y="14535"/>
                </a:lnTo>
                <a:lnTo>
                  <a:pt x="17333" y="14479"/>
                </a:lnTo>
                <a:lnTo>
                  <a:pt x="17068" y="14403"/>
                </a:lnTo>
                <a:lnTo>
                  <a:pt x="16822" y="14309"/>
                </a:lnTo>
                <a:lnTo>
                  <a:pt x="16577" y="14195"/>
                </a:lnTo>
                <a:lnTo>
                  <a:pt x="16350" y="14063"/>
                </a:lnTo>
                <a:lnTo>
                  <a:pt x="16142" y="13912"/>
                </a:lnTo>
                <a:lnTo>
                  <a:pt x="15934" y="13742"/>
                </a:lnTo>
                <a:lnTo>
                  <a:pt x="15745" y="13571"/>
                </a:lnTo>
                <a:lnTo>
                  <a:pt x="15556" y="13364"/>
                </a:lnTo>
                <a:lnTo>
                  <a:pt x="15367" y="13156"/>
                </a:lnTo>
                <a:lnTo>
                  <a:pt x="15197" y="12948"/>
                </a:lnTo>
                <a:lnTo>
                  <a:pt x="14895" y="12494"/>
                </a:lnTo>
                <a:lnTo>
                  <a:pt x="14592" y="12022"/>
                </a:lnTo>
                <a:lnTo>
                  <a:pt x="14592" y="12022"/>
                </a:lnTo>
                <a:lnTo>
                  <a:pt x="14365" y="11738"/>
                </a:lnTo>
                <a:lnTo>
                  <a:pt x="14139" y="11473"/>
                </a:lnTo>
                <a:lnTo>
                  <a:pt x="13666" y="10963"/>
                </a:lnTo>
                <a:lnTo>
                  <a:pt x="13175" y="10453"/>
                </a:lnTo>
                <a:lnTo>
                  <a:pt x="12702" y="9924"/>
                </a:lnTo>
                <a:lnTo>
                  <a:pt x="12702" y="9924"/>
                </a:lnTo>
                <a:lnTo>
                  <a:pt x="12437" y="9621"/>
                </a:lnTo>
                <a:lnTo>
                  <a:pt x="12173" y="9338"/>
                </a:lnTo>
                <a:lnTo>
                  <a:pt x="11908" y="9073"/>
                </a:lnTo>
                <a:lnTo>
                  <a:pt x="11644" y="8827"/>
                </a:lnTo>
                <a:lnTo>
                  <a:pt x="11398" y="8620"/>
                </a:lnTo>
                <a:lnTo>
                  <a:pt x="11133" y="8412"/>
                </a:lnTo>
                <a:lnTo>
                  <a:pt x="10623" y="8034"/>
                </a:lnTo>
                <a:lnTo>
                  <a:pt x="10132" y="7712"/>
                </a:lnTo>
                <a:lnTo>
                  <a:pt x="9640" y="7410"/>
                </a:lnTo>
                <a:lnTo>
                  <a:pt x="9187" y="7126"/>
                </a:lnTo>
                <a:lnTo>
                  <a:pt x="8733" y="6824"/>
                </a:lnTo>
                <a:lnTo>
                  <a:pt x="8317" y="6484"/>
                </a:lnTo>
                <a:lnTo>
                  <a:pt x="8128" y="6314"/>
                </a:lnTo>
                <a:lnTo>
                  <a:pt x="7920" y="6125"/>
                </a:lnTo>
                <a:lnTo>
                  <a:pt x="7750" y="5917"/>
                </a:lnTo>
                <a:lnTo>
                  <a:pt x="7561" y="5690"/>
                </a:lnTo>
                <a:lnTo>
                  <a:pt x="7391" y="5463"/>
                </a:lnTo>
                <a:lnTo>
                  <a:pt x="7240" y="5199"/>
                </a:lnTo>
                <a:lnTo>
                  <a:pt x="7089" y="4915"/>
                </a:lnTo>
                <a:lnTo>
                  <a:pt x="6937" y="4594"/>
                </a:lnTo>
                <a:lnTo>
                  <a:pt x="6805" y="4272"/>
                </a:lnTo>
                <a:lnTo>
                  <a:pt x="6692" y="3894"/>
                </a:lnTo>
                <a:lnTo>
                  <a:pt x="6578" y="3497"/>
                </a:lnTo>
                <a:lnTo>
                  <a:pt x="6484" y="3063"/>
                </a:lnTo>
                <a:lnTo>
                  <a:pt x="6389" y="2609"/>
                </a:lnTo>
                <a:lnTo>
                  <a:pt x="6314" y="2099"/>
                </a:lnTo>
                <a:lnTo>
                  <a:pt x="6314" y="2099"/>
                </a:lnTo>
                <a:lnTo>
                  <a:pt x="6370" y="1910"/>
                </a:lnTo>
                <a:lnTo>
                  <a:pt x="6370" y="1815"/>
                </a:lnTo>
                <a:lnTo>
                  <a:pt x="6370" y="1721"/>
                </a:lnTo>
                <a:lnTo>
                  <a:pt x="6352" y="1645"/>
                </a:lnTo>
                <a:lnTo>
                  <a:pt x="6295" y="1607"/>
                </a:lnTo>
                <a:lnTo>
                  <a:pt x="6200" y="1570"/>
                </a:lnTo>
                <a:lnTo>
                  <a:pt x="6087" y="1589"/>
                </a:lnTo>
                <a:lnTo>
                  <a:pt x="6087" y="1589"/>
                </a:lnTo>
                <a:lnTo>
                  <a:pt x="6011" y="1683"/>
                </a:lnTo>
                <a:lnTo>
                  <a:pt x="5955" y="1759"/>
                </a:lnTo>
                <a:lnTo>
                  <a:pt x="5898" y="1853"/>
                </a:lnTo>
                <a:lnTo>
                  <a:pt x="5879" y="1967"/>
                </a:lnTo>
                <a:lnTo>
                  <a:pt x="5860" y="2080"/>
                </a:lnTo>
                <a:lnTo>
                  <a:pt x="5860" y="2174"/>
                </a:lnTo>
                <a:lnTo>
                  <a:pt x="5860" y="2401"/>
                </a:lnTo>
                <a:lnTo>
                  <a:pt x="5898" y="2647"/>
                </a:lnTo>
                <a:lnTo>
                  <a:pt x="5955" y="2874"/>
                </a:lnTo>
                <a:lnTo>
                  <a:pt x="6049" y="3308"/>
                </a:lnTo>
                <a:lnTo>
                  <a:pt x="6049" y="3308"/>
                </a:lnTo>
                <a:lnTo>
                  <a:pt x="6238" y="3932"/>
                </a:lnTo>
                <a:lnTo>
                  <a:pt x="6427" y="4480"/>
                </a:lnTo>
                <a:lnTo>
                  <a:pt x="6635" y="4972"/>
                </a:lnTo>
                <a:lnTo>
                  <a:pt x="6843" y="5406"/>
                </a:lnTo>
                <a:lnTo>
                  <a:pt x="7089" y="5784"/>
                </a:lnTo>
                <a:lnTo>
                  <a:pt x="7334" y="6125"/>
                </a:lnTo>
                <a:lnTo>
                  <a:pt x="7618" y="6446"/>
                </a:lnTo>
                <a:lnTo>
                  <a:pt x="7901" y="6729"/>
                </a:lnTo>
                <a:lnTo>
                  <a:pt x="8204" y="6975"/>
                </a:lnTo>
                <a:lnTo>
                  <a:pt x="8544" y="7240"/>
                </a:lnTo>
                <a:lnTo>
                  <a:pt x="8903" y="7467"/>
                </a:lnTo>
                <a:lnTo>
                  <a:pt x="9281" y="7712"/>
                </a:lnTo>
                <a:lnTo>
                  <a:pt x="10094" y="8242"/>
                </a:lnTo>
                <a:lnTo>
                  <a:pt x="10547" y="8544"/>
                </a:lnTo>
                <a:lnTo>
                  <a:pt x="11039" y="8865"/>
                </a:lnTo>
                <a:lnTo>
                  <a:pt x="11039" y="8865"/>
                </a:lnTo>
                <a:lnTo>
                  <a:pt x="11946" y="9772"/>
                </a:lnTo>
                <a:lnTo>
                  <a:pt x="12834" y="10699"/>
                </a:lnTo>
                <a:lnTo>
                  <a:pt x="13269" y="11190"/>
                </a:lnTo>
                <a:lnTo>
                  <a:pt x="13704" y="11662"/>
                </a:lnTo>
                <a:lnTo>
                  <a:pt x="14120" y="12173"/>
                </a:lnTo>
                <a:lnTo>
                  <a:pt x="14498" y="12683"/>
                </a:lnTo>
                <a:lnTo>
                  <a:pt x="14498" y="12683"/>
                </a:lnTo>
                <a:lnTo>
                  <a:pt x="14630" y="12910"/>
                </a:lnTo>
                <a:lnTo>
                  <a:pt x="14743" y="13118"/>
                </a:lnTo>
                <a:lnTo>
                  <a:pt x="14876" y="13326"/>
                </a:lnTo>
                <a:lnTo>
                  <a:pt x="15008" y="13496"/>
                </a:lnTo>
                <a:lnTo>
                  <a:pt x="15159" y="13666"/>
                </a:lnTo>
                <a:lnTo>
                  <a:pt x="15310" y="13836"/>
                </a:lnTo>
                <a:lnTo>
                  <a:pt x="15462" y="13968"/>
                </a:lnTo>
                <a:lnTo>
                  <a:pt x="15613" y="14101"/>
                </a:lnTo>
                <a:lnTo>
                  <a:pt x="15783" y="14233"/>
                </a:lnTo>
                <a:lnTo>
                  <a:pt x="15953" y="14346"/>
                </a:lnTo>
                <a:lnTo>
                  <a:pt x="16293" y="14535"/>
                </a:lnTo>
                <a:lnTo>
                  <a:pt x="16652" y="14687"/>
                </a:lnTo>
                <a:lnTo>
                  <a:pt x="17030" y="14819"/>
                </a:lnTo>
                <a:lnTo>
                  <a:pt x="17427" y="14913"/>
                </a:lnTo>
                <a:lnTo>
                  <a:pt x="17824" y="14989"/>
                </a:lnTo>
                <a:lnTo>
                  <a:pt x="18240" y="15046"/>
                </a:lnTo>
                <a:lnTo>
                  <a:pt x="18675" y="15083"/>
                </a:lnTo>
                <a:lnTo>
                  <a:pt x="19544" y="15140"/>
                </a:lnTo>
                <a:lnTo>
                  <a:pt x="20451" y="15178"/>
                </a:lnTo>
                <a:lnTo>
                  <a:pt x="20451" y="15178"/>
                </a:lnTo>
                <a:lnTo>
                  <a:pt x="20678" y="15197"/>
                </a:lnTo>
                <a:lnTo>
                  <a:pt x="20905" y="15254"/>
                </a:lnTo>
                <a:lnTo>
                  <a:pt x="21132" y="15310"/>
                </a:lnTo>
                <a:lnTo>
                  <a:pt x="21340" y="15367"/>
                </a:lnTo>
                <a:lnTo>
                  <a:pt x="21547" y="15462"/>
                </a:lnTo>
                <a:lnTo>
                  <a:pt x="21755" y="15537"/>
                </a:lnTo>
                <a:lnTo>
                  <a:pt x="22152" y="15745"/>
                </a:lnTo>
                <a:lnTo>
                  <a:pt x="22530" y="15991"/>
                </a:lnTo>
                <a:lnTo>
                  <a:pt x="22889" y="16255"/>
                </a:lnTo>
                <a:lnTo>
                  <a:pt x="23230" y="16558"/>
                </a:lnTo>
                <a:lnTo>
                  <a:pt x="23551" y="16879"/>
                </a:lnTo>
                <a:lnTo>
                  <a:pt x="23872" y="17219"/>
                </a:lnTo>
                <a:lnTo>
                  <a:pt x="24194" y="17559"/>
                </a:lnTo>
                <a:lnTo>
                  <a:pt x="24779" y="18278"/>
                </a:lnTo>
                <a:lnTo>
                  <a:pt x="25365" y="18996"/>
                </a:lnTo>
                <a:lnTo>
                  <a:pt x="25932" y="19676"/>
                </a:lnTo>
                <a:lnTo>
                  <a:pt x="25932" y="19676"/>
                </a:lnTo>
                <a:lnTo>
                  <a:pt x="26121" y="19979"/>
                </a:lnTo>
                <a:lnTo>
                  <a:pt x="26329" y="20281"/>
                </a:lnTo>
                <a:lnTo>
                  <a:pt x="26537" y="20546"/>
                </a:lnTo>
                <a:lnTo>
                  <a:pt x="26764" y="20810"/>
                </a:lnTo>
                <a:lnTo>
                  <a:pt x="26991" y="21075"/>
                </a:lnTo>
                <a:lnTo>
                  <a:pt x="27255" y="21302"/>
                </a:lnTo>
                <a:lnTo>
                  <a:pt x="27520" y="21529"/>
                </a:lnTo>
                <a:lnTo>
                  <a:pt x="27785" y="21718"/>
                </a:lnTo>
                <a:lnTo>
                  <a:pt x="28087" y="21907"/>
                </a:lnTo>
                <a:lnTo>
                  <a:pt x="28371" y="22058"/>
                </a:lnTo>
                <a:lnTo>
                  <a:pt x="28692" y="22209"/>
                </a:lnTo>
                <a:lnTo>
                  <a:pt x="29013" y="22322"/>
                </a:lnTo>
                <a:lnTo>
                  <a:pt x="29353" y="22398"/>
                </a:lnTo>
                <a:lnTo>
                  <a:pt x="29694" y="22474"/>
                </a:lnTo>
                <a:lnTo>
                  <a:pt x="30034" y="22511"/>
                </a:lnTo>
                <a:lnTo>
                  <a:pt x="30412" y="22511"/>
                </a:lnTo>
                <a:lnTo>
                  <a:pt x="30412" y="22511"/>
                </a:lnTo>
                <a:close/>
                <a:moveTo>
                  <a:pt x="36460" y="17541"/>
                </a:moveTo>
                <a:lnTo>
                  <a:pt x="36460" y="17541"/>
                </a:lnTo>
                <a:lnTo>
                  <a:pt x="36838" y="17503"/>
                </a:lnTo>
                <a:lnTo>
                  <a:pt x="37216" y="17446"/>
                </a:lnTo>
                <a:lnTo>
                  <a:pt x="37575" y="17352"/>
                </a:lnTo>
                <a:lnTo>
                  <a:pt x="37915" y="17238"/>
                </a:lnTo>
                <a:lnTo>
                  <a:pt x="38256" y="17087"/>
                </a:lnTo>
                <a:lnTo>
                  <a:pt x="38596" y="16936"/>
                </a:lnTo>
                <a:lnTo>
                  <a:pt x="38917" y="16766"/>
                </a:lnTo>
                <a:lnTo>
                  <a:pt x="39238" y="16577"/>
                </a:lnTo>
                <a:lnTo>
                  <a:pt x="39560" y="16369"/>
                </a:lnTo>
                <a:lnTo>
                  <a:pt x="39862" y="16142"/>
                </a:lnTo>
                <a:lnTo>
                  <a:pt x="40486" y="15707"/>
                </a:lnTo>
                <a:lnTo>
                  <a:pt x="41658" y="14800"/>
                </a:lnTo>
                <a:lnTo>
                  <a:pt x="41658" y="14800"/>
                </a:lnTo>
                <a:lnTo>
                  <a:pt x="41998" y="14573"/>
                </a:lnTo>
                <a:lnTo>
                  <a:pt x="42338" y="14365"/>
                </a:lnTo>
                <a:lnTo>
                  <a:pt x="42697" y="14176"/>
                </a:lnTo>
                <a:lnTo>
                  <a:pt x="43056" y="13987"/>
                </a:lnTo>
                <a:lnTo>
                  <a:pt x="43434" y="13798"/>
                </a:lnTo>
                <a:lnTo>
                  <a:pt x="43793" y="13609"/>
                </a:lnTo>
                <a:lnTo>
                  <a:pt x="44134" y="13401"/>
                </a:lnTo>
                <a:lnTo>
                  <a:pt x="44474" y="13175"/>
                </a:lnTo>
                <a:lnTo>
                  <a:pt x="44474" y="13175"/>
                </a:lnTo>
                <a:lnTo>
                  <a:pt x="44738" y="12967"/>
                </a:lnTo>
                <a:lnTo>
                  <a:pt x="44984" y="12721"/>
                </a:lnTo>
                <a:lnTo>
                  <a:pt x="45438" y="12192"/>
                </a:lnTo>
                <a:lnTo>
                  <a:pt x="45665" y="11927"/>
                </a:lnTo>
                <a:lnTo>
                  <a:pt x="45910" y="11700"/>
                </a:lnTo>
                <a:lnTo>
                  <a:pt x="46043" y="11587"/>
                </a:lnTo>
                <a:lnTo>
                  <a:pt x="46194" y="11473"/>
                </a:lnTo>
                <a:lnTo>
                  <a:pt x="46345" y="11398"/>
                </a:lnTo>
                <a:lnTo>
                  <a:pt x="46496" y="11303"/>
                </a:lnTo>
                <a:lnTo>
                  <a:pt x="46496" y="11303"/>
                </a:lnTo>
                <a:lnTo>
                  <a:pt x="46742" y="11190"/>
                </a:lnTo>
                <a:lnTo>
                  <a:pt x="46969" y="11095"/>
                </a:lnTo>
                <a:lnTo>
                  <a:pt x="47479" y="10925"/>
                </a:lnTo>
                <a:lnTo>
                  <a:pt x="47970" y="10793"/>
                </a:lnTo>
                <a:lnTo>
                  <a:pt x="48500" y="10699"/>
                </a:lnTo>
                <a:lnTo>
                  <a:pt x="49520" y="10491"/>
                </a:lnTo>
                <a:lnTo>
                  <a:pt x="50031" y="10396"/>
                </a:lnTo>
                <a:lnTo>
                  <a:pt x="50541" y="10264"/>
                </a:lnTo>
                <a:lnTo>
                  <a:pt x="50541" y="10264"/>
                </a:lnTo>
                <a:lnTo>
                  <a:pt x="50994" y="10132"/>
                </a:lnTo>
                <a:lnTo>
                  <a:pt x="51429" y="9980"/>
                </a:lnTo>
                <a:lnTo>
                  <a:pt x="51845" y="9810"/>
                </a:lnTo>
                <a:lnTo>
                  <a:pt x="52261" y="9583"/>
                </a:lnTo>
                <a:lnTo>
                  <a:pt x="52658" y="9357"/>
                </a:lnTo>
                <a:lnTo>
                  <a:pt x="53017" y="9092"/>
                </a:lnTo>
                <a:lnTo>
                  <a:pt x="53376" y="8809"/>
                </a:lnTo>
                <a:lnTo>
                  <a:pt x="53697" y="8487"/>
                </a:lnTo>
                <a:lnTo>
                  <a:pt x="54019" y="8147"/>
                </a:lnTo>
                <a:lnTo>
                  <a:pt x="54283" y="7788"/>
                </a:lnTo>
                <a:lnTo>
                  <a:pt x="54548" y="7410"/>
                </a:lnTo>
                <a:lnTo>
                  <a:pt x="54775" y="7013"/>
                </a:lnTo>
                <a:lnTo>
                  <a:pt x="54964" y="6616"/>
                </a:lnTo>
                <a:lnTo>
                  <a:pt x="55115" y="6181"/>
                </a:lnTo>
                <a:lnTo>
                  <a:pt x="55247" y="5728"/>
                </a:lnTo>
                <a:lnTo>
                  <a:pt x="55323" y="5274"/>
                </a:lnTo>
                <a:lnTo>
                  <a:pt x="55323" y="5274"/>
                </a:lnTo>
                <a:lnTo>
                  <a:pt x="55398" y="5028"/>
                </a:lnTo>
                <a:lnTo>
                  <a:pt x="55493" y="4802"/>
                </a:lnTo>
                <a:lnTo>
                  <a:pt x="55701" y="4367"/>
                </a:lnTo>
                <a:lnTo>
                  <a:pt x="55927" y="3932"/>
                </a:lnTo>
                <a:lnTo>
                  <a:pt x="56154" y="3479"/>
                </a:lnTo>
                <a:lnTo>
                  <a:pt x="56154" y="3479"/>
                </a:lnTo>
                <a:lnTo>
                  <a:pt x="56173" y="3441"/>
                </a:lnTo>
                <a:lnTo>
                  <a:pt x="56173" y="3384"/>
                </a:lnTo>
                <a:lnTo>
                  <a:pt x="56154" y="3308"/>
                </a:lnTo>
                <a:lnTo>
                  <a:pt x="56098" y="3233"/>
                </a:lnTo>
                <a:lnTo>
                  <a:pt x="56022" y="3195"/>
                </a:lnTo>
                <a:lnTo>
                  <a:pt x="55946" y="3176"/>
                </a:lnTo>
                <a:lnTo>
                  <a:pt x="55871" y="3195"/>
                </a:lnTo>
                <a:lnTo>
                  <a:pt x="55795" y="3233"/>
                </a:lnTo>
                <a:lnTo>
                  <a:pt x="55738" y="3308"/>
                </a:lnTo>
                <a:lnTo>
                  <a:pt x="55738" y="3308"/>
                </a:lnTo>
                <a:lnTo>
                  <a:pt x="55512" y="3705"/>
                </a:lnTo>
                <a:lnTo>
                  <a:pt x="55323" y="4102"/>
                </a:lnTo>
                <a:lnTo>
                  <a:pt x="55171" y="4499"/>
                </a:lnTo>
                <a:lnTo>
                  <a:pt x="55020" y="4877"/>
                </a:lnTo>
                <a:lnTo>
                  <a:pt x="54775" y="5614"/>
                </a:lnTo>
                <a:lnTo>
                  <a:pt x="54529" y="6333"/>
                </a:lnTo>
                <a:lnTo>
                  <a:pt x="54397" y="6673"/>
                </a:lnTo>
                <a:lnTo>
                  <a:pt x="54245" y="7013"/>
                </a:lnTo>
                <a:lnTo>
                  <a:pt x="54056" y="7353"/>
                </a:lnTo>
                <a:lnTo>
                  <a:pt x="53848" y="7674"/>
                </a:lnTo>
                <a:lnTo>
                  <a:pt x="53584" y="7996"/>
                </a:lnTo>
                <a:lnTo>
                  <a:pt x="53281" y="8317"/>
                </a:lnTo>
                <a:lnTo>
                  <a:pt x="52922" y="8620"/>
                </a:lnTo>
                <a:lnTo>
                  <a:pt x="52506" y="8922"/>
                </a:lnTo>
                <a:lnTo>
                  <a:pt x="52506" y="8922"/>
                </a:lnTo>
                <a:lnTo>
                  <a:pt x="52166" y="9130"/>
                </a:lnTo>
                <a:lnTo>
                  <a:pt x="51826" y="9319"/>
                </a:lnTo>
                <a:lnTo>
                  <a:pt x="51467" y="9470"/>
                </a:lnTo>
                <a:lnTo>
                  <a:pt x="51089" y="9621"/>
                </a:lnTo>
                <a:lnTo>
                  <a:pt x="50730" y="9735"/>
                </a:lnTo>
                <a:lnTo>
                  <a:pt x="50352" y="9829"/>
                </a:lnTo>
                <a:lnTo>
                  <a:pt x="49577" y="10018"/>
                </a:lnTo>
                <a:lnTo>
                  <a:pt x="48802" y="10169"/>
                </a:lnTo>
                <a:lnTo>
                  <a:pt x="48027" y="10339"/>
                </a:lnTo>
                <a:lnTo>
                  <a:pt x="47649" y="10434"/>
                </a:lnTo>
                <a:lnTo>
                  <a:pt x="47252" y="10528"/>
                </a:lnTo>
                <a:lnTo>
                  <a:pt x="46893" y="10661"/>
                </a:lnTo>
                <a:lnTo>
                  <a:pt x="46515" y="10793"/>
                </a:lnTo>
                <a:lnTo>
                  <a:pt x="46515" y="10793"/>
                </a:lnTo>
                <a:lnTo>
                  <a:pt x="46307" y="10888"/>
                </a:lnTo>
                <a:lnTo>
                  <a:pt x="46099" y="11001"/>
                </a:lnTo>
                <a:lnTo>
                  <a:pt x="45891" y="11133"/>
                </a:lnTo>
                <a:lnTo>
                  <a:pt x="45721" y="11284"/>
                </a:lnTo>
                <a:lnTo>
                  <a:pt x="45532" y="11436"/>
                </a:lnTo>
                <a:lnTo>
                  <a:pt x="45381" y="11606"/>
                </a:lnTo>
                <a:lnTo>
                  <a:pt x="45060" y="11946"/>
                </a:lnTo>
                <a:lnTo>
                  <a:pt x="44738" y="12305"/>
                </a:lnTo>
                <a:lnTo>
                  <a:pt x="44398" y="12645"/>
                </a:lnTo>
                <a:lnTo>
                  <a:pt x="44228" y="12797"/>
                </a:lnTo>
                <a:lnTo>
                  <a:pt x="44039" y="12948"/>
                </a:lnTo>
                <a:lnTo>
                  <a:pt x="43850" y="13080"/>
                </a:lnTo>
                <a:lnTo>
                  <a:pt x="43642" y="13193"/>
                </a:lnTo>
                <a:lnTo>
                  <a:pt x="43642" y="13193"/>
                </a:lnTo>
                <a:lnTo>
                  <a:pt x="43264" y="13345"/>
                </a:lnTo>
                <a:lnTo>
                  <a:pt x="42924" y="13515"/>
                </a:lnTo>
                <a:lnTo>
                  <a:pt x="42565" y="13704"/>
                </a:lnTo>
                <a:lnTo>
                  <a:pt x="42225" y="13912"/>
                </a:lnTo>
                <a:lnTo>
                  <a:pt x="41903" y="14120"/>
                </a:lnTo>
                <a:lnTo>
                  <a:pt x="41582" y="14346"/>
                </a:lnTo>
                <a:lnTo>
                  <a:pt x="40939" y="14800"/>
                </a:lnTo>
                <a:lnTo>
                  <a:pt x="40316" y="15272"/>
                </a:lnTo>
                <a:lnTo>
                  <a:pt x="39673" y="15726"/>
                </a:lnTo>
                <a:lnTo>
                  <a:pt x="39352" y="15953"/>
                </a:lnTo>
                <a:lnTo>
                  <a:pt x="39012" y="16161"/>
                </a:lnTo>
                <a:lnTo>
                  <a:pt x="38690" y="16350"/>
                </a:lnTo>
                <a:lnTo>
                  <a:pt x="38331" y="16539"/>
                </a:lnTo>
                <a:lnTo>
                  <a:pt x="38331" y="16539"/>
                </a:lnTo>
                <a:lnTo>
                  <a:pt x="38067" y="16671"/>
                </a:lnTo>
                <a:lnTo>
                  <a:pt x="37783" y="16803"/>
                </a:lnTo>
                <a:lnTo>
                  <a:pt x="37518" y="16898"/>
                </a:lnTo>
                <a:lnTo>
                  <a:pt x="37254" y="16974"/>
                </a:lnTo>
                <a:lnTo>
                  <a:pt x="36970" y="17030"/>
                </a:lnTo>
                <a:lnTo>
                  <a:pt x="36706" y="17068"/>
                </a:lnTo>
                <a:lnTo>
                  <a:pt x="36441" y="17087"/>
                </a:lnTo>
                <a:lnTo>
                  <a:pt x="36158" y="17087"/>
                </a:lnTo>
                <a:lnTo>
                  <a:pt x="35893" y="17068"/>
                </a:lnTo>
                <a:lnTo>
                  <a:pt x="35628" y="17030"/>
                </a:lnTo>
                <a:lnTo>
                  <a:pt x="35345" y="16992"/>
                </a:lnTo>
                <a:lnTo>
                  <a:pt x="35080" y="16936"/>
                </a:lnTo>
                <a:lnTo>
                  <a:pt x="34551" y="16785"/>
                </a:lnTo>
                <a:lnTo>
                  <a:pt x="34003" y="16577"/>
                </a:lnTo>
                <a:lnTo>
                  <a:pt x="33474" y="16350"/>
                </a:lnTo>
                <a:lnTo>
                  <a:pt x="32944" y="16104"/>
                </a:lnTo>
                <a:lnTo>
                  <a:pt x="32434" y="15840"/>
                </a:lnTo>
                <a:lnTo>
                  <a:pt x="31905" y="15556"/>
                </a:lnTo>
                <a:lnTo>
                  <a:pt x="30903" y="15008"/>
                </a:lnTo>
                <a:lnTo>
                  <a:pt x="30393" y="14762"/>
                </a:lnTo>
                <a:lnTo>
                  <a:pt x="29902" y="14535"/>
                </a:lnTo>
                <a:lnTo>
                  <a:pt x="29902" y="14535"/>
                </a:lnTo>
                <a:lnTo>
                  <a:pt x="28956" y="14195"/>
                </a:lnTo>
                <a:lnTo>
                  <a:pt x="28484" y="14006"/>
                </a:lnTo>
                <a:lnTo>
                  <a:pt x="28011" y="13817"/>
                </a:lnTo>
                <a:lnTo>
                  <a:pt x="27558" y="13609"/>
                </a:lnTo>
                <a:lnTo>
                  <a:pt x="27104" y="13401"/>
                </a:lnTo>
                <a:lnTo>
                  <a:pt x="26651" y="13137"/>
                </a:lnTo>
                <a:lnTo>
                  <a:pt x="26235" y="12872"/>
                </a:lnTo>
                <a:lnTo>
                  <a:pt x="26235" y="12872"/>
                </a:lnTo>
                <a:lnTo>
                  <a:pt x="26008" y="12778"/>
                </a:lnTo>
                <a:lnTo>
                  <a:pt x="25781" y="12721"/>
                </a:lnTo>
                <a:lnTo>
                  <a:pt x="25309" y="12626"/>
                </a:lnTo>
                <a:lnTo>
                  <a:pt x="24836" y="12532"/>
                </a:lnTo>
                <a:lnTo>
                  <a:pt x="24609" y="12475"/>
                </a:lnTo>
                <a:lnTo>
                  <a:pt x="24383" y="12400"/>
                </a:lnTo>
                <a:lnTo>
                  <a:pt x="24383" y="12400"/>
                </a:lnTo>
                <a:lnTo>
                  <a:pt x="24137" y="12305"/>
                </a:lnTo>
                <a:lnTo>
                  <a:pt x="23910" y="12192"/>
                </a:lnTo>
                <a:lnTo>
                  <a:pt x="23475" y="11965"/>
                </a:lnTo>
                <a:lnTo>
                  <a:pt x="23041" y="11700"/>
                </a:lnTo>
                <a:lnTo>
                  <a:pt x="22814" y="11587"/>
                </a:lnTo>
                <a:lnTo>
                  <a:pt x="22587" y="11473"/>
                </a:lnTo>
                <a:lnTo>
                  <a:pt x="22587" y="11473"/>
                </a:lnTo>
                <a:lnTo>
                  <a:pt x="21850" y="11190"/>
                </a:lnTo>
                <a:lnTo>
                  <a:pt x="21094" y="10906"/>
                </a:lnTo>
                <a:lnTo>
                  <a:pt x="20338" y="10661"/>
                </a:lnTo>
                <a:lnTo>
                  <a:pt x="19960" y="10547"/>
                </a:lnTo>
                <a:lnTo>
                  <a:pt x="19563" y="10434"/>
                </a:lnTo>
                <a:lnTo>
                  <a:pt x="19563" y="10434"/>
                </a:lnTo>
                <a:lnTo>
                  <a:pt x="19128" y="10358"/>
                </a:lnTo>
                <a:lnTo>
                  <a:pt x="18675" y="10283"/>
                </a:lnTo>
                <a:lnTo>
                  <a:pt x="17767" y="10150"/>
                </a:lnTo>
                <a:lnTo>
                  <a:pt x="17333" y="10056"/>
                </a:lnTo>
                <a:lnTo>
                  <a:pt x="16879" y="9961"/>
                </a:lnTo>
                <a:lnTo>
                  <a:pt x="16444" y="9848"/>
                </a:lnTo>
                <a:lnTo>
                  <a:pt x="16010" y="9697"/>
                </a:lnTo>
                <a:lnTo>
                  <a:pt x="16010" y="9697"/>
                </a:lnTo>
                <a:lnTo>
                  <a:pt x="15707" y="9565"/>
                </a:lnTo>
                <a:lnTo>
                  <a:pt x="15405" y="9413"/>
                </a:lnTo>
                <a:lnTo>
                  <a:pt x="14819" y="9092"/>
                </a:lnTo>
                <a:lnTo>
                  <a:pt x="14252" y="8733"/>
                </a:lnTo>
                <a:lnTo>
                  <a:pt x="13685" y="8393"/>
                </a:lnTo>
                <a:lnTo>
                  <a:pt x="13685" y="8393"/>
                </a:lnTo>
                <a:lnTo>
                  <a:pt x="12759" y="7863"/>
                </a:lnTo>
                <a:lnTo>
                  <a:pt x="12305" y="7580"/>
                </a:lnTo>
                <a:lnTo>
                  <a:pt x="11852" y="7296"/>
                </a:lnTo>
                <a:lnTo>
                  <a:pt x="11417" y="6975"/>
                </a:lnTo>
                <a:lnTo>
                  <a:pt x="11020" y="6635"/>
                </a:lnTo>
                <a:lnTo>
                  <a:pt x="10831" y="6446"/>
                </a:lnTo>
                <a:lnTo>
                  <a:pt x="10642" y="6257"/>
                </a:lnTo>
                <a:lnTo>
                  <a:pt x="10472" y="6049"/>
                </a:lnTo>
                <a:lnTo>
                  <a:pt x="10302" y="5841"/>
                </a:lnTo>
                <a:lnTo>
                  <a:pt x="10302" y="5841"/>
                </a:lnTo>
                <a:lnTo>
                  <a:pt x="10132" y="5539"/>
                </a:lnTo>
                <a:lnTo>
                  <a:pt x="9999" y="5217"/>
                </a:lnTo>
                <a:lnTo>
                  <a:pt x="9867" y="4896"/>
                </a:lnTo>
                <a:lnTo>
                  <a:pt x="9772" y="4556"/>
                </a:lnTo>
                <a:lnTo>
                  <a:pt x="9697" y="4216"/>
                </a:lnTo>
                <a:lnTo>
                  <a:pt x="9659" y="3857"/>
                </a:lnTo>
                <a:lnTo>
                  <a:pt x="9621" y="3497"/>
                </a:lnTo>
                <a:lnTo>
                  <a:pt x="9621" y="3138"/>
                </a:lnTo>
                <a:lnTo>
                  <a:pt x="9640" y="2779"/>
                </a:lnTo>
                <a:lnTo>
                  <a:pt x="9697" y="2420"/>
                </a:lnTo>
                <a:lnTo>
                  <a:pt x="9754" y="2061"/>
                </a:lnTo>
                <a:lnTo>
                  <a:pt x="9848" y="1721"/>
                </a:lnTo>
                <a:lnTo>
                  <a:pt x="9961" y="1400"/>
                </a:lnTo>
                <a:lnTo>
                  <a:pt x="10094" y="1059"/>
                </a:lnTo>
                <a:lnTo>
                  <a:pt x="10245" y="757"/>
                </a:lnTo>
                <a:lnTo>
                  <a:pt x="10434" y="473"/>
                </a:lnTo>
                <a:lnTo>
                  <a:pt x="10434" y="473"/>
                </a:lnTo>
                <a:lnTo>
                  <a:pt x="10566" y="492"/>
                </a:lnTo>
                <a:lnTo>
                  <a:pt x="10661" y="492"/>
                </a:lnTo>
                <a:lnTo>
                  <a:pt x="10736" y="454"/>
                </a:lnTo>
                <a:lnTo>
                  <a:pt x="10774" y="417"/>
                </a:lnTo>
                <a:lnTo>
                  <a:pt x="10793" y="360"/>
                </a:lnTo>
                <a:lnTo>
                  <a:pt x="10793" y="284"/>
                </a:lnTo>
                <a:lnTo>
                  <a:pt x="10774" y="209"/>
                </a:lnTo>
                <a:lnTo>
                  <a:pt x="10736" y="152"/>
                </a:lnTo>
                <a:lnTo>
                  <a:pt x="10680" y="76"/>
                </a:lnTo>
                <a:lnTo>
                  <a:pt x="10604" y="39"/>
                </a:lnTo>
                <a:lnTo>
                  <a:pt x="10510" y="1"/>
                </a:lnTo>
                <a:lnTo>
                  <a:pt x="10415" y="1"/>
                </a:lnTo>
                <a:lnTo>
                  <a:pt x="10321" y="20"/>
                </a:lnTo>
                <a:lnTo>
                  <a:pt x="10207" y="58"/>
                </a:lnTo>
                <a:lnTo>
                  <a:pt x="10094" y="152"/>
                </a:lnTo>
                <a:lnTo>
                  <a:pt x="9980" y="284"/>
                </a:lnTo>
                <a:lnTo>
                  <a:pt x="9980" y="284"/>
                </a:lnTo>
                <a:lnTo>
                  <a:pt x="9791" y="625"/>
                </a:lnTo>
                <a:lnTo>
                  <a:pt x="9640" y="965"/>
                </a:lnTo>
                <a:lnTo>
                  <a:pt x="9508" y="1343"/>
                </a:lnTo>
                <a:lnTo>
                  <a:pt x="9394" y="1702"/>
                </a:lnTo>
                <a:lnTo>
                  <a:pt x="9300" y="2080"/>
                </a:lnTo>
                <a:lnTo>
                  <a:pt x="9243" y="2458"/>
                </a:lnTo>
                <a:lnTo>
                  <a:pt x="9187" y="2855"/>
                </a:lnTo>
                <a:lnTo>
                  <a:pt x="9168" y="3252"/>
                </a:lnTo>
                <a:lnTo>
                  <a:pt x="9187" y="3630"/>
                </a:lnTo>
                <a:lnTo>
                  <a:pt x="9205" y="4027"/>
                </a:lnTo>
                <a:lnTo>
                  <a:pt x="9262" y="4405"/>
                </a:lnTo>
                <a:lnTo>
                  <a:pt x="9357" y="4783"/>
                </a:lnTo>
                <a:lnTo>
                  <a:pt x="9470" y="5142"/>
                </a:lnTo>
                <a:lnTo>
                  <a:pt x="9621" y="5501"/>
                </a:lnTo>
                <a:lnTo>
                  <a:pt x="9791" y="5841"/>
                </a:lnTo>
                <a:lnTo>
                  <a:pt x="9980" y="6162"/>
                </a:lnTo>
                <a:lnTo>
                  <a:pt x="9980" y="6162"/>
                </a:lnTo>
                <a:lnTo>
                  <a:pt x="10264" y="6503"/>
                </a:lnTo>
                <a:lnTo>
                  <a:pt x="10547" y="6824"/>
                </a:lnTo>
                <a:lnTo>
                  <a:pt x="10869" y="7107"/>
                </a:lnTo>
                <a:lnTo>
                  <a:pt x="11209" y="7391"/>
                </a:lnTo>
                <a:lnTo>
                  <a:pt x="11568" y="7637"/>
                </a:lnTo>
                <a:lnTo>
                  <a:pt x="11927" y="7882"/>
                </a:lnTo>
                <a:lnTo>
                  <a:pt x="12664" y="8336"/>
                </a:lnTo>
                <a:lnTo>
                  <a:pt x="12664" y="8336"/>
                </a:lnTo>
                <a:lnTo>
                  <a:pt x="13099" y="8582"/>
                </a:lnTo>
                <a:lnTo>
                  <a:pt x="13534" y="8846"/>
                </a:lnTo>
                <a:lnTo>
                  <a:pt x="14403" y="9376"/>
                </a:lnTo>
                <a:lnTo>
                  <a:pt x="14838" y="9621"/>
                </a:lnTo>
                <a:lnTo>
                  <a:pt x="15291" y="9867"/>
                </a:lnTo>
                <a:lnTo>
                  <a:pt x="15745" y="10075"/>
                </a:lnTo>
                <a:lnTo>
                  <a:pt x="16218" y="10245"/>
                </a:lnTo>
                <a:lnTo>
                  <a:pt x="16218" y="10245"/>
                </a:lnTo>
                <a:lnTo>
                  <a:pt x="16898" y="10415"/>
                </a:lnTo>
                <a:lnTo>
                  <a:pt x="17578" y="10547"/>
                </a:lnTo>
                <a:lnTo>
                  <a:pt x="18958" y="10812"/>
                </a:lnTo>
                <a:lnTo>
                  <a:pt x="19639" y="10944"/>
                </a:lnTo>
                <a:lnTo>
                  <a:pt x="20300" y="11114"/>
                </a:lnTo>
                <a:lnTo>
                  <a:pt x="20640" y="11209"/>
                </a:lnTo>
                <a:lnTo>
                  <a:pt x="20962" y="11322"/>
                </a:lnTo>
                <a:lnTo>
                  <a:pt x="21302" y="11436"/>
                </a:lnTo>
                <a:lnTo>
                  <a:pt x="21623" y="11568"/>
                </a:lnTo>
                <a:lnTo>
                  <a:pt x="21623" y="11568"/>
                </a:lnTo>
                <a:lnTo>
                  <a:pt x="21944" y="11681"/>
                </a:lnTo>
                <a:lnTo>
                  <a:pt x="22247" y="11814"/>
                </a:lnTo>
                <a:lnTo>
                  <a:pt x="22549" y="11965"/>
                </a:lnTo>
                <a:lnTo>
                  <a:pt x="22833" y="12116"/>
                </a:lnTo>
                <a:lnTo>
                  <a:pt x="23419" y="12437"/>
                </a:lnTo>
                <a:lnTo>
                  <a:pt x="23721" y="12608"/>
                </a:lnTo>
                <a:lnTo>
                  <a:pt x="24023" y="12740"/>
                </a:lnTo>
                <a:lnTo>
                  <a:pt x="24023" y="12740"/>
                </a:lnTo>
                <a:lnTo>
                  <a:pt x="24250" y="12834"/>
                </a:lnTo>
                <a:lnTo>
                  <a:pt x="24477" y="12891"/>
                </a:lnTo>
                <a:lnTo>
                  <a:pt x="24931" y="13004"/>
                </a:lnTo>
                <a:lnTo>
                  <a:pt x="25403" y="13099"/>
                </a:lnTo>
                <a:lnTo>
                  <a:pt x="25857" y="13212"/>
                </a:lnTo>
                <a:lnTo>
                  <a:pt x="25857" y="13212"/>
                </a:lnTo>
                <a:lnTo>
                  <a:pt x="26084" y="13307"/>
                </a:lnTo>
                <a:lnTo>
                  <a:pt x="26310" y="13420"/>
                </a:lnTo>
                <a:lnTo>
                  <a:pt x="26726" y="13685"/>
                </a:lnTo>
                <a:lnTo>
                  <a:pt x="27161" y="13949"/>
                </a:lnTo>
                <a:lnTo>
                  <a:pt x="27369" y="14063"/>
                </a:lnTo>
                <a:lnTo>
                  <a:pt x="27596" y="14157"/>
                </a:lnTo>
                <a:lnTo>
                  <a:pt x="27596" y="14157"/>
                </a:lnTo>
                <a:lnTo>
                  <a:pt x="27898" y="14290"/>
                </a:lnTo>
                <a:lnTo>
                  <a:pt x="28200" y="14403"/>
                </a:lnTo>
                <a:lnTo>
                  <a:pt x="28824" y="14611"/>
                </a:lnTo>
                <a:lnTo>
                  <a:pt x="29429" y="14819"/>
                </a:lnTo>
                <a:lnTo>
                  <a:pt x="29731" y="14951"/>
                </a:lnTo>
                <a:lnTo>
                  <a:pt x="30015" y="15083"/>
                </a:lnTo>
                <a:lnTo>
                  <a:pt x="30015" y="15083"/>
                </a:lnTo>
                <a:lnTo>
                  <a:pt x="30790" y="15480"/>
                </a:lnTo>
                <a:lnTo>
                  <a:pt x="31565" y="15896"/>
                </a:lnTo>
                <a:lnTo>
                  <a:pt x="32340" y="16293"/>
                </a:lnTo>
                <a:lnTo>
                  <a:pt x="33115" y="16690"/>
                </a:lnTo>
                <a:lnTo>
                  <a:pt x="33530" y="16860"/>
                </a:lnTo>
                <a:lnTo>
                  <a:pt x="33927" y="17030"/>
                </a:lnTo>
                <a:lnTo>
                  <a:pt x="34343" y="17181"/>
                </a:lnTo>
                <a:lnTo>
                  <a:pt x="34759" y="17295"/>
                </a:lnTo>
                <a:lnTo>
                  <a:pt x="35175" y="17408"/>
                </a:lnTo>
                <a:lnTo>
                  <a:pt x="35591" y="17484"/>
                </a:lnTo>
                <a:lnTo>
                  <a:pt x="36025" y="17522"/>
                </a:lnTo>
                <a:lnTo>
                  <a:pt x="36460" y="17541"/>
                </a:lnTo>
                <a:lnTo>
                  <a:pt x="36460" y="17541"/>
                </a:lnTo>
                <a:close/>
                <a:moveTo>
                  <a:pt x="36063" y="15008"/>
                </a:moveTo>
                <a:lnTo>
                  <a:pt x="36063" y="15008"/>
                </a:lnTo>
                <a:lnTo>
                  <a:pt x="36441" y="15008"/>
                </a:lnTo>
                <a:lnTo>
                  <a:pt x="36819" y="14989"/>
                </a:lnTo>
                <a:lnTo>
                  <a:pt x="37178" y="14951"/>
                </a:lnTo>
                <a:lnTo>
                  <a:pt x="37518" y="14894"/>
                </a:lnTo>
                <a:lnTo>
                  <a:pt x="37859" y="14819"/>
                </a:lnTo>
                <a:lnTo>
                  <a:pt x="38180" y="14724"/>
                </a:lnTo>
                <a:lnTo>
                  <a:pt x="38482" y="14611"/>
                </a:lnTo>
                <a:lnTo>
                  <a:pt x="38785" y="14479"/>
                </a:lnTo>
                <a:lnTo>
                  <a:pt x="39087" y="14309"/>
                </a:lnTo>
                <a:lnTo>
                  <a:pt x="39371" y="14138"/>
                </a:lnTo>
                <a:lnTo>
                  <a:pt x="39635" y="13949"/>
                </a:lnTo>
                <a:lnTo>
                  <a:pt x="39900" y="13723"/>
                </a:lnTo>
                <a:lnTo>
                  <a:pt x="40164" y="13496"/>
                </a:lnTo>
                <a:lnTo>
                  <a:pt x="40410" y="13231"/>
                </a:lnTo>
                <a:lnTo>
                  <a:pt x="40637" y="12948"/>
                </a:lnTo>
                <a:lnTo>
                  <a:pt x="40883" y="12645"/>
                </a:lnTo>
                <a:lnTo>
                  <a:pt x="40883" y="12645"/>
                </a:lnTo>
                <a:lnTo>
                  <a:pt x="41374" y="12230"/>
                </a:lnTo>
                <a:lnTo>
                  <a:pt x="41866" y="11814"/>
                </a:lnTo>
                <a:lnTo>
                  <a:pt x="42811" y="10925"/>
                </a:lnTo>
                <a:lnTo>
                  <a:pt x="43283" y="10472"/>
                </a:lnTo>
                <a:lnTo>
                  <a:pt x="43756" y="10037"/>
                </a:lnTo>
                <a:lnTo>
                  <a:pt x="44247" y="9621"/>
                </a:lnTo>
                <a:lnTo>
                  <a:pt x="44757" y="9205"/>
                </a:lnTo>
                <a:lnTo>
                  <a:pt x="44757" y="9205"/>
                </a:lnTo>
                <a:lnTo>
                  <a:pt x="45003" y="9016"/>
                </a:lnTo>
                <a:lnTo>
                  <a:pt x="45268" y="8827"/>
                </a:lnTo>
                <a:lnTo>
                  <a:pt x="45532" y="8657"/>
                </a:lnTo>
                <a:lnTo>
                  <a:pt x="45816" y="8506"/>
                </a:lnTo>
                <a:lnTo>
                  <a:pt x="46099" y="8374"/>
                </a:lnTo>
                <a:lnTo>
                  <a:pt x="46402" y="8260"/>
                </a:lnTo>
                <a:lnTo>
                  <a:pt x="46988" y="8053"/>
                </a:lnTo>
                <a:lnTo>
                  <a:pt x="47611" y="7863"/>
                </a:lnTo>
                <a:lnTo>
                  <a:pt x="48216" y="7712"/>
                </a:lnTo>
                <a:lnTo>
                  <a:pt x="49445" y="7410"/>
                </a:lnTo>
                <a:lnTo>
                  <a:pt x="50049" y="7259"/>
                </a:lnTo>
                <a:lnTo>
                  <a:pt x="50635" y="7070"/>
                </a:lnTo>
                <a:lnTo>
                  <a:pt x="50919" y="6975"/>
                </a:lnTo>
                <a:lnTo>
                  <a:pt x="51202" y="6862"/>
                </a:lnTo>
                <a:lnTo>
                  <a:pt x="51467" y="6729"/>
                </a:lnTo>
                <a:lnTo>
                  <a:pt x="51732" y="6597"/>
                </a:lnTo>
                <a:lnTo>
                  <a:pt x="51977" y="6427"/>
                </a:lnTo>
                <a:lnTo>
                  <a:pt x="52223" y="6257"/>
                </a:lnTo>
                <a:lnTo>
                  <a:pt x="52469" y="6068"/>
                </a:lnTo>
                <a:lnTo>
                  <a:pt x="52677" y="5860"/>
                </a:lnTo>
                <a:lnTo>
                  <a:pt x="52884" y="5633"/>
                </a:lnTo>
                <a:lnTo>
                  <a:pt x="53092" y="5388"/>
                </a:lnTo>
                <a:lnTo>
                  <a:pt x="53263" y="5104"/>
                </a:lnTo>
                <a:lnTo>
                  <a:pt x="53433" y="4821"/>
                </a:lnTo>
                <a:lnTo>
                  <a:pt x="53433" y="4821"/>
                </a:lnTo>
                <a:lnTo>
                  <a:pt x="53697" y="4272"/>
                </a:lnTo>
                <a:lnTo>
                  <a:pt x="53905" y="3857"/>
                </a:lnTo>
                <a:lnTo>
                  <a:pt x="54094" y="3422"/>
                </a:lnTo>
                <a:lnTo>
                  <a:pt x="54264" y="3006"/>
                </a:lnTo>
                <a:lnTo>
                  <a:pt x="54321" y="2817"/>
                </a:lnTo>
                <a:lnTo>
                  <a:pt x="54359" y="2628"/>
                </a:lnTo>
                <a:lnTo>
                  <a:pt x="54378" y="2477"/>
                </a:lnTo>
                <a:lnTo>
                  <a:pt x="54359" y="2345"/>
                </a:lnTo>
                <a:lnTo>
                  <a:pt x="54340" y="2288"/>
                </a:lnTo>
                <a:lnTo>
                  <a:pt x="54321" y="2250"/>
                </a:lnTo>
                <a:lnTo>
                  <a:pt x="54283" y="2212"/>
                </a:lnTo>
                <a:lnTo>
                  <a:pt x="54226" y="2193"/>
                </a:lnTo>
                <a:lnTo>
                  <a:pt x="54226" y="2193"/>
                </a:lnTo>
                <a:lnTo>
                  <a:pt x="54151" y="2193"/>
                </a:lnTo>
                <a:lnTo>
                  <a:pt x="54056" y="2212"/>
                </a:lnTo>
                <a:lnTo>
                  <a:pt x="54000" y="2269"/>
                </a:lnTo>
                <a:lnTo>
                  <a:pt x="53962" y="2345"/>
                </a:lnTo>
                <a:lnTo>
                  <a:pt x="53962" y="2345"/>
                </a:lnTo>
                <a:lnTo>
                  <a:pt x="53830" y="2760"/>
                </a:lnTo>
                <a:lnTo>
                  <a:pt x="53678" y="3176"/>
                </a:lnTo>
                <a:lnTo>
                  <a:pt x="53527" y="3573"/>
                </a:lnTo>
                <a:lnTo>
                  <a:pt x="53357" y="3970"/>
                </a:lnTo>
                <a:lnTo>
                  <a:pt x="53168" y="4367"/>
                </a:lnTo>
                <a:lnTo>
                  <a:pt x="52941" y="4745"/>
                </a:lnTo>
                <a:lnTo>
                  <a:pt x="52714" y="5104"/>
                </a:lnTo>
                <a:lnTo>
                  <a:pt x="52450" y="5444"/>
                </a:lnTo>
                <a:lnTo>
                  <a:pt x="52450" y="5444"/>
                </a:lnTo>
                <a:lnTo>
                  <a:pt x="52242" y="5652"/>
                </a:lnTo>
                <a:lnTo>
                  <a:pt x="52015" y="5841"/>
                </a:lnTo>
                <a:lnTo>
                  <a:pt x="51788" y="6011"/>
                </a:lnTo>
                <a:lnTo>
                  <a:pt x="51543" y="6181"/>
                </a:lnTo>
                <a:lnTo>
                  <a:pt x="51297" y="6314"/>
                </a:lnTo>
                <a:lnTo>
                  <a:pt x="51051" y="6427"/>
                </a:lnTo>
                <a:lnTo>
                  <a:pt x="50787" y="6540"/>
                </a:lnTo>
                <a:lnTo>
                  <a:pt x="50522" y="6635"/>
                </a:lnTo>
                <a:lnTo>
                  <a:pt x="49974" y="6824"/>
                </a:lnTo>
                <a:lnTo>
                  <a:pt x="49388" y="6975"/>
                </a:lnTo>
                <a:lnTo>
                  <a:pt x="48197" y="7240"/>
                </a:lnTo>
                <a:lnTo>
                  <a:pt x="47555" y="7410"/>
                </a:lnTo>
                <a:lnTo>
                  <a:pt x="46931" y="7599"/>
                </a:lnTo>
                <a:lnTo>
                  <a:pt x="46610" y="7712"/>
                </a:lnTo>
                <a:lnTo>
                  <a:pt x="46288" y="7826"/>
                </a:lnTo>
                <a:lnTo>
                  <a:pt x="45948" y="7977"/>
                </a:lnTo>
                <a:lnTo>
                  <a:pt x="45627" y="8128"/>
                </a:lnTo>
                <a:lnTo>
                  <a:pt x="45305" y="8298"/>
                </a:lnTo>
                <a:lnTo>
                  <a:pt x="44965" y="8487"/>
                </a:lnTo>
                <a:lnTo>
                  <a:pt x="44644" y="8695"/>
                </a:lnTo>
                <a:lnTo>
                  <a:pt x="44323" y="8922"/>
                </a:lnTo>
                <a:lnTo>
                  <a:pt x="43982" y="9187"/>
                </a:lnTo>
                <a:lnTo>
                  <a:pt x="43661" y="9470"/>
                </a:lnTo>
                <a:lnTo>
                  <a:pt x="43340" y="9772"/>
                </a:lnTo>
                <a:lnTo>
                  <a:pt x="43018" y="10132"/>
                </a:lnTo>
                <a:lnTo>
                  <a:pt x="43018" y="10132"/>
                </a:lnTo>
                <a:lnTo>
                  <a:pt x="42773" y="10377"/>
                </a:lnTo>
                <a:lnTo>
                  <a:pt x="42508" y="10623"/>
                </a:lnTo>
                <a:lnTo>
                  <a:pt x="41979" y="11095"/>
                </a:lnTo>
                <a:lnTo>
                  <a:pt x="40883" y="12022"/>
                </a:lnTo>
                <a:lnTo>
                  <a:pt x="40883" y="12022"/>
                </a:lnTo>
                <a:lnTo>
                  <a:pt x="40637" y="12230"/>
                </a:lnTo>
                <a:lnTo>
                  <a:pt x="40429" y="12475"/>
                </a:lnTo>
                <a:lnTo>
                  <a:pt x="40013" y="12948"/>
                </a:lnTo>
                <a:lnTo>
                  <a:pt x="39786" y="13193"/>
                </a:lnTo>
                <a:lnTo>
                  <a:pt x="39579" y="13420"/>
                </a:lnTo>
                <a:lnTo>
                  <a:pt x="39333" y="13647"/>
                </a:lnTo>
                <a:lnTo>
                  <a:pt x="39068" y="13836"/>
                </a:lnTo>
                <a:lnTo>
                  <a:pt x="39068" y="13836"/>
                </a:lnTo>
                <a:lnTo>
                  <a:pt x="38709" y="14025"/>
                </a:lnTo>
                <a:lnTo>
                  <a:pt x="38331" y="14176"/>
                </a:lnTo>
                <a:lnTo>
                  <a:pt x="37934" y="14309"/>
                </a:lnTo>
                <a:lnTo>
                  <a:pt x="37518" y="14403"/>
                </a:lnTo>
                <a:lnTo>
                  <a:pt x="37121" y="14479"/>
                </a:lnTo>
                <a:lnTo>
                  <a:pt x="36706" y="14535"/>
                </a:lnTo>
                <a:lnTo>
                  <a:pt x="36271" y="14554"/>
                </a:lnTo>
                <a:lnTo>
                  <a:pt x="35855" y="14554"/>
                </a:lnTo>
                <a:lnTo>
                  <a:pt x="35439" y="14535"/>
                </a:lnTo>
                <a:lnTo>
                  <a:pt x="35005" y="14498"/>
                </a:lnTo>
                <a:lnTo>
                  <a:pt x="34589" y="14441"/>
                </a:lnTo>
                <a:lnTo>
                  <a:pt x="34173" y="14365"/>
                </a:lnTo>
                <a:lnTo>
                  <a:pt x="33776" y="14252"/>
                </a:lnTo>
                <a:lnTo>
                  <a:pt x="33379" y="14138"/>
                </a:lnTo>
                <a:lnTo>
                  <a:pt x="32982" y="14006"/>
                </a:lnTo>
                <a:lnTo>
                  <a:pt x="32604" y="13836"/>
                </a:lnTo>
                <a:lnTo>
                  <a:pt x="32604" y="13836"/>
                </a:lnTo>
                <a:lnTo>
                  <a:pt x="32302" y="13666"/>
                </a:lnTo>
                <a:lnTo>
                  <a:pt x="31999" y="13496"/>
                </a:lnTo>
                <a:lnTo>
                  <a:pt x="31678" y="13364"/>
                </a:lnTo>
                <a:lnTo>
                  <a:pt x="31338" y="13231"/>
                </a:lnTo>
                <a:lnTo>
                  <a:pt x="31017" y="13137"/>
                </a:lnTo>
                <a:lnTo>
                  <a:pt x="30676" y="13023"/>
                </a:lnTo>
                <a:lnTo>
                  <a:pt x="29996" y="12853"/>
                </a:lnTo>
                <a:lnTo>
                  <a:pt x="29316" y="12664"/>
                </a:lnTo>
                <a:lnTo>
                  <a:pt x="28994" y="12551"/>
                </a:lnTo>
                <a:lnTo>
                  <a:pt x="28673" y="12419"/>
                </a:lnTo>
                <a:lnTo>
                  <a:pt x="28352" y="12286"/>
                </a:lnTo>
                <a:lnTo>
                  <a:pt x="28030" y="12135"/>
                </a:lnTo>
                <a:lnTo>
                  <a:pt x="27747" y="11946"/>
                </a:lnTo>
                <a:lnTo>
                  <a:pt x="27444" y="11719"/>
                </a:lnTo>
                <a:lnTo>
                  <a:pt x="27444" y="11719"/>
                </a:lnTo>
                <a:lnTo>
                  <a:pt x="27123" y="11436"/>
                </a:lnTo>
                <a:lnTo>
                  <a:pt x="26783" y="11209"/>
                </a:lnTo>
                <a:lnTo>
                  <a:pt x="26481" y="11020"/>
                </a:lnTo>
                <a:lnTo>
                  <a:pt x="26159" y="10850"/>
                </a:lnTo>
                <a:lnTo>
                  <a:pt x="25857" y="10717"/>
                </a:lnTo>
                <a:lnTo>
                  <a:pt x="25554" y="10585"/>
                </a:lnTo>
                <a:lnTo>
                  <a:pt x="25252" y="10491"/>
                </a:lnTo>
                <a:lnTo>
                  <a:pt x="24968" y="10415"/>
                </a:lnTo>
                <a:lnTo>
                  <a:pt x="24364" y="10245"/>
                </a:lnTo>
                <a:lnTo>
                  <a:pt x="23778" y="10075"/>
                </a:lnTo>
                <a:lnTo>
                  <a:pt x="23456" y="9980"/>
                </a:lnTo>
                <a:lnTo>
                  <a:pt x="23135" y="9848"/>
                </a:lnTo>
                <a:lnTo>
                  <a:pt x="22814" y="9716"/>
                </a:lnTo>
                <a:lnTo>
                  <a:pt x="22493" y="9527"/>
                </a:lnTo>
                <a:lnTo>
                  <a:pt x="22493" y="9527"/>
                </a:lnTo>
                <a:lnTo>
                  <a:pt x="22190" y="9357"/>
                </a:lnTo>
                <a:lnTo>
                  <a:pt x="21926" y="9168"/>
                </a:lnTo>
                <a:lnTo>
                  <a:pt x="21680" y="8979"/>
                </a:lnTo>
                <a:lnTo>
                  <a:pt x="21453" y="8771"/>
                </a:lnTo>
                <a:lnTo>
                  <a:pt x="21264" y="8582"/>
                </a:lnTo>
                <a:lnTo>
                  <a:pt x="21075" y="8393"/>
                </a:lnTo>
                <a:lnTo>
                  <a:pt x="20924" y="8185"/>
                </a:lnTo>
                <a:lnTo>
                  <a:pt x="20773" y="7996"/>
                </a:lnTo>
                <a:lnTo>
                  <a:pt x="20640" y="7788"/>
                </a:lnTo>
                <a:lnTo>
                  <a:pt x="20527" y="7580"/>
                </a:lnTo>
                <a:lnTo>
                  <a:pt x="20319" y="7183"/>
                </a:lnTo>
                <a:lnTo>
                  <a:pt x="20168" y="6767"/>
                </a:lnTo>
                <a:lnTo>
                  <a:pt x="20017" y="6351"/>
                </a:lnTo>
                <a:lnTo>
                  <a:pt x="19865" y="5936"/>
                </a:lnTo>
                <a:lnTo>
                  <a:pt x="19714" y="5539"/>
                </a:lnTo>
                <a:lnTo>
                  <a:pt x="19544" y="5142"/>
                </a:lnTo>
                <a:lnTo>
                  <a:pt x="19317" y="4745"/>
                </a:lnTo>
                <a:lnTo>
                  <a:pt x="19204" y="4556"/>
                </a:lnTo>
                <a:lnTo>
                  <a:pt x="19053" y="4348"/>
                </a:lnTo>
                <a:lnTo>
                  <a:pt x="18901" y="4159"/>
                </a:lnTo>
                <a:lnTo>
                  <a:pt x="18731" y="3970"/>
                </a:lnTo>
                <a:lnTo>
                  <a:pt x="18542" y="3800"/>
                </a:lnTo>
                <a:lnTo>
                  <a:pt x="18334" y="3611"/>
                </a:lnTo>
                <a:lnTo>
                  <a:pt x="18089" y="3441"/>
                </a:lnTo>
                <a:lnTo>
                  <a:pt x="17843" y="3271"/>
                </a:lnTo>
                <a:lnTo>
                  <a:pt x="17843" y="3271"/>
                </a:lnTo>
                <a:lnTo>
                  <a:pt x="17484" y="3025"/>
                </a:lnTo>
                <a:lnTo>
                  <a:pt x="17125" y="2817"/>
                </a:lnTo>
                <a:lnTo>
                  <a:pt x="16388" y="2420"/>
                </a:lnTo>
                <a:lnTo>
                  <a:pt x="16010" y="2193"/>
                </a:lnTo>
                <a:lnTo>
                  <a:pt x="15669" y="1985"/>
                </a:lnTo>
                <a:lnTo>
                  <a:pt x="15329" y="1740"/>
                </a:lnTo>
                <a:lnTo>
                  <a:pt x="15008" y="1456"/>
                </a:lnTo>
                <a:lnTo>
                  <a:pt x="15008" y="1456"/>
                </a:lnTo>
                <a:lnTo>
                  <a:pt x="15102" y="1418"/>
                </a:lnTo>
                <a:lnTo>
                  <a:pt x="15159" y="1362"/>
                </a:lnTo>
                <a:lnTo>
                  <a:pt x="15197" y="1286"/>
                </a:lnTo>
                <a:lnTo>
                  <a:pt x="15197" y="1211"/>
                </a:lnTo>
                <a:lnTo>
                  <a:pt x="15178" y="1135"/>
                </a:lnTo>
                <a:lnTo>
                  <a:pt x="15140" y="1078"/>
                </a:lnTo>
                <a:lnTo>
                  <a:pt x="15065" y="1022"/>
                </a:lnTo>
                <a:lnTo>
                  <a:pt x="14970" y="1003"/>
                </a:lnTo>
                <a:lnTo>
                  <a:pt x="14970" y="1003"/>
                </a:lnTo>
                <a:lnTo>
                  <a:pt x="14838" y="1022"/>
                </a:lnTo>
                <a:lnTo>
                  <a:pt x="14724" y="1040"/>
                </a:lnTo>
                <a:lnTo>
                  <a:pt x="14630" y="1097"/>
                </a:lnTo>
                <a:lnTo>
                  <a:pt x="14573" y="1154"/>
                </a:lnTo>
                <a:lnTo>
                  <a:pt x="14535" y="1229"/>
                </a:lnTo>
                <a:lnTo>
                  <a:pt x="14517" y="1305"/>
                </a:lnTo>
                <a:lnTo>
                  <a:pt x="14535" y="1400"/>
                </a:lnTo>
                <a:lnTo>
                  <a:pt x="14554" y="1494"/>
                </a:lnTo>
                <a:lnTo>
                  <a:pt x="14592" y="1589"/>
                </a:lnTo>
                <a:lnTo>
                  <a:pt x="14649" y="1683"/>
                </a:lnTo>
                <a:lnTo>
                  <a:pt x="14781" y="1872"/>
                </a:lnTo>
                <a:lnTo>
                  <a:pt x="14932" y="2023"/>
                </a:lnTo>
                <a:lnTo>
                  <a:pt x="15027" y="2099"/>
                </a:lnTo>
                <a:lnTo>
                  <a:pt x="15102" y="2137"/>
                </a:lnTo>
                <a:lnTo>
                  <a:pt x="15102" y="2137"/>
                </a:lnTo>
                <a:lnTo>
                  <a:pt x="15405" y="2345"/>
                </a:lnTo>
                <a:lnTo>
                  <a:pt x="15707" y="2534"/>
                </a:lnTo>
                <a:lnTo>
                  <a:pt x="16331" y="2893"/>
                </a:lnTo>
                <a:lnTo>
                  <a:pt x="16974" y="3252"/>
                </a:lnTo>
                <a:lnTo>
                  <a:pt x="17295" y="3441"/>
                </a:lnTo>
                <a:lnTo>
                  <a:pt x="17597" y="3649"/>
                </a:lnTo>
                <a:lnTo>
                  <a:pt x="17881" y="3857"/>
                </a:lnTo>
                <a:lnTo>
                  <a:pt x="18164" y="4083"/>
                </a:lnTo>
                <a:lnTo>
                  <a:pt x="18429" y="4329"/>
                </a:lnTo>
                <a:lnTo>
                  <a:pt x="18675" y="4575"/>
                </a:lnTo>
                <a:lnTo>
                  <a:pt x="18883" y="4858"/>
                </a:lnTo>
                <a:lnTo>
                  <a:pt x="19072" y="5161"/>
                </a:lnTo>
                <a:lnTo>
                  <a:pt x="19242" y="5482"/>
                </a:lnTo>
                <a:lnTo>
                  <a:pt x="19374" y="5841"/>
                </a:lnTo>
                <a:lnTo>
                  <a:pt x="19374" y="5841"/>
                </a:lnTo>
                <a:lnTo>
                  <a:pt x="19563" y="6427"/>
                </a:lnTo>
                <a:lnTo>
                  <a:pt x="19733" y="7013"/>
                </a:lnTo>
                <a:lnTo>
                  <a:pt x="19828" y="7296"/>
                </a:lnTo>
                <a:lnTo>
                  <a:pt x="19960" y="7580"/>
                </a:lnTo>
                <a:lnTo>
                  <a:pt x="20092" y="7845"/>
                </a:lnTo>
                <a:lnTo>
                  <a:pt x="20262" y="8090"/>
                </a:lnTo>
                <a:lnTo>
                  <a:pt x="20262" y="8090"/>
                </a:lnTo>
                <a:lnTo>
                  <a:pt x="20602" y="8506"/>
                </a:lnTo>
                <a:lnTo>
                  <a:pt x="20924" y="8865"/>
                </a:lnTo>
                <a:lnTo>
                  <a:pt x="21226" y="9168"/>
                </a:lnTo>
                <a:lnTo>
                  <a:pt x="21529" y="9432"/>
                </a:lnTo>
                <a:lnTo>
                  <a:pt x="21831" y="9659"/>
                </a:lnTo>
                <a:lnTo>
                  <a:pt x="22152" y="9848"/>
                </a:lnTo>
                <a:lnTo>
                  <a:pt x="22455" y="10018"/>
                </a:lnTo>
                <a:lnTo>
                  <a:pt x="22776" y="10169"/>
                </a:lnTo>
                <a:lnTo>
                  <a:pt x="23097" y="10302"/>
                </a:lnTo>
                <a:lnTo>
                  <a:pt x="23419" y="10415"/>
                </a:lnTo>
                <a:lnTo>
                  <a:pt x="24137" y="10642"/>
                </a:lnTo>
                <a:lnTo>
                  <a:pt x="24912" y="10869"/>
                </a:lnTo>
                <a:lnTo>
                  <a:pt x="25781" y="11133"/>
                </a:lnTo>
                <a:lnTo>
                  <a:pt x="25781" y="11133"/>
                </a:lnTo>
                <a:lnTo>
                  <a:pt x="26178" y="11398"/>
                </a:lnTo>
                <a:lnTo>
                  <a:pt x="26594" y="11662"/>
                </a:lnTo>
                <a:lnTo>
                  <a:pt x="27388" y="12211"/>
                </a:lnTo>
                <a:lnTo>
                  <a:pt x="27785" y="12475"/>
                </a:lnTo>
                <a:lnTo>
                  <a:pt x="28200" y="12721"/>
                </a:lnTo>
                <a:lnTo>
                  <a:pt x="28635" y="12929"/>
                </a:lnTo>
                <a:lnTo>
                  <a:pt x="28862" y="13023"/>
                </a:lnTo>
                <a:lnTo>
                  <a:pt x="29089" y="13099"/>
                </a:lnTo>
                <a:lnTo>
                  <a:pt x="29089" y="13099"/>
                </a:lnTo>
                <a:lnTo>
                  <a:pt x="29542" y="13212"/>
                </a:lnTo>
                <a:lnTo>
                  <a:pt x="30015" y="13307"/>
                </a:lnTo>
                <a:lnTo>
                  <a:pt x="30487" y="13420"/>
                </a:lnTo>
                <a:lnTo>
                  <a:pt x="30733" y="13477"/>
                </a:lnTo>
                <a:lnTo>
                  <a:pt x="30960" y="13553"/>
                </a:lnTo>
                <a:lnTo>
                  <a:pt x="30960" y="13553"/>
                </a:lnTo>
                <a:lnTo>
                  <a:pt x="31262" y="13666"/>
                </a:lnTo>
                <a:lnTo>
                  <a:pt x="31565" y="13798"/>
                </a:lnTo>
                <a:lnTo>
                  <a:pt x="32132" y="14101"/>
                </a:lnTo>
                <a:lnTo>
                  <a:pt x="32434" y="14252"/>
                </a:lnTo>
                <a:lnTo>
                  <a:pt x="32718" y="14403"/>
                </a:lnTo>
                <a:lnTo>
                  <a:pt x="33020" y="14516"/>
                </a:lnTo>
                <a:lnTo>
                  <a:pt x="33341" y="14630"/>
                </a:lnTo>
                <a:lnTo>
                  <a:pt x="33341" y="14630"/>
                </a:lnTo>
                <a:lnTo>
                  <a:pt x="33663" y="14705"/>
                </a:lnTo>
                <a:lnTo>
                  <a:pt x="34003" y="14781"/>
                </a:lnTo>
                <a:lnTo>
                  <a:pt x="34683" y="14894"/>
                </a:lnTo>
                <a:lnTo>
                  <a:pt x="35364" y="14951"/>
                </a:lnTo>
                <a:lnTo>
                  <a:pt x="36063" y="15008"/>
                </a:lnTo>
                <a:lnTo>
                  <a:pt x="36063" y="15008"/>
                </a:lnTo>
                <a:close/>
                <a:moveTo>
                  <a:pt x="35515" y="13099"/>
                </a:moveTo>
                <a:lnTo>
                  <a:pt x="35515" y="13099"/>
                </a:lnTo>
                <a:lnTo>
                  <a:pt x="35780" y="13118"/>
                </a:lnTo>
                <a:lnTo>
                  <a:pt x="36063" y="13118"/>
                </a:lnTo>
                <a:lnTo>
                  <a:pt x="36328" y="13099"/>
                </a:lnTo>
                <a:lnTo>
                  <a:pt x="36611" y="13061"/>
                </a:lnTo>
                <a:lnTo>
                  <a:pt x="36876" y="13023"/>
                </a:lnTo>
                <a:lnTo>
                  <a:pt x="37140" y="12967"/>
                </a:lnTo>
                <a:lnTo>
                  <a:pt x="37405" y="12910"/>
                </a:lnTo>
                <a:lnTo>
                  <a:pt x="37670" y="12815"/>
                </a:lnTo>
                <a:lnTo>
                  <a:pt x="38199" y="12645"/>
                </a:lnTo>
                <a:lnTo>
                  <a:pt x="38709" y="12419"/>
                </a:lnTo>
                <a:lnTo>
                  <a:pt x="39182" y="12173"/>
                </a:lnTo>
                <a:lnTo>
                  <a:pt x="39654" y="11889"/>
                </a:lnTo>
                <a:lnTo>
                  <a:pt x="39654" y="11889"/>
                </a:lnTo>
                <a:lnTo>
                  <a:pt x="40070" y="11492"/>
                </a:lnTo>
                <a:lnTo>
                  <a:pt x="40486" y="11095"/>
                </a:lnTo>
                <a:lnTo>
                  <a:pt x="41298" y="10302"/>
                </a:lnTo>
                <a:lnTo>
                  <a:pt x="41733" y="9924"/>
                </a:lnTo>
                <a:lnTo>
                  <a:pt x="42168" y="9565"/>
                </a:lnTo>
                <a:lnTo>
                  <a:pt x="42622" y="9224"/>
                </a:lnTo>
                <a:lnTo>
                  <a:pt x="42867" y="9054"/>
                </a:lnTo>
                <a:lnTo>
                  <a:pt x="43113" y="8903"/>
                </a:lnTo>
                <a:lnTo>
                  <a:pt x="43113" y="8903"/>
                </a:lnTo>
                <a:lnTo>
                  <a:pt x="43321" y="8790"/>
                </a:lnTo>
                <a:lnTo>
                  <a:pt x="43510" y="8657"/>
                </a:lnTo>
                <a:lnTo>
                  <a:pt x="43699" y="8506"/>
                </a:lnTo>
                <a:lnTo>
                  <a:pt x="43869" y="8355"/>
                </a:lnTo>
                <a:lnTo>
                  <a:pt x="44190" y="8015"/>
                </a:lnTo>
                <a:lnTo>
                  <a:pt x="44493" y="7674"/>
                </a:lnTo>
                <a:lnTo>
                  <a:pt x="44776" y="7296"/>
                </a:lnTo>
                <a:lnTo>
                  <a:pt x="45022" y="6900"/>
                </a:lnTo>
                <a:lnTo>
                  <a:pt x="45513" y="6106"/>
                </a:lnTo>
                <a:lnTo>
                  <a:pt x="45513" y="6106"/>
                </a:lnTo>
                <a:lnTo>
                  <a:pt x="45665" y="5955"/>
                </a:lnTo>
                <a:lnTo>
                  <a:pt x="45816" y="5822"/>
                </a:lnTo>
                <a:lnTo>
                  <a:pt x="46156" y="5577"/>
                </a:lnTo>
                <a:lnTo>
                  <a:pt x="46515" y="5369"/>
                </a:lnTo>
                <a:lnTo>
                  <a:pt x="46893" y="5180"/>
                </a:lnTo>
                <a:lnTo>
                  <a:pt x="47271" y="4991"/>
                </a:lnTo>
                <a:lnTo>
                  <a:pt x="47630" y="4783"/>
                </a:lnTo>
                <a:lnTo>
                  <a:pt x="47970" y="4556"/>
                </a:lnTo>
                <a:lnTo>
                  <a:pt x="48140" y="4424"/>
                </a:lnTo>
                <a:lnTo>
                  <a:pt x="48292" y="4291"/>
                </a:lnTo>
                <a:lnTo>
                  <a:pt x="48292" y="4291"/>
                </a:lnTo>
                <a:lnTo>
                  <a:pt x="48613" y="3951"/>
                </a:lnTo>
                <a:lnTo>
                  <a:pt x="48821" y="3743"/>
                </a:lnTo>
                <a:lnTo>
                  <a:pt x="49029" y="3497"/>
                </a:lnTo>
                <a:lnTo>
                  <a:pt x="49199" y="3271"/>
                </a:lnTo>
                <a:lnTo>
                  <a:pt x="49275" y="3138"/>
                </a:lnTo>
                <a:lnTo>
                  <a:pt x="49312" y="3025"/>
                </a:lnTo>
                <a:lnTo>
                  <a:pt x="49350" y="2930"/>
                </a:lnTo>
                <a:lnTo>
                  <a:pt x="49350" y="2836"/>
                </a:lnTo>
                <a:lnTo>
                  <a:pt x="49312" y="2741"/>
                </a:lnTo>
                <a:lnTo>
                  <a:pt x="49256" y="2666"/>
                </a:lnTo>
                <a:lnTo>
                  <a:pt x="49256" y="2666"/>
                </a:lnTo>
                <a:lnTo>
                  <a:pt x="49199" y="2647"/>
                </a:lnTo>
                <a:lnTo>
                  <a:pt x="49123" y="2647"/>
                </a:lnTo>
                <a:lnTo>
                  <a:pt x="49067" y="2666"/>
                </a:lnTo>
                <a:lnTo>
                  <a:pt x="48991" y="2704"/>
                </a:lnTo>
                <a:lnTo>
                  <a:pt x="48878" y="2836"/>
                </a:lnTo>
                <a:lnTo>
                  <a:pt x="48783" y="2987"/>
                </a:lnTo>
                <a:lnTo>
                  <a:pt x="48575" y="3346"/>
                </a:lnTo>
                <a:lnTo>
                  <a:pt x="48462" y="3497"/>
                </a:lnTo>
                <a:lnTo>
                  <a:pt x="48405" y="3554"/>
                </a:lnTo>
                <a:lnTo>
                  <a:pt x="48348" y="3592"/>
                </a:lnTo>
                <a:lnTo>
                  <a:pt x="48348" y="3592"/>
                </a:lnTo>
                <a:lnTo>
                  <a:pt x="48084" y="3857"/>
                </a:lnTo>
                <a:lnTo>
                  <a:pt x="47800" y="4102"/>
                </a:lnTo>
                <a:lnTo>
                  <a:pt x="47498" y="4310"/>
                </a:lnTo>
                <a:lnTo>
                  <a:pt x="47177" y="4518"/>
                </a:lnTo>
                <a:lnTo>
                  <a:pt x="46534" y="4877"/>
                </a:lnTo>
                <a:lnTo>
                  <a:pt x="45872" y="5236"/>
                </a:lnTo>
                <a:lnTo>
                  <a:pt x="45872" y="5236"/>
                </a:lnTo>
                <a:lnTo>
                  <a:pt x="45702" y="5331"/>
                </a:lnTo>
                <a:lnTo>
                  <a:pt x="45551" y="5425"/>
                </a:lnTo>
                <a:lnTo>
                  <a:pt x="45419" y="5558"/>
                </a:lnTo>
                <a:lnTo>
                  <a:pt x="45286" y="5690"/>
                </a:lnTo>
                <a:lnTo>
                  <a:pt x="45173" y="5822"/>
                </a:lnTo>
                <a:lnTo>
                  <a:pt x="45060" y="5973"/>
                </a:lnTo>
                <a:lnTo>
                  <a:pt x="44852" y="6276"/>
                </a:lnTo>
                <a:lnTo>
                  <a:pt x="44474" y="6937"/>
                </a:lnTo>
                <a:lnTo>
                  <a:pt x="44266" y="7240"/>
                </a:lnTo>
                <a:lnTo>
                  <a:pt x="44171" y="7391"/>
                </a:lnTo>
                <a:lnTo>
                  <a:pt x="44039" y="7542"/>
                </a:lnTo>
                <a:lnTo>
                  <a:pt x="44039" y="7542"/>
                </a:lnTo>
                <a:lnTo>
                  <a:pt x="43907" y="7693"/>
                </a:lnTo>
                <a:lnTo>
                  <a:pt x="43737" y="7845"/>
                </a:lnTo>
                <a:lnTo>
                  <a:pt x="43415" y="8128"/>
                </a:lnTo>
                <a:lnTo>
                  <a:pt x="43075" y="8393"/>
                </a:lnTo>
                <a:lnTo>
                  <a:pt x="42716" y="8638"/>
                </a:lnTo>
                <a:lnTo>
                  <a:pt x="42017" y="9111"/>
                </a:lnTo>
                <a:lnTo>
                  <a:pt x="41677" y="9376"/>
                </a:lnTo>
                <a:lnTo>
                  <a:pt x="41336" y="9659"/>
                </a:lnTo>
                <a:lnTo>
                  <a:pt x="41336" y="9659"/>
                </a:lnTo>
                <a:lnTo>
                  <a:pt x="40977" y="10056"/>
                </a:lnTo>
                <a:lnTo>
                  <a:pt x="40618" y="10415"/>
                </a:lnTo>
                <a:lnTo>
                  <a:pt x="40259" y="10755"/>
                </a:lnTo>
                <a:lnTo>
                  <a:pt x="39900" y="11058"/>
                </a:lnTo>
                <a:lnTo>
                  <a:pt x="39560" y="11322"/>
                </a:lnTo>
                <a:lnTo>
                  <a:pt x="39201" y="11568"/>
                </a:lnTo>
                <a:lnTo>
                  <a:pt x="38860" y="11795"/>
                </a:lnTo>
                <a:lnTo>
                  <a:pt x="38520" y="11984"/>
                </a:lnTo>
                <a:lnTo>
                  <a:pt x="38180" y="12154"/>
                </a:lnTo>
                <a:lnTo>
                  <a:pt x="37840" y="12286"/>
                </a:lnTo>
                <a:lnTo>
                  <a:pt x="37500" y="12400"/>
                </a:lnTo>
                <a:lnTo>
                  <a:pt x="37159" y="12494"/>
                </a:lnTo>
                <a:lnTo>
                  <a:pt x="36819" y="12551"/>
                </a:lnTo>
                <a:lnTo>
                  <a:pt x="36479" y="12608"/>
                </a:lnTo>
                <a:lnTo>
                  <a:pt x="36139" y="12626"/>
                </a:lnTo>
                <a:lnTo>
                  <a:pt x="35798" y="12645"/>
                </a:lnTo>
                <a:lnTo>
                  <a:pt x="35458" y="12626"/>
                </a:lnTo>
                <a:lnTo>
                  <a:pt x="35099" y="12589"/>
                </a:lnTo>
                <a:lnTo>
                  <a:pt x="34740" y="12532"/>
                </a:lnTo>
                <a:lnTo>
                  <a:pt x="34381" y="12475"/>
                </a:lnTo>
                <a:lnTo>
                  <a:pt x="34022" y="12400"/>
                </a:lnTo>
                <a:lnTo>
                  <a:pt x="33663" y="12305"/>
                </a:lnTo>
                <a:lnTo>
                  <a:pt x="32907" y="12059"/>
                </a:lnTo>
                <a:lnTo>
                  <a:pt x="32132" y="11776"/>
                </a:lnTo>
                <a:lnTo>
                  <a:pt x="31319" y="11455"/>
                </a:lnTo>
                <a:lnTo>
                  <a:pt x="30487" y="11077"/>
                </a:lnTo>
                <a:lnTo>
                  <a:pt x="29599" y="10699"/>
                </a:lnTo>
                <a:lnTo>
                  <a:pt x="29599" y="10699"/>
                </a:lnTo>
                <a:lnTo>
                  <a:pt x="29202" y="10547"/>
                </a:lnTo>
                <a:lnTo>
                  <a:pt x="28805" y="10377"/>
                </a:lnTo>
                <a:lnTo>
                  <a:pt x="28408" y="10207"/>
                </a:lnTo>
                <a:lnTo>
                  <a:pt x="28030" y="9999"/>
                </a:lnTo>
                <a:lnTo>
                  <a:pt x="27633" y="9754"/>
                </a:lnTo>
                <a:lnTo>
                  <a:pt x="27255" y="9508"/>
                </a:lnTo>
                <a:lnTo>
                  <a:pt x="26896" y="9243"/>
                </a:lnTo>
                <a:lnTo>
                  <a:pt x="26556" y="8941"/>
                </a:lnTo>
                <a:lnTo>
                  <a:pt x="26216" y="8638"/>
                </a:lnTo>
                <a:lnTo>
                  <a:pt x="25932" y="8298"/>
                </a:lnTo>
                <a:lnTo>
                  <a:pt x="25649" y="7958"/>
                </a:lnTo>
                <a:lnTo>
                  <a:pt x="25422" y="7599"/>
                </a:lnTo>
                <a:lnTo>
                  <a:pt x="25214" y="7221"/>
                </a:lnTo>
                <a:lnTo>
                  <a:pt x="25044" y="6824"/>
                </a:lnTo>
                <a:lnTo>
                  <a:pt x="24968" y="6616"/>
                </a:lnTo>
                <a:lnTo>
                  <a:pt x="24912" y="6408"/>
                </a:lnTo>
                <a:lnTo>
                  <a:pt x="24874" y="6200"/>
                </a:lnTo>
                <a:lnTo>
                  <a:pt x="24836" y="5973"/>
                </a:lnTo>
                <a:lnTo>
                  <a:pt x="24836" y="5973"/>
                </a:lnTo>
                <a:lnTo>
                  <a:pt x="24798" y="5482"/>
                </a:lnTo>
                <a:lnTo>
                  <a:pt x="24798" y="4991"/>
                </a:lnTo>
                <a:lnTo>
                  <a:pt x="24798" y="4480"/>
                </a:lnTo>
                <a:lnTo>
                  <a:pt x="24779" y="3989"/>
                </a:lnTo>
                <a:lnTo>
                  <a:pt x="24742" y="3497"/>
                </a:lnTo>
                <a:lnTo>
                  <a:pt x="24704" y="3252"/>
                </a:lnTo>
                <a:lnTo>
                  <a:pt x="24666" y="3006"/>
                </a:lnTo>
                <a:lnTo>
                  <a:pt x="24590" y="2779"/>
                </a:lnTo>
                <a:lnTo>
                  <a:pt x="24496" y="2552"/>
                </a:lnTo>
                <a:lnTo>
                  <a:pt x="24383" y="2326"/>
                </a:lnTo>
                <a:lnTo>
                  <a:pt x="24250" y="2118"/>
                </a:lnTo>
                <a:lnTo>
                  <a:pt x="24250" y="2118"/>
                </a:lnTo>
                <a:lnTo>
                  <a:pt x="24175" y="2080"/>
                </a:lnTo>
                <a:lnTo>
                  <a:pt x="24099" y="2042"/>
                </a:lnTo>
                <a:lnTo>
                  <a:pt x="24042" y="2042"/>
                </a:lnTo>
                <a:lnTo>
                  <a:pt x="23986" y="2061"/>
                </a:lnTo>
                <a:lnTo>
                  <a:pt x="23948" y="2099"/>
                </a:lnTo>
                <a:lnTo>
                  <a:pt x="23910" y="2137"/>
                </a:lnTo>
                <a:lnTo>
                  <a:pt x="23853" y="2250"/>
                </a:lnTo>
                <a:lnTo>
                  <a:pt x="23834" y="2382"/>
                </a:lnTo>
                <a:lnTo>
                  <a:pt x="23853" y="2439"/>
                </a:lnTo>
                <a:lnTo>
                  <a:pt x="23872" y="2515"/>
                </a:lnTo>
                <a:lnTo>
                  <a:pt x="23891" y="2571"/>
                </a:lnTo>
                <a:lnTo>
                  <a:pt x="23948" y="2609"/>
                </a:lnTo>
                <a:lnTo>
                  <a:pt x="24005" y="2647"/>
                </a:lnTo>
                <a:lnTo>
                  <a:pt x="24061" y="2666"/>
                </a:lnTo>
                <a:lnTo>
                  <a:pt x="24061" y="2666"/>
                </a:lnTo>
                <a:lnTo>
                  <a:pt x="24175" y="3006"/>
                </a:lnTo>
                <a:lnTo>
                  <a:pt x="24250" y="3346"/>
                </a:lnTo>
                <a:lnTo>
                  <a:pt x="24288" y="3705"/>
                </a:lnTo>
                <a:lnTo>
                  <a:pt x="24326" y="4064"/>
                </a:lnTo>
                <a:lnTo>
                  <a:pt x="24364" y="4783"/>
                </a:lnTo>
                <a:lnTo>
                  <a:pt x="24383" y="5501"/>
                </a:lnTo>
                <a:lnTo>
                  <a:pt x="24401" y="5860"/>
                </a:lnTo>
                <a:lnTo>
                  <a:pt x="24439" y="6219"/>
                </a:lnTo>
                <a:lnTo>
                  <a:pt x="24496" y="6559"/>
                </a:lnTo>
                <a:lnTo>
                  <a:pt x="24572" y="6900"/>
                </a:lnTo>
                <a:lnTo>
                  <a:pt x="24685" y="7240"/>
                </a:lnTo>
                <a:lnTo>
                  <a:pt x="24836" y="7561"/>
                </a:lnTo>
                <a:lnTo>
                  <a:pt x="24931" y="7712"/>
                </a:lnTo>
                <a:lnTo>
                  <a:pt x="25025" y="7863"/>
                </a:lnTo>
                <a:lnTo>
                  <a:pt x="25139" y="8015"/>
                </a:lnTo>
                <a:lnTo>
                  <a:pt x="25271" y="8147"/>
                </a:lnTo>
                <a:lnTo>
                  <a:pt x="25271" y="8147"/>
                </a:lnTo>
                <a:lnTo>
                  <a:pt x="25479" y="8449"/>
                </a:lnTo>
                <a:lnTo>
                  <a:pt x="25706" y="8714"/>
                </a:lnTo>
                <a:lnTo>
                  <a:pt x="25951" y="8979"/>
                </a:lnTo>
                <a:lnTo>
                  <a:pt x="26197" y="9224"/>
                </a:lnTo>
                <a:lnTo>
                  <a:pt x="26462" y="9470"/>
                </a:lnTo>
                <a:lnTo>
                  <a:pt x="26745" y="9678"/>
                </a:lnTo>
                <a:lnTo>
                  <a:pt x="27029" y="9886"/>
                </a:lnTo>
                <a:lnTo>
                  <a:pt x="27312" y="10094"/>
                </a:lnTo>
                <a:lnTo>
                  <a:pt x="27615" y="10264"/>
                </a:lnTo>
                <a:lnTo>
                  <a:pt x="27917" y="10453"/>
                </a:lnTo>
                <a:lnTo>
                  <a:pt x="28238" y="10604"/>
                </a:lnTo>
                <a:lnTo>
                  <a:pt x="28541" y="10755"/>
                </a:lnTo>
                <a:lnTo>
                  <a:pt x="29202" y="11039"/>
                </a:lnTo>
                <a:lnTo>
                  <a:pt x="29864" y="11284"/>
                </a:lnTo>
                <a:lnTo>
                  <a:pt x="29864" y="11284"/>
                </a:lnTo>
                <a:lnTo>
                  <a:pt x="30544" y="11606"/>
                </a:lnTo>
                <a:lnTo>
                  <a:pt x="31225" y="11889"/>
                </a:lnTo>
                <a:lnTo>
                  <a:pt x="31924" y="12173"/>
                </a:lnTo>
                <a:lnTo>
                  <a:pt x="32623" y="12437"/>
                </a:lnTo>
                <a:lnTo>
                  <a:pt x="33322" y="12664"/>
                </a:lnTo>
                <a:lnTo>
                  <a:pt x="34041" y="12853"/>
                </a:lnTo>
                <a:lnTo>
                  <a:pt x="34400" y="12929"/>
                </a:lnTo>
                <a:lnTo>
                  <a:pt x="34778" y="13004"/>
                </a:lnTo>
                <a:lnTo>
                  <a:pt x="35137" y="13061"/>
                </a:lnTo>
                <a:lnTo>
                  <a:pt x="35515" y="13099"/>
                </a:lnTo>
                <a:lnTo>
                  <a:pt x="35515" y="13099"/>
                </a:lnTo>
                <a:close/>
                <a:moveTo>
                  <a:pt x="44020" y="3894"/>
                </a:moveTo>
                <a:lnTo>
                  <a:pt x="44020" y="3894"/>
                </a:lnTo>
                <a:lnTo>
                  <a:pt x="43661" y="4386"/>
                </a:lnTo>
                <a:lnTo>
                  <a:pt x="43548" y="4575"/>
                </a:lnTo>
                <a:lnTo>
                  <a:pt x="43491" y="4688"/>
                </a:lnTo>
                <a:lnTo>
                  <a:pt x="43491" y="4688"/>
                </a:lnTo>
                <a:lnTo>
                  <a:pt x="43396" y="4953"/>
                </a:lnTo>
                <a:lnTo>
                  <a:pt x="43302" y="5217"/>
                </a:lnTo>
                <a:lnTo>
                  <a:pt x="43189" y="5463"/>
                </a:lnTo>
                <a:lnTo>
                  <a:pt x="43075" y="5709"/>
                </a:lnTo>
                <a:lnTo>
                  <a:pt x="42943" y="5936"/>
                </a:lnTo>
                <a:lnTo>
                  <a:pt x="42811" y="6144"/>
                </a:lnTo>
                <a:lnTo>
                  <a:pt x="42659" y="6351"/>
                </a:lnTo>
                <a:lnTo>
                  <a:pt x="42508" y="6559"/>
                </a:lnTo>
                <a:lnTo>
                  <a:pt x="42168" y="6956"/>
                </a:lnTo>
                <a:lnTo>
                  <a:pt x="41790" y="7315"/>
                </a:lnTo>
                <a:lnTo>
                  <a:pt x="41374" y="7656"/>
                </a:lnTo>
                <a:lnTo>
                  <a:pt x="40939" y="7996"/>
                </a:lnTo>
                <a:lnTo>
                  <a:pt x="40939" y="7996"/>
                </a:lnTo>
                <a:lnTo>
                  <a:pt x="40070" y="8903"/>
                </a:lnTo>
                <a:lnTo>
                  <a:pt x="39597" y="9357"/>
                </a:lnTo>
                <a:lnTo>
                  <a:pt x="39371" y="9565"/>
                </a:lnTo>
                <a:lnTo>
                  <a:pt x="39125" y="9772"/>
                </a:lnTo>
                <a:lnTo>
                  <a:pt x="38860" y="9961"/>
                </a:lnTo>
                <a:lnTo>
                  <a:pt x="38596" y="10132"/>
                </a:lnTo>
                <a:lnTo>
                  <a:pt x="38331" y="10283"/>
                </a:lnTo>
                <a:lnTo>
                  <a:pt x="38048" y="10415"/>
                </a:lnTo>
                <a:lnTo>
                  <a:pt x="37745" y="10528"/>
                </a:lnTo>
                <a:lnTo>
                  <a:pt x="37443" y="10604"/>
                </a:lnTo>
                <a:lnTo>
                  <a:pt x="37121" y="10642"/>
                </a:lnTo>
                <a:lnTo>
                  <a:pt x="36800" y="10642"/>
                </a:lnTo>
                <a:lnTo>
                  <a:pt x="36800" y="10642"/>
                </a:lnTo>
                <a:lnTo>
                  <a:pt x="36365" y="10585"/>
                </a:lnTo>
                <a:lnTo>
                  <a:pt x="35931" y="10547"/>
                </a:lnTo>
                <a:lnTo>
                  <a:pt x="35061" y="10491"/>
                </a:lnTo>
                <a:lnTo>
                  <a:pt x="34230" y="10434"/>
                </a:lnTo>
                <a:lnTo>
                  <a:pt x="33814" y="10396"/>
                </a:lnTo>
                <a:lnTo>
                  <a:pt x="33398" y="10339"/>
                </a:lnTo>
                <a:lnTo>
                  <a:pt x="33001" y="10283"/>
                </a:lnTo>
                <a:lnTo>
                  <a:pt x="32604" y="10188"/>
                </a:lnTo>
                <a:lnTo>
                  <a:pt x="32207" y="10075"/>
                </a:lnTo>
                <a:lnTo>
                  <a:pt x="31829" y="9924"/>
                </a:lnTo>
                <a:lnTo>
                  <a:pt x="31451" y="9735"/>
                </a:lnTo>
                <a:lnTo>
                  <a:pt x="31092" y="9508"/>
                </a:lnTo>
                <a:lnTo>
                  <a:pt x="30903" y="9376"/>
                </a:lnTo>
                <a:lnTo>
                  <a:pt x="30733" y="9224"/>
                </a:lnTo>
                <a:lnTo>
                  <a:pt x="30563" y="9073"/>
                </a:lnTo>
                <a:lnTo>
                  <a:pt x="30393" y="8903"/>
                </a:lnTo>
                <a:lnTo>
                  <a:pt x="30393" y="8903"/>
                </a:lnTo>
                <a:lnTo>
                  <a:pt x="29731" y="8449"/>
                </a:lnTo>
                <a:lnTo>
                  <a:pt x="29070" y="8015"/>
                </a:lnTo>
                <a:lnTo>
                  <a:pt x="28749" y="7807"/>
                </a:lnTo>
                <a:lnTo>
                  <a:pt x="28427" y="7580"/>
                </a:lnTo>
                <a:lnTo>
                  <a:pt x="28125" y="7334"/>
                </a:lnTo>
                <a:lnTo>
                  <a:pt x="27841" y="7089"/>
                </a:lnTo>
                <a:lnTo>
                  <a:pt x="27577" y="6843"/>
                </a:lnTo>
                <a:lnTo>
                  <a:pt x="27350" y="6559"/>
                </a:lnTo>
                <a:lnTo>
                  <a:pt x="27142" y="6257"/>
                </a:lnTo>
                <a:lnTo>
                  <a:pt x="26953" y="5936"/>
                </a:lnTo>
                <a:lnTo>
                  <a:pt x="26802" y="5595"/>
                </a:lnTo>
                <a:lnTo>
                  <a:pt x="26745" y="5406"/>
                </a:lnTo>
                <a:lnTo>
                  <a:pt x="26707" y="5217"/>
                </a:lnTo>
                <a:lnTo>
                  <a:pt x="26651" y="5010"/>
                </a:lnTo>
                <a:lnTo>
                  <a:pt x="26632" y="4802"/>
                </a:lnTo>
                <a:lnTo>
                  <a:pt x="26613" y="4594"/>
                </a:lnTo>
                <a:lnTo>
                  <a:pt x="26613" y="4367"/>
                </a:lnTo>
                <a:lnTo>
                  <a:pt x="26613" y="4367"/>
                </a:lnTo>
                <a:lnTo>
                  <a:pt x="26575" y="4272"/>
                </a:lnTo>
                <a:lnTo>
                  <a:pt x="26575" y="4159"/>
                </a:lnTo>
                <a:lnTo>
                  <a:pt x="26556" y="3894"/>
                </a:lnTo>
                <a:lnTo>
                  <a:pt x="26556" y="3894"/>
                </a:lnTo>
                <a:lnTo>
                  <a:pt x="26556" y="3441"/>
                </a:lnTo>
                <a:lnTo>
                  <a:pt x="26556" y="3214"/>
                </a:lnTo>
                <a:lnTo>
                  <a:pt x="26537" y="3006"/>
                </a:lnTo>
                <a:lnTo>
                  <a:pt x="26499" y="2817"/>
                </a:lnTo>
                <a:lnTo>
                  <a:pt x="26462" y="2666"/>
                </a:lnTo>
                <a:lnTo>
                  <a:pt x="26424" y="2609"/>
                </a:lnTo>
                <a:lnTo>
                  <a:pt x="26386" y="2571"/>
                </a:lnTo>
                <a:lnTo>
                  <a:pt x="26329" y="2534"/>
                </a:lnTo>
                <a:lnTo>
                  <a:pt x="26273" y="2534"/>
                </a:lnTo>
                <a:lnTo>
                  <a:pt x="26273" y="2534"/>
                </a:lnTo>
                <a:lnTo>
                  <a:pt x="26216" y="2534"/>
                </a:lnTo>
                <a:lnTo>
                  <a:pt x="26159" y="2571"/>
                </a:lnTo>
                <a:lnTo>
                  <a:pt x="26121" y="2609"/>
                </a:lnTo>
                <a:lnTo>
                  <a:pt x="26084" y="2647"/>
                </a:lnTo>
                <a:lnTo>
                  <a:pt x="26065" y="2760"/>
                </a:lnTo>
                <a:lnTo>
                  <a:pt x="26065" y="2893"/>
                </a:lnTo>
                <a:lnTo>
                  <a:pt x="26065" y="2893"/>
                </a:lnTo>
                <a:lnTo>
                  <a:pt x="26065" y="3403"/>
                </a:lnTo>
                <a:lnTo>
                  <a:pt x="26084" y="3894"/>
                </a:lnTo>
                <a:lnTo>
                  <a:pt x="26084" y="3894"/>
                </a:lnTo>
                <a:lnTo>
                  <a:pt x="26140" y="4405"/>
                </a:lnTo>
                <a:lnTo>
                  <a:pt x="26197" y="4896"/>
                </a:lnTo>
                <a:lnTo>
                  <a:pt x="26292" y="5312"/>
                </a:lnTo>
                <a:lnTo>
                  <a:pt x="26405" y="5709"/>
                </a:lnTo>
                <a:lnTo>
                  <a:pt x="26537" y="6068"/>
                </a:lnTo>
                <a:lnTo>
                  <a:pt x="26707" y="6408"/>
                </a:lnTo>
                <a:lnTo>
                  <a:pt x="26896" y="6711"/>
                </a:lnTo>
                <a:lnTo>
                  <a:pt x="27123" y="7013"/>
                </a:lnTo>
                <a:lnTo>
                  <a:pt x="27369" y="7278"/>
                </a:lnTo>
                <a:lnTo>
                  <a:pt x="27652" y="7542"/>
                </a:lnTo>
                <a:lnTo>
                  <a:pt x="27974" y="7807"/>
                </a:lnTo>
                <a:lnTo>
                  <a:pt x="28314" y="8071"/>
                </a:lnTo>
                <a:lnTo>
                  <a:pt x="28711" y="8336"/>
                </a:lnTo>
                <a:lnTo>
                  <a:pt x="29127" y="8620"/>
                </a:lnTo>
                <a:lnTo>
                  <a:pt x="30072" y="9224"/>
                </a:lnTo>
                <a:lnTo>
                  <a:pt x="30072" y="9224"/>
                </a:lnTo>
                <a:lnTo>
                  <a:pt x="30450" y="9565"/>
                </a:lnTo>
                <a:lnTo>
                  <a:pt x="30828" y="9867"/>
                </a:lnTo>
                <a:lnTo>
                  <a:pt x="31206" y="10113"/>
                </a:lnTo>
                <a:lnTo>
                  <a:pt x="31603" y="10321"/>
                </a:lnTo>
                <a:lnTo>
                  <a:pt x="31981" y="10472"/>
                </a:lnTo>
                <a:lnTo>
                  <a:pt x="32377" y="10604"/>
                </a:lnTo>
                <a:lnTo>
                  <a:pt x="32774" y="10699"/>
                </a:lnTo>
                <a:lnTo>
                  <a:pt x="33190" y="10774"/>
                </a:lnTo>
                <a:lnTo>
                  <a:pt x="33606" y="10831"/>
                </a:lnTo>
                <a:lnTo>
                  <a:pt x="34022" y="10869"/>
                </a:lnTo>
                <a:lnTo>
                  <a:pt x="34872" y="10925"/>
                </a:lnTo>
                <a:lnTo>
                  <a:pt x="35780" y="10982"/>
                </a:lnTo>
                <a:lnTo>
                  <a:pt x="36233" y="11039"/>
                </a:lnTo>
                <a:lnTo>
                  <a:pt x="36706" y="11095"/>
                </a:lnTo>
                <a:lnTo>
                  <a:pt x="36706" y="11095"/>
                </a:lnTo>
                <a:lnTo>
                  <a:pt x="37065" y="11095"/>
                </a:lnTo>
                <a:lnTo>
                  <a:pt x="37405" y="11058"/>
                </a:lnTo>
                <a:lnTo>
                  <a:pt x="37745" y="11001"/>
                </a:lnTo>
                <a:lnTo>
                  <a:pt x="38067" y="10906"/>
                </a:lnTo>
                <a:lnTo>
                  <a:pt x="38369" y="10774"/>
                </a:lnTo>
                <a:lnTo>
                  <a:pt x="38671" y="10623"/>
                </a:lnTo>
                <a:lnTo>
                  <a:pt x="38955" y="10434"/>
                </a:lnTo>
                <a:lnTo>
                  <a:pt x="39238" y="10245"/>
                </a:lnTo>
                <a:lnTo>
                  <a:pt x="39503" y="10037"/>
                </a:lnTo>
                <a:lnTo>
                  <a:pt x="39768" y="9810"/>
                </a:lnTo>
                <a:lnTo>
                  <a:pt x="40278" y="9338"/>
                </a:lnTo>
                <a:lnTo>
                  <a:pt x="40769" y="8846"/>
                </a:lnTo>
                <a:lnTo>
                  <a:pt x="41223" y="8355"/>
                </a:lnTo>
                <a:lnTo>
                  <a:pt x="41223" y="8355"/>
                </a:lnTo>
                <a:lnTo>
                  <a:pt x="41639" y="8015"/>
                </a:lnTo>
                <a:lnTo>
                  <a:pt x="42055" y="7674"/>
                </a:lnTo>
                <a:lnTo>
                  <a:pt x="42433" y="7315"/>
                </a:lnTo>
                <a:lnTo>
                  <a:pt x="42792" y="6937"/>
                </a:lnTo>
                <a:lnTo>
                  <a:pt x="42962" y="6729"/>
                </a:lnTo>
                <a:lnTo>
                  <a:pt x="43113" y="6522"/>
                </a:lnTo>
                <a:lnTo>
                  <a:pt x="43264" y="6314"/>
                </a:lnTo>
                <a:lnTo>
                  <a:pt x="43396" y="6087"/>
                </a:lnTo>
                <a:lnTo>
                  <a:pt x="43510" y="5841"/>
                </a:lnTo>
                <a:lnTo>
                  <a:pt x="43623" y="5614"/>
                </a:lnTo>
                <a:lnTo>
                  <a:pt x="43718" y="5350"/>
                </a:lnTo>
                <a:lnTo>
                  <a:pt x="43793" y="5104"/>
                </a:lnTo>
                <a:lnTo>
                  <a:pt x="43793" y="5104"/>
                </a:lnTo>
                <a:lnTo>
                  <a:pt x="43963" y="4764"/>
                </a:lnTo>
                <a:lnTo>
                  <a:pt x="44152" y="4461"/>
                </a:lnTo>
                <a:lnTo>
                  <a:pt x="44360" y="4178"/>
                </a:lnTo>
                <a:lnTo>
                  <a:pt x="44587" y="3894"/>
                </a:lnTo>
                <a:lnTo>
                  <a:pt x="44587" y="3894"/>
                </a:lnTo>
                <a:lnTo>
                  <a:pt x="44852" y="3573"/>
                </a:lnTo>
                <a:lnTo>
                  <a:pt x="45135" y="3252"/>
                </a:lnTo>
                <a:lnTo>
                  <a:pt x="45702" y="2628"/>
                </a:lnTo>
                <a:lnTo>
                  <a:pt x="45702" y="2628"/>
                </a:lnTo>
                <a:lnTo>
                  <a:pt x="45721" y="2458"/>
                </a:lnTo>
                <a:lnTo>
                  <a:pt x="45721" y="2345"/>
                </a:lnTo>
                <a:lnTo>
                  <a:pt x="45683" y="2269"/>
                </a:lnTo>
                <a:lnTo>
                  <a:pt x="45665" y="2250"/>
                </a:lnTo>
                <a:lnTo>
                  <a:pt x="45627" y="2250"/>
                </a:lnTo>
                <a:lnTo>
                  <a:pt x="45551" y="2250"/>
                </a:lnTo>
                <a:lnTo>
                  <a:pt x="45457" y="2307"/>
                </a:lnTo>
                <a:lnTo>
                  <a:pt x="45343" y="2382"/>
                </a:lnTo>
                <a:lnTo>
                  <a:pt x="45211" y="2496"/>
                </a:lnTo>
                <a:lnTo>
                  <a:pt x="44927" y="2779"/>
                </a:lnTo>
                <a:lnTo>
                  <a:pt x="44606" y="3138"/>
                </a:lnTo>
                <a:lnTo>
                  <a:pt x="44304" y="3516"/>
                </a:lnTo>
                <a:lnTo>
                  <a:pt x="44020" y="3894"/>
                </a:lnTo>
                <a:lnTo>
                  <a:pt x="44020" y="3894"/>
                </a:lnTo>
                <a:close/>
                <a:moveTo>
                  <a:pt x="40977" y="4329"/>
                </a:moveTo>
                <a:lnTo>
                  <a:pt x="40977" y="4329"/>
                </a:lnTo>
                <a:lnTo>
                  <a:pt x="40694" y="4802"/>
                </a:lnTo>
                <a:lnTo>
                  <a:pt x="40391" y="5255"/>
                </a:lnTo>
                <a:lnTo>
                  <a:pt x="40070" y="5690"/>
                </a:lnTo>
                <a:lnTo>
                  <a:pt x="39711" y="6106"/>
                </a:lnTo>
                <a:lnTo>
                  <a:pt x="39711" y="6106"/>
                </a:lnTo>
                <a:lnTo>
                  <a:pt x="39446" y="6465"/>
                </a:lnTo>
                <a:lnTo>
                  <a:pt x="39182" y="6786"/>
                </a:lnTo>
                <a:lnTo>
                  <a:pt x="38898" y="7089"/>
                </a:lnTo>
                <a:lnTo>
                  <a:pt x="38615" y="7353"/>
                </a:lnTo>
                <a:lnTo>
                  <a:pt x="38312" y="7599"/>
                </a:lnTo>
                <a:lnTo>
                  <a:pt x="38010" y="7807"/>
                </a:lnTo>
                <a:lnTo>
                  <a:pt x="37689" y="7996"/>
                </a:lnTo>
                <a:lnTo>
                  <a:pt x="37367" y="8128"/>
                </a:lnTo>
                <a:lnTo>
                  <a:pt x="37027" y="8223"/>
                </a:lnTo>
                <a:lnTo>
                  <a:pt x="36687" y="8298"/>
                </a:lnTo>
                <a:lnTo>
                  <a:pt x="36328" y="8317"/>
                </a:lnTo>
                <a:lnTo>
                  <a:pt x="35950" y="8298"/>
                </a:lnTo>
                <a:lnTo>
                  <a:pt x="35553" y="8260"/>
                </a:lnTo>
                <a:lnTo>
                  <a:pt x="35156" y="8147"/>
                </a:lnTo>
                <a:lnTo>
                  <a:pt x="34740" y="8015"/>
                </a:lnTo>
                <a:lnTo>
                  <a:pt x="34305" y="7826"/>
                </a:lnTo>
                <a:lnTo>
                  <a:pt x="34305" y="7826"/>
                </a:lnTo>
                <a:lnTo>
                  <a:pt x="33946" y="7656"/>
                </a:lnTo>
                <a:lnTo>
                  <a:pt x="33568" y="7504"/>
                </a:lnTo>
                <a:lnTo>
                  <a:pt x="32774" y="7202"/>
                </a:lnTo>
                <a:lnTo>
                  <a:pt x="32377" y="7051"/>
                </a:lnTo>
                <a:lnTo>
                  <a:pt x="31981" y="6881"/>
                </a:lnTo>
                <a:lnTo>
                  <a:pt x="31603" y="6711"/>
                </a:lnTo>
                <a:lnTo>
                  <a:pt x="31243" y="6503"/>
                </a:lnTo>
                <a:lnTo>
                  <a:pt x="30922" y="6295"/>
                </a:lnTo>
                <a:lnTo>
                  <a:pt x="30620" y="6049"/>
                </a:lnTo>
                <a:lnTo>
                  <a:pt x="30469" y="5936"/>
                </a:lnTo>
                <a:lnTo>
                  <a:pt x="30355" y="5784"/>
                </a:lnTo>
                <a:lnTo>
                  <a:pt x="30242" y="5652"/>
                </a:lnTo>
                <a:lnTo>
                  <a:pt x="30147" y="5482"/>
                </a:lnTo>
                <a:lnTo>
                  <a:pt x="30053" y="5331"/>
                </a:lnTo>
                <a:lnTo>
                  <a:pt x="29977" y="5161"/>
                </a:lnTo>
                <a:lnTo>
                  <a:pt x="29920" y="4972"/>
                </a:lnTo>
                <a:lnTo>
                  <a:pt x="29883" y="4783"/>
                </a:lnTo>
                <a:lnTo>
                  <a:pt x="29845" y="4575"/>
                </a:lnTo>
                <a:lnTo>
                  <a:pt x="29845" y="4348"/>
                </a:lnTo>
                <a:lnTo>
                  <a:pt x="29845" y="4121"/>
                </a:lnTo>
                <a:lnTo>
                  <a:pt x="29864" y="3894"/>
                </a:lnTo>
                <a:lnTo>
                  <a:pt x="29864" y="3894"/>
                </a:lnTo>
                <a:lnTo>
                  <a:pt x="29920" y="3592"/>
                </a:lnTo>
                <a:lnTo>
                  <a:pt x="29920" y="3592"/>
                </a:lnTo>
                <a:lnTo>
                  <a:pt x="30015" y="3516"/>
                </a:lnTo>
                <a:lnTo>
                  <a:pt x="30053" y="3422"/>
                </a:lnTo>
                <a:lnTo>
                  <a:pt x="30072" y="3365"/>
                </a:lnTo>
                <a:lnTo>
                  <a:pt x="30072" y="3290"/>
                </a:lnTo>
                <a:lnTo>
                  <a:pt x="30053" y="3233"/>
                </a:lnTo>
                <a:lnTo>
                  <a:pt x="30015" y="3195"/>
                </a:lnTo>
                <a:lnTo>
                  <a:pt x="29958" y="3176"/>
                </a:lnTo>
                <a:lnTo>
                  <a:pt x="29883" y="3157"/>
                </a:lnTo>
                <a:lnTo>
                  <a:pt x="29807" y="3157"/>
                </a:lnTo>
                <a:lnTo>
                  <a:pt x="29731" y="3195"/>
                </a:lnTo>
                <a:lnTo>
                  <a:pt x="29656" y="3233"/>
                </a:lnTo>
                <a:lnTo>
                  <a:pt x="29580" y="3308"/>
                </a:lnTo>
                <a:lnTo>
                  <a:pt x="29523" y="3422"/>
                </a:lnTo>
                <a:lnTo>
                  <a:pt x="29467" y="3535"/>
                </a:lnTo>
                <a:lnTo>
                  <a:pt x="29410" y="3705"/>
                </a:lnTo>
                <a:lnTo>
                  <a:pt x="29391" y="3894"/>
                </a:lnTo>
                <a:lnTo>
                  <a:pt x="29391" y="3894"/>
                </a:lnTo>
                <a:lnTo>
                  <a:pt x="29372" y="4178"/>
                </a:lnTo>
                <a:lnTo>
                  <a:pt x="29410" y="4537"/>
                </a:lnTo>
                <a:lnTo>
                  <a:pt x="29505" y="4972"/>
                </a:lnTo>
                <a:lnTo>
                  <a:pt x="29637" y="5463"/>
                </a:lnTo>
                <a:lnTo>
                  <a:pt x="29637" y="5463"/>
                </a:lnTo>
                <a:lnTo>
                  <a:pt x="29769" y="5728"/>
                </a:lnTo>
                <a:lnTo>
                  <a:pt x="29920" y="5973"/>
                </a:lnTo>
                <a:lnTo>
                  <a:pt x="30091" y="6181"/>
                </a:lnTo>
                <a:lnTo>
                  <a:pt x="30261" y="6389"/>
                </a:lnTo>
                <a:lnTo>
                  <a:pt x="30469" y="6559"/>
                </a:lnTo>
                <a:lnTo>
                  <a:pt x="30695" y="6729"/>
                </a:lnTo>
                <a:lnTo>
                  <a:pt x="30922" y="6881"/>
                </a:lnTo>
                <a:lnTo>
                  <a:pt x="31149" y="7013"/>
                </a:lnTo>
                <a:lnTo>
                  <a:pt x="31414" y="7145"/>
                </a:lnTo>
                <a:lnTo>
                  <a:pt x="31659" y="7259"/>
                </a:lnTo>
                <a:lnTo>
                  <a:pt x="32188" y="7467"/>
                </a:lnTo>
                <a:lnTo>
                  <a:pt x="32718" y="7656"/>
                </a:lnTo>
                <a:lnTo>
                  <a:pt x="33228" y="7826"/>
                </a:lnTo>
                <a:lnTo>
                  <a:pt x="33228" y="7826"/>
                </a:lnTo>
                <a:lnTo>
                  <a:pt x="33927" y="8128"/>
                </a:lnTo>
                <a:lnTo>
                  <a:pt x="34268" y="8279"/>
                </a:lnTo>
                <a:lnTo>
                  <a:pt x="34608" y="8431"/>
                </a:lnTo>
                <a:lnTo>
                  <a:pt x="34967" y="8563"/>
                </a:lnTo>
                <a:lnTo>
                  <a:pt x="35326" y="8657"/>
                </a:lnTo>
                <a:lnTo>
                  <a:pt x="35685" y="8733"/>
                </a:lnTo>
                <a:lnTo>
                  <a:pt x="35874" y="8752"/>
                </a:lnTo>
                <a:lnTo>
                  <a:pt x="36063" y="8752"/>
                </a:lnTo>
                <a:lnTo>
                  <a:pt x="36063" y="8752"/>
                </a:lnTo>
                <a:lnTo>
                  <a:pt x="36365" y="8771"/>
                </a:lnTo>
                <a:lnTo>
                  <a:pt x="36630" y="8752"/>
                </a:lnTo>
                <a:lnTo>
                  <a:pt x="36914" y="8714"/>
                </a:lnTo>
                <a:lnTo>
                  <a:pt x="37178" y="8657"/>
                </a:lnTo>
                <a:lnTo>
                  <a:pt x="37443" y="8582"/>
                </a:lnTo>
                <a:lnTo>
                  <a:pt x="37689" y="8487"/>
                </a:lnTo>
                <a:lnTo>
                  <a:pt x="37934" y="8374"/>
                </a:lnTo>
                <a:lnTo>
                  <a:pt x="38180" y="8260"/>
                </a:lnTo>
                <a:lnTo>
                  <a:pt x="38407" y="8109"/>
                </a:lnTo>
                <a:lnTo>
                  <a:pt x="38634" y="7958"/>
                </a:lnTo>
                <a:lnTo>
                  <a:pt x="38841" y="7769"/>
                </a:lnTo>
                <a:lnTo>
                  <a:pt x="39049" y="7599"/>
                </a:lnTo>
                <a:lnTo>
                  <a:pt x="39238" y="7391"/>
                </a:lnTo>
                <a:lnTo>
                  <a:pt x="39427" y="7183"/>
                </a:lnTo>
                <a:lnTo>
                  <a:pt x="39597" y="6956"/>
                </a:lnTo>
                <a:lnTo>
                  <a:pt x="39749" y="6729"/>
                </a:lnTo>
                <a:lnTo>
                  <a:pt x="39749" y="6729"/>
                </a:lnTo>
                <a:lnTo>
                  <a:pt x="40202" y="6238"/>
                </a:lnTo>
                <a:lnTo>
                  <a:pt x="40618" y="5709"/>
                </a:lnTo>
                <a:lnTo>
                  <a:pt x="40826" y="5444"/>
                </a:lnTo>
                <a:lnTo>
                  <a:pt x="41015" y="5161"/>
                </a:lnTo>
                <a:lnTo>
                  <a:pt x="41185" y="4858"/>
                </a:lnTo>
                <a:lnTo>
                  <a:pt x="41355" y="4556"/>
                </a:lnTo>
                <a:lnTo>
                  <a:pt x="41355" y="4556"/>
                </a:lnTo>
                <a:lnTo>
                  <a:pt x="41393" y="4480"/>
                </a:lnTo>
                <a:lnTo>
                  <a:pt x="41374" y="4386"/>
                </a:lnTo>
                <a:lnTo>
                  <a:pt x="41336" y="4310"/>
                </a:lnTo>
                <a:lnTo>
                  <a:pt x="41280" y="4253"/>
                </a:lnTo>
                <a:lnTo>
                  <a:pt x="41204" y="4235"/>
                </a:lnTo>
                <a:lnTo>
                  <a:pt x="41109" y="4235"/>
                </a:lnTo>
                <a:lnTo>
                  <a:pt x="41034" y="4272"/>
                </a:lnTo>
                <a:lnTo>
                  <a:pt x="40977" y="4329"/>
                </a:lnTo>
                <a:lnTo>
                  <a:pt x="40977" y="4329"/>
                </a:lnTo>
                <a:close/>
                <a:moveTo>
                  <a:pt x="40089" y="2628"/>
                </a:moveTo>
                <a:lnTo>
                  <a:pt x="40089" y="2628"/>
                </a:lnTo>
                <a:lnTo>
                  <a:pt x="39994" y="2609"/>
                </a:lnTo>
                <a:lnTo>
                  <a:pt x="39919" y="2628"/>
                </a:lnTo>
                <a:lnTo>
                  <a:pt x="39843" y="2666"/>
                </a:lnTo>
                <a:lnTo>
                  <a:pt x="39786" y="2741"/>
                </a:lnTo>
                <a:lnTo>
                  <a:pt x="39786" y="2741"/>
                </a:lnTo>
                <a:lnTo>
                  <a:pt x="39635" y="3025"/>
                </a:lnTo>
                <a:lnTo>
                  <a:pt x="39522" y="3308"/>
                </a:lnTo>
                <a:lnTo>
                  <a:pt x="39408" y="3592"/>
                </a:lnTo>
                <a:lnTo>
                  <a:pt x="39314" y="3894"/>
                </a:lnTo>
                <a:lnTo>
                  <a:pt x="39314" y="3894"/>
                </a:lnTo>
                <a:lnTo>
                  <a:pt x="39087" y="4650"/>
                </a:lnTo>
                <a:lnTo>
                  <a:pt x="38955" y="5028"/>
                </a:lnTo>
                <a:lnTo>
                  <a:pt x="38804" y="5369"/>
                </a:lnTo>
                <a:lnTo>
                  <a:pt x="38709" y="5539"/>
                </a:lnTo>
                <a:lnTo>
                  <a:pt x="38615" y="5690"/>
                </a:lnTo>
                <a:lnTo>
                  <a:pt x="38501" y="5841"/>
                </a:lnTo>
                <a:lnTo>
                  <a:pt x="38369" y="5992"/>
                </a:lnTo>
                <a:lnTo>
                  <a:pt x="38218" y="6106"/>
                </a:lnTo>
                <a:lnTo>
                  <a:pt x="38048" y="6238"/>
                </a:lnTo>
                <a:lnTo>
                  <a:pt x="37878" y="6351"/>
                </a:lnTo>
                <a:lnTo>
                  <a:pt x="37670" y="6446"/>
                </a:lnTo>
                <a:lnTo>
                  <a:pt x="37670" y="6446"/>
                </a:lnTo>
                <a:lnTo>
                  <a:pt x="37329" y="6597"/>
                </a:lnTo>
                <a:lnTo>
                  <a:pt x="36989" y="6711"/>
                </a:lnTo>
                <a:lnTo>
                  <a:pt x="36630" y="6805"/>
                </a:lnTo>
                <a:lnTo>
                  <a:pt x="36271" y="6862"/>
                </a:lnTo>
                <a:lnTo>
                  <a:pt x="35912" y="6900"/>
                </a:lnTo>
                <a:lnTo>
                  <a:pt x="35553" y="6900"/>
                </a:lnTo>
                <a:lnTo>
                  <a:pt x="35194" y="6881"/>
                </a:lnTo>
                <a:lnTo>
                  <a:pt x="34835" y="6843"/>
                </a:lnTo>
                <a:lnTo>
                  <a:pt x="34475" y="6767"/>
                </a:lnTo>
                <a:lnTo>
                  <a:pt x="34116" y="6673"/>
                </a:lnTo>
                <a:lnTo>
                  <a:pt x="33776" y="6559"/>
                </a:lnTo>
                <a:lnTo>
                  <a:pt x="33436" y="6427"/>
                </a:lnTo>
                <a:lnTo>
                  <a:pt x="33096" y="6276"/>
                </a:lnTo>
                <a:lnTo>
                  <a:pt x="32774" y="6106"/>
                </a:lnTo>
                <a:lnTo>
                  <a:pt x="32472" y="5917"/>
                </a:lnTo>
                <a:lnTo>
                  <a:pt x="32188" y="5709"/>
                </a:lnTo>
                <a:lnTo>
                  <a:pt x="32188" y="5709"/>
                </a:lnTo>
                <a:lnTo>
                  <a:pt x="31999" y="5520"/>
                </a:lnTo>
                <a:lnTo>
                  <a:pt x="31829" y="5331"/>
                </a:lnTo>
                <a:lnTo>
                  <a:pt x="31678" y="5123"/>
                </a:lnTo>
                <a:lnTo>
                  <a:pt x="31546" y="4896"/>
                </a:lnTo>
                <a:lnTo>
                  <a:pt x="31451" y="4650"/>
                </a:lnTo>
                <a:lnTo>
                  <a:pt x="31376" y="4405"/>
                </a:lnTo>
                <a:lnTo>
                  <a:pt x="31300" y="4140"/>
                </a:lnTo>
                <a:lnTo>
                  <a:pt x="31243" y="3894"/>
                </a:lnTo>
                <a:lnTo>
                  <a:pt x="31243" y="3894"/>
                </a:lnTo>
                <a:lnTo>
                  <a:pt x="31187" y="3479"/>
                </a:lnTo>
                <a:lnTo>
                  <a:pt x="31149" y="3063"/>
                </a:lnTo>
                <a:lnTo>
                  <a:pt x="31149" y="3063"/>
                </a:lnTo>
                <a:lnTo>
                  <a:pt x="31206" y="3006"/>
                </a:lnTo>
                <a:lnTo>
                  <a:pt x="31243" y="2930"/>
                </a:lnTo>
                <a:lnTo>
                  <a:pt x="31225" y="2836"/>
                </a:lnTo>
                <a:lnTo>
                  <a:pt x="31206" y="2779"/>
                </a:lnTo>
                <a:lnTo>
                  <a:pt x="31149" y="2704"/>
                </a:lnTo>
                <a:lnTo>
                  <a:pt x="31092" y="2666"/>
                </a:lnTo>
                <a:lnTo>
                  <a:pt x="31017" y="2647"/>
                </a:lnTo>
                <a:lnTo>
                  <a:pt x="30922" y="2647"/>
                </a:lnTo>
                <a:lnTo>
                  <a:pt x="30922" y="2647"/>
                </a:lnTo>
                <a:lnTo>
                  <a:pt x="30809" y="2760"/>
                </a:lnTo>
                <a:lnTo>
                  <a:pt x="30733" y="2874"/>
                </a:lnTo>
                <a:lnTo>
                  <a:pt x="30695" y="3025"/>
                </a:lnTo>
                <a:lnTo>
                  <a:pt x="30676" y="3176"/>
                </a:lnTo>
                <a:lnTo>
                  <a:pt x="30676" y="3346"/>
                </a:lnTo>
                <a:lnTo>
                  <a:pt x="30714" y="3516"/>
                </a:lnTo>
                <a:lnTo>
                  <a:pt x="30790" y="3894"/>
                </a:lnTo>
                <a:lnTo>
                  <a:pt x="30790" y="3894"/>
                </a:lnTo>
                <a:lnTo>
                  <a:pt x="30903" y="4291"/>
                </a:lnTo>
                <a:lnTo>
                  <a:pt x="30941" y="4480"/>
                </a:lnTo>
                <a:lnTo>
                  <a:pt x="30979" y="4650"/>
                </a:lnTo>
                <a:lnTo>
                  <a:pt x="30979" y="4650"/>
                </a:lnTo>
                <a:lnTo>
                  <a:pt x="31092" y="4972"/>
                </a:lnTo>
                <a:lnTo>
                  <a:pt x="31243" y="5274"/>
                </a:lnTo>
                <a:lnTo>
                  <a:pt x="31414" y="5539"/>
                </a:lnTo>
                <a:lnTo>
                  <a:pt x="31621" y="5784"/>
                </a:lnTo>
                <a:lnTo>
                  <a:pt x="31848" y="6011"/>
                </a:lnTo>
                <a:lnTo>
                  <a:pt x="32113" y="6219"/>
                </a:lnTo>
                <a:lnTo>
                  <a:pt x="32377" y="6408"/>
                </a:lnTo>
                <a:lnTo>
                  <a:pt x="32661" y="6578"/>
                </a:lnTo>
                <a:lnTo>
                  <a:pt x="32963" y="6729"/>
                </a:lnTo>
                <a:lnTo>
                  <a:pt x="33266" y="6843"/>
                </a:lnTo>
                <a:lnTo>
                  <a:pt x="33587" y="6975"/>
                </a:lnTo>
                <a:lnTo>
                  <a:pt x="33908" y="7070"/>
                </a:lnTo>
                <a:lnTo>
                  <a:pt x="34249" y="7164"/>
                </a:lnTo>
                <a:lnTo>
                  <a:pt x="34570" y="7240"/>
                </a:lnTo>
                <a:lnTo>
                  <a:pt x="35194" y="7372"/>
                </a:lnTo>
                <a:lnTo>
                  <a:pt x="35194" y="7372"/>
                </a:lnTo>
                <a:lnTo>
                  <a:pt x="35496" y="7372"/>
                </a:lnTo>
                <a:lnTo>
                  <a:pt x="35780" y="7353"/>
                </a:lnTo>
                <a:lnTo>
                  <a:pt x="36082" y="7334"/>
                </a:lnTo>
                <a:lnTo>
                  <a:pt x="36384" y="7296"/>
                </a:lnTo>
                <a:lnTo>
                  <a:pt x="36687" y="7240"/>
                </a:lnTo>
                <a:lnTo>
                  <a:pt x="36970" y="7183"/>
                </a:lnTo>
                <a:lnTo>
                  <a:pt x="37273" y="7089"/>
                </a:lnTo>
                <a:lnTo>
                  <a:pt x="37537" y="6994"/>
                </a:lnTo>
                <a:lnTo>
                  <a:pt x="37821" y="6862"/>
                </a:lnTo>
                <a:lnTo>
                  <a:pt x="38085" y="6729"/>
                </a:lnTo>
                <a:lnTo>
                  <a:pt x="38331" y="6578"/>
                </a:lnTo>
                <a:lnTo>
                  <a:pt x="38558" y="6389"/>
                </a:lnTo>
                <a:lnTo>
                  <a:pt x="38785" y="6200"/>
                </a:lnTo>
                <a:lnTo>
                  <a:pt x="38974" y="5973"/>
                </a:lnTo>
                <a:lnTo>
                  <a:pt x="39144" y="5747"/>
                </a:lnTo>
                <a:lnTo>
                  <a:pt x="39314" y="5482"/>
                </a:lnTo>
                <a:lnTo>
                  <a:pt x="39314" y="5482"/>
                </a:lnTo>
                <a:lnTo>
                  <a:pt x="39390" y="5274"/>
                </a:lnTo>
                <a:lnTo>
                  <a:pt x="39446" y="5085"/>
                </a:lnTo>
                <a:lnTo>
                  <a:pt x="39541" y="4688"/>
                </a:lnTo>
                <a:lnTo>
                  <a:pt x="39635" y="4291"/>
                </a:lnTo>
                <a:lnTo>
                  <a:pt x="39692" y="4083"/>
                </a:lnTo>
                <a:lnTo>
                  <a:pt x="39768" y="3894"/>
                </a:lnTo>
                <a:lnTo>
                  <a:pt x="39768" y="3894"/>
                </a:lnTo>
                <a:lnTo>
                  <a:pt x="39824" y="3705"/>
                </a:lnTo>
                <a:lnTo>
                  <a:pt x="39919" y="3535"/>
                </a:lnTo>
                <a:lnTo>
                  <a:pt x="39919" y="3535"/>
                </a:lnTo>
                <a:lnTo>
                  <a:pt x="39957" y="3422"/>
                </a:lnTo>
                <a:lnTo>
                  <a:pt x="40013" y="3308"/>
                </a:lnTo>
                <a:lnTo>
                  <a:pt x="40164" y="3063"/>
                </a:lnTo>
                <a:lnTo>
                  <a:pt x="40202" y="2930"/>
                </a:lnTo>
                <a:lnTo>
                  <a:pt x="40221" y="2817"/>
                </a:lnTo>
                <a:lnTo>
                  <a:pt x="40202" y="2760"/>
                </a:lnTo>
                <a:lnTo>
                  <a:pt x="40183" y="2723"/>
                </a:lnTo>
                <a:lnTo>
                  <a:pt x="40146" y="2666"/>
                </a:lnTo>
                <a:lnTo>
                  <a:pt x="40089" y="2628"/>
                </a:lnTo>
                <a:lnTo>
                  <a:pt x="40089" y="2628"/>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 name="Google Shape;15;p2"/>
          <p:cNvSpPr/>
          <p:nvPr/>
        </p:nvSpPr>
        <p:spPr>
          <a:xfrm>
            <a:off x="10542873" y="-1121506"/>
            <a:ext cx="1784744" cy="3767588"/>
          </a:xfrm>
          <a:custGeom>
            <a:avLst/>
            <a:gdLst/>
            <a:ahLst/>
            <a:cxnLst/>
            <a:rect l="l" t="t" r="r" b="b"/>
            <a:pathLst>
              <a:path w="20262" h="42773" extrusionOk="0">
                <a:moveTo>
                  <a:pt x="20224" y="42697"/>
                </a:moveTo>
                <a:lnTo>
                  <a:pt x="20224" y="42697"/>
                </a:lnTo>
                <a:lnTo>
                  <a:pt x="20262" y="42716"/>
                </a:lnTo>
                <a:lnTo>
                  <a:pt x="20262" y="42735"/>
                </a:lnTo>
                <a:lnTo>
                  <a:pt x="20262" y="42735"/>
                </a:lnTo>
                <a:lnTo>
                  <a:pt x="20243" y="42754"/>
                </a:lnTo>
                <a:lnTo>
                  <a:pt x="20224" y="42773"/>
                </a:lnTo>
                <a:lnTo>
                  <a:pt x="20224" y="42773"/>
                </a:lnTo>
                <a:lnTo>
                  <a:pt x="20224" y="42773"/>
                </a:lnTo>
                <a:lnTo>
                  <a:pt x="20224" y="42773"/>
                </a:lnTo>
                <a:lnTo>
                  <a:pt x="20073" y="42754"/>
                </a:lnTo>
                <a:lnTo>
                  <a:pt x="20073" y="42754"/>
                </a:lnTo>
                <a:lnTo>
                  <a:pt x="19827" y="42716"/>
                </a:lnTo>
                <a:lnTo>
                  <a:pt x="19827" y="42716"/>
                </a:lnTo>
                <a:lnTo>
                  <a:pt x="19695" y="42697"/>
                </a:lnTo>
                <a:lnTo>
                  <a:pt x="19695" y="42697"/>
                </a:lnTo>
                <a:lnTo>
                  <a:pt x="19562" y="42659"/>
                </a:lnTo>
                <a:lnTo>
                  <a:pt x="19562" y="42659"/>
                </a:lnTo>
                <a:lnTo>
                  <a:pt x="19506" y="42640"/>
                </a:lnTo>
                <a:lnTo>
                  <a:pt x="19506" y="42640"/>
                </a:lnTo>
                <a:lnTo>
                  <a:pt x="19449" y="42622"/>
                </a:lnTo>
                <a:lnTo>
                  <a:pt x="19449" y="42622"/>
                </a:lnTo>
                <a:lnTo>
                  <a:pt x="19373" y="42584"/>
                </a:lnTo>
                <a:lnTo>
                  <a:pt x="19373" y="42584"/>
                </a:lnTo>
                <a:lnTo>
                  <a:pt x="19298" y="42565"/>
                </a:lnTo>
                <a:lnTo>
                  <a:pt x="19298" y="42565"/>
                </a:lnTo>
                <a:lnTo>
                  <a:pt x="19279" y="42546"/>
                </a:lnTo>
                <a:lnTo>
                  <a:pt x="19279" y="42546"/>
                </a:lnTo>
                <a:lnTo>
                  <a:pt x="19222" y="42527"/>
                </a:lnTo>
                <a:lnTo>
                  <a:pt x="19222" y="42527"/>
                </a:lnTo>
                <a:lnTo>
                  <a:pt x="19184" y="42508"/>
                </a:lnTo>
                <a:lnTo>
                  <a:pt x="19184" y="42508"/>
                </a:lnTo>
                <a:lnTo>
                  <a:pt x="19128" y="42470"/>
                </a:lnTo>
                <a:lnTo>
                  <a:pt x="19128" y="42470"/>
                </a:lnTo>
                <a:lnTo>
                  <a:pt x="19052" y="42433"/>
                </a:lnTo>
                <a:lnTo>
                  <a:pt x="19052" y="42433"/>
                </a:lnTo>
                <a:lnTo>
                  <a:pt x="18920" y="42338"/>
                </a:lnTo>
                <a:lnTo>
                  <a:pt x="18920" y="42338"/>
                </a:lnTo>
                <a:lnTo>
                  <a:pt x="18844" y="42300"/>
                </a:lnTo>
                <a:lnTo>
                  <a:pt x="18844" y="42300"/>
                </a:lnTo>
                <a:lnTo>
                  <a:pt x="18787" y="42262"/>
                </a:lnTo>
                <a:lnTo>
                  <a:pt x="18787" y="42262"/>
                </a:lnTo>
                <a:lnTo>
                  <a:pt x="18504" y="42092"/>
                </a:lnTo>
                <a:lnTo>
                  <a:pt x="18504" y="42092"/>
                </a:lnTo>
                <a:lnTo>
                  <a:pt x="18428" y="42055"/>
                </a:lnTo>
                <a:lnTo>
                  <a:pt x="18428" y="42055"/>
                </a:lnTo>
                <a:lnTo>
                  <a:pt x="18353" y="42017"/>
                </a:lnTo>
                <a:lnTo>
                  <a:pt x="18353" y="42017"/>
                </a:lnTo>
                <a:lnTo>
                  <a:pt x="18220" y="41941"/>
                </a:lnTo>
                <a:lnTo>
                  <a:pt x="18220" y="41941"/>
                </a:lnTo>
                <a:lnTo>
                  <a:pt x="18012" y="41847"/>
                </a:lnTo>
                <a:lnTo>
                  <a:pt x="18012" y="41847"/>
                </a:lnTo>
                <a:lnTo>
                  <a:pt x="17805" y="41752"/>
                </a:lnTo>
                <a:lnTo>
                  <a:pt x="17805" y="41752"/>
                </a:lnTo>
                <a:lnTo>
                  <a:pt x="17729" y="41714"/>
                </a:lnTo>
                <a:lnTo>
                  <a:pt x="17729" y="41714"/>
                </a:lnTo>
                <a:lnTo>
                  <a:pt x="17672" y="41677"/>
                </a:lnTo>
                <a:lnTo>
                  <a:pt x="17672" y="41677"/>
                </a:lnTo>
                <a:lnTo>
                  <a:pt x="17540" y="41620"/>
                </a:lnTo>
                <a:lnTo>
                  <a:pt x="17540" y="41620"/>
                </a:lnTo>
                <a:lnTo>
                  <a:pt x="17483" y="41582"/>
                </a:lnTo>
                <a:lnTo>
                  <a:pt x="17483" y="41582"/>
                </a:lnTo>
                <a:lnTo>
                  <a:pt x="17445" y="41525"/>
                </a:lnTo>
                <a:lnTo>
                  <a:pt x="17445" y="41525"/>
                </a:lnTo>
                <a:lnTo>
                  <a:pt x="17389" y="41487"/>
                </a:lnTo>
                <a:lnTo>
                  <a:pt x="17389" y="41487"/>
                </a:lnTo>
                <a:lnTo>
                  <a:pt x="17275" y="41393"/>
                </a:lnTo>
                <a:lnTo>
                  <a:pt x="17275" y="41393"/>
                </a:lnTo>
                <a:lnTo>
                  <a:pt x="17219" y="41317"/>
                </a:lnTo>
                <a:lnTo>
                  <a:pt x="17219" y="41317"/>
                </a:lnTo>
                <a:lnTo>
                  <a:pt x="17143" y="41223"/>
                </a:lnTo>
                <a:lnTo>
                  <a:pt x="17143" y="41223"/>
                </a:lnTo>
                <a:lnTo>
                  <a:pt x="17105" y="41185"/>
                </a:lnTo>
                <a:lnTo>
                  <a:pt x="17105" y="41185"/>
                </a:lnTo>
                <a:lnTo>
                  <a:pt x="17067" y="41109"/>
                </a:lnTo>
                <a:lnTo>
                  <a:pt x="17067" y="41109"/>
                </a:lnTo>
                <a:lnTo>
                  <a:pt x="17030" y="41072"/>
                </a:lnTo>
                <a:lnTo>
                  <a:pt x="17030" y="41072"/>
                </a:lnTo>
                <a:lnTo>
                  <a:pt x="16992" y="41015"/>
                </a:lnTo>
                <a:lnTo>
                  <a:pt x="16992" y="41015"/>
                </a:lnTo>
                <a:lnTo>
                  <a:pt x="16935" y="40939"/>
                </a:lnTo>
                <a:lnTo>
                  <a:pt x="16935" y="40939"/>
                </a:lnTo>
                <a:lnTo>
                  <a:pt x="16822" y="40750"/>
                </a:lnTo>
                <a:lnTo>
                  <a:pt x="16822" y="40750"/>
                </a:lnTo>
                <a:lnTo>
                  <a:pt x="16765" y="40637"/>
                </a:lnTo>
                <a:lnTo>
                  <a:pt x="16765" y="40637"/>
                </a:lnTo>
                <a:lnTo>
                  <a:pt x="16689" y="40524"/>
                </a:lnTo>
                <a:lnTo>
                  <a:pt x="16689" y="40524"/>
                </a:lnTo>
                <a:lnTo>
                  <a:pt x="16614" y="40410"/>
                </a:lnTo>
                <a:lnTo>
                  <a:pt x="16614" y="40410"/>
                </a:lnTo>
                <a:lnTo>
                  <a:pt x="16595" y="40372"/>
                </a:lnTo>
                <a:lnTo>
                  <a:pt x="16595" y="40372"/>
                </a:lnTo>
                <a:lnTo>
                  <a:pt x="16519" y="40297"/>
                </a:lnTo>
                <a:lnTo>
                  <a:pt x="16519" y="40297"/>
                </a:lnTo>
                <a:lnTo>
                  <a:pt x="16444" y="40183"/>
                </a:lnTo>
                <a:lnTo>
                  <a:pt x="16444" y="40183"/>
                </a:lnTo>
                <a:lnTo>
                  <a:pt x="16349" y="40089"/>
                </a:lnTo>
                <a:lnTo>
                  <a:pt x="16349" y="40089"/>
                </a:lnTo>
                <a:lnTo>
                  <a:pt x="16349" y="40070"/>
                </a:lnTo>
                <a:lnTo>
                  <a:pt x="16349" y="40070"/>
                </a:lnTo>
                <a:lnTo>
                  <a:pt x="16255" y="39975"/>
                </a:lnTo>
                <a:lnTo>
                  <a:pt x="16255" y="39975"/>
                </a:lnTo>
                <a:lnTo>
                  <a:pt x="16236" y="39957"/>
                </a:lnTo>
                <a:lnTo>
                  <a:pt x="16236" y="39957"/>
                </a:lnTo>
                <a:lnTo>
                  <a:pt x="16179" y="39900"/>
                </a:lnTo>
                <a:lnTo>
                  <a:pt x="16179" y="39900"/>
                </a:lnTo>
                <a:lnTo>
                  <a:pt x="16141" y="39862"/>
                </a:lnTo>
                <a:lnTo>
                  <a:pt x="16141" y="39862"/>
                </a:lnTo>
                <a:lnTo>
                  <a:pt x="16085" y="39805"/>
                </a:lnTo>
                <a:lnTo>
                  <a:pt x="16085" y="39805"/>
                </a:lnTo>
                <a:lnTo>
                  <a:pt x="16047" y="39768"/>
                </a:lnTo>
                <a:lnTo>
                  <a:pt x="16047" y="39768"/>
                </a:lnTo>
                <a:lnTo>
                  <a:pt x="15990" y="39730"/>
                </a:lnTo>
                <a:lnTo>
                  <a:pt x="15990" y="39730"/>
                </a:lnTo>
                <a:lnTo>
                  <a:pt x="15896" y="39635"/>
                </a:lnTo>
                <a:lnTo>
                  <a:pt x="15896" y="39635"/>
                </a:lnTo>
                <a:lnTo>
                  <a:pt x="15858" y="39616"/>
                </a:lnTo>
                <a:lnTo>
                  <a:pt x="15858" y="39616"/>
                </a:lnTo>
                <a:lnTo>
                  <a:pt x="15782" y="39560"/>
                </a:lnTo>
                <a:lnTo>
                  <a:pt x="15782" y="39560"/>
                </a:lnTo>
                <a:lnTo>
                  <a:pt x="15782" y="39560"/>
                </a:lnTo>
                <a:lnTo>
                  <a:pt x="15782" y="39560"/>
                </a:lnTo>
                <a:lnTo>
                  <a:pt x="15688" y="39503"/>
                </a:lnTo>
                <a:lnTo>
                  <a:pt x="15688" y="39503"/>
                </a:lnTo>
                <a:lnTo>
                  <a:pt x="15612" y="39446"/>
                </a:lnTo>
                <a:lnTo>
                  <a:pt x="15612" y="39446"/>
                </a:lnTo>
                <a:lnTo>
                  <a:pt x="15536" y="39408"/>
                </a:lnTo>
                <a:lnTo>
                  <a:pt x="15536" y="39408"/>
                </a:lnTo>
                <a:lnTo>
                  <a:pt x="15423" y="39352"/>
                </a:lnTo>
                <a:lnTo>
                  <a:pt x="15423" y="39352"/>
                </a:lnTo>
                <a:lnTo>
                  <a:pt x="15423" y="39352"/>
                </a:lnTo>
                <a:lnTo>
                  <a:pt x="15423" y="39352"/>
                </a:lnTo>
                <a:lnTo>
                  <a:pt x="15423" y="39352"/>
                </a:lnTo>
                <a:lnTo>
                  <a:pt x="15291" y="39276"/>
                </a:lnTo>
                <a:lnTo>
                  <a:pt x="15291" y="39276"/>
                </a:lnTo>
                <a:lnTo>
                  <a:pt x="15215" y="39257"/>
                </a:lnTo>
                <a:lnTo>
                  <a:pt x="15215" y="39257"/>
                </a:lnTo>
                <a:lnTo>
                  <a:pt x="15140" y="39219"/>
                </a:lnTo>
                <a:lnTo>
                  <a:pt x="15140" y="39219"/>
                </a:lnTo>
                <a:lnTo>
                  <a:pt x="15045" y="39163"/>
                </a:lnTo>
                <a:lnTo>
                  <a:pt x="15045" y="39163"/>
                </a:lnTo>
                <a:lnTo>
                  <a:pt x="14932" y="39125"/>
                </a:lnTo>
                <a:lnTo>
                  <a:pt x="14932" y="39125"/>
                </a:lnTo>
                <a:lnTo>
                  <a:pt x="14780" y="39068"/>
                </a:lnTo>
                <a:lnTo>
                  <a:pt x="14780" y="39068"/>
                </a:lnTo>
                <a:lnTo>
                  <a:pt x="14610" y="39030"/>
                </a:lnTo>
                <a:lnTo>
                  <a:pt x="14610" y="39030"/>
                </a:lnTo>
                <a:lnTo>
                  <a:pt x="14535" y="38993"/>
                </a:lnTo>
                <a:lnTo>
                  <a:pt x="14535" y="38993"/>
                </a:lnTo>
                <a:lnTo>
                  <a:pt x="14440" y="38974"/>
                </a:lnTo>
                <a:lnTo>
                  <a:pt x="14440" y="38974"/>
                </a:lnTo>
                <a:lnTo>
                  <a:pt x="14327" y="38936"/>
                </a:lnTo>
                <a:lnTo>
                  <a:pt x="14327" y="38936"/>
                </a:lnTo>
                <a:lnTo>
                  <a:pt x="14213" y="38917"/>
                </a:lnTo>
                <a:lnTo>
                  <a:pt x="14213" y="38917"/>
                </a:lnTo>
                <a:lnTo>
                  <a:pt x="14100" y="38898"/>
                </a:lnTo>
                <a:lnTo>
                  <a:pt x="14100" y="38898"/>
                </a:lnTo>
                <a:lnTo>
                  <a:pt x="14006" y="38860"/>
                </a:lnTo>
                <a:lnTo>
                  <a:pt x="14006" y="38860"/>
                </a:lnTo>
                <a:lnTo>
                  <a:pt x="13817" y="38823"/>
                </a:lnTo>
                <a:lnTo>
                  <a:pt x="13817" y="38823"/>
                </a:lnTo>
                <a:lnTo>
                  <a:pt x="13722" y="38804"/>
                </a:lnTo>
                <a:lnTo>
                  <a:pt x="13722" y="38804"/>
                </a:lnTo>
                <a:lnTo>
                  <a:pt x="13590" y="38766"/>
                </a:lnTo>
                <a:lnTo>
                  <a:pt x="13590" y="38766"/>
                </a:lnTo>
                <a:lnTo>
                  <a:pt x="13514" y="38728"/>
                </a:lnTo>
                <a:lnTo>
                  <a:pt x="13514" y="38728"/>
                </a:lnTo>
                <a:lnTo>
                  <a:pt x="13439" y="38709"/>
                </a:lnTo>
                <a:lnTo>
                  <a:pt x="13439" y="38709"/>
                </a:lnTo>
                <a:lnTo>
                  <a:pt x="13325" y="38652"/>
                </a:lnTo>
                <a:lnTo>
                  <a:pt x="13325" y="38652"/>
                </a:lnTo>
                <a:lnTo>
                  <a:pt x="13231" y="38615"/>
                </a:lnTo>
                <a:lnTo>
                  <a:pt x="13231" y="38615"/>
                </a:lnTo>
                <a:lnTo>
                  <a:pt x="12909" y="38482"/>
                </a:lnTo>
                <a:lnTo>
                  <a:pt x="12909" y="38482"/>
                </a:lnTo>
                <a:lnTo>
                  <a:pt x="12739" y="38388"/>
                </a:lnTo>
                <a:lnTo>
                  <a:pt x="12569" y="38274"/>
                </a:lnTo>
                <a:lnTo>
                  <a:pt x="12569" y="38274"/>
                </a:lnTo>
                <a:lnTo>
                  <a:pt x="12437" y="38180"/>
                </a:lnTo>
                <a:lnTo>
                  <a:pt x="12437" y="38180"/>
                </a:lnTo>
                <a:lnTo>
                  <a:pt x="12380" y="38142"/>
                </a:lnTo>
                <a:lnTo>
                  <a:pt x="12380" y="38142"/>
                </a:lnTo>
                <a:lnTo>
                  <a:pt x="12342" y="38123"/>
                </a:lnTo>
                <a:lnTo>
                  <a:pt x="12342" y="38123"/>
                </a:lnTo>
                <a:lnTo>
                  <a:pt x="12267" y="38048"/>
                </a:lnTo>
                <a:lnTo>
                  <a:pt x="12267" y="38048"/>
                </a:lnTo>
                <a:lnTo>
                  <a:pt x="12210" y="38010"/>
                </a:lnTo>
                <a:lnTo>
                  <a:pt x="12210" y="38010"/>
                </a:lnTo>
                <a:lnTo>
                  <a:pt x="12153" y="37934"/>
                </a:lnTo>
                <a:lnTo>
                  <a:pt x="12153" y="37934"/>
                </a:lnTo>
                <a:lnTo>
                  <a:pt x="12078" y="37859"/>
                </a:lnTo>
                <a:lnTo>
                  <a:pt x="12078" y="37859"/>
                </a:lnTo>
                <a:lnTo>
                  <a:pt x="12002" y="37802"/>
                </a:lnTo>
                <a:lnTo>
                  <a:pt x="12002" y="37802"/>
                </a:lnTo>
                <a:lnTo>
                  <a:pt x="11945" y="37745"/>
                </a:lnTo>
                <a:lnTo>
                  <a:pt x="11945" y="37745"/>
                </a:lnTo>
                <a:lnTo>
                  <a:pt x="11908" y="37707"/>
                </a:lnTo>
                <a:lnTo>
                  <a:pt x="11908" y="37707"/>
                </a:lnTo>
                <a:lnTo>
                  <a:pt x="11851" y="37688"/>
                </a:lnTo>
                <a:lnTo>
                  <a:pt x="11851" y="37688"/>
                </a:lnTo>
                <a:lnTo>
                  <a:pt x="11794" y="37632"/>
                </a:lnTo>
                <a:lnTo>
                  <a:pt x="11794" y="37632"/>
                </a:lnTo>
                <a:lnTo>
                  <a:pt x="11719" y="37594"/>
                </a:lnTo>
                <a:lnTo>
                  <a:pt x="11719" y="37594"/>
                </a:lnTo>
                <a:lnTo>
                  <a:pt x="11681" y="37556"/>
                </a:lnTo>
                <a:lnTo>
                  <a:pt x="11681" y="37556"/>
                </a:lnTo>
                <a:lnTo>
                  <a:pt x="11624" y="37537"/>
                </a:lnTo>
                <a:lnTo>
                  <a:pt x="11624" y="37537"/>
                </a:lnTo>
                <a:lnTo>
                  <a:pt x="11548" y="37499"/>
                </a:lnTo>
                <a:lnTo>
                  <a:pt x="11548" y="37499"/>
                </a:lnTo>
                <a:lnTo>
                  <a:pt x="11548" y="37499"/>
                </a:lnTo>
                <a:lnTo>
                  <a:pt x="11548" y="37499"/>
                </a:lnTo>
                <a:lnTo>
                  <a:pt x="11548" y="37499"/>
                </a:lnTo>
                <a:lnTo>
                  <a:pt x="11473" y="37462"/>
                </a:lnTo>
                <a:lnTo>
                  <a:pt x="11473" y="37462"/>
                </a:lnTo>
                <a:lnTo>
                  <a:pt x="11416" y="37443"/>
                </a:lnTo>
                <a:lnTo>
                  <a:pt x="11416" y="37443"/>
                </a:lnTo>
                <a:lnTo>
                  <a:pt x="11265" y="37386"/>
                </a:lnTo>
                <a:lnTo>
                  <a:pt x="11265" y="37386"/>
                </a:lnTo>
                <a:lnTo>
                  <a:pt x="11208" y="37367"/>
                </a:lnTo>
                <a:lnTo>
                  <a:pt x="11208" y="37367"/>
                </a:lnTo>
                <a:lnTo>
                  <a:pt x="11133" y="37348"/>
                </a:lnTo>
                <a:lnTo>
                  <a:pt x="11133" y="37348"/>
                </a:lnTo>
                <a:lnTo>
                  <a:pt x="11019" y="37310"/>
                </a:lnTo>
                <a:lnTo>
                  <a:pt x="11019" y="37310"/>
                </a:lnTo>
                <a:lnTo>
                  <a:pt x="10963" y="37292"/>
                </a:lnTo>
                <a:lnTo>
                  <a:pt x="10963" y="37292"/>
                </a:lnTo>
                <a:lnTo>
                  <a:pt x="10944" y="37292"/>
                </a:lnTo>
                <a:lnTo>
                  <a:pt x="10944" y="37292"/>
                </a:lnTo>
                <a:lnTo>
                  <a:pt x="10906" y="37292"/>
                </a:lnTo>
                <a:lnTo>
                  <a:pt x="10906" y="37292"/>
                </a:lnTo>
                <a:lnTo>
                  <a:pt x="10830" y="37292"/>
                </a:lnTo>
                <a:lnTo>
                  <a:pt x="10830" y="37292"/>
                </a:lnTo>
                <a:lnTo>
                  <a:pt x="10792" y="37292"/>
                </a:lnTo>
                <a:lnTo>
                  <a:pt x="10792" y="37292"/>
                </a:lnTo>
                <a:lnTo>
                  <a:pt x="10774" y="37292"/>
                </a:lnTo>
                <a:lnTo>
                  <a:pt x="10774" y="37292"/>
                </a:lnTo>
                <a:lnTo>
                  <a:pt x="10736" y="37292"/>
                </a:lnTo>
                <a:lnTo>
                  <a:pt x="10736" y="37292"/>
                </a:lnTo>
                <a:lnTo>
                  <a:pt x="10660" y="37292"/>
                </a:lnTo>
                <a:lnTo>
                  <a:pt x="10660" y="37292"/>
                </a:lnTo>
                <a:lnTo>
                  <a:pt x="10622" y="37310"/>
                </a:lnTo>
                <a:lnTo>
                  <a:pt x="10622" y="37310"/>
                </a:lnTo>
                <a:lnTo>
                  <a:pt x="10566" y="37310"/>
                </a:lnTo>
                <a:lnTo>
                  <a:pt x="10566" y="37310"/>
                </a:lnTo>
                <a:lnTo>
                  <a:pt x="10566" y="37310"/>
                </a:lnTo>
                <a:lnTo>
                  <a:pt x="10566" y="37310"/>
                </a:lnTo>
                <a:lnTo>
                  <a:pt x="10566" y="37310"/>
                </a:lnTo>
                <a:lnTo>
                  <a:pt x="10471" y="37329"/>
                </a:lnTo>
                <a:lnTo>
                  <a:pt x="10471" y="37329"/>
                </a:lnTo>
                <a:lnTo>
                  <a:pt x="10339" y="37367"/>
                </a:lnTo>
                <a:lnTo>
                  <a:pt x="10339" y="37367"/>
                </a:lnTo>
                <a:lnTo>
                  <a:pt x="10225" y="37424"/>
                </a:lnTo>
                <a:lnTo>
                  <a:pt x="10225" y="37424"/>
                </a:lnTo>
                <a:lnTo>
                  <a:pt x="10074" y="37481"/>
                </a:lnTo>
                <a:lnTo>
                  <a:pt x="10074" y="37481"/>
                </a:lnTo>
                <a:lnTo>
                  <a:pt x="9961" y="37537"/>
                </a:lnTo>
                <a:lnTo>
                  <a:pt x="9961" y="37537"/>
                </a:lnTo>
                <a:lnTo>
                  <a:pt x="9885" y="37575"/>
                </a:lnTo>
                <a:lnTo>
                  <a:pt x="9885" y="37575"/>
                </a:lnTo>
                <a:lnTo>
                  <a:pt x="9829" y="37613"/>
                </a:lnTo>
                <a:lnTo>
                  <a:pt x="9829" y="37613"/>
                </a:lnTo>
                <a:lnTo>
                  <a:pt x="9791" y="37613"/>
                </a:lnTo>
                <a:lnTo>
                  <a:pt x="9791" y="37613"/>
                </a:lnTo>
                <a:lnTo>
                  <a:pt x="9715" y="37632"/>
                </a:lnTo>
                <a:lnTo>
                  <a:pt x="9715" y="37632"/>
                </a:lnTo>
                <a:lnTo>
                  <a:pt x="9658" y="37651"/>
                </a:lnTo>
                <a:lnTo>
                  <a:pt x="9658" y="37651"/>
                </a:lnTo>
                <a:lnTo>
                  <a:pt x="9602" y="37651"/>
                </a:lnTo>
                <a:lnTo>
                  <a:pt x="9602" y="37651"/>
                </a:lnTo>
                <a:lnTo>
                  <a:pt x="9545" y="37651"/>
                </a:lnTo>
                <a:lnTo>
                  <a:pt x="9545" y="37651"/>
                </a:lnTo>
                <a:lnTo>
                  <a:pt x="9507" y="37651"/>
                </a:lnTo>
                <a:lnTo>
                  <a:pt x="9507" y="37651"/>
                </a:lnTo>
                <a:lnTo>
                  <a:pt x="9432" y="37632"/>
                </a:lnTo>
                <a:lnTo>
                  <a:pt x="9432" y="37632"/>
                </a:lnTo>
                <a:lnTo>
                  <a:pt x="9394" y="37632"/>
                </a:lnTo>
                <a:lnTo>
                  <a:pt x="9394" y="37632"/>
                </a:lnTo>
                <a:lnTo>
                  <a:pt x="9337" y="37613"/>
                </a:lnTo>
                <a:lnTo>
                  <a:pt x="9337" y="37613"/>
                </a:lnTo>
                <a:lnTo>
                  <a:pt x="9280" y="37575"/>
                </a:lnTo>
                <a:lnTo>
                  <a:pt x="9224" y="37537"/>
                </a:lnTo>
                <a:lnTo>
                  <a:pt x="9224" y="37537"/>
                </a:lnTo>
                <a:lnTo>
                  <a:pt x="9167" y="37499"/>
                </a:lnTo>
                <a:lnTo>
                  <a:pt x="9167" y="37499"/>
                </a:lnTo>
                <a:lnTo>
                  <a:pt x="9110" y="37424"/>
                </a:lnTo>
                <a:lnTo>
                  <a:pt x="9110" y="37424"/>
                </a:lnTo>
                <a:lnTo>
                  <a:pt x="8997" y="37292"/>
                </a:lnTo>
                <a:lnTo>
                  <a:pt x="8997" y="37292"/>
                </a:lnTo>
                <a:lnTo>
                  <a:pt x="8940" y="37216"/>
                </a:lnTo>
                <a:lnTo>
                  <a:pt x="8940" y="37216"/>
                </a:lnTo>
                <a:lnTo>
                  <a:pt x="8883" y="37103"/>
                </a:lnTo>
                <a:lnTo>
                  <a:pt x="8883" y="37103"/>
                </a:lnTo>
                <a:lnTo>
                  <a:pt x="8770" y="36876"/>
                </a:lnTo>
                <a:lnTo>
                  <a:pt x="8770" y="36876"/>
                </a:lnTo>
                <a:lnTo>
                  <a:pt x="8713" y="36743"/>
                </a:lnTo>
                <a:lnTo>
                  <a:pt x="8713" y="36743"/>
                </a:lnTo>
                <a:lnTo>
                  <a:pt x="8638" y="36611"/>
                </a:lnTo>
                <a:lnTo>
                  <a:pt x="8638" y="36611"/>
                </a:lnTo>
                <a:lnTo>
                  <a:pt x="8638" y="36611"/>
                </a:lnTo>
                <a:lnTo>
                  <a:pt x="8638" y="36611"/>
                </a:lnTo>
                <a:lnTo>
                  <a:pt x="8638" y="36611"/>
                </a:lnTo>
                <a:lnTo>
                  <a:pt x="8600" y="36517"/>
                </a:lnTo>
                <a:lnTo>
                  <a:pt x="8600" y="36517"/>
                </a:lnTo>
                <a:lnTo>
                  <a:pt x="8562" y="36460"/>
                </a:lnTo>
                <a:lnTo>
                  <a:pt x="8562" y="36460"/>
                </a:lnTo>
                <a:lnTo>
                  <a:pt x="8524" y="36403"/>
                </a:lnTo>
                <a:lnTo>
                  <a:pt x="8524" y="36403"/>
                </a:lnTo>
                <a:lnTo>
                  <a:pt x="8411" y="36252"/>
                </a:lnTo>
                <a:lnTo>
                  <a:pt x="8411" y="36252"/>
                </a:lnTo>
                <a:lnTo>
                  <a:pt x="8354" y="36176"/>
                </a:lnTo>
                <a:lnTo>
                  <a:pt x="8354" y="36176"/>
                </a:lnTo>
                <a:lnTo>
                  <a:pt x="8298" y="36101"/>
                </a:lnTo>
                <a:lnTo>
                  <a:pt x="8298" y="36101"/>
                </a:lnTo>
                <a:lnTo>
                  <a:pt x="8241" y="36044"/>
                </a:lnTo>
                <a:lnTo>
                  <a:pt x="8241" y="36044"/>
                </a:lnTo>
                <a:lnTo>
                  <a:pt x="8165" y="35969"/>
                </a:lnTo>
                <a:lnTo>
                  <a:pt x="8165" y="35969"/>
                </a:lnTo>
                <a:lnTo>
                  <a:pt x="8014" y="35836"/>
                </a:lnTo>
                <a:lnTo>
                  <a:pt x="8014" y="35836"/>
                </a:lnTo>
                <a:lnTo>
                  <a:pt x="7957" y="35780"/>
                </a:lnTo>
                <a:lnTo>
                  <a:pt x="7957" y="35780"/>
                </a:lnTo>
                <a:lnTo>
                  <a:pt x="7863" y="35685"/>
                </a:lnTo>
                <a:lnTo>
                  <a:pt x="7863" y="35685"/>
                </a:lnTo>
                <a:lnTo>
                  <a:pt x="7731" y="35534"/>
                </a:lnTo>
                <a:lnTo>
                  <a:pt x="7731" y="35534"/>
                </a:lnTo>
                <a:lnTo>
                  <a:pt x="7598" y="35364"/>
                </a:lnTo>
                <a:lnTo>
                  <a:pt x="7598" y="35364"/>
                </a:lnTo>
                <a:lnTo>
                  <a:pt x="7504" y="35231"/>
                </a:lnTo>
                <a:lnTo>
                  <a:pt x="7504" y="35231"/>
                </a:lnTo>
                <a:lnTo>
                  <a:pt x="7296" y="34910"/>
                </a:lnTo>
                <a:lnTo>
                  <a:pt x="7296" y="34910"/>
                </a:lnTo>
                <a:lnTo>
                  <a:pt x="7220" y="34797"/>
                </a:lnTo>
                <a:lnTo>
                  <a:pt x="7220" y="34797"/>
                </a:lnTo>
                <a:lnTo>
                  <a:pt x="7126" y="34664"/>
                </a:lnTo>
                <a:lnTo>
                  <a:pt x="7126" y="34664"/>
                </a:lnTo>
                <a:lnTo>
                  <a:pt x="6918" y="34400"/>
                </a:lnTo>
                <a:lnTo>
                  <a:pt x="6918" y="34400"/>
                </a:lnTo>
                <a:lnTo>
                  <a:pt x="6540" y="33946"/>
                </a:lnTo>
                <a:lnTo>
                  <a:pt x="6540" y="33946"/>
                </a:lnTo>
                <a:lnTo>
                  <a:pt x="6313" y="33700"/>
                </a:lnTo>
                <a:lnTo>
                  <a:pt x="6124" y="33436"/>
                </a:lnTo>
                <a:lnTo>
                  <a:pt x="6124" y="33436"/>
                </a:lnTo>
                <a:lnTo>
                  <a:pt x="6030" y="33285"/>
                </a:lnTo>
                <a:lnTo>
                  <a:pt x="6030" y="33285"/>
                </a:lnTo>
                <a:lnTo>
                  <a:pt x="5935" y="33133"/>
                </a:lnTo>
                <a:lnTo>
                  <a:pt x="5935" y="33133"/>
                </a:lnTo>
                <a:lnTo>
                  <a:pt x="5841" y="32982"/>
                </a:lnTo>
                <a:lnTo>
                  <a:pt x="5841" y="32982"/>
                </a:lnTo>
                <a:lnTo>
                  <a:pt x="5746" y="32831"/>
                </a:lnTo>
                <a:lnTo>
                  <a:pt x="5746" y="32831"/>
                </a:lnTo>
                <a:lnTo>
                  <a:pt x="5652" y="32699"/>
                </a:lnTo>
                <a:lnTo>
                  <a:pt x="5652" y="32699"/>
                </a:lnTo>
                <a:lnTo>
                  <a:pt x="5557" y="32585"/>
                </a:lnTo>
                <a:lnTo>
                  <a:pt x="5557" y="32585"/>
                </a:lnTo>
                <a:lnTo>
                  <a:pt x="5500" y="32529"/>
                </a:lnTo>
                <a:lnTo>
                  <a:pt x="5500" y="32529"/>
                </a:lnTo>
                <a:lnTo>
                  <a:pt x="5444" y="32472"/>
                </a:lnTo>
                <a:lnTo>
                  <a:pt x="5444" y="32472"/>
                </a:lnTo>
                <a:lnTo>
                  <a:pt x="5330" y="32377"/>
                </a:lnTo>
                <a:lnTo>
                  <a:pt x="5330" y="32377"/>
                </a:lnTo>
                <a:lnTo>
                  <a:pt x="5255" y="32340"/>
                </a:lnTo>
                <a:lnTo>
                  <a:pt x="5255" y="32340"/>
                </a:lnTo>
                <a:lnTo>
                  <a:pt x="5255" y="32340"/>
                </a:lnTo>
                <a:lnTo>
                  <a:pt x="5255" y="32340"/>
                </a:lnTo>
                <a:lnTo>
                  <a:pt x="5255" y="32340"/>
                </a:lnTo>
                <a:lnTo>
                  <a:pt x="5217" y="32321"/>
                </a:lnTo>
                <a:lnTo>
                  <a:pt x="5217" y="32321"/>
                </a:lnTo>
                <a:lnTo>
                  <a:pt x="5103" y="32264"/>
                </a:lnTo>
                <a:lnTo>
                  <a:pt x="5103" y="32264"/>
                </a:lnTo>
                <a:lnTo>
                  <a:pt x="4990" y="32245"/>
                </a:lnTo>
                <a:lnTo>
                  <a:pt x="4990" y="32245"/>
                </a:lnTo>
                <a:lnTo>
                  <a:pt x="4914" y="32226"/>
                </a:lnTo>
                <a:lnTo>
                  <a:pt x="4914" y="32226"/>
                </a:lnTo>
                <a:lnTo>
                  <a:pt x="4820" y="32188"/>
                </a:lnTo>
                <a:lnTo>
                  <a:pt x="4820" y="32188"/>
                </a:lnTo>
                <a:lnTo>
                  <a:pt x="4706" y="32188"/>
                </a:lnTo>
                <a:lnTo>
                  <a:pt x="4706" y="32188"/>
                </a:lnTo>
                <a:lnTo>
                  <a:pt x="4593" y="32170"/>
                </a:lnTo>
                <a:lnTo>
                  <a:pt x="4593" y="32170"/>
                </a:lnTo>
                <a:lnTo>
                  <a:pt x="4480" y="32151"/>
                </a:lnTo>
                <a:lnTo>
                  <a:pt x="4480" y="32151"/>
                </a:lnTo>
                <a:lnTo>
                  <a:pt x="4366" y="32151"/>
                </a:lnTo>
                <a:lnTo>
                  <a:pt x="4366" y="32151"/>
                </a:lnTo>
                <a:lnTo>
                  <a:pt x="4272" y="32151"/>
                </a:lnTo>
                <a:lnTo>
                  <a:pt x="4272" y="32151"/>
                </a:lnTo>
                <a:lnTo>
                  <a:pt x="4215" y="32151"/>
                </a:lnTo>
                <a:lnTo>
                  <a:pt x="4215" y="32151"/>
                </a:lnTo>
                <a:lnTo>
                  <a:pt x="4139" y="32151"/>
                </a:lnTo>
                <a:lnTo>
                  <a:pt x="4139" y="32151"/>
                </a:lnTo>
                <a:lnTo>
                  <a:pt x="4064" y="32151"/>
                </a:lnTo>
                <a:lnTo>
                  <a:pt x="4064" y="32151"/>
                </a:lnTo>
                <a:lnTo>
                  <a:pt x="3969" y="32151"/>
                </a:lnTo>
                <a:lnTo>
                  <a:pt x="3969" y="32151"/>
                </a:lnTo>
                <a:lnTo>
                  <a:pt x="3875" y="32170"/>
                </a:lnTo>
                <a:lnTo>
                  <a:pt x="3875" y="32170"/>
                </a:lnTo>
                <a:lnTo>
                  <a:pt x="3724" y="32188"/>
                </a:lnTo>
                <a:lnTo>
                  <a:pt x="3724" y="32188"/>
                </a:lnTo>
                <a:lnTo>
                  <a:pt x="3610" y="32226"/>
                </a:lnTo>
                <a:lnTo>
                  <a:pt x="3610" y="32226"/>
                </a:lnTo>
                <a:lnTo>
                  <a:pt x="3440" y="32264"/>
                </a:lnTo>
                <a:lnTo>
                  <a:pt x="3440" y="32264"/>
                </a:lnTo>
                <a:lnTo>
                  <a:pt x="3100" y="32359"/>
                </a:lnTo>
                <a:lnTo>
                  <a:pt x="3100" y="32359"/>
                </a:lnTo>
                <a:lnTo>
                  <a:pt x="2798" y="32434"/>
                </a:lnTo>
                <a:lnTo>
                  <a:pt x="2798" y="32434"/>
                </a:lnTo>
                <a:lnTo>
                  <a:pt x="2741" y="32453"/>
                </a:lnTo>
                <a:lnTo>
                  <a:pt x="2741" y="32453"/>
                </a:lnTo>
                <a:lnTo>
                  <a:pt x="2684" y="32453"/>
                </a:lnTo>
                <a:lnTo>
                  <a:pt x="2684" y="32453"/>
                </a:lnTo>
                <a:lnTo>
                  <a:pt x="2609" y="32472"/>
                </a:lnTo>
                <a:lnTo>
                  <a:pt x="2609" y="32472"/>
                </a:lnTo>
                <a:lnTo>
                  <a:pt x="2514" y="32491"/>
                </a:lnTo>
                <a:lnTo>
                  <a:pt x="2514" y="32491"/>
                </a:lnTo>
                <a:lnTo>
                  <a:pt x="2438" y="32491"/>
                </a:lnTo>
                <a:lnTo>
                  <a:pt x="2438" y="32491"/>
                </a:lnTo>
                <a:lnTo>
                  <a:pt x="2382" y="32491"/>
                </a:lnTo>
                <a:lnTo>
                  <a:pt x="2382" y="32491"/>
                </a:lnTo>
                <a:lnTo>
                  <a:pt x="2325" y="32491"/>
                </a:lnTo>
                <a:lnTo>
                  <a:pt x="2325" y="32491"/>
                </a:lnTo>
                <a:lnTo>
                  <a:pt x="2231" y="32491"/>
                </a:lnTo>
                <a:lnTo>
                  <a:pt x="2231" y="32491"/>
                </a:lnTo>
                <a:lnTo>
                  <a:pt x="2117" y="32472"/>
                </a:lnTo>
                <a:lnTo>
                  <a:pt x="2117" y="32472"/>
                </a:lnTo>
                <a:lnTo>
                  <a:pt x="2004" y="32453"/>
                </a:lnTo>
                <a:lnTo>
                  <a:pt x="2004" y="32453"/>
                </a:lnTo>
                <a:lnTo>
                  <a:pt x="1890" y="32415"/>
                </a:lnTo>
                <a:lnTo>
                  <a:pt x="1890" y="32415"/>
                </a:lnTo>
                <a:lnTo>
                  <a:pt x="1853" y="32396"/>
                </a:lnTo>
                <a:lnTo>
                  <a:pt x="1853" y="32396"/>
                </a:lnTo>
                <a:lnTo>
                  <a:pt x="1796" y="32377"/>
                </a:lnTo>
                <a:lnTo>
                  <a:pt x="1796" y="32377"/>
                </a:lnTo>
                <a:lnTo>
                  <a:pt x="1682" y="32302"/>
                </a:lnTo>
                <a:lnTo>
                  <a:pt x="1682" y="32302"/>
                </a:lnTo>
                <a:lnTo>
                  <a:pt x="1626" y="32264"/>
                </a:lnTo>
                <a:lnTo>
                  <a:pt x="1626" y="32264"/>
                </a:lnTo>
                <a:lnTo>
                  <a:pt x="1512" y="32188"/>
                </a:lnTo>
                <a:lnTo>
                  <a:pt x="1512" y="32188"/>
                </a:lnTo>
                <a:lnTo>
                  <a:pt x="1418" y="32113"/>
                </a:lnTo>
                <a:lnTo>
                  <a:pt x="1418" y="32113"/>
                </a:lnTo>
                <a:lnTo>
                  <a:pt x="1323" y="32018"/>
                </a:lnTo>
                <a:lnTo>
                  <a:pt x="1323" y="32018"/>
                </a:lnTo>
                <a:lnTo>
                  <a:pt x="1285" y="31981"/>
                </a:lnTo>
                <a:lnTo>
                  <a:pt x="1285" y="31981"/>
                </a:lnTo>
                <a:lnTo>
                  <a:pt x="1210" y="31905"/>
                </a:lnTo>
                <a:lnTo>
                  <a:pt x="1210" y="31905"/>
                </a:lnTo>
                <a:lnTo>
                  <a:pt x="1191" y="31886"/>
                </a:lnTo>
                <a:lnTo>
                  <a:pt x="1191" y="31886"/>
                </a:lnTo>
                <a:lnTo>
                  <a:pt x="1115" y="31792"/>
                </a:lnTo>
                <a:lnTo>
                  <a:pt x="1115" y="31792"/>
                </a:lnTo>
                <a:lnTo>
                  <a:pt x="1078" y="31754"/>
                </a:lnTo>
                <a:lnTo>
                  <a:pt x="1078" y="31754"/>
                </a:lnTo>
                <a:lnTo>
                  <a:pt x="1021" y="31678"/>
                </a:lnTo>
                <a:lnTo>
                  <a:pt x="1021" y="31678"/>
                </a:lnTo>
                <a:lnTo>
                  <a:pt x="983" y="31621"/>
                </a:lnTo>
                <a:lnTo>
                  <a:pt x="983" y="31621"/>
                </a:lnTo>
                <a:lnTo>
                  <a:pt x="926" y="31565"/>
                </a:lnTo>
                <a:lnTo>
                  <a:pt x="926" y="31565"/>
                </a:lnTo>
                <a:lnTo>
                  <a:pt x="870" y="31470"/>
                </a:lnTo>
                <a:lnTo>
                  <a:pt x="870" y="31470"/>
                </a:lnTo>
                <a:lnTo>
                  <a:pt x="813" y="31376"/>
                </a:lnTo>
                <a:lnTo>
                  <a:pt x="813" y="31376"/>
                </a:lnTo>
                <a:lnTo>
                  <a:pt x="756" y="31300"/>
                </a:lnTo>
                <a:lnTo>
                  <a:pt x="756" y="31300"/>
                </a:lnTo>
                <a:lnTo>
                  <a:pt x="681" y="31149"/>
                </a:lnTo>
                <a:lnTo>
                  <a:pt x="681" y="31149"/>
                </a:lnTo>
                <a:lnTo>
                  <a:pt x="643" y="31092"/>
                </a:lnTo>
                <a:lnTo>
                  <a:pt x="643" y="31092"/>
                </a:lnTo>
                <a:lnTo>
                  <a:pt x="586" y="30998"/>
                </a:lnTo>
                <a:lnTo>
                  <a:pt x="586" y="30998"/>
                </a:lnTo>
                <a:lnTo>
                  <a:pt x="529" y="30884"/>
                </a:lnTo>
                <a:lnTo>
                  <a:pt x="529" y="30884"/>
                </a:lnTo>
                <a:lnTo>
                  <a:pt x="511" y="30828"/>
                </a:lnTo>
                <a:lnTo>
                  <a:pt x="511" y="30828"/>
                </a:lnTo>
                <a:lnTo>
                  <a:pt x="492" y="30790"/>
                </a:lnTo>
                <a:lnTo>
                  <a:pt x="492" y="30790"/>
                </a:lnTo>
                <a:lnTo>
                  <a:pt x="454" y="30733"/>
                </a:lnTo>
                <a:lnTo>
                  <a:pt x="454" y="30733"/>
                </a:lnTo>
                <a:lnTo>
                  <a:pt x="435" y="30658"/>
                </a:lnTo>
                <a:lnTo>
                  <a:pt x="435" y="30658"/>
                </a:lnTo>
                <a:lnTo>
                  <a:pt x="435" y="30658"/>
                </a:lnTo>
                <a:lnTo>
                  <a:pt x="435" y="30658"/>
                </a:lnTo>
                <a:lnTo>
                  <a:pt x="397" y="30582"/>
                </a:lnTo>
                <a:lnTo>
                  <a:pt x="397" y="30582"/>
                </a:lnTo>
                <a:lnTo>
                  <a:pt x="378" y="30506"/>
                </a:lnTo>
                <a:lnTo>
                  <a:pt x="378" y="30506"/>
                </a:lnTo>
                <a:lnTo>
                  <a:pt x="359" y="30468"/>
                </a:lnTo>
                <a:lnTo>
                  <a:pt x="359" y="30468"/>
                </a:lnTo>
                <a:lnTo>
                  <a:pt x="303" y="30317"/>
                </a:lnTo>
                <a:lnTo>
                  <a:pt x="303" y="30317"/>
                </a:lnTo>
                <a:lnTo>
                  <a:pt x="284" y="30223"/>
                </a:lnTo>
                <a:lnTo>
                  <a:pt x="284" y="30223"/>
                </a:lnTo>
                <a:lnTo>
                  <a:pt x="246" y="30109"/>
                </a:lnTo>
                <a:lnTo>
                  <a:pt x="246" y="30109"/>
                </a:lnTo>
                <a:lnTo>
                  <a:pt x="208" y="29958"/>
                </a:lnTo>
                <a:lnTo>
                  <a:pt x="208" y="29958"/>
                </a:lnTo>
                <a:lnTo>
                  <a:pt x="189" y="29826"/>
                </a:lnTo>
                <a:lnTo>
                  <a:pt x="189" y="29826"/>
                </a:lnTo>
                <a:lnTo>
                  <a:pt x="170" y="29712"/>
                </a:lnTo>
                <a:lnTo>
                  <a:pt x="170" y="29712"/>
                </a:lnTo>
                <a:lnTo>
                  <a:pt x="151" y="29618"/>
                </a:lnTo>
                <a:lnTo>
                  <a:pt x="151" y="29618"/>
                </a:lnTo>
                <a:lnTo>
                  <a:pt x="133" y="29523"/>
                </a:lnTo>
                <a:lnTo>
                  <a:pt x="133" y="29523"/>
                </a:lnTo>
                <a:lnTo>
                  <a:pt x="133" y="29448"/>
                </a:lnTo>
                <a:lnTo>
                  <a:pt x="133" y="29448"/>
                </a:lnTo>
                <a:lnTo>
                  <a:pt x="114" y="29410"/>
                </a:lnTo>
                <a:lnTo>
                  <a:pt x="114" y="29410"/>
                </a:lnTo>
                <a:lnTo>
                  <a:pt x="114" y="29259"/>
                </a:lnTo>
                <a:lnTo>
                  <a:pt x="114" y="29259"/>
                </a:lnTo>
                <a:lnTo>
                  <a:pt x="114" y="29127"/>
                </a:lnTo>
                <a:lnTo>
                  <a:pt x="114" y="29127"/>
                </a:lnTo>
                <a:lnTo>
                  <a:pt x="114" y="29051"/>
                </a:lnTo>
                <a:lnTo>
                  <a:pt x="114" y="29051"/>
                </a:lnTo>
                <a:lnTo>
                  <a:pt x="114" y="28956"/>
                </a:lnTo>
                <a:lnTo>
                  <a:pt x="114" y="28956"/>
                </a:lnTo>
                <a:lnTo>
                  <a:pt x="133" y="28805"/>
                </a:lnTo>
                <a:lnTo>
                  <a:pt x="133" y="28805"/>
                </a:lnTo>
                <a:lnTo>
                  <a:pt x="151" y="28654"/>
                </a:lnTo>
                <a:lnTo>
                  <a:pt x="151" y="28654"/>
                </a:lnTo>
                <a:lnTo>
                  <a:pt x="208" y="28371"/>
                </a:lnTo>
                <a:lnTo>
                  <a:pt x="208" y="28371"/>
                </a:lnTo>
                <a:lnTo>
                  <a:pt x="227" y="28295"/>
                </a:lnTo>
                <a:lnTo>
                  <a:pt x="227" y="28295"/>
                </a:lnTo>
                <a:lnTo>
                  <a:pt x="265" y="28200"/>
                </a:lnTo>
                <a:lnTo>
                  <a:pt x="265" y="28200"/>
                </a:lnTo>
                <a:lnTo>
                  <a:pt x="303" y="28087"/>
                </a:lnTo>
                <a:lnTo>
                  <a:pt x="303" y="28087"/>
                </a:lnTo>
                <a:lnTo>
                  <a:pt x="397" y="27766"/>
                </a:lnTo>
                <a:lnTo>
                  <a:pt x="397" y="27766"/>
                </a:lnTo>
                <a:lnTo>
                  <a:pt x="492" y="27444"/>
                </a:lnTo>
                <a:lnTo>
                  <a:pt x="492" y="27444"/>
                </a:lnTo>
                <a:lnTo>
                  <a:pt x="529" y="27312"/>
                </a:lnTo>
                <a:lnTo>
                  <a:pt x="529" y="27312"/>
                </a:lnTo>
                <a:lnTo>
                  <a:pt x="567" y="27218"/>
                </a:lnTo>
                <a:lnTo>
                  <a:pt x="567" y="27218"/>
                </a:lnTo>
                <a:lnTo>
                  <a:pt x="586" y="27123"/>
                </a:lnTo>
                <a:lnTo>
                  <a:pt x="586" y="27123"/>
                </a:lnTo>
                <a:lnTo>
                  <a:pt x="624" y="26934"/>
                </a:lnTo>
                <a:lnTo>
                  <a:pt x="624" y="26934"/>
                </a:lnTo>
                <a:lnTo>
                  <a:pt x="624" y="26840"/>
                </a:lnTo>
                <a:lnTo>
                  <a:pt x="624" y="26840"/>
                </a:lnTo>
                <a:lnTo>
                  <a:pt x="643" y="26764"/>
                </a:lnTo>
                <a:lnTo>
                  <a:pt x="643" y="26764"/>
                </a:lnTo>
                <a:lnTo>
                  <a:pt x="643" y="26707"/>
                </a:lnTo>
                <a:lnTo>
                  <a:pt x="643" y="26707"/>
                </a:lnTo>
                <a:lnTo>
                  <a:pt x="643" y="26613"/>
                </a:lnTo>
                <a:lnTo>
                  <a:pt x="643" y="26613"/>
                </a:lnTo>
                <a:lnTo>
                  <a:pt x="643" y="26556"/>
                </a:lnTo>
                <a:lnTo>
                  <a:pt x="643" y="26556"/>
                </a:lnTo>
                <a:lnTo>
                  <a:pt x="643" y="26424"/>
                </a:lnTo>
                <a:lnTo>
                  <a:pt x="643" y="26424"/>
                </a:lnTo>
                <a:lnTo>
                  <a:pt x="624" y="26329"/>
                </a:lnTo>
                <a:lnTo>
                  <a:pt x="624" y="26329"/>
                </a:lnTo>
                <a:lnTo>
                  <a:pt x="624" y="26216"/>
                </a:lnTo>
                <a:lnTo>
                  <a:pt x="624" y="26216"/>
                </a:lnTo>
                <a:lnTo>
                  <a:pt x="586" y="26008"/>
                </a:lnTo>
                <a:lnTo>
                  <a:pt x="586" y="26008"/>
                </a:lnTo>
                <a:lnTo>
                  <a:pt x="586" y="26008"/>
                </a:lnTo>
                <a:lnTo>
                  <a:pt x="586" y="26008"/>
                </a:lnTo>
                <a:lnTo>
                  <a:pt x="586" y="26008"/>
                </a:lnTo>
                <a:lnTo>
                  <a:pt x="586" y="26008"/>
                </a:lnTo>
                <a:lnTo>
                  <a:pt x="473" y="25517"/>
                </a:lnTo>
                <a:lnTo>
                  <a:pt x="473" y="25517"/>
                </a:lnTo>
                <a:lnTo>
                  <a:pt x="378" y="25082"/>
                </a:lnTo>
                <a:lnTo>
                  <a:pt x="378" y="25082"/>
                </a:lnTo>
                <a:lnTo>
                  <a:pt x="340" y="24874"/>
                </a:lnTo>
                <a:lnTo>
                  <a:pt x="340" y="24874"/>
                </a:lnTo>
                <a:lnTo>
                  <a:pt x="303" y="24609"/>
                </a:lnTo>
                <a:lnTo>
                  <a:pt x="303" y="24609"/>
                </a:lnTo>
                <a:lnTo>
                  <a:pt x="265" y="24326"/>
                </a:lnTo>
                <a:lnTo>
                  <a:pt x="265" y="24326"/>
                </a:lnTo>
                <a:lnTo>
                  <a:pt x="208" y="24042"/>
                </a:lnTo>
                <a:lnTo>
                  <a:pt x="208" y="24042"/>
                </a:lnTo>
                <a:lnTo>
                  <a:pt x="151" y="23759"/>
                </a:lnTo>
                <a:lnTo>
                  <a:pt x="151" y="23759"/>
                </a:lnTo>
                <a:lnTo>
                  <a:pt x="76" y="23513"/>
                </a:lnTo>
                <a:lnTo>
                  <a:pt x="76" y="23513"/>
                </a:lnTo>
                <a:lnTo>
                  <a:pt x="57" y="23400"/>
                </a:lnTo>
                <a:lnTo>
                  <a:pt x="57" y="23400"/>
                </a:lnTo>
                <a:lnTo>
                  <a:pt x="19" y="23286"/>
                </a:lnTo>
                <a:lnTo>
                  <a:pt x="19" y="23286"/>
                </a:lnTo>
                <a:lnTo>
                  <a:pt x="0" y="23230"/>
                </a:lnTo>
                <a:lnTo>
                  <a:pt x="0" y="23230"/>
                </a:lnTo>
                <a:lnTo>
                  <a:pt x="0" y="23154"/>
                </a:lnTo>
                <a:lnTo>
                  <a:pt x="0" y="23154"/>
                </a:lnTo>
                <a:lnTo>
                  <a:pt x="0" y="23078"/>
                </a:lnTo>
                <a:lnTo>
                  <a:pt x="0" y="23022"/>
                </a:lnTo>
                <a:lnTo>
                  <a:pt x="0" y="23022"/>
                </a:lnTo>
                <a:lnTo>
                  <a:pt x="0" y="22946"/>
                </a:lnTo>
                <a:lnTo>
                  <a:pt x="38" y="22870"/>
                </a:lnTo>
                <a:lnTo>
                  <a:pt x="38" y="22870"/>
                </a:lnTo>
                <a:lnTo>
                  <a:pt x="57" y="22795"/>
                </a:lnTo>
                <a:lnTo>
                  <a:pt x="57" y="22795"/>
                </a:lnTo>
                <a:lnTo>
                  <a:pt x="76" y="22757"/>
                </a:lnTo>
                <a:lnTo>
                  <a:pt x="76" y="22757"/>
                </a:lnTo>
                <a:lnTo>
                  <a:pt x="133" y="22681"/>
                </a:lnTo>
                <a:lnTo>
                  <a:pt x="133" y="22681"/>
                </a:lnTo>
                <a:lnTo>
                  <a:pt x="227" y="22568"/>
                </a:lnTo>
                <a:lnTo>
                  <a:pt x="227" y="22568"/>
                </a:lnTo>
                <a:lnTo>
                  <a:pt x="265" y="22530"/>
                </a:lnTo>
                <a:lnTo>
                  <a:pt x="265" y="22530"/>
                </a:lnTo>
                <a:lnTo>
                  <a:pt x="303" y="22474"/>
                </a:lnTo>
                <a:lnTo>
                  <a:pt x="303" y="22474"/>
                </a:lnTo>
                <a:lnTo>
                  <a:pt x="378" y="22417"/>
                </a:lnTo>
                <a:lnTo>
                  <a:pt x="378" y="22417"/>
                </a:lnTo>
                <a:lnTo>
                  <a:pt x="435" y="22341"/>
                </a:lnTo>
                <a:lnTo>
                  <a:pt x="435" y="22341"/>
                </a:lnTo>
                <a:lnTo>
                  <a:pt x="511" y="22285"/>
                </a:lnTo>
                <a:lnTo>
                  <a:pt x="511" y="22285"/>
                </a:lnTo>
                <a:lnTo>
                  <a:pt x="945" y="21888"/>
                </a:lnTo>
                <a:lnTo>
                  <a:pt x="945" y="21888"/>
                </a:lnTo>
                <a:lnTo>
                  <a:pt x="1078" y="21774"/>
                </a:lnTo>
                <a:lnTo>
                  <a:pt x="1078" y="21774"/>
                </a:lnTo>
                <a:lnTo>
                  <a:pt x="1172" y="21699"/>
                </a:lnTo>
                <a:lnTo>
                  <a:pt x="1172" y="21699"/>
                </a:lnTo>
                <a:lnTo>
                  <a:pt x="1229" y="21623"/>
                </a:lnTo>
                <a:lnTo>
                  <a:pt x="1229" y="21623"/>
                </a:lnTo>
                <a:lnTo>
                  <a:pt x="1285" y="21566"/>
                </a:lnTo>
                <a:lnTo>
                  <a:pt x="1285" y="21566"/>
                </a:lnTo>
                <a:lnTo>
                  <a:pt x="1323" y="21510"/>
                </a:lnTo>
                <a:lnTo>
                  <a:pt x="1323" y="21510"/>
                </a:lnTo>
                <a:lnTo>
                  <a:pt x="1361" y="21472"/>
                </a:lnTo>
                <a:lnTo>
                  <a:pt x="1361" y="21472"/>
                </a:lnTo>
                <a:lnTo>
                  <a:pt x="1399" y="21396"/>
                </a:lnTo>
                <a:lnTo>
                  <a:pt x="1399" y="21396"/>
                </a:lnTo>
                <a:lnTo>
                  <a:pt x="1456" y="21321"/>
                </a:lnTo>
                <a:lnTo>
                  <a:pt x="1456" y="21321"/>
                </a:lnTo>
                <a:lnTo>
                  <a:pt x="1493" y="21245"/>
                </a:lnTo>
                <a:lnTo>
                  <a:pt x="1493" y="21245"/>
                </a:lnTo>
                <a:lnTo>
                  <a:pt x="1569" y="21094"/>
                </a:lnTo>
                <a:lnTo>
                  <a:pt x="1569" y="21094"/>
                </a:lnTo>
                <a:lnTo>
                  <a:pt x="1664" y="20905"/>
                </a:lnTo>
                <a:lnTo>
                  <a:pt x="1664" y="20905"/>
                </a:lnTo>
                <a:lnTo>
                  <a:pt x="1777" y="20678"/>
                </a:lnTo>
                <a:lnTo>
                  <a:pt x="1777" y="20678"/>
                </a:lnTo>
                <a:lnTo>
                  <a:pt x="1985" y="20262"/>
                </a:lnTo>
                <a:lnTo>
                  <a:pt x="1985" y="20262"/>
                </a:lnTo>
                <a:lnTo>
                  <a:pt x="2174" y="19846"/>
                </a:lnTo>
                <a:lnTo>
                  <a:pt x="2174" y="19846"/>
                </a:lnTo>
                <a:lnTo>
                  <a:pt x="2287" y="19638"/>
                </a:lnTo>
                <a:lnTo>
                  <a:pt x="2287" y="19638"/>
                </a:lnTo>
                <a:lnTo>
                  <a:pt x="2325" y="19525"/>
                </a:lnTo>
                <a:lnTo>
                  <a:pt x="2325" y="19525"/>
                </a:lnTo>
                <a:lnTo>
                  <a:pt x="2344" y="19487"/>
                </a:lnTo>
                <a:lnTo>
                  <a:pt x="2344" y="19487"/>
                </a:lnTo>
                <a:lnTo>
                  <a:pt x="2363" y="19412"/>
                </a:lnTo>
                <a:lnTo>
                  <a:pt x="2363" y="19412"/>
                </a:lnTo>
                <a:lnTo>
                  <a:pt x="2401" y="19336"/>
                </a:lnTo>
                <a:lnTo>
                  <a:pt x="2401" y="19336"/>
                </a:lnTo>
                <a:lnTo>
                  <a:pt x="2420" y="19298"/>
                </a:lnTo>
                <a:lnTo>
                  <a:pt x="2420" y="19298"/>
                </a:lnTo>
                <a:lnTo>
                  <a:pt x="2420" y="19260"/>
                </a:lnTo>
                <a:lnTo>
                  <a:pt x="2420" y="19260"/>
                </a:lnTo>
                <a:lnTo>
                  <a:pt x="2457" y="19166"/>
                </a:lnTo>
                <a:lnTo>
                  <a:pt x="2457" y="19166"/>
                </a:lnTo>
                <a:lnTo>
                  <a:pt x="2476" y="19053"/>
                </a:lnTo>
                <a:lnTo>
                  <a:pt x="2476" y="19053"/>
                </a:lnTo>
                <a:lnTo>
                  <a:pt x="2495" y="18939"/>
                </a:lnTo>
                <a:lnTo>
                  <a:pt x="2495" y="18939"/>
                </a:lnTo>
                <a:lnTo>
                  <a:pt x="2514" y="18864"/>
                </a:lnTo>
                <a:lnTo>
                  <a:pt x="2514" y="18864"/>
                </a:lnTo>
                <a:lnTo>
                  <a:pt x="2514" y="18807"/>
                </a:lnTo>
                <a:lnTo>
                  <a:pt x="2514" y="18807"/>
                </a:lnTo>
                <a:lnTo>
                  <a:pt x="2533" y="18656"/>
                </a:lnTo>
                <a:lnTo>
                  <a:pt x="2533" y="18656"/>
                </a:lnTo>
                <a:lnTo>
                  <a:pt x="2552" y="18504"/>
                </a:lnTo>
                <a:lnTo>
                  <a:pt x="2552" y="18504"/>
                </a:lnTo>
                <a:lnTo>
                  <a:pt x="2571" y="18297"/>
                </a:lnTo>
                <a:lnTo>
                  <a:pt x="2571" y="18297"/>
                </a:lnTo>
                <a:lnTo>
                  <a:pt x="2571" y="18183"/>
                </a:lnTo>
                <a:lnTo>
                  <a:pt x="2571" y="18183"/>
                </a:lnTo>
                <a:lnTo>
                  <a:pt x="2552" y="18051"/>
                </a:lnTo>
                <a:lnTo>
                  <a:pt x="2552" y="18051"/>
                </a:lnTo>
                <a:lnTo>
                  <a:pt x="2552" y="17975"/>
                </a:lnTo>
                <a:lnTo>
                  <a:pt x="2552" y="17975"/>
                </a:lnTo>
                <a:lnTo>
                  <a:pt x="2533" y="17900"/>
                </a:lnTo>
                <a:lnTo>
                  <a:pt x="2533" y="17900"/>
                </a:lnTo>
                <a:lnTo>
                  <a:pt x="2514" y="17767"/>
                </a:lnTo>
                <a:lnTo>
                  <a:pt x="2514" y="17767"/>
                </a:lnTo>
                <a:lnTo>
                  <a:pt x="2495" y="17673"/>
                </a:lnTo>
                <a:lnTo>
                  <a:pt x="2495" y="17673"/>
                </a:lnTo>
                <a:lnTo>
                  <a:pt x="2476" y="17559"/>
                </a:lnTo>
                <a:lnTo>
                  <a:pt x="2476" y="17559"/>
                </a:lnTo>
                <a:lnTo>
                  <a:pt x="2401" y="17370"/>
                </a:lnTo>
                <a:lnTo>
                  <a:pt x="2401" y="17370"/>
                </a:lnTo>
                <a:lnTo>
                  <a:pt x="2344" y="17163"/>
                </a:lnTo>
                <a:lnTo>
                  <a:pt x="2344" y="17163"/>
                </a:lnTo>
                <a:lnTo>
                  <a:pt x="2306" y="17087"/>
                </a:lnTo>
                <a:lnTo>
                  <a:pt x="2306" y="17087"/>
                </a:lnTo>
                <a:lnTo>
                  <a:pt x="2287" y="17030"/>
                </a:lnTo>
                <a:lnTo>
                  <a:pt x="2287" y="17030"/>
                </a:lnTo>
                <a:lnTo>
                  <a:pt x="2287" y="16974"/>
                </a:lnTo>
                <a:lnTo>
                  <a:pt x="2287" y="16974"/>
                </a:lnTo>
                <a:lnTo>
                  <a:pt x="2268" y="16879"/>
                </a:lnTo>
                <a:lnTo>
                  <a:pt x="2268" y="16879"/>
                </a:lnTo>
                <a:lnTo>
                  <a:pt x="2249" y="16822"/>
                </a:lnTo>
                <a:lnTo>
                  <a:pt x="2249" y="16822"/>
                </a:lnTo>
                <a:lnTo>
                  <a:pt x="2249" y="16747"/>
                </a:lnTo>
                <a:lnTo>
                  <a:pt x="2249" y="16747"/>
                </a:lnTo>
                <a:lnTo>
                  <a:pt x="2249" y="16709"/>
                </a:lnTo>
                <a:lnTo>
                  <a:pt x="2249" y="16709"/>
                </a:lnTo>
                <a:lnTo>
                  <a:pt x="2231" y="16633"/>
                </a:lnTo>
                <a:lnTo>
                  <a:pt x="2231" y="16633"/>
                </a:lnTo>
                <a:lnTo>
                  <a:pt x="2231" y="16614"/>
                </a:lnTo>
                <a:lnTo>
                  <a:pt x="2231" y="16614"/>
                </a:lnTo>
                <a:lnTo>
                  <a:pt x="2231" y="16520"/>
                </a:lnTo>
                <a:lnTo>
                  <a:pt x="2231" y="16520"/>
                </a:lnTo>
                <a:lnTo>
                  <a:pt x="2231" y="16425"/>
                </a:lnTo>
                <a:lnTo>
                  <a:pt x="2231" y="16425"/>
                </a:lnTo>
                <a:lnTo>
                  <a:pt x="2231" y="16293"/>
                </a:lnTo>
                <a:lnTo>
                  <a:pt x="2231" y="16293"/>
                </a:lnTo>
                <a:lnTo>
                  <a:pt x="2231" y="16255"/>
                </a:lnTo>
                <a:lnTo>
                  <a:pt x="2231" y="16255"/>
                </a:lnTo>
                <a:lnTo>
                  <a:pt x="2249" y="16199"/>
                </a:lnTo>
                <a:lnTo>
                  <a:pt x="2249" y="16199"/>
                </a:lnTo>
                <a:lnTo>
                  <a:pt x="2249" y="16085"/>
                </a:lnTo>
                <a:lnTo>
                  <a:pt x="2249" y="16085"/>
                </a:lnTo>
                <a:lnTo>
                  <a:pt x="2268" y="15991"/>
                </a:lnTo>
                <a:lnTo>
                  <a:pt x="2268" y="15991"/>
                </a:lnTo>
                <a:lnTo>
                  <a:pt x="2268" y="15934"/>
                </a:lnTo>
                <a:lnTo>
                  <a:pt x="2268" y="15934"/>
                </a:lnTo>
                <a:lnTo>
                  <a:pt x="2287" y="15858"/>
                </a:lnTo>
                <a:lnTo>
                  <a:pt x="2287" y="15858"/>
                </a:lnTo>
                <a:lnTo>
                  <a:pt x="2306" y="15726"/>
                </a:lnTo>
                <a:lnTo>
                  <a:pt x="2306" y="15726"/>
                </a:lnTo>
                <a:lnTo>
                  <a:pt x="2325" y="15650"/>
                </a:lnTo>
                <a:lnTo>
                  <a:pt x="2325" y="15650"/>
                </a:lnTo>
                <a:lnTo>
                  <a:pt x="2344" y="15575"/>
                </a:lnTo>
                <a:lnTo>
                  <a:pt x="2344" y="15575"/>
                </a:lnTo>
                <a:lnTo>
                  <a:pt x="2344" y="15537"/>
                </a:lnTo>
                <a:lnTo>
                  <a:pt x="2344" y="15537"/>
                </a:lnTo>
                <a:lnTo>
                  <a:pt x="2363" y="15499"/>
                </a:lnTo>
                <a:lnTo>
                  <a:pt x="2363" y="15499"/>
                </a:lnTo>
                <a:lnTo>
                  <a:pt x="2363" y="15480"/>
                </a:lnTo>
                <a:lnTo>
                  <a:pt x="2363" y="15480"/>
                </a:lnTo>
                <a:lnTo>
                  <a:pt x="2382" y="15424"/>
                </a:lnTo>
                <a:lnTo>
                  <a:pt x="2382" y="15424"/>
                </a:lnTo>
                <a:lnTo>
                  <a:pt x="2401" y="15405"/>
                </a:lnTo>
                <a:lnTo>
                  <a:pt x="2401" y="15405"/>
                </a:lnTo>
                <a:lnTo>
                  <a:pt x="2420" y="15367"/>
                </a:lnTo>
                <a:lnTo>
                  <a:pt x="2420" y="15367"/>
                </a:lnTo>
                <a:lnTo>
                  <a:pt x="2438" y="15329"/>
                </a:lnTo>
                <a:lnTo>
                  <a:pt x="2438" y="15329"/>
                </a:lnTo>
                <a:lnTo>
                  <a:pt x="2457" y="15291"/>
                </a:lnTo>
                <a:lnTo>
                  <a:pt x="2457" y="15291"/>
                </a:lnTo>
                <a:lnTo>
                  <a:pt x="2476" y="15254"/>
                </a:lnTo>
                <a:lnTo>
                  <a:pt x="2476" y="15254"/>
                </a:lnTo>
                <a:lnTo>
                  <a:pt x="2703" y="14951"/>
                </a:lnTo>
                <a:lnTo>
                  <a:pt x="2703" y="14951"/>
                </a:lnTo>
                <a:lnTo>
                  <a:pt x="2949" y="14630"/>
                </a:lnTo>
                <a:lnTo>
                  <a:pt x="2949" y="14630"/>
                </a:lnTo>
                <a:lnTo>
                  <a:pt x="3176" y="14309"/>
                </a:lnTo>
                <a:lnTo>
                  <a:pt x="3176" y="14309"/>
                </a:lnTo>
                <a:lnTo>
                  <a:pt x="3308" y="14082"/>
                </a:lnTo>
                <a:lnTo>
                  <a:pt x="3308" y="14082"/>
                </a:lnTo>
                <a:lnTo>
                  <a:pt x="3383" y="13968"/>
                </a:lnTo>
                <a:lnTo>
                  <a:pt x="3383" y="13968"/>
                </a:lnTo>
                <a:lnTo>
                  <a:pt x="3440" y="13855"/>
                </a:lnTo>
                <a:lnTo>
                  <a:pt x="3440" y="13855"/>
                </a:lnTo>
                <a:lnTo>
                  <a:pt x="3478" y="13760"/>
                </a:lnTo>
                <a:lnTo>
                  <a:pt x="3478" y="13760"/>
                </a:lnTo>
                <a:lnTo>
                  <a:pt x="3516" y="13685"/>
                </a:lnTo>
                <a:lnTo>
                  <a:pt x="3516" y="13685"/>
                </a:lnTo>
                <a:lnTo>
                  <a:pt x="3572" y="13590"/>
                </a:lnTo>
                <a:lnTo>
                  <a:pt x="3572" y="13590"/>
                </a:lnTo>
                <a:lnTo>
                  <a:pt x="3610" y="13477"/>
                </a:lnTo>
                <a:lnTo>
                  <a:pt x="3610" y="13477"/>
                </a:lnTo>
                <a:lnTo>
                  <a:pt x="3799" y="13061"/>
                </a:lnTo>
                <a:lnTo>
                  <a:pt x="3799" y="13061"/>
                </a:lnTo>
                <a:lnTo>
                  <a:pt x="3969" y="12702"/>
                </a:lnTo>
                <a:lnTo>
                  <a:pt x="3969" y="12702"/>
                </a:lnTo>
                <a:lnTo>
                  <a:pt x="4083" y="12494"/>
                </a:lnTo>
                <a:lnTo>
                  <a:pt x="4083" y="12494"/>
                </a:lnTo>
                <a:lnTo>
                  <a:pt x="4139" y="12400"/>
                </a:lnTo>
                <a:lnTo>
                  <a:pt x="4139" y="12400"/>
                </a:lnTo>
                <a:lnTo>
                  <a:pt x="4196" y="12324"/>
                </a:lnTo>
                <a:lnTo>
                  <a:pt x="4196" y="12324"/>
                </a:lnTo>
                <a:lnTo>
                  <a:pt x="4234" y="12267"/>
                </a:lnTo>
                <a:lnTo>
                  <a:pt x="4234" y="12267"/>
                </a:lnTo>
                <a:lnTo>
                  <a:pt x="4272" y="12211"/>
                </a:lnTo>
                <a:lnTo>
                  <a:pt x="4272" y="12211"/>
                </a:lnTo>
                <a:lnTo>
                  <a:pt x="4310" y="12173"/>
                </a:lnTo>
                <a:lnTo>
                  <a:pt x="4310" y="12173"/>
                </a:lnTo>
                <a:lnTo>
                  <a:pt x="4366" y="12135"/>
                </a:lnTo>
                <a:lnTo>
                  <a:pt x="4366" y="12135"/>
                </a:lnTo>
                <a:lnTo>
                  <a:pt x="4385" y="12097"/>
                </a:lnTo>
                <a:lnTo>
                  <a:pt x="4385" y="12097"/>
                </a:lnTo>
                <a:lnTo>
                  <a:pt x="4404" y="12078"/>
                </a:lnTo>
                <a:lnTo>
                  <a:pt x="4404" y="12078"/>
                </a:lnTo>
                <a:lnTo>
                  <a:pt x="4423" y="12059"/>
                </a:lnTo>
                <a:lnTo>
                  <a:pt x="4423" y="12059"/>
                </a:lnTo>
                <a:lnTo>
                  <a:pt x="4499" y="12003"/>
                </a:lnTo>
                <a:lnTo>
                  <a:pt x="4499" y="12003"/>
                </a:lnTo>
                <a:lnTo>
                  <a:pt x="4555" y="11965"/>
                </a:lnTo>
                <a:lnTo>
                  <a:pt x="4555" y="11965"/>
                </a:lnTo>
                <a:lnTo>
                  <a:pt x="4593" y="11946"/>
                </a:lnTo>
                <a:lnTo>
                  <a:pt x="4593" y="11946"/>
                </a:lnTo>
                <a:lnTo>
                  <a:pt x="4820" y="11814"/>
                </a:lnTo>
                <a:lnTo>
                  <a:pt x="4820" y="11814"/>
                </a:lnTo>
                <a:lnTo>
                  <a:pt x="4990" y="11738"/>
                </a:lnTo>
                <a:lnTo>
                  <a:pt x="4990" y="11738"/>
                </a:lnTo>
                <a:lnTo>
                  <a:pt x="5103" y="11700"/>
                </a:lnTo>
                <a:lnTo>
                  <a:pt x="5103" y="11700"/>
                </a:lnTo>
                <a:lnTo>
                  <a:pt x="5198" y="11662"/>
                </a:lnTo>
                <a:lnTo>
                  <a:pt x="5198" y="11662"/>
                </a:lnTo>
                <a:lnTo>
                  <a:pt x="5292" y="11644"/>
                </a:lnTo>
                <a:lnTo>
                  <a:pt x="5292" y="11644"/>
                </a:lnTo>
                <a:lnTo>
                  <a:pt x="5387" y="11606"/>
                </a:lnTo>
                <a:lnTo>
                  <a:pt x="5387" y="11606"/>
                </a:lnTo>
                <a:lnTo>
                  <a:pt x="5500" y="11587"/>
                </a:lnTo>
                <a:lnTo>
                  <a:pt x="5500" y="11587"/>
                </a:lnTo>
                <a:lnTo>
                  <a:pt x="5538" y="11568"/>
                </a:lnTo>
                <a:lnTo>
                  <a:pt x="5538" y="11568"/>
                </a:lnTo>
                <a:lnTo>
                  <a:pt x="5614" y="11530"/>
                </a:lnTo>
                <a:lnTo>
                  <a:pt x="5614" y="11530"/>
                </a:lnTo>
                <a:lnTo>
                  <a:pt x="5746" y="11492"/>
                </a:lnTo>
                <a:lnTo>
                  <a:pt x="5746" y="11492"/>
                </a:lnTo>
                <a:lnTo>
                  <a:pt x="5765" y="11473"/>
                </a:lnTo>
                <a:lnTo>
                  <a:pt x="5765" y="11473"/>
                </a:lnTo>
                <a:lnTo>
                  <a:pt x="5822" y="11455"/>
                </a:lnTo>
                <a:lnTo>
                  <a:pt x="5822" y="11455"/>
                </a:lnTo>
                <a:lnTo>
                  <a:pt x="5878" y="11417"/>
                </a:lnTo>
                <a:lnTo>
                  <a:pt x="5878" y="11417"/>
                </a:lnTo>
                <a:lnTo>
                  <a:pt x="6030" y="11360"/>
                </a:lnTo>
                <a:lnTo>
                  <a:pt x="6030" y="11360"/>
                </a:lnTo>
                <a:lnTo>
                  <a:pt x="6030" y="11341"/>
                </a:lnTo>
                <a:lnTo>
                  <a:pt x="6030" y="11341"/>
                </a:lnTo>
                <a:lnTo>
                  <a:pt x="6086" y="11303"/>
                </a:lnTo>
                <a:lnTo>
                  <a:pt x="6086" y="11303"/>
                </a:lnTo>
                <a:lnTo>
                  <a:pt x="6162" y="11266"/>
                </a:lnTo>
                <a:lnTo>
                  <a:pt x="6162" y="11266"/>
                </a:lnTo>
                <a:lnTo>
                  <a:pt x="6294" y="11171"/>
                </a:lnTo>
                <a:lnTo>
                  <a:pt x="6294" y="11171"/>
                </a:lnTo>
                <a:lnTo>
                  <a:pt x="6294" y="11152"/>
                </a:lnTo>
                <a:lnTo>
                  <a:pt x="6294" y="11152"/>
                </a:lnTo>
                <a:lnTo>
                  <a:pt x="6351" y="11114"/>
                </a:lnTo>
                <a:lnTo>
                  <a:pt x="6351" y="11114"/>
                </a:lnTo>
                <a:lnTo>
                  <a:pt x="6426" y="11058"/>
                </a:lnTo>
                <a:lnTo>
                  <a:pt x="6426" y="11058"/>
                </a:lnTo>
                <a:lnTo>
                  <a:pt x="6483" y="11001"/>
                </a:lnTo>
                <a:lnTo>
                  <a:pt x="6483" y="11001"/>
                </a:lnTo>
                <a:lnTo>
                  <a:pt x="6559" y="10944"/>
                </a:lnTo>
                <a:lnTo>
                  <a:pt x="6559" y="10944"/>
                </a:lnTo>
                <a:lnTo>
                  <a:pt x="6691" y="10812"/>
                </a:lnTo>
                <a:lnTo>
                  <a:pt x="6691" y="10812"/>
                </a:lnTo>
                <a:lnTo>
                  <a:pt x="6748" y="10736"/>
                </a:lnTo>
                <a:lnTo>
                  <a:pt x="6748" y="10736"/>
                </a:lnTo>
                <a:lnTo>
                  <a:pt x="6823" y="10680"/>
                </a:lnTo>
                <a:lnTo>
                  <a:pt x="6823" y="10680"/>
                </a:lnTo>
                <a:lnTo>
                  <a:pt x="6937" y="10547"/>
                </a:lnTo>
                <a:lnTo>
                  <a:pt x="6937" y="10547"/>
                </a:lnTo>
                <a:lnTo>
                  <a:pt x="7164" y="10264"/>
                </a:lnTo>
                <a:lnTo>
                  <a:pt x="7164" y="10264"/>
                </a:lnTo>
                <a:lnTo>
                  <a:pt x="7220" y="10207"/>
                </a:lnTo>
                <a:lnTo>
                  <a:pt x="7220" y="10207"/>
                </a:lnTo>
                <a:lnTo>
                  <a:pt x="7277" y="10132"/>
                </a:lnTo>
                <a:lnTo>
                  <a:pt x="7277" y="10132"/>
                </a:lnTo>
                <a:lnTo>
                  <a:pt x="7371" y="9999"/>
                </a:lnTo>
                <a:lnTo>
                  <a:pt x="7371" y="9999"/>
                </a:lnTo>
                <a:lnTo>
                  <a:pt x="7466" y="9848"/>
                </a:lnTo>
                <a:lnTo>
                  <a:pt x="7466" y="9848"/>
                </a:lnTo>
                <a:lnTo>
                  <a:pt x="7542" y="9697"/>
                </a:lnTo>
                <a:lnTo>
                  <a:pt x="7542" y="9697"/>
                </a:lnTo>
                <a:lnTo>
                  <a:pt x="7636" y="9546"/>
                </a:lnTo>
                <a:lnTo>
                  <a:pt x="7636" y="9546"/>
                </a:lnTo>
                <a:lnTo>
                  <a:pt x="7693" y="9432"/>
                </a:lnTo>
                <a:lnTo>
                  <a:pt x="7693" y="9432"/>
                </a:lnTo>
                <a:lnTo>
                  <a:pt x="7749" y="9338"/>
                </a:lnTo>
                <a:lnTo>
                  <a:pt x="7749" y="9338"/>
                </a:lnTo>
                <a:lnTo>
                  <a:pt x="7768" y="9281"/>
                </a:lnTo>
                <a:lnTo>
                  <a:pt x="7768" y="9281"/>
                </a:lnTo>
                <a:lnTo>
                  <a:pt x="7806" y="9224"/>
                </a:lnTo>
                <a:lnTo>
                  <a:pt x="7806" y="9224"/>
                </a:lnTo>
                <a:lnTo>
                  <a:pt x="7825" y="9168"/>
                </a:lnTo>
                <a:lnTo>
                  <a:pt x="7825" y="9168"/>
                </a:lnTo>
                <a:lnTo>
                  <a:pt x="7863" y="9073"/>
                </a:lnTo>
                <a:lnTo>
                  <a:pt x="7863" y="9073"/>
                </a:lnTo>
                <a:lnTo>
                  <a:pt x="7882" y="8998"/>
                </a:lnTo>
                <a:lnTo>
                  <a:pt x="7882" y="8998"/>
                </a:lnTo>
                <a:lnTo>
                  <a:pt x="7920" y="8903"/>
                </a:lnTo>
                <a:lnTo>
                  <a:pt x="7920" y="8903"/>
                </a:lnTo>
                <a:lnTo>
                  <a:pt x="7920" y="8846"/>
                </a:lnTo>
                <a:lnTo>
                  <a:pt x="7920" y="8846"/>
                </a:lnTo>
                <a:lnTo>
                  <a:pt x="7938" y="8809"/>
                </a:lnTo>
                <a:lnTo>
                  <a:pt x="7938" y="8809"/>
                </a:lnTo>
                <a:lnTo>
                  <a:pt x="7957" y="8714"/>
                </a:lnTo>
                <a:lnTo>
                  <a:pt x="7957" y="8714"/>
                </a:lnTo>
                <a:lnTo>
                  <a:pt x="7976" y="8563"/>
                </a:lnTo>
                <a:lnTo>
                  <a:pt x="7976" y="8563"/>
                </a:lnTo>
                <a:lnTo>
                  <a:pt x="7995" y="8487"/>
                </a:lnTo>
                <a:lnTo>
                  <a:pt x="7995" y="8487"/>
                </a:lnTo>
                <a:lnTo>
                  <a:pt x="7995" y="8412"/>
                </a:lnTo>
                <a:lnTo>
                  <a:pt x="7995" y="8412"/>
                </a:lnTo>
                <a:lnTo>
                  <a:pt x="8033" y="8260"/>
                </a:lnTo>
                <a:lnTo>
                  <a:pt x="8033" y="8260"/>
                </a:lnTo>
                <a:lnTo>
                  <a:pt x="8052" y="8128"/>
                </a:lnTo>
                <a:lnTo>
                  <a:pt x="8052" y="8128"/>
                </a:lnTo>
                <a:lnTo>
                  <a:pt x="8071" y="7977"/>
                </a:lnTo>
                <a:lnTo>
                  <a:pt x="8071" y="7977"/>
                </a:lnTo>
                <a:lnTo>
                  <a:pt x="8071" y="7901"/>
                </a:lnTo>
                <a:lnTo>
                  <a:pt x="8071" y="7901"/>
                </a:lnTo>
                <a:lnTo>
                  <a:pt x="8090" y="7826"/>
                </a:lnTo>
                <a:lnTo>
                  <a:pt x="8090" y="7826"/>
                </a:lnTo>
                <a:lnTo>
                  <a:pt x="8127" y="7674"/>
                </a:lnTo>
                <a:lnTo>
                  <a:pt x="8127" y="7674"/>
                </a:lnTo>
                <a:lnTo>
                  <a:pt x="8146" y="7599"/>
                </a:lnTo>
                <a:lnTo>
                  <a:pt x="8146" y="7599"/>
                </a:lnTo>
                <a:lnTo>
                  <a:pt x="8165" y="7504"/>
                </a:lnTo>
                <a:lnTo>
                  <a:pt x="8165" y="7504"/>
                </a:lnTo>
                <a:lnTo>
                  <a:pt x="8203" y="7429"/>
                </a:lnTo>
                <a:lnTo>
                  <a:pt x="8203" y="7429"/>
                </a:lnTo>
                <a:lnTo>
                  <a:pt x="8260" y="7278"/>
                </a:lnTo>
                <a:lnTo>
                  <a:pt x="8260" y="7278"/>
                </a:lnTo>
                <a:lnTo>
                  <a:pt x="8392" y="7070"/>
                </a:lnTo>
                <a:lnTo>
                  <a:pt x="8392" y="7070"/>
                </a:lnTo>
                <a:lnTo>
                  <a:pt x="8411" y="7032"/>
                </a:lnTo>
                <a:lnTo>
                  <a:pt x="8411" y="7032"/>
                </a:lnTo>
                <a:lnTo>
                  <a:pt x="8468" y="6956"/>
                </a:lnTo>
                <a:lnTo>
                  <a:pt x="8468" y="6956"/>
                </a:lnTo>
                <a:lnTo>
                  <a:pt x="8505" y="6918"/>
                </a:lnTo>
                <a:lnTo>
                  <a:pt x="8505" y="6918"/>
                </a:lnTo>
                <a:lnTo>
                  <a:pt x="8562" y="6843"/>
                </a:lnTo>
                <a:lnTo>
                  <a:pt x="8562" y="6843"/>
                </a:lnTo>
                <a:lnTo>
                  <a:pt x="8581" y="6824"/>
                </a:lnTo>
                <a:lnTo>
                  <a:pt x="8581" y="6824"/>
                </a:lnTo>
                <a:lnTo>
                  <a:pt x="8657" y="6748"/>
                </a:lnTo>
                <a:lnTo>
                  <a:pt x="8657" y="6748"/>
                </a:lnTo>
                <a:lnTo>
                  <a:pt x="8694" y="6711"/>
                </a:lnTo>
                <a:lnTo>
                  <a:pt x="8694" y="6711"/>
                </a:lnTo>
                <a:lnTo>
                  <a:pt x="8751" y="6635"/>
                </a:lnTo>
                <a:lnTo>
                  <a:pt x="8751" y="6635"/>
                </a:lnTo>
                <a:lnTo>
                  <a:pt x="8827" y="6559"/>
                </a:lnTo>
                <a:lnTo>
                  <a:pt x="8827" y="6559"/>
                </a:lnTo>
                <a:lnTo>
                  <a:pt x="8865" y="6522"/>
                </a:lnTo>
                <a:lnTo>
                  <a:pt x="8865" y="6522"/>
                </a:lnTo>
                <a:lnTo>
                  <a:pt x="8959" y="6446"/>
                </a:lnTo>
                <a:lnTo>
                  <a:pt x="8959" y="6446"/>
                </a:lnTo>
                <a:lnTo>
                  <a:pt x="9091" y="6333"/>
                </a:lnTo>
                <a:lnTo>
                  <a:pt x="9091" y="6333"/>
                </a:lnTo>
                <a:lnTo>
                  <a:pt x="9224" y="6219"/>
                </a:lnTo>
                <a:lnTo>
                  <a:pt x="9224" y="6219"/>
                </a:lnTo>
                <a:lnTo>
                  <a:pt x="9318" y="6125"/>
                </a:lnTo>
                <a:lnTo>
                  <a:pt x="9318" y="6125"/>
                </a:lnTo>
                <a:lnTo>
                  <a:pt x="9375" y="6068"/>
                </a:lnTo>
                <a:lnTo>
                  <a:pt x="9375" y="6068"/>
                </a:lnTo>
                <a:lnTo>
                  <a:pt x="9432" y="6011"/>
                </a:lnTo>
                <a:lnTo>
                  <a:pt x="9432" y="6011"/>
                </a:lnTo>
                <a:lnTo>
                  <a:pt x="9526" y="5917"/>
                </a:lnTo>
                <a:lnTo>
                  <a:pt x="9526" y="5917"/>
                </a:lnTo>
                <a:lnTo>
                  <a:pt x="9640" y="5766"/>
                </a:lnTo>
                <a:lnTo>
                  <a:pt x="9640" y="5766"/>
                </a:lnTo>
                <a:lnTo>
                  <a:pt x="9696" y="5690"/>
                </a:lnTo>
                <a:lnTo>
                  <a:pt x="9696" y="5690"/>
                </a:lnTo>
                <a:lnTo>
                  <a:pt x="9734" y="5652"/>
                </a:lnTo>
                <a:lnTo>
                  <a:pt x="9734" y="5652"/>
                </a:lnTo>
                <a:lnTo>
                  <a:pt x="9772" y="5577"/>
                </a:lnTo>
                <a:lnTo>
                  <a:pt x="9772" y="5577"/>
                </a:lnTo>
                <a:lnTo>
                  <a:pt x="9829" y="5501"/>
                </a:lnTo>
                <a:lnTo>
                  <a:pt x="9829" y="5501"/>
                </a:lnTo>
                <a:lnTo>
                  <a:pt x="9847" y="5463"/>
                </a:lnTo>
                <a:lnTo>
                  <a:pt x="9847" y="5463"/>
                </a:lnTo>
                <a:lnTo>
                  <a:pt x="9866" y="5425"/>
                </a:lnTo>
                <a:lnTo>
                  <a:pt x="9866" y="5425"/>
                </a:lnTo>
                <a:lnTo>
                  <a:pt x="9923" y="5331"/>
                </a:lnTo>
                <a:lnTo>
                  <a:pt x="9923" y="5331"/>
                </a:lnTo>
                <a:lnTo>
                  <a:pt x="9980" y="5236"/>
                </a:lnTo>
                <a:lnTo>
                  <a:pt x="9980" y="5236"/>
                </a:lnTo>
                <a:lnTo>
                  <a:pt x="10018" y="5142"/>
                </a:lnTo>
                <a:lnTo>
                  <a:pt x="10018" y="5142"/>
                </a:lnTo>
                <a:lnTo>
                  <a:pt x="10055" y="5047"/>
                </a:lnTo>
                <a:lnTo>
                  <a:pt x="10055" y="5047"/>
                </a:lnTo>
                <a:lnTo>
                  <a:pt x="10112" y="4953"/>
                </a:lnTo>
                <a:lnTo>
                  <a:pt x="10112" y="4953"/>
                </a:lnTo>
                <a:lnTo>
                  <a:pt x="10150" y="4839"/>
                </a:lnTo>
                <a:lnTo>
                  <a:pt x="10150" y="4839"/>
                </a:lnTo>
                <a:lnTo>
                  <a:pt x="10169" y="4764"/>
                </a:lnTo>
                <a:lnTo>
                  <a:pt x="10169" y="4764"/>
                </a:lnTo>
                <a:lnTo>
                  <a:pt x="10188" y="4707"/>
                </a:lnTo>
                <a:lnTo>
                  <a:pt x="10188" y="4707"/>
                </a:lnTo>
                <a:lnTo>
                  <a:pt x="10207" y="4650"/>
                </a:lnTo>
                <a:lnTo>
                  <a:pt x="10207" y="4650"/>
                </a:lnTo>
                <a:lnTo>
                  <a:pt x="10225" y="4575"/>
                </a:lnTo>
                <a:lnTo>
                  <a:pt x="10225" y="4575"/>
                </a:lnTo>
                <a:lnTo>
                  <a:pt x="10244" y="4480"/>
                </a:lnTo>
                <a:lnTo>
                  <a:pt x="10244" y="4480"/>
                </a:lnTo>
                <a:lnTo>
                  <a:pt x="10244" y="4424"/>
                </a:lnTo>
                <a:lnTo>
                  <a:pt x="10244" y="4424"/>
                </a:lnTo>
                <a:lnTo>
                  <a:pt x="10244" y="4367"/>
                </a:lnTo>
                <a:lnTo>
                  <a:pt x="10244" y="4367"/>
                </a:lnTo>
                <a:lnTo>
                  <a:pt x="10244" y="4291"/>
                </a:lnTo>
                <a:lnTo>
                  <a:pt x="10244" y="4291"/>
                </a:lnTo>
                <a:lnTo>
                  <a:pt x="10244" y="4216"/>
                </a:lnTo>
                <a:lnTo>
                  <a:pt x="10244" y="4216"/>
                </a:lnTo>
                <a:lnTo>
                  <a:pt x="10244" y="4140"/>
                </a:lnTo>
                <a:lnTo>
                  <a:pt x="10244" y="4140"/>
                </a:lnTo>
                <a:lnTo>
                  <a:pt x="10244" y="4046"/>
                </a:lnTo>
                <a:lnTo>
                  <a:pt x="10244" y="4046"/>
                </a:lnTo>
                <a:lnTo>
                  <a:pt x="10225" y="3970"/>
                </a:lnTo>
                <a:lnTo>
                  <a:pt x="10225" y="3970"/>
                </a:lnTo>
                <a:lnTo>
                  <a:pt x="10207" y="3857"/>
                </a:lnTo>
                <a:lnTo>
                  <a:pt x="10207" y="3857"/>
                </a:lnTo>
                <a:lnTo>
                  <a:pt x="10188" y="3686"/>
                </a:lnTo>
                <a:lnTo>
                  <a:pt x="10188" y="3686"/>
                </a:lnTo>
                <a:lnTo>
                  <a:pt x="10131" y="3346"/>
                </a:lnTo>
                <a:lnTo>
                  <a:pt x="10131" y="3346"/>
                </a:lnTo>
                <a:lnTo>
                  <a:pt x="10036" y="2912"/>
                </a:lnTo>
                <a:lnTo>
                  <a:pt x="10036" y="2912"/>
                </a:lnTo>
                <a:lnTo>
                  <a:pt x="10018" y="2798"/>
                </a:lnTo>
                <a:lnTo>
                  <a:pt x="10018" y="2798"/>
                </a:lnTo>
                <a:lnTo>
                  <a:pt x="9980" y="2704"/>
                </a:lnTo>
                <a:lnTo>
                  <a:pt x="9980" y="2704"/>
                </a:lnTo>
                <a:lnTo>
                  <a:pt x="9942" y="2458"/>
                </a:lnTo>
                <a:lnTo>
                  <a:pt x="9942" y="2458"/>
                </a:lnTo>
                <a:lnTo>
                  <a:pt x="9885" y="2004"/>
                </a:lnTo>
                <a:lnTo>
                  <a:pt x="9829" y="1570"/>
                </a:lnTo>
                <a:lnTo>
                  <a:pt x="9829" y="1570"/>
                </a:lnTo>
                <a:lnTo>
                  <a:pt x="9810" y="1362"/>
                </a:lnTo>
                <a:lnTo>
                  <a:pt x="9810" y="1362"/>
                </a:lnTo>
                <a:lnTo>
                  <a:pt x="9810" y="1286"/>
                </a:lnTo>
                <a:lnTo>
                  <a:pt x="9810" y="1286"/>
                </a:lnTo>
                <a:lnTo>
                  <a:pt x="9810" y="1173"/>
                </a:lnTo>
                <a:lnTo>
                  <a:pt x="9810" y="1173"/>
                </a:lnTo>
                <a:lnTo>
                  <a:pt x="9829" y="1003"/>
                </a:lnTo>
                <a:lnTo>
                  <a:pt x="9866" y="832"/>
                </a:lnTo>
                <a:lnTo>
                  <a:pt x="9866" y="832"/>
                </a:lnTo>
                <a:lnTo>
                  <a:pt x="9923" y="681"/>
                </a:lnTo>
                <a:lnTo>
                  <a:pt x="9923" y="681"/>
                </a:lnTo>
                <a:lnTo>
                  <a:pt x="10036" y="417"/>
                </a:lnTo>
                <a:lnTo>
                  <a:pt x="10036" y="417"/>
                </a:lnTo>
                <a:lnTo>
                  <a:pt x="10150" y="228"/>
                </a:lnTo>
                <a:lnTo>
                  <a:pt x="10282" y="20"/>
                </a:lnTo>
                <a:lnTo>
                  <a:pt x="10282" y="20"/>
                </a:lnTo>
                <a:lnTo>
                  <a:pt x="10320" y="1"/>
                </a:lnTo>
                <a:lnTo>
                  <a:pt x="10339" y="20"/>
                </a:lnTo>
                <a:lnTo>
                  <a:pt x="10339" y="20"/>
                </a:lnTo>
                <a:lnTo>
                  <a:pt x="10339" y="39"/>
                </a:lnTo>
                <a:lnTo>
                  <a:pt x="10339" y="58"/>
                </a:lnTo>
                <a:lnTo>
                  <a:pt x="10339" y="58"/>
                </a:lnTo>
                <a:lnTo>
                  <a:pt x="10282" y="133"/>
                </a:lnTo>
                <a:lnTo>
                  <a:pt x="10282" y="133"/>
                </a:lnTo>
                <a:lnTo>
                  <a:pt x="10169" y="322"/>
                </a:lnTo>
                <a:lnTo>
                  <a:pt x="10169" y="322"/>
                </a:lnTo>
                <a:lnTo>
                  <a:pt x="10112" y="417"/>
                </a:lnTo>
                <a:lnTo>
                  <a:pt x="10112" y="417"/>
                </a:lnTo>
                <a:lnTo>
                  <a:pt x="10055" y="530"/>
                </a:lnTo>
                <a:lnTo>
                  <a:pt x="10055" y="530"/>
                </a:lnTo>
                <a:lnTo>
                  <a:pt x="10018" y="625"/>
                </a:lnTo>
                <a:lnTo>
                  <a:pt x="10018" y="625"/>
                </a:lnTo>
                <a:lnTo>
                  <a:pt x="9980" y="681"/>
                </a:lnTo>
                <a:lnTo>
                  <a:pt x="10641" y="681"/>
                </a:lnTo>
                <a:lnTo>
                  <a:pt x="10641" y="681"/>
                </a:lnTo>
                <a:lnTo>
                  <a:pt x="10641" y="492"/>
                </a:lnTo>
                <a:lnTo>
                  <a:pt x="10641" y="492"/>
                </a:lnTo>
                <a:lnTo>
                  <a:pt x="10660" y="436"/>
                </a:lnTo>
                <a:lnTo>
                  <a:pt x="10660" y="360"/>
                </a:lnTo>
                <a:lnTo>
                  <a:pt x="10660" y="360"/>
                </a:lnTo>
                <a:lnTo>
                  <a:pt x="10679" y="341"/>
                </a:lnTo>
                <a:lnTo>
                  <a:pt x="10698" y="341"/>
                </a:lnTo>
                <a:lnTo>
                  <a:pt x="10698" y="341"/>
                </a:lnTo>
                <a:lnTo>
                  <a:pt x="10717" y="360"/>
                </a:lnTo>
                <a:lnTo>
                  <a:pt x="10717" y="398"/>
                </a:lnTo>
                <a:lnTo>
                  <a:pt x="10717" y="398"/>
                </a:lnTo>
                <a:lnTo>
                  <a:pt x="10717" y="454"/>
                </a:lnTo>
                <a:lnTo>
                  <a:pt x="10717" y="454"/>
                </a:lnTo>
                <a:lnTo>
                  <a:pt x="10698" y="681"/>
                </a:lnTo>
                <a:lnTo>
                  <a:pt x="10698" y="681"/>
                </a:lnTo>
                <a:lnTo>
                  <a:pt x="10679" y="984"/>
                </a:lnTo>
                <a:lnTo>
                  <a:pt x="10679" y="1286"/>
                </a:lnTo>
                <a:lnTo>
                  <a:pt x="10679" y="1286"/>
                </a:lnTo>
                <a:lnTo>
                  <a:pt x="10698" y="1400"/>
                </a:lnTo>
                <a:lnTo>
                  <a:pt x="10736" y="1513"/>
                </a:lnTo>
                <a:lnTo>
                  <a:pt x="10830" y="1740"/>
                </a:lnTo>
                <a:lnTo>
                  <a:pt x="10830" y="1740"/>
                </a:lnTo>
                <a:lnTo>
                  <a:pt x="10944" y="1967"/>
                </a:lnTo>
                <a:lnTo>
                  <a:pt x="11019" y="2174"/>
                </a:lnTo>
                <a:lnTo>
                  <a:pt x="11076" y="2401"/>
                </a:lnTo>
                <a:lnTo>
                  <a:pt x="11114" y="2609"/>
                </a:lnTo>
                <a:lnTo>
                  <a:pt x="11133" y="2836"/>
                </a:lnTo>
                <a:lnTo>
                  <a:pt x="11133" y="3044"/>
                </a:lnTo>
                <a:lnTo>
                  <a:pt x="11133" y="3516"/>
                </a:lnTo>
                <a:lnTo>
                  <a:pt x="11133" y="3516"/>
                </a:lnTo>
                <a:lnTo>
                  <a:pt x="11133" y="3762"/>
                </a:lnTo>
                <a:lnTo>
                  <a:pt x="11095" y="4008"/>
                </a:lnTo>
                <a:lnTo>
                  <a:pt x="11019" y="4499"/>
                </a:lnTo>
                <a:lnTo>
                  <a:pt x="11019" y="4499"/>
                </a:lnTo>
                <a:lnTo>
                  <a:pt x="10981" y="4745"/>
                </a:lnTo>
                <a:lnTo>
                  <a:pt x="10963" y="4991"/>
                </a:lnTo>
                <a:lnTo>
                  <a:pt x="10963" y="4991"/>
                </a:lnTo>
                <a:lnTo>
                  <a:pt x="10925" y="5123"/>
                </a:lnTo>
                <a:lnTo>
                  <a:pt x="10868" y="5255"/>
                </a:lnTo>
                <a:lnTo>
                  <a:pt x="10755" y="5482"/>
                </a:lnTo>
                <a:lnTo>
                  <a:pt x="10603" y="5709"/>
                </a:lnTo>
                <a:lnTo>
                  <a:pt x="10414" y="5917"/>
                </a:lnTo>
                <a:lnTo>
                  <a:pt x="10414" y="5917"/>
                </a:lnTo>
                <a:lnTo>
                  <a:pt x="10188" y="6106"/>
                </a:lnTo>
                <a:lnTo>
                  <a:pt x="9942" y="6295"/>
                </a:lnTo>
                <a:lnTo>
                  <a:pt x="9810" y="6389"/>
                </a:lnTo>
                <a:lnTo>
                  <a:pt x="9715" y="6503"/>
                </a:lnTo>
                <a:lnTo>
                  <a:pt x="9602" y="6616"/>
                </a:lnTo>
                <a:lnTo>
                  <a:pt x="9526" y="6748"/>
                </a:lnTo>
                <a:lnTo>
                  <a:pt x="9526" y="6748"/>
                </a:lnTo>
                <a:lnTo>
                  <a:pt x="9299" y="7183"/>
                </a:lnTo>
                <a:lnTo>
                  <a:pt x="9224" y="7429"/>
                </a:lnTo>
                <a:lnTo>
                  <a:pt x="9129" y="7656"/>
                </a:lnTo>
                <a:lnTo>
                  <a:pt x="9129" y="7656"/>
                </a:lnTo>
                <a:lnTo>
                  <a:pt x="9072" y="8015"/>
                </a:lnTo>
                <a:lnTo>
                  <a:pt x="9016" y="8374"/>
                </a:lnTo>
                <a:lnTo>
                  <a:pt x="9016" y="8374"/>
                </a:lnTo>
                <a:lnTo>
                  <a:pt x="9016" y="8733"/>
                </a:lnTo>
                <a:lnTo>
                  <a:pt x="9016" y="8903"/>
                </a:lnTo>
                <a:lnTo>
                  <a:pt x="9054" y="9092"/>
                </a:lnTo>
                <a:lnTo>
                  <a:pt x="9054" y="9092"/>
                </a:lnTo>
                <a:lnTo>
                  <a:pt x="9110" y="9338"/>
                </a:lnTo>
                <a:lnTo>
                  <a:pt x="9167" y="9583"/>
                </a:lnTo>
                <a:lnTo>
                  <a:pt x="9167" y="9583"/>
                </a:lnTo>
                <a:lnTo>
                  <a:pt x="9186" y="9735"/>
                </a:lnTo>
                <a:lnTo>
                  <a:pt x="9186" y="9886"/>
                </a:lnTo>
                <a:lnTo>
                  <a:pt x="9167" y="10056"/>
                </a:lnTo>
                <a:lnTo>
                  <a:pt x="9148" y="10207"/>
                </a:lnTo>
                <a:lnTo>
                  <a:pt x="9148" y="10207"/>
                </a:lnTo>
                <a:lnTo>
                  <a:pt x="9091" y="10358"/>
                </a:lnTo>
                <a:lnTo>
                  <a:pt x="9035" y="10510"/>
                </a:lnTo>
                <a:lnTo>
                  <a:pt x="8902" y="10793"/>
                </a:lnTo>
                <a:lnTo>
                  <a:pt x="8600" y="11341"/>
                </a:lnTo>
                <a:lnTo>
                  <a:pt x="8600" y="11341"/>
                </a:lnTo>
                <a:lnTo>
                  <a:pt x="8203" y="12097"/>
                </a:lnTo>
                <a:lnTo>
                  <a:pt x="8203" y="12097"/>
                </a:lnTo>
                <a:lnTo>
                  <a:pt x="7749" y="12967"/>
                </a:lnTo>
                <a:lnTo>
                  <a:pt x="7749" y="12967"/>
                </a:lnTo>
                <a:lnTo>
                  <a:pt x="7617" y="13231"/>
                </a:lnTo>
                <a:lnTo>
                  <a:pt x="7523" y="13364"/>
                </a:lnTo>
                <a:lnTo>
                  <a:pt x="7428" y="13477"/>
                </a:lnTo>
                <a:lnTo>
                  <a:pt x="7334" y="13590"/>
                </a:lnTo>
                <a:lnTo>
                  <a:pt x="7201" y="13666"/>
                </a:lnTo>
                <a:lnTo>
                  <a:pt x="7069" y="13742"/>
                </a:lnTo>
                <a:lnTo>
                  <a:pt x="6918" y="13779"/>
                </a:lnTo>
                <a:lnTo>
                  <a:pt x="6918" y="13779"/>
                </a:lnTo>
                <a:lnTo>
                  <a:pt x="6786" y="13817"/>
                </a:lnTo>
                <a:lnTo>
                  <a:pt x="6653" y="13836"/>
                </a:lnTo>
                <a:lnTo>
                  <a:pt x="6540" y="13836"/>
                </a:lnTo>
                <a:lnTo>
                  <a:pt x="6445" y="13817"/>
                </a:lnTo>
                <a:lnTo>
                  <a:pt x="6351" y="13798"/>
                </a:lnTo>
                <a:lnTo>
                  <a:pt x="6275" y="13760"/>
                </a:lnTo>
                <a:lnTo>
                  <a:pt x="6219" y="13723"/>
                </a:lnTo>
                <a:lnTo>
                  <a:pt x="6143" y="13666"/>
                </a:lnTo>
                <a:lnTo>
                  <a:pt x="6030" y="13534"/>
                </a:lnTo>
                <a:lnTo>
                  <a:pt x="5916" y="13382"/>
                </a:lnTo>
                <a:lnTo>
                  <a:pt x="5784" y="13212"/>
                </a:lnTo>
                <a:lnTo>
                  <a:pt x="5652" y="13023"/>
                </a:lnTo>
                <a:lnTo>
                  <a:pt x="5652" y="13023"/>
                </a:lnTo>
                <a:lnTo>
                  <a:pt x="5481" y="12853"/>
                </a:lnTo>
                <a:lnTo>
                  <a:pt x="5387" y="12797"/>
                </a:lnTo>
                <a:lnTo>
                  <a:pt x="5273" y="12759"/>
                </a:lnTo>
                <a:lnTo>
                  <a:pt x="5273" y="12759"/>
                </a:lnTo>
                <a:lnTo>
                  <a:pt x="5198" y="12740"/>
                </a:lnTo>
                <a:lnTo>
                  <a:pt x="5122" y="12759"/>
                </a:lnTo>
                <a:lnTo>
                  <a:pt x="4971" y="12797"/>
                </a:lnTo>
                <a:lnTo>
                  <a:pt x="4858" y="12891"/>
                </a:lnTo>
                <a:lnTo>
                  <a:pt x="4744" y="12986"/>
                </a:lnTo>
                <a:lnTo>
                  <a:pt x="4744" y="12986"/>
                </a:lnTo>
                <a:lnTo>
                  <a:pt x="4669" y="13080"/>
                </a:lnTo>
                <a:lnTo>
                  <a:pt x="4593" y="13175"/>
                </a:lnTo>
                <a:lnTo>
                  <a:pt x="4480" y="13382"/>
                </a:lnTo>
                <a:lnTo>
                  <a:pt x="4480" y="13382"/>
                </a:lnTo>
                <a:lnTo>
                  <a:pt x="4310" y="13685"/>
                </a:lnTo>
                <a:lnTo>
                  <a:pt x="4139" y="13987"/>
                </a:lnTo>
                <a:lnTo>
                  <a:pt x="4139" y="13987"/>
                </a:lnTo>
                <a:lnTo>
                  <a:pt x="3969" y="14271"/>
                </a:lnTo>
                <a:lnTo>
                  <a:pt x="3837" y="14573"/>
                </a:lnTo>
                <a:lnTo>
                  <a:pt x="3837" y="14573"/>
                </a:lnTo>
                <a:lnTo>
                  <a:pt x="3686" y="14857"/>
                </a:lnTo>
                <a:lnTo>
                  <a:pt x="3535" y="15140"/>
                </a:lnTo>
                <a:lnTo>
                  <a:pt x="3478" y="15291"/>
                </a:lnTo>
                <a:lnTo>
                  <a:pt x="3440" y="15443"/>
                </a:lnTo>
                <a:lnTo>
                  <a:pt x="3402" y="15594"/>
                </a:lnTo>
                <a:lnTo>
                  <a:pt x="3383" y="15764"/>
                </a:lnTo>
                <a:lnTo>
                  <a:pt x="3383" y="15764"/>
                </a:lnTo>
                <a:lnTo>
                  <a:pt x="3402" y="16047"/>
                </a:lnTo>
                <a:lnTo>
                  <a:pt x="3440" y="16331"/>
                </a:lnTo>
                <a:lnTo>
                  <a:pt x="3478" y="16614"/>
                </a:lnTo>
                <a:lnTo>
                  <a:pt x="3535" y="16879"/>
                </a:lnTo>
                <a:lnTo>
                  <a:pt x="3667" y="17446"/>
                </a:lnTo>
                <a:lnTo>
                  <a:pt x="3743" y="17730"/>
                </a:lnTo>
                <a:lnTo>
                  <a:pt x="3780" y="17994"/>
                </a:lnTo>
                <a:lnTo>
                  <a:pt x="3780" y="17994"/>
                </a:lnTo>
                <a:lnTo>
                  <a:pt x="3818" y="18278"/>
                </a:lnTo>
                <a:lnTo>
                  <a:pt x="3818" y="18561"/>
                </a:lnTo>
                <a:lnTo>
                  <a:pt x="3799" y="18845"/>
                </a:lnTo>
                <a:lnTo>
                  <a:pt x="3743" y="19128"/>
                </a:lnTo>
                <a:lnTo>
                  <a:pt x="3743" y="19128"/>
                </a:lnTo>
                <a:lnTo>
                  <a:pt x="3648" y="19525"/>
                </a:lnTo>
                <a:lnTo>
                  <a:pt x="3591" y="19714"/>
                </a:lnTo>
                <a:lnTo>
                  <a:pt x="3516" y="19903"/>
                </a:lnTo>
                <a:lnTo>
                  <a:pt x="3516" y="19903"/>
                </a:lnTo>
                <a:lnTo>
                  <a:pt x="3383" y="20130"/>
                </a:lnTo>
                <a:lnTo>
                  <a:pt x="3232" y="20338"/>
                </a:lnTo>
                <a:lnTo>
                  <a:pt x="2911" y="20716"/>
                </a:lnTo>
                <a:lnTo>
                  <a:pt x="2741" y="20924"/>
                </a:lnTo>
                <a:lnTo>
                  <a:pt x="2609" y="21132"/>
                </a:lnTo>
                <a:lnTo>
                  <a:pt x="2495" y="21358"/>
                </a:lnTo>
                <a:lnTo>
                  <a:pt x="2457" y="21472"/>
                </a:lnTo>
                <a:lnTo>
                  <a:pt x="2420" y="21604"/>
                </a:lnTo>
                <a:lnTo>
                  <a:pt x="2420" y="21604"/>
                </a:lnTo>
                <a:lnTo>
                  <a:pt x="2382" y="21755"/>
                </a:lnTo>
                <a:lnTo>
                  <a:pt x="2363" y="21907"/>
                </a:lnTo>
                <a:lnTo>
                  <a:pt x="2363" y="22209"/>
                </a:lnTo>
                <a:lnTo>
                  <a:pt x="2363" y="22530"/>
                </a:lnTo>
                <a:lnTo>
                  <a:pt x="2363" y="22681"/>
                </a:lnTo>
                <a:lnTo>
                  <a:pt x="2344" y="22833"/>
                </a:lnTo>
                <a:lnTo>
                  <a:pt x="2344" y="22833"/>
                </a:lnTo>
                <a:lnTo>
                  <a:pt x="2231" y="23608"/>
                </a:lnTo>
                <a:lnTo>
                  <a:pt x="2174" y="24005"/>
                </a:lnTo>
                <a:lnTo>
                  <a:pt x="2136" y="24401"/>
                </a:lnTo>
                <a:lnTo>
                  <a:pt x="2136" y="24401"/>
                </a:lnTo>
                <a:lnTo>
                  <a:pt x="2098" y="24912"/>
                </a:lnTo>
                <a:lnTo>
                  <a:pt x="2060" y="25157"/>
                </a:lnTo>
                <a:lnTo>
                  <a:pt x="2042" y="25422"/>
                </a:lnTo>
                <a:lnTo>
                  <a:pt x="2042" y="25422"/>
                </a:lnTo>
                <a:lnTo>
                  <a:pt x="1947" y="25913"/>
                </a:lnTo>
                <a:lnTo>
                  <a:pt x="1834" y="26405"/>
                </a:lnTo>
                <a:lnTo>
                  <a:pt x="1834" y="26405"/>
                </a:lnTo>
                <a:lnTo>
                  <a:pt x="1815" y="26556"/>
                </a:lnTo>
                <a:lnTo>
                  <a:pt x="1815" y="26707"/>
                </a:lnTo>
                <a:lnTo>
                  <a:pt x="1834" y="26840"/>
                </a:lnTo>
                <a:lnTo>
                  <a:pt x="1871" y="26991"/>
                </a:lnTo>
                <a:lnTo>
                  <a:pt x="1928" y="27123"/>
                </a:lnTo>
                <a:lnTo>
                  <a:pt x="2004" y="27255"/>
                </a:lnTo>
                <a:lnTo>
                  <a:pt x="2098" y="27369"/>
                </a:lnTo>
                <a:lnTo>
                  <a:pt x="2193" y="27482"/>
                </a:lnTo>
                <a:lnTo>
                  <a:pt x="2193" y="27482"/>
                </a:lnTo>
                <a:lnTo>
                  <a:pt x="2457" y="27709"/>
                </a:lnTo>
                <a:lnTo>
                  <a:pt x="2590" y="27822"/>
                </a:lnTo>
                <a:lnTo>
                  <a:pt x="2703" y="27955"/>
                </a:lnTo>
                <a:lnTo>
                  <a:pt x="2703" y="27955"/>
                </a:lnTo>
                <a:lnTo>
                  <a:pt x="2892" y="28182"/>
                </a:lnTo>
                <a:lnTo>
                  <a:pt x="3081" y="28408"/>
                </a:lnTo>
                <a:lnTo>
                  <a:pt x="3081" y="28408"/>
                </a:lnTo>
                <a:lnTo>
                  <a:pt x="3213" y="28522"/>
                </a:lnTo>
                <a:lnTo>
                  <a:pt x="3365" y="28635"/>
                </a:lnTo>
                <a:lnTo>
                  <a:pt x="3516" y="28711"/>
                </a:lnTo>
                <a:lnTo>
                  <a:pt x="3667" y="28805"/>
                </a:lnTo>
                <a:lnTo>
                  <a:pt x="4007" y="28938"/>
                </a:lnTo>
                <a:lnTo>
                  <a:pt x="4328" y="29070"/>
                </a:lnTo>
                <a:lnTo>
                  <a:pt x="4328" y="29070"/>
                </a:lnTo>
                <a:lnTo>
                  <a:pt x="4536" y="29183"/>
                </a:lnTo>
                <a:lnTo>
                  <a:pt x="4706" y="29334"/>
                </a:lnTo>
                <a:lnTo>
                  <a:pt x="4895" y="29467"/>
                </a:lnTo>
                <a:lnTo>
                  <a:pt x="5066" y="29599"/>
                </a:lnTo>
                <a:lnTo>
                  <a:pt x="5066" y="29599"/>
                </a:lnTo>
                <a:lnTo>
                  <a:pt x="5368" y="29788"/>
                </a:lnTo>
                <a:lnTo>
                  <a:pt x="5670" y="29977"/>
                </a:lnTo>
                <a:lnTo>
                  <a:pt x="5670" y="29977"/>
                </a:lnTo>
                <a:lnTo>
                  <a:pt x="5784" y="30090"/>
                </a:lnTo>
                <a:lnTo>
                  <a:pt x="5916" y="30204"/>
                </a:lnTo>
                <a:lnTo>
                  <a:pt x="6124" y="30450"/>
                </a:lnTo>
                <a:lnTo>
                  <a:pt x="6124" y="30450"/>
                </a:lnTo>
                <a:lnTo>
                  <a:pt x="6256" y="30582"/>
                </a:lnTo>
                <a:lnTo>
                  <a:pt x="6389" y="30676"/>
                </a:lnTo>
                <a:lnTo>
                  <a:pt x="6521" y="30771"/>
                </a:lnTo>
                <a:lnTo>
                  <a:pt x="6634" y="30828"/>
                </a:lnTo>
                <a:lnTo>
                  <a:pt x="6880" y="30941"/>
                </a:lnTo>
                <a:lnTo>
                  <a:pt x="7126" y="31036"/>
                </a:lnTo>
                <a:lnTo>
                  <a:pt x="7239" y="31111"/>
                </a:lnTo>
                <a:lnTo>
                  <a:pt x="7353" y="31187"/>
                </a:lnTo>
                <a:lnTo>
                  <a:pt x="7466" y="31300"/>
                </a:lnTo>
                <a:lnTo>
                  <a:pt x="7598" y="31432"/>
                </a:lnTo>
                <a:lnTo>
                  <a:pt x="7712" y="31621"/>
                </a:lnTo>
                <a:lnTo>
                  <a:pt x="7844" y="31829"/>
                </a:lnTo>
                <a:lnTo>
                  <a:pt x="7976" y="32113"/>
                </a:lnTo>
                <a:lnTo>
                  <a:pt x="8109" y="32434"/>
                </a:lnTo>
                <a:lnTo>
                  <a:pt x="8109" y="32434"/>
                </a:lnTo>
                <a:lnTo>
                  <a:pt x="8222" y="32755"/>
                </a:lnTo>
                <a:lnTo>
                  <a:pt x="8316" y="33077"/>
                </a:lnTo>
                <a:lnTo>
                  <a:pt x="8411" y="33417"/>
                </a:lnTo>
                <a:lnTo>
                  <a:pt x="8524" y="33738"/>
                </a:lnTo>
                <a:lnTo>
                  <a:pt x="8524" y="33738"/>
                </a:lnTo>
                <a:lnTo>
                  <a:pt x="8657" y="34003"/>
                </a:lnTo>
                <a:lnTo>
                  <a:pt x="8808" y="34268"/>
                </a:lnTo>
                <a:lnTo>
                  <a:pt x="8978" y="34513"/>
                </a:lnTo>
                <a:lnTo>
                  <a:pt x="9167" y="34759"/>
                </a:lnTo>
                <a:lnTo>
                  <a:pt x="9167" y="34759"/>
                </a:lnTo>
                <a:lnTo>
                  <a:pt x="9318" y="34910"/>
                </a:lnTo>
                <a:lnTo>
                  <a:pt x="9451" y="35080"/>
                </a:lnTo>
                <a:lnTo>
                  <a:pt x="9451" y="35080"/>
                </a:lnTo>
                <a:lnTo>
                  <a:pt x="9507" y="35213"/>
                </a:lnTo>
                <a:lnTo>
                  <a:pt x="9564" y="35345"/>
                </a:lnTo>
                <a:lnTo>
                  <a:pt x="9640" y="35609"/>
                </a:lnTo>
                <a:lnTo>
                  <a:pt x="9640" y="35609"/>
                </a:lnTo>
                <a:lnTo>
                  <a:pt x="9696" y="35874"/>
                </a:lnTo>
                <a:lnTo>
                  <a:pt x="9715" y="36006"/>
                </a:lnTo>
                <a:lnTo>
                  <a:pt x="9753" y="36120"/>
                </a:lnTo>
                <a:lnTo>
                  <a:pt x="9753" y="36120"/>
                </a:lnTo>
                <a:lnTo>
                  <a:pt x="9810" y="36195"/>
                </a:lnTo>
                <a:lnTo>
                  <a:pt x="9866" y="36252"/>
                </a:lnTo>
                <a:lnTo>
                  <a:pt x="9999" y="36328"/>
                </a:lnTo>
                <a:lnTo>
                  <a:pt x="10150" y="36384"/>
                </a:lnTo>
                <a:lnTo>
                  <a:pt x="10320" y="36403"/>
                </a:lnTo>
                <a:lnTo>
                  <a:pt x="10320" y="36403"/>
                </a:lnTo>
                <a:lnTo>
                  <a:pt x="10471" y="36403"/>
                </a:lnTo>
                <a:lnTo>
                  <a:pt x="10622" y="36365"/>
                </a:lnTo>
                <a:lnTo>
                  <a:pt x="10774" y="36328"/>
                </a:lnTo>
                <a:lnTo>
                  <a:pt x="10925" y="36271"/>
                </a:lnTo>
                <a:lnTo>
                  <a:pt x="10925" y="36271"/>
                </a:lnTo>
                <a:lnTo>
                  <a:pt x="11170" y="36139"/>
                </a:lnTo>
                <a:lnTo>
                  <a:pt x="11416" y="36006"/>
                </a:lnTo>
                <a:lnTo>
                  <a:pt x="11662" y="35874"/>
                </a:lnTo>
                <a:lnTo>
                  <a:pt x="11926" y="35761"/>
                </a:lnTo>
                <a:lnTo>
                  <a:pt x="11926" y="35761"/>
                </a:lnTo>
                <a:lnTo>
                  <a:pt x="12267" y="35666"/>
                </a:lnTo>
                <a:lnTo>
                  <a:pt x="12607" y="35572"/>
                </a:lnTo>
                <a:lnTo>
                  <a:pt x="12777" y="35534"/>
                </a:lnTo>
                <a:lnTo>
                  <a:pt x="12947" y="35515"/>
                </a:lnTo>
                <a:lnTo>
                  <a:pt x="13117" y="35515"/>
                </a:lnTo>
                <a:lnTo>
                  <a:pt x="13306" y="35553"/>
                </a:lnTo>
                <a:lnTo>
                  <a:pt x="13306" y="35553"/>
                </a:lnTo>
                <a:lnTo>
                  <a:pt x="13571" y="35609"/>
                </a:lnTo>
                <a:lnTo>
                  <a:pt x="13835" y="35685"/>
                </a:lnTo>
                <a:lnTo>
                  <a:pt x="14346" y="35874"/>
                </a:lnTo>
                <a:lnTo>
                  <a:pt x="14346" y="35874"/>
                </a:lnTo>
                <a:lnTo>
                  <a:pt x="14629" y="35987"/>
                </a:lnTo>
                <a:lnTo>
                  <a:pt x="14913" y="36120"/>
                </a:lnTo>
                <a:lnTo>
                  <a:pt x="14913" y="36120"/>
                </a:lnTo>
                <a:lnTo>
                  <a:pt x="15140" y="36290"/>
                </a:lnTo>
                <a:lnTo>
                  <a:pt x="15347" y="36479"/>
                </a:lnTo>
                <a:lnTo>
                  <a:pt x="15536" y="36687"/>
                </a:lnTo>
                <a:lnTo>
                  <a:pt x="15725" y="36914"/>
                </a:lnTo>
                <a:lnTo>
                  <a:pt x="15725" y="36914"/>
                </a:lnTo>
                <a:lnTo>
                  <a:pt x="15858" y="37065"/>
                </a:lnTo>
                <a:lnTo>
                  <a:pt x="15933" y="37121"/>
                </a:lnTo>
                <a:lnTo>
                  <a:pt x="16028" y="37178"/>
                </a:lnTo>
                <a:lnTo>
                  <a:pt x="16028" y="37178"/>
                </a:lnTo>
                <a:lnTo>
                  <a:pt x="16179" y="37235"/>
                </a:lnTo>
                <a:lnTo>
                  <a:pt x="16330" y="37254"/>
                </a:lnTo>
                <a:lnTo>
                  <a:pt x="16481" y="37273"/>
                </a:lnTo>
                <a:lnTo>
                  <a:pt x="16633" y="37273"/>
                </a:lnTo>
                <a:lnTo>
                  <a:pt x="16633" y="37273"/>
                </a:lnTo>
                <a:lnTo>
                  <a:pt x="16878" y="37235"/>
                </a:lnTo>
                <a:lnTo>
                  <a:pt x="17143" y="37197"/>
                </a:lnTo>
                <a:lnTo>
                  <a:pt x="17389" y="37121"/>
                </a:lnTo>
                <a:lnTo>
                  <a:pt x="17653" y="37046"/>
                </a:lnTo>
                <a:lnTo>
                  <a:pt x="17653" y="37046"/>
                </a:lnTo>
                <a:lnTo>
                  <a:pt x="18012" y="36914"/>
                </a:lnTo>
                <a:lnTo>
                  <a:pt x="18372" y="36762"/>
                </a:lnTo>
                <a:lnTo>
                  <a:pt x="18372" y="36762"/>
                </a:lnTo>
                <a:lnTo>
                  <a:pt x="18598" y="36649"/>
                </a:lnTo>
                <a:lnTo>
                  <a:pt x="18844" y="36554"/>
                </a:lnTo>
                <a:lnTo>
                  <a:pt x="18844" y="36554"/>
                </a:lnTo>
                <a:lnTo>
                  <a:pt x="19033" y="36517"/>
                </a:lnTo>
                <a:lnTo>
                  <a:pt x="19222" y="36479"/>
                </a:lnTo>
                <a:lnTo>
                  <a:pt x="19222" y="36479"/>
                </a:lnTo>
                <a:lnTo>
                  <a:pt x="19260" y="36479"/>
                </a:lnTo>
                <a:lnTo>
                  <a:pt x="19260" y="36498"/>
                </a:lnTo>
                <a:lnTo>
                  <a:pt x="19260" y="36498"/>
                </a:lnTo>
                <a:lnTo>
                  <a:pt x="19260" y="36536"/>
                </a:lnTo>
                <a:lnTo>
                  <a:pt x="19241" y="36536"/>
                </a:lnTo>
                <a:lnTo>
                  <a:pt x="19241" y="36536"/>
                </a:lnTo>
                <a:lnTo>
                  <a:pt x="19033" y="36573"/>
                </a:lnTo>
                <a:lnTo>
                  <a:pt x="18844" y="36630"/>
                </a:lnTo>
                <a:lnTo>
                  <a:pt x="18844" y="42225"/>
                </a:lnTo>
                <a:lnTo>
                  <a:pt x="18844" y="42225"/>
                </a:lnTo>
                <a:lnTo>
                  <a:pt x="18882" y="42244"/>
                </a:lnTo>
                <a:lnTo>
                  <a:pt x="18882" y="42244"/>
                </a:lnTo>
                <a:lnTo>
                  <a:pt x="19071" y="42357"/>
                </a:lnTo>
                <a:lnTo>
                  <a:pt x="19071" y="42357"/>
                </a:lnTo>
                <a:lnTo>
                  <a:pt x="19146" y="42414"/>
                </a:lnTo>
                <a:lnTo>
                  <a:pt x="19146" y="42414"/>
                </a:lnTo>
                <a:lnTo>
                  <a:pt x="19241" y="42470"/>
                </a:lnTo>
                <a:lnTo>
                  <a:pt x="19241" y="42470"/>
                </a:lnTo>
                <a:lnTo>
                  <a:pt x="19317" y="42508"/>
                </a:lnTo>
                <a:lnTo>
                  <a:pt x="19317" y="42508"/>
                </a:lnTo>
                <a:lnTo>
                  <a:pt x="19335" y="42508"/>
                </a:lnTo>
                <a:lnTo>
                  <a:pt x="19335" y="42508"/>
                </a:lnTo>
                <a:lnTo>
                  <a:pt x="19392" y="42527"/>
                </a:lnTo>
                <a:lnTo>
                  <a:pt x="19392" y="42527"/>
                </a:lnTo>
                <a:lnTo>
                  <a:pt x="19543" y="42584"/>
                </a:lnTo>
                <a:lnTo>
                  <a:pt x="19543" y="42584"/>
                </a:lnTo>
                <a:lnTo>
                  <a:pt x="19581" y="42603"/>
                </a:lnTo>
                <a:lnTo>
                  <a:pt x="19581" y="42603"/>
                </a:lnTo>
                <a:lnTo>
                  <a:pt x="19638" y="42622"/>
                </a:lnTo>
                <a:lnTo>
                  <a:pt x="19638" y="42622"/>
                </a:lnTo>
                <a:lnTo>
                  <a:pt x="19751" y="42640"/>
                </a:lnTo>
                <a:lnTo>
                  <a:pt x="19751" y="42640"/>
                </a:lnTo>
                <a:lnTo>
                  <a:pt x="19770" y="42640"/>
                </a:lnTo>
                <a:lnTo>
                  <a:pt x="19770" y="42640"/>
                </a:lnTo>
                <a:lnTo>
                  <a:pt x="19770" y="42640"/>
                </a:lnTo>
                <a:lnTo>
                  <a:pt x="20035" y="42697"/>
                </a:lnTo>
                <a:lnTo>
                  <a:pt x="20035" y="42697"/>
                </a:lnTo>
                <a:lnTo>
                  <a:pt x="20224" y="42697"/>
                </a:lnTo>
                <a:lnTo>
                  <a:pt x="20224" y="42697"/>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6" name="Google Shape;16;p2"/>
          <p:cNvSpPr/>
          <p:nvPr/>
        </p:nvSpPr>
        <p:spPr>
          <a:xfrm rot="10800000" flipH="1">
            <a:off x="-34797" y="-26580"/>
            <a:ext cx="4795768" cy="1127219"/>
          </a:xfrm>
          <a:custGeom>
            <a:avLst/>
            <a:gdLst/>
            <a:ahLst/>
            <a:cxnLst/>
            <a:rect l="l" t="t" r="r" b="b"/>
            <a:pathLst>
              <a:path w="47819" h="11322" extrusionOk="0">
                <a:moveTo>
                  <a:pt x="20470" y="0"/>
                </a:moveTo>
                <a:lnTo>
                  <a:pt x="20337" y="19"/>
                </a:lnTo>
                <a:lnTo>
                  <a:pt x="20148" y="114"/>
                </a:lnTo>
                <a:lnTo>
                  <a:pt x="19978" y="208"/>
                </a:lnTo>
                <a:lnTo>
                  <a:pt x="19638" y="435"/>
                </a:lnTo>
                <a:lnTo>
                  <a:pt x="19317" y="681"/>
                </a:lnTo>
                <a:lnTo>
                  <a:pt x="19128" y="794"/>
                </a:lnTo>
                <a:lnTo>
                  <a:pt x="18939" y="870"/>
                </a:lnTo>
                <a:lnTo>
                  <a:pt x="18712" y="945"/>
                </a:lnTo>
                <a:lnTo>
                  <a:pt x="18466" y="983"/>
                </a:lnTo>
                <a:lnTo>
                  <a:pt x="17994" y="1059"/>
                </a:lnTo>
                <a:lnTo>
                  <a:pt x="17786" y="1078"/>
                </a:lnTo>
                <a:lnTo>
                  <a:pt x="17597" y="1116"/>
                </a:lnTo>
                <a:lnTo>
                  <a:pt x="17294" y="1229"/>
                </a:lnTo>
                <a:lnTo>
                  <a:pt x="17011" y="1380"/>
                </a:lnTo>
                <a:lnTo>
                  <a:pt x="16860" y="1456"/>
                </a:lnTo>
                <a:lnTo>
                  <a:pt x="16709" y="1531"/>
                </a:lnTo>
                <a:lnTo>
                  <a:pt x="16557" y="1588"/>
                </a:lnTo>
                <a:lnTo>
                  <a:pt x="16406" y="1607"/>
                </a:lnTo>
                <a:lnTo>
                  <a:pt x="16255" y="1607"/>
                </a:lnTo>
                <a:lnTo>
                  <a:pt x="16123" y="1569"/>
                </a:lnTo>
                <a:lnTo>
                  <a:pt x="15990" y="1475"/>
                </a:lnTo>
                <a:lnTo>
                  <a:pt x="15858" y="1342"/>
                </a:lnTo>
                <a:lnTo>
                  <a:pt x="15688" y="1097"/>
                </a:lnTo>
                <a:lnTo>
                  <a:pt x="15612" y="1002"/>
                </a:lnTo>
                <a:lnTo>
                  <a:pt x="15556" y="983"/>
                </a:lnTo>
                <a:lnTo>
                  <a:pt x="15499" y="945"/>
                </a:lnTo>
                <a:lnTo>
                  <a:pt x="15367" y="945"/>
                </a:lnTo>
                <a:lnTo>
                  <a:pt x="15215" y="964"/>
                </a:lnTo>
                <a:lnTo>
                  <a:pt x="15064" y="1021"/>
                </a:lnTo>
                <a:lnTo>
                  <a:pt x="14913" y="1078"/>
                </a:lnTo>
                <a:lnTo>
                  <a:pt x="14762" y="1153"/>
                </a:lnTo>
                <a:lnTo>
                  <a:pt x="14611" y="1248"/>
                </a:lnTo>
                <a:lnTo>
                  <a:pt x="14384" y="1437"/>
                </a:lnTo>
                <a:lnTo>
                  <a:pt x="14214" y="1607"/>
                </a:lnTo>
                <a:lnTo>
                  <a:pt x="14044" y="1777"/>
                </a:lnTo>
                <a:lnTo>
                  <a:pt x="13722" y="2155"/>
                </a:lnTo>
                <a:lnTo>
                  <a:pt x="13533" y="2382"/>
                </a:lnTo>
                <a:lnTo>
                  <a:pt x="13325" y="2590"/>
                </a:lnTo>
                <a:lnTo>
                  <a:pt x="13117" y="2798"/>
                </a:lnTo>
                <a:lnTo>
                  <a:pt x="12891" y="2987"/>
                </a:lnTo>
                <a:lnTo>
                  <a:pt x="12702" y="3119"/>
                </a:lnTo>
                <a:lnTo>
                  <a:pt x="12494" y="3251"/>
                </a:lnTo>
                <a:lnTo>
                  <a:pt x="12305" y="3327"/>
                </a:lnTo>
                <a:lnTo>
                  <a:pt x="12135" y="3421"/>
                </a:lnTo>
                <a:lnTo>
                  <a:pt x="11927" y="3592"/>
                </a:lnTo>
                <a:lnTo>
                  <a:pt x="11738" y="3781"/>
                </a:lnTo>
                <a:lnTo>
                  <a:pt x="11568" y="3988"/>
                </a:lnTo>
                <a:lnTo>
                  <a:pt x="11416" y="4196"/>
                </a:lnTo>
                <a:lnTo>
                  <a:pt x="11209" y="4555"/>
                </a:lnTo>
                <a:lnTo>
                  <a:pt x="11020" y="4933"/>
                </a:lnTo>
                <a:lnTo>
                  <a:pt x="10812" y="5312"/>
                </a:lnTo>
                <a:lnTo>
                  <a:pt x="10717" y="5482"/>
                </a:lnTo>
                <a:lnTo>
                  <a:pt x="10585" y="5671"/>
                </a:lnTo>
                <a:lnTo>
                  <a:pt x="10453" y="5822"/>
                </a:lnTo>
                <a:lnTo>
                  <a:pt x="10301" y="5954"/>
                </a:lnTo>
                <a:lnTo>
                  <a:pt x="10131" y="6086"/>
                </a:lnTo>
                <a:lnTo>
                  <a:pt x="9942" y="6181"/>
                </a:lnTo>
                <a:lnTo>
                  <a:pt x="9810" y="6275"/>
                </a:lnTo>
                <a:lnTo>
                  <a:pt x="9697" y="6389"/>
                </a:lnTo>
                <a:lnTo>
                  <a:pt x="9564" y="6502"/>
                </a:lnTo>
                <a:lnTo>
                  <a:pt x="9432" y="6597"/>
                </a:lnTo>
                <a:lnTo>
                  <a:pt x="9262" y="6710"/>
                </a:lnTo>
                <a:lnTo>
                  <a:pt x="9092" y="6824"/>
                </a:lnTo>
                <a:lnTo>
                  <a:pt x="8903" y="6899"/>
                </a:lnTo>
                <a:lnTo>
                  <a:pt x="8695" y="6937"/>
                </a:lnTo>
                <a:lnTo>
                  <a:pt x="8581" y="6956"/>
                </a:lnTo>
                <a:lnTo>
                  <a:pt x="8468" y="6956"/>
                </a:lnTo>
                <a:lnTo>
                  <a:pt x="8241" y="6937"/>
                </a:lnTo>
                <a:lnTo>
                  <a:pt x="8071" y="6937"/>
                </a:lnTo>
                <a:lnTo>
                  <a:pt x="7901" y="6956"/>
                </a:lnTo>
                <a:lnTo>
                  <a:pt x="7580" y="6994"/>
                </a:lnTo>
                <a:lnTo>
                  <a:pt x="7315" y="6994"/>
                </a:lnTo>
                <a:lnTo>
                  <a:pt x="7183" y="7013"/>
                </a:lnTo>
                <a:lnTo>
                  <a:pt x="7069" y="7031"/>
                </a:lnTo>
                <a:lnTo>
                  <a:pt x="6672" y="7126"/>
                </a:lnTo>
                <a:lnTo>
                  <a:pt x="6465" y="7164"/>
                </a:lnTo>
                <a:lnTo>
                  <a:pt x="6257" y="7183"/>
                </a:lnTo>
                <a:lnTo>
                  <a:pt x="6105" y="7183"/>
                </a:lnTo>
                <a:lnTo>
                  <a:pt x="5954" y="7164"/>
                </a:lnTo>
                <a:lnTo>
                  <a:pt x="5784" y="7126"/>
                </a:lnTo>
                <a:lnTo>
                  <a:pt x="5633" y="7088"/>
                </a:lnTo>
                <a:lnTo>
                  <a:pt x="5501" y="7013"/>
                </a:lnTo>
                <a:lnTo>
                  <a:pt x="5368" y="6918"/>
                </a:lnTo>
                <a:lnTo>
                  <a:pt x="5236" y="6824"/>
                </a:lnTo>
                <a:lnTo>
                  <a:pt x="5141" y="6691"/>
                </a:lnTo>
                <a:lnTo>
                  <a:pt x="5085" y="6616"/>
                </a:lnTo>
                <a:lnTo>
                  <a:pt x="4990" y="6559"/>
                </a:lnTo>
                <a:lnTo>
                  <a:pt x="4915" y="6521"/>
                </a:lnTo>
                <a:lnTo>
                  <a:pt x="4820" y="6502"/>
                </a:lnTo>
                <a:lnTo>
                  <a:pt x="4745" y="6483"/>
                </a:lnTo>
                <a:lnTo>
                  <a:pt x="4650" y="6502"/>
                </a:lnTo>
                <a:lnTo>
                  <a:pt x="4556" y="6540"/>
                </a:lnTo>
                <a:lnTo>
                  <a:pt x="4461" y="6597"/>
                </a:lnTo>
                <a:lnTo>
                  <a:pt x="4310" y="6710"/>
                </a:lnTo>
                <a:lnTo>
                  <a:pt x="4178" y="6861"/>
                </a:lnTo>
                <a:lnTo>
                  <a:pt x="4026" y="6994"/>
                </a:lnTo>
                <a:lnTo>
                  <a:pt x="3875" y="7107"/>
                </a:lnTo>
                <a:lnTo>
                  <a:pt x="3629" y="7277"/>
                </a:lnTo>
                <a:lnTo>
                  <a:pt x="3308" y="7447"/>
                </a:lnTo>
                <a:lnTo>
                  <a:pt x="3157" y="7504"/>
                </a:lnTo>
                <a:lnTo>
                  <a:pt x="3006" y="7561"/>
                </a:lnTo>
                <a:lnTo>
                  <a:pt x="2855" y="7580"/>
                </a:lnTo>
                <a:lnTo>
                  <a:pt x="2703" y="7580"/>
                </a:lnTo>
                <a:lnTo>
                  <a:pt x="2439" y="7523"/>
                </a:lnTo>
                <a:lnTo>
                  <a:pt x="2174" y="7447"/>
                </a:lnTo>
                <a:lnTo>
                  <a:pt x="1872" y="7372"/>
                </a:lnTo>
                <a:lnTo>
                  <a:pt x="1569" y="7258"/>
                </a:lnTo>
                <a:lnTo>
                  <a:pt x="1418" y="7202"/>
                </a:lnTo>
                <a:lnTo>
                  <a:pt x="1286" y="7107"/>
                </a:lnTo>
                <a:lnTo>
                  <a:pt x="1040" y="6937"/>
                </a:lnTo>
                <a:lnTo>
                  <a:pt x="927" y="6880"/>
                </a:lnTo>
                <a:lnTo>
                  <a:pt x="813" y="6842"/>
                </a:lnTo>
                <a:lnTo>
                  <a:pt x="568" y="6786"/>
                </a:lnTo>
                <a:lnTo>
                  <a:pt x="284" y="6729"/>
                </a:lnTo>
                <a:lnTo>
                  <a:pt x="1" y="6672"/>
                </a:lnTo>
                <a:lnTo>
                  <a:pt x="1" y="11114"/>
                </a:lnTo>
                <a:lnTo>
                  <a:pt x="47516" y="11114"/>
                </a:lnTo>
                <a:lnTo>
                  <a:pt x="47649" y="11208"/>
                </a:lnTo>
                <a:lnTo>
                  <a:pt x="47781" y="11322"/>
                </a:lnTo>
                <a:lnTo>
                  <a:pt x="47819" y="11322"/>
                </a:lnTo>
                <a:lnTo>
                  <a:pt x="47819" y="11284"/>
                </a:lnTo>
                <a:lnTo>
                  <a:pt x="47724" y="11227"/>
                </a:lnTo>
                <a:lnTo>
                  <a:pt x="47592" y="11114"/>
                </a:lnTo>
                <a:lnTo>
                  <a:pt x="47327" y="10963"/>
                </a:lnTo>
                <a:lnTo>
                  <a:pt x="47063" y="10849"/>
                </a:lnTo>
                <a:lnTo>
                  <a:pt x="46496" y="10679"/>
                </a:lnTo>
                <a:lnTo>
                  <a:pt x="46099" y="10547"/>
                </a:lnTo>
                <a:lnTo>
                  <a:pt x="45910" y="10471"/>
                </a:lnTo>
                <a:lnTo>
                  <a:pt x="45721" y="10377"/>
                </a:lnTo>
                <a:lnTo>
                  <a:pt x="45589" y="10282"/>
                </a:lnTo>
                <a:lnTo>
                  <a:pt x="45475" y="10207"/>
                </a:lnTo>
                <a:lnTo>
                  <a:pt x="45229" y="10018"/>
                </a:lnTo>
                <a:lnTo>
                  <a:pt x="45097" y="9942"/>
                </a:lnTo>
                <a:lnTo>
                  <a:pt x="45003" y="9885"/>
                </a:lnTo>
                <a:lnTo>
                  <a:pt x="44889" y="9848"/>
                </a:lnTo>
                <a:lnTo>
                  <a:pt x="44795" y="9829"/>
                </a:lnTo>
                <a:lnTo>
                  <a:pt x="44587" y="9810"/>
                </a:lnTo>
                <a:lnTo>
                  <a:pt x="44322" y="9829"/>
                </a:lnTo>
                <a:lnTo>
                  <a:pt x="43850" y="9848"/>
                </a:lnTo>
                <a:lnTo>
                  <a:pt x="43358" y="9829"/>
                </a:lnTo>
                <a:lnTo>
                  <a:pt x="43094" y="9810"/>
                </a:lnTo>
                <a:lnTo>
                  <a:pt x="42867" y="9772"/>
                </a:lnTo>
                <a:lnTo>
                  <a:pt x="42640" y="9696"/>
                </a:lnTo>
                <a:lnTo>
                  <a:pt x="42413" y="9621"/>
                </a:lnTo>
                <a:lnTo>
                  <a:pt x="42300" y="9526"/>
                </a:lnTo>
                <a:lnTo>
                  <a:pt x="42205" y="9432"/>
                </a:lnTo>
                <a:lnTo>
                  <a:pt x="41790" y="8978"/>
                </a:lnTo>
                <a:lnTo>
                  <a:pt x="41676" y="8827"/>
                </a:lnTo>
                <a:lnTo>
                  <a:pt x="41563" y="8676"/>
                </a:lnTo>
                <a:lnTo>
                  <a:pt x="41430" y="8468"/>
                </a:lnTo>
                <a:lnTo>
                  <a:pt x="41355" y="8373"/>
                </a:lnTo>
                <a:lnTo>
                  <a:pt x="41260" y="8279"/>
                </a:lnTo>
                <a:lnTo>
                  <a:pt x="41185" y="8222"/>
                </a:lnTo>
                <a:lnTo>
                  <a:pt x="41109" y="8165"/>
                </a:lnTo>
                <a:lnTo>
                  <a:pt x="40920" y="8090"/>
                </a:lnTo>
                <a:lnTo>
                  <a:pt x="40731" y="8052"/>
                </a:lnTo>
                <a:lnTo>
                  <a:pt x="40523" y="8014"/>
                </a:lnTo>
                <a:lnTo>
                  <a:pt x="40240" y="7995"/>
                </a:lnTo>
                <a:lnTo>
                  <a:pt x="39937" y="8014"/>
                </a:lnTo>
                <a:lnTo>
                  <a:pt x="39654" y="8052"/>
                </a:lnTo>
                <a:lnTo>
                  <a:pt x="39351" y="8090"/>
                </a:lnTo>
                <a:lnTo>
                  <a:pt x="38822" y="8165"/>
                </a:lnTo>
                <a:lnTo>
                  <a:pt x="38539" y="8203"/>
                </a:lnTo>
                <a:lnTo>
                  <a:pt x="38274" y="8222"/>
                </a:lnTo>
                <a:lnTo>
                  <a:pt x="38104" y="8222"/>
                </a:lnTo>
                <a:lnTo>
                  <a:pt x="37915" y="8203"/>
                </a:lnTo>
                <a:lnTo>
                  <a:pt x="37764" y="8165"/>
                </a:lnTo>
                <a:lnTo>
                  <a:pt x="37613" y="8147"/>
                </a:lnTo>
                <a:lnTo>
                  <a:pt x="37310" y="8147"/>
                </a:lnTo>
                <a:lnTo>
                  <a:pt x="37178" y="8184"/>
                </a:lnTo>
                <a:lnTo>
                  <a:pt x="37027" y="8222"/>
                </a:lnTo>
                <a:lnTo>
                  <a:pt x="36781" y="8336"/>
                </a:lnTo>
                <a:lnTo>
                  <a:pt x="36516" y="8449"/>
                </a:lnTo>
                <a:lnTo>
                  <a:pt x="36365" y="8506"/>
                </a:lnTo>
                <a:lnTo>
                  <a:pt x="36195" y="8525"/>
                </a:lnTo>
                <a:lnTo>
                  <a:pt x="36044" y="8543"/>
                </a:lnTo>
                <a:lnTo>
                  <a:pt x="35893" y="8525"/>
                </a:lnTo>
                <a:lnTo>
                  <a:pt x="35741" y="8487"/>
                </a:lnTo>
                <a:lnTo>
                  <a:pt x="35590" y="8449"/>
                </a:lnTo>
                <a:lnTo>
                  <a:pt x="35458" y="8373"/>
                </a:lnTo>
                <a:lnTo>
                  <a:pt x="35326" y="8260"/>
                </a:lnTo>
                <a:lnTo>
                  <a:pt x="35250" y="8184"/>
                </a:lnTo>
                <a:lnTo>
                  <a:pt x="35193" y="8090"/>
                </a:lnTo>
                <a:lnTo>
                  <a:pt x="35099" y="7901"/>
                </a:lnTo>
                <a:lnTo>
                  <a:pt x="35004" y="7712"/>
                </a:lnTo>
                <a:lnTo>
                  <a:pt x="34910" y="7504"/>
                </a:lnTo>
                <a:lnTo>
                  <a:pt x="34796" y="7315"/>
                </a:lnTo>
                <a:lnTo>
                  <a:pt x="34683" y="7107"/>
                </a:lnTo>
                <a:lnTo>
                  <a:pt x="34551" y="6918"/>
                </a:lnTo>
                <a:lnTo>
                  <a:pt x="34494" y="6824"/>
                </a:lnTo>
                <a:lnTo>
                  <a:pt x="34456" y="6710"/>
                </a:lnTo>
                <a:lnTo>
                  <a:pt x="34381" y="6427"/>
                </a:lnTo>
                <a:lnTo>
                  <a:pt x="34343" y="6294"/>
                </a:lnTo>
                <a:lnTo>
                  <a:pt x="34286" y="6162"/>
                </a:lnTo>
                <a:lnTo>
                  <a:pt x="34229" y="6086"/>
                </a:lnTo>
                <a:lnTo>
                  <a:pt x="34173" y="5992"/>
                </a:lnTo>
                <a:lnTo>
                  <a:pt x="34116" y="5916"/>
                </a:lnTo>
                <a:lnTo>
                  <a:pt x="34040" y="5860"/>
                </a:lnTo>
                <a:lnTo>
                  <a:pt x="33946" y="5803"/>
                </a:lnTo>
                <a:lnTo>
                  <a:pt x="33870" y="5765"/>
                </a:lnTo>
                <a:lnTo>
                  <a:pt x="33776" y="5727"/>
                </a:lnTo>
                <a:lnTo>
                  <a:pt x="33662" y="5708"/>
                </a:lnTo>
                <a:lnTo>
                  <a:pt x="33568" y="5727"/>
                </a:lnTo>
                <a:lnTo>
                  <a:pt x="33454" y="5727"/>
                </a:lnTo>
                <a:lnTo>
                  <a:pt x="33247" y="5784"/>
                </a:lnTo>
                <a:lnTo>
                  <a:pt x="32850" y="5897"/>
                </a:lnTo>
                <a:lnTo>
                  <a:pt x="32642" y="5954"/>
                </a:lnTo>
                <a:lnTo>
                  <a:pt x="32434" y="5973"/>
                </a:lnTo>
                <a:lnTo>
                  <a:pt x="32207" y="6011"/>
                </a:lnTo>
                <a:lnTo>
                  <a:pt x="31999" y="6011"/>
                </a:lnTo>
                <a:lnTo>
                  <a:pt x="31697" y="5973"/>
                </a:lnTo>
                <a:lnTo>
                  <a:pt x="31394" y="5897"/>
                </a:lnTo>
                <a:lnTo>
                  <a:pt x="31111" y="5822"/>
                </a:lnTo>
                <a:lnTo>
                  <a:pt x="30827" y="5708"/>
                </a:lnTo>
                <a:lnTo>
                  <a:pt x="30525" y="5576"/>
                </a:lnTo>
                <a:lnTo>
                  <a:pt x="30222" y="5425"/>
                </a:lnTo>
                <a:lnTo>
                  <a:pt x="29920" y="5293"/>
                </a:lnTo>
                <a:lnTo>
                  <a:pt x="29618" y="5179"/>
                </a:lnTo>
                <a:lnTo>
                  <a:pt x="28918" y="4952"/>
                </a:lnTo>
                <a:lnTo>
                  <a:pt x="28597" y="4877"/>
                </a:lnTo>
                <a:lnTo>
                  <a:pt x="28276" y="4782"/>
                </a:lnTo>
                <a:lnTo>
                  <a:pt x="27841" y="4631"/>
                </a:lnTo>
                <a:lnTo>
                  <a:pt x="27652" y="4574"/>
                </a:lnTo>
                <a:lnTo>
                  <a:pt x="27557" y="4555"/>
                </a:lnTo>
                <a:lnTo>
                  <a:pt x="27463" y="4537"/>
                </a:lnTo>
                <a:lnTo>
                  <a:pt x="26990" y="4537"/>
                </a:lnTo>
                <a:lnTo>
                  <a:pt x="26858" y="4518"/>
                </a:lnTo>
                <a:lnTo>
                  <a:pt x="26764" y="4480"/>
                </a:lnTo>
                <a:lnTo>
                  <a:pt x="26688" y="4442"/>
                </a:lnTo>
                <a:lnTo>
                  <a:pt x="26631" y="4385"/>
                </a:lnTo>
                <a:lnTo>
                  <a:pt x="26594" y="4310"/>
                </a:lnTo>
                <a:lnTo>
                  <a:pt x="26556" y="4234"/>
                </a:lnTo>
                <a:lnTo>
                  <a:pt x="26480" y="4026"/>
                </a:lnTo>
                <a:lnTo>
                  <a:pt x="26386" y="3818"/>
                </a:lnTo>
                <a:lnTo>
                  <a:pt x="26310" y="3592"/>
                </a:lnTo>
                <a:lnTo>
                  <a:pt x="26272" y="3440"/>
                </a:lnTo>
                <a:lnTo>
                  <a:pt x="26216" y="3308"/>
                </a:lnTo>
                <a:lnTo>
                  <a:pt x="26140" y="3195"/>
                </a:lnTo>
                <a:lnTo>
                  <a:pt x="26102" y="3138"/>
                </a:lnTo>
                <a:lnTo>
                  <a:pt x="26027" y="3081"/>
                </a:lnTo>
                <a:lnTo>
                  <a:pt x="25951" y="3043"/>
                </a:lnTo>
                <a:lnTo>
                  <a:pt x="25875" y="3006"/>
                </a:lnTo>
                <a:lnTo>
                  <a:pt x="25686" y="2987"/>
                </a:lnTo>
                <a:lnTo>
                  <a:pt x="25516" y="2987"/>
                </a:lnTo>
                <a:lnTo>
                  <a:pt x="25346" y="3043"/>
                </a:lnTo>
                <a:lnTo>
                  <a:pt x="25252" y="3100"/>
                </a:lnTo>
                <a:lnTo>
                  <a:pt x="25176" y="3157"/>
                </a:lnTo>
                <a:lnTo>
                  <a:pt x="25025" y="3308"/>
                </a:lnTo>
                <a:lnTo>
                  <a:pt x="24779" y="3554"/>
                </a:lnTo>
                <a:lnTo>
                  <a:pt x="24647" y="3667"/>
                </a:lnTo>
                <a:lnTo>
                  <a:pt x="24514" y="3743"/>
                </a:lnTo>
                <a:lnTo>
                  <a:pt x="24401" y="3781"/>
                </a:lnTo>
                <a:lnTo>
                  <a:pt x="24307" y="3781"/>
                </a:lnTo>
                <a:lnTo>
                  <a:pt x="24193" y="3799"/>
                </a:lnTo>
                <a:lnTo>
                  <a:pt x="24080" y="3781"/>
                </a:lnTo>
                <a:lnTo>
                  <a:pt x="23985" y="3743"/>
                </a:lnTo>
                <a:lnTo>
                  <a:pt x="23872" y="3724"/>
                </a:lnTo>
                <a:lnTo>
                  <a:pt x="23740" y="3724"/>
                </a:lnTo>
                <a:lnTo>
                  <a:pt x="23626" y="3743"/>
                </a:lnTo>
                <a:lnTo>
                  <a:pt x="23399" y="3799"/>
                </a:lnTo>
                <a:lnTo>
                  <a:pt x="23248" y="3875"/>
                </a:lnTo>
                <a:lnTo>
                  <a:pt x="23078" y="3951"/>
                </a:lnTo>
                <a:lnTo>
                  <a:pt x="22946" y="4045"/>
                </a:lnTo>
                <a:lnTo>
                  <a:pt x="22795" y="4159"/>
                </a:lnTo>
                <a:lnTo>
                  <a:pt x="22606" y="4348"/>
                </a:lnTo>
                <a:lnTo>
                  <a:pt x="22511" y="4442"/>
                </a:lnTo>
                <a:lnTo>
                  <a:pt x="22417" y="4518"/>
                </a:lnTo>
                <a:lnTo>
                  <a:pt x="22228" y="4631"/>
                </a:lnTo>
                <a:lnTo>
                  <a:pt x="22057" y="4707"/>
                </a:lnTo>
                <a:lnTo>
                  <a:pt x="21850" y="4763"/>
                </a:lnTo>
                <a:lnTo>
                  <a:pt x="21661" y="4820"/>
                </a:lnTo>
                <a:lnTo>
                  <a:pt x="21490" y="4839"/>
                </a:lnTo>
                <a:lnTo>
                  <a:pt x="21320" y="4820"/>
                </a:lnTo>
                <a:lnTo>
                  <a:pt x="21150" y="4782"/>
                </a:lnTo>
                <a:lnTo>
                  <a:pt x="20999" y="4726"/>
                </a:lnTo>
                <a:lnTo>
                  <a:pt x="20848" y="4631"/>
                </a:lnTo>
                <a:lnTo>
                  <a:pt x="20734" y="4518"/>
                </a:lnTo>
                <a:lnTo>
                  <a:pt x="20640" y="4385"/>
                </a:lnTo>
                <a:lnTo>
                  <a:pt x="20564" y="4215"/>
                </a:lnTo>
                <a:lnTo>
                  <a:pt x="20526" y="4064"/>
                </a:lnTo>
                <a:lnTo>
                  <a:pt x="20508" y="3894"/>
                </a:lnTo>
                <a:lnTo>
                  <a:pt x="20489" y="3705"/>
                </a:lnTo>
                <a:lnTo>
                  <a:pt x="20489" y="3554"/>
                </a:lnTo>
                <a:lnTo>
                  <a:pt x="20508" y="3365"/>
                </a:lnTo>
                <a:lnTo>
                  <a:pt x="20526" y="3176"/>
                </a:lnTo>
                <a:lnTo>
                  <a:pt x="20545" y="2987"/>
                </a:lnTo>
                <a:lnTo>
                  <a:pt x="20564" y="2817"/>
                </a:lnTo>
                <a:lnTo>
                  <a:pt x="20564" y="2684"/>
                </a:lnTo>
                <a:lnTo>
                  <a:pt x="20564" y="2571"/>
                </a:lnTo>
                <a:lnTo>
                  <a:pt x="20526" y="2325"/>
                </a:lnTo>
                <a:lnTo>
                  <a:pt x="20545" y="2231"/>
                </a:lnTo>
                <a:lnTo>
                  <a:pt x="20583" y="2155"/>
                </a:lnTo>
                <a:lnTo>
                  <a:pt x="20621" y="2080"/>
                </a:lnTo>
                <a:lnTo>
                  <a:pt x="20697" y="2004"/>
                </a:lnTo>
                <a:lnTo>
                  <a:pt x="20867" y="1834"/>
                </a:lnTo>
                <a:lnTo>
                  <a:pt x="21037" y="1664"/>
                </a:lnTo>
                <a:lnTo>
                  <a:pt x="21112" y="1550"/>
                </a:lnTo>
                <a:lnTo>
                  <a:pt x="21169" y="1437"/>
                </a:lnTo>
                <a:lnTo>
                  <a:pt x="21207" y="1323"/>
                </a:lnTo>
                <a:lnTo>
                  <a:pt x="21245" y="1210"/>
                </a:lnTo>
                <a:lnTo>
                  <a:pt x="21264" y="1078"/>
                </a:lnTo>
                <a:lnTo>
                  <a:pt x="21282" y="964"/>
                </a:lnTo>
                <a:lnTo>
                  <a:pt x="21282" y="832"/>
                </a:lnTo>
                <a:lnTo>
                  <a:pt x="21264" y="719"/>
                </a:lnTo>
                <a:lnTo>
                  <a:pt x="21207" y="492"/>
                </a:lnTo>
                <a:lnTo>
                  <a:pt x="21169" y="378"/>
                </a:lnTo>
                <a:lnTo>
                  <a:pt x="21112" y="284"/>
                </a:lnTo>
                <a:lnTo>
                  <a:pt x="20999" y="152"/>
                </a:lnTo>
                <a:lnTo>
                  <a:pt x="20942" y="95"/>
                </a:lnTo>
                <a:lnTo>
                  <a:pt x="20867" y="57"/>
                </a:lnTo>
                <a:lnTo>
                  <a:pt x="20734" y="19"/>
                </a:lnTo>
                <a:lnTo>
                  <a:pt x="20602"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7" name="Google Shape;17;p2"/>
          <p:cNvSpPr/>
          <p:nvPr/>
        </p:nvSpPr>
        <p:spPr>
          <a:xfrm rot="10800000">
            <a:off x="9715265" y="4301946"/>
            <a:ext cx="2623695" cy="2563719"/>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8" name="Google Shape;18;p2"/>
          <p:cNvGrpSpPr/>
          <p:nvPr/>
        </p:nvGrpSpPr>
        <p:grpSpPr>
          <a:xfrm>
            <a:off x="-259607" y="5456620"/>
            <a:ext cx="12581248" cy="1893829"/>
            <a:chOff x="238125" y="2319875"/>
            <a:chExt cx="7143025" cy="1075225"/>
          </a:xfrm>
        </p:grpSpPr>
        <p:sp>
          <p:nvSpPr>
            <p:cNvPr id="19" name="Google Shape;19;p2"/>
            <p:cNvSpPr/>
            <p:nvPr/>
          </p:nvSpPr>
          <p:spPr>
            <a:xfrm>
              <a:off x="2491750" y="2591575"/>
              <a:ext cx="49425" cy="56700"/>
            </a:xfrm>
            <a:custGeom>
              <a:avLst/>
              <a:gdLst/>
              <a:ahLst/>
              <a:cxnLst/>
              <a:rect l="l" t="t" r="r" b="b"/>
              <a:pathLst>
                <a:path w="1977" h="2268" extrusionOk="0">
                  <a:moveTo>
                    <a:pt x="959" y="0"/>
                  </a:moveTo>
                  <a:lnTo>
                    <a:pt x="901" y="59"/>
                  </a:lnTo>
                  <a:lnTo>
                    <a:pt x="843" y="59"/>
                  </a:lnTo>
                  <a:lnTo>
                    <a:pt x="756" y="117"/>
                  </a:lnTo>
                  <a:lnTo>
                    <a:pt x="610" y="233"/>
                  </a:lnTo>
                  <a:lnTo>
                    <a:pt x="349" y="524"/>
                  </a:lnTo>
                  <a:lnTo>
                    <a:pt x="203" y="727"/>
                  </a:lnTo>
                  <a:lnTo>
                    <a:pt x="58" y="959"/>
                  </a:lnTo>
                  <a:lnTo>
                    <a:pt x="0" y="1192"/>
                  </a:lnTo>
                  <a:lnTo>
                    <a:pt x="0" y="1454"/>
                  </a:lnTo>
                  <a:lnTo>
                    <a:pt x="29" y="1686"/>
                  </a:lnTo>
                  <a:lnTo>
                    <a:pt x="87" y="1773"/>
                  </a:lnTo>
                  <a:lnTo>
                    <a:pt x="145" y="1889"/>
                  </a:lnTo>
                  <a:lnTo>
                    <a:pt x="233" y="1977"/>
                  </a:lnTo>
                  <a:lnTo>
                    <a:pt x="320" y="2064"/>
                  </a:lnTo>
                  <a:lnTo>
                    <a:pt x="436" y="2151"/>
                  </a:lnTo>
                  <a:lnTo>
                    <a:pt x="581" y="2209"/>
                  </a:lnTo>
                  <a:lnTo>
                    <a:pt x="843" y="2267"/>
                  </a:lnTo>
                  <a:lnTo>
                    <a:pt x="1075" y="2267"/>
                  </a:lnTo>
                  <a:lnTo>
                    <a:pt x="1279" y="2180"/>
                  </a:lnTo>
                  <a:lnTo>
                    <a:pt x="1453" y="2093"/>
                  </a:lnTo>
                  <a:lnTo>
                    <a:pt x="1627" y="1918"/>
                  </a:lnTo>
                  <a:lnTo>
                    <a:pt x="1744" y="1744"/>
                  </a:lnTo>
                  <a:lnTo>
                    <a:pt x="1860" y="1541"/>
                  </a:lnTo>
                  <a:lnTo>
                    <a:pt x="1918" y="1337"/>
                  </a:lnTo>
                  <a:lnTo>
                    <a:pt x="1976" y="1105"/>
                  </a:lnTo>
                  <a:lnTo>
                    <a:pt x="1976" y="872"/>
                  </a:lnTo>
                  <a:lnTo>
                    <a:pt x="1947" y="669"/>
                  </a:lnTo>
                  <a:lnTo>
                    <a:pt x="1889" y="495"/>
                  </a:lnTo>
                  <a:lnTo>
                    <a:pt x="1802" y="320"/>
                  </a:lnTo>
                  <a:lnTo>
                    <a:pt x="1657" y="204"/>
                  </a:lnTo>
                  <a:lnTo>
                    <a:pt x="1511" y="146"/>
                  </a:lnTo>
                  <a:lnTo>
                    <a:pt x="1308" y="117"/>
                  </a:lnTo>
                  <a:lnTo>
                    <a:pt x="1250" y="88"/>
                  </a:lnTo>
                  <a:lnTo>
                    <a:pt x="1221" y="30"/>
                  </a:lnTo>
                  <a:lnTo>
                    <a:pt x="11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 name="Google Shape;20;p2"/>
            <p:cNvSpPr/>
            <p:nvPr/>
          </p:nvSpPr>
          <p:spPr>
            <a:xfrm>
              <a:off x="2611625" y="2458625"/>
              <a:ext cx="157675" cy="189650"/>
            </a:xfrm>
            <a:custGeom>
              <a:avLst/>
              <a:gdLst/>
              <a:ahLst/>
              <a:cxnLst/>
              <a:rect l="l" t="t" r="r" b="b"/>
              <a:pathLst>
                <a:path w="6307" h="7586" extrusionOk="0">
                  <a:moveTo>
                    <a:pt x="4098" y="0"/>
                  </a:moveTo>
                  <a:lnTo>
                    <a:pt x="3778" y="30"/>
                  </a:lnTo>
                  <a:lnTo>
                    <a:pt x="3458" y="117"/>
                  </a:lnTo>
                  <a:lnTo>
                    <a:pt x="3139" y="262"/>
                  </a:lnTo>
                  <a:lnTo>
                    <a:pt x="2848" y="436"/>
                  </a:lnTo>
                  <a:lnTo>
                    <a:pt x="2557" y="611"/>
                  </a:lnTo>
                  <a:lnTo>
                    <a:pt x="2092" y="930"/>
                  </a:lnTo>
                  <a:lnTo>
                    <a:pt x="1656" y="1279"/>
                  </a:lnTo>
                  <a:lnTo>
                    <a:pt x="1453" y="1483"/>
                  </a:lnTo>
                  <a:lnTo>
                    <a:pt x="1279" y="1686"/>
                  </a:lnTo>
                  <a:lnTo>
                    <a:pt x="1104" y="1918"/>
                  </a:lnTo>
                  <a:lnTo>
                    <a:pt x="988" y="2151"/>
                  </a:lnTo>
                  <a:lnTo>
                    <a:pt x="785" y="2296"/>
                  </a:lnTo>
                  <a:lnTo>
                    <a:pt x="639" y="2471"/>
                  </a:lnTo>
                  <a:lnTo>
                    <a:pt x="494" y="2645"/>
                  </a:lnTo>
                  <a:lnTo>
                    <a:pt x="378" y="2819"/>
                  </a:lnTo>
                  <a:lnTo>
                    <a:pt x="291" y="3023"/>
                  </a:lnTo>
                  <a:lnTo>
                    <a:pt x="233" y="3197"/>
                  </a:lnTo>
                  <a:lnTo>
                    <a:pt x="116" y="3633"/>
                  </a:lnTo>
                  <a:lnTo>
                    <a:pt x="87" y="4069"/>
                  </a:lnTo>
                  <a:lnTo>
                    <a:pt x="58" y="4505"/>
                  </a:lnTo>
                  <a:lnTo>
                    <a:pt x="58" y="5377"/>
                  </a:lnTo>
                  <a:lnTo>
                    <a:pt x="0" y="5609"/>
                  </a:lnTo>
                  <a:lnTo>
                    <a:pt x="0" y="5813"/>
                  </a:lnTo>
                  <a:lnTo>
                    <a:pt x="0" y="6016"/>
                  </a:lnTo>
                  <a:lnTo>
                    <a:pt x="58" y="6219"/>
                  </a:lnTo>
                  <a:lnTo>
                    <a:pt x="116" y="6423"/>
                  </a:lnTo>
                  <a:lnTo>
                    <a:pt x="233" y="6597"/>
                  </a:lnTo>
                  <a:lnTo>
                    <a:pt x="349" y="6772"/>
                  </a:lnTo>
                  <a:lnTo>
                    <a:pt x="465" y="6917"/>
                  </a:lnTo>
                  <a:lnTo>
                    <a:pt x="610" y="7062"/>
                  </a:lnTo>
                  <a:lnTo>
                    <a:pt x="785" y="7178"/>
                  </a:lnTo>
                  <a:lnTo>
                    <a:pt x="988" y="7295"/>
                  </a:lnTo>
                  <a:lnTo>
                    <a:pt x="1162" y="7382"/>
                  </a:lnTo>
                  <a:lnTo>
                    <a:pt x="1366" y="7469"/>
                  </a:lnTo>
                  <a:lnTo>
                    <a:pt x="1598" y="7527"/>
                  </a:lnTo>
                  <a:lnTo>
                    <a:pt x="1802" y="7556"/>
                  </a:lnTo>
                  <a:lnTo>
                    <a:pt x="2034" y="7585"/>
                  </a:lnTo>
                  <a:lnTo>
                    <a:pt x="2180" y="7585"/>
                  </a:lnTo>
                  <a:lnTo>
                    <a:pt x="2325" y="7556"/>
                  </a:lnTo>
                  <a:lnTo>
                    <a:pt x="2615" y="7440"/>
                  </a:lnTo>
                  <a:lnTo>
                    <a:pt x="2906" y="7295"/>
                  </a:lnTo>
                  <a:lnTo>
                    <a:pt x="3168" y="7149"/>
                  </a:lnTo>
                  <a:lnTo>
                    <a:pt x="3545" y="6975"/>
                  </a:lnTo>
                  <a:lnTo>
                    <a:pt x="3923" y="6830"/>
                  </a:lnTo>
                  <a:lnTo>
                    <a:pt x="4301" y="6655"/>
                  </a:lnTo>
                  <a:lnTo>
                    <a:pt x="4679" y="6481"/>
                  </a:lnTo>
                  <a:lnTo>
                    <a:pt x="5027" y="6248"/>
                  </a:lnTo>
                  <a:lnTo>
                    <a:pt x="5347" y="6016"/>
                  </a:lnTo>
                  <a:lnTo>
                    <a:pt x="5492" y="5871"/>
                  </a:lnTo>
                  <a:lnTo>
                    <a:pt x="5609" y="5725"/>
                  </a:lnTo>
                  <a:lnTo>
                    <a:pt x="5725" y="5551"/>
                  </a:lnTo>
                  <a:lnTo>
                    <a:pt x="5812" y="5377"/>
                  </a:lnTo>
                  <a:lnTo>
                    <a:pt x="5928" y="5086"/>
                  </a:lnTo>
                  <a:lnTo>
                    <a:pt x="6045" y="4766"/>
                  </a:lnTo>
                  <a:lnTo>
                    <a:pt x="6132" y="4447"/>
                  </a:lnTo>
                  <a:lnTo>
                    <a:pt x="6219" y="4098"/>
                  </a:lnTo>
                  <a:lnTo>
                    <a:pt x="6277" y="3720"/>
                  </a:lnTo>
                  <a:lnTo>
                    <a:pt x="6306" y="3342"/>
                  </a:lnTo>
                  <a:lnTo>
                    <a:pt x="6306" y="2994"/>
                  </a:lnTo>
                  <a:lnTo>
                    <a:pt x="6306" y="2616"/>
                  </a:lnTo>
                  <a:lnTo>
                    <a:pt x="6277" y="2238"/>
                  </a:lnTo>
                  <a:lnTo>
                    <a:pt x="6190" y="1889"/>
                  </a:lnTo>
                  <a:lnTo>
                    <a:pt x="6103" y="1541"/>
                  </a:lnTo>
                  <a:lnTo>
                    <a:pt x="5986" y="1221"/>
                  </a:lnTo>
                  <a:lnTo>
                    <a:pt x="5812" y="930"/>
                  </a:lnTo>
                  <a:lnTo>
                    <a:pt x="5609" y="669"/>
                  </a:lnTo>
                  <a:lnTo>
                    <a:pt x="5376" y="436"/>
                  </a:lnTo>
                  <a:lnTo>
                    <a:pt x="5086" y="233"/>
                  </a:lnTo>
                  <a:lnTo>
                    <a:pt x="4911" y="146"/>
                  </a:lnTo>
                  <a:lnTo>
                    <a:pt x="4766" y="88"/>
                  </a:lnTo>
                  <a:lnTo>
                    <a:pt x="444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 name="Google Shape;21;p2"/>
            <p:cNvSpPr/>
            <p:nvPr/>
          </p:nvSpPr>
          <p:spPr>
            <a:xfrm>
              <a:off x="2358800" y="2529100"/>
              <a:ext cx="107525" cy="140950"/>
            </a:xfrm>
            <a:custGeom>
              <a:avLst/>
              <a:gdLst/>
              <a:ahLst/>
              <a:cxnLst/>
              <a:rect l="l" t="t" r="r" b="b"/>
              <a:pathLst>
                <a:path w="4301" h="5638" extrusionOk="0">
                  <a:moveTo>
                    <a:pt x="2877" y="0"/>
                  </a:moveTo>
                  <a:lnTo>
                    <a:pt x="2703" y="29"/>
                  </a:lnTo>
                  <a:lnTo>
                    <a:pt x="2499" y="88"/>
                  </a:lnTo>
                  <a:lnTo>
                    <a:pt x="2325" y="175"/>
                  </a:lnTo>
                  <a:lnTo>
                    <a:pt x="2151" y="291"/>
                  </a:lnTo>
                  <a:lnTo>
                    <a:pt x="2005" y="436"/>
                  </a:lnTo>
                  <a:lnTo>
                    <a:pt x="1773" y="669"/>
                  </a:lnTo>
                  <a:lnTo>
                    <a:pt x="1482" y="930"/>
                  </a:lnTo>
                  <a:lnTo>
                    <a:pt x="1337" y="1076"/>
                  </a:lnTo>
                  <a:lnTo>
                    <a:pt x="1250" y="1221"/>
                  </a:lnTo>
                  <a:lnTo>
                    <a:pt x="1192" y="1366"/>
                  </a:lnTo>
                  <a:lnTo>
                    <a:pt x="1221" y="1424"/>
                  </a:lnTo>
                  <a:lnTo>
                    <a:pt x="1250" y="1482"/>
                  </a:lnTo>
                  <a:lnTo>
                    <a:pt x="785" y="2122"/>
                  </a:lnTo>
                  <a:lnTo>
                    <a:pt x="552" y="2441"/>
                  </a:lnTo>
                  <a:lnTo>
                    <a:pt x="349" y="2790"/>
                  </a:lnTo>
                  <a:lnTo>
                    <a:pt x="174" y="3139"/>
                  </a:lnTo>
                  <a:lnTo>
                    <a:pt x="58" y="3517"/>
                  </a:lnTo>
                  <a:lnTo>
                    <a:pt x="0" y="3894"/>
                  </a:lnTo>
                  <a:lnTo>
                    <a:pt x="0" y="4098"/>
                  </a:lnTo>
                  <a:lnTo>
                    <a:pt x="29" y="4272"/>
                  </a:lnTo>
                  <a:lnTo>
                    <a:pt x="87" y="4534"/>
                  </a:lnTo>
                  <a:lnTo>
                    <a:pt x="203" y="4795"/>
                  </a:lnTo>
                  <a:lnTo>
                    <a:pt x="349" y="5028"/>
                  </a:lnTo>
                  <a:lnTo>
                    <a:pt x="552" y="5231"/>
                  </a:lnTo>
                  <a:lnTo>
                    <a:pt x="756" y="5406"/>
                  </a:lnTo>
                  <a:lnTo>
                    <a:pt x="988" y="5551"/>
                  </a:lnTo>
                  <a:lnTo>
                    <a:pt x="1250" y="5638"/>
                  </a:lnTo>
                  <a:lnTo>
                    <a:pt x="2063" y="5638"/>
                  </a:lnTo>
                  <a:lnTo>
                    <a:pt x="2354" y="5580"/>
                  </a:lnTo>
                  <a:lnTo>
                    <a:pt x="2615" y="5522"/>
                  </a:lnTo>
                  <a:lnTo>
                    <a:pt x="2877" y="5435"/>
                  </a:lnTo>
                  <a:lnTo>
                    <a:pt x="3109" y="5318"/>
                  </a:lnTo>
                  <a:lnTo>
                    <a:pt x="3342" y="5173"/>
                  </a:lnTo>
                  <a:lnTo>
                    <a:pt x="3516" y="4970"/>
                  </a:lnTo>
                  <a:lnTo>
                    <a:pt x="3865" y="4098"/>
                  </a:lnTo>
                  <a:lnTo>
                    <a:pt x="4010" y="3662"/>
                  </a:lnTo>
                  <a:lnTo>
                    <a:pt x="4127" y="3197"/>
                  </a:lnTo>
                  <a:lnTo>
                    <a:pt x="4243" y="2761"/>
                  </a:lnTo>
                  <a:lnTo>
                    <a:pt x="4301" y="2296"/>
                  </a:lnTo>
                  <a:lnTo>
                    <a:pt x="4301" y="1831"/>
                  </a:lnTo>
                  <a:lnTo>
                    <a:pt x="4214" y="1366"/>
                  </a:lnTo>
                  <a:lnTo>
                    <a:pt x="4185" y="1163"/>
                  </a:lnTo>
                  <a:lnTo>
                    <a:pt x="4156" y="959"/>
                  </a:lnTo>
                  <a:lnTo>
                    <a:pt x="4068" y="785"/>
                  </a:lnTo>
                  <a:lnTo>
                    <a:pt x="3981" y="611"/>
                  </a:lnTo>
                  <a:lnTo>
                    <a:pt x="3836" y="465"/>
                  </a:lnTo>
                  <a:lnTo>
                    <a:pt x="3720" y="320"/>
                  </a:lnTo>
                  <a:lnTo>
                    <a:pt x="3574" y="204"/>
                  </a:lnTo>
                  <a:lnTo>
                    <a:pt x="3400" y="117"/>
                  </a:lnTo>
                  <a:lnTo>
                    <a:pt x="3226" y="58"/>
                  </a:lnTo>
                  <a:lnTo>
                    <a:pt x="3051" y="29"/>
                  </a:lnTo>
                  <a:lnTo>
                    <a:pt x="28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 name="Google Shape;22;p2"/>
            <p:cNvSpPr/>
            <p:nvPr/>
          </p:nvSpPr>
          <p:spPr>
            <a:xfrm>
              <a:off x="2770725" y="2372175"/>
              <a:ext cx="55225" cy="66125"/>
            </a:xfrm>
            <a:custGeom>
              <a:avLst/>
              <a:gdLst/>
              <a:ahLst/>
              <a:cxnLst/>
              <a:rect l="l" t="t" r="r" b="b"/>
              <a:pathLst>
                <a:path w="2209" h="2645" extrusionOk="0">
                  <a:moveTo>
                    <a:pt x="1308" y="0"/>
                  </a:moveTo>
                  <a:lnTo>
                    <a:pt x="1192" y="29"/>
                  </a:lnTo>
                  <a:lnTo>
                    <a:pt x="1105" y="117"/>
                  </a:lnTo>
                  <a:lnTo>
                    <a:pt x="988" y="175"/>
                  </a:lnTo>
                  <a:lnTo>
                    <a:pt x="814" y="262"/>
                  </a:lnTo>
                  <a:lnTo>
                    <a:pt x="640" y="349"/>
                  </a:lnTo>
                  <a:lnTo>
                    <a:pt x="465" y="465"/>
                  </a:lnTo>
                  <a:lnTo>
                    <a:pt x="349" y="611"/>
                  </a:lnTo>
                  <a:lnTo>
                    <a:pt x="233" y="756"/>
                  </a:lnTo>
                  <a:lnTo>
                    <a:pt x="146" y="930"/>
                  </a:lnTo>
                  <a:lnTo>
                    <a:pt x="58" y="1105"/>
                  </a:lnTo>
                  <a:lnTo>
                    <a:pt x="29" y="1279"/>
                  </a:lnTo>
                  <a:lnTo>
                    <a:pt x="0" y="1482"/>
                  </a:lnTo>
                  <a:lnTo>
                    <a:pt x="0" y="1657"/>
                  </a:lnTo>
                  <a:lnTo>
                    <a:pt x="29" y="1831"/>
                  </a:lnTo>
                  <a:lnTo>
                    <a:pt x="58" y="2005"/>
                  </a:lnTo>
                  <a:lnTo>
                    <a:pt x="146" y="2180"/>
                  </a:lnTo>
                  <a:lnTo>
                    <a:pt x="262" y="2325"/>
                  </a:lnTo>
                  <a:lnTo>
                    <a:pt x="407" y="2470"/>
                  </a:lnTo>
                  <a:lnTo>
                    <a:pt x="581" y="2587"/>
                  </a:lnTo>
                  <a:lnTo>
                    <a:pt x="756" y="2645"/>
                  </a:lnTo>
                  <a:lnTo>
                    <a:pt x="930" y="2645"/>
                  </a:lnTo>
                  <a:lnTo>
                    <a:pt x="1105" y="2616"/>
                  </a:lnTo>
                  <a:lnTo>
                    <a:pt x="1250" y="2558"/>
                  </a:lnTo>
                  <a:lnTo>
                    <a:pt x="1395" y="2500"/>
                  </a:lnTo>
                  <a:lnTo>
                    <a:pt x="1540" y="2412"/>
                  </a:lnTo>
                  <a:lnTo>
                    <a:pt x="1657" y="2296"/>
                  </a:lnTo>
                  <a:lnTo>
                    <a:pt x="1773" y="2151"/>
                  </a:lnTo>
                  <a:lnTo>
                    <a:pt x="1976" y="1860"/>
                  </a:lnTo>
                  <a:lnTo>
                    <a:pt x="2093" y="1541"/>
                  </a:lnTo>
                  <a:lnTo>
                    <a:pt x="2180" y="1221"/>
                  </a:lnTo>
                  <a:lnTo>
                    <a:pt x="2209" y="901"/>
                  </a:lnTo>
                  <a:lnTo>
                    <a:pt x="2209" y="785"/>
                  </a:lnTo>
                  <a:lnTo>
                    <a:pt x="2209" y="669"/>
                  </a:lnTo>
                  <a:lnTo>
                    <a:pt x="2122" y="465"/>
                  </a:lnTo>
                  <a:lnTo>
                    <a:pt x="2005" y="262"/>
                  </a:lnTo>
                  <a:lnTo>
                    <a:pt x="1831" y="117"/>
                  </a:lnTo>
                  <a:lnTo>
                    <a:pt x="1628" y="29"/>
                  </a:lnTo>
                  <a:lnTo>
                    <a:pt x="15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 name="Google Shape;23;p2"/>
            <p:cNvSpPr/>
            <p:nvPr/>
          </p:nvSpPr>
          <p:spPr>
            <a:xfrm>
              <a:off x="2840475" y="2461525"/>
              <a:ext cx="79200" cy="79225"/>
            </a:xfrm>
            <a:custGeom>
              <a:avLst/>
              <a:gdLst/>
              <a:ahLst/>
              <a:cxnLst/>
              <a:rect l="l" t="t" r="r" b="b"/>
              <a:pathLst>
                <a:path w="3168" h="3169" extrusionOk="0">
                  <a:moveTo>
                    <a:pt x="2005" y="1"/>
                  </a:moveTo>
                  <a:lnTo>
                    <a:pt x="1802" y="59"/>
                  </a:lnTo>
                  <a:lnTo>
                    <a:pt x="1598" y="117"/>
                  </a:lnTo>
                  <a:lnTo>
                    <a:pt x="1424" y="262"/>
                  </a:lnTo>
                  <a:lnTo>
                    <a:pt x="1221" y="437"/>
                  </a:lnTo>
                  <a:lnTo>
                    <a:pt x="959" y="466"/>
                  </a:lnTo>
                  <a:lnTo>
                    <a:pt x="756" y="553"/>
                  </a:lnTo>
                  <a:lnTo>
                    <a:pt x="552" y="669"/>
                  </a:lnTo>
                  <a:lnTo>
                    <a:pt x="378" y="843"/>
                  </a:lnTo>
                  <a:lnTo>
                    <a:pt x="233" y="1018"/>
                  </a:lnTo>
                  <a:lnTo>
                    <a:pt x="145" y="1221"/>
                  </a:lnTo>
                  <a:lnTo>
                    <a:pt x="58" y="1425"/>
                  </a:lnTo>
                  <a:lnTo>
                    <a:pt x="0" y="1657"/>
                  </a:lnTo>
                  <a:lnTo>
                    <a:pt x="0" y="1890"/>
                  </a:lnTo>
                  <a:lnTo>
                    <a:pt x="0" y="2122"/>
                  </a:lnTo>
                  <a:lnTo>
                    <a:pt x="58" y="2355"/>
                  </a:lnTo>
                  <a:lnTo>
                    <a:pt x="145" y="2558"/>
                  </a:lnTo>
                  <a:lnTo>
                    <a:pt x="262" y="2761"/>
                  </a:lnTo>
                  <a:lnTo>
                    <a:pt x="407" y="2907"/>
                  </a:lnTo>
                  <a:lnTo>
                    <a:pt x="610" y="3052"/>
                  </a:lnTo>
                  <a:lnTo>
                    <a:pt x="843" y="3139"/>
                  </a:lnTo>
                  <a:lnTo>
                    <a:pt x="1017" y="3168"/>
                  </a:lnTo>
                  <a:lnTo>
                    <a:pt x="1191" y="3168"/>
                  </a:lnTo>
                  <a:lnTo>
                    <a:pt x="1395" y="3139"/>
                  </a:lnTo>
                  <a:lnTo>
                    <a:pt x="1569" y="3110"/>
                  </a:lnTo>
                  <a:lnTo>
                    <a:pt x="1918" y="2994"/>
                  </a:lnTo>
                  <a:lnTo>
                    <a:pt x="2238" y="2791"/>
                  </a:lnTo>
                  <a:lnTo>
                    <a:pt x="2528" y="2558"/>
                  </a:lnTo>
                  <a:lnTo>
                    <a:pt x="2761" y="2296"/>
                  </a:lnTo>
                  <a:lnTo>
                    <a:pt x="2964" y="2006"/>
                  </a:lnTo>
                  <a:lnTo>
                    <a:pt x="3109" y="1686"/>
                  </a:lnTo>
                  <a:lnTo>
                    <a:pt x="3168" y="1454"/>
                  </a:lnTo>
                  <a:lnTo>
                    <a:pt x="3168" y="1250"/>
                  </a:lnTo>
                  <a:lnTo>
                    <a:pt x="3168" y="1018"/>
                  </a:lnTo>
                  <a:lnTo>
                    <a:pt x="3109" y="843"/>
                  </a:lnTo>
                  <a:lnTo>
                    <a:pt x="3022" y="640"/>
                  </a:lnTo>
                  <a:lnTo>
                    <a:pt x="2935" y="466"/>
                  </a:lnTo>
                  <a:lnTo>
                    <a:pt x="2819" y="320"/>
                  </a:lnTo>
                  <a:lnTo>
                    <a:pt x="2674" y="204"/>
                  </a:lnTo>
                  <a:lnTo>
                    <a:pt x="2528" y="117"/>
                  </a:lnTo>
                  <a:lnTo>
                    <a:pt x="2354" y="30"/>
                  </a:lnTo>
                  <a:lnTo>
                    <a:pt x="21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 name="Google Shape;24;p2"/>
            <p:cNvSpPr/>
            <p:nvPr/>
          </p:nvSpPr>
          <p:spPr>
            <a:xfrm>
              <a:off x="1950500" y="2469525"/>
              <a:ext cx="82100" cy="118450"/>
            </a:xfrm>
            <a:custGeom>
              <a:avLst/>
              <a:gdLst/>
              <a:ahLst/>
              <a:cxnLst/>
              <a:rect l="l" t="t" r="r" b="b"/>
              <a:pathLst>
                <a:path w="3284" h="4738" extrusionOk="0">
                  <a:moveTo>
                    <a:pt x="2238" y="0"/>
                  </a:moveTo>
                  <a:lnTo>
                    <a:pt x="1976" y="59"/>
                  </a:lnTo>
                  <a:lnTo>
                    <a:pt x="1715" y="204"/>
                  </a:lnTo>
                  <a:lnTo>
                    <a:pt x="1424" y="378"/>
                  </a:lnTo>
                  <a:lnTo>
                    <a:pt x="1163" y="582"/>
                  </a:lnTo>
                  <a:lnTo>
                    <a:pt x="930" y="814"/>
                  </a:lnTo>
                  <a:lnTo>
                    <a:pt x="698" y="1047"/>
                  </a:lnTo>
                  <a:lnTo>
                    <a:pt x="523" y="1279"/>
                  </a:lnTo>
                  <a:lnTo>
                    <a:pt x="378" y="1512"/>
                  </a:lnTo>
                  <a:lnTo>
                    <a:pt x="262" y="1947"/>
                  </a:lnTo>
                  <a:lnTo>
                    <a:pt x="175" y="2383"/>
                  </a:lnTo>
                  <a:lnTo>
                    <a:pt x="0" y="3313"/>
                  </a:lnTo>
                  <a:lnTo>
                    <a:pt x="29" y="3517"/>
                  </a:lnTo>
                  <a:lnTo>
                    <a:pt x="58" y="3749"/>
                  </a:lnTo>
                  <a:lnTo>
                    <a:pt x="145" y="3982"/>
                  </a:lnTo>
                  <a:lnTo>
                    <a:pt x="262" y="4185"/>
                  </a:lnTo>
                  <a:lnTo>
                    <a:pt x="407" y="4388"/>
                  </a:lnTo>
                  <a:lnTo>
                    <a:pt x="581" y="4563"/>
                  </a:lnTo>
                  <a:lnTo>
                    <a:pt x="756" y="4679"/>
                  </a:lnTo>
                  <a:lnTo>
                    <a:pt x="988" y="4737"/>
                  </a:lnTo>
                  <a:lnTo>
                    <a:pt x="1192" y="4708"/>
                  </a:lnTo>
                  <a:lnTo>
                    <a:pt x="1366" y="4679"/>
                  </a:lnTo>
                  <a:lnTo>
                    <a:pt x="1540" y="4650"/>
                  </a:lnTo>
                  <a:lnTo>
                    <a:pt x="1715" y="4563"/>
                  </a:lnTo>
                  <a:lnTo>
                    <a:pt x="2005" y="4388"/>
                  </a:lnTo>
                  <a:lnTo>
                    <a:pt x="2296" y="4156"/>
                  </a:lnTo>
                  <a:lnTo>
                    <a:pt x="2528" y="3894"/>
                  </a:lnTo>
                  <a:lnTo>
                    <a:pt x="2732" y="3575"/>
                  </a:lnTo>
                  <a:lnTo>
                    <a:pt x="2848" y="3255"/>
                  </a:lnTo>
                  <a:lnTo>
                    <a:pt x="2935" y="2906"/>
                  </a:lnTo>
                  <a:lnTo>
                    <a:pt x="3051" y="2529"/>
                  </a:lnTo>
                  <a:lnTo>
                    <a:pt x="3168" y="2064"/>
                  </a:lnTo>
                  <a:lnTo>
                    <a:pt x="3255" y="1599"/>
                  </a:lnTo>
                  <a:lnTo>
                    <a:pt x="3284" y="1366"/>
                  </a:lnTo>
                  <a:lnTo>
                    <a:pt x="3284" y="1134"/>
                  </a:lnTo>
                  <a:lnTo>
                    <a:pt x="3284" y="930"/>
                  </a:lnTo>
                  <a:lnTo>
                    <a:pt x="3226" y="727"/>
                  </a:lnTo>
                  <a:lnTo>
                    <a:pt x="3168" y="523"/>
                  </a:lnTo>
                  <a:lnTo>
                    <a:pt x="3051" y="378"/>
                  </a:lnTo>
                  <a:lnTo>
                    <a:pt x="2906" y="233"/>
                  </a:lnTo>
                  <a:lnTo>
                    <a:pt x="2732" y="117"/>
                  </a:lnTo>
                  <a:lnTo>
                    <a:pt x="2499" y="59"/>
                  </a:lnTo>
                  <a:lnTo>
                    <a:pt x="2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 name="Google Shape;25;p2"/>
            <p:cNvSpPr/>
            <p:nvPr/>
          </p:nvSpPr>
          <p:spPr>
            <a:xfrm>
              <a:off x="2096525" y="2562525"/>
              <a:ext cx="136600" cy="113350"/>
            </a:xfrm>
            <a:custGeom>
              <a:avLst/>
              <a:gdLst/>
              <a:ahLst/>
              <a:cxnLst/>
              <a:rect l="l" t="t" r="r" b="b"/>
              <a:pathLst>
                <a:path w="5464" h="4534" extrusionOk="0">
                  <a:moveTo>
                    <a:pt x="3923" y="0"/>
                  </a:moveTo>
                  <a:lnTo>
                    <a:pt x="3720" y="29"/>
                  </a:lnTo>
                  <a:lnTo>
                    <a:pt x="3546" y="87"/>
                  </a:lnTo>
                  <a:lnTo>
                    <a:pt x="3371" y="204"/>
                  </a:lnTo>
                  <a:lnTo>
                    <a:pt x="3110" y="174"/>
                  </a:lnTo>
                  <a:lnTo>
                    <a:pt x="2877" y="204"/>
                  </a:lnTo>
                  <a:lnTo>
                    <a:pt x="2616" y="291"/>
                  </a:lnTo>
                  <a:lnTo>
                    <a:pt x="2383" y="378"/>
                  </a:lnTo>
                  <a:lnTo>
                    <a:pt x="1918" y="668"/>
                  </a:lnTo>
                  <a:lnTo>
                    <a:pt x="1482" y="901"/>
                  </a:lnTo>
                  <a:lnTo>
                    <a:pt x="1105" y="1133"/>
                  </a:lnTo>
                  <a:lnTo>
                    <a:pt x="756" y="1424"/>
                  </a:lnTo>
                  <a:lnTo>
                    <a:pt x="581" y="1569"/>
                  </a:lnTo>
                  <a:lnTo>
                    <a:pt x="436" y="1744"/>
                  </a:lnTo>
                  <a:lnTo>
                    <a:pt x="291" y="1947"/>
                  </a:lnTo>
                  <a:lnTo>
                    <a:pt x="175" y="2121"/>
                  </a:lnTo>
                  <a:lnTo>
                    <a:pt x="87" y="2325"/>
                  </a:lnTo>
                  <a:lnTo>
                    <a:pt x="29" y="2528"/>
                  </a:lnTo>
                  <a:lnTo>
                    <a:pt x="0" y="2732"/>
                  </a:lnTo>
                  <a:lnTo>
                    <a:pt x="0" y="2906"/>
                  </a:lnTo>
                  <a:lnTo>
                    <a:pt x="58" y="3110"/>
                  </a:lnTo>
                  <a:lnTo>
                    <a:pt x="146" y="3284"/>
                  </a:lnTo>
                  <a:lnTo>
                    <a:pt x="291" y="3458"/>
                  </a:lnTo>
                  <a:lnTo>
                    <a:pt x="494" y="3633"/>
                  </a:lnTo>
                  <a:lnTo>
                    <a:pt x="727" y="3749"/>
                  </a:lnTo>
                  <a:lnTo>
                    <a:pt x="988" y="3836"/>
                  </a:lnTo>
                  <a:lnTo>
                    <a:pt x="1250" y="3894"/>
                  </a:lnTo>
                  <a:lnTo>
                    <a:pt x="1540" y="3952"/>
                  </a:lnTo>
                  <a:lnTo>
                    <a:pt x="2064" y="4039"/>
                  </a:lnTo>
                  <a:lnTo>
                    <a:pt x="2616" y="4127"/>
                  </a:lnTo>
                  <a:lnTo>
                    <a:pt x="2848" y="4214"/>
                  </a:lnTo>
                  <a:lnTo>
                    <a:pt x="3052" y="4359"/>
                  </a:lnTo>
                  <a:lnTo>
                    <a:pt x="3255" y="4446"/>
                  </a:lnTo>
                  <a:lnTo>
                    <a:pt x="3488" y="4533"/>
                  </a:lnTo>
                  <a:lnTo>
                    <a:pt x="3749" y="4504"/>
                  </a:lnTo>
                  <a:lnTo>
                    <a:pt x="3982" y="4446"/>
                  </a:lnTo>
                  <a:lnTo>
                    <a:pt x="4185" y="4330"/>
                  </a:lnTo>
                  <a:lnTo>
                    <a:pt x="4388" y="4185"/>
                  </a:lnTo>
                  <a:lnTo>
                    <a:pt x="4592" y="4039"/>
                  </a:lnTo>
                  <a:lnTo>
                    <a:pt x="4737" y="3836"/>
                  </a:lnTo>
                  <a:lnTo>
                    <a:pt x="4882" y="3633"/>
                  </a:lnTo>
                  <a:lnTo>
                    <a:pt x="5028" y="3400"/>
                  </a:lnTo>
                  <a:lnTo>
                    <a:pt x="5144" y="3168"/>
                  </a:lnTo>
                  <a:lnTo>
                    <a:pt x="5260" y="2906"/>
                  </a:lnTo>
                  <a:lnTo>
                    <a:pt x="5318" y="2645"/>
                  </a:lnTo>
                  <a:lnTo>
                    <a:pt x="5405" y="2412"/>
                  </a:lnTo>
                  <a:lnTo>
                    <a:pt x="5464" y="1918"/>
                  </a:lnTo>
                  <a:lnTo>
                    <a:pt x="5464" y="1686"/>
                  </a:lnTo>
                  <a:lnTo>
                    <a:pt x="5464" y="1453"/>
                  </a:lnTo>
                  <a:lnTo>
                    <a:pt x="5435" y="1279"/>
                  </a:lnTo>
                  <a:lnTo>
                    <a:pt x="5376" y="1104"/>
                  </a:lnTo>
                  <a:lnTo>
                    <a:pt x="5231" y="785"/>
                  </a:lnTo>
                  <a:lnTo>
                    <a:pt x="5115" y="610"/>
                  </a:lnTo>
                  <a:lnTo>
                    <a:pt x="4999" y="494"/>
                  </a:lnTo>
                  <a:lnTo>
                    <a:pt x="4882" y="349"/>
                  </a:lnTo>
                  <a:lnTo>
                    <a:pt x="4737" y="233"/>
                  </a:lnTo>
                  <a:lnTo>
                    <a:pt x="4592" y="145"/>
                  </a:lnTo>
                  <a:lnTo>
                    <a:pt x="4417" y="58"/>
                  </a:lnTo>
                  <a:lnTo>
                    <a:pt x="4272" y="29"/>
                  </a:lnTo>
                  <a:lnTo>
                    <a:pt x="40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 name="Google Shape;26;p2"/>
            <p:cNvSpPr/>
            <p:nvPr/>
          </p:nvSpPr>
          <p:spPr>
            <a:xfrm>
              <a:off x="6065425" y="2410675"/>
              <a:ext cx="157675" cy="199075"/>
            </a:xfrm>
            <a:custGeom>
              <a:avLst/>
              <a:gdLst/>
              <a:ahLst/>
              <a:cxnLst/>
              <a:rect l="l" t="t" r="r" b="b"/>
              <a:pathLst>
                <a:path w="6307" h="7963" extrusionOk="0">
                  <a:moveTo>
                    <a:pt x="4098" y="1"/>
                  </a:moveTo>
                  <a:lnTo>
                    <a:pt x="3779" y="30"/>
                  </a:lnTo>
                  <a:lnTo>
                    <a:pt x="3459" y="146"/>
                  </a:lnTo>
                  <a:lnTo>
                    <a:pt x="3139" y="291"/>
                  </a:lnTo>
                  <a:lnTo>
                    <a:pt x="2849" y="465"/>
                  </a:lnTo>
                  <a:lnTo>
                    <a:pt x="2558" y="640"/>
                  </a:lnTo>
                  <a:lnTo>
                    <a:pt x="2122" y="989"/>
                  </a:lnTo>
                  <a:lnTo>
                    <a:pt x="1657" y="1366"/>
                  </a:lnTo>
                  <a:lnTo>
                    <a:pt x="1454" y="1570"/>
                  </a:lnTo>
                  <a:lnTo>
                    <a:pt x="1279" y="1773"/>
                  </a:lnTo>
                  <a:lnTo>
                    <a:pt x="1134" y="2006"/>
                  </a:lnTo>
                  <a:lnTo>
                    <a:pt x="989" y="2267"/>
                  </a:lnTo>
                  <a:lnTo>
                    <a:pt x="814" y="2413"/>
                  </a:lnTo>
                  <a:lnTo>
                    <a:pt x="640" y="2587"/>
                  </a:lnTo>
                  <a:lnTo>
                    <a:pt x="495" y="2761"/>
                  </a:lnTo>
                  <a:lnTo>
                    <a:pt x="379" y="2965"/>
                  </a:lnTo>
                  <a:lnTo>
                    <a:pt x="291" y="3168"/>
                  </a:lnTo>
                  <a:lnTo>
                    <a:pt x="233" y="3371"/>
                  </a:lnTo>
                  <a:lnTo>
                    <a:pt x="117" y="3807"/>
                  </a:lnTo>
                  <a:lnTo>
                    <a:pt x="88" y="4272"/>
                  </a:lnTo>
                  <a:lnTo>
                    <a:pt x="59" y="4737"/>
                  </a:lnTo>
                  <a:lnTo>
                    <a:pt x="59" y="5638"/>
                  </a:lnTo>
                  <a:lnTo>
                    <a:pt x="1" y="5871"/>
                  </a:lnTo>
                  <a:lnTo>
                    <a:pt x="1" y="6103"/>
                  </a:lnTo>
                  <a:lnTo>
                    <a:pt x="30" y="6307"/>
                  </a:lnTo>
                  <a:lnTo>
                    <a:pt x="59" y="6539"/>
                  </a:lnTo>
                  <a:lnTo>
                    <a:pt x="146" y="6713"/>
                  </a:lnTo>
                  <a:lnTo>
                    <a:pt x="233" y="6917"/>
                  </a:lnTo>
                  <a:lnTo>
                    <a:pt x="349" y="7091"/>
                  </a:lnTo>
                  <a:lnTo>
                    <a:pt x="466" y="7266"/>
                  </a:lnTo>
                  <a:lnTo>
                    <a:pt x="640" y="7411"/>
                  </a:lnTo>
                  <a:lnTo>
                    <a:pt x="785" y="7527"/>
                  </a:lnTo>
                  <a:lnTo>
                    <a:pt x="989" y="7643"/>
                  </a:lnTo>
                  <a:lnTo>
                    <a:pt x="1163" y="7760"/>
                  </a:lnTo>
                  <a:lnTo>
                    <a:pt x="1367" y="7847"/>
                  </a:lnTo>
                  <a:lnTo>
                    <a:pt x="1599" y="7905"/>
                  </a:lnTo>
                  <a:lnTo>
                    <a:pt x="1802" y="7934"/>
                  </a:lnTo>
                  <a:lnTo>
                    <a:pt x="2035" y="7963"/>
                  </a:lnTo>
                  <a:lnTo>
                    <a:pt x="2180" y="7963"/>
                  </a:lnTo>
                  <a:lnTo>
                    <a:pt x="2355" y="7934"/>
                  </a:lnTo>
                  <a:lnTo>
                    <a:pt x="2500" y="7876"/>
                  </a:lnTo>
                  <a:lnTo>
                    <a:pt x="2645" y="7818"/>
                  </a:lnTo>
                  <a:lnTo>
                    <a:pt x="2907" y="7643"/>
                  </a:lnTo>
                  <a:lnTo>
                    <a:pt x="3197" y="7498"/>
                  </a:lnTo>
                  <a:lnTo>
                    <a:pt x="3546" y="7324"/>
                  </a:lnTo>
                  <a:lnTo>
                    <a:pt x="3924" y="7149"/>
                  </a:lnTo>
                  <a:lnTo>
                    <a:pt x="4331" y="6975"/>
                  </a:lnTo>
                  <a:lnTo>
                    <a:pt x="4709" y="6801"/>
                  </a:lnTo>
                  <a:lnTo>
                    <a:pt x="5057" y="6568"/>
                  </a:lnTo>
                  <a:lnTo>
                    <a:pt x="5348" y="6307"/>
                  </a:lnTo>
                  <a:lnTo>
                    <a:pt x="5493" y="6161"/>
                  </a:lnTo>
                  <a:lnTo>
                    <a:pt x="5638" y="6016"/>
                  </a:lnTo>
                  <a:lnTo>
                    <a:pt x="5726" y="5842"/>
                  </a:lnTo>
                  <a:lnTo>
                    <a:pt x="5842" y="5638"/>
                  </a:lnTo>
                  <a:lnTo>
                    <a:pt x="5958" y="5348"/>
                  </a:lnTo>
                  <a:lnTo>
                    <a:pt x="6045" y="4999"/>
                  </a:lnTo>
                  <a:lnTo>
                    <a:pt x="6132" y="4650"/>
                  </a:lnTo>
                  <a:lnTo>
                    <a:pt x="6220" y="4301"/>
                  </a:lnTo>
                  <a:lnTo>
                    <a:pt x="6278" y="3895"/>
                  </a:lnTo>
                  <a:lnTo>
                    <a:pt x="6307" y="3517"/>
                  </a:lnTo>
                  <a:lnTo>
                    <a:pt x="6307" y="3139"/>
                  </a:lnTo>
                  <a:lnTo>
                    <a:pt x="6307" y="2732"/>
                  </a:lnTo>
                  <a:lnTo>
                    <a:pt x="6278" y="2354"/>
                  </a:lnTo>
                  <a:lnTo>
                    <a:pt x="6220" y="1977"/>
                  </a:lnTo>
                  <a:lnTo>
                    <a:pt x="6103" y="1628"/>
                  </a:lnTo>
                  <a:lnTo>
                    <a:pt x="5987" y="1308"/>
                  </a:lnTo>
                  <a:lnTo>
                    <a:pt x="5813" y="989"/>
                  </a:lnTo>
                  <a:lnTo>
                    <a:pt x="5609" y="698"/>
                  </a:lnTo>
                  <a:lnTo>
                    <a:pt x="5377" y="465"/>
                  </a:lnTo>
                  <a:lnTo>
                    <a:pt x="5086" y="262"/>
                  </a:lnTo>
                  <a:lnTo>
                    <a:pt x="4941" y="175"/>
                  </a:lnTo>
                  <a:lnTo>
                    <a:pt x="4767" y="88"/>
                  </a:lnTo>
                  <a:lnTo>
                    <a:pt x="4592" y="59"/>
                  </a:lnTo>
                  <a:lnTo>
                    <a:pt x="44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 name="Google Shape;27;p2"/>
            <p:cNvSpPr/>
            <p:nvPr/>
          </p:nvSpPr>
          <p:spPr>
            <a:xfrm>
              <a:off x="5812600" y="2484775"/>
              <a:ext cx="107550" cy="148225"/>
            </a:xfrm>
            <a:custGeom>
              <a:avLst/>
              <a:gdLst/>
              <a:ahLst/>
              <a:cxnLst/>
              <a:rect l="l" t="t" r="r" b="b"/>
              <a:pathLst>
                <a:path w="4302" h="5929" extrusionOk="0">
                  <a:moveTo>
                    <a:pt x="2878" y="1"/>
                  </a:moveTo>
                  <a:lnTo>
                    <a:pt x="2703" y="30"/>
                  </a:lnTo>
                  <a:lnTo>
                    <a:pt x="2529" y="88"/>
                  </a:lnTo>
                  <a:lnTo>
                    <a:pt x="2326" y="175"/>
                  </a:lnTo>
                  <a:lnTo>
                    <a:pt x="2180" y="291"/>
                  </a:lnTo>
                  <a:lnTo>
                    <a:pt x="2006" y="466"/>
                  </a:lnTo>
                  <a:lnTo>
                    <a:pt x="1773" y="698"/>
                  </a:lnTo>
                  <a:lnTo>
                    <a:pt x="1483" y="989"/>
                  </a:lnTo>
                  <a:lnTo>
                    <a:pt x="1338" y="1134"/>
                  </a:lnTo>
                  <a:lnTo>
                    <a:pt x="1250" y="1279"/>
                  </a:lnTo>
                  <a:lnTo>
                    <a:pt x="1221" y="1425"/>
                  </a:lnTo>
                  <a:lnTo>
                    <a:pt x="1221" y="1483"/>
                  </a:lnTo>
                  <a:lnTo>
                    <a:pt x="1250" y="1570"/>
                  </a:lnTo>
                  <a:lnTo>
                    <a:pt x="785" y="2209"/>
                  </a:lnTo>
                  <a:lnTo>
                    <a:pt x="553" y="2558"/>
                  </a:lnTo>
                  <a:lnTo>
                    <a:pt x="349" y="2936"/>
                  </a:lnTo>
                  <a:lnTo>
                    <a:pt x="204" y="3314"/>
                  </a:lnTo>
                  <a:lnTo>
                    <a:pt x="59" y="3691"/>
                  </a:lnTo>
                  <a:lnTo>
                    <a:pt x="1" y="4098"/>
                  </a:lnTo>
                  <a:lnTo>
                    <a:pt x="1" y="4272"/>
                  </a:lnTo>
                  <a:lnTo>
                    <a:pt x="30" y="4476"/>
                  </a:lnTo>
                  <a:lnTo>
                    <a:pt x="88" y="4767"/>
                  </a:lnTo>
                  <a:lnTo>
                    <a:pt x="204" y="5028"/>
                  </a:lnTo>
                  <a:lnTo>
                    <a:pt x="349" y="5261"/>
                  </a:lnTo>
                  <a:lnTo>
                    <a:pt x="553" y="5493"/>
                  </a:lnTo>
                  <a:lnTo>
                    <a:pt x="756" y="5667"/>
                  </a:lnTo>
                  <a:lnTo>
                    <a:pt x="989" y="5813"/>
                  </a:lnTo>
                  <a:lnTo>
                    <a:pt x="1250" y="5900"/>
                  </a:lnTo>
                  <a:lnTo>
                    <a:pt x="1396" y="5929"/>
                  </a:lnTo>
                  <a:lnTo>
                    <a:pt x="1541" y="5929"/>
                  </a:lnTo>
                  <a:lnTo>
                    <a:pt x="2093" y="5900"/>
                  </a:lnTo>
                  <a:lnTo>
                    <a:pt x="2355" y="5842"/>
                  </a:lnTo>
                  <a:lnTo>
                    <a:pt x="2616" y="5784"/>
                  </a:lnTo>
                  <a:lnTo>
                    <a:pt x="2878" y="5696"/>
                  </a:lnTo>
                  <a:lnTo>
                    <a:pt x="3110" y="5580"/>
                  </a:lnTo>
                  <a:lnTo>
                    <a:pt x="3343" y="5406"/>
                  </a:lnTo>
                  <a:lnTo>
                    <a:pt x="3517" y="5202"/>
                  </a:lnTo>
                  <a:lnTo>
                    <a:pt x="3866" y="4302"/>
                  </a:lnTo>
                  <a:lnTo>
                    <a:pt x="4011" y="3837"/>
                  </a:lnTo>
                  <a:lnTo>
                    <a:pt x="4156" y="3372"/>
                  </a:lnTo>
                  <a:lnTo>
                    <a:pt x="4244" y="2878"/>
                  </a:lnTo>
                  <a:lnTo>
                    <a:pt x="4302" y="2413"/>
                  </a:lnTo>
                  <a:lnTo>
                    <a:pt x="4302" y="1919"/>
                  </a:lnTo>
                  <a:lnTo>
                    <a:pt x="4214" y="1425"/>
                  </a:lnTo>
                  <a:lnTo>
                    <a:pt x="4214" y="1221"/>
                  </a:lnTo>
                  <a:lnTo>
                    <a:pt x="4156" y="1018"/>
                  </a:lnTo>
                  <a:lnTo>
                    <a:pt x="4069" y="814"/>
                  </a:lnTo>
                  <a:lnTo>
                    <a:pt x="3982" y="640"/>
                  </a:lnTo>
                  <a:lnTo>
                    <a:pt x="3866" y="495"/>
                  </a:lnTo>
                  <a:lnTo>
                    <a:pt x="3720" y="349"/>
                  </a:lnTo>
                  <a:lnTo>
                    <a:pt x="3575" y="233"/>
                  </a:lnTo>
                  <a:lnTo>
                    <a:pt x="3401" y="117"/>
                  </a:lnTo>
                  <a:lnTo>
                    <a:pt x="3226" y="59"/>
                  </a:lnTo>
                  <a:lnTo>
                    <a:pt x="30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 name="Google Shape;28;p2"/>
            <p:cNvSpPr/>
            <p:nvPr/>
          </p:nvSpPr>
          <p:spPr>
            <a:xfrm>
              <a:off x="5945550" y="2550175"/>
              <a:ext cx="49425" cy="59575"/>
            </a:xfrm>
            <a:custGeom>
              <a:avLst/>
              <a:gdLst/>
              <a:ahLst/>
              <a:cxnLst/>
              <a:rect l="l" t="t" r="r" b="b"/>
              <a:pathLst>
                <a:path w="1977" h="2383" extrusionOk="0">
                  <a:moveTo>
                    <a:pt x="1047" y="0"/>
                  </a:moveTo>
                  <a:lnTo>
                    <a:pt x="960" y="29"/>
                  </a:lnTo>
                  <a:lnTo>
                    <a:pt x="931" y="58"/>
                  </a:lnTo>
                  <a:lnTo>
                    <a:pt x="844" y="58"/>
                  </a:lnTo>
                  <a:lnTo>
                    <a:pt x="756" y="116"/>
                  </a:lnTo>
                  <a:lnTo>
                    <a:pt x="611" y="262"/>
                  </a:lnTo>
                  <a:lnTo>
                    <a:pt x="379" y="552"/>
                  </a:lnTo>
                  <a:lnTo>
                    <a:pt x="204" y="756"/>
                  </a:lnTo>
                  <a:lnTo>
                    <a:pt x="88" y="1017"/>
                  </a:lnTo>
                  <a:lnTo>
                    <a:pt x="1" y="1250"/>
                  </a:lnTo>
                  <a:lnTo>
                    <a:pt x="1" y="1511"/>
                  </a:lnTo>
                  <a:lnTo>
                    <a:pt x="30" y="1773"/>
                  </a:lnTo>
                  <a:lnTo>
                    <a:pt x="88" y="1889"/>
                  </a:lnTo>
                  <a:lnTo>
                    <a:pt x="146" y="1976"/>
                  </a:lnTo>
                  <a:lnTo>
                    <a:pt x="233" y="2092"/>
                  </a:lnTo>
                  <a:lnTo>
                    <a:pt x="320" y="2180"/>
                  </a:lnTo>
                  <a:lnTo>
                    <a:pt x="437" y="2238"/>
                  </a:lnTo>
                  <a:lnTo>
                    <a:pt x="582" y="2296"/>
                  </a:lnTo>
                  <a:lnTo>
                    <a:pt x="844" y="2383"/>
                  </a:lnTo>
                  <a:lnTo>
                    <a:pt x="1076" y="2354"/>
                  </a:lnTo>
                  <a:lnTo>
                    <a:pt x="1279" y="2296"/>
                  </a:lnTo>
                  <a:lnTo>
                    <a:pt x="1454" y="2180"/>
                  </a:lnTo>
                  <a:lnTo>
                    <a:pt x="1628" y="2034"/>
                  </a:lnTo>
                  <a:lnTo>
                    <a:pt x="1744" y="1831"/>
                  </a:lnTo>
                  <a:lnTo>
                    <a:pt x="1861" y="1627"/>
                  </a:lnTo>
                  <a:lnTo>
                    <a:pt x="1919" y="1395"/>
                  </a:lnTo>
                  <a:lnTo>
                    <a:pt x="1977" y="1162"/>
                  </a:lnTo>
                  <a:lnTo>
                    <a:pt x="1977" y="930"/>
                  </a:lnTo>
                  <a:lnTo>
                    <a:pt x="1948" y="698"/>
                  </a:lnTo>
                  <a:lnTo>
                    <a:pt x="1890" y="523"/>
                  </a:lnTo>
                  <a:lnTo>
                    <a:pt x="1803" y="349"/>
                  </a:lnTo>
                  <a:lnTo>
                    <a:pt x="1686" y="233"/>
                  </a:lnTo>
                  <a:lnTo>
                    <a:pt x="1512" y="145"/>
                  </a:lnTo>
                  <a:lnTo>
                    <a:pt x="1308" y="145"/>
                  </a:lnTo>
                  <a:lnTo>
                    <a:pt x="1279" y="87"/>
                  </a:lnTo>
                  <a:lnTo>
                    <a:pt x="1221" y="29"/>
                  </a:lnTo>
                  <a:lnTo>
                    <a:pt x="11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 name="Google Shape;29;p2"/>
            <p:cNvSpPr/>
            <p:nvPr/>
          </p:nvSpPr>
          <p:spPr>
            <a:xfrm>
              <a:off x="6224525" y="2319875"/>
              <a:ext cx="55250" cy="69750"/>
            </a:xfrm>
            <a:custGeom>
              <a:avLst/>
              <a:gdLst/>
              <a:ahLst/>
              <a:cxnLst/>
              <a:rect l="l" t="t" r="r" b="b"/>
              <a:pathLst>
                <a:path w="2210" h="2790" extrusionOk="0">
                  <a:moveTo>
                    <a:pt x="1425" y="0"/>
                  </a:moveTo>
                  <a:lnTo>
                    <a:pt x="1309" y="29"/>
                  </a:lnTo>
                  <a:lnTo>
                    <a:pt x="1221" y="58"/>
                  </a:lnTo>
                  <a:lnTo>
                    <a:pt x="1105" y="116"/>
                  </a:lnTo>
                  <a:lnTo>
                    <a:pt x="989" y="203"/>
                  </a:lnTo>
                  <a:lnTo>
                    <a:pt x="815" y="291"/>
                  </a:lnTo>
                  <a:lnTo>
                    <a:pt x="640" y="378"/>
                  </a:lnTo>
                  <a:lnTo>
                    <a:pt x="495" y="494"/>
                  </a:lnTo>
                  <a:lnTo>
                    <a:pt x="350" y="639"/>
                  </a:lnTo>
                  <a:lnTo>
                    <a:pt x="233" y="814"/>
                  </a:lnTo>
                  <a:lnTo>
                    <a:pt x="146" y="988"/>
                  </a:lnTo>
                  <a:lnTo>
                    <a:pt x="59" y="1162"/>
                  </a:lnTo>
                  <a:lnTo>
                    <a:pt x="30" y="1366"/>
                  </a:lnTo>
                  <a:lnTo>
                    <a:pt x="1" y="1540"/>
                  </a:lnTo>
                  <a:lnTo>
                    <a:pt x="1" y="1744"/>
                  </a:lnTo>
                  <a:lnTo>
                    <a:pt x="30" y="1947"/>
                  </a:lnTo>
                  <a:lnTo>
                    <a:pt x="88" y="2121"/>
                  </a:lnTo>
                  <a:lnTo>
                    <a:pt x="146" y="2296"/>
                  </a:lnTo>
                  <a:lnTo>
                    <a:pt x="262" y="2470"/>
                  </a:lnTo>
                  <a:lnTo>
                    <a:pt x="408" y="2615"/>
                  </a:lnTo>
                  <a:lnTo>
                    <a:pt x="582" y="2732"/>
                  </a:lnTo>
                  <a:lnTo>
                    <a:pt x="757" y="2761"/>
                  </a:lnTo>
                  <a:lnTo>
                    <a:pt x="931" y="2790"/>
                  </a:lnTo>
                  <a:lnTo>
                    <a:pt x="1105" y="2761"/>
                  </a:lnTo>
                  <a:lnTo>
                    <a:pt x="1251" y="2703"/>
                  </a:lnTo>
                  <a:lnTo>
                    <a:pt x="1396" y="2615"/>
                  </a:lnTo>
                  <a:lnTo>
                    <a:pt x="1541" y="2528"/>
                  </a:lnTo>
                  <a:lnTo>
                    <a:pt x="1657" y="2412"/>
                  </a:lnTo>
                  <a:lnTo>
                    <a:pt x="1774" y="2267"/>
                  </a:lnTo>
                  <a:lnTo>
                    <a:pt x="1977" y="1976"/>
                  </a:lnTo>
                  <a:lnTo>
                    <a:pt x="2122" y="1627"/>
                  </a:lnTo>
                  <a:lnTo>
                    <a:pt x="2210" y="1279"/>
                  </a:lnTo>
                  <a:lnTo>
                    <a:pt x="2210" y="959"/>
                  </a:lnTo>
                  <a:lnTo>
                    <a:pt x="2210" y="843"/>
                  </a:lnTo>
                  <a:lnTo>
                    <a:pt x="2210" y="727"/>
                  </a:lnTo>
                  <a:lnTo>
                    <a:pt x="2122" y="494"/>
                  </a:lnTo>
                  <a:lnTo>
                    <a:pt x="2006" y="291"/>
                  </a:lnTo>
                  <a:lnTo>
                    <a:pt x="1832" y="145"/>
                  </a:lnTo>
                  <a:lnTo>
                    <a:pt x="1628" y="29"/>
                  </a:lnTo>
                  <a:lnTo>
                    <a:pt x="15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 name="Google Shape;30;p2"/>
            <p:cNvSpPr/>
            <p:nvPr/>
          </p:nvSpPr>
          <p:spPr>
            <a:xfrm>
              <a:off x="6294275" y="2414300"/>
              <a:ext cx="79950" cy="82125"/>
            </a:xfrm>
            <a:custGeom>
              <a:avLst/>
              <a:gdLst/>
              <a:ahLst/>
              <a:cxnLst/>
              <a:rect l="l" t="t" r="r" b="b"/>
              <a:pathLst>
                <a:path w="3198" h="3285" extrusionOk="0">
                  <a:moveTo>
                    <a:pt x="2006" y="1"/>
                  </a:moveTo>
                  <a:lnTo>
                    <a:pt x="1802" y="30"/>
                  </a:lnTo>
                  <a:lnTo>
                    <a:pt x="1628" y="117"/>
                  </a:lnTo>
                  <a:lnTo>
                    <a:pt x="1425" y="262"/>
                  </a:lnTo>
                  <a:lnTo>
                    <a:pt x="1221" y="437"/>
                  </a:lnTo>
                  <a:lnTo>
                    <a:pt x="989" y="466"/>
                  </a:lnTo>
                  <a:lnTo>
                    <a:pt x="756" y="553"/>
                  </a:lnTo>
                  <a:lnTo>
                    <a:pt x="553" y="698"/>
                  </a:lnTo>
                  <a:lnTo>
                    <a:pt x="379" y="844"/>
                  </a:lnTo>
                  <a:lnTo>
                    <a:pt x="262" y="1047"/>
                  </a:lnTo>
                  <a:lnTo>
                    <a:pt x="146" y="1250"/>
                  </a:lnTo>
                  <a:lnTo>
                    <a:pt x="59" y="1483"/>
                  </a:lnTo>
                  <a:lnTo>
                    <a:pt x="1" y="1744"/>
                  </a:lnTo>
                  <a:lnTo>
                    <a:pt x="1" y="1977"/>
                  </a:lnTo>
                  <a:lnTo>
                    <a:pt x="1" y="2209"/>
                  </a:lnTo>
                  <a:lnTo>
                    <a:pt x="59" y="2442"/>
                  </a:lnTo>
                  <a:lnTo>
                    <a:pt x="146" y="2674"/>
                  </a:lnTo>
                  <a:lnTo>
                    <a:pt x="262" y="2878"/>
                  </a:lnTo>
                  <a:lnTo>
                    <a:pt x="408" y="3052"/>
                  </a:lnTo>
                  <a:lnTo>
                    <a:pt x="611" y="3168"/>
                  </a:lnTo>
                  <a:lnTo>
                    <a:pt x="843" y="3256"/>
                  </a:lnTo>
                  <a:lnTo>
                    <a:pt x="1018" y="3285"/>
                  </a:lnTo>
                  <a:lnTo>
                    <a:pt x="1396" y="3285"/>
                  </a:lnTo>
                  <a:lnTo>
                    <a:pt x="1570" y="3226"/>
                  </a:lnTo>
                  <a:lnTo>
                    <a:pt x="1744" y="3168"/>
                  </a:lnTo>
                  <a:lnTo>
                    <a:pt x="1919" y="3110"/>
                  </a:lnTo>
                  <a:lnTo>
                    <a:pt x="2238" y="2907"/>
                  </a:lnTo>
                  <a:lnTo>
                    <a:pt x="2529" y="2674"/>
                  </a:lnTo>
                  <a:lnTo>
                    <a:pt x="2761" y="2384"/>
                  </a:lnTo>
                  <a:lnTo>
                    <a:pt x="2994" y="2064"/>
                  </a:lnTo>
                  <a:lnTo>
                    <a:pt x="3139" y="1744"/>
                  </a:lnTo>
                  <a:lnTo>
                    <a:pt x="3168" y="1512"/>
                  </a:lnTo>
                  <a:lnTo>
                    <a:pt x="3197" y="1279"/>
                  </a:lnTo>
                  <a:lnTo>
                    <a:pt x="3168" y="1076"/>
                  </a:lnTo>
                  <a:lnTo>
                    <a:pt x="3110" y="844"/>
                  </a:lnTo>
                  <a:lnTo>
                    <a:pt x="3052" y="669"/>
                  </a:lnTo>
                  <a:lnTo>
                    <a:pt x="2936" y="495"/>
                  </a:lnTo>
                  <a:lnTo>
                    <a:pt x="2820" y="320"/>
                  </a:lnTo>
                  <a:lnTo>
                    <a:pt x="2703" y="204"/>
                  </a:lnTo>
                  <a:lnTo>
                    <a:pt x="2529" y="88"/>
                  </a:lnTo>
                  <a:lnTo>
                    <a:pt x="2384" y="30"/>
                  </a:lnTo>
                  <a:lnTo>
                    <a:pt x="21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 name="Google Shape;31;p2"/>
            <p:cNvSpPr/>
            <p:nvPr/>
          </p:nvSpPr>
          <p:spPr>
            <a:xfrm>
              <a:off x="5405025" y="2422300"/>
              <a:ext cx="81400" cy="124250"/>
            </a:xfrm>
            <a:custGeom>
              <a:avLst/>
              <a:gdLst/>
              <a:ahLst/>
              <a:cxnLst/>
              <a:rect l="l" t="t" r="r" b="b"/>
              <a:pathLst>
                <a:path w="3256" h="4970" extrusionOk="0">
                  <a:moveTo>
                    <a:pt x="2209" y="0"/>
                  </a:moveTo>
                  <a:lnTo>
                    <a:pt x="1948" y="59"/>
                  </a:lnTo>
                  <a:lnTo>
                    <a:pt x="1686" y="204"/>
                  </a:lnTo>
                  <a:lnTo>
                    <a:pt x="1425" y="378"/>
                  </a:lnTo>
                  <a:lnTo>
                    <a:pt x="1134" y="611"/>
                  </a:lnTo>
                  <a:lnTo>
                    <a:pt x="902" y="843"/>
                  </a:lnTo>
                  <a:lnTo>
                    <a:pt x="669" y="1105"/>
                  </a:lnTo>
                  <a:lnTo>
                    <a:pt x="495" y="1337"/>
                  </a:lnTo>
                  <a:lnTo>
                    <a:pt x="350" y="1570"/>
                  </a:lnTo>
                  <a:lnTo>
                    <a:pt x="233" y="2035"/>
                  </a:lnTo>
                  <a:lnTo>
                    <a:pt x="146" y="2500"/>
                  </a:lnTo>
                  <a:lnTo>
                    <a:pt x="1" y="3459"/>
                  </a:lnTo>
                  <a:lnTo>
                    <a:pt x="1" y="3691"/>
                  </a:lnTo>
                  <a:lnTo>
                    <a:pt x="59" y="3924"/>
                  </a:lnTo>
                  <a:lnTo>
                    <a:pt x="117" y="4185"/>
                  </a:lnTo>
                  <a:lnTo>
                    <a:pt x="233" y="4389"/>
                  </a:lnTo>
                  <a:lnTo>
                    <a:pt x="379" y="4592"/>
                  </a:lnTo>
                  <a:lnTo>
                    <a:pt x="553" y="4766"/>
                  </a:lnTo>
                  <a:lnTo>
                    <a:pt x="756" y="4883"/>
                  </a:lnTo>
                  <a:lnTo>
                    <a:pt x="960" y="4970"/>
                  </a:lnTo>
                  <a:lnTo>
                    <a:pt x="1163" y="4941"/>
                  </a:lnTo>
                  <a:lnTo>
                    <a:pt x="1338" y="4912"/>
                  </a:lnTo>
                  <a:lnTo>
                    <a:pt x="1512" y="4854"/>
                  </a:lnTo>
                  <a:lnTo>
                    <a:pt x="1686" y="4795"/>
                  </a:lnTo>
                  <a:lnTo>
                    <a:pt x="2006" y="4592"/>
                  </a:lnTo>
                  <a:lnTo>
                    <a:pt x="2268" y="4360"/>
                  </a:lnTo>
                  <a:lnTo>
                    <a:pt x="2500" y="4069"/>
                  </a:lnTo>
                  <a:lnTo>
                    <a:pt x="2704" y="3749"/>
                  </a:lnTo>
                  <a:lnTo>
                    <a:pt x="2849" y="3401"/>
                  </a:lnTo>
                  <a:lnTo>
                    <a:pt x="2907" y="3052"/>
                  </a:lnTo>
                  <a:lnTo>
                    <a:pt x="3023" y="2645"/>
                  </a:lnTo>
                  <a:lnTo>
                    <a:pt x="3139" y="2180"/>
                  </a:lnTo>
                  <a:lnTo>
                    <a:pt x="3256" y="1686"/>
                  </a:lnTo>
                  <a:lnTo>
                    <a:pt x="3256" y="1424"/>
                  </a:lnTo>
                  <a:lnTo>
                    <a:pt x="3256" y="1192"/>
                  </a:lnTo>
                  <a:lnTo>
                    <a:pt x="3256" y="959"/>
                  </a:lnTo>
                  <a:lnTo>
                    <a:pt x="3198" y="756"/>
                  </a:lnTo>
                  <a:lnTo>
                    <a:pt x="3139" y="553"/>
                  </a:lnTo>
                  <a:lnTo>
                    <a:pt x="3023" y="378"/>
                  </a:lnTo>
                  <a:lnTo>
                    <a:pt x="2878" y="233"/>
                  </a:lnTo>
                  <a:lnTo>
                    <a:pt x="2704" y="117"/>
                  </a:lnTo>
                  <a:lnTo>
                    <a:pt x="2471" y="59"/>
                  </a:lnTo>
                  <a:lnTo>
                    <a:pt x="2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 name="Google Shape;32;p2"/>
            <p:cNvSpPr/>
            <p:nvPr/>
          </p:nvSpPr>
          <p:spPr>
            <a:xfrm>
              <a:off x="238125" y="2449900"/>
              <a:ext cx="7143025" cy="945200"/>
            </a:xfrm>
            <a:custGeom>
              <a:avLst/>
              <a:gdLst/>
              <a:ahLst/>
              <a:cxnLst/>
              <a:rect l="l" t="t" r="r" b="b"/>
              <a:pathLst>
                <a:path w="285721" h="37808" extrusionOk="0">
                  <a:moveTo>
                    <a:pt x="258985" y="1"/>
                  </a:moveTo>
                  <a:lnTo>
                    <a:pt x="258550" y="30"/>
                  </a:lnTo>
                  <a:lnTo>
                    <a:pt x="258085" y="117"/>
                  </a:lnTo>
                  <a:lnTo>
                    <a:pt x="257562" y="262"/>
                  </a:lnTo>
                  <a:lnTo>
                    <a:pt x="257038" y="379"/>
                  </a:lnTo>
                  <a:lnTo>
                    <a:pt x="256544" y="553"/>
                  </a:lnTo>
                  <a:lnTo>
                    <a:pt x="256050" y="756"/>
                  </a:lnTo>
                  <a:lnTo>
                    <a:pt x="255556" y="960"/>
                  </a:lnTo>
                  <a:lnTo>
                    <a:pt x="255062" y="1221"/>
                  </a:lnTo>
                  <a:lnTo>
                    <a:pt x="254597" y="1454"/>
                  </a:lnTo>
                  <a:lnTo>
                    <a:pt x="254132" y="1744"/>
                  </a:lnTo>
                  <a:lnTo>
                    <a:pt x="253696" y="2035"/>
                  </a:lnTo>
                  <a:lnTo>
                    <a:pt x="253232" y="2326"/>
                  </a:lnTo>
                  <a:lnTo>
                    <a:pt x="252360" y="2994"/>
                  </a:lnTo>
                  <a:lnTo>
                    <a:pt x="251546" y="3662"/>
                  </a:lnTo>
                  <a:lnTo>
                    <a:pt x="250761" y="4389"/>
                  </a:lnTo>
                  <a:lnTo>
                    <a:pt x="250180" y="4970"/>
                  </a:lnTo>
                  <a:lnTo>
                    <a:pt x="249541" y="5493"/>
                  </a:lnTo>
                  <a:lnTo>
                    <a:pt x="248902" y="5987"/>
                  </a:lnTo>
                  <a:lnTo>
                    <a:pt x="248233" y="6452"/>
                  </a:lnTo>
                  <a:lnTo>
                    <a:pt x="247536" y="6888"/>
                  </a:lnTo>
                  <a:lnTo>
                    <a:pt x="246838" y="7295"/>
                  </a:lnTo>
                  <a:lnTo>
                    <a:pt x="246112" y="7673"/>
                  </a:lnTo>
                  <a:lnTo>
                    <a:pt x="245385" y="7992"/>
                  </a:lnTo>
                  <a:lnTo>
                    <a:pt x="245007" y="8196"/>
                  </a:lnTo>
                  <a:lnTo>
                    <a:pt x="244630" y="8341"/>
                  </a:lnTo>
                  <a:lnTo>
                    <a:pt x="244281" y="8457"/>
                  </a:lnTo>
                  <a:lnTo>
                    <a:pt x="243903" y="8515"/>
                  </a:lnTo>
                  <a:lnTo>
                    <a:pt x="243554" y="8574"/>
                  </a:lnTo>
                  <a:lnTo>
                    <a:pt x="243235" y="8603"/>
                  </a:lnTo>
                  <a:lnTo>
                    <a:pt x="242886" y="8603"/>
                  </a:lnTo>
                  <a:lnTo>
                    <a:pt x="242537" y="8574"/>
                  </a:lnTo>
                  <a:lnTo>
                    <a:pt x="241840" y="8515"/>
                  </a:lnTo>
                  <a:lnTo>
                    <a:pt x="241142" y="8457"/>
                  </a:lnTo>
                  <a:lnTo>
                    <a:pt x="240387" y="8399"/>
                  </a:lnTo>
                  <a:lnTo>
                    <a:pt x="239283" y="8399"/>
                  </a:lnTo>
                  <a:lnTo>
                    <a:pt x="238963" y="8428"/>
                  </a:lnTo>
                  <a:lnTo>
                    <a:pt x="238643" y="8486"/>
                  </a:lnTo>
                  <a:lnTo>
                    <a:pt x="238324" y="8574"/>
                  </a:lnTo>
                  <a:lnTo>
                    <a:pt x="238004" y="8690"/>
                  </a:lnTo>
                  <a:lnTo>
                    <a:pt x="237713" y="8806"/>
                  </a:lnTo>
                  <a:lnTo>
                    <a:pt x="237423" y="8980"/>
                  </a:lnTo>
                  <a:lnTo>
                    <a:pt x="237132" y="9155"/>
                  </a:lnTo>
                  <a:lnTo>
                    <a:pt x="236812" y="9300"/>
                  </a:lnTo>
                  <a:lnTo>
                    <a:pt x="236464" y="9387"/>
                  </a:lnTo>
                  <a:lnTo>
                    <a:pt x="236115" y="9416"/>
                  </a:lnTo>
                  <a:lnTo>
                    <a:pt x="235418" y="9416"/>
                  </a:lnTo>
                  <a:lnTo>
                    <a:pt x="235040" y="9329"/>
                  </a:lnTo>
                  <a:lnTo>
                    <a:pt x="234720" y="9242"/>
                  </a:lnTo>
                  <a:lnTo>
                    <a:pt x="234371" y="9126"/>
                  </a:lnTo>
                  <a:lnTo>
                    <a:pt x="233965" y="8864"/>
                  </a:lnTo>
                  <a:lnTo>
                    <a:pt x="233529" y="8574"/>
                  </a:lnTo>
                  <a:lnTo>
                    <a:pt x="233093" y="8283"/>
                  </a:lnTo>
                  <a:lnTo>
                    <a:pt x="232657" y="8021"/>
                  </a:lnTo>
                  <a:lnTo>
                    <a:pt x="232192" y="7789"/>
                  </a:lnTo>
                  <a:lnTo>
                    <a:pt x="231959" y="7702"/>
                  </a:lnTo>
                  <a:lnTo>
                    <a:pt x="231727" y="7644"/>
                  </a:lnTo>
                  <a:lnTo>
                    <a:pt x="231465" y="7615"/>
                  </a:lnTo>
                  <a:lnTo>
                    <a:pt x="231233" y="7615"/>
                  </a:lnTo>
                  <a:lnTo>
                    <a:pt x="230971" y="7644"/>
                  </a:lnTo>
                  <a:lnTo>
                    <a:pt x="230710" y="7702"/>
                  </a:lnTo>
                  <a:lnTo>
                    <a:pt x="230361" y="7876"/>
                  </a:lnTo>
                  <a:lnTo>
                    <a:pt x="230041" y="8079"/>
                  </a:lnTo>
                  <a:lnTo>
                    <a:pt x="229722" y="8283"/>
                  </a:lnTo>
                  <a:lnTo>
                    <a:pt x="229431" y="8515"/>
                  </a:lnTo>
                  <a:lnTo>
                    <a:pt x="228821" y="8980"/>
                  </a:lnTo>
                  <a:lnTo>
                    <a:pt x="228501" y="9184"/>
                  </a:lnTo>
                  <a:lnTo>
                    <a:pt x="228182" y="9387"/>
                  </a:lnTo>
                  <a:lnTo>
                    <a:pt x="227949" y="9503"/>
                  </a:lnTo>
                  <a:lnTo>
                    <a:pt x="227717" y="9591"/>
                  </a:lnTo>
                  <a:lnTo>
                    <a:pt x="227252" y="9707"/>
                  </a:lnTo>
                  <a:lnTo>
                    <a:pt x="226787" y="9794"/>
                  </a:lnTo>
                  <a:lnTo>
                    <a:pt x="226322" y="9881"/>
                  </a:lnTo>
                  <a:lnTo>
                    <a:pt x="226002" y="9997"/>
                  </a:lnTo>
                  <a:lnTo>
                    <a:pt x="225711" y="10143"/>
                  </a:lnTo>
                  <a:lnTo>
                    <a:pt x="225130" y="10462"/>
                  </a:lnTo>
                  <a:lnTo>
                    <a:pt x="224898" y="10608"/>
                  </a:lnTo>
                  <a:lnTo>
                    <a:pt x="224665" y="10695"/>
                  </a:lnTo>
                  <a:lnTo>
                    <a:pt x="224462" y="10782"/>
                  </a:lnTo>
                  <a:lnTo>
                    <a:pt x="224258" y="10840"/>
                  </a:lnTo>
                  <a:lnTo>
                    <a:pt x="223881" y="10869"/>
                  </a:lnTo>
                  <a:lnTo>
                    <a:pt x="223532" y="10898"/>
                  </a:lnTo>
                  <a:lnTo>
                    <a:pt x="223183" y="10869"/>
                  </a:lnTo>
                  <a:lnTo>
                    <a:pt x="222864" y="10898"/>
                  </a:lnTo>
                  <a:lnTo>
                    <a:pt x="222515" y="10956"/>
                  </a:lnTo>
                  <a:lnTo>
                    <a:pt x="222340" y="10985"/>
                  </a:lnTo>
                  <a:lnTo>
                    <a:pt x="222166" y="11073"/>
                  </a:lnTo>
                  <a:lnTo>
                    <a:pt x="221178" y="11857"/>
                  </a:lnTo>
                  <a:lnTo>
                    <a:pt x="220684" y="12206"/>
                  </a:lnTo>
                  <a:lnTo>
                    <a:pt x="220422" y="12351"/>
                  </a:lnTo>
                  <a:lnTo>
                    <a:pt x="220190" y="12468"/>
                  </a:lnTo>
                  <a:lnTo>
                    <a:pt x="219928" y="12555"/>
                  </a:lnTo>
                  <a:lnTo>
                    <a:pt x="219667" y="12613"/>
                  </a:lnTo>
                  <a:lnTo>
                    <a:pt x="219405" y="12642"/>
                  </a:lnTo>
                  <a:lnTo>
                    <a:pt x="219144" y="12584"/>
                  </a:lnTo>
                  <a:lnTo>
                    <a:pt x="218882" y="12526"/>
                  </a:lnTo>
                  <a:lnTo>
                    <a:pt x="218592" y="12380"/>
                  </a:lnTo>
                  <a:lnTo>
                    <a:pt x="218301" y="12177"/>
                  </a:lnTo>
                  <a:lnTo>
                    <a:pt x="218010" y="11915"/>
                  </a:lnTo>
                  <a:lnTo>
                    <a:pt x="217836" y="11712"/>
                  </a:lnTo>
                  <a:lnTo>
                    <a:pt x="217691" y="11509"/>
                  </a:lnTo>
                  <a:lnTo>
                    <a:pt x="217604" y="11247"/>
                  </a:lnTo>
                  <a:lnTo>
                    <a:pt x="217516" y="11015"/>
                  </a:lnTo>
                  <a:lnTo>
                    <a:pt x="217458" y="10753"/>
                  </a:lnTo>
                  <a:lnTo>
                    <a:pt x="217371" y="10521"/>
                  </a:lnTo>
                  <a:lnTo>
                    <a:pt x="217255" y="10259"/>
                  </a:lnTo>
                  <a:lnTo>
                    <a:pt x="217110" y="10056"/>
                  </a:lnTo>
                  <a:lnTo>
                    <a:pt x="216993" y="9910"/>
                  </a:lnTo>
                  <a:lnTo>
                    <a:pt x="216848" y="9765"/>
                  </a:lnTo>
                  <a:lnTo>
                    <a:pt x="216557" y="9562"/>
                  </a:lnTo>
                  <a:lnTo>
                    <a:pt x="216267" y="9387"/>
                  </a:lnTo>
                  <a:lnTo>
                    <a:pt x="215947" y="9300"/>
                  </a:lnTo>
                  <a:lnTo>
                    <a:pt x="215627" y="9242"/>
                  </a:lnTo>
                  <a:lnTo>
                    <a:pt x="215279" y="9184"/>
                  </a:lnTo>
                  <a:lnTo>
                    <a:pt x="214581" y="9097"/>
                  </a:lnTo>
                  <a:lnTo>
                    <a:pt x="214349" y="8980"/>
                  </a:lnTo>
                  <a:lnTo>
                    <a:pt x="214116" y="8806"/>
                  </a:lnTo>
                  <a:lnTo>
                    <a:pt x="213680" y="8486"/>
                  </a:lnTo>
                  <a:lnTo>
                    <a:pt x="213448" y="8341"/>
                  </a:lnTo>
                  <a:lnTo>
                    <a:pt x="213215" y="8225"/>
                  </a:lnTo>
                  <a:lnTo>
                    <a:pt x="212954" y="8167"/>
                  </a:lnTo>
                  <a:lnTo>
                    <a:pt x="212663" y="8167"/>
                  </a:lnTo>
                  <a:lnTo>
                    <a:pt x="212111" y="8254"/>
                  </a:lnTo>
                  <a:lnTo>
                    <a:pt x="211588" y="8341"/>
                  </a:lnTo>
                  <a:lnTo>
                    <a:pt x="210484" y="8399"/>
                  </a:lnTo>
                  <a:lnTo>
                    <a:pt x="209844" y="8515"/>
                  </a:lnTo>
                  <a:lnTo>
                    <a:pt x="209205" y="8544"/>
                  </a:lnTo>
                  <a:lnTo>
                    <a:pt x="208856" y="8544"/>
                  </a:lnTo>
                  <a:lnTo>
                    <a:pt x="208537" y="8515"/>
                  </a:lnTo>
                  <a:lnTo>
                    <a:pt x="208217" y="8457"/>
                  </a:lnTo>
                  <a:lnTo>
                    <a:pt x="207897" y="8399"/>
                  </a:lnTo>
                  <a:lnTo>
                    <a:pt x="207607" y="8283"/>
                  </a:lnTo>
                  <a:lnTo>
                    <a:pt x="207345" y="8167"/>
                  </a:lnTo>
                  <a:lnTo>
                    <a:pt x="207084" y="8021"/>
                  </a:lnTo>
                  <a:lnTo>
                    <a:pt x="206851" y="7818"/>
                  </a:lnTo>
                  <a:lnTo>
                    <a:pt x="206619" y="7615"/>
                  </a:lnTo>
                  <a:lnTo>
                    <a:pt x="206444" y="7353"/>
                  </a:lnTo>
                  <a:lnTo>
                    <a:pt x="206328" y="7062"/>
                  </a:lnTo>
                  <a:lnTo>
                    <a:pt x="206212" y="6714"/>
                  </a:lnTo>
                  <a:lnTo>
                    <a:pt x="206096" y="6481"/>
                  </a:lnTo>
                  <a:lnTo>
                    <a:pt x="205979" y="6220"/>
                  </a:lnTo>
                  <a:lnTo>
                    <a:pt x="205689" y="5755"/>
                  </a:lnTo>
                  <a:lnTo>
                    <a:pt x="205369" y="5290"/>
                  </a:lnTo>
                  <a:lnTo>
                    <a:pt x="205253" y="5057"/>
                  </a:lnTo>
                  <a:lnTo>
                    <a:pt x="205137" y="4825"/>
                  </a:lnTo>
                  <a:lnTo>
                    <a:pt x="204904" y="4156"/>
                  </a:lnTo>
                  <a:lnTo>
                    <a:pt x="204701" y="3517"/>
                  </a:lnTo>
                  <a:lnTo>
                    <a:pt x="204468" y="2878"/>
                  </a:lnTo>
                  <a:lnTo>
                    <a:pt x="204323" y="2587"/>
                  </a:lnTo>
                  <a:lnTo>
                    <a:pt x="204178" y="2267"/>
                  </a:lnTo>
                  <a:lnTo>
                    <a:pt x="204003" y="2006"/>
                  </a:lnTo>
                  <a:lnTo>
                    <a:pt x="203829" y="1802"/>
                  </a:lnTo>
                  <a:lnTo>
                    <a:pt x="203684" y="1599"/>
                  </a:lnTo>
                  <a:lnTo>
                    <a:pt x="203538" y="1454"/>
                  </a:lnTo>
                  <a:lnTo>
                    <a:pt x="203393" y="1338"/>
                  </a:lnTo>
                  <a:lnTo>
                    <a:pt x="203248" y="1250"/>
                  </a:lnTo>
                  <a:lnTo>
                    <a:pt x="203102" y="1192"/>
                  </a:lnTo>
                  <a:lnTo>
                    <a:pt x="202957" y="1163"/>
                  </a:lnTo>
                  <a:lnTo>
                    <a:pt x="202841" y="1163"/>
                  </a:lnTo>
                  <a:lnTo>
                    <a:pt x="202696" y="1192"/>
                  </a:lnTo>
                  <a:lnTo>
                    <a:pt x="202550" y="1221"/>
                  </a:lnTo>
                  <a:lnTo>
                    <a:pt x="202434" y="1279"/>
                  </a:lnTo>
                  <a:lnTo>
                    <a:pt x="202173" y="1454"/>
                  </a:lnTo>
                  <a:lnTo>
                    <a:pt x="201940" y="1657"/>
                  </a:lnTo>
                  <a:lnTo>
                    <a:pt x="201679" y="1919"/>
                  </a:lnTo>
                  <a:lnTo>
                    <a:pt x="201446" y="2209"/>
                  </a:lnTo>
                  <a:lnTo>
                    <a:pt x="200981" y="2761"/>
                  </a:lnTo>
                  <a:lnTo>
                    <a:pt x="200720" y="2994"/>
                  </a:lnTo>
                  <a:lnTo>
                    <a:pt x="200487" y="3197"/>
                  </a:lnTo>
                  <a:lnTo>
                    <a:pt x="200226" y="3343"/>
                  </a:lnTo>
                  <a:lnTo>
                    <a:pt x="200080" y="3401"/>
                  </a:lnTo>
                  <a:lnTo>
                    <a:pt x="199964" y="3401"/>
                  </a:lnTo>
                  <a:lnTo>
                    <a:pt x="199819" y="3343"/>
                  </a:lnTo>
                  <a:lnTo>
                    <a:pt x="199702" y="3256"/>
                  </a:lnTo>
                  <a:lnTo>
                    <a:pt x="199470" y="3081"/>
                  </a:lnTo>
                  <a:lnTo>
                    <a:pt x="199005" y="2645"/>
                  </a:lnTo>
                  <a:lnTo>
                    <a:pt x="198773" y="2442"/>
                  </a:lnTo>
                  <a:lnTo>
                    <a:pt x="198656" y="2384"/>
                  </a:lnTo>
                  <a:lnTo>
                    <a:pt x="198540" y="2297"/>
                  </a:lnTo>
                  <a:lnTo>
                    <a:pt x="198395" y="2267"/>
                  </a:lnTo>
                  <a:lnTo>
                    <a:pt x="198249" y="2238"/>
                  </a:lnTo>
                  <a:lnTo>
                    <a:pt x="198075" y="2238"/>
                  </a:lnTo>
                  <a:lnTo>
                    <a:pt x="197930" y="2267"/>
                  </a:lnTo>
                  <a:lnTo>
                    <a:pt x="197668" y="2384"/>
                  </a:lnTo>
                  <a:lnTo>
                    <a:pt x="197436" y="2558"/>
                  </a:lnTo>
                  <a:lnTo>
                    <a:pt x="197203" y="2703"/>
                  </a:lnTo>
                  <a:lnTo>
                    <a:pt x="197000" y="2907"/>
                  </a:lnTo>
                  <a:lnTo>
                    <a:pt x="196825" y="3081"/>
                  </a:lnTo>
                  <a:lnTo>
                    <a:pt x="196622" y="3314"/>
                  </a:lnTo>
                  <a:lnTo>
                    <a:pt x="196302" y="3779"/>
                  </a:lnTo>
                  <a:lnTo>
                    <a:pt x="196012" y="4244"/>
                  </a:lnTo>
                  <a:lnTo>
                    <a:pt x="195721" y="4767"/>
                  </a:lnTo>
                  <a:lnTo>
                    <a:pt x="195460" y="5261"/>
                  </a:lnTo>
                  <a:lnTo>
                    <a:pt x="195169" y="5726"/>
                  </a:lnTo>
                  <a:lnTo>
                    <a:pt x="194995" y="6045"/>
                  </a:lnTo>
                  <a:lnTo>
                    <a:pt x="194849" y="6278"/>
                  </a:lnTo>
                  <a:lnTo>
                    <a:pt x="194646" y="6452"/>
                  </a:lnTo>
                  <a:lnTo>
                    <a:pt x="194472" y="6597"/>
                  </a:lnTo>
                  <a:lnTo>
                    <a:pt x="194239" y="6685"/>
                  </a:lnTo>
                  <a:lnTo>
                    <a:pt x="193978" y="6743"/>
                  </a:lnTo>
                  <a:lnTo>
                    <a:pt x="193338" y="6743"/>
                  </a:lnTo>
                  <a:lnTo>
                    <a:pt x="193019" y="6801"/>
                  </a:lnTo>
                  <a:lnTo>
                    <a:pt x="192757" y="6859"/>
                  </a:lnTo>
                  <a:lnTo>
                    <a:pt x="192495" y="6859"/>
                  </a:lnTo>
                  <a:lnTo>
                    <a:pt x="192292" y="6830"/>
                  </a:lnTo>
                  <a:lnTo>
                    <a:pt x="192089" y="6801"/>
                  </a:lnTo>
                  <a:lnTo>
                    <a:pt x="191914" y="6772"/>
                  </a:lnTo>
                  <a:lnTo>
                    <a:pt x="191566" y="6656"/>
                  </a:lnTo>
                  <a:lnTo>
                    <a:pt x="191275" y="6510"/>
                  </a:lnTo>
                  <a:lnTo>
                    <a:pt x="190926" y="6365"/>
                  </a:lnTo>
                  <a:lnTo>
                    <a:pt x="190548" y="6249"/>
                  </a:lnTo>
                  <a:lnTo>
                    <a:pt x="190316" y="6220"/>
                  </a:lnTo>
                  <a:lnTo>
                    <a:pt x="190054" y="6191"/>
                  </a:lnTo>
                  <a:lnTo>
                    <a:pt x="189706" y="6249"/>
                  </a:lnTo>
                  <a:lnTo>
                    <a:pt x="189386" y="6365"/>
                  </a:lnTo>
                  <a:lnTo>
                    <a:pt x="189066" y="6481"/>
                  </a:lnTo>
                  <a:lnTo>
                    <a:pt x="188776" y="6656"/>
                  </a:lnTo>
                  <a:lnTo>
                    <a:pt x="188165" y="7004"/>
                  </a:lnTo>
                  <a:lnTo>
                    <a:pt x="187846" y="7179"/>
                  </a:lnTo>
                  <a:lnTo>
                    <a:pt x="187526" y="7324"/>
                  </a:lnTo>
                  <a:lnTo>
                    <a:pt x="187177" y="7411"/>
                  </a:lnTo>
                  <a:lnTo>
                    <a:pt x="186829" y="7469"/>
                  </a:lnTo>
                  <a:lnTo>
                    <a:pt x="186451" y="7527"/>
                  </a:lnTo>
                  <a:lnTo>
                    <a:pt x="186102" y="7556"/>
                  </a:lnTo>
                  <a:lnTo>
                    <a:pt x="185376" y="7556"/>
                  </a:lnTo>
                  <a:lnTo>
                    <a:pt x="185027" y="7498"/>
                  </a:lnTo>
                  <a:lnTo>
                    <a:pt x="184649" y="7440"/>
                  </a:lnTo>
                  <a:lnTo>
                    <a:pt x="184388" y="7411"/>
                  </a:lnTo>
                  <a:lnTo>
                    <a:pt x="184097" y="7411"/>
                  </a:lnTo>
                  <a:lnTo>
                    <a:pt x="183516" y="7469"/>
                  </a:lnTo>
                  <a:lnTo>
                    <a:pt x="182964" y="7585"/>
                  </a:lnTo>
                  <a:lnTo>
                    <a:pt x="182382" y="7731"/>
                  </a:lnTo>
                  <a:lnTo>
                    <a:pt x="181772" y="7963"/>
                  </a:lnTo>
                  <a:lnTo>
                    <a:pt x="181133" y="8196"/>
                  </a:lnTo>
                  <a:lnTo>
                    <a:pt x="180813" y="8283"/>
                  </a:lnTo>
                  <a:lnTo>
                    <a:pt x="180465" y="8341"/>
                  </a:lnTo>
                  <a:lnTo>
                    <a:pt x="180145" y="8370"/>
                  </a:lnTo>
                  <a:lnTo>
                    <a:pt x="179506" y="8370"/>
                  </a:lnTo>
                  <a:lnTo>
                    <a:pt x="179186" y="8399"/>
                  </a:lnTo>
                  <a:lnTo>
                    <a:pt x="178605" y="8428"/>
                  </a:lnTo>
                  <a:lnTo>
                    <a:pt x="178285" y="8457"/>
                  </a:lnTo>
                  <a:lnTo>
                    <a:pt x="177994" y="8428"/>
                  </a:lnTo>
                  <a:lnTo>
                    <a:pt x="177704" y="8399"/>
                  </a:lnTo>
                  <a:lnTo>
                    <a:pt x="177413" y="8341"/>
                  </a:lnTo>
                  <a:lnTo>
                    <a:pt x="177239" y="8283"/>
                  </a:lnTo>
                  <a:lnTo>
                    <a:pt x="177094" y="8196"/>
                  </a:lnTo>
                  <a:lnTo>
                    <a:pt x="176774" y="7963"/>
                  </a:lnTo>
                  <a:lnTo>
                    <a:pt x="176629" y="7876"/>
                  </a:lnTo>
                  <a:lnTo>
                    <a:pt x="176483" y="7818"/>
                  </a:lnTo>
                  <a:lnTo>
                    <a:pt x="176309" y="7818"/>
                  </a:lnTo>
                  <a:lnTo>
                    <a:pt x="176193" y="7847"/>
                  </a:lnTo>
                  <a:lnTo>
                    <a:pt x="176105" y="7905"/>
                  </a:lnTo>
                  <a:lnTo>
                    <a:pt x="175786" y="8050"/>
                  </a:lnTo>
                  <a:lnTo>
                    <a:pt x="175611" y="8109"/>
                  </a:lnTo>
                  <a:lnTo>
                    <a:pt x="175408" y="8109"/>
                  </a:lnTo>
                  <a:lnTo>
                    <a:pt x="175292" y="8050"/>
                  </a:lnTo>
                  <a:lnTo>
                    <a:pt x="175205" y="7992"/>
                  </a:lnTo>
                  <a:lnTo>
                    <a:pt x="175030" y="7760"/>
                  </a:lnTo>
                  <a:lnTo>
                    <a:pt x="174740" y="7266"/>
                  </a:lnTo>
                  <a:lnTo>
                    <a:pt x="174565" y="7062"/>
                  </a:lnTo>
                  <a:lnTo>
                    <a:pt x="174478" y="6975"/>
                  </a:lnTo>
                  <a:lnTo>
                    <a:pt x="174362" y="6888"/>
                  </a:lnTo>
                  <a:lnTo>
                    <a:pt x="174246" y="6859"/>
                  </a:lnTo>
                  <a:lnTo>
                    <a:pt x="174129" y="6830"/>
                  </a:lnTo>
                  <a:lnTo>
                    <a:pt x="173984" y="6859"/>
                  </a:lnTo>
                  <a:lnTo>
                    <a:pt x="173839" y="6888"/>
                  </a:lnTo>
                  <a:lnTo>
                    <a:pt x="173606" y="7091"/>
                  </a:lnTo>
                  <a:lnTo>
                    <a:pt x="173403" y="7324"/>
                  </a:lnTo>
                  <a:lnTo>
                    <a:pt x="173258" y="7527"/>
                  </a:lnTo>
                  <a:lnTo>
                    <a:pt x="173141" y="7731"/>
                  </a:lnTo>
                  <a:lnTo>
                    <a:pt x="172938" y="8138"/>
                  </a:lnTo>
                  <a:lnTo>
                    <a:pt x="172734" y="8574"/>
                  </a:lnTo>
                  <a:lnTo>
                    <a:pt x="172589" y="8777"/>
                  </a:lnTo>
                  <a:lnTo>
                    <a:pt x="172415" y="8980"/>
                  </a:lnTo>
                  <a:lnTo>
                    <a:pt x="172211" y="9213"/>
                  </a:lnTo>
                  <a:lnTo>
                    <a:pt x="171950" y="9416"/>
                  </a:lnTo>
                  <a:lnTo>
                    <a:pt x="171630" y="9649"/>
                  </a:lnTo>
                  <a:lnTo>
                    <a:pt x="171252" y="9881"/>
                  </a:lnTo>
                  <a:lnTo>
                    <a:pt x="170758" y="10085"/>
                  </a:lnTo>
                  <a:lnTo>
                    <a:pt x="170206" y="10317"/>
                  </a:lnTo>
                  <a:lnTo>
                    <a:pt x="169887" y="10404"/>
                  </a:lnTo>
                  <a:lnTo>
                    <a:pt x="169596" y="10404"/>
                  </a:lnTo>
                  <a:lnTo>
                    <a:pt x="169363" y="10346"/>
                  </a:lnTo>
                  <a:lnTo>
                    <a:pt x="169131" y="10259"/>
                  </a:lnTo>
                  <a:lnTo>
                    <a:pt x="168957" y="10114"/>
                  </a:lnTo>
                  <a:lnTo>
                    <a:pt x="168811" y="9910"/>
                  </a:lnTo>
                  <a:lnTo>
                    <a:pt x="168666" y="9707"/>
                  </a:lnTo>
                  <a:lnTo>
                    <a:pt x="168550" y="9503"/>
                  </a:lnTo>
                  <a:lnTo>
                    <a:pt x="168317" y="9038"/>
                  </a:lnTo>
                  <a:lnTo>
                    <a:pt x="168172" y="8835"/>
                  </a:lnTo>
                  <a:lnTo>
                    <a:pt x="168056" y="8632"/>
                  </a:lnTo>
                  <a:lnTo>
                    <a:pt x="167910" y="8486"/>
                  </a:lnTo>
                  <a:lnTo>
                    <a:pt x="167765" y="8370"/>
                  </a:lnTo>
                  <a:lnTo>
                    <a:pt x="167562" y="8283"/>
                  </a:lnTo>
                  <a:lnTo>
                    <a:pt x="167358" y="8283"/>
                  </a:lnTo>
                  <a:lnTo>
                    <a:pt x="166835" y="8603"/>
                  </a:lnTo>
                  <a:lnTo>
                    <a:pt x="166632" y="8719"/>
                  </a:lnTo>
                  <a:lnTo>
                    <a:pt x="166457" y="8777"/>
                  </a:lnTo>
                  <a:lnTo>
                    <a:pt x="166283" y="8835"/>
                  </a:lnTo>
                  <a:lnTo>
                    <a:pt x="166022" y="8835"/>
                  </a:lnTo>
                  <a:lnTo>
                    <a:pt x="165876" y="8777"/>
                  </a:lnTo>
                  <a:lnTo>
                    <a:pt x="165644" y="8661"/>
                  </a:lnTo>
                  <a:lnTo>
                    <a:pt x="165353" y="8515"/>
                  </a:lnTo>
                  <a:lnTo>
                    <a:pt x="165004" y="8312"/>
                  </a:lnTo>
                  <a:lnTo>
                    <a:pt x="164772" y="8225"/>
                  </a:lnTo>
                  <a:lnTo>
                    <a:pt x="164539" y="8138"/>
                  </a:lnTo>
                  <a:lnTo>
                    <a:pt x="164191" y="8138"/>
                  </a:lnTo>
                  <a:lnTo>
                    <a:pt x="163842" y="8167"/>
                  </a:lnTo>
                  <a:lnTo>
                    <a:pt x="163522" y="8196"/>
                  </a:lnTo>
                  <a:lnTo>
                    <a:pt x="163348" y="8196"/>
                  </a:lnTo>
                  <a:lnTo>
                    <a:pt x="163174" y="8167"/>
                  </a:lnTo>
                  <a:lnTo>
                    <a:pt x="162796" y="8021"/>
                  </a:lnTo>
                  <a:lnTo>
                    <a:pt x="162418" y="7847"/>
                  </a:lnTo>
                  <a:lnTo>
                    <a:pt x="162069" y="7702"/>
                  </a:lnTo>
                  <a:lnTo>
                    <a:pt x="161721" y="7556"/>
                  </a:lnTo>
                  <a:lnTo>
                    <a:pt x="161517" y="7527"/>
                  </a:lnTo>
                  <a:lnTo>
                    <a:pt x="161343" y="7498"/>
                  </a:lnTo>
                  <a:lnTo>
                    <a:pt x="160994" y="7498"/>
                  </a:lnTo>
                  <a:lnTo>
                    <a:pt x="160820" y="7556"/>
                  </a:lnTo>
                  <a:lnTo>
                    <a:pt x="160616" y="7615"/>
                  </a:lnTo>
                  <a:lnTo>
                    <a:pt x="160442" y="7731"/>
                  </a:lnTo>
                  <a:lnTo>
                    <a:pt x="160239" y="7876"/>
                  </a:lnTo>
                  <a:lnTo>
                    <a:pt x="159977" y="7934"/>
                  </a:lnTo>
                  <a:lnTo>
                    <a:pt x="159745" y="7934"/>
                  </a:lnTo>
                  <a:lnTo>
                    <a:pt x="159367" y="7876"/>
                  </a:lnTo>
                  <a:lnTo>
                    <a:pt x="159134" y="7876"/>
                  </a:lnTo>
                  <a:lnTo>
                    <a:pt x="158902" y="7934"/>
                  </a:lnTo>
                  <a:lnTo>
                    <a:pt x="158756" y="8021"/>
                  </a:lnTo>
                  <a:lnTo>
                    <a:pt x="158611" y="8109"/>
                  </a:lnTo>
                  <a:lnTo>
                    <a:pt x="158262" y="8370"/>
                  </a:lnTo>
                  <a:lnTo>
                    <a:pt x="157856" y="8748"/>
                  </a:lnTo>
                  <a:lnTo>
                    <a:pt x="157507" y="9038"/>
                  </a:lnTo>
                  <a:lnTo>
                    <a:pt x="157333" y="9155"/>
                  </a:lnTo>
                  <a:lnTo>
                    <a:pt x="157158" y="9242"/>
                  </a:lnTo>
                  <a:lnTo>
                    <a:pt x="157013" y="9329"/>
                  </a:lnTo>
                  <a:lnTo>
                    <a:pt x="156868" y="9358"/>
                  </a:lnTo>
                  <a:lnTo>
                    <a:pt x="156693" y="9387"/>
                  </a:lnTo>
                  <a:lnTo>
                    <a:pt x="156548" y="9358"/>
                  </a:lnTo>
                  <a:lnTo>
                    <a:pt x="156374" y="9329"/>
                  </a:lnTo>
                  <a:lnTo>
                    <a:pt x="156199" y="9242"/>
                  </a:lnTo>
                  <a:lnTo>
                    <a:pt x="155996" y="9126"/>
                  </a:lnTo>
                  <a:lnTo>
                    <a:pt x="155792" y="9009"/>
                  </a:lnTo>
                  <a:lnTo>
                    <a:pt x="155327" y="8632"/>
                  </a:lnTo>
                  <a:lnTo>
                    <a:pt x="155066" y="8457"/>
                  </a:lnTo>
                  <a:lnTo>
                    <a:pt x="154804" y="8225"/>
                  </a:lnTo>
                  <a:lnTo>
                    <a:pt x="154310" y="7760"/>
                  </a:lnTo>
                  <a:lnTo>
                    <a:pt x="154049" y="7527"/>
                  </a:lnTo>
                  <a:lnTo>
                    <a:pt x="153787" y="7353"/>
                  </a:lnTo>
                  <a:lnTo>
                    <a:pt x="153642" y="7295"/>
                  </a:lnTo>
                  <a:lnTo>
                    <a:pt x="153467" y="7266"/>
                  </a:lnTo>
                  <a:lnTo>
                    <a:pt x="153322" y="7237"/>
                  </a:lnTo>
                  <a:lnTo>
                    <a:pt x="152944" y="7237"/>
                  </a:lnTo>
                  <a:lnTo>
                    <a:pt x="152770" y="7295"/>
                  </a:lnTo>
                  <a:lnTo>
                    <a:pt x="152625" y="7353"/>
                  </a:lnTo>
                  <a:lnTo>
                    <a:pt x="152479" y="7440"/>
                  </a:lnTo>
                  <a:lnTo>
                    <a:pt x="152334" y="7527"/>
                  </a:lnTo>
                  <a:lnTo>
                    <a:pt x="152218" y="7644"/>
                  </a:lnTo>
                  <a:lnTo>
                    <a:pt x="151985" y="7905"/>
                  </a:lnTo>
                  <a:lnTo>
                    <a:pt x="151753" y="8196"/>
                  </a:lnTo>
                  <a:lnTo>
                    <a:pt x="151520" y="8457"/>
                  </a:lnTo>
                  <a:lnTo>
                    <a:pt x="151404" y="8574"/>
                  </a:lnTo>
                  <a:lnTo>
                    <a:pt x="151259" y="8690"/>
                  </a:lnTo>
                  <a:lnTo>
                    <a:pt x="151114" y="8777"/>
                  </a:lnTo>
                  <a:lnTo>
                    <a:pt x="150968" y="8835"/>
                  </a:lnTo>
                  <a:lnTo>
                    <a:pt x="150823" y="8835"/>
                  </a:lnTo>
                  <a:lnTo>
                    <a:pt x="150707" y="8806"/>
                  </a:lnTo>
                  <a:lnTo>
                    <a:pt x="150503" y="8690"/>
                  </a:lnTo>
                  <a:lnTo>
                    <a:pt x="150271" y="8544"/>
                  </a:lnTo>
                  <a:lnTo>
                    <a:pt x="150155" y="8486"/>
                  </a:lnTo>
                  <a:lnTo>
                    <a:pt x="150038" y="8457"/>
                  </a:lnTo>
                  <a:lnTo>
                    <a:pt x="149777" y="8370"/>
                  </a:lnTo>
                  <a:lnTo>
                    <a:pt x="149486" y="8341"/>
                  </a:lnTo>
                  <a:lnTo>
                    <a:pt x="148643" y="8341"/>
                  </a:lnTo>
                  <a:lnTo>
                    <a:pt x="148353" y="8312"/>
                  </a:lnTo>
                  <a:lnTo>
                    <a:pt x="148091" y="8225"/>
                  </a:lnTo>
                  <a:lnTo>
                    <a:pt x="147830" y="8079"/>
                  </a:lnTo>
                  <a:lnTo>
                    <a:pt x="147132" y="7527"/>
                  </a:lnTo>
                  <a:lnTo>
                    <a:pt x="146871" y="7324"/>
                  </a:lnTo>
                  <a:lnTo>
                    <a:pt x="146638" y="7208"/>
                  </a:lnTo>
                  <a:lnTo>
                    <a:pt x="146377" y="7091"/>
                  </a:lnTo>
                  <a:lnTo>
                    <a:pt x="146086" y="7004"/>
                  </a:lnTo>
                  <a:lnTo>
                    <a:pt x="145185" y="6801"/>
                  </a:lnTo>
                  <a:lnTo>
                    <a:pt x="144982" y="6685"/>
                  </a:lnTo>
                  <a:lnTo>
                    <a:pt x="144778" y="6597"/>
                  </a:lnTo>
                  <a:lnTo>
                    <a:pt x="144372" y="6336"/>
                  </a:lnTo>
                  <a:lnTo>
                    <a:pt x="144372" y="6510"/>
                  </a:lnTo>
                  <a:lnTo>
                    <a:pt x="143994" y="6481"/>
                  </a:lnTo>
                  <a:lnTo>
                    <a:pt x="143587" y="6481"/>
                  </a:lnTo>
                  <a:lnTo>
                    <a:pt x="143180" y="6539"/>
                  </a:lnTo>
                  <a:lnTo>
                    <a:pt x="142802" y="6597"/>
                  </a:lnTo>
                  <a:lnTo>
                    <a:pt x="142134" y="6597"/>
                  </a:lnTo>
                  <a:lnTo>
                    <a:pt x="141495" y="6568"/>
                  </a:lnTo>
                  <a:lnTo>
                    <a:pt x="140855" y="6452"/>
                  </a:lnTo>
                  <a:lnTo>
                    <a:pt x="140216" y="6307"/>
                  </a:lnTo>
                  <a:lnTo>
                    <a:pt x="139025" y="5900"/>
                  </a:lnTo>
                  <a:lnTo>
                    <a:pt x="138414" y="5726"/>
                  </a:lnTo>
                  <a:lnTo>
                    <a:pt x="138095" y="5697"/>
                  </a:lnTo>
                  <a:lnTo>
                    <a:pt x="137775" y="5638"/>
                  </a:lnTo>
                  <a:lnTo>
                    <a:pt x="137019" y="5697"/>
                  </a:lnTo>
                  <a:lnTo>
                    <a:pt x="136264" y="5755"/>
                  </a:lnTo>
                  <a:lnTo>
                    <a:pt x="135508" y="5842"/>
                  </a:lnTo>
                  <a:lnTo>
                    <a:pt x="134753" y="5929"/>
                  </a:lnTo>
                  <a:lnTo>
                    <a:pt x="133997" y="5958"/>
                  </a:lnTo>
                  <a:lnTo>
                    <a:pt x="133648" y="5958"/>
                  </a:lnTo>
                  <a:lnTo>
                    <a:pt x="133271" y="5929"/>
                  </a:lnTo>
                  <a:lnTo>
                    <a:pt x="132893" y="5871"/>
                  </a:lnTo>
                  <a:lnTo>
                    <a:pt x="132515" y="5784"/>
                  </a:lnTo>
                  <a:lnTo>
                    <a:pt x="132166" y="5697"/>
                  </a:lnTo>
                  <a:lnTo>
                    <a:pt x="131789" y="5551"/>
                  </a:lnTo>
                  <a:lnTo>
                    <a:pt x="131207" y="5261"/>
                  </a:lnTo>
                  <a:lnTo>
                    <a:pt x="130597" y="4970"/>
                  </a:lnTo>
                  <a:lnTo>
                    <a:pt x="130016" y="4709"/>
                  </a:lnTo>
                  <a:lnTo>
                    <a:pt x="129696" y="4592"/>
                  </a:lnTo>
                  <a:lnTo>
                    <a:pt x="129376" y="4505"/>
                  </a:lnTo>
                  <a:lnTo>
                    <a:pt x="128447" y="4389"/>
                  </a:lnTo>
                  <a:lnTo>
                    <a:pt x="127488" y="4244"/>
                  </a:lnTo>
                  <a:lnTo>
                    <a:pt x="127023" y="4156"/>
                  </a:lnTo>
                  <a:lnTo>
                    <a:pt x="126558" y="4069"/>
                  </a:lnTo>
                  <a:lnTo>
                    <a:pt x="126122" y="3953"/>
                  </a:lnTo>
                  <a:lnTo>
                    <a:pt x="125657" y="3779"/>
                  </a:lnTo>
                  <a:lnTo>
                    <a:pt x="125308" y="3633"/>
                  </a:lnTo>
                  <a:lnTo>
                    <a:pt x="124930" y="3430"/>
                  </a:lnTo>
                  <a:lnTo>
                    <a:pt x="124262" y="3052"/>
                  </a:lnTo>
                  <a:lnTo>
                    <a:pt x="123623" y="2674"/>
                  </a:lnTo>
                  <a:lnTo>
                    <a:pt x="122983" y="2326"/>
                  </a:lnTo>
                  <a:lnTo>
                    <a:pt x="122664" y="2180"/>
                  </a:lnTo>
                  <a:lnTo>
                    <a:pt x="122315" y="2064"/>
                  </a:lnTo>
                  <a:lnTo>
                    <a:pt x="121966" y="1948"/>
                  </a:lnTo>
                  <a:lnTo>
                    <a:pt x="121617" y="1861"/>
                  </a:lnTo>
                  <a:lnTo>
                    <a:pt x="121240" y="1832"/>
                  </a:lnTo>
                  <a:lnTo>
                    <a:pt x="120833" y="1832"/>
                  </a:lnTo>
                  <a:lnTo>
                    <a:pt x="120397" y="1861"/>
                  </a:lnTo>
                  <a:lnTo>
                    <a:pt x="119932" y="1977"/>
                  </a:lnTo>
                  <a:lnTo>
                    <a:pt x="119409" y="2064"/>
                  </a:lnTo>
                  <a:lnTo>
                    <a:pt x="118886" y="2209"/>
                  </a:lnTo>
                  <a:lnTo>
                    <a:pt x="118392" y="2384"/>
                  </a:lnTo>
                  <a:lnTo>
                    <a:pt x="117898" y="2558"/>
                  </a:lnTo>
                  <a:lnTo>
                    <a:pt x="117404" y="2761"/>
                  </a:lnTo>
                  <a:lnTo>
                    <a:pt x="116910" y="2994"/>
                  </a:lnTo>
                  <a:lnTo>
                    <a:pt x="116445" y="3226"/>
                  </a:lnTo>
                  <a:lnTo>
                    <a:pt x="115980" y="3488"/>
                  </a:lnTo>
                  <a:lnTo>
                    <a:pt x="115079" y="4069"/>
                  </a:lnTo>
                  <a:lnTo>
                    <a:pt x="114207" y="4679"/>
                  </a:lnTo>
                  <a:lnTo>
                    <a:pt x="113393" y="5348"/>
                  </a:lnTo>
                  <a:lnTo>
                    <a:pt x="112580" y="6016"/>
                  </a:lnTo>
                  <a:lnTo>
                    <a:pt x="111998" y="6568"/>
                  </a:lnTo>
                  <a:lnTo>
                    <a:pt x="111388" y="7091"/>
                  </a:lnTo>
                  <a:lnTo>
                    <a:pt x="110749" y="7556"/>
                  </a:lnTo>
                  <a:lnTo>
                    <a:pt x="110080" y="7992"/>
                  </a:lnTo>
                  <a:lnTo>
                    <a:pt x="109383" y="8399"/>
                  </a:lnTo>
                  <a:lnTo>
                    <a:pt x="108686" y="8777"/>
                  </a:lnTo>
                  <a:lnTo>
                    <a:pt x="107959" y="9155"/>
                  </a:lnTo>
                  <a:lnTo>
                    <a:pt x="107203" y="9474"/>
                  </a:lnTo>
                  <a:lnTo>
                    <a:pt x="106826" y="9649"/>
                  </a:lnTo>
                  <a:lnTo>
                    <a:pt x="106477" y="9794"/>
                  </a:lnTo>
                  <a:lnTo>
                    <a:pt x="106099" y="9910"/>
                  </a:lnTo>
                  <a:lnTo>
                    <a:pt x="105750" y="9968"/>
                  </a:lnTo>
                  <a:lnTo>
                    <a:pt x="105402" y="10027"/>
                  </a:lnTo>
                  <a:lnTo>
                    <a:pt x="104385" y="10027"/>
                  </a:lnTo>
                  <a:lnTo>
                    <a:pt x="103687" y="9968"/>
                  </a:lnTo>
                  <a:lnTo>
                    <a:pt x="102961" y="9910"/>
                  </a:lnTo>
                  <a:lnTo>
                    <a:pt x="102234" y="9852"/>
                  </a:lnTo>
                  <a:lnTo>
                    <a:pt x="101130" y="9852"/>
                  </a:lnTo>
                  <a:lnTo>
                    <a:pt x="100810" y="9881"/>
                  </a:lnTo>
                  <a:lnTo>
                    <a:pt x="100461" y="9939"/>
                  </a:lnTo>
                  <a:lnTo>
                    <a:pt x="100171" y="10027"/>
                  </a:lnTo>
                  <a:lnTo>
                    <a:pt x="99851" y="10114"/>
                  </a:lnTo>
                  <a:lnTo>
                    <a:pt x="99561" y="10230"/>
                  </a:lnTo>
                  <a:lnTo>
                    <a:pt x="99270" y="10404"/>
                  </a:lnTo>
                  <a:lnTo>
                    <a:pt x="98979" y="10579"/>
                  </a:lnTo>
                  <a:lnTo>
                    <a:pt x="98660" y="10695"/>
                  </a:lnTo>
                  <a:lnTo>
                    <a:pt x="98311" y="10782"/>
                  </a:lnTo>
                  <a:lnTo>
                    <a:pt x="97962" y="10811"/>
                  </a:lnTo>
                  <a:lnTo>
                    <a:pt x="97614" y="10840"/>
                  </a:lnTo>
                  <a:lnTo>
                    <a:pt x="97236" y="10811"/>
                  </a:lnTo>
                  <a:lnTo>
                    <a:pt x="96887" y="10753"/>
                  </a:lnTo>
                  <a:lnTo>
                    <a:pt x="96567" y="10666"/>
                  </a:lnTo>
                  <a:lnTo>
                    <a:pt x="96219" y="10521"/>
                  </a:lnTo>
                  <a:lnTo>
                    <a:pt x="95783" y="10288"/>
                  </a:lnTo>
                  <a:lnTo>
                    <a:pt x="95376" y="10027"/>
                  </a:lnTo>
                  <a:lnTo>
                    <a:pt x="94940" y="9736"/>
                  </a:lnTo>
                  <a:lnTo>
                    <a:pt x="94504" y="9474"/>
                  </a:lnTo>
                  <a:lnTo>
                    <a:pt x="94039" y="9271"/>
                  </a:lnTo>
                  <a:lnTo>
                    <a:pt x="93807" y="9184"/>
                  </a:lnTo>
                  <a:lnTo>
                    <a:pt x="93574" y="9126"/>
                  </a:lnTo>
                  <a:lnTo>
                    <a:pt x="93313" y="9097"/>
                  </a:lnTo>
                  <a:lnTo>
                    <a:pt x="93080" y="9097"/>
                  </a:lnTo>
                  <a:lnTo>
                    <a:pt x="92819" y="9126"/>
                  </a:lnTo>
                  <a:lnTo>
                    <a:pt x="92557" y="9184"/>
                  </a:lnTo>
                  <a:lnTo>
                    <a:pt x="92208" y="9358"/>
                  </a:lnTo>
                  <a:lnTo>
                    <a:pt x="91889" y="9532"/>
                  </a:lnTo>
                  <a:lnTo>
                    <a:pt x="91278" y="9968"/>
                  </a:lnTo>
                  <a:lnTo>
                    <a:pt x="90668" y="10404"/>
                  </a:lnTo>
                  <a:lnTo>
                    <a:pt x="90348" y="10608"/>
                  </a:lnTo>
                  <a:lnTo>
                    <a:pt x="90000" y="10782"/>
                  </a:lnTo>
                  <a:lnTo>
                    <a:pt x="89796" y="10898"/>
                  </a:lnTo>
                  <a:lnTo>
                    <a:pt x="89564" y="10985"/>
                  </a:lnTo>
                  <a:lnTo>
                    <a:pt x="89099" y="11102"/>
                  </a:lnTo>
                  <a:lnTo>
                    <a:pt x="88634" y="11160"/>
                  </a:lnTo>
                  <a:lnTo>
                    <a:pt x="88140" y="11276"/>
                  </a:lnTo>
                  <a:lnTo>
                    <a:pt x="87849" y="11392"/>
                  </a:lnTo>
                  <a:lnTo>
                    <a:pt x="87559" y="11509"/>
                  </a:lnTo>
                  <a:lnTo>
                    <a:pt x="86978" y="11828"/>
                  </a:lnTo>
                  <a:lnTo>
                    <a:pt x="86745" y="11944"/>
                  </a:lnTo>
                  <a:lnTo>
                    <a:pt x="86513" y="12032"/>
                  </a:lnTo>
                  <a:lnTo>
                    <a:pt x="86309" y="12119"/>
                  </a:lnTo>
                  <a:lnTo>
                    <a:pt x="86106" y="12177"/>
                  </a:lnTo>
                  <a:lnTo>
                    <a:pt x="85728" y="12206"/>
                  </a:lnTo>
                  <a:lnTo>
                    <a:pt x="85379" y="12235"/>
                  </a:lnTo>
                  <a:lnTo>
                    <a:pt x="85030" y="12206"/>
                  </a:lnTo>
                  <a:lnTo>
                    <a:pt x="84711" y="12235"/>
                  </a:lnTo>
                  <a:lnTo>
                    <a:pt x="84362" y="12264"/>
                  </a:lnTo>
                  <a:lnTo>
                    <a:pt x="84188" y="12322"/>
                  </a:lnTo>
                  <a:lnTo>
                    <a:pt x="84013" y="12409"/>
                  </a:lnTo>
                  <a:lnTo>
                    <a:pt x="83025" y="13136"/>
                  </a:lnTo>
                  <a:lnTo>
                    <a:pt x="82531" y="13485"/>
                  </a:lnTo>
                  <a:lnTo>
                    <a:pt x="82270" y="13601"/>
                  </a:lnTo>
                  <a:lnTo>
                    <a:pt x="82037" y="13717"/>
                  </a:lnTo>
                  <a:lnTo>
                    <a:pt x="81776" y="13804"/>
                  </a:lnTo>
                  <a:lnTo>
                    <a:pt x="81514" y="13862"/>
                  </a:lnTo>
                  <a:lnTo>
                    <a:pt x="81253" y="13892"/>
                  </a:lnTo>
                  <a:lnTo>
                    <a:pt x="80991" y="13862"/>
                  </a:lnTo>
                  <a:lnTo>
                    <a:pt x="80700" y="13775"/>
                  </a:lnTo>
                  <a:lnTo>
                    <a:pt x="80439" y="13630"/>
                  </a:lnTo>
                  <a:lnTo>
                    <a:pt x="80148" y="13456"/>
                  </a:lnTo>
                  <a:lnTo>
                    <a:pt x="79858" y="13194"/>
                  </a:lnTo>
                  <a:lnTo>
                    <a:pt x="79683" y="13020"/>
                  </a:lnTo>
                  <a:lnTo>
                    <a:pt x="79538" y="12816"/>
                  </a:lnTo>
                  <a:lnTo>
                    <a:pt x="79451" y="12584"/>
                  </a:lnTo>
                  <a:lnTo>
                    <a:pt x="79364" y="12351"/>
                  </a:lnTo>
                  <a:lnTo>
                    <a:pt x="79306" y="12090"/>
                  </a:lnTo>
                  <a:lnTo>
                    <a:pt x="79218" y="11857"/>
                  </a:lnTo>
                  <a:lnTo>
                    <a:pt x="79102" y="11625"/>
                  </a:lnTo>
                  <a:lnTo>
                    <a:pt x="78957" y="11421"/>
                  </a:lnTo>
                  <a:lnTo>
                    <a:pt x="78841" y="11276"/>
                  </a:lnTo>
                  <a:lnTo>
                    <a:pt x="78695" y="11160"/>
                  </a:lnTo>
                  <a:lnTo>
                    <a:pt x="78405" y="10956"/>
                  </a:lnTo>
                  <a:lnTo>
                    <a:pt x="78114" y="10811"/>
                  </a:lnTo>
                  <a:lnTo>
                    <a:pt x="77794" y="10695"/>
                  </a:lnTo>
                  <a:lnTo>
                    <a:pt x="77475" y="10637"/>
                  </a:lnTo>
                  <a:lnTo>
                    <a:pt x="77126" y="10608"/>
                  </a:lnTo>
                  <a:lnTo>
                    <a:pt x="76429" y="10521"/>
                  </a:lnTo>
                  <a:lnTo>
                    <a:pt x="76196" y="10404"/>
                  </a:lnTo>
                  <a:lnTo>
                    <a:pt x="75964" y="10230"/>
                  </a:lnTo>
                  <a:lnTo>
                    <a:pt x="75528" y="9939"/>
                  </a:lnTo>
                  <a:lnTo>
                    <a:pt x="75295" y="9794"/>
                  </a:lnTo>
                  <a:lnTo>
                    <a:pt x="75063" y="9678"/>
                  </a:lnTo>
                  <a:lnTo>
                    <a:pt x="74801" y="9620"/>
                  </a:lnTo>
                  <a:lnTo>
                    <a:pt x="74511" y="9620"/>
                  </a:lnTo>
                  <a:lnTo>
                    <a:pt x="73958" y="9736"/>
                  </a:lnTo>
                  <a:lnTo>
                    <a:pt x="73406" y="9794"/>
                  </a:lnTo>
                  <a:lnTo>
                    <a:pt x="72302" y="9852"/>
                  </a:lnTo>
                  <a:lnTo>
                    <a:pt x="71692" y="9939"/>
                  </a:lnTo>
                  <a:lnTo>
                    <a:pt x="71052" y="9997"/>
                  </a:lnTo>
                  <a:lnTo>
                    <a:pt x="70704" y="9968"/>
                  </a:lnTo>
                  <a:lnTo>
                    <a:pt x="70384" y="9968"/>
                  </a:lnTo>
                  <a:lnTo>
                    <a:pt x="70064" y="9910"/>
                  </a:lnTo>
                  <a:lnTo>
                    <a:pt x="69745" y="9852"/>
                  </a:lnTo>
                  <a:lnTo>
                    <a:pt x="69454" y="9736"/>
                  </a:lnTo>
                  <a:lnTo>
                    <a:pt x="69164" y="9620"/>
                  </a:lnTo>
                  <a:lnTo>
                    <a:pt x="68902" y="9474"/>
                  </a:lnTo>
                  <a:lnTo>
                    <a:pt x="68670" y="9300"/>
                  </a:lnTo>
                  <a:lnTo>
                    <a:pt x="68466" y="9097"/>
                  </a:lnTo>
                  <a:lnTo>
                    <a:pt x="68292" y="8864"/>
                  </a:lnTo>
                  <a:lnTo>
                    <a:pt x="68146" y="8574"/>
                  </a:lnTo>
                  <a:lnTo>
                    <a:pt x="68059" y="8254"/>
                  </a:lnTo>
                  <a:lnTo>
                    <a:pt x="67943" y="8021"/>
                  </a:lnTo>
                  <a:lnTo>
                    <a:pt x="67798" y="7789"/>
                  </a:lnTo>
                  <a:lnTo>
                    <a:pt x="67507" y="7324"/>
                  </a:lnTo>
                  <a:lnTo>
                    <a:pt x="67216" y="6888"/>
                  </a:lnTo>
                  <a:lnTo>
                    <a:pt x="67100" y="6656"/>
                  </a:lnTo>
                  <a:lnTo>
                    <a:pt x="66955" y="6423"/>
                  </a:lnTo>
                  <a:lnTo>
                    <a:pt x="66752" y="5813"/>
                  </a:lnTo>
                  <a:lnTo>
                    <a:pt x="66548" y="5203"/>
                  </a:lnTo>
                  <a:lnTo>
                    <a:pt x="66316" y="4592"/>
                  </a:lnTo>
                  <a:lnTo>
                    <a:pt x="66170" y="4302"/>
                  </a:lnTo>
                  <a:lnTo>
                    <a:pt x="65996" y="4011"/>
                  </a:lnTo>
                  <a:lnTo>
                    <a:pt x="65851" y="3750"/>
                  </a:lnTo>
                  <a:lnTo>
                    <a:pt x="65676" y="3546"/>
                  </a:lnTo>
                  <a:lnTo>
                    <a:pt x="65531" y="3372"/>
                  </a:lnTo>
                  <a:lnTo>
                    <a:pt x="65386" y="3226"/>
                  </a:lnTo>
                  <a:lnTo>
                    <a:pt x="65240" y="3110"/>
                  </a:lnTo>
                  <a:lnTo>
                    <a:pt x="65095" y="3052"/>
                  </a:lnTo>
                  <a:lnTo>
                    <a:pt x="64950" y="2994"/>
                  </a:lnTo>
                  <a:lnTo>
                    <a:pt x="64804" y="2965"/>
                  </a:lnTo>
                  <a:lnTo>
                    <a:pt x="64543" y="2965"/>
                  </a:lnTo>
                  <a:lnTo>
                    <a:pt x="64398" y="2994"/>
                  </a:lnTo>
                  <a:lnTo>
                    <a:pt x="64281" y="3052"/>
                  </a:lnTo>
                  <a:lnTo>
                    <a:pt x="64020" y="3226"/>
                  </a:lnTo>
                  <a:lnTo>
                    <a:pt x="63787" y="3430"/>
                  </a:lnTo>
                  <a:lnTo>
                    <a:pt x="63526" y="3662"/>
                  </a:lnTo>
                  <a:lnTo>
                    <a:pt x="63293" y="3924"/>
                  </a:lnTo>
                  <a:lnTo>
                    <a:pt x="62799" y="4476"/>
                  </a:lnTo>
                  <a:lnTo>
                    <a:pt x="62567" y="4709"/>
                  </a:lnTo>
                  <a:lnTo>
                    <a:pt x="62305" y="4883"/>
                  </a:lnTo>
                  <a:lnTo>
                    <a:pt x="62073" y="5028"/>
                  </a:lnTo>
                  <a:lnTo>
                    <a:pt x="61928" y="5057"/>
                  </a:lnTo>
                  <a:lnTo>
                    <a:pt x="61782" y="5086"/>
                  </a:lnTo>
                  <a:lnTo>
                    <a:pt x="61550" y="4970"/>
                  </a:lnTo>
                  <a:lnTo>
                    <a:pt x="61317" y="4767"/>
                  </a:lnTo>
                  <a:lnTo>
                    <a:pt x="60852" y="4360"/>
                  </a:lnTo>
                  <a:lnTo>
                    <a:pt x="60620" y="4185"/>
                  </a:lnTo>
                  <a:lnTo>
                    <a:pt x="60358" y="4040"/>
                  </a:lnTo>
                  <a:lnTo>
                    <a:pt x="60242" y="4011"/>
                  </a:lnTo>
                  <a:lnTo>
                    <a:pt x="60097" y="3982"/>
                  </a:lnTo>
                  <a:lnTo>
                    <a:pt x="59922" y="3982"/>
                  </a:lnTo>
                  <a:lnTo>
                    <a:pt x="59748" y="4011"/>
                  </a:lnTo>
                  <a:lnTo>
                    <a:pt x="59516" y="4127"/>
                  </a:lnTo>
                  <a:lnTo>
                    <a:pt x="59283" y="4273"/>
                  </a:lnTo>
                  <a:lnTo>
                    <a:pt x="59051" y="4418"/>
                  </a:lnTo>
                  <a:lnTo>
                    <a:pt x="58847" y="4592"/>
                  </a:lnTo>
                  <a:lnTo>
                    <a:pt x="58644" y="4796"/>
                  </a:lnTo>
                  <a:lnTo>
                    <a:pt x="58469" y="4999"/>
                  </a:lnTo>
                  <a:lnTo>
                    <a:pt x="58150" y="5435"/>
                  </a:lnTo>
                  <a:lnTo>
                    <a:pt x="57859" y="5900"/>
                  </a:lnTo>
                  <a:lnTo>
                    <a:pt x="57568" y="6365"/>
                  </a:lnTo>
                  <a:lnTo>
                    <a:pt x="57307" y="6859"/>
                  </a:lnTo>
                  <a:lnTo>
                    <a:pt x="57016" y="7295"/>
                  </a:lnTo>
                  <a:lnTo>
                    <a:pt x="56842" y="7585"/>
                  </a:lnTo>
                  <a:lnTo>
                    <a:pt x="56668" y="7818"/>
                  </a:lnTo>
                  <a:lnTo>
                    <a:pt x="56493" y="7992"/>
                  </a:lnTo>
                  <a:lnTo>
                    <a:pt x="56290" y="8109"/>
                  </a:lnTo>
                  <a:lnTo>
                    <a:pt x="56086" y="8196"/>
                  </a:lnTo>
                  <a:lnTo>
                    <a:pt x="55825" y="8254"/>
                  </a:lnTo>
                  <a:lnTo>
                    <a:pt x="55534" y="8283"/>
                  </a:lnTo>
                  <a:lnTo>
                    <a:pt x="55186" y="8283"/>
                  </a:lnTo>
                  <a:lnTo>
                    <a:pt x="54866" y="8341"/>
                  </a:lnTo>
                  <a:lnTo>
                    <a:pt x="54604" y="8370"/>
                  </a:lnTo>
                  <a:lnTo>
                    <a:pt x="54139" y="8370"/>
                  </a:lnTo>
                  <a:lnTo>
                    <a:pt x="53936" y="8341"/>
                  </a:lnTo>
                  <a:lnTo>
                    <a:pt x="53762" y="8283"/>
                  </a:lnTo>
                  <a:lnTo>
                    <a:pt x="53413" y="8167"/>
                  </a:lnTo>
                  <a:lnTo>
                    <a:pt x="53093" y="8050"/>
                  </a:lnTo>
                  <a:lnTo>
                    <a:pt x="52774" y="7905"/>
                  </a:lnTo>
                  <a:lnTo>
                    <a:pt x="52396" y="7818"/>
                  </a:lnTo>
                  <a:lnTo>
                    <a:pt x="52163" y="7760"/>
                  </a:lnTo>
                  <a:lnTo>
                    <a:pt x="51902" y="7760"/>
                  </a:lnTo>
                  <a:lnTo>
                    <a:pt x="51553" y="7789"/>
                  </a:lnTo>
                  <a:lnTo>
                    <a:pt x="51233" y="7905"/>
                  </a:lnTo>
                  <a:lnTo>
                    <a:pt x="50914" y="8021"/>
                  </a:lnTo>
                  <a:lnTo>
                    <a:pt x="50594" y="8196"/>
                  </a:lnTo>
                  <a:lnTo>
                    <a:pt x="50013" y="8515"/>
                  </a:lnTo>
                  <a:lnTo>
                    <a:pt x="49693" y="8690"/>
                  </a:lnTo>
                  <a:lnTo>
                    <a:pt x="49373" y="8806"/>
                  </a:lnTo>
                  <a:lnTo>
                    <a:pt x="49025" y="8922"/>
                  </a:lnTo>
                  <a:lnTo>
                    <a:pt x="48676" y="8980"/>
                  </a:lnTo>
                  <a:lnTo>
                    <a:pt x="48298" y="9009"/>
                  </a:lnTo>
                  <a:lnTo>
                    <a:pt x="47950" y="9038"/>
                  </a:lnTo>
                  <a:lnTo>
                    <a:pt x="47223" y="9038"/>
                  </a:lnTo>
                  <a:lnTo>
                    <a:pt x="46874" y="8980"/>
                  </a:lnTo>
                  <a:lnTo>
                    <a:pt x="46496" y="8922"/>
                  </a:lnTo>
                  <a:lnTo>
                    <a:pt x="45944" y="8922"/>
                  </a:lnTo>
                  <a:lnTo>
                    <a:pt x="45363" y="8951"/>
                  </a:lnTo>
                  <a:lnTo>
                    <a:pt x="44782" y="9068"/>
                  </a:lnTo>
                  <a:lnTo>
                    <a:pt x="44230" y="9213"/>
                  </a:lnTo>
                  <a:lnTo>
                    <a:pt x="43590" y="9416"/>
                  </a:lnTo>
                  <a:lnTo>
                    <a:pt x="42980" y="9649"/>
                  </a:lnTo>
                  <a:lnTo>
                    <a:pt x="42631" y="9736"/>
                  </a:lnTo>
                  <a:lnTo>
                    <a:pt x="42312" y="9794"/>
                  </a:lnTo>
                  <a:lnTo>
                    <a:pt x="41992" y="9823"/>
                  </a:lnTo>
                  <a:lnTo>
                    <a:pt x="41033" y="9823"/>
                  </a:lnTo>
                  <a:lnTo>
                    <a:pt x="40423" y="9881"/>
                  </a:lnTo>
                  <a:lnTo>
                    <a:pt x="39842" y="9881"/>
                  </a:lnTo>
                  <a:lnTo>
                    <a:pt x="39551" y="9852"/>
                  </a:lnTo>
                  <a:lnTo>
                    <a:pt x="39260" y="9794"/>
                  </a:lnTo>
                  <a:lnTo>
                    <a:pt x="39086" y="9736"/>
                  </a:lnTo>
                  <a:lnTo>
                    <a:pt x="38912" y="9649"/>
                  </a:lnTo>
                  <a:lnTo>
                    <a:pt x="38621" y="9445"/>
                  </a:lnTo>
                  <a:lnTo>
                    <a:pt x="38476" y="9358"/>
                  </a:lnTo>
                  <a:lnTo>
                    <a:pt x="38301" y="9300"/>
                  </a:lnTo>
                  <a:lnTo>
                    <a:pt x="38127" y="9300"/>
                  </a:lnTo>
                  <a:lnTo>
                    <a:pt x="37953" y="9358"/>
                  </a:lnTo>
                  <a:lnTo>
                    <a:pt x="37604" y="9532"/>
                  </a:lnTo>
                  <a:lnTo>
                    <a:pt x="37430" y="9562"/>
                  </a:lnTo>
                  <a:lnTo>
                    <a:pt x="37255" y="9591"/>
                  </a:lnTo>
                  <a:lnTo>
                    <a:pt x="37139" y="9532"/>
                  </a:lnTo>
                  <a:lnTo>
                    <a:pt x="37052" y="9445"/>
                  </a:lnTo>
                  <a:lnTo>
                    <a:pt x="36878" y="9242"/>
                  </a:lnTo>
                  <a:lnTo>
                    <a:pt x="36587" y="8777"/>
                  </a:lnTo>
                  <a:lnTo>
                    <a:pt x="36413" y="8574"/>
                  </a:lnTo>
                  <a:lnTo>
                    <a:pt x="36325" y="8486"/>
                  </a:lnTo>
                  <a:lnTo>
                    <a:pt x="36209" y="8399"/>
                  </a:lnTo>
                  <a:lnTo>
                    <a:pt x="36093" y="8370"/>
                  </a:lnTo>
                  <a:lnTo>
                    <a:pt x="35977" y="8341"/>
                  </a:lnTo>
                  <a:lnTo>
                    <a:pt x="35831" y="8370"/>
                  </a:lnTo>
                  <a:lnTo>
                    <a:pt x="35686" y="8428"/>
                  </a:lnTo>
                  <a:lnTo>
                    <a:pt x="35425" y="8603"/>
                  </a:lnTo>
                  <a:lnTo>
                    <a:pt x="35250" y="8806"/>
                  </a:lnTo>
                  <a:lnTo>
                    <a:pt x="35105" y="9009"/>
                  </a:lnTo>
                  <a:lnTo>
                    <a:pt x="34989" y="9213"/>
                  </a:lnTo>
                  <a:lnTo>
                    <a:pt x="34785" y="9591"/>
                  </a:lnTo>
                  <a:lnTo>
                    <a:pt x="34553" y="9997"/>
                  </a:lnTo>
                  <a:lnTo>
                    <a:pt x="34436" y="10201"/>
                  </a:lnTo>
                  <a:lnTo>
                    <a:pt x="34262" y="10404"/>
                  </a:lnTo>
                  <a:lnTo>
                    <a:pt x="34059" y="10608"/>
                  </a:lnTo>
                  <a:lnTo>
                    <a:pt x="33797" y="10840"/>
                  </a:lnTo>
                  <a:lnTo>
                    <a:pt x="33477" y="11044"/>
                  </a:lnTo>
                  <a:lnTo>
                    <a:pt x="33071" y="11247"/>
                  </a:lnTo>
                  <a:lnTo>
                    <a:pt x="32606" y="11450"/>
                  </a:lnTo>
                  <a:lnTo>
                    <a:pt x="32054" y="11683"/>
                  </a:lnTo>
                  <a:lnTo>
                    <a:pt x="31705" y="11770"/>
                  </a:lnTo>
                  <a:lnTo>
                    <a:pt x="31443" y="11770"/>
                  </a:lnTo>
                  <a:lnTo>
                    <a:pt x="31182" y="11712"/>
                  </a:lnTo>
                  <a:lnTo>
                    <a:pt x="30978" y="11625"/>
                  </a:lnTo>
                  <a:lnTo>
                    <a:pt x="30804" y="11480"/>
                  </a:lnTo>
                  <a:lnTo>
                    <a:pt x="30659" y="11305"/>
                  </a:lnTo>
                  <a:lnTo>
                    <a:pt x="30513" y="11102"/>
                  </a:lnTo>
                  <a:lnTo>
                    <a:pt x="30368" y="10898"/>
                  </a:lnTo>
                  <a:lnTo>
                    <a:pt x="30136" y="10462"/>
                  </a:lnTo>
                  <a:lnTo>
                    <a:pt x="30019" y="10259"/>
                  </a:lnTo>
                  <a:lnTo>
                    <a:pt x="29903" y="10085"/>
                  </a:lnTo>
                  <a:lnTo>
                    <a:pt x="29758" y="9939"/>
                  </a:lnTo>
                  <a:lnTo>
                    <a:pt x="29583" y="9823"/>
                  </a:lnTo>
                  <a:lnTo>
                    <a:pt x="29409" y="9736"/>
                  </a:lnTo>
                  <a:lnTo>
                    <a:pt x="29206" y="9736"/>
                  </a:lnTo>
                  <a:lnTo>
                    <a:pt x="28683" y="10056"/>
                  </a:lnTo>
                  <a:lnTo>
                    <a:pt x="28479" y="10143"/>
                  </a:lnTo>
                  <a:lnTo>
                    <a:pt x="28305" y="10230"/>
                  </a:lnTo>
                  <a:lnTo>
                    <a:pt x="28130" y="10259"/>
                  </a:lnTo>
                  <a:lnTo>
                    <a:pt x="27840" y="10259"/>
                  </a:lnTo>
                  <a:lnTo>
                    <a:pt x="27724" y="10230"/>
                  </a:lnTo>
                  <a:lnTo>
                    <a:pt x="27462" y="10114"/>
                  </a:lnTo>
                  <a:lnTo>
                    <a:pt x="27200" y="9939"/>
                  </a:lnTo>
                  <a:lnTo>
                    <a:pt x="26823" y="9765"/>
                  </a:lnTo>
                  <a:lnTo>
                    <a:pt x="26387" y="9591"/>
                  </a:lnTo>
                  <a:lnTo>
                    <a:pt x="26038" y="9591"/>
                  </a:lnTo>
                  <a:lnTo>
                    <a:pt x="25689" y="9649"/>
                  </a:lnTo>
                  <a:lnTo>
                    <a:pt x="25341" y="9678"/>
                  </a:lnTo>
                  <a:lnTo>
                    <a:pt x="25195" y="9649"/>
                  </a:lnTo>
                  <a:lnTo>
                    <a:pt x="25021" y="9620"/>
                  </a:lnTo>
                  <a:lnTo>
                    <a:pt x="24643" y="9503"/>
                  </a:lnTo>
                  <a:lnTo>
                    <a:pt x="24265" y="9329"/>
                  </a:lnTo>
                  <a:lnTo>
                    <a:pt x="23917" y="9184"/>
                  </a:lnTo>
                  <a:lnTo>
                    <a:pt x="23539" y="9068"/>
                  </a:lnTo>
                  <a:lnTo>
                    <a:pt x="23190" y="8980"/>
                  </a:lnTo>
                  <a:lnTo>
                    <a:pt x="22841" y="8980"/>
                  </a:lnTo>
                  <a:lnTo>
                    <a:pt x="22638" y="9038"/>
                  </a:lnTo>
                  <a:lnTo>
                    <a:pt x="22464" y="9097"/>
                  </a:lnTo>
                  <a:lnTo>
                    <a:pt x="22260" y="9213"/>
                  </a:lnTo>
                  <a:lnTo>
                    <a:pt x="22086" y="9329"/>
                  </a:lnTo>
                  <a:lnTo>
                    <a:pt x="21824" y="9416"/>
                  </a:lnTo>
                  <a:lnTo>
                    <a:pt x="21592" y="9416"/>
                  </a:lnTo>
                  <a:lnTo>
                    <a:pt x="21185" y="9358"/>
                  </a:lnTo>
                  <a:lnTo>
                    <a:pt x="20982" y="9358"/>
                  </a:lnTo>
                  <a:lnTo>
                    <a:pt x="20749" y="9416"/>
                  </a:lnTo>
                  <a:lnTo>
                    <a:pt x="20458" y="9562"/>
                  </a:lnTo>
                  <a:lnTo>
                    <a:pt x="20110" y="9823"/>
                  </a:lnTo>
                  <a:lnTo>
                    <a:pt x="19703" y="10172"/>
                  </a:lnTo>
                  <a:lnTo>
                    <a:pt x="19325" y="10462"/>
                  </a:lnTo>
                  <a:lnTo>
                    <a:pt x="19005" y="10666"/>
                  </a:lnTo>
                  <a:lnTo>
                    <a:pt x="18860" y="10724"/>
                  </a:lnTo>
                  <a:lnTo>
                    <a:pt x="18686" y="10782"/>
                  </a:lnTo>
                  <a:lnTo>
                    <a:pt x="18366" y="10782"/>
                  </a:lnTo>
                  <a:lnTo>
                    <a:pt x="18221" y="10724"/>
                  </a:lnTo>
                  <a:lnTo>
                    <a:pt x="18017" y="10666"/>
                  </a:lnTo>
                  <a:lnTo>
                    <a:pt x="17843" y="10550"/>
                  </a:lnTo>
                  <a:lnTo>
                    <a:pt x="17640" y="10433"/>
                  </a:lnTo>
                  <a:lnTo>
                    <a:pt x="17175" y="10056"/>
                  </a:lnTo>
                  <a:lnTo>
                    <a:pt x="16884" y="9881"/>
                  </a:lnTo>
                  <a:lnTo>
                    <a:pt x="16652" y="9678"/>
                  </a:lnTo>
                  <a:lnTo>
                    <a:pt x="16158" y="9242"/>
                  </a:lnTo>
                  <a:lnTo>
                    <a:pt x="15896" y="9038"/>
                  </a:lnTo>
                  <a:lnTo>
                    <a:pt x="15634" y="8864"/>
                  </a:lnTo>
                  <a:lnTo>
                    <a:pt x="15489" y="8806"/>
                  </a:lnTo>
                  <a:lnTo>
                    <a:pt x="15315" y="8748"/>
                  </a:lnTo>
                  <a:lnTo>
                    <a:pt x="14792" y="8748"/>
                  </a:lnTo>
                  <a:lnTo>
                    <a:pt x="14617" y="8777"/>
                  </a:lnTo>
                  <a:lnTo>
                    <a:pt x="14472" y="8864"/>
                  </a:lnTo>
                  <a:lnTo>
                    <a:pt x="14327" y="8922"/>
                  </a:lnTo>
                  <a:lnTo>
                    <a:pt x="14065" y="9155"/>
                  </a:lnTo>
                  <a:lnTo>
                    <a:pt x="13833" y="9387"/>
                  </a:lnTo>
                  <a:lnTo>
                    <a:pt x="13600" y="9649"/>
                  </a:lnTo>
                  <a:lnTo>
                    <a:pt x="13368" y="9910"/>
                  </a:lnTo>
                  <a:lnTo>
                    <a:pt x="13106" y="10114"/>
                  </a:lnTo>
                  <a:lnTo>
                    <a:pt x="12961" y="10201"/>
                  </a:lnTo>
                  <a:lnTo>
                    <a:pt x="12787" y="10259"/>
                  </a:lnTo>
                  <a:lnTo>
                    <a:pt x="12670" y="10259"/>
                  </a:lnTo>
                  <a:lnTo>
                    <a:pt x="12554" y="10230"/>
                  </a:lnTo>
                  <a:lnTo>
                    <a:pt x="12322" y="10114"/>
                  </a:lnTo>
                  <a:lnTo>
                    <a:pt x="12118" y="9997"/>
                  </a:lnTo>
                  <a:lnTo>
                    <a:pt x="12002" y="9939"/>
                  </a:lnTo>
                  <a:lnTo>
                    <a:pt x="11886" y="9881"/>
                  </a:lnTo>
                  <a:lnTo>
                    <a:pt x="11595" y="9823"/>
                  </a:lnTo>
                  <a:lnTo>
                    <a:pt x="11334" y="9794"/>
                  </a:lnTo>
                  <a:lnTo>
                    <a:pt x="10491" y="9794"/>
                  </a:lnTo>
                  <a:lnTo>
                    <a:pt x="10200" y="9765"/>
                  </a:lnTo>
                  <a:lnTo>
                    <a:pt x="9939" y="9678"/>
                  </a:lnTo>
                  <a:lnTo>
                    <a:pt x="9677" y="9562"/>
                  </a:lnTo>
                  <a:lnTo>
                    <a:pt x="8980" y="9009"/>
                  </a:lnTo>
                  <a:lnTo>
                    <a:pt x="8718" y="8835"/>
                  </a:lnTo>
                  <a:lnTo>
                    <a:pt x="8486" y="8690"/>
                  </a:lnTo>
                  <a:lnTo>
                    <a:pt x="8224" y="8603"/>
                  </a:lnTo>
                  <a:lnTo>
                    <a:pt x="7904" y="8515"/>
                  </a:lnTo>
                  <a:lnTo>
                    <a:pt x="7033" y="8312"/>
                  </a:lnTo>
                  <a:lnTo>
                    <a:pt x="6829" y="8225"/>
                  </a:lnTo>
                  <a:lnTo>
                    <a:pt x="6626" y="8138"/>
                  </a:lnTo>
                  <a:lnTo>
                    <a:pt x="6248" y="7905"/>
                  </a:lnTo>
                  <a:lnTo>
                    <a:pt x="5870" y="7673"/>
                  </a:lnTo>
                  <a:lnTo>
                    <a:pt x="5667" y="7556"/>
                  </a:lnTo>
                  <a:lnTo>
                    <a:pt x="5463" y="7469"/>
                  </a:lnTo>
                  <a:lnTo>
                    <a:pt x="5144" y="7353"/>
                  </a:lnTo>
                  <a:lnTo>
                    <a:pt x="4853" y="7295"/>
                  </a:lnTo>
                  <a:lnTo>
                    <a:pt x="4592" y="7179"/>
                  </a:lnTo>
                  <a:lnTo>
                    <a:pt x="4359" y="7033"/>
                  </a:lnTo>
                  <a:lnTo>
                    <a:pt x="4156" y="6859"/>
                  </a:lnTo>
                  <a:lnTo>
                    <a:pt x="3749" y="6481"/>
                  </a:lnTo>
                  <a:lnTo>
                    <a:pt x="3342" y="6074"/>
                  </a:lnTo>
                  <a:lnTo>
                    <a:pt x="3109" y="5871"/>
                  </a:lnTo>
                  <a:lnTo>
                    <a:pt x="2877" y="5667"/>
                  </a:lnTo>
                  <a:lnTo>
                    <a:pt x="2615" y="5493"/>
                  </a:lnTo>
                  <a:lnTo>
                    <a:pt x="2354" y="5348"/>
                  </a:lnTo>
                  <a:lnTo>
                    <a:pt x="2005" y="5203"/>
                  </a:lnTo>
                  <a:lnTo>
                    <a:pt x="1656" y="5115"/>
                  </a:lnTo>
                  <a:lnTo>
                    <a:pt x="1250" y="5086"/>
                  </a:lnTo>
                  <a:lnTo>
                    <a:pt x="639" y="5086"/>
                  </a:lnTo>
                  <a:lnTo>
                    <a:pt x="465" y="5144"/>
                  </a:lnTo>
                  <a:lnTo>
                    <a:pt x="320" y="5203"/>
                  </a:lnTo>
                  <a:lnTo>
                    <a:pt x="145" y="5290"/>
                  </a:lnTo>
                  <a:lnTo>
                    <a:pt x="29" y="5406"/>
                  </a:lnTo>
                  <a:lnTo>
                    <a:pt x="0" y="5493"/>
                  </a:lnTo>
                  <a:lnTo>
                    <a:pt x="0" y="5551"/>
                  </a:lnTo>
                  <a:lnTo>
                    <a:pt x="29" y="5609"/>
                  </a:lnTo>
                  <a:lnTo>
                    <a:pt x="87" y="5638"/>
                  </a:lnTo>
                  <a:lnTo>
                    <a:pt x="174" y="5697"/>
                  </a:lnTo>
                  <a:lnTo>
                    <a:pt x="262" y="5638"/>
                  </a:lnTo>
                  <a:lnTo>
                    <a:pt x="349" y="5580"/>
                  </a:lnTo>
                  <a:lnTo>
                    <a:pt x="436" y="5493"/>
                  </a:lnTo>
                  <a:lnTo>
                    <a:pt x="523" y="5464"/>
                  </a:lnTo>
                  <a:lnTo>
                    <a:pt x="988" y="5406"/>
                  </a:lnTo>
                  <a:lnTo>
                    <a:pt x="1395" y="5406"/>
                  </a:lnTo>
                  <a:lnTo>
                    <a:pt x="1744" y="5464"/>
                  </a:lnTo>
                  <a:lnTo>
                    <a:pt x="2063" y="5580"/>
                  </a:lnTo>
                  <a:lnTo>
                    <a:pt x="2354" y="5726"/>
                  </a:lnTo>
                  <a:lnTo>
                    <a:pt x="2615" y="5900"/>
                  </a:lnTo>
                  <a:lnTo>
                    <a:pt x="2877" y="6103"/>
                  </a:lnTo>
                  <a:lnTo>
                    <a:pt x="3109" y="6307"/>
                  </a:lnTo>
                  <a:lnTo>
                    <a:pt x="3545" y="6743"/>
                  </a:lnTo>
                  <a:lnTo>
                    <a:pt x="3981" y="7150"/>
                  </a:lnTo>
                  <a:lnTo>
                    <a:pt x="4214" y="7324"/>
                  </a:lnTo>
                  <a:lnTo>
                    <a:pt x="4446" y="7498"/>
                  </a:lnTo>
                  <a:lnTo>
                    <a:pt x="4737" y="7615"/>
                  </a:lnTo>
                  <a:lnTo>
                    <a:pt x="5027" y="7673"/>
                  </a:lnTo>
                  <a:lnTo>
                    <a:pt x="5260" y="7731"/>
                  </a:lnTo>
                  <a:lnTo>
                    <a:pt x="5463" y="7818"/>
                  </a:lnTo>
                  <a:lnTo>
                    <a:pt x="5463" y="37808"/>
                  </a:lnTo>
                  <a:lnTo>
                    <a:pt x="144575" y="37808"/>
                  </a:lnTo>
                  <a:lnTo>
                    <a:pt x="144575" y="37721"/>
                  </a:lnTo>
                  <a:lnTo>
                    <a:pt x="283396" y="37721"/>
                  </a:lnTo>
                  <a:lnTo>
                    <a:pt x="283396" y="5406"/>
                  </a:lnTo>
                  <a:lnTo>
                    <a:pt x="283716" y="5493"/>
                  </a:lnTo>
                  <a:lnTo>
                    <a:pt x="284065" y="5667"/>
                  </a:lnTo>
                  <a:lnTo>
                    <a:pt x="284442" y="5842"/>
                  </a:lnTo>
                  <a:lnTo>
                    <a:pt x="284820" y="6074"/>
                  </a:lnTo>
                  <a:lnTo>
                    <a:pt x="285053" y="6191"/>
                  </a:lnTo>
                  <a:lnTo>
                    <a:pt x="285314" y="6336"/>
                  </a:lnTo>
                  <a:lnTo>
                    <a:pt x="285459" y="6365"/>
                  </a:lnTo>
                  <a:lnTo>
                    <a:pt x="285576" y="6394"/>
                  </a:lnTo>
                  <a:lnTo>
                    <a:pt x="285663" y="6365"/>
                  </a:lnTo>
                  <a:lnTo>
                    <a:pt x="285721" y="6336"/>
                  </a:lnTo>
                  <a:lnTo>
                    <a:pt x="285721" y="6278"/>
                  </a:lnTo>
                  <a:lnTo>
                    <a:pt x="285721" y="6191"/>
                  </a:lnTo>
                  <a:lnTo>
                    <a:pt x="285663" y="6103"/>
                  </a:lnTo>
                  <a:lnTo>
                    <a:pt x="285605" y="6045"/>
                  </a:lnTo>
                  <a:lnTo>
                    <a:pt x="285518" y="6016"/>
                  </a:lnTo>
                  <a:lnTo>
                    <a:pt x="285314" y="5929"/>
                  </a:lnTo>
                  <a:lnTo>
                    <a:pt x="285140" y="5871"/>
                  </a:lnTo>
                  <a:lnTo>
                    <a:pt x="284326" y="5435"/>
                  </a:lnTo>
                  <a:lnTo>
                    <a:pt x="284094" y="5290"/>
                  </a:lnTo>
                  <a:lnTo>
                    <a:pt x="283861" y="5203"/>
                  </a:lnTo>
                  <a:lnTo>
                    <a:pt x="283396" y="5028"/>
                  </a:lnTo>
                  <a:lnTo>
                    <a:pt x="283076" y="4941"/>
                  </a:lnTo>
                  <a:lnTo>
                    <a:pt x="282786" y="4912"/>
                  </a:lnTo>
                  <a:lnTo>
                    <a:pt x="282495" y="4883"/>
                  </a:lnTo>
                  <a:lnTo>
                    <a:pt x="282176" y="4854"/>
                  </a:lnTo>
                  <a:lnTo>
                    <a:pt x="281565" y="4883"/>
                  </a:lnTo>
                  <a:lnTo>
                    <a:pt x="280955" y="4970"/>
                  </a:lnTo>
                  <a:lnTo>
                    <a:pt x="280316" y="4999"/>
                  </a:lnTo>
                  <a:lnTo>
                    <a:pt x="279647" y="4941"/>
                  </a:lnTo>
                  <a:lnTo>
                    <a:pt x="279008" y="4854"/>
                  </a:lnTo>
                  <a:lnTo>
                    <a:pt x="278369" y="4679"/>
                  </a:lnTo>
                  <a:lnTo>
                    <a:pt x="277177" y="4273"/>
                  </a:lnTo>
                  <a:lnTo>
                    <a:pt x="276858" y="4156"/>
                  </a:lnTo>
                  <a:lnTo>
                    <a:pt x="276567" y="4098"/>
                  </a:lnTo>
                  <a:lnTo>
                    <a:pt x="276247" y="4040"/>
                  </a:lnTo>
                  <a:lnTo>
                    <a:pt x="275928" y="4011"/>
                  </a:lnTo>
                  <a:lnTo>
                    <a:pt x="275172" y="4040"/>
                  </a:lnTo>
                  <a:lnTo>
                    <a:pt x="274416" y="4098"/>
                  </a:lnTo>
                  <a:lnTo>
                    <a:pt x="273661" y="4214"/>
                  </a:lnTo>
                  <a:lnTo>
                    <a:pt x="272934" y="4273"/>
                  </a:lnTo>
                  <a:lnTo>
                    <a:pt x="272179" y="4331"/>
                  </a:lnTo>
                  <a:lnTo>
                    <a:pt x="271801" y="4302"/>
                  </a:lnTo>
                  <a:lnTo>
                    <a:pt x="271423" y="4273"/>
                  </a:lnTo>
                  <a:lnTo>
                    <a:pt x="271046" y="4244"/>
                  </a:lnTo>
                  <a:lnTo>
                    <a:pt x="270697" y="4156"/>
                  </a:lnTo>
                  <a:lnTo>
                    <a:pt x="270319" y="4040"/>
                  </a:lnTo>
                  <a:lnTo>
                    <a:pt x="269970" y="3895"/>
                  </a:lnTo>
                  <a:lnTo>
                    <a:pt x="269360" y="3604"/>
                  </a:lnTo>
                  <a:lnTo>
                    <a:pt x="268779" y="3285"/>
                  </a:lnTo>
                  <a:lnTo>
                    <a:pt x="268169" y="3023"/>
                  </a:lnTo>
                  <a:lnTo>
                    <a:pt x="267849" y="2907"/>
                  </a:lnTo>
                  <a:lnTo>
                    <a:pt x="267529" y="2820"/>
                  </a:lnTo>
                  <a:lnTo>
                    <a:pt x="266599" y="2674"/>
                  </a:lnTo>
                  <a:lnTo>
                    <a:pt x="265640" y="2529"/>
                  </a:lnTo>
                  <a:lnTo>
                    <a:pt x="265175" y="2442"/>
                  </a:lnTo>
                  <a:lnTo>
                    <a:pt x="264739" y="2326"/>
                  </a:lnTo>
                  <a:lnTo>
                    <a:pt x="264274" y="2209"/>
                  </a:lnTo>
                  <a:lnTo>
                    <a:pt x="263839" y="2035"/>
                  </a:lnTo>
                  <a:lnTo>
                    <a:pt x="263461" y="1861"/>
                  </a:lnTo>
                  <a:lnTo>
                    <a:pt x="263083" y="1686"/>
                  </a:lnTo>
                  <a:lnTo>
                    <a:pt x="262415" y="1279"/>
                  </a:lnTo>
                  <a:lnTo>
                    <a:pt x="261775" y="873"/>
                  </a:lnTo>
                  <a:lnTo>
                    <a:pt x="261136" y="524"/>
                  </a:lnTo>
                  <a:lnTo>
                    <a:pt x="260816" y="349"/>
                  </a:lnTo>
                  <a:lnTo>
                    <a:pt x="260468" y="233"/>
                  </a:lnTo>
                  <a:lnTo>
                    <a:pt x="260148" y="117"/>
                  </a:lnTo>
                  <a:lnTo>
                    <a:pt x="259770" y="30"/>
                  </a:lnTo>
                  <a:lnTo>
                    <a:pt x="2593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 name="Google Shape;33;p2"/>
            <p:cNvSpPr/>
            <p:nvPr/>
          </p:nvSpPr>
          <p:spPr>
            <a:xfrm>
              <a:off x="5550325" y="2519650"/>
              <a:ext cx="137350" cy="118450"/>
            </a:xfrm>
            <a:custGeom>
              <a:avLst/>
              <a:gdLst/>
              <a:ahLst/>
              <a:cxnLst/>
              <a:rect l="l" t="t" r="r" b="b"/>
              <a:pathLst>
                <a:path w="5494" h="4738" extrusionOk="0">
                  <a:moveTo>
                    <a:pt x="3924" y="1"/>
                  </a:moveTo>
                  <a:lnTo>
                    <a:pt x="3750" y="30"/>
                  </a:lnTo>
                  <a:lnTo>
                    <a:pt x="3546" y="117"/>
                  </a:lnTo>
                  <a:lnTo>
                    <a:pt x="3372" y="233"/>
                  </a:lnTo>
                  <a:lnTo>
                    <a:pt x="3139" y="204"/>
                  </a:lnTo>
                  <a:lnTo>
                    <a:pt x="2878" y="233"/>
                  </a:lnTo>
                  <a:lnTo>
                    <a:pt x="2645" y="291"/>
                  </a:lnTo>
                  <a:lnTo>
                    <a:pt x="2384" y="407"/>
                  </a:lnTo>
                  <a:lnTo>
                    <a:pt x="1919" y="698"/>
                  </a:lnTo>
                  <a:lnTo>
                    <a:pt x="1483" y="960"/>
                  </a:lnTo>
                  <a:lnTo>
                    <a:pt x="1134" y="1192"/>
                  </a:lnTo>
                  <a:lnTo>
                    <a:pt x="757" y="1483"/>
                  </a:lnTo>
                  <a:lnTo>
                    <a:pt x="582" y="1657"/>
                  </a:lnTo>
                  <a:lnTo>
                    <a:pt x="437" y="1860"/>
                  </a:lnTo>
                  <a:lnTo>
                    <a:pt x="292" y="2035"/>
                  </a:lnTo>
                  <a:lnTo>
                    <a:pt x="175" y="2238"/>
                  </a:lnTo>
                  <a:lnTo>
                    <a:pt x="88" y="2442"/>
                  </a:lnTo>
                  <a:lnTo>
                    <a:pt x="30" y="2645"/>
                  </a:lnTo>
                  <a:lnTo>
                    <a:pt x="1" y="2848"/>
                  </a:lnTo>
                  <a:lnTo>
                    <a:pt x="1" y="3052"/>
                  </a:lnTo>
                  <a:lnTo>
                    <a:pt x="59" y="3255"/>
                  </a:lnTo>
                  <a:lnTo>
                    <a:pt x="146" y="3459"/>
                  </a:lnTo>
                  <a:lnTo>
                    <a:pt x="292" y="3633"/>
                  </a:lnTo>
                  <a:lnTo>
                    <a:pt x="495" y="3807"/>
                  </a:lnTo>
                  <a:lnTo>
                    <a:pt x="727" y="3924"/>
                  </a:lnTo>
                  <a:lnTo>
                    <a:pt x="989" y="4040"/>
                  </a:lnTo>
                  <a:lnTo>
                    <a:pt x="1251" y="4098"/>
                  </a:lnTo>
                  <a:lnTo>
                    <a:pt x="1541" y="4156"/>
                  </a:lnTo>
                  <a:lnTo>
                    <a:pt x="2093" y="4243"/>
                  </a:lnTo>
                  <a:lnTo>
                    <a:pt x="2616" y="4331"/>
                  </a:lnTo>
                  <a:lnTo>
                    <a:pt x="2849" y="4447"/>
                  </a:lnTo>
                  <a:lnTo>
                    <a:pt x="3052" y="4563"/>
                  </a:lnTo>
                  <a:lnTo>
                    <a:pt x="3256" y="4679"/>
                  </a:lnTo>
                  <a:lnTo>
                    <a:pt x="3488" y="4737"/>
                  </a:lnTo>
                  <a:lnTo>
                    <a:pt x="3750" y="4737"/>
                  </a:lnTo>
                  <a:lnTo>
                    <a:pt x="3982" y="4650"/>
                  </a:lnTo>
                  <a:lnTo>
                    <a:pt x="4186" y="4534"/>
                  </a:lnTo>
                  <a:lnTo>
                    <a:pt x="4389" y="4418"/>
                  </a:lnTo>
                  <a:lnTo>
                    <a:pt x="4593" y="4243"/>
                  </a:lnTo>
                  <a:lnTo>
                    <a:pt x="4738" y="4040"/>
                  </a:lnTo>
                  <a:lnTo>
                    <a:pt x="4912" y="3807"/>
                  </a:lnTo>
                  <a:lnTo>
                    <a:pt x="5028" y="3575"/>
                  </a:lnTo>
                  <a:lnTo>
                    <a:pt x="5145" y="3313"/>
                  </a:lnTo>
                  <a:lnTo>
                    <a:pt x="5261" y="3052"/>
                  </a:lnTo>
                  <a:lnTo>
                    <a:pt x="5348" y="2790"/>
                  </a:lnTo>
                  <a:lnTo>
                    <a:pt x="5406" y="2529"/>
                  </a:lnTo>
                  <a:lnTo>
                    <a:pt x="5464" y="2006"/>
                  </a:lnTo>
                  <a:lnTo>
                    <a:pt x="5493" y="1773"/>
                  </a:lnTo>
                  <a:lnTo>
                    <a:pt x="5464" y="1541"/>
                  </a:lnTo>
                  <a:lnTo>
                    <a:pt x="5435" y="1366"/>
                  </a:lnTo>
                  <a:lnTo>
                    <a:pt x="5377" y="1163"/>
                  </a:lnTo>
                  <a:lnTo>
                    <a:pt x="5232" y="814"/>
                  </a:lnTo>
                  <a:lnTo>
                    <a:pt x="5116" y="669"/>
                  </a:lnTo>
                  <a:lnTo>
                    <a:pt x="4999" y="524"/>
                  </a:lnTo>
                  <a:lnTo>
                    <a:pt x="4883" y="378"/>
                  </a:lnTo>
                  <a:lnTo>
                    <a:pt x="4738" y="262"/>
                  </a:lnTo>
                  <a:lnTo>
                    <a:pt x="4593" y="146"/>
                  </a:lnTo>
                  <a:lnTo>
                    <a:pt x="4418" y="88"/>
                  </a:lnTo>
                  <a:lnTo>
                    <a:pt x="4273" y="30"/>
                  </a:lnTo>
                  <a:lnTo>
                    <a:pt x="40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34" name="Google Shape;34;p2"/>
          <p:cNvSpPr/>
          <p:nvPr/>
        </p:nvSpPr>
        <p:spPr>
          <a:xfrm>
            <a:off x="21834" y="5779967"/>
            <a:ext cx="5256837" cy="1121588"/>
          </a:xfrm>
          <a:custGeom>
            <a:avLst/>
            <a:gdLst/>
            <a:ahLst/>
            <a:cxnLst/>
            <a:rect l="l" t="t" r="r" b="b"/>
            <a:pathLst>
              <a:path w="109945" h="23456" extrusionOk="0">
                <a:moveTo>
                  <a:pt x="71633" y="0"/>
                </a:moveTo>
                <a:lnTo>
                  <a:pt x="71406" y="19"/>
                </a:lnTo>
                <a:lnTo>
                  <a:pt x="71199" y="38"/>
                </a:lnTo>
                <a:lnTo>
                  <a:pt x="70972" y="95"/>
                </a:lnTo>
                <a:lnTo>
                  <a:pt x="70745" y="152"/>
                </a:lnTo>
                <a:lnTo>
                  <a:pt x="70537" y="227"/>
                </a:lnTo>
                <a:lnTo>
                  <a:pt x="70329" y="322"/>
                </a:lnTo>
                <a:lnTo>
                  <a:pt x="70121" y="435"/>
                </a:lnTo>
                <a:lnTo>
                  <a:pt x="69951" y="548"/>
                </a:lnTo>
                <a:lnTo>
                  <a:pt x="69800" y="700"/>
                </a:lnTo>
                <a:lnTo>
                  <a:pt x="69649" y="870"/>
                </a:lnTo>
                <a:lnTo>
                  <a:pt x="69535" y="1040"/>
                </a:lnTo>
                <a:lnTo>
                  <a:pt x="69422" y="1229"/>
                </a:lnTo>
                <a:lnTo>
                  <a:pt x="69309" y="1418"/>
                </a:lnTo>
                <a:lnTo>
                  <a:pt x="69120" y="1796"/>
                </a:lnTo>
                <a:lnTo>
                  <a:pt x="68723" y="2646"/>
                </a:lnTo>
                <a:lnTo>
                  <a:pt x="68326" y="3516"/>
                </a:lnTo>
                <a:lnTo>
                  <a:pt x="68099" y="3988"/>
                </a:lnTo>
                <a:lnTo>
                  <a:pt x="67967" y="4234"/>
                </a:lnTo>
                <a:lnTo>
                  <a:pt x="67834" y="4461"/>
                </a:lnTo>
                <a:lnTo>
                  <a:pt x="67683" y="4688"/>
                </a:lnTo>
                <a:lnTo>
                  <a:pt x="67532" y="4896"/>
                </a:lnTo>
                <a:lnTo>
                  <a:pt x="67343" y="5085"/>
                </a:lnTo>
                <a:lnTo>
                  <a:pt x="67135" y="5255"/>
                </a:lnTo>
                <a:lnTo>
                  <a:pt x="66625" y="5614"/>
                </a:lnTo>
                <a:lnTo>
                  <a:pt x="66114" y="5973"/>
                </a:lnTo>
                <a:lnTo>
                  <a:pt x="65623" y="6332"/>
                </a:lnTo>
                <a:lnTo>
                  <a:pt x="65150" y="6729"/>
                </a:lnTo>
                <a:lnTo>
                  <a:pt x="64791" y="7050"/>
                </a:lnTo>
                <a:lnTo>
                  <a:pt x="64451" y="7390"/>
                </a:lnTo>
                <a:lnTo>
                  <a:pt x="64149" y="7731"/>
                </a:lnTo>
                <a:lnTo>
                  <a:pt x="63846" y="8109"/>
                </a:lnTo>
                <a:lnTo>
                  <a:pt x="63619" y="8468"/>
                </a:lnTo>
                <a:lnTo>
                  <a:pt x="63393" y="8827"/>
                </a:lnTo>
                <a:lnTo>
                  <a:pt x="63260" y="8997"/>
                </a:lnTo>
                <a:lnTo>
                  <a:pt x="63109" y="9148"/>
                </a:lnTo>
                <a:lnTo>
                  <a:pt x="62939" y="9281"/>
                </a:lnTo>
                <a:lnTo>
                  <a:pt x="62750" y="9375"/>
                </a:lnTo>
                <a:lnTo>
                  <a:pt x="62618" y="9451"/>
                </a:lnTo>
                <a:lnTo>
                  <a:pt x="62485" y="9488"/>
                </a:lnTo>
                <a:lnTo>
                  <a:pt x="62334" y="9526"/>
                </a:lnTo>
                <a:lnTo>
                  <a:pt x="62202" y="9545"/>
                </a:lnTo>
                <a:lnTo>
                  <a:pt x="61918" y="9545"/>
                </a:lnTo>
                <a:lnTo>
                  <a:pt x="61616" y="9526"/>
                </a:lnTo>
                <a:lnTo>
                  <a:pt x="61333" y="9470"/>
                </a:lnTo>
                <a:lnTo>
                  <a:pt x="61030" y="9413"/>
                </a:lnTo>
                <a:lnTo>
                  <a:pt x="60747" y="9356"/>
                </a:lnTo>
                <a:lnTo>
                  <a:pt x="60463" y="9318"/>
                </a:lnTo>
                <a:lnTo>
                  <a:pt x="59802" y="9205"/>
                </a:lnTo>
                <a:lnTo>
                  <a:pt x="59159" y="9110"/>
                </a:lnTo>
                <a:lnTo>
                  <a:pt x="58497" y="9054"/>
                </a:lnTo>
                <a:lnTo>
                  <a:pt x="57836" y="9035"/>
                </a:lnTo>
                <a:lnTo>
                  <a:pt x="57212" y="9035"/>
                </a:lnTo>
                <a:lnTo>
                  <a:pt x="56588" y="9054"/>
                </a:lnTo>
                <a:lnTo>
                  <a:pt x="55965" y="9035"/>
                </a:lnTo>
                <a:lnTo>
                  <a:pt x="55662" y="8997"/>
                </a:lnTo>
                <a:lnTo>
                  <a:pt x="55360" y="8978"/>
                </a:lnTo>
                <a:lnTo>
                  <a:pt x="55039" y="8959"/>
                </a:lnTo>
                <a:lnTo>
                  <a:pt x="54736" y="8978"/>
                </a:lnTo>
                <a:lnTo>
                  <a:pt x="54434" y="9016"/>
                </a:lnTo>
                <a:lnTo>
                  <a:pt x="54131" y="9073"/>
                </a:lnTo>
                <a:lnTo>
                  <a:pt x="53829" y="9148"/>
                </a:lnTo>
                <a:lnTo>
                  <a:pt x="53546" y="9262"/>
                </a:lnTo>
                <a:lnTo>
                  <a:pt x="53262" y="9375"/>
                </a:lnTo>
                <a:lnTo>
                  <a:pt x="52978" y="9507"/>
                </a:lnTo>
                <a:lnTo>
                  <a:pt x="52600" y="9734"/>
                </a:lnTo>
                <a:lnTo>
                  <a:pt x="52241" y="9961"/>
                </a:lnTo>
                <a:lnTo>
                  <a:pt x="51523" y="10415"/>
                </a:lnTo>
                <a:lnTo>
                  <a:pt x="50824" y="10887"/>
                </a:lnTo>
                <a:lnTo>
                  <a:pt x="50465" y="11114"/>
                </a:lnTo>
                <a:lnTo>
                  <a:pt x="50087" y="11341"/>
                </a:lnTo>
                <a:lnTo>
                  <a:pt x="49784" y="11511"/>
                </a:lnTo>
                <a:lnTo>
                  <a:pt x="49463" y="11681"/>
                </a:lnTo>
                <a:lnTo>
                  <a:pt x="49142" y="11813"/>
                </a:lnTo>
                <a:lnTo>
                  <a:pt x="48801" y="11927"/>
                </a:lnTo>
                <a:lnTo>
                  <a:pt x="48442" y="12002"/>
                </a:lnTo>
                <a:lnTo>
                  <a:pt x="48102" y="12059"/>
                </a:lnTo>
                <a:lnTo>
                  <a:pt x="47743" y="12078"/>
                </a:lnTo>
                <a:lnTo>
                  <a:pt x="47384" y="12078"/>
                </a:lnTo>
                <a:lnTo>
                  <a:pt x="46836" y="12040"/>
                </a:lnTo>
                <a:lnTo>
                  <a:pt x="46269" y="11983"/>
                </a:lnTo>
                <a:lnTo>
                  <a:pt x="45702" y="11927"/>
                </a:lnTo>
                <a:lnTo>
                  <a:pt x="45135" y="11908"/>
                </a:lnTo>
                <a:lnTo>
                  <a:pt x="44700" y="11908"/>
                </a:lnTo>
                <a:lnTo>
                  <a:pt x="44265" y="11945"/>
                </a:lnTo>
                <a:lnTo>
                  <a:pt x="43812" y="12002"/>
                </a:lnTo>
                <a:lnTo>
                  <a:pt x="43377" y="12021"/>
                </a:lnTo>
                <a:lnTo>
                  <a:pt x="42621" y="12059"/>
                </a:lnTo>
                <a:lnTo>
                  <a:pt x="42149" y="12078"/>
                </a:lnTo>
                <a:lnTo>
                  <a:pt x="41676" y="12078"/>
                </a:lnTo>
                <a:lnTo>
                  <a:pt x="41449" y="12059"/>
                </a:lnTo>
                <a:lnTo>
                  <a:pt x="41222" y="12021"/>
                </a:lnTo>
                <a:lnTo>
                  <a:pt x="41014" y="11983"/>
                </a:lnTo>
                <a:lnTo>
                  <a:pt x="40807" y="11927"/>
                </a:lnTo>
                <a:lnTo>
                  <a:pt x="40636" y="11832"/>
                </a:lnTo>
                <a:lnTo>
                  <a:pt x="40485" y="11738"/>
                </a:lnTo>
                <a:lnTo>
                  <a:pt x="40372" y="11624"/>
                </a:lnTo>
                <a:lnTo>
                  <a:pt x="40277" y="11492"/>
                </a:lnTo>
                <a:lnTo>
                  <a:pt x="40221" y="11360"/>
                </a:lnTo>
                <a:lnTo>
                  <a:pt x="40164" y="11246"/>
                </a:lnTo>
                <a:lnTo>
                  <a:pt x="40088" y="11152"/>
                </a:lnTo>
                <a:lnTo>
                  <a:pt x="40013" y="11057"/>
                </a:lnTo>
                <a:lnTo>
                  <a:pt x="39824" y="10887"/>
                </a:lnTo>
                <a:lnTo>
                  <a:pt x="39616" y="10736"/>
                </a:lnTo>
                <a:lnTo>
                  <a:pt x="39389" y="10622"/>
                </a:lnTo>
                <a:lnTo>
                  <a:pt x="39143" y="10528"/>
                </a:lnTo>
                <a:lnTo>
                  <a:pt x="38671" y="10358"/>
                </a:lnTo>
                <a:lnTo>
                  <a:pt x="38331" y="10282"/>
                </a:lnTo>
                <a:lnTo>
                  <a:pt x="38009" y="10226"/>
                </a:lnTo>
                <a:lnTo>
                  <a:pt x="37329" y="10226"/>
                </a:lnTo>
                <a:lnTo>
                  <a:pt x="36422" y="10263"/>
                </a:lnTo>
                <a:lnTo>
                  <a:pt x="35968" y="10282"/>
                </a:lnTo>
                <a:lnTo>
                  <a:pt x="35514" y="10263"/>
                </a:lnTo>
                <a:lnTo>
                  <a:pt x="35042" y="10207"/>
                </a:lnTo>
                <a:lnTo>
                  <a:pt x="34796" y="10169"/>
                </a:lnTo>
                <a:lnTo>
                  <a:pt x="34569" y="10131"/>
                </a:lnTo>
                <a:lnTo>
                  <a:pt x="34343" y="10074"/>
                </a:lnTo>
                <a:lnTo>
                  <a:pt x="34135" y="9999"/>
                </a:lnTo>
                <a:lnTo>
                  <a:pt x="33908" y="9904"/>
                </a:lnTo>
                <a:lnTo>
                  <a:pt x="33700" y="9772"/>
                </a:lnTo>
                <a:lnTo>
                  <a:pt x="33246" y="9432"/>
                </a:lnTo>
                <a:lnTo>
                  <a:pt x="32812" y="9073"/>
                </a:lnTo>
                <a:lnTo>
                  <a:pt x="32377" y="8713"/>
                </a:lnTo>
                <a:lnTo>
                  <a:pt x="31923" y="8373"/>
                </a:lnTo>
                <a:lnTo>
                  <a:pt x="31205" y="7825"/>
                </a:lnTo>
                <a:lnTo>
                  <a:pt x="30846" y="7542"/>
                </a:lnTo>
                <a:lnTo>
                  <a:pt x="30506" y="7258"/>
                </a:lnTo>
                <a:lnTo>
                  <a:pt x="30033" y="6823"/>
                </a:lnTo>
                <a:lnTo>
                  <a:pt x="29788" y="6597"/>
                </a:lnTo>
                <a:lnTo>
                  <a:pt x="29542" y="6389"/>
                </a:lnTo>
                <a:lnTo>
                  <a:pt x="29277" y="6181"/>
                </a:lnTo>
                <a:lnTo>
                  <a:pt x="29013" y="6011"/>
                </a:lnTo>
                <a:lnTo>
                  <a:pt x="28729" y="5860"/>
                </a:lnTo>
                <a:lnTo>
                  <a:pt x="28427" y="5727"/>
                </a:lnTo>
                <a:lnTo>
                  <a:pt x="28181" y="5671"/>
                </a:lnTo>
                <a:lnTo>
                  <a:pt x="27954" y="5614"/>
                </a:lnTo>
                <a:lnTo>
                  <a:pt x="27709" y="5576"/>
                </a:lnTo>
                <a:lnTo>
                  <a:pt x="27482" y="5576"/>
                </a:lnTo>
                <a:lnTo>
                  <a:pt x="27236" y="5557"/>
                </a:lnTo>
                <a:lnTo>
                  <a:pt x="26990" y="5576"/>
                </a:lnTo>
                <a:lnTo>
                  <a:pt x="26518" y="5614"/>
                </a:lnTo>
                <a:lnTo>
                  <a:pt x="26215" y="5652"/>
                </a:lnTo>
                <a:lnTo>
                  <a:pt x="25932" y="5727"/>
                </a:lnTo>
                <a:lnTo>
                  <a:pt x="25629" y="5803"/>
                </a:lnTo>
                <a:lnTo>
                  <a:pt x="25346" y="5897"/>
                </a:lnTo>
                <a:lnTo>
                  <a:pt x="25062" y="5992"/>
                </a:lnTo>
                <a:lnTo>
                  <a:pt x="24798" y="6124"/>
                </a:lnTo>
                <a:lnTo>
                  <a:pt x="24514" y="6256"/>
                </a:lnTo>
                <a:lnTo>
                  <a:pt x="24269" y="6389"/>
                </a:lnTo>
                <a:lnTo>
                  <a:pt x="24004" y="6559"/>
                </a:lnTo>
                <a:lnTo>
                  <a:pt x="23758" y="6729"/>
                </a:lnTo>
                <a:lnTo>
                  <a:pt x="23513" y="6918"/>
                </a:lnTo>
                <a:lnTo>
                  <a:pt x="23286" y="7107"/>
                </a:lnTo>
                <a:lnTo>
                  <a:pt x="23078" y="7315"/>
                </a:lnTo>
                <a:lnTo>
                  <a:pt x="22870" y="7523"/>
                </a:lnTo>
                <a:lnTo>
                  <a:pt x="22662" y="7750"/>
                </a:lnTo>
                <a:lnTo>
                  <a:pt x="22473" y="7995"/>
                </a:lnTo>
                <a:lnTo>
                  <a:pt x="21887" y="8808"/>
                </a:lnTo>
                <a:lnTo>
                  <a:pt x="21604" y="9224"/>
                </a:lnTo>
                <a:lnTo>
                  <a:pt x="21282" y="9602"/>
                </a:lnTo>
                <a:lnTo>
                  <a:pt x="20810" y="10150"/>
                </a:lnTo>
                <a:lnTo>
                  <a:pt x="20337" y="10679"/>
                </a:lnTo>
                <a:lnTo>
                  <a:pt x="19884" y="11227"/>
                </a:lnTo>
                <a:lnTo>
                  <a:pt x="19430" y="11775"/>
                </a:lnTo>
                <a:lnTo>
                  <a:pt x="19166" y="12116"/>
                </a:lnTo>
                <a:lnTo>
                  <a:pt x="18901" y="12418"/>
                </a:lnTo>
                <a:lnTo>
                  <a:pt x="18617" y="12701"/>
                </a:lnTo>
                <a:lnTo>
                  <a:pt x="18315" y="12947"/>
                </a:lnTo>
                <a:lnTo>
                  <a:pt x="17994" y="13174"/>
                </a:lnTo>
                <a:lnTo>
                  <a:pt x="17672" y="13382"/>
                </a:lnTo>
                <a:lnTo>
                  <a:pt x="17332" y="13552"/>
                </a:lnTo>
                <a:lnTo>
                  <a:pt x="16992" y="13703"/>
                </a:lnTo>
                <a:lnTo>
                  <a:pt x="16633" y="13836"/>
                </a:lnTo>
                <a:lnTo>
                  <a:pt x="16255" y="13930"/>
                </a:lnTo>
                <a:lnTo>
                  <a:pt x="15877" y="14006"/>
                </a:lnTo>
                <a:lnTo>
                  <a:pt x="15480" y="14043"/>
                </a:lnTo>
                <a:lnTo>
                  <a:pt x="15102" y="14081"/>
                </a:lnTo>
                <a:lnTo>
                  <a:pt x="14686" y="14081"/>
                </a:lnTo>
                <a:lnTo>
                  <a:pt x="14270" y="14062"/>
                </a:lnTo>
                <a:lnTo>
                  <a:pt x="13854" y="14025"/>
                </a:lnTo>
                <a:lnTo>
                  <a:pt x="13628" y="14006"/>
                </a:lnTo>
                <a:lnTo>
                  <a:pt x="13401" y="14006"/>
                </a:lnTo>
                <a:lnTo>
                  <a:pt x="13174" y="14025"/>
                </a:lnTo>
                <a:lnTo>
                  <a:pt x="12966" y="14062"/>
                </a:lnTo>
                <a:lnTo>
                  <a:pt x="12739" y="14100"/>
                </a:lnTo>
                <a:lnTo>
                  <a:pt x="12531" y="14157"/>
                </a:lnTo>
                <a:lnTo>
                  <a:pt x="12324" y="14232"/>
                </a:lnTo>
                <a:lnTo>
                  <a:pt x="12116" y="14327"/>
                </a:lnTo>
                <a:lnTo>
                  <a:pt x="11908" y="14440"/>
                </a:lnTo>
                <a:lnTo>
                  <a:pt x="11719" y="14554"/>
                </a:lnTo>
                <a:lnTo>
                  <a:pt x="11530" y="14667"/>
                </a:lnTo>
                <a:lnTo>
                  <a:pt x="11341" y="14799"/>
                </a:lnTo>
                <a:lnTo>
                  <a:pt x="11171" y="14951"/>
                </a:lnTo>
                <a:lnTo>
                  <a:pt x="11001" y="15102"/>
                </a:lnTo>
                <a:lnTo>
                  <a:pt x="10849" y="15272"/>
                </a:lnTo>
                <a:lnTo>
                  <a:pt x="10698" y="15442"/>
                </a:lnTo>
                <a:lnTo>
                  <a:pt x="10585" y="15593"/>
                </a:lnTo>
                <a:lnTo>
                  <a:pt x="10471" y="15744"/>
                </a:lnTo>
                <a:lnTo>
                  <a:pt x="10301" y="16085"/>
                </a:lnTo>
                <a:lnTo>
                  <a:pt x="10150" y="16425"/>
                </a:lnTo>
                <a:lnTo>
                  <a:pt x="10018" y="16784"/>
                </a:lnTo>
                <a:lnTo>
                  <a:pt x="9923" y="16973"/>
                </a:lnTo>
                <a:lnTo>
                  <a:pt x="9829" y="17143"/>
                </a:lnTo>
                <a:lnTo>
                  <a:pt x="9583" y="17483"/>
                </a:lnTo>
                <a:lnTo>
                  <a:pt x="9318" y="17786"/>
                </a:lnTo>
                <a:lnTo>
                  <a:pt x="9035" y="18088"/>
                </a:lnTo>
                <a:lnTo>
                  <a:pt x="8714" y="18334"/>
                </a:lnTo>
                <a:lnTo>
                  <a:pt x="8392" y="18598"/>
                </a:lnTo>
                <a:lnTo>
                  <a:pt x="7731" y="19090"/>
                </a:lnTo>
                <a:lnTo>
                  <a:pt x="7050" y="19562"/>
                </a:lnTo>
                <a:lnTo>
                  <a:pt x="6370" y="20016"/>
                </a:lnTo>
                <a:lnTo>
                  <a:pt x="5765" y="20432"/>
                </a:lnTo>
                <a:lnTo>
                  <a:pt x="5444" y="20602"/>
                </a:lnTo>
                <a:lnTo>
                  <a:pt x="5122" y="20791"/>
                </a:lnTo>
                <a:lnTo>
                  <a:pt x="4801" y="20942"/>
                </a:lnTo>
                <a:lnTo>
                  <a:pt x="4461" y="21074"/>
                </a:lnTo>
                <a:lnTo>
                  <a:pt x="4121" y="21207"/>
                </a:lnTo>
                <a:lnTo>
                  <a:pt x="3762" y="21301"/>
                </a:lnTo>
                <a:lnTo>
                  <a:pt x="3214" y="21490"/>
                </a:lnTo>
                <a:lnTo>
                  <a:pt x="2647" y="21717"/>
                </a:lnTo>
                <a:lnTo>
                  <a:pt x="2382" y="21849"/>
                </a:lnTo>
                <a:lnTo>
                  <a:pt x="2136" y="21982"/>
                </a:lnTo>
                <a:lnTo>
                  <a:pt x="1872" y="22152"/>
                </a:lnTo>
                <a:lnTo>
                  <a:pt x="1626" y="22303"/>
                </a:lnTo>
                <a:lnTo>
                  <a:pt x="1248" y="22624"/>
                </a:lnTo>
                <a:lnTo>
                  <a:pt x="851" y="22927"/>
                </a:lnTo>
                <a:lnTo>
                  <a:pt x="435" y="23191"/>
                </a:lnTo>
                <a:lnTo>
                  <a:pt x="0" y="23437"/>
                </a:lnTo>
                <a:lnTo>
                  <a:pt x="109585" y="23437"/>
                </a:lnTo>
                <a:lnTo>
                  <a:pt x="109642" y="23456"/>
                </a:lnTo>
                <a:lnTo>
                  <a:pt x="109945" y="23456"/>
                </a:lnTo>
                <a:lnTo>
                  <a:pt x="109869" y="23437"/>
                </a:lnTo>
                <a:lnTo>
                  <a:pt x="109623" y="23305"/>
                </a:lnTo>
                <a:lnTo>
                  <a:pt x="109359" y="23153"/>
                </a:lnTo>
                <a:lnTo>
                  <a:pt x="109113" y="23002"/>
                </a:lnTo>
                <a:lnTo>
                  <a:pt x="108867" y="22832"/>
                </a:lnTo>
                <a:lnTo>
                  <a:pt x="108773" y="22738"/>
                </a:lnTo>
                <a:lnTo>
                  <a:pt x="108659" y="22624"/>
                </a:lnTo>
                <a:lnTo>
                  <a:pt x="108546" y="22435"/>
                </a:lnTo>
                <a:lnTo>
                  <a:pt x="108414" y="22265"/>
                </a:lnTo>
                <a:lnTo>
                  <a:pt x="108300" y="22076"/>
                </a:lnTo>
                <a:lnTo>
                  <a:pt x="108168" y="21906"/>
                </a:lnTo>
                <a:lnTo>
                  <a:pt x="107903" y="21585"/>
                </a:lnTo>
                <a:lnTo>
                  <a:pt x="107676" y="21282"/>
                </a:lnTo>
                <a:lnTo>
                  <a:pt x="107487" y="20942"/>
                </a:lnTo>
                <a:lnTo>
                  <a:pt x="107298" y="20602"/>
                </a:lnTo>
                <a:lnTo>
                  <a:pt x="107128" y="20262"/>
                </a:lnTo>
                <a:lnTo>
                  <a:pt x="107034" y="20092"/>
                </a:lnTo>
                <a:lnTo>
                  <a:pt x="106920" y="19921"/>
                </a:lnTo>
                <a:lnTo>
                  <a:pt x="106750" y="19714"/>
                </a:lnTo>
                <a:lnTo>
                  <a:pt x="106561" y="19506"/>
                </a:lnTo>
                <a:lnTo>
                  <a:pt x="106353" y="19336"/>
                </a:lnTo>
                <a:lnTo>
                  <a:pt x="106108" y="19165"/>
                </a:lnTo>
                <a:lnTo>
                  <a:pt x="105824" y="18995"/>
                </a:lnTo>
                <a:lnTo>
                  <a:pt x="105503" y="18863"/>
                </a:lnTo>
                <a:lnTo>
                  <a:pt x="104879" y="18598"/>
                </a:lnTo>
                <a:lnTo>
                  <a:pt x="104445" y="18409"/>
                </a:lnTo>
                <a:lnTo>
                  <a:pt x="104010" y="18220"/>
                </a:lnTo>
                <a:lnTo>
                  <a:pt x="103556" y="18050"/>
                </a:lnTo>
                <a:lnTo>
                  <a:pt x="103329" y="17994"/>
                </a:lnTo>
                <a:lnTo>
                  <a:pt x="103103" y="17937"/>
                </a:lnTo>
                <a:lnTo>
                  <a:pt x="102706" y="17861"/>
                </a:lnTo>
                <a:lnTo>
                  <a:pt x="102309" y="17824"/>
                </a:lnTo>
                <a:lnTo>
                  <a:pt x="101534" y="17824"/>
                </a:lnTo>
                <a:lnTo>
                  <a:pt x="100740" y="17861"/>
                </a:lnTo>
                <a:lnTo>
                  <a:pt x="99946" y="17899"/>
                </a:lnTo>
                <a:lnTo>
                  <a:pt x="99398" y="17956"/>
                </a:lnTo>
                <a:lnTo>
                  <a:pt x="98850" y="18050"/>
                </a:lnTo>
                <a:lnTo>
                  <a:pt x="97773" y="18239"/>
                </a:lnTo>
                <a:lnTo>
                  <a:pt x="97225" y="18334"/>
                </a:lnTo>
                <a:lnTo>
                  <a:pt x="96676" y="18372"/>
                </a:lnTo>
                <a:lnTo>
                  <a:pt x="96393" y="18391"/>
                </a:lnTo>
                <a:lnTo>
                  <a:pt x="96128" y="18391"/>
                </a:lnTo>
                <a:lnTo>
                  <a:pt x="95845" y="18372"/>
                </a:lnTo>
                <a:lnTo>
                  <a:pt x="95561" y="18353"/>
                </a:lnTo>
                <a:lnTo>
                  <a:pt x="95183" y="18296"/>
                </a:lnTo>
                <a:lnTo>
                  <a:pt x="94805" y="18220"/>
                </a:lnTo>
                <a:lnTo>
                  <a:pt x="94427" y="18107"/>
                </a:lnTo>
                <a:lnTo>
                  <a:pt x="94068" y="17975"/>
                </a:lnTo>
                <a:lnTo>
                  <a:pt x="93709" y="17824"/>
                </a:lnTo>
                <a:lnTo>
                  <a:pt x="93350" y="17653"/>
                </a:lnTo>
                <a:lnTo>
                  <a:pt x="92632" y="17332"/>
                </a:lnTo>
                <a:lnTo>
                  <a:pt x="92273" y="17181"/>
                </a:lnTo>
                <a:lnTo>
                  <a:pt x="91895" y="17068"/>
                </a:lnTo>
                <a:lnTo>
                  <a:pt x="91517" y="16973"/>
                </a:lnTo>
                <a:lnTo>
                  <a:pt x="91328" y="16935"/>
                </a:lnTo>
                <a:lnTo>
                  <a:pt x="91139" y="16916"/>
                </a:lnTo>
                <a:lnTo>
                  <a:pt x="90685" y="16916"/>
                </a:lnTo>
                <a:lnTo>
                  <a:pt x="90250" y="16935"/>
                </a:lnTo>
                <a:lnTo>
                  <a:pt x="89797" y="16954"/>
                </a:lnTo>
                <a:lnTo>
                  <a:pt x="89570" y="16935"/>
                </a:lnTo>
                <a:lnTo>
                  <a:pt x="89362" y="16916"/>
                </a:lnTo>
                <a:lnTo>
                  <a:pt x="89097" y="16897"/>
                </a:lnTo>
                <a:lnTo>
                  <a:pt x="88833" y="16841"/>
                </a:lnTo>
                <a:lnTo>
                  <a:pt x="88587" y="16784"/>
                </a:lnTo>
                <a:lnTo>
                  <a:pt x="88322" y="16708"/>
                </a:lnTo>
                <a:lnTo>
                  <a:pt x="88077" y="16614"/>
                </a:lnTo>
                <a:lnTo>
                  <a:pt x="87850" y="16501"/>
                </a:lnTo>
                <a:lnTo>
                  <a:pt x="87604" y="16387"/>
                </a:lnTo>
                <a:lnTo>
                  <a:pt x="87377" y="16255"/>
                </a:lnTo>
                <a:lnTo>
                  <a:pt x="87226" y="16160"/>
                </a:lnTo>
                <a:lnTo>
                  <a:pt x="87075" y="16047"/>
                </a:lnTo>
                <a:lnTo>
                  <a:pt x="86924" y="15933"/>
                </a:lnTo>
                <a:lnTo>
                  <a:pt x="86791" y="15801"/>
                </a:lnTo>
                <a:lnTo>
                  <a:pt x="86678" y="15669"/>
                </a:lnTo>
                <a:lnTo>
                  <a:pt x="86565" y="15518"/>
                </a:lnTo>
                <a:lnTo>
                  <a:pt x="86470" y="15348"/>
                </a:lnTo>
                <a:lnTo>
                  <a:pt x="86395" y="15177"/>
                </a:lnTo>
                <a:lnTo>
                  <a:pt x="86338" y="14932"/>
                </a:lnTo>
                <a:lnTo>
                  <a:pt x="86281" y="14686"/>
                </a:lnTo>
                <a:lnTo>
                  <a:pt x="86224" y="14440"/>
                </a:lnTo>
                <a:lnTo>
                  <a:pt x="86149" y="14195"/>
                </a:lnTo>
                <a:lnTo>
                  <a:pt x="86035" y="13968"/>
                </a:lnTo>
                <a:lnTo>
                  <a:pt x="85922" y="13760"/>
                </a:lnTo>
                <a:lnTo>
                  <a:pt x="85790" y="13571"/>
                </a:lnTo>
                <a:lnTo>
                  <a:pt x="85657" y="13363"/>
                </a:lnTo>
                <a:lnTo>
                  <a:pt x="85355" y="12985"/>
                </a:lnTo>
                <a:lnTo>
                  <a:pt x="85223" y="12777"/>
                </a:lnTo>
                <a:lnTo>
                  <a:pt x="85109" y="12588"/>
                </a:lnTo>
                <a:lnTo>
                  <a:pt x="84958" y="12323"/>
                </a:lnTo>
                <a:lnTo>
                  <a:pt x="84826" y="12040"/>
                </a:lnTo>
                <a:lnTo>
                  <a:pt x="84580" y="11492"/>
                </a:lnTo>
                <a:lnTo>
                  <a:pt x="84448" y="11227"/>
                </a:lnTo>
                <a:lnTo>
                  <a:pt x="84315" y="10963"/>
                </a:lnTo>
                <a:lnTo>
                  <a:pt x="84164" y="10698"/>
                </a:lnTo>
                <a:lnTo>
                  <a:pt x="83994" y="10452"/>
                </a:lnTo>
                <a:lnTo>
                  <a:pt x="83881" y="10301"/>
                </a:lnTo>
                <a:lnTo>
                  <a:pt x="83767" y="10188"/>
                </a:lnTo>
                <a:lnTo>
                  <a:pt x="83635" y="10074"/>
                </a:lnTo>
                <a:lnTo>
                  <a:pt x="83503" y="9961"/>
                </a:lnTo>
                <a:lnTo>
                  <a:pt x="83219" y="9772"/>
                </a:lnTo>
                <a:lnTo>
                  <a:pt x="82936" y="9564"/>
                </a:lnTo>
                <a:lnTo>
                  <a:pt x="82822" y="9470"/>
                </a:lnTo>
                <a:lnTo>
                  <a:pt x="82728" y="9375"/>
                </a:lnTo>
                <a:lnTo>
                  <a:pt x="82633" y="9262"/>
                </a:lnTo>
                <a:lnTo>
                  <a:pt x="82539" y="9148"/>
                </a:lnTo>
                <a:lnTo>
                  <a:pt x="82482" y="9016"/>
                </a:lnTo>
                <a:lnTo>
                  <a:pt x="82407" y="8884"/>
                </a:lnTo>
                <a:lnTo>
                  <a:pt x="82350" y="8751"/>
                </a:lnTo>
                <a:lnTo>
                  <a:pt x="82312" y="8619"/>
                </a:lnTo>
                <a:lnTo>
                  <a:pt x="82255" y="8298"/>
                </a:lnTo>
                <a:lnTo>
                  <a:pt x="82199" y="7976"/>
                </a:lnTo>
                <a:lnTo>
                  <a:pt x="82104" y="7315"/>
                </a:lnTo>
                <a:lnTo>
                  <a:pt x="82047" y="7012"/>
                </a:lnTo>
                <a:lnTo>
                  <a:pt x="81972" y="6691"/>
                </a:lnTo>
                <a:lnTo>
                  <a:pt x="81858" y="6389"/>
                </a:lnTo>
                <a:lnTo>
                  <a:pt x="81707" y="6086"/>
                </a:lnTo>
                <a:lnTo>
                  <a:pt x="81613" y="5897"/>
                </a:lnTo>
                <a:lnTo>
                  <a:pt x="81499" y="5727"/>
                </a:lnTo>
                <a:lnTo>
                  <a:pt x="81235" y="5368"/>
                </a:lnTo>
                <a:lnTo>
                  <a:pt x="80970" y="5047"/>
                </a:lnTo>
                <a:lnTo>
                  <a:pt x="80668" y="4725"/>
                </a:lnTo>
                <a:lnTo>
                  <a:pt x="80290" y="4329"/>
                </a:lnTo>
                <a:lnTo>
                  <a:pt x="80082" y="4140"/>
                </a:lnTo>
                <a:lnTo>
                  <a:pt x="79874" y="3951"/>
                </a:lnTo>
                <a:lnTo>
                  <a:pt x="79647" y="3780"/>
                </a:lnTo>
                <a:lnTo>
                  <a:pt x="79420" y="3610"/>
                </a:lnTo>
                <a:lnTo>
                  <a:pt x="79193" y="3459"/>
                </a:lnTo>
                <a:lnTo>
                  <a:pt x="78948" y="3346"/>
                </a:lnTo>
                <a:lnTo>
                  <a:pt x="78759" y="3270"/>
                </a:lnTo>
                <a:lnTo>
                  <a:pt x="78570" y="3213"/>
                </a:lnTo>
                <a:lnTo>
                  <a:pt x="78400" y="3176"/>
                </a:lnTo>
                <a:lnTo>
                  <a:pt x="78211" y="3157"/>
                </a:lnTo>
                <a:lnTo>
                  <a:pt x="77833" y="3119"/>
                </a:lnTo>
                <a:lnTo>
                  <a:pt x="77436" y="3081"/>
                </a:lnTo>
                <a:lnTo>
                  <a:pt x="77077" y="3024"/>
                </a:lnTo>
                <a:lnTo>
                  <a:pt x="76718" y="2949"/>
                </a:lnTo>
                <a:lnTo>
                  <a:pt x="76377" y="2835"/>
                </a:lnTo>
                <a:lnTo>
                  <a:pt x="76037" y="2703"/>
                </a:lnTo>
                <a:lnTo>
                  <a:pt x="75848" y="2609"/>
                </a:lnTo>
                <a:lnTo>
                  <a:pt x="75678" y="2495"/>
                </a:lnTo>
                <a:lnTo>
                  <a:pt x="75508" y="2382"/>
                </a:lnTo>
                <a:lnTo>
                  <a:pt x="75357" y="2250"/>
                </a:lnTo>
                <a:lnTo>
                  <a:pt x="75054" y="1966"/>
                </a:lnTo>
                <a:lnTo>
                  <a:pt x="74790" y="1664"/>
                </a:lnTo>
                <a:lnTo>
                  <a:pt x="74506" y="1342"/>
                </a:lnTo>
                <a:lnTo>
                  <a:pt x="74223" y="1059"/>
                </a:lnTo>
                <a:lnTo>
                  <a:pt x="74071" y="908"/>
                </a:lnTo>
                <a:lnTo>
                  <a:pt x="73920" y="775"/>
                </a:lnTo>
                <a:lnTo>
                  <a:pt x="73750" y="662"/>
                </a:lnTo>
                <a:lnTo>
                  <a:pt x="73580" y="548"/>
                </a:lnTo>
                <a:lnTo>
                  <a:pt x="73391" y="435"/>
                </a:lnTo>
                <a:lnTo>
                  <a:pt x="73183" y="341"/>
                </a:lnTo>
                <a:lnTo>
                  <a:pt x="72975" y="246"/>
                </a:lnTo>
                <a:lnTo>
                  <a:pt x="72767" y="170"/>
                </a:lnTo>
                <a:lnTo>
                  <a:pt x="72540" y="114"/>
                </a:lnTo>
                <a:lnTo>
                  <a:pt x="72314" y="57"/>
                </a:lnTo>
                <a:lnTo>
                  <a:pt x="72087" y="38"/>
                </a:lnTo>
                <a:lnTo>
                  <a:pt x="71860" y="19"/>
                </a:lnTo>
                <a:lnTo>
                  <a:pt x="71633"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35" name="Google Shape;35;p2"/>
          <p:cNvSpPr/>
          <p:nvPr/>
        </p:nvSpPr>
        <p:spPr>
          <a:xfrm>
            <a:off x="8114281" y="5533500"/>
            <a:ext cx="4157135" cy="1378971"/>
          </a:xfrm>
          <a:custGeom>
            <a:avLst/>
            <a:gdLst/>
            <a:ahLst/>
            <a:cxnLst/>
            <a:rect l="l" t="t" r="r" b="b"/>
            <a:pathLst>
              <a:path w="58177" h="19298" extrusionOk="0">
                <a:moveTo>
                  <a:pt x="58177" y="7390"/>
                </a:moveTo>
                <a:lnTo>
                  <a:pt x="58177" y="7390"/>
                </a:lnTo>
                <a:lnTo>
                  <a:pt x="58158" y="7409"/>
                </a:lnTo>
                <a:lnTo>
                  <a:pt x="58139" y="7409"/>
                </a:lnTo>
                <a:lnTo>
                  <a:pt x="58139" y="7409"/>
                </a:lnTo>
                <a:lnTo>
                  <a:pt x="57855" y="7447"/>
                </a:lnTo>
                <a:lnTo>
                  <a:pt x="57591" y="7428"/>
                </a:lnTo>
                <a:lnTo>
                  <a:pt x="57591" y="7428"/>
                </a:lnTo>
                <a:lnTo>
                  <a:pt x="57496" y="7428"/>
                </a:lnTo>
                <a:lnTo>
                  <a:pt x="57496" y="14232"/>
                </a:lnTo>
                <a:lnTo>
                  <a:pt x="57496" y="14232"/>
                </a:lnTo>
                <a:lnTo>
                  <a:pt x="58082" y="14346"/>
                </a:lnTo>
                <a:lnTo>
                  <a:pt x="58082" y="14346"/>
                </a:lnTo>
                <a:lnTo>
                  <a:pt x="58101" y="14365"/>
                </a:lnTo>
                <a:lnTo>
                  <a:pt x="58120" y="14383"/>
                </a:lnTo>
                <a:lnTo>
                  <a:pt x="58120" y="14383"/>
                </a:lnTo>
                <a:lnTo>
                  <a:pt x="58101" y="14402"/>
                </a:lnTo>
                <a:lnTo>
                  <a:pt x="58082" y="14402"/>
                </a:lnTo>
                <a:lnTo>
                  <a:pt x="58082" y="14402"/>
                </a:lnTo>
                <a:lnTo>
                  <a:pt x="57723" y="14346"/>
                </a:lnTo>
                <a:lnTo>
                  <a:pt x="57723" y="14346"/>
                </a:lnTo>
                <a:lnTo>
                  <a:pt x="57496" y="14308"/>
                </a:lnTo>
                <a:lnTo>
                  <a:pt x="57496" y="14308"/>
                </a:lnTo>
                <a:lnTo>
                  <a:pt x="57251" y="14251"/>
                </a:lnTo>
                <a:lnTo>
                  <a:pt x="57024" y="14176"/>
                </a:lnTo>
                <a:lnTo>
                  <a:pt x="56778" y="14100"/>
                </a:lnTo>
                <a:lnTo>
                  <a:pt x="56551" y="13987"/>
                </a:lnTo>
                <a:lnTo>
                  <a:pt x="56343" y="13873"/>
                </a:lnTo>
                <a:lnTo>
                  <a:pt x="56154" y="13722"/>
                </a:lnTo>
                <a:lnTo>
                  <a:pt x="55965" y="13552"/>
                </a:lnTo>
                <a:lnTo>
                  <a:pt x="55814" y="13363"/>
                </a:lnTo>
                <a:lnTo>
                  <a:pt x="55814" y="13363"/>
                </a:lnTo>
                <a:lnTo>
                  <a:pt x="55701" y="13193"/>
                </a:lnTo>
                <a:lnTo>
                  <a:pt x="55606" y="13004"/>
                </a:lnTo>
                <a:lnTo>
                  <a:pt x="55417" y="12626"/>
                </a:lnTo>
                <a:lnTo>
                  <a:pt x="55417" y="12626"/>
                </a:lnTo>
                <a:lnTo>
                  <a:pt x="55361" y="12512"/>
                </a:lnTo>
                <a:lnTo>
                  <a:pt x="55285" y="12399"/>
                </a:lnTo>
                <a:lnTo>
                  <a:pt x="55115" y="12210"/>
                </a:lnTo>
                <a:lnTo>
                  <a:pt x="54907" y="12059"/>
                </a:lnTo>
                <a:lnTo>
                  <a:pt x="54699" y="11907"/>
                </a:lnTo>
                <a:lnTo>
                  <a:pt x="54699" y="11907"/>
                </a:lnTo>
                <a:lnTo>
                  <a:pt x="54415" y="11794"/>
                </a:lnTo>
                <a:lnTo>
                  <a:pt x="54151" y="11662"/>
                </a:lnTo>
                <a:lnTo>
                  <a:pt x="53886" y="11548"/>
                </a:lnTo>
                <a:lnTo>
                  <a:pt x="53603" y="11435"/>
                </a:lnTo>
                <a:lnTo>
                  <a:pt x="53603" y="11435"/>
                </a:lnTo>
                <a:lnTo>
                  <a:pt x="53376" y="11284"/>
                </a:lnTo>
                <a:lnTo>
                  <a:pt x="53149" y="11133"/>
                </a:lnTo>
                <a:lnTo>
                  <a:pt x="52941" y="10962"/>
                </a:lnTo>
                <a:lnTo>
                  <a:pt x="52752" y="10755"/>
                </a:lnTo>
                <a:lnTo>
                  <a:pt x="52752" y="10755"/>
                </a:lnTo>
                <a:lnTo>
                  <a:pt x="52544" y="10509"/>
                </a:lnTo>
                <a:lnTo>
                  <a:pt x="52355" y="10244"/>
                </a:lnTo>
                <a:lnTo>
                  <a:pt x="52147" y="9980"/>
                </a:lnTo>
                <a:lnTo>
                  <a:pt x="51921" y="9734"/>
                </a:lnTo>
                <a:lnTo>
                  <a:pt x="51921" y="9734"/>
                </a:lnTo>
                <a:lnTo>
                  <a:pt x="51618" y="9488"/>
                </a:lnTo>
                <a:lnTo>
                  <a:pt x="51316" y="9261"/>
                </a:lnTo>
                <a:lnTo>
                  <a:pt x="50994" y="9035"/>
                </a:lnTo>
                <a:lnTo>
                  <a:pt x="50692" y="8808"/>
                </a:lnTo>
                <a:lnTo>
                  <a:pt x="50692" y="8808"/>
                </a:lnTo>
                <a:lnTo>
                  <a:pt x="50522" y="8713"/>
                </a:lnTo>
                <a:lnTo>
                  <a:pt x="50371" y="8657"/>
                </a:lnTo>
                <a:lnTo>
                  <a:pt x="50201" y="8619"/>
                </a:lnTo>
                <a:lnTo>
                  <a:pt x="50031" y="8600"/>
                </a:lnTo>
                <a:lnTo>
                  <a:pt x="49860" y="8619"/>
                </a:lnTo>
                <a:lnTo>
                  <a:pt x="49690" y="8657"/>
                </a:lnTo>
                <a:lnTo>
                  <a:pt x="49350" y="8751"/>
                </a:lnTo>
                <a:lnTo>
                  <a:pt x="49010" y="8864"/>
                </a:lnTo>
                <a:lnTo>
                  <a:pt x="48651" y="8959"/>
                </a:lnTo>
                <a:lnTo>
                  <a:pt x="48481" y="8978"/>
                </a:lnTo>
                <a:lnTo>
                  <a:pt x="48311" y="8997"/>
                </a:lnTo>
                <a:lnTo>
                  <a:pt x="48141" y="8997"/>
                </a:lnTo>
                <a:lnTo>
                  <a:pt x="47970" y="8978"/>
                </a:lnTo>
                <a:lnTo>
                  <a:pt x="47970" y="8978"/>
                </a:lnTo>
                <a:lnTo>
                  <a:pt x="47763" y="8921"/>
                </a:lnTo>
                <a:lnTo>
                  <a:pt x="47574" y="8827"/>
                </a:lnTo>
                <a:lnTo>
                  <a:pt x="47385" y="8732"/>
                </a:lnTo>
                <a:lnTo>
                  <a:pt x="47214" y="8619"/>
                </a:lnTo>
                <a:lnTo>
                  <a:pt x="47063" y="8486"/>
                </a:lnTo>
                <a:lnTo>
                  <a:pt x="46912" y="8335"/>
                </a:lnTo>
                <a:lnTo>
                  <a:pt x="46628" y="8014"/>
                </a:lnTo>
                <a:lnTo>
                  <a:pt x="46628" y="8014"/>
                </a:lnTo>
                <a:lnTo>
                  <a:pt x="46402" y="7730"/>
                </a:lnTo>
                <a:lnTo>
                  <a:pt x="46288" y="7598"/>
                </a:lnTo>
                <a:lnTo>
                  <a:pt x="46156" y="7504"/>
                </a:lnTo>
                <a:lnTo>
                  <a:pt x="46005" y="7409"/>
                </a:lnTo>
                <a:lnTo>
                  <a:pt x="45854" y="7352"/>
                </a:lnTo>
                <a:lnTo>
                  <a:pt x="45683" y="7315"/>
                </a:lnTo>
                <a:lnTo>
                  <a:pt x="45494" y="7315"/>
                </a:lnTo>
                <a:lnTo>
                  <a:pt x="45494" y="7315"/>
                </a:lnTo>
                <a:lnTo>
                  <a:pt x="45362" y="7334"/>
                </a:lnTo>
                <a:lnTo>
                  <a:pt x="45230" y="7352"/>
                </a:lnTo>
                <a:lnTo>
                  <a:pt x="44965" y="7428"/>
                </a:lnTo>
                <a:lnTo>
                  <a:pt x="44833" y="7447"/>
                </a:lnTo>
                <a:lnTo>
                  <a:pt x="44701" y="7466"/>
                </a:lnTo>
                <a:lnTo>
                  <a:pt x="44587" y="7447"/>
                </a:lnTo>
                <a:lnTo>
                  <a:pt x="44455" y="7390"/>
                </a:lnTo>
                <a:lnTo>
                  <a:pt x="44455" y="7390"/>
                </a:lnTo>
                <a:lnTo>
                  <a:pt x="44323" y="7296"/>
                </a:lnTo>
                <a:lnTo>
                  <a:pt x="44209" y="7201"/>
                </a:lnTo>
                <a:lnTo>
                  <a:pt x="44096" y="7107"/>
                </a:lnTo>
                <a:lnTo>
                  <a:pt x="43964" y="7012"/>
                </a:lnTo>
                <a:lnTo>
                  <a:pt x="43964" y="7012"/>
                </a:lnTo>
                <a:lnTo>
                  <a:pt x="43869" y="6956"/>
                </a:lnTo>
                <a:lnTo>
                  <a:pt x="43756" y="6918"/>
                </a:lnTo>
                <a:lnTo>
                  <a:pt x="43529" y="6861"/>
                </a:lnTo>
                <a:lnTo>
                  <a:pt x="43302" y="6842"/>
                </a:lnTo>
                <a:lnTo>
                  <a:pt x="43075" y="6842"/>
                </a:lnTo>
                <a:lnTo>
                  <a:pt x="43075" y="6842"/>
                </a:lnTo>
                <a:lnTo>
                  <a:pt x="42697" y="6861"/>
                </a:lnTo>
                <a:lnTo>
                  <a:pt x="42319" y="6899"/>
                </a:lnTo>
                <a:lnTo>
                  <a:pt x="41941" y="6918"/>
                </a:lnTo>
                <a:lnTo>
                  <a:pt x="41563" y="6918"/>
                </a:lnTo>
                <a:lnTo>
                  <a:pt x="41563" y="6918"/>
                </a:lnTo>
                <a:lnTo>
                  <a:pt x="41336" y="6880"/>
                </a:lnTo>
                <a:lnTo>
                  <a:pt x="41110" y="6823"/>
                </a:lnTo>
                <a:lnTo>
                  <a:pt x="40902" y="6710"/>
                </a:lnTo>
                <a:lnTo>
                  <a:pt x="40694" y="6596"/>
                </a:lnTo>
                <a:lnTo>
                  <a:pt x="40694" y="6596"/>
                </a:lnTo>
                <a:lnTo>
                  <a:pt x="40524" y="6464"/>
                </a:lnTo>
                <a:lnTo>
                  <a:pt x="40391" y="6313"/>
                </a:lnTo>
                <a:lnTo>
                  <a:pt x="40259" y="6143"/>
                </a:lnTo>
                <a:lnTo>
                  <a:pt x="40165" y="5954"/>
                </a:lnTo>
                <a:lnTo>
                  <a:pt x="39976" y="5576"/>
                </a:lnTo>
                <a:lnTo>
                  <a:pt x="39787" y="5198"/>
                </a:lnTo>
                <a:lnTo>
                  <a:pt x="39787" y="5198"/>
                </a:lnTo>
                <a:lnTo>
                  <a:pt x="39730" y="5084"/>
                </a:lnTo>
                <a:lnTo>
                  <a:pt x="39654" y="4952"/>
                </a:lnTo>
                <a:lnTo>
                  <a:pt x="39560" y="4858"/>
                </a:lnTo>
                <a:lnTo>
                  <a:pt x="39446" y="4763"/>
                </a:lnTo>
                <a:lnTo>
                  <a:pt x="39446" y="4763"/>
                </a:lnTo>
                <a:lnTo>
                  <a:pt x="39257" y="4650"/>
                </a:lnTo>
                <a:lnTo>
                  <a:pt x="39049" y="4574"/>
                </a:lnTo>
                <a:lnTo>
                  <a:pt x="38860" y="4498"/>
                </a:lnTo>
                <a:lnTo>
                  <a:pt x="38652" y="4404"/>
                </a:lnTo>
                <a:lnTo>
                  <a:pt x="38652" y="4404"/>
                </a:lnTo>
                <a:lnTo>
                  <a:pt x="38369" y="4253"/>
                </a:lnTo>
                <a:lnTo>
                  <a:pt x="38085" y="4083"/>
                </a:lnTo>
                <a:lnTo>
                  <a:pt x="37840" y="3894"/>
                </a:lnTo>
                <a:lnTo>
                  <a:pt x="37594" y="3667"/>
                </a:lnTo>
                <a:lnTo>
                  <a:pt x="37594" y="3667"/>
                </a:lnTo>
                <a:lnTo>
                  <a:pt x="37443" y="3478"/>
                </a:lnTo>
                <a:lnTo>
                  <a:pt x="37292" y="3270"/>
                </a:lnTo>
                <a:lnTo>
                  <a:pt x="37027" y="2835"/>
                </a:lnTo>
                <a:lnTo>
                  <a:pt x="37027" y="2835"/>
                </a:lnTo>
                <a:lnTo>
                  <a:pt x="36933" y="2722"/>
                </a:lnTo>
                <a:lnTo>
                  <a:pt x="36838" y="2608"/>
                </a:lnTo>
                <a:lnTo>
                  <a:pt x="36725" y="2533"/>
                </a:lnTo>
                <a:lnTo>
                  <a:pt x="36592" y="2476"/>
                </a:lnTo>
                <a:lnTo>
                  <a:pt x="36592" y="2476"/>
                </a:lnTo>
                <a:lnTo>
                  <a:pt x="36441" y="2438"/>
                </a:lnTo>
                <a:lnTo>
                  <a:pt x="36290" y="2400"/>
                </a:lnTo>
                <a:lnTo>
                  <a:pt x="36139" y="2400"/>
                </a:lnTo>
                <a:lnTo>
                  <a:pt x="35988" y="2400"/>
                </a:lnTo>
                <a:lnTo>
                  <a:pt x="35836" y="2419"/>
                </a:lnTo>
                <a:lnTo>
                  <a:pt x="35685" y="2438"/>
                </a:lnTo>
                <a:lnTo>
                  <a:pt x="35402" y="2533"/>
                </a:lnTo>
                <a:lnTo>
                  <a:pt x="35402" y="2533"/>
                </a:lnTo>
                <a:lnTo>
                  <a:pt x="35269" y="2589"/>
                </a:lnTo>
                <a:lnTo>
                  <a:pt x="35118" y="2665"/>
                </a:lnTo>
                <a:lnTo>
                  <a:pt x="34853" y="2835"/>
                </a:lnTo>
                <a:lnTo>
                  <a:pt x="34589" y="3005"/>
                </a:lnTo>
                <a:lnTo>
                  <a:pt x="34457" y="3081"/>
                </a:lnTo>
                <a:lnTo>
                  <a:pt x="34324" y="3157"/>
                </a:lnTo>
                <a:lnTo>
                  <a:pt x="34324" y="3157"/>
                </a:lnTo>
                <a:lnTo>
                  <a:pt x="34135" y="3213"/>
                </a:lnTo>
                <a:lnTo>
                  <a:pt x="33946" y="3270"/>
                </a:lnTo>
                <a:lnTo>
                  <a:pt x="33568" y="3346"/>
                </a:lnTo>
                <a:lnTo>
                  <a:pt x="33379" y="3402"/>
                </a:lnTo>
                <a:lnTo>
                  <a:pt x="33209" y="3459"/>
                </a:lnTo>
                <a:lnTo>
                  <a:pt x="33039" y="3553"/>
                </a:lnTo>
                <a:lnTo>
                  <a:pt x="32888" y="3667"/>
                </a:lnTo>
                <a:lnTo>
                  <a:pt x="32888" y="3667"/>
                </a:lnTo>
                <a:lnTo>
                  <a:pt x="32113" y="4347"/>
                </a:lnTo>
                <a:lnTo>
                  <a:pt x="31716" y="4669"/>
                </a:lnTo>
                <a:lnTo>
                  <a:pt x="31300" y="4971"/>
                </a:lnTo>
                <a:lnTo>
                  <a:pt x="31300" y="4971"/>
                </a:lnTo>
                <a:lnTo>
                  <a:pt x="31073" y="5122"/>
                </a:lnTo>
                <a:lnTo>
                  <a:pt x="30847" y="5273"/>
                </a:lnTo>
                <a:lnTo>
                  <a:pt x="30582" y="5406"/>
                </a:lnTo>
                <a:lnTo>
                  <a:pt x="30469" y="5462"/>
                </a:lnTo>
                <a:lnTo>
                  <a:pt x="30317" y="5500"/>
                </a:lnTo>
                <a:lnTo>
                  <a:pt x="30317" y="5500"/>
                </a:lnTo>
                <a:lnTo>
                  <a:pt x="30185" y="5519"/>
                </a:lnTo>
                <a:lnTo>
                  <a:pt x="30053" y="5538"/>
                </a:lnTo>
                <a:lnTo>
                  <a:pt x="29902" y="5538"/>
                </a:lnTo>
                <a:lnTo>
                  <a:pt x="29769" y="5519"/>
                </a:lnTo>
                <a:lnTo>
                  <a:pt x="29618" y="5481"/>
                </a:lnTo>
                <a:lnTo>
                  <a:pt x="29486" y="5443"/>
                </a:lnTo>
                <a:lnTo>
                  <a:pt x="29221" y="5349"/>
                </a:lnTo>
                <a:lnTo>
                  <a:pt x="29221" y="5349"/>
                </a:lnTo>
                <a:lnTo>
                  <a:pt x="29051" y="5292"/>
                </a:lnTo>
                <a:lnTo>
                  <a:pt x="28881" y="5236"/>
                </a:lnTo>
                <a:lnTo>
                  <a:pt x="28711" y="5198"/>
                </a:lnTo>
                <a:lnTo>
                  <a:pt x="28522" y="5179"/>
                </a:lnTo>
                <a:lnTo>
                  <a:pt x="28522" y="5179"/>
                </a:lnTo>
                <a:lnTo>
                  <a:pt x="28257" y="5160"/>
                </a:lnTo>
                <a:lnTo>
                  <a:pt x="28012" y="5122"/>
                </a:lnTo>
                <a:lnTo>
                  <a:pt x="27747" y="5047"/>
                </a:lnTo>
                <a:lnTo>
                  <a:pt x="27501" y="4971"/>
                </a:lnTo>
                <a:lnTo>
                  <a:pt x="27501" y="4971"/>
                </a:lnTo>
                <a:lnTo>
                  <a:pt x="27237" y="4839"/>
                </a:lnTo>
                <a:lnTo>
                  <a:pt x="26991" y="4669"/>
                </a:lnTo>
                <a:lnTo>
                  <a:pt x="26745" y="4498"/>
                </a:lnTo>
                <a:lnTo>
                  <a:pt x="26537" y="4291"/>
                </a:lnTo>
                <a:lnTo>
                  <a:pt x="26329" y="4083"/>
                </a:lnTo>
                <a:lnTo>
                  <a:pt x="26140" y="3856"/>
                </a:lnTo>
                <a:lnTo>
                  <a:pt x="25970" y="3610"/>
                </a:lnTo>
                <a:lnTo>
                  <a:pt x="25819" y="3364"/>
                </a:lnTo>
                <a:lnTo>
                  <a:pt x="25819" y="3364"/>
                </a:lnTo>
                <a:lnTo>
                  <a:pt x="25668" y="3100"/>
                </a:lnTo>
                <a:lnTo>
                  <a:pt x="25517" y="2854"/>
                </a:lnTo>
                <a:lnTo>
                  <a:pt x="25441" y="2741"/>
                </a:lnTo>
                <a:lnTo>
                  <a:pt x="25347" y="2627"/>
                </a:lnTo>
                <a:lnTo>
                  <a:pt x="25233" y="2533"/>
                </a:lnTo>
                <a:lnTo>
                  <a:pt x="25120" y="2438"/>
                </a:lnTo>
                <a:lnTo>
                  <a:pt x="25120" y="2438"/>
                </a:lnTo>
                <a:lnTo>
                  <a:pt x="24931" y="2344"/>
                </a:lnTo>
                <a:lnTo>
                  <a:pt x="24742" y="2249"/>
                </a:lnTo>
                <a:lnTo>
                  <a:pt x="24742" y="2249"/>
                </a:lnTo>
                <a:lnTo>
                  <a:pt x="24553" y="2136"/>
                </a:lnTo>
                <a:lnTo>
                  <a:pt x="24383" y="2022"/>
                </a:lnTo>
                <a:lnTo>
                  <a:pt x="24175" y="1947"/>
                </a:lnTo>
                <a:lnTo>
                  <a:pt x="23967" y="1890"/>
                </a:lnTo>
                <a:lnTo>
                  <a:pt x="23967" y="1890"/>
                </a:lnTo>
                <a:lnTo>
                  <a:pt x="23816" y="1871"/>
                </a:lnTo>
                <a:lnTo>
                  <a:pt x="23645" y="1852"/>
                </a:lnTo>
                <a:lnTo>
                  <a:pt x="23475" y="1852"/>
                </a:lnTo>
                <a:lnTo>
                  <a:pt x="23305" y="1871"/>
                </a:lnTo>
                <a:lnTo>
                  <a:pt x="23154" y="1890"/>
                </a:lnTo>
                <a:lnTo>
                  <a:pt x="22984" y="1947"/>
                </a:lnTo>
                <a:lnTo>
                  <a:pt x="22833" y="2004"/>
                </a:lnTo>
                <a:lnTo>
                  <a:pt x="22682" y="2079"/>
                </a:lnTo>
                <a:lnTo>
                  <a:pt x="22682" y="2079"/>
                </a:lnTo>
                <a:lnTo>
                  <a:pt x="22511" y="2193"/>
                </a:lnTo>
                <a:lnTo>
                  <a:pt x="22360" y="2325"/>
                </a:lnTo>
                <a:lnTo>
                  <a:pt x="22190" y="2438"/>
                </a:lnTo>
                <a:lnTo>
                  <a:pt x="22096" y="2495"/>
                </a:lnTo>
                <a:lnTo>
                  <a:pt x="22001" y="2533"/>
                </a:lnTo>
                <a:lnTo>
                  <a:pt x="22001" y="2533"/>
                </a:lnTo>
                <a:lnTo>
                  <a:pt x="21831" y="2571"/>
                </a:lnTo>
                <a:lnTo>
                  <a:pt x="21680" y="2552"/>
                </a:lnTo>
                <a:lnTo>
                  <a:pt x="21548" y="2514"/>
                </a:lnTo>
                <a:lnTo>
                  <a:pt x="21434" y="2457"/>
                </a:lnTo>
                <a:lnTo>
                  <a:pt x="21321" y="2382"/>
                </a:lnTo>
                <a:lnTo>
                  <a:pt x="21207" y="2268"/>
                </a:lnTo>
                <a:lnTo>
                  <a:pt x="20999" y="2060"/>
                </a:lnTo>
                <a:lnTo>
                  <a:pt x="20999" y="2060"/>
                </a:lnTo>
                <a:lnTo>
                  <a:pt x="20716" y="1739"/>
                </a:lnTo>
                <a:lnTo>
                  <a:pt x="20565" y="1607"/>
                </a:lnTo>
                <a:lnTo>
                  <a:pt x="20395" y="1474"/>
                </a:lnTo>
                <a:lnTo>
                  <a:pt x="20395" y="1474"/>
                </a:lnTo>
                <a:lnTo>
                  <a:pt x="20300" y="1399"/>
                </a:lnTo>
                <a:lnTo>
                  <a:pt x="20168" y="1361"/>
                </a:lnTo>
                <a:lnTo>
                  <a:pt x="20054" y="1361"/>
                </a:lnTo>
                <a:lnTo>
                  <a:pt x="19922" y="1342"/>
                </a:lnTo>
                <a:lnTo>
                  <a:pt x="19922" y="1342"/>
                </a:lnTo>
                <a:lnTo>
                  <a:pt x="19809" y="1342"/>
                </a:lnTo>
                <a:lnTo>
                  <a:pt x="19695" y="1361"/>
                </a:lnTo>
                <a:lnTo>
                  <a:pt x="19468" y="1418"/>
                </a:lnTo>
                <a:lnTo>
                  <a:pt x="19261" y="1512"/>
                </a:lnTo>
                <a:lnTo>
                  <a:pt x="19072" y="1644"/>
                </a:lnTo>
                <a:lnTo>
                  <a:pt x="18883" y="1796"/>
                </a:lnTo>
                <a:lnTo>
                  <a:pt x="18712" y="1947"/>
                </a:lnTo>
                <a:lnTo>
                  <a:pt x="18353" y="2230"/>
                </a:lnTo>
                <a:lnTo>
                  <a:pt x="18353" y="2230"/>
                </a:lnTo>
                <a:lnTo>
                  <a:pt x="18089" y="2438"/>
                </a:lnTo>
                <a:lnTo>
                  <a:pt x="17824" y="2665"/>
                </a:lnTo>
                <a:lnTo>
                  <a:pt x="17597" y="2892"/>
                </a:lnTo>
                <a:lnTo>
                  <a:pt x="17371" y="3157"/>
                </a:lnTo>
                <a:lnTo>
                  <a:pt x="17163" y="3421"/>
                </a:lnTo>
                <a:lnTo>
                  <a:pt x="16993" y="3705"/>
                </a:lnTo>
                <a:lnTo>
                  <a:pt x="16822" y="3988"/>
                </a:lnTo>
                <a:lnTo>
                  <a:pt x="16690" y="4291"/>
                </a:lnTo>
                <a:lnTo>
                  <a:pt x="16690" y="4291"/>
                </a:lnTo>
                <a:lnTo>
                  <a:pt x="16501" y="4725"/>
                </a:lnTo>
                <a:lnTo>
                  <a:pt x="16350" y="5179"/>
                </a:lnTo>
                <a:lnTo>
                  <a:pt x="16199" y="5614"/>
                </a:lnTo>
                <a:lnTo>
                  <a:pt x="16104" y="6086"/>
                </a:lnTo>
                <a:lnTo>
                  <a:pt x="16104" y="6086"/>
                </a:lnTo>
                <a:lnTo>
                  <a:pt x="16010" y="6445"/>
                </a:lnTo>
                <a:lnTo>
                  <a:pt x="15934" y="6804"/>
                </a:lnTo>
                <a:lnTo>
                  <a:pt x="15877" y="6993"/>
                </a:lnTo>
                <a:lnTo>
                  <a:pt x="15821" y="7163"/>
                </a:lnTo>
                <a:lnTo>
                  <a:pt x="15726" y="7334"/>
                </a:lnTo>
                <a:lnTo>
                  <a:pt x="15632" y="7485"/>
                </a:lnTo>
                <a:lnTo>
                  <a:pt x="15632" y="7485"/>
                </a:lnTo>
                <a:lnTo>
                  <a:pt x="15518" y="7617"/>
                </a:lnTo>
                <a:lnTo>
                  <a:pt x="15386" y="7730"/>
                </a:lnTo>
                <a:lnTo>
                  <a:pt x="15310" y="7768"/>
                </a:lnTo>
                <a:lnTo>
                  <a:pt x="15235" y="7806"/>
                </a:lnTo>
                <a:lnTo>
                  <a:pt x="15140" y="7806"/>
                </a:lnTo>
                <a:lnTo>
                  <a:pt x="15065" y="7806"/>
                </a:lnTo>
                <a:lnTo>
                  <a:pt x="15065" y="7806"/>
                </a:lnTo>
                <a:lnTo>
                  <a:pt x="14800" y="7730"/>
                </a:lnTo>
                <a:lnTo>
                  <a:pt x="14687" y="7693"/>
                </a:lnTo>
                <a:lnTo>
                  <a:pt x="14554" y="7655"/>
                </a:lnTo>
                <a:lnTo>
                  <a:pt x="14441" y="7655"/>
                </a:lnTo>
                <a:lnTo>
                  <a:pt x="14328" y="7674"/>
                </a:lnTo>
                <a:lnTo>
                  <a:pt x="14195" y="7730"/>
                </a:lnTo>
                <a:lnTo>
                  <a:pt x="14082" y="7844"/>
                </a:lnTo>
                <a:lnTo>
                  <a:pt x="14082" y="7844"/>
                </a:lnTo>
                <a:lnTo>
                  <a:pt x="13950" y="8014"/>
                </a:lnTo>
                <a:lnTo>
                  <a:pt x="13855" y="8203"/>
                </a:lnTo>
                <a:lnTo>
                  <a:pt x="13761" y="8411"/>
                </a:lnTo>
                <a:lnTo>
                  <a:pt x="13685" y="8619"/>
                </a:lnTo>
                <a:lnTo>
                  <a:pt x="13685" y="8619"/>
                </a:lnTo>
                <a:lnTo>
                  <a:pt x="13515" y="9110"/>
                </a:lnTo>
                <a:lnTo>
                  <a:pt x="13364" y="9639"/>
                </a:lnTo>
                <a:lnTo>
                  <a:pt x="13364" y="9639"/>
                </a:lnTo>
                <a:lnTo>
                  <a:pt x="13307" y="9772"/>
                </a:lnTo>
                <a:lnTo>
                  <a:pt x="13250" y="9923"/>
                </a:lnTo>
                <a:lnTo>
                  <a:pt x="13175" y="10055"/>
                </a:lnTo>
                <a:lnTo>
                  <a:pt x="13080" y="10169"/>
                </a:lnTo>
                <a:lnTo>
                  <a:pt x="12986" y="10282"/>
                </a:lnTo>
                <a:lnTo>
                  <a:pt x="12872" y="10395"/>
                </a:lnTo>
                <a:lnTo>
                  <a:pt x="12759" y="10490"/>
                </a:lnTo>
                <a:lnTo>
                  <a:pt x="12627" y="10584"/>
                </a:lnTo>
                <a:lnTo>
                  <a:pt x="12627" y="10584"/>
                </a:lnTo>
                <a:lnTo>
                  <a:pt x="12419" y="10698"/>
                </a:lnTo>
                <a:lnTo>
                  <a:pt x="12211" y="10811"/>
                </a:lnTo>
                <a:lnTo>
                  <a:pt x="11984" y="10906"/>
                </a:lnTo>
                <a:lnTo>
                  <a:pt x="11757" y="10944"/>
                </a:lnTo>
                <a:lnTo>
                  <a:pt x="11757" y="10944"/>
                </a:lnTo>
                <a:lnTo>
                  <a:pt x="11606" y="10962"/>
                </a:lnTo>
                <a:lnTo>
                  <a:pt x="11474" y="10962"/>
                </a:lnTo>
                <a:lnTo>
                  <a:pt x="11209" y="10925"/>
                </a:lnTo>
                <a:lnTo>
                  <a:pt x="10944" y="10887"/>
                </a:lnTo>
                <a:lnTo>
                  <a:pt x="10812" y="10887"/>
                </a:lnTo>
                <a:lnTo>
                  <a:pt x="10680" y="10887"/>
                </a:lnTo>
                <a:lnTo>
                  <a:pt x="10680" y="10887"/>
                </a:lnTo>
                <a:lnTo>
                  <a:pt x="10491" y="10925"/>
                </a:lnTo>
                <a:lnTo>
                  <a:pt x="10302" y="10981"/>
                </a:lnTo>
                <a:lnTo>
                  <a:pt x="10132" y="11076"/>
                </a:lnTo>
                <a:lnTo>
                  <a:pt x="10056" y="11133"/>
                </a:lnTo>
                <a:lnTo>
                  <a:pt x="9980" y="11208"/>
                </a:lnTo>
                <a:lnTo>
                  <a:pt x="9980" y="11208"/>
                </a:lnTo>
                <a:lnTo>
                  <a:pt x="9867" y="11378"/>
                </a:lnTo>
                <a:lnTo>
                  <a:pt x="9791" y="11567"/>
                </a:lnTo>
                <a:lnTo>
                  <a:pt x="9640" y="11945"/>
                </a:lnTo>
                <a:lnTo>
                  <a:pt x="9489" y="12304"/>
                </a:lnTo>
                <a:lnTo>
                  <a:pt x="9395" y="12493"/>
                </a:lnTo>
                <a:lnTo>
                  <a:pt x="9281" y="12663"/>
                </a:lnTo>
                <a:lnTo>
                  <a:pt x="9281" y="12663"/>
                </a:lnTo>
                <a:lnTo>
                  <a:pt x="9168" y="12815"/>
                </a:lnTo>
                <a:lnTo>
                  <a:pt x="9017" y="12947"/>
                </a:lnTo>
                <a:lnTo>
                  <a:pt x="8865" y="13079"/>
                </a:lnTo>
                <a:lnTo>
                  <a:pt x="8714" y="13212"/>
                </a:lnTo>
                <a:lnTo>
                  <a:pt x="8374" y="13419"/>
                </a:lnTo>
                <a:lnTo>
                  <a:pt x="8034" y="13590"/>
                </a:lnTo>
                <a:lnTo>
                  <a:pt x="8034" y="13590"/>
                </a:lnTo>
                <a:lnTo>
                  <a:pt x="7731" y="13703"/>
                </a:lnTo>
                <a:lnTo>
                  <a:pt x="7429" y="13797"/>
                </a:lnTo>
                <a:lnTo>
                  <a:pt x="7429" y="13797"/>
                </a:lnTo>
                <a:lnTo>
                  <a:pt x="7164" y="13835"/>
                </a:lnTo>
                <a:lnTo>
                  <a:pt x="6900" y="13911"/>
                </a:lnTo>
                <a:lnTo>
                  <a:pt x="6900" y="13911"/>
                </a:lnTo>
                <a:lnTo>
                  <a:pt x="6767" y="13987"/>
                </a:lnTo>
                <a:lnTo>
                  <a:pt x="6616" y="14043"/>
                </a:lnTo>
                <a:lnTo>
                  <a:pt x="6370" y="14232"/>
                </a:lnTo>
                <a:lnTo>
                  <a:pt x="6125" y="14440"/>
                </a:lnTo>
                <a:lnTo>
                  <a:pt x="5917" y="14667"/>
                </a:lnTo>
                <a:lnTo>
                  <a:pt x="5917" y="14667"/>
                </a:lnTo>
                <a:lnTo>
                  <a:pt x="5841" y="14761"/>
                </a:lnTo>
                <a:lnTo>
                  <a:pt x="5766" y="14875"/>
                </a:lnTo>
                <a:lnTo>
                  <a:pt x="5652" y="15083"/>
                </a:lnTo>
                <a:lnTo>
                  <a:pt x="5652" y="15083"/>
                </a:lnTo>
                <a:lnTo>
                  <a:pt x="5501" y="15385"/>
                </a:lnTo>
                <a:lnTo>
                  <a:pt x="5312" y="15650"/>
                </a:lnTo>
                <a:lnTo>
                  <a:pt x="5312" y="15650"/>
                </a:lnTo>
                <a:lnTo>
                  <a:pt x="4896" y="16198"/>
                </a:lnTo>
                <a:lnTo>
                  <a:pt x="4707" y="16481"/>
                </a:lnTo>
                <a:lnTo>
                  <a:pt x="4518" y="16784"/>
                </a:lnTo>
                <a:lnTo>
                  <a:pt x="4518" y="16784"/>
                </a:lnTo>
                <a:lnTo>
                  <a:pt x="4348" y="17124"/>
                </a:lnTo>
                <a:lnTo>
                  <a:pt x="4254" y="17275"/>
                </a:lnTo>
                <a:lnTo>
                  <a:pt x="4159" y="17445"/>
                </a:lnTo>
                <a:lnTo>
                  <a:pt x="4159" y="17445"/>
                </a:lnTo>
                <a:lnTo>
                  <a:pt x="3913" y="17786"/>
                </a:lnTo>
                <a:lnTo>
                  <a:pt x="3800" y="17956"/>
                </a:lnTo>
                <a:lnTo>
                  <a:pt x="3705" y="18145"/>
                </a:lnTo>
                <a:lnTo>
                  <a:pt x="3705" y="18145"/>
                </a:lnTo>
                <a:lnTo>
                  <a:pt x="3668" y="18334"/>
                </a:lnTo>
                <a:lnTo>
                  <a:pt x="3668" y="18504"/>
                </a:lnTo>
                <a:lnTo>
                  <a:pt x="3668" y="18504"/>
                </a:lnTo>
                <a:lnTo>
                  <a:pt x="3687" y="18731"/>
                </a:lnTo>
                <a:lnTo>
                  <a:pt x="3743" y="18957"/>
                </a:lnTo>
                <a:lnTo>
                  <a:pt x="3743" y="18957"/>
                </a:lnTo>
                <a:lnTo>
                  <a:pt x="3819" y="19184"/>
                </a:lnTo>
                <a:lnTo>
                  <a:pt x="3819" y="19184"/>
                </a:lnTo>
                <a:lnTo>
                  <a:pt x="3857" y="19222"/>
                </a:lnTo>
                <a:lnTo>
                  <a:pt x="3894" y="19241"/>
                </a:lnTo>
                <a:lnTo>
                  <a:pt x="3913" y="19241"/>
                </a:lnTo>
                <a:lnTo>
                  <a:pt x="3913" y="19241"/>
                </a:lnTo>
                <a:lnTo>
                  <a:pt x="3932" y="19241"/>
                </a:lnTo>
                <a:lnTo>
                  <a:pt x="3951" y="19260"/>
                </a:lnTo>
                <a:lnTo>
                  <a:pt x="3951" y="19260"/>
                </a:lnTo>
                <a:lnTo>
                  <a:pt x="3932" y="19279"/>
                </a:lnTo>
                <a:lnTo>
                  <a:pt x="3913" y="19298"/>
                </a:lnTo>
                <a:lnTo>
                  <a:pt x="3876" y="19298"/>
                </a:lnTo>
                <a:lnTo>
                  <a:pt x="3876" y="19298"/>
                </a:lnTo>
                <a:lnTo>
                  <a:pt x="3838" y="19279"/>
                </a:lnTo>
                <a:lnTo>
                  <a:pt x="3838" y="19279"/>
                </a:lnTo>
                <a:lnTo>
                  <a:pt x="3800" y="19241"/>
                </a:lnTo>
                <a:lnTo>
                  <a:pt x="3800" y="19241"/>
                </a:lnTo>
                <a:lnTo>
                  <a:pt x="3781" y="19203"/>
                </a:lnTo>
                <a:lnTo>
                  <a:pt x="3781" y="19203"/>
                </a:lnTo>
                <a:lnTo>
                  <a:pt x="3705" y="19052"/>
                </a:lnTo>
                <a:lnTo>
                  <a:pt x="3705" y="19052"/>
                </a:lnTo>
                <a:lnTo>
                  <a:pt x="3630" y="18787"/>
                </a:lnTo>
                <a:lnTo>
                  <a:pt x="3611" y="18655"/>
                </a:lnTo>
                <a:lnTo>
                  <a:pt x="3611" y="18504"/>
                </a:lnTo>
                <a:lnTo>
                  <a:pt x="663" y="18504"/>
                </a:lnTo>
                <a:lnTo>
                  <a:pt x="663" y="18504"/>
                </a:lnTo>
                <a:lnTo>
                  <a:pt x="417" y="18768"/>
                </a:lnTo>
                <a:lnTo>
                  <a:pt x="209" y="19014"/>
                </a:lnTo>
                <a:lnTo>
                  <a:pt x="209" y="19014"/>
                </a:lnTo>
                <a:lnTo>
                  <a:pt x="39" y="19222"/>
                </a:lnTo>
                <a:lnTo>
                  <a:pt x="39" y="19222"/>
                </a:lnTo>
                <a:lnTo>
                  <a:pt x="20" y="19241"/>
                </a:lnTo>
                <a:lnTo>
                  <a:pt x="1" y="19222"/>
                </a:lnTo>
                <a:lnTo>
                  <a:pt x="1" y="19222"/>
                </a:lnTo>
                <a:lnTo>
                  <a:pt x="1" y="19203"/>
                </a:lnTo>
                <a:lnTo>
                  <a:pt x="1" y="19184"/>
                </a:lnTo>
                <a:lnTo>
                  <a:pt x="1" y="19184"/>
                </a:lnTo>
                <a:lnTo>
                  <a:pt x="152" y="18976"/>
                </a:lnTo>
                <a:lnTo>
                  <a:pt x="152" y="18976"/>
                </a:lnTo>
                <a:lnTo>
                  <a:pt x="587" y="18504"/>
                </a:lnTo>
                <a:lnTo>
                  <a:pt x="587" y="18504"/>
                </a:lnTo>
                <a:lnTo>
                  <a:pt x="927" y="18182"/>
                </a:lnTo>
                <a:lnTo>
                  <a:pt x="927" y="18182"/>
                </a:lnTo>
                <a:lnTo>
                  <a:pt x="1059" y="18069"/>
                </a:lnTo>
                <a:lnTo>
                  <a:pt x="1211" y="17975"/>
                </a:lnTo>
                <a:lnTo>
                  <a:pt x="1494" y="17786"/>
                </a:lnTo>
                <a:lnTo>
                  <a:pt x="1494" y="17786"/>
                </a:lnTo>
                <a:lnTo>
                  <a:pt x="1702" y="17615"/>
                </a:lnTo>
                <a:lnTo>
                  <a:pt x="1910" y="17426"/>
                </a:lnTo>
                <a:lnTo>
                  <a:pt x="2080" y="17237"/>
                </a:lnTo>
                <a:lnTo>
                  <a:pt x="2269" y="17048"/>
                </a:lnTo>
                <a:lnTo>
                  <a:pt x="2269" y="17048"/>
                </a:lnTo>
                <a:lnTo>
                  <a:pt x="2534" y="16689"/>
                </a:lnTo>
                <a:lnTo>
                  <a:pt x="2685" y="16519"/>
                </a:lnTo>
                <a:lnTo>
                  <a:pt x="2836" y="16368"/>
                </a:lnTo>
                <a:lnTo>
                  <a:pt x="2836" y="16368"/>
                </a:lnTo>
                <a:lnTo>
                  <a:pt x="3063" y="16217"/>
                </a:lnTo>
                <a:lnTo>
                  <a:pt x="3290" y="16047"/>
                </a:lnTo>
                <a:lnTo>
                  <a:pt x="3290" y="16047"/>
                </a:lnTo>
                <a:lnTo>
                  <a:pt x="3573" y="15820"/>
                </a:lnTo>
                <a:lnTo>
                  <a:pt x="3838" y="15593"/>
                </a:lnTo>
                <a:lnTo>
                  <a:pt x="3838" y="15593"/>
                </a:lnTo>
                <a:lnTo>
                  <a:pt x="4008" y="15404"/>
                </a:lnTo>
                <a:lnTo>
                  <a:pt x="4159" y="15215"/>
                </a:lnTo>
                <a:lnTo>
                  <a:pt x="4462" y="14837"/>
                </a:lnTo>
                <a:lnTo>
                  <a:pt x="4462" y="14837"/>
                </a:lnTo>
                <a:lnTo>
                  <a:pt x="4575" y="14724"/>
                </a:lnTo>
                <a:lnTo>
                  <a:pt x="4707" y="14591"/>
                </a:lnTo>
                <a:lnTo>
                  <a:pt x="4991" y="14383"/>
                </a:lnTo>
                <a:lnTo>
                  <a:pt x="4991" y="14383"/>
                </a:lnTo>
                <a:lnTo>
                  <a:pt x="5766" y="13911"/>
                </a:lnTo>
                <a:lnTo>
                  <a:pt x="6163" y="13684"/>
                </a:lnTo>
                <a:lnTo>
                  <a:pt x="6578" y="13476"/>
                </a:lnTo>
                <a:lnTo>
                  <a:pt x="6578" y="13476"/>
                </a:lnTo>
                <a:lnTo>
                  <a:pt x="6786" y="13382"/>
                </a:lnTo>
                <a:lnTo>
                  <a:pt x="7013" y="13306"/>
                </a:lnTo>
                <a:lnTo>
                  <a:pt x="7467" y="13155"/>
                </a:lnTo>
                <a:lnTo>
                  <a:pt x="7467" y="13155"/>
                </a:lnTo>
                <a:lnTo>
                  <a:pt x="7693" y="13060"/>
                </a:lnTo>
                <a:lnTo>
                  <a:pt x="7901" y="12947"/>
                </a:lnTo>
                <a:lnTo>
                  <a:pt x="8317" y="12720"/>
                </a:lnTo>
                <a:lnTo>
                  <a:pt x="8317" y="12720"/>
                </a:lnTo>
                <a:lnTo>
                  <a:pt x="8563" y="12550"/>
                </a:lnTo>
                <a:lnTo>
                  <a:pt x="8676" y="12437"/>
                </a:lnTo>
                <a:lnTo>
                  <a:pt x="8771" y="12342"/>
                </a:lnTo>
                <a:lnTo>
                  <a:pt x="8771" y="12342"/>
                </a:lnTo>
                <a:lnTo>
                  <a:pt x="8828" y="12210"/>
                </a:lnTo>
                <a:lnTo>
                  <a:pt x="8865" y="12078"/>
                </a:lnTo>
                <a:lnTo>
                  <a:pt x="8903" y="11945"/>
                </a:lnTo>
                <a:lnTo>
                  <a:pt x="8922" y="11813"/>
                </a:lnTo>
                <a:lnTo>
                  <a:pt x="8922" y="11529"/>
                </a:lnTo>
                <a:lnTo>
                  <a:pt x="8941" y="11265"/>
                </a:lnTo>
                <a:lnTo>
                  <a:pt x="8941" y="11265"/>
                </a:lnTo>
                <a:lnTo>
                  <a:pt x="8979" y="11114"/>
                </a:lnTo>
                <a:lnTo>
                  <a:pt x="9017" y="10962"/>
                </a:lnTo>
                <a:lnTo>
                  <a:pt x="9073" y="10830"/>
                </a:lnTo>
                <a:lnTo>
                  <a:pt x="9149" y="10698"/>
                </a:lnTo>
                <a:lnTo>
                  <a:pt x="9319" y="10452"/>
                </a:lnTo>
                <a:lnTo>
                  <a:pt x="9508" y="10225"/>
                </a:lnTo>
                <a:lnTo>
                  <a:pt x="9508" y="10225"/>
                </a:lnTo>
                <a:lnTo>
                  <a:pt x="9602" y="10169"/>
                </a:lnTo>
                <a:lnTo>
                  <a:pt x="9678" y="10093"/>
                </a:lnTo>
                <a:lnTo>
                  <a:pt x="9773" y="10055"/>
                </a:lnTo>
                <a:lnTo>
                  <a:pt x="9886" y="10036"/>
                </a:lnTo>
                <a:lnTo>
                  <a:pt x="9886" y="10036"/>
                </a:lnTo>
                <a:lnTo>
                  <a:pt x="9980" y="10017"/>
                </a:lnTo>
                <a:lnTo>
                  <a:pt x="10075" y="10017"/>
                </a:lnTo>
                <a:lnTo>
                  <a:pt x="10283" y="10036"/>
                </a:lnTo>
                <a:lnTo>
                  <a:pt x="10283" y="10036"/>
                </a:lnTo>
                <a:lnTo>
                  <a:pt x="10434" y="10036"/>
                </a:lnTo>
                <a:lnTo>
                  <a:pt x="10566" y="10017"/>
                </a:lnTo>
                <a:lnTo>
                  <a:pt x="10718" y="9980"/>
                </a:lnTo>
                <a:lnTo>
                  <a:pt x="10850" y="9923"/>
                </a:lnTo>
                <a:lnTo>
                  <a:pt x="10850" y="9923"/>
                </a:lnTo>
                <a:lnTo>
                  <a:pt x="10982" y="9847"/>
                </a:lnTo>
                <a:lnTo>
                  <a:pt x="11096" y="9753"/>
                </a:lnTo>
                <a:lnTo>
                  <a:pt x="11190" y="9639"/>
                </a:lnTo>
                <a:lnTo>
                  <a:pt x="11285" y="9526"/>
                </a:lnTo>
                <a:lnTo>
                  <a:pt x="11455" y="9280"/>
                </a:lnTo>
                <a:lnTo>
                  <a:pt x="11644" y="9053"/>
                </a:lnTo>
                <a:lnTo>
                  <a:pt x="11644" y="9053"/>
                </a:lnTo>
                <a:lnTo>
                  <a:pt x="11738" y="8940"/>
                </a:lnTo>
                <a:lnTo>
                  <a:pt x="11814" y="8827"/>
                </a:lnTo>
                <a:lnTo>
                  <a:pt x="11965" y="8581"/>
                </a:lnTo>
                <a:lnTo>
                  <a:pt x="12097" y="8335"/>
                </a:lnTo>
                <a:lnTo>
                  <a:pt x="12211" y="8071"/>
                </a:lnTo>
                <a:lnTo>
                  <a:pt x="12211" y="8071"/>
                </a:lnTo>
                <a:lnTo>
                  <a:pt x="12419" y="7636"/>
                </a:lnTo>
                <a:lnTo>
                  <a:pt x="12664" y="7220"/>
                </a:lnTo>
                <a:lnTo>
                  <a:pt x="12664" y="7220"/>
                </a:lnTo>
                <a:lnTo>
                  <a:pt x="12891" y="6899"/>
                </a:lnTo>
                <a:lnTo>
                  <a:pt x="13137" y="6577"/>
                </a:lnTo>
                <a:lnTo>
                  <a:pt x="13269" y="6426"/>
                </a:lnTo>
                <a:lnTo>
                  <a:pt x="13401" y="6275"/>
                </a:lnTo>
                <a:lnTo>
                  <a:pt x="13553" y="6143"/>
                </a:lnTo>
                <a:lnTo>
                  <a:pt x="13704" y="6029"/>
                </a:lnTo>
                <a:lnTo>
                  <a:pt x="13704" y="6029"/>
                </a:lnTo>
                <a:lnTo>
                  <a:pt x="13912" y="5897"/>
                </a:lnTo>
                <a:lnTo>
                  <a:pt x="14139" y="5803"/>
                </a:lnTo>
                <a:lnTo>
                  <a:pt x="14346" y="5689"/>
                </a:lnTo>
                <a:lnTo>
                  <a:pt x="14441" y="5614"/>
                </a:lnTo>
                <a:lnTo>
                  <a:pt x="14535" y="5538"/>
                </a:lnTo>
                <a:lnTo>
                  <a:pt x="14535" y="5538"/>
                </a:lnTo>
                <a:lnTo>
                  <a:pt x="14706" y="5387"/>
                </a:lnTo>
                <a:lnTo>
                  <a:pt x="14838" y="5217"/>
                </a:lnTo>
                <a:lnTo>
                  <a:pt x="14970" y="5028"/>
                </a:lnTo>
                <a:lnTo>
                  <a:pt x="15084" y="4839"/>
                </a:lnTo>
                <a:lnTo>
                  <a:pt x="15273" y="4423"/>
                </a:lnTo>
                <a:lnTo>
                  <a:pt x="15462" y="4007"/>
                </a:lnTo>
                <a:lnTo>
                  <a:pt x="15462" y="4007"/>
                </a:lnTo>
                <a:lnTo>
                  <a:pt x="15556" y="3761"/>
                </a:lnTo>
                <a:lnTo>
                  <a:pt x="15688" y="3535"/>
                </a:lnTo>
                <a:lnTo>
                  <a:pt x="15934" y="3062"/>
                </a:lnTo>
                <a:lnTo>
                  <a:pt x="15934" y="3062"/>
                </a:lnTo>
                <a:lnTo>
                  <a:pt x="16029" y="2892"/>
                </a:lnTo>
                <a:lnTo>
                  <a:pt x="16142" y="2741"/>
                </a:lnTo>
                <a:lnTo>
                  <a:pt x="16388" y="2457"/>
                </a:lnTo>
                <a:lnTo>
                  <a:pt x="16671" y="2211"/>
                </a:lnTo>
                <a:lnTo>
                  <a:pt x="16955" y="1966"/>
                </a:lnTo>
                <a:lnTo>
                  <a:pt x="17560" y="1531"/>
                </a:lnTo>
                <a:lnTo>
                  <a:pt x="17862" y="1304"/>
                </a:lnTo>
                <a:lnTo>
                  <a:pt x="18164" y="1077"/>
                </a:lnTo>
                <a:lnTo>
                  <a:pt x="18164" y="1077"/>
                </a:lnTo>
                <a:lnTo>
                  <a:pt x="18486" y="832"/>
                </a:lnTo>
                <a:lnTo>
                  <a:pt x="18826" y="605"/>
                </a:lnTo>
                <a:lnTo>
                  <a:pt x="19185" y="397"/>
                </a:lnTo>
                <a:lnTo>
                  <a:pt x="19544" y="227"/>
                </a:lnTo>
                <a:lnTo>
                  <a:pt x="19544" y="227"/>
                </a:lnTo>
                <a:lnTo>
                  <a:pt x="19771" y="132"/>
                </a:lnTo>
                <a:lnTo>
                  <a:pt x="19998" y="57"/>
                </a:lnTo>
                <a:lnTo>
                  <a:pt x="20225" y="19"/>
                </a:lnTo>
                <a:lnTo>
                  <a:pt x="20451" y="0"/>
                </a:lnTo>
                <a:lnTo>
                  <a:pt x="20451" y="0"/>
                </a:lnTo>
                <a:lnTo>
                  <a:pt x="20640" y="19"/>
                </a:lnTo>
                <a:lnTo>
                  <a:pt x="20810" y="57"/>
                </a:lnTo>
                <a:lnTo>
                  <a:pt x="20962" y="95"/>
                </a:lnTo>
                <a:lnTo>
                  <a:pt x="21113" y="170"/>
                </a:lnTo>
                <a:lnTo>
                  <a:pt x="21245" y="246"/>
                </a:lnTo>
                <a:lnTo>
                  <a:pt x="21359" y="359"/>
                </a:lnTo>
                <a:lnTo>
                  <a:pt x="21623" y="605"/>
                </a:lnTo>
                <a:lnTo>
                  <a:pt x="21623" y="605"/>
                </a:lnTo>
                <a:lnTo>
                  <a:pt x="21944" y="870"/>
                </a:lnTo>
                <a:lnTo>
                  <a:pt x="22115" y="1002"/>
                </a:lnTo>
                <a:lnTo>
                  <a:pt x="22285" y="1115"/>
                </a:lnTo>
                <a:lnTo>
                  <a:pt x="22474" y="1210"/>
                </a:lnTo>
                <a:lnTo>
                  <a:pt x="22663" y="1304"/>
                </a:lnTo>
                <a:lnTo>
                  <a:pt x="22852" y="1399"/>
                </a:lnTo>
                <a:lnTo>
                  <a:pt x="23041" y="1455"/>
                </a:lnTo>
                <a:lnTo>
                  <a:pt x="23041" y="1455"/>
                </a:lnTo>
                <a:lnTo>
                  <a:pt x="23230" y="1493"/>
                </a:lnTo>
                <a:lnTo>
                  <a:pt x="23400" y="1512"/>
                </a:lnTo>
                <a:lnTo>
                  <a:pt x="23570" y="1512"/>
                </a:lnTo>
                <a:lnTo>
                  <a:pt x="23759" y="1512"/>
                </a:lnTo>
                <a:lnTo>
                  <a:pt x="24118" y="1455"/>
                </a:lnTo>
                <a:lnTo>
                  <a:pt x="24458" y="1399"/>
                </a:lnTo>
                <a:lnTo>
                  <a:pt x="24458" y="1399"/>
                </a:lnTo>
                <a:lnTo>
                  <a:pt x="24817" y="1304"/>
                </a:lnTo>
                <a:lnTo>
                  <a:pt x="25006" y="1285"/>
                </a:lnTo>
                <a:lnTo>
                  <a:pt x="25176" y="1285"/>
                </a:lnTo>
                <a:lnTo>
                  <a:pt x="25176" y="1285"/>
                </a:lnTo>
                <a:lnTo>
                  <a:pt x="25365" y="1304"/>
                </a:lnTo>
                <a:lnTo>
                  <a:pt x="25536" y="1361"/>
                </a:lnTo>
                <a:lnTo>
                  <a:pt x="25687" y="1455"/>
                </a:lnTo>
                <a:lnTo>
                  <a:pt x="25838" y="1588"/>
                </a:lnTo>
                <a:lnTo>
                  <a:pt x="25951" y="1720"/>
                </a:lnTo>
                <a:lnTo>
                  <a:pt x="26065" y="1871"/>
                </a:lnTo>
                <a:lnTo>
                  <a:pt x="26159" y="2022"/>
                </a:lnTo>
                <a:lnTo>
                  <a:pt x="26235" y="2193"/>
                </a:lnTo>
                <a:lnTo>
                  <a:pt x="26235" y="2193"/>
                </a:lnTo>
                <a:lnTo>
                  <a:pt x="26310" y="2457"/>
                </a:lnTo>
                <a:lnTo>
                  <a:pt x="26386" y="2722"/>
                </a:lnTo>
                <a:lnTo>
                  <a:pt x="26443" y="2968"/>
                </a:lnTo>
                <a:lnTo>
                  <a:pt x="26499" y="3100"/>
                </a:lnTo>
                <a:lnTo>
                  <a:pt x="26556" y="3213"/>
                </a:lnTo>
                <a:lnTo>
                  <a:pt x="26556" y="3213"/>
                </a:lnTo>
                <a:lnTo>
                  <a:pt x="26670" y="3383"/>
                </a:lnTo>
                <a:lnTo>
                  <a:pt x="26783" y="3535"/>
                </a:lnTo>
                <a:lnTo>
                  <a:pt x="26934" y="3648"/>
                </a:lnTo>
                <a:lnTo>
                  <a:pt x="27085" y="3761"/>
                </a:lnTo>
                <a:lnTo>
                  <a:pt x="27255" y="3837"/>
                </a:lnTo>
                <a:lnTo>
                  <a:pt x="27444" y="3913"/>
                </a:lnTo>
                <a:lnTo>
                  <a:pt x="27633" y="3950"/>
                </a:lnTo>
                <a:lnTo>
                  <a:pt x="27823" y="3969"/>
                </a:lnTo>
                <a:lnTo>
                  <a:pt x="27823" y="3969"/>
                </a:lnTo>
                <a:lnTo>
                  <a:pt x="28068" y="3969"/>
                </a:lnTo>
                <a:lnTo>
                  <a:pt x="28295" y="3931"/>
                </a:lnTo>
                <a:lnTo>
                  <a:pt x="28522" y="3856"/>
                </a:lnTo>
                <a:lnTo>
                  <a:pt x="28749" y="3780"/>
                </a:lnTo>
                <a:lnTo>
                  <a:pt x="28749" y="3780"/>
                </a:lnTo>
                <a:lnTo>
                  <a:pt x="29164" y="3610"/>
                </a:lnTo>
                <a:lnTo>
                  <a:pt x="29580" y="3402"/>
                </a:lnTo>
                <a:lnTo>
                  <a:pt x="30412" y="2986"/>
                </a:lnTo>
                <a:lnTo>
                  <a:pt x="30412" y="2986"/>
                </a:lnTo>
                <a:lnTo>
                  <a:pt x="31735" y="2325"/>
                </a:lnTo>
                <a:lnTo>
                  <a:pt x="31735" y="2325"/>
                </a:lnTo>
                <a:lnTo>
                  <a:pt x="32378" y="2022"/>
                </a:lnTo>
                <a:lnTo>
                  <a:pt x="33020" y="1720"/>
                </a:lnTo>
                <a:lnTo>
                  <a:pt x="33020" y="1720"/>
                </a:lnTo>
                <a:lnTo>
                  <a:pt x="33530" y="1437"/>
                </a:lnTo>
                <a:lnTo>
                  <a:pt x="34041" y="1153"/>
                </a:lnTo>
                <a:lnTo>
                  <a:pt x="34041" y="1153"/>
                </a:lnTo>
                <a:lnTo>
                  <a:pt x="34324" y="1021"/>
                </a:lnTo>
                <a:lnTo>
                  <a:pt x="34627" y="888"/>
                </a:lnTo>
                <a:lnTo>
                  <a:pt x="34929" y="813"/>
                </a:lnTo>
                <a:lnTo>
                  <a:pt x="35099" y="775"/>
                </a:lnTo>
                <a:lnTo>
                  <a:pt x="35250" y="756"/>
                </a:lnTo>
                <a:lnTo>
                  <a:pt x="35250" y="756"/>
                </a:lnTo>
                <a:lnTo>
                  <a:pt x="35496" y="756"/>
                </a:lnTo>
                <a:lnTo>
                  <a:pt x="35723" y="756"/>
                </a:lnTo>
                <a:lnTo>
                  <a:pt x="35969" y="794"/>
                </a:lnTo>
                <a:lnTo>
                  <a:pt x="36195" y="832"/>
                </a:lnTo>
                <a:lnTo>
                  <a:pt x="36441" y="888"/>
                </a:lnTo>
                <a:lnTo>
                  <a:pt x="36668" y="964"/>
                </a:lnTo>
                <a:lnTo>
                  <a:pt x="36895" y="1040"/>
                </a:lnTo>
                <a:lnTo>
                  <a:pt x="37103" y="1134"/>
                </a:lnTo>
                <a:lnTo>
                  <a:pt x="37103" y="1134"/>
                </a:lnTo>
                <a:lnTo>
                  <a:pt x="37613" y="1342"/>
                </a:lnTo>
                <a:lnTo>
                  <a:pt x="37878" y="1455"/>
                </a:lnTo>
                <a:lnTo>
                  <a:pt x="38123" y="1569"/>
                </a:lnTo>
                <a:lnTo>
                  <a:pt x="38369" y="1701"/>
                </a:lnTo>
                <a:lnTo>
                  <a:pt x="38596" y="1852"/>
                </a:lnTo>
                <a:lnTo>
                  <a:pt x="38804" y="2022"/>
                </a:lnTo>
                <a:lnTo>
                  <a:pt x="38993" y="2230"/>
                </a:lnTo>
                <a:lnTo>
                  <a:pt x="38993" y="2230"/>
                </a:lnTo>
                <a:lnTo>
                  <a:pt x="39163" y="2457"/>
                </a:lnTo>
                <a:lnTo>
                  <a:pt x="39295" y="2684"/>
                </a:lnTo>
                <a:lnTo>
                  <a:pt x="39446" y="2911"/>
                </a:lnTo>
                <a:lnTo>
                  <a:pt x="39598" y="3157"/>
                </a:lnTo>
                <a:lnTo>
                  <a:pt x="39598" y="3157"/>
                </a:lnTo>
                <a:lnTo>
                  <a:pt x="39749" y="3383"/>
                </a:lnTo>
                <a:lnTo>
                  <a:pt x="39919" y="3591"/>
                </a:lnTo>
                <a:lnTo>
                  <a:pt x="40278" y="4026"/>
                </a:lnTo>
                <a:lnTo>
                  <a:pt x="40278" y="4026"/>
                </a:lnTo>
                <a:lnTo>
                  <a:pt x="40391" y="4196"/>
                </a:lnTo>
                <a:lnTo>
                  <a:pt x="40505" y="4347"/>
                </a:lnTo>
                <a:lnTo>
                  <a:pt x="40656" y="4498"/>
                </a:lnTo>
                <a:lnTo>
                  <a:pt x="40807" y="4631"/>
                </a:lnTo>
                <a:lnTo>
                  <a:pt x="40807" y="4631"/>
                </a:lnTo>
                <a:lnTo>
                  <a:pt x="40939" y="4744"/>
                </a:lnTo>
                <a:lnTo>
                  <a:pt x="41091" y="4839"/>
                </a:lnTo>
                <a:lnTo>
                  <a:pt x="41242" y="4914"/>
                </a:lnTo>
                <a:lnTo>
                  <a:pt x="41412" y="4990"/>
                </a:lnTo>
                <a:lnTo>
                  <a:pt x="41733" y="5122"/>
                </a:lnTo>
                <a:lnTo>
                  <a:pt x="42073" y="5198"/>
                </a:lnTo>
                <a:lnTo>
                  <a:pt x="42073" y="5198"/>
                </a:lnTo>
                <a:lnTo>
                  <a:pt x="42376" y="5236"/>
                </a:lnTo>
                <a:lnTo>
                  <a:pt x="42508" y="5254"/>
                </a:lnTo>
                <a:lnTo>
                  <a:pt x="42659" y="5292"/>
                </a:lnTo>
                <a:lnTo>
                  <a:pt x="42659" y="5292"/>
                </a:lnTo>
                <a:lnTo>
                  <a:pt x="42867" y="5406"/>
                </a:lnTo>
                <a:lnTo>
                  <a:pt x="43094" y="5519"/>
                </a:lnTo>
                <a:lnTo>
                  <a:pt x="43094" y="5519"/>
                </a:lnTo>
                <a:lnTo>
                  <a:pt x="43548" y="5689"/>
                </a:lnTo>
                <a:lnTo>
                  <a:pt x="44001" y="5859"/>
                </a:lnTo>
                <a:lnTo>
                  <a:pt x="44001" y="5859"/>
                </a:lnTo>
                <a:lnTo>
                  <a:pt x="44134" y="5897"/>
                </a:lnTo>
                <a:lnTo>
                  <a:pt x="44285" y="5935"/>
                </a:lnTo>
                <a:lnTo>
                  <a:pt x="44568" y="5973"/>
                </a:lnTo>
                <a:lnTo>
                  <a:pt x="44568" y="5973"/>
                </a:lnTo>
                <a:lnTo>
                  <a:pt x="44795" y="5992"/>
                </a:lnTo>
                <a:lnTo>
                  <a:pt x="45041" y="5973"/>
                </a:lnTo>
                <a:lnTo>
                  <a:pt x="45268" y="5954"/>
                </a:lnTo>
                <a:lnTo>
                  <a:pt x="45494" y="5916"/>
                </a:lnTo>
                <a:lnTo>
                  <a:pt x="45494" y="5916"/>
                </a:lnTo>
                <a:lnTo>
                  <a:pt x="45740" y="5859"/>
                </a:lnTo>
                <a:lnTo>
                  <a:pt x="45986" y="5803"/>
                </a:lnTo>
                <a:lnTo>
                  <a:pt x="46213" y="5784"/>
                </a:lnTo>
                <a:lnTo>
                  <a:pt x="46345" y="5784"/>
                </a:lnTo>
                <a:lnTo>
                  <a:pt x="46458" y="5803"/>
                </a:lnTo>
                <a:lnTo>
                  <a:pt x="46458" y="5803"/>
                </a:lnTo>
                <a:lnTo>
                  <a:pt x="46610" y="5840"/>
                </a:lnTo>
                <a:lnTo>
                  <a:pt x="46742" y="5897"/>
                </a:lnTo>
                <a:lnTo>
                  <a:pt x="46874" y="5973"/>
                </a:lnTo>
                <a:lnTo>
                  <a:pt x="46988" y="6029"/>
                </a:lnTo>
                <a:lnTo>
                  <a:pt x="47214" y="6218"/>
                </a:lnTo>
                <a:lnTo>
                  <a:pt x="47441" y="6407"/>
                </a:lnTo>
                <a:lnTo>
                  <a:pt x="47441" y="6407"/>
                </a:lnTo>
                <a:lnTo>
                  <a:pt x="47649" y="6596"/>
                </a:lnTo>
                <a:lnTo>
                  <a:pt x="47876" y="6804"/>
                </a:lnTo>
                <a:lnTo>
                  <a:pt x="47989" y="6880"/>
                </a:lnTo>
                <a:lnTo>
                  <a:pt x="48103" y="6956"/>
                </a:lnTo>
                <a:lnTo>
                  <a:pt x="48235" y="7031"/>
                </a:lnTo>
                <a:lnTo>
                  <a:pt x="48367" y="7069"/>
                </a:lnTo>
                <a:lnTo>
                  <a:pt x="48367" y="7069"/>
                </a:lnTo>
                <a:lnTo>
                  <a:pt x="48556" y="7126"/>
                </a:lnTo>
                <a:lnTo>
                  <a:pt x="48745" y="7145"/>
                </a:lnTo>
                <a:lnTo>
                  <a:pt x="48934" y="7145"/>
                </a:lnTo>
                <a:lnTo>
                  <a:pt x="49123" y="7126"/>
                </a:lnTo>
                <a:lnTo>
                  <a:pt x="49123" y="7126"/>
                </a:lnTo>
                <a:lnTo>
                  <a:pt x="49558" y="7069"/>
                </a:lnTo>
                <a:lnTo>
                  <a:pt x="49766" y="7031"/>
                </a:lnTo>
                <a:lnTo>
                  <a:pt x="49974" y="6974"/>
                </a:lnTo>
                <a:lnTo>
                  <a:pt x="49974" y="6974"/>
                </a:lnTo>
                <a:lnTo>
                  <a:pt x="50125" y="6918"/>
                </a:lnTo>
                <a:lnTo>
                  <a:pt x="50257" y="6804"/>
                </a:lnTo>
                <a:lnTo>
                  <a:pt x="50522" y="6577"/>
                </a:lnTo>
                <a:lnTo>
                  <a:pt x="50522" y="6577"/>
                </a:lnTo>
                <a:lnTo>
                  <a:pt x="50805" y="6294"/>
                </a:lnTo>
                <a:lnTo>
                  <a:pt x="51070" y="5973"/>
                </a:lnTo>
                <a:lnTo>
                  <a:pt x="51070" y="5973"/>
                </a:lnTo>
                <a:lnTo>
                  <a:pt x="51221" y="5765"/>
                </a:lnTo>
                <a:lnTo>
                  <a:pt x="51354" y="5576"/>
                </a:lnTo>
                <a:lnTo>
                  <a:pt x="51505" y="5387"/>
                </a:lnTo>
                <a:lnTo>
                  <a:pt x="51599" y="5292"/>
                </a:lnTo>
                <a:lnTo>
                  <a:pt x="51694" y="5217"/>
                </a:lnTo>
                <a:lnTo>
                  <a:pt x="51694" y="5217"/>
                </a:lnTo>
                <a:lnTo>
                  <a:pt x="51845" y="5122"/>
                </a:lnTo>
                <a:lnTo>
                  <a:pt x="51996" y="5047"/>
                </a:lnTo>
                <a:lnTo>
                  <a:pt x="52147" y="4971"/>
                </a:lnTo>
                <a:lnTo>
                  <a:pt x="52318" y="4914"/>
                </a:lnTo>
                <a:lnTo>
                  <a:pt x="52639" y="4839"/>
                </a:lnTo>
                <a:lnTo>
                  <a:pt x="52979" y="4782"/>
                </a:lnTo>
                <a:lnTo>
                  <a:pt x="52979" y="4782"/>
                </a:lnTo>
                <a:lnTo>
                  <a:pt x="53263" y="4782"/>
                </a:lnTo>
                <a:lnTo>
                  <a:pt x="53546" y="4820"/>
                </a:lnTo>
                <a:lnTo>
                  <a:pt x="53811" y="4858"/>
                </a:lnTo>
                <a:lnTo>
                  <a:pt x="54075" y="4914"/>
                </a:lnTo>
                <a:lnTo>
                  <a:pt x="54075" y="4914"/>
                </a:lnTo>
                <a:lnTo>
                  <a:pt x="54283" y="4971"/>
                </a:lnTo>
                <a:lnTo>
                  <a:pt x="54472" y="5047"/>
                </a:lnTo>
                <a:lnTo>
                  <a:pt x="54642" y="5160"/>
                </a:lnTo>
                <a:lnTo>
                  <a:pt x="54812" y="5292"/>
                </a:lnTo>
                <a:lnTo>
                  <a:pt x="54812" y="5292"/>
                </a:lnTo>
                <a:lnTo>
                  <a:pt x="54982" y="5425"/>
                </a:lnTo>
                <a:lnTo>
                  <a:pt x="55153" y="5576"/>
                </a:lnTo>
                <a:lnTo>
                  <a:pt x="55304" y="5727"/>
                </a:lnTo>
                <a:lnTo>
                  <a:pt x="55436" y="5897"/>
                </a:lnTo>
                <a:lnTo>
                  <a:pt x="55436" y="5897"/>
                </a:lnTo>
                <a:lnTo>
                  <a:pt x="55776" y="6351"/>
                </a:lnTo>
                <a:lnTo>
                  <a:pt x="55946" y="6577"/>
                </a:lnTo>
                <a:lnTo>
                  <a:pt x="56060" y="6691"/>
                </a:lnTo>
                <a:lnTo>
                  <a:pt x="56154" y="6785"/>
                </a:lnTo>
                <a:lnTo>
                  <a:pt x="56154" y="6785"/>
                </a:lnTo>
                <a:lnTo>
                  <a:pt x="56306" y="6899"/>
                </a:lnTo>
                <a:lnTo>
                  <a:pt x="56457" y="6993"/>
                </a:lnTo>
                <a:lnTo>
                  <a:pt x="56627" y="7088"/>
                </a:lnTo>
                <a:lnTo>
                  <a:pt x="56797" y="7163"/>
                </a:lnTo>
                <a:lnTo>
                  <a:pt x="56967" y="7239"/>
                </a:lnTo>
                <a:lnTo>
                  <a:pt x="57137" y="7296"/>
                </a:lnTo>
                <a:lnTo>
                  <a:pt x="57326" y="7334"/>
                </a:lnTo>
                <a:lnTo>
                  <a:pt x="57496" y="7371"/>
                </a:lnTo>
                <a:lnTo>
                  <a:pt x="57496" y="7371"/>
                </a:lnTo>
                <a:lnTo>
                  <a:pt x="57704" y="7390"/>
                </a:lnTo>
                <a:lnTo>
                  <a:pt x="57912" y="7390"/>
                </a:lnTo>
                <a:lnTo>
                  <a:pt x="57912" y="7390"/>
                </a:lnTo>
                <a:lnTo>
                  <a:pt x="58139" y="7352"/>
                </a:lnTo>
                <a:lnTo>
                  <a:pt x="58139" y="7352"/>
                </a:lnTo>
                <a:lnTo>
                  <a:pt x="58158" y="7371"/>
                </a:lnTo>
                <a:lnTo>
                  <a:pt x="58177" y="7390"/>
                </a:lnTo>
                <a:lnTo>
                  <a:pt x="58177" y="739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36" name="Google Shape;36;p2"/>
          <p:cNvGrpSpPr/>
          <p:nvPr/>
        </p:nvGrpSpPr>
        <p:grpSpPr>
          <a:xfrm>
            <a:off x="11241034" y="3128834"/>
            <a:ext cx="1757767" cy="2150900"/>
            <a:chOff x="3020900" y="3793775"/>
            <a:chExt cx="1318325" cy="1613175"/>
          </a:xfrm>
        </p:grpSpPr>
        <p:sp>
          <p:nvSpPr>
            <p:cNvPr id="37" name="Google Shape;37;p2"/>
            <p:cNvSpPr/>
            <p:nvPr/>
          </p:nvSpPr>
          <p:spPr>
            <a:xfrm>
              <a:off x="3663500" y="3929375"/>
              <a:ext cx="170150" cy="179600"/>
            </a:xfrm>
            <a:custGeom>
              <a:avLst/>
              <a:gdLst/>
              <a:ahLst/>
              <a:cxnLst/>
              <a:rect l="l" t="t" r="r" b="b"/>
              <a:pathLst>
                <a:path w="6806" h="7184" extrusionOk="0">
                  <a:moveTo>
                    <a:pt x="6503" y="2496"/>
                  </a:moveTo>
                  <a:lnTo>
                    <a:pt x="6503" y="2496"/>
                  </a:lnTo>
                  <a:lnTo>
                    <a:pt x="6597" y="2722"/>
                  </a:lnTo>
                  <a:lnTo>
                    <a:pt x="6673" y="2949"/>
                  </a:lnTo>
                  <a:lnTo>
                    <a:pt x="6748" y="3195"/>
                  </a:lnTo>
                  <a:lnTo>
                    <a:pt x="6786" y="3422"/>
                  </a:lnTo>
                  <a:lnTo>
                    <a:pt x="6805" y="3649"/>
                  </a:lnTo>
                  <a:lnTo>
                    <a:pt x="6805" y="3875"/>
                  </a:lnTo>
                  <a:lnTo>
                    <a:pt x="6805" y="4102"/>
                  </a:lnTo>
                  <a:lnTo>
                    <a:pt x="6767" y="4310"/>
                  </a:lnTo>
                  <a:lnTo>
                    <a:pt x="6729" y="4518"/>
                  </a:lnTo>
                  <a:lnTo>
                    <a:pt x="6673" y="4726"/>
                  </a:lnTo>
                  <a:lnTo>
                    <a:pt x="6597" y="4934"/>
                  </a:lnTo>
                  <a:lnTo>
                    <a:pt x="6503" y="5123"/>
                  </a:lnTo>
                  <a:lnTo>
                    <a:pt x="6408" y="5312"/>
                  </a:lnTo>
                  <a:lnTo>
                    <a:pt x="6295" y="5501"/>
                  </a:lnTo>
                  <a:lnTo>
                    <a:pt x="6162" y="5671"/>
                  </a:lnTo>
                  <a:lnTo>
                    <a:pt x="6030" y="5841"/>
                  </a:lnTo>
                  <a:lnTo>
                    <a:pt x="5898" y="5992"/>
                  </a:lnTo>
                  <a:lnTo>
                    <a:pt x="5728" y="6162"/>
                  </a:lnTo>
                  <a:lnTo>
                    <a:pt x="5558" y="6295"/>
                  </a:lnTo>
                  <a:lnTo>
                    <a:pt x="5387" y="6427"/>
                  </a:lnTo>
                  <a:lnTo>
                    <a:pt x="5198" y="6559"/>
                  </a:lnTo>
                  <a:lnTo>
                    <a:pt x="5009" y="6673"/>
                  </a:lnTo>
                  <a:lnTo>
                    <a:pt x="4820" y="6767"/>
                  </a:lnTo>
                  <a:lnTo>
                    <a:pt x="4613" y="6862"/>
                  </a:lnTo>
                  <a:lnTo>
                    <a:pt x="4405" y="6956"/>
                  </a:lnTo>
                  <a:lnTo>
                    <a:pt x="4178" y="7013"/>
                  </a:lnTo>
                  <a:lnTo>
                    <a:pt x="3970" y="7089"/>
                  </a:lnTo>
                  <a:lnTo>
                    <a:pt x="3743" y="7126"/>
                  </a:lnTo>
                  <a:lnTo>
                    <a:pt x="3497" y="7164"/>
                  </a:lnTo>
                  <a:lnTo>
                    <a:pt x="3271" y="7183"/>
                  </a:lnTo>
                  <a:lnTo>
                    <a:pt x="3044" y="7183"/>
                  </a:lnTo>
                  <a:lnTo>
                    <a:pt x="2798" y="7183"/>
                  </a:lnTo>
                  <a:lnTo>
                    <a:pt x="2798" y="7183"/>
                  </a:lnTo>
                  <a:lnTo>
                    <a:pt x="2477" y="7145"/>
                  </a:lnTo>
                  <a:lnTo>
                    <a:pt x="2193" y="7089"/>
                  </a:lnTo>
                  <a:lnTo>
                    <a:pt x="1929" y="7032"/>
                  </a:lnTo>
                  <a:lnTo>
                    <a:pt x="1683" y="6975"/>
                  </a:lnTo>
                  <a:lnTo>
                    <a:pt x="1456" y="6900"/>
                  </a:lnTo>
                  <a:lnTo>
                    <a:pt x="1248" y="6805"/>
                  </a:lnTo>
                  <a:lnTo>
                    <a:pt x="1059" y="6711"/>
                  </a:lnTo>
                  <a:lnTo>
                    <a:pt x="889" y="6616"/>
                  </a:lnTo>
                  <a:lnTo>
                    <a:pt x="738" y="6503"/>
                  </a:lnTo>
                  <a:lnTo>
                    <a:pt x="587" y="6389"/>
                  </a:lnTo>
                  <a:lnTo>
                    <a:pt x="473" y="6257"/>
                  </a:lnTo>
                  <a:lnTo>
                    <a:pt x="360" y="6125"/>
                  </a:lnTo>
                  <a:lnTo>
                    <a:pt x="284" y="5973"/>
                  </a:lnTo>
                  <a:lnTo>
                    <a:pt x="209" y="5822"/>
                  </a:lnTo>
                  <a:lnTo>
                    <a:pt x="133" y="5671"/>
                  </a:lnTo>
                  <a:lnTo>
                    <a:pt x="76" y="5501"/>
                  </a:lnTo>
                  <a:lnTo>
                    <a:pt x="39" y="5331"/>
                  </a:lnTo>
                  <a:lnTo>
                    <a:pt x="20" y="5142"/>
                  </a:lnTo>
                  <a:lnTo>
                    <a:pt x="1" y="4764"/>
                  </a:lnTo>
                  <a:lnTo>
                    <a:pt x="1" y="4367"/>
                  </a:lnTo>
                  <a:lnTo>
                    <a:pt x="39" y="3951"/>
                  </a:lnTo>
                  <a:lnTo>
                    <a:pt x="114" y="3516"/>
                  </a:lnTo>
                  <a:lnTo>
                    <a:pt x="209" y="3063"/>
                  </a:lnTo>
                  <a:lnTo>
                    <a:pt x="417" y="2099"/>
                  </a:lnTo>
                  <a:lnTo>
                    <a:pt x="417" y="2099"/>
                  </a:lnTo>
                  <a:lnTo>
                    <a:pt x="492" y="1910"/>
                  </a:lnTo>
                  <a:lnTo>
                    <a:pt x="587" y="1721"/>
                  </a:lnTo>
                  <a:lnTo>
                    <a:pt x="700" y="1532"/>
                  </a:lnTo>
                  <a:lnTo>
                    <a:pt x="832" y="1381"/>
                  </a:lnTo>
                  <a:lnTo>
                    <a:pt x="984" y="1229"/>
                  </a:lnTo>
                  <a:lnTo>
                    <a:pt x="1135" y="1078"/>
                  </a:lnTo>
                  <a:lnTo>
                    <a:pt x="1305" y="946"/>
                  </a:lnTo>
                  <a:lnTo>
                    <a:pt x="1475" y="832"/>
                  </a:lnTo>
                  <a:lnTo>
                    <a:pt x="1475" y="832"/>
                  </a:lnTo>
                  <a:lnTo>
                    <a:pt x="1910" y="549"/>
                  </a:lnTo>
                  <a:lnTo>
                    <a:pt x="2231" y="379"/>
                  </a:lnTo>
                  <a:lnTo>
                    <a:pt x="2590" y="209"/>
                  </a:lnTo>
                  <a:lnTo>
                    <a:pt x="2930" y="76"/>
                  </a:lnTo>
                  <a:lnTo>
                    <a:pt x="3082" y="20"/>
                  </a:lnTo>
                  <a:lnTo>
                    <a:pt x="3233" y="1"/>
                  </a:lnTo>
                  <a:lnTo>
                    <a:pt x="3346" y="1"/>
                  </a:lnTo>
                  <a:lnTo>
                    <a:pt x="3441" y="39"/>
                  </a:lnTo>
                  <a:lnTo>
                    <a:pt x="3479" y="58"/>
                  </a:lnTo>
                  <a:lnTo>
                    <a:pt x="3516" y="95"/>
                  </a:lnTo>
                  <a:lnTo>
                    <a:pt x="3535" y="152"/>
                  </a:lnTo>
                  <a:lnTo>
                    <a:pt x="3554" y="209"/>
                  </a:lnTo>
                  <a:lnTo>
                    <a:pt x="3554" y="209"/>
                  </a:lnTo>
                  <a:lnTo>
                    <a:pt x="3800" y="209"/>
                  </a:lnTo>
                  <a:lnTo>
                    <a:pt x="4046" y="247"/>
                  </a:lnTo>
                  <a:lnTo>
                    <a:pt x="4291" y="303"/>
                  </a:lnTo>
                  <a:lnTo>
                    <a:pt x="4518" y="398"/>
                  </a:lnTo>
                  <a:lnTo>
                    <a:pt x="4745" y="492"/>
                  </a:lnTo>
                  <a:lnTo>
                    <a:pt x="4972" y="606"/>
                  </a:lnTo>
                  <a:lnTo>
                    <a:pt x="5161" y="738"/>
                  </a:lnTo>
                  <a:lnTo>
                    <a:pt x="5369" y="889"/>
                  </a:lnTo>
                  <a:lnTo>
                    <a:pt x="5539" y="1040"/>
                  </a:lnTo>
                  <a:lnTo>
                    <a:pt x="5709" y="1229"/>
                  </a:lnTo>
                  <a:lnTo>
                    <a:pt x="5879" y="1418"/>
                  </a:lnTo>
                  <a:lnTo>
                    <a:pt x="6030" y="1607"/>
                  </a:lnTo>
                  <a:lnTo>
                    <a:pt x="6162" y="1815"/>
                  </a:lnTo>
                  <a:lnTo>
                    <a:pt x="6295" y="2042"/>
                  </a:lnTo>
                  <a:lnTo>
                    <a:pt x="6408" y="2250"/>
                  </a:lnTo>
                  <a:lnTo>
                    <a:pt x="6503" y="2496"/>
                  </a:lnTo>
                  <a:lnTo>
                    <a:pt x="6503" y="249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 name="Google Shape;38;p2"/>
            <p:cNvSpPr/>
            <p:nvPr/>
          </p:nvSpPr>
          <p:spPr>
            <a:xfrm>
              <a:off x="3020900" y="3875525"/>
              <a:ext cx="1240350" cy="1409050"/>
            </a:xfrm>
            <a:custGeom>
              <a:avLst/>
              <a:gdLst/>
              <a:ahLst/>
              <a:cxnLst/>
              <a:rect l="l" t="t" r="r" b="b"/>
              <a:pathLst>
                <a:path w="49614" h="56362" extrusionOk="0">
                  <a:moveTo>
                    <a:pt x="29939" y="44700"/>
                  </a:moveTo>
                  <a:lnTo>
                    <a:pt x="29939" y="44700"/>
                  </a:lnTo>
                  <a:lnTo>
                    <a:pt x="29976" y="44813"/>
                  </a:lnTo>
                  <a:lnTo>
                    <a:pt x="30014" y="44927"/>
                  </a:lnTo>
                  <a:lnTo>
                    <a:pt x="30033" y="45040"/>
                  </a:lnTo>
                  <a:lnTo>
                    <a:pt x="30033" y="45153"/>
                  </a:lnTo>
                  <a:lnTo>
                    <a:pt x="30014" y="45248"/>
                  </a:lnTo>
                  <a:lnTo>
                    <a:pt x="29976" y="45361"/>
                  </a:lnTo>
                  <a:lnTo>
                    <a:pt x="29920" y="45456"/>
                  </a:lnTo>
                  <a:lnTo>
                    <a:pt x="29844" y="45569"/>
                  </a:lnTo>
                  <a:lnTo>
                    <a:pt x="29844" y="45569"/>
                  </a:lnTo>
                  <a:lnTo>
                    <a:pt x="29731" y="45702"/>
                  </a:lnTo>
                  <a:lnTo>
                    <a:pt x="29617" y="45796"/>
                  </a:lnTo>
                  <a:lnTo>
                    <a:pt x="29466" y="45891"/>
                  </a:lnTo>
                  <a:lnTo>
                    <a:pt x="29315" y="45966"/>
                  </a:lnTo>
                  <a:lnTo>
                    <a:pt x="28994" y="46080"/>
                  </a:lnTo>
                  <a:lnTo>
                    <a:pt x="28672" y="46174"/>
                  </a:lnTo>
                  <a:lnTo>
                    <a:pt x="28672" y="46174"/>
                  </a:lnTo>
                  <a:lnTo>
                    <a:pt x="28256" y="46325"/>
                  </a:lnTo>
                  <a:lnTo>
                    <a:pt x="27841" y="46495"/>
                  </a:lnTo>
                  <a:lnTo>
                    <a:pt x="27444" y="46666"/>
                  </a:lnTo>
                  <a:lnTo>
                    <a:pt x="27028" y="46855"/>
                  </a:lnTo>
                  <a:lnTo>
                    <a:pt x="27028" y="46855"/>
                  </a:lnTo>
                  <a:lnTo>
                    <a:pt x="26763" y="46968"/>
                  </a:lnTo>
                  <a:lnTo>
                    <a:pt x="26499" y="47062"/>
                  </a:lnTo>
                  <a:lnTo>
                    <a:pt x="26215" y="47138"/>
                  </a:lnTo>
                  <a:lnTo>
                    <a:pt x="26083" y="47138"/>
                  </a:lnTo>
                  <a:lnTo>
                    <a:pt x="25932" y="47157"/>
                  </a:lnTo>
                  <a:lnTo>
                    <a:pt x="25932" y="47157"/>
                  </a:lnTo>
                  <a:lnTo>
                    <a:pt x="25856" y="47138"/>
                  </a:lnTo>
                  <a:lnTo>
                    <a:pt x="25780" y="47100"/>
                  </a:lnTo>
                  <a:lnTo>
                    <a:pt x="25724" y="47044"/>
                  </a:lnTo>
                  <a:lnTo>
                    <a:pt x="25667" y="46987"/>
                  </a:lnTo>
                  <a:lnTo>
                    <a:pt x="25667" y="46987"/>
                  </a:lnTo>
                  <a:lnTo>
                    <a:pt x="25459" y="46741"/>
                  </a:lnTo>
                  <a:lnTo>
                    <a:pt x="25270" y="46458"/>
                  </a:lnTo>
                  <a:lnTo>
                    <a:pt x="25100" y="46174"/>
                  </a:lnTo>
                  <a:lnTo>
                    <a:pt x="24949" y="45891"/>
                  </a:lnTo>
                  <a:lnTo>
                    <a:pt x="24949" y="45891"/>
                  </a:lnTo>
                  <a:lnTo>
                    <a:pt x="24835" y="45588"/>
                  </a:lnTo>
                  <a:lnTo>
                    <a:pt x="24722" y="45305"/>
                  </a:lnTo>
                  <a:lnTo>
                    <a:pt x="24628" y="45002"/>
                  </a:lnTo>
                  <a:lnTo>
                    <a:pt x="24571" y="44700"/>
                  </a:lnTo>
                  <a:lnTo>
                    <a:pt x="24571" y="44700"/>
                  </a:lnTo>
                  <a:lnTo>
                    <a:pt x="24552" y="44511"/>
                  </a:lnTo>
                  <a:lnTo>
                    <a:pt x="24552" y="44303"/>
                  </a:lnTo>
                  <a:lnTo>
                    <a:pt x="24571" y="44114"/>
                  </a:lnTo>
                  <a:lnTo>
                    <a:pt x="24590" y="43925"/>
                  </a:lnTo>
                  <a:lnTo>
                    <a:pt x="24628" y="43717"/>
                  </a:lnTo>
                  <a:lnTo>
                    <a:pt x="24684" y="43547"/>
                  </a:lnTo>
                  <a:lnTo>
                    <a:pt x="24760" y="43358"/>
                  </a:lnTo>
                  <a:lnTo>
                    <a:pt x="24854" y="43188"/>
                  </a:lnTo>
                  <a:lnTo>
                    <a:pt x="24854" y="43188"/>
                  </a:lnTo>
                  <a:lnTo>
                    <a:pt x="25081" y="42810"/>
                  </a:lnTo>
                  <a:lnTo>
                    <a:pt x="25327" y="42451"/>
                  </a:lnTo>
                  <a:lnTo>
                    <a:pt x="25610" y="42111"/>
                  </a:lnTo>
                  <a:lnTo>
                    <a:pt x="25894" y="41789"/>
                  </a:lnTo>
                  <a:lnTo>
                    <a:pt x="25894" y="41789"/>
                  </a:lnTo>
                  <a:lnTo>
                    <a:pt x="26215" y="41430"/>
                  </a:lnTo>
                  <a:lnTo>
                    <a:pt x="26536" y="41071"/>
                  </a:lnTo>
                  <a:lnTo>
                    <a:pt x="26839" y="40731"/>
                  </a:lnTo>
                  <a:lnTo>
                    <a:pt x="27179" y="40372"/>
                  </a:lnTo>
                  <a:lnTo>
                    <a:pt x="27179" y="40372"/>
                  </a:lnTo>
                  <a:lnTo>
                    <a:pt x="26971" y="40296"/>
                  </a:lnTo>
                  <a:lnTo>
                    <a:pt x="26971" y="40296"/>
                  </a:lnTo>
                  <a:lnTo>
                    <a:pt x="26952" y="40277"/>
                  </a:lnTo>
                  <a:lnTo>
                    <a:pt x="26952" y="40239"/>
                  </a:lnTo>
                  <a:lnTo>
                    <a:pt x="26952" y="40239"/>
                  </a:lnTo>
                  <a:lnTo>
                    <a:pt x="26952" y="40220"/>
                  </a:lnTo>
                  <a:lnTo>
                    <a:pt x="26990" y="40220"/>
                  </a:lnTo>
                  <a:lnTo>
                    <a:pt x="27085" y="40239"/>
                  </a:lnTo>
                  <a:lnTo>
                    <a:pt x="27236" y="40315"/>
                  </a:lnTo>
                  <a:lnTo>
                    <a:pt x="27236" y="40315"/>
                  </a:lnTo>
                  <a:lnTo>
                    <a:pt x="27255" y="40315"/>
                  </a:lnTo>
                  <a:lnTo>
                    <a:pt x="27274" y="40334"/>
                  </a:lnTo>
                  <a:lnTo>
                    <a:pt x="27274" y="40334"/>
                  </a:lnTo>
                  <a:lnTo>
                    <a:pt x="27292" y="40353"/>
                  </a:lnTo>
                  <a:lnTo>
                    <a:pt x="27292" y="40353"/>
                  </a:lnTo>
                  <a:lnTo>
                    <a:pt x="27406" y="40447"/>
                  </a:lnTo>
                  <a:lnTo>
                    <a:pt x="27500" y="40542"/>
                  </a:lnTo>
                  <a:lnTo>
                    <a:pt x="27576" y="40636"/>
                  </a:lnTo>
                  <a:lnTo>
                    <a:pt x="27652" y="40750"/>
                  </a:lnTo>
                  <a:lnTo>
                    <a:pt x="27765" y="40976"/>
                  </a:lnTo>
                  <a:lnTo>
                    <a:pt x="27841" y="41241"/>
                  </a:lnTo>
                  <a:lnTo>
                    <a:pt x="27897" y="41506"/>
                  </a:lnTo>
                  <a:lnTo>
                    <a:pt x="27954" y="41770"/>
                  </a:lnTo>
                  <a:lnTo>
                    <a:pt x="27992" y="42035"/>
                  </a:lnTo>
                  <a:lnTo>
                    <a:pt x="28049" y="42300"/>
                  </a:lnTo>
                  <a:lnTo>
                    <a:pt x="28049" y="42300"/>
                  </a:lnTo>
                  <a:lnTo>
                    <a:pt x="28105" y="42507"/>
                  </a:lnTo>
                  <a:lnTo>
                    <a:pt x="28200" y="42696"/>
                  </a:lnTo>
                  <a:lnTo>
                    <a:pt x="28313" y="42885"/>
                  </a:lnTo>
                  <a:lnTo>
                    <a:pt x="28445" y="43056"/>
                  </a:lnTo>
                  <a:lnTo>
                    <a:pt x="28597" y="43207"/>
                  </a:lnTo>
                  <a:lnTo>
                    <a:pt x="28748" y="43358"/>
                  </a:lnTo>
                  <a:lnTo>
                    <a:pt x="29069" y="43660"/>
                  </a:lnTo>
                  <a:lnTo>
                    <a:pt x="29069" y="43660"/>
                  </a:lnTo>
                  <a:lnTo>
                    <a:pt x="29315" y="43906"/>
                  </a:lnTo>
                  <a:lnTo>
                    <a:pt x="29561" y="44152"/>
                  </a:lnTo>
                  <a:lnTo>
                    <a:pt x="29655" y="44265"/>
                  </a:lnTo>
                  <a:lnTo>
                    <a:pt x="29768" y="44416"/>
                  </a:lnTo>
                  <a:lnTo>
                    <a:pt x="29863" y="44549"/>
                  </a:lnTo>
                  <a:lnTo>
                    <a:pt x="29939" y="44700"/>
                  </a:lnTo>
                  <a:lnTo>
                    <a:pt x="29939" y="44700"/>
                  </a:lnTo>
                  <a:close/>
                  <a:moveTo>
                    <a:pt x="41071" y="40391"/>
                  </a:moveTo>
                  <a:lnTo>
                    <a:pt x="41071" y="40391"/>
                  </a:lnTo>
                  <a:lnTo>
                    <a:pt x="41109" y="40712"/>
                  </a:lnTo>
                  <a:lnTo>
                    <a:pt x="41109" y="40863"/>
                  </a:lnTo>
                  <a:lnTo>
                    <a:pt x="41090" y="41033"/>
                  </a:lnTo>
                  <a:lnTo>
                    <a:pt x="41071" y="41184"/>
                  </a:lnTo>
                  <a:lnTo>
                    <a:pt x="41014" y="41336"/>
                  </a:lnTo>
                  <a:lnTo>
                    <a:pt x="40958" y="41487"/>
                  </a:lnTo>
                  <a:lnTo>
                    <a:pt x="40882" y="41619"/>
                  </a:lnTo>
                  <a:lnTo>
                    <a:pt x="40882" y="41619"/>
                  </a:lnTo>
                  <a:lnTo>
                    <a:pt x="40731" y="41884"/>
                  </a:lnTo>
                  <a:lnTo>
                    <a:pt x="40561" y="42129"/>
                  </a:lnTo>
                  <a:lnTo>
                    <a:pt x="40561" y="42129"/>
                  </a:lnTo>
                  <a:lnTo>
                    <a:pt x="40485" y="42224"/>
                  </a:lnTo>
                  <a:lnTo>
                    <a:pt x="40391" y="42300"/>
                  </a:lnTo>
                  <a:lnTo>
                    <a:pt x="40277" y="42337"/>
                  </a:lnTo>
                  <a:lnTo>
                    <a:pt x="40145" y="42337"/>
                  </a:lnTo>
                  <a:lnTo>
                    <a:pt x="40145" y="42337"/>
                  </a:lnTo>
                  <a:lnTo>
                    <a:pt x="39975" y="42318"/>
                  </a:lnTo>
                  <a:lnTo>
                    <a:pt x="39805" y="42281"/>
                  </a:lnTo>
                  <a:lnTo>
                    <a:pt x="39653" y="42224"/>
                  </a:lnTo>
                  <a:lnTo>
                    <a:pt x="39483" y="42148"/>
                  </a:lnTo>
                  <a:lnTo>
                    <a:pt x="39332" y="42054"/>
                  </a:lnTo>
                  <a:lnTo>
                    <a:pt x="39200" y="41940"/>
                  </a:lnTo>
                  <a:lnTo>
                    <a:pt x="39067" y="41827"/>
                  </a:lnTo>
                  <a:lnTo>
                    <a:pt x="38954" y="41714"/>
                  </a:lnTo>
                  <a:lnTo>
                    <a:pt x="38954" y="41714"/>
                  </a:lnTo>
                  <a:lnTo>
                    <a:pt x="38822" y="41487"/>
                  </a:lnTo>
                  <a:lnTo>
                    <a:pt x="38689" y="41260"/>
                  </a:lnTo>
                  <a:lnTo>
                    <a:pt x="38652" y="41147"/>
                  </a:lnTo>
                  <a:lnTo>
                    <a:pt x="38614" y="41014"/>
                  </a:lnTo>
                  <a:lnTo>
                    <a:pt x="38576" y="40882"/>
                  </a:lnTo>
                  <a:lnTo>
                    <a:pt x="38576" y="40769"/>
                  </a:lnTo>
                  <a:lnTo>
                    <a:pt x="38576" y="40769"/>
                  </a:lnTo>
                  <a:lnTo>
                    <a:pt x="38576" y="40655"/>
                  </a:lnTo>
                  <a:lnTo>
                    <a:pt x="38595" y="40561"/>
                  </a:lnTo>
                  <a:lnTo>
                    <a:pt x="38652" y="40353"/>
                  </a:lnTo>
                  <a:lnTo>
                    <a:pt x="38822" y="39975"/>
                  </a:lnTo>
                  <a:lnTo>
                    <a:pt x="38822" y="39975"/>
                  </a:lnTo>
                  <a:lnTo>
                    <a:pt x="38992" y="39559"/>
                  </a:lnTo>
                  <a:lnTo>
                    <a:pt x="39067" y="39370"/>
                  </a:lnTo>
                  <a:lnTo>
                    <a:pt x="39181" y="39219"/>
                  </a:lnTo>
                  <a:lnTo>
                    <a:pt x="39294" y="39068"/>
                  </a:lnTo>
                  <a:lnTo>
                    <a:pt x="39446" y="38935"/>
                  </a:lnTo>
                  <a:lnTo>
                    <a:pt x="39616" y="38822"/>
                  </a:lnTo>
                  <a:lnTo>
                    <a:pt x="39842" y="38708"/>
                  </a:lnTo>
                  <a:lnTo>
                    <a:pt x="39842" y="38708"/>
                  </a:lnTo>
                  <a:lnTo>
                    <a:pt x="40296" y="38519"/>
                  </a:lnTo>
                  <a:lnTo>
                    <a:pt x="40296" y="38519"/>
                  </a:lnTo>
                  <a:lnTo>
                    <a:pt x="40315" y="38519"/>
                  </a:lnTo>
                  <a:lnTo>
                    <a:pt x="40334" y="38538"/>
                  </a:lnTo>
                  <a:lnTo>
                    <a:pt x="40334" y="38538"/>
                  </a:lnTo>
                  <a:lnTo>
                    <a:pt x="40334" y="38557"/>
                  </a:lnTo>
                  <a:lnTo>
                    <a:pt x="40334" y="38576"/>
                  </a:lnTo>
                  <a:lnTo>
                    <a:pt x="40277" y="38595"/>
                  </a:lnTo>
                  <a:lnTo>
                    <a:pt x="40277" y="38595"/>
                  </a:lnTo>
                  <a:lnTo>
                    <a:pt x="40428" y="38803"/>
                  </a:lnTo>
                  <a:lnTo>
                    <a:pt x="40561" y="39011"/>
                  </a:lnTo>
                  <a:lnTo>
                    <a:pt x="40674" y="39219"/>
                  </a:lnTo>
                  <a:lnTo>
                    <a:pt x="40787" y="39446"/>
                  </a:lnTo>
                  <a:lnTo>
                    <a:pt x="40882" y="39672"/>
                  </a:lnTo>
                  <a:lnTo>
                    <a:pt x="40976" y="39918"/>
                  </a:lnTo>
                  <a:lnTo>
                    <a:pt x="41033" y="40145"/>
                  </a:lnTo>
                  <a:lnTo>
                    <a:pt x="41071" y="40391"/>
                  </a:lnTo>
                  <a:lnTo>
                    <a:pt x="41071" y="40391"/>
                  </a:lnTo>
                  <a:close/>
                  <a:moveTo>
                    <a:pt x="48593" y="51958"/>
                  </a:moveTo>
                  <a:lnTo>
                    <a:pt x="48593" y="51958"/>
                  </a:lnTo>
                  <a:lnTo>
                    <a:pt x="48763" y="52052"/>
                  </a:lnTo>
                  <a:lnTo>
                    <a:pt x="48952" y="52128"/>
                  </a:lnTo>
                  <a:lnTo>
                    <a:pt x="49141" y="52203"/>
                  </a:lnTo>
                  <a:lnTo>
                    <a:pt x="49312" y="52298"/>
                  </a:lnTo>
                  <a:lnTo>
                    <a:pt x="49444" y="52392"/>
                  </a:lnTo>
                  <a:lnTo>
                    <a:pt x="49501" y="52468"/>
                  </a:lnTo>
                  <a:lnTo>
                    <a:pt x="49557" y="52525"/>
                  </a:lnTo>
                  <a:lnTo>
                    <a:pt x="49595" y="52619"/>
                  </a:lnTo>
                  <a:lnTo>
                    <a:pt x="49614" y="52695"/>
                  </a:lnTo>
                  <a:lnTo>
                    <a:pt x="49614" y="52808"/>
                  </a:lnTo>
                  <a:lnTo>
                    <a:pt x="49614" y="52922"/>
                  </a:lnTo>
                  <a:lnTo>
                    <a:pt x="49614" y="52922"/>
                  </a:lnTo>
                  <a:lnTo>
                    <a:pt x="49557" y="53186"/>
                  </a:lnTo>
                  <a:lnTo>
                    <a:pt x="49463" y="53451"/>
                  </a:lnTo>
                  <a:lnTo>
                    <a:pt x="49293" y="53961"/>
                  </a:lnTo>
                  <a:lnTo>
                    <a:pt x="49293" y="53961"/>
                  </a:lnTo>
                  <a:lnTo>
                    <a:pt x="49160" y="54301"/>
                  </a:lnTo>
                  <a:lnTo>
                    <a:pt x="49085" y="54490"/>
                  </a:lnTo>
                  <a:lnTo>
                    <a:pt x="49009" y="54698"/>
                  </a:lnTo>
                  <a:lnTo>
                    <a:pt x="48896" y="54887"/>
                  </a:lnTo>
                  <a:lnTo>
                    <a:pt x="48782" y="55057"/>
                  </a:lnTo>
                  <a:lnTo>
                    <a:pt x="48726" y="55114"/>
                  </a:lnTo>
                  <a:lnTo>
                    <a:pt x="48650" y="55171"/>
                  </a:lnTo>
                  <a:lnTo>
                    <a:pt x="48574" y="55190"/>
                  </a:lnTo>
                  <a:lnTo>
                    <a:pt x="48499" y="55209"/>
                  </a:lnTo>
                  <a:lnTo>
                    <a:pt x="48499" y="55209"/>
                  </a:lnTo>
                  <a:lnTo>
                    <a:pt x="48442" y="55190"/>
                  </a:lnTo>
                  <a:lnTo>
                    <a:pt x="48367" y="55171"/>
                  </a:lnTo>
                  <a:lnTo>
                    <a:pt x="48310" y="55114"/>
                  </a:lnTo>
                  <a:lnTo>
                    <a:pt x="48234" y="55057"/>
                  </a:lnTo>
                  <a:lnTo>
                    <a:pt x="48102" y="54906"/>
                  </a:lnTo>
                  <a:lnTo>
                    <a:pt x="47970" y="54736"/>
                  </a:lnTo>
                  <a:lnTo>
                    <a:pt x="47743" y="54358"/>
                  </a:lnTo>
                  <a:lnTo>
                    <a:pt x="47629" y="54207"/>
                  </a:lnTo>
                  <a:lnTo>
                    <a:pt x="47535" y="54075"/>
                  </a:lnTo>
                  <a:lnTo>
                    <a:pt x="47535" y="54075"/>
                  </a:lnTo>
                  <a:lnTo>
                    <a:pt x="47270" y="53753"/>
                  </a:lnTo>
                  <a:lnTo>
                    <a:pt x="47006" y="53451"/>
                  </a:lnTo>
                  <a:lnTo>
                    <a:pt x="46439" y="52846"/>
                  </a:lnTo>
                  <a:lnTo>
                    <a:pt x="46439" y="52846"/>
                  </a:lnTo>
                  <a:lnTo>
                    <a:pt x="46250" y="52676"/>
                  </a:lnTo>
                  <a:lnTo>
                    <a:pt x="46250" y="52676"/>
                  </a:lnTo>
                  <a:lnTo>
                    <a:pt x="46080" y="52581"/>
                  </a:lnTo>
                  <a:lnTo>
                    <a:pt x="45891" y="52525"/>
                  </a:lnTo>
                  <a:lnTo>
                    <a:pt x="45891" y="52525"/>
                  </a:lnTo>
                  <a:lnTo>
                    <a:pt x="45872" y="52544"/>
                  </a:lnTo>
                  <a:lnTo>
                    <a:pt x="45872" y="52544"/>
                  </a:lnTo>
                  <a:lnTo>
                    <a:pt x="45853" y="52562"/>
                  </a:lnTo>
                  <a:lnTo>
                    <a:pt x="45834" y="52562"/>
                  </a:lnTo>
                  <a:lnTo>
                    <a:pt x="45815" y="52562"/>
                  </a:lnTo>
                  <a:lnTo>
                    <a:pt x="45796" y="52525"/>
                  </a:lnTo>
                  <a:lnTo>
                    <a:pt x="45796" y="52525"/>
                  </a:lnTo>
                  <a:lnTo>
                    <a:pt x="45815" y="52487"/>
                  </a:lnTo>
                  <a:lnTo>
                    <a:pt x="45815" y="52487"/>
                  </a:lnTo>
                  <a:lnTo>
                    <a:pt x="45834" y="52449"/>
                  </a:lnTo>
                  <a:lnTo>
                    <a:pt x="45834" y="52449"/>
                  </a:lnTo>
                  <a:lnTo>
                    <a:pt x="45966" y="52355"/>
                  </a:lnTo>
                  <a:lnTo>
                    <a:pt x="46098" y="52260"/>
                  </a:lnTo>
                  <a:lnTo>
                    <a:pt x="46098" y="52260"/>
                  </a:lnTo>
                  <a:lnTo>
                    <a:pt x="46476" y="52014"/>
                  </a:lnTo>
                  <a:lnTo>
                    <a:pt x="46892" y="51788"/>
                  </a:lnTo>
                  <a:lnTo>
                    <a:pt x="46892" y="51788"/>
                  </a:lnTo>
                  <a:lnTo>
                    <a:pt x="47176" y="51655"/>
                  </a:lnTo>
                  <a:lnTo>
                    <a:pt x="47403" y="51561"/>
                  </a:lnTo>
                  <a:lnTo>
                    <a:pt x="47611" y="51542"/>
                  </a:lnTo>
                  <a:lnTo>
                    <a:pt x="47686" y="51542"/>
                  </a:lnTo>
                  <a:lnTo>
                    <a:pt x="47781" y="51561"/>
                  </a:lnTo>
                  <a:lnTo>
                    <a:pt x="47932" y="51617"/>
                  </a:lnTo>
                  <a:lnTo>
                    <a:pt x="48121" y="51693"/>
                  </a:lnTo>
                  <a:lnTo>
                    <a:pt x="48593" y="51958"/>
                  </a:lnTo>
                  <a:lnTo>
                    <a:pt x="48593" y="51958"/>
                  </a:lnTo>
                  <a:close/>
                  <a:moveTo>
                    <a:pt x="9507" y="53961"/>
                  </a:moveTo>
                  <a:lnTo>
                    <a:pt x="9507" y="53961"/>
                  </a:lnTo>
                  <a:lnTo>
                    <a:pt x="9583" y="54301"/>
                  </a:lnTo>
                  <a:lnTo>
                    <a:pt x="9639" y="54642"/>
                  </a:lnTo>
                  <a:lnTo>
                    <a:pt x="9658" y="55001"/>
                  </a:lnTo>
                  <a:lnTo>
                    <a:pt x="9658" y="55341"/>
                  </a:lnTo>
                  <a:lnTo>
                    <a:pt x="9658" y="55341"/>
                  </a:lnTo>
                  <a:lnTo>
                    <a:pt x="9639" y="55511"/>
                  </a:lnTo>
                  <a:lnTo>
                    <a:pt x="9621" y="55681"/>
                  </a:lnTo>
                  <a:lnTo>
                    <a:pt x="9564" y="55832"/>
                  </a:lnTo>
                  <a:lnTo>
                    <a:pt x="9507" y="56002"/>
                  </a:lnTo>
                  <a:lnTo>
                    <a:pt x="9507" y="56002"/>
                  </a:lnTo>
                  <a:lnTo>
                    <a:pt x="9432" y="56059"/>
                  </a:lnTo>
                  <a:lnTo>
                    <a:pt x="9356" y="56116"/>
                  </a:lnTo>
                  <a:lnTo>
                    <a:pt x="9167" y="56154"/>
                  </a:lnTo>
                  <a:lnTo>
                    <a:pt x="9167" y="56154"/>
                  </a:lnTo>
                  <a:lnTo>
                    <a:pt x="8676" y="56248"/>
                  </a:lnTo>
                  <a:lnTo>
                    <a:pt x="8676" y="56248"/>
                  </a:lnTo>
                  <a:lnTo>
                    <a:pt x="8165" y="56305"/>
                  </a:lnTo>
                  <a:lnTo>
                    <a:pt x="7901" y="56343"/>
                  </a:lnTo>
                  <a:lnTo>
                    <a:pt x="7636" y="56361"/>
                  </a:lnTo>
                  <a:lnTo>
                    <a:pt x="7636" y="56361"/>
                  </a:lnTo>
                  <a:lnTo>
                    <a:pt x="7428" y="56343"/>
                  </a:lnTo>
                  <a:lnTo>
                    <a:pt x="7258" y="56305"/>
                  </a:lnTo>
                  <a:lnTo>
                    <a:pt x="7107" y="56248"/>
                  </a:lnTo>
                  <a:lnTo>
                    <a:pt x="6974" y="56154"/>
                  </a:lnTo>
                  <a:lnTo>
                    <a:pt x="6861" y="56040"/>
                  </a:lnTo>
                  <a:lnTo>
                    <a:pt x="6748" y="55908"/>
                  </a:lnTo>
                  <a:lnTo>
                    <a:pt x="6540" y="55587"/>
                  </a:lnTo>
                  <a:lnTo>
                    <a:pt x="6540" y="55587"/>
                  </a:lnTo>
                  <a:lnTo>
                    <a:pt x="6426" y="55379"/>
                  </a:lnTo>
                  <a:lnTo>
                    <a:pt x="6294" y="55190"/>
                  </a:lnTo>
                  <a:lnTo>
                    <a:pt x="6162" y="54982"/>
                  </a:lnTo>
                  <a:lnTo>
                    <a:pt x="6124" y="54868"/>
                  </a:lnTo>
                  <a:lnTo>
                    <a:pt x="6105" y="54755"/>
                  </a:lnTo>
                  <a:lnTo>
                    <a:pt x="6105" y="54755"/>
                  </a:lnTo>
                  <a:lnTo>
                    <a:pt x="6105" y="54642"/>
                  </a:lnTo>
                  <a:lnTo>
                    <a:pt x="6143" y="54547"/>
                  </a:lnTo>
                  <a:lnTo>
                    <a:pt x="6181" y="54453"/>
                  </a:lnTo>
                  <a:lnTo>
                    <a:pt x="6237" y="54358"/>
                  </a:lnTo>
                  <a:lnTo>
                    <a:pt x="6313" y="54282"/>
                  </a:lnTo>
                  <a:lnTo>
                    <a:pt x="6407" y="54188"/>
                  </a:lnTo>
                  <a:lnTo>
                    <a:pt x="6596" y="54037"/>
                  </a:lnTo>
                  <a:lnTo>
                    <a:pt x="6823" y="53904"/>
                  </a:lnTo>
                  <a:lnTo>
                    <a:pt x="7050" y="53791"/>
                  </a:lnTo>
                  <a:lnTo>
                    <a:pt x="7428" y="53602"/>
                  </a:lnTo>
                  <a:lnTo>
                    <a:pt x="7428" y="53602"/>
                  </a:lnTo>
                  <a:lnTo>
                    <a:pt x="8127" y="53281"/>
                  </a:lnTo>
                  <a:lnTo>
                    <a:pt x="8468" y="53130"/>
                  </a:lnTo>
                  <a:lnTo>
                    <a:pt x="8827" y="53016"/>
                  </a:lnTo>
                  <a:lnTo>
                    <a:pt x="8827" y="53016"/>
                  </a:lnTo>
                  <a:lnTo>
                    <a:pt x="9016" y="52978"/>
                  </a:lnTo>
                  <a:lnTo>
                    <a:pt x="9016" y="52978"/>
                  </a:lnTo>
                  <a:lnTo>
                    <a:pt x="9035" y="52978"/>
                  </a:lnTo>
                  <a:lnTo>
                    <a:pt x="9054" y="52997"/>
                  </a:lnTo>
                  <a:lnTo>
                    <a:pt x="9054" y="52997"/>
                  </a:lnTo>
                  <a:lnTo>
                    <a:pt x="9091" y="53016"/>
                  </a:lnTo>
                  <a:lnTo>
                    <a:pt x="9091" y="53016"/>
                  </a:lnTo>
                  <a:lnTo>
                    <a:pt x="9110" y="53016"/>
                  </a:lnTo>
                  <a:lnTo>
                    <a:pt x="9129" y="53016"/>
                  </a:lnTo>
                  <a:lnTo>
                    <a:pt x="9167" y="53073"/>
                  </a:lnTo>
                  <a:lnTo>
                    <a:pt x="9224" y="53186"/>
                  </a:lnTo>
                  <a:lnTo>
                    <a:pt x="9224" y="53186"/>
                  </a:lnTo>
                  <a:lnTo>
                    <a:pt x="9299" y="53375"/>
                  </a:lnTo>
                  <a:lnTo>
                    <a:pt x="9375" y="53564"/>
                  </a:lnTo>
                  <a:lnTo>
                    <a:pt x="9507" y="53961"/>
                  </a:lnTo>
                  <a:lnTo>
                    <a:pt x="9507" y="53961"/>
                  </a:lnTo>
                  <a:close/>
                  <a:moveTo>
                    <a:pt x="3931" y="45059"/>
                  </a:moveTo>
                  <a:lnTo>
                    <a:pt x="3931" y="45059"/>
                  </a:lnTo>
                  <a:lnTo>
                    <a:pt x="4272" y="45097"/>
                  </a:lnTo>
                  <a:lnTo>
                    <a:pt x="4461" y="45135"/>
                  </a:lnTo>
                  <a:lnTo>
                    <a:pt x="4631" y="45191"/>
                  </a:lnTo>
                  <a:lnTo>
                    <a:pt x="4706" y="45210"/>
                  </a:lnTo>
                  <a:lnTo>
                    <a:pt x="4763" y="45248"/>
                  </a:lnTo>
                  <a:lnTo>
                    <a:pt x="4801" y="45305"/>
                  </a:lnTo>
                  <a:lnTo>
                    <a:pt x="4801" y="45342"/>
                  </a:lnTo>
                  <a:lnTo>
                    <a:pt x="4782" y="45399"/>
                  </a:lnTo>
                  <a:lnTo>
                    <a:pt x="4744" y="45475"/>
                  </a:lnTo>
                  <a:lnTo>
                    <a:pt x="4669" y="45532"/>
                  </a:lnTo>
                  <a:lnTo>
                    <a:pt x="4555" y="45607"/>
                  </a:lnTo>
                  <a:lnTo>
                    <a:pt x="4555" y="45607"/>
                  </a:lnTo>
                  <a:lnTo>
                    <a:pt x="4272" y="45796"/>
                  </a:lnTo>
                  <a:lnTo>
                    <a:pt x="3988" y="45947"/>
                  </a:lnTo>
                  <a:lnTo>
                    <a:pt x="3402" y="46250"/>
                  </a:lnTo>
                  <a:lnTo>
                    <a:pt x="3402" y="46250"/>
                  </a:lnTo>
                  <a:lnTo>
                    <a:pt x="2797" y="46552"/>
                  </a:lnTo>
                  <a:lnTo>
                    <a:pt x="2495" y="46703"/>
                  </a:lnTo>
                  <a:lnTo>
                    <a:pt x="2193" y="46836"/>
                  </a:lnTo>
                  <a:lnTo>
                    <a:pt x="2193" y="46836"/>
                  </a:lnTo>
                  <a:lnTo>
                    <a:pt x="1947" y="46911"/>
                  </a:lnTo>
                  <a:lnTo>
                    <a:pt x="1947" y="46911"/>
                  </a:lnTo>
                  <a:lnTo>
                    <a:pt x="1569" y="47062"/>
                  </a:lnTo>
                  <a:lnTo>
                    <a:pt x="1172" y="47214"/>
                  </a:lnTo>
                  <a:lnTo>
                    <a:pt x="1172" y="47214"/>
                  </a:lnTo>
                  <a:lnTo>
                    <a:pt x="1210" y="47440"/>
                  </a:lnTo>
                  <a:lnTo>
                    <a:pt x="1210" y="47440"/>
                  </a:lnTo>
                  <a:lnTo>
                    <a:pt x="1210" y="47459"/>
                  </a:lnTo>
                  <a:lnTo>
                    <a:pt x="1172" y="47478"/>
                  </a:lnTo>
                  <a:lnTo>
                    <a:pt x="1172" y="47478"/>
                  </a:lnTo>
                  <a:lnTo>
                    <a:pt x="1153" y="47459"/>
                  </a:lnTo>
                  <a:lnTo>
                    <a:pt x="1134" y="47440"/>
                  </a:lnTo>
                  <a:lnTo>
                    <a:pt x="1134" y="47440"/>
                  </a:lnTo>
                  <a:lnTo>
                    <a:pt x="1115" y="47251"/>
                  </a:lnTo>
                  <a:lnTo>
                    <a:pt x="1115" y="47251"/>
                  </a:lnTo>
                  <a:lnTo>
                    <a:pt x="775" y="47403"/>
                  </a:lnTo>
                  <a:lnTo>
                    <a:pt x="435" y="47592"/>
                  </a:lnTo>
                  <a:lnTo>
                    <a:pt x="435" y="47592"/>
                  </a:lnTo>
                  <a:lnTo>
                    <a:pt x="246" y="47705"/>
                  </a:lnTo>
                  <a:lnTo>
                    <a:pt x="151" y="47762"/>
                  </a:lnTo>
                  <a:lnTo>
                    <a:pt x="76" y="47837"/>
                  </a:lnTo>
                  <a:lnTo>
                    <a:pt x="76" y="47837"/>
                  </a:lnTo>
                  <a:lnTo>
                    <a:pt x="76" y="47875"/>
                  </a:lnTo>
                  <a:lnTo>
                    <a:pt x="57" y="47894"/>
                  </a:lnTo>
                  <a:lnTo>
                    <a:pt x="19" y="47894"/>
                  </a:lnTo>
                  <a:lnTo>
                    <a:pt x="0" y="47856"/>
                  </a:lnTo>
                  <a:lnTo>
                    <a:pt x="0" y="47856"/>
                  </a:lnTo>
                  <a:lnTo>
                    <a:pt x="0" y="47818"/>
                  </a:lnTo>
                  <a:lnTo>
                    <a:pt x="38" y="47781"/>
                  </a:lnTo>
                  <a:lnTo>
                    <a:pt x="133" y="47686"/>
                  </a:lnTo>
                  <a:lnTo>
                    <a:pt x="284" y="47573"/>
                  </a:lnTo>
                  <a:lnTo>
                    <a:pt x="473" y="47478"/>
                  </a:lnTo>
                  <a:lnTo>
                    <a:pt x="851" y="47289"/>
                  </a:lnTo>
                  <a:lnTo>
                    <a:pt x="1096" y="47176"/>
                  </a:lnTo>
                  <a:lnTo>
                    <a:pt x="1096" y="47176"/>
                  </a:lnTo>
                  <a:lnTo>
                    <a:pt x="1059" y="46722"/>
                  </a:lnTo>
                  <a:lnTo>
                    <a:pt x="1059" y="46269"/>
                  </a:lnTo>
                  <a:lnTo>
                    <a:pt x="1078" y="46042"/>
                  </a:lnTo>
                  <a:lnTo>
                    <a:pt x="1096" y="45815"/>
                  </a:lnTo>
                  <a:lnTo>
                    <a:pt x="1134" y="45588"/>
                  </a:lnTo>
                  <a:lnTo>
                    <a:pt x="1210" y="45361"/>
                  </a:lnTo>
                  <a:lnTo>
                    <a:pt x="1210" y="45361"/>
                  </a:lnTo>
                  <a:lnTo>
                    <a:pt x="1304" y="45078"/>
                  </a:lnTo>
                  <a:lnTo>
                    <a:pt x="1361" y="44927"/>
                  </a:lnTo>
                  <a:lnTo>
                    <a:pt x="1437" y="44794"/>
                  </a:lnTo>
                  <a:lnTo>
                    <a:pt x="1531" y="44662"/>
                  </a:lnTo>
                  <a:lnTo>
                    <a:pt x="1626" y="44549"/>
                  </a:lnTo>
                  <a:lnTo>
                    <a:pt x="1739" y="44454"/>
                  </a:lnTo>
                  <a:lnTo>
                    <a:pt x="1871" y="44379"/>
                  </a:lnTo>
                  <a:lnTo>
                    <a:pt x="1871" y="44379"/>
                  </a:lnTo>
                  <a:lnTo>
                    <a:pt x="1966" y="44360"/>
                  </a:lnTo>
                  <a:lnTo>
                    <a:pt x="2041" y="44360"/>
                  </a:lnTo>
                  <a:lnTo>
                    <a:pt x="2193" y="44379"/>
                  </a:lnTo>
                  <a:lnTo>
                    <a:pt x="2193" y="44379"/>
                  </a:lnTo>
                  <a:lnTo>
                    <a:pt x="2306" y="44435"/>
                  </a:lnTo>
                  <a:lnTo>
                    <a:pt x="2419" y="44492"/>
                  </a:lnTo>
                  <a:lnTo>
                    <a:pt x="2627" y="44605"/>
                  </a:lnTo>
                  <a:lnTo>
                    <a:pt x="2627" y="44605"/>
                  </a:lnTo>
                  <a:lnTo>
                    <a:pt x="2968" y="44794"/>
                  </a:lnTo>
                  <a:lnTo>
                    <a:pt x="3308" y="44927"/>
                  </a:lnTo>
                  <a:lnTo>
                    <a:pt x="3308" y="44927"/>
                  </a:lnTo>
                  <a:lnTo>
                    <a:pt x="3459" y="44983"/>
                  </a:lnTo>
                  <a:lnTo>
                    <a:pt x="3610" y="45021"/>
                  </a:lnTo>
                  <a:lnTo>
                    <a:pt x="3931" y="45059"/>
                  </a:lnTo>
                  <a:lnTo>
                    <a:pt x="3931" y="45059"/>
                  </a:lnTo>
                  <a:close/>
                  <a:moveTo>
                    <a:pt x="34531" y="4423"/>
                  </a:moveTo>
                  <a:lnTo>
                    <a:pt x="34531" y="4423"/>
                  </a:lnTo>
                  <a:lnTo>
                    <a:pt x="34569" y="4480"/>
                  </a:lnTo>
                  <a:lnTo>
                    <a:pt x="34588" y="4555"/>
                  </a:lnTo>
                  <a:lnTo>
                    <a:pt x="34626" y="4725"/>
                  </a:lnTo>
                  <a:lnTo>
                    <a:pt x="34645" y="4933"/>
                  </a:lnTo>
                  <a:lnTo>
                    <a:pt x="34626" y="5160"/>
                  </a:lnTo>
                  <a:lnTo>
                    <a:pt x="34607" y="5387"/>
                  </a:lnTo>
                  <a:lnTo>
                    <a:pt x="34550" y="5614"/>
                  </a:lnTo>
                  <a:lnTo>
                    <a:pt x="34494" y="5803"/>
                  </a:lnTo>
                  <a:lnTo>
                    <a:pt x="34418" y="5973"/>
                  </a:lnTo>
                  <a:lnTo>
                    <a:pt x="34418" y="5973"/>
                  </a:lnTo>
                  <a:lnTo>
                    <a:pt x="34418" y="6067"/>
                  </a:lnTo>
                  <a:lnTo>
                    <a:pt x="34399" y="6124"/>
                  </a:lnTo>
                  <a:lnTo>
                    <a:pt x="34399" y="6124"/>
                  </a:lnTo>
                  <a:lnTo>
                    <a:pt x="34399" y="6143"/>
                  </a:lnTo>
                  <a:lnTo>
                    <a:pt x="34380" y="6162"/>
                  </a:lnTo>
                  <a:lnTo>
                    <a:pt x="34361" y="6181"/>
                  </a:lnTo>
                  <a:lnTo>
                    <a:pt x="34323" y="6181"/>
                  </a:lnTo>
                  <a:lnTo>
                    <a:pt x="34323" y="6181"/>
                  </a:lnTo>
                  <a:lnTo>
                    <a:pt x="34286" y="6181"/>
                  </a:lnTo>
                  <a:lnTo>
                    <a:pt x="34286" y="6181"/>
                  </a:lnTo>
                  <a:lnTo>
                    <a:pt x="34248" y="6218"/>
                  </a:lnTo>
                  <a:lnTo>
                    <a:pt x="34229" y="6237"/>
                  </a:lnTo>
                  <a:lnTo>
                    <a:pt x="34191" y="6218"/>
                  </a:lnTo>
                  <a:lnTo>
                    <a:pt x="34191" y="6218"/>
                  </a:lnTo>
                  <a:lnTo>
                    <a:pt x="34191" y="6200"/>
                  </a:lnTo>
                  <a:lnTo>
                    <a:pt x="34191" y="6181"/>
                  </a:lnTo>
                  <a:lnTo>
                    <a:pt x="34210" y="6143"/>
                  </a:lnTo>
                  <a:lnTo>
                    <a:pt x="34210" y="6143"/>
                  </a:lnTo>
                  <a:lnTo>
                    <a:pt x="34040" y="5973"/>
                  </a:lnTo>
                  <a:lnTo>
                    <a:pt x="33870" y="5803"/>
                  </a:lnTo>
                  <a:lnTo>
                    <a:pt x="33870" y="5803"/>
                  </a:lnTo>
                  <a:lnTo>
                    <a:pt x="33832" y="5765"/>
                  </a:lnTo>
                  <a:lnTo>
                    <a:pt x="33832" y="5765"/>
                  </a:lnTo>
                  <a:lnTo>
                    <a:pt x="33662" y="5651"/>
                  </a:lnTo>
                  <a:lnTo>
                    <a:pt x="33605" y="5576"/>
                  </a:lnTo>
                  <a:lnTo>
                    <a:pt x="33567" y="5500"/>
                  </a:lnTo>
                  <a:lnTo>
                    <a:pt x="33567" y="5500"/>
                  </a:lnTo>
                  <a:lnTo>
                    <a:pt x="33567" y="5368"/>
                  </a:lnTo>
                  <a:lnTo>
                    <a:pt x="33586" y="5255"/>
                  </a:lnTo>
                  <a:lnTo>
                    <a:pt x="33624" y="5141"/>
                  </a:lnTo>
                  <a:lnTo>
                    <a:pt x="33681" y="5028"/>
                  </a:lnTo>
                  <a:lnTo>
                    <a:pt x="33756" y="4933"/>
                  </a:lnTo>
                  <a:lnTo>
                    <a:pt x="33832" y="4839"/>
                  </a:lnTo>
                  <a:lnTo>
                    <a:pt x="34002" y="4669"/>
                  </a:lnTo>
                  <a:lnTo>
                    <a:pt x="34002" y="4669"/>
                  </a:lnTo>
                  <a:lnTo>
                    <a:pt x="34116" y="4574"/>
                  </a:lnTo>
                  <a:lnTo>
                    <a:pt x="34267" y="4480"/>
                  </a:lnTo>
                  <a:lnTo>
                    <a:pt x="34323" y="4423"/>
                  </a:lnTo>
                  <a:lnTo>
                    <a:pt x="34399" y="4404"/>
                  </a:lnTo>
                  <a:lnTo>
                    <a:pt x="34456" y="4404"/>
                  </a:lnTo>
                  <a:lnTo>
                    <a:pt x="34531" y="4423"/>
                  </a:lnTo>
                  <a:lnTo>
                    <a:pt x="34531" y="4423"/>
                  </a:lnTo>
                  <a:close/>
                  <a:moveTo>
                    <a:pt x="47100" y="8808"/>
                  </a:moveTo>
                  <a:lnTo>
                    <a:pt x="47100" y="8808"/>
                  </a:lnTo>
                  <a:lnTo>
                    <a:pt x="47233" y="8997"/>
                  </a:lnTo>
                  <a:lnTo>
                    <a:pt x="47308" y="9186"/>
                  </a:lnTo>
                  <a:lnTo>
                    <a:pt x="47384" y="9394"/>
                  </a:lnTo>
                  <a:lnTo>
                    <a:pt x="47440" y="9602"/>
                  </a:lnTo>
                  <a:lnTo>
                    <a:pt x="47478" y="9828"/>
                  </a:lnTo>
                  <a:lnTo>
                    <a:pt x="47497" y="10036"/>
                  </a:lnTo>
                  <a:lnTo>
                    <a:pt x="47497" y="10471"/>
                  </a:lnTo>
                  <a:lnTo>
                    <a:pt x="47497" y="10471"/>
                  </a:lnTo>
                  <a:lnTo>
                    <a:pt x="47478" y="10641"/>
                  </a:lnTo>
                  <a:lnTo>
                    <a:pt x="47440" y="10830"/>
                  </a:lnTo>
                  <a:lnTo>
                    <a:pt x="47403" y="10906"/>
                  </a:lnTo>
                  <a:lnTo>
                    <a:pt x="47365" y="10981"/>
                  </a:lnTo>
                  <a:lnTo>
                    <a:pt x="47308" y="11038"/>
                  </a:lnTo>
                  <a:lnTo>
                    <a:pt x="47233" y="11095"/>
                  </a:lnTo>
                  <a:lnTo>
                    <a:pt x="47233" y="11095"/>
                  </a:lnTo>
                  <a:lnTo>
                    <a:pt x="47100" y="11114"/>
                  </a:lnTo>
                  <a:lnTo>
                    <a:pt x="46968" y="11114"/>
                  </a:lnTo>
                  <a:lnTo>
                    <a:pt x="46722" y="11095"/>
                  </a:lnTo>
                  <a:lnTo>
                    <a:pt x="46722" y="11095"/>
                  </a:lnTo>
                  <a:lnTo>
                    <a:pt x="46514" y="11095"/>
                  </a:lnTo>
                  <a:lnTo>
                    <a:pt x="46287" y="11076"/>
                  </a:lnTo>
                  <a:lnTo>
                    <a:pt x="46174" y="11038"/>
                  </a:lnTo>
                  <a:lnTo>
                    <a:pt x="46080" y="11000"/>
                  </a:lnTo>
                  <a:lnTo>
                    <a:pt x="45985" y="10962"/>
                  </a:lnTo>
                  <a:lnTo>
                    <a:pt x="45909" y="10887"/>
                  </a:lnTo>
                  <a:lnTo>
                    <a:pt x="45909" y="10887"/>
                  </a:lnTo>
                  <a:lnTo>
                    <a:pt x="45796" y="10660"/>
                  </a:lnTo>
                  <a:lnTo>
                    <a:pt x="45702" y="10414"/>
                  </a:lnTo>
                  <a:lnTo>
                    <a:pt x="45550" y="9923"/>
                  </a:lnTo>
                  <a:lnTo>
                    <a:pt x="45550" y="9923"/>
                  </a:lnTo>
                  <a:lnTo>
                    <a:pt x="45513" y="9715"/>
                  </a:lnTo>
                  <a:lnTo>
                    <a:pt x="45494" y="9602"/>
                  </a:lnTo>
                  <a:lnTo>
                    <a:pt x="45494" y="9507"/>
                  </a:lnTo>
                  <a:lnTo>
                    <a:pt x="45513" y="9413"/>
                  </a:lnTo>
                  <a:lnTo>
                    <a:pt x="45550" y="9318"/>
                  </a:lnTo>
                  <a:lnTo>
                    <a:pt x="45607" y="9243"/>
                  </a:lnTo>
                  <a:lnTo>
                    <a:pt x="45702" y="9167"/>
                  </a:lnTo>
                  <a:lnTo>
                    <a:pt x="45702" y="9167"/>
                  </a:lnTo>
                  <a:lnTo>
                    <a:pt x="46231" y="8865"/>
                  </a:lnTo>
                  <a:lnTo>
                    <a:pt x="46760" y="8543"/>
                  </a:lnTo>
                  <a:lnTo>
                    <a:pt x="46760" y="8543"/>
                  </a:lnTo>
                  <a:lnTo>
                    <a:pt x="46930" y="8411"/>
                  </a:lnTo>
                  <a:lnTo>
                    <a:pt x="46930" y="8411"/>
                  </a:lnTo>
                  <a:lnTo>
                    <a:pt x="46968" y="8411"/>
                  </a:lnTo>
                  <a:lnTo>
                    <a:pt x="46968" y="8411"/>
                  </a:lnTo>
                  <a:lnTo>
                    <a:pt x="46987" y="8411"/>
                  </a:lnTo>
                  <a:lnTo>
                    <a:pt x="47025" y="8430"/>
                  </a:lnTo>
                  <a:lnTo>
                    <a:pt x="47025" y="8449"/>
                  </a:lnTo>
                  <a:lnTo>
                    <a:pt x="47025" y="8468"/>
                  </a:lnTo>
                  <a:lnTo>
                    <a:pt x="47025" y="8468"/>
                  </a:lnTo>
                  <a:lnTo>
                    <a:pt x="47062" y="8638"/>
                  </a:lnTo>
                  <a:lnTo>
                    <a:pt x="47100" y="8808"/>
                  </a:lnTo>
                  <a:lnTo>
                    <a:pt x="47100" y="8808"/>
                  </a:lnTo>
                  <a:close/>
                  <a:moveTo>
                    <a:pt x="43320" y="21641"/>
                  </a:moveTo>
                  <a:lnTo>
                    <a:pt x="43320" y="21641"/>
                  </a:lnTo>
                  <a:lnTo>
                    <a:pt x="43377" y="22114"/>
                  </a:lnTo>
                  <a:lnTo>
                    <a:pt x="43377" y="22359"/>
                  </a:lnTo>
                  <a:lnTo>
                    <a:pt x="43377" y="22586"/>
                  </a:lnTo>
                  <a:lnTo>
                    <a:pt x="43377" y="22586"/>
                  </a:lnTo>
                  <a:lnTo>
                    <a:pt x="43358" y="22756"/>
                  </a:lnTo>
                  <a:lnTo>
                    <a:pt x="43339" y="22926"/>
                  </a:lnTo>
                  <a:lnTo>
                    <a:pt x="43245" y="23229"/>
                  </a:lnTo>
                  <a:lnTo>
                    <a:pt x="43245" y="23229"/>
                  </a:lnTo>
                  <a:lnTo>
                    <a:pt x="43207" y="23399"/>
                  </a:lnTo>
                  <a:lnTo>
                    <a:pt x="43131" y="23550"/>
                  </a:lnTo>
                  <a:lnTo>
                    <a:pt x="43056" y="23701"/>
                  </a:lnTo>
                  <a:lnTo>
                    <a:pt x="42961" y="23834"/>
                  </a:lnTo>
                  <a:lnTo>
                    <a:pt x="42961" y="23834"/>
                  </a:lnTo>
                  <a:lnTo>
                    <a:pt x="42885" y="23890"/>
                  </a:lnTo>
                  <a:lnTo>
                    <a:pt x="42810" y="23947"/>
                  </a:lnTo>
                  <a:lnTo>
                    <a:pt x="42640" y="24042"/>
                  </a:lnTo>
                  <a:lnTo>
                    <a:pt x="42640" y="24042"/>
                  </a:lnTo>
                  <a:lnTo>
                    <a:pt x="42470" y="24136"/>
                  </a:lnTo>
                  <a:lnTo>
                    <a:pt x="42356" y="24155"/>
                  </a:lnTo>
                  <a:lnTo>
                    <a:pt x="42262" y="24174"/>
                  </a:lnTo>
                  <a:lnTo>
                    <a:pt x="42262" y="24174"/>
                  </a:lnTo>
                  <a:lnTo>
                    <a:pt x="42092" y="24155"/>
                  </a:lnTo>
                  <a:lnTo>
                    <a:pt x="41959" y="24117"/>
                  </a:lnTo>
                  <a:lnTo>
                    <a:pt x="41827" y="24061"/>
                  </a:lnTo>
                  <a:lnTo>
                    <a:pt x="41714" y="23985"/>
                  </a:lnTo>
                  <a:lnTo>
                    <a:pt x="41600" y="23890"/>
                  </a:lnTo>
                  <a:lnTo>
                    <a:pt x="41506" y="23796"/>
                  </a:lnTo>
                  <a:lnTo>
                    <a:pt x="41430" y="23683"/>
                  </a:lnTo>
                  <a:lnTo>
                    <a:pt x="41354" y="23569"/>
                  </a:lnTo>
                  <a:lnTo>
                    <a:pt x="41241" y="23304"/>
                  </a:lnTo>
                  <a:lnTo>
                    <a:pt x="41147" y="23002"/>
                  </a:lnTo>
                  <a:lnTo>
                    <a:pt x="41090" y="22719"/>
                  </a:lnTo>
                  <a:lnTo>
                    <a:pt x="41052" y="22435"/>
                  </a:lnTo>
                  <a:lnTo>
                    <a:pt x="41052" y="22435"/>
                  </a:lnTo>
                  <a:lnTo>
                    <a:pt x="41014" y="22095"/>
                  </a:lnTo>
                  <a:lnTo>
                    <a:pt x="40976" y="21736"/>
                  </a:lnTo>
                  <a:lnTo>
                    <a:pt x="40976" y="21566"/>
                  </a:lnTo>
                  <a:lnTo>
                    <a:pt x="40976" y="21396"/>
                  </a:lnTo>
                  <a:lnTo>
                    <a:pt x="41014" y="21225"/>
                  </a:lnTo>
                  <a:lnTo>
                    <a:pt x="41071" y="21074"/>
                  </a:lnTo>
                  <a:lnTo>
                    <a:pt x="41071" y="21074"/>
                  </a:lnTo>
                  <a:lnTo>
                    <a:pt x="41222" y="20847"/>
                  </a:lnTo>
                  <a:lnTo>
                    <a:pt x="41392" y="20621"/>
                  </a:lnTo>
                  <a:lnTo>
                    <a:pt x="41732" y="20186"/>
                  </a:lnTo>
                  <a:lnTo>
                    <a:pt x="42092" y="19770"/>
                  </a:lnTo>
                  <a:lnTo>
                    <a:pt x="42262" y="19562"/>
                  </a:lnTo>
                  <a:lnTo>
                    <a:pt x="42432" y="19335"/>
                  </a:lnTo>
                  <a:lnTo>
                    <a:pt x="42432" y="19335"/>
                  </a:lnTo>
                  <a:lnTo>
                    <a:pt x="42488" y="19241"/>
                  </a:lnTo>
                  <a:lnTo>
                    <a:pt x="42526" y="19146"/>
                  </a:lnTo>
                  <a:lnTo>
                    <a:pt x="42526" y="19146"/>
                  </a:lnTo>
                  <a:lnTo>
                    <a:pt x="42545" y="19127"/>
                  </a:lnTo>
                  <a:lnTo>
                    <a:pt x="42564" y="19109"/>
                  </a:lnTo>
                  <a:lnTo>
                    <a:pt x="42564" y="19109"/>
                  </a:lnTo>
                  <a:lnTo>
                    <a:pt x="42602" y="19109"/>
                  </a:lnTo>
                  <a:lnTo>
                    <a:pt x="42602" y="19127"/>
                  </a:lnTo>
                  <a:lnTo>
                    <a:pt x="42621" y="19165"/>
                  </a:lnTo>
                  <a:lnTo>
                    <a:pt x="42621" y="19165"/>
                  </a:lnTo>
                  <a:lnTo>
                    <a:pt x="42640" y="19411"/>
                  </a:lnTo>
                  <a:lnTo>
                    <a:pt x="42677" y="19543"/>
                  </a:lnTo>
                  <a:lnTo>
                    <a:pt x="42715" y="19657"/>
                  </a:lnTo>
                  <a:lnTo>
                    <a:pt x="42715" y="19657"/>
                  </a:lnTo>
                  <a:lnTo>
                    <a:pt x="42885" y="19978"/>
                  </a:lnTo>
                  <a:lnTo>
                    <a:pt x="42961" y="20148"/>
                  </a:lnTo>
                  <a:lnTo>
                    <a:pt x="43037" y="20318"/>
                  </a:lnTo>
                  <a:lnTo>
                    <a:pt x="43037" y="20318"/>
                  </a:lnTo>
                  <a:lnTo>
                    <a:pt x="43150" y="20640"/>
                  </a:lnTo>
                  <a:lnTo>
                    <a:pt x="43245" y="20961"/>
                  </a:lnTo>
                  <a:lnTo>
                    <a:pt x="43301" y="21301"/>
                  </a:lnTo>
                  <a:lnTo>
                    <a:pt x="43320" y="21641"/>
                  </a:lnTo>
                  <a:lnTo>
                    <a:pt x="43320" y="21641"/>
                  </a:lnTo>
                  <a:close/>
                  <a:moveTo>
                    <a:pt x="37121" y="11718"/>
                  </a:moveTo>
                  <a:lnTo>
                    <a:pt x="37121" y="11718"/>
                  </a:lnTo>
                  <a:lnTo>
                    <a:pt x="37196" y="11832"/>
                  </a:lnTo>
                  <a:lnTo>
                    <a:pt x="37215" y="11945"/>
                  </a:lnTo>
                  <a:lnTo>
                    <a:pt x="37196" y="12078"/>
                  </a:lnTo>
                  <a:lnTo>
                    <a:pt x="37159" y="12210"/>
                  </a:lnTo>
                  <a:lnTo>
                    <a:pt x="37159" y="12210"/>
                  </a:lnTo>
                  <a:lnTo>
                    <a:pt x="37064" y="12361"/>
                  </a:lnTo>
                  <a:lnTo>
                    <a:pt x="37007" y="12418"/>
                  </a:lnTo>
                  <a:lnTo>
                    <a:pt x="36951" y="12475"/>
                  </a:lnTo>
                  <a:lnTo>
                    <a:pt x="36951" y="12475"/>
                  </a:lnTo>
                  <a:lnTo>
                    <a:pt x="36535" y="12626"/>
                  </a:lnTo>
                  <a:lnTo>
                    <a:pt x="36327" y="12682"/>
                  </a:lnTo>
                  <a:lnTo>
                    <a:pt x="36100" y="12739"/>
                  </a:lnTo>
                  <a:lnTo>
                    <a:pt x="35892" y="12777"/>
                  </a:lnTo>
                  <a:lnTo>
                    <a:pt x="35665" y="12796"/>
                  </a:lnTo>
                  <a:lnTo>
                    <a:pt x="35439" y="12815"/>
                  </a:lnTo>
                  <a:lnTo>
                    <a:pt x="35231" y="12815"/>
                  </a:lnTo>
                  <a:lnTo>
                    <a:pt x="35231" y="12815"/>
                  </a:lnTo>
                  <a:lnTo>
                    <a:pt x="34872" y="12796"/>
                  </a:lnTo>
                  <a:lnTo>
                    <a:pt x="34512" y="12758"/>
                  </a:lnTo>
                  <a:lnTo>
                    <a:pt x="34153" y="12682"/>
                  </a:lnTo>
                  <a:lnTo>
                    <a:pt x="33794" y="12588"/>
                  </a:lnTo>
                  <a:lnTo>
                    <a:pt x="33794" y="12588"/>
                  </a:lnTo>
                  <a:lnTo>
                    <a:pt x="33454" y="12531"/>
                  </a:lnTo>
                  <a:lnTo>
                    <a:pt x="33284" y="12512"/>
                  </a:lnTo>
                  <a:lnTo>
                    <a:pt x="33114" y="12456"/>
                  </a:lnTo>
                  <a:lnTo>
                    <a:pt x="33114" y="12456"/>
                  </a:lnTo>
                  <a:lnTo>
                    <a:pt x="33038" y="12418"/>
                  </a:lnTo>
                  <a:lnTo>
                    <a:pt x="32963" y="12380"/>
                  </a:lnTo>
                  <a:lnTo>
                    <a:pt x="32925" y="12323"/>
                  </a:lnTo>
                  <a:lnTo>
                    <a:pt x="32887" y="12267"/>
                  </a:lnTo>
                  <a:lnTo>
                    <a:pt x="32830" y="12115"/>
                  </a:lnTo>
                  <a:lnTo>
                    <a:pt x="32811" y="11945"/>
                  </a:lnTo>
                  <a:lnTo>
                    <a:pt x="32811" y="11945"/>
                  </a:lnTo>
                  <a:lnTo>
                    <a:pt x="32774" y="11624"/>
                  </a:lnTo>
                  <a:lnTo>
                    <a:pt x="32679" y="11322"/>
                  </a:lnTo>
                  <a:lnTo>
                    <a:pt x="32679" y="11322"/>
                  </a:lnTo>
                  <a:lnTo>
                    <a:pt x="32566" y="10925"/>
                  </a:lnTo>
                  <a:lnTo>
                    <a:pt x="32509" y="10755"/>
                  </a:lnTo>
                  <a:lnTo>
                    <a:pt x="32509" y="10584"/>
                  </a:lnTo>
                  <a:lnTo>
                    <a:pt x="32509" y="10509"/>
                  </a:lnTo>
                  <a:lnTo>
                    <a:pt x="32528" y="10433"/>
                  </a:lnTo>
                  <a:lnTo>
                    <a:pt x="32547" y="10358"/>
                  </a:lnTo>
                  <a:lnTo>
                    <a:pt x="32604" y="10301"/>
                  </a:lnTo>
                  <a:lnTo>
                    <a:pt x="32660" y="10225"/>
                  </a:lnTo>
                  <a:lnTo>
                    <a:pt x="32736" y="10169"/>
                  </a:lnTo>
                  <a:lnTo>
                    <a:pt x="32830" y="10112"/>
                  </a:lnTo>
                  <a:lnTo>
                    <a:pt x="32963" y="10055"/>
                  </a:lnTo>
                  <a:lnTo>
                    <a:pt x="32963" y="10055"/>
                  </a:lnTo>
                  <a:lnTo>
                    <a:pt x="33208" y="9923"/>
                  </a:lnTo>
                  <a:lnTo>
                    <a:pt x="33624" y="9753"/>
                  </a:lnTo>
                  <a:lnTo>
                    <a:pt x="33851" y="9677"/>
                  </a:lnTo>
                  <a:lnTo>
                    <a:pt x="34040" y="9621"/>
                  </a:lnTo>
                  <a:lnTo>
                    <a:pt x="34116" y="9602"/>
                  </a:lnTo>
                  <a:lnTo>
                    <a:pt x="34172" y="9621"/>
                  </a:lnTo>
                  <a:lnTo>
                    <a:pt x="34210" y="9621"/>
                  </a:lnTo>
                  <a:lnTo>
                    <a:pt x="34248" y="9658"/>
                  </a:lnTo>
                  <a:lnTo>
                    <a:pt x="34248" y="9658"/>
                  </a:lnTo>
                  <a:lnTo>
                    <a:pt x="34248" y="9658"/>
                  </a:lnTo>
                  <a:lnTo>
                    <a:pt x="34248" y="9658"/>
                  </a:lnTo>
                  <a:lnTo>
                    <a:pt x="34248" y="9658"/>
                  </a:lnTo>
                  <a:lnTo>
                    <a:pt x="34248" y="9658"/>
                  </a:lnTo>
                  <a:lnTo>
                    <a:pt x="34267" y="9658"/>
                  </a:lnTo>
                  <a:lnTo>
                    <a:pt x="34286" y="9658"/>
                  </a:lnTo>
                  <a:lnTo>
                    <a:pt x="34342" y="9696"/>
                  </a:lnTo>
                  <a:lnTo>
                    <a:pt x="34437" y="9791"/>
                  </a:lnTo>
                  <a:lnTo>
                    <a:pt x="34437" y="9791"/>
                  </a:lnTo>
                  <a:lnTo>
                    <a:pt x="34588" y="9923"/>
                  </a:lnTo>
                  <a:lnTo>
                    <a:pt x="34739" y="10017"/>
                  </a:lnTo>
                  <a:lnTo>
                    <a:pt x="35061" y="10206"/>
                  </a:lnTo>
                  <a:lnTo>
                    <a:pt x="35382" y="10377"/>
                  </a:lnTo>
                  <a:lnTo>
                    <a:pt x="35684" y="10566"/>
                  </a:lnTo>
                  <a:lnTo>
                    <a:pt x="35684" y="10566"/>
                  </a:lnTo>
                  <a:lnTo>
                    <a:pt x="36025" y="10811"/>
                  </a:lnTo>
                  <a:lnTo>
                    <a:pt x="36365" y="11057"/>
                  </a:lnTo>
                  <a:lnTo>
                    <a:pt x="36365" y="11057"/>
                  </a:lnTo>
                  <a:lnTo>
                    <a:pt x="36762" y="11359"/>
                  </a:lnTo>
                  <a:lnTo>
                    <a:pt x="36970" y="11529"/>
                  </a:lnTo>
                  <a:lnTo>
                    <a:pt x="37045" y="11605"/>
                  </a:lnTo>
                  <a:lnTo>
                    <a:pt x="37121" y="11718"/>
                  </a:lnTo>
                  <a:lnTo>
                    <a:pt x="37121" y="11718"/>
                  </a:lnTo>
                  <a:close/>
                  <a:moveTo>
                    <a:pt x="23550" y="17445"/>
                  </a:moveTo>
                  <a:lnTo>
                    <a:pt x="23550" y="17445"/>
                  </a:lnTo>
                  <a:lnTo>
                    <a:pt x="23645" y="17729"/>
                  </a:lnTo>
                  <a:lnTo>
                    <a:pt x="23701" y="18012"/>
                  </a:lnTo>
                  <a:lnTo>
                    <a:pt x="23758" y="18296"/>
                  </a:lnTo>
                  <a:lnTo>
                    <a:pt x="23758" y="18447"/>
                  </a:lnTo>
                  <a:lnTo>
                    <a:pt x="23758" y="18598"/>
                  </a:lnTo>
                  <a:lnTo>
                    <a:pt x="23758" y="18598"/>
                  </a:lnTo>
                  <a:lnTo>
                    <a:pt x="23739" y="18901"/>
                  </a:lnTo>
                  <a:lnTo>
                    <a:pt x="23720" y="19109"/>
                  </a:lnTo>
                  <a:lnTo>
                    <a:pt x="23664" y="19316"/>
                  </a:lnTo>
                  <a:lnTo>
                    <a:pt x="23607" y="19524"/>
                  </a:lnTo>
                  <a:lnTo>
                    <a:pt x="23531" y="19676"/>
                  </a:lnTo>
                  <a:lnTo>
                    <a:pt x="23475" y="19732"/>
                  </a:lnTo>
                  <a:lnTo>
                    <a:pt x="23418" y="19770"/>
                  </a:lnTo>
                  <a:lnTo>
                    <a:pt x="23361" y="19789"/>
                  </a:lnTo>
                  <a:lnTo>
                    <a:pt x="23286" y="19789"/>
                  </a:lnTo>
                  <a:lnTo>
                    <a:pt x="23286" y="19789"/>
                  </a:lnTo>
                  <a:lnTo>
                    <a:pt x="23115" y="19732"/>
                  </a:lnTo>
                  <a:lnTo>
                    <a:pt x="22983" y="19638"/>
                  </a:lnTo>
                  <a:lnTo>
                    <a:pt x="22870" y="19524"/>
                  </a:lnTo>
                  <a:lnTo>
                    <a:pt x="22756" y="19392"/>
                  </a:lnTo>
                  <a:lnTo>
                    <a:pt x="22756" y="19392"/>
                  </a:lnTo>
                  <a:lnTo>
                    <a:pt x="22719" y="19316"/>
                  </a:lnTo>
                  <a:lnTo>
                    <a:pt x="22681" y="19260"/>
                  </a:lnTo>
                  <a:lnTo>
                    <a:pt x="22662" y="19127"/>
                  </a:lnTo>
                  <a:lnTo>
                    <a:pt x="22681" y="18995"/>
                  </a:lnTo>
                  <a:lnTo>
                    <a:pt x="22719" y="18844"/>
                  </a:lnTo>
                  <a:lnTo>
                    <a:pt x="22719" y="18844"/>
                  </a:lnTo>
                  <a:lnTo>
                    <a:pt x="22870" y="18485"/>
                  </a:lnTo>
                  <a:lnTo>
                    <a:pt x="23059" y="18126"/>
                  </a:lnTo>
                  <a:lnTo>
                    <a:pt x="23248" y="17767"/>
                  </a:lnTo>
                  <a:lnTo>
                    <a:pt x="23475" y="17426"/>
                  </a:lnTo>
                  <a:lnTo>
                    <a:pt x="23475" y="17426"/>
                  </a:lnTo>
                  <a:lnTo>
                    <a:pt x="23437" y="17332"/>
                  </a:lnTo>
                  <a:lnTo>
                    <a:pt x="23437" y="17332"/>
                  </a:lnTo>
                  <a:lnTo>
                    <a:pt x="23437" y="17313"/>
                  </a:lnTo>
                  <a:lnTo>
                    <a:pt x="23475" y="17294"/>
                  </a:lnTo>
                  <a:lnTo>
                    <a:pt x="23475" y="17294"/>
                  </a:lnTo>
                  <a:lnTo>
                    <a:pt x="23494" y="17294"/>
                  </a:lnTo>
                  <a:lnTo>
                    <a:pt x="23512" y="17313"/>
                  </a:lnTo>
                  <a:lnTo>
                    <a:pt x="23531" y="17370"/>
                  </a:lnTo>
                  <a:lnTo>
                    <a:pt x="23531" y="17370"/>
                  </a:lnTo>
                  <a:lnTo>
                    <a:pt x="23550" y="17389"/>
                  </a:lnTo>
                  <a:lnTo>
                    <a:pt x="23569" y="17408"/>
                  </a:lnTo>
                  <a:lnTo>
                    <a:pt x="23569" y="17426"/>
                  </a:lnTo>
                  <a:lnTo>
                    <a:pt x="23550" y="17445"/>
                  </a:lnTo>
                  <a:lnTo>
                    <a:pt x="23550" y="17445"/>
                  </a:lnTo>
                  <a:close/>
                  <a:moveTo>
                    <a:pt x="22775" y="15064"/>
                  </a:moveTo>
                  <a:lnTo>
                    <a:pt x="22775" y="15064"/>
                  </a:lnTo>
                  <a:lnTo>
                    <a:pt x="22851" y="15253"/>
                  </a:lnTo>
                  <a:lnTo>
                    <a:pt x="22964" y="15461"/>
                  </a:lnTo>
                  <a:lnTo>
                    <a:pt x="23002" y="15574"/>
                  </a:lnTo>
                  <a:lnTo>
                    <a:pt x="23021" y="15688"/>
                  </a:lnTo>
                  <a:lnTo>
                    <a:pt x="23021" y="15782"/>
                  </a:lnTo>
                  <a:lnTo>
                    <a:pt x="23002" y="15895"/>
                  </a:lnTo>
                  <a:lnTo>
                    <a:pt x="23002" y="15895"/>
                  </a:lnTo>
                  <a:lnTo>
                    <a:pt x="22926" y="15971"/>
                  </a:lnTo>
                  <a:lnTo>
                    <a:pt x="22813" y="16047"/>
                  </a:lnTo>
                  <a:lnTo>
                    <a:pt x="22719" y="16103"/>
                  </a:lnTo>
                  <a:lnTo>
                    <a:pt x="22586" y="16141"/>
                  </a:lnTo>
                  <a:lnTo>
                    <a:pt x="22359" y="16198"/>
                  </a:lnTo>
                  <a:lnTo>
                    <a:pt x="22114" y="16236"/>
                  </a:lnTo>
                  <a:lnTo>
                    <a:pt x="22114" y="16236"/>
                  </a:lnTo>
                  <a:lnTo>
                    <a:pt x="21717" y="16292"/>
                  </a:lnTo>
                  <a:lnTo>
                    <a:pt x="21528" y="16311"/>
                  </a:lnTo>
                  <a:lnTo>
                    <a:pt x="21320" y="16330"/>
                  </a:lnTo>
                  <a:lnTo>
                    <a:pt x="21320" y="16330"/>
                  </a:lnTo>
                  <a:lnTo>
                    <a:pt x="21225" y="16311"/>
                  </a:lnTo>
                  <a:lnTo>
                    <a:pt x="21112" y="16311"/>
                  </a:lnTo>
                  <a:lnTo>
                    <a:pt x="21018" y="16274"/>
                  </a:lnTo>
                  <a:lnTo>
                    <a:pt x="20942" y="16236"/>
                  </a:lnTo>
                  <a:lnTo>
                    <a:pt x="20866" y="16179"/>
                  </a:lnTo>
                  <a:lnTo>
                    <a:pt x="20791" y="16122"/>
                  </a:lnTo>
                  <a:lnTo>
                    <a:pt x="20734" y="16028"/>
                  </a:lnTo>
                  <a:lnTo>
                    <a:pt x="20677" y="15933"/>
                  </a:lnTo>
                  <a:lnTo>
                    <a:pt x="20677" y="15933"/>
                  </a:lnTo>
                  <a:lnTo>
                    <a:pt x="20583" y="15744"/>
                  </a:lnTo>
                  <a:lnTo>
                    <a:pt x="20507" y="15555"/>
                  </a:lnTo>
                  <a:lnTo>
                    <a:pt x="20469" y="15442"/>
                  </a:lnTo>
                  <a:lnTo>
                    <a:pt x="20469" y="15347"/>
                  </a:lnTo>
                  <a:lnTo>
                    <a:pt x="20469" y="15234"/>
                  </a:lnTo>
                  <a:lnTo>
                    <a:pt x="20469" y="15121"/>
                  </a:lnTo>
                  <a:lnTo>
                    <a:pt x="20469" y="15121"/>
                  </a:lnTo>
                  <a:lnTo>
                    <a:pt x="20545" y="14969"/>
                  </a:lnTo>
                  <a:lnTo>
                    <a:pt x="20640" y="14856"/>
                  </a:lnTo>
                  <a:lnTo>
                    <a:pt x="20753" y="14743"/>
                  </a:lnTo>
                  <a:lnTo>
                    <a:pt x="20885" y="14648"/>
                  </a:lnTo>
                  <a:lnTo>
                    <a:pt x="21036" y="14572"/>
                  </a:lnTo>
                  <a:lnTo>
                    <a:pt x="21188" y="14497"/>
                  </a:lnTo>
                  <a:lnTo>
                    <a:pt x="21490" y="14383"/>
                  </a:lnTo>
                  <a:lnTo>
                    <a:pt x="21490" y="14383"/>
                  </a:lnTo>
                  <a:lnTo>
                    <a:pt x="21887" y="14232"/>
                  </a:lnTo>
                  <a:lnTo>
                    <a:pt x="22095" y="14194"/>
                  </a:lnTo>
                  <a:lnTo>
                    <a:pt x="22284" y="14157"/>
                  </a:lnTo>
                  <a:lnTo>
                    <a:pt x="22284" y="14157"/>
                  </a:lnTo>
                  <a:lnTo>
                    <a:pt x="22303" y="14138"/>
                  </a:lnTo>
                  <a:lnTo>
                    <a:pt x="22322" y="14138"/>
                  </a:lnTo>
                  <a:lnTo>
                    <a:pt x="22341" y="14157"/>
                  </a:lnTo>
                  <a:lnTo>
                    <a:pt x="22359" y="14157"/>
                  </a:lnTo>
                  <a:lnTo>
                    <a:pt x="22359" y="14157"/>
                  </a:lnTo>
                  <a:lnTo>
                    <a:pt x="22567" y="14610"/>
                  </a:lnTo>
                  <a:lnTo>
                    <a:pt x="22775" y="15064"/>
                  </a:lnTo>
                  <a:lnTo>
                    <a:pt x="22775" y="15064"/>
                  </a:lnTo>
                  <a:close/>
                  <a:moveTo>
                    <a:pt x="20148" y="321"/>
                  </a:moveTo>
                  <a:lnTo>
                    <a:pt x="20148" y="321"/>
                  </a:lnTo>
                  <a:lnTo>
                    <a:pt x="20167" y="397"/>
                  </a:lnTo>
                  <a:lnTo>
                    <a:pt x="20167" y="473"/>
                  </a:lnTo>
                  <a:lnTo>
                    <a:pt x="20148" y="624"/>
                  </a:lnTo>
                  <a:lnTo>
                    <a:pt x="20148" y="624"/>
                  </a:lnTo>
                  <a:lnTo>
                    <a:pt x="20073" y="1096"/>
                  </a:lnTo>
                  <a:lnTo>
                    <a:pt x="20073" y="1096"/>
                  </a:lnTo>
                  <a:lnTo>
                    <a:pt x="19997" y="1777"/>
                  </a:lnTo>
                  <a:lnTo>
                    <a:pt x="19921" y="2438"/>
                  </a:lnTo>
                  <a:lnTo>
                    <a:pt x="19921" y="2438"/>
                  </a:lnTo>
                  <a:lnTo>
                    <a:pt x="19902" y="2627"/>
                  </a:lnTo>
                  <a:lnTo>
                    <a:pt x="19865" y="2854"/>
                  </a:lnTo>
                  <a:lnTo>
                    <a:pt x="19827" y="2968"/>
                  </a:lnTo>
                  <a:lnTo>
                    <a:pt x="19789" y="3043"/>
                  </a:lnTo>
                  <a:lnTo>
                    <a:pt x="19732" y="3119"/>
                  </a:lnTo>
                  <a:lnTo>
                    <a:pt x="19695" y="3138"/>
                  </a:lnTo>
                  <a:lnTo>
                    <a:pt x="19657" y="3138"/>
                  </a:lnTo>
                  <a:lnTo>
                    <a:pt x="19657" y="3138"/>
                  </a:lnTo>
                  <a:lnTo>
                    <a:pt x="19543" y="3100"/>
                  </a:lnTo>
                  <a:lnTo>
                    <a:pt x="19468" y="3062"/>
                  </a:lnTo>
                  <a:lnTo>
                    <a:pt x="19316" y="2930"/>
                  </a:lnTo>
                  <a:lnTo>
                    <a:pt x="19165" y="2779"/>
                  </a:lnTo>
                  <a:lnTo>
                    <a:pt x="19014" y="2646"/>
                  </a:lnTo>
                  <a:lnTo>
                    <a:pt x="19014" y="2646"/>
                  </a:lnTo>
                  <a:lnTo>
                    <a:pt x="18844" y="2533"/>
                  </a:lnTo>
                  <a:lnTo>
                    <a:pt x="18674" y="2438"/>
                  </a:lnTo>
                  <a:lnTo>
                    <a:pt x="18523" y="2344"/>
                  </a:lnTo>
                  <a:lnTo>
                    <a:pt x="18447" y="2287"/>
                  </a:lnTo>
                  <a:lnTo>
                    <a:pt x="18371" y="2230"/>
                  </a:lnTo>
                  <a:lnTo>
                    <a:pt x="18371" y="2230"/>
                  </a:lnTo>
                  <a:lnTo>
                    <a:pt x="18315" y="2155"/>
                  </a:lnTo>
                  <a:lnTo>
                    <a:pt x="18277" y="2079"/>
                  </a:lnTo>
                  <a:lnTo>
                    <a:pt x="18201" y="1909"/>
                  </a:lnTo>
                  <a:lnTo>
                    <a:pt x="18164" y="1720"/>
                  </a:lnTo>
                  <a:lnTo>
                    <a:pt x="18126" y="1531"/>
                  </a:lnTo>
                  <a:lnTo>
                    <a:pt x="18126" y="1531"/>
                  </a:lnTo>
                  <a:lnTo>
                    <a:pt x="18069" y="1418"/>
                  </a:lnTo>
                  <a:lnTo>
                    <a:pt x="18031" y="1285"/>
                  </a:lnTo>
                  <a:lnTo>
                    <a:pt x="17993" y="1153"/>
                  </a:lnTo>
                  <a:lnTo>
                    <a:pt x="17956" y="1021"/>
                  </a:lnTo>
                  <a:lnTo>
                    <a:pt x="17956" y="1021"/>
                  </a:lnTo>
                  <a:lnTo>
                    <a:pt x="17956" y="870"/>
                  </a:lnTo>
                  <a:lnTo>
                    <a:pt x="17975" y="699"/>
                  </a:lnTo>
                  <a:lnTo>
                    <a:pt x="18069" y="397"/>
                  </a:lnTo>
                  <a:lnTo>
                    <a:pt x="18069" y="397"/>
                  </a:lnTo>
                  <a:lnTo>
                    <a:pt x="18107" y="208"/>
                  </a:lnTo>
                  <a:lnTo>
                    <a:pt x="18164" y="114"/>
                  </a:lnTo>
                  <a:lnTo>
                    <a:pt x="18182" y="95"/>
                  </a:lnTo>
                  <a:lnTo>
                    <a:pt x="18220" y="95"/>
                  </a:lnTo>
                  <a:lnTo>
                    <a:pt x="18220" y="95"/>
                  </a:lnTo>
                  <a:lnTo>
                    <a:pt x="18542" y="38"/>
                  </a:lnTo>
                  <a:lnTo>
                    <a:pt x="18882" y="0"/>
                  </a:lnTo>
                  <a:lnTo>
                    <a:pt x="19222" y="0"/>
                  </a:lnTo>
                  <a:lnTo>
                    <a:pt x="19562" y="38"/>
                  </a:lnTo>
                  <a:lnTo>
                    <a:pt x="19562" y="38"/>
                  </a:lnTo>
                  <a:lnTo>
                    <a:pt x="19713" y="76"/>
                  </a:lnTo>
                  <a:lnTo>
                    <a:pt x="19884" y="132"/>
                  </a:lnTo>
                  <a:lnTo>
                    <a:pt x="20035" y="208"/>
                  </a:lnTo>
                  <a:lnTo>
                    <a:pt x="20091" y="265"/>
                  </a:lnTo>
                  <a:lnTo>
                    <a:pt x="20148" y="321"/>
                  </a:lnTo>
                  <a:lnTo>
                    <a:pt x="20148" y="321"/>
                  </a:lnTo>
                  <a:close/>
                  <a:moveTo>
                    <a:pt x="17748" y="6143"/>
                  </a:moveTo>
                  <a:lnTo>
                    <a:pt x="17748" y="6143"/>
                  </a:lnTo>
                  <a:lnTo>
                    <a:pt x="17823" y="6256"/>
                  </a:lnTo>
                  <a:lnTo>
                    <a:pt x="17899" y="6370"/>
                  </a:lnTo>
                  <a:lnTo>
                    <a:pt x="17956" y="6521"/>
                  </a:lnTo>
                  <a:lnTo>
                    <a:pt x="17993" y="6691"/>
                  </a:lnTo>
                  <a:lnTo>
                    <a:pt x="18069" y="7069"/>
                  </a:lnTo>
                  <a:lnTo>
                    <a:pt x="18126" y="7466"/>
                  </a:lnTo>
                  <a:lnTo>
                    <a:pt x="18164" y="7882"/>
                  </a:lnTo>
                  <a:lnTo>
                    <a:pt x="18182" y="8279"/>
                  </a:lnTo>
                  <a:lnTo>
                    <a:pt x="18201" y="8940"/>
                  </a:lnTo>
                  <a:lnTo>
                    <a:pt x="18201" y="8940"/>
                  </a:lnTo>
                  <a:lnTo>
                    <a:pt x="18182" y="9299"/>
                  </a:lnTo>
                  <a:lnTo>
                    <a:pt x="18145" y="9488"/>
                  </a:lnTo>
                  <a:lnTo>
                    <a:pt x="18107" y="9658"/>
                  </a:lnTo>
                  <a:lnTo>
                    <a:pt x="18107" y="9658"/>
                  </a:lnTo>
                  <a:lnTo>
                    <a:pt x="18050" y="9772"/>
                  </a:lnTo>
                  <a:lnTo>
                    <a:pt x="17993" y="9904"/>
                  </a:lnTo>
                  <a:lnTo>
                    <a:pt x="17899" y="10017"/>
                  </a:lnTo>
                  <a:lnTo>
                    <a:pt x="17823" y="10112"/>
                  </a:lnTo>
                  <a:lnTo>
                    <a:pt x="17710" y="10206"/>
                  </a:lnTo>
                  <a:lnTo>
                    <a:pt x="17615" y="10282"/>
                  </a:lnTo>
                  <a:lnTo>
                    <a:pt x="17502" y="10358"/>
                  </a:lnTo>
                  <a:lnTo>
                    <a:pt x="17370" y="10414"/>
                  </a:lnTo>
                  <a:lnTo>
                    <a:pt x="17370" y="10414"/>
                  </a:lnTo>
                  <a:lnTo>
                    <a:pt x="17162" y="10471"/>
                  </a:lnTo>
                  <a:lnTo>
                    <a:pt x="16954" y="10509"/>
                  </a:lnTo>
                  <a:lnTo>
                    <a:pt x="16746" y="10528"/>
                  </a:lnTo>
                  <a:lnTo>
                    <a:pt x="16538" y="10547"/>
                  </a:lnTo>
                  <a:lnTo>
                    <a:pt x="16538" y="10547"/>
                  </a:lnTo>
                  <a:lnTo>
                    <a:pt x="16179" y="10566"/>
                  </a:lnTo>
                  <a:lnTo>
                    <a:pt x="15801" y="10566"/>
                  </a:lnTo>
                  <a:lnTo>
                    <a:pt x="15801" y="10566"/>
                  </a:lnTo>
                  <a:lnTo>
                    <a:pt x="15631" y="10566"/>
                  </a:lnTo>
                  <a:lnTo>
                    <a:pt x="15480" y="10547"/>
                  </a:lnTo>
                  <a:lnTo>
                    <a:pt x="15328" y="10509"/>
                  </a:lnTo>
                  <a:lnTo>
                    <a:pt x="15196" y="10452"/>
                  </a:lnTo>
                  <a:lnTo>
                    <a:pt x="15064" y="10358"/>
                  </a:lnTo>
                  <a:lnTo>
                    <a:pt x="14950" y="10263"/>
                  </a:lnTo>
                  <a:lnTo>
                    <a:pt x="14856" y="10150"/>
                  </a:lnTo>
                  <a:lnTo>
                    <a:pt x="14761" y="9999"/>
                  </a:lnTo>
                  <a:lnTo>
                    <a:pt x="14761" y="9999"/>
                  </a:lnTo>
                  <a:lnTo>
                    <a:pt x="14610" y="9734"/>
                  </a:lnTo>
                  <a:lnTo>
                    <a:pt x="14459" y="9469"/>
                  </a:lnTo>
                  <a:lnTo>
                    <a:pt x="14383" y="9337"/>
                  </a:lnTo>
                  <a:lnTo>
                    <a:pt x="14327" y="9205"/>
                  </a:lnTo>
                  <a:lnTo>
                    <a:pt x="14289" y="9054"/>
                  </a:lnTo>
                  <a:lnTo>
                    <a:pt x="14270" y="8902"/>
                  </a:lnTo>
                  <a:lnTo>
                    <a:pt x="14270" y="8902"/>
                  </a:lnTo>
                  <a:lnTo>
                    <a:pt x="14270" y="8770"/>
                  </a:lnTo>
                  <a:lnTo>
                    <a:pt x="14270" y="8619"/>
                  </a:lnTo>
                  <a:lnTo>
                    <a:pt x="14308" y="8354"/>
                  </a:lnTo>
                  <a:lnTo>
                    <a:pt x="14308" y="8354"/>
                  </a:lnTo>
                  <a:lnTo>
                    <a:pt x="14365" y="7919"/>
                  </a:lnTo>
                  <a:lnTo>
                    <a:pt x="14383" y="7712"/>
                  </a:lnTo>
                  <a:lnTo>
                    <a:pt x="14421" y="7504"/>
                  </a:lnTo>
                  <a:lnTo>
                    <a:pt x="14421" y="7504"/>
                  </a:lnTo>
                  <a:lnTo>
                    <a:pt x="14459" y="7371"/>
                  </a:lnTo>
                  <a:lnTo>
                    <a:pt x="14535" y="7239"/>
                  </a:lnTo>
                  <a:lnTo>
                    <a:pt x="14610" y="7107"/>
                  </a:lnTo>
                  <a:lnTo>
                    <a:pt x="14705" y="6993"/>
                  </a:lnTo>
                  <a:lnTo>
                    <a:pt x="14913" y="6785"/>
                  </a:lnTo>
                  <a:lnTo>
                    <a:pt x="15121" y="6578"/>
                  </a:lnTo>
                  <a:lnTo>
                    <a:pt x="15121" y="6578"/>
                  </a:lnTo>
                  <a:lnTo>
                    <a:pt x="15404" y="6313"/>
                  </a:lnTo>
                  <a:lnTo>
                    <a:pt x="15574" y="6162"/>
                  </a:lnTo>
                  <a:lnTo>
                    <a:pt x="15631" y="6124"/>
                  </a:lnTo>
                  <a:lnTo>
                    <a:pt x="15688" y="6124"/>
                  </a:lnTo>
                  <a:lnTo>
                    <a:pt x="15688" y="6124"/>
                  </a:lnTo>
                  <a:lnTo>
                    <a:pt x="15820" y="6011"/>
                  </a:lnTo>
                  <a:lnTo>
                    <a:pt x="15820" y="6011"/>
                  </a:lnTo>
                  <a:lnTo>
                    <a:pt x="15839" y="5973"/>
                  </a:lnTo>
                  <a:lnTo>
                    <a:pt x="15839" y="5973"/>
                  </a:lnTo>
                  <a:lnTo>
                    <a:pt x="16085" y="5878"/>
                  </a:lnTo>
                  <a:lnTo>
                    <a:pt x="16330" y="5822"/>
                  </a:lnTo>
                  <a:lnTo>
                    <a:pt x="16576" y="5765"/>
                  </a:lnTo>
                  <a:lnTo>
                    <a:pt x="16822" y="5746"/>
                  </a:lnTo>
                  <a:lnTo>
                    <a:pt x="16822" y="5746"/>
                  </a:lnTo>
                  <a:lnTo>
                    <a:pt x="16954" y="5746"/>
                  </a:lnTo>
                  <a:lnTo>
                    <a:pt x="17086" y="5765"/>
                  </a:lnTo>
                  <a:lnTo>
                    <a:pt x="17219" y="5784"/>
                  </a:lnTo>
                  <a:lnTo>
                    <a:pt x="17351" y="5822"/>
                  </a:lnTo>
                  <a:lnTo>
                    <a:pt x="17464" y="5878"/>
                  </a:lnTo>
                  <a:lnTo>
                    <a:pt x="17559" y="5954"/>
                  </a:lnTo>
                  <a:lnTo>
                    <a:pt x="17672" y="6029"/>
                  </a:lnTo>
                  <a:lnTo>
                    <a:pt x="17748" y="6143"/>
                  </a:lnTo>
                  <a:lnTo>
                    <a:pt x="17748" y="6143"/>
                  </a:lnTo>
                  <a:close/>
                  <a:moveTo>
                    <a:pt x="3818" y="5916"/>
                  </a:moveTo>
                  <a:lnTo>
                    <a:pt x="3818" y="5916"/>
                  </a:lnTo>
                  <a:lnTo>
                    <a:pt x="3856" y="6275"/>
                  </a:lnTo>
                  <a:lnTo>
                    <a:pt x="3875" y="6426"/>
                  </a:lnTo>
                  <a:lnTo>
                    <a:pt x="3856" y="6559"/>
                  </a:lnTo>
                  <a:lnTo>
                    <a:pt x="3818" y="6691"/>
                  </a:lnTo>
                  <a:lnTo>
                    <a:pt x="3761" y="6823"/>
                  </a:lnTo>
                  <a:lnTo>
                    <a:pt x="3686" y="6974"/>
                  </a:lnTo>
                  <a:lnTo>
                    <a:pt x="3572" y="7145"/>
                  </a:lnTo>
                  <a:lnTo>
                    <a:pt x="3572" y="7145"/>
                  </a:lnTo>
                  <a:lnTo>
                    <a:pt x="3251" y="7504"/>
                  </a:lnTo>
                  <a:lnTo>
                    <a:pt x="2911" y="7863"/>
                  </a:lnTo>
                  <a:lnTo>
                    <a:pt x="2552" y="8184"/>
                  </a:lnTo>
                  <a:lnTo>
                    <a:pt x="2193" y="8505"/>
                  </a:lnTo>
                  <a:lnTo>
                    <a:pt x="2193" y="8505"/>
                  </a:lnTo>
                  <a:lnTo>
                    <a:pt x="2060" y="8619"/>
                  </a:lnTo>
                  <a:lnTo>
                    <a:pt x="2060" y="8619"/>
                  </a:lnTo>
                  <a:lnTo>
                    <a:pt x="1758" y="8865"/>
                  </a:lnTo>
                  <a:lnTo>
                    <a:pt x="1663" y="8921"/>
                  </a:lnTo>
                  <a:lnTo>
                    <a:pt x="1588" y="8959"/>
                  </a:lnTo>
                  <a:lnTo>
                    <a:pt x="1493" y="8978"/>
                  </a:lnTo>
                  <a:lnTo>
                    <a:pt x="1399" y="8978"/>
                  </a:lnTo>
                  <a:lnTo>
                    <a:pt x="1399" y="8978"/>
                  </a:lnTo>
                  <a:lnTo>
                    <a:pt x="1361" y="8959"/>
                  </a:lnTo>
                  <a:lnTo>
                    <a:pt x="1323" y="8921"/>
                  </a:lnTo>
                  <a:lnTo>
                    <a:pt x="1285" y="8846"/>
                  </a:lnTo>
                  <a:lnTo>
                    <a:pt x="1267" y="8770"/>
                  </a:lnTo>
                  <a:lnTo>
                    <a:pt x="1229" y="8562"/>
                  </a:lnTo>
                  <a:lnTo>
                    <a:pt x="1229" y="8316"/>
                  </a:lnTo>
                  <a:lnTo>
                    <a:pt x="1267" y="7825"/>
                  </a:lnTo>
                  <a:lnTo>
                    <a:pt x="1285" y="7485"/>
                  </a:lnTo>
                  <a:lnTo>
                    <a:pt x="1285" y="7485"/>
                  </a:lnTo>
                  <a:lnTo>
                    <a:pt x="1342" y="7012"/>
                  </a:lnTo>
                  <a:lnTo>
                    <a:pt x="1418" y="6540"/>
                  </a:lnTo>
                  <a:lnTo>
                    <a:pt x="1531" y="6067"/>
                  </a:lnTo>
                  <a:lnTo>
                    <a:pt x="1663" y="5614"/>
                  </a:lnTo>
                  <a:lnTo>
                    <a:pt x="1663" y="5614"/>
                  </a:lnTo>
                  <a:lnTo>
                    <a:pt x="1531" y="5689"/>
                  </a:lnTo>
                  <a:lnTo>
                    <a:pt x="1342" y="5822"/>
                  </a:lnTo>
                  <a:lnTo>
                    <a:pt x="1248" y="5859"/>
                  </a:lnTo>
                  <a:lnTo>
                    <a:pt x="1153" y="5897"/>
                  </a:lnTo>
                  <a:lnTo>
                    <a:pt x="1078" y="5897"/>
                  </a:lnTo>
                  <a:lnTo>
                    <a:pt x="1059" y="5878"/>
                  </a:lnTo>
                  <a:lnTo>
                    <a:pt x="1040" y="5859"/>
                  </a:lnTo>
                  <a:lnTo>
                    <a:pt x="1040" y="5859"/>
                  </a:lnTo>
                  <a:lnTo>
                    <a:pt x="1040" y="5822"/>
                  </a:lnTo>
                  <a:lnTo>
                    <a:pt x="1059" y="5803"/>
                  </a:lnTo>
                  <a:lnTo>
                    <a:pt x="1078" y="5803"/>
                  </a:lnTo>
                  <a:lnTo>
                    <a:pt x="1115" y="5822"/>
                  </a:lnTo>
                  <a:lnTo>
                    <a:pt x="1115" y="5822"/>
                  </a:lnTo>
                  <a:lnTo>
                    <a:pt x="1267" y="5765"/>
                  </a:lnTo>
                  <a:lnTo>
                    <a:pt x="1418" y="5689"/>
                  </a:lnTo>
                  <a:lnTo>
                    <a:pt x="1720" y="5500"/>
                  </a:lnTo>
                  <a:lnTo>
                    <a:pt x="1720" y="5500"/>
                  </a:lnTo>
                  <a:lnTo>
                    <a:pt x="1815" y="5236"/>
                  </a:lnTo>
                  <a:lnTo>
                    <a:pt x="1815" y="5236"/>
                  </a:lnTo>
                  <a:lnTo>
                    <a:pt x="1834" y="5217"/>
                  </a:lnTo>
                  <a:lnTo>
                    <a:pt x="1871" y="5217"/>
                  </a:lnTo>
                  <a:lnTo>
                    <a:pt x="1871" y="5217"/>
                  </a:lnTo>
                  <a:lnTo>
                    <a:pt x="1890" y="5236"/>
                  </a:lnTo>
                  <a:lnTo>
                    <a:pt x="1890" y="5273"/>
                  </a:lnTo>
                  <a:lnTo>
                    <a:pt x="1890" y="5273"/>
                  </a:lnTo>
                  <a:lnTo>
                    <a:pt x="1834" y="5425"/>
                  </a:lnTo>
                  <a:lnTo>
                    <a:pt x="1834" y="5425"/>
                  </a:lnTo>
                  <a:lnTo>
                    <a:pt x="2193" y="5179"/>
                  </a:lnTo>
                  <a:lnTo>
                    <a:pt x="2193" y="5179"/>
                  </a:lnTo>
                  <a:lnTo>
                    <a:pt x="2627" y="4876"/>
                  </a:lnTo>
                  <a:lnTo>
                    <a:pt x="2627" y="4876"/>
                  </a:lnTo>
                  <a:lnTo>
                    <a:pt x="2911" y="4687"/>
                  </a:lnTo>
                  <a:lnTo>
                    <a:pt x="3062" y="4612"/>
                  </a:lnTo>
                  <a:lnTo>
                    <a:pt x="3232" y="4555"/>
                  </a:lnTo>
                  <a:lnTo>
                    <a:pt x="3232" y="4555"/>
                  </a:lnTo>
                  <a:lnTo>
                    <a:pt x="3327" y="4555"/>
                  </a:lnTo>
                  <a:lnTo>
                    <a:pt x="3402" y="4593"/>
                  </a:lnTo>
                  <a:lnTo>
                    <a:pt x="3478" y="4650"/>
                  </a:lnTo>
                  <a:lnTo>
                    <a:pt x="3535" y="4706"/>
                  </a:lnTo>
                  <a:lnTo>
                    <a:pt x="3591" y="4782"/>
                  </a:lnTo>
                  <a:lnTo>
                    <a:pt x="3629" y="4876"/>
                  </a:lnTo>
                  <a:lnTo>
                    <a:pt x="3705" y="5084"/>
                  </a:lnTo>
                  <a:lnTo>
                    <a:pt x="3742" y="5311"/>
                  </a:lnTo>
                  <a:lnTo>
                    <a:pt x="3780" y="5538"/>
                  </a:lnTo>
                  <a:lnTo>
                    <a:pt x="3818" y="5916"/>
                  </a:lnTo>
                  <a:lnTo>
                    <a:pt x="3818" y="5916"/>
                  </a:lnTo>
                  <a:close/>
                  <a:moveTo>
                    <a:pt x="7674" y="5784"/>
                  </a:moveTo>
                  <a:lnTo>
                    <a:pt x="7674" y="5784"/>
                  </a:lnTo>
                  <a:lnTo>
                    <a:pt x="7693" y="5973"/>
                  </a:lnTo>
                  <a:lnTo>
                    <a:pt x="7712" y="6181"/>
                  </a:lnTo>
                  <a:lnTo>
                    <a:pt x="7693" y="6389"/>
                  </a:lnTo>
                  <a:lnTo>
                    <a:pt x="7655" y="6596"/>
                  </a:lnTo>
                  <a:lnTo>
                    <a:pt x="7617" y="6804"/>
                  </a:lnTo>
                  <a:lnTo>
                    <a:pt x="7541" y="7012"/>
                  </a:lnTo>
                  <a:lnTo>
                    <a:pt x="7409" y="7390"/>
                  </a:lnTo>
                  <a:lnTo>
                    <a:pt x="7409" y="7390"/>
                  </a:lnTo>
                  <a:lnTo>
                    <a:pt x="7296" y="7636"/>
                  </a:lnTo>
                  <a:lnTo>
                    <a:pt x="7220" y="7787"/>
                  </a:lnTo>
                  <a:lnTo>
                    <a:pt x="7126" y="7938"/>
                  </a:lnTo>
                  <a:lnTo>
                    <a:pt x="7031" y="8071"/>
                  </a:lnTo>
                  <a:lnTo>
                    <a:pt x="6918" y="8184"/>
                  </a:lnTo>
                  <a:lnTo>
                    <a:pt x="6861" y="8222"/>
                  </a:lnTo>
                  <a:lnTo>
                    <a:pt x="6804" y="8241"/>
                  </a:lnTo>
                  <a:lnTo>
                    <a:pt x="6767" y="8241"/>
                  </a:lnTo>
                  <a:lnTo>
                    <a:pt x="6710" y="8222"/>
                  </a:lnTo>
                  <a:lnTo>
                    <a:pt x="6710" y="8222"/>
                  </a:lnTo>
                  <a:lnTo>
                    <a:pt x="6615" y="8165"/>
                  </a:lnTo>
                  <a:lnTo>
                    <a:pt x="6521" y="8071"/>
                  </a:lnTo>
                  <a:lnTo>
                    <a:pt x="6389" y="7882"/>
                  </a:lnTo>
                  <a:lnTo>
                    <a:pt x="6389" y="7882"/>
                  </a:lnTo>
                  <a:lnTo>
                    <a:pt x="6029" y="7315"/>
                  </a:lnTo>
                  <a:lnTo>
                    <a:pt x="6029" y="7315"/>
                  </a:lnTo>
                  <a:lnTo>
                    <a:pt x="5840" y="7031"/>
                  </a:lnTo>
                  <a:lnTo>
                    <a:pt x="5689" y="6748"/>
                  </a:lnTo>
                  <a:lnTo>
                    <a:pt x="5557" y="6426"/>
                  </a:lnTo>
                  <a:lnTo>
                    <a:pt x="5462" y="6105"/>
                  </a:lnTo>
                  <a:lnTo>
                    <a:pt x="5406" y="5784"/>
                  </a:lnTo>
                  <a:lnTo>
                    <a:pt x="5387" y="5444"/>
                  </a:lnTo>
                  <a:lnTo>
                    <a:pt x="5387" y="5103"/>
                  </a:lnTo>
                  <a:lnTo>
                    <a:pt x="5444" y="4763"/>
                  </a:lnTo>
                  <a:lnTo>
                    <a:pt x="5444" y="4763"/>
                  </a:lnTo>
                  <a:lnTo>
                    <a:pt x="5425" y="4744"/>
                  </a:lnTo>
                  <a:lnTo>
                    <a:pt x="5425" y="4744"/>
                  </a:lnTo>
                  <a:lnTo>
                    <a:pt x="5425" y="4555"/>
                  </a:lnTo>
                  <a:lnTo>
                    <a:pt x="5425" y="4555"/>
                  </a:lnTo>
                  <a:lnTo>
                    <a:pt x="5462" y="4309"/>
                  </a:lnTo>
                  <a:lnTo>
                    <a:pt x="5538" y="4064"/>
                  </a:lnTo>
                  <a:lnTo>
                    <a:pt x="5538" y="4064"/>
                  </a:lnTo>
                  <a:lnTo>
                    <a:pt x="5670" y="3856"/>
                  </a:lnTo>
                  <a:lnTo>
                    <a:pt x="5746" y="3742"/>
                  </a:lnTo>
                  <a:lnTo>
                    <a:pt x="5822" y="3629"/>
                  </a:lnTo>
                  <a:lnTo>
                    <a:pt x="5935" y="3553"/>
                  </a:lnTo>
                  <a:lnTo>
                    <a:pt x="6029" y="3497"/>
                  </a:lnTo>
                  <a:lnTo>
                    <a:pt x="6143" y="3478"/>
                  </a:lnTo>
                  <a:lnTo>
                    <a:pt x="6218" y="3478"/>
                  </a:lnTo>
                  <a:lnTo>
                    <a:pt x="6275" y="3516"/>
                  </a:lnTo>
                  <a:lnTo>
                    <a:pt x="6275" y="3516"/>
                  </a:lnTo>
                  <a:lnTo>
                    <a:pt x="6351" y="3553"/>
                  </a:lnTo>
                  <a:lnTo>
                    <a:pt x="6407" y="3610"/>
                  </a:lnTo>
                  <a:lnTo>
                    <a:pt x="6521" y="3742"/>
                  </a:lnTo>
                  <a:lnTo>
                    <a:pt x="6521" y="3742"/>
                  </a:lnTo>
                  <a:lnTo>
                    <a:pt x="6729" y="4007"/>
                  </a:lnTo>
                  <a:lnTo>
                    <a:pt x="6918" y="4272"/>
                  </a:lnTo>
                  <a:lnTo>
                    <a:pt x="6918" y="4272"/>
                  </a:lnTo>
                  <a:lnTo>
                    <a:pt x="7145" y="4631"/>
                  </a:lnTo>
                  <a:lnTo>
                    <a:pt x="7371" y="4990"/>
                  </a:lnTo>
                  <a:lnTo>
                    <a:pt x="7466" y="5179"/>
                  </a:lnTo>
                  <a:lnTo>
                    <a:pt x="7541" y="5368"/>
                  </a:lnTo>
                  <a:lnTo>
                    <a:pt x="7617" y="5576"/>
                  </a:lnTo>
                  <a:lnTo>
                    <a:pt x="7674" y="5784"/>
                  </a:lnTo>
                  <a:lnTo>
                    <a:pt x="7674" y="5784"/>
                  </a:lnTo>
                  <a:close/>
                  <a:moveTo>
                    <a:pt x="13457" y="18031"/>
                  </a:moveTo>
                  <a:lnTo>
                    <a:pt x="13457" y="18031"/>
                  </a:lnTo>
                  <a:lnTo>
                    <a:pt x="13476" y="18239"/>
                  </a:lnTo>
                  <a:lnTo>
                    <a:pt x="13495" y="18466"/>
                  </a:lnTo>
                  <a:lnTo>
                    <a:pt x="13495" y="18882"/>
                  </a:lnTo>
                  <a:lnTo>
                    <a:pt x="13495" y="18882"/>
                  </a:lnTo>
                  <a:lnTo>
                    <a:pt x="13476" y="19165"/>
                  </a:lnTo>
                  <a:lnTo>
                    <a:pt x="13457" y="19354"/>
                  </a:lnTo>
                  <a:lnTo>
                    <a:pt x="13438" y="19562"/>
                  </a:lnTo>
                  <a:lnTo>
                    <a:pt x="13401" y="19732"/>
                  </a:lnTo>
                  <a:lnTo>
                    <a:pt x="13325" y="19884"/>
                  </a:lnTo>
                  <a:lnTo>
                    <a:pt x="13287" y="19940"/>
                  </a:lnTo>
                  <a:lnTo>
                    <a:pt x="13249" y="19978"/>
                  </a:lnTo>
                  <a:lnTo>
                    <a:pt x="13193" y="19978"/>
                  </a:lnTo>
                  <a:lnTo>
                    <a:pt x="13117" y="19978"/>
                  </a:lnTo>
                  <a:lnTo>
                    <a:pt x="13117" y="19978"/>
                  </a:lnTo>
                  <a:lnTo>
                    <a:pt x="13098" y="19940"/>
                  </a:lnTo>
                  <a:lnTo>
                    <a:pt x="13060" y="19902"/>
                  </a:lnTo>
                  <a:lnTo>
                    <a:pt x="13060" y="19902"/>
                  </a:lnTo>
                  <a:lnTo>
                    <a:pt x="12890" y="19581"/>
                  </a:lnTo>
                  <a:lnTo>
                    <a:pt x="12890" y="19581"/>
                  </a:lnTo>
                  <a:lnTo>
                    <a:pt x="12796" y="19449"/>
                  </a:lnTo>
                  <a:lnTo>
                    <a:pt x="12701" y="19316"/>
                  </a:lnTo>
                  <a:lnTo>
                    <a:pt x="12512" y="19071"/>
                  </a:lnTo>
                  <a:lnTo>
                    <a:pt x="12512" y="19071"/>
                  </a:lnTo>
                  <a:lnTo>
                    <a:pt x="12361" y="18806"/>
                  </a:lnTo>
                  <a:lnTo>
                    <a:pt x="12229" y="18542"/>
                  </a:lnTo>
                  <a:lnTo>
                    <a:pt x="12229" y="18542"/>
                  </a:lnTo>
                  <a:lnTo>
                    <a:pt x="12078" y="18258"/>
                  </a:lnTo>
                  <a:lnTo>
                    <a:pt x="11945" y="17975"/>
                  </a:lnTo>
                  <a:lnTo>
                    <a:pt x="11945" y="17975"/>
                  </a:lnTo>
                  <a:lnTo>
                    <a:pt x="11889" y="17842"/>
                  </a:lnTo>
                  <a:lnTo>
                    <a:pt x="11870" y="17710"/>
                  </a:lnTo>
                  <a:lnTo>
                    <a:pt x="11870" y="17578"/>
                  </a:lnTo>
                  <a:lnTo>
                    <a:pt x="11870" y="17426"/>
                  </a:lnTo>
                  <a:lnTo>
                    <a:pt x="11908" y="17294"/>
                  </a:lnTo>
                  <a:lnTo>
                    <a:pt x="11945" y="17143"/>
                  </a:lnTo>
                  <a:lnTo>
                    <a:pt x="12040" y="16878"/>
                  </a:lnTo>
                  <a:lnTo>
                    <a:pt x="12040" y="16878"/>
                  </a:lnTo>
                  <a:lnTo>
                    <a:pt x="12078" y="16803"/>
                  </a:lnTo>
                  <a:lnTo>
                    <a:pt x="12115" y="16727"/>
                  </a:lnTo>
                  <a:lnTo>
                    <a:pt x="12248" y="16614"/>
                  </a:lnTo>
                  <a:lnTo>
                    <a:pt x="12380" y="16500"/>
                  </a:lnTo>
                  <a:lnTo>
                    <a:pt x="12531" y="16406"/>
                  </a:lnTo>
                  <a:lnTo>
                    <a:pt x="12531" y="16406"/>
                  </a:lnTo>
                  <a:lnTo>
                    <a:pt x="12909" y="16179"/>
                  </a:lnTo>
                  <a:lnTo>
                    <a:pt x="12909" y="16179"/>
                  </a:lnTo>
                  <a:lnTo>
                    <a:pt x="12928" y="16179"/>
                  </a:lnTo>
                  <a:lnTo>
                    <a:pt x="12947" y="16179"/>
                  </a:lnTo>
                  <a:lnTo>
                    <a:pt x="12947" y="16179"/>
                  </a:lnTo>
                  <a:lnTo>
                    <a:pt x="12966" y="16198"/>
                  </a:lnTo>
                  <a:lnTo>
                    <a:pt x="12966" y="16198"/>
                  </a:lnTo>
                  <a:lnTo>
                    <a:pt x="12985" y="16217"/>
                  </a:lnTo>
                  <a:lnTo>
                    <a:pt x="13004" y="16255"/>
                  </a:lnTo>
                  <a:lnTo>
                    <a:pt x="13004" y="16255"/>
                  </a:lnTo>
                  <a:lnTo>
                    <a:pt x="13023" y="16274"/>
                  </a:lnTo>
                  <a:lnTo>
                    <a:pt x="13023" y="16274"/>
                  </a:lnTo>
                  <a:lnTo>
                    <a:pt x="13098" y="16500"/>
                  </a:lnTo>
                  <a:lnTo>
                    <a:pt x="13174" y="16746"/>
                  </a:lnTo>
                  <a:lnTo>
                    <a:pt x="13287" y="17219"/>
                  </a:lnTo>
                  <a:lnTo>
                    <a:pt x="13287" y="17219"/>
                  </a:lnTo>
                  <a:lnTo>
                    <a:pt x="13382" y="17634"/>
                  </a:lnTo>
                  <a:lnTo>
                    <a:pt x="13457" y="18031"/>
                  </a:lnTo>
                  <a:lnTo>
                    <a:pt x="13457" y="18031"/>
                  </a:lnTo>
                  <a:close/>
                  <a:moveTo>
                    <a:pt x="10150" y="31885"/>
                  </a:moveTo>
                  <a:lnTo>
                    <a:pt x="10150" y="31885"/>
                  </a:lnTo>
                  <a:lnTo>
                    <a:pt x="10225" y="32226"/>
                  </a:lnTo>
                  <a:lnTo>
                    <a:pt x="10282" y="32566"/>
                  </a:lnTo>
                  <a:lnTo>
                    <a:pt x="10282" y="32755"/>
                  </a:lnTo>
                  <a:lnTo>
                    <a:pt x="10282" y="32925"/>
                  </a:lnTo>
                  <a:lnTo>
                    <a:pt x="10263" y="33095"/>
                  </a:lnTo>
                  <a:lnTo>
                    <a:pt x="10244" y="33284"/>
                  </a:lnTo>
                  <a:lnTo>
                    <a:pt x="10244" y="33284"/>
                  </a:lnTo>
                  <a:lnTo>
                    <a:pt x="10206" y="33397"/>
                  </a:lnTo>
                  <a:lnTo>
                    <a:pt x="10169" y="33492"/>
                  </a:lnTo>
                  <a:lnTo>
                    <a:pt x="10112" y="33549"/>
                  </a:lnTo>
                  <a:lnTo>
                    <a:pt x="10055" y="33586"/>
                  </a:lnTo>
                  <a:lnTo>
                    <a:pt x="9980" y="33586"/>
                  </a:lnTo>
                  <a:lnTo>
                    <a:pt x="9885" y="33605"/>
                  </a:lnTo>
                  <a:lnTo>
                    <a:pt x="9677" y="33624"/>
                  </a:lnTo>
                  <a:lnTo>
                    <a:pt x="9677" y="33624"/>
                  </a:lnTo>
                  <a:lnTo>
                    <a:pt x="9148" y="33662"/>
                  </a:lnTo>
                  <a:lnTo>
                    <a:pt x="8619" y="33700"/>
                  </a:lnTo>
                  <a:lnTo>
                    <a:pt x="8619" y="33700"/>
                  </a:lnTo>
                  <a:lnTo>
                    <a:pt x="8487" y="33700"/>
                  </a:lnTo>
                  <a:lnTo>
                    <a:pt x="8373" y="33662"/>
                  </a:lnTo>
                  <a:lnTo>
                    <a:pt x="8260" y="33605"/>
                  </a:lnTo>
                  <a:lnTo>
                    <a:pt x="8203" y="33567"/>
                  </a:lnTo>
                  <a:lnTo>
                    <a:pt x="8165" y="33511"/>
                  </a:lnTo>
                  <a:lnTo>
                    <a:pt x="8165" y="33511"/>
                  </a:lnTo>
                  <a:lnTo>
                    <a:pt x="8052" y="33341"/>
                  </a:lnTo>
                  <a:lnTo>
                    <a:pt x="7976" y="33152"/>
                  </a:lnTo>
                  <a:lnTo>
                    <a:pt x="7806" y="32774"/>
                  </a:lnTo>
                  <a:lnTo>
                    <a:pt x="7806" y="32774"/>
                  </a:lnTo>
                  <a:lnTo>
                    <a:pt x="7560" y="32226"/>
                  </a:lnTo>
                  <a:lnTo>
                    <a:pt x="7466" y="31980"/>
                  </a:lnTo>
                  <a:lnTo>
                    <a:pt x="7409" y="31734"/>
                  </a:lnTo>
                  <a:lnTo>
                    <a:pt x="7390" y="31621"/>
                  </a:lnTo>
                  <a:lnTo>
                    <a:pt x="7390" y="31488"/>
                  </a:lnTo>
                  <a:lnTo>
                    <a:pt x="7409" y="31375"/>
                  </a:lnTo>
                  <a:lnTo>
                    <a:pt x="7447" y="31243"/>
                  </a:lnTo>
                  <a:lnTo>
                    <a:pt x="7504" y="31129"/>
                  </a:lnTo>
                  <a:lnTo>
                    <a:pt x="7579" y="30997"/>
                  </a:lnTo>
                  <a:lnTo>
                    <a:pt x="7655" y="30865"/>
                  </a:lnTo>
                  <a:lnTo>
                    <a:pt x="7787" y="30732"/>
                  </a:lnTo>
                  <a:lnTo>
                    <a:pt x="7787" y="30732"/>
                  </a:lnTo>
                  <a:lnTo>
                    <a:pt x="7920" y="30581"/>
                  </a:lnTo>
                  <a:lnTo>
                    <a:pt x="8090" y="30430"/>
                  </a:lnTo>
                  <a:lnTo>
                    <a:pt x="8430" y="30184"/>
                  </a:lnTo>
                  <a:lnTo>
                    <a:pt x="8789" y="29939"/>
                  </a:lnTo>
                  <a:lnTo>
                    <a:pt x="9129" y="29712"/>
                  </a:lnTo>
                  <a:lnTo>
                    <a:pt x="9129" y="29712"/>
                  </a:lnTo>
                  <a:lnTo>
                    <a:pt x="9413" y="29523"/>
                  </a:lnTo>
                  <a:lnTo>
                    <a:pt x="9696" y="29334"/>
                  </a:lnTo>
                  <a:lnTo>
                    <a:pt x="9696" y="29334"/>
                  </a:lnTo>
                  <a:lnTo>
                    <a:pt x="9791" y="29296"/>
                  </a:lnTo>
                  <a:lnTo>
                    <a:pt x="9828" y="29296"/>
                  </a:lnTo>
                  <a:lnTo>
                    <a:pt x="9828" y="29296"/>
                  </a:lnTo>
                  <a:lnTo>
                    <a:pt x="9847" y="29334"/>
                  </a:lnTo>
                  <a:lnTo>
                    <a:pt x="9847" y="29334"/>
                  </a:lnTo>
                  <a:lnTo>
                    <a:pt x="9866" y="29353"/>
                  </a:lnTo>
                  <a:lnTo>
                    <a:pt x="9866" y="29372"/>
                  </a:lnTo>
                  <a:lnTo>
                    <a:pt x="9866" y="29372"/>
                  </a:lnTo>
                  <a:lnTo>
                    <a:pt x="9885" y="29901"/>
                  </a:lnTo>
                  <a:lnTo>
                    <a:pt x="9885" y="29901"/>
                  </a:lnTo>
                  <a:lnTo>
                    <a:pt x="9904" y="30222"/>
                  </a:lnTo>
                  <a:lnTo>
                    <a:pt x="9942" y="30562"/>
                  </a:lnTo>
                  <a:lnTo>
                    <a:pt x="10055" y="31224"/>
                  </a:lnTo>
                  <a:lnTo>
                    <a:pt x="10055" y="31224"/>
                  </a:lnTo>
                  <a:lnTo>
                    <a:pt x="10150" y="31885"/>
                  </a:lnTo>
                  <a:lnTo>
                    <a:pt x="10150" y="31885"/>
                  </a:lnTo>
                  <a:close/>
                  <a:moveTo>
                    <a:pt x="18882" y="35136"/>
                  </a:moveTo>
                  <a:lnTo>
                    <a:pt x="18882" y="35136"/>
                  </a:lnTo>
                  <a:lnTo>
                    <a:pt x="18901" y="34928"/>
                  </a:lnTo>
                  <a:lnTo>
                    <a:pt x="18901" y="34739"/>
                  </a:lnTo>
                  <a:lnTo>
                    <a:pt x="18882" y="34550"/>
                  </a:lnTo>
                  <a:lnTo>
                    <a:pt x="18825" y="34361"/>
                  </a:lnTo>
                  <a:lnTo>
                    <a:pt x="18825" y="34361"/>
                  </a:lnTo>
                  <a:lnTo>
                    <a:pt x="18712" y="34172"/>
                  </a:lnTo>
                  <a:lnTo>
                    <a:pt x="18598" y="34002"/>
                  </a:lnTo>
                  <a:lnTo>
                    <a:pt x="18447" y="33832"/>
                  </a:lnTo>
                  <a:lnTo>
                    <a:pt x="18315" y="33681"/>
                  </a:lnTo>
                  <a:lnTo>
                    <a:pt x="18315" y="33681"/>
                  </a:lnTo>
                  <a:lnTo>
                    <a:pt x="18182" y="33322"/>
                  </a:lnTo>
                  <a:lnTo>
                    <a:pt x="18182" y="33322"/>
                  </a:lnTo>
                  <a:lnTo>
                    <a:pt x="18806" y="33265"/>
                  </a:lnTo>
                  <a:lnTo>
                    <a:pt x="19430" y="33189"/>
                  </a:lnTo>
                  <a:lnTo>
                    <a:pt x="19430" y="33189"/>
                  </a:lnTo>
                  <a:lnTo>
                    <a:pt x="19713" y="33189"/>
                  </a:lnTo>
                  <a:lnTo>
                    <a:pt x="19846" y="33208"/>
                  </a:lnTo>
                  <a:lnTo>
                    <a:pt x="19978" y="33246"/>
                  </a:lnTo>
                  <a:lnTo>
                    <a:pt x="19978" y="33246"/>
                  </a:lnTo>
                  <a:lnTo>
                    <a:pt x="20091" y="33322"/>
                  </a:lnTo>
                  <a:lnTo>
                    <a:pt x="20186" y="33416"/>
                  </a:lnTo>
                  <a:lnTo>
                    <a:pt x="20262" y="33511"/>
                  </a:lnTo>
                  <a:lnTo>
                    <a:pt x="20299" y="33567"/>
                  </a:lnTo>
                  <a:lnTo>
                    <a:pt x="20318" y="33624"/>
                  </a:lnTo>
                  <a:lnTo>
                    <a:pt x="20318" y="33624"/>
                  </a:lnTo>
                  <a:lnTo>
                    <a:pt x="20318" y="33738"/>
                  </a:lnTo>
                  <a:lnTo>
                    <a:pt x="20299" y="33851"/>
                  </a:lnTo>
                  <a:lnTo>
                    <a:pt x="20262" y="33964"/>
                  </a:lnTo>
                  <a:lnTo>
                    <a:pt x="20205" y="34078"/>
                  </a:lnTo>
                  <a:lnTo>
                    <a:pt x="20091" y="34286"/>
                  </a:lnTo>
                  <a:lnTo>
                    <a:pt x="19959" y="34475"/>
                  </a:lnTo>
                  <a:lnTo>
                    <a:pt x="19959" y="34475"/>
                  </a:lnTo>
                  <a:lnTo>
                    <a:pt x="19770" y="34739"/>
                  </a:lnTo>
                  <a:lnTo>
                    <a:pt x="19562" y="35004"/>
                  </a:lnTo>
                  <a:lnTo>
                    <a:pt x="19109" y="35476"/>
                  </a:lnTo>
                  <a:lnTo>
                    <a:pt x="19109" y="35476"/>
                  </a:lnTo>
                  <a:lnTo>
                    <a:pt x="19052" y="35552"/>
                  </a:lnTo>
                  <a:lnTo>
                    <a:pt x="19052" y="35552"/>
                  </a:lnTo>
                  <a:lnTo>
                    <a:pt x="18882" y="35136"/>
                  </a:lnTo>
                  <a:lnTo>
                    <a:pt x="18882" y="3513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 name="Google Shape;39;p2"/>
            <p:cNvSpPr/>
            <p:nvPr/>
          </p:nvSpPr>
          <p:spPr>
            <a:xfrm>
              <a:off x="3055375" y="3920400"/>
              <a:ext cx="1283850" cy="1426550"/>
            </a:xfrm>
            <a:custGeom>
              <a:avLst/>
              <a:gdLst/>
              <a:ahLst/>
              <a:cxnLst/>
              <a:rect l="l" t="t" r="r" b="b"/>
              <a:pathLst>
                <a:path w="51354" h="57062" extrusionOk="0">
                  <a:moveTo>
                    <a:pt x="19695" y="50957"/>
                  </a:moveTo>
                  <a:lnTo>
                    <a:pt x="19695" y="50957"/>
                  </a:lnTo>
                  <a:lnTo>
                    <a:pt x="19714" y="51127"/>
                  </a:lnTo>
                  <a:lnTo>
                    <a:pt x="19733" y="51316"/>
                  </a:lnTo>
                  <a:lnTo>
                    <a:pt x="19733" y="51675"/>
                  </a:lnTo>
                  <a:lnTo>
                    <a:pt x="19733" y="51675"/>
                  </a:lnTo>
                  <a:lnTo>
                    <a:pt x="19695" y="51939"/>
                  </a:lnTo>
                  <a:lnTo>
                    <a:pt x="19657" y="52204"/>
                  </a:lnTo>
                  <a:lnTo>
                    <a:pt x="19601" y="52469"/>
                  </a:lnTo>
                  <a:lnTo>
                    <a:pt x="19563" y="52582"/>
                  </a:lnTo>
                  <a:lnTo>
                    <a:pt x="19506" y="52714"/>
                  </a:lnTo>
                  <a:lnTo>
                    <a:pt x="19506" y="52714"/>
                  </a:lnTo>
                  <a:lnTo>
                    <a:pt x="19431" y="52847"/>
                  </a:lnTo>
                  <a:lnTo>
                    <a:pt x="19374" y="52903"/>
                  </a:lnTo>
                  <a:lnTo>
                    <a:pt x="19336" y="52922"/>
                  </a:lnTo>
                  <a:lnTo>
                    <a:pt x="19298" y="52922"/>
                  </a:lnTo>
                  <a:lnTo>
                    <a:pt x="19298" y="52922"/>
                  </a:lnTo>
                  <a:lnTo>
                    <a:pt x="19223" y="52865"/>
                  </a:lnTo>
                  <a:lnTo>
                    <a:pt x="19147" y="52771"/>
                  </a:lnTo>
                  <a:lnTo>
                    <a:pt x="19090" y="52676"/>
                  </a:lnTo>
                  <a:lnTo>
                    <a:pt x="19034" y="52582"/>
                  </a:lnTo>
                  <a:lnTo>
                    <a:pt x="19034" y="52582"/>
                  </a:lnTo>
                  <a:lnTo>
                    <a:pt x="18807" y="52242"/>
                  </a:lnTo>
                  <a:lnTo>
                    <a:pt x="18580" y="51864"/>
                  </a:lnTo>
                  <a:lnTo>
                    <a:pt x="18580" y="51864"/>
                  </a:lnTo>
                  <a:lnTo>
                    <a:pt x="18523" y="51750"/>
                  </a:lnTo>
                  <a:lnTo>
                    <a:pt x="18505" y="51618"/>
                  </a:lnTo>
                  <a:lnTo>
                    <a:pt x="18523" y="51467"/>
                  </a:lnTo>
                  <a:lnTo>
                    <a:pt x="18580" y="51353"/>
                  </a:lnTo>
                  <a:lnTo>
                    <a:pt x="18580" y="51353"/>
                  </a:lnTo>
                  <a:lnTo>
                    <a:pt x="18901" y="50862"/>
                  </a:lnTo>
                  <a:lnTo>
                    <a:pt x="18901" y="50862"/>
                  </a:lnTo>
                  <a:lnTo>
                    <a:pt x="19128" y="50465"/>
                  </a:lnTo>
                  <a:lnTo>
                    <a:pt x="19374" y="50049"/>
                  </a:lnTo>
                  <a:lnTo>
                    <a:pt x="19374" y="50049"/>
                  </a:lnTo>
                  <a:lnTo>
                    <a:pt x="19393" y="50030"/>
                  </a:lnTo>
                  <a:lnTo>
                    <a:pt x="19412" y="50011"/>
                  </a:lnTo>
                  <a:lnTo>
                    <a:pt x="19412" y="50011"/>
                  </a:lnTo>
                  <a:lnTo>
                    <a:pt x="19468" y="49974"/>
                  </a:lnTo>
                  <a:lnTo>
                    <a:pt x="19487" y="49974"/>
                  </a:lnTo>
                  <a:lnTo>
                    <a:pt x="19506" y="49974"/>
                  </a:lnTo>
                  <a:lnTo>
                    <a:pt x="19506" y="49974"/>
                  </a:lnTo>
                  <a:lnTo>
                    <a:pt x="19525" y="50011"/>
                  </a:lnTo>
                  <a:lnTo>
                    <a:pt x="19506" y="50030"/>
                  </a:lnTo>
                  <a:lnTo>
                    <a:pt x="19506" y="50030"/>
                  </a:lnTo>
                  <a:lnTo>
                    <a:pt x="19450" y="50087"/>
                  </a:lnTo>
                  <a:lnTo>
                    <a:pt x="19450" y="50087"/>
                  </a:lnTo>
                  <a:lnTo>
                    <a:pt x="19487" y="50295"/>
                  </a:lnTo>
                  <a:lnTo>
                    <a:pt x="19544" y="50522"/>
                  </a:lnTo>
                  <a:lnTo>
                    <a:pt x="19695" y="50957"/>
                  </a:lnTo>
                  <a:lnTo>
                    <a:pt x="19695" y="50957"/>
                  </a:lnTo>
                  <a:close/>
                  <a:moveTo>
                    <a:pt x="12532" y="776"/>
                  </a:moveTo>
                  <a:lnTo>
                    <a:pt x="12532" y="776"/>
                  </a:lnTo>
                  <a:lnTo>
                    <a:pt x="12589" y="946"/>
                  </a:lnTo>
                  <a:lnTo>
                    <a:pt x="12626" y="1229"/>
                  </a:lnTo>
                  <a:lnTo>
                    <a:pt x="12683" y="1551"/>
                  </a:lnTo>
                  <a:lnTo>
                    <a:pt x="12702" y="1891"/>
                  </a:lnTo>
                  <a:lnTo>
                    <a:pt x="12702" y="2231"/>
                  </a:lnTo>
                  <a:lnTo>
                    <a:pt x="12683" y="2382"/>
                  </a:lnTo>
                  <a:lnTo>
                    <a:pt x="12645" y="2496"/>
                  </a:lnTo>
                  <a:lnTo>
                    <a:pt x="12608" y="2609"/>
                  </a:lnTo>
                  <a:lnTo>
                    <a:pt x="12551" y="2685"/>
                  </a:lnTo>
                  <a:lnTo>
                    <a:pt x="12475" y="2722"/>
                  </a:lnTo>
                  <a:lnTo>
                    <a:pt x="12362" y="2722"/>
                  </a:lnTo>
                  <a:lnTo>
                    <a:pt x="12362" y="2722"/>
                  </a:lnTo>
                  <a:lnTo>
                    <a:pt x="12135" y="2703"/>
                  </a:lnTo>
                  <a:lnTo>
                    <a:pt x="12003" y="2666"/>
                  </a:lnTo>
                  <a:lnTo>
                    <a:pt x="11870" y="2628"/>
                  </a:lnTo>
                  <a:lnTo>
                    <a:pt x="11757" y="2590"/>
                  </a:lnTo>
                  <a:lnTo>
                    <a:pt x="11663" y="2514"/>
                  </a:lnTo>
                  <a:lnTo>
                    <a:pt x="11587" y="2420"/>
                  </a:lnTo>
                  <a:lnTo>
                    <a:pt x="11568" y="2363"/>
                  </a:lnTo>
                  <a:lnTo>
                    <a:pt x="11549" y="2307"/>
                  </a:lnTo>
                  <a:lnTo>
                    <a:pt x="11549" y="2307"/>
                  </a:lnTo>
                  <a:lnTo>
                    <a:pt x="11530" y="2061"/>
                  </a:lnTo>
                  <a:lnTo>
                    <a:pt x="11530" y="1796"/>
                  </a:lnTo>
                  <a:lnTo>
                    <a:pt x="11568" y="1286"/>
                  </a:lnTo>
                  <a:lnTo>
                    <a:pt x="11568" y="1286"/>
                  </a:lnTo>
                  <a:lnTo>
                    <a:pt x="11549" y="1002"/>
                  </a:lnTo>
                  <a:lnTo>
                    <a:pt x="11568" y="719"/>
                  </a:lnTo>
                  <a:lnTo>
                    <a:pt x="11568" y="587"/>
                  </a:lnTo>
                  <a:lnTo>
                    <a:pt x="11606" y="454"/>
                  </a:lnTo>
                  <a:lnTo>
                    <a:pt x="11644" y="322"/>
                  </a:lnTo>
                  <a:lnTo>
                    <a:pt x="11700" y="190"/>
                  </a:lnTo>
                  <a:lnTo>
                    <a:pt x="11700" y="190"/>
                  </a:lnTo>
                  <a:lnTo>
                    <a:pt x="11757" y="133"/>
                  </a:lnTo>
                  <a:lnTo>
                    <a:pt x="11795" y="76"/>
                  </a:lnTo>
                  <a:lnTo>
                    <a:pt x="11870" y="39"/>
                  </a:lnTo>
                  <a:lnTo>
                    <a:pt x="11946" y="20"/>
                  </a:lnTo>
                  <a:lnTo>
                    <a:pt x="12022" y="1"/>
                  </a:lnTo>
                  <a:lnTo>
                    <a:pt x="12078" y="20"/>
                  </a:lnTo>
                  <a:lnTo>
                    <a:pt x="12154" y="39"/>
                  </a:lnTo>
                  <a:lnTo>
                    <a:pt x="12230" y="76"/>
                  </a:lnTo>
                  <a:lnTo>
                    <a:pt x="12230" y="76"/>
                  </a:lnTo>
                  <a:lnTo>
                    <a:pt x="12286" y="152"/>
                  </a:lnTo>
                  <a:lnTo>
                    <a:pt x="12324" y="228"/>
                  </a:lnTo>
                  <a:lnTo>
                    <a:pt x="12419" y="417"/>
                  </a:lnTo>
                  <a:lnTo>
                    <a:pt x="12532" y="776"/>
                  </a:lnTo>
                  <a:lnTo>
                    <a:pt x="12532" y="776"/>
                  </a:lnTo>
                  <a:close/>
                  <a:moveTo>
                    <a:pt x="2571" y="13836"/>
                  </a:moveTo>
                  <a:lnTo>
                    <a:pt x="2571" y="13836"/>
                  </a:lnTo>
                  <a:lnTo>
                    <a:pt x="2666" y="13930"/>
                  </a:lnTo>
                  <a:lnTo>
                    <a:pt x="2742" y="14025"/>
                  </a:lnTo>
                  <a:lnTo>
                    <a:pt x="2817" y="14138"/>
                  </a:lnTo>
                  <a:lnTo>
                    <a:pt x="2874" y="14252"/>
                  </a:lnTo>
                  <a:lnTo>
                    <a:pt x="2968" y="14479"/>
                  </a:lnTo>
                  <a:lnTo>
                    <a:pt x="3025" y="14705"/>
                  </a:lnTo>
                  <a:lnTo>
                    <a:pt x="3044" y="14970"/>
                  </a:lnTo>
                  <a:lnTo>
                    <a:pt x="3044" y="15216"/>
                  </a:lnTo>
                  <a:lnTo>
                    <a:pt x="3025" y="15480"/>
                  </a:lnTo>
                  <a:lnTo>
                    <a:pt x="2987" y="15726"/>
                  </a:lnTo>
                  <a:lnTo>
                    <a:pt x="2987" y="15726"/>
                  </a:lnTo>
                  <a:lnTo>
                    <a:pt x="2931" y="16028"/>
                  </a:lnTo>
                  <a:lnTo>
                    <a:pt x="2893" y="16161"/>
                  </a:lnTo>
                  <a:lnTo>
                    <a:pt x="2855" y="16293"/>
                  </a:lnTo>
                  <a:lnTo>
                    <a:pt x="2798" y="16406"/>
                  </a:lnTo>
                  <a:lnTo>
                    <a:pt x="2723" y="16539"/>
                  </a:lnTo>
                  <a:lnTo>
                    <a:pt x="2628" y="16652"/>
                  </a:lnTo>
                  <a:lnTo>
                    <a:pt x="2534" y="16784"/>
                  </a:lnTo>
                  <a:lnTo>
                    <a:pt x="2534" y="16784"/>
                  </a:lnTo>
                  <a:lnTo>
                    <a:pt x="2420" y="16917"/>
                  </a:lnTo>
                  <a:lnTo>
                    <a:pt x="2307" y="17030"/>
                  </a:lnTo>
                  <a:lnTo>
                    <a:pt x="2174" y="17125"/>
                  </a:lnTo>
                  <a:lnTo>
                    <a:pt x="2061" y="17219"/>
                  </a:lnTo>
                  <a:lnTo>
                    <a:pt x="1929" y="17295"/>
                  </a:lnTo>
                  <a:lnTo>
                    <a:pt x="1778" y="17351"/>
                  </a:lnTo>
                  <a:lnTo>
                    <a:pt x="1626" y="17408"/>
                  </a:lnTo>
                  <a:lnTo>
                    <a:pt x="1456" y="17465"/>
                  </a:lnTo>
                  <a:lnTo>
                    <a:pt x="1456" y="17465"/>
                  </a:lnTo>
                  <a:lnTo>
                    <a:pt x="1135" y="17578"/>
                  </a:lnTo>
                  <a:lnTo>
                    <a:pt x="814" y="17729"/>
                  </a:lnTo>
                  <a:lnTo>
                    <a:pt x="814" y="17729"/>
                  </a:lnTo>
                  <a:lnTo>
                    <a:pt x="644" y="17824"/>
                  </a:lnTo>
                  <a:lnTo>
                    <a:pt x="644" y="17824"/>
                  </a:lnTo>
                  <a:lnTo>
                    <a:pt x="303" y="18032"/>
                  </a:lnTo>
                  <a:lnTo>
                    <a:pt x="303" y="18032"/>
                  </a:lnTo>
                  <a:lnTo>
                    <a:pt x="284" y="18032"/>
                  </a:lnTo>
                  <a:lnTo>
                    <a:pt x="247" y="18013"/>
                  </a:lnTo>
                  <a:lnTo>
                    <a:pt x="247" y="18013"/>
                  </a:lnTo>
                  <a:lnTo>
                    <a:pt x="247" y="17994"/>
                  </a:lnTo>
                  <a:lnTo>
                    <a:pt x="266" y="17975"/>
                  </a:lnTo>
                  <a:lnTo>
                    <a:pt x="266" y="17975"/>
                  </a:lnTo>
                  <a:lnTo>
                    <a:pt x="644" y="17729"/>
                  </a:lnTo>
                  <a:lnTo>
                    <a:pt x="644" y="17729"/>
                  </a:lnTo>
                  <a:lnTo>
                    <a:pt x="814" y="17635"/>
                  </a:lnTo>
                  <a:lnTo>
                    <a:pt x="814" y="12551"/>
                  </a:lnTo>
                  <a:lnTo>
                    <a:pt x="814" y="12551"/>
                  </a:lnTo>
                  <a:lnTo>
                    <a:pt x="455" y="12248"/>
                  </a:lnTo>
                  <a:lnTo>
                    <a:pt x="284" y="12078"/>
                  </a:lnTo>
                  <a:lnTo>
                    <a:pt x="133" y="11908"/>
                  </a:lnTo>
                  <a:lnTo>
                    <a:pt x="133" y="11908"/>
                  </a:lnTo>
                  <a:lnTo>
                    <a:pt x="58" y="11814"/>
                  </a:lnTo>
                  <a:lnTo>
                    <a:pt x="20" y="11776"/>
                  </a:lnTo>
                  <a:lnTo>
                    <a:pt x="1" y="11719"/>
                  </a:lnTo>
                  <a:lnTo>
                    <a:pt x="1" y="11719"/>
                  </a:lnTo>
                  <a:lnTo>
                    <a:pt x="20" y="11700"/>
                  </a:lnTo>
                  <a:lnTo>
                    <a:pt x="58" y="11681"/>
                  </a:lnTo>
                  <a:lnTo>
                    <a:pt x="77" y="11700"/>
                  </a:lnTo>
                  <a:lnTo>
                    <a:pt x="77" y="11738"/>
                  </a:lnTo>
                  <a:lnTo>
                    <a:pt x="77" y="11738"/>
                  </a:lnTo>
                  <a:lnTo>
                    <a:pt x="247" y="11927"/>
                  </a:lnTo>
                  <a:lnTo>
                    <a:pt x="436" y="12116"/>
                  </a:lnTo>
                  <a:lnTo>
                    <a:pt x="625" y="12286"/>
                  </a:lnTo>
                  <a:lnTo>
                    <a:pt x="814" y="12456"/>
                  </a:lnTo>
                  <a:lnTo>
                    <a:pt x="814" y="12456"/>
                  </a:lnTo>
                  <a:lnTo>
                    <a:pt x="1211" y="12759"/>
                  </a:lnTo>
                  <a:lnTo>
                    <a:pt x="1607" y="13061"/>
                  </a:lnTo>
                  <a:lnTo>
                    <a:pt x="1607" y="13061"/>
                  </a:lnTo>
                  <a:lnTo>
                    <a:pt x="1853" y="13231"/>
                  </a:lnTo>
                  <a:lnTo>
                    <a:pt x="2099" y="13420"/>
                  </a:lnTo>
                  <a:lnTo>
                    <a:pt x="2345" y="13609"/>
                  </a:lnTo>
                  <a:lnTo>
                    <a:pt x="2571" y="13836"/>
                  </a:lnTo>
                  <a:lnTo>
                    <a:pt x="2571" y="13836"/>
                  </a:lnTo>
                  <a:close/>
                  <a:moveTo>
                    <a:pt x="51013" y="2099"/>
                  </a:moveTo>
                  <a:lnTo>
                    <a:pt x="51013" y="2099"/>
                  </a:lnTo>
                  <a:lnTo>
                    <a:pt x="51165" y="2477"/>
                  </a:lnTo>
                  <a:lnTo>
                    <a:pt x="51240" y="2666"/>
                  </a:lnTo>
                  <a:lnTo>
                    <a:pt x="51297" y="2836"/>
                  </a:lnTo>
                  <a:lnTo>
                    <a:pt x="51335" y="3025"/>
                  </a:lnTo>
                  <a:lnTo>
                    <a:pt x="51354" y="3214"/>
                  </a:lnTo>
                  <a:lnTo>
                    <a:pt x="51354" y="3422"/>
                  </a:lnTo>
                  <a:lnTo>
                    <a:pt x="51316" y="3630"/>
                  </a:lnTo>
                  <a:lnTo>
                    <a:pt x="51316" y="3630"/>
                  </a:lnTo>
                  <a:lnTo>
                    <a:pt x="51297" y="3724"/>
                  </a:lnTo>
                  <a:lnTo>
                    <a:pt x="51259" y="3838"/>
                  </a:lnTo>
                  <a:lnTo>
                    <a:pt x="51221" y="3875"/>
                  </a:lnTo>
                  <a:lnTo>
                    <a:pt x="51183" y="3913"/>
                  </a:lnTo>
                  <a:lnTo>
                    <a:pt x="51146" y="3932"/>
                  </a:lnTo>
                  <a:lnTo>
                    <a:pt x="51089" y="3932"/>
                  </a:lnTo>
                  <a:lnTo>
                    <a:pt x="51089" y="3932"/>
                  </a:lnTo>
                  <a:lnTo>
                    <a:pt x="50994" y="3913"/>
                  </a:lnTo>
                  <a:lnTo>
                    <a:pt x="50900" y="3856"/>
                  </a:lnTo>
                  <a:lnTo>
                    <a:pt x="50711" y="3686"/>
                  </a:lnTo>
                  <a:lnTo>
                    <a:pt x="50541" y="3516"/>
                  </a:lnTo>
                  <a:lnTo>
                    <a:pt x="50427" y="3346"/>
                  </a:lnTo>
                  <a:lnTo>
                    <a:pt x="50427" y="3346"/>
                  </a:lnTo>
                  <a:lnTo>
                    <a:pt x="50352" y="3214"/>
                  </a:lnTo>
                  <a:lnTo>
                    <a:pt x="50314" y="3100"/>
                  </a:lnTo>
                  <a:lnTo>
                    <a:pt x="50295" y="2949"/>
                  </a:lnTo>
                  <a:lnTo>
                    <a:pt x="50276" y="2817"/>
                  </a:lnTo>
                  <a:lnTo>
                    <a:pt x="50276" y="2817"/>
                  </a:lnTo>
                  <a:lnTo>
                    <a:pt x="50257" y="2533"/>
                  </a:lnTo>
                  <a:lnTo>
                    <a:pt x="50257" y="2401"/>
                  </a:lnTo>
                  <a:lnTo>
                    <a:pt x="50257" y="2250"/>
                  </a:lnTo>
                  <a:lnTo>
                    <a:pt x="50257" y="2250"/>
                  </a:lnTo>
                  <a:lnTo>
                    <a:pt x="50257" y="2231"/>
                  </a:lnTo>
                  <a:lnTo>
                    <a:pt x="50257" y="2231"/>
                  </a:lnTo>
                  <a:lnTo>
                    <a:pt x="50276" y="2099"/>
                  </a:lnTo>
                  <a:lnTo>
                    <a:pt x="50276" y="2099"/>
                  </a:lnTo>
                  <a:lnTo>
                    <a:pt x="50352" y="1815"/>
                  </a:lnTo>
                  <a:lnTo>
                    <a:pt x="50409" y="1702"/>
                  </a:lnTo>
                  <a:lnTo>
                    <a:pt x="50484" y="1569"/>
                  </a:lnTo>
                  <a:lnTo>
                    <a:pt x="50484" y="1569"/>
                  </a:lnTo>
                  <a:lnTo>
                    <a:pt x="50541" y="1532"/>
                  </a:lnTo>
                  <a:lnTo>
                    <a:pt x="50579" y="1513"/>
                  </a:lnTo>
                  <a:lnTo>
                    <a:pt x="50616" y="1513"/>
                  </a:lnTo>
                  <a:lnTo>
                    <a:pt x="50673" y="1513"/>
                  </a:lnTo>
                  <a:lnTo>
                    <a:pt x="50749" y="1569"/>
                  </a:lnTo>
                  <a:lnTo>
                    <a:pt x="50805" y="1664"/>
                  </a:lnTo>
                  <a:lnTo>
                    <a:pt x="50881" y="1796"/>
                  </a:lnTo>
                  <a:lnTo>
                    <a:pt x="50919" y="1910"/>
                  </a:lnTo>
                  <a:lnTo>
                    <a:pt x="51013" y="2099"/>
                  </a:lnTo>
                  <a:lnTo>
                    <a:pt x="51013" y="2099"/>
                  </a:lnTo>
                  <a:close/>
                  <a:moveTo>
                    <a:pt x="45079" y="16558"/>
                  </a:moveTo>
                  <a:lnTo>
                    <a:pt x="45079" y="16558"/>
                  </a:lnTo>
                  <a:lnTo>
                    <a:pt x="45154" y="16992"/>
                  </a:lnTo>
                  <a:lnTo>
                    <a:pt x="45173" y="17200"/>
                  </a:lnTo>
                  <a:lnTo>
                    <a:pt x="45154" y="17408"/>
                  </a:lnTo>
                  <a:lnTo>
                    <a:pt x="45154" y="17408"/>
                  </a:lnTo>
                  <a:lnTo>
                    <a:pt x="45097" y="17597"/>
                  </a:lnTo>
                  <a:lnTo>
                    <a:pt x="45022" y="17767"/>
                  </a:lnTo>
                  <a:lnTo>
                    <a:pt x="44927" y="17918"/>
                  </a:lnTo>
                  <a:lnTo>
                    <a:pt x="44814" y="18070"/>
                  </a:lnTo>
                  <a:lnTo>
                    <a:pt x="44568" y="18353"/>
                  </a:lnTo>
                  <a:lnTo>
                    <a:pt x="44304" y="18618"/>
                  </a:lnTo>
                  <a:lnTo>
                    <a:pt x="44304" y="18618"/>
                  </a:lnTo>
                  <a:lnTo>
                    <a:pt x="44228" y="18674"/>
                  </a:lnTo>
                  <a:lnTo>
                    <a:pt x="44152" y="18731"/>
                  </a:lnTo>
                  <a:lnTo>
                    <a:pt x="43963" y="18807"/>
                  </a:lnTo>
                  <a:lnTo>
                    <a:pt x="43793" y="18845"/>
                  </a:lnTo>
                  <a:lnTo>
                    <a:pt x="43585" y="18882"/>
                  </a:lnTo>
                  <a:lnTo>
                    <a:pt x="43585" y="18882"/>
                  </a:lnTo>
                  <a:lnTo>
                    <a:pt x="43018" y="18939"/>
                  </a:lnTo>
                  <a:lnTo>
                    <a:pt x="42716" y="18958"/>
                  </a:lnTo>
                  <a:lnTo>
                    <a:pt x="42433" y="18977"/>
                  </a:lnTo>
                  <a:lnTo>
                    <a:pt x="42433" y="18977"/>
                  </a:lnTo>
                  <a:lnTo>
                    <a:pt x="42149" y="18958"/>
                  </a:lnTo>
                  <a:lnTo>
                    <a:pt x="42017" y="18939"/>
                  </a:lnTo>
                  <a:lnTo>
                    <a:pt x="41884" y="18920"/>
                  </a:lnTo>
                  <a:lnTo>
                    <a:pt x="41771" y="18882"/>
                  </a:lnTo>
                  <a:lnTo>
                    <a:pt x="41639" y="18826"/>
                  </a:lnTo>
                  <a:lnTo>
                    <a:pt x="41544" y="18750"/>
                  </a:lnTo>
                  <a:lnTo>
                    <a:pt x="41450" y="18656"/>
                  </a:lnTo>
                  <a:lnTo>
                    <a:pt x="41450" y="18656"/>
                  </a:lnTo>
                  <a:lnTo>
                    <a:pt x="41355" y="18561"/>
                  </a:lnTo>
                  <a:lnTo>
                    <a:pt x="41298" y="18467"/>
                  </a:lnTo>
                  <a:lnTo>
                    <a:pt x="41166" y="18259"/>
                  </a:lnTo>
                  <a:lnTo>
                    <a:pt x="41072" y="18032"/>
                  </a:lnTo>
                  <a:lnTo>
                    <a:pt x="40958" y="17824"/>
                  </a:lnTo>
                  <a:lnTo>
                    <a:pt x="40958" y="17824"/>
                  </a:lnTo>
                  <a:lnTo>
                    <a:pt x="40845" y="17616"/>
                  </a:lnTo>
                  <a:lnTo>
                    <a:pt x="40731" y="17389"/>
                  </a:lnTo>
                  <a:lnTo>
                    <a:pt x="40637" y="17162"/>
                  </a:lnTo>
                  <a:lnTo>
                    <a:pt x="40580" y="16954"/>
                  </a:lnTo>
                  <a:lnTo>
                    <a:pt x="40561" y="16728"/>
                  </a:lnTo>
                  <a:lnTo>
                    <a:pt x="40561" y="16614"/>
                  </a:lnTo>
                  <a:lnTo>
                    <a:pt x="40580" y="16501"/>
                  </a:lnTo>
                  <a:lnTo>
                    <a:pt x="40618" y="16387"/>
                  </a:lnTo>
                  <a:lnTo>
                    <a:pt x="40675" y="16293"/>
                  </a:lnTo>
                  <a:lnTo>
                    <a:pt x="40731" y="16180"/>
                  </a:lnTo>
                  <a:lnTo>
                    <a:pt x="40826" y="16066"/>
                  </a:lnTo>
                  <a:lnTo>
                    <a:pt x="40826" y="16066"/>
                  </a:lnTo>
                  <a:lnTo>
                    <a:pt x="41034" y="15839"/>
                  </a:lnTo>
                  <a:lnTo>
                    <a:pt x="41261" y="15631"/>
                  </a:lnTo>
                  <a:lnTo>
                    <a:pt x="41506" y="15424"/>
                  </a:lnTo>
                  <a:lnTo>
                    <a:pt x="41752" y="15216"/>
                  </a:lnTo>
                  <a:lnTo>
                    <a:pt x="42281" y="14857"/>
                  </a:lnTo>
                  <a:lnTo>
                    <a:pt x="42792" y="14479"/>
                  </a:lnTo>
                  <a:lnTo>
                    <a:pt x="42792" y="14479"/>
                  </a:lnTo>
                  <a:lnTo>
                    <a:pt x="43094" y="14271"/>
                  </a:lnTo>
                  <a:lnTo>
                    <a:pt x="43378" y="14063"/>
                  </a:lnTo>
                  <a:lnTo>
                    <a:pt x="43378" y="14063"/>
                  </a:lnTo>
                  <a:lnTo>
                    <a:pt x="43396" y="14044"/>
                  </a:lnTo>
                  <a:lnTo>
                    <a:pt x="43396" y="14044"/>
                  </a:lnTo>
                  <a:lnTo>
                    <a:pt x="43415" y="14025"/>
                  </a:lnTo>
                  <a:lnTo>
                    <a:pt x="43434" y="14025"/>
                  </a:lnTo>
                  <a:lnTo>
                    <a:pt x="43472" y="14044"/>
                  </a:lnTo>
                  <a:lnTo>
                    <a:pt x="43491" y="14063"/>
                  </a:lnTo>
                  <a:lnTo>
                    <a:pt x="43491" y="14063"/>
                  </a:lnTo>
                  <a:lnTo>
                    <a:pt x="43529" y="14082"/>
                  </a:lnTo>
                  <a:lnTo>
                    <a:pt x="43548" y="14119"/>
                  </a:lnTo>
                  <a:lnTo>
                    <a:pt x="43567" y="14138"/>
                  </a:lnTo>
                  <a:lnTo>
                    <a:pt x="43567" y="14138"/>
                  </a:lnTo>
                  <a:lnTo>
                    <a:pt x="43680" y="14233"/>
                  </a:lnTo>
                  <a:lnTo>
                    <a:pt x="43680" y="14233"/>
                  </a:lnTo>
                  <a:lnTo>
                    <a:pt x="43945" y="14479"/>
                  </a:lnTo>
                  <a:lnTo>
                    <a:pt x="44171" y="14743"/>
                  </a:lnTo>
                  <a:lnTo>
                    <a:pt x="44171" y="14743"/>
                  </a:lnTo>
                  <a:lnTo>
                    <a:pt x="44323" y="14932"/>
                  </a:lnTo>
                  <a:lnTo>
                    <a:pt x="44474" y="15140"/>
                  </a:lnTo>
                  <a:lnTo>
                    <a:pt x="44625" y="15367"/>
                  </a:lnTo>
                  <a:lnTo>
                    <a:pt x="44738" y="15594"/>
                  </a:lnTo>
                  <a:lnTo>
                    <a:pt x="44852" y="15820"/>
                  </a:lnTo>
                  <a:lnTo>
                    <a:pt x="44946" y="16066"/>
                  </a:lnTo>
                  <a:lnTo>
                    <a:pt x="45022" y="16312"/>
                  </a:lnTo>
                  <a:lnTo>
                    <a:pt x="45079" y="16558"/>
                  </a:lnTo>
                  <a:lnTo>
                    <a:pt x="45079" y="16558"/>
                  </a:lnTo>
                  <a:close/>
                  <a:moveTo>
                    <a:pt x="33417" y="18674"/>
                  </a:moveTo>
                  <a:lnTo>
                    <a:pt x="33417" y="18674"/>
                  </a:lnTo>
                  <a:lnTo>
                    <a:pt x="33568" y="18656"/>
                  </a:lnTo>
                  <a:lnTo>
                    <a:pt x="33700" y="18674"/>
                  </a:lnTo>
                  <a:lnTo>
                    <a:pt x="33795" y="18712"/>
                  </a:lnTo>
                  <a:lnTo>
                    <a:pt x="33852" y="18788"/>
                  </a:lnTo>
                  <a:lnTo>
                    <a:pt x="33871" y="18882"/>
                  </a:lnTo>
                  <a:lnTo>
                    <a:pt x="33871" y="18996"/>
                  </a:lnTo>
                  <a:lnTo>
                    <a:pt x="33814" y="19128"/>
                  </a:lnTo>
                  <a:lnTo>
                    <a:pt x="33757" y="19260"/>
                  </a:lnTo>
                  <a:lnTo>
                    <a:pt x="33757" y="19260"/>
                  </a:lnTo>
                  <a:lnTo>
                    <a:pt x="33606" y="19468"/>
                  </a:lnTo>
                  <a:lnTo>
                    <a:pt x="33455" y="19676"/>
                  </a:lnTo>
                  <a:lnTo>
                    <a:pt x="33133" y="20073"/>
                  </a:lnTo>
                  <a:lnTo>
                    <a:pt x="33133" y="20073"/>
                  </a:lnTo>
                  <a:lnTo>
                    <a:pt x="32963" y="20262"/>
                  </a:lnTo>
                  <a:lnTo>
                    <a:pt x="32869" y="20357"/>
                  </a:lnTo>
                  <a:lnTo>
                    <a:pt x="32774" y="20451"/>
                  </a:lnTo>
                  <a:lnTo>
                    <a:pt x="32661" y="20508"/>
                  </a:lnTo>
                  <a:lnTo>
                    <a:pt x="32548" y="20564"/>
                  </a:lnTo>
                  <a:lnTo>
                    <a:pt x="32434" y="20602"/>
                  </a:lnTo>
                  <a:lnTo>
                    <a:pt x="32302" y="20602"/>
                  </a:lnTo>
                  <a:lnTo>
                    <a:pt x="32302" y="20602"/>
                  </a:lnTo>
                  <a:lnTo>
                    <a:pt x="32075" y="20583"/>
                  </a:lnTo>
                  <a:lnTo>
                    <a:pt x="31848" y="20564"/>
                  </a:lnTo>
                  <a:lnTo>
                    <a:pt x="31621" y="20508"/>
                  </a:lnTo>
                  <a:lnTo>
                    <a:pt x="31527" y="20470"/>
                  </a:lnTo>
                  <a:lnTo>
                    <a:pt x="31432" y="20413"/>
                  </a:lnTo>
                  <a:lnTo>
                    <a:pt x="31432" y="20413"/>
                  </a:lnTo>
                  <a:lnTo>
                    <a:pt x="31376" y="20357"/>
                  </a:lnTo>
                  <a:lnTo>
                    <a:pt x="31319" y="20300"/>
                  </a:lnTo>
                  <a:lnTo>
                    <a:pt x="31281" y="20243"/>
                  </a:lnTo>
                  <a:lnTo>
                    <a:pt x="31262" y="20168"/>
                  </a:lnTo>
                  <a:lnTo>
                    <a:pt x="31262" y="20092"/>
                  </a:lnTo>
                  <a:lnTo>
                    <a:pt x="31262" y="20016"/>
                  </a:lnTo>
                  <a:lnTo>
                    <a:pt x="31281" y="19960"/>
                  </a:lnTo>
                  <a:lnTo>
                    <a:pt x="31319" y="19884"/>
                  </a:lnTo>
                  <a:lnTo>
                    <a:pt x="31319" y="19884"/>
                  </a:lnTo>
                  <a:lnTo>
                    <a:pt x="31414" y="19733"/>
                  </a:lnTo>
                  <a:lnTo>
                    <a:pt x="31527" y="19619"/>
                  </a:lnTo>
                  <a:lnTo>
                    <a:pt x="31659" y="19525"/>
                  </a:lnTo>
                  <a:lnTo>
                    <a:pt x="31792" y="19430"/>
                  </a:lnTo>
                  <a:lnTo>
                    <a:pt x="31792" y="19430"/>
                  </a:lnTo>
                  <a:lnTo>
                    <a:pt x="32170" y="19185"/>
                  </a:lnTo>
                  <a:lnTo>
                    <a:pt x="32566" y="18958"/>
                  </a:lnTo>
                  <a:lnTo>
                    <a:pt x="32774" y="18863"/>
                  </a:lnTo>
                  <a:lnTo>
                    <a:pt x="32982" y="18788"/>
                  </a:lnTo>
                  <a:lnTo>
                    <a:pt x="33190" y="18731"/>
                  </a:lnTo>
                  <a:lnTo>
                    <a:pt x="33417" y="18674"/>
                  </a:lnTo>
                  <a:lnTo>
                    <a:pt x="33417" y="18674"/>
                  </a:lnTo>
                  <a:close/>
                  <a:moveTo>
                    <a:pt x="30884" y="35836"/>
                  </a:moveTo>
                  <a:lnTo>
                    <a:pt x="30884" y="35836"/>
                  </a:lnTo>
                  <a:lnTo>
                    <a:pt x="30922" y="35987"/>
                  </a:lnTo>
                  <a:lnTo>
                    <a:pt x="30941" y="36138"/>
                  </a:lnTo>
                  <a:lnTo>
                    <a:pt x="30941" y="36214"/>
                  </a:lnTo>
                  <a:lnTo>
                    <a:pt x="30922" y="36290"/>
                  </a:lnTo>
                  <a:lnTo>
                    <a:pt x="30884" y="36346"/>
                  </a:lnTo>
                  <a:lnTo>
                    <a:pt x="30847" y="36422"/>
                  </a:lnTo>
                  <a:lnTo>
                    <a:pt x="30847" y="36422"/>
                  </a:lnTo>
                  <a:lnTo>
                    <a:pt x="30752" y="36498"/>
                  </a:lnTo>
                  <a:lnTo>
                    <a:pt x="30620" y="36573"/>
                  </a:lnTo>
                  <a:lnTo>
                    <a:pt x="30506" y="36630"/>
                  </a:lnTo>
                  <a:lnTo>
                    <a:pt x="30374" y="36668"/>
                  </a:lnTo>
                  <a:lnTo>
                    <a:pt x="30091" y="36724"/>
                  </a:lnTo>
                  <a:lnTo>
                    <a:pt x="29826" y="36743"/>
                  </a:lnTo>
                  <a:lnTo>
                    <a:pt x="29826" y="36743"/>
                  </a:lnTo>
                  <a:lnTo>
                    <a:pt x="29694" y="36743"/>
                  </a:lnTo>
                  <a:lnTo>
                    <a:pt x="29580" y="36706"/>
                  </a:lnTo>
                  <a:lnTo>
                    <a:pt x="29467" y="36668"/>
                  </a:lnTo>
                  <a:lnTo>
                    <a:pt x="29372" y="36611"/>
                  </a:lnTo>
                  <a:lnTo>
                    <a:pt x="29278" y="36554"/>
                  </a:lnTo>
                  <a:lnTo>
                    <a:pt x="29183" y="36479"/>
                  </a:lnTo>
                  <a:lnTo>
                    <a:pt x="29013" y="36290"/>
                  </a:lnTo>
                  <a:lnTo>
                    <a:pt x="29013" y="36290"/>
                  </a:lnTo>
                  <a:lnTo>
                    <a:pt x="28805" y="36044"/>
                  </a:lnTo>
                  <a:lnTo>
                    <a:pt x="28692" y="35912"/>
                  </a:lnTo>
                  <a:lnTo>
                    <a:pt x="28597" y="35760"/>
                  </a:lnTo>
                  <a:lnTo>
                    <a:pt x="28597" y="35760"/>
                  </a:lnTo>
                  <a:lnTo>
                    <a:pt x="28541" y="35628"/>
                  </a:lnTo>
                  <a:lnTo>
                    <a:pt x="28484" y="35496"/>
                  </a:lnTo>
                  <a:lnTo>
                    <a:pt x="28446" y="35345"/>
                  </a:lnTo>
                  <a:lnTo>
                    <a:pt x="28408" y="35212"/>
                  </a:lnTo>
                  <a:lnTo>
                    <a:pt x="28408" y="34910"/>
                  </a:lnTo>
                  <a:lnTo>
                    <a:pt x="28427" y="34608"/>
                  </a:lnTo>
                  <a:lnTo>
                    <a:pt x="28427" y="34608"/>
                  </a:lnTo>
                  <a:lnTo>
                    <a:pt x="28446" y="34362"/>
                  </a:lnTo>
                  <a:lnTo>
                    <a:pt x="28484" y="34116"/>
                  </a:lnTo>
                  <a:lnTo>
                    <a:pt x="28560" y="33870"/>
                  </a:lnTo>
                  <a:lnTo>
                    <a:pt x="28654" y="33644"/>
                  </a:lnTo>
                  <a:lnTo>
                    <a:pt x="28654" y="33644"/>
                  </a:lnTo>
                  <a:lnTo>
                    <a:pt x="28862" y="33190"/>
                  </a:lnTo>
                  <a:lnTo>
                    <a:pt x="28975" y="32982"/>
                  </a:lnTo>
                  <a:lnTo>
                    <a:pt x="29108" y="32774"/>
                  </a:lnTo>
                  <a:lnTo>
                    <a:pt x="29108" y="32774"/>
                  </a:lnTo>
                  <a:lnTo>
                    <a:pt x="29089" y="32736"/>
                  </a:lnTo>
                  <a:lnTo>
                    <a:pt x="29108" y="32699"/>
                  </a:lnTo>
                  <a:lnTo>
                    <a:pt x="29164" y="32642"/>
                  </a:lnTo>
                  <a:lnTo>
                    <a:pt x="29164" y="32642"/>
                  </a:lnTo>
                  <a:lnTo>
                    <a:pt x="29240" y="32604"/>
                  </a:lnTo>
                  <a:lnTo>
                    <a:pt x="29316" y="32566"/>
                  </a:lnTo>
                  <a:lnTo>
                    <a:pt x="29391" y="32547"/>
                  </a:lnTo>
                  <a:lnTo>
                    <a:pt x="29467" y="32547"/>
                  </a:lnTo>
                  <a:lnTo>
                    <a:pt x="29467" y="32547"/>
                  </a:lnTo>
                  <a:lnTo>
                    <a:pt x="29561" y="32566"/>
                  </a:lnTo>
                  <a:lnTo>
                    <a:pt x="29618" y="32604"/>
                  </a:lnTo>
                  <a:lnTo>
                    <a:pt x="29750" y="32718"/>
                  </a:lnTo>
                  <a:lnTo>
                    <a:pt x="29845" y="32850"/>
                  </a:lnTo>
                  <a:lnTo>
                    <a:pt x="29939" y="32982"/>
                  </a:lnTo>
                  <a:lnTo>
                    <a:pt x="29939" y="32982"/>
                  </a:lnTo>
                  <a:lnTo>
                    <a:pt x="30015" y="33133"/>
                  </a:lnTo>
                  <a:lnTo>
                    <a:pt x="30091" y="33285"/>
                  </a:lnTo>
                  <a:lnTo>
                    <a:pt x="30223" y="33587"/>
                  </a:lnTo>
                  <a:lnTo>
                    <a:pt x="30298" y="33908"/>
                  </a:lnTo>
                  <a:lnTo>
                    <a:pt x="30393" y="34248"/>
                  </a:lnTo>
                  <a:lnTo>
                    <a:pt x="30393" y="34248"/>
                  </a:lnTo>
                  <a:lnTo>
                    <a:pt x="30487" y="34645"/>
                  </a:lnTo>
                  <a:lnTo>
                    <a:pt x="30601" y="35042"/>
                  </a:lnTo>
                  <a:lnTo>
                    <a:pt x="30884" y="35836"/>
                  </a:lnTo>
                  <a:lnTo>
                    <a:pt x="30884" y="35836"/>
                  </a:lnTo>
                  <a:close/>
                  <a:moveTo>
                    <a:pt x="12721" y="44398"/>
                  </a:moveTo>
                  <a:lnTo>
                    <a:pt x="12721" y="44398"/>
                  </a:lnTo>
                  <a:lnTo>
                    <a:pt x="12759" y="44398"/>
                  </a:lnTo>
                  <a:lnTo>
                    <a:pt x="12759" y="44436"/>
                  </a:lnTo>
                  <a:lnTo>
                    <a:pt x="12759" y="44436"/>
                  </a:lnTo>
                  <a:lnTo>
                    <a:pt x="12759" y="44663"/>
                  </a:lnTo>
                  <a:lnTo>
                    <a:pt x="12759" y="44908"/>
                  </a:lnTo>
                  <a:lnTo>
                    <a:pt x="12778" y="45381"/>
                  </a:lnTo>
                  <a:lnTo>
                    <a:pt x="12778" y="45381"/>
                  </a:lnTo>
                  <a:lnTo>
                    <a:pt x="12778" y="45551"/>
                  </a:lnTo>
                  <a:lnTo>
                    <a:pt x="12740" y="45721"/>
                  </a:lnTo>
                  <a:lnTo>
                    <a:pt x="12683" y="45872"/>
                  </a:lnTo>
                  <a:lnTo>
                    <a:pt x="12626" y="46042"/>
                  </a:lnTo>
                  <a:lnTo>
                    <a:pt x="12626" y="46042"/>
                  </a:lnTo>
                  <a:lnTo>
                    <a:pt x="12494" y="46326"/>
                  </a:lnTo>
                  <a:lnTo>
                    <a:pt x="12419" y="46477"/>
                  </a:lnTo>
                  <a:lnTo>
                    <a:pt x="12343" y="46609"/>
                  </a:lnTo>
                  <a:lnTo>
                    <a:pt x="12230" y="46742"/>
                  </a:lnTo>
                  <a:lnTo>
                    <a:pt x="12116" y="46836"/>
                  </a:lnTo>
                  <a:lnTo>
                    <a:pt x="12041" y="46874"/>
                  </a:lnTo>
                  <a:lnTo>
                    <a:pt x="11965" y="46893"/>
                  </a:lnTo>
                  <a:lnTo>
                    <a:pt x="11889" y="46912"/>
                  </a:lnTo>
                  <a:lnTo>
                    <a:pt x="11814" y="46912"/>
                  </a:lnTo>
                  <a:lnTo>
                    <a:pt x="11814" y="46912"/>
                  </a:lnTo>
                  <a:lnTo>
                    <a:pt x="11549" y="46893"/>
                  </a:lnTo>
                  <a:lnTo>
                    <a:pt x="11341" y="46836"/>
                  </a:lnTo>
                  <a:lnTo>
                    <a:pt x="11171" y="46761"/>
                  </a:lnTo>
                  <a:lnTo>
                    <a:pt x="11114" y="46704"/>
                  </a:lnTo>
                  <a:lnTo>
                    <a:pt x="11058" y="46647"/>
                  </a:lnTo>
                  <a:lnTo>
                    <a:pt x="11001" y="46590"/>
                  </a:lnTo>
                  <a:lnTo>
                    <a:pt x="10963" y="46515"/>
                  </a:lnTo>
                  <a:lnTo>
                    <a:pt x="10888" y="46345"/>
                  </a:lnTo>
                  <a:lnTo>
                    <a:pt x="10850" y="46137"/>
                  </a:lnTo>
                  <a:lnTo>
                    <a:pt x="10831" y="45872"/>
                  </a:lnTo>
                  <a:lnTo>
                    <a:pt x="10831" y="45872"/>
                  </a:lnTo>
                  <a:lnTo>
                    <a:pt x="10831" y="45475"/>
                  </a:lnTo>
                  <a:lnTo>
                    <a:pt x="10850" y="45267"/>
                  </a:lnTo>
                  <a:lnTo>
                    <a:pt x="10888" y="45078"/>
                  </a:lnTo>
                  <a:lnTo>
                    <a:pt x="10925" y="44871"/>
                  </a:lnTo>
                  <a:lnTo>
                    <a:pt x="11001" y="44700"/>
                  </a:lnTo>
                  <a:lnTo>
                    <a:pt x="11114" y="44530"/>
                  </a:lnTo>
                  <a:lnTo>
                    <a:pt x="11190" y="44474"/>
                  </a:lnTo>
                  <a:lnTo>
                    <a:pt x="11285" y="44398"/>
                  </a:lnTo>
                  <a:lnTo>
                    <a:pt x="11285" y="44398"/>
                  </a:lnTo>
                  <a:lnTo>
                    <a:pt x="11398" y="44341"/>
                  </a:lnTo>
                  <a:lnTo>
                    <a:pt x="11511" y="44322"/>
                  </a:lnTo>
                  <a:lnTo>
                    <a:pt x="11776" y="44285"/>
                  </a:lnTo>
                  <a:lnTo>
                    <a:pt x="12041" y="44266"/>
                  </a:lnTo>
                  <a:lnTo>
                    <a:pt x="12305" y="44266"/>
                  </a:lnTo>
                  <a:lnTo>
                    <a:pt x="12305" y="44266"/>
                  </a:lnTo>
                  <a:lnTo>
                    <a:pt x="12645" y="44247"/>
                  </a:lnTo>
                  <a:lnTo>
                    <a:pt x="12645" y="44247"/>
                  </a:lnTo>
                  <a:lnTo>
                    <a:pt x="12664" y="44190"/>
                  </a:lnTo>
                  <a:lnTo>
                    <a:pt x="12664" y="44190"/>
                  </a:lnTo>
                  <a:lnTo>
                    <a:pt x="12702" y="44190"/>
                  </a:lnTo>
                  <a:lnTo>
                    <a:pt x="12702" y="44190"/>
                  </a:lnTo>
                  <a:lnTo>
                    <a:pt x="12721" y="44190"/>
                  </a:lnTo>
                  <a:lnTo>
                    <a:pt x="12721" y="44209"/>
                  </a:lnTo>
                  <a:lnTo>
                    <a:pt x="12721" y="44247"/>
                  </a:lnTo>
                  <a:lnTo>
                    <a:pt x="12721" y="44247"/>
                  </a:lnTo>
                  <a:lnTo>
                    <a:pt x="12740" y="44247"/>
                  </a:lnTo>
                  <a:lnTo>
                    <a:pt x="12740" y="44247"/>
                  </a:lnTo>
                  <a:lnTo>
                    <a:pt x="12759" y="44247"/>
                  </a:lnTo>
                  <a:lnTo>
                    <a:pt x="12778" y="44285"/>
                  </a:lnTo>
                  <a:lnTo>
                    <a:pt x="12778" y="44285"/>
                  </a:lnTo>
                  <a:lnTo>
                    <a:pt x="12759" y="44304"/>
                  </a:lnTo>
                  <a:lnTo>
                    <a:pt x="12740" y="44322"/>
                  </a:lnTo>
                  <a:lnTo>
                    <a:pt x="12740" y="44322"/>
                  </a:lnTo>
                  <a:lnTo>
                    <a:pt x="12721" y="44322"/>
                  </a:lnTo>
                  <a:lnTo>
                    <a:pt x="12721" y="44322"/>
                  </a:lnTo>
                  <a:lnTo>
                    <a:pt x="12721" y="44398"/>
                  </a:lnTo>
                  <a:lnTo>
                    <a:pt x="12721" y="44398"/>
                  </a:lnTo>
                  <a:close/>
                  <a:moveTo>
                    <a:pt x="18656" y="56041"/>
                  </a:moveTo>
                  <a:lnTo>
                    <a:pt x="18656" y="56041"/>
                  </a:lnTo>
                  <a:lnTo>
                    <a:pt x="18694" y="56324"/>
                  </a:lnTo>
                  <a:lnTo>
                    <a:pt x="18712" y="56513"/>
                  </a:lnTo>
                  <a:lnTo>
                    <a:pt x="18712" y="56683"/>
                  </a:lnTo>
                  <a:lnTo>
                    <a:pt x="18694" y="56853"/>
                  </a:lnTo>
                  <a:lnTo>
                    <a:pt x="18675" y="56929"/>
                  </a:lnTo>
                  <a:lnTo>
                    <a:pt x="18637" y="56986"/>
                  </a:lnTo>
                  <a:lnTo>
                    <a:pt x="18599" y="57024"/>
                  </a:lnTo>
                  <a:lnTo>
                    <a:pt x="18542" y="57061"/>
                  </a:lnTo>
                  <a:lnTo>
                    <a:pt x="18467" y="57061"/>
                  </a:lnTo>
                  <a:lnTo>
                    <a:pt x="18391" y="57061"/>
                  </a:lnTo>
                  <a:lnTo>
                    <a:pt x="18391" y="57061"/>
                  </a:lnTo>
                  <a:lnTo>
                    <a:pt x="18070" y="56929"/>
                  </a:lnTo>
                  <a:lnTo>
                    <a:pt x="17748" y="56778"/>
                  </a:lnTo>
                  <a:lnTo>
                    <a:pt x="17748" y="56778"/>
                  </a:lnTo>
                  <a:lnTo>
                    <a:pt x="17616" y="56702"/>
                  </a:lnTo>
                  <a:lnTo>
                    <a:pt x="17484" y="56627"/>
                  </a:lnTo>
                  <a:lnTo>
                    <a:pt x="17352" y="56513"/>
                  </a:lnTo>
                  <a:lnTo>
                    <a:pt x="17257" y="56400"/>
                  </a:lnTo>
                  <a:lnTo>
                    <a:pt x="17257" y="56400"/>
                  </a:lnTo>
                  <a:lnTo>
                    <a:pt x="17200" y="56249"/>
                  </a:lnTo>
                  <a:lnTo>
                    <a:pt x="17163" y="56079"/>
                  </a:lnTo>
                  <a:lnTo>
                    <a:pt x="17144" y="55757"/>
                  </a:lnTo>
                  <a:lnTo>
                    <a:pt x="17144" y="55757"/>
                  </a:lnTo>
                  <a:lnTo>
                    <a:pt x="17144" y="55530"/>
                  </a:lnTo>
                  <a:lnTo>
                    <a:pt x="17181" y="55323"/>
                  </a:lnTo>
                  <a:lnTo>
                    <a:pt x="17238" y="55096"/>
                  </a:lnTo>
                  <a:lnTo>
                    <a:pt x="17314" y="54888"/>
                  </a:lnTo>
                  <a:lnTo>
                    <a:pt x="17503" y="54491"/>
                  </a:lnTo>
                  <a:lnTo>
                    <a:pt x="17692" y="54094"/>
                  </a:lnTo>
                  <a:lnTo>
                    <a:pt x="17692" y="54094"/>
                  </a:lnTo>
                  <a:lnTo>
                    <a:pt x="17654" y="53943"/>
                  </a:lnTo>
                  <a:lnTo>
                    <a:pt x="17654" y="53867"/>
                  </a:lnTo>
                  <a:lnTo>
                    <a:pt x="17654" y="53829"/>
                  </a:lnTo>
                  <a:lnTo>
                    <a:pt x="17673" y="53829"/>
                  </a:lnTo>
                  <a:lnTo>
                    <a:pt x="17673" y="53829"/>
                  </a:lnTo>
                  <a:lnTo>
                    <a:pt x="17711" y="53829"/>
                  </a:lnTo>
                  <a:lnTo>
                    <a:pt x="17711" y="53848"/>
                  </a:lnTo>
                  <a:lnTo>
                    <a:pt x="17711" y="53848"/>
                  </a:lnTo>
                  <a:lnTo>
                    <a:pt x="17748" y="53999"/>
                  </a:lnTo>
                  <a:lnTo>
                    <a:pt x="17748" y="53999"/>
                  </a:lnTo>
                  <a:lnTo>
                    <a:pt x="17767" y="53981"/>
                  </a:lnTo>
                  <a:lnTo>
                    <a:pt x="17805" y="53981"/>
                  </a:lnTo>
                  <a:lnTo>
                    <a:pt x="17805" y="53981"/>
                  </a:lnTo>
                  <a:lnTo>
                    <a:pt x="17824" y="54018"/>
                  </a:lnTo>
                  <a:lnTo>
                    <a:pt x="17805" y="54037"/>
                  </a:lnTo>
                  <a:lnTo>
                    <a:pt x="17786" y="54113"/>
                  </a:lnTo>
                  <a:lnTo>
                    <a:pt x="17786" y="54113"/>
                  </a:lnTo>
                  <a:lnTo>
                    <a:pt x="17862" y="54321"/>
                  </a:lnTo>
                  <a:lnTo>
                    <a:pt x="17975" y="54529"/>
                  </a:lnTo>
                  <a:lnTo>
                    <a:pt x="18089" y="54718"/>
                  </a:lnTo>
                  <a:lnTo>
                    <a:pt x="18202" y="54926"/>
                  </a:lnTo>
                  <a:lnTo>
                    <a:pt x="18202" y="54926"/>
                  </a:lnTo>
                  <a:lnTo>
                    <a:pt x="18353" y="55190"/>
                  </a:lnTo>
                  <a:lnTo>
                    <a:pt x="18486" y="55455"/>
                  </a:lnTo>
                  <a:lnTo>
                    <a:pt x="18599" y="55738"/>
                  </a:lnTo>
                  <a:lnTo>
                    <a:pt x="18637" y="55890"/>
                  </a:lnTo>
                  <a:lnTo>
                    <a:pt x="18656" y="56041"/>
                  </a:lnTo>
                  <a:lnTo>
                    <a:pt x="18656" y="5604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 name="Google Shape;40;p2"/>
            <p:cNvSpPr/>
            <p:nvPr/>
          </p:nvSpPr>
          <p:spPr>
            <a:xfrm>
              <a:off x="3145175" y="4076800"/>
              <a:ext cx="807525" cy="808500"/>
            </a:xfrm>
            <a:custGeom>
              <a:avLst/>
              <a:gdLst/>
              <a:ahLst/>
              <a:cxnLst/>
              <a:rect l="l" t="t" r="r" b="b"/>
              <a:pathLst>
                <a:path w="32301" h="32340" extrusionOk="0">
                  <a:moveTo>
                    <a:pt x="29485" y="28767"/>
                  </a:moveTo>
                  <a:lnTo>
                    <a:pt x="29485" y="28767"/>
                  </a:lnTo>
                  <a:lnTo>
                    <a:pt x="29485" y="29013"/>
                  </a:lnTo>
                  <a:lnTo>
                    <a:pt x="29466" y="29259"/>
                  </a:lnTo>
                  <a:lnTo>
                    <a:pt x="29428" y="29769"/>
                  </a:lnTo>
                  <a:lnTo>
                    <a:pt x="29428" y="29769"/>
                  </a:lnTo>
                  <a:lnTo>
                    <a:pt x="29371" y="30147"/>
                  </a:lnTo>
                  <a:lnTo>
                    <a:pt x="29334" y="30336"/>
                  </a:lnTo>
                  <a:lnTo>
                    <a:pt x="29296" y="30506"/>
                  </a:lnTo>
                  <a:lnTo>
                    <a:pt x="29239" y="30657"/>
                  </a:lnTo>
                  <a:lnTo>
                    <a:pt x="29145" y="30828"/>
                  </a:lnTo>
                  <a:lnTo>
                    <a:pt x="29050" y="30979"/>
                  </a:lnTo>
                  <a:lnTo>
                    <a:pt x="28918" y="31149"/>
                  </a:lnTo>
                  <a:lnTo>
                    <a:pt x="28918" y="31149"/>
                  </a:lnTo>
                  <a:lnTo>
                    <a:pt x="28767" y="31300"/>
                  </a:lnTo>
                  <a:lnTo>
                    <a:pt x="28615" y="31432"/>
                  </a:lnTo>
                  <a:lnTo>
                    <a:pt x="28426" y="31527"/>
                  </a:lnTo>
                  <a:lnTo>
                    <a:pt x="28332" y="31565"/>
                  </a:lnTo>
                  <a:lnTo>
                    <a:pt x="28218" y="31584"/>
                  </a:lnTo>
                  <a:lnTo>
                    <a:pt x="28218" y="31584"/>
                  </a:lnTo>
                  <a:lnTo>
                    <a:pt x="27633" y="31640"/>
                  </a:lnTo>
                  <a:lnTo>
                    <a:pt x="27330" y="31659"/>
                  </a:lnTo>
                  <a:lnTo>
                    <a:pt x="27028" y="31659"/>
                  </a:lnTo>
                  <a:lnTo>
                    <a:pt x="27028" y="31659"/>
                  </a:lnTo>
                  <a:lnTo>
                    <a:pt x="26877" y="31640"/>
                  </a:lnTo>
                  <a:lnTo>
                    <a:pt x="26744" y="31621"/>
                  </a:lnTo>
                  <a:lnTo>
                    <a:pt x="26593" y="31584"/>
                  </a:lnTo>
                  <a:lnTo>
                    <a:pt x="26461" y="31527"/>
                  </a:lnTo>
                  <a:lnTo>
                    <a:pt x="26328" y="31432"/>
                  </a:lnTo>
                  <a:lnTo>
                    <a:pt x="26234" y="31338"/>
                  </a:lnTo>
                  <a:lnTo>
                    <a:pt x="26158" y="31206"/>
                  </a:lnTo>
                  <a:lnTo>
                    <a:pt x="26102" y="31073"/>
                  </a:lnTo>
                  <a:lnTo>
                    <a:pt x="26102" y="31073"/>
                  </a:lnTo>
                  <a:lnTo>
                    <a:pt x="26064" y="30884"/>
                  </a:lnTo>
                  <a:lnTo>
                    <a:pt x="26026" y="30714"/>
                  </a:lnTo>
                  <a:lnTo>
                    <a:pt x="26026" y="30544"/>
                  </a:lnTo>
                  <a:lnTo>
                    <a:pt x="26026" y="30374"/>
                  </a:lnTo>
                  <a:lnTo>
                    <a:pt x="26064" y="30204"/>
                  </a:lnTo>
                  <a:lnTo>
                    <a:pt x="26102" y="30053"/>
                  </a:lnTo>
                  <a:lnTo>
                    <a:pt x="26158" y="29882"/>
                  </a:lnTo>
                  <a:lnTo>
                    <a:pt x="26234" y="29712"/>
                  </a:lnTo>
                  <a:lnTo>
                    <a:pt x="26234" y="29712"/>
                  </a:lnTo>
                  <a:lnTo>
                    <a:pt x="26272" y="29637"/>
                  </a:lnTo>
                  <a:lnTo>
                    <a:pt x="26328" y="29561"/>
                  </a:lnTo>
                  <a:lnTo>
                    <a:pt x="26461" y="29429"/>
                  </a:lnTo>
                  <a:lnTo>
                    <a:pt x="26612" y="29315"/>
                  </a:lnTo>
                  <a:lnTo>
                    <a:pt x="26763" y="29221"/>
                  </a:lnTo>
                  <a:lnTo>
                    <a:pt x="26763" y="29221"/>
                  </a:lnTo>
                  <a:lnTo>
                    <a:pt x="27217" y="28975"/>
                  </a:lnTo>
                  <a:lnTo>
                    <a:pt x="27444" y="28843"/>
                  </a:lnTo>
                  <a:lnTo>
                    <a:pt x="27670" y="28748"/>
                  </a:lnTo>
                  <a:lnTo>
                    <a:pt x="27670" y="28748"/>
                  </a:lnTo>
                  <a:lnTo>
                    <a:pt x="27973" y="28616"/>
                  </a:lnTo>
                  <a:lnTo>
                    <a:pt x="28124" y="28578"/>
                  </a:lnTo>
                  <a:lnTo>
                    <a:pt x="28294" y="28541"/>
                  </a:lnTo>
                  <a:lnTo>
                    <a:pt x="28294" y="28541"/>
                  </a:lnTo>
                  <a:lnTo>
                    <a:pt x="28464" y="28408"/>
                  </a:lnTo>
                  <a:lnTo>
                    <a:pt x="28653" y="28314"/>
                  </a:lnTo>
                  <a:lnTo>
                    <a:pt x="28842" y="28257"/>
                  </a:lnTo>
                  <a:lnTo>
                    <a:pt x="28956" y="28238"/>
                  </a:lnTo>
                  <a:lnTo>
                    <a:pt x="29050" y="28219"/>
                  </a:lnTo>
                  <a:lnTo>
                    <a:pt x="29126" y="28238"/>
                  </a:lnTo>
                  <a:lnTo>
                    <a:pt x="29220" y="28257"/>
                  </a:lnTo>
                  <a:lnTo>
                    <a:pt x="29296" y="28295"/>
                  </a:lnTo>
                  <a:lnTo>
                    <a:pt x="29352" y="28352"/>
                  </a:lnTo>
                  <a:lnTo>
                    <a:pt x="29409" y="28427"/>
                  </a:lnTo>
                  <a:lnTo>
                    <a:pt x="29447" y="28522"/>
                  </a:lnTo>
                  <a:lnTo>
                    <a:pt x="29485" y="28635"/>
                  </a:lnTo>
                  <a:lnTo>
                    <a:pt x="29485" y="28767"/>
                  </a:lnTo>
                  <a:lnTo>
                    <a:pt x="29485" y="28767"/>
                  </a:lnTo>
                  <a:close/>
                  <a:moveTo>
                    <a:pt x="7919" y="3875"/>
                  </a:moveTo>
                  <a:lnTo>
                    <a:pt x="7919" y="3875"/>
                  </a:lnTo>
                  <a:lnTo>
                    <a:pt x="7919" y="4234"/>
                  </a:lnTo>
                  <a:lnTo>
                    <a:pt x="7900" y="4594"/>
                  </a:lnTo>
                  <a:lnTo>
                    <a:pt x="7863" y="4783"/>
                  </a:lnTo>
                  <a:lnTo>
                    <a:pt x="7825" y="4953"/>
                  </a:lnTo>
                  <a:lnTo>
                    <a:pt x="7768" y="5123"/>
                  </a:lnTo>
                  <a:lnTo>
                    <a:pt x="7693" y="5293"/>
                  </a:lnTo>
                  <a:lnTo>
                    <a:pt x="7693" y="5293"/>
                  </a:lnTo>
                  <a:lnTo>
                    <a:pt x="7636" y="5387"/>
                  </a:lnTo>
                  <a:lnTo>
                    <a:pt x="7541" y="5463"/>
                  </a:lnTo>
                  <a:lnTo>
                    <a:pt x="7371" y="5595"/>
                  </a:lnTo>
                  <a:lnTo>
                    <a:pt x="7371" y="5595"/>
                  </a:lnTo>
                  <a:lnTo>
                    <a:pt x="6880" y="5973"/>
                  </a:lnTo>
                  <a:lnTo>
                    <a:pt x="6880" y="5973"/>
                  </a:lnTo>
                  <a:lnTo>
                    <a:pt x="6672" y="6125"/>
                  </a:lnTo>
                  <a:lnTo>
                    <a:pt x="6407" y="6295"/>
                  </a:lnTo>
                  <a:lnTo>
                    <a:pt x="6124" y="6465"/>
                  </a:lnTo>
                  <a:lnTo>
                    <a:pt x="5821" y="6635"/>
                  </a:lnTo>
                  <a:lnTo>
                    <a:pt x="5519" y="6786"/>
                  </a:lnTo>
                  <a:lnTo>
                    <a:pt x="5198" y="6899"/>
                  </a:lnTo>
                  <a:lnTo>
                    <a:pt x="4914" y="6975"/>
                  </a:lnTo>
                  <a:lnTo>
                    <a:pt x="4782" y="6994"/>
                  </a:lnTo>
                  <a:lnTo>
                    <a:pt x="4668" y="7013"/>
                  </a:lnTo>
                  <a:lnTo>
                    <a:pt x="4668" y="7013"/>
                  </a:lnTo>
                  <a:lnTo>
                    <a:pt x="4498" y="6956"/>
                  </a:lnTo>
                  <a:lnTo>
                    <a:pt x="4366" y="6862"/>
                  </a:lnTo>
                  <a:lnTo>
                    <a:pt x="4234" y="6748"/>
                  </a:lnTo>
                  <a:lnTo>
                    <a:pt x="4120" y="6635"/>
                  </a:lnTo>
                  <a:lnTo>
                    <a:pt x="3912" y="6370"/>
                  </a:lnTo>
                  <a:lnTo>
                    <a:pt x="3799" y="6238"/>
                  </a:lnTo>
                  <a:lnTo>
                    <a:pt x="3686" y="6125"/>
                  </a:lnTo>
                  <a:lnTo>
                    <a:pt x="3686" y="6125"/>
                  </a:lnTo>
                  <a:lnTo>
                    <a:pt x="3440" y="5917"/>
                  </a:lnTo>
                  <a:lnTo>
                    <a:pt x="3175" y="5728"/>
                  </a:lnTo>
                  <a:lnTo>
                    <a:pt x="2646" y="5331"/>
                  </a:lnTo>
                  <a:lnTo>
                    <a:pt x="2646" y="5331"/>
                  </a:lnTo>
                  <a:lnTo>
                    <a:pt x="2098" y="4915"/>
                  </a:lnTo>
                  <a:lnTo>
                    <a:pt x="1531" y="4518"/>
                  </a:lnTo>
                  <a:lnTo>
                    <a:pt x="1531" y="4518"/>
                  </a:lnTo>
                  <a:lnTo>
                    <a:pt x="1512" y="4537"/>
                  </a:lnTo>
                  <a:lnTo>
                    <a:pt x="1512" y="4537"/>
                  </a:lnTo>
                  <a:lnTo>
                    <a:pt x="1474" y="4556"/>
                  </a:lnTo>
                  <a:lnTo>
                    <a:pt x="1455" y="4537"/>
                  </a:lnTo>
                  <a:lnTo>
                    <a:pt x="1455" y="4537"/>
                  </a:lnTo>
                  <a:lnTo>
                    <a:pt x="1436" y="4518"/>
                  </a:lnTo>
                  <a:lnTo>
                    <a:pt x="1436" y="4499"/>
                  </a:lnTo>
                  <a:lnTo>
                    <a:pt x="1474" y="4461"/>
                  </a:lnTo>
                  <a:lnTo>
                    <a:pt x="1474" y="4461"/>
                  </a:lnTo>
                  <a:lnTo>
                    <a:pt x="1455" y="4424"/>
                  </a:lnTo>
                  <a:lnTo>
                    <a:pt x="1455" y="4405"/>
                  </a:lnTo>
                  <a:lnTo>
                    <a:pt x="1474" y="4386"/>
                  </a:lnTo>
                  <a:lnTo>
                    <a:pt x="1512" y="4386"/>
                  </a:lnTo>
                  <a:lnTo>
                    <a:pt x="1512" y="4386"/>
                  </a:lnTo>
                  <a:lnTo>
                    <a:pt x="1531" y="4405"/>
                  </a:lnTo>
                  <a:lnTo>
                    <a:pt x="1531" y="4405"/>
                  </a:lnTo>
                  <a:lnTo>
                    <a:pt x="1909" y="4216"/>
                  </a:lnTo>
                  <a:lnTo>
                    <a:pt x="2268" y="4027"/>
                  </a:lnTo>
                  <a:lnTo>
                    <a:pt x="3043" y="3705"/>
                  </a:lnTo>
                  <a:lnTo>
                    <a:pt x="3043" y="3705"/>
                  </a:lnTo>
                  <a:lnTo>
                    <a:pt x="3516" y="3516"/>
                  </a:lnTo>
                  <a:lnTo>
                    <a:pt x="4007" y="3346"/>
                  </a:lnTo>
                  <a:lnTo>
                    <a:pt x="4007" y="3346"/>
                  </a:lnTo>
                  <a:lnTo>
                    <a:pt x="4196" y="3308"/>
                  </a:lnTo>
                  <a:lnTo>
                    <a:pt x="4385" y="3289"/>
                  </a:lnTo>
                  <a:lnTo>
                    <a:pt x="4555" y="3271"/>
                  </a:lnTo>
                  <a:lnTo>
                    <a:pt x="4744" y="3233"/>
                  </a:lnTo>
                  <a:lnTo>
                    <a:pt x="4744" y="3233"/>
                  </a:lnTo>
                  <a:lnTo>
                    <a:pt x="5443" y="3082"/>
                  </a:lnTo>
                  <a:lnTo>
                    <a:pt x="6143" y="2930"/>
                  </a:lnTo>
                  <a:lnTo>
                    <a:pt x="6143" y="2930"/>
                  </a:lnTo>
                  <a:lnTo>
                    <a:pt x="6445" y="2855"/>
                  </a:lnTo>
                  <a:lnTo>
                    <a:pt x="6748" y="2817"/>
                  </a:lnTo>
                  <a:lnTo>
                    <a:pt x="7050" y="2817"/>
                  </a:lnTo>
                  <a:lnTo>
                    <a:pt x="7201" y="2836"/>
                  </a:lnTo>
                  <a:lnTo>
                    <a:pt x="7352" y="2855"/>
                  </a:lnTo>
                  <a:lnTo>
                    <a:pt x="7352" y="2855"/>
                  </a:lnTo>
                  <a:lnTo>
                    <a:pt x="7447" y="2893"/>
                  </a:lnTo>
                  <a:lnTo>
                    <a:pt x="7541" y="2949"/>
                  </a:lnTo>
                  <a:lnTo>
                    <a:pt x="7617" y="3006"/>
                  </a:lnTo>
                  <a:lnTo>
                    <a:pt x="7693" y="3082"/>
                  </a:lnTo>
                  <a:lnTo>
                    <a:pt x="7693" y="3082"/>
                  </a:lnTo>
                  <a:lnTo>
                    <a:pt x="7787" y="3271"/>
                  </a:lnTo>
                  <a:lnTo>
                    <a:pt x="7844" y="3460"/>
                  </a:lnTo>
                  <a:lnTo>
                    <a:pt x="7882" y="3667"/>
                  </a:lnTo>
                  <a:lnTo>
                    <a:pt x="7919" y="3875"/>
                  </a:lnTo>
                  <a:lnTo>
                    <a:pt x="7919" y="3875"/>
                  </a:lnTo>
                  <a:close/>
                  <a:moveTo>
                    <a:pt x="3780" y="29712"/>
                  </a:moveTo>
                  <a:lnTo>
                    <a:pt x="3780" y="29712"/>
                  </a:lnTo>
                  <a:lnTo>
                    <a:pt x="3761" y="29750"/>
                  </a:lnTo>
                  <a:lnTo>
                    <a:pt x="3742" y="29750"/>
                  </a:lnTo>
                  <a:lnTo>
                    <a:pt x="3667" y="29769"/>
                  </a:lnTo>
                  <a:lnTo>
                    <a:pt x="3667" y="29769"/>
                  </a:lnTo>
                  <a:lnTo>
                    <a:pt x="3705" y="29826"/>
                  </a:lnTo>
                  <a:lnTo>
                    <a:pt x="3705" y="29845"/>
                  </a:lnTo>
                  <a:lnTo>
                    <a:pt x="3686" y="29864"/>
                  </a:lnTo>
                  <a:lnTo>
                    <a:pt x="3686" y="29864"/>
                  </a:lnTo>
                  <a:lnTo>
                    <a:pt x="3667" y="29882"/>
                  </a:lnTo>
                  <a:lnTo>
                    <a:pt x="3629" y="29845"/>
                  </a:lnTo>
                  <a:lnTo>
                    <a:pt x="3629" y="29845"/>
                  </a:lnTo>
                  <a:lnTo>
                    <a:pt x="3610" y="29807"/>
                  </a:lnTo>
                  <a:lnTo>
                    <a:pt x="3610" y="29807"/>
                  </a:lnTo>
                  <a:lnTo>
                    <a:pt x="3327" y="30109"/>
                  </a:lnTo>
                  <a:lnTo>
                    <a:pt x="3043" y="30412"/>
                  </a:lnTo>
                  <a:lnTo>
                    <a:pt x="2495" y="31017"/>
                  </a:lnTo>
                  <a:lnTo>
                    <a:pt x="2495" y="31017"/>
                  </a:lnTo>
                  <a:lnTo>
                    <a:pt x="2268" y="31281"/>
                  </a:lnTo>
                  <a:lnTo>
                    <a:pt x="2022" y="31527"/>
                  </a:lnTo>
                  <a:lnTo>
                    <a:pt x="1777" y="31754"/>
                  </a:lnTo>
                  <a:lnTo>
                    <a:pt x="1493" y="31962"/>
                  </a:lnTo>
                  <a:lnTo>
                    <a:pt x="1493" y="31962"/>
                  </a:lnTo>
                  <a:lnTo>
                    <a:pt x="1323" y="32094"/>
                  </a:lnTo>
                  <a:lnTo>
                    <a:pt x="1172" y="32226"/>
                  </a:lnTo>
                  <a:lnTo>
                    <a:pt x="1077" y="32283"/>
                  </a:lnTo>
                  <a:lnTo>
                    <a:pt x="1002" y="32321"/>
                  </a:lnTo>
                  <a:lnTo>
                    <a:pt x="888" y="32340"/>
                  </a:lnTo>
                  <a:lnTo>
                    <a:pt x="794" y="32340"/>
                  </a:lnTo>
                  <a:lnTo>
                    <a:pt x="794" y="32340"/>
                  </a:lnTo>
                  <a:lnTo>
                    <a:pt x="643" y="32302"/>
                  </a:lnTo>
                  <a:lnTo>
                    <a:pt x="529" y="32226"/>
                  </a:lnTo>
                  <a:lnTo>
                    <a:pt x="435" y="32151"/>
                  </a:lnTo>
                  <a:lnTo>
                    <a:pt x="359" y="32037"/>
                  </a:lnTo>
                  <a:lnTo>
                    <a:pt x="302" y="31924"/>
                  </a:lnTo>
                  <a:lnTo>
                    <a:pt x="246" y="31810"/>
                  </a:lnTo>
                  <a:lnTo>
                    <a:pt x="170" y="31546"/>
                  </a:lnTo>
                  <a:lnTo>
                    <a:pt x="170" y="31546"/>
                  </a:lnTo>
                  <a:lnTo>
                    <a:pt x="113" y="31413"/>
                  </a:lnTo>
                  <a:lnTo>
                    <a:pt x="38" y="31281"/>
                  </a:lnTo>
                  <a:lnTo>
                    <a:pt x="19" y="31206"/>
                  </a:lnTo>
                  <a:lnTo>
                    <a:pt x="0" y="31130"/>
                  </a:lnTo>
                  <a:lnTo>
                    <a:pt x="0" y="31073"/>
                  </a:lnTo>
                  <a:lnTo>
                    <a:pt x="38" y="30998"/>
                  </a:lnTo>
                  <a:lnTo>
                    <a:pt x="38" y="30998"/>
                  </a:lnTo>
                  <a:lnTo>
                    <a:pt x="76" y="30941"/>
                  </a:lnTo>
                  <a:lnTo>
                    <a:pt x="132" y="30903"/>
                  </a:lnTo>
                  <a:lnTo>
                    <a:pt x="265" y="30828"/>
                  </a:lnTo>
                  <a:lnTo>
                    <a:pt x="529" y="30695"/>
                  </a:lnTo>
                  <a:lnTo>
                    <a:pt x="529" y="30695"/>
                  </a:lnTo>
                  <a:lnTo>
                    <a:pt x="1153" y="30450"/>
                  </a:lnTo>
                  <a:lnTo>
                    <a:pt x="1796" y="30223"/>
                  </a:lnTo>
                  <a:lnTo>
                    <a:pt x="1796" y="30223"/>
                  </a:lnTo>
                  <a:lnTo>
                    <a:pt x="2268" y="30053"/>
                  </a:lnTo>
                  <a:lnTo>
                    <a:pt x="2722" y="29845"/>
                  </a:lnTo>
                  <a:lnTo>
                    <a:pt x="2722" y="29845"/>
                  </a:lnTo>
                  <a:lnTo>
                    <a:pt x="2930" y="29769"/>
                  </a:lnTo>
                  <a:lnTo>
                    <a:pt x="3156" y="29693"/>
                  </a:lnTo>
                  <a:lnTo>
                    <a:pt x="3270" y="29656"/>
                  </a:lnTo>
                  <a:lnTo>
                    <a:pt x="3383" y="29656"/>
                  </a:lnTo>
                  <a:lnTo>
                    <a:pt x="3497" y="29675"/>
                  </a:lnTo>
                  <a:lnTo>
                    <a:pt x="3610" y="29712"/>
                  </a:lnTo>
                  <a:lnTo>
                    <a:pt x="3610" y="29712"/>
                  </a:lnTo>
                  <a:lnTo>
                    <a:pt x="3705" y="29675"/>
                  </a:lnTo>
                  <a:lnTo>
                    <a:pt x="3742" y="29675"/>
                  </a:lnTo>
                  <a:lnTo>
                    <a:pt x="3761" y="29693"/>
                  </a:lnTo>
                  <a:lnTo>
                    <a:pt x="3780" y="29712"/>
                  </a:lnTo>
                  <a:lnTo>
                    <a:pt x="3780" y="29712"/>
                  </a:lnTo>
                  <a:close/>
                  <a:moveTo>
                    <a:pt x="12172" y="17030"/>
                  </a:moveTo>
                  <a:lnTo>
                    <a:pt x="12172" y="17030"/>
                  </a:lnTo>
                  <a:lnTo>
                    <a:pt x="12172" y="17200"/>
                  </a:lnTo>
                  <a:lnTo>
                    <a:pt x="12153" y="17276"/>
                  </a:lnTo>
                  <a:lnTo>
                    <a:pt x="12134" y="17370"/>
                  </a:lnTo>
                  <a:lnTo>
                    <a:pt x="12096" y="17446"/>
                  </a:lnTo>
                  <a:lnTo>
                    <a:pt x="12059" y="17503"/>
                  </a:lnTo>
                  <a:lnTo>
                    <a:pt x="11983" y="17522"/>
                  </a:lnTo>
                  <a:lnTo>
                    <a:pt x="11870" y="17522"/>
                  </a:lnTo>
                  <a:lnTo>
                    <a:pt x="11870" y="17522"/>
                  </a:lnTo>
                  <a:lnTo>
                    <a:pt x="11643" y="17484"/>
                  </a:lnTo>
                  <a:lnTo>
                    <a:pt x="11416" y="17427"/>
                  </a:lnTo>
                  <a:lnTo>
                    <a:pt x="10981" y="17314"/>
                  </a:lnTo>
                  <a:lnTo>
                    <a:pt x="10981" y="17314"/>
                  </a:lnTo>
                  <a:lnTo>
                    <a:pt x="10622" y="17200"/>
                  </a:lnTo>
                  <a:lnTo>
                    <a:pt x="10471" y="17125"/>
                  </a:lnTo>
                  <a:lnTo>
                    <a:pt x="10320" y="17030"/>
                  </a:lnTo>
                  <a:lnTo>
                    <a:pt x="10320" y="17030"/>
                  </a:lnTo>
                  <a:lnTo>
                    <a:pt x="10225" y="16936"/>
                  </a:lnTo>
                  <a:lnTo>
                    <a:pt x="10150" y="16822"/>
                  </a:lnTo>
                  <a:lnTo>
                    <a:pt x="10112" y="16690"/>
                  </a:lnTo>
                  <a:lnTo>
                    <a:pt x="10112" y="16633"/>
                  </a:lnTo>
                  <a:lnTo>
                    <a:pt x="10112" y="16558"/>
                  </a:lnTo>
                  <a:lnTo>
                    <a:pt x="10112" y="16558"/>
                  </a:lnTo>
                  <a:lnTo>
                    <a:pt x="10187" y="16406"/>
                  </a:lnTo>
                  <a:lnTo>
                    <a:pt x="10301" y="16236"/>
                  </a:lnTo>
                  <a:lnTo>
                    <a:pt x="10509" y="15953"/>
                  </a:lnTo>
                  <a:lnTo>
                    <a:pt x="10509" y="15953"/>
                  </a:lnTo>
                  <a:lnTo>
                    <a:pt x="10754" y="15632"/>
                  </a:lnTo>
                  <a:lnTo>
                    <a:pt x="10887" y="15480"/>
                  </a:lnTo>
                  <a:lnTo>
                    <a:pt x="11019" y="15329"/>
                  </a:lnTo>
                  <a:lnTo>
                    <a:pt x="11019" y="15329"/>
                  </a:lnTo>
                  <a:lnTo>
                    <a:pt x="11000" y="15310"/>
                  </a:lnTo>
                  <a:lnTo>
                    <a:pt x="11019" y="15272"/>
                  </a:lnTo>
                  <a:lnTo>
                    <a:pt x="11038" y="15272"/>
                  </a:lnTo>
                  <a:lnTo>
                    <a:pt x="11076" y="15272"/>
                  </a:lnTo>
                  <a:lnTo>
                    <a:pt x="11076" y="15272"/>
                  </a:lnTo>
                  <a:lnTo>
                    <a:pt x="11114" y="15253"/>
                  </a:lnTo>
                  <a:lnTo>
                    <a:pt x="11132" y="15253"/>
                  </a:lnTo>
                  <a:lnTo>
                    <a:pt x="11151" y="15272"/>
                  </a:lnTo>
                  <a:lnTo>
                    <a:pt x="11151" y="15310"/>
                  </a:lnTo>
                  <a:lnTo>
                    <a:pt x="11151" y="15310"/>
                  </a:lnTo>
                  <a:lnTo>
                    <a:pt x="11321" y="15443"/>
                  </a:lnTo>
                  <a:lnTo>
                    <a:pt x="11492" y="15594"/>
                  </a:lnTo>
                  <a:lnTo>
                    <a:pt x="11643" y="15783"/>
                  </a:lnTo>
                  <a:lnTo>
                    <a:pt x="11775" y="15953"/>
                  </a:lnTo>
                  <a:lnTo>
                    <a:pt x="11775" y="15953"/>
                  </a:lnTo>
                  <a:lnTo>
                    <a:pt x="11945" y="16199"/>
                  </a:lnTo>
                  <a:lnTo>
                    <a:pt x="12059" y="16463"/>
                  </a:lnTo>
                  <a:lnTo>
                    <a:pt x="12115" y="16595"/>
                  </a:lnTo>
                  <a:lnTo>
                    <a:pt x="12134" y="16728"/>
                  </a:lnTo>
                  <a:lnTo>
                    <a:pt x="12172" y="16879"/>
                  </a:lnTo>
                  <a:lnTo>
                    <a:pt x="12172" y="17030"/>
                  </a:lnTo>
                  <a:lnTo>
                    <a:pt x="12172" y="17030"/>
                  </a:lnTo>
                  <a:close/>
                  <a:moveTo>
                    <a:pt x="23115" y="76"/>
                  </a:moveTo>
                  <a:lnTo>
                    <a:pt x="23115" y="76"/>
                  </a:lnTo>
                  <a:lnTo>
                    <a:pt x="23134" y="152"/>
                  </a:lnTo>
                  <a:lnTo>
                    <a:pt x="23153" y="228"/>
                  </a:lnTo>
                  <a:lnTo>
                    <a:pt x="23153" y="379"/>
                  </a:lnTo>
                  <a:lnTo>
                    <a:pt x="23096" y="700"/>
                  </a:lnTo>
                  <a:lnTo>
                    <a:pt x="23096" y="700"/>
                  </a:lnTo>
                  <a:lnTo>
                    <a:pt x="23059" y="908"/>
                  </a:lnTo>
                  <a:lnTo>
                    <a:pt x="22983" y="1097"/>
                  </a:lnTo>
                  <a:lnTo>
                    <a:pt x="22945" y="1192"/>
                  </a:lnTo>
                  <a:lnTo>
                    <a:pt x="22889" y="1267"/>
                  </a:lnTo>
                  <a:lnTo>
                    <a:pt x="22813" y="1362"/>
                  </a:lnTo>
                  <a:lnTo>
                    <a:pt x="22737" y="1418"/>
                  </a:lnTo>
                  <a:lnTo>
                    <a:pt x="22737" y="1418"/>
                  </a:lnTo>
                  <a:lnTo>
                    <a:pt x="22586" y="1532"/>
                  </a:lnTo>
                  <a:lnTo>
                    <a:pt x="22511" y="1551"/>
                  </a:lnTo>
                  <a:lnTo>
                    <a:pt x="22416" y="1570"/>
                  </a:lnTo>
                  <a:lnTo>
                    <a:pt x="22416" y="1570"/>
                  </a:lnTo>
                  <a:lnTo>
                    <a:pt x="22321" y="1551"/>
                  </a:lnTo>
                  <a:lnTo>
                    <a:pt x="22246" y="1494"/>
                  </a:lnTo>
                  <a:lnTo>
                    <a:pt x="22170" y="1437"/>
                  </a:lnTo>
                  <a:lnTo>
                    <a:pt x="22095" y="1362"/>
                  </a:lnTo>
                  <a:lnTo>
                    <a:pt x="22095" y="1362"/>
                  </a:lnTo>
                  <a:lnTo>
                    <a:pt x="22019" y="1267"/>
                  </a:lnTo>
                  <a:lnTo>
                    <a:pt x="21981" y="1154"/>
                  </a:lnTo>
                  <a:lnTo>
                    <a:pt x="22000" y="1021"/>
                  </a:lnTo>
                  <a:lnTo>
                    <a:pt x="22019" y="965"/>
                  </a:lnTo>
                  <a:lnTo>
                    <a:pt x="22038" y="908"/>
                  </a:lnTo>
                  <a:lnTo>
                    <a:pt x="22038" y="908"/>
                  </a:lnTo>
                  <a:lnTo>
                    <a:pt x="22151" y="757"/>
                  </a:lnTo>
                  <a:lnTo>
                    <a:pt x="22284" y="625"/>
                  </a:lnTo>
                  <a:lnTo>
                    <a:pt x="22567" y="379"/>
                  </a:lnTo>
                  <a:lnTo>
                    <a:pt x="22567" y="379"/>
                  </a:lnTo>
                  <a:lnTo>
                    <a:pt x="22756" y="209"/>
                  </a:lnTo>
                  <a:lnTo>
                    <a:pt x="22870" y="114"/>
                  </a:lnTo>
                  <a:lnTo>
                    <a:pt x="22983" y="57"/>
                  </a:lnTo>
                  <a:lnTo>
                    <a:pt x="22983" y="57"/>
                  </a:lnTo>
                  <a:lnTo>
                    <a:pt x="22983" y="20"/>
                  </a:lnTo>
                  <a:lnTo>
                    <a:pt x="23002" y="1"/>
                  </a:lnTo>
                  <a:lnTo>
                    <a:pt x="23059" y="20"/>
                  </a:lnTo>
                  <a:lnTo>
                    <a:pt x="23059" y="20"/>
                  </a:lnTo>
                  <a:lnTo>
                    <a:pt x="23096" y="20"/>
                  </a:lnTo>
                  <a:lnTo>
                    <a:pt x="23115" y="20"/>
                  </a:lnTo>
                  <a:lnTo>
                    <a:pt x="23134" y="39"/>
                  </a:lnTo>
                  <a:lnTo>
                    <a:pt x="23115" y="76"/>
                  </a:lnTo>
                  <a:lnTo>
                    <a:pt x="23115" y="76"/>
                  </a:lnTo>
                  <a:close/>
                  <a:moveTo>
                    <a:pt x="24968" y="6408"/>
                  </a:moveTo>
                  <a:lnTo>
                    <a:pt x="24968" y="6408"/>
                  </a:lnTo>
                  <a:lnTo>
                    <a:pt x="24968" y="6673"/>
                  </a:lnTo>
                  <a:lnTo>
                    <a:pt x="24949" y="6956"/>
                  </a:lnTo>
                  <a:lnTo>
                    <a:pt x="24873" y="7202"/>
                  </a:lnTo>
                  <a:lnTo>
                    <a:pt x="24797" y="7466"/>
                  </a:lnTo>
                  <a:lnTo>
                    <a:pt x="24797" y="7466"/>
                  </a:lnTo>
                  <a:lnTo>
                    <a:pt x="24703" y="7674"/>
                  </a:lnTo>
                  <a:lnTo>
                    <a:pt x="24590" y="7882"/>
                  </a:lnTo>
                  <a:lnTo>
                    <a:pt x="24438" y="8052"/>
                  </a:lnTo>
                  <a:lnTo>
                    <a:pt x="24363" y="8128"/>
                  </a:lnTo>
                  <a:lnTo>
                    <a:pt x="24268" y="8204"/>
                  </a:lnTo>
                  <a:lnTo>
                    <a:pt x="24268" y="8204"/>
                  </a:lnTo>
                  <a:lnTo>
                    <a:pt x="24155" y="8260"/>
                  </a:lnTo>
                  <a:lnTo>
                    <a:pt x="24041" y="8317"/>
                  </a:lnTo>
                  <a:lnTo>
                    <a:pt x="23815" y="8393"/>
                  </a:lnTo>
                  <a:lnTo>
                    <a:pt x="23815" y="8393"/>
                  </a:lnTo>
                  <a:lnTo>
                    <a:pt x="23607" y="8468"/>
                  </a:lnTo>
                  <a:lnTo>
                    <a:pt x="23380" y="8525"/>
                  </a:lnTo>
                  <a:lnTo>
                    <a:pt x="23172" y="8544"/>
                  </a:lnTo>
                  <a:lnTo>
                    <a:pt x="22945" y="8563"/>
                  </a:lnTo>
                  <a:lnTo>
                    <a:pt x="22945" y="8563"/>
                  </a:lnTo>
                  <a:lnTo>
                    <a:pt x="22794" y="8544"/>
                  </a:lnTo>
                  <a:lnTo>
                    <a:pt x="22624" y="8525"/>
                  </a:lnTo>
                  <a:lnTo>
                    <a:pt x="22548" y="8487"/>
                  </a:lnTo>
                  <a:lnTo>
                    <a:pt x="22492" y="8430"/>
                  </a:lnTo>
                  <a:lnTo>
                    <a:pt x="22435" y="8374"/>
                  </a:lnTo>
                  <a:lnTo>
                    <a:pt x="22397" y="8317"/>
                  </a:lnTo>
                  <a:lnTo>
                    <a:pt x="22397" y="8317"/>
                  </a:lnTo>
                  <a:lnTo>
                    <a:pt x="22321" y="8128"/>
                  </a:lnTo>
                  <a:lnTo>
                    <a:pt x="22265" y="7939"/>
                  </a:lnTo>
                  <a:lnTo>
                    <a:pt x="22189" y="7561"/>
                  </a:lnTo>
                  <a:lnTo>
                    <a:pt x="22189" y="7561"/>
                  </a:lnTo>
                  <a:lnTo>
                    <a:pt x="22114" y="7277"/>
                  </a:lnTo>
                  <a:lnTo>
                    <a:pt x="22076" y="7107"/>
                  </a:lnTo>
                  <a:lnTo>
                    <a:pt x="22057" y="6956"/>
                  </a:lnTo>
                  <a:lnTo>
                    <a:pt x="22057" y="6805"/>
                  </a:lnTo>
                  <a:lnTo>
                    <a:pt x="22095" y="6654"/>
                  </a:lnTo>
                  <a:lnTo>
                    <a:pt x="22114" y="6597"/>
                  </a:lnTo>
                  <a:lnTo>
                    <a:pt x="22170" y="6521"/>
                  </a:lnTo>
                  <a:lnTo>
                    <a:pt x="22227" y="6465"/>
                  </a:lnTo>
                  <a:lnTo>
                    <a:pt x="22284" y="6427"/>
                  </a:lnTo>
                  <a:lnTo>
                    <a:pt x="22284" y="6427"/>
                  </a:lnTo>
                  <a:lnTo>
                    <a:pt x="22435" y="6351"/>
                  </a:lnTo>
                  <a:lnTo>
                    <a:pt x="22586" y="6276"/>
                  </a:lnTo>
                  <a:lnTo>
                    <a:pt x="22907" y="6162"/>
                  </a:lnTo>
                  <a:lnTo>
                    <a:pt x="23229" y="6068"/>
                  </a:lnTo>
                  <a:lnTo>
                    <a:pt x="23550" y="5954"/>
                  </a:lnTo>
                  <a:lnTo>
                    <a:pt x="23550" y="5954"/>
                  </a:lnTo>
                  <a:lnTo>
                    <a:pt x="23834" y="5860"/>
                  </a:lnTo>
                  <a:lnTo>
                    <a:pt x="24117" y="5728"/>
                  </a:lnTo>
                  <a:lnTo>
                    <a:pt x="24382" y="5614"/>
                  </a:lnTo>
                  <a:lnTo>
                    <a:pt x="24665" y="5501"/>
                  </a:lnTo>
                  <a:lnTo>
                    <a:pt x="24665" y="5501"/>
                  </a:lnTo>
                  <a:lnTo>
                    <a:pt x="24627" y="5501"/>
                  </a:lnTo>
                  <a:lnTo>
                    <a:pt x="24627" y="5501"/>
                  </a:lnTo>
                  <a:lnTo>
                    <a:pt x="24608" y="5482"/>
                  </a:lnTo>
                  <a:lnTo>
                    <a:pt x="24608" y="5444"/>
                  </a:lnTo>
                  <a:lnTo>
                    <a:pt x="24608" y="5425"/>
                  </a:lnTo>
                  <a:lnTo>
                    <a:pt x="24646" y="5425"/>
                  </a:lnTo>
                  <a:lnTo>
                    <a:pt x="24646" y="5425"/>
                  </a:lnTo>
                  <a:lnTo>
                    <a:pt x="24703" y="5425"/>
                  </a:lnTo>
                  <a:lnTo>
                    <a:pt x="24741" y="5463"/>
                  </a:lnTo>
                  <a:lnTo>
                    <a:pt x="24779" y="5501"/>
                  </a:lnTo>
                  <a:lnTo>
                    <a:pt x="24816" y="5539"/>
                  </a:lnTo>
                  <a:lnTo>
                    <a:pt x="24854" y="5652"/>
                  </a:lnTo>
                  <a:lnTo>
                    <a:pt x="24892" y="5765"/>
                  </a:lnTo>
                  <a:lnTo>
                    <a:pt x="24892" y="5765"/>
                  </a:lnTo>
                  <a:lnTo>
                    <a:pt x="24930" y="6087"/>
                  </a:lnTo>
                  <a:lnTo>
                    <a:pt x="24968" y="6408"/>
                  </a:lnTo>
                  <a:lnTo>
                    <a:pt x="24968" y="6408"/>
                  </a:lnTo>
                  <a:close/>
                  <a:moveTo>
                    <a:pt x="32282" y="15027"/>
                  </a:moveTo>
                  <a:lnTo>
                    <a:pt x="32282" y="15027"/>
                  </a:lnTo>
                  <a:lnTo>
                    <a:pt x="32301" y="15235"/>
                  </a:lnTo>
                  <a:lnTo>
                    <a:pt x="32301" y="15443"/>
                  </a:lnTo>
                  <a:lnTo>
                    <a:pt x="32282" y="15669"/>
                  </a:lnTo>
                  <a:lnTo>
                    <a:pt x="32244" y="15877"/>
                  </a:lnTo>
                  <a:lnTo>
                    <a:pt x="32244" y="15877"/>
                  </a:lnTo>
                  <a:lnTo>
                    <a:pt x="32150" y="16236"/>
                  </a:lnTo>
                  <a:lnTo>
                    <a:pt x="32055" y="16595"/>
                  </a:lnTo>
                  <a:lnTo>
                    <a:pt x="31961" y="16955"/>
                  </a:lnTo>
                  <a:lnTo>
                    <a:pt x="31904" y="17144"/>
                  </a:lnTo>
                  <a:lnTo>
                    <a:pt x="31847" y="17314"/>
                  </a:lnTo>
                  <a:lnTo>
                    <a:pt x="31847" y="17314"/>
                  </a:lnTo>
                  <a:lnTo>
                    <a:pt x="31753" y="17446"/>
                  </a:lnTo>
                  <a:lnTo>
                    <a:pt x="31658" y="17597"/>
                  </a:lnTo>
                  <a:lnTo>
                    <a:pt x="31450" y="17843"/>
                  </a:lnTo>
                  <a:lnTo>
                    <a:pt x="31450" y="17843"/>
                  </a:lnTo>
                  <a:lnTo>
                    <a:pt x="31280" y="18013"/>
                  </a:lnTo>
                  <a:lnTo>
                    <a:pt x="31110" y="18183"/>
                  </a:lnTo>
                  <a:lnTo>
                    <a:pt x="31016" y="18240"/>
                  </a:lnTo>
                  <a:lnTo>
                    <a:pt x="30902" y="18296"/>
                  </a:lnTo>
                  <a:lnTo>
                    <a:pt x="30789" y="18315"/>
                  </a:lnTo>
                  <a:lnTo>
                    <a:pt x="30676" y="18315"/>
                  </a:lnTo>
                  <a:lnTo>
                    <a:pt x="30676" y="18315"/>
                  </a:lnTo>
                  <a:lnTo>
                    <a:pt x="30487" y="18278"/>
                  </a:lnTo>
                  <a:lnTo>
                    <a:pt x="30316" y="18221"/>
                  </a:lnTo>
                  <a:lnTo>
                    <a:pt x="30127" y="18164"/>
                  </a:lnTo>
                  <a:lnTo>
                    <a:pt x="29957" y="18089"/>
                  </a:lnTo>
                  <a:lnTo>
                    <a:pt x="29787" y="17994"/>
                  </a:lnTo>
                  <a:lnTo>
                    <a:pt x="29617" y="17900"/>
                  </a:lnTo>
                  <a:lnTo>
                    <a:pt x="29485" y="17786"/>
                  </a:lnTo>
                  <a:lnTo>
                    <a:pt x="29334" y="17654"/>
                  </a:lnTo>
                  <a:lnTo>
                    <a:pt x="29334" y="17654"/>
                  </a:lnTo>
                  <a:lnTo>
                    <a:pt x="29258" y="17540"/>
                  </a:lnTo>
                  <a:lnTo>
                    <a:pt x="29182" y="17389"/>
                  </a:lnTo>
                  <a:lnTo>
                    <a:pt x="29145" y="17257"/>
                  </a:lnTo>
                  <a:lnTo>
                    <a:pt x="29126" y="17106"/>
                  </a:lnTo>
                  <a:lnTo>
                    <a:pt x="29107" y="16784"/>
                  </a:lnTo>
                  <a:lnTo>
                    <a:pt x="29088" y="16482"/>
                  </a:lnTo>
                  <a:lnTo>
                    <a:pt x="29088" y="16482"/>
                  </a:lnTo>
                  <a:lnTo>
                    <a:pt x="29088" y="15821"/>
                  </a:lnTo>
                  <a:lnTo>
                    <a:pt x="29069" y="15140"/>
                  </a:lnTo>
                  <a:lnTo>
                    <a:pt x="29069" y="15140"/>
                  </a:lnTo>
                  <a:lnTo>
                    <a:pt x="29088" y="14403"/>
                  </a:lnTo>
                  <a:lnTo>
                    <a:pt x="29088" y="14044"/>
                  </a:lnTo>
                  <a:lnTo>
                    <a:pt x="29126" y="13685"/>
                  </a:lnTo>
                  <a:lnTo>
                    <a:pt x="29126" y="13685"/>
                  </a:lnTo>
                  <a:lnTo>
                    <a:pt x="29088" y="13723"/>
                  </a:lnTo>
                  <a:lnTo>
                    <a:pt x="29069" y="13741"/>
                  </a:lnTo>
                  <a:lnTo>
                    <a:pt x="29031" y="13741"/>
                  </a:lnTo>
                  <a:lnTo>
                    <a:pt x="29031" y="13741"/>
                  </a:lnTo>
                  <a:lnTo>
                    <a:pt x="29031" y="13704"/>
                  </a:lnTo>
                  <a:lnTo>
                    <a:pt x="29031" y="13685"/>
                  </a:lnTo>
                  <a:lnTo>
                    <a:pt x="29031" y="13685"/>
                  </a:lnTo>
                  <a:lnTo>
                    <a:pt x="29088" y="13628"/>
                  </a:lnTo>
                  <a:lnTo>
                    <a:pt x="29145" y="13590"/>
                  </a:lnTo>
                  <a:lnTo>
                    <a:pt x="29145" y="13590"/>
                  </a:lnTo>
                  <a:lnTo>
                    <a:pt x="29163" y="13571"/>
                  </a:lnTo>
                  <a:lnTo>
                    <a:pt x="29182" y="13552"/>
                  </a:lnTo>
                  <a:lnTo>
                    <a:pt x="29201" y="13552"/>
                  </a:lnTo>
                  <a:lnTo>
                    <a:pt x="29220" y="13571"/>
                  </a:lnTo>
                  <a:lnTo>
                    <a:pt x="29220" y="13571"/>
                  </a:lnTo>
                  <a:lnTo>
                    <a:pt x="29352" y="13571"/>
                  </a:lnTo>
                  <a:lnTo>
                    <a:pt x="29485" y="13628"/>
                  </a:lnTo>
                  <a:lnTo>
                    <a:pt x="29598" y="13704"/>
                  </a:lnTo>
                  <a:lnTo>
                    <a:pt x="29712" y="13798"/>
                  </a:lnTo>
                  <a:lnTo>
                    <a:pt x="29919" y="14006"/>
                  </a:lnTo>
                  <a:lnTo>
                    <a:pt x="30014" y="14101"/>
                  </a:lnTo>
                  <a:lnTo>
                    <a:pt x="30127" y="14195"/>
                  </a:lnTo>
                  <a:lnTo>
                    <a:pt x="30127" y="14195"/>
                  </a:lnTo>
                  <a:lnTo>
                    <a:pt x="30354" y="14365"/>
                  </a:lnTo>
                  <a:lnTo>
                    <a:pt x="30543" y="14479"/>
                  </a:lnTo>
                  <a:lnTo>
                    <a:pt x="30713" y="14554"/>
                  </a:lnTo>
                  <a:lnTo>
                    <a:pt x="30865" y="14573"/>
                  </a:lnTo>
                  <a:lnTo>
                    <a:pt x="31035" y="14573"/>
                  </a:lnTo>
                  <a:lnTo>
                    <a:pt x="31205" y="14554"/>
                  </a:lnTo>
                  <a:lnTo>
                    <a:pt x="31413" y="14535"/>
                  </a:lnTo>
                  <a:lnTo>
                    <a:pt x="31677" y="14554"/>
                  </a:lnTo>
                  <a:lnTo>
                    <a:pt x="31677" y="14554"/>
                  </a:lnTo>
                  <a:lnTo>
                    <a:pt x="31791" y="14573"/>
                  </a:lnTo>
                  <a:lnTo>
                    <a:pt x="31885" y="14592"/>
                  </a:lnTo>
                  <a:lnTo>
                    <a:pt x="31999" y="14630"/>
                  </a:lnTo>
                  <a:lnTo>
                    <a:pt x="32074" y="14668"/>
                  </a:lnTo>
                  <a:lnTo>
                    <a:pt x="32150" y="14743"/>
                  </a:lnTo>
                  <a:lnTo>
                    <a:pt x="32225" y="14819"/>
                  </a:lnTo>
                  <a:lnTo>
                    <a:pt x="32263" y="14913"/>
                  </a:lnTo>
                  <a:lnTo>
                    <a:pt x="32282" y="15027"/>
                  </a:lnTo>
                  <a:lnTo>
                    <a:pt x="32282" y="1502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1" name="Google Shape;41;p2"/>
            <p:cNvSpPr/>
            <p:nvPr/>
          </p:nvSpPr>
          <p:spPr>
            <a:xfrm>
              <a:off x="3053975" y="3793775"/>
              <a:ext cx="1266825" cy="1613175"/>
            </a:xfrm>
            <a:custGeom>
              <a:avLst/>
              <a:gdLst/>
              <a:ahLst/>
              <a:cxnLst/>
              <a:rect l="l" t="t" r="r" b="b"/>
              <a:pathLst>
                <a:path w="50673" h="64527" extrusionOk="0">
                  <a:moveTo>
                    <a:pt x="35552" y="52619"/>
                  </a:moveTo>
                  <a:lnTo>
                    <a:pt x="35552" y="52619"/>
                  </a:lnTo>
                  <a:lnTo>
                    <a:pt x="35552" y="52733"/>
                  </a:lnTo>
                  <a:lnTo>
                    <a:pt x="35533" y="52846"/>
                  </a:lnTo>
                  <a:lnTo>
                    <a:pt x="35514" y="52960"/>
                  </a:lnTo>
                  <a:lnTo>
                    <a:pt x="35495" y="53073"/>
                  </a:lnTo>
                  <a:lnTo>
                    <a:pt x="35439" y="53186"/>
                  </a:lnTo>
                  <a:lnTo>
                    <a:pt x="35382" y="53281"/>
                  </a:lnTo>
                  <a:lnTo>
                    <a:pt x="35306" y="53357"/>
                  </a:lnTo>
                  <a:lnTo>
                    <a:pt x="35231" y="53451"/>
                  </a:lnTo>
                  <a:lnTo>
                    <a:pt x="35231" y="53451"/>
                  </a:lnTo>
                  <a:lnTo>
                    <a:pt x="35117" y="53527"/>
                  </a:lnTo>
                  <a:lnTo>
                    <a:pt x="34985" y="53564"/>
                  </a:lnTo>
                  <a:lnTo>
                    <a:pt x="34853" y="53583"/>
                  </a:lnTo>
                  <a:lnTo>
                    <a:pt x="34720" y="53564"/>
                  </a:lnTo>
                  <a:lnTo>
                    <a:pt x="34720" y="53564"/>
                  </a:lnTo>
                  <a:lnTo>
                    <a:pt x="34569" y="53546"/>
                  </a:lnTo>
                  <a:lnTo>
                    <a:pt x="34437" y="53508"/>
                  </a:lnTo>
                  <a:lnTo>
                    <a:pt x="34324" y="53432"/>
                  </a:lnTo>
                  <a:lnTo>
                    <a:pt x="34229" y="53338"/>
                  </a:lnTo>
                  <a:lnTo>
                    <a:pt x="34153" y="53224"/>
                  </a:lnTo>
                  <a:lnTo>
                    <a:pt x="34116" y="53092"/>
                  </a:lnTo>
                  <a:lnTo>
                    <a:pt x="34078" y="52960"/>
                  </a:lnTo>
                  <a:lnTo>
                    <a:pt x="34059" y="52808"/>
                  </a:lnTo>
                  <a:lnTo>
                    <a:pt x="34059" y="52808"/>
                  </a:lnTo>
                  <a:lnTo>
                    <a:pt x="34021" y="52790"/>
                  </a:lnTo>
                  <a:lnTo>
                    <a:pt x="34002" y="52752"/>
                  </a:lnTo>
                  <a:lnTo>
                    <a:pt x="33983" y="52638"/>
                  </a:lnTo>
                  <a:lnTo>
                    <a:pt x="33983" y="52449"/>
                  </a:lnTo>
                  <a:lnTo>
                    <a:pt x="33983" y="52449"/>
                  </a:lnTo>
                  <a:lnTo>
                    <a:pt x="34002" y="52241"/>
                  </a:lnTo>
                  <a:lnTo>
                    <a:pt x="34021" y="52033"/>
                  </a:lnTo>
                  <a:lnTo>
                    <a:pt x="34078" y="51844"/>
                  </a:lnTo>
                  <a:lnTo>
                    <a:pt x="34153" y="51655"/>
                  </a:lnTo>
                  <a:lnTo>
                    <a:pt x="34153" y="51655"/>
                  </a:lnTo>
                  <a:lnTo>
                    <a:pt x="34229" y="51580"/>
                  </a:lnTo>
                  <a:lnTo>
                    <a:pt x="34286" y="51504"/>
                  </a:lnTo>
                  <a:lnTo>
                    <a:pt x="34361" y="51466"/>
                  </a:lnTo>
                  <a:lnTo>
                    <a:pt x="34437" y="51410"/>
                  </a:lnTo>
                  <a:lnTo>
                    <a:pt x="34531" y="51391"/>
                  </a:lnTo>
                  <a:lnTo>
                    <a:pt x="34626" y="51372"/>
                  </a:lnTo>
                  <a:lnTo>
                    <a:pt x="34815" y="51391"/>
                  </a:lnTo>
                  <a:lnTo>
                    <a:pt x="34985" y="51429"/>
                  </a:lnTo>
                  <a:lnTo>
                    <a:pt x="35155" y="51523"/>
                  </a:lnTo>
                  <a:lnTo>
                    <a:pt x="35306" y="51637"/>
                  </a:lnTo>
                  <a:lnTo>
                    <a:pt x="35363" y="51712"/>
                  </a:lnTo>
                  <a:lnTo>
                    <a:pt x="35420" y="51788"/>
                  </a:lnTo>
                  <a:lnTo>
                    <a:pt x="35420" y="51788"/>
                  </a:lnTo>
                  <a:lnTo>
                    <a:pt x="35458" y="51882"/>
                  </a:lnTo>
                  <a:lnTo>
                    <a:pt x="35495" y="51977"/>
                  </a:lnTo>
                  <a:lnTo>
                    <a:pt x="35533" y="52204"/>
                  </a:lnTo>
                  <a:lnTo>
                    <a:pt x="35552" y="52619"/>
                  </a:lnTo>
                  <a:lnTo>
                    <a:pt x="35552" y="52619"/>
                  </a:lnTo>
                  <a:close/>
                  <a:moveTo>
                    <a:pt x="50446" y="16841"/>
                  </a:moveTo>
                  <a:lnTo>
                    <a:pt x="50446" y="16841"/>
                  </a:lnTo>
                  <a:lnTo>
                    <a:pt x="50540" y="16916"/>
                  </a:lnTo>
                  <a:lnTo>
                    <a:pt x="50597" y="17011"/>
                  </a:lnTo>
                  <a:lnTo>
                    <a:pt x="50654" y="17124"/>
                  </a:lnTo>
                  <a:lnTo>
                    <a:pt x="50672" y="17238"/>
                  </a:lnTo>
                  <a:lnTo>
                    <a:pt x="50672" y="17370"/>
                  </a:lnTo>
                  <a:lnTo>
                    <a:pt x="50654" y="17483"/>
                  </a:lnTo>
                  <a:lnTo>
                    <a:pt x="50616" y="17616"/>
                  </a:lnTo>
                  <a:lnTo>
                    <a:pt x="50559" y="17748"/>
                  </a:lnTo>
                  <a:lnTo>
                    <a:pt x="50502" y="17880"/>
                  </a:lnTo>
                  <a:lnTo>
                    <a:pt x="50427" y="17994"/>
                  </a:lnTo>
                  <a:lnTo>
                    <a:pt x="50351" y="18107"/>
                  </a:lnTo>
                  <a:lnTo>
                    <a:pt x="50257" y="18202"/>
                  </a:lnTo>
                  <a:lnTo>
                    <a:pt x="50143" y="18277"/>
                  </a:lnTo>
                  <a:lnTo>
                    <a:pt x="50049" y="18334"/>
                  </a:lnTo>
                  <a:lnTo>
                    <a:pt x="49935" y="18372"/>
                  </a:lnTo>
                  <a:lnTo>
                    <a:pt x="49822" y="18391"/>
                  </a:lnTo>
                  <a:lnTo>
                    <a:pt x="49822" y="18391"/>
                  </a:lnTo>
                  <a:lnTo>
                    <a:pt x="49746" y="18372"/>
                  </a:lnTo>
                  <a:lnTo>
                    <a:pt x="49690" y="18334"/>
                  </a:lnTo>
                  <a:lnTo>
                    <a:pt x="49633" y="18277"/>
                  </a:lnTo>
                  <a:lnTo>
                    <a:pt x="49595" y="18220"/>
                  </a:lnTo>
                  <a:lnTo>
                    <a:pt x="49519" y="18069"/>
                  </a:lnTo>
                  <a:lnTo>
                    <a:pt x="49463" y="17918"/>
                  </a:lnTo>
                  <a:lnTo>
                    <a:pt x="49463" y="17918"/>
                  </a:lnTo>
                  <a:lnTo>
                    <a:pt x="49444" y="17805"/>
                  </a:lnTo>
                  <a:lnTo>
                    <a:pt x="49406" y="17672"/>
                  </a:lnTo>
                  <a:lnTo>
                    <a:pt x="49406" y="17540"/>
                  </a:lnTo>
                  <a:lnTo>
                    <a:pt x="49406" y="17408"/>
                  </a:lnTo>
                  <a:lnTo>
                    <a:pt x="49425" y="17294"/>
                  </a:lnTo>
                  <a:lnTo>
                    <a:pt x="49482" y="17181"/>
                  </a:lnTo>
                  <a:lnTo>
                    <a:pt x="49557" y="17068"/>
                  </a:lnTo>
                  <a:lnTo>
                    <a:pt x="49671" y="16992"/>
                  </a:lnTo>
                  <a:lnTo>
                    <a:pt x="49671" y="16992"/>
                  </a:lnTo>
                  <a:lnTo>
                    <a:pt x="49841" y="16879"/>
                  </a:lnTo>
                  <a:lnTo>
                    <a:pt x="49954" y="16841"/>
                  </a:lnTo>
                  <a:lnTo>
                    <a:pt x="50011" y="16822"/>
                  </a:lnTo>
                  <a:lnTo>
                    <a:pt x="50049" y="16822"/>
                  </a:lnTo>
                  <a:lnTo>
                    <a:pt x="50049" y="16822"/>
                  </a:lnTo>
                  <a:lnTo>
                    <a:pt x="50162" y="16803"/>
                  </a:lnTo>
                  <a:lnTo>
                    <a:pt x="50162" y="16803"/>
                  </a:lnTo>
                  <a:lnTo>
                    <a:pt x="50162" y="16803"/>
                  </a:lnTo>
                  <a:lnTo>
                    <a:pt x="50162" y="16803"/>
                  </a:lnTo>
                  <a:lnTo>
                    <a:pt x="50200" y="16784"/>
                  </a:lnTo>
                  <a:lnTo>
                    <a:pt x="50200" y="16784"/>
                  </a:lnTo>
                  <a:lnTo>
                    <a:pt x="50313" y="16803"/>
                  </a:lnTo>
                  <a:lnTo>
                    <a:pt x="50446" y="16841"/>
                  </a:lnTo>
                  <a:lnTo>
                    <a:pt x="50446" y="16841"/>
                  </a:lnTo>
                  <a:close/>
                  <a:moveTo>
                    <a:pt x="48367" y="21131"/>
                  </a:moveTo>
                  <a:lnTo>
                    <a:pt x="48367" y="21131"/>
                  </a:lnTo>
                  <a:lnTo>
                    <a:pt x="48385" y="21301"/>
                  </a:lnTo>
                  <a:lnTo>
                    <a:pt x="48385" y="21471"/>
                  </a:lnTo>
                  <a:lnTo>
                    <a:pt x="48348" y="21793"/>
                  </a:lnTo>
                  <a:lnTo>
                    <a:pt x="48348" y="21793"/>
                  </a:lnTo>
                  <a:lnTo>
                    <a:pt x="48272" y="22303"/>
                  </a:lnTo>
                  <a:lnTo>
                    <a:pt x="48215" y="22549"/>
                  </a:lnTo>
                  <a:lnTo>
                    <a:pt x="48159" y="22794"/>
                  </a:lnTo>
                  <a:lnTo>
                    <a:pt x="48159" y="22794"/>
                  </a:lnTo>
                  <a:lnTo>
                    <a:pt x="48102" y="22965"/>
                  </a:lnTo>
                  <a:lnTo>
                    <a:pt x="48026" y="23135"/>
                  </a:lnTo>
                  <a:lnTo>
                    <a:pt x="47951" y="23286"/>
                  </a:lnTo>
                  <a:lnTo>
                    <a:pt x="47856" y="23437"/>
                  </a:lnTo>
                  <a:lnTo>
                    <a:pt x="47743" y="23588"/>
                  </a:lnTo>
                  <a:lnTo>
                    <a:pt x="47611" y="23702"/>
                  </a:lnTo>
                  <a:lnTo>
                    <a:pt x="47478" y="23815"/>
                  </a:lnTo>
                  <a:lnTo>
                    <a:pt x="47308" y="23891"/>
                  </a:lnTo>
                  <a:lnTo>
                    <a:pt x="47308" y="23891"/>
                  </a:lnTo>
                  <a:lnTo>
                    <a:pt x="47157" y="23928"/>
                  </a:lnTo>
                  <a:lnTo>
                    <a:pt x="47006" y="23947"/>
                  </a:lnTo>
                  <a:lnTo>
                    <a:pt x="46684" y="23947"/>
                  </a:lnTo>
                  <a:lnTo>
                    <a:pt x="46684" y="23947"/>
                  </a:lnTo>
                  <a:lnTo>
                    <a:pt x="46514" y="23947"/>
                  </a:lnTo>
                  <a:lnTo>
                    <a:pt x="46344" y="23928"/>
                  </a:lnTo>
                  <a:lnTo>
                    <a:pt x="46193" y="23891"/>
                  </a:lnTo>
                  <a:lnTo>
                    <a:pt x="46061" y="23834"/>
                  </a:lnTo>
                  <a:lnTo>
                    <a:pt x="45928" y="23758"/>
                  </a:lnTo>
                  <a:lnTo>
                    <a:pt x="45796" y="23664"/>
                  </a:lnTo>
                  <a:lnTo>
                    <a:pt x="45664" y="23569"/>
                  </a:lnTo>
                  <a:lnTo>
                    <a:pt x="45550" y="23437"/>
                  </a:lnTo>
                  <a:lnTo>
                    <a:pt x="45550" y="23437"/>
                  </a:lnTo>
                  <a:lnTo>
                    <a:pt x="45267" y="23154"/>
                  </a:lnTo>
                  <a:lnTo>
                    <a:pt x="45135" y="23002"/>
                  </a:lnTo>
                  <a:lnTo>
                    <a:pt x="45040" y="22832"/>
                  </a:lnTo>
                  <a:lnTo>
                    <a:pt x="45040" y="22832"/>
                  </a:lnTo>
                  <a:lnTo>
                    <a:pt x="44946" y="22681"/>
                  </a:lnTo>
                  <a:lnTo>
                    <a:pt x="44908" y="22511"/>
                  </a:lnTo>
                  <a:lnTo>
                    <a:pt x="44889" y="22322"/>
                  </a:lnTo>
                  <a:lnTo>
                    <a:pt x="44889" y="22152"/>
                  </a:lnTo>
                  <a:lnTo>
                    <a:pt x="44889" y="21982"/>
                  </a:lnTo>
                  <a:lnTo>
                    <a:pt x="44927" y="21793"/>
                  </a:lnTo>
                  <a:lnTo>
                    <a:pt x="44983" y="21434"/>
                  </a:lnTo>
                  <a:lnTo>
                    <a:pt x="44983" y="21434"/>
                  </a:lnTo>
                  <a:lnTo>
                    <a:pt x="45021" y="21320"/>
                  </a:lnTo>
                  <a:lnTo>
                    <a:pt x="45097" y="21226"/>
                  </a:lnTo>
                  <a:lnTo>
                    <a:pt x="45210" y="21112"/>
                  </a:lnTo>
                  <a:lnTo>
                    <a:pt x="45342" y="21018"/>
                  </a:lnTo>
                  <a:lnTo>
                    <a:pt x="45607" y="20848"/>
                  </a:lnTo>
                  <a:lnTo>
                    <a:pt x="45834" y="20696"/>
                  </a:lnTo>
                  <a:lnTo>
                    <a:pt x="45834" y="20696"/>
                  </a:lnTo>
                  <a:lnTo>
                    <a:pt x="46117" y="20507"/>
                  </a:lnTo>
                  <a:lnTo>
                    <a:pt x="46401" y="20337"/>
                  </a:lnTo>
                  <a:lnTo>
                    <a:pt x="46401" y="20337"/>
                  </a:lnTo>
                  <a:lnTo>
                    <a:pt x="46439" y="20318"/>
                  </a:lnTo>
                  <a:lnTo>
                    <a:pt x="46477" y="20318"/>
                  </a:lnTo>
                  <a:lnTo>
                    <a:pt x="46495" y="20337"/>
                  </a:lnTo>
                  <a:lnTo>
                    <a:pt x="46495" y="20337"/>
                  </a:lnTo>
                  <a:lnTo>
                    <a:pt x="46477" y="20318"/>
                  </a:lnTo>
                  <a:lnTo>
                    <a:pt x="46477" y="20300"/>
                  </a:lnTo>
                  <a:lnTo>
                    <a:pt x="46495" y="20281"/>
                  </a:lnTo>
                  <a:lnTo>
                    <a:pt x="46514" y="20281"/>
                  </a:lnTo>
                  <a:lnTo>
                    <a:pt x="46514" y="20281"/>
                  </a:lnTo>
                  <a:lnTo>
                    <a:pt x="47195" y="20337"/>
                  </a:lnTo>
                  <a:lnTo>
                    <a:pt x="47195" y="20337"/>
                  </a:lnTo>
                  <a:lnTo>
                    <a:pt x="47422" y="20375"/>
                  </a:lnTo>
                  <a:lnTo>
                    <a:pt x="47648" y="20432"/>
                  </a:lnTo>
                  <a:lnTo>
                    <a:pt x="47875" y="20507"/>
                  </a:lnTo>
                  <a:lnTo>
                    <a:pt x="48083" y="20602"/>
                  </a:lnTo>
                  <a:lnTo>
                    <a:pt x="48083" y="20602"/>
                  </a:lnTo>
                  <a:lnTo>
                    <a:pt x="48140" y="20659"/>
                  </a:lnTo>
                  <a:lnTo>
                    <a:pt x="48196" y="20715"/>
                  </a:lnTo>
                  <a:lnTo>
                    <a:pt x="48291" y="20829"/>
                  </a:lnTo>
                  <a:lnTo>
                    <a:pt x="48348" y="20980"/>
                  </a:lnTo>
                  <a:lnTo>
                    <a:pt x="48367" y="21131"/>
                  </a:lnTo>
                  <a:lnTo>
                    <a:pt x="48367" y="21131"/>
                  </a:lnTo>
                  <a:close/>
                  <a:moveTo>
                    <a:pt x="42999" y="13061"/>
                  </a:moveTo>
                  <a:lnTo>
                    <a:pt x="42999" y="13061"/>
                  </a:lnTo>
                  <a:lnTo>
                    <a:pt x="42980" y="12947"/>
                  </a:lnTo>
                  <a:lnTo>
                    <a:pt x="42961" y="12834"/>
                  </a:lnTo>
                  <a:lnTo>
                    <a:pt x="42942" y="12702"/>
                  </a:lnTo>
                  <a:lnTo>
                    <a:pt x="42961" y="12588"/>
                  </a:lnTo>
                  <a:lnTo>
                    <a:pt x="42980" y="12456"/>
                  </a:lnTo>
                  <a:lnTo>
                    <a:pt x="43018" y="12361"/>
                  </a:lnTo>
                  <a:lnTo>
                    <a:pt x="43074" y="12248"/>
                  </a:lnTo>
                  <a:lnTo>
                    <a:pt x="43169" y="12172"/>
                  </a:lnTo>
                  <a:lnTo>
                    <a:pt x="43169" y="12172"/>
                  </a:lnTo>
                  <a:lnTo>
                    <a:pt x="43263" y="12078"/>
                  </a:lnTo>
                  <a:lnTo>
                    <a:pt x="43396" y="12002"/>
                  </a:lnTo>
                  <a:lnTo>
                    <a:pt x="43641" y="11870"/>
                  </a:lnTo>
                  <a:lnTo>
                    <a:pt x="43906" y="11756"/>
                  </a:lnTo>
                  <a:lnTo>
                    <a:pt x="44171" y="11681"/>
                  </a:lnTo>
                  <a:lnTo>
                    <a:pt x="44171" y="11681"/>
                  </a:lnTo>
                  <a:lnTo>
                    <a:pt x="44586" y="11586"/>
                  </a:lnTo>
                  <a:lnTo>
                    <a:pt x="44794" y="11530"/>
                  </a:lnTo>
                  <a:lnTo>
                    <a:pt x="45002" y="11492"/>
                  </a:lnTo>
                  <a:lnTo>
                    <a:pt x="45002" y="11492"/>
                  </a:lnTo>
                  <a:lnTo>
                    <a:pt x="45116" y="11473"/>
                  </a:lnTo>
                  <a:lnTo>
                    <a:pt x="45116" y="11473"/>
                  </a:lnTo>
                  <a:lnTo>
                    <a:pt x="45116" y="11530"/>
                  </a:lnTo>
                  <a:lnTo>
                    <a:pt x="45116" y="11530"/>
                  </a:lnTo>
                  <a:lnTo>
                    <a:pt x="45116" y="11530"/>
                  </a:lnTo>
                  <a:lnTo>
                    <a:pt x="45116" y="11530"/>
                  </a:lnTo>
                  <a:lnTo>
                    <a:pt x="45097" y="11946"/>
                  </a:lnTo>
                  <a:lnTo>
                    <a:pt x="45097" y="12172"/>
                  </a:lnTo>
                  <a:lnTo>
                    <a:pt x="45059" y="12380"/>
                  </a:lnTo>
                  <a:lnTo>
                    <a:pt x="45021" y="12588"/>
                  </a:lnTo>
                  <a:lnTo>
                    <a:pt x="44946" y="12796"/>
                  </a:lnTo>
                  <a:lnTo>
                    <a:pt x="44851" y="12985"/>
                  </a:lnTo>
                  <a:lnTo>
                    <a:pt x="44738" y="13155"/>
                  </a:lnTo>
                  <a:lnTo>
                    <a:pt x="44738" y="13155"/>
                  </a:lnTo>
                  <a:lnTo>
                    <a:pt x="44624" y="13250"/>
                  </a:lnTo>
                  <a:lnTo>
                    <a:pt x="44511" y="13306"/>
                  </a:lnTo>
                  <a:lnTo>
                    <a:pt x="44379" y="13363"/>
                  </a:lnTo>
                  <a:lnTo>
                    <a:pt x="44246" y="13401"/>
                  </a:lnTo>
                  <a:lnTo>
                    <a:pt x="43982" y="13458"/>
                  </a:lnTo>
                  <a:lnTo>
                    <a:pt x="43698" y="13476"/>
                  </a:lnTo>
                  <a:lnTo>
                    <a:pt x="43698" y="13476"/>
                  </a:lnTo>
                  <a:lnTo>
                    <a:pt x="43585" y="13476"/>
                  </a:lnTo>
                  <a:lnTo>
                    <a:pt x="43490" y="13458"/>
                  </a:lnTo>
                  <a:lnTo>
                    <a:pt x="43377" y="13420"/>
                  </a:lnTo>
                  <a:lnTo>
                    <a:pt x="43282" y="13382"/>
                  </a:lnTo>
                  <a:lnTo>
                    <a:pt x="43188" y="13325"/>
                  </a:lnTo>
                  <a:lnTo>
                    <a:pt x="43112" y="13250"/>
                  </a:lnTo>
                  <a:lnTo>
                    <a:pt x="43037" y="13155"/>
                  </a:lnTo>
                  <a:lnTo>
                    <a:pt x="42999" y="13061"/>
                  </a:lnTo>
                  <a:lnTo>
                    <a:pt x="42999" y="13061"/>
                  </a:lnTo>
                  <a:close/>
                  <a:moveTo>
                    <a:pt x="40164" y="12777"/>
                  </a:moveTo>
                  <a:lnTo>
                    <a:pt x="40164" y="12777"/>
                  </a:lnTo>
                  <a:lnTo>
                    <a:pt x="40050" y="12777"/>
                  </a:lnTo>
                  <a:lnTo>
                    <a:pt x="39975" y="12739"/>
                  </a:lnTo>
                  <a:lnTo>
                    <a:pt x="39880" y="12702"/>
                  </a:lnTo>
                  <a:lnTo>
                    <a:pt x="39824" y="12664"/>
                  </a:lnTo>
                  <a:lnTo>
                    <a:pt x="39767" y="12607"/>
                  </a:lnTo>
                  <a:lnTo>
                    <a:pt x="39710" y="12531"/>
                  </a:lnTo>
                  <a:lnTo>
                    <a:pt x="39672" y="12437"/>
                  </a:lnTo>
                  <a:lnTo>
                    <a:pt x="39635" y="12342"/>
                  </a:lnTo>
                  <a:lnTo>
                    <a:pt x="39635" y="12342"/>
                  </a:lnTo>
                  <a:lnTo>
                    <a:pt x="39578" y="12191"/>
                  </a:lnTo>
                  <a:lnTo>
                    <a:pt x="39540" y="12040"/>
                  </a:lnTo>
                  <a:lnTo>
                    <a:pt x="39521" y="11870"/>
                  </a:lnTo>
                  <a:lnTo>
                    <a:pt x="39502" y="11700"/>
                  </a:lnTo>
                  <a:lnTo>
                    <a:pt x="39502" y="11378"/>
                  </a:lnTo>
                  <a:lnTo>
                    <a:pt x="39521" y="11038"/>
                  </a:lnTo>
                  <a:lnTo>
                    <a:pt x="39521" y="11038"/>
                  </a:lnTo>
                  <a:lnTo>
                    <a:pt x="39540" y="10963"/>
                  </a:lnTo>
                  <a:lnTo>
                    <a:pt x="39559" y="10868"/>
                  </a:lnTo>
                  <a:lnTo>
                    <a:pt x="39597" y="10811"/>
                  </a:lnTo>
                  <a:lnTo>
                    <a:pt x="39653" y="10736"/>
                  </a:lnTo>
                  <a:lnTo>
                    <a:pt x="39767" y="10622"/>
                  </a:lnTo>
                  <a:lnTo>
                    <a:pt x="39918" y="10509"/>
                  </a:lnTo>
                  <a:lnTo>
                    <a:pt x="39918" y="10509"/>
                  </a:lnTo>
                  <a:lnTo>
                    <a:pt x="40220" y="10301"/>
                  </a:lnTo>
                  <a:lnTo>
                    <a:pt x="40220" y="10301"/>
                  </a:lnTo>
                  <a:lnTo>
                    <a:pt x="40485" y="10263"/>
                  </a:lnTo>
                  <a:lnTo>
                    <a:pt x="40485" y="10263"/>
                  </a:lnTo>
                  <a:lnTo>
                    <a:pt x="40939" y="10169"/>
                  </a:lnTo>
                  <a:lnTo>
                    <a:pt x="40939" y="10169"/>
                  </a:lnTo>
                  <a:lnTo>
                    <a:pt x="41014" y="10244"/>
                  </a:lnTo>
                  <a:lnTo>
                    <a:pt x="41071" y="10320"/>
                  </a:lnTo>
                  <a:lnTo>
                    <a:pt x="41147" y="10528"/>
                  </a:lnTo>
                  <a:lnTo>
                    <a:pt x="41184" y="10717"/>
                  </a:lnTo>
                  <a:lnTo>
                    <a:pt x="41222" y="10925"/>
                  </a:lnTo>
                  <a:lnTo>
                    <a:pt x="41222" y="10925"/>
                  </a:lnTo>
                  <a:lnTo>
                    <a:pt x="41241" y="11133"/>
                  </a:lnTo>
                  <a:lnTo>
                    <a:pt x="41222" y="11341"/>
                  </a:lnTo>
                  <a:lnTo>
                    <a:pt x="41203" y="11549"/>
                  </a:lnTo>
                  <a:lnTo>
                    <a:pt x="41165" y="11756"/>
                  </a:lnTo>
                  <a:lnTo>
                    <a:pt x="41090" y="11946"/>
                  </a:lnTo>
                  <a:lnTo>
                    <a:pt x="40995" y="12135"/>
                  </a:lnTo>
                  <a:lnTo>
                    <a:pt x="40882" y="12305"/>
                  </a:lnTo>
                  <a:lnTo>
                    <a:pt x="40750" y="12456"/>
                  </a:lnTo>
                  <a:lnTo>
                    <a:pt x="40750" y="12456"/>
                  </a:lnTo>
                  <a:lnTo>
                    <a:pt x="40636" y="12569"/>
                  </a:lnTo>
                  <a:lnTo>
                    <a:pt x="40523" y="12683"/>
                  </a:lnTo>
                  <a:lnTo>
                    <a:pt x="40372" y="12758"/>
                  </a:lnTo>
                  <a:lnTo>
                    <a:pt x="40296" y="12777"/>
                  </a:lnTo>
                  <a:lnTo>
                    <a:pt x="40220" y="12796"/>
                  </a:lnTo>
                  <a:lnTo>
                    <a:pt x="40220" y="12796"/>
                  </a:lnTo>
                  <a:lnTo>
                    <a:pt x="40164" y="12777"/>
                  </a:lnTo>
                  <a:lnTo>
                    <a:pt x="40164" y="12777"/>
                  </a:lnTo>
                  <a:close/>
                  <a:moveTo>
                    <a:pt x="35155" y="95"/>
                  </a:moveTo>
                  <a:lnTo>
                    <a:pt x="35155" y="95"/>
                  </a:lnTo>
                  <a:lnTo>
                    <a:pt x="35174" y="416"/>
                  </a:lnTo>
                  <a:lnTo>
                    <a:pt x="35174" y="567"/>
                  </a:lnTo>
                  <a:lnTo>
                    <a:pt x="35174" y="719"/>
                  </a:lnTo>
                  <a:lnTo>
                    <a:pt x="35174" y="719"/>
                  </a:lnTo>
                  <a:lnTo>
                    <a:pt x="35174" y="794"/>
                  </a:lnTo>
                  <a:lnTo>
                    <a:pt x="35174" y="794"/>
                  </a:lnTo>
                  <a:lnTo>
                    <a:pt x="35117" y="1210"/>
                  </a:lnTo>
                  <a:lnTo>
                    <a:pt x="35042" y="1607"/>
                  </a:lnTo>
                  <a:lnTo>
                    <a:pt x="34985" y="2023"/>
                  </a:lnTo>
                  <a:lnTo>
                    <a:pt x="34947" y="2439"/>
                  </a:lnTo>
                  <a:lnTo>
                    <a:pt x="34947" y="2439"/>
                  </a:lnTo>
                  <a:lnTo>
                    <a:pt x="34928" y="2949"/>
                  </a:lnTo>
                  <a:lnTo>
                    <a:pt x="34928" y="3459"/>
                  </a:lnTo>
                  <a:lnTo>
                    <a:pt x="34928" y="3459"/>
                  </a:lnTo>
                  <a:lnTo>
                    <a:pt x="34947" y="3667"/>
                  </a:lnTo>
                  <a:lnTo>
                    <a:pt x="34947" y="3875"/>
                  </a:lnTo>
                  <a:lnTo>
                    <a:pt x="34947" y="3875"/>
                  </a:lnTo>
                  <a:lnTo>
                    <a:pt x="34947" y="3951"/>
                  </a:lnTo>
                  <a:lnTo>
                    <a:pt x="34909" y="3969"/>
                  </a:lnTo>
                  <a:lnTo>
                    <a:pt x="34872" y="3969"/>
                  </a:lnTo>
                  <a:lnTo>
                    <a:pt x="34872" y="3969"/>
                  </a:lnTo>
                  <a:lnTo>
                    <a:pt x="34777" y="3875"/>
                  </a:lnTo>
                  <a:lnTo>
                    <a:pt x="34702" y="3762"/>
                  </a:lnTo>
                  <a:lnTo>
                    <a:pt x="34550" y="3535"/>
                  </a:lnTo>
                  <a:lnTo>
                    <a:pt x="34550" y="3535"/>
                  </a:lnTo>
                  <a:lnTo>
                    <a:pt x="34153" y="3006"/>
                  </a:lnTo>
                  <a:lnTo>
                    <a:pt x="34153" y="3006"/>
                  </a:lnTo>
                  <a:lnTo>
                    <a:pt x="33889" y="2646"/>
                  </a:lnTo>
                  <a:lnTo>
                    <a:pt x="33586" y="2212"/>
                  </a:lnTo>
                  <a:lnTo>
                    <a:pt x="33454" y="1985"/>
                  </a:lnTo>
                  <a:lnTo>
                    <a:pt x="33341" y="1777"/>
                  </a:lnTo>
                  <a:lnTo>
                    <a:pt x="33284" y="1550"/>
                  </a:lnTo>
                  <a:lnTo>
                    <a:pt x="33265" y="1456"/>
                  </a:lnTo>
                  <a:lnTo>
                    <a:pt x="33265" y="1361"/>
                  </a:lnTo>
                  <a:lnTo>
                    <a:pt x="33265" y="1361"/>
                  </a:lnTo>
                  <a:lnTo>
                    <a:pt x="33265" y="1286"/>
                  </a:lnTo>
                  <a:lnTo>
                    <a:pt x="33303" y="1210"/>
                  </a:lnTo>
                  <a:lnTo>
                    <a:pt x="33341" y="1153"/>
                  </a:lnTo>
                  <a:lnTo>
                    <a:pt x="33378" y="1097"/>
                  </a:lnTo>
                  <a:lnTo>
                    <a:pt x="33511" y="1002"/>
                  </a:lnTo>
                  <a:lnTo>
                    <a:pt x="33624" y="908"/>
                  </a:lnTo>
                  <a:lnTo>
                    <a:pt x="33624" y="908"/>
                  </a:lnTo>
                  <a:lnTo>
                    <a:pt x="33756" y="794"/>
                  </a:lnTo>
                  <a:lnTo>
                    <a:pt x="33756" y="794"/>
                  </a:lnTo>
                  <a:lnTo>
                    <a:pt x="34040" y="548"/>
                  </a:lnTo>
                  <a:lnTo>
                    <a:pt x="34305" y="303"/>
                  </a:lnTo>
                  <a:lnTo>
                    <a:pt x="34305" y="303"/>
                  </a:lnTo>
                  <a:lnTo>
                    <a:pt x="34513" y="114"/>
                  </a:lnTo>
                  <a:lnTo>
                    <a:pt x="34645" y="19"/>
                  </a:lnTo>
                  <a:lnTo>
                    <a:pt x="34683" y="0"/>
                  </a:lnTo>
                  <a:lnTo>
                    <a:pt x="34720" y="19"/>
                  </a:lnTo>
                  <a:lnTo>
                    <a:pt x="34720" y="19"/>
                  </a:lnTo>
                  <a:lnTo>
                    <a:pt x="34720" y="38"/>
                  </a:lnTo>
                  <a:lnTo>
                    <a:pt x="34702" y="76"/>
                  </a:lnTo>
                  <a:lnTo>
                    <a:pt x="34702" y="76"/>
                  </a:lnTo>
                  <a:lnTo>
                    <a:pt x="34588" y="152"/>
                  </a:lnTo>
                  <a:lnTo>
                    <a:pt x="34475" y="246"/>
                  </a:lnTo>
                  <a:lnTo>
                    <a:pt x="34248" y="454"/>
                  </a:lnTo>
                  <a:lnTo>
                    <a:pt x="34248" y="454"/>
                  </a:lnTo>
                  <a:lnTo>
                    <a:pt x="33889" y="794"/>
                  </a:lnTo>
                  <a:lnTo>
                    <a:pt x="35098" y="794"/>
                  </a:lnTo>
                  <a:lnTo>
                    <a:pt x="35098" y="794"/>
                  </a:lnTo>
                  <a:lnTo>
                    <a:pt x="35098" y="719"/>
                  </a:lnTo>
                  <a:lnTo>
                    <a:pt x="35098" y="719"/>
                  </a:lnTo>
                  <a:lnTo>
                    <a:pt x="35098" y="567"/>
                  </a:lnTo>
                  <a:lnTo>
                    <a:pt x="35098" y="416"/>
                  </a:lnTo>
                  <a:lnTo>
                    <a:pt x="35080" y="95"/>
                  </a:lnTo>
                  <a:lnTo>
                    <a:pt x="35080" y="95"/>
                  </a:lnTo>
                  <a:lnTo>
                    <a:pt x="35098" y="76"/>
                  </a:lnTo>
                  <a:lnTo>
                    <a:pt x="35117" y="57"/>
                  </a:lnTo>
                  <a:lnTo>
                    <a:pt x="35155" y="76"/>
                  </a:lnTo>
                  <a:lnTo>
                    <a:pt x="35155" y="95"/>
                  </a:lnTo>
                  <a:lnTo>
                    <a:pt x="35155" y="95"/>
                  </a:lnTo>
                  <a:close/>
                  <a:moveTo>
                    <a:pt x="28729" y="6427"/>
                  </a:moveTo>
                  <a:lnTo>
                    <a:pt x="28729" y="6427"/>
                  </a:lnTo>
                  <a:lnTo>
                    <a:pt x="28823" y="6540"/>
                  </a:lnTo>
                  <a:lnTo>
                    <a:pt x="28918" y="6672"/>
                  </a:lnTo>
                  <a:lnTo>
                    <a:pt x="28937" y="6729"/>
                  </a:lnTo>
                  <a:lnTo>
                    <a:pt x="28956" y="6805"/>
                  </a:lnTo>
                  <a:lnTo>
                    <a:pt x="28956" y="6880"/>
                  </a:lnTo>
                  <a:lnTo>
                    <a:pt x="28918" y="6956"/>
                  </a:lnTo>
                  <a:lnTo>
                    <a:pt x="28918" y="6956"/>
                  </a:lnTo>
                  <a:lnTo>
                    <a:pt x="28729" y="7409"/>
                  </a:lnTo>
                  <a:lnTo>
                    <a:pt x="28521" y="7882"/>
                  </a:lnTo>
                  <a:lnTo>
                    <a:pt x="28521" y="7882"/>
                  </a:lnTo>
                  <a:lnTo>
                    <a:pt x="28408" y="8052"/>
                  </a:lnTo>
                  <a:lnTo>
                    <a:pt x="28351" y="8146"/>
                  </a:lnTo>
                  <a:lnTo>
                    <a:pt x="28294" y="8203"/>
                  </a:lnTo>
                  <a:lnTo>
                    <a:pt x="28294" y="8203"/>
                  </a:lnTo>
                  <a:lnTo>
                    <a:pt x="28162" y="8279"/>
                  </a:lnTo>
                  <a:lnTo>
                    <a:pt x="28049" y="8336"/>
                  </a:lnTo>
                  <a:lnTo>
                    <a:pt x="27897" y="8373"/>
                  </a:lnTo>
                  <a:lnTo>
                    <a:pt x="27765" y="8392"/>
                  </a:lnTo>
                  <a:lnTo>
                    <a:pt x="27765" y="8392"/>
                  </a:lnTo>
                  <a:lnTo>
                    <a:pt x="27595" y="8336"/>
                  </a:lnTo>
                  <a:lnTo>
                    <a:pt x="27425" y="8279"/>
                  </a:lnTo>
                  <a:lnTo>
                    <a:pt x="27274" y="8203"/>
                  </a:lnTo>
                  <a:lnTo>
                    <a:pt x="27122" y="8109"/>
                  </a:lnTo>
                  <a:lnTo>
                    <a:pt x="27122" y="8109"/>
                  </a:lnTo>
                  <a:lnTo>
                    <a:pt x="27047" y="8033"/>
                  </a:lnTo>
                  <a:lnTo>
                    <a:pt x="27009" y="7939"/>
                  </a:lnTo>
                  <a:lnTo>
                    <a:pt x="26952" y="7731"/>
                  </a:lnTo>
                  <a:lnTo>
                    <a:pt x="26952" y="7731"/>
                  </a:lnTo>
                  <a:lnTo>
                    <a:pt x="26820" y="7504"/>
                  </a:lnTo>
                  <a:lnTo>
                    <a:pt x="26707" y="7277"/>
                  </a:lnTo>
                  <a:lnTo>
                    <a:pt x="26480" y="6805"/>
                  </a:lnTo>
                  <a:lnTo>
                    <a:pt x="26480" y="6805"/>
                  </a:lnTo>
                  <a:lnTo>
                    <a:pt x="26348" y="6445"/>
                  </a:lnTo>
                  <a:lnTo>
                    <a:pt x="26272" y="6256"/>
                  </a:lnTo>
                  <a:lnTo>
                    <a:pt x="26234" y="6049"/>
                  </a:lnTo>
                  <a:lnTo>
                    <a:pt x="26196" y="5860"/>
                  </a:lnTo>
                  <a:lnTo>
                    <a:pt x="26196" y="5652"/>
                  </a:lnTo>
                  <a:lnTo>
                    <a:pt x="26215" y="5463"/>
                  </a:lnTo>
                  <a:lnTo>
                    <a:pt x="26272" y="5274"/>
                  </a:lnTo>
                  <a:lnTo>
                    <a:pt x="26272" y="5274"/>
                  </a:lnTo>
                  <a:lnTo>
                    <a:pt x="26329" y="5179"/>
                  </a:lnTo>
                  <a:lnTo>
                    <a:pt x="26404" y="5104"/>
                  </a:lnTo>
                  <a:lnTo>
                    <a:pt x="26480" y="5047"/>
                  </a:lnTo>
                  <a:lnTo>
                    <a:pt x="26555" y="4990"/>
                  </a:lnTo>
                  <a:lnTo>
                    <a:pt x="26744" y="4877"/>
                  </a:lnTo>
                  <a:lnTo>
                    <a:pt x="26915" y="4763"/>
                  </a:lnTo>
                  <a:lnTo>
                    <a:pt x="26915" y="4763"/>
                  </a:lnTo>
                  <a:lnTo>
                    <a:pt x="27293" y="4536"/>
                  </a:lnTo>
                  <a:lnTo>
                    <a:pt x="27500" y="4423"/>
                  </a:lnTo>
                  <a:lnTo>
                    <a:pt x="27708" y="4347"/>
                  </a:lnTo>
                  <a:lnTo>
                    <a:pt x="27708" y="4347"/>
                  </a:lnTo>
                  <a:lnTo>
                    <a:pt x="27897" y="4291"/>
                  </a:lnTo>
                  <a:lnTo>
                    <a:pt x="27973" y="4291"/>
                  </a:lnTo>
                  <a:lnTo>
                    <a:pt x="28049" y="4291"/>
                  </a:lnTo>
                  <a:lnTo>
                    <a:pt x="28162" y="4347"/>
                  </a:lnTo>
                  <a:lnTo>
                    <a:pt x="28275" y="4423"/>
                  </a:lnTo>
                  <a:lnTo>
                    <a:pt x="28370" y="4536"/>
                  </a:lnTo>
                  <a:lnTo>
                    <a:pt x="28445" y="4669"/>
                  </a:lnTo>
                  <a:lnTo>
                    <a:pt x="28616" y="4952"/>
                  </a:lnTo>
                  <a:lnTo>
                    <a:pt x="28616" y="4952"/>
                  </a:lnTo>
                  <a:lnTo>
                    <a:pt x="28748" y="5217"/>
                  </a:lnTo>
                  <a:lnTo>
                    <a:pt x="28805" y="5368"/>
                  </a:lnTo>
                  <a:lnTo>
                    <a:pt x="28823" y="5519"/>
                  </a:lnTo>
                  <a:lnTo>
                    <a:pt x="28842" y="5652"/>
                  </a:lnTo>
                  <a:lnTo>
                    <a:pt x="28842" y="5803"/>
                  </a:lnTo>
                  <a:lnTo>
                    <a:pt x="28805" y="5954"/>
                  </a:lnTo>
                  <a:lnTo>
                    <a:pt x="28748" y="6105"/>
                  </a:lnTo>
                  <a:lnTo>
                    <a:pt x="28748" y="6105"/>
                  </a:lnTo>
                  <a:lnTo>
                    <a:pt x="28729" y="6181"/>
                  </a:lnTo>
                  <a:lnTo>
                    <a:pt x="28691" y="6275"/>
                  </a:lnTo>
                  <a:lnTo>
                    <a:pt x="28691" y="6351"/>
                  </a:lnTo>
                  <a:lnTo>
                    <a:pt x="28729" y="6427"/>
                  </a:lnTo>
                  <a:lnTo>
                    <a:pt x="28729" y="6427"/>
                  </a:lnTo>
                  <a:close/>
                  <a:moveTo>
                    <a:pt x="10944" y="9299"/>
                  </a:moveTo>
                  <a:lnTo>
                    <a:pt x="10944" y="9299"/>
                  </a:lnTo>
                  <a:lnTo>
                    <a:pt x="10981" y="9488"/>
                  </a:lnTo>
                  <a:lnTo>
                    <a:pt x="11000" y="9677"/>
                  </a:lnTo>
                  <a:lnTo>
                    <a:pt x="11019" y="9866"/>
                  </a:lnTo>
                  <a:lnTo>
                    <a:pt x="11019" y="10055"/>
                  </a:lnTo>
                  <a:lnTo>
                    <a:pt x="10981" y="10415"/>
                  </a:lnTo>
                  <a:lnTo>
                    <a:pt x="10944" y="10793"/>
                  </a:lnTo>
                  <a:lnTo>
                    <a:pt x="10944" y="10793"/>
                  </a:lnTo>
                  <a:lnTo>
                    <a:pt x="10906" y="11095"/>
                  </a:lnTo>
                  <a:lnTo>
                    <a:pt x="10868" y="11246"/>
                  </a:lnTo>
                  <a:lnTo>
                    <a:pt x="10830" y="11378"/>
                  </a:lnTo>
                  <a:lnTo>
                    <a:pt x="10830" y="11378"/>
                  </a:lnTo>
                  <a:lnTo>
                    <a:pt x="10792" y="11492"/>
                  </a:lnTo>
                  <a:lnTo>
                    <a:pt x="10717" y="11549"/>
                  </a:lnTo>
                  <a:lnTo>
                    <a:pt x="10622" y="11586"/>
                  </a:lnTo>
                  <a:lnTo>
                    <a:pt x="10509" y="11586"/>
                  </a:lnTo>
                  <a:lnTo>
                    <a:pt x="10509" y="11586"/>
                  </a:lnTo>
                  <a:lnTo>
                    <a:pt x="10188" y="11549"/>
                  </a:lnTo>
                  <a:lnTo>
                    <a:pt x="10017" y="11530"/>
                  </a:lnTo>
                  <a:lnTo>
                    <a:pt x="9942" y="11492"/>
                  </a:lnTo>
                  <a:lnTo>
                    <a:pt x="9866" y="11454"/>
                  </a:lnTo>
                  <a:lnTo>
                    <a:pt x="9866" y="11454"/>
                  </a:lnTo>
                  <a:lnTo>
                    <a:pt x="9828" y="11416"/>
                  </a:lnTo>
                  <a:lnTo>
                    <a:pt x="9791" y="11360"/>
                  </a:lnTo>
                  <a:lnTo>
                    <a:pt x="9734" y="11227"/>
                  </a:lnTo>
                  <a:lnTo>
                    <a:pt x="9734" y="11227"/>
                  </a:lnTo>
                  <a:lnTo>
                    <a:pt x="9602" y="10925"/>
                  </a:lnTo>
                  <a:lnTo>
                    <a:pt x="9545" y="10755"/>
                  </a:lnTo>
                  <a:lnTo>
                    <a:pt x="9488" y="10566"/>
                  </a:lnTo>
                  <a:lnTo>
                    <a:pt x="9450" y="10396"/>
                  </a:lnTo>
                  <a:lnTo>
                    <a:pt x="9432" y="10226"/>
                  </a:lnTo>
                  <a:lnTo>
                    <a:pt x="9450" y="10055"/>
                  </a:lnTo>
                  <a:lnTo>
                    <a:pt x="9469" y="9980"/>
                  </a:lnTo>
                  <a:lnTo>
                    <a:pt x="9507" y="9904"/>
                  </a:lnTo>
                  <a:lnTo>
                    <a:pt x="9507" y="9904"/>
                  </a:lnTo>
                  <a:lnTo>
                    <a:pt x="9658" y="9715"/>
                  </a:lnTo>
                  <a:lnTo>
                    <a:pt x="9810" y="9545"/>
                  </a:lnTo>
                  <a:lnTo>
                    <a:pt x="10131" y="9205"/>
                  </a:lnTo>
                  <a:lnTo>
                    <a:pt x="10131" y="9205"/>
                  </a:lnTo>
                  <a:lnTo>
                    <a:pt x="10282" y="9054"/>
                  </a:lnTo>
                  <a:lnTo>
                    <a:pt x="10377" y="8978"/>
                  </a:lnTo>
                  <a:lnTo>
                    <a:pt x="10414" y="8978"/>
                  </a:lnTo>
                  <a:lnTo>
                    <a:pt x="10433" y="8997"/>
                  </a:lnTo>
                  <a:lnTo>
                    <a:pt x="10433" y="8997"/>
                  </a:lnTo>
                  <a:lnTo>
                    <a:pt x="10433" y="9016"/>
                  </a:lnTo>
                  <a:lnTo>
                    <a:pt x="10433" y="9035"/>
                  </a:lnTo>
                  <a:lnTo>
                    <a:pt x="10433" y="9035"/>
                  </a:lnTo>
                  <a:lnTo>
                    <a:pt x="10433" y="9035"/>
                  </a:lnTo>
                  <a:lnTo>
                    <a:pt x="10433" y="9035"/>
                  </a:lnTo>
                  <a:lnTo>
                    <a:pt x="10471" y="9016"/>
                  </a:lnTo>
                  <a:lnTo>
                    <a:pt x="10528" y="9035"/>
                  </a:lnTo>
                  <a:lnTo>
                    <a:pt x="10641" y="9054"/>
                  </a:lnTo>
                  <a:lnTo>
                    <a:pt x="10641" y="9054"/>
                  </a:lnTo>
                  <a:lnTo>
                    <a:pt x="10736" y="9073"/>
                  </a:lnTo>
                  <a:lnTo>
                    <a:pt x="10830" y="9129"/>
                  </a:lnTo>
                  <a:lnTo>
                    <a:pt x="10906" y="9205"/>
                  </a:lnTo>
                  <a:lnTo>
                    <a:pt x="10944" y="9299"/>
                  </a:lnTo>
                  <a:lnTo>
                    <a:pt x="10944" y="9299"/>
                  </a:lnTo>
                  <a:close/>
                  <a:moveTo>
                    <a:pt x="12456" y="5822"/>
                  </a:moveTo>
                  <a:lnTo>
                    <a:pt x="12456" y="5822"/>
                  </a:lnTo>
                  <a:lnTo>
                    <a:pt x="11889" y="5652"/>
                  </a:lnTo>
                  <a:lnTo>
                    <a:pt x="11605" y="5576"/>
                  </a:lnTo>
                  <a:lnTo>
                    <a:pt x="11341" y="5482"/>
                  </a:lnTo>
                  <a:lnTo>
                    <a:pt x="11341" y="5482"/>
                  </a:lnTo>
                  <a:lnTo>
                    <a:pt x="11038" y="5349"/>
                  </a:lnTo>
                  <a:lnTo>
                    <a:pt x="10736" y="5198"/>
                  </a:lnTo>
                  <a:lnTo>
                    <a:pt x="10131" y="4877"/>
                  </a:lnTo>
                  <a:lnTo>
                    <a:pt x="10131" y="4877"/>
                  </a:lnTo>
                  <a:lnTo>
                    <a:pt x="9942" y="4782"/>
                  </a:lnTo>
                  <a:lnTo>
                    <a:pt x="9753" y="4650"/>
                  </a:lnTo>
                  <a:lnTo>
                    <a:pt x="9677" y="4593"/>
                  </a:lnTo>
                  <a:lnTo>
                    <a:pt x="9602" y="4518"/>
                  </a:lnTo>
                  <a:lnTo>
                    <a:pt x="9526" y="4442"/>
                  </a:lnTo>
                  <a:lnTo>
                    <a:pt x="9469" y="4347"/>
                  </a:lnTo>
                  <a:lnTo>
                    <a:pt x="9469" y="4347"/>
                  </a:lnTo>
                  <a:lnTo>
                    <a:pt x="9564" y="4121"/>
                  </a:lnTo>
                  <a:lnTo>
                    <a:pt x="9564" y="4121"/>
                  </a:lnTo>
                  <a:lnTo>
                    <a:pt x="10188" y="2665"/>
                  </a:lnTo>
                  <a:lnTo>
                    <a:pt x="10188" y="2665"/>
                  </a:lnTo>
                  <a:lnTo>
                    <a:pt x="10206" y="2609"/>
                  </a:lnTo>
                  <a:lnTo>
                    <a:pt x="10206" y="2609"/>
                  </a:lnTo>
                  <a:lnTo>
                    <a:pt x="10433" y="2174"/>
                  </a:lnTo>
                  <a:lnTo>
                    <a:pt x="10433" y="2174"/>
                  </a:lnTo>
                  <a:lnTo>
                    <a:pt x="10528" y="2023"/>
                  </a:lnTo>
                  <a:lnTo>
                    <a:pt x="10622" y="1890"/>
                  </a:lnTo>
                  <a:lnTo>
                    <a:pt x="10679" y="1834"/>
                  </a:lnTo>
                  <a:lnTo>
                    <a:pt x="10736" y="1777"/>
                  </a:lnTo>
                  <a:lnTo>
                    <a:pt x="10811" y="1720"/>
                  </a:lnTo>
                  <a:lnTo>
                    <a:pt x="10906" y="1701"/>
                  </a:lnTo>
                  <a:lnTo>
                    <a:pt x="10906" y="1701"/>
                  </a:lnTo>
                  <a:lnTo>
                    <a:pt x="11227" y="1645"/>
                  </a:lnTo>
                  <a:lnTo>
                    <a:pt x="11397" y="1607"/>
                  </a:lnTo>
                  <a:lnTo>
                    <a:pt x="11567" y="1607"/>
                  </a:lnTo>
                  <a:lnTo>
                    <a:pt x="11737" y="1607"/>
                  </a:lnTo>
                  <a:lnTo>
                    <a:pt x="11908" y="1626"/>
                  </a:lnTo>
                  <a:lnTo>
                    <a:pt x="12078" y="1664"/>
                  </a:lnTo>
                  <a:lnTo>
                    <a:pt x="12229" y="1720"/>
                  </a:lnTo>
                  <a:lnTo>
                    <a:pt x="12229" y="1720"/>
                  </a:lnTo>
                  <a:lnTo>
                    <a:pt x="12399" y="1815"/>
                  </a:lnTo>
                  <a:lnTo>
                    <a:pt x="12550" y="1909"/>
                  </a:lnTo>
                  <a:lnTo>
                    <a:pt x="12701" y="2023"/>
                  </a:lnTo>
                  <a:lnTo>
                    <a:pt x="12834" y="2155"/>
                  </a:lnTo>
                  <a:lnTo>
                    <a:pt x="12834" y="2155"/>
                  </a:lnTo>
                  <a:lnTo>
                    <a:pt x="12928" y="2287"/>
                  </a:lnTo>
                  <a:lnTo>
                    <a:pt x="13023" y="2420"/>
                  </a:lnTo>
                  <a:lnTo>
                    <a:pt x="13231" y="2684"/>
                  </a:lnTo>
                  <a:lnTo>
                    <a:pt x="13231" y="2684"/>
                  </a:lnTo>
                  <a:lnTo>
                    <a:pt x="13325" y="2798"/>
                  </a:lnTo>
                  <a:lnTo>
                    <a:pt x="13438" y="2911"/>
                  </a:lnTo>
                  <a:lnTo>
                    <a:pt x="13552" y="3006"/>
                  </a:lnTo>
                  <a:lnTo>
                    <a:pt x="13665" y="3119"/>
                  </a:lnTo>
                  <a:lnTo>
                    <a:pt x="13665" y="3119"/>
                  </a:lnTo>
                  <a:lnTo>
                    <a:pt x="13741" y="3308"/>
                  </a:lnTo>
                  <a:lnTo>
                    <a:pt x="13816" y="3478"/>
                  </a:lnTo>
                  <a:lnTo>
                    <a:pt x="13854" y="3667"/>
                  </a:lnTo>
                  <a:lnTo>
                    <a:pt x="13892" y="3875"/>
                  </a:lnTo>
                  <a:lnTo>
                    <a:pt x="13892" y="3875"/>
                  </a:lnTo>
                  <a:lnTo>
                    <a:pt x="13930" y="4102"/>
                  </a:lnTo>
                  <a:lnTo>
                    <a:pt x="13949" y="4329"/>
                  </a:lnTo>
                  <a:lnTo>
                    <a:pt x="13930" y="4555"/>
                  </a:lnTo>
                  <a:lnTo>
                    <a:pt x="13911" y="4650"/>
                  </a:lnTo>
                  <a:lnTo>
                    <a:pt x="13873" y="4763"/>
                  </a:lnTo>
                  <a:lnTo>
                    <a:pt x="13873" y="4763"/>
                  </a:lnTo>
                  <a:lnTo>
                    <a:pt x="13798" y="4933"/>
                  </a:lnTo>
                  <a:lnTo>
                    <a:pt x="13722" y="5104"/>
                  </a:lnTo>
                  <a:lnTo>
                    <a:pt x="13722" y="5104"/>
                  </a:lnTo>
                  <a:lnTo>
                    <a:pt x="13590" y="5311"/>
                  </a:lnTo>
                  <a:lnTo>
                    <a:pt x="13514" y="5425"/>
                  </a:lnTo>
                  <a:lnTo>
                    <a:pt x="13420" y="5500"/>
                  </a:lnTo>
                  <a:lnTo>
                    <a:pt x="13420" y="5500"/>
                  </a:lnTo>
                  <a:lnTo>
                    <a:pt x="13249" y="5633"/>
                  </a:lnTo>
                  <a:lnTo>
                    <a:pt x="13042" y="5727"/>
                  </a:lnTo>
                  <a:lnTo>
                    <a:pt x="12834" y="5803"/>
                  </a:lnTo>
                  <a:lnTo>
                    <a:pt x="12720" y="5822"/>
                  </a:lnTo>
                  <a:lnTo>
                    <a:pt x="12626" y="5841"/>
                  </a:lnTo>
                  <a:lnTo>
                    <a:pt x="12626" y="5841"/>
                  </a:lnTo>
                  <a:lnTo>
                    <a:pt x="12456" y="5822"/>
                  </a:lnTo>
                  <a:lnTo>
                    <a:pt x="12456" y="5822"/>
                  </a:lnTo>
                  <a:close/>
                  <a:moveTo>
                    <a:pt x="8770" y="14762"/>
                  </a:moveTo>
                  <a:lnTo>
                    <a:pt x="8770" y="14762"/>
                  </a:lnTo>
                  <a:lnTo>
                    <a:pt x="8789" y="15064"/>
                  </a:lnTo>
                  <a:lnTo>
                    <a:pt x="8789" y="15291"/>
                  </a:lnTo>
                  <a:lnTo>
                    <a:pt x="8789" y="15499"/>
                  </a:lnTo>
                  <a:lnTo>
                    <a:pt x="8751" y="15688"/>
                  </a:lnTo>
                  <a:lnTo>
                    <a:pt x="8713" y="15782"/>
                  </a:lnTo>
                  <a:lnTo>
                    <a:pt x="8676" y="15858"/>
                  </a:lnTo>
                  <a:lnTo>
                    <a:pt x="8638" y="15915"/>
                  </a:lnTo>
                  <a:lnTo>
                    <a:pt x="8581" y="15952"/>
                  </a:lnTo>
                  <a:lnTo>
                    <a:pt x="8505" y="15952"/>
                  </a:lnTo>
                  <a:lnTo>
                    <a:pt x="8430" y="15952"/>
                  </a:lnTo>
                  <a:lnTo>
                    <a:pt x="8430" y="15952"/>
                  </a:lnTo>
                  <a:lnTo>
                    <a:pt x="8279" y="15877"/>
                  </a:lnTo>
                  <a:lnTo>
                    <a:pt x="8127" y="15782"/>
                  </a:lnTo>
                  <a:lnTo>
                    <a:pt x="8052" y="15726"/>
                  </a:lnTo>
                  <a:lnTo>
                    <a:pt x="7995" y="15650"/>
                  </a:lnTo>
                  <a:lnTo>
                    <a:pt x="7957" y="15574"/>
                  </a:lnTo>
                  <a:lnTo>
                    <a:pt x="7920" y="15499"/>
                  </a:lnTo>
                  <a:lnTo>
                    <a:pt x="7920" y="15499"/>
                  </a:lnTo>
                  <a:lnTo>
                    <a:pt x="7787" y="15045"/>
                  </a:lnTo>
                  <a:lnTo>
                    <a:pt x="7674" y="14592"/>
                  </a:lnTo>
                  <a:lnTo>
                    <a:pt x="7674" y="14592"/>
                  </a:lnTo>
                  <a:lnTo>
                    <a:pt x="7636" y="14592"/>
                  </a:lnTo>
                  <a:lnTo>
                    <a:pt x="7617" y="14573"/>
                  </a:lnTo>
                  <a:lnTo>
                    <a:pt x="7617" y="14573"/>
                  </a:lnTo>
                  <a:lnTo>
                    <a:pt x="7523" y="14232"/>
                  </a:lnTo>
                  <a:lnTo>
                    <a:pt x="7523" y="14232"/>
                  </a:lnTo>
                  <a:lnTo>
                    <a:pt x="7485" y="14081"/>
                  </a:lnTo>
                  <a:lnTo>
                    <a:pt x="7466" y="13911"/>
                  </a:lnTo>
                  <a:lnTo>
                    <a:pt x="7447" y="13741"/>
                  </a:lnTo>
                  <a:lnTo>
                    <a:pt x="7466" y="13590"/>
                  </a:lnTo>
                  <a:lnTo>
                    <a:pt x="7466" y="13590"/>
                  </a:lnTo>
                  <a:lnTo>
                    <a:pt x="7485" y="13495"/>
                  </a:lnTo>
                  <a:lnTo>
                    <a:pt x="7523" y="13420"/>
                  </a:lnTo>
                  <a:lnTo>
                    <a:pt x="7560" y="13344"/>
                  </a:lnTo>
                  <a:lnTo>
                    <a:pt x="7617" y="13287"/>
                  </a:lnTo>
                  <a:lnTo>
                    <a:pt x="7693" y="13231"/>
                  </a:lnTo>
                  <a:lnTo>
                    <a:pt x="7768" y="13193"/>
                  </a:lnTo>
                  <a:lnTo>
                    <a:pt x="7863" y="13174"/>
                  </a:lnTo>
                  <a:lnTo>
                    <a:pt x="7938" y="13174"/>
                  </a:lnTo>
                  <a:lnTo>
                    <a:pt x="7938" y="13174"/>
                  </a:lnTo>
                  <a:lnTo>
                    <a:pt x="8014" y="13174"/>
                  </a:lnTo>
                  <a:lnTo>
                    <a:pt x="8071" y="13212"/>
                  </a:lnTo>
                  <a:lnTo>
                    <a:pt x="8165" y="13306"/>
                  </a:lnTo>
                  <a:lnTo>
                    <a:pt x="8260" y="13401"/>
                  </a:lnTo>
                  <a:lnTo>
                    <a:pt x="8335" y="13514"/>
                  </a:lnTo>
                  <a:lnTo>
                    <a:pt x="8335" y="13514"/>
                  </a:lnTo>
                  <a:lnTo>
                    <a:pt x="8430" y="13647"/>
                  </a:lnTo>
                  <a:lnTo>
                    <a:pt x="8505" y="13798"/>
                  </a:lnTo>
                  <a:lnTo>
                    <a:pt x="8562" y="13949"/>
                  </a:lnTo>
                  <a:lnTo>
                    <a:pt x="8619" y="14100"/>
                  </a:lnTo>
                  <a:lnTo>
                    <a:pt x="8713" y="14421"/>
                  </a:lnTo>
                  <a:lnTo>
                    <a:pt x="8770" y="14762"/>
                  </a:lnTo>
                  <a:lnTo>
                    <a:pt x="8770" y="14762"/>
                  </a:lnTo>
                  <a:close/>
                  <a:moveTo>
                    <a:pt x="5954" y="21641"/>
                  </a:moveTo>
                  <a:lnTo>
                    <a:pt x="5954" y="21641"/>
                  </a:lnTo>
                  <a:lnTo>
                    <a:pt x="6105" y="21547"/>
                  </a:lnTo>
                  <a:lnTo>
                    <a:pt x="6237" y="21490"/>
                  </a:lnTo>
                  <a:lnTo>
                    <a:pt x="6351" y="21452"/>
                  </a:lnTo>
                  <a:lnTo>
                    <a:pt x="6445" y="21452"/>
                  </a:lnTo>
                  <a:lnTo>
                    <a:pt x="6502" y="21490"/>
                  </a:lnTo>
                  <a:lnTo>
                    <a:pt x="6559" y="21547"/>
                  </a:lnTo>
                  <a:lnTo>
                    <a:pt x="6578" y="21623"/>
                  </a:lnTo>
                  <a:lnTo>
                    <a:pt x="6597" y="21717"/>
                  </a:lnTo>
                  <a:lnTo>
                    <a:pt x="6597" y="21830"/>
                  </a:lnTo>
                  <a:lnTo>
                    <a:pt x="6578" y="21944"/>
                  </a:lnTo>
                  <a:lnTo>
                    <a:pt x="6521" y="22190"/>
                  </a:lnTo>
                  <a:lnTo>
                    <a:pt x="6426" y="22435"/>
                  </a:lnTo>
                  <a:lnTo>
                    <a:pt x="6332" y="22624"/>
                  </a:lnTo>
                  <a:lnTo>
                    <a:pt x="6332" y="22624"/>
                  </a:lnTo>
                  <a:lnTo>
                    <a:pt x="6011" y="23210"/>
                  </a:lnTo>
                  <a:lnTo>
                    <a:pt x="5840" y="23475"/>
                  </a:lnTo>
                  <a:lnTo>
                    <a:pt x="5651" y="23758"/>
                  </a:lnTo>
                  <a:lnTo>
                    <a:pt x="5651" y="23758"/>
                  </a:lnTo>
                  <a:lnTo>
                    <a:pt x="5292" y="24193"/>
                  </a:lnTo>
                  <a:lnTo>
                    <a:pt x="4971" y="24647"/>
                  </a:lnTo>
                  <a:lnTo>
                    <a:pt x="4971" y="24647"/>
                  </a:lnTo>
                  <a:lnTo>
                    <a:pt x="4971" y="24666"/>
                  </a:lnTo>
                  <a:lnTo>
                    <a:pt x="4971" y="24666"/>
                  </a:lnTo>
                  <a:lnTo>
                    <a:pt x="4952" y="24684"/>
                  </a:lnTo>
                  <a:lnTo>
                    <a:pt x="4933" y="24703"/>
                  </a:lnTo>
                  <a:lnTo>
                    <a:pt x="4933" y="24703"/>
                  </a:lnTo>
                  <a:lnTo>
                    <a:pt x="4933" y="24703"/>
                  </a:lnTo>
                  <a:lnTo>
                    <a:pt x="4933" y="24703"/>
                  </a:lnTo>
                  <a:lnTo>
                    <a:pt x="4858" y="24817"/>
                  </a:lnTo>
                  <a:lnTo>
                    <a:pt x="4820" y="24930"/>
                  </a:lnTo>
                  <a:lnTo>
                    <a:pt x="4820" y="24930"/>
                  </a:lnTo>
                  <a:lnTo>
                    <a:pt x="4801" y="24949"/>
                  </a:lnTo>
                  <a:lnTo>
                    <a:pt x="4763" y="24949"/>
                  </a:lnTo>
                  <a:lnTo>
                    <a:pt x="4763" y="24949"/>
                  </a:lnTo>
                  <a:lnTo>
                    <a:pt x="4744" y="24930"/>
                  </a:lnTo>
                  <a:lnTo>
                    <a:pt x="4744" y="24892"/>
                  </a:lnTo>
                  <a:lnTo>
                    <a:pt x="4782" y="24798"/>
                  </a:lnTo>
                  <a:lnTo>
                    <a:pt x="4895" y="24628"/>
                  </a:lnTo>
                  <a:lnTo>
                    <a:pt x="4895" y="24628"/>
                  </a:lnTo>
                  <a:lnTo>
                    <a:pt x="4933" y="24061"/>
                  </a:lnTo>
                  <a:lnTo>
                    <a:pt x="4990" y="23475"/>
                  </a:lnTo>
                  <a:lnTo>
                    <a:pt x="5028" y="23191"/>
                  </a:lnTo>
                  <a:lnTo>
                    <a:pt x="5084" y="22908"/>
                  </a:lnTo>
                  <a:lnTo>
                    <a:pt x="5160" y="22624"/>
                  </a:lnTo>
                  <a:lnTo>
                    <a:pt x="5236" y="22341"/>
                  </a:lnTo>
                  <a:lnTo>
                    <a:pt x="5236" y="22341"/>
                  </a:lnTo>
                  <a:lnTo>
                    <a:pt x="5273" y="22246"/>
                  </a:lnTo>
                  <a:lnTo>
                    <a:pt x="5330" y="22133"/>
                  </a:lnTo>
                  <a:lnTo>
                    <a:pt x="5387" y="22038"/>
                  </a:lnTo>
                  <a:lnTo>
                    <a:pt x="5462" y="21963"/>
                  </a:lnTo>
                  <a:lnTo>
                    <a:pt x="5462" y="21963"/>
                  </a:lnTo>
                  <a:lnTo>
                    <a:pt x="5708" y="21812"/>
                  </a:lnTo>
                  <a:lnTo>
                    <a:pt x="5954" y="21641"/>
                  </a:lnTo>
                  <a:lnTo>
                    <a:pt x="5954" y="21641"/>
                  </a:lnTo>
                  <a:close/>
                  <a:moveTo>
                    <a:pt x="23909" y="19657"/>
                  </a:moveTo>
                  <a:lnTo>
                    <a:pt x="23909" y="19657"/>
                  </a:lnTo>
                  <a:lnTo>
                    <a:pt x="23966" y="19922"/>
                  </a:lnTo>
                  <a:lnTo>
                    <a:pt x="23985" y="20111"/>
                  </a:lnTo>
                  <a:lnTo>
                    <a:pt x="23985" y="20300"/>
                  </a:lnTo>
                  <a:lnTo>
                    <a:pt x="23966" y="20470"/>
                  </a:lnTo>
                  <a:lnTo>
                    <a:pt x="23947" y="20545"/>
                  </a:lnTo>
                  <a:lnTo>
                    <a:pt x="23909" y="20602"/>
                  </a:lnTo>
                  <a:lnTo>
                    <a:pt x="23872" y="20659"/>
                  </a:lnTo>
                  <a:lnTo>
                    <a:pt x="23815" y="20696"/>
                  </a:lnTo>
                  <a:lnTo>
                    <a:pt x="23758" y="20715"/>
                  </a:lnTo>
                  <a:lnTo>
                    <a:pt x="23683" y="20715"/>
                  </a:lnTo>
                  <a:lnTo>
                    <a:pt x="23683" y="20715"/>
                  </a:lnTo>
                  <a:lnTo>
                    <a:pt x="23286" y="20545"/>
                  </a:lnTo>
                  <a:lnTo>
                    <a:pt x="22889" y="20356"/>
                  </a:lnTo>
                  <a:lnTo>
                    <a:pt x="22889" y="20356"/>
                  </a:lnTo>
                  <a:lnTo>
                    <a:pt x="22700" y="20243"/>
                  </a:lnTo>
                  <a:lnTo>
                    <a:pt x="22605" y="20167"/>
                  </a:lnTo>
                  <a:lnTo>
                    <a:pt x="22549" y="20092"/>
                  </a:lnTo>
                  <a:lnTo>
                    <a:pt x="22511" y="20016"/>
                  </a:lnTo>
                  <a:lnTo>
                    <a:pt x="22473" y="19922"/>
                  </a:lnTo>
                  <a:lnTo>
                    <a:pt x="22473" y="19808"/>
                  </a:lnTo>
                  <a:lnTo>
                    <a:pt x="22473" y="19695"/>
                  </a:lnTo>
                  <a:lnTo>
                    <a:pt x="22473" y="19695"/>
                  </a:lnTo>
                  <a:lnTo>
                    <a:pt x="22511" y="19430"/>
                  </a:lnTo>
                  <a:lnTo>
                    <a:pt x="22567" y="19165"/>
                  </a:lnTo>
                  <a:lnTo>
                    <a:pt x="22567" y="19165"/>
                  </a:lnTo>
                  <a:lnTo>
                    <a:pt x="22549" y="18787"/>
                  </a:lnTo>
                  <a:lnTo>
                    <a:pt x="22549" y="18598"/>
                  </a:lnTo>
                  <a:lnTo>
                    <a:pt x="22567" y="18409"/>
                  </a:lnTo>
                  <a:lnTo>
                    <a:pt x="22605" y="18220"/>
                  </a:lnTo>
                  <a:lnTo>
                    <a:pt x="22662" y="18050"/>
                  </a:lnTo>
                  <a:lnTo>
                    <a:pt x="22738" y="17861"/>
                  </a:lnTo>
                  <a:lnTo>
                    <a:pt x="22832" y="17710"/>
                  </a:lnTo>
                  <a:lnTo>
                    <a:pt x="22832" y="17710"/>
                  </a:lnTo>
                  <a:lnTo>
                    <a:pt x="22927" y="17578"/>
                  </a:lnTo>
                  <a:lnTo>
                    <a:pt x="23021" y="17502"/>
                  </a:lnTo>
                  <a:lnTo>
                    <a:pt x="23097" y="17446"/>
                  </a:lnTo>
                  <a:lnTo>
                    <a:pt x="23172" y="17427"/>
                  </a:lnTo>
                  <a:lnTo>
                    <a:pt x="23229" y="17427"/>
                  </a:lnTo>
                  <a:lnTo>
                    <a:pt x="23305" y="17464"/>
                  </a:lnTo>
                  <a:lnTo>
                    <a:pt x="23342" y="17502"/>
                  </a:lnTo>
                  <a:lnTo>
                    <a:pt x="23399" y="17578"/>
                  </a:lnTo>
                  <a:lnTo>
                    <a:pt x="23475" y="17748"/>
                  </a:lnTo>
                  <a:lnTo>
                    <a:pt x="23550" y="17956"/>
                  </a:lnTo>
                  <a:lnTo>
                    <a:pt x="23645" y="18334"/>
                  </a:lnTo>
                  <a:lnTo>
                    <a:pt x="23645" y="18334"/>
                  </a:lnTo>
                  <a:lnTo>
                    <a:pt x="23909" y="19657"/>
                  </a:lnTo>
                  <a:lnTo>
                    <a:pt x="23909" y="19657"/>
                  </a:lnTo>
                  <a:close/>
                  <a:moveTo>
                    <a:pt x="19468" y="30581"/>
                  </a:moveTo>
                  <a:lnTo>
                    <a:pt x="19468" y="30581"/>
                  </a:lnTo>
                  <a:lnTo>
                    <a:pt x="19335" y="30525"/>
                  </a:lnTo>
                  <a:lnTo>
                    <a:pt x="19203" y="30468"/>
                  </a:lnTo>
                  <a:lnTo>
                    <a:pt x="18939" y="30317"/>
                  </a:lnTo>
                  <a:lnTo>
                    <a:pt x="18939" y="30317"/>
                  </a:lnTo>
                  <a:lnTo>
                    <a:pt x="18825" y="30222"/>
                  </a:lnTo>
                  <a:lnTo>
                    <a:pt x="18712" y="30109"/>
                  </a:lnTo>
                  <a:lnTo>
                    <a:pt x="18674" y="30052"/>
                  </a:lnTo>
                  <a:lnTo>
                    <a:pt x="18636" y="29977"/>
                  </a:lnTo>
                  <a:lnTo>
                    <a:pt x="18636" y="29901"/>
                  </a:lnTo>
                  <a:lnTo>
                    <a:pt x="18636" y="29825"/>
                  </a:lnTo>
                  <a:lnTo>
                    <a:pt x="18636" y="29825"/>
                  </a:lnTo>
                  <a:lnTo>
                    <a:pt x="18674" y="29731"/>
                  </a:lnTo>
                  <a:lnTo>
                    <a:pt x="18712" y="29636"/>
                  </a:lnTo>
                  <a:lnTo>
                    <a:pt x="18844" y="29485"/>
                  </a:lnTo>
                  <a:lnTo>
                    <a:pt x="18995" y="29334"/>
                  </a:lnTo>
                  <a:lnTo>
                    <a:pt x="19146" y="29202"/>
                  </a:lnTo>
                  <a:lnTo>
                    <a:pt x="19146" y="29202"/>
                  </a:lnTo>
                  <a:lnTo>
                    <a:pt x="19392" y="28994"/>
                  </a:lnTo>
                  <a:lnTo>
                    <a:pt x="19392" y="28994"/>
                  </a:lnTo>
                  <a:lnTo>
                    <a:pt x="19411" y="28994"/>
                  </a:lnTo>
                  <a:lnTo>
                    <a:pt x="19411" y="28994"/>
                  </a:lnTo>
                  <a:lnTo>
                    <a:pt x="20073" y="28918"/>
                  </a:lnTo>
                  <a:lnTo>
                    <a:pt x="20073" y="28918"/>
                  </a:lnTo>
                  <a:lnTo>
                    <a:pt x="20129" y="28937"/>
                  </a:lnTo>
                  <a:lnTo>
                    <a:pt x="20129" y="28937"/>
                  </a:lnTo>
                  <a:lnTo>
                    <a:pt x="20280" y="28956"/>
                  </a:lnTo>
                  <a:lnTo>
                    <a:pt x="20337" y="28994"/>
                  </a:lnTo>
                  <a:lnTo>
                    <a:pt x="20375" y="29032"/>
                  </a:lnTo>
                  <a:lnTo>
                    <a:pt x="20413" y="29088"/>
                  </a:lnTo>
                  <a:lnTo>
                    <a:pt x="20451" y="29145"/>
                  </a:lnTo>
                  <a:lnTo>
                    <a:pt x="20451" y="29202"/>
                  </a:lnTo>
                  <a:lnTo>
                    <a:pt x="20451" y="29277"/>
                  </a:lnTo>
                  <a:lnTo>
                    <a:pt x="20451" y="29277"/>
                  </a:lnTo>
                  <a:lnTo>
                    <a:pt x="20432" y="29447"/>
                  </a:lnTo>
                  <a:lnTo>
                    <a:pt x="20375" y="29655"/>
                  </a:lnTo>
                  <a:lnTo>
                    <a:pt x="20280" y="29863"/>
                  </a:lnTo>
                  <a:lnTo>
                    <a:pt x="20167" y="30090"/>
                  </a:lnTo>
                  <a:lnTo>
                    <a:pt x="20035" y="30279"/>
                  </a:lnTo>
                  <a:lnTo>
                    <a:pt x="19884" y="30449"/>
                  </a:lnTo>
                  <a:lnTo>
                    <a:pt x="19789" y="30506"/>
                  </a:lnTo>
                  <a:lnTo>
                    <a:pt x="19713" y="30544"/>
                  </a:lnTo>
                  <a:lnTo>
                    <a:pt x="19619" y="30581"/>
                  </a:lnTo>
                  <a:lnTo>
                    <a:pt x="19543" y="30581"/>
                  </a:lnTo>
                  <a:lnTo>
                    <a:pt x="19543" y="30581"/>
                  </a:lnTo>
                  <a:lnTo>
                    <a:pt x="19468" y="30581"/>
                  </a:lnTo>
                  <a:lnTo>
                    <a:pt x="19468" y="30581"/>
                  </a:lnTo>
                  <a:close/>
                  <a:moveTo>
                    <a:pt x="16652" y="27463"/>
                  </a:moveTo>
                  <a:lnTo>
                    <a:pt x="16652" y="27463"/>
                  </a:lnTo>
                  <a:lnTo>
                    <a:pt x="16822" y="27425"/>
                  </a:lnTo>
                  <a:lnTo>
                    <a:pt x="17048" y="27406"/>
                  </a:lnTo>
                  <a:lnTo>
                    <a:pt x="17294" y="27387"/>
                  </a:lnTo>
                  <a:lnTo>
                    <a:pt x="17540" y="27387"/>
                  </a:lnTo>
                  <a:lnTo>
                    <a:pt x="17767" y="27406"/>
                  </a:lnTo>
                  <a:lnTo>
                    <a:pt x="17880" y="27444"/>
                  </a:lnTo>
                  <a:lnTo>
                    <a:pt x="17956" y="27482"/>
                  </a:lnTo>
                  <a:lnTo>
                    <a:pt x="18031" y="27520"/>
                  </a:lnTo>
                  <a:lnTo>
                    <a:pt x="18088" y="27576"/>
                  </a:lnTo>
                  <a:lnTo>
                    <a:pt x="18107" y="27652"/>
                  </a:lnTo>
                  <a:lnTo>
                    <a:pt x="18107" y="27727"/>
                  </a:lnTo>
                  <a:lnTo>
                    <a:pt x="18107" y="27727"/>
                  </a:lnTo>
                  <a:lnTo>
                    <a:pt x="18050" y="27898"/>
                  </a:lnTo>
                  <a:lnTo>
                    <a:pt x="17956" y="28068"/>
                  </a:lnTo>
                  <a:lnTo>
                    <a:pt x="17823" y="28257"/>
                  </a:lnTo>
                  <a:lnTo>
                    <a:pt x="17672" y="28427"/>
                  </a:lnTo>
                  <a:lnTo>
                    <a:pt x="17351" y="28748"/>
                  </a:lnTo>
                  <a:lnTo>
                    <a:pt x="17048" y="29013"/>
                  </a:lnTo>
                  <a:lnTo>
                    <a:pt x="17048" y="29013"/>
                  </a:lnTo>
                  <a:lnTo>
                    <a:pt x="16822" y="29221"/>
                  </a:lnTo>
                  <a:lnTo>
                    <a:pt x="16557" y="29428"/>
                  </a:lnTo>
                  <a:lnTo>
                    <a:pt x="16425" y="29523"/>
                  </a:lnTo>
                  <a:lnTo>
                    <a:pt x="16274" y="29599"/>
                  </a:lnTo>
                  <a:lnTo>
                    <a:pt x="16122" y="29655"/>
                  </a:lnTo>
                  <a:lnTo>
                    <a:pt x="15971" y="29674"/>
                  </a:lnTo>
                  <a:lnTo>
                    <a:pt x="15971" y="29674"/>
                  </a:lnTo>
                  <a:lnTo>
                    <a:pt x="15839" y="29655"/>
                  </a:lnTo>
                  <a:lnTo>
                    <a:pt x="15725" y="29636"/>
                  </a:lnTo>
                  <a:lnTo>
                    <a:pt x="15631" y="29617"/>
                  </a:lnTo>
                  <a:lnTo>
                    <a:pt x="15555" y="29561"/>
                  </a:lnTo>
                  <a:lnTo>
                    <a:pt x="15499" y="29504"/>
                  </a:lnTo>
                  <a:lnTo>
                    <a:pt x="15461" y="29410"/>
                  </a:lnTo>
                  <a:lnTo>
                    <a:pt x="15442" y="29296"/>
                  </a:lnTo>
                  <a:lnTo>
                    <a:pt x="15442" y="29164"/>
                  </a:lnTo>
                  <a:lnTo>
                    <a:pt x="15442" y="29164"/>
                  </a:lnTo>
                  <a:lnTo>
                    <a:pt x="15480" y="28824"/>
                  </a:lnTo>
                  <a:lnTo>
                    <a:pt x="15480" y="28824"/>
                  </a:lnTo>
                  <a:lnTo>
                    <a:pt x="15518" y="28559"/>
                  </a:lnTo>
                  <a:lnTo>
                    <a:pt x="15536" y="28427"/>
                  </a:lnTo>
                  <a:lnTo>
                    <a:pt x="15593" y="28313"/>
                  </a:lnTo>
                  <a:lnTo>
                    <a:pt x="15593" y="28313"/>
                  </a:lnTo>
                  <a:lnTo>
                    <a:pt x="15688" y="28200"/>
                  </a:lnTo>
                  <a:lnTo>
                    <a:pt x="15896" y="27992"/>
                  </a:lnTo>
                  <a:lnTo>
                    <a:pt x="16141" y="27784"/>
                  </a:lnTo>
                  <a:lnTo>
                    <a:pt x="16255" y="27709"/>
                  </a:lnTo>
                  <a:lnTo>
                    <a:pt x="16368" y="27652"/>
                  </a:lnTo>
                  <a:lnTo>
                    <a:pt x="16368" y="27652"/>
                  </a:lnTo>
                  <a:lnTo>
                    <a:pt x="16349" y="27633"/>
                  </a:lnTo>
                  <a:lnTo>
                    <a:pt x="16368" y="27614"/>
                  </a:lnTo>
                  <a:lnTo>
                    <a:pt x="16406" y="27576"/>
                  </a:lnTo>
                  <a:lnTo>
                    <a:pt x="16519" y="27520"/>
                  </a:lnTo>
                  <a:lnTo>
                    <a:pt x="16519" y="27520"/>
                  </a:lnTo>
                  <a:lnTo>
                    <a:pt x="16576" y="27501"/>
                  </a:lnTo>
                  <a:lnTo>
                    <a:pt x="16576" y="27501"/>
                  </a:lnTo>
                  <a:lnTo>
                    <a:pt x="16595" y="27463"/>
                  </a:lnTo>
                  <a:lnTo>
                    <a:pt x="16595" y="27463"/>
                  </a:lnTo>
                  <a:lnTo>
                    <a:pt x="16652" y="27463"/>
                  </a:lnTo>
                  <a:lnTo>
                    <a:pt x="16652" y="27463"/>
                  </a:lnTo>
                  <a:lnTo>
                    <a:pt x="16652" y="27463"/>
                  </a:lnTo>
                  <a:lnTo>
                    <a:pt x="16652" y="27463"/>
                  </a:lnTo>
                  <a:lnTo>
                    <a:pt x="16652" y="27463"/>
                  </a:lnTo>
                  <a:lnTo>
                    <a:pt x="16652" y="27463"/>
                  </a:lnTo>
                  <a:lnTo>
                    <a:pt x="16652" y="27463"/>
                  </a:lnTo>
                  <a:lnTo>
                    <a:pt x="16652" y="27463"/>
                  </a:lnTo>
                  <a:close/>
                  <a:moveTo>
                    <a:pt x="10774" y="34475"/>
                  </a:moveTo>
                  <a:lnTo>
                    <a:pt x="10774" y="34475"/>
                  </a:lnTo>
                  <a:lnTo>
                    <a:pt x="10774" y="34664"/>
                  </a:lnTo>
                  <a:lnTo>
                    <a:pt x="10755" y="34872"/>
                  </a:lnTo>
                  <a:lnTo>
                    <a:pt x="10717" y="35080"/>
                  </a:lnTo>
                  <a:lnTo>
                    <a:pt x="10660" y="35288"/>
                  </a:lnTo>
                  <a:lnTo>
                    <a:pt x="10566" y="35458"/>
                  </a:lnTo>
                  <a:lnTo>
                    <a:pt x="10452" y="35628"/>
                  </a:lnTo>
                  <a:lnTo>
                    <a:pt x="10320" y="35779"/>
                  </a:lnTo>
                  <a:lnTo>
                    <a:pt x="10150" y="35911"/>
                  </a:lnTo>
                  <a:lnTo>
                    <a:pt x="10150" y="35911"/>
                  </a:lnTo>
                  <a:lnTo>
                    <a:pt x="9980" y="35968"/>
                  </a:lnTo>
                  <a:lnTo>
                    <a:pt x="9810" y="36006"/>
                  </a:lnTo>
                  <a:lnTo>
                    <a:pt x="9639" y="36025"/>
                  </a:lnTo>
                  <a:lnTo>
                    <a:pt x="9450" y="36025"/>
                  </a:lnTo>
                  <a:lnTo>
                    <a:pt x="9450" y="36025"/>
                  </a:lnTo>
                  <a:lnTo>
                    <a:pt x="9054" y="36006"/>
                  </a:lnTo>
                  <a:lnTo>
                    <a:pt x="8657" y="35949"/>
                  </a:lnTo>
                  <a:lnTo>
                    <a:pt x="8260" y="35892"/>
                  </a:lnTo>
                  <a:lnTo>
                    <a:pt x="8071" y="35836"/>
                  </a:lnTo>
                  <a:lnTo>
                    <a:pt x="7882" y="35779"/>
                  </a:lnTo>
                  <a:lnTo>
                    <a:pt x="7882" y="35779"/>
                  </a:lnTo>
                  <a:lnTo>
                    <a:pt x="7768" y="35741"/>
                  </a:lnTo>
                  <a:lnTo>
                    <a:pt x="7693" y="35685"/>
                  </a:lnTo>
                  <a:lnTo>
                    <a:pt x="7598" y="35628"/>
                  </a:lnTo>
                  <a:lnTo>
                    <a:pt x="7523" y="35552"/>
                  </a:lnTo>
                  <a:lnTo>
                    <a:pt x="7466" y="35477"/>
                  </a:lnTo>
                  <a:lnTo>
                    <a:pt x="7409" y="35401"/>
                  </a:lnTo>
                  <a:lnTo>
                    <a:pt x="7371" y="35325"/>
                  </a:lnTo>
                  <a:lnTo>
                    <a:pt x="7334" y="35231"/>
                  </a:lnTo>
                  <a:lnTo>
                    <a:pt x="7315" y="35136"/>
                  </a:lnTo>
                  <a:lnTo>
                    <a:pt x="7315" y="35042"/>
                  </a:lnTo>
                  <a:lnTo>
                    <a:pt x="7315" y="34947"/>
                  </a:lnTo>
                  <a:lnTo>
                    <a:pt x="7334" y="34872"/>
                  </a:lnTo>
                  <a:lnTo>
                    <a:pt x="7371" y="34777"/>
                  </a:lnTo>
                  <a:lnTo>
                    <a:pt x="7428" y="34683"/>
                  </a:lnTo>
                  <a:lnTo>
                    <a:pt x="7504" y="34607"/>
                  </a:lnTo>
                  <a:lnTo>
                    <a:pt x="7579" y="34532"/>
                  </a:lnTo>
                  <a:lnTo>
                    <a:pt x="7579" y="34532"/>
                  </a:lnTo>
                  <a:lnTo>
                    <a:pt x="7749" y="34437"/>
                  </a:lnTo>
                  <a:lnTo>
                    <a:pt x="7901" y="34343"/>
                  </a:lnTo>
                  <a:lnTo>
                    <a:pt x="8241" y="34191"/>
                  </a:lnTo>
                  <a:lnTo>
                    <a:pt x="8940" y="33908"/>
                  </a:lnTo>
                  <a:lnTo>
                    <a:pt x="8940" y="33908"/>
                  </a:lnTo>
                  <a:lnTo>
                    <a:pt x="9450" y="33719"/>
                  </a:lnTo>
                  <a:lnTo>
                    <a:pt x="9450" y="33719"/>
                  </a:lnTo>
                  <a:lnTo>
                    <a:pt x="9583" y="33662"/>
                  </a:lnTo>
                  <a:lnTo>
                    <a:pt x="9658" y="33662"/>
                  </a:lnTo>
                  <a:lnTo>
                    <a:pt x="9734" y="33662"/>
                  </a:lnTo>
                  <a:lnTo>
                    <a:pt x="9734" y="33662"/>
                  </a:lnTo>
                  <a:lnTo>
                    <a:pt x="9942" y="33605"/>
                  </a:lnTo>
                  <a:lnTo>
                    <a:pt x="10150" y="33568"/>
                  </a:lnTo>
                  <a:lnTo>
                    <a:pt x="10263" y="33568"/>
                  </a:lnTo>
                  <a:lnTo>
                    <a:pt x="10377" y="33587"/>
                  </a:lnTo>
                  <a:lnTo>
                    <a:pt x="10471" y="33605"/>
                  </a:lnTo>
                  <a:lnTo>
                    <a:pt x="10585" y="33643"/>
                  </a:lnTo>
                  <a:lnTo>
                    <a:pt x="10585" y="33643"/>
                  </a:lnTo>
                  <a:lnTo>
                    <a:pt x="10641" y="33719"/>
                  </a:lnTo>
                  <a:lnTo>
                    <a:pt x="10679" y="33813"/>
                  </a:lnTo>
                  <a:lnTo>
                    <a:pt x="10717" y="33908"/>
                  </a:lnTo>
                  <a:lnTo>
                    <a:pt x="10736" y="34021"/>
                  </a:lnTo>
                  <a:lnTo>
                    <a:pt x="10755" y="34267"/>
                  </a:lnTo>
                  <a:lnTo>
                    <a:pt x="10774" y="34475"/>
                  </a:lnTo>
                  <a:lnTo>
                    <a:pt x="10774" y="34475"/>
                  </a:lnTo>
                  <a:close/>
                  <a:moveTo>
                    <a:pt x="24552" y="47724"/>
                  </a:moveTo>
                  <a:lnTo>
                    <a:pt x="24552" y="47724"/>
                  </a:lnTo>
                  <a:lnTo>
                    <a:pt x="24344" y="47686"/>
                  </a:lnTo>
                  <a:lnTo>
                    <a:pt x="24155" y="47611"/>
                  </a:lnTo>
                  <a:lnTo>
                    <a:pt x="23777" y="47441"/>
                  </a:lnTo>
                  <a:lnTo>
                    <a:pt x="23777" y="47441"/>
                  </a:lnTo>
                  <a:lnTo>
                    <a:pt x="23210" y="47195"/>
                  </a:lnTo>
                  <a:lnTo>
                    <a:pt x="22662" y="46968"/>
                  </a:lnTo>
                  <a:lnTo>
                    <a:pt x="22662" y="46968"/>
                  </a:lnTo>
                  <a:lnTo>
                    <a:pt x="22284" y="46798"/>
                  </a:lnTo>
                  <a:lnTo>
                    <a:pt x="21944" y="46628"/>
                  </a:lnTo>
                  <a:lnTo>
                    <a:pt x="21660" y="46439"/>
                  </a:lnTo>
                  <a:lnTo>
                    <a:pt x="21509" y="46344"/>
                  </a:lnTo>
                  <a:lnTo>
                    <a:pt x="21396" y="46231"/>
                  </a:lnTo>
                  <a:lnTo>
                    <a:pt x="21282" y="46118"/>
                  </a:lnTo>
                  <a:lnTo>
                    <a:pt x="21169" y="45985"/>
                  </a:lnTo>
                  <a:lnTo>
                    <a:pt x="21074" y="45853"/>
                  </a:lnTo>
                  <a:lnTo>
                    <a:pt x="20980" y="45702"/>
                  </a:lnTo>
                  <a:lnTo>
                    <a:pt x="20904" y="45532"/>
                  </a:lnTo>
                  <a:lnTo>
                    <a:pt x="20829" y="45362"/>
                  </a:lnTo>
                  <a:lnTo>
                    <a:pt x="20753" y="45154"/>
                  </a:lnTo>
                  <a:lnTo>
                    <a:pt x="20696" y="44965"/>
                  </a:lnTo>
                  <a:lnTo>
                    <a:pt x="20696" y="44965"/>
                  </a:lnTo>
                  <a:lnTo>
                    <a:pt x="20658" y="44776"/>
                  </a:lnTo>
                  <a:lnTo>
                    <a:pt x="20621" y="44606"/>
                  </a:lnTo>
                  <a:lnTo>
                    <a:pt x="20602" y="44417"/>
                  </a:lnTo>
                  <a:lnTo>
                    <a:pt x="20602" y="44246"/>
                  </a:lnTo>
                  <a:lnTo>
                    <a:pt x="20621" y="44057"/>
                  </a:lnTo>
                  <a:lnTo>
                    <a:pt x="20658" y="43887"/>
                  </a:lnTo>
                  <a:lnTo>
                    <a:pt x="20715" y="43717"/>
                  </a:lnTo>
                  <a:lnTo>
                    <a:pt x="20791" y="43547"/>
                  </a:lnTo>
                  <a:lnTo>
                    <a:pt x="20791" y="43547"/>
                  </a:lnTo>
                  <a:lnTo>
                    <a:pt x="21055" y="43150"/>
                  </a:lnTo>
                  <a:lnTo>
                    <a:pt x="21320" y="42772"/>
                  </a:lnTo>
                  <a:lnTo>
                    <a:pt x="21320" y="42772"/>
                  </a:lnTo>
                  <a:lnTo>
                    <a:pt x="21792" y="42262"/>
                  </a:lnTo>
                  <a:lnTo>
                    <a:pt x="21792" y="42262"/>
                  </a:lnTo>
                  <a:lnTo>
                    <a:pt x="22492" y="41449"/>
                  </a:lnTo>
                  <a:lnTo>
                    <a:pt x="22492" y="41449"/>
                  </a:lnTo>
                  <a:lnTo>
                    <a:pt x="22605" y="41449"/>
                  </a:lnTo>
                  <a:lnTo>
                    <a:pt x="22719" y="41487"/>
                  </a:lnTo>
                  <a:lnTo>
                    <a:pt x="22813" y="41525"/>
                  </a:lnTo>
                  <a:lnTo>
                    <a:pt x="22908" y="41563"/>
                  </a:lnTo>
                  <a:lnTo>
                    <a:pt x="22908" y="41563"/>
                  </a:lnTo>
                  <a:lnTo>
                    <a:pt x="23021" y="41638"/>
                  </a:lnTo>
                  <a:lnTo>
                    <a:pt x="23116" y="41714"/>
                  </a:lnTo>
                  <a:lnTo>
                    <a:pt x="23286" y="41903"/>
                  </a:lnTo>
                  <a:lnTo>
                    <a:pt x="23437" y="42111"/>
                  </a:lnTo>
                  <a:lnTo>
                    <a:pt x="23550" y="42319"/>
                  </a:lnTo>
                  <a:lnTo>
                    <a:pt x="23664" y="42564"/>
                  </a:lnTo>
                  <a:lnTo>
                    <a:pt x="23739" y="42791"/>
                  </a:lnTo>
                  <a:lnTo>
                    <a:pt x="23890" y="43283"/>
                  </a:lnTo>
                  <a:lnTo>
                    <a:pt x="23890" y="43283"/>
                  </a:lnTo>
                  <a:lnTo>
                    <a:pt x="23985" y="43604"/>
                  </a:lnTo>
                  <a:lnTo>
                    <a:pt x="24098" y="43925"/>
                  </a:lnTo>
                  <a:lnTo>
                    <a:pt x="24325" y="44549"/>
                  </a:lnTo>
                  <a:lnTo>
                    <a:pt x="24552" y="45173"/>
                  </a:lnTo>
                  <a:lnTo>
                    <a:pt x="24665" y="45494"/>
                  </a:lnTo>
                  <a:lnTo>
                    <a:pt x="24760" y="45815"/>
                  </a:lnTo>
                  <a:lnTo>
                    <a:pt x="24760" y="45815"/>
                  </a:lnTo>
                  <a:lnTo>
                    <a:pt x="24835" y="46099"/>
                  </a:lnTo>
                  <a:lnTo>
                    <a:pt x="24892" y="46382"/>
                  </a:lnTo>
                  <a:lnTo>
                    <a:pt x="24930" y="46666"/>
                  </a:lnTo>
                  <a:lnTo>
                    <a:pt x="24949" y="46949"/>
                  </a:lnTo>
                  <a:lnTo>
                    <a:pt x="24949" y="46949"/>
                  </a:lnTo>
                  <a:lnTo>
                    <a:pt x="24968" y="47195"/>
                  </a:lnTo>
                  <a:lnTo>
                    <a:pt x="24968" y="47327"/>
                  </a:lnTo>
                  <a:lnTo>
                    <a:pt x="24930" y="47460"/>
                  </a:lnTo>
                  <a:lnTo>
                    <a:pt x="24892" y="47573"/>
                  </a:lnTo>
                  <a:lnTo>
                    <a:pt x="24835" y="47649"/>
                  </a:lnTo>
                  <a:lnTo>
                    <a:pt x="24779" y="47686"/>
                  </a:lnTo>
                  <a:lnTo>
                    <a:pt x="24741" y="47724"/>
                  </a:lnTo>
                  <a:lnTo>
                    <a:pt x="24684" y="47724"/>
                  </a:lnTo>
                  <a:lnTo>
                    <a:pt x="24609" y="47743"/>
                  </a:lnTo>
                  <a:lnTo>
                    <a:pt x="24609" y="47743"/>
                  </a:lnTo>
                  <a:lnTo>
                    <a:pt x="24552" y="47724"/>
                  </a:lnTo>
                  <a:lnTo>
                    <a:pt x="24552" y="47724"/>
                  </a:lnTo>
                  <a:close/>
                  <a:moveTo>
                    <a:pt x="16444" y="44360"/>
                  </a:moveTo>
                  <a:lnTo>
                    <a:pt x="16444" y="44360"/>
                  </a:lnTo>
                  <a:lnTo>
                    <a:pt x="16500" y="44624"/>
                  </a:lnTo>
                  <a:lnTo>
                    <a:pt x="16500" y="44889"/>
                  </a:lnTo>
                  <a:lnTo>
                    <a:pt x="16481" y="45154"/>
                  </a:lnTo>
                  <a:lnTo>
                    <a:pt x="16406" y="45418"/>
                  </a:lnTo>
                  <a:lnTo>
                    <a:pt x="16406" y="45418"/>
                  </a:lnTo>
                  <a:lnTo>
                    <a:pt x="16349" y="45588"/>
                  </a:lnTo>
                  <a:lnTo>
                    <a:pt x="16274" y="45759"/>
                  </a:lnTo>
                  <a:lnTo>
                    <a:pt x="16179" y="45910"/>
                  </a:lnTo>
                  <a:lnTo>
                    <a:pt x="16085" y="46061"/>
                  </a:lnTo>
                  <a:lnTo>
                    <a:pt x="15990" y="46212"/>
                  </a:lnTo>
                  <a:lnTo>
                    <a:pt x="15858" y="46363"/>
                  </a:lnTo>
                  <a:lnTo>
                    <a:pt x="15744" y="46496"/>
                  </a:lnTo>
                  <a:lnTo>
                    <a:pt x="15593" y="46609"/>
                  </a:lnTo>
                  <a:lnTo>
                    <a:pt x="15593" y="46609"/>
                  </a:lnTo>
                  <a:lnTo>
                    <a:pt x="15385" y="46779"/>
                  </a:lnTo>
                  <a:lnTo>
                    <a:pt x="15158" y="46949"/>
                  </a:lnTo>
                  <a:lnTo>
                    <a:pt x="15045" y="47006"/>
                  </a:lnTo>
                  <a:lnTo>
                    <a:pt x="14932" y="47063"/>
                  </a:lnTo>
                  <a:lnTo>
                    <a:pt x="14799" y="47100"/>
                  </a:lnTo>
                  <a:lnTo>
                    <a:pt x="14667" y="47100"/>
                  </a:lnTo>
                  <a:lnTo>
                    <a:pt x="14667" y="47100"/>
                  </a:lnTo>
                  <a:lnTo>
                    <a:pt x="14554" y="47063"/>
                  </a:lnTo>
                  <a:lnTo>
                    <a:pt x="14459" y="47006"/>
                  </a:lnTo>
                  <a:lnTo>
                    <a:pt x="14251" y="46874"/>
                  </a:lnTo>
                  <a:lnTo>
                    <a:pt x="14081" y="46722"/>
                  </a:lnTo>
                  <a:lnTo>
                    <a:pt x="13911" y="46571"/>
                  </a:lnTo>
                  <a:lnTo>
                    <a:pt x="13911" y="46571"/>
                  </a:lnTo>
                  <a:lnTo>
                    <a:pt x="13760" y="46420"/>
                  </a:lnTo>
                  <a:lnTo>
                    <a:pt x="13627" y="46250"/>
                  </a:lnTo>
                  <a:lnTo>
                    <a:pt x="13514" y="46042"/>
                  </a:lnTo>
                  <a:lnTo>
                    <a:pt x="13420" y="45834"/>
                  </a:lnTo>
                  <a:lnTo>
                    <a:pt x="13401" y="45740"/>
                  </a:lnTo>
                  <a:lnTo>
                    <a:pt x="13382" y="45626"/>
                  </a:lnTo>
                  <a:lnTo>
                    <a:pt x="13382" y="45532"/>
                  </a:lnTo>
                  <a:lnTo>
                    <a:pt x="13401" y="45418"/>
                  </a:lnTo>
                  <a:lnTo>
                    <a:pt x="13438" y="45324"/>
                  </a:lnTo>
                  <a:lnTo>
                    <a:pt x="13476" y="45229"/>
                  </a:lnTo>
                  <a:lnTo>
                    <a:pt x="13533" y="45135"/>
                  </a:lnTo>
                  <a:lnTo>
                    <a:pt x="13627" y="45059"/>
                  </a:lnTo>
                  <a:lnTo>
                    <a:pt x="13627" y="45059"/>
                  </a:lnTo>
                  <a:lnTo>
                    <a:pt x="14043" y="44757"/>
                  </a:lnTo>
                  <a:lnTo>
                    <a:pt x="14478" y="44492"/>
                  </a:lnTo>
                  <a:lnTo>
                    <a:pt x="14932" y="44246"/>
                  </a:lnTo>
                  <a:lnTo>
                    <a:pt x="15404" y="44057"/>
                  </a:lnTo>
                  <a:lnTo>
                    <a:pt x="15404" y="44057"/>
                  </a:lnTo>
                  <a:lnTo>
                    <a:pt x="15593" y="44001"/>
                  </a:lnTo>
                  <a:lnTo>
                    <a:pt x="15782" y="43944"/>
                  </a:lnTo>
                  <a:lnTo>
                    <a:pt x="15782" y="43944"/>
                  </a:lnTo>
                  <a:lnTo>
                    <a:pt x="15801" y="43944"/>
                  </a:lnTo>
                  <a:lnTo>
                    <a:pt x="15820" y="43963"/>
                  </a:lnTo>
                  <a:lnTo>
                    <a:pt x="15820" y="43963"/>
                  </a:lnTo>
                  <a:lnTo>
                    <a:pt x="15933" y="43944"/>
                  </a:lnTo>
                  <a:lnTo>
                    <a:pt x="16047" y="43963"/>
                  </a:lnTo>
                  <a:lnTo>
                    <a:pt x="16141" y="43982"/>
                  </a:lnTo>
                  <a:lnTo>
                    <a:pt x="16217" y="44020"/>
                  </a:lnTo>
                  <a:lnTo>
                    <a:pt x="16311" y="44076"/>
                  </a:lnTo>
                  <a:lnTo>
                    <a:pt x="16368" y="44152"/>
                  </a:lnTo>
                  <a:lnTo>
                    <a:pt x="16406" y="44246"/>
                  </a:lnTo>
                  <a:lnTo>
                    <a:pt x="16444" y="44360"/>
                  </a:lnTo>
                  <a:lnTo>
                    <a:pt x="16444" y="44360"/>
                  </a:lnTo>
                  <a:close/>
                  <a:moveTo>
                    <a:pt x="2665" y="62580"/>
                  </a:moveTo>
                  <a:lnTo>
                    <a:pt x="2665" y="62580"/>
                  </a:lnTo>
                  <a:lnTo>
                    <a:pt x="2760" y="62693"/>
                  </a:lnTo>
                  <a:lnTo>
                    <a:pt x="2816" y="62826"/>
                  </a:lnTo>
                  <a:lnTo>
                    <a:pt x="2835" y="62901"/>
                  </a:lnTo>
                  <a:lnTo>
                    <a:pt x="2854" y="62977"/>
                  </a:lnTo>
                  <a:lnTo>
                    <a:pt x="2854" y="63052"/>
                  </a:lnTo>
                  <a:lnTo>
                    <a:pt x="2835" y="63128"/>
                  </a:lnTo>
                  <a:lnTo>
                    <a:pt x="2835" y="63128"/>
                  </a:lnTo>
                  <a:lnTo>
                    <a:pt x="2703" y="63468"/>
                  </a:lnTo>
                  <a:lnTo>
                    <a:pt x="2571" y="63790"/>
                  </a:lnTo>
                  <a:lnTo>
                    <a:pt x="2571" y="63790"/>
                  </a:lnTo>
                  <a:lnTo>
                    <a:pt x="2514" y="63903"/>
                  </a:lnTo>
                  <a:lnTo>
                    <a:pt x="2438" y="64016"/>
                  </a:lnTo>
                  <a:lnTo>
                    <a:pt x="2401" y="64054"/>
                  </a:lnTo>
                  <a:lnTo>
                    <a:pt x="2344" y="64092"/>
                  </a:lnTo>
                  <a:lnTo>
                    <a:pt x="2287" y="64111"/>
                  </a:lnTo>
                  <a:lnTo>
                    <a:pt x="2230" y="64111"/>
                  </a:lnTo>
                  <a:lnTo>
                    <a:pt x="2230" y="64111"/>
                  </a:lnTo>
                  <a:lnTo>
                    <a:pt x="2079" y="64073"/>
                  </a:lnTo>
                  <a:lnTo>
                    <a:pt x="1947" y="64035"/>
                  </a:lnTo>
                  <a:lnTo>
                    <a:pt x="1815" y="63998"/>
                  </a:lnTo>
                  <a:lnTo>
                    <a:pt x="1682" y="63960"/>
                  </a:lnTo>
                  <a:lnTo>
                    <a:pt x="1682" y="63960"/>
                  </a:lnTo>
                  <a:lnTo>
                    <a:pt x="1512" y="63922"/>
                  </a:lnTo>
                  <a:lnTo>
                    <a:pt x="1323" y="63903"/>
                  </a:lnTo>
                  <a:lnTo>
                    <a:pt x="983" y="63903"/>
                  </a:lnTo>
                  <a:lnTo>
                    <a:pt x="983" y="63903"/>
                  </a:lnTo>
                  <a:lnTo>
                    <a:pt x="870" y="63922"/>
                  </a:lnTo>
                  <a:lnTo>
                    <a:pt x="870" y="63922"/>
                  </a:lnTo>
                  <a:lnTo>
                    <a:pt x="529" y="63941"/>
                  </a:lnTo>
                  <a:lnTo>
                    <a:pt x="208" y="63998"/>
                  </a:lnTo>
                  <a:lnTo>
                    <a:pt x="208" y="63998"/>
                  </a:lnTo>
                  <a:lnTo>
                    <a:pt x="38" y="64035"/>
                  </a:lnTo>
                  <a:lnTo>
                    <a:pt x="38" y="64035"/>
                  </a:lnTo>
                  <a:lnTo>
                    <a:pt x="19" y="64035"/>
                  </a:lnTo>
                  <a:lnTo>
                    <a:pt x="0" y="64016"/>
                  </a:lnTo>
                  <a:lnTo>
                    <a:pt x="0" y="64016"/>
                  </a:lnTo>
                  <a:lnTo>
                    <a:pt x="0" y="63998"/>
                  </a:lnTo>
                  <a:lnTo>
                    <a:pt x="19" y="63979"/>
                  </a:lnTo>
                  <a:lnTo>
                    <a:pt x="95" y="63960"/>
                  </a:lnTo>
                  <a:lnTo>
                    <a:pt x="359" y="63903"/>
                  </a:lnTo>
                  <a:lnTo>
                    <a:pt x="870" y="63846"/>
                  </a:lnTo>
                  <a:lnTo>
                    <a:pt x="870" y="61238"/>
                  </a:lnTo>
                  <a:lnTo>
                    <a:pt x="870" y="61238"/>
                  </a:lnTo>
                  <a:lnTo>
                    <a:pt x="624" y="61219"/>
                  </a:lnTo>
                  <a:lnTo>
                    <a:pt x="397" y="61200"/>
                  </a:lnTo>
                  <a:lnTo>
                    <a:pt x="397" y="61200"/>
                  </a:lnTo>
                  <a:lnTo>
                    <a:pt x="359" y="61181"/>
                  </a:lnTo>
                  <a:lnTo>
                    <a:pt x="359" y="61162"/>
                  </a:lnTo>
                  <a:lnTo>
                    <a:pt x="359" y="61125"/>
                  </a:lnTo>
                  <a:lnTo>
                    <a:pt x="397" y="61125"/>
                  </a:lnTo>
                  <a:lnTo>
                    <a:pt x="397" y="61125"/>
                  </a:lnTo>
                  <a:lnTo>
                    <a:pt x="492" y="61125"/>
                  </a:lnTo>
                  <a:lnTo>
                    <a:pt x="492" y="61125"/>
                  </a:lnTo>
                  <a:lnTo>
                    <a:pt x="870" y="61162"/>
                  </a:lnTo>
                  <a:lnTo>
                    <a:pt x="870" y="61162"/>
                  </a:lnTo>
                  <a:lnTo>
                    <a:pt x="1059" y="61162"/>
                  </a:lnTo>
                  <a:lnTo>
                    <a:pt x="1229" y="61200"/>
                  </a:lnTo>
                  <a:lnTo>
                    <a:pt x="1418" y="61257"/>
                  </a:lnTo>
                  <a:lnTo>
                    <a:pt x="1569" y="61351"/>
                  </a:lnTo>
                  <a:lnTo>
                    <a:pt x="1569" y="61351"/>
                  </a:lnTo>
                  <a:lnTo>
                    <a:pt x="1645" y="61389"/>
                  </a:lnTo>
                  <a:lnTo>
                    <a:pt x="1682" y="61446"/>
                  </a:lnTo>
                  <a:lnTo>
                    <a:pt x="1796" y="61578"/>
                  </a:lnTo>
                  <a:lnTo>
                    <a:pt x="1796" y="61578"/>
                  </a:lnTo>
                  <a:lnTo>
                    <a:pt x="2079" y="61881"/>
                  </a:lnTo>
                  <a:lnTo>
                    <a:pt x="2363" y="62183"/>
                  </a:lnTo>
                  <a:lnTo>
                    <a:pt x="2363" y="62183"/>
                  </a:lnTo>
                  <a:lnTo>
                    <a:pt x="2533" y="62372"/>
                  </a:lnTo>
                  <a:lnTo>
                    <a:pt x="2665" y="62580"/>
                  </a:lnTo>
                  <a:lnTo>
                    <a:pt x="2665" y="62580"/>
                  </a:lnTo>
                  <a:close/>
                  <a:moveTo>
                    <a:pt x="15253" y="64508"/>
                  </a:moveTo>
                  <a:lnTo>
                    <a:pt x="15253" y="64508"/>
                  </a:lnTo>
                  <a:lnTo>
                    <a:pt x="15102" y="64451"/>
                  </a:lnTo>
                  <a:lnTo>
                    <a:pt x="14932" y="64413"/>
                  </a:lnTo>
                  <a:lnTo>
                    <a:pt x="14932" y="64413"/>
                  </a:lnTo>
                  <a:lnTo>
                    <a:pt x="14818" y="64376"/>
                  </a:lnTo>
                  <a:lnTo>
                    <a:pt x="14762" y="64357"/>
                  </a:lnTo>
                  <a:lnTo>
                    <a:pt x="14705" y="64319"/>
                  </a:lnTo>
                  <a:lnTo>
                    <a:pt x="14705" y="64319"/>
                  </a:lnTo>
                  <a:lnTo>
                    <a:pt x="14629" y="64205"/>
                  </a:lnTo>
                  <a:lnTo>
                    <a:pt x="14573" y="64092"/>
                  </a:lnTo>
                  <a:lnTo>
                    <a:pt x="14497" y="63865"/>
                  </a:lnTo>
                  <a:lnTo>
                    <a:pt x="14440" y="63620"/>
                  </a:lnTo>
                  <a:lnTo>
                    <a:pt x="14384" y="63393"/>
                  </a:lnTo>
                  <a:lnTo>
                    <a:pt x="14384" y="63393"/>
                  </a:lnTo>
                  <a:lnTo>
                    <a:pt x="14327" y="63090"/>
                  </a:lnTo>
                  <a:lnTo>
                    <a:pt x="14270" y="62769"/>
                  </a:lnTo>
                  <a:lnTo>
                    <a:pt x="14270" y="62599"/>
                  </a:lnTo>
                  <a:lnTo>
                    <a:pt x="14289" y="62448"/>
                  </a:lnTo>
                  <a:lnTo>
                    <a:pt x="14346" y="62296"/>
                  </a:lnTo>
                  <a:lnTo>
                    <a:pt x="14384" y="62240"/>
                  </a:lnTo>
                  <a:lnTo>
                    <a:pt x="14421" y="62183"/>
                  </a:lnTo>
                  <a:lnTo>
                    <a:pt x="14421" y="62183"/>
                  </a:lnTo>
                  <a:lnTo>
                    <a:pt x="14629" y="62013"/>
                  </a:lnTo>
                  <a:lnTo>
                    <a:pt x="14837" y="61843"/>
                  </a:lnTo>
                  <a:lnTo>
                    <a:pt x="15310" y="61559"/>
                  </a:lnTo>
                  <a:lnTo>
                    <a:pt x="15310" y="61559"/>
                  </a:lnTo>
                  <a:lnTo>
                    <a:pt x="15839" y="61276"/>
                  </a:lnTo>
                  <a:lnTo>
                    <a:pt x="16103" y="61162"/>
                  </a:lnTo>
                  <a:lnTo>
                    <a:pt x="16236" y="61106"/>
                  </a:lnTo>
                  <a:lnTo>
                    <a:pt x="16387" y="61068"/>
                  </a:lnTo>
                  <a:lnTo>
                    <a:pt x="16387" y="61068"/>
                  </a:lnTo>
                  <a:lnTo>
                    <a:pt x="16387" y="61068"/>
                  </a:lnTo>
                  <a:lnTo>
                    <a:pt x="16387" y="61068"/>
                  </a:lnTo>
                  <a:lnTo>
                    <a:pt x="16425" y="61314"/>
                  </a:lnTo>
                  <a:lnTo>
                    <a:pt x="16425" y="61314"/>
                  </a:lnTo>
                  <a:lnTo>
                    <a:pt x="16330" y="61692"/>
                  </a:lnTo>
                  <a:lnTo>
                    <a:pt x="16236" y="62089"/>
                  </a:lnTo>
                  <a:lnTo>
                    <a:pt x="16122" y="62467"/>
                  </a:lnTo>
                  <a:lnTo>
                    <a:pt x="16028" y="62863"/>
                  </a:lnTo>
                  <a:lnTo>
                    <a:pt x="16028" y="62863"/>
                  </a:lnTo>
                  <a:lnTo>
                    <a:pt x="15990" y="63109"/>
                  </a:lnTo>
                  <a:lnTo>
                    <a:pt x="15971" y="63374"/>
                  </a:lnTo>
                  <a:lnTo>
                    <a:pt x="15952" y="63638"/>
                  </a:lnTo>
                  <a:lnTo>
                    <a:pt x="15914" y="63771"/>
                  </a:lnTo>
                  <a:lnTo>
                    <a:pt x="15877" y="63903"/>
                  </a:lnTo>
                  <a:lnTo>
                    <a:pt x="15877" y="63903"/>
                  </a:lnTo>
                  <a:lnTo>
                    <a:pt x="15801" y="64111"/>
                  </a:lnTo>
                  <a:lnTo>
                    <a:pt x="15763" y="64205"/>
                  </a:lnTo>
                  <a:lnTo>
                    <a:pt x="15707" y="64300"/>
                  </a:lnTo>
                  <a:lnTo>
                    <a:pt x="15631" y="64394"/>
                  </a:lnTo>
                  <a:lnTo>
                    <a:pt x="15555" y="64451"/>
                  </a:lnTo>
                  <a:lnTo>
                    <a:pt x="15461" y="64508"/>
                  </a:lnTo>
                  <a:lnTo>
                    <a:pt x="15347" y="64527"/>
                  </a:lnTo>
                  <a:lnTo>
                    <a:pt x="15347" y="64527"/>
                  </a:lnTo>
                  <a:lnTo>
                    <a:pt x="15253" y="64508"/>
                  </a:lnTo>
                  <a:lnTo>
                    <a:pt x="15253" y="6450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42" name="Google Shape;42;p2"/>
          <p:cNvGrpSpPr/>
          <p:nvPr/>
        </p:nvGrpSpPr>
        <p:grpSpPr>
          <a:xfrm>
            <a:off x="-807466" y="2230134"/>
            <a:ext cx="1757767" cy="2150900"/>
            <a:chOff x="3020900" y="3793775"/>
            <a:chExt cx="1318325" cy="1613175"/>
          </a:xfrm>
        </p:grpSpPr>
        <p:sp>
          <p:nvSpPr>
            <p:cNvPr id="43" name="Google Shape;43;p2"/>
            <p:cNvSpPr/>
            <p:nvPr/>
          </p:nvSpPr>
          <p:spPr>
            <a:xfrm>
              <a:off x="3663500" y="3929375"/>
              <a:ext cx="170150" cy="179600"/>
            </a:xfrm>
            <a:custGeom>
              <a:avLst/>
              <a:gdLst/>
              <a:ahLst/>
              <a:cxnLst/>
              <a:rect l="l" t="t" r="r" b="b"/>
              <a:pathLst>
                <a:path w="6806" h="7184" extrusionOk="0">
                  <a:moveTo>
                    <a:pt x="6503" y="2496"/>
                  </a:moveTo>
                  <a:lnTo>
                    <a:pt x="6503" y="2496"/>
                  </a:lnTo>
                  <a:lnTo>
                    <a:pt x="6597" y="2722"/>
                  </a:lnTo>
                  <a:lnTo>
                    <a:pt x="6673" y="2949"/>
                  </a:lnTo>
                  <a:lnTo>
                    <a:pt x="6748" y="3195"/>
                  </a:lnTo>
                  <a:lnTo>
                    <a:pt x="6786" y="3422"/>
                  </a:lnTo>
                  <a:lnTo>
                    <a:pt x="6805" y="3649"/>
                  </a:lnTo>
                  <a:lnTo>
                    <a:pt x="6805" y="3875"/>
                  </a:lnTo>
                  <a:lnTo>
                    <a:pt x="6805" y="4102"/>
                  </a:lnTo>
                  <a:lnTo>
                    <a:pt x="6767" y="4310"/>
                  </a:lnTo>
                  <a:lnTo>
                    <a:pt x="6729" y="4518"/>
                  </a:lnTo>
                  <a:lnTo>
                    <a:pt x="6673" y="4726"/>
                  </a:lnTo>
                  <a:lnTo>
                    <a:pt x="6597" y="4934"/>
                  </a:lnTo>
                  <a:lnTo>
                    <a:pt x="6503" y="5123"/>
                  </a:lnTo>
                  <a:lnTo>
                    <a:pt x="6408" y="5312"/>
                  </a:lnTo>
                  <a:lnTo>
                    <a:pt x="6295" y="5501"/>
                  </a:lnTo>
                  <a:lnTo>
                    <a:pt x="6162" y="5671"/>
                  </a:lnTo>
                  <a:lnTo>
                    <a:pt x="6030" y="5841"/>
                  </a:lnTo>
                  <a:lnTo>
                    <a:pt x="5898" y="5992"/>
                  </a:lnTo>
                  <a:lnTo>
                    <a:pt x="5728" y="6162"/>
                  </a:lnTo>
                  <a:lnTo>
                    <a:pt x="5558" y="6295"/>
                  </a:lnTo>
                  <a:lnTo>
                    <a:pt x="5387" y="6427"/>
                  </a:lnTo>
                  <a:lnTo>
                    <a:pt x="5198" y="6559"/>
                  </a:lnTo>
                  <a:lnTo>
                    <a:pt x="5009" y="6673"/>
                  </a:lnTo>
                  <a:lnTo>
                    <a:pt x="4820" y="6767"/>
                  </a:lnTo>
                  <a:lnTo>
                    <a:pt x="4613" y="6862"/>
                  </a:lnTo>
                  <a:lnTo>
                    <a:pt x="4405" y="6956"/>
                  </a:lnTo>
                  <a:lnTo>
                    <a:pt x="4178" y="7013"/>
                  </a:lnTo>
                  <a:lnTo>
                    <a:pt x="3970" y="7089"/>
                  </a:lnTo>
                  <a:lnTo>
                    <a:pt x="3743" y="7126"/>
                  </a:lnTo>
                  <a:lnTo>
                    <a:pt x="3497" y="7164"/>
                  </a:lnTo>
                  <a:lnTo>
                    <a:pt x="3271" y="7183"/>
                  </a:lnTo>
                  <a:lnTo>
                    <a:pt x="3044" y="7183"/>
                  </a:lnTo>
                  <a:lnTo>
                    <a:pt x="2798" y="7183"/>
                  </a:lnTo>
                  <a:lnTo>
                    <a:pt x="2798" y="7183"/>
                  </a:lnTo>
                  <a:lnTo>
                    <a:pt x="2477" y="7145"/>
                  </a:lnTo>
                  <a:lnTo>
                    <a:pt x="2193" y="7089"/>
                  </a:lnTo>
                  <a:lnTo>
                    <a:pt x="1929" y="7032"/>
                  </a:lnTo>
                  <a:lnTo>
                    <a:pt x="1683" y="6975"/>
                  </a:lnTo>
                  <a:lnTo>
                    <a:pt x="1456" y="6900"/>
                  </a:lnTo>
                  <a:lnTo>
                    <a:pt x="1248" y="6805"/>
                  </a:lnTo>
                  <a:lnTo>
                    <a:pt x="1059" y="6711"/>
                  </a:lnTo>
                  <a:lnTo>
                    <a:pt x="889" y="6616"/>
                  </a:lnTo>
                  <a:lnTo>
                    <a:pt x="738" y="6503"/>
                  </a:lnTo>
                  <a:lnTo>
                    <a:pt x="587" y="6389"/>
                  </a:lnTo>
                  <a:lnTo>
                    <a:pt x="473" y="6257"/>
                  </a:lnTo>
                  <a:lnTo>
                    <a:pt x="360" y="6125"/>
                  </a:lnTo>
                  <a:lnTo>
                    <a:pt x="284" y="5973"/>
                  </a:lnTo>
                  <a:lnTo>
                    <a:pt x="209" y="5822"/>
                  </a:lnTo>
                  <a:lnTo>
                    <a:pt x="133" y="5671"/>
                  </a:lnTo>
                  <a:lnTo>
                    <a:pt x="76" y="5501"/>
                  </a:lnTo>
                  <a:lnTo>
                    <a:pt x="39" y="5331"/>
                  </a:lnTo>
                  <a:lnTo>
                    <a:pt x="20" y="5142"/>
                  </a:lnTo>
                  <a:lnTo>
                    <a:pt x="1" y="4764"/>
                  </a:lnTo>
                  <a:lnTo>
                    <a:pt x="1" y="4367"/>
                  </a:lnTo>
                  <a:lnTo>
                    <a:pt x="39" y="3951"/>
                  </a:lnTo>
                  <a:lnTo>
                    <a:pt x="114" y="3516"/>
                  </a:lnTo>
                  <a:lnTo>
                    <a:pt x="209" y="3063"/>
                  </a:lnTo>
                  <a:lnTo>
                    <a:pt x="417" y="2099"/>
                  </a:lnTo>
                  <a:lnTo>
                    <a:pt x="417" y="2099"/>
                  </a:lnTo>
                  <a:lnTo>
                    <a:pt x="492" y="1910"/>
                  </a:lnTo>
                  <a:lnTo>
                    <a:pt x="587" y="1721"/>
                  </a:lnTo>
                  <a:lnTo>
                    <a:pt x="700" y="1532"/>
                  </a:lnTo>
                  <a:lnTo>
                    <a:pt x="832" y="1381"/>
                  </a:lnTo>
                  <a:lnTo>
                    <a:pt x="984" y="1229"/>
                  </a:lnTo>
                  <a:lnTo>
                    <a:pt x="1135" y="1078"/>
                  </a:lnTo>
                  <a:lnTo>
                    <a:pt x="1305" y="946"/>
                  </a:lnTo>
                  <a:lnTo>
                    <a:pt x="1475" y="832"/>
                  </a:lnTo>
                  <a:lnTo>
                    <a:pt x="1475" y="832"/>
                  </a:lnTo>
                  <a:lnTo>
                    <a:pt x="1910" y="549"/>
                  </a:lnTo>
                  <a:lnTo>
                    <a:pt x="2231" y="379"/>
                  </a:lnTo>
                  <a:lnTo>
                    <a:pt x="2590" y="209"/>
                  </a:lnTo>
                  <a:lnTo>
                    <a:pt x="2930" y="76"/>
                  </a:lnTo>
                  <a:lnTo>
                    <a:pt x="3082" y="20"/>
                  </a:lnTo>
                  <a:lnTo>
                    <a:pt x="3233" y="1"/>
                  </a:lnTo>
                  <a:lnTo>
                    <a:pt x="3346" y="1"/>
                  </a:lnTo>
                  <a:lnTo>
                    <a:pt x="3441" y="39"/>
                  </a:lnTo>
                  <a:lnTo>
                    <a:pt x="3479" y="58"/>
                  </a:lnTo>
                  <a:lnTo>
                    <a:pt x="3516" y="95"/>
                  </a:lnTo>
                  <a:lnTo>
                    <a:pt x="3535" y="152"/>
                  </a:lnTo>
                  <a:lnTo>
                    <a:pt x="3554" y="209"/>
                  </a:lnTo>
                  <a:lnTo>
                    <a:pt x="3554" y="209"/>
                  </a:lnTo>
                  <a:lnTo>
                    <a:pt x="3800" y="209"/>
                  </a:lnTo>
                  <a:lnTo>
                    <a:pt x="4046" y="247"/>
                  </a:lnTo>
                  <a:lnTo>
                    <a:pt x="4291" y="303"/>
                  </a:lnTo>
                  <a:lnTo>
                    <a:pt x="4518" y="398"/>
                  </a:lnTo>
                  <a:lnTo>
                    <a:pt x="4745" y="492"/>
                  </a:lnTo>
                  <a:lnTo>
                    <a:pt x="4972" y="606"/>
                  </a:lnTo>
                  <a:lnTo>
                    <a:pt x="5161" y="738"/>
                  </a:lnTo>
                  <a:lnTo>
                    <a:pt x="5369" y="889"/>
                  </a:lnTo>
                  <a:lnTo>
                    <a:pt x="5539" y="1040"/>
                  </a:lnTo>
                  <a:lnTo>
                    <a:pt x="5709" y="1229"/>
                  </a:lnTo>
                  <a:lnTo>
                    <a:pt x="5879" y="1418"/>
                  </a:lnTo>
                  <a:lnTo>
                    <a:pt x="6030" y="1607"/>
                  </a:lnTo>
                  <a:lnTo>
                    <a:pt x="6162" y="1815"/>
                  </a:lnTo>
                  <a:lnTo>
                    <a:pt x="6295" y="2042"/>
                  </a:lnTo>
                  <a:lnTo>
                    <a:pt x="6408" y="2250"/>
                  </a:lnTo>
                  <a:lnTo>
                    <a:pt x="6503" y="2496"/>
                  </a:lnTo>
                  <a:lnTo>
                    <a:pt x="6503" y="249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4" name="Google Shape;44;p2"/>
            <p:cNvSpPr/>
            <p:nvPr/>
          </p:nvSpPr>
          <p:spPr>
            <a:xfrm>
              <a:off x="3020900" y="3875525"/>
              <a:ext cx="1240350" cy="1409050"/>
            </a:xfrm>
            <a:custGeom>
              <a:avLst/>
              <a:gdLst/>
              <a:ahLst/>
              <a:cxnLst/>
              <a:rect l="l" t="t" r="r" b="b"/>
              <a:pathLst>
                <a:path w="49614" h="56362" extrusionOk="0">
                  <a:moveTo>
                    <a:pt x="29939" y="44700"/>
                  </a:moveTo>
                  <a:lnTo>
                    <a:pt x="29939" y="44700"/>
                  </a:lnTo>
                  <a:lnTo>
                    <a:pt x="29976" y="44813"/>
                  </a:lnTo>
                  <a:lnTo>
                    <a:pt x="30014" y="44927"/>
                  </a:lnTo>
                  <a:lnTo>
                    <a:pt x="30033" y="45040"/>
                  </a:lnTo>
                  <a:lnTo>
                    <a:pt x="30033" y="45153"/>
                  </a:lnTo>
                  <a:lnTo>
                    <a:pt x="30014" y="45248"/>
                  </a:lnTo>
                  <a:lnTo>
                    <a:pt x="29976" y="45361"/>
                  </a:lnTo>
                  <a:lnTo>
                    <a:pt x="29920" y="45456"/>
                  </a:lnTo>
                  <a:lnTo>
                    <a:pt x="29844" y="45569"/>
                  </a:lnTo>
                  <a:lnTo>
                    <a:pt x="29844" y="45569"/>
                  </a:lnTo>
                  <a:lnTo>
                    <a:pt x="29731" y="45702"/>
                  </a:lnTo>
                  <a:lnTo>
                    <a:pt x="29617" y="45796"/>
                  </a:lnTo>
                  <a:lnTo>
                    <a:pt x="29466" y="45891"/>
                  </a:lnTo>
                  <a:lnTo>
                    <a:pt x="29315" y="45966"/>
                  </a:lnTo>
                  <a:lnTo>
                    <a:pt x="28994" y="46080"/>
                  </a:lnTo>
                  <a:lnTo>
                    <a:pt x="28672" y="46174"/>
                  </a:lnTo>
                  <a:lnTo>
                    <a:pt x="28672" y="46174"/>
                  </a:lnTo>
                  <a:lnTo>
                    <a:pt x="28256" y="46325"/>
                  </a:lnTo>
                  <a:lnTo>
                    <a:pt x="27841" y="46495"/>
                  </a:lnTo>
                  <a:lnTo>
                    <a:pt x="27444" y="46666"/>
                  </a:lnTo>
                  <a:lnTo>
                    <a:pt x="27028" y="46855"/>
                  </a:lnTo>
                  <a:lnTo>
                    <a:pt x="27028" y="46855"/>
                  </a:lnTo>
                  <a:lnTo>
                    <a:pt x="26763" y="46968"/>
                  </a:lnTo>
                  <a:lnTo>
                    <a:pt x="26499" y="47062"/>
                  </a:lnTo>
                  <a:lnTo>
                    <a:pt x="26215" y="47138"/>
                  </a:lnTo>
                  <a:lnTo>
                    <a:pt x="26083" y="47138"/>
                  </a:lnTo>
                  <a:lnTo>
                    <a:pt x="25932" y="47157"/>
                  </a:lnTo>
                  <a:lnTo>
                    <a:pt x="25932" y="47157"/>
                  </a:lnTo>
                  <a:lnTo>
                    <a:pt x="25856" y="47138"/>
                  </a:lnTo>
                  <a:lnTo>
                    <a:pt x="25780" y="47100"/>
                  </a:lnTo>
                  <a:lnTo>
                    <a:pt x="25724" y="47044"/>
                  </a:lnTo>
                  <a:lnTo>
                    <a:pt x="25667" y="46987"/>
                  </a:lnTo>
                  <a:lnTo>
                    <a:pt x="25667" y="46987"/>
                  </a:lnTo>
                  <a:lnTo>
                    <a:pt x="25459" y="46741"/>
                  </a:lnTo>
                  <a:lnTo>
                    <a:pt x="25270" y="46458"/>
                  </a:lnTo>
                  <a:lnTo>
                    <a:pt x="25100" y="46174"/>
                  </a:lnTo>
                  <a:lnTo>
                    <a:pt x="24949" y="45891"/>
                  </a:lnTo>
                  <a:lnTo>
                    <a:pt x="24949" y="45891"/>
                  </a:lnTo>
                  <a:lnTo>
                    <a:pt x="24835" y="45588"/>
                  </a:lnTo>
                  <a:lnTo>
                    <a:pt x="24722" y="45305"/>
                  </a:lnTo>
                  <a:lnTo>
                    <a:pt x="24628" y="45002"/>
                  </a:lnTo>
                  <a:lnTo>
                    <a:pt x="24571" y="44700"/>
                  </a:lnTo>
                  <a:lnTo>
                    <a:pt x="24571" y="44700"/>
                  </a:lnTo>
                  <a:lnTo>
                    <a:pt x="24552" y="44511"/>
                  </a:lnTo>
                  <a:lnTo>
                    <a:pt x="24552" y="44303"/>
                  </a:lnTo>
                  <a:lnTo>
                    <a:pt x="24571" y="44114"/>
                  </a:lnTo>
                  <a:lnTo>
                    <a:pt x="24590" y="43925"/>
                  </a:lnTo>
                  <a:lnTo>
                    <a:pt x="24628" y="43717"/>
                  </a:lnTo>
                  <a:lnTo>
                    <a:pt x="24684" y="43547"/>
                  </a:lnTo>
                  <a:lnTo>
                    <a:pt x="24760" y="43358"/>
                  </a:lnTo>
                  <a:lnTo>
                    <a:pt x="24854" y="43188"/>
                  </a:lnTo>
                  <a:lnTo>
                    <a:pt x="24854" y="43188"/>
                  </a:lnTo>
                  <a:lnTo>
                    <a:pt x="25081" y="42810"/>
                  </a:lnTo>
                  <a:lnTo>
                    <a:pt x="25327" y="42451"/>
                  </a:lnTo>
                  <a:lnTo>
                    <a:pt x="25610" y="42111"/>
                  </a:lnTo>
                  <a:lnTo>
                    <a:pt x="25894" y="41789"/>
                  </a:lnTo>
                  <a:lnTo>
                    <a:pt x="25894" y="41789"/>
                  </a:lnTo>
                  <a:lnTo>
                    <a:pt x="26215" y="41430"/>
                  </a:lnTo>
                  <a:lnTo>
                    <a:pt x="26536" y="41071"/>
                  </a:lnTo>
                  <a:lnTo>
                    <a:pt x="26839" y="40731"/>
                  </a:lnTo>
                  <a:lnTo>
                    <a:pt x="27179" y="40372"/>
                  </a:lnTo>
                  <a:lnTo>
                    <a:pt x="27179" y="40372"/>
                  </a:lnTo>
                  <a:lnTo>
                    <a:pt x="26971" y="40296"/>
                  </a:lnTo>
                  <a:lnTo>
                    <a:pt x="26971" y="40296"/>
                  </a:lnTo>
                  <a:lnTo>
                    <a:pt x="26952" y="40277"/>
                  </a:lnTo>
                  <a:lnTo>
                    <a:pt x="26952" y="40239"/>
                  </a:lnTo>
                  <a:lnTo>
                    <a:pt x="26952" y="40239"/>
                  </a:lnTo>
                  <a:lnTo>
                    <a:pt x="26952" y="40220"/>
                  </a:lnTo>
                  <a:lnTo>
                    <a:pt x="26990" y="40220"/>
                  </a:lnTo>
                  <a:lnTo>
                    <a:pt x="27085" y="40239"/>
                  </a:lnTo>
                  <a:lnTo>
                    <a:pt x="27236" y="40315"/>
                  </a:lnTo>
                  <a:lnTo>
                    <a:pt x="27236" y="40315"/>
                  </a:lnTo>
                  <a:lnTo>
                    <a:pt x="27255" y="40315"/>
                  </a:lnTo>
                  <a:lnTo>
                    <a:pt x="27274" y="40334"/>
                  </a:lnTo>
                  <a:lnTo>
                    <a:pt x="27274" y="40334"/>
                  </a:lnTo>
                  <a:lnTo>
                    <a:pt x="27292" y="40353"/>
                  </a:lnTo>
                  <a:lnTo>
                    <a:pt x="27292" y="40353"/>
                  </a:lnTo>
                  <a:lnTo>
                    <a:pt x="27406" y="40447"/>
                  </a:lnTo>
                  <a:lnTo>
                    <a:pt x="27500" y="40542"/>
                  </a:lnTo>
                  <a:lnTo>
                    <a:pt x="27576" y="40636"/>
                  </a:lnTo>
                  <a:lnTo>
                    <a:pt x="27652" y="40750"/>
                  </a:lnTo>
                  <a:lnTo>
                    <a:pt x="27765" y="40976"/>
                  </a:lnTo>
                  <a:lnTo>
                    <a:pt x="27841" y="41241"/>
                  </a:lnTo>
                  <a:lnTo>
                    <a:pt x="27897" y="41506"/>
                  </a:lnTo>
                  <a:lnTo>
                    <a:pt x="27954" y="41770"/>
                  </a:lnTo>
                  <a:lnTo>
                    <a:pt x="27992" y="42035"/>
                  </a:lnTo>
                  <a:lnTo>
                    <a:pt x="28049" y="42300"/>
                  </a:lnTo>
                  <a:lnTo>
                    <a:pt x="28049" y="42300"/>
                  </a:lnTo>
                  <a:lnTo>
                    <a:pt x="28105" y="42507"/>
                  </a:lnTo>
                  <a:lnTo>
                    <a:pt x="28200" y="42696"/>
                  </a:lnTo>
                  <a:lnTo>
                    <a:pt x="28313" y="42885"/>
                  </a:lnTo>
                  <a:lnTo>
                    <a:pt x="28445" y="43056"/>
                  </a:lnTo>
                  <a:lnTo>
                    <a:pt x="28597" y="43207"/>
                  </a:lnTo>
                  <a:lnTo>
                    <a:pt x="28748" y="43358"/>
                  </a:lnTo>
                  <a:lnTo>
                    <a:pt x="29069" y="43660"/>
                  </a:lnTo>
                  <a:lnTo>
                    <a:pt x="29069" y="43660"/>
                  </a:lnTo>
                  <a:lnTo>
                    <a:pt x="29315" y="43906"/>
                  </a:lnTo>
                  <a:lnTo>
                    <a:pt x="29561" y="44152"/>
                  </a:lnTo>
                  <a:lnTo>
                    <a:pt x="29655" y="44265"/>
                  </a:lnTo>
                  <a:lnTo>
                    <a:pt x="29768" y="44416"/>
                  </a:lnTo>
                  <a:lnTo>
                    <a:pt x="29863" y="44549"/>
                  </a:lnTo>
                  <a:lnTo>
                    <a:pt x="29939" y="44700"/>
                  </a:lnTo>
                  <a:lnTo>
                    <a:pt x="29939" y="44700"/>
                  </a:lnTo>
                  <a:close/>
                  <a:moveTo>
                    <a:pt x="41071" y="40391"/>
                  </a:moveTo>
                  <a:lnTo>
                    <a:pt x="41071" y="40391"/>
                  </a:lnTo>
                  <a:lnTo>
                    <a:pt x="41109" y="40712"/>
                  </a:lnTo>
                  <a:lnTo>
                    <a:pt x="41109" y="40863"/>
                  </a:lnTo>
                  <a:lnTo>
                    <a:pt x="41090" y="41033"/>
                  </a:lnTo>
                  <a:lnTo>
                    <a:pt x="41071" y="41184"/>
                  </a:lnTo>
                  <a:lnTo>
                    <a:pt x="41014" y="41336"/>
                  </a:lnTo>
                  <a:lnTo>
                    <a:pt x="40958" y="41487"/>
                  </a:lnTo>
                  <a:lnTo>
                    <a:pt x="40882" y="41619"/>
                  </a:lnTo>
                  <a:lnTo>
                    <a:pt x="40882" y="41619"/>
                  </a:lnTo>
                  <a:lnTo>
                    <a:pt x="40731" y="41884"/>
                  </a:lnTo>
                  <a:lnTo>
                    <a:pt x="40561" y="42129"/>
                  </a:lnTo>
                  <a:lnTo>
                    <a:pt x="40561" y="42129"/>
                  </a:lnTo>
                  <a:lnTo>
                    <a:pt x="40485" y="42224"/>
                  </a:lnTo>
                  <a:lnTo>
                    <a:pt x="40391" y="42300"/>
                  </a:lnTo>
                  <a:lnTo>
                    <a:pt x="40277" y="42337"/>
                  </a:lnTo>
                  <a:lnTo>
                    <a:pt x="40145" y="42337"/>
                  </a:lnTo>
                  <a:lnTo>
                    <a:pt x="40145" y="42337"/>
                  </a:lnTo>
                  <a:lnTo>
                    <a:pt x="39975" y="42318"/>
                  </a:lnTo>
                  <a:lnTo>
                    <a:pt x="39805" y="42281"/>
                  </a:lnTo>
                  <a:lnTo>
                    <a:pt x="39653" y="42224"/>
                  </a:lnTo>
                  <a:lnTo>
                    <a:pt x="39483" y="42148"/>
                  </a:lnTo>
                  <a:lnTo>
                    <a:pt x="39332" y="42054"/>
                  </a:lnTo>
                  <a:lnTo>
                    <a:pt x="39200" y="41940"/>
                  </a:lnTo>
                  <a:lnTo>
                    <a:pt x="39067" y="41827"/>
                  </a:lnTo>
                  <a:lnTo>
                    <a:pt x="38954" y="41714"/>
                  </a:lnTo>
                  <a:lnTo>
                    <a:pt x="38954" y="41714"/>
                  </a:lnTo>
                  <a:lnTo>
                    <a:pt x="38822" y="41487"/>
                  </a:lnTo>
                  <a:lnTo>
                    <a:pt x="38689" y="41260"/>
                  </a:lnTo>
                  <a:lnTo>
                    <a:pt x="38652" y="41147"/>
                  </a:lnTo>
                  <a:lnTo>
                    <a:pt x="38614" y="41014"/>
                  </a:lnTo>
                  <a:lnTo>
                    <a:pt x="38576" y="40882"/>
                  </a:lnTo>
                  <a:lnTo>
                    <a:pt x="38576" y="40769"/>
                  </a:lnTo>
                  <a:lnTo>
                    <a:pt x="38576" y="40769"/>
                  </a:lnTo>
                  <a:lnTo>
                    <a:pt x="38576" y="40655"/>
                  </a:lnTo>
                  <a:lnTo>
                    <a:pt x="38595" y="40561"/>
                  </a:lnTo>
                  <a:lnTo>
                    <a:pt x="38652" y="40353"/>
                  </a:lnTo>
                  <a:lnTo>
                    <a:pt x="38822" y="39975"/>
                  </a:lnTo>
                  <a:lnTo>
                    <a:pt x="38822" y="39975"/>
                  </a:lnTo>
                  <a:lnTo>
                    <a:pt x="38992" y="39559"/>
                  </a:lnTo>
                  <a:lnTo>
                    <a:pt x="39067" y="39370"/>
                  </a:lnTo>
                  <a:lnTo>
                    <a:pt x="39181" y="39219"/>
                  </a:lnTo>
                  <a:lnTo>
                    <a:pt x="39294" y="39068"/>
                  </a:lnTo>
                  <a:lnTo>
                    <a:pt x="39446" y="38935"/>
                  </a:lnTo>
                  <a:lnTo>
                    <a:pt x="39616" y="38822"/>
                  </a:lnTo>
                  <a:lnTo>
                    <a:pt x="39842" y="38708"/>
                  </a:lnTo>
                  <a:lnTo>
                    <a:pt x="39842" y="38708"/>
                  </a:lnTo>
                  <a:lnTo>
                    <a:pt x="40296" y="38519"/>
                  </a:lnTo>
                  <a:lnTo>
                    <a:pt x="40296" y="38519"/>
                  </a:lnTo>
                  <a:lnTo>
                    <a:pt x="40315" y="38519"/>
                  </a:lnTo>
                  <a:lnTo>
                    <a:pt x="40334" y="38538"/>
                  </a:lnTo>
                  <a:lnTo>
                    <a:pt x="40334" y="38538"/>
                  </a:lnTo>
                  <a:lnTo>
                    <a:pt x="40334" y="38557"/>
                  </a:lnTo>
                  <a:lnTo>
                    <a:pt x="40334" y="38576"/>
                  </a:lnTo>
                  <a:lnTo>
                    <a:pt x="40277" y="38595"/>
                  </a:lnTo>
                  <a:lnTo>
                    <a:pt x="40277" y="38595"/>
                  </a:lnTo>
                  <a:lnTo>
                    <a:pt x="40428" y="38803"/>
                  </a:lnTo>
                  <a:lnTo>
                    <a:pt x="40561" y="39011"/>
                  </a:lnTo>
                  <a:lnTo>
                    <a:pt x="40674" y="39219"/>
                  </a:lnTo>
                  <a:lnTo>
                    <a:pt x="40787" y="39446"/>
                  </a:lnTo>
                  <a:lnTo>
                    <a:pt x="40882" y="39672"/>
                  </a:lnTo>
                  <a:lnTo>
                    <a:pt x="40976" y="39918"/>
                  </a:lnTo>
                  <a:lnTo>
                    <a:pt x="41033" y="40145"/>
                  </a:lnTo>
                  <a:lnTo>
                    <a:pt x="41071" y="40391"/>
                  </a:lnTo>
                  <a:lnTo>
                    <a:pt x="41071" y="40391"/>
                  </a:lnTo>
                  <a:close/>
                  <a:moveTo>
                    <a:pt x="48593" y="51958"/>
                  </a:moveTo>
                  <a:lnTo>
                    <a:pt x="48593" y="51958"/>
                  </a:lnTo>
                  <a:lnTo>
                    <a:pt x="48763" y="52052"/>
                  </a:lnTo>
                  <a:lnTo>
                    <a:pt x="48952" y="52128"/>
                  </a:lnTo>
                  <a:lnTo>
                    <a:pt x="49141" y="52203"/>
                  </a:lnTo>
                  <a:lnTo>
                    <a:pt x="49312" y="52298"/>
                  </a:lnTo>
                  <a:lnTo>
                    <a:pt x="49444" y="52392"/>
                  </a:lnTo>
                  <a:lnTo>
                    <a:pt x="49501" y="52468"/>
                  </a:lnTo>
                  <a:lnTo>
                    <a:pt x="49557" y="52525"/>
                  </a:lnTo>
                  <a:lnTo>
                    <a:pt x="49595" y="52619"/>
                  </a:lnTo>
                  <a:lnTo>
                    <a:pt x="49614" y="52695"/>
                  </a:lnTo>
                  <a:lnTo>
                    <a:pt x="49614" y="52808"/>
                  </a:lnTo>
                  <a:lnTo>
                    <a:pt x="49614" y="52922"/>
                  </a:lnTo>
                  <a:lnTo>
                    <a:pt x="49614" y="52922"/>
                  </a:lnTo>
                  <a:lnTo>
                    <a:pt x="49557" y="53186"/>
                  </a:lnTo>
                  <a:lnTo>
                    <a:pt x="49463" y="53451"/>
                  </a:lnTo>
                  <a:lnTo>
                    <a:pt x="49293" y="53961"/>
                  </a:lnTo>
                  <a:lnTo>
                    <a:pt x="49293" y="53961"/>
                  </a:lnTo>
                  <a:lnTo>
                    <a:pt x="49160" y="54301"/>
                  </a:lnTo>
                  <a:lnTo>
                    <a:pt x="49085" y="54490"/>
                  </a:lnTo>
                  <a:lnTo>
                    <a:pt x="49009" y="54698"/>
                  </a:lnTo>
                  <a:lnTo>
                    <a:pt x="48896" y="54887"/>
                  </a:lnTo>
                  <a:lnTo>
                    <a:pt x="48782" y="55057"/>
                  </a:lnTo>
                  <a:lnTo>
                    <a:pt x="48726" y="55114"/>
                  </a:lnTo>
                  <a:lnTo>
                    <a:pt x="48650" y="55171"/>
                  </a:lnTo>
                  <a:lnTo>
                    <a:pt x="48574" y="55190"/>
                  </a:lnTo>
                  <a:lnTo>
                    <a:pt x="48499" y="55209"/>
                  </a:lnTo>
                  <a:lnTo>
                    <a:pt x="48499" y="55209"/>
                  </a:lnTo>
                  <a:lnTo>
                    <a:pt x="48442" y="55190"/>
                  </a:lnTo>
                  <a:lnTo>
                    <a:pt x="48367" y="55171"/>
                  </a:lnTo>
                  <a:lnTo>
                    <a:pt x="48310" y="55114"/>
                  </a:lnTo>
                  <a:lnTo>
                    <a:pt x="48234" y="55057"/>
                  </a:lnTo>
                  <a:lnTo>
                    <a:pt x="48102" y="54906"/>
                  </a:lnTo>
                  <a:lnTo>
                    <a:pt x="47970" y="54736"/>
                  </a:lnTo>
                  <a:lnTo>
                    <a:pt x="47743" y="54358"/>
                  </a:lnTo>
                  <a:lnTo>
                    <a:pt x="47629" y="54207"/>
                  </a:lnTo>
                  <a:lnTo>
                    <a:pt x="47535" y="54075"/>
                  </a:lnTo>
                  <a:lnTo>
                    <a:pt x="47535" y="54075"/>
                  </a:lnTo>
                  <a:lnTo>
                    <a:pt x="47270" y="53753"/>
                  </a:lnTo>
                  <a:lnTo>
                    <a:pt x="47006" y="53451"/>
                  </a:lnTo>
                  <a:lnTo>
                    <a:pt x="46439" y="52846"/>
                  </a:lnTo>
                  <a:lnTo>
                    <a:pt x="46439" y="52846"/>
                  </a:lnTo>
                  <a:lnTo>
                    <a:pt x="46250" y="52676"/>
                  </a:lnTo>
                  <a:lnTo>
                    <a:pt x="46250" y="52676"/>
                  </a:lnTo>
                  <a:lnTo>
                    <a:pt x="46080" y="52581"/>
                  </a:lnTo>
                  <a:lnTo>
                    <a:pt x="45891" y="52525"/>
                  </a:lnTo>
                  <a:lnTo>
                    <a:pt x="45891" y="52525"/>
                  </a:lnTo>
                  <a:lnTo>
                    <a:pt x="45872" y="52544"/>
                  </a:lnTo>
                  <a:lnTo>
                    <a:pt x="45872" y="52544"/>
                  </a:lnTo>
                  <a:lnTo>
                    <a:pt x="45853" y="52562"/>
                  </a:lnTo>
                  <a:lnTo>
                    <a:pt x="45834" y="52562"/>
                  </a:lnTo>
                  <a:lnTo>
                    <a:pt x="45815" y="52562"/>
                  </a:lnTo>
                  <a:lnTo>
                    <a:pt x="45796" y="52525"/>
                  </a:lnTo>
                  <a:lnTo>
                    <a:pt x="45796" y="52525"/>
                  </a:lnTo>
                  <a:lnTo>
                    <a:pt x="45815" y="52487"/>
                  </a:lnTo>
                  <a:lnTo>
                    <a:pt x="45815" y="52487"/>
                  </a:lnTo>
                  <a:lnTo>
                    <a:pt x="45834" y="52449"/>
                  </a:lnTo>
                  <a:lnTo>
                    <a:pt x="45834" y="52449"/>
                  </a:lnTo>
                  <a:lnTo>
                    <a:pt x="45966" y="52355"/>
                  </a:lnTo>
                  <a:lnTo>
                    <a:pt x="46098" y="52260"/>
                  </a:lnTo>
                  <a:lnTo>
                    <a:pt x="46098" y="52260"/>
                  </a:lnTo>
                  <a:lnTo>
                    <a:pt x="46476" y="52014"/>
                  </a:lnTo>
                  <a:lnTo>
                    <a:pt x="46892" y="51788"/>
                  </a:lnTo>
                  <a:lnTo>
                    <a:pt x="46892" y="51788"/>
                  </a:lnTo>
                  <a:lnTo>
                    <a:pt x="47176" y="51655"/>
                  </a:lnTo>
                  <a:lnTo>
                    <a:pt x="47403" y="51561"/>
                  </a:lnTo>
                  <a:lnTo>
                    <a:pt x="47611" y="51542"/>
                  </a:lnTo>
                  <a:lnTo>
                    <a:pt x="47686" y="51542"/>
                  </a:lnTo>
                  <a:lnTo>
                    <a:pt x="47781" y="51561"/>
                  </a:lnTo>
                  <a:lnTo>
                    <a:pt x="47932" y="51617"/>
                  </a:lnTo>
                  <a:lnTo>
                    <a:pt x="48121" y="51693"/>
                  </a:lnTo>
                  <a:lnTo>
                    <a:pt x="48593" y="51958"/>
                  </a:lnTo>
                  <a:lnTo>
                    <a:pt x="48593" y="51958"/>
                  </a:lnTo>
                  <a:close/>
                  <a:moveTo>
                    <a:pt x="9507" y="53961"/>
                  </a:moveTo>
                  <a:lnTo>
                    <a:pt x="9507" y="53961"/>
                  </a:lnTo>
                  <a:lnTo>
                    <a:pt x="9583" y="54301"/>
                  </a:lnTo>
                  <a:lnTo>
                    <a:pt x="9639" y="54642"/>
                  </a:lnTo>
                  <a:lnTo>
                    <a:pt x="9658" y="55001"/>
                  </a:lnTo>
                  <a:lnTo>
                    <a:pt x="9658" y="55341"/>
                  </a:lnTo>
                  <a:lnTo>
                    <a:pt x="9658" y="55341"/>
                  </a:lnTo>
                  <a:lnTo>
                    <a:pt x="9639" y="55511"/>
                  </a:lnTo>
                  <a:lnTo>
                    <a:pt x="9621" y="55681"/>
                  </a:lnTo>
                  <a:lnTo>
                    <a:pt x="9564" y="55832"/>
                  </a:lnTo>
                  <a:lnTo>
                    <a:pt x="9507" y="56002"/>
                  </a:lnTo>
                  <a:lnTo>
                    <a:pt x="9507" y="56002"/>
                  </a:lnTo>
                  <a:lnTo>
                    <a:pt x="9432" y="56059"/>
                  </a:lnTo>
                  <a:lnTo>
                    <a:pt x="9356" y="56116"/>
                  </a:lnTo>
                  <a:lnTo>
                    <a:pt x="9167" y="56154"/>
                  </a:lnTo>
                  <a:lnTo>
                    <a:pt x="9167" y="56154"/>
                  </a:lnTo>
                  <a:lnTo>
                    <a:pt x="8676" y="56248"/>
                  </a:lnTo>
                  <a:lnTo>
                    <a:pt x="8676" y="56248"/>
                  </a:lnTo>
                  <a:lnTo>
                    <a:pt x="8165" y="56305"/>
                  </a:lnTo>
                  <a:lnTo>
                    <a:pt x="7901" y="56343"/>
                  </a:lnTo>
                  <a:lnTo>
                    <a:pt x="7636" y="56361"/>
                  </a:lnTo>
                  <a:lnTo>
                    <a:pt x="7636" y="56361"/>
                  </a:lnTo>
                  <a:lnTo>
                    <a:pt x="7428" y="56343"/>
                  </a:lnTo>
                  <a:lnTo>
                    <a:pt x="7258" y="56305"/>
                  </a:lnTo>
                  <a:lnTo>
                    <a:pt x="7107" y="56248"/>
                  </a:lnTo>
                  <a:lnTo>
                    <a:pt x="6974" y="56154"/>
                  </a:lnTo>
                  <a:lnTo>
                    <a:pt x="6861" y="56040"/>
                  </a:lnTo>
                  <a:lnTo>
                    <a:pt x="6748" y="55908"/>
                  </a:lnTo>
                  <a:lnTo>
                    <a:pt x="6540" y="55587"/>
                  </a:lnTo>
                  <a:lnTo>
                    <a:pt x="6540" y="55587"/>
                  </a:lnTo>
                  <a:lnTo>
                    <a:pt x="6426" y="55379"/>
                  </a:lnTo>
                  <a:lnTo>
                    <a:pt x="6294" y="55190"/>
                  </a:lnTo>
                  <a:lnTo>
                    <a:pt x="6162" y="54982"/>
                  </a:lnTo>
                  <a:lnTo>
                    <a:pt x="6124" y="54868"/>
                  </a:lnTo>
                  <a:lnTo>
                    <a:pt x="6105" y="54755"/>
                  </a:lnTo>
                  <a:lnTo>
                    <a:pt x="6105" y="54755"/>
                  </a:lnTo>
                  <a:lnTo>
                    <a:pt x="6105" y="54642"/>
                  </a:lnTo>
                  <a:lnTo>
                    <a:pt x="6143" y="54547"/>
                  </a:lnTo>
                  <a:lnTo>
                    <a:pt x="6181" y="54453"/>
                  </a:lnTo>
                  <a:lnTo>
                    <a:pt x="6237" y="54358"/>
                  </a:lnTo>
                  <a:lnTo>
                    <a:pt x="6313" y="54282"/>
                  </a:lnTo>
                  <a:lnTo>
                    <a:pt x="6407" y="54188"/>
                  </a:lnTo>
                  <a:lnTo>
                    <a:pt x="6596" y="54037"/>
                  </a:lnTo>
                  <a:lnTo>
                    <a:pt x="6823" y="53904"/>
                  </a:lnTo>
                  <a:lnTo>
                    <a:pt x="7050" y="53791"/>
                  </a:lnTo>
                  <a:lnTo>
                    <a:pt x="7428" y="53602"/>
                  </a:lnTo>
                  <a:lnTo>
                    <a:pt x="7428" y="53602"/>
                  </a:lnTo>
                  <a:lnTo>
                    <a:pt x="8127" y="53281"/>
                  </a:lnTo>
                  <a:lnTo>
                    <a:pt x="8468" y="53130"/>
                  </a:lnTo>
                  <a:lnTo>
                    <a:pt x="8827" y="53016"/>
                  </a:lnTo>
                  <a:lnTo>
                    <a:pt x="8827" y="53016"/>
                  </a:lnTo>
                  <a:lnTo>
                    <a:pt x="9016" y="52978"/>
                  </a:lnTo>
                  <a:lnTo>
                    <a:pt x="9016" y="52978"/>
                  </a:lnTo>
                  <a:lnTo>
                    <a:pt x="9035" y="52978"/>
                  </a:lnTo>
                  <a:lnTo>
                    <a:pt x="9054" y="52997"/>
                  </a:lnTo>
                  <a:lnTo>
                    <a:pt x="9054" y="52997"/>
                  </a:lnTo>
                  <a:lnTo>
                    <a:pt x="9091" y="53016"/>
                  </a:lnTo>
                  <a:lnTo>
                    <a:pt x="9091" y="53016"/>
                  </a:lnTo>
                  <a:lnTo>
                    <a:pt x="9110" y="53016"/>
                  </a:lnTo>
                  <a:lnTo>
                    <a:pt x="9129" y="53016"/>
                  </a:lnTo>
                  <a:lnTo>
                    <a:pt x="9167" y="53073"/>
                  </a:lnTo>
                  <a:lnTo>
                    <a:pt x="9224" y="53186"/>
                  </a:lnTo>
                  <a:lnTo>
                    <a:pt x="9224" y="53186"/>
                  </a:lnTo>
                  <a:lnTo>
                    <a:pt x="9299" y="53375"/>
                  </a:lnTo>
                  <a:lnTo>
                    <a:pt x="9375" y="53564"/>
                  </a:lnTo>
                  <a:lnTo>
                    <a:pt x="9507" y="53961"/>
                  </a:lnTo>
                  <a:lnTo>
                    <a:pt x="9507" y="53961"/>
                  </a:lnTo>
                  <a:close/>
                  <a:moveTo>
                    <a:pt x="3931" y="45059"/>
                  </a:moveTo>
                  <a:lnTo>
                    <a:pt x="3931" y="45059"/>
                  </a:lnTo>
                  <a:lnTo>
                    <a:pt x="4272" y="45097"/>
                  </a:lnTo>
                  <a:lnTo>
                    <a:pt x="4461" y="45135"/>
                  </a:lnTo>
                  <a:lnTo>
                    <a:pt x="4631" y="45191"/>
                  </a:lnTo>
                  <a:lnTo>
                    <a:pt x="4706" y="45210"/>
                  </a:lnTo>
                  <a:lnTo>
                    <a:pt x="4763" y="45248"/>
                  </a:lnTo>
                  <a:lnTo>
                    <a:pt x="4801" y="45305"/>
                  </a:lnTo>
                  <a:lnTo>
                    <a:pt x="4801" y="45342"/>
                  </a:lnTo>
                  <a:lnTo>
                    <a:pt x="4782" y="45399"/>
                  </a:lnTo>
                  <a:lnTo>
                    <a:pt x="4744" y="45475"/>
                  </a:lnTo>
                  <a:lnTo>
                    <a:pt x="4669" y="45532"/>
                  </a:lnTo>
                  <a:lnTo>
                    <a:pt x="4555" y="45607"/>
                  </a:lnTo>
                  <a:lnTo>
                    <a:pt x="4555" y="45607"/>
                  </a:lnTo>
                  <a:lnTo>
                    <a:pt x="4272" y="45796"/>
                  </a:lnTo>
                  <a:lnTo>
                    <a:pt x="3988" y="45947"/>
                  </a:lnTo>
                  <a:lnTo>
                    <a:pt x="3402" y="46250"/>
                  </a:lnTo>
                  <a:lnTo>
                    <a:pt x="3402" y="46250"/>
                  </a:lnTo>
                  <a:lnTo>
                    <a:pt x="2797" y="46552"/>
                  </a:lnTo>
                  <a:lnTo>
                    <a:pt x="2495" y="46703"/>
                  </a:lnTo>
                  <a:lnTo>
                    <a:pt x="2193" y="46836"/>
                  </a:lnTo>
                  <a:lnTo>
                    <a:pt x="2193" y="46836"/>
                  </a:lnTo>
                  <a:lnTo>
                    <a:pt x="1947" y="46911"/>
                  </a:lnTo>
                  <a:lnTo>
                    <a:pt x="1947" y="46911"/>
                  </a:lnTo>
                  <a:lnTo>
                    <a:pt x="1569" y="47062"/>
                  </a:lnTo>
                  <a:lnTo>
                    <a:pt x="1172" y="47214"/>
                  </a:lnTo>
                  <a:lnTo>
                    <a:pt x="1172" y="47214"/>
                  </a:lnTo>
                  <a:lnTo>
                    <a:pt x="1210" y="47440"/>
                  </a:lnTo>
                  <a:lnTo>
                    <a:pt x="1210" y="47440"/>
                  </a:lnTo>
                  <a:lnTo>
                    <a:pt x="1210" y="47459"/>
                  </a:lnTo>
                  <a:lnTo>
                    <a:pt x="1172" y="47478"/>
                  </a:lnTo>
                  <a:lnTo>
                    <a:pt x="1172" y="47478"/>
                  </a:lnTo>
                  <a:lnTo>
                    <a:pt x="1153" y="47459"/>
                  </a:lnTo>
                  <a:lnTo>
                    <a:pt x="1134" y="47440"/>
                  </a:lnTo>
                  <a:lnTo>
                    <a:pt x="1134" y="47440"/>
                  </a:lnTo>
                  <a:lnTo>
                    <a:pt x="1115" y="47251"/>
                  </a:lnTo>
                  <a:lnTo>
                    <a:pt x="1115" y="47251"/>
                  </a:lnTo>
                  <a:lnTo>
                    <a:pt x="775" y="47403"/>
                  </a:lnTo>
                  <a:lnTo>
                    <a:pt x="435" y="47592"/>
                  </a:lnTo>
                  <a:lnTo>
                    <a:pt x="435" y="47592"/>
                  </a:lnTo>
                  <a:lnTo>
                    <a:pt x="246" y="47705"/>
                  </a:lnTo>
                  <a:lnTo>
                    <a:pt x="151" y="47762"/>
                  </a:lnTo>
                  <a:lnTo>
                    <a:pt x="76" y="47837"/>
                  </a:lnTo>
                  <a:lnTo>
                    <a:pt x="76" y="47837"/>
                  </a:lnTo>
                  <a:lnTo>
                    <a:pt x="76" y="47875"/>
                  </a:lnTo>
                  <a:lnTo>
                    <a:pt x="57" y="47894"/>
                  </a:lnTo>
                  <a:lnTo>
                    <a:pt x="19" y="47894"/>
                  </a:lnTo>
                  <a:lnTo>
                    <a:pt x="0" y="47856"/>
                  </a:lnTo>
                  <a:lnTo>
                    <a:pt x="0" y="47856"/>
                  </a:lnTo>
                  <a:lnTo>
                    <a:pt x="0" y="47818"/>
                  </a:lnTo>
                  <a:lnTo>
                    <a:pt x="38" y="47781"/>
                  </a:lnTo>
                  <a:lnTo>
                    <a:pt x="133" y="47686"/>
                  </a:lnTo>
                  <a:lnTo>
                    <a:pt x="284" y="47573"/>
                  </a:lnTo>
                  <a:lnTo>
                    <a:pt x="473" y="47478"/>
                  </a:lnTo>
                  <a:lnTo>
                    <a:pt x="851" y="47289"/>
                  </a:lnTo>
                  <a:lnTo>
                    <a:pt x="1096" y="47176"/>
                  </a:lnTo>
                  <a:lnTo>
                    <a:pt x="1096" y="47176"/>
                  </a:lnTo>
                  <a:lnTo>
                    <a:pt x="1059" y="46722"/>
                  </a:lnTo>
                  <a:lnTo>
                    <a:pt x="1059" y="46269"/>
                  </a:lnTo>
                  <a:lnTo>
                    <a:pt x="1078" y="46042"/>
                  </a:lnTo>
                  <a:lnTo>
                    <a:pt x="1096" y="45815"/>
                  </a:lnTo>
                  <a:lnTo>
                    <a:pt x="1134" y="45588"/>
                  </a:lnTo>
                  <a:lnTo>
                    <a:pt x="1210" y="45361"/>
                  </a:lnTo>
                  <a:lnTo>
                    <a:pt x="1210" y="45361"/>
                  </a:lnTo>
                  <a:lnTo>
                    <a:pt x="1304" y="45078"/>
                  </a:lnTo>
                  <a:lnTo>
                    <a:pt x="1361" y="44927"/>
                  </a:lnTo>
                  <a:lnTo>
                    <a:pt x="1437" y="44794"/>
                  </a:lnTo>
                  <a:lnTo>
                    <a:pt x="1531" y="44662"/>
                  </a:lnTo>
                  <a:lnTo>
                    <a:pt x="1626" y="44549"/>
                  </a:lnTo>
                  <a:lnTo>
                    <a:pt x="1739" y="44454"/>
                  </a:lnTo>
                  <a:lnTo>
                    <a:pt x="1871" y="44379"/>
                  </a:lnTo>
                  <a:lnTo>
                    <a:pt x="1871" y="44379"/>
                  </a:lnTo>
                  <a:lnTo>
                    <a:pt x="1966" y="44360"/>
                  </a:lnTo>
                  <a:lnTo>
                    <a:pt x="2041" y="44360"/>
                  </a:lnTo>
                  <a:lnTo>
                    <a:pt x="2193" y="44379"/>
                  </a:lnTo>
                  <a:lnTo>
                    <a:pt x="2193" y="44379"/>
                  </a:lnTo>
                  <a:lnTo>
                    <a:pt x="2306" y="44435"/>
                  </a:lnTo>
                  <a:lnTo>
                    <a:pt x="2419" y="44492"/>
                  </a:lnTo>
                  <a:lnTo>
                    <a:pt x="2627" y="44605"/>
                  </a:lnTo>
                  <a:lnTo>
                    <a:pt x="2627" y="44605"/>
                  </a:lnTo>
                  <a:lnTo>
                    <a:pt x="2968" y="44794"/>
                  </a:lnTo>
                  <a:lnTo>
                    <a:pt x="3308" y="44927"/>
                  </a:lnTo>
                  <a:lnTo>
                    <a:pt x="3308" y="44927"/>
                  </a:lnTo>
                  <a:lnTo>
                    <a:pt x="3459" y="44983"/>
                  </a:lnTo>
                  <a:lnTo>
                    <a:pt x="3610" y="45021"/>
                  </a:lnTo>
                  <a:lnTo>
                    <a:pt x="3931" y="45059"/>
                  </a:lnTo>
                  <a:lnTo>
                    <a:pt x="3931" y="45059"/>
                  </a:lnTo>
                  <a:close/>
                  <a:moveTo>
                    <a:pt x="34531" y="4423"/>
                  </a:moveTo>
                  <a:lnTo>
                    <a:pt x="34531" y="4423"/>
                  </a:lnTo>
                  <a:lnTo>
                    <a:pt x="34569" y="4480"/>
                  </a:lnTo>
                  <a:lnTo>
                    <a:pt x="34588" y="4555"/>
                  </a:lnTo>
                  <a:lnTo>
                    <a:pt x="34626" y="4725"/>
                  </a:lnTo>
                  <a:lnTo>
                    <a:pt x="34645" y="4933"/>
                  </a:lnTo>
                  <a:lnTo>
                    <a:pt x="34626" y="5160"/>
                  </a:lnTo>
                  <a:lnTo>
                    <a:pt x="34607" y="5387"/>
                  </a:lnTo>
                  <a:lnTo>
                    <a:pt x="34550" y="5614"/>
                  </a:lnTo>
                  <a:lnTo>
                    <a:pt x="34494" y="5803"/>
                  </a:lnTo>
                  <a:lnTo>
                    <a:pt x="34418" y="5973"/>
                  </a:lnTo>
                  <a:lnTo>
                    <a:pt x="34418" y="5973"/>
                  </a:lnTo>
                  <a:lnTo>
                    <a:pt x="34418" y="6067"/>
                  </a:lnTo>
                  <a:lnTo>
                    <a:pt x="34399" y="6124"/>
                  </a:lnTo>
                  <a:lnTo>
                    <a:pt x="34399" y="6124"/>
                  </a:lnTo>
                  <a:lnTo>
                    <a:pt x="34399" y="6143"/>
                  </a:lnTo>
                  <a:lnTo>
                    <a:pt x="34380" y="6162"/>
                  </a:lnTo>
                  <a:lnTo>
                    <a:pt x="34361" y="6181"/>
                  </a:lnTo>
                  <a:lnTo>
                    <a:pt x="34323" y="6181"/>
                  </a:lnTo>
                  <a:lnTo>
                    <a:pt x="34323" y="6181"/>
                  </a:lnTo>
                  <a:lnTo>
                    <a:pt x="34286" y="6181"/>
                  </a:lnTo>
                  <a:lnTo>
                    <a:pt x="34286" y="6181"/>
                  </a:lnTo>
                  <a:lnTo>
                    <a:pt x="34248" y="6218"/>
                  </a:lnTo>
                  <a:lnTo>
                    <a:pt x="34229" y="6237"/>
                  </a:lnTo>
                  <a:lnTo>
                    <a:pt x="34191" y="6218"/>
                  </a:lnTo>
                  <a:lnTo>
                    <a:pt x="34191" y="6218"/>
                  </a:lnTo>
                  <a:lnTo>
                    <a:pt x="34191" y="6200"/>
                  </a:lnTo>
                  <a:lnTo>
                    <a:pt x="34191" y="6181"/>
                  </a:lnTo>
                  <a:lnTo>
                    <a:pt x="34210" y="6143"/>
                  </a:lnTo>
                  <a:lnTo>
                    <a:pt x="34210" y="6143"/>
                  </a:lnTo>
                  <a:lnTo>
                    <a:pt x="34040" y="5973"/>
                  </a:lnTo>
                  <a:lnTo>
                    <a:pt x="33870" y="5803"/>
                  </a:lnTo>
                  <a:lnTo>
                    <a:pt x="33870" y="5803"/>
                  </a:lnTo>
                  <a:lnTo>
                    <a:pt x="33832" y="5765"/>
                  </a:lnTo>
                  <a:lnTo>
                    <a:pt x="33832" y="5765"/>
                  </a:lnTo>
                  <a:lnTo>
                    <a:pt x="33662" y="5651"/>
                  </a:lnTo>
                  <a:lnTo>
                    <a:pt x="33605" y="5576"/>
                  </a:lnTo>
                  <a:lnTo>
                    <a:pt x="33567" y="5500"/>
                  </a:lnTo>
                  <a:lnTo>
                    <a:pt x="33567" y="5500"/>
                  </a:lnTo>
                  <a:lnTo>
                    <a:pt x="33567" y="5368"/>
                  </a:lnTo>
                  <a:lnTo>
                    <a:pt x="33586" y="5255"/>
                  </a:lnTo>
                  <a:lnTo>
                    <a:pt x="33624" y="5141"/>
                  </a:lnTo>
                  <a:lnTo>
                    <a:pt x="33681" y="5028"/>
                  </a:lnTo>
                  <a:lnTo>
                    <a:pt x="33756" y="4933"/>
                  </a:lnTo>
                  <a:lnTo>
                    <a:pt x="33832" y="4839"/>
                  </a:lnTo>
                  <a:lnTo>
                    <a:pt x="34002" y="4669"/>
                  </a:lnTo>
                  <a:lnTo>
                    <a:pt x="34002" y="4669"/>
                  </a:lnTo>
                  <a:lnTo>
                    <a:pt x="34116" y="4574"/>
                  </a:lnTo>
                  <a:lnTo>
                    <a:pt x="34267" y="4480"/>
                  </a:lnTo>
                  <a:lnTo>
                    <a:pt x="34323" y="4423"/>
                  </a:lnTo>
                  <a:lnTo>
                    <a:pt x="34399" y="4404"/>
                  </a:lnTo>
                  <a:lnTo>
                    <a:pt x="34456" y="4404"/>
                  </a:lnTo>
                  <a:lnTo>
                    <a:pt x="34531" y="4423"/>
                  </a:lnTo>
                  <a:lnTo>
                    <a:pt x="34531" y="4423"/>
                  </a:lnTo>
                  <a:close/>
                  <a:moveTo>
                    <a:pt x="47100" y="8808"/>
                  </a:moveTo>
                  <a:lnTo>
                    <a:pt x="47100" y="8808"/>
                  </a:lnTo>
                  <a:lnTo>
                    <a:pt x="47233" y="8997"/>
                  </a:lnTo>
                  <a:lnTo>
                    <a:pt x="47308" y="9186"/>
                  </a:lnTo>
                  <a:lnTo>
                    <a:pt x="47384" y="9394"/>
                  </a:lnTo>
                  <a:lnTo>
                    <a:pt x="47440" y="9602"/>
                  </a:lnTo>
                  <a:lnTo>
                    <a:pt x="47478" y="9828"/>
                  </a:lnTo>
                  <a:lnTo>
                    <a:pt x="47497" y="10036"/>
                  </a:lnTo>
                  <a:lnTo>
                    <a:pt x="47497" y="10471"/>
                  </a:lnTo>
                  <a:lnTo>
                    <a:pt x="47497" y="10471"/>
                  </a:lnTo>
                  <a:lnTo>
                    <a:pt x="47478" y="10641"/>
                  </a:lnTo>
                  <a:lnTo>
                    <a:pt x="47440" y="10830"/>
                  </a:lnTo>
                  <a:lnTo>
                    <a:pt x="47403" y="10906"/>
                  </a:lnTo>
                  <a:lnTo>
                    <a:pt x="47365" y="10981"/>
                  </a:lnTo>
                  <a:lnTo>
                    <a:pt x="47308" y="11038"/>
                  </a:lnTo>
                  <a:lnTo>
                    <a:pt x="47233" y="11095"/>
                  </a:lnTo>
                  <a:lnTo>
                    <a:pt x="47233" y="11095"/>
                  </a:lnTo>
                  <a:lnTo>
                    <a:pt x="47100" y="11114"/>
                  </a:lnTo>
                  <a:lnTo>
                    <a:pt x="46968" y="11114"/>
                  </a:lnTo>
                  <a:lnTo>
                    <a:pt x="46722" y="11095"/>
                  </a:lnTo>
                  <a:lnTo>
                    <a:pt x="46722" y="11095"/>
                  </a:lnTo>
                  <a:lnTo>
                    <a:pt x="46514" y="11095"/>
                  </a:lnTo>
                  <a:lnTo>
                    <a:pt x="46287" y="11076"/>
                  </a:lnTo>
                  <a:lnTo>
                    <a:pt x="46174" y="11038"/>
                  </a:lnTo>
                  <a:lnTo>
                    <a:pt x="46080" y="11000"/>
                  </a:lnTo>
                  <a:lnTo>
                    <a:pt x="45985" y="10962"/>
                  </a:lnTo>
                  <a:lnTo>
                    <a:pt x="45909" y="10887"/>
                  </a:lnTo>
                  <a:lnTo>
                    <a:pt x="45909" y="10887"/>
                  </a:lnTo>
                  <a:lnTo>
                    <a:pt x="45796" y="10660"/>
                  </a:lnTo>
                  <a:lnTo>
                    <a:pt x="45702" y="10414"/>
                  </a:lnTo>
                  <a:lnTo>
                    <a:pt x="45550" y="9923"/>
                  </a:lnTo>
                  <a:lnTo>
                    <a:pt x="45550" y="9923"/>
                  </a:lnTo>
                  <a:lnTo>
                    <a:pt x="45513" y="9715"/>
                  </a:lnTo>
                  <a:lnTo>
                    <a:pt x="45494" y="9602"/>
                  </a:lnTo>
                  <a:lnTo>
                    <a:pt x="45494" y="9507"/>
                  </a:lnTo>
                  <a:lnTo>
                    <a:pt x="45513" y="9413"/>
                  </a:lnTo>
                  <a:lnTo>
                    <a:pt x="45550" y="9318"/>
                  </a:lnTo>
                  <a:lnTo>
                    <a:pt x="45607" y="9243"/>
                  </a:lnTo>
                  <a:lnTo>
                    <a:pt x="45702" y="9167"/>
                  </a:lnTo>
                  <a:lnTo>
                    <a:pt x="45702" y="9167"/>
                  </a:lnTo>
                  <a:lnTo>
                    <a:pt x="46231" y="8865"/>
                  </a:lnTo>
                  <a:lnTo>
                    <a:pt x="46760" y="8543"/>
                  </a:lnTo>
                  <a:lnTo>
                    <a:pt x="46760" y="8543"/>
                  </a:lnTo>
                  <a:lnTo>
                    <a:pt x="46930" y="8411"/>
                  </a:lnTo>
                  <a:lnTo>
                    <a:pt x="46930" y="8411"/>
                  </a:lnTo>
                  <a:lnTo>
                    <a:pt x="46968" y="8411"/>
                  </a:lnTo>
                  <a:lnTo>
                    <a:pt x="46968" y="8411"/>
                  </a:lnTo>
                  <a:lnTo>
                    <a:pt x="46987" y="8411"/>
                  </a:lnTo>
                  <a:lnTo>
                    <a:pt x="47025" y="8430"/>
                  </a:lnTo>
                  <a:lnTo>
                    <a:pt x="47025" y="8449"/>
                  </a:lnTo>
                  <a:lnTo>
                    <a:pt x="47025" y="8468"/>
                  </a:lnTo>
                  <a:lnTo>
                    <a:pt x="47025" y="8468"/>
                  </a:lnTo>
                  <a:lnTo>
                    <a:pt x="47062" y="8638"/>
                  </a:lnTo>
                  <a:lnTo>
                    <a:pt x="47100" y="8808"/>
                  </a:lnTo>
                  <a:lnTo>
                    <a:pt x="47100" y="8808"/>
                  </a:lnTo>
                  <a:close/>
                  <a:moveTo>
                    <a:pt x="43320" y="21641"/>
                  </a:moveTo>
                  <a:lnTo>
                    <a:pt x="43320" y="21641"/>
                  </a:lnTo>
                  <a:lnTo>
                    <a:pt x="43377" y="22114"/>
                  </a:lnTo>
                  <a:lnTo>
                    <a:pt x="43377" y="22359"/>
                  </a:lnTo>
                  <a:lnTo>
                    <a:pt x="43377" y="22586"/>
                  </a:lnTo>
                  <a:lnTo>
                    <a:pt x="43377" y="22586"/>
                  </a:lnTo>
                  <a:lnTo>
                    <a:pt x="43358" y="22756"/>
                  </a:lnTo>
                  <a:lnTo>
                    <a:pt x="43339" y="22926"/>
                  </a:lnTo>
                  <a:lnTo>
                    <a:pt x="43245" y="23229"/>
                  </a:lnTo>
                  <a:lnTo>
                    <a:pt x="43245" y="23229"/>
                  </a:lnTo>
                  <a:lnTo>
                    <a:pt x="43207" y="23399"/>
                  </a:lnTo>
                  <a:lnTo>
                    <a:pt x="43131" y="23550"/>
                  </a:lnTo>
                  <a:lnTo>
                    <a:pt x="43056" y="23701"/>
                  </a:lnTo>
                  <a:lnTo>
                    <a:pt x="42961" y="23834"/>
                  </a:lnTo>
                  <a:lnTo>
                    <a:pt x="42961" y="23834"/>
                  </a:lnTo>
                  <a:lnTo>
                    <a:pt x="42885" y="23890"/>
                  </a:lnTo>
                  <a:lnTo>
                    <a:pt x="42810" y="23947"/>
                  </a:lnTo>
                  <a:lnTo>
                    <a:pt x="42640" y="24042"/>
                  </a:lnTo>
                  <a:lnTo>
                    <a:pt x="42640" y="24042"/>
                  </a:lnTo>
                  <a:lnTo>
                    <a:pt x="42470" y="24136"/>
                  </a:lnTo>
                  <a:lnTo>
                    <a:pt x="42356" y="24155"/>
                  </a:lnTo>
                  <a:lnTo>
                    <a:pt x="42262" y="24174"/>
                  </a:lnTo>
                  <a:lnTo>
                    <a:pt x="42262" y="24174"/>
                  </a:lnTo>
                  <a:lnTo>
                    <a:pt x="42092" y="24155"/>
                  </a:lnTo>
                  <a:lnTo>
                    <a:pt x="41959" y="24117"/>
                  </a:lnTo>
                  <a:lnTo>
                    <a:pt x="41827" y="24061"/>
                  </a:lnTo>
                  <a:lnTo>
                    <a:pt x="41714" y="23985"/>
                  </a:lnTo>
                  <a:lnTo>
                    <a:pt x="41600" y="23890"/>
                  </a:lnTo>
                  <a:lnTo>
                    <a:pt x="41506" y="23796"/>
                  </a:lnTo>
                  <a:lnTo>
                    <a:pt x="41430" y="23683"/>
                  </a:lnTo>
                  <a:lnTo>
                    <a:pt x="41354" y="23569"/>
                  </a:lnTo>
                  <a:lnTo>
                    <a:pt x="41241" y="23304"/>
                  </a:lnTo>
                  <a:lnTo>
                    <a:pt x="41147" y="23002"/>
                  </a:lnTo>
                  <a:lnTo>
                    <a:pt x="41090" y="22719"/>
                  </a:lnTo>
                  <a:lnTo>
                    <a:pt x="41052" y="22435"/>
                  </a:lnTo>
                  <a:lnTo>
                    <a:pt x="41052" y="22435"/>
                  </a:lnTo>
                  <a:lnTo>
                    <a:pt x="41014" y="22095"/>
                  </a:lnTo>
                  <a:lnTo>
                    <a:pt x="40976" y="21736"/>
                  </a:lnTo>
                  <a:lnTo>
                    <a:pt x="40976" y="21566"/>
                  </a:lnTo>
                  <a:lnTo>
                    <a:pt x="40976" y="21396"/>
                  </a:lnTo>
                  <a:lnTo>
                    <a:pt x="41014" y="21225"/>
                  </a:lnTo>
                  <a:lnTo>
                    <a:pt x="41071" y="21074"/>
                  </a:lnTo>
                  <a:lnTo>
                    <a:pt x="41071" y="21074"/>
                  </a:lnTo>
                  <a:lnTo>
                    <a:pt x="41222" y="20847"/>
                  </a:lnTo>
                  <a:lnTo>
                    <a:pt x="41392" y="20621"/>
                  </a:lnTo>
                  <a:lnTo>
                    <a:pt x="41732" y="20186"/>
                  </a:lnTo>
                  <a:lnTo>
                    <a:pt x="42092" y="19770"/>
                  </a:lnTo>
                  <a:lnTo>
                    <a:pt x="42262" y="19562"/>
                  </a:lnTo>
                  <a:lnTo>
                    <a:pt x="42432" y="19335"/>
                  </a:lnTo>
                  <a:lnTo>
                    <a:pt x="42432" y="19335"/>
                  </a:lnTo>
                  <a:lnTo>
                    <a:pt x="42488" y="19241"/>
                  </a:lnTo>
                  <a:lnTo>
                    <a:pt x="42526" y="19146"/>
                  </a:lnTo>
                  <a:lnTo>
                    <a:pt x="42526" y="19146"/>
                  </a:lnTo>
                  <a:lnTo>
                    <a:pt x="42545" y="19127"/>
                  </a:lnTo>
                  <a:lnTo>
                    <a:pt x="42564" y="19109"/>
                  </a:lnTo>
                  <a:lnTo>
                    <a:pt x="42564" y="19109"/>
                  </a:lnTo>
                  <a:lnTo>
                    <a:pt x="42602" y="19109"/>
                  </a:lnTo>
                  <a:lnTo>
                    <a:pt x="42602" y="19127"/>
                  </a:lnTo>
                  <a:lnTo>
                    <a:pt x="42621" y="19165"/>
                  </a:lnTo>
                  <a:lnTo>
                    <a:pt x="42621" y="19165"/>
                  </a:lnTo>
                  <a:lnTo>
                    <a:pt x="42640" y="19411"/>
                  </a:lnTo>
                  <a:lnTo>
                    <a:pt x="42677" y="19543"/>
                  </a:lnTo>
                  <a:lnTo>
                    <a:pt x="42715" y="19657"/>
                  </a:lnTo>
                  <a:lnTo>
                    <a:pt x="42715" y="19657"/>
                  </a:lnTo>
                  <a:lnTo>
                    <a:pt x="42885" y="19978"/>
                  </a:lnTo>
                  <a:lnTo>
                    <a:pt x="42961" y="20148"/>
                  </a:lnTo>
                  <a:lnTo>
                    <a:pt x="43037" y="20318"/>
                  </a:lnTo>
                  <a:lnTo>
                    <a:pt x="43037" y="20318"/>
                  </a:lnTo>
                  <a:lnTo>
                    <a:pt x="43150" y="20640"/>
                  </a:lnTo>
                  <a:lnTo>
                    <a:pt x="43245" y="20961"/>
                  </a:lnTo>
                  <a:lnTo>
                    <a:pt x="43301" y="21301"/>
                  </a:lnTo>
                  <a:lnTo>
                    <a:pt x="43320" y="21641"/>
                  </a:lnTo>
                  <a:lnTo>
                    <a:pt x="43320" y="21641"/>
                  </a:lnTo>
                  <a:close/>
                  <a:moveTo>
                    <a:pt x="37121" y="11718"/>
                  </a:moveTo>
                  <a:lnTo>
                    <a:pt x="37121" y="11718"/>
                  </a:lnTo>
                  <a:lnTo>
                    <a:pt x="37196" y="11832"/>
                  </a:lnTo>
                  <a:lnTo>
                    <a:pt x="37215" y="11945"/>
                  </a:lnTo>
                  <a:lnTo>
                    <a:pt x="37196" y="12078"/>
                  </a:lnTo>
                  <a:lnTo>
                    <a:pt x="37159" y="12210"/>
                  </a:lnTo>
                  <a:lnTo>
                    <a:pt x="37159" y="12210"/>
                  </a:lnTo>
                  <a:lnTo>
                    <a:pt x="37064" y="12361"/>
                  </a:lnTo>
                  <a:lnTo>
                    <a:pt x="37007" y="12418"/>
                  </a:lnTo>
                  <a:lnTo>
                    <a:pt x="36951" y="12475"/>
                  </a:lnTo>
                  <a:lnTo>
                    <a:pt x="36951" y="12475"/>
                  </a:lnTo>
                  <a:lnTo>
                    <a:pt x="36535" y="12626"/>
                  </a:lnTo>
                  <a:lnTo>
                    <a:pt x="36327" y="12682"/>
                  </a:lnTo>
                  <a:lnTo>
                    <a:pt x="36100" y="12739"/>
                  </a:lnTo>
                  <a:lnTo>
                    <a:pt x="35892" y="12777"/>
                  </a:lnTo>
                  <a:lnTo>
                    <a:pt x="35665" y="12796"/>
                  </a:lnTo>
                  <a:lnTo>
                    <a:pt x="35439" y="12815"/>
                  </a:lnTo>
                  <a:lnTo>
                    <a:pt x="35231" y="12815"/>
                  </a:lnTo>
                  <a:lnTo>
                    <a:pt x="35231" y="12815"/>
                  </a:lnTo>
                  <a:lnTo>
                    <a:pt x="34872" y="12796"/>
                  </a:lnTo>
                  <a:lnTo>
                    <a:pt x="34512" y="12758"/>
                  </a:lnTo>
                  <a:lnTo>
                    <a:pt x="34153" y="12682"/>
                  </a:lnTo>
                  <a:lnTo>
                    <a:pt x="33794" y="12588"/>
                  </a:lnTo>
                  <a:lnTo>
                    <a:pt x="33794" y="12588"/>
                  </a:lnTo>
                  <a:lnTo>
                    <a:pt x="33454" y="12531"/>
                  </a:lnTo>
                  <a:lnTo>
                    <a:pt x="33284" y="12512"/>
                  </a:lnTo>
                  <a:lnTo>
                    <a:pt x="33114" y="12456"/>
                  </a:lnTo>
                  <a:lnTo>
                    <a:pt x="33114" y="12456"/>
                  </a:lnTo>
                  <a:lnTo>
                    <a:pt x="33038" y="12418"/>
                  </a:lnTo>
                  <a:lnTo>
                    <a:pt x="32963" y="12380"/>
                  </a:lnTo>
                  <a:lnTo>
                    <a:pt x="32925" y="12323"/>
                  </a:lnTo>
                  <a:lnTo>
                    <a:pt x="32887" y="12267"/>
                  </a:lnTo>
                  <a:lnTo>
                    <a:pt x="32830" y="12115"/>
                  </a:lnTo>
                  <a:lnTo>
                    <a:pt x="32811" y="11945"/>
                  </a:lnTo>
                  <a:lnTo>
                    <a:pt x="32811" y="11945"/>
                  </a:lnTo>
                  <a:lnTo>
                    <a:pt x="32774" y="11624"/>
                  </a:lnTo>
                  <a:lnTo>
                    <a:pt x="32679" y="11322"/>
                  </a:lnTo>
                  <a:lnTo>
                    <a:pt x="32679" y="11322"/>
                  </a:lnTo>
                  <a:lnTo>
                    <a:pt x="32566" y="10925"/>
                  </a:lnTo>
                  <a:lnTo>
                    <a:pt x="32509" y="10755"/>
                  </a:lnTo>
                  <a:lnTo>
                    <a:pt x="32509" y="10584"/>
                  </a:lnTo>
                  <a:lnTo>
                    <a:pt x="32509" y="10509"/>
                  </a:lnTo>
                  <a:lnTo>
                    <a:pt x="32528" y="10433"/>
                  </a:lnTo>
                  <a:lnTo>
                    <a:pt x="32547" y="10358"/>
                  </a:lnTo>
                  <a:lnTo>
                    <a:pt x="32604" y="10301"/>
                  </a:lnTo>
                  <a:lnTo>
                    <a:pt x="32660" y="10225"/>
                  </a:lnTo>
                  <a:lnTo>
                    <a:pt x="32736" y="10169"/>
                  </a:lnTo>
                  <a:lnTo>
                    <a:pt x="32830" y="10112"/>
                  </a:lnTo>
                  <a:lnTo>
                    <a:pt x="32963" y="10055"/>
                  </a:lnTo>
                  <a:lnTo>
                    <a:pt x="32963" y="10055"/>
                  </a:lnTo>
                  <a:lnTo>
                    <a:pt x="33208" y="9923"/>
                  </a:lnTo>
                  <a:lnTo>
                    <a:pt x="33624" y="9753"/>
                  </a:lnTo>
                  <a:lnTo>
                    <a:pt x="33851" y="9677"/>
                  </a:lnTo>
                  <a:lnTo>
                    <a:pt x="34040" y="9621"/>
                  </a:lnTo>
                  <a:lnTo>
                    <a:pt x="34116" y="9602"/>
                  </a:lnTo>
                  <a:lnTo>
                    <a:pt x="34172" y="9621"/>
                  </a:lnTo>
                  <a:lnTo>
                    <a:pt x="34210" y="9621"/>
                  </a:lnTo>
                  <a:lnTo>
                    <a:pt x="34248" y="9658"/>
                  </a:lnTo>
                  <a:lnTo>
                    <a:pt x="34248" y="9658"/>
                  </a:lnTo>
                  <a:lnTo>
                    <a:pt x="34248" y="9658"/>
                  </a:lnTo>
                  <a:lnTo>
                    <a:pt x="34248" y="9658"/>
                  </a:lnTo>
                  <a:lnTo>
                    <a:pt x="34248" y="9658"/>
                  </a:lnTo>
                  <a:lnTo>
                    <a:pt x="34248" y="9658"/>
                  </a:lnTo>
                  <a:lnTo>
                    <a:pt x="34267" y="9658"/>
                  </a:lnTo>
                  <a:lnTo>
                    <a:pt x="34286" y="9658"/>
                  </a:lnTo>
                  <a:lnTo>
                    <a:pt x="34342" y="9696"/>
                  </a:lnTo>
                  <a:lnTo>
                    <a:pt x="34437" y="9791"/>
                  </a:lnTo>
                  <a:lnTo>
                    <a:pt x="34437" y="9791"/>
                  </a:lnTo>
                  <a:lnTo>
                    <a:pt x="34588" y="9923"/>
                  </a:lnTo>
                  <a:lnTo>
                    <a:pt x="34739" y="10017"/>
                  </a:lnTo>
                  <a:lnTo>
                    <a:pt x="35061" y="10206"/>
                  </a:lnTo>
                  <a:lnTo>
                    <a:pt x="35382" y="10377"/>
                  </a:lnTo>
                  <a:lnTo>
                    <a:pt x="35684" y="10566"/>
                  </a:lnTo>
                  <a:lnTo>
                    <a:pt x="35684" y="10566"/>
                  </a:lnTo>
                  <a:lnTo>
                    <a:pt x="36025" y="10811"/>
                  </a:lnTo>
                  <a:lnTo>
                    <a:pt x="36365" y="11057"/>
                  </a:lnTo>
                  <a:lnTo>
                    <a:pt x="36365" y="11057"/>
                  </a:lnTo>
                  <a:lnTo>
                    <a:pt x="36762" y="11359"/>
                  </a:lnTo>
                  <a:lnTo>
                    <a:pt x="36970" y="11529"/>
                  </a:lnTo>
                  <a:lnTo>
                    <a:pt x="37045" y="11605"/>
                  </a:lnTo>
                  <a:lnTo>
                    <a:pt x="37121" y="11718"/>
                  </a:lnTo>
                  <a:lnTo>
                    <a:pt x="37121" y="11718"/>
                  </a:lnTo>
                  <a:close/>
                  <a:moveTo>
                    <a:pt x="23550" y="17445"/>
                  </a:moveTo>
                  <a:lnTo>
                    <a:pt x="23550" y="17445"/>
                  </a:lnTo>
                  <a:lnTo>
                    <a:pt x="23645" y="17729"/>
                  </a:lnTo>
                  <a:lnTo>
                    <a:pt x="23701" y="18012"/>
                  </a:lnTo>
                  <a:lnTo>
                    <a:pt x="23758" y="18296"/>
                  </a:lnTo>
                  <a:lnTo>
                    <a:pt x="23758" y="18447"/>
                  </a:lnTo>
                  <a:lnTo>
                    <a:pt x="23758" y="18598"/>
                  </a:lnTo>
                  <a:lnTo>
                    <a:pt x="23758" y="18598"/>
                  </a:lnTo>
                  <a:lnTo>
                    <a:pt x="23739" y="18901"/>
                  </a:lnTo>
                  <a:lnTo>
                    <a:pt x="23720" y="19109"/>
                  </a:lnTo>
                  <a:lnTo>
                    <a:pt x="23664" y="19316"/>
                  </a:lnTo>
                  <a:lnTo>
                    <a:pt x="23607" y="19524"/>
                  </a:lnTo>
                  <a:lnTo>
                    <a:pt x="23531" y="19676"/>
                  </a:lnTo>
                  <a:lnTo>
                    <a:pt x="23475" y="19732"/>
                  </a:lnTo>
                  <a:lnTo>
                    <a:pt x="23418" y="19770"/>
                  </a:lnTo>
                  <a:lnTo>
                    <a:pt x="23361" y="19789"/>
                  </a:lnTo>
                  <a:lnTo>
                    <a:pt x="23286" y="19789"/>
                  </a:lnTo>
                  <a:lnTo>
                    <a:pt x="23286" y="19789"/>
                  </a:lnTo>
                  <a:lnTo>
                    <a:pt x="23115" y="19732"/>
                  </a:lnTo>
                  <a:lnTo>
                    <a:pt x="22983" y="19638"/>
                  </a:lnTo>
                  <a:lnTo>
                    <a:pt x="22870" y="19524"/>
                  </a:lnTo>
                  <a:lnTo>
                    <a:pt x="22756" y="19392"/>
                  </a:lnTo>
                  <a:lnTo>
                    <a:pt x="22756" y="19392"/>
                  </a:lnTo>
                  <a:lnTo>
                    <a:pt x="22719" y="19316"/>
                  </a:lnTo>
                  <a:lnTo>
                    <a:pt x="22681" y="19260"/>
                  </a:lnTo>
                  <a:lnTo>
                    <a:pt x="22662" y="19127"/>
                  </a:lnTo>
                  <a:lnTo>
                    <a:pt x="22681" y="18995"/>
                  </a:lnTo>
                  <a:lnTo>
                    <a:pt x="22719" y="18844"/>
                  </a:lnTo>
                  <a:lnTo>
                    <a:pt x="22719" y="18844"/>
                  </a:lnTo>
                  <a:lnTo>
                    <a:pt x="22870" y="18485"/>
                  </a:lnTo>
                  <a:lnTo>
                    <a:pt x="23059" y="18126"/>
                  </a:lnTo>
                  <a:lnTo>
                    <a:pt x="23248" y="17767"/>
                  </a:lnTo>
                  <a:lnTo>
                    <a:pt x="23475" y="17426"/>
                  </a:lnTo>
                  <a:lnTo>
                    <a:pt x="23475" y="17426"/>
                  </a:lnTo>
                  <a:lnTo>
                    <a:pt x="23437" y="17332"/>
                  </a:lnTo>
                  <a:lnTo>
                    <a:pt x="23437" y="17332"/>
                  </a:lnTo>
                  <a:lnTo>
                    <a:pt x="23437" y="17313"/>
                  </a:lnTo>
                  <a:lnTo>
                    <a:pt x="23475" y="17294"/>
                  </a:lnTo>
                  <a:lnTo>
                    <a:pt x="23475" y="17294"/>
                  </a:lnTo>
                  <a:lnTo>
                    <a:pt x="23494" y="17294"/>
                  </a:lnTo>
                  <a:lnTo>
                    <a:pt x="23512" y="17313"/>
                  </a:lnTo>
                  <a:lnTo>
                    <a:pt x="23531" y="17370"/>
                  </a:lnTo>
                  <a:lnTo>
                    <a:pt x="23531" y="17370"/>
                  </a:lnTo>
                  <a:lnTo>
                    <a:pt x="23550" y="17389"/>
                  </a:lnTo>
                  <a:lnTo>
                    <a:pt x="23569" y="17408"/>
                  </a:lnTo>
                  <a:lnTo>
                    <a:pt x="23569" y="17426"/>
                  </a:lnTo>
                  <a:lnTo>
                    <a:pt x="23550" y="17445"/>
                  </a:lnTo>
                  <a:lnTo>
                    <a:pt x="23550" y="17445"/>
                  </a:lnTo>
                  <a:close/>
                  <a:moveTo>
                    <a:pt x="22775" y="15064"/>
                  </a:moveTo>
                  <a:lnTo>
                    <a:pt x="22775" y="15064"/>
                  </a:lnTo>
                  <a:lnTo>
                    <a:pt x="22851" y="15253"/>
                  </a:lnTo>
                  <a:lnTo>
                    <a:pt x="22964" y="15461"/>
                  </a:lnTo>
                  <a:lnTo>
                    <a:pt x="23002" y="15574"/>
                  </a:lnTo>
                  <a:lnTo>
                    <a:pt x="23021" y="15688"/>
                  </a:lnTo>
                  <a:lnTo>
                    <a:pt x="23021" y="15782"/>
                  </a:lnTo>
                  <a:lnTo>
                    <a:pt x="23002" y="15895"/>
                  </a:lnTo>
                  <a:lnTo>
                    <a:pt x="23002" y="15895"/>
                  </a:lnTo>
                  <a:lnTo>
                    <a:pt x="22926" y="15971"/>
                  </a:lnTo>
                  <a:lnTo>
                    <a:pt x="22813" y="16047"/>
                  </a:lnTo>
                  <a:lnTo>
                    <a:pt x="22719" y="16103"/>
                  </a:lnTo>
                  <a:lnTo>
                    <a:pt x="22586" y="16141"/>
                  </a:lnTo>
                  <a:lnTo>
                    <a:pt x="22359" y="16198"/>
                  </a:lnTo>
                  <a:lnTo>
                    <a:pt x="22114" y="16236"/>
                  </a:lnTo>
                  <a:lnTo>
                    <a:pt x="22114" y="16236"/>
                  </a:lnTo>
                  <a:lnTo>
                    <a:pt x="21717" y="16292"/>
                  </a:lnTo>
                  <a:lnTo>
                    <a:pt x="21528" y="16311"/>
                  </a:lnTo>
                  <a:lnTo>
                    <a:pt x="21320" y="16330"/>
                  </a:lnTo>
                  <a:lnTo>
                    <a:pt x="21320" y="16330"/>
                  </a:lnTo>
                  <a:lnTo>
                    <a:pt x="21225" y="16311"/>
                  </a:lnTo>
                  <a:lnTo>
                    <a:pt x="21112" y="16311"/>
                  </a:lnTo>
                  <a:lnTo>
                    <a:pt x="21018" y="16274"/>
                  </a:lnTo>
                  <a:lnTo>
                    <a:pt x="20942" y="16236"/>
                  </a:lnTo>
                  <a:lnTo>
                    <a:pt x="20866" y="16179"/>
                  </a:lnTo>
                  <a:lnTo>
                    <a:pt x="20791" y="16122"/>
                  </a:lnTo>
                  <a:lnTo>
                    <a:pt x="20734" y="16028"/>
                  </a:lnTo>
                  <a:lnTo>
                    <a:pt x="20677" y="15933"/>
                  </a:lnTo>
                  <a:lnTo>
                    <a:pt x="20677" y="15933"/>
                  </a:lnTo>
                  <a:lnTo>
                    <a:pt x="20583" y="15744"/>
                  </a:lnTo>
                  <a:lnTo>
                    <a:pt x="20507" y="15555"/>
                  </a:lnTo>
                  <a:lnTo>
                    <a:pt x="20469" y="15442"/>
                  </a:lnTo>
                  <a:lnTo>
                    <a:pt x="20469" y="15347"/>
                  </a:lnTo>
                  <a:lnTo>
                    <a:pt x="20469" y="15234"/>
                  </a:lnTo>
                  <a:lnTo>
                    <a:pt x="20469" y="15121"/>
                  </a:lnTo>
                  <a:lnTo>
                    <a:pt x="20469" y="15121"/>
                  </a:lnTo>
                  <a:lnTo>
                    <a:pt x="20545" y="14969"/>
                  </a:lnTo>
                  <a:lnTo>
                    <a:pt x="20640" y="14856"/>
                  </a:lnTo>
                  <a:lnTo>
                    <a:pt x="20753" y="14743"/>
                  </a:lnTo>
                  <a:lnTo>
                    <a:pt x="20885" y="14648"/>
                  </a:lnTo>
                  <a:lnTo>
                    <a:pt x="21036" y="14572"/>
                  </a:lnTo>
                  <a:lnTo>
                    <a:pt x="21188" y="14497"/>
                  </a:lnTo>
                  <a:lnTo>
                    <a:pt x="21490" y="14383"/>
                  </a:lnTo>
                  <a:lnTo>
                    <a:pt x="21490" y="14383"/>
                  </a:lnTo>
                  <a:lnTo>
                    <a:pt x="21887" y="14232"/>
                  </a:lnTo>
                  <a:lnTo>
                    <a:pt x="22095" y="14194"/>
                  </a:lnTo>
                  <a:lnTo>
                    <a:pt x="22284" y="14157"/>
                  </a:lnTo>
                  <a:lnTo>
                    <a:pt x="22284" y="14157"/>
                  </a:lnTo>
                  <a:lnTo>
                    <a:pt x="22303" y="14138"/>
                  </a:lnTo>
                  <a:lnTo>
                    <a:pt x="22322" y="14138"/>
                  </a:lnTo>
                  <a:lnTo>
                    <a:pt x="22341" y="14157"/>
                  </a:lnTo>
                  <a:lnTo>
                    <a:pt x="22359" y="14157"/>
                  </a:lnTo>
                  <a:lnTo>
                    <a:pt x="22359" y="14157"/>
                  </a:lnTo>
                  <a:lnTo>
                    <a:pt x="22567" y="14610"/>
                  </a:lnTo>
                  <a:lnTo>
                    <a:pt x="22775" y="15064"/>
                  </a:lnTo>
                  <a:lnTo>
                    <a:pt x="22775" y="15064"/>
                  </a:lnTo>
                  <a:close/>
                  <a:moveTo>
                    <a:pt x="20148" y="321"/>
                  </a:moveTo>
                  <a:lnTo>
                    <a:pt x="20148" y="321"/>
                  </a:lnTo>
                  <a:lnTo>
                    <a:pt x="20167" y="397"/>
                  </a:lnTo>
                  <a:lnTo>
                    <a:pt x="20167" y="473"/>
                  </a:lnTo>
                  <a:lnTo>
                    <a:pt x="20148" y="624"/>
                  </a:lnTo>
                  <a:lnTo>
                    <a:pt x="20148" y="624"/>
                  </a:lnTo>
                  <a:lnTo>
                    <a:pt x="20073" y="1096"/>
                  </a:lnTo>
                  <a:lnTo>
                    <a:pt x="20073" y="1096"/>
                  </a:lnTo>
                  <a:lnTo>
                    <a:pt x="19997" y="1777"/>
                  </a:lnTo>
                  <a:lnTo>
                    <a:pt x="19921" y="2438"/>
                  </a:lnTo>
                  <a:lnTo>
                    <a:pt x="19921" y="2438"/>
                  </a:lnTo>
                  <a:lnTo>
                    <a:pt x="19902" y="2627"/>
                  </a:lnTo>
                  <a:lnTo>
                    <a:pt x="19865" y="2854"/>
                  </a:lnTo>
                  <a:lnTo>
                    <a:pt x="19827" y="2968"/>
                  </a:lnTo>
                  <a:lnTo>
                    <a:pt x="19789" y="3043"/>
                  </a:lnTo>
                  <a:lnTo>
                    <a:pt x="19732" y="3119"/>
                  </a:lnTo>
                  <a:lnTo>
                    <a:pt x="19695" y="3138"/>
                  </a:lnTo>
                  <a:lnTo>
                    <a:pt x="19657" y="3138"/>
                  </a:lnTo>
                  <a:lnTo>
                    <a:pt x="19657" y="3138"/>
                  </a:lnTo>
                  <a:lnTo>
                    <a:pt x="19543" y="3100"/>
                  </a:lnTo>
                  <a:lnTo>
                    <a:pt x="19468" y="3062"/>
                  </a:lnTo>
                  <a:lnTo>
                    <a:pt x="19316" y="2930"/>
                  </a:lnTo>
                  <a:lnTo>
                    <a:pt x="19165" y="2779"/>
                  </a:lnTo>
                  <a:lnTo>
                    <a:pt x="19014" y="2646"/>
                  </a:lnTo>
                  <a:lnTo>
                    <a:pt x="19014" y="2646"/>
                  </a:lnTo>
                  <a:lnTo>
                    <a:pt x="18844" y="2533"/>
                  </a:lnTo>
                  <a:lnTo>
                    <a:pt x="18674" y="2438"/>
                  </a:lnTo>
                  <a:lnTo>
                    <a:pt x="18523" y="2344"/>
                  </a:lnTo>
                  <a:lnTo>
                    <a:pt x="18447" y="2287"/>
                  </a:lnTo>
                  <a:lnTo>
                    <a:pt x="18371" y="2230"/>
                  </a:lnTo>
                  <a:lnTo>
                    <a:pt x="18371" y="2230"/>
                  </a:lnTo>
                  <a:lnTo>
                    <a:pt x="18315" y="2155"/>
                  </a:lnTo>
                  <a:lnTo>
                    <a:pt x="18277" y="2079"/>
                  </a:lnTo>
                  <a:lnTo>
                    <a:pt x="18201" y="1909"/>
                  </a:lnTo>
                  <a:lnTo>
                    <a:pt x="18164" y="1720"/>
                  </a:lnTo>
                  <a:lnTo>
                    <a:pt x="18126" y="1531"/>
                  </a:lnTo>
                  <a:lnTo>
                    <a:pt x="18126" y="1531"/>
                  </a:lnTo>
                  <a:lnTo>
                    <a:pt x="18069" y="1418"/>
                  </a:lnTo>
                  <a:lnTo>
                    <a:pt x="18031" y="1285"/>
                  </a:lnTo>
                  <a:lnTo>
                    <a:pt x="17993" y="1153"/>
                  </a:lnTo>
                  <a:lnTo>
                    <a:pt x="17956" y="1021"/>
                  </a:lnTo>
                  <a:lnTo>
                    <a:pt x="17956" y="1021"/>
                  </a:lnTo>
                  <a:lnTo>
                    <a:pt x="17956" y="870"/>
                  </a:lnTo>
                  <a:lnTo>
                    <a:pt x="17975" y="699"/>
                  </a:lnTo>
                  <a:lnTo>
                    <a:pt x="18069" y="397"/>
                  </a:lnTo>
                  <a:lnTo>
                    <a:pt x="18069" y="397"/>
                  </a:lnTo>
                  <a:lnTo>
                    <a:pt x="18107" y="208"/>
                  </a:lnTo>
                  <a:lnTo>
                    <a:pt x="18164" y="114"/>
                  </a:lnTo>
                  <a:lnTo>
                    <a:pt x="18182" y="95"/>
                  </a:lnTo>
                  <a:lnTo>
                    <a:pt x="18220" y="95"/>
                  </a:lnTo>
                  <a:lnTo>
                    <a:pt x="18220" y="95"/>
                  </a:lnTo>
                  <a:lnTo>
                    <a:pt x="18542" y="38"/>
                  </a:lnTo>
                  <a:lnTo>
                    <a:pt x="18882" y="0"/>
                  </a:lnTo>
                  <a:lnTo>
                    <a:pt x="19222" y="0"/>
                  </a:lnTo>
                  <a:lnTo>
                    <a:pt x="19562" y="38"/>
                  </a:lnTo>
                  <a:lnTo>
                    <a:pt x="19562" y="38"/>
                  </a:lnTo>
                  <a:lnTo>
                    <a:pt x="19713" y="76"/>
                  </a:lnTo>
                  <a:lnTo>
                    <a:pt x="19884" y="132"/>
                  </a:lnTo>
                  <a:lnTo>
                    <a:pt x="20035" y="208"/>
                  </a:lnTo>
                  <a:lnTo>
                    <a:pt x="20091" y="265"/>
                  </a:lnTo>
                  <a:lnTo>
                    <a:pt x="20148" y="321"/>
                  </a:lnTo>
                  <a:lnTo>
                    <a:pt x="20148" y="321"/>
                  </a:lnTo>
                  <a:close/>
                  <a:moveTo>
                    <a:pt x="17748" y="6143"/>
                  </a:moveTo>
                  <a:lnTo>
                    <a:pt x="17748" y="6143"/>
                  </a:lnTo>
                  <a:lnTo>
                    <a:pt x="17823" y="6256"/>
                  </a:lnTo>
                  <a:lnTo>
                    <a:pt x="17899" y="6370"/>
                  </a:lnTo>
                  <a:lnTo>
                    <a:pt x="17956" y="6521"/>
                  </a:lnTo>
                  <a:lnTo>
                    <a:pt x="17993" y="6691"/>
                  </a:lnTo>
                  <a:lnTo>
                    <a:pt x="18069" y="7069"/>
                  </a:lnTo>
                  <a:lnTo>
                    <a:pt x="18126" y="7466"/>
                  </a:lnTo>
                  <a:lnTo>
                    <a:pt x="18164" y="7882"/>
                  </a:lnTo>
                  <a:lnTo>
                    <a:pt x="18182" y="8279"/>
                  </a:lnTo>
                  <a:lnTo>
                    <a:pt x="18201" y="8940"/>
                  </a:lnTo>
                  <a:lnTo>
                    <a:pt x="18201" y="8940"/>
                  </a:lnTo>
                  <a:lnTo>
                    <a:pt x="18182" y="9299"/>
                  </a:lnTo>
                  <a:lnTo>
                    <a:pt x="18145" y="9488"/>
                  </a:lnTo>
                  <a:lnTo>
                    <a:pt x="18107" y="9658"/>
                  </a:lnTo>
                  <a:lnTo>
                    <a:pt x="18107" y="9658"/>
                  </a:lnTo>
                  <a:lnTo>
                    <a:pt x="18050" y="9772"/>
                  </a:lnTo>
                  <a:lnTo>
                    <a:pt x="17993" y="9904"/>
                  </a:lnTo>
                  <a:lnTo>
                    <a:pt x="17899" y="10017"/>
                  </a:lnTo>
                  <a:lnTo>
                    <a:pt x="17823" y="10112"/>
                  </a:lnTo>
                  <a:lnTo>
                    <a:pt x="17710" y="10206"/>
                  </a:lnTo>
                  <a:lnTo>
                    <a:pt x="17615" y="10282"/>
                  </a:lnTo>
                  <a:lnTo>
                    <a:pt x="17502" y="10358"/>
                  </a:lnTo>
                  <a:lnTo>
                    <a:pt x="17370" y="10414"/>
                  </a:lnTo>
                  <a:lnTo>
                    <a:pt x="17370" y="10414"/>
                  </a:lnTo>
                  <a:lnTo>
                    <a:pt x="17162" y="10471"/>
                  </a:lnTo>
                  <a:lnTo>
                    <a:pt x="16954" y="10509"/>
                  </a:lnTo>
                  <a:lnTo>
                    <a:pt x="16746" y="10528"/>
                  </a:lnTo>
                  <a:lnTo>
                    <a:pt x="16538" y="10547"/>
                  </a:lnTo>
                  <a:lnTo>
                    <a:pt x="16538" y="10547"/>
                  </a:lnTo>
                  <a:lnTo>
                    <a:pt x="16179" y="10566"/>
                  </a:lnTo>
                  <a:lnTo>
                    <a:pt x="15801" y="10566"/>
                  </a:lnTo>
                  <a:lnTo>
                    <a:pt x="15801" y="10566"/>
                  </a:lnTo>
                  <a:lnTo>
                    <a:pt x="15631" y="10566"/>
                  </a:lnTo>
                  <a:lnTo>
                    <a:pt x="15480" y="10547"/>
                  </a:lnTo>
                  <a:lnTo>
                    <a:pt x="15328" y="10509"/>
                  </a:lnTo>
                  <a:lnTo>
                    <a:pt x="15196" y="10452"/>
                  </a:lnTo>
                  <a:lnTo>
                    <a:pt x="15064" y="10358"/>
                  </a:lnTo>
                  <a:lnTo>
                    <a:pt x="14950" y="10263"/>
                  </a:lnTo>
                  <a:lnTo>
                    <a:pt x="14856" y="10150"/>
                  </a:lnTo>
                  <a:lnTo>
                    <a:pt x="14761" y="9999"/>
                  </a:lnTo>
                  <a:lnTo>
                    <a:pt x="14761" y="9999"/>
                  </a:lnTo>
                  <a:lnTo>
                    <a:pt x="14610" y="9734"/>
                  </a:lnTo>
                  <a:lnTo>
                    <a:pt x="14459" y="9469"/>
                  </a:lnTo>
                  <a:lnTo>
                    <a:pt x="14383" y="9337"/>
                  </a:lnTo>
                  <a:lnTo>
                    <a:pt x="14327" y="9205"/>
                  </a:lnTo>
                  <a:lnTo>
                    <a:pt x="14289" y="9054"/>
                  </a:lnTo>
                  <a:lnTo>
                    <a:pt x="14270" y="8902"/>
                  </a:lnTo>
                  <a:lnTo>
                    <a:pt x="14270" y="8902"/>
                  </a:lnTo>
                  <a:lnTo>
                    <a:pt x="14270" y="8770"/>
                  </a:lnTo>
                  <a:lnTo>
                    <a:pt x="14270" y="8619"/>
                  </a:lnTo>
                  <a:lnTo>
                    <a:pt x="14308" y="8354"/>
                  </a:lnTo>
                  <a:lnTo>
                    <a:pt x="14308" y="8354"/>
                  </a:lnTo>
                  <a:lnTo>
                    <a:pt x="14365" y="7919"/>
                  </a:lnTo>
                  <a:lnTo>
                    <a:pt x="14383" y="7712"/>
                  </a:lnTo>
                  <a:lnTo>
                    <a:pt x="14421" y="7504"/>
                  </a:lnTo>
                  <a:lnTo>
                    <a:pt x="14421" y="7504"/>
                  </a:lnTo>
                  <a:lnTo>
                    <a:pt x="14459" y="7371"/>
                  </a:lnTo>
                  <a:lnTo>
                    <a:pt x="14535" y="7239"/>
                  </a:lnTo>
                  <a:lnTo>
                    <a:pt x="14610" y="7107"/>
                  </a:lnTo>
                  <a:lnTo>
                    <a:pt x="14705" y="6993"/>
                  </a:lnTo>
                  <a:lnTo>
                    <a:pt x="14913" y="6785"/>
                  </a:lnTo>
                  <a:lnTo>
                    <a:pt x="15121" y="6578"/>
                  </a:lnTo>
                  <a:lnTo>
                    <a:pt x="15121" y="6578"/>
                  </a:lnTo>
                  <a:lnTo>
                    <a:pt x="15404" y="6313"/>
                  </a:lnTo>
                  <a:lnTo>
                    <a:pt x="15574" y="6162"/>
                  </a:lnTo>
                  <a:lnTo>
                    <a:pt x="15631" y="6124"/>
                  </a:lnTo>
                  <a:lnTo>
                    <a:pt x="15688" y="6124"/>
                  </a:lnTo>
                  <a:lnTo>
                    <a:pt x="15688" y="6124"/>
                  </a:lnTo>
                  <a:lnTo>
                    <a:pt x="15820" y="6011"/>
                  </a:lnTo>
                  <a:lnTo>
                    <a:pt x="15820" y="6011"/>
                  </a:lnTo>
                  <a:lnTo>
                    <a:pt x="15839" y="5973"/>
                  </a:lnTo>
                  <a:lnTo>
                    <a:pt x="15839" y="5973"/>
                  </a:lnTo>
                  <a:lnTo>
                    <a:pt x="16085" y="5878"/>
                  </a:lnTo>
                  <a:lnTo>
                    <a:pt x="16330" y="5822"/>
                  </a:lnTo>
                  <a:lnTo>
                    <a:pt x="16576" y="5765"/>
                  </a:lnTo>
                  <a:lnTo>
                    <a:pt x="16822" y="5746"/>
                  </a:lnTo>
                  <a:lnTo>
                    <a:pt x="16822" y="5746"/>
                  </a:lnTo>
                  <a:lnTo>
                    <a:pt x="16954" y="5746"/>
                  </a:lnTo>
                  <a:lnTo>
                    <a:pt x="17086" y="5765"/>
                  </a:lnTo>
                  <a:lnTo>
                    <a:pt x="17219" y="5784"/>
                  </a:lnTo>
                  <a:lnTo>
                    <a:pt x="17351" y="5822"/>
                  </a:lnTo>
                  <a:lnTo>
                    <a:pt x="17464" y="5878"/>
                  </a:lnTo>
                  <a:lnTo>
                    <a:pt x="17559" y="5954"/>
                  </a:lnTo>
                  <a:lnTo>
                    <a:pt x="17672" y="6029"/>
                  </a:lnTo>
                  <a:lnTo>
                    <a:pt x="17748" y="6143"/>
                  </a:lnTo>
                  <a:lnTo>
                    <a:pt x="17748" y="6143"/>
                  </a:lnTo>
                  <a:close/>
                  <a:moveTo>
                    <a:pt x="3818" y="5916"/>
                  </a:moveTo>
                  <a:lnTo>
                    <a:pt x="3818" y="5916"/>
                  </a:lnTo>
                  <a:lnTo>
                    <a:pt x="3856" y="6275"/>
                  </a:lnTo>
                  <a:lnTo>
                    <a:pt x="3875" y="6426"/>
                  </a:lnTo>
                  <a:lnTo>
                    <a:pt x="3856" y="6559"/>
                  </a:lnTo>
                  <a:lnTo>
                    <a:pt x="3818" y="6691"/>
                  </a:lnTo>
                  <a:lnTo>
                    <a:pt x="3761" y="6823"/>
                  </a:lnTo>
                  <a:lnTo>
                    <a:pt x="3686" y="6974"/>
                  </a:lnTo>
                  <a:lnTo>
                    <a:pt x="3572" y="7145"/>
                  </a:lnTo>
                  <a:lnTo>
                    <a:pt x="3572" y="7145"/>
                  </a:lnTo>
                  <a:lnTo>
                    <a:pt x="3251" y="7504"/>
                  </a:lnTo>
                  <a:lnTo>
                    <a:pt x="2911" y="7863"/>
                  </a:lnTo>
                  <a:lnTo>
                    <a:pt x="2552" y="8184"/>
                  </a:lnTo>
                  <a:lnTo>
                    <a:pt x="2193" y="8505"/>
                  </a:lnTo>
                  <a:lnTo>
                    <a:pt x="2193" y="8505"/>
                  </a:lnTo>
                  <a:lnTo>
                    <a:pt x="2060" y="8619"/>
                  </a:lnTo>
                  <a:lnTo>
                    <a:pt x="2060" y="8619"/>
                  </a:lnTo>
                  <a:lnTo>
                    <a:pt x="1758" y="8865"/>
                  </a:lnTo>
                  <a:lnTo>
                    <a:pt x="1663" y="8921"/>
                  </a:lnTo>
                  <a:lnTo>
                    <a:pt x="1588" y="8959"/>
                  </a:lnTo>
                  <a:lnTo>
                    <a:pt x="1493" y="8978"/>
                  </a:lnTo>
                  <a:lnTo>
                    <a:pt x="1399" y="8978"/>
                  </a:lnTo>
                  <a:lnTo>
                    <a:pt x="1399" y="8978"/>
                  </a:lnTo>
                  <a:lnTo>
                    <a:pt x="1361" y="8959"/>
                  </a:lnTo>
                  <a:lnTo>
                    <a:pt x="1323" y="8921"/>
                  </a:lnTo>
                  <a:lnTo>
                    <a:pt x="1285" y="8846"/>
                  </a:lnTo>
                  <a:lnTo>
                    <a:pt x="1267" y="8770"/>
                  </a:lnTo>
                  <a:lnTo>
                    <a:pt x="1229" y="8562"/>
                  </a:lnTo>
                  <a:lnTo>
                    <a:pt x="1229" y="8316"/>
                  </a:lnTo>
                  <a:lnTo>
                    <a:pt x="1267" y="7825"/>
                  </a:lnTo>
                  <a:lnTo>
                    <a:pt x="1285" y="7485"/>
                  </a:lnTo>
                  <a:lnTo>
                    <a:pt x="1285" y="7485"/>
                  </a:lnTo>
                  <a:lnTo>
                    <a:pt x="1342" y="7012"/>
                  </a:lnTo>
                  <a:lnTo>
                    <a:pt x="1418" y="6540"/>
                  </a:lnTo>
                  <a:lnTo>
                    <a:pt x="1531" y="6067"/>
                  </a:lnTo>
                  <a:lnTo>
                    <a:pt x="1663" y="5614"/>
                  </a:lnTo>
                  <a:lnTo>
                    <a:pt x="1663" y="5614"/>
                  </a:lnTo>
                  <a:lnTo>
                    <a:pt x="1531" y="5689"/>
                  </a:lnTo>
                  <a:lnTo>
                    <a:pt x="1342" y="5822"/>
                  </a:lnTo>
                  <a:lnTo>
                    <a:pt x="1248" y="5859"/>
                  </a:lnTo>
                  <a:lnTo>
                    <a:pt x="1153" y="5897"/>
                  </a:lnTo>
                  <a:lnTo>
                    <a:pt x="1078" y="5897"/>
                  </a:lnTo>
                  <a:lnTo>
                    <a:pt x="1059" y="5878"/>
                  </a:lnTo>
                  <a:lnTo>
                    <a:pt x="1040" y="5859"/>
                  </a:lnTo>
                  <a:lnTo>
                    <a:pt x="1040" y="5859"/>
                  </a:lnTo>
                  <a:lnTo>
                    <a:pt x="1040" y="5822"/>
                  </a:lnTo>
                  <a:lnTo>
                    <a:pt x="1059" y="5803"/>
                  </a:lnTo>
                  <a:lnTo>
                    <a:pt x="1078" y="5803"/>
                  </a:lnTo>
                  <a:lnTo>
                    <a:pt x="1115" y="5822"/>
                  </a:lnTo>
                  <a:lnTo>
                    <a:pt x="1115" y="5822"/>
                  </a:lnTo>
                  <a:lnTo>
                    <a:pt x="1267" y="5765"/>
                  </a:lnTo>
                  <a:lnTo>
                    <a:pt x="1418" y="5689"/>
                  </a:lnTo>
                  <a:lnTo>
                    <a:pt x="1720" y="5500"/>
                  </a:lnTo>
                  <a:lnTo>
                    <a:pt x="1720" y="5500"/>
                  </a:lnTo>
                  <a:lnTo>
                    <a:pt x="1815" y="5236"/>
                  </a:lnTo>
                  <a:lnTo>
                    <a:pt x="1815" y="5236"/>
                  </a:lnTo>
                  <a:lnTo>
                    <a:pt x="1834" y="5217"/>
                  </a:lnTo>
                  <a:lnTo>
                    <a:pt x="1871" y="5217"/>
                  </a:lnTo>
                  <a:lnTo>
                    <a:pt x="1871" y="5217"/>
                  </a:lnTo>
                  <a:lnTo>
                    <a:pt x="1890" y="5236"/>
                  </a:lnTo>
                  <a:lnTo>
                    <a:pt x="1890" y="5273"/>
                  </a:lnTo>
                  <a:lnTo>
                    <a:pt x="1890" y="5273"/>
                  </a:lnTo>
                  <a:lnTo>
                    <a:pt x="1834" y="5425"/>
                  </a:lnTo>
                  <a:lnTo>
                    <a:pt x="1834" y="5425"/>
                  </a:lnTo>
                  <a:lnTo>
                    <a:pt x="2193" y="5179"/>
                  </a:lnTo>
                  <a:lnTo>
                    <a:pt x="2193" y="5179"/>
                  </a:lnTo>
                  <a:lnTo>
                    <a:pt x="2627" y="4876"/>
                  </a:lnTo>
                  <a:lnTo>
                    <a:pt x="2627" y="4876"/>
                  </a:lnTo>
                  <a:lnTo>
                    <a:pt x="2911" y="4687"/>
                  </a:lnTo>
                  <a:lnTo>
                    <a:pt x="3062" y="4612"/>
                  </a:lnTo>
                  <a:lnTo>
                    <a:pt x="3232" y="4555"/>
                  </a:lnTo>
                  <a:lnTo>
                    <a:pt x="3232" y="4555"/>
                  </a:lnTo>
                  <a:lnTo>
                    <a:pt x="3327" y="4555"/>
                  </a:lnTo>
                  <a:lnTo>
                    <a:pt x="3402" y="4593"/>
                  </a:lnTo>
                  <a:lnTo>
                    <a:pt x="3478" y="4650"/>
                  </a:lnTo>
                  <a:lnTo>
                    <a:pt x="3535" y="4706"/>
                  </a:lnTo>
                  <a:lnTo>
                    <a:pt x="3591" y="4782"/>
                  </a:lnTo>
                  <a:lnTo>
                    <a:pt x="3629" y="4876"/>
                  </a:lnTo>
                  <a:lnTo>
                    <a:pt x="3705" y="5084"/>
                  </a:lnTo>
                  <a:lnTo>
                    <a:pt x="3742" y="5311"/>
                  </a:lnTo>
                  <a:lnTo>
                    <a:pt x="3780" y="5538"/>
                  </a:lnTo>
                  <a:lnTo>
                    <a:pt x="3818" y="5916"/>
                  </a:lnTo>
                  <a:lnTo>
                    <a:pt x="3818" y="5916"/>
                  </a:lnTo>
                  <a:close/>
                  <a:moveTo>
                    <a:pt x="7674" y="5784"/>
                  </a:moveTo>
                  <a:lnTo>
                    <a:pt x="7674" y="5784"/>
                  </a:lnTo>
                  <a:lnTo>
                    <a:pt x="7693" y="5973"/>
                  </a:lnTo>
                  <a:lnTo>
                    <a:pt x="7712" y="6181"/>
                  </a:lnTo>
                  <a:lnTo>
                    <a:pt x="7693" y="6389"/>
                  </a:lnTo>
                  <a:lnTo>
                    <a:pt x="7655" y="6596"/>
                  </a:lnTo>
                  <a:lnTo>
                    <a:pt x="7617" y="6804"/>
                  </a:lnTo>
                  <a:lnTo>
                    <a:pt x="7541" y="7012"/>
                  </a:lnTo>
                  <a:lnTo>
                    <a:pt x="7409" y="7390"/>
                  </a:lnTo>
                  <a:lnTo>
                    <a:pt x="7409" y="7390"/>
                  </a:lnTo>
                  <a:lnTo>
                    <a:pt x="7296" y="7636"/>
                  </a:lnTo>
                  <a:lnTo>
                    <a:pt x="7220" y="7787"/>
                  </a:lnTo>
                  <a:lnTo>
                    <a:pt x="7126" y="7938"/>
                  </a:lnTo>
                  <a:lnTo>
                    <a:pt x="7031" y="8071"/>
                  </a:lnTo>
                  <a:lnTo>
                    <a:pt x="6918" y="8184"/>
                  </a:lnTo>
                  <a:lnTo>
                    <a:pt x="6861" y="8222"/>
                  </a:lnTo>
                  <a:lnTo>
                    <a:pt x="6804" y="8241"/>
                  </a:lnTo>
                  <a:lnTo>
                    <a:pt x="6767" y="8241"/>
                  </a:lnTo>
                  <a:lnTo>
                    <a:pt x="6710" y="8222"/>
                  </a:lnTo>
                  <a:lnTo>
                    <a:pt x="6710" y="8222"/>
                  </a:lnTo>
                  <a:lnTo>
                    <a:pt x="6615" y="8165"/>
                  </a:lnTo>
                  <a:lnTo>
                    <a:pt x="6521" y="8071"/>
                  </a:lnTo>
                  <a:lnTo>
                    <a:pt x="6389" y="7882"/>
                  </a:lnTo>
                  <a:lnTo>
                    <a:pt x="6389" y="7882"/>
                  </a:lnTo>
                  <a:lnTo>
                    <a:pt x="6029" y="7315"/>
                  </a:lnTo>
                  <a:lnTo>
                    <a:pt x="6029" y="7315"/>
                  </a:lnTo>
                  <a:lnTo>
                    <a:pt x="5840" y="7031"/>
                  </a:lnTo>
                  <a:lnTo>
                    <a:pt x="5689" y="6748"/>
                  </a:lnTo>
                  <a:lnTo>
                    <a:pt x="5557" y="6426"/>
                  </a:lnTo>
                  <a:lnTo>
                    <a:pt x="5462" y="6105"/>
                  </a:lnTo>
                  <a:lnTo>
                    <a:pt x="5406" y="5784"/>
                  </a:lnTo>
                  <a:lnTo>
                    <a:pt x="5387" y="5444"/>
                  </a:lnTo>
                  <a:lnTo>
                    <a:pt x="5387" y="5103"/>
                  </a:lnTo>
                  <a:lnTo>
                    <a:pt x="5444" y="4763"/>
                  </a:lnTo>
                  <a:lnTo>
                    <a:pt x="5444" y="4763"/>
                  </a:lnTo>
                  <a:lnTo>
                    <a:pt x="5425" y="4744"/>
                  </a:lnTo>
                  <a:lnTo>
                    <a:pt x="5425" y="4744"/>
                  </a:lnTo>
                  <a:lnTo>
                    <a:pt x="5425" y="4555"/>
                  </a:lnTo>
                  <a:lnTo>
                    <a:pt x="5425" y="4555"/>
                  </a:lnTo>
                  <a:lnTo>
                    <a:pt x="5462" y="4309"/>
                  </a:lnTo>
                  <a:lnTo>
                    <a:pt x="5538" y="4064"/>
                  </a:lnTo>
                  <a:lnTo>
                    <a:pt x="5538" y="4064"/>
                  </a:lnTo>
                  <a:lnTo>
                    <a:pt x="5670" y="3856"/>
                  </a:lnTo>
                  <a:lnTo>
                    <a:pt x="5746" y="3742"/>
                  </a:lnTo>
                  <a:lnTo>
                    <a:pt x="5822" y="3629"/>
                  </a:lnTo>
                  <a:lnTo>
                    <a:pt x="5935" y="3553"/>
                  </a:lnTo>
                  <a:lnTo>
                    <a:pt x="6029" y="3497"/>
                  </a:lnTo>
                  <a:lnTo>
                    <a:pt x="6143" y="3478"/>
                  </a:lnTo>
                  <a:lnTo>
                    <a:pt x="6218" y="3478"/>
                  </a:lnTo>
                  <a:lnTo>
                    <a:pt x="6275" y="3516"/>
                  </a:lnTo>
                  <a:lnTo>
                    <a:pt x="6275" y="3516"/>
                  </a:lnTo>
                  <a:lnTo>
                    <a:pt x="6351" y="3553"/>
                  </a:lnTo>
                  <a:lnTo>
                    <a:pt x="6407" y="3610"/>
                  </a:lnTo>
                  <a:lnTo>
                    <a:pt x="6521" y="3742"/>
                  </a:lnTo>
                  <a:lnTo>
                    <a:pt x="6521" y="3742"/>
                  </a:lnTo>
                  <a:lnTo>
                    <a:pt x="6729" y="4007"/>
                  </a:lnTo>
                  <a:lnTo>
                    <a:pt x="6918" y="4272"/>
                  </a:lnTo>
                  <a:lnTo>
                    <a:pt x="6918" y="4272"/>
                  </a:lnTo>
                  <a:lnTo>
                    <a:pt x="7145" y="4631"/>
                  </a:lnTo>
                  <a:lnTo>
                    <a:pt x="7371" y="4990"/>
                  </a:lnTo>
                  <a:lnTo>
                    <a:pt x="7466" y="5179"/>
                  </a:lnTo>
                  <a:lnTo>
                    <a:pt x="7541" y="5368"/>
                  </a:lnTo>
                  <a:lnTo>
                    <a:pt x="7617" y="5576"/>
                  </a:lnTo>
                  <a:lnTo>
                    <a:pt x="7674" y="5784"/>
                  </a:lnTo>
                  <a:lnTo>
                    <a:pt x="7674" y="5784"/>
                  </a:lnTo>
                  <a:close/>
                  <a:moveTo>
                    <a:pt x="13457" y="18031"/>
                  </a:moveTo>
                  <a:lnTo>
                    <a:pt x="13457" y="18031"/>
                  </a:lnTo>
                  <a:lnTo>
                    <a:pt x="13476" y="18239"/>
                  </a:lnTo>
                  <a:lnTo>
                    <a:pt x="13495" y="18466"/>
                  </a:lnTo>
                  <a:lnTo>
                    <a:pt x="13495" y="18882"/>
                  </a:lnTo>
                  <a:lnTo>
                    <a:pt x="13495" y="18882"/>
                  </a:lnTo>
                  <a:lnTo>
                    <a:pt x="13476" y="19165"/>
                  </a:lnTo>
                  <a:lnTo>
                    <a:pt x="13457" y="19354"/>
                  </a:lnTo>
                  <a:lnTo>
                    <a:pt x="13438" y="19562"/>
                  </a:lnTo>
                  <a:lnTo>
                    <a:pt x="13401" y="19732"/>
                  </a:lnTo>
                  <a:lnTo>
                    <a:pt x="13325" y="19884"/>
                  </a:lnTo>
                  <a:lnTo>
                    <a:pt x="13287" y="19940"/>
                  </a:lnTo>
                  <a:lnTo>
                    <a:pt x="13249" y="19978"/>
                  </a:lnTo>
                  <a:lnTo>
                    <a:pt x="13193" y="19978"/>
                  </a:lnTo>
                  <a:lnTo>
                    <a:pt x="13117" y="19978"/>
                  </a:lnTo>
                  <a:lnTo>
                    <a:pt x="13117" y="19978"/>
                  </a:lnTo>
                  <a:lnTo>
                    <a:pt x="13098" y="19940"/>
                  </a:lnTo>
                  <a:lnTo>
                    <a:pt x="13060" y="19902"/>
                  </a:lnTo>
                  <a:lnTo>
                    <a:pt x="13060" y="19902"/>
                  </a:lnTo>
                  <a:lnTo>
                    <a:pt x="12890" y="19581"/>
                  </a:lnTo>
                  <a:lnTo>
                    <a:pt x="12890" y="19581"/>
                  </a:lnTo>
                  <a:lnTo>
                    <a:pt x="12796" y="19449"/>
                  </a:lnTo>
                  <a:lnTo>
                    <a:pt x="12701" y="19316"/>
                  </a:lnTo>
                  <a:lnTo>
                    <a:pt x="12512" y="19071"/>
                  </a:lnTo>
                  <a:lnTo>
                    <a:pt x="12512" y="19071"/>
                  </a:lnTo>
                  <a:lnTo>
                    <a:pt x="12361" y="18806"/>
                  </a:lnTo>
                  <a:lnTo>
                    <a:pt x="12229" y="18542"/>
                  </a:lnTo>
                  <a:lnTo>
                    <a:pt x="12229" y="18542"/>
                  </a:lnTo>
                  <a:lnTo>
                    <a:pt x="12078" y="18258"/>
                  </a:lnTo>
                  <a:lnTo>
                    <a:pt x="11945" y="17975"/>
                  </a:lnTo>
                  <a:lnTo>
                    <a:pt x="11945" y="17975"/>
                  </a:lnTo>
                  <a:lnTo>
                    <a:pt x="11889" y="17842"/>
                  </a:lnTo>
                  <a:lnTo>
                    <a:pt x="11870" y="17710"/>
                  </a:lnTo>
                  <a:lnTo>
                    <a:pt x="11870" y="17578"/>
                  </a:lnTo>
                  <a:lnTo>
                    <a:pt x="11870" y="17426"/>
                  </a:lnTo>
                  <a:lnTo>
                    <a:pt x="11908" y="17294"/>
                  </a:lnTo>
                  <a:lnTo>
                    <a:pt x="11945" y="17143"/>
                  </a:lnTo>
                  <a:lnTo>
                    <a:pt x="12040" y="16878"/>
                  </a:lnTo>
                  <a:lnTo>
                    <a:pt x="12040" y="16878"/>
                  </a:lnTo>
                  <a:lnTo>
                    <a:pt x="12078" y="16803"/>
                  </a:lnTo>
                  <a:lnTo>
                    <a:pt x="12115" y="16727"/>
                  </a:lnTo>
                  <a:lnTo>
                    <a:pt x="12248" y="16614"/>
                  </a:lnTo>
                  <a:lnTo>
                    <a:pt x="12380" y="16500"/>
                  </a:lnTo>
                  <a:lnTo>
                    <a:pt x="12531" y="16406"/>
                  </a:lnTo>
                  <a:lnTo>
                    <a:pt x="12531" y="16406"/>
                  </a:lnTo>
                  <a:lnTo>
                    <a:pt x="12909" y="16179"/>
                  </a:lnTo>
                  <a:lnTo>
                    <a:pt x="12909" y="16179"/>
                  </a:lnTo>
                  <a:lnTo>
                    <a:pt x="12928" y="16179"/>
                  </a:lnTo>
                  <a:lnTo>
                    <a:pt x="12947" y="16179"/>
                  </a:lnTo>
                  <a:lnTo>
                    <a:pt x="12947" y="16179"/>
                  </a:lnTo>
                  <a:lnTo>
                    <a:pt x="12966" y="16198"/>
                  </a:lnTo>
                  <a:lnTo>
                    <a:pt x="12966" y="16198"/>
                  </a:lnTo>
                  <a:lnTo>
                    <a:pt x="12985" y="16217"/>
                  </a:lnTo>
                  <a:lnTo>
                    <a:pt x="13004" y="16255"/>
                  </a:lnTo>
                  <a:lnTo>
                    <a:pt x="13004" y="16255"/>
                  </a:lnTo>
                  <a:lnTo>
                    <a:pt x="13023" y="16274"/>
                  </a:lnTo>
                  <a:lnTo>
                    <a:pt x="13023" y="16274"/>
                  </a:lnTo>
                  <a:lnTo>
                    <a:pt x="13098" y="16500"/>
                  </a:lnTo>
                  <a:lnTo>
                    <a:pt x="13174" y="16746"/>
                  </a:lnTo>
                  <a:lnTo>
                    <a:pt x="13287" y="17219"/>
                  </a:lnTo>
                  <a:lnTo>
                    <a:pt x="13287" y="17219"/>
                  </a:lnTo>
                  <a:lnTo>
                    <a:pt x="13382" y="17634"/>
                  </a:lnTo>
                  <a:lnTo>
                    <a:pt x="13457" y="18031"/>
                  </a:lnTo>
                  <a:lnTo>
                    <a:pt x="13457" y="18031"/>
                  </a:lnTo>
                  <a:close/>
                  <a:moveTo>
                    <a:pt x="10150" y="31885"/>
                  </a:moveTo>
                  <a:lnTo>
                    <a:pt x="10150" y="31885"/>
                  </a:lnTo>
                  <a:lnTo>
                    <a:pt x="10225" y="32226"/>
                  </a:lnTo>
                  <a:lnTo>
                    <a:pt x="10282" y="32566"/>
                  </a:lnTo>
                  <a:lnTo>
                    <a:pt x="10282" y="32755"/>
                  </a:lnTo>
                  <a:lnTo>
                    <a:pt x="10282" y="32925"/>
                  </a:lnTo>
                  <a:lnTo>
                    <a:pt x="10263" y="33095"/>
                  </a:lnTo>
                  <a:lnTo>
                    <a:pt x="10244" y="33284"/>
                  </a:lnTo>
                  <a:lnTo>
                    <a:pt x="10244" y="33284"/>
                  </a:lnTo>
                  <a:lnTo>
                    <a:pt x="10206" y="33397"/>
                  </a:lnTo>
                  <a:lnTo>
                    <a:pt x="10169" y="33492"/>
                  </a:lnTo>
                  <a:lnTo>
                    <a:pt x="10112" y="33549"/>
                  </a:lnTo>
                  <a:lnTo>
                    <a:pt x="10055" y="33586"/>
                  </a:lnTo>
                  <a:lnTo>
                    <a:pt x="9980" y="33586"/>
                  </a:lnTo>
                  <a:lnTo>
                    <a:pt x="9885" y="33605"/>
                  </a:lnTo>
                  <a:lnTo>
                    <a:pt x="9677" y="33624"/>
                  </a:lnTo>
                  <a:lnTo>
                    <a:pt x="9677" y="33624"/>
                  </a:lnTo>
                  <a:lnTo>
                    <a:pt x="9148" y="33662"/>
                  </a:lnTo>
                  <a:lnTo>
                    <a:pt x="8619" y="33700"/>
                  </a:lnTo>
                  <a:lnTo>
                    <a:pt x="8619" y="33700"/>
                  </a:lnTo>
                  <a:lnTo>
                    <a:pt x="8487" y="33700"/>
                  </a:lnTo>
                  <a:lnTo>
                    <a:pt x="8373" y="33662"/>
                  </a:lnTo>
                  <a:lnTo>
                    <a:pt x="8260" y="33605"/>
                  </a:lnTo>
                  <a:lnTo>
                    <a:pt x="8203" y="33567"/>
                  </a:lnTo>
                  <a:lnTo>
                    <a:pt x="8165" y="33511"/>
                  </a:lnTo>
                  <a:lnTo>
                    <a:pt x="8165" y="33511"/>
                  </a:lnTo>
                  <a:lnTo>
                    <a:pt x="8052" y="33341"/>
                  </a:lnTo>
                  <a:lnTo>
                    <a:pt x="7976" y="33152"/>
                  </a:lnTo>
                  <a:lnTo>
                    <a:pt x="7806" y="32774"/>
                  </a:lnTo>
                  <a:lnTo>
                    <a:pt x="7806" y="32774"/>
                  </a:lnTo>
                  <a:lnTo>
                    <a:pt x="7560" y="32226"/>
                  </a:lnTo>
                  <a:lnTo>
                    <a:pt x="7466" y="31980"/>
                  </a:lnTo>
                  <a:lnTo>
                    <a:pt x="7409" y="31734"/>
                  </a:lnTo>
                  <a:lnTo>
                    <a:pt x="7390" y="31621"/>
                  </a:lnTo>
                  <a:lnTo>
                    <a:pt x="7390" y="31488"/>
                  </a:lnTo>
                  <a:lnTo>
                    <a:pt x="7409" y="31375"/>
                  </a:lnTo>
                  <a:lnTo>
                    <a:pt x="7447" y="31243"/>
                  </a:lnTo>
                  <a:lnTo>
                    <a:pt x="7504" y="31129"/>
                  </a:lnTo>
                  <a:lnTo>
                    <a:pt x="7579" y="30997"/>
                  </a:lnTo>
                  <a:lnTo>
                    <a:pt x="7655" y="30865"/>
                  </a:lnTo>
                  <a:lnTo>
                    <a:pt x="7787" y="30732"/>
                  </a:lnTo>
                  <a:lnTo>
                    <a:pt x="7787" y="30732"/>
                  </a:lnTo>
                  <a:lnTo>
                    <a:pt x="7920" y="30581"/>
                  </a:lnTo>
                  <a:lnTo>
                    <a:pt x="8090" y="30430"/>
                  </a:lnTo>
                  <a:lnTo>
                    <a:pt x="8430" y="30184"/>
                  </a:lnTo>
                  <a:lnTo>
                    <a:pt x="8789" y="29939"/>
                  </a:lnTo>
                  <a:lnTo>
                    <a:pt x="9129" y="29712"/>
                  </a:lnTo>
                  <a:lnTo>
                    <a:pt x="9129" y="29712"/>
                  </a:lnTo>
                  <a:lnTo>
                    <a:pt x="9413" y="29523"/>
                  </a:lnTo>
                  <a:lnTo>
                    <a:pt x="9696" y="29334"/>
                  </a:lnTo>
                  <a:lnTo>
                    <a:pt x="9696" y="29334"/>
                  </a:lnTo>
                  <a:lnTo>
                    <a:pt x="9791" y="29296"/>
                  </a:lnTo>
                  <a:lnTo>
                    <a:pt x="9828" y="29296"/>
                  </a:lnTo>
                  <a:lnTo>
                    <a:pt x="9828" y="29296"/>
                  </a:lnTo>
                  <a:lnTo>
                    <a:pt x="9847" y="29334"/>
                  </a:lnTo>
                  <a:lnTo>
                    <a:pt x="9847" y="29334"/>
                  </a:lnTo>
                  <a:lnTo>
                    <a:pt x="9866" y="29353"/>
                  </a:lnTo>
                  <a:lnTo>
                    <a:pt x="9866" y="29372"/>
                  </a:lnTo>
                  <a:lnTo>
                    <a:pt x="9866" y="29372"/>
                  </a:lnTo>
                  <a:lnTo>
                    <a:pt x="9885" y="29901"/>
                  </a:lnTo>
                  <a:lnTo>
                    <a:pt x="9885" y="29901"/>
                  </a:lnTo>
                  <a:lnTo>
                    <a:pt x="9904" y="30222"/>
                  </a:lnTo>
                  <a:lnTo>
                    <a:pt x="9942" y="30562"/>
                  </a:lnTo>
                  <a:lnTo>
                    <a:pt x="10055" y="31224"/>
                  </a:lnTo>
                  <a:lnTo>
                    <a:pt x="10055" y="31224"/>
                  </a:lnTo>
                  <a:lnTo>
                    <a:pt x="10150" y="31885"/>
                  </a:lnTo>
                  <a:lnTo>
                    <a:pt x="10150" y="31885"/>
                  </a:lnTo>
                  <a:close/>
                  <a:moveTo>
                    <a:pt x="18882" y="35136"/>
                  </a:moveTo>
                  <a:lnTo>
                    <a:pt x="18882" y="35136"/>
                  </a:lnTo>
                  <a:lnTo>
                    <a:pt x="18901" y="34928"/>
                  </a:lnTo>
                  <a:lnTo>
                    <a:pt x="18901" y="34739"/>
                  </a:lnTo>
                  <a:lnTo>
                    <a:pt x="18882" y="34550"/>
                  </a:lnTo>
                  <a:lnTo>
                    <a:pt x="18825" y="34361"/>
                  </a:lnTo>
                  <a:lnTo>
                    <a:pt x="18825" y="34361"/>
                  </a:lnTo>
                  <a:lnTo>
                    <a:pt x="18712" y="34172"/>
                  </a:lnTo>
                  <a:lnTo>
                    <a:pt x="18598" y="34002"/>
                  </a:lnTo>
                  <a:lnTo>
                    <a:pt x="18447" y="33832"/>
                  </a:lnTo>
                  <a:lnTo>
                    <a:pt x="18315" y="33681"/>
                  </a:lnTo>
                  <a:lnTo>
                    <a:pt x="18315" y="33681"/>
                  </a:lnTo>
                  <a:lnTo>
                    <a:pt x="18182" y="33322"/>
                  </a:lnTo>
                  <a:lnTo>
                    <a:pt x="18182" y="33322"/>
                  </a:lnTo>
                  <a:lnTo>
                    <a:pt x="18806" y="33265"/>
                  </a:lnTo>
                  <a:lnTo>
                    <a:pt x="19430" y="33189"/>
                  </a:lnTo>
                  <a:lnTo>
                    <a:pt x="19430" y="33189"/>
                  </a:lnTo>
                  <a:lnTo>
                    <a:pt x="19713" y="33189"/>
                  </a:lnTo>
                  <a:lnTo>
                    <a:pt x="19846" y="33208"/>
                  </a:lnTo>
                  <a:lnTo>
                    <a:pt x="19978" y="33246"/>
                  </a:lnTo>
                  <a:lnTo>
                    <a:pt x="19978" y="33246"/>
                  </a:lnTo>
                  <a:lnTo>
                    <a:pt x="20091" y="33322"/>
                  </a:lnTo>
                  <a:lnTo>
                    <a:pt x="20186" y="33416"/>
                  </a:lnTo>
                  <a:lnTo>
                    <a:pt x="20262" y="33511"/>
                  </a:lnTo>
                  <a:lnTo>
                    <a:pt x="20299" y="33567"/>
                  </a:lnTo>
                  <a:lnTo>
                    <a:pt x="20318" y="33624"/>
                  </a:lnTo>
                  <a:lnTo>
                    <a:pt x="20318" y="33624"/>
                  </a:lnTo>
                  <a:lnTo>
                    <a:pt x="20318" y="33738"/>
                  </a:lnTo>
                  <a:lnTo>
                    <a:pt x="20299" y="33851"/>
                  </a:lnTo>
                  <a:lnTo>
                    <a:pt x="20262" y="33964"/>
                  </a:lnTo>
                  <a:lnTo>
                    <a:pt x="20205" y="34078"/>
                  </a:lnTo>
                  <a:lnTo>
                    <a:pt x="20091" y="34286"/>
                  </a:lnTo>
                  <a:lnTo>
                    <a:pt x="19959" y="34475"/>
                  </a:lnTo>
                  <a:lnTo>
                    <a:pt x="19959" y="34475"/>
                  </a:lnTo>
                  <a:lnTo>
                    <a:pt x="19770" y="34739"/>
                  </a:lnTo>
                  <a:lnTo>
                    <a:pt x="19562" y="35004"/>
                  </a:lnTo>
                  <a:lnTo>
                    <a:pt x="19109" y="35476"/>
                  </a:lnTo>
                  <a:lnTo>
                    <a:pt x="19109" y="35476"/>
                  </a:lnTo>
                  <a:lnTo>
                    <a:pt x="19052" y="35552"/>
                  </a:lnTo>
                  <a:lnTo>
                    <a:pt x="19052" y="35552"/>
                  </a:lnTo>
                  <a:lnTo>
                    <a:pt x="18882" y="35136"/>
                  </a:lnTo>
                  <a:lnTo>
                    <a:pt x="18882" y="3513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 name="Google Shape;45;p2"/>
            <p:cNvSpPr/>
            <p:nvPr/>
          </p:nvSpPr>
          <p:spPr>
            <a:xfrm>
              <a:off x="3055375" y="3920400"/>
              <a:ext cx="1283850" cy="1426550"/>
            </a:xfrm>
            <a:custGeom>
              <a:avLst/>
              <a:gdLst/>
              <a:ahLst/>
              <a:cxnLst/>
              <a:rect l="l" t="t" r="r" b="b"/>
              <a:pathLst>
                <a:path w="51354" h="57062" extrusionOk="0">
                  <a:moveTo>
                    <a:pt x="19695" y="50957"/>
                  </a:moveTo>
                  <a:lnTo>
                    <a:pt x="19695" y="50957"/>
                  </a:lnTo>
                  <a:lnTo>
                    <a:pt x="19714" y="51127"/>
                  </a:lnTo>
                  <a:lnTo>
                    <a:pt x="19733" y="51316"/>
                  </a:lnTo>
                  <a:lnTo>
                    <a:pt x="19733" y="51675"/>
                  </a:lnTo>
                  <a:lnTo>
                    <a:pt x="19733" y="51675"/>
                  </a:lnTo>
                  <a:lnTo>
                    <a:pt x="19695" y="51939"/>
                  </a:lnTo>
                  <a:lnTo>
                    <a:pt x="19657" y="52204"/>
                  </a:lnTo>
                  <a:lnTo>
                    <a:pt x="19601" y="52469"/>
                  </a:lnTo>
                  <a:lnTo>
                    <a:pt x="19563" y="52582"/>
                  </a:lnTo>
                  <a:lnTo>
                    <a:pt x="19506" y="52714"/>
                  </a:lnTo>
                  <a:lnTo>
                    <a:pt x="19506" y="52714"/>
                  </a:lnTo>
                  <a:lnTo>
                    <a:pt x="19431" y="52847"/>
                  </a:lnTo>
                  <a:lnTo>
                    <a:pt x="19374" y="52903"/>
                  </a:lnTo>
                  <a:lnTo>
                    <a:pt x="19336" y="52922"/>
                  </a:lnTo>
                  <a:lnTo>
                    <a:pt x="19298" y="52922"/>
                  </a:lnTo>
                  <a:lnTo>
                    <a:pt x="19298" y="52922"/>
                  </a:lnTo>
                  <a:lnTo>
                    <a:pt x="19223" y="52865"/>
                  </a:lnTo>
                  <a:lnTo>
                    <a:pt x="19147" y="52771"/>
                  </a:lnTo>
                  <a:lnTo>
                    <a:pt x="19090" y="52676"/>
                  </a:lnTo>
                  <a:lnTo>
                    <a:pt x="19034" y="52582"/>
                  </a:lnTo>
                  <a:lnTo>
                    <a:pt x="19034" y="52582"/>
                  </a:lnTo>
                  <a:lnTo>
                    <a:pt x="18807" y="52242"/>
                  </a:lnTo>
                  <a:lnTo>
                    <a:pt x="18580" y="51864"/>
                  </a:lnTo>
                  <a:lnTo>
                    <a:pt x="18580" y="51864"/>
                  </a:lnTo>
                  <a:lnTo>
                    <a:pt x="18523" y="51750"/>
                  </a:lnTo>
                  <a:lnTo>
                    <a:pt x="18505" y="51618"/>
                  </a:lnTo>
                  <a:lnTo>
                    <a:pt x="18523" y="51467"/>
                  </a:lnTo>
                  <a:lnTo>
                    <a:pt x="18580" y="51353"/>
                  </a:lnTo>
                  <a:lnTo>
                    <a:pt x="18580" y="51353"/>
                  </a:lnTo>
                  <a:lnTo>
                    <a:pt x="18901" y="50862"/>
                  </a:lnTo>
                  <a:lnTo>
                    <a:pt x="18901" y="50862"/>
                  </a:lnTo>
                  <a:lnTo>
                    <a:pt x="19128" y="50465"/>
                  </a:lnTo>
                  <a:lnTo>
                    <a:pt x="19374" y="50049"/>
                  </a:lnTo>
                  <a:lnTo>
                    <a:pt x="19374" y="50049"/>
                  </a:lnTo>
                  <a:lnTo>
                    <a:pt x="19393" y="50030"/>
                  </a:lnTo>
                  <a:lnTo>
                    <a:pt x="19412" y="50011"/>
                  </a:lnTo>
                  <a:lnTo>
                    <a:pt x="19412" y="50011"/>
                  </a:lnTo>
                  <a:lnTo>
                    <a:pt x="19468" y="49974"/>
                  </a:lnTo>
                  <a:lnTo>
                    <a:pt x="19487" y="49974"/>
                  </a:lnTo>
                  <a:lnTo>
                    <a:pt x="19506" y="49974"/>
                  </a:lnTo>
                  <a:lnTo>
                    <a:pt x="19506" y="49974"/>
                  </a:lnTo>
                  <a:lnTo>
                    <a:pt x="19525" y="50011"/>
                  </a:lnTo>
                  <a:lnTo>
                    <a:pt x="19506" y="50030"/>
                  </a:lnTo>
                  <a:lnTo>
                    <a:pt x="19506" y="50030"/>
                  </a:lnTo>
                  <a:lnTo>
                    <a:pt x="19450" y="50087"/>
                  </a:lnTo>
                  <a:lnTo>
                    <a:pt x="19450" y="50087"/>
                  </a:lnTo>
                  <a:lnTo>
                    <a:pt x="19487" y="50295"/>
                  </a:lnTo>
                  <a:lnTo>
                    <a:pt x="19544" y="50522"/>
                  </a:lnTo>
                  <a:lnTo>
                    <a:pt x="19695" y="50957"/>
                  </a:lnTo>
                  <a:lnTo>
                    <a:pt x="19695" y="50957"/>
                  </a:lnTo>
                  <a:close/>
                  <a:moveTo>
                    <a:pt x="12532" y="776"/>
                  </a:moveTo>
                  <a:lnTo>
                    <a:pt x="12532" y="776"/>
                  </a:lnTo>
                  <a:lnTo>
                    <a:pt x="12589" y="946"/>
                  </a:lnTo>
                  <a:lnTo>
                    <a:pt x="12626" y="1229"/>
                  </a:lnTo>
                  <a:lnTo>
                    <a:pt x="12683" y="1551"/>
                  </a:lnTo>
                  <a:lnTo>
                    <a:pt x="12702" y="1891"/>
                  </a:lnTo>
                  <a:lnTo>
                    <a:pt x="12702" y="2231"/>
                  </a:lnTo>
                  <a:lnTo>
                    <a:pt x="12683" y="2382"/>
                  </a:lnTo>
                  <a:lnTo>
                    <a:pt x="12645" y="2496"/>
                  </a:lnTo>
                  <a:lnTo>
                    <a:pt x="12608" y="2609"/>
                  </a:lnTo>
                  <a:lnTo>
                    <a:pt x="12551" y="2685"/>
                  </a:lnTo>
                  <a:lnTo>
                    <a:pt x="12475" y="2722"/>
                  </a:lnTo>
                  <a:lnTo>
                    <a:pt x="12362" y="2722"/>
                  </a:lnTo>
                  <a:lnTo>
                    <a:pt x="12362" y="2722"/>
                  </a:lnTo>
                  <a:lnTo>
                    <a:pt x="12135" y="2703"/>
                  </a:lnTo>
                  <a:lnTo>
                    <a:pt x="12003" y="2666"/>
                  </a:lnTo>
                  <a:lnTo>
                    <a:pt x="11870" y="2628"/>
                  </a:lnTo>
                  <a:lnTo>
                    <a:pt x="11757" y="2590"/>
                  </a:lnTo>
                  <a:lnTo>
                    <a:pt x="11663" y="2514"/>
                  </a:lnTo>
                  <a:lnTo>
                    <a:pt x="11587" y="2420"/>
                  </a:lnTo>
                  <a:lnTo>
                    <a:pt x="11568" y="2363"/>
                  </a:lnTo>
                  <a:lnTo>
                    <a:pt x="11549" y="2307"/>
                  </a:lnTo>
                  <a:lnTo>
                    <a:pt x="11549" y="2307"/>
                  </a:lnTo>
                  <a:lnTo>
                    <a:pt x="11530" y="2061"/>
                  </a:lnTo>
                  <a:lnTo>
                    <a:pt x="11530" y="1796"/>
                  </a:lnTo>
                  <a:lnTo>
                    <a:pt x="11568" y="1286"/>
                  </a:lnTo>
                  <a:lnTo>
                    <a:pt x="11568" y="1286"/>
                  </a:lnTo>
                  <a:lnTo>
                    <a:pt x="11549" y="1002"/>
                  </a:lnTo>
                  <a:lnTo>
                    <a:pt x="11568" y="719"/>
                  </a:lnTo>
                  <a:lnTo>
                    <a:pt x="11568" y="587"/>
                  </a:lnTo>
                  <a:lnTo>
                    <a:pt x="11606" y="454"/>
                  </a:lnTo>
                  <a:lnTo>
                    <a:pt x="11644" y="322"/>
                  </a:lnTo>
                  <a:lnTo>
                    <a:pt x="11700" y="190"/>
                  </a:lnTo>
                  <a:lnTo>
                    <a:pt x="11700" y="190"/>
                  </a:lnTo>
                  <a:lnTo>
                    <a:pt x="11757" y="133"/>
                  </a:lnTo>
                  <a:lnTo>
                    <a:pt x="11795" y="76"/>
                  </a:lnTo>
                  <a:lnTo>
                    <a:pt x="11870" y="39"/>
                  </a:lnTo>
                  <a:lnTo>
                    <a:pt x="11946" y="20"/>
                  </a:lnTo>
                  <a:lnTo>
                    <a:pt x="12022" y="1"/>
                  </a:lnTo>
                  <a:lnTo>
                    <a:pt x="12078" y="20"/>
                  </a:lnTo>
                  <a:lnTo>
                    <a:pt x="12154" y="39"/>
                  </a:lnTo>
                  <a:lnTo>
                    <a:pt x="12230" y="76"/>
                  </a:lnTo>
                  <a:lnTo>
                    <a:pt x="12230" y="76"/>
                  </a:lnTo>
                  <a:lnTo>
                    <a:pt x="12286" y="152"/>
                  </a:lnTo>
                  <a:lnTo>
                    <a:pt x="12324" y="228"/>
                  </a:lnTo>
                  <a:lnTo>
                    <a:pt x="12419" y="417"/>
                  </a:lnTo>
                  <a:lnTo>
                    <a:pt x="12532" y="776"/>
                  </a:lnTo>
                  <a:lnTo>
                    <a:pt x="12532" y="776"/>
                  </a:lnTo>
                  <a:close/>
                  <a:moveTo>
                    <a:pt x="2571" y="13836"/>
                  </a:moveTo>
                  <a:lnTo>
                    <a:pt x="2571" y="13836"/>
                  </a:lnTo>
                  <a:lnTo>
                    <a:pt x="2666" y="13930"/>
                  </a:lnTo>
                  <a:lnTo>
                    <a:pt x="2742" y="14025"/>
                  </a:lnTo>
                  <a:lnTo>
                    <a:pt x="2817" y="14138"/>
                  </a:lnTo>
                  <a:lnTo>
                    <a:pt x="2874" y="14252"/>
                  </a:lnTo>
                  <a:lnTo>
                    <a:pt x="2968" y="14479"/>
                  </a:lnTo>
                  <a:lnTo>
                    <a:pt x="3025" y="14705"/>
                  </a:lnTo>
                  <a:lnTo>
                    <a:pt x="3044" y="14970"/>
                  </a:lnTo>
                  <a:lnTo>
                    <a:pt x="3044" y="15216"/>
                  </a:lnTo>
                  <a:lnTo>
                    <a:pt x="3025" y="15480"/>
                  </a:lnTo>
                  <a:lnTo>
                    <a:pt x="2987" y="15726"/>
                  </a:lnTo>
                  <a:lnTo>
                    <a:pt x="2987" y="15726"/>
                  </a:lnTo>
                  <a:lnTo>
                    <a:pt x="2931" y="16028"/>
                  </a:lnTo>
                  <a:lnTo>
                    <a:pt x="2893" y="16161"/>
                  </a:lnTo>
                  <a:lnTo>
                    <a:pt x="2855" y="16293"/>
                  </a:lnTo>
                  <a:lnTo>
                    <a:pt x="2798" y="16406"/>
                  </a:lnTo>
                  <a:lnTo>
                    <a:pt x="2723" y="16539"/>
                  </a:lnTo>
                  <a:lnTo>
                    <a:pt x="2628" y="16652"/>
                  </a:lnTo>
                  <a:lnTo>
                    <a:pt x="2534" y="16784"/>
                  </a:lnTo>
                  <a:lnTo>
                    <a:pt x="2534" y="16784"/>
                  </a:lnTo>
                  <a:lnTo>
                    <a:pt x="2420" y="16917"/>
                  </a:lnTo>
                  <a:lnTo>
                    <a:pt x="2307" y="17030"/>
                  </a:lnTo>
                  <a:lnTo>
                    <a:pt x="2174" y="17125"/>
                  </a:lnTo>
                  <a:lnTo>
                    <a:pt x="2061" y="17219"/>
                  </a:lnTo>
                  <a:lnTo>
                    <a:pt x="1929" y="17295"/>
                  </a:lnTo>
                  <a:lnTo>
                    <a:pt x="1778" y="17351"/>
                  </a:lnTo>
                  <a:lnTo>
                    <a:pt x="1626" y="17408"/>
                  </a:lnTo>
                  <a:lnTo>
                    <a:pt x="1456" y="17465"/>
                  </a:lnTo>
                  <a:lnTo>
                    <a:pt x="1456" y="17465"/>
                  </a:lnTo>
                  <a:lnTo>
                    <a:pt x="1135" y="17578"/>
                  </a:lnTo>
                  <a:lnTo>
                    <a:pt x="814" y="17729"/>
                  </a:lnTo>
                  <a:lnTo>
                    <a:pt x="814" y="17729"/>
                  </a:lnTo>
                  <a:lnTo>
                    <a:pt x="644" y="17824"/>
                  </a:lnTo>
                  <a:lnTo>
                    <a:pt x="644" y="17824"/>
                  </a:lnTo>
                  <a:lnTo>
                    <a:pt x="303" y="18032"/>
                  </a:lnTo>
                  <a:lnTo>
                    <a:pt x="303" y="18032"/>
                  </a:lnTo>
                  <a:lnTo>
                    <a:pt x="284" y="18032"/>
                  </a:lnTo>
                  <a:lnTo>
                    <a:pt x="247" y="18013"/>
                  </a:lnTo>
                  <a:lnTo>
                    <a:pt x="247" y="18013"/>
                  </a:lnTo>
                  <a:lnTo>
                    <a:pt x="247" y="17994"/>
                  </a:lnTo>
                  <a:lnTo>
                    <a:pt x="266" y="17975"/>
                  </a:lnTo>
                  <a:lnTo>
                    <a:pt x="266" y="17975"/>
                  </a:lnTo>
                  <a:lnTo>
                    <a:pt x="644" y="17729"/>
                  </a:lnTo>
                  <a:lnTo>
                    <a:pt x="644" y="17729"/>
                  </a:lnTo>
                  <a:lnTo>
                    <a:pt x="814" y="17635"/>
                  </a:lnTo>
                  <a:lnTo>
                    <a:pt x="814" y="12551"/>
                  </a:lnTo>
                  <a:lnTo>
                    <a:pt x="814" y="12551"/>
                  </a:lnTo>
                  <a:lnTo>
                    <a:pt x="455" y="12248"/>
                  </a:lnTo>
                  <a:lnTo>
                    <a:pt x="284" y="12078"/>
                  </a:lnTo>
                  <a:lnTo>
                    <a:pt x="133" y="11908"/>
                  </a:lnTo>
                  <a:lnTo>
                    <a:pt x="133" y="11908"/>
                  </a:lnTo>
                  <a:lnTo>
                    <a:pt x="58" y="11814"/>
                  </a:lnTo>
                  <a:lnTo>
                    <a:pt x="20" y="11776"/>
                  </a:lnTo>
                  <a:lnTo>
                    <a:pt x="1" y="11719"/>
                  </a:lnTo>
                  <a:lnTo>
                    <a:pt x="1" y="11719"/>
                  </a:lnTo>
                  <a:lnTo>
                    <a:pt x="20" y="11700"/>
                  </a:lnTo>
                  <a:lnTo>
                    <a:pt x="58" y="11681"/>
                  </a:lnTo>
                  <a:lnTo>
                    <a:pt x="77" y="11700"/>
                  </a:lnTo>
                  <a:lnTo>
                    <a:pt x="77" y="11738"/>
                  </a:lnTo>
                  <a:lnTo>
                    <a:pt x="77" y="11738"/>
                  </a:lnTo>
                  <a:lnTo>
                    <a:pt x="247" y="11927"/>
                  </a:lnTo>
                  <a:lnTo>
                    <a:pt x="436" y="12116"/>
                  </a:lnTo>
                  <a:lnTo>
                    <a:pt x="625" y="12286"/>
                  </a:lnTo>
                  <a:lnTo>
                    <a:pt x="814" y="12456"/>
                  </a:lnTo>
                  <a:lnTo>
                    <a:pt x="814" y="12456"/>
                  </a:lnTo>
                  <a:lnTo>
                    <a:pt x="1211" y="12759"/>
                  </a:lnTo>
                  <a:lnTo>
                    <a:pt x="1607" y="13061"/>
                  </a:lnTo>
                  <a:lnTo>
                    <a:pt x="1607" y="13061"/>
                  </a:lnTo>
                  <a:lnTo>
                    <a:pt x="1853" y="13231"/>
                  </a:lnTo>
                  <a:lnTo>
                    <a:pt x="2099" y="13420"/>
                  </a:lnTo>
                  <a:lnTo>
                    <a:pt x="2345" y="13609"/>
                  </a:lnTo>
                  <a:lnTo>
                    <a:pt x="2571" y="13836"/>
                  </a:lnTo>
                  <a:lnTo>
                    <a:pt x="2571" y="13836"/>
                  </a:lnTo>
                  <a:close/>
                  <a:moveTo>
                    <a:pt x="51013" y="2099"/>
                  </a:moveTo>
                  <a:lnTo>
                    <a:pt x="51013" y="2099"/>
                  </a:lnTo>
                  <a:lnTo>
                    <a:pt x="51165" y="2477"/>
                  </a:lnTo>
                  <a:lnTo>
                    <a:pt x="51240" y="2666"/>
                  </a:lnTo>
                  <a:lnTo>
                    <a:pt x="51297" y="2836"/>
                  </a:lnTo>
                  <a:lnTo>
                    <a:pt x="51335" y="3025"/>
                  </a:lnTo>
                  <a:lnTo>
                    <a:pt x="51354" y="3214"/>
                  </a:lnTo>
                  <a:lnTo>
                    <a:pt x="51354" y="3422"/>
                  </a:lnTo>
                  <a:lnTo>
                    <a:pt x="51316" y="3630"/>
                  </a:lnTo>
                  <a:lnTo>
                    <a:pt x="51316" y="3630"/>
                  </a:lnTo>
                  <a:lnTo>
                    <a:pt x="51297" y="3724"/>
                  </a:lnTo>
                  <a:lnTo>
                    <a:pt x="51259" y="3838"/>
                  </a:lnTo>
                  <a:lnTo>
                    <a:pt x="51221" y="3875"/>
                  </a:lnTo>
                  <a:lnTo>
                    <a:pt x="51183" y="3913"/>
                  </a:lnTo>
                  <a:lnTo>
                    <a:pt x="51146" y="3932"/>
                  </a:lnTo>
                  <a:lnTo>
                    <a:pt x="51089" y="3932"/>
                  </a:lnTo>
                  <a:lnTo>
                    <a:pt x="51089" y="3932"/>
                  </a:lnTo>
                  <a:lnTo>
                    <a:pt x="50994" y="3913"/>
                  </a:lnTo>
                  <a:lnTo>
                    <a:pt x="50900" y="3856"/>
                  </a:lnTo>
                  <a:lnTo>
                    <a:pt x="50711" y="3686"/>
                  </a:lnTo>
                  <a:lnTo>
                    <a:pt x="50541" y="3516"/>
                  </a:lnTo>
                  <a:lnTo>
                    <a:pt x="50427" y="3346"/>
                  </a:lnTo>
                  <a:lnTo>
                    <a:pt x="50427" y="3346"/>
                  </a:lnTo>
                  <a:lnTo>
                    <a:pt x="50352" y="3214"/>
                  </a:lnTo>
                  <a:lnTo>
                    <a:pt x="50314" y="3100"/>
                  </a:lnTo>
                  <a:lnTo>
                    <a:pt x="50295" y="2949"/>
                  </a:lnTo>
                  <a:lnTo>
                    <a:pt x="50276" y="2817"/>
                  </a:lnTo>
                  <a:lnTo>
                    <a:pt x="50276" y="2817"/>
                  </a:lnTo>
                  <a:lnTo>
                    <a:pt x="50257" y="2533"/>
                  </a:lnTo>
                  <a:lnTo>
                    <a:pt x="50257" y="2401"/>
                  </a:lnTo>
                  <a:lnTo>
                    <a:pt x="50257" y="2250"/>
                  </a:lnTo>
                  <a:lnTo>
                    <a:pt x="50257" y="2250"/>
                  </a:lnTo>
                  <a:lnTo>
                    <a:pt x="50257" y="2231"/>
                  </a:lnTo>
                  <a:lnTo>
                    <a:pt x="50257" y="2231"/>
                  </a:lnTo>
                  <a:lnTo>
                    <a:pt x="50276" y="2099"/>
                  </a:lnTo>
                  <a:lnTo>
                    <a:pt x="50276" y="2099"/>
                  </a:lnTo>
                  <a:lnTo>
                    <a:pt x="50352" y="1815"/>
                  </a:lnTo>
                  <a:lnTo>
                    <a:pt x="50409" y="1702"/>
                  </a:lnTo>
                  <a:lnTo>
                    <a:pt x="50484" y="1569"/>
                  </a:lnTo>
                  <a:lnTo>
                    <a:pt x="50484" y="1569"/>
                  </a:lnTo>
                  <a:lnTo>
                    <a:pt x="50541" y="1532"/>
                  </a:lnTo>
                  <a:lnTo>
                    <a:pt x="50579" y="1513"/>
                  </a:lnTo>
                  <a:lnTo>
                    <a:pt x="50616" y="1513"/>
                  </a:lnTo>
                  <a:lnTo>
                    <a:pt x="50673" y="1513"/>
                  </a:lnTo>
                  <a:lnTo>
                    <a:pt x="50749" y="1569"/>
                  </a:lnTo>
                  <a:lnTo>
                    <a:pt x="50805" y="1664"/>
                  </a:lnTo>
                  <a:lnTo>
                    <a:pt x="50881" y="1796"/>
                  </a:lnTo>
                  <a:lnTo>
                    <a:pt x="50919" y="1910"/>
                  </a:lnTo>
                  <a:lnTo>
                    <a:pt x="51013" y="2099"/>
                  </a:lnTo>
                  <a:lnTo>
                    <a:pt x="51013" y="2099"/>
                  </a:lnTo>
                  <a:close/>
                  <a:moveTo>
                    <a:pt x="45079" y="16558"/>
                  </a:moveTo>
                  <a:lnTo>
                    <a:pt x="45079" y="16558"/>
                  </a:lnTo>
                  <a:lnTo>
                    <a:pt x="45154" y="16992"/>
                  </a:lnTo>
                  <a:lnTo>
                    <a:pt x="45173" y="17200"/>
                  </a:lnTo>
                  <a:lnTo>
                    <a:pt x="45154" y="17408"/>
                  </a:lnTo>
                  <a:lnTo>
                    <a:pt x="45154" y="17408"/>
                  </a:lnTo>
                  <a:lnTo>
                    <a:pt x="45097" y="17597"/>
                  </a:lnTo>
                  <a:lnTo>
                    <a:pt x="45022" y="17767"/>
                  </a:lnTo>
                  <a:lnTo>
                    <a:pt x="44927" y="17918"/>
                  </a:lnTo>
                  <a:lnTo>
                    <a:pt x="44814" y="18070"/>
                  </a:lnTo>
                  <a:lnTo>
                    <a:pt x="44568" y="18353"/>
                  </a:lnTo>
                  <a:lnTo>
                    <a:pt x="44304" y="18618"/>
                  </a:lnTo>
                  <a:lnTo>
                    <a:pt x="44304" y="18618"/>
                  </a:lnTo>
                  <a:lnTo>
                    <a:pt x="44228" y="18674"/>
                  </a:lnTo>
                  <a:lnTo>
                    <a:pt x="44152" y="18731"/>
                  </a:lnTo>
                  <a:lnTo>
                    <a:pt x="43963" y="18807"/>
                  </a:lnTo>
                  <a:lnTo>
                    <a:pt x="43793" y="18845"/>
                  </a:lnTo>
                  <a:lnTo>
                    <a:pt x="43585" y="18882"/>
                  </a:lnTo>
                  <a:lnTo>
                    <a:pt x="43585" y="18882"/>
                  </a:lnTo>
                  <a:lnTo>
                    <a:pt x="43018" y="18939"/>
                  </a:lnTo>
                  <a:lnTo>
                    <a:pt x="42716" y="18958"/>
                  </a:lnTo>
                  <a:lnTo>
                    <a:pt x="42433" y="18977"/>
                  </a:lnTo>
                  <a:lnTo>
                    <a:pt x="42433" y="18977"/>
                  </a:lnTo>
                  <a:lnTo>
                    <a:pt x="42149" y="18958"/>
                  </a:lnTo>
                  <a:lnTo>
                    <a:pt x="42017" y="18939"/>
                  </a:lnTo>
                  <a:lnTo>
                    <a:pt x="41884" y="18920"/>
                  </a:lnTo>
                  <a:lnTo>
                    <a:pt x="41771" y="18882"/>
                  </a:lnTo>
                  <a:lnTo>
                    <a:pt x="41639" y="18826"/>
                  </a:lnTo>
                  <a:lnTo>
                    <a:pt x="41544" y="18750"/>
                  </a:lnTo>
                  <a:lnTo>
                    <a:pt x="41450" y="18656"/>
                  </a:lnTo>
                  <a:lnTo>
                    <a:pt x="41450" y="18656"/>
                  </a:lnTo>
                  <a:lnTo>
                    <a:pt x="41355" y="18561"/>
                  </a:lnTo>
                  <a:lnTo>
                    <a:pt x="41298" y="18467"/>
                  </a:lnTo>
                  <a:lnTo>
                    <a:pt x="41166" y="18259"/>
                  </a:lnTo>
                  <a:lnTo>
                    <a:pt x="41072" y="18032"/>
                  </a:lnTo>
                  <a:lnTo>
                    <a:pt x="40958" y="17824"/>
                  </a:lnTo>
                  <a:lnTo>
                    <a:pt x="40958" y="17824"/>
                  </a:lnTo>
                  <a:lnTo>
                    <a:pt x="40845" y="17616"/>
                  </a:lnTo>
                  <a:lnTo>
                    <a:pt x="40731" y="17389"/>
                  </a:lnTo>
                  <a:lnTo>
                    <a:pt x="40637" y="17162"/>
                  </a:lnTo>
                  <a:lnTo>
                    <a:pt x="40580" y="16954"/>
                  </a:lnTo>
                  <a:lnTo>
                    <a:pt x="40561" y="16728"/>
                  </a:lnTo>
                  <a:lnTo>
                    <a:pt x="40561" y="16614"/>
                  </a:lnTo>
                  <a:lnTo>
                    <a:pt x="40580" y="16501"/>
                  </a:lnTo>
                  <a:lnTo>
                    <a:pt x="40618" y="16387"/>
                  </a:lnTo>
                  <a:lnTo>
                    <a:pt x="40675" y="16293"/>
                  </a:lnTo>
                  <a:lnTo>
                    <a:pt x="40731" y="16180"/>
                  </a:lnTo>
                  <a:lnTo>
                    <a:pt x="40826" y="16066"/>
                  </a:lnTo>
                  <a:lnTo>
                    <a:pt x="40826" y="16066"/>
                  </a:lnTo>
                  <a:lnTo>
                    <a:pt x="41034" y="15839"/>
                  </a:lnTo>
                  <a:lnTo>
                    <a:pt x="41261" y="15631"/>
                  </a:lnTo>
                  <a:lnTo>
                    <a:pt x="41506" y="15424"/>
                  </a:lnTo>
                  <a:lnTo>
                    <a:pt x="41752" y="15216"/>
                  </a:lnTo>
                  <a:lnTo>
                    <a:pt x="42281" y="14857"/>
                  </a:lnTo>
                  <a:lnTo>
                    <a:pt x="42792" y="14479"/>
                  </a:lnTo>
                  <a:lnTo>
                    <a:pt x="42792" y="14479"/>
                  </a:lnTo>
                  <a:lnTo>
                    <a:pt x="43094" y="14271"/>
                  </a:lnTo>
                  <a:lnTo>
                    <a:pt x="43378" y="14063"/>
                  </a:lnTo>
                  <a:lnTo>
                    <a:pt x="43378" y="14063"/>
                  </a:lnTo>
                  <a:lnTo>
                    <a:pt x="43396" y="14044"/>
                  </a:lnTo>
                  <a:lnTo>
                    <a:pt x="43396" y="14044"/>
                  </a:lnTo>
                  <a:lnTo>
                    <a:pt x="43415" y="14025"/>
                  </a:lnTo>
                  <a:lnTo>
                    <a:pt x="43434" y="14025"/>
                  </a:lnTo>
                  <a:lnTo>
                    <a:pt x="43472" y="14044"/>
                  </a:lnTo>
                  <a:lnTo>
                    <a:pt x="43491" y="14063"/>
                  </a:lnTo>
                  <a:lnTo>
                    <a:pt x="43491" y="14063"/>
                  </a:lnTo>
                  <a:lnTo>
                    <a:pt x="43529" y="14082"/>
                  </a:lnTo>
                  <a:lnTo>
                    <a:pt x="43548" y="14119"/>
                  </a:lnTo>
                  <a:lnTo>
                    <a:pt x="43567" y="14138"/>
                  </a:lnTo>
                  <a:lnTo>
                    <a:pt x="43567" y="14138"/>
                  </a:lnTo>
                  <a:lnTo>
                    <a:pt x="43680" y="14233"/>
                  </a:lnTo>
                  <a:lnTo>
                    <a:pt x="43680" y="14233"/>
                  </a:lnTo>
                  <a:lnTo>
                    <a:pt x="43945" y="14479"/>
                  </a:lnTo>
                  <a:lnTo>
                    <a:pt x="44171" y="14743"/>
                  </a:lnTo>
                  <a:lnTo>
                    <a:pt x="44171" y="14743"/>
                  </a:lnTo>
                  <a:lnTo>
                    <a:pt x="44323" y="14932"/>
                  </a:lnTo>
                  <a:lnTo>
                    <a:pt x="44474" y="15140"/>
                  </a:lnTo>
                  <a:lnTo>
                    <a:pt x="44625" y="15367"/>
                  </a:lnTo>
                  <a:lnTo>
                    <a:pt x="44738" y="15594"/>
                  </a:lnTo>
                  <a:lnTo>
                    <a:pt x="44852" y="15820"/>
                  </a:lnTo>
                  <a:lnTo>
                    <a:pt x="44946" y="16066"/>
                  </a:lnTo>
                  <a:lnTo>
                    <a:pt x="45022" y="16312"/>
                  </a:lnTo>
                  <a:lnTo>
                    <a:pt x="45079" y="16558"/>
                  </a:lnTo>
                  <a:lnTo>
                    <a:pt x="45079" y="16558"/>
                  </a:lnTo>
                  <a:close/>
                  <a:moveTo>
                    <a:pt x="33417" y="18674"/>
                  </a:moveTo>
                  <a:lnTo>
                    <a:pt x="33417" y="18674"/>
                  </a:lnTo>
                  <a:lnTo>
                    <a:pt x="33568" y="18656"/>
                  </a:lnTo>
                  <a:lnTo>
                    <a:pt x="33700" y="18674"/>
                  </a:lnTo>
                  <a:lnTo>
                    <a:pt x="33795" y="18712"/>
                  </a:lnTo>
                  <a:lnTo>
                    <a:pt x="33852" y="18788"/>
                  </a:lnTo>
                  <a:lnTo>
                    <a:pt x="33871" y="18882"/>
                  </a:lnTo>
                  <a:lnTo>
                    <a:pt x="33871" y="18996"/>
                  </a:lnTo>
                  <a:lnTo>
                    <a:pt x="33814" y="19128"/>
                  </a:lnTo>
                  <a:lnTo>
                    <a:pt x="33757" y="19260"/>
                  </a:lnTo>
                  <a:lnTo>
                    <a:pt x="33757" y="19260"/>
                  </a:lnTo>
                  <a:lnTo>
                    <a:pt x="33606" y="19468"/>
                  </a:lnTo>
                  <a:lnTo>
                    <a:pt x="33455" y="19676"/>
                  </a:lnTo>
                  <a:lnTo>
                    <a:pt x="33133" y="20073"/>
                  </a:lnTo>
                  <a:lnTo>
                    <a:pt x="33133" y="20073"/>
                  </a:lnTo>
                  <a:lnTo>
                    <a:pt x="32963" y="20262"/>
                  </a:lnTo>
                  <a:lnTo>
                    <a:pt x="32869" y="20357"/>
                  </a:lnTo>
                  <a:lnTo>
                    <a:pt x="32774" y="20451"/>
                  </a:lnTo>
                  <a:lnTo>
                    <a:pt x="32661" y="20508"/>
                  </a:lnTo>
                  <a:lnTo>
                    <a:pt x="32548" y="20564"/>
                  </a:lnTo>
                  <a:lnTo>
                    <a:pt x="32434" y="20602"/>
                  </a:lnTo>
                  <a:lnTo>
                    <a:pt x="32302" y="20602"/>
                  </a:lnTo>
                  <a:lnTo>
                    <a:pt x="32302" y="20602"/>
                  </a:lnTo>
                  <a:lnTo>
                    <a:pt x="32075" y="20583"/>
                  </a:lnTo>
                  <a:lnTo>
                    <a:pt x="31848" y="20564"/>
                  </a:lnTo>
                  <a:lnTo>
                    <a:pt x="31621" y="20508"/>
                  </a:lnTo>
                  <a:lnTo>
                    <a:pt x="31527" y="20470"/>
                  </a:lnTo>
                  <a:lnTo>
                    <a:pt x="31432" y="20413"/>
                  </a:lnTo>
                  <a:lnTo>
                    <a:pt x="31432" y="20413"/>
                  </a:lnTo>
                  <a:lnTo>
                    <a:pt x="31376" y="20357"/>
                  </a:lnTo>
                  <a:lnTo>
                    <a:pt x="31319" y="20300"/>
                  </a:lnTo>
                  <a:lnTo>
                    <a:pt x="31281" y="20243"/>
                  </a:lnTo>
                  <a:lnTo>
                    <a:pt x="31262" y="20168"/>
                  </a:lnTo>
                  <a:lnTo>
                    <a:pt x="31262" y="20092"/>
                  </a:lnTo>
                  <a:lnTo>
                    <a:pt x="31262" y="20016"/>
                  </a:lnTo>
                  <a:lnTo>
                    <a:pt x="31281" y="19960"/>
                  </a:lnTo>
                  <a:lnTo>
                    <a:pt x="31319" y="19884"/>
                  </a:lnTo>
                  <a:lnTo>
                    <a:pt x="31319" y="19884"/>
                  </a:lnTo>
                  <a:lnTo>
                    <a:pt x="31414" y="19733"/>
                  </a:lnTo>
                  <a:lnTo>
                    <a:pt x="31527" y="19619"/>
                  </a:lnTo>
                  <a:lnTo>
                    <a:pt x="31659" y="19525"/>
                  </a:lnTo>
                  <a:lnTo>
                    <a:pt x="31792" y="19430"/>
                  </a:lnTo>
                  <a:lnTo>
                    <a:pt x="31792" y="19430"/>
                  </a:lnTo>
                  <a:lnTo>
                    <a:pt x="32170" y="19185"/>
                  </a:lnTo>
                  <a:lnTo>
                    <a:pt x="32566" y="18958"/>
                  </a:lnTo>
                  <a:lnTo>
                    <a:pt x="32774" y="18863"/>
                  </a:lnTo>
                  <a:lnTo>
                    <a:pt x="32982" y="18788"/>
                  </a:lnTo>
                  <a:lnTo>
                    <a:pt x="33190" y="18731"/>
                  </a:lnTo>
                  <a:lnTo>
                    <a:pt x="33417" y="18674"/>
                  </a:lnTo>
                  <a:lnTo>
                    <a:pt x="33417" y="18674"/>
                  </a:lnTo>
                  <a:close/>
                  <a:moveTo>
                    <a:pt x="30884" y="35836"/>
                  </a:moveTo>
                  <a:lnTo>
                    <a:pt x="30884" y="35836"/>
                  </a:lnTo>
                  <a:lnTo>
                    <a:pt x="30922" y="35987"/>
                  </a:lnTo>
                  <a:lnTo>
                    <a:pt x="30941" y="36138"/>
                  </a:lnTo>
                  <a:lnTo>
                    <a:pt x="30941" y="36214"/>
                  </a:lnTo>
                  <a:lnTo>
                    <a:pt x="30922" y="36290"/>
                  </a:lnTo>
                  <a:lnTo>
                    <a:pt x="30884" y="36346"/>
                  </a:lnTo>
                  <a:lnTo>
                    <a:pt x="30847" y="36422"/>
                  </a:lnTo>
                  <a:lnTo>
                    <a:pt x="30847" y="36422"/>
                  </a:lnTo>
                  <a:lnTo>
                    <a:pt x="30752" y="36498"/>
                  </a:lnTo>
                  <a:lnTo>
                    <a:pt x="30620" y="36573"/>
                  </a:lnTo>
                  <a:lnTo>
                    <a:pt x="30506" y="36630"/>
                  </a:lnTo>
                  <a:lnTo>
                    <a:pt x="30374" y="36668"/>
                  </a:lnTo>
                  <a:lnTo>
                    <a:pt x="30091" y="36724"/>
                  </a:lnTo>
                  <a:lnTo>
                    <a:pt x="29826" y="36743"/>
                  </a:lnTo>
                  <a:lnTo>
                    <a:pt x="29826" y="36743"/>
                  </a:lnTo>
                  <a:lnTo>
                    <a:pt x="29694" y="36743"/>
                  </a:lnTo>
                  <a:lnTo>
                    <a:pt x="29580" y="36706"/>
                  </a:lnTo>
                  <a:lnTo>
                    <a:pt x="29467" y="36668"/>
                  </a:lnTo>
                  <a:lnTo>
                    <a:pt x="29372" y="36611"/>
                  </a:lnTo>
                  <a:lnTo>
                    <a:pt x="29278" y="36554"/>
                  </a:lnTo>
                  <a:lnTo>
                    <a:pt x="29183" y="36479"/>
                  </a:lnTo>
                  <a:lnTo>
                    <a:pt x="29013" y="36290"/>
                  </a:lnTo>
                  <a:lnTo>
                    <a:pt x="29013" y="36290"/>
                  </a:lnTo>
                  <a:lnTo>
                    <a:pt x="28805" y="36044"/>
                  </a:lnTo>
                  <a:lnTo>
                    <a:pt x="28692" y="35912"/>
                  </a:lnTo>
                  <a:lnTo>
                    <a:pt x="28597" y="35760"/>
                  </a:lnTo>
                  <a:lnTo>
                    <a:pt x="28597" y="35760"/>
                  </a:lnTo>
                  <a:lnTo>
                    <a:pt x="28541" y="35628"/>
                  </a:lnTo>
                  <a:lnTo>
                    <a:pt x="28484" y="35496"/>
                  </a:lnTo>
                  <a:lnTo>
                    <a:pt x="28446" y="35345"/>
                  </a:lnTo>
                  <a:lnTo>
                    <a:pt x="28408" y="35212"/>
                  </a:lnTo>
                  <a:lnTo>
                    <a:pt x="28408" y="34910"/>
                  </a:lnTo>
                  <a:lnTo>
                    <a:pt x="28427" y="34608"/>
                  </a:lnTo>
                  <a:lnTo>
                    <a:pt x="28427" y="34608"/>
                  </a:lnTo>
                  <a:lnTo>
                    <a:pt x="28446" y="34362"/>
                  </a:lnTo>
                  <a:lnTo>
                    <a:pt x="28484" y="34116"/>
                  </a:lnTo>
                  <a:lnTo>
                    <a:pt x="28560" y="33870"/>
                  </a:lnTo>
                  <a:lnTo>
                    <a:pt x="28654" y="33644"/>
                  </a:lnTo>
                  <a:lnTo>
                    <a:pt x="28654" y="33644"/>
                  </a:lnTo>
                  <a:lnTo>
                    <a:pt x="28862" y="33190"/>
                  </a:lnTo>
                  <a:lnTo>
                    <a:pt x="28975" y="32982"/>
                  </a:lnTo>
                  <a:lnTo>
                    <a:pt x="29108" y="32774"/>
                  </a:lnTo>
                  <a:lnTo>
                    <a:pt x="29108" y="32774"/>
                  </a:lnTo>
                  <a:lnTo>
                    <a:pt x="29089" y="32736"/>
                  </a:lnTo>
                  <a:lnTo>
                    <a:pt x="29108" y="32699"/>
                  </a:lnTo>
                  <a:lnTo>
                    <a:pt x="29164" y="32642"/>
                  </a:lnTo>
                  <a:lnTo>
                    <a:pt x="29164" y="32642"/>
                  </a:lnTo>
                  <a:lnTo>
                    <a:pt x="29240" y="32604"/>
                  </a:lnTo>
                  <a:lnTo>
                    <a:pt x="29316" y="32566"/>
                  </a:lnTo>
                  <a:lnTo>
                    <a:pt x="29391" y="32547"/>
                  </a:lnTo>
                  <a:lnTo>
                    <a:pt x="29467" y="32547"/>
                  </a:lnTo>
                  <a:lnTo>
                    <a:pt x="29467" y="32547"/>
                  </a:lnTo>
                  <a:lnTo>
                    <a:pt x="29561" y="32566"/>
                  </a:lnTo>
                  <a:lnTo>
                    <a:pt x="29618" y="32604"/>
                  </a:lnTo>
                  <a:lnTo>
                    <a:pt x="29750" y="32718"/>
                  </a:lnTo>
                  <a:lnTo>
                    <a:pt x="29845" y="32850"/>
                  </a:lnTo>
                  <a:lnTo>
                    <a:pt x="29939" y="32982"/>
                  </a:lnTo>
                  <a:lnTo>
                    <a:pt x="29939" y="32982"/>
                  </a:lnTo>
                  <a:lnTo>
                    <a:pt x="30015" y="33133"/>
                  </a:lnTo>
                  <a:lnTo>
                    <a:pt x="30091" y="33285"/>
                  </a:lnTo>
                  <a:lnTo>
                    <a:pt x="30223" y="33587"/>
                  </a:lnTo>
                  <a:lnTo>
                    <a:pt x="30298" y="33908"/>
                  </a:lnTo>
                  <a:lnTo>
                    <a:pt x="30393" y="34248"/>
                  </a:lnTo>
                  <a:lnTo>
                    <a:pt x="30393" y="34248"/>
                  </a:lnTo>
                  <a:lnTo>
                    <a:pt x="30487" y="34645"/>
                  </a:lnTo>
                  <a:lnTo>
                    <a:pt x="30601" y="35042"/>
                  </a:lnTo>
                  <a:lnTo>
                    <a:pt x="30884" y="35836"/>
                  </a:lnTo>
                  <a:lnTo>
                    <a:pt x="30884" y="35836"/>
                  </a:lnTo>
                  <a:close/>
                  <a:moveTo>
                    <a:pt x="12721" y="44398"/>
                  </a:moveTo>
                  <a:lnTo>
                    <a:pt x="12721" y="44398"/>
                  </a:lnTo>
                  <a:lnTo>
                    <a:pt x="12759" y="44398"/>
                  </a:lnTo>
                  <a:lnTo>
                    <a:pt x="12759" y="44436"/>
                  </a:lnTo>
                  <a:lnTo>
                    <a:pt x="12759" y="44436"/>
                  </a:lnTo>
                  <a:lnTo>
                    <a:pt x="12759" y="44663"/>
                  </a:lnTo>
                  <a:lnTo>
                    <a:pt x="12759" y="44908"/>
                  </a:lnTo>
                  <a:lnTo>
                    <a:pt x="12778" y="45381"/>
                  </a:lnTo>
                  <a:lnTo>
                    <a:pt x="12778" y="45381"/>
                  </a:lnTo>
                  <a:lnTo>
                    <a:pt x="12778" y="45551"/>
                  </a:lnTo>
                  <a:lnTo>
                    <a:pt x="12740" y="45721"/>
                  </a:lnTo>
                  <a:lnTo>
                    <a:pt x="12683" y="45872"/>
                  </a:lnTo>
                  <a:lnTo>
                    <a:pt x="12626" y="46042"/>
                  </a:lnTo>
                  <a:lnTo>
                    <a:pt x="12626" y="46042"/>
                  </a:lnTo>
                  <a:lnTo>
                    <a:pt x="12494" y="46326"/>
                  </a:lnTo>
                  <a:lnTo>
                    <a:pt x="12419" y="46477"/>
                  </a:lnTo>
                  <a:lnTo>
                    <a:pt x="12343" y="46609"/>
                  </a:lnTo>
                  <a:lnTo>
                    <a:pt x="12230" y="46742"/>
                  </a:lnTo>
                  <a:lnTo>
                    <a:pt x="12116" y="46836"/>
                  </a:lnTo>
                  <a:lnTo>
                    <a:pt x="12041" y="46874"/>
                  </a:lnTo>
                  <a:lnTo>
                    <a:pt x="11965" y="46893"/>
                  </a:lnTo>
                  <a:lnTo>
                    <a:pt x="11889" y="46912"/>
                  </a:lnTo>
                  <a:lnTo>
                    <a:pt x="11814" y="46912"/>
                  </a:lnTo>
                  <a:lnTo>
                    <a:pt x="11814" y="46912"/>
                  </a:lnTo>
                  <a:lnTo>
                    <a:pt x="11549" y="46893"/>
                  </a:lnTo>
                  <a:lnTo>
                    <a:pt x="11341" y="46836"/>
                  </a:lnTo>
                  <a:lnTo>
                    <a:pt x="11171" y="46761"/>
                  </a:lnTo>
                  <a:lnTo>
                    <a:pt x="11114" y="46704"/>
                  </a:lnTo>
                  <a:lnTo>
                    <a:pt x="11058" y="46647"/>
                  </a:lnTo>
                  <a:lnTo>
                    <a:pt x="11001" y="46590"/>
                  </a:lnTo>
                  <a:lnTo>
                    <a:pt x="10963" y="46515"/>
                  </a:lnTo>
                  <a:lnTo>
                    <a:pt x="10888" y="46345"/>
                  </a:lnTo>
                  <a:lnTo>
                    <a:pt x="10850" y="46137"/>
                  </a:lnTo>
                  <a:lnTo>
                    <a:pt x="10831" y="45872"/>
                  </a:lnTo>
                  <a:lnTo>
                    <a:pt x="10831" y="45872"/>
                  </a:lnTo>
                  <a:lnTo>
                    <a:pt x="10831" y="45475"/>
                  </a:lnTo>
                  <a:lnTo>
                    <a:pt x="10850" y="45267"/>
                  </a:lnTo>
                  <a:lnTo>
                    <a:pt x="10888" y="45078"/>
                  </a:lnTo>
                  <a:lnTo>
                    <a:pt x="10925" y="44871"/>
                  </a:lnTo>
                  <a:lnTo>
                    <a:pt x="11001" y="44700"/>
                  </a:lnTo>
                  <a:lnTo>
                    <a:pt x="11114" y="44530"/>
                  </a:lnTo>
                  <a:lnTo>
                    <a:pt x="11190" y="44474"/>
                  </a:lnTo>
                  <a:lnTo>
                    <a:pt x="11285" y="44398"/>
                  </a:lnTo>
                  <a:lnTo>
                    <a:pt x="11285" y="44398"/>
                  </a:lnTo>
                  <a:lnTo>
                    <a:pt x="11398" y="44341"/>
                  </a:lnTo>
                  <a:lnTo>
                    <a:pt x="11511" y="44322"/>
                  </a:lnTo>
                  <a:lnTo>
                    <a:pt x="11776" y="44285"/>
                  </a:lnTo>
                  <a:lnTo>
                    <a:pt x="12041" y="44266"/>
                  </a:lnTo>
                  <a:lnTo>
                    <a:pt x="12305" y="44266"/>
                  </a:lnTo>
                  <a:lnTo>
                    <a:pt x="12305" y="44266"/>
                  </a:lnTo>
                  <a:lnTo>
                    <a:pt x="12645" y="44247"/>
                  </a:lnTo>
                  <a:lnTo>
                    <a:pt x="12645" y="44247"/>
                  </a:lnTo>
                  <a:lnTo>
                    <a:pt x="12664" y="44190"/>
                  </a:lnTo>
                  <a:lnTo>
                    <a:pt x="12664" y="44190"/>
                  </a:lnTo>
                  <a:lnTo>
                    <a:pt x="12702" y="44190"/>
                  </a:lnTo>
                  <a:lnTo>
                    <a:pt x="12702" y="44190"/>
                  </a:lnTo>
                  <a:lnTo>
                    <a:pt x="12721" y="44190"/>
                  </a:lnTo>
                  <a:lnTo>
                    <a:pt x="12721" y="44209"/>
                  </a:lnTo>
                  <a:lnTo>
                    <a:pt x="12721" y="44247"/>
                  </a:lnTo>
                  <a:lnTo>
                    <a:pt x="12721" y="44247"/>
                  </a:lnTo>
                  <a:lnTo>
                    <a:pt x="12740" y="44247"/>
                  </a:lnTo>
                  <a:lnTo>
                    <a:pt x="12740" y="44247"/>
                  </a:lnTo>
                  <a:lnTo>
                    <a:pt x="12759" y="44247"/>
                  </a:lnTo>
                  <a:lnTo>
                    <a:pt x="12778" y="44285"/>
                  </a:lnTo>
                  <a:lnTo>
                    <a:pt x="12778" y="44285"/>
                  </a:lnTo>
                  <a:lnTo>
                    <a:pt x="12759" y="44304"/>
                  </a:lnTo>
                  <a:lnTo>
                    <a:pt x="12740" y="44322"/>
                  </a:lnTo>
                  <a:lnTo>
                    <a:pt x="12740" y="44322"/>
                  </a:lnTo>
                  <a:lnTo>
                    <a:pt x="12721" y="44322"/>
                  </a:lnTo>
                  <a:lnTo>
                    <a:pt x="12721" y="44322"/>
                  </a:lnTo>
                  <a:lnTo>
                    <a:pt x="12721" y="44398"/>
                  </a:lnTo>
                  <a:lnTo>
                    <a:pt x="12721" y="44398"/>
                  </a:lnTo>
                  <a:close/>
                  <a:moveTo>
                    <a:pt x="18656" y="56041"/>
                  </a:moveTo>
                  <a:lnTo>
                    <a:pt x="18656" y="56041"/>
                  </a:lnTo>
                  <a:lnTo>
                    <a:pt x="18694" y="56324"/>
                  </a:lnTo>
                  <a:lnTo>
                    <a:pt x="18712" y="56513"/>
                  </a:lnTo>
                  <a:lnTo>
                    <a:pt x="18712" y="56683"/>
                  </a:lnTo>
                  <a:lnTo>
                    <a:pt x="18694" y="56853"/>
                  </a:lnTo>
                  <a:lnTo>
                    <a:pt x="18675" y="56929"/>
                  </a:lnTo>
                  <a:lnTo>
                    <a:pt x="18637" y="56986"/>
                  </a:lnTo>
                  <a:lnTo>
                    <a:pt x="18599" y="57024"/>
                  </a:lnTo>
                  <a:lnTo>
                    <a:pt x="18542" y="57061"/>
                  </a:lnTo>
                  <a:lnTo>
                    <a:pt x="18467" y="57061"/>
                  </a:lnTo>
                  <a:lnTo>
                    <a:pt x="18391" y="57061"/>
                  </a:lnTo>
                  <a:lnTo>
                    <a:pt x="18391" y="57061"/>
                  </a:lnTo>
                  <a:lnTo>
                    <a:pt x="18070" y="56929"/>
                  </a:lnTo>
                  <a:lnTo>
                    <a:pt x="17748" y="56778"/>
                  </a:lnTo>
                  <a:lnTo>
                    <a:pt x="17748" y="56778"/>
                  </a:lnTo>
                  <a:lnTo>
                    <a:pt x="17616" y="56702"/>
                  </a:lnTo>
                  <a:lnTo>
                    <a:pt x="17484" y="56627"/>
                  </a:lnTo>
                  <a:lnTo>
                    <a:pt x="17352" y="56513"/>
                  </a:lnTo>
                  <a:lnTo>
                    <a:pt x="17257" y="56400"/>
                  </a:lnTo>
                  <a:lnTo>
                    <a:pt x="17257" y="56400"/>
                  </a:lnTo>
                  <a:lnTo>
                    <a:pt x="17200" y="56249"/>
                  </a:lnTo>
                  <a:lnTo>
                    <a:pt x="17163" y="56079"/>
                  </a:lnTo>
                  <a:lnTo>
                    <a:pt x="17144" y="55757"/>
                  </a:lnTo>
                  <a:lnTo>
                    <a:pt x="17144" y="55757"/>
                  </a:lnTo>
                  <a:lnTo>
                    <a:pt x="17144" y="55530"/>
                  </a:lnTo>
                  <a:lnTo>
                    <a:pt x="17181" y="55323"/>
                  </a:lnTo>
                  <a:lnTo>
                    <a:pt x="17238" y="55096"/>
                  </a:lnTo>
                  <a:lnTo>
                    <a:pt x="17314" y="54888"/>
                  </a:lnTo>
                  <a:lnTo>
                    <a:pt x="17503" y="54491"/>
                  </a:lnTo>
                  <a:lnTo>
                    <a:pt x="17692" y="54094"/>
                  </a:lnTo>
                  <a:lnTo>
                    <a:pt x="17692" y="54094"/>
                  </a:lnTo>
                  <a:lnTo>
                    <a:pt x="17654" y="53943"/>
                  </a:lnTo>
                  <a:lnTo>
                    <a:pt x="17654" y="53867"/>
                  </a:lnTo>
                  <a:lnTo>
                    <a:pt x="17654" y="53829"/>
                  </a:lnTo>
                  <a:lnTo>
                    <a:pt x="17673" y="53829"/>
                  </a:lnTo>
                  <a:lnTo>
                    <a:pt x="17673" y="53829"/>
                  </a:lnTo>
                  <a:lnTo>
                    <a:pt x="17711" y="53829"/>
                  </a:lnTo>
                  <a:lnTo>
                    <a:pt x="17711" y="53848"/>
                  </a:lnTo>
                  <a:lnTo>
                    <a:pt x="17711" y="53848"/>
                  </a:lnTo>
                  <a:lnTo>
                    <a:pt x="17748" y="53999"/>
                  </a:lnTo>
                  <a:lnTo>
                    <a:pt x="17748" y="53999"/>
                  </a:lnTo>
                  <a:lnTo>
                    <a:pt x="17767" y="53981"/>
                  </a:lnTo>
                  <a:lnTo>
                    <a:pt x="17805" y="53981"/>
                  </a:lnTo>
                  <a:lnTo>
                    <a:pt x="17805" y="53981"/>
                  </a:lnTo>
                  <a:lnTo>
                    <a:pt x="17824" y="54018"/>
                  </a:lnTo>
                  <a:lnTo>
                    <a:pt x="17805" y="54037"/>
                  </a:lnTo>
                  <a:lnTo>
                    <a:pt x="17786" y="54113"/>
                  </a:lnTo>
                  <a:lnTo>
                    <a:pt x="17786" y="54113"/>
                  </a:lnTo>
                  <a:lnTo>
                    <a:pt x="17862" y="54321"/>
                  </a:lnTo>
                  <a:lnTo>
                    <a:pt x="17975" y="54529"/>
                  </a:lnTo>
                  <a:lnTo>
                    <a:pt x="18089" y="54718"/>
                  </a:lnTo>
                  <a:lnTo>
                    <a:pt x="18202" y="54926"/>
                  </a:lnTo>
                  <a:lnTo>
                    <a:pt x="18202" y="54926"/>
                  </a:lnTo>
                  <a:lnTo>
                    <a:pt x="18353" y="55190"/>
                  </a:lnTo>
                  <a:lnTo>
                    <a:pt x="18486" y="55455"/>
                  </a:lnTo>
                  <a:lnTo>
                    <a:pt x="18599" y="55738"/>
                  </a:lnTo>
                  <a:lnTo>
                    <a:pt x="18637" y="55890"/>
                  </a:lnTo>
                  <a:lnTo>
                    <a:pt x="18656" y="56041"/>
                  </a:lnTo>
                  <a:lnTo>
                    <a:pt x="18656" y="5604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 name="Google Shape;46;p2"/>
            <p:cNvSpPr/>
            <p:nvPr/>
          </p:nvSpPr>
          <p:spPr>
            <a:xfrm>
              <a:off x="3145175" y="4076800"/>
              <a:ext cx="807525" cy="808500"/>
            </a:xfrm>
            <a:custGeom>
              <a:avLst/>
              <a:gdLst/>
              <a:ahLst/>
              <a:cxnLst/>
              <a:rect l="l" t="t" r="r" b="b"/>
              <a:pathLst>
                <a:path w="32301" h="32340" extrusionOk="0">
                  <a:moveTo>
                    <a:pt x="29485" y="28767"/>
                  </a:moveTo>
                  <a:lnTo>
                    <a:pt x="29485" y="28767"/>
                  </a:lnTo>
                  <a:lnTo>
                    <a:pt x="29485" y="29013"/>
                  </a:lnTo>
                  <a:lnTo>
                    <a:pt x="29466" y="29259"/>
                  </a:lnTo>
                  <a:lnTo>
                    <a:pt x="29428" y="29769"/>
                  </a:lnTo>
                  <a:lnTo>
                    <a:pt x="29428" y="29769"/>
                  </a:lnTo>
                  <a:lnTo>
                    <a:pt x="29371" y="30147"/>
                  </a:lnTo>
                  <a:lnTo>
                    <a:pt x="29334" y="30336"/>
                  </a:lnTo>
                  <a:lnTo>
                    <a:pt x="29296" y="30506"/>
                  </a:lnTo>
                  <a:lnTo>
                    <a:pt x="29239" y="30657"/>
                  </a:lnTo>
                  <a:lnTo>
                    <a:pt x="29145" y="30828"/>
                  </a:lnTo>
                  <a:lnTo>
                    <a:pt x="29050" y="30979"/>
                  </a:lnTo>
                  <a:lnTo>
                    <a:pt x="28918" y="31149"/>
                  </a:lnTo>
                  <a:lnTo>
                    <a:pt x="28918" y="31149"/>
                  </a:lnTo>
                  <a:lnTo>
                    <a:pt x="28767" y="31300"/>
                  </a:lnTo>
                  <a:lnTo>
                    <a:pt x="28615" y="31432"/>
                  </a:lnTo>
                  <a:lnTo>
                    <a:pt x="28426" y="31527"/>
                  </a:lnTo>
                  <a:lnTo>
                    <a:pt x="28332" y="31565"/>
                  </a:lnTo>
                  <a:lnTo>
                    <a:pt x="28218" y="31584"/>
                  </a:lnTo>
                  <a:lnTo>
                    <a:pt x="28218" y="31584"/>
                  </a:lnTo>
                  <a:lnTo>
                    <a:pt x="27633" y="31640"/>
                  </a:lnTo>
                  <a:lnTo>
                    <a:pt x="27330" y="31659"/>
                  </a:lnTo>
                  <a:lnTo>
                    <a:pt x="27028" y="31659"/>
                  </a:lnTo>
                  <a:lnTo>
                    <a:pt x="27028" y="31659"/>
                  </a:lnTo>
                  <a:lnTo>
                    <a:pt x="26877" y="31640"/>
                  </a:lnTo>
                  <a:lnTo>
                    <a:pt x="26744" y="31621"/>
                  </a:lnTo>
                  <a:lnTo>
                    <a:pt x="26593" y="31584"/>
                  </a:lnTo>
                  <a:lnTo>
                    <a:pt x="26461" y="31527"/>
                  </a:lnTo>
                  <a:lnTo>
                    <a:pt x="26328" y="31432"/>
                  </a:lnTo>
                  <a:lnTo>
                    <a:pt x="26234" y="31338"/>
                  </a:lnTo>
                  <a:lnTo>
                    <a:pt x="26158" y="31206"/>
                  </a:lnTo>
                  <a:lnTo>
                    <a:pt x="26102" y="31073"/>
                  </a:lnTo>
                  <a:lnTo>
                    <a:pt x="26102" y="31073"/>
                  </a:lnTo>
                  <a:lnTo>
                    <a:pt x="26064" y="30884"/>
                  </a:lnTo>
                  <a:lnTo>
                    <a:pt x="26026" y="30714"/>
                  </a:lnTo>
                  <a:lnTo>
                    <a:pt x="26026" y="30544"/>
                  </a:lnTo>
                  <a:lnTo>
                    <a:pt x="26026" y="30374"/>
                  </a:lnTo>
                  <a:lnTo>
                    <a:pt x="26064" y="30204"/>
                  </a:lnTo>
                  <a:lnTo>
                    <a:pt x="26102" y="30053"/>
                  </a:lnTo>
                  <a:lnTo>
                    <a:pt x="26158" y="29882"/>
                  </a:lnTo>
                  <a:lnTo>
                    <a:pt x="26234" y="29712"/>
                  </a:lnTo>
                  <a:lnTo>
                    <a:pt x="26234" y="29712"/>
                  </a:lnTo>
                  <a:lnTo>
                    <a:pt x="26272" y="29637"/>
                  </a:lnTo>
                  <a:lnTo>
                    <a:pt x="26328" y="29561"/>
                  </a:lnTo>
                  <a:lnTo>
                    <a:pt x="26461" y="29429"/>
                  </a:lnTo>
                  <a:lnTo>
                    <a:pt x="26612" y="29315"/>
                  </a:lnTo>
                  <a:lnTo>
                    <a:pt x="26763" y="29221"/>
                  </a:lnTo>
                  <a:lnTo>
                    <a:pt x="26763" y="29221"/>
                  </a:lnTo>
                  <a:lnTo>
                    <a:pt x="27217" y="28975"/>
                  </a:lnTo>
                  <a:lnTo>
                    <a:pt x="27444" y="28843"/>
                  </a:lnTo>
                  <a:lnTo>
                    <a:pt x="27670" y="28748"/>
                  </a:lnTo>
                  <a:lnTo>
                    <a:pt x="27670" y="28748"/>
                  </a:lnTo>
                  <a:lnTo>
                    <a:pt x="27973" y="28616"/>
                  </a:lnTo>
                  <a:lnTo>
                    <a:pt x="28124" y="28578"/>
                  </a:lnTo>
                  <a:lnTo>
                    <a:pt x="28294" y="28541"/>
                  </a:lnTo>
                  <a:lnTo>
                    <a:pt x="28294" y="28541"/>
                  </a:lnTo>
                  <a:lnTo>
                    <a:pt x="28464" y="28408"/>
                  </a:lnTo>
                  <a:lnTo>
                    <a:pt x="28653" y="28314"/>
                  </a:lnTo>
                  <a:lnTo>
                    <a:pt x="28842" y="28257"/>
                  </a:lnTo>
                  <a:lnTo>
                    <a:pt x="28956" y="28238"/>
                  </a:lnTo>
                  <a:lnTo>
                    <a:pt x="29050" y="28219"/>
                  </a:lnTo>
                  <a:lnTo>
                    <a:pt x="29126" y="28238"/>
                  </a:lnTo>
                  <a:lnTo>
                    <a:pt x="29220" y="28257"/>
                  </a:lnTo>
                  <a:lnTo>
                    <a:pt x="29296" y="28295"/>
                  </a:lnTo>
                  <a:lnTo>
                    <a:pt x="29352" y="28352"/>
                  </a:lnTo>
                  <a:lnTo>
                    <a:pt x="29409" y="28427"/>
                  </a:lnTo>
                  <a:lnTo>
                    <a:pt x="29447" y="28522"/>
                  </a:lnTo>
                  <a:lnTo>
                    <a:pt x="29485" y="28635"/>
                  </a:lnTo>
                  <a:lnTo>
                    <a:pt x="29485" y="28767"/>
                  </a:lnTo>
                  <a:lnTo>
                    <a:pt x="29485" y="28767"/>
                  </a:lnTo>
                  <a:close/>
                  <a:moveTo>
                    <a:pt x="7919" y="3875"/>
                  </a:moveTo>
                  <a:lnTo>
                    <a:pt x="7919" y="3875"/>
                  </a:lnTo>
                  <a:lnTo>
                    <a:pt x="7919" y="4234"/>
                  </a:lnTo>
                  <a:lnTo>
                    <a:pt x="7900" y="4594"/>
                  </a:lnTo>
                  <a:lnTo>
                    <a:pt x="7863" y="4783"/>
                  </a:lnTo>
                  <a:lnTo>
                    <a:pt x="7825" y="4953"/>
                  </a:lnTo>
                  <a:lnTo>
                    <a:pt x="7768" y="5123"/>
                  </a:lnTo>
                  <a:lnTo>
                    <a:pt x="7693" y="5293"/>
                  </a:lnTo>
                  <a:lnTo>
                    <a:pt x="7693" y="5293"/>
                  </a:lnTo>
                  <a:lnTo>
                    <a:pt x="7636" y="5387"/>
                  </a:lnTo>
                  <a:lnTo>
                    <a:pt x="7541" y="5463"/>
                  </a:lnTo>
                  <a:lnTo>
                    <a:pt x="7371" y="5595"/>
                  </a:lnTo>
                  <a:lnTo>
                    <a:pt x="7371" y="5595"/>
                  </a:lnTo>
                  <a:lnTo>
                    <a:pt x="6880" y="5973"/>
                  </a:lnTo>
                  <a:lnTo>
                    <a:pt x="6880" y="5973"/>
                  </a:lnTo>
                  <a:lnTo>
                    <a:pt x="6672" y="6125"/>
                  </a:lnTo>
                  <a:lnTo>
                    <a:pt x="6407" y="6295"/>
                  </a:lnTo>
                  <a:lnTo>
                    <a:pt x="6124" y="6465"/>
                  </a:lnTo>
                  <a:lnTo>
                    <a:pt x="5821" y="6635"/>
                  </a:lnTo>
                  <a:lnTo>
                    <a:pt x="5519" y="6786"/>
                  </a:lnTo>
                  <a:lnTo>
                    <a:pt x="5198" y="6899"/>
                  </a:lnTo>
                  <a:lnTo>
                    <a:pt x="4914" y="6975"/>
                  </a:lnTo>
                  <a:lnTo>
                    <a:pt x="4782" y="6994"/>
                  </a:lnTo>
                  <a:lnTo>
                    <a:pt x="4668" y="7013"/>
                  </a:lnTo>
                  <a:lnTo>
                    <a:pt x="4668" y="7013"/>
                  </a:lnTo>
                  <a:lnTo>
                    <a:pt x="4498" y="6956"/>
                  </a:lnTo>
                  <a:lnTo>
                    <a:pt x="4366" y="6862"/>
                  </a:lnTo>
                  <a:lnTo>
                    <a:pt x="4234" y="6748"/>
                  </a:lnTo>
                  <a:lnTo>
                    <a:pt x="4120" y="6635"/>
                  </a:lnTo>
                  <a:lnTo>
                    <a:pt x="3912" y="6370"/>
                  </a:lnTo>
                  <a:lnTo>
                    <a:pt x="3799" y="6238"/>
                  </a:lnTo>
                  <a:lnTo>
                    <a:pt x="3686" y="6125"/>
                  </a:lnTo>
                  <a:lnTo>
                    <a:pt x="3686" y="6125"/>
                  </a:lnTo>
                  <a:lnTo>
                    <a:pt x="3440" y="5917"/>
                  </a:lnTo>
                  <a:lnTo>
                    <a:pt x="3175" y="5728"/>
                  </a:lnTo>
                  <a:lnTo>
                    <a:pt x="2646" y="5331"/>
                  </a:lnTo>
                  <a:lnTo>
                    <a:pt x="2646" y="5331"/>
                  </a:lnTo>
                  <a:lnTo>
                    <a:pt x="2098" y="4915"/>
                  </a:lnTo>
                  <a:lnTo>
                    <a:pt x="1531" y="4518"/>
                  </a:lnTo>
                  <a:lnTo>
                    <a:pt x="1531" y="4518"/>
                  </a:lnTo>
                  <a:lnTo>
                    <a:pt x="1512" y="4537"/>
                  </a:lnTo>
                  <a:lnTo>
                    <a:pt x="1512" y="4537"/>
                  </a:lnTo>
                  <a:lnTo>
                    <a:pt x="1474" y="4556"/>
                  </a:lnTo>
                  <a:lnTo>
                    <a:pt x="1455" y="4537"/>
                  </a:lnTo>
                  <a:lnTo>
                    <a:pt x="1455" y="4537"/>
                  </a:lnTo>
                  <a:lnTo>
                    <a:pt x="1436" y="4518"/>
                  </a:lnTo>
                  <a:lnTo>
                    <a:pt x="1436" y="4499"/>
                  </a:lnTo>
                  <a:lnTo>
                    <a:pt x="1474" y="4461"/>
                  </a:lnTo>
                  <a:lnTo>
                    <a:pt x="1474" y="4461"/>
                  </a:lnTo>
                  <a:lnTo>
                    <a:pt x="1455" y="4424"/>
                  </a:lnTo>
                  <a:lnTo>
                    <a:pt x="1455" y="4405"/>
                  </a:lnTo>
                  <a:lnTo>
                    <a:pt x="1474" y="4386"/>
                  </a:lnTo>
                  <a:lnTo>
                    <a:pt x="1512" y="4386"/>
                  </a:lnTo>
                  <a:lnTo>
                    <a:pt x="1512" y="4386"/>
                  </a:lnTo>
                  <a:lnTo>
                    <a:pt x="1531" y="4405"/>
                  </a:lnTo>
                  <a:lnTo>
                    <a:pt x="1531" y="4405"/>
                  </a:lnTo>
                  <a:lnTo>
                    <a:pt x="1909" y="4216"/>
                  </a:lnTo>
                  <a:lnTo>
                    <a:pt x="2268" y="4027"/>
                  </a:lnTo>
                  <a:lnTo>
                    <a:pt x="3043" y="3705"/>
                  </a:lnTo>
                  <a:lnTo>
                    <a:pt x="3043" y="3705"/>
                  </a:lnTo>
                  <a:lnTo>
                    <a:pt x="3516" y="3516"/>
                  </a:lnTo>
                  <a:lnTo>
                    <a:pt x="4007" y="3346"/>
                  </a:lnTo>
                  <a:lnTo>
                    <a:pt x="4007" y="3346"/>
                  </a:lnTo>
                  <a:lnTo>
                    <a:pt x="4196" y="3308"/>
                  </a:lnTo>
                  <a:lnTo>
                    <a:pt x="4385" y="3289"/>
                  </a:lnTo>
                  <a:lnTo>
                    <a:pt x="4555" y="3271"/>
                  </a:lnTo>
                  <a:lnTo>
                    <a:pt x="4744" y="3233"/>
                  </a:lnTo>
                  <a:lnTo>
                    <a:pt x="4744" y="3233"/>
                  </a:lnTo>
                  <a:lnTo>
                    <a:pt x="5443" y="3082"/>
                  </a:lnTo>
                  <a:lnTo>
                    <a:pt x="6143" y="2930"/>
                  </a:lnTo>
                  <a:lnTo>
                    <a:pt x="6143" y="2930"/>
                  </a:lnTo>
                  <a:lnTo>
                    <a:pt x="6445" y="2855"/>
                  </a:lnTo>
                  <a:lnTo>
                    <a:pt x="6748" y="2817"/>
                  </a:lnTo>
                  <a:lnTo>
                    <a:pt x="7050" y="2817"/>
                  </a:lnTo>
                  <a:lnTo>
                    <a:pt x="7201" y="2836"/>
                  </a:lnTo>
                  <a:lnTo>
                    <a:pt x="7352" y="2855"/>
                  </a:lnTo>
                  <a:lnTo>
                    <a:pt x="7352" y="2855"/>
                  </a:lnTo>
                  <a:lnTo>
                    <a:pt x="7447" y="2893"/>
                  </a:lnTo>
                  <a:lnTo>
                    <a:pt x="7541" y="2949"/>
                  </a:lnTo>
                  <a:lnTo>
                    <a:pt x="7617" y="3006"/>
                  </a:lnTo>
                  <a:lnTo>
                    <a:pt x="7693" y="3082"/>
                  </a:lnTo>
                  <a:lnTo>
                    <a:pt x="7693" y="3082"/>
                  </a:lnTo>
                  <a:lnTo>
                    <a:pt x="7787" y="3271"/>
                  </a:lnTo>
                  <a:lnTo>
                    <a:pt x="7844" y="3460"/>
                  </a:lnTo>
                  <a:lnTo>
                    <a:pt x="7882" y="3667"/>
                  </a:lnTo>
                  <a:lnTo>
                    <a:pt x="7919" y="3875"/>
                  </a:lnTo>
                  <a:lnTo>
                    <a:pt x="7919" y="3875"/>
                  </a:lnTo>
                  <a:close/>
                  <a:moveTo>
                    <a:pt x="3780" y="29712"/>
                  </a:moveTo>
                  <a:lnTo>
                    <a:pt x="3780" y="29712"/>
                  </a:lnTo>
                  <a:lnTo>
                    <a:pt x="3761" y="29750"/>
                  </a:lnTo>
                  <a:lnTo>
                    <a:pt x="3742" y="29750"/>
                  </a:lnTo>
                  <a:lnTo>
                    <a:pt x="3667" y="29769"/>
                  </a:lnTo>
                  <a:lnTo>
                    <a:pt x="3667" y="29769"/>
                  </a:lnTo>
                  <a:lnTo>
                    <a:pt x="3705" y="29826"/>
                  </a:lnTo>
                  <a:lnTo>
                    <a:pt x="3705" y="29845"/>
                  </a:lnTo>
                  <a:lnTo>
                    <a:pt x="3686" y="29864"/>
                  </a:lnTo>
                  <a:lnTo>
                    <a:pt x="3686" y="29864"/>
                  </a:lnTo>
                  <a:lnTo>
                    <a:pt x="3667" y="29882"/>
                  </a:lnTo>
                  <a:lnTo>
                    <a:pt x="3629" y="29845"/>
                  </a:lnTo>
                  <a:lnTo>
                    <a:pt x="3629" y="29845"/>
                  </a:lnTo>
                  <a:lnTo>
                    <a:pt x="3610" y="29807"/>
                  </a:lnTo>
                  <a:lnTo>
                    <a:pt x="3610" y="29807"/>
                  </a:lnTo>
                  <a:lnTo>
                    <a:pt x="3327" y="30109"/>
                  </a:lnTo>
                  <a:lnTo>
                    <a:pt x="3043" y="30412"/>
                  </a:lnTo>
                  <a:lnTo>
                    <a:pt x="2495" y="31017"/>
                  </a:lnTo>
                  <a:lnTo>
                    <a:pt x="2495" y="31017"/>
                  </a:lnTo>
                  <a:lnTo>
                    <a:pt x="2268" y="31281"/>
                  </a:lnTo>
                  <a:lnTo>
                    <a:pt x="2022" y="31527"/>
                  </a:lnTo>
                  <a:lnTo>
                    <a:pt x="1777" y="31754"/>
                  </a:lnTo>
                  <a:lnTo>
                    <a:pt x="1493" y="31962"/>
                  </a:lnTo>
                  <a:lnTo>
                    <a:pt x="1493" y="31962"/>
                  </a:lnTo>
                  <a:lnTo>
                    <a:pt x="1323" y="32094"/>
                  </a:lnTo>
                  <a:lnTo>
                    <a:pt x="1172" y="32226"/>
                  </a:lnTo>
                  <a:lnTo>
                    <a:pt x="1077" y="32283"/>
                  </a:lnTo>
                  <a:lnTo>
                    <a:pt x="1002" y="32321"/>
                  </a:lnTo>
                  <a:lnTo>
                    <a:pt x="888" y="32340"/>
                  </a:lnTo>
                  <a:lnTo>
                    <a:pt x="794" y="32340"/>
                  </a:lnTo>
                  <a:lnTo>
                    <a:pt x="794" y="32340"/>
                  </a:lnTo>
                  <a:lnTo>
                    <a:pt x="643" y="32302"/>
                  </a:lnTo>
                  <a:lnTo>
                    <a:pt x="529" y="32226"/>
                  </a:lnTo>
                  <a:lnTo>
                    <a:pt x="435" y="32151"/>
                  </a:lnTo>
                  <a:lnTo>
                    <a:pt x="359" y="32037"/>
                  </a:lnTo>
                  <a:lnTo>
                    <a:pt x="302" y="31924"/>
                  </a:lnTo>
                  <a:lnTo>
                    <a:pt x="246" y="31810"/>
                  </a:lnTo>
                  <a:lnTo>
                    <a:pt x="170" y="31546"/>
                  </a:lnTo>
                  <a:lnTo>
                    <a:pt x="170" y="31546"/>
                  </a:lnTo>
                  <a:lnTo>
                    <a:pt x="113" y="31413"/>
                  </a:lnTo>
                  <a:lnTo>
                    <a:pt x="38" y="31281"/>
                  </a:lnTo>
                  <a:lnTo>
                    <a:pt x="19" y="31206"/>
                  </a:lnTo>
                  <a:lnTo>
                    <a:pt x="0" y="31130"/>
                  </a:lnTo>
                  <a:lnTo>
                    <a:pt x="0" y="31073"/>
                  </a:lnTo>
                  <a:lnTo>
                    <a:pt x="38" y="30998"/>
                  </a:lnTo>
                  <a:lnTo>
                    <a:pt x="38" y="30998"/>
                  </a:lnTo>
                  <a:lnTo>
                    <a:pt x="76" y="30941"/>
                  </a:lnTo>
                  <a:lnTo>
                    <a:pt x="132" y="30903"/>
                  </a:lnTo>
                  <a:lnTo>
                    <a:pt x="265" y="30828"/>
                  </a:lnTo>
                  <a:lnTo>
                    <a:pt x="529" y="30695"/>
                  </a:lnTo>
                  <a:lnTo>
                    <a:pt x="529" y="30695"/>
                  </a:lnTo>
                  <a:lnTo>
                    <a:pt x="1153" y="30450"/>
                  </a:lnTo>
                  <a:lnTo>
                    <a:pt x="1796" y="30223"/>
                  </a:lnTo>
                  <a:lnTo>
                    <a:pt x="1796" y="30223"/>
                  </a:lnTo>
                  <a:lnTo>
                    <a:pt x="2268" y="30053"/>
                  </a:lnTo>
                  <a:lnTo>
                    <a:pt x="2722" y="29845"/>
                  </a:lnTo>
                  <a:lnTo>
                    <a:pt x="2722" y="29845"/>
                  </a:lnTo>
                  <a:lnTo>
                    <a:pt x="2930" y="29769"/>
                  </a:lnTo>
                  <a:lnTo>
                    <a:pt x="3156" y="29693"/>
                  </a:lnTo>
                  <a:lnTo>
                    <a:pt x="3270" y="29656"/>
                  </a:lnTo>
                  <a:lnTo>
                    <a:pt x="3383" y="29656"/>
                  </a:lnTo>
                  <a:lnTo>
                    <a:pt x="3497" y="29675"/>
                  </a:lnTo>
                  <a:lnTo>
                    <a:pt x="3610" y="29712"/>
                  </a:lnTo>
                  <a:lnTo>
                    <a:pt x="3610" y="29712"/>
                  </a:lnTo>
                  <a:lnTo>
                    <a:pt x="3705" y="29675"/>
                  </a:lnTo>
                  <a:lnTo>
                    <a:pt x="3742" y="29675"/>
                  </a:lnTo>
                  <a:lnTo>
                    <a:pt x="3761" y="29693"/>
                  </a:lnTo>
                  <a:lnTo>
                    <a:pt x="3780" y="29712"/>
                  </a:lnTo>
                  <a:lnTo>
                    <a:pt x="3780" y="29712"/>
                  </a:lnTo>
                  <a:close/>
                  <a:moveTo>
                    <a:pt x="12172" y="17030"/>
                  </a:moveTo>
                  <a:lnTo>
                    <a:pt x="12172" y="17030"/>
                  </a:lnTo>
                  <a:lnTo>
                    <a:pt x="12172" y="17200"/>
                  </a:lnTo>
                  <a:lnTo>
                    <a:pt x="12153" y="17276"/>
                  </a:lnTo>
                  <a:lnTo>
                    <a:pt x="12134" y="17370"/>
                  </a:lnTo>
                  <a:lnTo>
                    <a:pt x="12096" y="17446"/>
                  </a:lnTo>
                  <a:lnTo>
                    <a:pt x="12059" y="17503"/>
                  </a:lnTo>
                  <a:lnTo>
                    <a:pt x="11983" y="17522"/>
                  </a:lnTo>
                  <a:lnTo>
                    <a:pt x="11870" y="17522"/>
                  </a:lnTo>
                  <a:lnTo>
                    <a:pt x="11870" y="17522"/>
                  </a:lnTo>
                  <a:lnTo>
                    <a:pt x="11643" y="17484"/>
                  </a:lnTo>
                  <a:lnTo>
                    <a:pt x="11416" y="17427"/>
                  </a:lnTo>
                  <a:lnTo>
                    <a:pt x="10981" y="17314"/>
                  </a:lnTo>
                  <a:lnTo>
                    <a:pt x="10981" y="17314"/>
                  </a:lnTo>
                  <a:lnTo>
                    <a:pt x="10622" y="17200"/>
                  </a:lnTo>
                  <a:lnTo>
                    <a:pt x="10471" y="17125"/>
                  </a:lnTo>
                  <a:lnTo>
                    <a:pt x="10320" y="17030"/>
                  </a:lnTo>
                  <a:lnTo>
                    <a:pt x="10320" y="17030"/>
                  </a:lnTo>
                  <a:lnTo>
                    <a:pt x="10225" y="16936"/>
                  </a:lnTo>
                  <a:lnTo>
                    <a:pt x="10150" y="16822"/>
                  </a:lnTo>
                  <a:lnTo>
                    <a:pt x="10112" y="16690"/>
                  </a:lnTo>
                  <a:lnTo>
                    <a:pt x="10112" y="16633"/>
                  </a:lnTo>
                  <a:lnTo>
                    <a:pt x="10112" y="16558"/>
                  </a:lnTo>
                  <a:lnTo>
                    <a:pt x="10112" y="16558"/>
                  </a:lnTo>
                  <a:lnTo>
                    <a:pt x="10187" y="16406"/>
                  </a:lnTo>
                  <a:lnTo>
                    <a:pt x="10301" y="16236"/>
                  </a:lnTo>
                  <a:lnTo>
                    <a:pt x="10509" y="15953"/>
                  </a:lnTo>
                  <a:lnTo>
                    <a:pt x="10509" y="15953"/>
                  </a:lnTo>
                  <a:lnTo>
                    <a:pt x="10754" y="15632"/>
                  </a:lnTo>
                  <a:lnTo>
                    <a:pt x="10887" y="15480"/>
                  </a:lnTo>
                  <a:lnTo>
                    <a:pt x="11019" y="15329"/>
                  </a:lnTo>
                  <a:lnTo>
                    <a:pt x="11019" y="15329"/>
                  </a:lnTo>
                  <a:lnTo>
                    <a:pt x="11000" y="15310"/>
                  </a:lnTo>
                  <a:lnTo>
                    <a:pt x="11019" y="15272"/>
                  </a:lnTo>
                  <a:lnTo>
                    <a:pt x="11038" y="15272"/>
                  </a:lnTo>
                  <a:lnTo>
                    <a:pt x="11076" y="15272"/>
                  </a:lnTo>
                  <a:lnTo>
                    <a:pt x="11076" y="15272"/>
                  </a:lnTo>
                  <a:lnTo>
                    <a:pt x="11114" y="15253"/>
                  </a:lnTo>
                  <a:lnTo>
                    <a:pt x="11132" y="15253"/>
                  </a:lnTo>
                  <a:lnTo>
                    <a:pt x="11151" y="15272"/>
                  </a:lnTo>
                  <a:lnTo>
                    <a:pt x="11151" y="15310"/>
                  </a:lnTo>
                  <a:lnTo>
                    <a:pt x="11151" y="15310"/>
                  </a:lnTo>
                  <a:lnTo>
                    <a:pt x="11321" y="15443"/>
                  </a:lnTo>
                  <a:lnTo>
                    <a:pt x="11492" y="15594"/>
                  </a:lnTo>
                  <a:lnTo>
                    <a:pt x="11643" y="15783"/>
                  </a:lnTo>
                  <a:lnTo>
                    <a:pt x="11775" y="15953"/>
                  </a:lnTo>
                  <a:lnTo>
                    <a:pt x="11775" y="15953"/>
                  </a:lnTo>
                  <a:lnTo>
                    <a:pt x="11945" y="16199"/>
                  </a:lnTo>
                  <a:lnTo>
                    <a:pt x="12059" y="16463"/>
                  </a:lnTo>
                  <a:lnTo>
                    <a:pt x="12115" y="16595"/>
                  </a:lnTo>
                  <a:lnTo>
                    <a:pt x="12134" y="16728"/>
                  </a:lnTo>
                  <a:lnTo>
                    <a:pt x="12172" y="16879"/>
                  </a:lnTo>
                  <a:lnTo>
                    <a:pt x="12172" y="17030"/>
                  </a:lnTo>
                  <a:lnTo>
                    <a:pt x="12172" y="17030"/>
                  </a:lnTo>
                  <a:close/>
                  <a:moveTo>
                    <a:pt x="23115" y="76"/>
                  </a:moveTo>
                  <a:lnTo>
                    <a:pt x="23115" y="76"/>
                  </a:lnTo>
                  <a:lnTo>
                    <a:pt x="23134" y="152"/>
                  </a:lnTo>
                  <a:lnTo>
                    <a:pt x="23153" y="228"/>
                  </a:lnTo>
                  <a:lnTo>
                    <a:pt x="23153" y="379"/>
                  </a:lnTo>
                  <a:lnTo>
                    <a:pt x="23096" y="700"/>
                  </a:lnTo>
                  <a:lnTo>
                    <a:pt x="23096" y="700"/>
                  </a:lnTo>
                  <a:lnTo>
                    <a:pt x="23059" y="908"/>
                  </a:lnTo>
                  <a:lnTo>
                    <a:pt x="22983" y="1097"/>
                  </a:lnTo>
                  <a:lnTo>
                    <a:pt x="22945" y="1192"/>
                  </a:lnTo>
                  <a:lnTo>
                    <a:pt x="22889" y="1267"/>
                  </a:lnTo>
                  <a:lnTo>
                    <a:pt x="22813" y="1362"/>
                  </a:lnTo>
                  <a:lnTo>
                    <a:pt x="22737" y="1418"/>
                  </a:lnTo>
                  <a:lnTo>
                    <a:pt x="22737" y="1418"/>
                  </a:lnTo>
                  <a:lnTo>
                    <a:pt x="22586" y="1532"/>
                  </a:lnTo>
                  <a:lnTo>
                    <a:pt x="22511" y="1551"/>
                  </a:lnTo>
                  <a:lnTo>
                    <a:pt x="22416" y="1570"/>
                  </a:lnTo>
                  <a:lnTo>
                    <a:pt x="22416" y="1570"/>
                  </a:lnTo>
                  <a:lnTo>
                    <a:pt x="22321" y="1551"/>
                  </a:lnTo>
                  <a:lnTo>
                    <a:pt x="22246" y="1494"/>
                  </a:lnTo>
                  <a:lnTo>
                    <a:pt x="22170" y="1437"/>
                  </a:lnTo>
                  <a:lnTo>
                    <a:pt x="22095" y="1362"/>
                  </a:lnTo>
                  <a:lnTo>
                    <a:pt x="22095" y="1362"/>
                  </a:lnTo>
                  <a:lnTo>
                    <a:pt x="22019" y="1267"/>
                  </a:lnTo>
                  <a:lnTo>
                    <a:pt x="21981" y="1154"/>
                  </a:lnTo>
                  <a:lnTo>
                    <a:pt x="22000" y="1021"/>
                  </a:lnTo>
                  <a:lnTo>
                    <a:pt x="22019" y="965"/>
                  </a:lnTo>
                  <a:lnTo>
                    <a:pt x="22038" y="908"/>
                  </a:lnTo>
                  <a:lnTo>
                    <a:pt x="22038" y="908"/>
                  </a:lnTo>
                  <a:lnTo>
                    <a:pt x="22151" y="757"/>
                  </a:lnTo>
                  <a:lnTo>
                    <a:pt x="22284" y="625"/>
                  </a:lnTo>
                  <a:lnTo>
                    <a:pt x="22567" y="379"/>
                  </a:lnTo>
                  <a:lnTo>
                    <a:pt x="22567" y="379"/>
                  </a:lnTo>
                  <a:lnTo>
                    <a:pt x="22756" y="209"/>
                  </a:lnTo>
                  <a:lnTo>
                    <a:pt x="22870" y="114"/>
                  </a:lnTo>
                  <a:lnTo>
                    <a:pt x="22983" y="57"/>
                  </a:lnTo>
                  <a:lnTo>
                    <a:pt x="22983" y="57"/>
                  </a:lnTo>
                  <a:lnTo>
                    <a:pt x="22983" y="20"/>
                  </a:lnTo>
                  <a:lnTo>
                    <a:pt x="23002" y="1"/>
                  </a:lnTo>
                  <a:lnTo>
                    <a:pt x="23059" y="20"/>
                  </a:lnTo>
                  <a:lnTo>
                    <a:pt x="23059" y="20"/>
                  </a:lnTo>
                  <a:lnTo>
                    <a:pt x="23096" y="20"/>
                  </a:lnTo>
                  <a:lnTo>
                    <a:pt x="23115" y="20"/>
                  </a:lnTo>
                  <a:lnTo>
                    <a:pt x="23134" y="39"/>
                  </a:lnTo>
                  <a:lnTo>
                    <a:pt x="23115" y="76"/>
                  </a:lnTo>
                  <a:lnTo>
                    <a:pt x="23115" y="76"/>
                  </a:lnTo>
                  <a:close/>
                  <a:moveTo>
                    <a:pt x="24968" y="6408"/>
                  </a:moveTo>
                  <a:lnTo>
                    <a:pt x="24968" y="6408"/>
                  </a:lnTo>
                  <a:lnTo>
                    <a:pt x="24968" y="6673"/>
                  </a:lnTo>
                  <a:lnTo>
                    <a:pt x="24949" y="6956"/>
                  </a:lnTo>
                  <a:lnTo>
                    <a:pt x="24873" y="7202"/>
                  </a:lnTo>
                  <a:lnTo>
                    <a:pt x="24797" y="7466"/>
                  </a:lnTo>
                  <a:lnTo>
                    <a:pt x="24797" y="7466"/>
                  </a:lnTo>
                  <a:lnTo>
                    <a:pt x="24703" y="7674"/>
                  </a:lnTo>
                  <a:lnTo>
                    <a:pt x="24590" y="7882"/>
                  </a:lnTo>
                  <a:lnTo>
                    <a:pt x="24438" y="8052"/>
                  </a:lnTo>
                  <a:lnTo>
                    <a:pt x="24363" y="8128"/>
                  </a:lnTo>
                  <a:lnTo>
                    <a:pt x="24268" y="8204"/>
                  </a:lnTo>
                  <a:lnTo>
                    <a:pt x="24268" y="8204"/>
                  </a:lnTo>
                  <a:lnTo>
                    <a:pt x="24155" y="8260"/>
                  </a:lnTo>
                  <a:lnTo>
                    <a:pt x="24041" y="8317"/>
                  </a:lnTo>
                  <a:lnTo>
                    <a:pt x="23815" y="8393"/>
                  </a:lnTo>
                  <a:lnTo>
                    <a:pt x="23815" y="8393"/>
                  </a:lnTo>
                  <a:lnTo>
                    <a:pt x="23607" y="8468"/>
                  </a:lnTo>
                  <a:lnTo>
                    <a:pt x="23380" y="8525"/>
                  </a:lnTo>
                  <a:lnTo>
                    <a:pt x="23172" y="8544"/>
                  </a:lnTo>
                  <a:lnTo>
                    <a:pt x="22945" y="8563"/>
                  </a:lnTo>
                  <a:lnTo>
                    <a:pt x="22945" y="8563"/>
                  </a:lnTo>
                  <a:lnTo>
                    <a:pt x="22794" y="8544"/>
                  </a:lnTo>
                  <a:lnTo>
                    <a:pt x="22624" y="8525"/>
                  </a:lnTo>
                  <a:lnTo>
                    <a:pt x="22548" y="8487"/>
                  </a:lnTo>
                  <a:lnTo>
                    <a:pt x="22492" y="8430"/>
                  </a:lnTo>
                  <a:lnTo>
                    <a:pt x="22435" y="8374"/>
                  </a:lnTo>
                  <a:lnTo>
                    <a:pt x="22397" y="8317"/>
                  </a:lnTo>
                  <a:lnTo>
                    <a:pt x="22397" y="8317"/>
                  </a:lnTo>
                  <a:lnTo>
                    <a:pt x="22321" y="8128"/>
                  </a:lnTo>
                  <a:lnTo>
                    <a:pt x="22265" y="7939"/>
                  </a:lnTo>
                  <a:lnTo>
                    <a:pt x="22189" y="7561"/>
                  </a:lnTo>
                  <a:lnTo>
                    <a:pt x="22189" y="7561"/>
                  </a:lnTo>
                  <a:lnTo>
                    <a:pt x="22114" y="7277"/>
                  </a:lnTo>
                  <a:lnTo>
                    <a:pt x="22076" y="7107"/>
                  </a:lnTo>
                  <a:lnTo>
                    <a:pt x="22057" y="6956"/>
                  </a:lnTo>
                  <a:lnTo>
                    <a:pt x="22057" y="6805"/>
                  </a:lnTo>
                  <a:lnTo>
                    <a:pt x="22095" y="6654"/>
                  </a:lnTo>
                  <a:lnTo>
                    <a:pt x="22114" y="6597"/>
                  </a:lnTo>
                  <a:lnTo>
                    <a:pt x="22170" y="6521"/>
                  </a:lnTo>
                  <a:lnTo>
                    <a:pt x="22227" y="6465"/>
                  </a:lnTo>
                  <a:lnTo>
                    <a:pt x="22284" y="6427"/>
                  </a:lnTo>
                  <a:lnTo>
                    <a:pt x="22284" y="6427"/>
                  </a:lnTo>
                  <a:lnTo>
                    <a:pt x="22435" y="6351"/>
                  </a:lnTo>
                  <a:lnTo>
                    <a:pt x="22586" y="6276"/>
                  </a:lnTo>
                  <a:lnTo>
                    <a:pt x="22907" y="6162"/>
                  </a:lnTo>
                  <a:lnTo>
                    <a:pt x="23229" y="6068"/>
                  </a:lnTo>
                  <a:lnTo>
                    <a:pt x="23550" y="5954"/>
                  </a:lnTo>
                  <a:lnTo>
                    <a:pt x="23550" y="5954"/>
                  </a:lnTo>
                  <a:lnTo>
                    <a:pt x="23834" y="5860"/>
                  </a:lnTo>
                  <a:lnTo>
                    <a:pt x="24117" y="5728"/>
                  </a:lnTo>
                  <a:lnTo>
                    <a:pt x="24382" y="5614"/>
                  </a:lnTo>
                  <a:lnTo>
                    <a:pt x="24665" y="5501"/>
                  </a:lnTo>
                  <a:lnTo>
                    <a:pt x="24665" y="5501"/>
                  </a:lnTo>
                  <a:lnTo>
                    <a:pt x="24627" y="5501"/>
                  </a:lnTo>
                  <a:lnTo>
                    <a:pt x="24627" y="5501"/>
                  </a:lnTo>
                  <a:lnTo>
                    <a:pt x="24608" y="5482"/>
                  </a:lnTo>
                  <a:lnTo>
                    <a:pt x="24608" y="5444"/>
                  </a:lnTo>
                  <a:lnTo>
                    <a:pt x="24608" y="5425"/>
                  </a:lnTo>
                  <a:lnTo>
                    <a:pt x="24646" y="5425"/>
                  </a:lnTo>
                  <a:lnTo>
                    <a:pt x="24646" y="5425"/>
                  </a:lnTo>
                  <a:lnTo>
                    <a:pt x="24703" y="5425"/>
                  </a:lnTo>
                  <a:lnTo>
                    <a:pt x="24741" y="5463"/>
                  </a:lnTo>
                  <a:lnTo>
                    <a:pt x="24779" y="5501"/>
                  </a:lnTo>
                  <a:lnTo>
                    <a:pt x="24816" y="5539"/>
                  </a:lnTo>
                  <a:lnTo>
                    <a:pt x="24854" y="5652"/>
                  </a:lnTo>
                  <a:lnTo>
                    <a:pt x="24892" y="5765"/>
                  </a:lnTo>
                  <a:lnTo>
                    <a:pt x="24892" y="5765"/>
                  </a:lnTo>
                  <a:lnTo>
                    <a:pt x="24930" y="6087"/>
                  </a:lnTo>
                  <a:lnTo>
                    <a:pt x="24968" y="6408"/>
                  </a:lnTo>
                  <a:lnTo>
                    <a:pt x="24968" y="6408"/>
                  </a:lnTo>
                  <a:close/>
                  <a:moveTo>
                    <a:pt x="32282" y="15027"/>
                  </a:moveTo>
                  <a:lnTo>
                    <a:pt x="32282" y="15027"/>
                  </a:lnTo>
                  <a:lnTo>
                    <a:pt x="32301" y="15235"/>
                  </a:lnTo>
                  <a:lnTo>
                    <a:pt x="32301" y="15443"/>
                  </a:lnTo>
                  <a:lnTo>
                    <a:pt x="32282" y="15669"/>
                  </a:lnTo>
                  <a:lnTo>
                    <a:pt x="32244" y="15877"/>
                  </a:lnTo>
                  <a:lnTo>
                    <a:pt x="32244" y="15877"/>
                  </a:lnTo>
                  <a:lnTo>
                    <a:pt x="32150" y="16236"/>
                  </a:lnTo>
                  <a:lnTo>
                    <a:pt x="32055" y="16595"/>
                  </a:lnTo>
                  <a:lnTo>
                    <a:pt x="31961" y="16955"/>
                  </a:lnTo>
                  <a:lnTo>
                    <a:pt x="31904" y="17144"/>
                  </a:lnTo>
                  <a:lnTo>
                    <a:pt x="31847" y="17314"/>
                  </a:lnTo>
                  <a:lnTo>
                    <a:pt x="31847" y="17314"/>
                  </a:lnTo>
                  <a:lnTo>
                    <a:pt x="31753" y="17446"/>
                  </a:lnTo>
                  <a:lnTo>
                    <a:pt x="31658" y="17597"/>
                  </a:lnTo>
                  <a:lnTo>
                    <a:pt x="31450" y="17843"/>
                  </a:lnTo>
                  <a:lnTo>
                    <a:pt x="31450" y="17843"/>
                  </a:lnTo>
                  <a:lnTo>
                    <a:pt x="31280" y="18013"/>
                  </a:lnTo>
                  <a:lnTo>
                    <a:pt x="31110" y="18183"/>
                  </a:lnTo>
                  <a:lnTo>
                    <a:pt x="31016" y="18240"/>
                  </a:lnTo>
                  <a:lnTo>
                    <a:pt x="30902" y="18296"/>
                  </a:lnTo>
                  <a:lnTo>
                    <a:pt x="30789" y="18315"/>
                  </a:lnTo>
                  <a:lnTo>
                    <a:pt x="30676" y="18315"/>
                  </a:lnTo>
                  <a:lnTo>
                    <a:pt x="30676" y="18315"/>
                  </a:lnTo>
                  <a:lnTo>
                    <a:pt x="30487" y="18278"/>
                  </a:lnTo>
                  <a:lnTo>
                    <a:pt x="30316" y="18221"/>
                  </a:lnTo>
                  <a:lnTo>
                    <a:pt x="30127" y="18164"/>
                  </a:lnTo>
                  <a:lnTo>
                    <a:pt x="29957" y="18089"/>
                  </a:lnTo>
                  <a:lnTo>
                    <a:pt x="29787" y="17994"/>
                  </a:lnTo>
                  <a:lnTo>
                    <a:pt x="29617" y="17900"/>
                  </a:lnTo>
                  <a:lnTo>
                    <a:pt x="29485" y="17786"/>
                  </a:lnTo>
                  <a:lnTo>
                    <a:pt x="29334" y="17654"/>
                  </a:lnTo>
                  <a:lnTo>
                    <a:pt x="29334" y="17654"/>
                  </a:lnTo>
                  <a:lnTo>
                    <a:pt x="29258" y="17540"/>
                  </a:lnTo>
                  <a:lnTo>
                    <a:pt x="29182" y="17389"/>
                  </a:lnTo>
                  <a:lnTo>
                    <a:pt x="29145" y="17257"/>
                  </a:lnTo>
                  <a:lnTo>
                    <a:pt x="29126" y="17106"/>
                  </a:lnTo>
                  <a:lnTo>
                    <a:pt x="29107" y="16784"/>
                  </a:lnTo>
                  <a:lnTo>
                    <a:pt x="29088" y="16482"/>
                  </a:lnTo>
                  <a:lnTo>
                    <a:pt x="29088" y="16482"/>
                  </a:lnTo>
                  <a:lnTo>
                    <a:pt x="29088" y="15821"/>
                  </a:lnTo>
                  <a:lnTo>
                    <a:pt x="29069" y="15140"/>
                  </a:lnTo>
                  <a:lnTo>
                    <a:pt x="29069" y="15140"/>
                  </a:lnTo>
                  <a:lnTo>
                    <a:pt x="29088" y="14403"/>
                  </a:lnTo>
                  <a:lnTo>
                    <a:pt x="29088" y="14044"/>
                  </a:lnTo>
                  <a:lnTo>
                    <a:pt x="29126" y="13685"/>
                  </a:lnTo>
                  <a:lnTo>
                    <a:pt x="29126" y="13685"/>
                  </a:lnTo>
                  <a:lnTo>
                    <a:pt x="29088" y="13723"/>
                  </a:lnTo>
                  <a:lnTo>
                    <a:pt x="29069" y="13741"/>
                  </a:lnTo>
                  <a:lnTo>
                    <a:pt x="29031" y="13741"/>
                  </a:lnTo>
                  <a:lnTo>
                    <a:pt x="29031" y="13741"/>
                  </a:lnTo>
                  <a:lnTo>
                    <a:pt x="29031" y="13704"/>
                  </a:lnTo>
                  <a:lnTo>
                    <a:pt x="29031" y="13685"/>
                  </a:lnTo>
                  <a:lnTo>
                    <a:pt x="29031" y="13685"/>
                  </a:lnTo>
                  <a:lnTo>
                    <a:pt x="29088" y="13628"/>
                  </a:lnTo>
                  <a:lnTo>
                    <a:pt x="29145" y="13590"/>
                  </a:lnTo>
                  <a:lnTo>
                    <a:pt x="29145" y="13590"/>
                  </a:lnTo>
                  <a:lnTo>
                    <a:pt x="29163" y="13571"/>
                  </a:lnTo>
                  <a:lnTo>
                    <a:pt x="29182" y="13552"/>
                  </a:lnTo>
                  <a:lnTo>
                    <a:pt x="29201" y="13552"/>
                  </a:lnTo>
                  <a:lnTo>
                    <a:pt x="29220" y="13571"/>
                  </a:lnTo>
                  <a:lnTo>
                    <a:pt x="29220" y="13571"/>
                  </a:lnTo>
                  <a:lnTo>
                    <a:pt x="29352" y="13571"/>
                  </a:lnTo>
                  <a:lnTo>
                    <a:pt x="29485" y="13628"/>
                  </a:lnTo>
                  <a:lnTo>
                    <a:pt x="29598" y="13704"/>
                  </a:lnTo>
                  <a:lnTo>
                    <a:pt x="29712" y="13798"/>
                  </a:lnTo>
                  <a:lnTo>
                    <a:pt x="29919" y="14006"/>
                  </a:lnTo>
                  <a:lnTo>
                    <a:pt x="30014" y="14101"/>
                  </a:lnTo>
                  <a:lnTo>
                    <a:pt x="30127" y="14195"/>
                  </a:lnTo>
                  <a:lnTo>
                    <a:pt x="30127" y="14195"/>
                  </a:lnTo>
                  <a:lnTo>
                    <a:pt x="30354" y="14365"/>
                  </a:lnTo>
                  <a:lnTo>
                    <a:pt x="30543" y="14479"/>
                  </a:lnTo>
                  <a:lnTo>
                    <a:pt x="30713" y="14554"/>
                  </a:lnTo>
                  <a:lnTo>
                    <a:pt x="30865" y="14573"/>
                  </a:lnTo>
                  <a:lnTo>
                    <a:pt x="31035" y="14573"/>
                  </a:lnTo>
                  <a:lnTo>
                    <a:pt x="31205" y="14554"/>
                  </a:lnTo>
                  <a:lnTo>
                    <a:pt x="31413" y="14535"/>
                  </a:lnTo>
                  <a:lnTo>
                    <a:pt x="31677" y="14554"/>
                  </a:lnTo>
                  <a:lnTo>
                    <a:pt x="31677" y="14554"/>
                  </a:lnTo>
                  <a:lnTo>
                    <a:pt x="31791" y="14573"/>
                  </a:lnTo>
                  <a:lnTo>
                    <a:pt x="31885" y="14592"/>
                  </a:lnTo>
                  <a:lnTo>
                    <a:pt x="31999" y="14630"/>
                  </a:lnTo>
                  <a:lnTo>
                    <a:pt x="32074" y="14668"/>
                  </a:lnTo>
                  <a:lnTo>
                    <a:pt x="32150" y="14743"/>
                  </a:lnTo>
                  <a:lnTo>
                    <a:pt x="32225" y="14819"/>
                  </a:lnTo>
                  <a:lnTo>
                    <a:pt x="32263" y="14913"/>
                  </a:lnTo>
                  <a:lnTo>
                    <a:pt x="32282" y="15027"/>
                  </a:lnTo>
                  <a:lnTo>
                    <a:pt x="32282" y="1502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 name="Google Shape;47;p2"/>
            <p:cNvSpPr/>
            <p:nvPr/>
          </p:nvSpPr>
          <p:spPr>
            <a:xfrm>
              <a:off x="3053975" y="3793775"/>
              <a:ext cx="1266825" cy="1613175"/>
            </a:xfrm>
            <a:custGeom>
              <a:avLst/>
              <a:gdLst/>
              <a:ahLst/>
              <a:cxnLst/>
              <a:rect l="l" t="t" r="r" b="b"/>
              <a:pathLst>
                <a:path w="50673" h="64527" extrusionOk="0">
                  <a:moveTo>
                    <a:pt x="35552" y="52619"/>
                  </a:moveTo>
                  <a:lnTo>
                    <a:pt x="35552" y="52619"/>
                  </a:lnTo>
                  <a:lnTo>
                    <a:pt x="35552" y="52733"/>
                  </a:lnTo>
                  <a:lnTo>
                    <a:pt x="35533" y="52846"/>
                  </a:lnTo>
                  <a:lnTo>
                    <a:pt x="35514" y="52960"/>
                  </a:lnTo>
                  <a:lnTo>
                    <a:pt x="35495" y="53073"/>
                  </a:lnTo>
                  <a:lnTo>
                    <a:pt x="35439" y="53186"/>
                  </a:lnTo>
                  <a:lnTo>
                    <a:pt x="35382" y="53281"/>
                  </a:lnTo>
                  <a:lnTo>
                    <a:pt x="35306" y="53357"/>
                  </a:lnTo>
                  <a:lnTo>
                    <a:pt x="35231" y="53451"/>
                  </a:lnTo>
                  <a:lnTo>
                    <a:pt x="35231" y="53451"/>
                  </a:lnTo>
                  <a:lnTo>
                    <a:pt x="35117" y="53527"/>
                  </a:lnTo>
                  <a:lnTo>
                    <a:pt x="34985" y="53564"/>
                  </a:lnTo>
                  <a:lnTo>
                    <a:pt x="34853" y="53583"/>
                  </a:lnTo>
                  <a:lnTo>
                    <a:pt x="34720" y="53564"/>
                  </a:lnTo>
                  <a:lnTo>
                    <a:pt x="34720" y="53564"/>
                  </a:lnTo>
                  <a:lnTo>
                    <a:pt x="34569" y="53546"/>
                  </a:lnTo>
                  <a:lnTo>
                    <a:pt x="34437" y="53508"/>
                  </a:lnTo>
                  <a:lnTo>
                    <a:pt x="34324" y="53432"/>
                  </a:lnTo>
                  <a:lnTo>
                    <a:pt x="34229" y="53338"/>
                  </a:lnTo>
                  <a:lnTo>
                    <a:pt x="34153" y="53224"/>
                  </a:lnTo>
                  <a:lnTo>
                    <a:pt x="34116" y="53092"/>
                  </a:lnTo>
                  <a:lnTo>
                    <a:pt x="34078" y="52960"/>
                  </a:lnTo>
                  <a:lnTo>
                    <a:pt x="34059" y="52808"/>
                  </a:lnTo>
                  <a:lnTo>
                    <a:pt x="34059" y="52808"/>
                  </a:lnTo>
                  <a:lnTo>
                    <a:pt x="34021" y="52790"/>
                  </a:lnTo>
                  <a:lnTo>
                    <a:pt x="34002" y="52752"/>
                  </a:lnTo>
                  <a:lnTo>
                    <a:pt x="33983" y="52638"/>
                  </a:lnTo>
                  <a:lnTo>
                    <a:pt x="33983" y="52449"/>
                  </a:lnTo>
                  <a:lnTo>
                    <a:pt x="33983" y="52449"/>
                  </a:lnTo>
                  <a:lnTo>
                    <a:pt x="34002" y="52241"/>
                  </a:lnTo>
                  <a:lnTo>
                    <a:pt x="34021" y="52033"/>
                  </a:lnTo>
                  <a:lnTo>
                    <a:pt x="34078" y="51844"/>
                  </a:lnTo>
                  <a:lnTo>
                    <a:pt x="34153" y="51655"/>
                  </a:lnTo>
                  <a:lnTo>
                    <a:pt x="34153" y="51655"/>
                  </a:lnTo>
                  <a:lnTo>
                    <a:pt x="34229" y="51580"/>
                  </a:lnTo>
                  <a:lnTo>
                    <a:pt x="34286" y="51504"/>
                  </a:lnTo>
                  <a:lnTo>
                    <a:pt x="34361" y="51466"/>
                  </a:lnTo>
                  <a:lnTo>
                    <a:pt x="34437" y="51410"/>
                  </a:lnTo>
                  <a:lnTo>
                    <a:pt x="34531" y="51391"/>
                  </a:lnTo>
                  <a:lnTo>
                    <a:pt x="34626" y="51372"/>
                  </a:lnTo>
                  <a:lnTo>
                    <a:pt x="34815" y="51391"/>
                  </a:lnTo>
                  <a:lnTo>
                    <a:pt x="34985" y="51429"/>
                  </a:lnTo>
                  <a:lnTo>
                    <a:pt x="35155" y="51523"/>
                  </a:lnTo>
                  <a:lnTo>
                    <a:pt x="35306" y="51637"/>
                  </a:lnTo>
                  <a:lnTo>
                    <a:pt x="35363" y="51712"/>
                  </a:lnTo>
                  <a:lnTo>
                    <a:pt x="35420" y="51788"/>
                  </a:lnTo>
                  <a:lnTo>
                    <a:pt x="35420" y="51788"/>
                  </a:lnTo>
                  <a:lnTo>
                    <a:pt x="35458" y="51882"/>
                  </a:lnTo>
                  <a:lnTo>
                    <a:pt x="35495" y="51977"/>
                  </a:lnTo>
                  <a:lnTo>
                    <a:pt x="35533" y="52204"/>
                  </a:lnTo>
                  <a:lnTo>
                    <a:pt x="35552" y="52619"/>
                  </a:lnTo>
                  <a:lnTo>
                    <a:pt x="35552" y="52619"/>
                  </a:lnTo>
                  <a:close/>
                  <a:moveTo>
                    <a:pt x="50446" y="16841"/>
                  </a:moveTo>
                  <a:lnTo>
                    <a:pt x="50446" y="16841"/>
                  </a:lnTo>
                  <a:lnTo>
                    <a:pt x="50540" y="16916"/>
                  </a:lnTo>
                  <a:lnTo>
                    <a:pt x="50597" y="17011"/>
                  </a:lnTo>
                  <a:lnTo>
                    <a:pt x="50654" y="17124"/>
                  </a:lnTo>
                  <a:lnTo>
                    <a:pt x="50672" y="17238"/>
                  </a:lnTo>
                  <a:lnTo>
                    <a:pt x="50672" y="17370"/>
                  </a:lnTo>
                  <a:lnTo>
                    <a:pt x="50654" y="17483"/>
                  </a:lnTo>
                  <a:lnTo>
                    <a:pt x="50616" y="17616"/>
                  </a:lnTo>
                  <a:lnTo>
                    <a:pt x="50559" y="17748"/>
                  </a:lnTo>
                  <a:lnTo>
                    <a:pt x="50502" y="17880"/>
                  </a:lnTo>
                  <a:lnTo>
                    <a:pt x="50427" y="17994"/>
                  </a:lnTo>
                  <a:lnTo>
                    <a:pt x="50351" y="18107"/>
                  </a:lnTo>
                  <a:lnTo>
                    <a:pt x="50257" y="18202"/>
                  </a:lnTo>
                  <a:lnTo>
                    <a:pt x="50143" y="18277"/>
                  </a:lnTo>
                  <a:lnTo>
                    <a:pt x="50049" y="18334"/>
                  </a:lnTo>
                  <a:lnTo>
                    <a:pt x="49935" y="18372"/>
                  </a:lnTo>
                  <a:lnTo>
                    <a:pt x="49822" y="18391"/>
                  </a:lnTo>
                  <a:lnTo>
                    <a:pt x="49822" y="18391"/>
                  </a:lnTo>
                  <a:lnTo>
                    <a:pt x="49746" y="18372"/>
                  </a:lnTo>
                  <a:lnTo>
                    <a:pt x="49690" y="18334"/>
                  </a:lnTo>
                  <a:lnTo>
                    <a:pt x="49633" y="18277"/>
                  </a:lnTo>
                  <a:lnTo>
                    <a:pt x="49595" y="18220"/>
                  </a:lnTo>
                  <a:lnTo>
                    <a:pt x="49519" y="18069"/>
                  </a:lnTo>
                  <a:lnTo>
                    <a:pt x="49463" y="17918"/>
                  </a:lnTo>
                  <a:lnTo>
                    <a:pt x="49463" y="17918"/>
                  </a:lnTo>
                  <a:lnTo>
                    <a:pt x="49444" y="17805"/>
                  </a:lnTo>
                  <a:lnTo>
                    <a:pt x="49406" y="17672"/>
                  </a:lnTo>
                  <a:lnTo>
                    <a:pt x="49406" y="17540"/>
                  </a:lnTo>
                  <a:lnTo>
                    <a:pt x="49406" y="17408"/>
                  </a:lnTo>
                  <a:lnTo>
                    <a:pt x="49425" y="17294"/>
                  </a:lnTo>
                  <a:lnTo>
                    <a:pt x="49482" y="17181"/>
                  </a:lnTo>
                  <a:lnTo>
                    <a:pt x="49557" y="17068"/>
                  </a:lnTo>
                  <a:lnTo>
                    <a:pt x="49671" y="16992"/>
                  </a:lnTo>
                  <a:lnTo>
                    <a:pt x="49671" y="16992"/>
                  </a:lnTo>
                  <a:lnTo>
                    <a:pt x="49841" y="16879"/>
                  </a:lnTo>
                  <a:lnTo>
                    <a:pt x="49954" y="16841"/>
                  </a:lnTo>
                  <a:lnTo>
                    <a:pt x="50011" y="16822"/>
                  </a:lnTo>
                  <a:lnTo>
                    <a:pt x="50049" y="16822"/>
                  </a:lnTo>
                  <a:lnTo>
                    <a:pt x="50049" y="16822"/>
                  </a:lnTo>
                  <a:lnTo>
                    <a:pt x="50162" y="16803"/>
                  </a:lnTo>
                  <a:lnTo>
                    <a:pt x="50162" y="16803"/>
                  </a:lnTo>
                  <a:lnTo>
                    <a:pt x="50162" y="16803"/>
                  </a:lnTo>
                  <a:lnTo>
                    <a:pt x="50162" y="16803"/>
                  </a:lnTo>
                  <a:lnTo>
                    <a:pt x="50200" y="16784"/>
                  </a:lnTo>
                  <a:lnTo>
                    <a:pt x="50200" y="16784"/>
                  </a:lnTo>
                  <a:lnTo>
                    <a:pt x="50313" y="16803"/>
                  </a:lnTo>
                  <a:lnTo>
                    <a:pt x="50446" y="16841"/>
                  </a:lnTo>
                  <a:lnTo>
                    <a:pt x="50446" y="16841"/>
                  </a:lnTo>
                  <a:close/>
                  <a:moveTo>
                    <a:pt x="48367" y="21131"/>
                  </a:moveTo>
                  <a:lnTo>
                    <a:pt x="48367" y="21131"/>
                  </a:lnTo>
                  <a:lnTo>
                    <a:pt x="48385" y="21301"/>
                  </a:lnTo>
                  <a:lnTo>
                    <a:pt x="48385" y="21471"/>
                  </a:lnTo>
                  <a:lnTo>
                    <a:pt x="48348" y="21793"/>
                  </a:lnTo>
                  <a:lnTo>
                    <a:pt x="48348" y="21793"/>
                  </a:lnTo>
                  <a:lnTo>
                    <a:pt x="48272" y="22303"/>
                  </a:lnTo>
                  <a:lnTo>
                    <a:pt x="48215" y="22549"/>
                  </a:lnTo>
                  <a:lnTo>
                    <a:pt x="48159" y="22794"/>
                  </a:lnTo>
                  <a:lnTo>
                    <a:pt x="48159" y="22794"/>
                  </a:lnTo>
                  <a:lnTo>
                    <a:pt x="48102" y="22965"/>
                  </a:lnTo>
                  <a:lnTo>
                    <a:pt x="48026" y="23135"/>
                  </a:lnTo>
                  <a:lnTo>
                    <a:pt x="47951" y="23286"/>
                  </a:lnTo>
                  <a:lnTo>
                    <a:pt x="47856" y="23437"/>
                  </a:lnTo>
                  <a:lnTo>
                    <a:pt x="47743" y="23588"/>
                  </a:lnTo>
                  <a:lnTo>
                    <a:pt x="47611" y="23702"/>
                  </a:lnTo>
                  <a:lnTo>
                    <a:pt x="47478" y="23815"/>
                  </a:lnTo>
                  <a:lnTo>
                    <a:pt x="47308" y="23891"/>
                  </a:lnTo>
                  <a:lnTo>
                    <a:pt x="47308" y="23891"/>
                  </a:lnTo>
                  <a:lnTo>
                    <a:pt x="47157" y="23928"/>
                  </a:lnTo>
                  <a:lnTo>
                    <a:pt x="47006" y="23947"/>
                  </a:lnTo>
                  <a:lnTo>
                    <a:pt x="46684" y="23947"/>
                  </a:lnTo>
                  <a:lnTo>
                    <a:pt x="46684" y="23947"/>
                  </a:lnTo>
                  <a:lnTo>
                    <a:pt x="46514" y="23947"/>
                  </a:lnTo>
                  <a:lnTo>
                    <a:pt x="46344" y="23928"/>
                  </a:lnTo>
                  <a:lnTo>
                    <a:pt x="46193" y="23891"/>
                  </a:lnTo>
                  <a:lnTo>
                    <a:pt x="46061" y="23834"/>
                  </a:lnTo>
                  <a:lnTo>
                    <a:pt x="45928" y="23758"/>
                  </a:lnTo>
                  <a:lnTo>
                    <a:pt x="45796" y="23664"/>
                  </a:lnTo>
                  <a:lnTo>
                    <a:pt x="45664" y="23569"/>
                  </a:lnTo>
                  <a:lnTo>
                    <a:pt x="45550" y="23437"/>
                  </a:lnTo>
                  <a:lnTo>
                    <a:pt x="45550" y="23437"/>
                  </a:lnTo>
                  <a:lnTo>
                    <a:pt x="45267" y="23154"/>
                  </a:lnTo>
                  <a:lnTo>
                    <a:pt x="45135" y="23002"/>
                  </a:lnTo>
                  <a:lnTo>
                    <a:pt x="45040" y="22832"/>
                  </a:lnTo>
                  <a:lnTo>
                    <a:pt x="45040" y="22832"/>
                  </a:lnTo>
                  <a:lnTo>
                    <a:pt x="44946" y="22681"/>
                  </a:lnTo>
                  <a:lnTo>
                    <a:pt x="44908" y="22511"/>
                  </a:lnTo>
                  <a:lnTo>
                    <a:pt x="44889" y="22322"/>
                  </a:lnTo>
                  <a:lnTo>
                    <a:pt x="44889" y="22152"/>
                  </a:lnTo>
                  <a:lnTo>
                    <a:pt x="44889" y="21982"/>
                  </a:lnTo>
                  <a:lnTo>
                    <a:pt x="44927" y="21793"/>
                  </a:lnTo>
                  <a:lnTo>
                    <a:pt x="44983" y="21434"/>
                  </a:lnTo>
                  <a:lnTo>
                    <a:pt x="44983" y="21434"/>
                  </a:lnTo>
                  <a:lnTo>
                    <a:pt x="45021" y="21320"/>
                  </a:lnTo>
                  <a:lnTo>
                    <a:pt x="45097" y="21226"/>
                  </a:lnTo>
                  <a:lnTo>
                    <a:pt x="45210" y="21112"/>
                  </a:lnTo>
                  <a:lnTo>
                    <a:pt x="45342" y="21018"/>
                  </a:lnTo>
                  <a:lnTo>
                    <a:pt x="45607" y="20848"/>
                  </a:lnTo>
                  <a:lnTo>
                    <a:pt x="45834" y="20696"/>
                  </a:lnTo>
                  <a:lnTo>
                    <a:pt x="45834" y="20696"/>
                  </a:lnTo>
                  <a:lnTo>
                    <a:pt x="46117" y="20507"/>
                  </a:lnTo>
                  <a:lnTo>
                    <a:pt x="46401" y="20337"/>
                  </a:lnTo>
                  <a:lnTo>
                    <a:pt x="46401" y="20337"/>
                  </a:lnTo>
                  <a:lnTo>
                    <a:pt x="46439" y="20318"/>
                  </a:lnTo>
                  <a:lnTo>
                    <a:pt x="46477" y="20318"/>
                  </a:lnTo>
                  <a:lnTo>
                    <a:pt x="46495" y="20337"/>
                  </a:lnTo>
                  <a:lnTo>
                    <a:pt x="46495" y="20337"/>
                  </a:lnTo>
                  <a:lnTo>
                    <a:pt x="46477" y="20318"/>
                  </a:lnTo>
                  <a:lnTo>
                    <a:pt x="46477" y="20300"/>
                  </a:lnTo>
                  <a:lnTo>
                    <a:pt x="46495" y="20281"/>
                  </a:lnTo>
                  <a:lnTo>
                    <a:pt x="46514" y="20281"/>
                  </a:lnTo>
                  <a:lnTo>
                    <a:pt x="46514" y="20281"/>
                  </a:lnTo>
                  <a:lnTo>
                    <a:pt x="47195" y="20337"/>
                  </a:lnTo>
                  <a:lnTo>
                    <a:pt x="47195" y="20337"/>
                  </a:lnTo>
                  <a:lnTo>
                    <a:pt x="47422" y="20375"/>
                  </a:lnTo>
                  <a:lnTo>
                    <a:pt x="47648" y="20432"/>
                  </a:lnTo>
                  <a:lnTo>
                    <a:pt x="47875" y="20507"/>
                  </a:lnTo>
                  <a:lnTo>
                    <a:pt x="48083" y="20602"/>
                  </a:lnTo>
                  <a:lnTo>
                    <a:pt x="48083" y="20602"/>
                  </a:lnTo>
                  <a:lnTo>
                    <a:pt x="48140" y="20659"/>
                  </a:lnTo>
                  <a:lnTo>
                    <a:pt x="48196" y="20715"/>
                  </a:lnTo>
                  <a:lnTo>
                    <a:pt x="48291" y="20829"/>
                  </a:lnTo>
                  <a:lnTo>
                    <a:pt x="48348" y="20980"/>
                  </a:lnTo>
                  <a:lnTo>
                    <a:pt x="48367" y="21131"/>
                  </a:lnTo>
                  <a:lnTo>
                    <a:pt x="48367" y="21131"/>
                  </a:lnTo>
                  <a:close/>
                  <a:moveTo>
                    <a:pt x="42999" y="13061"/>
                  </a:moveTo>
                  <a:lnTo>
                    <a:pt x="42999" y="13061"/>
                  </a:lnTo>
                  <a:lnTo>
                    <a:pt x="42980" y="12947"/>
                  </a:lnTo>
                  <a:lnTo>
                    <a:pt x="42961" y="12834"/>
                  </a:lnTo>
                  <a:lnTo>
                    <a:pt x="42942" y="12702"/>
                  </a:lnTo>
                  <a:lnTo>
                    <a:pt x="42961" y="12588"/>
                  </a:lnTo>
                  <a:lnTo>
                    <a:pt x="42980" y="12456"/>
                  </a:lnTo>
                  <a:lnTo>
                    <a:pt x="43018" y="12361"/>
                  </a:lnTo>
                  <a:lnTo>
                    <a:pt x="43074" y="12248"/>
                  </a:lnTo>
                  <a:lnTo>
                    <a:pt x="43169" y="12172"/>
                  </a:lnTo>
                  <a:lnTo>
                    <a:pt x="43169" y="12172"/>
                  </a:lnTo>
                  <a:lnTo>
                    <a:pt x="43263" y="12078"/>
                  </a:lnTo>
                  <a:lnTo>
                    <a:pt x="43396" y="12002"/>
                  </a:lnTo>
                  <a:lnTo>
                    <a:pt x="43641" y="11870"/>
                  </a:lnTo>
                  <a:lnTo>
                    <a:pt x="43906" y="11756"/>
                  </a:lnTo>
                  <a:lnTo>
                    <a:pt x="44171" y="11681"/>
                  </a:lnTo>
                  <a:lnTo>
                    <a:pt x="44171" y="11681"/>
                  </a:lnTo>
                  <a:lnTo>
                    <a:pt x="44586" y="11586"/>
                  </a:lnTo>
                  <a:lnTo>
                    <a:pt x="44794" y="11530"/>
                  </a:lnTo>
                  <a:lnTo>
                    <a:pt x="45002" y="11492"/>
                  </a:lnTo>
                  <a:lnTo>
                    <a:pt x="45002" y="11492"/>
                  </a:lnTo>
                  <a:lnTo>
                    <a:pt x="45116" y="11473"/>
                  </a:lnTo>
                  <a:lnTo>
                    <a:pt x="45116" y="11473"/>
                  </a:lnTo>
                  <a:lnTo>
                    <a:pt x="45116" y="11530"/>
                  </a:lnTo>
                  <a:lnTo>
                    <a:pt x="45116" y="11530"/>
                  </a:lnTo>
                  <a:lnTo>
                    <a:pt x="45116" y="11530"/>
                  </a:lnTo>
                  <a:lnTo>
                    <a:pt x="45116" y="11530"/>
                  </a:lnTo>
                  <a:lnTo>
                    <a:pt x="45097" y="11946"/>
                  </a:lnTo>
                  <a:lnTo>
                    <a:pt x="45097" y="12172"/>
                  </a:lnTo>
                  <a:lnTo>
                    <a:pt x="45059" y="12380"/>
                  </a:lnTo>
                  <a:lnTo>
                    <a:pt x="45021" y="12588"/>
                  </a:lnTo>
                  <a:lnTo>
                    <a:pt x="44946" y="12796"/>
                  </a:lnTo>
                  <a:lnTo>
                    <a:pt x="44851" y="12985"/>
                  </a:lnTo>
                  <a:lnTo>
                    <a:pt x="44738" y="13155"/>
                  </a:lnTo>
                  <a:lnTo>
                    <a:pt x="44738" y="13155"/>
                  </a:lnTo>
                  <a:lnTo>
                    <a:pt x="44624" y="13250"/>
                  </a:lnTo>
                  <a:lnTo>
                    <a:pt x="44511" y="13306"/>
                  </a:lnTo>
                  <a:lnTo>
                    <a:pt x="44379" y="13363"/>
                  </a:lnTo>
                  <a:lnTo>
                    <a:pt x="44246" y="13401"/>
                  </a:lnTo>
                  <a:lnTo>
                    <a:pt x="43982" y="13458"/>
                  </a:lnTo>
                  <a:lnTo>
                    <a:pt x="43698" y="13476"/>
                  </a:lnTo>
                  <a:lnTo>
                    <a:pt x="43698" y="13476"/>
                  </a:lnTo>
                  <a:lnTo>
                    <a:pt x="43585" y="13476"/>
                  </a:lnTo>
                  <a:lnTo>
                    <a:pt x="43490" y="13458"/>
                  </a:lnTo>
                  <a:lnTo>
                    <a:pt x="43377" y="13420"/>
                  </a:lnTo>
                  <a:lnTo>
                    <a:pt x="43282" y="13382"/>
                  </a:lnTo>
                  <a:lnTo>
                    <a:pt x="43188" y="13325"/>
                  </a:lnTo>
                  <a:lnTo>
                    <a:pt x="43112" y="13250"/>
                  </a:lnTo>
                  <a:lnTo>
                    <a:pt x="43037" y="13155"/>
                  </a:lnTo>
                  <a:lnTo>
                    <a:pt x="42999" y="13061"/>
                  </a:lnTo>
                  <a:lnTo>
                    <a:pt x="42999" y="13061"/>
                  </a:lnTo>
                  <a:close/>
                  <a:moveTo>
                    <a:pt x="40164" y="12777"/>
                  </a:moveTo>
                  <a:lnTo>
                    <a:pt x="40164" y="12777"/>
                  </a:lnTo>
                  <a:lnTo>
                    <a:pt x="40050" y="12777"/>
                  </a:lnTo>
                  <a:lnTo>
                    <a:pt x="39975" y="12739"/>
                  </a:lnTo>
                  <a:lnTo>
                    <a:pt x="39880" y="12702"/>
                  </a:lnTo>
                  <a:lnTo>
                    <a:pt x="39824" y="12664"/>
                  </a:lnTo>
                  <a:lnTo>
                    <a:pt x="39767" y="12607"/>
                  </a:lnTo>
                  <a:lnTo>
                    <a:pt x="39710" y="12531"/>
                  </a:lnTo>
                  <a:lnTo>
                    <a:pt x="39672" y="12437"/>
                  </a:lnTo>
                  <a:lnTo>
                    <a:pt x="39635" y="12342"/>
                  </a:lnTo>
                  <a:lnTo>
                    <a:pt x="39635" y="12342"/>
                  </a:lnTo>
                  <a:lnTo>
                    <a:pt x="39578" y="12191"/>
                  </a:lnTo>
                  <a:lnTo>
                    <a:pt x="39540" y="12040"/>
                  </a:lnTo>
                  <a:lnTo>
                    <a:pt x="39521" y="11870"/>
                  </a:lnTo>
                  <a:lnTo>
                    <a:pt x="39502" y="11700"/>
                  </a:lnTo>
                  <a:lnTo>
                    <a:pt x="39502" y="11378"/>
                  </a:lnTo>
                  <a:lnTo>
                    <a:pt x="39521" y="11038"/>
                  </a:lnTo>
                  <a:lnTo>
                    <a:pt x="39521" y="11038"/>
                  </a:lnTo>
                  <a:lnTo>
                    <a:pt x="39540" y="10963"/>
                  </a:lnTo>
                  <a:lnTo>
                    <a:pt x="39559" y="10868"/>
                  </a:lnTo>
                  <a:lnTo>
                    <a:pt x="39597" y="10811"/>
                  </a:lnTo>
                  <a:lnTo>
                    <a:pt x="39653" y="10736"/>
                  </a:lnTo>
                  <a:lnTo>
                    <a:pt x="39767" y="10622"/>
                  </a:lnTo>
                  <a:lnTo>
                    <a:pt x="39918" y="10509"/>
                  </a:lnTo>
                  <a:lnTo>
                    <a:pt x="39918" y="10509"/>
                  </a:lnTo>
                  <a:lnTo>
                    <a:pt x="40220" y="10301"/>
                  </a:lnTo>
                  <a:lnTo>
                    <a:pt x="40220" y="10301"/>
                  </a:lnTo>
                  <a:lnTo>
                    <a:pt x="40485" y="10263"/>
                  </a:lnTo>
                  <a:lnTo>
                    <a:pt x="40485" y="10263"/>
                  </a:lnTo>
                  <a:lnTo>
                    <a:pt x="40939" y="10169"/>
                  </a:lnTo>
                  <a:lnTo>
                    <a:pt x="40939" y="10169"/>
                  </a:lnTo>
                  <a:lnTo>
                    <a:pt x="41014" y="10244"/>
                  </a:lnTo>
                  <a:lnTo>
                    <a:pt x="41071" y="10320"/>
                  </a:lnTo>
                  <a:lnTo>
                    <a:pt x="41147" y="10528"/>
                  </a:lnTo>
                  <a:lnTo>
                    <a:pt x="41184" y="10717"/>
                  </a:lnTo>
                  <a:lnTo>
                    <a:pt x="41222" y="10925"/>
                  </a:lnTo>
                  <a:lnTo>
                    <a:pt x="41222" y="10925"/>
                  </a:lnTo>
                  <a:lnTo>
                    <a:pt x="41241" y="11133"/>
                  </a:lnTo>
                  <a:lnTo>
                    <a:pt x="41222" y="11341"/>
                  </a:lnTo>
                  <a:lnTo>
                    <a:pt x="41203" y="11549"/>
                  </a:lnTo>
                  <a:lnTo>
                    <a:pt x="41165" y="11756"/>
                  </a:lnTo>
                  <a:lnTo>
                    <a:pt x="41090" y="11946"/>
                  </a:lnTo>
                  <a:lnTo>
                    <a:pt x="40995" y="12135"/>
                  </a:lnTo>
                  <a:lnTo>
                    <a:pt x="40882" y="12305"/>
                  </a:lnTo>
                  <a:lnTo>
                    <a:pt x="40750" y="12456"/>
                  </a:lnTo>
                  <a:lnTo>
                    <a:pt x="40750" y="12456"/>
                  </a:lnTo>
                  <a:lnTo>
                    <a:pt x="40636" y="12569"/>
                  </a:lnTo>
                  <a:lnTo>
                    <a:pt x="40523" y="12683"/>
                  </a:lnTo>
                  <a:lnTo>
                    <a:pt x="40372" y="12758"/>
                  </a:lnTo>
                  <a:lnTo>
                    <a:pt x="40296" y="12777"/>
                  </a:lnTo>
                  <a:lnTo>
                    <a:pt x="40220" y="12796"/>
                  </a:lnTo>
                  <a:lnTo>
                    <a:pt x="40220" y="12796"/>
                  </a:lnTo>
                  <a:lnTo>
                    <a:pt x="40164" y="12777"/>
                  </a:lnTo>
                  <a:lnTo>
                    <a:pt x="40164" y="12777"/>
                  </a:lnTo>
                  <a:close/>
                  <a:moveTo>
                    <a:pt x="35155" y="95"/>
                  </a:moveTo>
                  <a:lnTo>
                    <a:pt x="35155" y="95"/>
                  </a:lnTo>
                  <a:lnTo>
                    <a:pt x="35174" y="416"/>
                  </a:lnTo>
                  <a:lnTo>
                    <a:pt x="35174" y="567"/>
                  </a:lnTo>
                  <a:lnTo>
                    <a:pt x="35174" y="719"/>
                  </a:lnTo>
                  <a:lnTo>
                    <a:pt x="35174" y="719"/>
                  </a:lnTo>
                  <a:lnTo>
                    <a:pt x="35174" y="794"/>
                  </a:lnTo>
                  <a:lnTo>
                    <a:pt x="35174" y="794"/>
                  </a:lnTo>
                  <a:lnTo>
                    <a:pt x="35117" y="1210"/>
                  </a:lnTo>
                  <a:lnTo>
                    <a:pt x="35042" y="1607"/>
                  </a:lnTo>
                  <a:lnTo>
                    <a:pt x="34985" y="2023"/>
                  </a:lnTo>
                  <a:lnTo>
                    <a:pt x="34947" y="2439"/>
                  </a:lnTo>
                  <a:lnTo>
                    <a:pt x="34947" y="2439"/>
                  </a:lnTo>
                  <a:lnTo>
                    <a:pt x="34928" y="2949"/>
                  </a:lnTo>
                  <a:lnTo>
                    <a:pt x="34928" y="3459"/>
                  </a:lnTo>
                  <a:lnTo>
                    <a:pt x="34928" y="3459"/>
                  </a:lnTo>
                  <a:lnTo>
                    <a:pt x="34947" y="3667"/>
                  </a:lnTo>
                  <a:lnTo>
                    <a:pt x="34947" y="3875"/>
                  </a:lnTo>
                  <a:lnTo>
                    <a:pt x="34947" y="3875"/>
                  </a:lnTo>
                  <a:lnTo>
                    <a:pt x="34947" y="3951"/>
                  </a:lnTo>
                  <a:lnTo>
                    <a:pt x="34909" y="3969"/>
                  </a:lnTo>
                  <a:lnTo>
                    <a:pt x="34872" y="3969"/>
                  </a:lnTo>
                  <a:lnTo>
                    <a:pt x="34872" y="3969"/>
                  </a:lnTo>
                  <a:lnTo>
                    <a:pt x="34777" y="3875"/>
                  </a:lnTo>
                  <a:lnTo>
                    <a:pt x="34702" y="3762"/>
                  </a:lnTo>
                  <a:lnTo>
                    <a:pt x="34550" y="3535"/>
                  </a:lnTo>
                  <a:lnTo>
                    <a:pt x="34550" y="3535"/>
                  </a:lnTo>
                  <a:lnTo>
                    <a:pt x="34153" y="3006"/>
                  </a:lnTo>
                  <a:lnTo>
                    <a:pt x="34153" y="3006"/>
                  </a:lnTo>
                  <a:lnTo>
                    <a:pt x="33889" y="2646"/>
                  </a:lnTo>
                  <a:lnTo>
                    <a:pt x="33586" y="2212"/>
                  </a:lnTo>
                  <a:lnTo>
                    <a:pt x="33454" y="1985"/>
                  </a:lnTo>
                  <a:lnTo>
                    <a:pt x="33341" y="1777"/>
                  </a:lnTo>
                  <a:lnTo>
                    <a:pt x="33284" y="1550"/>
                  </a:lnTo>
                  <a:lnTo>
                    <a:pt x="33265" y="1456"/>
                  </a:lnTo>
                  <a:lnTo>
                    <a:pt x="33265" y="1361"/>
                  </a:lnTo>
                  <a:lnTo>
                    <a:pt x="33265" y="1361"/>
                  </a:lnTo>
                  <a:lnTo>
                    <a:pt x="33265" y="1286"/>
                  </a:lnTo>
                  <a:lnTo>
                    <a:pt x="33303" y="1210"/>
                  </a:lnTo>
                  <a:lnTo>
                    <a:pt x="33341" y="1153"/>
                  </a:lnTo>
                  <a:lnTo>
                    <a:pt x="33378" y="1097"/>
                  </a:lnTo>
                  <a:lnTo>
                    <a:pt x="33511" y="1002"/>
                  </a:lnTo>
                  <a:lnTo>
                    <a:pt x="33624" y="908"/>
                  </a:lnTo>
                  <a:lnTo>
                    <a:pt x="33624" y="908"/>
                  </a:lnTo>
                  <a:lnTo>
                    <a:pt x="33756" y="794"/>
                  </a:lnTo>
                  <a:lnTo>
                    <a:pt x="33756" y="794"/>
                  </a:lnTo>
                  <a:lnTo>
                    <a:pt x="34040" y="548"/>
                  </a:lnTo>
                  <a:lnTo>
                    <a:pt x="34305" y="303"/>
                  </a:lnTo>
                  <a:lnTo>
                    <a:pt x="34305" y="303"/>
                  </a:lnTo>
                  <a:lnTo>
                    <a:pt x="34513" y="114"/>
                  </a:lnTo>
                  <a:lnTo>
                    <a:pt x="34645" y="19"/>
                  </a:lnTo>
                  <a:lnTo>
                    <a:pt x="34683" y="0"/>
                  </a:lnTo>
                  <a:lnTo>
                    <a:pt x="34720" y="19"/>
                  </a:lnTo>
                  <a:lnTo>
                    <a:pt x="34720" y="19"/>
                  </a:lnTo>
                  <a:lnTo>
                    <a:pt x="34720" y="38"/>
                  </a:lnTo>
                  <a:lnTo>
                    <a:pt x="34702" y="76"/>
                  </a:lnTo>
                  <a:lnTo>
                    <a:pt x="34702" y="76"/>
                  </a:lnTo>
                  <a:lnTo>
                    <a:pt x="34588" y="152"/>
                  </a:lnTo>
                  <a:lnTo>
                    <a:pt x="34475" y="246"/>
                  </a:lnTo>
                  <a:lnTo>
                    <a:pt x="34248" y="454"/>
                  </a:lnTo>
                  <a:lnTo>
                    <a:pt x="34248" y="454"/>
                  </a:lnTo>
                  <a:lnTo>
                    <a:pt x="33889" y="794"/>
                  </a:lnTo>
                  <a:lnTo>
                    <a:pt x="35098" y="794"/>
                  </a:lnTo>
                  <a:lnTo>
                    <a:pt x="35098" y="794"/>
                  </a:lnTo>
                  <a:lnTo>
                    <a:pt x="35098" y="719"/>
                  </a:lnTo>
                  <a:lnTo>
                    <a:pt x="35098" y="719"/>
                  </a:lnTo>
                  <a:lnTo>
                    <a:pt x="35098" y="567"/>
                  </a:lnTo>
                  <a:lnTo>
                    <a:pt x="35098" y="416"/>
                  </a:lnTo>
                  <a:lnTo>
                    <a:pt x="35080" y="95"/>
                  </a:lnTo>
                  <a:lnTo>
                    <a:pt x="35080" y="95"/>
                  </a:lnTo>
                  <a:lnTo>
                    <a:pt x="35098" y="76"/>
                  </a:lnTo>
                  <a:lnTo>
                    <a:pt x="35117" y="57"/>
                  </a:lnTo>
                  <a:lnTo>
                    <a:pt x="35155" y="76"/>
                  </a:lnTo>
                  <a:lnTo>
                    <a:pt x="35155" y="95"/>
                  </a:lnTo>
                  <a:lnTo>
                    <a:pt x="35155" y="95"/>
                  </a:lnTo>
                  <a:close/>
                  <a:moveTo>
                    <a:pt x="28729" y="6427"/>
                  </a:moveTo>
                  <a:lnTo>
                    <a:pt x="28729" y="6427"/>
                  </a:lnTo>
                  <a:lnTo>
                    <a:pt x="28823" y="6540"/>
                  </a:lnTo>
                  <a:lnTo>
                    <a:pt x="28918" y="6672"/>
                  </a:lnTo>
                  <a:lnTo>
                    <a:pt x="28937" y="6729"/>
                  </a:lnTo>
                  <a:lnTo>
                    <a:pt x="28956" y="6805"/>
                  </a:lnTo>
                  <a:lnTo>
                    <a:pt x="28956" y="6880"/>
                  </a:lnTo>
                  <a:lnTo>
                    <a:pt x="28918" y="6956"/>
                  </a:lnTo>
                  <a:lnTo>
                    <a:pt x="28918" y="6956"/>
                  </a:lnTo>
                  <a:lnTo>
                    <a:pt x="28729" y="7409"/>
                  </a:lnTo>
                  <a:lnTo>
                    <a:pt x="28521" y="7882"/>
                  </a:lnTo>
                  <a:lnTo>
                    <a:pt x="28521" y="7882"/>
                  </a:lnTo>
                  <a:lnTo>
                    <a:pt x="28408" y="8052"/>
                  </a:lnTo>
                  <a:lnTo>
                    <a:pt x="28351" y="8146"/>
                  </a:lnTo>
                  <a:lnTo>
                    <a:pt x="28294" y="8203"/>
                  </a:lnTo>
                  <a:lnTo>
                    <a:pt x="28294" y="8203"/>
                  </a:lnTo>
                  <a:lnTo>
                    <a:pt x="28162" y="8279"/>
                  </a:lnTo>
                  <a:lnTo>
                    <a:pt x="28049" y="8336"/>
                  </a:lnTo>
                  <a:lnTo>
                    <a:pt x="27897" y="8373"/>
                  </a:lnTo>
                  <a:lnTo>
                    <a:pt x="27765" y="8392"/>
                  </a:lnTo>
                  <a:lnTo>
                    <a:pt x="27765" y="8392"/>
                  </a:lnTo>
                  <a:lnTo>
                    <a:pt x="27595" y="8336"/>
                  </a:lnTo>
                  <a:lnTo>
                    <a:pt x="27425" y="8279"/>
                  </a:lnTo>
                  <a:lnTo>
                    <a:pt x="27274" y="8203"/>
                  </a:lnTo>
                  <a:lnTo>
                    <a:pt x="27122" y="8109"/>
                  </a:lnTo>
                  <a:lnTo>
                    <a:pt x="27122" y="8109"/>
                  </a:lnTo>
                  <a:lnTo>
                    <a:pt x="27047" y="8033"/>
                  </a:lnTo>
                  <a:lnTo>
                    <a:pt x="27009" y="7939"/>
                  </a:lnTo>
                  <a:lnTo>
                    <a:pt x="26952" y="7731"/>
                  </a:lnTo>
                  <a:lnTo>
                    <a:pt x="26952" y="7731"/>
                  </a:lnTo>
                  <a:lnTo>
                    <a:pt x="26820" y="7504"/>
                  </a:lnTo>
                  <a:lnTo>
                    <a:pt x="26707" y="7277"/>
                  </a:lnTo>
                  <a:lnTo>
                    <a:pt x="26480" y="6805"/>
                  </a:lnTo>
                  <a:lnTo>
                    <a:pt x="26480" y="6805"/>
                  </a:lnTo>
                  <a:lnTo>
                    <a:pt x="26348" y="6445"/>
                  </a:lnTo>
                  <a:lnTo>
                    <a:pt x="26272" y="6256"/>
                  </a:lnTo>
                  <a:lnTo>
                    <a:pt x="26234" y="6049"/>
                  </a:lnTo>
                  <a:lnTo>
                    <a:pt x="26196" y="5860"/>
                  </a:lnTo>
                  <a:lnTo>
                    <a:pt x="26196" y="5652"/>
                  </a:lnTo>
                  <a:lnTo>
                    <a:pt x="26215" y="5463"/>
                  </a:lnTo>
                  <a:lnTo>
                    <a:pt x="26272" y="5274"/>
                  </a:lnTo>
                  <a:lnTo>
                    <a:pt x="26272" y="5274"/>
                  </a:lnTo>
                  <a:lnTo>
                    <a:pt x="26329" y="5179"/>
                  </a:lnTo>
                  <a:lnTo>
                    <a:pt x="26404" y="5104"/>
                  </a:lnTo>
                  <a:lnTo>
                    <a:pt x="26480" y="5047"/>
                  </a:lnTo>
                  <a:lnTo>
                    <a:pt x="26555" y="4990"/>
                  </a:lnTo>
                  <a:lnTo>
                    <a:pt x="26744" y="4877"/>
                  </a:lnTo>
                  <a:lnTo>
                    <a:pt x="26915" y="4763"/>
                  </a:lnTo>
                  <a:lnTo>
                    <a:pt x="26915" y="4763"/>
                  </a:lnTo>
                  <a:lnTo>
                    <a:pt x="27293" y="4536"/>
                  </a:lnTo>
                  <a:lnTo>
                    <a:pt x="27500" y="4423"/>
                  </a:lnTo>
                  <a:lnTo>
                    <a:pt x="27708" y="4347"/>
                  </a:lnTo>
                  <a:lnTo>
                    <a:pt x="27708" y="4347"/>
                  </a:lnTo>
                  <a:lnTo>
                    <a:pt x="27897" y="4291"/>
                  </a:lnTo>
                  <a:lnTo>
                    <a:pt x="27973" y="4291"/>
                  </a:lnTo>
                  <a:lnTo>
                    <a:pt x="28049" y="4291"/>
                  </a:lnTo>
                  <a:lnTo>
                    <a:pt x="28162" y="4347"/>
                  </a:lnTo>
                  <a:lnTo>
                    <a:pt x="28275" y="4423"/>
                  </a:lnTo>
                  <a:lnTo>
                    <a:pt x="28370" y="4536"/>
                  </a:lnTo>
                  <a:lnTo>
                    <a:pt x="28445" y="4669"/>
                  </a:lnTo>
                  <a:lnTo>
                    <a:pt x="28616" y="4952"/>
                  </a:lnTo>
                  <a:lnTo>
                    <a:pt x="28616" y="4952"/>
                  </a:lnTo>
                  <a:lnTo>
                    <a:pt x="28748" y="5217"/>
                  </a:lnTo>
                  <a:lnTo>
                    <a:pt x="28805" y="5368"/>
                  </a:lnTo>
                  <a:lnTo>
                    <a:pt x="28823" y="5519"/>
                  </a:lnTo>
                  <a:lnTo>
                    <a:pt x="28842" y="5652"/>
                  </a:lnTo>
                  <a:lnTo>
                    <a:pt x="28842" y="5803"/>
                  </a:lnTo>
                  <a:lnTo>
                    <a:pt x="28805" y="5954"/>
                  </a:lnTo>
                  <a:lnTo>
                    <a:pt x="28748" y="6105"/>
                  </a:lnTo>
                  <a:lnTo>
                    <a:pt x="28748" y="6105"/>
                  </a:lnTo>
                  <a:lnTo>
                    <a:pt x="28729" y="6181"/>
                  </a:lnTo>
                  <a:lnTo>
                    <a:pt x="28691" y="6275"/>
                  </a:lnTo>
                  <a:lnTo>
                    <a:pt x="28691" y="6351"/>
                  </a:lnTo>
                  <a:lnTo>
                    <a:pt x="28729" y="6427"/>
                  </a:lnTo>
                  <a:lnTo>
                    <a:pt x="28729" y="6427"/>
                  </a:lnTo>
                  <a:close/>
                  <a:moveTo>
                    <a:pt x="10944" y="9299"/>
                  </a:moveTo>
                  <a:lnTo>
                    <a:pt x="10944" y="9299"/>
                  </a:lnTo>
                  <a:lnTo>
                    <a:pt x="10981" y="9488"/>
                  </a:lnTo>
                  <a:lnTo>
                    <a:pt x="11000" y="9677"/>
                  </a:lnTo>
                  <a:lnTo>
                    <a:pt x="11019" y="9866"/>
                  </a:lnTo>
                  <a:lnTo>
                    <a:pt x="11019" y="10055"/>
                  </a:lnTo>
                  <a:lnTo>
                    <a:pt x="10981" y="10415"/>
                  </a:lnTo>
                  <a:lnTo>
                    <a:pt x="10944" y="10793"/>
                  </a:lnTo>
                  <a:lnTo>
                    <a:pt x="10944" y="10793"/>
                  </a:lnTo>
                  <a:lnTo>
                    <a:pt x="10906" y="11095"/>
                  </a:lnTo>
                  <a:lnTo>
                    <a:pt x="10868" y="11246"/>
                  </a:lnTo>
                  <a:lnTo>
                    <a:pt x="10830" y="11378"/>
                  </a:lnTo>
                  <a:lnTo>
                    <a:pt x="10830" y="11378"/>
                  </a:lnTo>
                  <a:lnTo>
                    <a:pt x="10792" y="11492"/>
                  </a:lnTo>
                  <a:lnTo>
                    <a:pt x="10717" y="11549"/>
                  </a:lnTo>
                  <a:lnTo>
                    <a:pt x="10622" y="11586"/>
                  </a:lnTo>
                  <a:lnTo>
                    <a:pt x="10509" y="11586"/>
                  </a:lnTo>
                  <a:lnTo>
                    <a:pt x="10509" y="11586"/>
                  </a:lnTo>
                  <a:lnTo>
                    <a:pt x="10188" y="11549"/>
                  </a:lnTo>
                  <a:lnTo>
                    <a:pt x="10017" y="11530"/>
                  </a:lnTo>
                  <a:lnTo>
                    <a:pt x="9942" y="11492"/>
                  </a:lnTo>
                  <a:lnTo>
                    <a:pt x="9866" y="11454"/>
                  </a:lnTo>
                  <a:lnTo>
                    <a:pt x="9866" y="11454"/>
                  </a:lnTo>
                  <a:lnTo>
                    <a:pt x="9828" y="11416"/>
                  </a:lnTo>
                  <a:lnTo>
                    <a:pt x="9791" y="11360"/>
                  </a:lnTo>
                  <a:lnTo>
                    <a:pt x="9734" y="11227"/>
                  </a:lnTo>
                  <a:lnTo>
                    <a:pt x="9734" y="11227"/>
                  </a:lnTo>
                  <a:lnTo>
                    <a:pt x="9602" y="10925"/>
                  </a:lnTo>
                  <a:lnTo>
                    <a:pt x="9545" y="10755"/>
                  </a:lnTo>
                  <a:lnTo>
                    <a:pt x="9488" y="10566"/>
                  </a:lnTo>
                  <a:lnTo>
                    <a:pt x="9450" y="10396"/>
                  </a:lnTo>
                  <a:lnTo>
                    <a:pt x="9432" y="10226"/>
                  </a:lnTo>
                  <a:lnTo>
                    <a:pt x="9450" y="10055"/>
                  </a:lnTo>
                  <a:lnTo>
                    <a:pt x="9469" y="9980"/>
                  </a:lnTo>
                  <a:lnTo>
                    <a:pt x="9507" y="9904"/>
                  </a:lnTo>
                  <a:lnTo>
                    <a:pt x="9507" y="9904"/>
                  </a:lnTo>
                  <a:lnTo>
                    <a:pt x="9658" y="9715"/>
                  </a:lnTo>
                  <a:lnTo>
                    <a:pt x="9810" y="9545"/>
                  </a:lnTo>
                  <a:lnTo>
                    <a:pt x="10131" y="9205"/>
                  </a:lnTo>
                  <a:lnTo>
                    <a:pt x="10131" y="9205"/>
                  </a:lnTo>
                  <a:lnTo>
                    <a:pt x="10282" y="9054"/>
                  </a:lnTo>
                  <a:lnTo>
                    <a:pt x="10377" y="8978"/>
                  </a:lnTo>
                  <a:lnTo>
                    <a:pt x="10414" y="8978"/>
                  </a:lnTo>
                  <a:lnTo>
                    <a:pt x="10433" y="8997"/>
                  </a:lnTo>
                  <a:lnTo>
                    <a:pt x="10433" y="8997"/>
                  </a:lnTo>
                  <a:lnTo>
                    <a:pt x="10433" y="9016"/>
                  </a:lnTo>
                  <a:lnTo>
                    <a:pt x="10433" y="9035"/>
                  </a:lnTo>
                  <a:lnTo>
                    <a:pt x="10433" y="9035"/>
                  </a:lnTo>
                  <a:lnTo>
                    <a:pt x="10433" y="9035"/>
                  </a:lnTo>
                  <a:lnTo>
                    <a:pt x="10433" y="9035"/>
                  </a:lnTo>
                  <a:lnTo>
                    <a:pt x="10471" y="9016"/>
                  </a:lnTo>
                  <a:lnTo>
                    <a:pt x="10528" y="9035"/>
                  </a:lnTo>
                  <a:lnTo>
                    <a:pt x="10641" y="9054"/>
                  </a:lnTo>
                  <a:lnTo>
                    <a:pt x="10641" y="9054"/>
                  </a:lnTo>
                  <a:lnTo>
                    <a:pt x="10736" y="9073"/>
                  </a:lnTo>
                  <a:lnTo>
                    <a:pt x="10830" y="9129"/>
                  </a:lnTo>
                  <a:lnTo>
                    <a:pt x="10906" y="9205"/>
                  </a:lnTo>
                  <a:lnTo>
                    <a:pt x="10944" y="9299"/>
                  </a:lnTo>
                  <a:lnTo>
                    <a:pt x="10944" y="9299"/>
                  </a:lnTo>
                  <a:close/>
                  <a:moveTo>
                    <a:pt x="12456" y="5822"/>
                  </a:moveTo>
                  <a:lnTo>
                    <a:pt x="12456" y="5822"/>
                  </a:lnTo>
                  <a:lnTo>
                    <a:pt x="11889" y="5652"/>
                  </a:lnTo>
                  <a:lnTo>
                    <a:pt x="11605" y="5576"/>
                  </a:lnTo>
                  <a:lnTo>
                    <a:pt x="11341" y="5482"/>
                  </a:lnTo>
                  <a:lnTo>
                    <a:pt x="11341" y="5482"/>
                  </a:lnTo>
                  <a:lnTo>
                    <a:pt x="11038" y="5349"/>
                  </a:lnTo>
                  <a:lnTo>
                    <a:pt x="10736" y="5198"/>
                  </a:lnTo>
                  <a:lnTo>
                    <a:pt x="10131" y="4877"/>
                  </a:lnTo>
                  <a:lnTo>
                    <a:pt x="10131" y="4877"/>
                  </a:lnTo>
                  <a:lnTo>
                    <a:pt x="9942" y="4782"/>
                  </a:lnTo>
                  <a:lnTo>
                    <a:pt x="9753" y="4650"/>
                  </a:lnTo>
                  <a:lnTo>
                    <a:pt x="9677" y="4593"/>
                  </a:lnTo>
                  <a:lnTo>
                    <a:pt x="9602" y="4518"/>
                  </a:lnTo>
                  <a:lnTo>
                    <a:pt x="9526" y="4442"/>
                  </a:lnTo>
                  <a:lnTo>
                    <a:pt x="9469" y="4347"/>
                  </a:lnTo>
                  <a:lnTo>
                    <a:pt x="9469" y="4347"/>
                  </a:lnTo>
                  <a:lnTo>
                    <a:pt x="9564" y="4121"/>
                  </a:lnTo>
                  <a:lnTo>
                    <a:pt x="9564" y="4121"/>
                  </a:lnTo>
                  <a:lnTo>
                    <a:pt x="10188" y="2665"/>
                  </a:lnTo>
                  <a:lnTo>
                    <a:pt x="10188" y="2665"/>
                  </a:lnTo>
                  <a:lnTo>
                    <a:pt x="10206" y="2609"/>
                  </a:lnTo>
                  <a:lnTo>
                    <a:pt x="10206" y="2609"/>
                  </a:lnTo>
                  <a:lnTo>
                    <a:pt x="10433" y="2174"/>
                  </a:lnTo>
                  <a:lnTo>
                    <a:pt x="10433" y="2174"/>
                  </a:lnTo>
                  <a:lnTo>
                    <a:pt x="10528" y="2023"/>
                  </a:lnTo>
                  <a:lnTo>
                    <a:pt x="10622" y="1890"/>
                  </a:lnTo>
                  <a:lnTo>
                    <a:pt x="10679" y="1834"/>
                  </a:lnTo>
                  <a:lnTo>
                    <a:pt x="10736" y="1777"/>
                  </a:lnTo>
                  <a:lnTo>
                    <a:pt x="10811" y="1720"/>
                  </a:lnTo>
                  <a:lnTo>
                    <a:pt x="10906" y="1701"/>
                  </a:lnTo>
                  <a:lnTo>
                    <a:pt x="10906" y="1701"/>
                  </a:lnTo>
                  <a:lnTo>
                    <a:pt x="11227" y="1645"/>
                  </a:lnTo>
                  <a:lnTo>
                    <a:pt x="11397" y="1607"/>
                  </a:lnTo>
                  <a:lnTo>
                    <a:pt x="11567" y="1607"/>
                  </a:lnTo>
                  <a:lnTo>
                    <a:pt x="11737" y="1607"/>
                  </a:lnTo>
                  <a:lnTo>
                    <a:pt x="11908" y="1626"/>
                  </a:lnTo>
                  <a:lnTo>
                    <a:pt x="12078" y="1664"/>
                  </a:lnTo>
                  <a:lnTo>
                    <a:pt x="12229" y="1720"/>
                  </a:lnTo>
                  <a:lnTo>
                    <a:pt x="12229" y="1720"/>
                  </a:lnTo>
                  <a:lnTo>
                    <a:pt x="12399" y="1815"/>
                  </a:lnTo>
                  <a:lnTo>
                    <a:pt x="12550" y="1909"/>
                  </a:lnTo>
                  <a:lnTo>
                    <a:pt x="12701" y="2023"/>
                  </a:lnTo>
                  <a:lnTo>
                    <a:pt x="12834" y="2155"/>
                  </a:lnTo>
                  <a:lnTo>
                    <a:pt x="12834" y="2155"/>
                  </a:lnTo>
                  <a:lnTo>
                    <a:pt x="12928" y="2287"/>
                  </a:lnTo>
                  <a:lnTo>
                    <a:pt x="13023" y="2420"/>
                  </a:lnTo>
                  <a:lnTo>
                    <a:pt x="13231" y="2684"/>
                  </a:lnTo>
                  <a:lnTo>
                    <a:pt x="13231" y="2684"/>
                  </a:lnTo>
                  <a:lnTo>
                    <a:pt x="13325" y="2798"/>
                  </a:lnTo>
                  <a:lnTo>
                    <a:pt x="13438" y="2911"/>
                  </a:lnTo>
                  <a:lnTo>
                    <a:pt x="13552" y="3006"/>
                  </a:lnTo>
                  <a:lnTo>
                    <a:pt x="13665" y="3119"/>
                  </a:lnTo>
                  <a:lnTo>
                    <a:pt x="13665" y="3119"/>
                  </a:lnTo>
                  <a:lnTo>
                    <a:pt x="13741" y="3308"/>
                  </a:lnTo>
                  <a:lnTo>
                    <a:pt x="13816" y="3478"/>
                  </a:lnTo>
                  <a:lnTo>
                    <a:pt x="13854" y="3667"/>
                  </a:lnTo>
                  <a:lnTo>
                    <a:pt x="13892" y="3875"/>
                  </a:lnTo>
                  <a:lnTo>
                    <a:pt x="13892" y="3875"/>
                  </a:lnTo>
                  <a:lnTo>
                    <a:pt x="13930" y="4102"/>
                  </a:lnTo>
                  <a:lnTo>
                    <a:pt x="13949" y="4329"/>
                  </a:lnTo>
                  <a:lnTo>
                    <a:pt x="13930" y="4555"/>
                  </a:lnTo>
                  <a:lnTo>
                    <a:pt x="13911" y="4650"/>
                  </a:lnTo>
                  <a:lnTo>
                    <a:pt x="13873" y="4763"/>
                  </a:lnTo>
                  <a:lnTo>
                    <a:pt x="13873" y="4763"/>
                  </a:lnTo>
                  <a:lnTo>
                    <a:pt x="13798" y="4933"/>
                  </a:lnTo>
                  <a:lnTo>
                    <a:pt x="13722" y="5104"/>
                  </a:lnTo>
                  <a:lnTo>
                    <a:pt x="13722" y="5104"/>
                  </a:lnTo>
                  <a:lnTo>
                    <a:pt x="13590" y="5311"/>
                  </a:lnTo>
                  <a:lnTo>
                    <a:pt x="13514" y="5425"/>
                  </a:lnTo>
                  <a:lnTo>
                    <a:pt x="13420" y="5500"/>
                  </a:lnTo>
                  <a:lnTo>
                    <a:pt x="13420" y="5500"/>
                  </a:lnTo>
                  <a:lnTo>
                    <a:pt x="13249" y="5633"/>
                  </a:lnTo>
                  <a:lnTo>
                    <a:pt x="13042" y="5727"/>
                  </a:lnTo>
                  <a:lnTo>
                    <a:pt x="12834" y="5803"/>
                  </a:lnTo>
                  <a:lnTo>
                    <a:pt x="12720" y="5822"/>
                  </a:lnTo>
                  <a:lnTo>
                    <a:pt x="12626" y="5841"/>
                  </a:lnTo>
                  <a:lnTo>
                    <a:pt x="12626" y="5841"/>
                  </a:lnTo>
                  <a:lnTo>
                    <a:pt x="12456" y="5822"/>
                  </a:lnTo>
                  <a:lnTo>
                    <a:pt x="12456" y="5822"/>
                  </a:lnTo>
                  <a:close/>
                  <a:moveTo>
                    <a:pt x="8770" y="14762"/>
                  </a:moveTo>
                  <a:lnTo>
                    <a:pt x="8770" y="14762"/>
                  </a:lnTo>
                  <a:lnTo>
                    <a:pt x="8789" y="15064"/>
                  </a:lnTo>
                  <a:lnTo>
                    <a:pt x="8789" y="15291"/>
                  </a:lnTo>
                  <a:lnTo>
                    <a:pt x="8789" y="15499"/>
                  </a:lnTo>
                  <a:lnTo>
                    <a:pt x="8751" y="15688"/>
                  </a:lnTo>
                  <a:lnTo>
                    <a:pt x="8713" y="15782"/>
                  </a:lnTo>
                  <a:lnTo>
                    <a:pt x="8676" y="15858"/>
                  </a:lnTo>
                  <a:lnTo>
                    <a:pt x="8638" y="15915"/>
                  </a:lnTo>
                  <a:lnTo>
                    <a:pt x="8581" y="15952"/>
                  </a:lnTo>
                  <a:lnTo>
                    <a:pt x="8505" y="15952"/>
                  </a:lnTo>
                  <a:lnTo>
                    <a:pt x="8430" y="15952"/>
                  </a:lnTo>
                  <a:lnTo>
                    <a:pt x="8430" y="15952"/>
                  </a:lnTo>
                  <a:lnTo>
                    <a:pt x="8279" y="15877"/>
                  </a:lnTo>
                  <a:lnTo>
                    <a:pt x="8127" y="15782"/>
                  </a:lnTo>
                  <a:lnTo>
                    <a:pt x="8052" y="15726"/>
                  </a:lnTo>
                  <a:lnTo>
                    <a:pt x="7995" y="15650"/>
                  </a:lnTo>
                  <a:lnTo>
                    <a:pt x="7957" y="15574"/>
                  </a:lnTo>
                  <a:lnTo>
                    <a:pt x="7920" y="15499"/>
                  </a:lnTo>
                  <a:lnTo>
                    <a:pt x="7920" y="15499"/>
                  </a:lnTo>
                  <a:lnTo>
                    <a:pt x="7787" y="15045"/>
                  </a:lnTo>
                  <a:lnTo>
                    <a:pt x="7674" y="14592"/>
                  </a:lnTo>
                  <a:lnTo>
                    <a:pt x="7674" y="14592"/>
                  </a:lnTo>
                  <a:lnTo>
                    <a:pt x="7636" y="14592"/>
                  </a:lnTo>
                  <a:lnTo>
                    <a:pt x="7617" y="14573"/>
                  </a:lnTo>
                  <a:lnTo>
                    <a:pt x="7617" y="14573"/>
                  </a:lnTo>
                  <a:lnTo>
                    <a:pt x="7523" y="14232"/>
                  </a:lnTo>
                  <a:lnTo>
                    <a:pt x="7523" y="14232"/>
                  </a:lnTo>
                  <a:lnTo>
                    <a:pt x="7485" y="14081"/>
                  </a:lnTo>
                  <a:lnTo>
                    <a:pt x="7466" y="13911"/>
                  </a:lnTo>
                  <a:lnTo>
                    <a:pt x="7447" y="13741"/>
                  </a:lnTo>
                  <a:lnTo>
                    <a:pt x="7466" y="13590"/>
                  </a:lnTo>
                  <a:lnTo>
                    <a:pt x="7466" y="13590"/>
                  </a:lnTo>
                  <a:lnTo>
                    <a:pt x="7485" y="13495"/>
                  </a:lnTo>
                  <a:lnTo>
                    <a:pt x="7523" y="13420"/>
                  </a:lnTo>
                  <a:lnTo>
                    <a:pt x="7560" y="13344"/>
                  </a:lnTo>
                  <a:lnTo>
                    <a:pt x="7617" y="13287"/>
                  </a:lnTo>
                  <a:lnTo>
                    <a:pt x="7693" y="13231"/>
                  </a:lnTo>
                  <a:lnTo>
                    <a:pt x="7768" y="13193"/>
                  </a:lnTo>
                  <a:lnTo>
                    <a:pt x="7863" y="13174"/>
                  </a:lnTo>
                  <a:lnTo>
                    <a:pt x="7938" y="13174"/>
                  </a:lnTo>
                  <a:lnTo>
                    <a:pt x="7938" y="13174"/>
                  </a:lnTo>
                  <a:lnTo>
                    <a:pt x="8014" y="13174"/>
                  </a:lnTo>
                  <a:lnTo>
                    <a:pt x="8071" y="13212"/>
                  </a:lnTo>
                  <a:lnTo>
                    <a:pt x="8165" y="13306"/>
                  </a:lnTo>
                  <a:lnTo>
                    <a:pt x="8260" y="13401"/>
                  </a:lnTo>
                  <a:lnTo>
                    <a:pt x="8335" y="13514"/>
                  </a:lnTo>
                  <a:lnTo>
                    <a:pt x="8335" y="13514"/>
                  </a:lnTo>
                  <a:lnTo>
                    <a:pt x="8430" y="13647"/>
                  </a:lnTo>
                  <a:lnTo>
                    <a:pt x="8505" y="13798"/>
                  </a:lnTo>
                  <a:lnTo>
                    <a:pt x="8562" y="13949"/>
                  </a:lnTo>
                  <a:lnTo>
                    <a:pt x="8619" y="14100"/>
                  </a:lnTo>
                  <a:lnTo>
                    <a:pt x="8713" y="14421"/>
                  </a:lnTo>
                  <a:lnTo>
                    <a:pt x="8770" y="14762"/>
                  </a:lnTo>
                  <a:lnTo>
                    <a:pt x="8770" y="14762"/>
                  </a:lnTo>
                  <a:close/>
                  <a:moveTo>
                    <a:pt x="5954" y="21641"/>
                  </a:moveTo>
                  <a:lnTo>
                    <a:pt x="5954" y="21641"/>
                  </a:lnTo>
                  <a:lnTo>
                    <a:pt x="6105" y="21547"/>
                  </a:lnTo>
                  <a:lnTo>
                    <a:pt x="6237" y="21490"/>
                  </a:lnTo>
                  <a:lnTo>
                    <a:pt x="6351" y="21452"/>
                  </a:lnTo>
                  <a:lnTo>
                    <a:pt x="6445" y="21452"/>
                  </a:lnTo>
                  <a:lnTo>
                    <a:pt x="6502" y="21490"/>
                  </a:lnTo>
                  <a:lnTo>
                    <a:pt x="6559" y="21547"/>
                  </a:lnTo>
                  <a:lnTo>
                    <a:pt x="6578" y="21623"/>
                  </a:lnTo>
                  <a:lnTo>
                    <a:pt x="6597" y="21717"/>
                  </a:lnTo>
                  <a:lnTo>
                    <a:pt x="6597" y="21830"/>
                  </a:lnTo>
                  <a:lnTo>
                    <a:pt x="6578" y="21944"/>
                  </a:lnTo>
                  <a:lnTo>
                    <a:pt x="6521" y="22190"/>
                  </a:lnTo>
                  <a:lnTo>
                    <a:pt x="6426" y="22435"/>
                  </a:lnTo>
                  <a:lnTo>
                    <a:pt x="6332" y="22624"/>
                  </a:lnTo>
                  <a:lnTo>
                    <a:pt x="6332" y="22624"/>
                  </a:lnTo>
                  <a:lnTo>
                    <a:pt x="6011" y="23210"/>
                  </a:lnTo>
                  <a:lnTo>
                    <a:pt x="5840" y="23475"/>
                  </a:lnTo>
                  <a:lnTo>
                    <a:pt x="5651" y="23758"/>
                  </a:lnTo>
                  <a:lnTo>
                    <a:pt x="5651" y="23758"/>
                  </a:lnTo>
                  <a:lnTo>
                    <a:pt x="5292" y="24193"/>
                  </a:lnTo>
                  <a:lnTo>
                    <a:pt x="4971" y="24647"/>
                  </a:lnTo>
                  <a:lnTo>
                    <a:pt x="4971" y="24647"/>
                  </a:lnTo>
                  <a:lnTo>
                    <a:pt x="4971" y="24666"/>
                  </a:lnTo>
                  <a:lnTo>
                    <a:pt x="4971" y="24666"/>
                  </a:lnTo>
                  <a:lnTo>
                    <a:pt x="4952" y="24684"/>
                  </a:lnTo>
                  <a:lnTo>
                    <a:pt x="4933" y="24703"/>
                  </a:lnTo>
                  <a:lnTo>
                    <a:pt x="4933" y="24703"/>
                  </a:lnTo>
                  <a:lnTo>
                    <a:pt x="4933" y="24703"/>
                  </a:lnTo>
                  <a:lnTo>
                    <a:pt x="4933" y="24703"/>
                  </a:lnTo>
                  <a:lnTo>
                    <a:pt x="4858" y="24817"/>
                  </a:lnTo>
                  <a:lnTo>
                    <a:pt x="4820" y="24930"/>
                  </a:lnTo>
                  <a:lnTo>
                    <a:pt x="4820" y="24930"/>
                  </a:lnTo>
                  <a:lnTo>
                    <a:pt x="4801" y="24949"/>
                  </a:lnTo>
                  <a:lnTo>
                    <a:pt x="4763" y="24949"/>
                  </a:lnTo>
                  <a:lnTo>
                    <a:pt x="4763" y="24949"/>
                  </a:lnTo>
                  <a:lnTo>
                    <a:pt x="4744" y="24930"/>
                  </a:lnTo>
                  <a:lnTo>
                    <a:pt x="4744" y="24892"/>
                  </a:lnTo>
                  <a:lnTo>
                    <a:pt x="4782" y="24798"/>
                  </a:lnTo>
                  <a:lnTo>
                    <a:pt x="4895" y="24628"/>
                  </a:lnTo>
                  <a:lnTo>
                    <a:pt x="4895" y="24628"/>
                  </a:lnTo>
                  <a:lnTo>
                    <a:pt x="4933" y="24061"/>
                  </a:lnTo>
                  <a:lnTo>
                    <a:pt x="4990" y="23475"/>
                  </a:lnTo>
                  <a:lnTo>
                    <a:pt x="5028" y="23191"/>
                  </a:lnTo>
                  <a:lnTo>
                    <a:pt x="5084" y="22908"/>
                  </a:lnTo>
                  <a:lnTo>
                    <a:pt x="5160" y="22624"/>
                  </a:lnTo>
                  <a:lnTo>
                    <a:pt x="5236" y="22341"/>
                  </a:lnTo>
                  <a:lnTo>
                    <a:pt x="5236" y="22341"/>
                  </a:lnTo>
                  <a:lnTo>
                    <a:pt x="5273" y="22246"/>
                  </a:lnTo>
                  <a:lnTo>
                    <a:pt x="5330" y="22133"/>
                  </a:lnTo>
                  <a:lnTo>
                    <a:pt x="5387" y="22038"/>
                  </a:lnTo>
                  <a:lnTo>
                    <a:pt x="5462" y="21963"/>
                  </a:lnTo>
                  <a:lnTo>
                    <a:pt x="5462" y="21963"/>
                  </a:lnTo>
                  <a:lnTo>
                    <a:pt x="5708" y="21812"/>
                  </a:lnTo>
                  <a:lnTo>
                    <a:pt x="5954" y="21641"/>
                  </a:lnTo>
                  <a:lnTo>
                    <a:pt x="5954" y="21641"/>
                  </a:lnTo>
                  <a:close/>
                  <a:moveTo>
                    <a:pt x="23909" y="19657"/>
                  </a:moveTo>
                  <a:lnTo>
                    <a:pt x="23909" y="19657"/>
                  </a:lnTo>
                  <a:lnTo>
                    <a:pt x="23966" y="19922"/>
                  </a:lnTo>
                  <a:lnTo>
                    <a:pt x="23985" y="20111"/>
                  </a:lnTo>
                  <a:lnTo>
                    <a:pt x="23985" y="20300"/>
                  </a:lnTo>
                  <a:lnTo>
                    <a:pt x="23966" y="20470"/>
                  </a:lnTo>
                  <a:lnTo>
                    <a:pt x="23947" y="20545"/>
                  </a:lnTo>
                  <a:lnTo>
                    <a:pt x="23909" y="20602"/>
                  </a:lnTo>
                  <a:lnTo>
                    <a:pt x="23872" y="20659"/>
                  </a:lnTo>
                  <a:lnTo>
                    <a:pt x="23815" y="20696"/>
                  </a:lnTo>
                  <a:lnTo>
                    <a:pt x="23758" y="20715"/>
                  </a:lnTo>
                  <a:lnTo>
                    <a:pt x="23683" y="20715"/>
                  </a:lnTo>
                  <a:lnTo>
                    <a:pt x="23683" y="20715"/>
                  </a:lnTo>
                  <a:lnTo>
                    <a:pt x="23286" y="20545"/>
                  </a:lnTo>
                  <a:lnTo>
                    <a:pt x="22889" y="20356"/>
                  </a:lnTo>
                  <a:lnTo>
                    <a:pt x="22889" y="20356"/>
                  </a:lnTo>
                  <a:lnTo>
                    <a:pt x="22700" y="20243"/>
                  </a:lnTo>
                  <a:lnTo>
                    <a:pt x="22605" y="20167"/>
                  </a:lnTo>
                  <a:lnTo>
                    <a:pt x="22549" y="20092"/>
                  </a:lnTo>
                  <a:lnTo>
                    <a:pt x="22511" y="20016"/>
                  </a:lnTo>
                  <a:lnTo>
                    <a:pt x="22473" y="19922"/>
                  </a:lnTo>
                  <a:lnTo>
                    <a:pt x="22473" y="19808"/>
                  </a:lnTo>
                  <a:lnTo>
                    <a:pt x="22473" y="19695"/>
                  </a:lnTo>
                  <a:lnTo>
                    <a:pt x="22473" y="19695"/>
                  </a:lnTo>
                  <a:lnTo>
                    <a:pt x="22511" y="19430"/>
                  </a:lnTo>
                  <a:lnTo>
                    <a:pt x="22567" y="19165"/>
                  </a:lnTo>
                  <a:lnTo>
                    <a:pt x="22567" y="19165"/>
                  </a:lnTo>
                  <a:lnTo>
                    <a:pt x="22549" y="18787"/>
                  </a:lnTo>
                  <a:lnTo>
                    <a:pt x="22549" y="18598"/>
                  </a:lnTo>
                  <a:lnTo>
                    <a:pt x="22567" y="18409"/>
                  </a:lnTo>
                  <a:lnTo>
                    <a:pt x="22605" y="18220"/>
                  </a:lnTo>
                  <a:lnTo>
                    <a:pt x="22662" y="18050"/>
                  </a:lnTo>
                  <a:lnTo>
                    <a:pt x="22738" y="17861"/>
                  </a:lnTo>
                  <a:lnTo>
                    <a:pt x="22832" y="17710"/>
                  </a:lnTo>
                  <a:lnTo>
                    <a:pt x="22832" y="17710"/>
                  </a:lnTo>
                  <a:lnTo>
                    <a:pt x="22927" y="17578"/>
                  </a:lnTo>
                  <a:lnTo>
                    <a:pt x="23021" y="17502"/>
                  </a:lnTo>
                  <a:lnTo>
                    <a:pt x="23097" y="17446"/>
                  </a:lnTo>
                  <a:lnTo>
                    <a:pt x="23172" y="17427"/>
                  </a:lnTo>
                  <a:lnTo>
                    <a:pt x="23229" y="17427"/>
                  </a:lnTo>
                  <a:lnTo>
                    <a:pt x="23305" y="17464"/>
                  </a:lnTo>
                  <a:lnTo>
                    <a:pt x="23342" y="17502"/>
                  </a:lnTo>
                  <a:lnTo>
                    <a:pt x="23399" y="17578"/>
                  </a:lnTo>
                  <a:lnTo>
                    <a:pt x="23475" y="17748"/>
                  </a:lnTo>
                  <a:lnTo>
                    <a:pt x="23550" y="17956"/>
                  </a:lnTo>
                  <a:lnTo>
                    <a:pt x="23645" y="18334"/>
                  </a:lnTo>
                  <a:lnTo>
                    <a:pt x="23645" y="18334"/>
                  </a:lnTo>
                  <a:lnTo>
                    <a:pt x="23909" y="19657"/>
                  </a:lnTo>
                  <a:lnTo>
                    <a:pt x="23909" y="19657"/>
                  </a:lnTo>
                  <a:close/>
                  <a:moveTo>
                    <a:pt x="19468" y="30581"/>
                  </a:moveTo>
                  <a:lnTo>
                    <a:pt x="19468" y="30581"/>
                  </a:lnTo>
                  <a:lnTo>
                    <a:pt x="19335" y="30525"/>
                  </a:lnTo>
                  <a:lnTo>
                    <a:pt x="19203" y="30468"/>
                  </a:lnTo>
                  <a:lnTo>
                    <a:pt x="18939" y="30317"/>
                  </a:lnTo>
                  <a:lnTo>
                    <a:pt x="18939" y="30317"/>
                  </a:lnTo>
                  <a:lnTo>
                    <a:pt x="18825" y="30222"/>
                  </a:lnTo>
                  <a:lnTo>
                    <a:pt x="18712" y="30109"/>
                  </a:lnTo>
                  <a:lnTo>
                    <a:pt x="18674" y="30052"/>
                  </a:lnTo>
                  <a:lnTo>
                    <a:pt x="18636" y="29977"/>
                  </a:lnTo>
                  <a:lnTo>
                    <a:pt x="18636" y="29901"/>
                  </a:lnTo>
                  <a:lnTo>
                    <a:pt x="18636" y="29825"/>
                  </a:lnTo>
                  <a:lnTo>
                    <a:pt x="18636" y="29825"/>
                  </a:lnTo>
                  <a:lnTo>
                    <a:pt x="18674" y="29731"/>
                  </a:lnTo>
                  <a:lnTo>
                    <a:pt x="18712" y="29636"/>
                  </a:lnTo>
                  <a:lnTo>
                    <a:pt x="18844" y="29485"/>
                  </a:lnTo>
                  <a:lnTo>
                    <a:pt x="18995" y="29334"/>
                  </a:lnTo>
                  <a:lnTo>
                    <a:pt x="19146" y="29202"/>
                  </a:lnTo>
                  <a:lnTo>
                    <a:pt x="19146" y="29202"/>
                  </a:lnTo>
                  <a:lnTo>
                    <a:pt x="19392" y="28994"/>
                  </a:lnTo>
                  <a:lnTo>
                    <a:pt x="19392" y="28994"/>
                  </a:lnTo>
                  <a:lnTo>
                    <a:pt x="19411" y="28994"/>
                  </a:lnTo>
                  <a:lnTo>
                    <a:pt x="19411" y="28994"/>
                  </a:lnTo>
                  <a:lnTo>
                    <a:pt x="20073" y="28918"/>
                  </a:lnTo>
                  <a:lnTo>
                    <a:pt x="20073" y="28918"/>
                  </a:lnTo>
                  <a:lnTo>
                    <a:pt x="20129" y="28937"/>
                  </a:lnTo>
                  <a:lnTo>
                    <a:pt x="20129" y="28937"/>
                  </a:lnTo>
                  <a:lnTo>
                    <a:pt x="20280" y="28956"/>
                  </a:lnTo>
                  <a:lnTo>
                    <a:pt x="20337" y="28994"/>
                  </a:lnTo>
                  <a:lnTo>
                    <a:pt x="20375" y="29032"/>
                  </a:lnTo>
                  <a:lnTo>
                    <a:pt x="20413" y="29088"/>
                  </a:lnTo>
                  <a:lnTo>
                    <a:pt x="20451" y="29145"/>
                  </a:lnTo>
                  <a:lnTo>
                    <a:pt x="20451" y="29202"/>
                  </a:lnTo>
                  <a:lnTo>
                    <a:pt x="20451" y="29277"/>
                  </a:lnTo>
                  <a:lnTo>
                    <a:pt x="20451" y="29277"/>
                  </a:lnTo>
                  <a:lnTo>
                    <a:pt x="20432" y="29447"/>
                  </a:lnTo>
                  <a:lnTo>
                    <a:pt x="20375" y="29655"/>
                  </a:lnTo>
                  <a:lnTo>
                    <a:pt x="20280" y="29863"/>
                  </a:lnTo>
                  <a:lnTo>
                    <a:pt x="20167" y="30090"/>
                  </a:lnTo>
                  <a:lnTo>
                    <a:pt x="20035" y="30279"/>
                  </a:lnTo>
                  <a:lnTo>
                    <a:pt x="19884" y="30449"/>
                  </a:lnTo>
                  <a:lnTo>
                    <a:pt x="19789" y="30506"/>
                  </a:lnTo>
                  <a:lnTo>
                    <a:pt x="19713" y="30544"/>
                  </a:lnTo>
                  <a:lnTo>
                    <a:pt x="19619" y="30581"/>
                  </a:lnTo>
                  <a:lnTo>
                    <a:pt x="19543" y="30581"/>
                  </a:lnTo>
                  <a:lnTo>
                    <a:pt x="19543" y="30581"/>
                  </a:lnTo>
                  <a:lnTo>
                    <a:pt x="19468" y="30581"/>
                  </a:lnTo>
                  <a:lnTo>
                    <a:pt x="19468" y="30581"/>
                  </a:lnTo>
                  <a:close/>
                  <a:moveTo>
                    <a:pt x="16652" y="27463"/>
                  </a:moveTo>
                  <a:lnTo>
                    <a:pt x="16652" y="27463"/>
                  </a:lnTo>
                  <a:lnTo>
                    <a:pt x="16822" y="27425"/>
                  </a:lnTo>
                  <a:lnTo>
                    <a:pt x="17048" y="27406"/>
                  </a:lnTo>
                  <a:lnTo>
                    <a:pt x="17294" y="27387"/>
                  </a:lnTo>
                  <a:lnTo>
                    <a:pt x="17540" y="27387"/>
                  </a:lnTo>
                  <a:lnTo>
                    <a:pt x="17767" y="27406"/>
                  </a:lnTo>
                  <a:lnTo>
                    <a:pt x="17880" y="27444"/>
                  </a:lnTo>
                  <a:lnTo>
                    <a:pt x="17956" y="27482"/>
                  </a:lnTo>
                  <a:lnTo>
                    <a:pt x="18031" y="27520"/>
                  </a:lnTo>
                  <a:lnTo>
                    <a:pt x="18088" y="27576"/>
                  </a:lnTo>
                  <a:lnTo>
                    <a:pt x="18107" y="27652"/>
                  </a:lnTo>
                  <a:lnTo>
                    <a:pt x="18107" y="27727"/>
                  </a:lnTo>
                  <a:lnTo>
                    <a:pt x="18107" y="27727"/>
                  </a:lnTo>
                  <a:lnTo>
                    <a:pt x="18050" y="27898"/>
                  </a:lnTo>
                  <a:lnTo>
                    <a:pt x="17956" y="28068"/>
                  </a:lnTo>
                  <a:lnTo>
                    <a:pt x="17823" y="28257"/>
                  </a:lnTo>
                  <a:lnTo>
                    <a:pt x="17672" y="28427"/>
                  </a:lnTo>
                  <a:lnTo>
                    <a:pt x="17351" y="28748"/>
                  </a:lnTo>
                  <a:lnTo>
                    <a:pt x="17048" y="29013"/>
                  </a:lnTo>
                  <a:lnTo>
                    <a:pt x="17048" y="29013"/>
                  </a:lnTo>
                  <a:lnTo>
                    <a:pt x="16822" y="29221"/>
                  </a:lnTo>
                  <a:lnTo>
                    <a:pt x="16557" y="29428"/>
                  </a:lnTo>
                  <a:lnTo>
                    <a:pt x="16425" y="29523"/>
                  </a:lnTo>
                  <a:lnTo>
                    <a:pt x="16274" y="29599"/>
                  </a:lnTo>
                  <a:lnTo>
                    <a:pt x="16122" y="29655"/>
                  </a:lnTo>
                  <a:lnTo>
                    <a:pt x="15971" y="29674"/>
                  </a:lnTo>
                  <a:lnTo>
                    <a:pt x="15971" y="29674"/>
                  </a:lnTo>
                  <a:lnTo>
                    <a:pt x="15839" y="29655"/>
                  </a:lnTo>
                  <a:lnTo>
                    <a:pt x="15725" y="29636"/>
                  </a:lnTo>
                  <a:lnTo>
                    <a:pt x="15631" y="29617"/>
                  </a:lnTo>
                  <a:lnTo>
                    <a:pt x="15555" y="29561"/>
                  </a:lnTo>
                  <a:lnTo>
                    <a:pt x="15499" y="29504"/>
                  </a:lnTo>
                  <a:lnTo>
                    <a:pt x="15461" y="29410"/>
                  </a:lnTo>
                  <a:lnTo>
                    <a:pt x="15442" y="29296"/>
                  </a:lnTo>
                  <a:lnTo>
                    <a:pt x="15442" y="29164"/>
                  </a:lnTo>
                  <a:lnTo>
                    <a:pt x="15442" y="29164"/>
                  </a:lnTo>
                  <a:lnTo>
                    <a:pt x="15480" y="28824"/>
                  </a:lnTo>
                  <a:lnTo>
                    <a:pt x="15480" y="28824"/>
                  </a:lnTo>
                  <a:lnTo>
                    <a:pt x="15518" y="28559"/>
                  </a:lnTo>
                  <a:lnTo>
                    <a:pt x="15536" y="28427"/>
                  </a:lnTo>
                  <a:lnTo>
                    <a:pt x="15593" y="28313"/>
                  </a:lnTo>
                  <a:lnTo>
                    <a:pt x="15593" y="28313"/>
                  </a:lnTo>
                  <a:lnTo>
                    <a:pt x="15688" y="28200"/>
                  </a:lnTo>
                  <a:lnTo>
                    <a:pt x="15896" y="27992"/>
                  </a:lnTo>
                  <a:lnTo>
                    <a:pt x="16141" y="27784"/>
                  </a:lnTo>
                  <a:lnTo>
                    <a:pt x="16255" y="27709"/>
                  </a:lnTo>
                  <a:lnTo>
                    <a:pt x="16368" y="27652"/>
                  </a:lnTo>
                  <a:lnTo>
                    <a:pt x="16368" y="27652"/>
                  </a:lnTo>
                  <a:lnTo>
                    <a:pt x="16349" y="27633"/>
                  </a:lnTo>
                  <a:lnTo>
                    <a:pt x="16368" y="27614"/>
                  </a:lnTo>
                  <a:lnTo>
                    <a:pt x="16406" y="27576"/>
                  </a:lnTo>
                  <a:lnTo>
                    <a:pt x="16519" y="27520"/>
                  </a:lnTo>
                  <a:lnTo>
                    <a:pt x="16519" y="27520"/>
                  </a:lnTo>
                  <a:lnTo>
                    <a:pt x="16576" y="27501"/>
                  </a:lnTo>
                  <a:lnTo>
                    <a:pt x="16576" y="27501"/>
                  </a:lnTo>
                  <a:lnTo>
                    <a:pt x="16595" y="27463"/>
                  </a:lnTo>
                  <a:lnTo>
                    <a:pt x="16595" y="27463"/>
                  </a:lnTo>
                  <a:lnTo>
                    <a:pt x="16652" y="27463"/>
                  </a:lnTo>
                  <a:lnTo>
                    <a:pt x="16652" y="27463"/>
                  </a:lnTo>
                  <a:lnTo>
                    <a:pt x="16652" y="27463"/>
                  </a:lnTo>
                  <a:lnTo>
                    <a:pt x="16652" y="27463"/>
                  </a:lnTo>
                  <a:lnTo>
                    <a:pt x="16652" y="27463"/>
                  </a:lnTo>
                  <a:lnTo>
                    <a:pt x="16652" y="27463"/>
                  </a:lnTo>
                  <a:lnTo>
                    <a:pt x="16652" y="27463"/>
                  </a:lnTo>
                  <a:lnTo>
                    <a:pt x="16652" y="27463"/>
                  </a:lnTo>
                  <a:close/>
                  <a:moveTo>
                    <a:pt x="10774" y="34475"/>
                  </a:moveTo>
                  <a:lnTo>
                    <a:pt x="10774" y="34475"/>
                  </a:lnTo>
                  <a:lnTo>
                    <a:pt x="10774" y="34664"/>
                  </a:lnTo>
                  <a:lnTo>
                    <a:pt x="10755" y="34872"/>
                  </a:lnTo>
                  <a:lnTo>
                    <a:pt x="10717" y="35080"/>
                  </a:lnTo>
                  <a:lnTo>
                    <a:pt x="10660" y="35288"/>
                  </a:lnTo>
                  <a:lnTo>
                    <a:pt x="10566" y="35458"/>
                  </a:lnTo>
                  <a:lnTo>
                    <a:pt x="10452" y="35628"/>
                  </a:lnTo>
                  <a:lnTo>
                    <a:pt x="10320" y="35779"/>
                  </a:lnTo>
                  <a:lnTo>
                    <a:pt x="10150" y="35911"/>
                  </a:lnTo>
                  <a:lnTo>
                    <a:pt x="10150" y="35911"/>
                  </a:lnTo>
                  <a:lnTo>
                    <a:pt x="9980" y="35968"/>
                  </a:lnTo>
                  <a:lnTo>
                    <a:pt x="9810" y="36006"/>
                  </a:lnTo>
                  <a:lnTo>
                    <a:pt x="9639" y="36025"/>
                  </a:lnTo>
                  <a:lnTo>
                    <a:pt x="9450" y="36025"/>
                  </a:lnTo>
                  <a:lnTo>
                    <a:pt x="9450" y="36025"/>
                  </a:lnTo>
                  <a:lnTo>
                    <a:pt x="9054" y="36006"/>
                  </a:lnTo>
                  <a:lnTo>
                    <a:pt x="8657" y="35949"/>
                  </a:lnTo>
                  <a:lnTo>
                    <a:pt x="8260" y="35892"/>
                  </a:lnTo>
                  <a:lnTo>
                    <a:pt x="8071" y="35836"/>
                  </a:lnTo>
                  <a:lnTo>
                    <a:pt x="7882" y="35779"/>
                  </a:lnTo>
                  <a:lnTo>
                    <a:pt x="7882" y="35779"/>
                  </a:lnTo>
                  <a:lnTo>
                    <a:pt x="7768" y="35741"/>
                  </a:lnTo>
                  <a:lnTo>
                    <a:pt x="7693" y="35685"/>
                  </a:lnTo>
                  <a:lnTo>
                    <a:pt x="7598" y="35628"/>
                  </a:lnTo>
                  <a:lnTo>
                    <a:pt x="7523" y="35552"/>
                  </a:lnTo>
                  <a:lnTo>
                    <a:pt x="7466" y="35477"/>
                  </a:lnTo>
                  <a:lnTo>
                    <a:pt x="7409" y="35401"/>
                  </a:lnTo>
                  <a:lnTo>
                    <a:pt x="7371" y="35325"/>
                  </a:lnTo>
                  <a:lnTo>
                    <a:pt x="7334" y="35231"/>
                  </a:lnTo>
                  <a:lnTo>
                    <a:pt x="7315" y="35136"/>
                  </a:lnTo>
                  <a:lnTo>
                    <a:pt x="7315" y="35042"/>
                  </a:lnTo>
                  <a:lnTo>
                    <a:pt x="7315" y="34947"/>
                  </a:lnTo>
                  <a:lnTo>
                    <a:pt x="7334" y="34872"/>
                  </a:lnTo>
                  <a:lnTo>
                    <a:pt x="7371" y="34777"/>
                  </a:lnTo>
                  <a:lnTo>
                    <a:pt x="7428" y="34683"/>
                  </a:lnTo>
                  <a:lnTo>
                    <a:pt x="7504" y="34607"/>
                  </a:lnTo>
                  <a:lnTo>
                    <a:pt x="7579" y="34532"/>
                  </a:lnTo>
                  <a:lnTo>
                    <a:pt x="7579" y="34532"/>
                  </a:lnTo>
                  <a:lnTo>
                    <a:pt x="7749" y="34437"/>
                  </a:lnTo>
                  <a:lnTo>
                    <a:pt x="7901" y="34343"/>
                  </a:lnTo>
                  <a:lnTo>
                    <a:pt x="8241" y="34191"/>
                  </a:lnTo>
                  <a:lnTo>
                    <a:pt x="8940" y="33908"/>
                  </a:lnTo>
                  <a:lnTo>
                    <a:pt x="8940" y="33908"/>
                  </a:lnTo>
                  <a:lnTo>
                    <a:pt x="9450" y="33719"/>
                  </a:lnTo>
                  <a:lnTo>
                    <a:pt x="9450" y="33719"/>
                  </a:lnTo>
                  <a:lnTo>
                    <a:pt x="9583" y="33662"/>
                  </a:lnTo>
                  <a:lnTo>
                    <a:pt x="9658" y="33662"/>
                  </a:lnTo>
                  <a:lnTo>
                    <a:pt x="9734" y="33662"/>
                  </a:lnTo>
                  <a:lnTo>
                    <a:pt x="9734" y="33662"/>
                  </a:lnTo>
                  <a:lnTo>
                    <a:pt x="9942" y="33605"/>
                  </a:lnTo>
                  <a:lnTo>
                    <a:pt x="10150" y="33568"/>
                  </a:lnTo>
                  <a:lnTo>
                    <a:pt x="10263" y="33568"/>
                  </a:lnTo>
                  <a:lnTo>
                    <a:pt x="10377" y="33587"/>
                  </a:lnTo>
                  <a:lnTo>
                    <a:pt x="10471" y="33605"/>
                  </a:lnTo>
                  <a:lnTo>
                    <a:pt x="10585" y="33643"/>
                  </a:lnTo>
                  <a:lnTo>
                    <a:pt x="10585" y="33643"/>
                  </a:lnTo>
                  <a:lnTo>
                    <a:pt x="10641" y="33719"/>
                  </a:lnTo>
                  <a:lnTo>
                    <a:pt x="10679" y="33813"/>
                  </a:lnTo>
                  <a:lnTo>
                    <a:pt x="10717" y="33908"/>
                  </a:lnTo>
                  <a:lnTo>
                    <a:pt x="10736" y="34021"/>
                  </a:lnTo>
                  <a:lnTo>
                    <a:pt x="10755" y="34267"/>
                  </a:lnTo>
                  <a:lnTo>
                    <a:pt x="10774" y="34475"/>
                  </a:lnTo>
                  <a:lnTo>
                    <a:pt x="10774" y="34475"/>
                  </a:lnTo>
                  <a:close/>
                  <a:moveTo>
                    <a:pt x="24552" y="47724"/>
                  </a:moveTo>
                  <a:lnTo>
                    <a:pt x="24552" y="47724"/>
                  </a:lnTo>
                  <a:lnTo>
                    <a:pt x="24344" y="47686"/>
                  </a:lnTo>
                  <a:lnTo>
                    <a:pt x="24155" y="47611"/>
                  </a:lnTo>
                  <a:lnTo>
                    <a:pt x="23777" y="47441"/>
                  </a:lnTo>
                  <a:lnTo>
                    <a:pt x="23777" y="47441"/>
                  </a:lnTo>
                  <a:lnTo>
                    <a:pt x="23210" y="47195"/>
                  </a:lnTo>
                  <a:lnTo>
                    <a:pt x="22662" y="46968"/>
                  </a:lnTo>
                  <a:lnTo>
                    <a:pt x="22662" y="46968"/>
                  </a:lnTo>
                  <a:lnTo>
                    <a:pt x="22284" y="46798"/>
                  </a:lnTo>
                  <a:lnTo>
                    <a:pt x="21944" y="46628"/>
                  </a:lnTo>
                  <a:lnTo>
                    <a:pt x="21660" y="46439"/>
                  </a:lnTo>
                  <a:lnTo>
                    <a:pt x="21509" y="46344"/>
                  </a:lnTo>
                  <a:lnTo>
                    <a:pt x="21396" y="46231"/>
                  </a:lnTo>
                  <a:lnTo>
                    <a:pt x="21282" y="46118"/>
                  </a:lnTo>
                  <a:lnTo>
                    <a:pt x="21169" y="45985"/>
                  </a:lnTo>
                  <a:lnTo>
                    <a:pt x="21074" y="45853"/>
                  </a:lnTo>
                  <a:lnTo>
                    <a:pt x="20980" y="45702"/>
                  </a:lnTo>
                  <a:lnTo>
                    <a:pt x="20904" y="45532"/>
                  </a:lnTo>
                  <a:lnTo>
                    <a:pt x="20829" y="45362"/>
                  </a:lnTo>
                  <a:lnTo>
                    <a:pt x="20753" y="45154"/>
                  </a:lnTo>
                  <a:lnTo>
                    <a:pt x="20696" y="44965"/>
                  </a:lnTo>
                  <a:lnTo>
                    <a:pt x="20696" y="44965"/>
                  </a:lnTo>
                  <a:lnTo>
                    <a:pt x="20658" y="44776"/>
                  </a:lnTo>
                  <a:lnTo>
                    <a:pt x="20621" y="44606"/>
                  </a:lnTo>
                  <a:lnTo>
                    <a:pt x="20602" y="44417"/>
                  </a:lnTo>
                  <a:lnTo>
                    <a:pt x="20602" y="44246"/>
                  </a:lnTo>
                  <a:lnTo>
                    <a:pt x="20621" y="44057"/>
                  </a:lnTo>
                  <a:lnTo>
                    <a:pt x="20658" y="43887"/>
                  </a:lnTo>
                  <a:lnTo>
                    <a:pt x="20715" y="43717"/>
                  </a:lnTo>
                  <a:lnTo>
                    <a:pt x="20791" y="43547"/>
                  </a:lnTo>
                  <a:lnTo>
                    <a:pt x="20791" y="43547"/>
                  </a:lnTo>
                  <a:lnTo>
                    <a:pt x="21055" y="43150"/>
                  </a:lnTo>
                  <a:lnTo>
                    <a:pt x="21320" y="42772"/>
                  </a:lnTo>
                  <a:lnTo>
                    <a:pt x="21320" y="42772"/>
                  </a:lnTo>
                  <a:lnTo>
                    <a:pt x="21792" y="42262"/>
                  </a:lnTo>
                  <a:lnTo>
                    <a:pt x="21792" y="42262"/>
                  </a:lnTo>
                  <a:lnTo>
                    <a:pt x="22492" y="41449"/>
                  </a:lnTo>
                  <a:lnTo>
                    <a:pt x="22492" y="41449"/>
                  </a:lnTo>
                  <a:lnTo>
                    <a:pt x="22605" y="41449"/>
                  </a:lnTo>
                  <a:lnTo>
                    <a:pt x="22719" y="41487"/>
                  </a:lnTo>
                  <a:lnTo>
                    <a:pt x="22813" y="41525"/>
                  </a:lnTo>
                  <a:lnTo>
                    <a:pt x="22908" y="41563"/>
                  </a:lnTo>
                  <a:lnTo>
                    <a:pt x="22908" y="41563"/>
                  </a:lnTo>
                  <a:lnTo>
                    <a:pt x="23021" y="41638"/>
                  </a:lnTo>
                  <a:lnTo>
                    <a:pt x="23116" y="41714"/>
                  </a:lnTo>
                  <a:lnTo>
                    <a:pt x="23286" y="41903"/>
                  </a:lnTo>
                  <a:lnTo>
                    <a:pt x="23437" y="42111"/>
                  </a:lnTo>
                  <a:lnTo>
                    <a:pt x="23550" y="42319"/>
                  </a:lnTo>
                  <a:lnTo>
                    <a:pt x="23664" y="42564"/>
                  </a:lnTo>
                  <a:lnTo>
                    <a:pt x="23739" y="42791"/>
                  </a:lnTo>
                  <a:lnTo>
                    <a:pt x="23890" y="43283"/>
                  </a:lnTo>
                  <a:lnTo>
                    <a:pt x="23890" y="43283"/>
                  </a:lnTo>
                  <a:lnTo>
                    <a:pt x="23985" y="43604"/>
                  </a:lnTo>
                  <a:lnTo>
                    <a:pt x="24098" y="43925"/>
                  </a:lnTo>
                  <a:lnTo>
                    <a:pt x="24325" y="44549"/>
                  </a:lnTo>
                  <a:lnTo>
                    <a:pt x="24552" y="45173"/>
                  </a:lnTo>
                  <a:lnTo>
                    <a:pt x="24665" y="45494"/>
                  </a:lnTo>
                  <a:lnTo>
                    <a:pt x="24760" y="45815"/>
                  </a:lnTo>
                  <a:lnTo>
                    <a:pt x="24760" y="45815"/>
                  </a:lnTo>
                  <a:lnTo>
                    <a:pt x="24835" y="46099"/>
                  </a:lnTo>
                  <a:lnTo>
                    <a:pt x="24892" y="46382"/>
                  </a:lnTo>
                  <a:lnTo>
                    <a:pt x="24930" y="46666"/>
                  </a:lnTo>
                  <a:lnTo>
                    <a:pt x="24949" y="46949"/>
                  </a:lnTo>
                  <a:lnTo>
                    <a:pt x="24949" y="46949"/>
                  </a:lnTo>
                  <a:lnTo>
                    <a:pt x="24968" y="47195"/>
                  </a:lnTo>
                  <a:lnTo>
                    <a:pt x="24968" y="47327"/>
                  </a:lnTo>
                  <a:lnTo>
                    <a:pt x="24930" y="47460"/>
                  </a:lnTo>
                  <a:lnTo>
                    <a:pt x="24892" y="47573"/>
                  </a:lnTo>
                  <a:lnTo>
                    <a:pt x="24835" y="47649"/>
                  </a:lnTo>
                  <a:lnTo>
                    <a:pt x="24779" y="47686"/>
                  </a:lnTo>
                  <a:lnTo>
                    <a:pt x="24741" y="47724"/>
                  </a:lnTo>
                  <a:lnTo>
                    <a:pt x="24684" y="47724"/>
                  </a:lnTo>
                  <a:lnTo>
                    <a:pt x="24609" y="47743"/>
                  </a:lnTo>
                  <a:lnTo>
                    <a:pt x="24609" y="47743"/>
                  </a:lnTo>
                  <a:lnTo>
                    <a:pt x="24552" y="47724"/>
                  </a:lnTo>
                  <a:lnTo>
                    <a:pt x="24552" y="47724"/>
                  </a:lnTo>
                  <a:close/>
                  <a:moveTo>
                    <a:pt x="16444" y="44360"/>
                  </a:moveTo>
                  <a:lnTo>
                    <a:pt x="16444" y="44360"/>
                  </a:lnTo>
                  <a:lnTo>
                    <a:pt x="16500" y="44624"/>
                  </a:lnTo>
                  <a:lnTo>
                    <a:pt x="16500" y="44889"/>
                  </a:lnTo>
                  <a:lnTo>
                    <a:pt x="16481" y="45154"/>
                  </a:lnTo>
                  <a:lnTo>
                    <a:pt x="16406" y="45418"/>
                  </a:lnTo>
                  <a:lnTo>
                    <a:pt x="16406" y="45418"/>
                  </a:lnTo>
                  <a:lnTo>
                    <a:pt x="16349" y="45588"/>
                  </a:lnTo>
                  <a:lnTo>
                    <a:pt x="16274" y="45759"/>
                  </a:lnTo>
                  <a:lnTo>
                    <a:pt x="16179" y="45910"/>
                  </a:lnTo>
                  <a:lnTo>
                    <a:pt x="16085" y="46061"/>
                  </a:lnTo>
                  <a:lnTo>
                    <a:pt x="15990" y="46212"/>
                  </a:lnTo>
                  <a:lnTo>
                    <a:pt x="15858" y="46363"/>
                  </a:lnTo>
                  <a:lnTo>
                    <a:pt x="15744" y="46496"/>
                  </a:lnTo>
                  <a:lnTo>
                    <a:pt x="15593" y="46609"/>
                  </a:lnTo>
                  <a:lnTo>
                    <a:pt x="15593" y="46609"/>
                  </a:lnTo>
                  <a:lnTo>
                    <a:pt x="15385" y="46779"/>
                  </a:lnTo>
                  <a:lnTo>
                    <a:pt x="15158" y="46949"/>
                  </a:lnTo>
                  <a:lnTo>
                    <a:pt x="15045" y="47006"/>
                  </a:lnTo>
                  <a:lnTo>
                    <a:pt x="14932" y="47063"/>
                  </a:lnTo>
                  <a:lnTo>
                    <a:pt x="14799" y="47100"/>
                  </a:lnTo>
                  <a:lnTo>
                    <a:pt x="14667" y="47100"/>
                  </a:lnTo>
                  <a:lnTo>
                    <a:pt x="14667" y="47100"/>
                  </a:lnTo>
                  <a:lnTo>
                    <a:pt x="14554" y="47063"/>
                  </a:lnTo>
                  <a:lnTo>
                    <a:pt x="14459" y="47006"/>
                  </a:lnTo>
                  <a:lnTo>
                    <a:pt x="14251" y="46874"/>
                  </a:lnTo>
                  <a:lnTo>
                    <a:pt x="14081" y="46722"/>
                  </a:lnTo>
                  <a:lnTo>
                    <a:pt x="13911" y="46571"/>
                  </a:lnTo>
                  <a:lnTo>
                    <a:pt x="13911" y="46571"/>
                  </a:lnTo>
                  <a:lnTo>
                    <a:pt x="13760" y="46420"/>
                  </a:lnTo>
                  <a:lnTo>
                    <a:pt x="13627" y="46250"/>
                  </a:lnTo>
                  <a:lnTo>
                    <a:pt x="13514" y="46042"/>
                  </a:lnTo>
                  <a:lnTo>
                    <a:pt x="13420" y="45834"/>
                  </a:lnTo>
                  <a:lnTo>
                    <a:pt x="13401" y="45740"/>
                  </a:lnTo>
                  <a:lnTo>
                    <a:pt x="13382" y="45626"/>
                  </a:lnTo>
                  <a:lnTo>
                    <a:pt x="13382" y="45532"/>
                  </a:lnTo>
                  <a:lnTo>
                    <a:pt x="13401" y="45418"/>
                  </a:lnTo>
                  <a:lnTo>
                    <a:pt x="13438" y="45324"/>
                  </a:lnTo>
                  <a:lnTo>
                    <a:pt x="13476" y="45229"/>
                  </a:lnTo>
                  <a:lnTo>
                    <a:pt x="13533" y="45135"/>
                  </a:lnTo>
                  <a:lnTo>
                    <a:pt x="13627" y="45059"/>
                  </a:lnTo>
                  <a:lnTo>
                    <a:pt x="13627" y="45059"/>
                  </a:lnTo>
                  <a:lnTo>
                    <a:pt x="14043" y="44757"/>
                  </a:lnTo>
                  <a:lnTo>
                    <a:pt x="14478" y="44492"/>
                  </a:lnTo>
                  <a:lnTo>
                    <a:pt x="14932" y="44246"/>
                  </a:lnTo>
                  <a:lnTo>
                    <a:pt x="15404" y="44057"/>
                  </a:lnTo>
                  <a:lnTo>
                    <a:pt x="15404" y="44057"/>
                  </a:lnTo>
                  <a:lnTo>
                    <a:pt x="15593" y="44001"/>
                  </a:lnTo>
                  <a:lnTo>
                    <a:pt x="15782" y="43944"/>
                  </a:lnTo>
                  <a:lnTo>
                    <a:pt x="15782" y="43944"/>
                  </a:lnTo>
                  <a:lnTo>
                    <a:pt x="15801" y="43944"/>
                  </a:lnTo>
                  <a:lnTo>
                    <a:pt x="15820" y="43963"/>
                  </a:lnTo>
                  <a:lnTo>
                    <a:pt x="15820" y="43963"/>
                  </a:lnTo>
                  <a:lnTo>
                    <a:pt x="15933" y="43944"/>
                  </a:lnTo>
                  <a:lnTo>
                    <a:pt x="16047" y="43963"/>
                  </a:lnTo>
                  <a:lnTo>
                    <a:pt x="16141" y="43982"/>
                  </a:lnTo>
                  <a:lnTo>
                    <a:pt x="16217" y="44020"/>
                  </a:lnTo>
                  <a:lnTo>
                    <a:pt x="16311" y="44076"/>
                  </a:lnTo>
                  <a:lnTo>
                    <a:pt x="16368" y="44152"/>
                  </a:lnTo>
                  <a:lnTo>
                    <a:pt x="16406" y="44246"/>
                  </a:lnTo>
                  <a:lnTo>
                    <a:pt x="16444" y="44360"/>
                  </a:lnTo>
                  <a:lnTo>
                    <a:pt x="16444" y="44360"/>
                  </a:lnTo>
                  <a:close/>
                  <a:moveTo>
                    <a:pt x="2665" y="62580"/>
                  </a:moveTo>
                  <a:lnTo>
                    <a:pt x="2665" y="62580"/>
                  </a:lnTo>
                  <a:lnTo>
                    <a:pt x="2760" y="62693"/>
                  </a:lnTo>
                  <a:lnTo>
                    <a:pt x="2816" y="62826"/>
                  </a:lnTo>
                  <a:lnTo>
                    <a:pt x="2835" y="62901"/>
                  </a:lnTo>
                  <a:lnTo>
                    <a:pt x="2854" y="62977"/>
                  </a:lnTo>
                  <a:lnTo>
                    <a:pt x="2854" y="63052"/>
                  </a:lnTo>
                  <a:lnTo>
                    <a:pt x="2835" y="63128"/>
                  </a:lnTo>
                  <a:lnTo>
                    <a:pt x="2835" y="63128"/>
                  </a:lnTo>
                  <a:lnTo>
                    <a:pt x="2703" y="63468"/>
                  </a:lnTo>
                  <a:lnTo>
                    <a:pt x="2571" y="63790"/>
                  </a:lnTo>
                  <a:lnTo>
                    <a:pt x="2571" y="63790"/>
                  </a:lnTo>
                  <a:lnTo>
                    <a:pt x="2514" y="63903"/>
                  </a:lnTo>
                  <a:lnTo>
                    <a:pt x="2438" y="64016"/>
                  </a:lnTo>
                  <a:lnTo>
                    <a:pt x="2401" y="64054"/>
                  </a:lnTo>
                  <a:lnTo>
                    <a:pt x="2344" y="64092"/>
                  </a:lnTo>
                  <a:lnTo>
                    <a:pt x="2287" y="64111"/>
                  </a:lnTo>
                  <a:lnTo>
                    <a:pt x="2230" y="64111"/>
                  </a:lnTo>
                  <a:lnTo>
                    <a:pt x="2230" y="64111"/>
                  </a:lnTo>
                  <a:lnTo>
                    <a:pt x="2079" y="64073"/>
                  </a:lnTo>
                  <a:lnTo>
                    <a:pt x="1947" y="64035"/>
                  </a:lnTo>
                  <a:lnTo>
                    <a:pt x="1815" y="63998"/>
                  </a:lnTo>
                  <a:lnTo>
                    <a:pt x="1682" y="63960"/>
                  </a:lnTo>
                  <a:lnTo>
                    <a:pt x="1682" y="63960"/>
                  </a:lnTo>
                  <a:lnTo>
                    <a:pt x="1512" y="63922"/>
                  </a:lnTo>
                  <a:lnTo>
                    <a:pt x="1323" y="63903"/>
                  </a:lnTo>
                  <a:lnTo>
                    <a:pt x="983" y="63903"/>
                  </a:lnTo>
                  <a:lnTo>
                    <a:pt x="983" y="63903"/>
                  </a:lnTo>
                  <a:lnTo>
                    <a:pt x="870" y="63922"/>
                  </a:lnTo>
                  <a:lnTo>
                    <a:pt x="870" y="63922"/>
                  </a:lnTo>
                  <a:lnTo>
                    <a:pt x="529" y="63941"/>
                  </a:lnTo>
                  <a:lnTo>
                    <a:pt x="208" y="63998"/>
                  </a:lnTo>
                  <a:lnTo>
                    <a:pt x="208" y="63998"/>
                  </a:lnTo>
                  <a:lnTo>
                    <a:pt x="38" y="64035"/>
                  </a:lnTo>
                  <a:lnTo>
                    <a:pt x="38" y="64035"/>
                  </a:lnTo>
                  <a:lnTo>
                    <a:pt x="19" y="64035"/>
                  </a:lnTo>
                  <a:lnTo>
                    <a:pt x="0" y="64016"/>
                  </a:lnTo>
                  <a:lnTo>
                    <a:pt x="0" y="64016"/>
                  </a:lnTo>
                  <a:lnTo>
                    <a:pt x="0" y="63998"/>
                  </a:lnTo>
                  <a:lnTo>
                    <a:pt x="19" y="63979"/>
                  </a:lnTo>
                  <a:lnTo>
                    <a:pt x="95" y="63960"/>
                  </a:lnTo>
                  <a:lnTo>
                    <a:pt x="359" y="63903"/>
                  </a:lnTo>
                  <a:lnTo>
                    <a:pt x="870" y="63846"/>
                  </a:lnTo>
                  <a:lnTo>
                    <a:pt x="870" y="61238"/>
                  </a:lnTo>
                  <a:lnTo>
                    <a:pt x="870" y="61238"/>
                  </a:lnTo>
                  <a:lnTo>
                    <a:pt x="624" y="61219"/>
                  </a:lnTo>
                  <a:lnTo>
                    <a:pt x="397" y="61200"/>
                  </a:lnTo>
                  <a:lnTo>
                    <a:pt x="397" y="61200"/>
                  </a:lnTo>
                  <a:lnTo>
                    <a:pt x="359" y="61181"/>
                  </a:lnTo>
                  <a:lnTo>
                    <a:pt x="359" y="61162"/>
                  </a:lnTo>
                  <a:lnTo>
                    <a:pt x="359" y="61125"/>
                  </a:lnTo>
                  <a:lnTo>
                    <a:pt x="397" y="61125"/>
                  </a:lnTo>
                  <a:lnTo>
                    <a:pt x="397" y="61125"/>
                  </a:lnTo>
                  <a:lnTo>
                    <a:pt x="492" y="61125"/>
                  </a:lnTo>
                  <a:lnTo>
                    <a:pt x="492" y="61125"/>
                  </a:lnTo>
                  <a:lnTo>
                    <a:pt x="870" y="61162"/>
                  </a:lnTo>
                  <a:lnTo>
                    <a:pt x="870" y="61162"/>
                  </a:lnTo>
                  <a:lnTo>
                    <a:pt x="1059" y="61162"/>
                  </a:lnTo>
                  <a:lnTo>
                    <a:pt x="1229" y="61200"/>
                  </a:lnTo>
                  <a:lnTo>
                    <a:pt x="1418" y="61257"/>
                  </a:lnTo>
                  <a:lnTo>
                    <a:pt x="1569" y="61351"/>
                  </a:lnTo>
                  <a:lnTo>
                    <a:pt x="1569" y="61351"/>
                  </a:lnTo>
                  <a:lnTo>
                    <a:pt x="1645" y="61389"/>
                  </a:lnTo>
                  <a:lnTo>
                    <a:pt x="1682" y="61446"/>
                  </a:lnTo>
                  <a:lnTo>
                    <a:pt x="1796" y="61578"/>
                  </a:lnTo>
                  <a:lnTo>
                    <a:pt x="1796" y="61578"/>
                  </a:lnTo>
                  <a:lnTo>
                    <a:pt x="2079" y="61881"/>
                  </a:lnTo>
                  <a:lnTo>
                    <a:pt x="2363" y="62183"/>
                  </a:lnTo>
                  <a:lnTo>
                    <a:pt x="2363" y="62183"/>
                  </a:lnTo>
                  <a:lnTo>
                    <a:pt x="2533" y="62372"/>
                  </a:lnTo>
                  <a:lnTo>
                    <a:pt x="2665" y="62580"/>
                  </a:lnTo>
                  <a:lnTo>
                    <a:pt x="2665" y="62580"/>
                  </a:lnTo>
                  <a:close/>
                  <a:moveTo>
                    <a:pt x="15253" y="64508"/>
                  </a:moveTo>
                  <a:lnTo>
                    <a:pt x="15253" y="64508"/>
                  </a:lnTo>
                  <a:lnTo>
                    <a:pt x="15102" y="64451"/>
                  </a:lnTo>
                  <a:lnTo>
                    <a:pt x="14932" y="64413"/>
                  </a:lnTo>
                  <a:lnTo>
                    <a:pt x="14932" y="64413"/>
                  </a:lnTo>
                  <a:lnTo>
                    <a:pt x="14818" y="64376"/>
                  </a:lnTo>
                  <a:lnTo>
                    <a:pt x="14762" y="64357"/>
                  </a:lnTo>
                  <a:lnTo>
                    <a:pt x="14705" y="64319"/>
                  </a:lnTo>
                  <a:lnTo>
                    <a:pt x="14705" y="64319"/>
                  </a:lnTo>
                  <a:lnTo>
                    <a:pt x="14629" y="64205"/>
                  </a:lnTo>
                  <a:lnTo>
                    <a:pt x="14573" y="64092"/>
                  </a:lnTo>
                  <a:lnTo>
                    <a:pt x="14497" y="63865"/>
                  </a:lnTo>
                  <a:lnTo>
                    <a:pt x="14440" y="63620"/>
                  </a:lnTo>
                  <a:lnTo>
                    <a:pt x="14384" y="63393"/>
                  </a:lnTo>
                  <a:lnTo>
                    <a:pt x="14384" y="63393"/>
                  </a:lnTo>
                  <a:lnTo>
                    <a:pt x="14327" y="63090"/>
                  </a:lnTo>
                  <a:lnTo>
                    <a:pt x="14270" y="62769"/>
                  </a:lnTo>
                  <a:lnTo>
                    <a:pt x="14270" y="62599"/>
                  </a:lnTo>
                  <a:lnTo>
                    <a:pt x="14289" y="62448"/>
                  </a:lnTo>
                  <a:lnTo>
                    <a:pt x="14346" y="62296"/>
                  </a:lnTo>
                  <a:lnTo>
                    <a:pt x="14384" y="62240"/>
                  </a:lnTo>
                  <a:lnTo>
                    <a:pt x="14421" y="62183"/>
                  </a:lnTo>
                  <a:lnTo>
                    <a:pt x="14421" y="62183"/>
                  </a:lnTo>
                  <a:lnTo>
                    <a:pt x="14629" y="62013"/>
                  </a:lnTo>
                  <a:lnTo>
                    <a:pt x="14837" y="61843"/>
                  </a:lnTo>
                  <a:lnTo>
                    <a:pt x="15310" y="61559"/>
                  </a:lnTo>
                  <a:lnTo>
                    <a:pt x="15310" y="61559"/>
                  </a:lnTo>
                  <a:lnTo>
                    <a:pt x="15839" y="61276"/>
                  </a:lnTo>
                  <a:lnTo>
                    <a:pt x="16103" y="61162"/>
                  </a:lnTo>
                  <a:lnTo>
                    <a:pt x="16236" y="61106"/>
                  </a:lnTo>
                  <a:lnTo>
                    <a:pt x="16387" y="61068"/>
                  </a:lnTo>
                  <a:lnTo>
                    <a:pt x="16387" y="61068"/>
                  </a:lnTo>
                  <a:lnTo>
                    <a:pt x="16387" y="61068"/>
                  </a:lnTo>
                  <a:lnTo>
                    <a:pt x="16387" y="61068"/>
                  </a:lnTo>
                  <a:lnTo>
                    <a:pt x="16425" y="61314"/>
                  </a:lnTo>
                  <a:lnTo>
                    <a:pt x="16425" y="61314"/>
                  </a:lnTo>
                  <a:lnTo>
                    <a:pt x="16330" y="61692"/>
                  </a:lnTo>
                  <a:lnTo>
                    <a:pt x="16236" y="62089"/>
                  </a:lnTo>
                  <a:lnTo>
                    <a:pt x="16122" y="62467"/>
                  </a:lnTo>
                  <a:lnTo>
                    <a:pt x="16028" y="62863"/>
                  </a:lnTo>
                  <a:lnTo>
                    <a:pt x="16028" y="62863"/>
                  </a:lnTo>
                  <a:lnTo>
                    <a:pt x="15990" y="63109"/>
                  </a:lnTo>
                  <a:lnTo>
                    <a:pt x="15971" y="63374"/>
                  </a:lnTo>
                  <a:lnTo>
                    <a:pt x="15952" y="63638"/>
                  </a:lnTo>
                  <a:lnTo>
                    <a:pt x="15914" y="63771"/>
                  </a:lnTo>
                  <a:lnTo>
                    <a:pt x="15877" y="63903"/>
                  </a:lnTo>
                  <a:lnTo>
                    <a:pt x="15877" y="63903"/>
                  </a:lnTo>
                  <a:lnTo>
                    <a:pt x="15801" y="64111"/>
                  </a:lnTo>
                  <a:lnTo>
                    <a:pt x="15763" y="64205"/>
                  </a:lnTo>
                  <a:lnTo>
                    <a:pt x="15707" y="64300"/>
                  </a:lnTo>
                  <a:lnTo>
                    <a:pt x="15631" y="64394"/>
                  </a:lnTo>
                  <a:lnTo>
                    <a:pt x="15555" y="64451"/>
                  </a:lnTo>
                  <a:lnTo>
                    <a:pt x="15461" y="64508"/>
                  </a:lnTo>
                  <a:lnTo>
                    <a:pt x="15347" y="64527"/>
                  </a:lnTo>
                  <a:lnTo>
                    <a:pt x="15347" y="64527"/>
                  </a:lnTo>
                  <a:lnTo>
                    <a:pt x="15253" y="64508"/>
                  </a:lnTo>
                  <a:lnTo>
                    <a:pt x="15253" y="6450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08"/>
        <p:cNvGrpSpPr/>
        <p:nvPr/>
      </p:nvGrpSpPr>
      <p:grpSpPr>
        <a:xfrm>
          <a:off x="0" y="0"/>
          <a:ext cx="0" cy="0"/>
          <a:chOff x="0" y="0"/>
          <a:chExt cx="0" cy="0"/>
        </a:xfrm>
      </p:grpSpPr>
      <p:sp>
        <p:nvSpPr>
          <p:cNvPr id="309" name="Google Shape;309;p13"/>
          <p:cNvSpPr/>
          <p:nvPr/>
        </p:nvSpPr>
        <p:spPr>
          <a:xfrm rot="10800000">
            <a:off x="10516718" y="4403546"/>
            <a:ext cx="2623695" cy="2563719"/>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310" name="Google Shape;310;p13"/>
          <p:cNvSpPr txBox="1">
            <a:spLocks noGrp="1"/>
          </p:cNvSpPr>
          <p:nvPr>
            <p:ph type="title"/>
          </p:nvPr>
        </p:nvSpPr>
        <p:spPr>
          <a:xfrm>
            <a:off x="2764932" y="2175733"/>
            <a:ext cx="3120800" cy="487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667" b="0">
                <a:solidFill>
                  <a:schemeClr val="dk1"/>
                </a:solidFill>
                <a:latin typeface="Cambria" panose="02040503050406030204" pitchFamily="18" charset="0"/>
                <a:ea typeface="Cambria" panose="02040503050406030204" pitchFamily="18" charset="0"/>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1" name="Google Shape;311;p13"/>
          <p:cNvSpPr txBox="1">
            <a:spLocks noGrp="1"/>
          </p:cNvSpPr>
          <p:nvPr>
            <p:ph type="subTitle" idx="1"/>
          </p:nvPr>
        </p:nvSpPr>
        <p:spPr>
          <a:xfrm>
            <a:off x="2764932" y="2462133"/>
            <a:ext cx="31208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2" name="Google Shape;312;p13"/>
          <p:cNvSpPr txBox="1">
            <a:spLocks noGrp="1"/>
          </p:cNvSpPr>
          <p:nvPr>
            <p:ph type="title" idx="2"/>
          </p:nvPr>
        </p:nvSpPr>
        <p:spPr>
          <a:xfrm flipH="1">
            <a:off x="7527453" y="2175721"/>
            <a:ext cx="3121200" cy="487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667" b="0">
                <a:solidFill>
                  <a:schemeClr val="dk1"/>
                </a:solidFill>
                <a:latin typeface="Cambria" panose="02040503050406030204" pitchFamily="18" charset="0"/>
                <a:ea typeface="Cambria" panose="02040503050406030204" pitchFamily="18" charset="0"/>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3" name="Google Shape;313;p13"/>
          <p:cNvSpPr txBox="1">
            <a:spLocks noGrp="1"/>
          </p:cNvSpPr>
          <p:nvPr>
            <p:ph type="subTitle" idx="3"/>
          </p:nvPr>
        </p:nvSpPr>
        <p:spPr>
          <a:xfrm flipH="1">
            <a:off x="7527453" y="2462121"/>
            <a:ext cx="31208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4" name="Google Shape;314;p13"/>
          <p:cNvSpPr txBox="1">
            <a:spLocks noGrp="1"/>
          </p:cNvSpPr>
          <p:nvPr>
            <p:ph type="title" idx="4" hasCustomPrompt="1"/>
          </p:nvPr>
        </p:nvSpPr>
        <p:spPr>
          <a:xfrm>
            <a:off x="1559547" y="2379933"/>
            <a:ext cx="9796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667">
                <a:solidFill>
                  <a:schemeClr val="dk2"/>
                </a:solidFill>
                <a:latin typeface="Cambria" panose="02040503050406030204" pitchFamily="18" charset="0"/>
                <a:ea typeface="Cambria" panose="02040503050406030204" pitchFamily="18" charset="0"/>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15" name="Google Shape;315;p13"/>
          <p:cNvSpPr txBox="1">
            <a:spLocks noGrp="1"/>
          </p:cNvSpPr>
          <p:nvPr>
            <p:ph type="title" idx="5" hasCustomPrompt="1"/>
          </p:nvPr>
        </p:nvSpPr>
        <p:spPr>
          <a:xfrm flipH="1">
            <a:off x="6319780" y="2379933"/>
            <a:ext cx="9796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667">
                <a:solidFill>
                  <a:schemeClr val="dk2"/>
                </a:solidFill>
                <a:latin typeface="Cambria" panose="02040503050406030204" pitchFamily="18" charset="0"/>
                <a:ea typeface="Cambria" panose="02040503050406030204" pitchFamily="18" charset="0"/>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16" name="Google Shape;316;p13"/>
          <p:cNvSpPr txBox="1">
            <a:spLocks noGrp="1"/>
          </p:cNvSpPr>
          <p:nvPr>
            <p:ph type="title" idx="6"/>
          </p:nvPr>
        </p:nvSpPr>
        <p:spPr>
          <a:xfrm>
            <a:off x="960000" y="487680"/>
            <a:ext cx="10272000" cy="731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000"/>
              <a:buNone/>
              <a:defRPr>
                <a:latin typeface="Cambria" panose="02040503050406030204" pitchFamily="18" charset="0"/>
                <a:ea typeface="Cambria" panose="02040503050406030204" pitchFamily="18"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17" name="Google Shape;317;p13"/>
          <p:cNvSpPr txBox="1">
            <a:spLocks noGrp="1"/>
          </p:cNvSpPr>
          <p:nvPr>
            <p:ph type="title" idx="7"/>
          </p:nvPr>
        </p:nvSpPr>
        <p:spPr>
          <a:xfrm>
            <a:off x="2764932" y="4118244"/>
            <a:ext cx="3120800" cy="487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667" b="0">
                <a:solidFill>
                  <a:schemeClr val="dk1"/>
                </a:solidFill>
                <a:latin typeface="Cambria" panose="02040503050406030204" pitchFamily="18" charset="0"/>
                <a:ea typeface="Cambria" panose="02040503050406030204" pitchFamily="18" charset="0"/>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8" name="Google Shape;318;p13"/>
          <p:cNvSpPr txBox="1">
            <a:spLocks noGrp="1"/>
          </p:cNvSpPr>
          <p:nvPr>
            <p:ph type="subTitle" idx="8"/>
          </p:nvPr>
        </p:nvSpPr>
        <p:spPr>
          <a:xfrm>
            <a:off x="2764932" y="4406289"/>
            <a:ext cx="31212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9" name="Google Shape;319;p13"/>
          <p:cNvSpPr txBox="1">
            <a:spLocks noGrp="1"/>
          </p:cNvSpPr>
          <p:nvPr>
            <p:ph type="title" idx="9"/>
          </p:nvPr>
        </p:nvSpPr>
        <p:spPr>
          <a:xfrm flipH="1">
            <a:off x="7527453" y="4118245"/>
            <a:ext cx="3121200" cy="487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667" b="0">
                <a:solidFill>
                  <a:schemeClr val="dk1"/>
                </a:solidFill>
                <a:latin typeface="Cambria" panose="02040503050406030204" pitchFamily="18" charset="0"/>
                <a:ea typeface="Cambria" panose="02040503050406030204" pitchFamily="18" charset="0"/>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20" name="Google Shape;320;p13"/>
          <p:cNvSpPr txBox="1">
            <a:spLocks noGrp="1"/>
          </p:cNvSpPr>
          <p:nvPr>
            <p:ph type="subTitle" idx="13"/>
          </p:nvPr>
        </p:nvSpPr>
        <p:spPr>
          <a:xfrm flipH="1">
            <a:off x="7527453" y="4406292"/>
            <a:ext cx="31208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1" name="Google Shape;321;p13"/>
          <p:cNvSpPr txBox="1">
            <a:spLocks noGrp="1"/>
          </p:cNvSpPr>
          <p:nvPr>
            <p:ph type="title" idx="14" hasCustomPrompt="1"/>
          </p:nvPr>
        </p:nvSpPr>
        <p:spPr>
          <a:xfrm>
            <a:off x="1559547" y="4323267"/>
            <a:ext cx="9796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667">
                <a:solidFill>
                  <a:schemeClr val="dk2"/>
                </a:solidFill>
                <a:latin typeface="Cambria" panose="02040503050406030204" pitchFamily="18" charset="0"/>
                <a:ea typeface="Cambria" panose="02040503050406030204" pitchFamily="18" charset="0"/>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22" name="Google Shape;322;p13"/>
          <p:cNvSpPr txBox="1">
            <a:spLocks noGrp="1"/>
          </p:cNvSpPr>
          <p:nvPr>
            <p:ph type="title" idx="15" hasCustomPrompt="1"/>
          </p:nvPr>
        </p:nvSpPr>
        <p:spPr>
          <a:xfrm flipH="1">
            <a:off x="6319780" y="4323267"/>
            <a:ext cx="9796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667">
                <a:solidFill>
                  <a:schemeClr val="dk2"/>
                </a:solidFill>
                <a:latin typeface="Cambria" panose="02040503050406030204" pitchFamily="18" charset="0"/>
                <a:ea typeface="Cambria" panose="02040503050406030204" pitchFamily="18" charset="0"/>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grpSp>
        <p:nvGrpSpPr>
          <p:cNvPr id="323" name="Google Shape;323;p13"/>
          <p:cNvGrpSpPr/>
          <p:nvPr/>
        </p:nvGrpSpPr>
        <p:grpSpPr>
          <a:xfrm rot="-5400000" flipH="1">
            <a:off x="5897327" y="2980787"/>
            <a:ext cx="12581248" cy="1893829"/>
            <a:chOff x="238125" y="2319875"/>
            <a:chExt cx="7143025" cy="1075225"/>
          </a:xfrm>
        </p:grpSpPr>
        <p:sp>
          <p:nvSpPr>
            <p:cNvPr id="324" name="Google Shape;324;p13"/>
            <p:cNvSpPr/>
            <p:nvPr/>
          </p:nvSpPr>
          <p:spPr>
            <a:xfrm>
              <a:off x="2491750" y="2591575"/>
              <a:ext cx="49425" cy="56700"/>
            </a:xfrm>
            <a:custGeom>
              <a:avLst/>
              <a:gdLst/>
              <a:ahLst/>
              <a:cxnLst/>
              <a:rect l="l" t="t" r="r" b="b"/>
              <a:pathLst>
                <a:path w="1977" h="2268" extrusionOk="0">
                  <a:moveTo>
                    <a:pt x="959" y="0"/>
                  </a:moveTo>
                  <a:lnTo>
                    <a:pt x="901" y="59"/>
                  </a:lnTo>
                  <a:lnTo>
                    <a:pt x="843" y="59"/>
                  </a:lnTo>
                  <a:lnTo>
                    <a:pt x="756" y="117"/>
                  </a:lnTo>
                  <a:lnTo>
                    <a:pt x="610" y="233"/>
                  </a:lnTo>
                  <a:lnTo>
                    <a:pt x="349" y="524"/>
                  </a:lnTo>
                  <a:lnTo>
                    <a:pt x="203" y="727"/>
                  </a:lnTo>
                  <a:lnTo>
                    <a:pt x="58" y="959"/>
                  </a:lnTo>
                  <a:lnTo>
                    <a:pt x="0" y="1192"/>
                  </a:lnTo>
                  <a:lnTo>
                    <a:pt x="0" y="1454"/>
                  </a:lnTo>
                  <a:lnTo>
                    <a:pt x="29" y="1686"/>
                  </a:lnTo>
                  <a:lnTo>
                    <a:pt x="87" y="1773"/>
                  </a:lnTo>
                  <a:lnTo>
                    <a:pt x="145" y="1889"/>
                  </a:lnTo>
                  <a:lnTo>
                    <a:pt x="233" y="1977"/>
                  </a:lnTo>
                  <a:lnTo>
                    <a:pt x="320" y="2064"/>
                  </a:lnTo>
                  <a:lnTo>
                    <a:pt x="436" y="2151"/>
                  </a:lnTo>
                  <a:lnTo>
                    <a:pt x="581" y="2209"/>
                  </a:lnTo>
                  <a:lnTo>
                    <a:pt x="843" y="2267"/>
                  </a:lnTo>
                  <a:lnTo>
                    <a:pt x="1075" y="2267"/>
                  </a:lnTo>
                  <a:lnTo>
                    <a:pt x="1279" y="2180"/>
                  </a:lnTo>
                  <a:lnTo>
                    <a:pt x="1453" y="2093"/>
                  </a:lnTo>
                  <a:lnTo>
                    <a:pt x="1627" y="1918"/>
                  </a:lnTo>
                  <a:lnTo>
                    <a:pt x="1744" y="1744"/>
                  </a:lnTo>
                  <a:lnTo>
                    <a:pt x="1860" y="1541"/>
                  </a:lnTo>
                  <a:lnTo>
                    <a:pt x="1918" y="1337"/>
                  </a:lnTo>
                  <a:lnTo>
                    <a:pt x="1976" y="1105"/>
                  </a:lnTo>
                  <a:lnTo>
                    <a:pt x="1976" y="872"/>
                  </a:lnTo>
                  <a:lnTo>
                    <a:pt x="1947" y="669"/>
                  </a:lnTo>
                  <a:lnTo>
                    <a:pt x="1889" y="495"/>
                  </a:lnTo>
                  <a:lnTo>
                    <a:pt x="1802" y="320"/>
                  </a:lnTo>
                  <a:lnTo>
                    <a:pt x="1657" y="204"/>
                  </a:lnTo>
                  <a:lnTo>
                    <a:pt x="1511" y="146"/>
                  </a:lnTo>
                  <a:lnTo>
                    <a:pt x="1308" y="117"/>
                  </a:lnTo>
                  <a:lnTo>
                    <a:pt x="1250" y="88"/>
                  </a:lnTo>
                  <a:lnTo>
                    <a:pt x="1221" y="30"/>
                  </a:lnTo>
                  <a:lnTo>
                    <a:pt x="11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5" name="Google Shape;325;p13"/>
            <p:cNvSpPr/>
            <p:nvPr/>
          </p:nvSpPr>
          <p:spPr>
            <a:xfrm>
              <a:off x="2611625" y="2458625"/>
              <a:ext cx="157675" cy="189650"/>
            </a:xfrm>
            <a:custGeom>
              <a:avLst/>
              <a:gdLst/>
              <a:ahLst/>
              <a:cxnLst/>
              <a:rect l="l" t="t" r="r" b="b"/>
              <a:pathLst>
                <a:path w="6307" h="7586" extrusionOk="0">
                  <a:moveTo>
                    <a:pt x="4098" y="0"/>
                  </a:moveTo>
                  <a:lnTo>
                    <a:pt x="3778" y="30"/>
                  </a:lnTo>
                  <a:lnTo>
                    <a:pt x="3458" y="117"/>
                  </a:lnTo>
                  <a:lnTo>
                    <a:pt x="3139" y="262"/>
                  </a:lnTo>
                  <a:lnTo>
                    <a:pt x="2848" y="436"/>
                  </a:lnTo>
                  <a:lnTo>
                    <a:pt x="2557" y="611"/>
                  </a:lnTo>
                  <a:lnTo>
                    <a:pt x="2092" y="930"/>
                  </a:lnTo>
                  <a:lnTo>
                    <a:pt x="1656" y="1279"/>
                  </a:lnTo>
                  <a:lnTo>
                    <a:pt x="1453" y="1483"/>
                  </a:lnTo>
                  <a:lnTo>
                    <a:pt x="1279" y="1686"/>
                  </a:lnTo>
                  <a:lnTo>
                    <a:pt x="1104" y="1918"/>
                  </a:lnTo>
                  <a:lnTo>
                    <a:pt x="988" y="2151"/>
                  </a:lnTo>
                  <a:lnTo>
                    <a:pt x="785" y="2296"/>
                  </a:lnTo>
                  <a:lnTo>
                    <a:pt x="639" y="2471"/>
                  </a:lnTo>
                  <a:lnTo>
                    <a:pt x="494" y="2645"/>
                  </a:lnTo>
                  <a:lnTo>
                    <a:pt x="378" y="2819"/>
                  </a:lnTo>
                  <a:lnTo>
                    <a:pt x="291" y="3023"/>
                  </a:lnTo>
                  <a:lnTo>
                    <a:pt x="233" y="3197"/>
                  </a:lnTo>
                  <a:lnTo>
                    <a:pt x="116" y="3633"/>
                  </a:lnTo>
                  <a:lnTo>
                    <a:pt x="87" y="4069"/>
                  </a:lnTo>
                  <a:lnTo>
                    <a:pt x="58" y="4505"/>
                  </a:lnTo>
                  <a:lnTo>
                    <a:pt x="58" y="5377"/>
                  </a:lnTo>
                  <a:lnTo>
                    <a:pt x="0" y="5609"/>
                  </a:lnTo>
                  <a:lnTo>
                    <a:pt x="0" y="5813"/>
                  </a:lnTo>
                  <a:lnTo>
                    <a:pt x="0" y="6016"/>
                  </a:lnTo>
                  <a:lnTo>
                    <a:pt x="58" y="6219"/>
                  </a:lnTo>
                  <a:lnTo>
                    <a:pt x="116" y="6423"/>
                  </a:lnTo>
                  <a:lnTo>
                    <a:pt x="233" y="6597"/>
                  </a:lnTo>
                  <a:lnTo>
                    <a:pt x="349" y="6772"/>
                  </a:lnTo>
                  <a:lnTo>
                    <a:pt x="465" y="6917"/>
                  </a:lnTo>
                  <a:lnTo>
                    <a:pt x="610" y="7062"/>
                  </a:lnTo>
                  <a:lnTo>
                    <a:pt x="785" y="7178"/>
                  </a:lnTo>
                  <a:lnTo>
                    <a:pt x="988" y="7295"/>
                  </a:lnTo>
                  <a:lnTo>
                    <a:pt x="1162" y="7382"/>
                  </a:lnTo>
                  <a:lnTo>
                    <a:pt x="1366" y="7469"/>
                  </a:lnTo>
                  <a:lnTo>
                    <a:pt x="1598" y="7527"/>
                  </a:lnTo>
                  <a:lnTo>
                    <a:pt x="1802" y="7556"/>
                  </a:lnTo>
                  <a:lnTo>
                    <a:pt x="2034" y="7585"/>
                  </a:lnTo>
                  <a:lnTo>
                    <a:pt x="2180" y="7585"/>
                  </a:lnTo>
                  <a:lnTo>
                    <a:pt x="2325" y="7556"/>
                  </a:lnTo>
                  <a:lnTo>
                    <a:pt x="2615" y="7440"/>
                  </a:lnTo>
                  <a:lnTo>
                    <a:pt x="2906" y="7295"/>
                  </a:lnTo>
                  <a:lnTo>
                    <a:pt x="3168" y="7149"/>
                  </a:lnTo>
                  <a:lnTo>
                    <a:pt x="3545" y="6975"/>
                  </a:lnTo>
                  <a:lnTo>
                    <a:pt x="3923" y="6830"/>
                  </a:lnTo>
                  <a:lnTo>
                    <a:pt x="4301" y="6655"/>
                  </a:lnTo>
                  <a:lnTo>
                    <a:pt x="4679" y="6481"/>
                  </a:lnTo>
                  <a:lnTo>
                    <a:pt x="5027" y="6248"/>
                  </a:lnTo>
                  <a:lnTo>
                    <a:pt x="5347" y="6016"/>
                  </a:lnTo>
                  <a:lnTo>
                    <a:pt x="5492" y="5871"/>
                  </a:lnTo>
                  <a:lnTo>
                    <a:pt x="5609" y="5725"/>
                  </a:lnTo>
                  <a:lnTo>
                    <a:pt x="5725" y="5551"/>
                  </a:lnTo>
                  <a:lnTo>
                    <a:pt x="5812" y="5377"/>
                  </a:lnTo>
                  <a:lnTo>
                    <a:pt x="5928" y="5086"/>
                  </a:lnTo>
                  <a:lnTo>
                    <a:pt x="6045" y="4766"/>
                  </a:lnTo>
                  <a:lnTo>
                    <a:pt x="6132" y="4447"/>
                  </a:lnTo>
                  <a:lnTo>
                    <a:pt x="6219" y="4098"/>
                  </a:lnTo>
                  <a:lnTo>
                    <a:pt x="6277" y="3720"/>
                  </a:lnTo>
                  <a:lnTo>
                    <a:pt x="6306" y="3342"/>
                  </a:lnTo>
                  <a:lnTo>
                    <a:pt x="6306" y="2994"/>
                  </a:lnTo>
                  <a:lnTo>
                    <a:pt x="6306" y="2616"/>
                  </a:lnTo>
                  <a:lnTo>
                    <a:pt x="6277" y="2238"/>
                  </a:lnTo>
                  <a:lnTo>
                    <a:pt x="6190" y="1889"/>
                  </a:lnTo>
                  <a:lnTo>
                    <a:pt x="6103" y="1541"/>
                  </a:lnTo>
                  <a:lnTo>
                    <a:pt x="5986" y="1221"/>
                  </a:lnTo>
                  <a:lnTo>
                    <a:pt x="5812" y="930"/>
                  </a:lnTo>
                  <a:lnTo>
                    <a:pt x="5609" y="669"/>
                  </a:lnTo>
                  <a:lnTo>
                    <a:pt x="5376" y="436"/>
                  </a:lnTo>
                  <a:lnTo>
                    <a:pt x="5086" y="233"/>
                  </a:lnTo>
                  <a:lnTo>
                    <a:pt x="4911" y="146"/>
                  </a:lnTo>
                  <a:lnTo>
                    <a:pt x="4766" y="88"/>
                  </a:lnTo>
                  <a:lnTo>
                    <a:pt x="444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6" name="Google Shape;326;p13"/>
            <p:cNvSpPr/>
            <p:nvPr/>
          </p:nvSpPr>
          <p:spPr>
            <a:xfrm>
              <a:off x="2358800" y="2529100"/>
              <a:ext cx="107525" cy="140950"/>
            </a:xfrm>
            <a:custGeom>
              <a:avLst/>
              <a:gdLst/>
              <a:ahLst/>
              <a:cxnLst/>
              <a:rect l="l" t="t" r="r" b="b"/>
              <a:pathLst>
                <a:path w="4301" h="5638" extrusionOk="0">
                  <a:moveTo>
                    <a:pt x="2877" y="0"/>
                  </a:moveTo>
                  <a:lnTo>
                    <a:pt x="2703" y="29"/>
                  </a:lnTo>
                  <a:lnTo>
                    <a:pt x="2499" y="88"/>
                  </a:lnTo>
                  <a:lnTo>
                    <a:pt x="2325" y="175"/>
                  </a:lnTo>
                  <a:lnTo>
                    <a:pt x="2151" y="291"/>
                  </a:lnTo>
                  <a:lnTo>
                    <a:pt x="2005" y="436"/>
                  </a:lnTo>
                  <a:lnTo>
                    <a:pt x="1773" y="669"/>
                  </a:lnTo>
                  <a:lnTo>
                    <a:pt x="1482" y="930"/>
                  </a:lnTo>
                  <a:lnTo>
                    <a:pt x="1337" y="1076"/>
                  </a:lnTo>
                  <a:lnTo>
                    <a:pt x="1250" y="1221"/>
                  </a:lnTo>
                  <a:lnTo>
                    <a:pt x="1192" y="1366"/>
                  </a:lnTo>
                  <a:lnTo>
                    <a:pt x="1221" y="1424"/>
                  </a:lnTo>
                  <a:lnTo>
                    <a:pt x="1250" y="1482"/>
                  </a:lnTo>
                  <a:lnTo>
                    <a:pt x="785" y="2122"/>
                  </a:lnTo>
                  <a:lnTo>
                    <a:pt x="552" y="2441"/>
                  </a:lnTo>
                  <a:lnTo>
                    <a:pt x="349" y="2790"/>
                  </a:lnTo>
                  <a:lnTo>
                    <a:pt x="174" y="3139"/>
                  </a:lnTo>
                  <a:lnTo>
                    <a:pt x="58" y="3517"/>
                  </a:lnTo>
                  <a:lnTo>
                    <a:pt x="0" y="3894"/>
                  </a:lnTo>
                  <a:lnTo>
                    <a:pt x="0" y="4098"/>
                  </a:lnTo>
                  <a:lnTo>
                    <a:pt x="29" y="4272"/>
                  </a:lnTo>
                  <a:lnTo>
                    <a:pt x="87" y="4534"/>
                  </a:lnTo>
                  <a:lnTo>
                    <a:pt x="203" y="4795"/>
                  </a:lnTo>
                  <a:lnTo>
                    <a:pt x="349" y="5028"/>
                  </a:lnTo>
                  <a:lnTo>
                    <a:pt x="552" y="5231"/>
                  </a:lnTo>
                  <a:lnTo>
                    <a:pt x="756" y="5406"/>
                  </a:lnTo>
                  <a:lnTo>
                    <a:pt x="988" y="5551"/>
                  </a:lnTo>
                  <a:lnTo>
                    <a:pt x="1250" y="5638"/>
                  </a:lnTo>
                  <a:lnTo>
                    <a:pt x="2063" y="5638"/>
                  </a:lnTo>
                  <a:lnTo>
                    <a:pt x="2354" y="5580"/>
                  </a:lnTo>
                  <a:lnTo>
                    <a:pt x="2615" y="5522"/>
                  </a:lnTo>
                  <a:lnTo>
                    <a:pt x="2877" y="5435"/>
                  </a:lnTo>
                  <a:lnTo>
                    <a:pt x="3109" y="5318"/>
                  </a:lnTo>
                  <a:lnTo>
                    <a:pt x="3342" y="5173"/>
                  </a:lnTo>
                  <a:lnTo>
                    <a:pt x="3516" y="4970"/>
                  </a:lnTo>
                  <a:lnTo>
                    <a:pt x="3865" y="4098"/>
                  </a:lnTo>
                  <a:lnTo>
                    <a:pt x="4010" y="3662"/>
                  </a:lnTo>
                  <a:lnTo>
                    <a:pt x="4127" y="3197"/>
                  </a:lnTo>
                  <a:lnTo>
                    <a:pt x="4243" y="2761"/>
                  </a:lnTo>
                  <a:lnTo>
                    <a:pt x="4301" y="2296"/>
                  </a:lnTo>
                  <a:lnTo>
                    <a:pt x="4301" y="1831"/>
                  </a:lnTo>
                  <a:lnTo>
                    <a:pt x="4214" y="1366"/>
                  </a:lnTo>
                  <a:lnTo>
                    <a:pt x="4185" y="1163"/>
                  </a:lnTo>
                  <a:lnTo>
                    <a:pt x="4156" y="959"/>
                  </a:lnTo>
                  <a:lnTo>
                    <a:pt x="4068" y="785"/>
                  </a:lnTo>
                  <a:lnTo>
                    <a:pt x="3981" y="611"/>
                  </a:lnTo>
                  <a:lnTo>
                    <a:pt x="3836" y="465"/>
                  </a:lnTo>
                  <a:lnTo>
                    <a:pt x="3720" y="320"/>
                  </a:lnTo>
                  <a:lnTo>
                    <a:pt x="3574" y="204"/>
                  </a:lnTo>
                  <a:lnTo>
                    <a:pt x="3400" y="117"/>
                  </a:lnTo>
                  <a:lnTo>
                    <a:pt x="3226" y="58"/>
                  </a:lnTo>
                  <a:lnTo>
                    <a:pt x="3051" y="29"/>
                  </a:lnTo>
                  <a:lnTo>
                    <a:pt x="28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7" name="Google Shape;327;p13"/>
            <p:cNvSpPr/>
            <p:nvPr/>
          </p:nvSpPr>
          <p:spPr>
            <a:xfrm>
              <a:off x="2770725" y="2372175"/>
              <a:ext cx="55225" cy="66125"/>
            </a:xfrm>
            <a:custGeom>
              <a:avLst/>
              <a:gdLst/>
              <a:ahLst/>
              <a:cxnLst/>
              <a:rect l="l" t="t" r="r" b="b"/>
              <a:pathLst>
                <a:path w="2209" h="2645" extrusionOk="0">
                  <a:moveTo>
                    <a:pt x="1308" y="0"/>
                  </a:moveTo>
                  <a:lnTo>
                    <a:pt x="1192" y="29"/>
                  </a:lnTo>
                  <a:lnTo>
                    <a:pt x="1105" y="117"/>
                  </a:lnTo>
                  <a:lnTo>
                    <a:pt x="988" y="175"/>
                  </a:lnTo>
                  <a:lnTo>
                    <a:pt x="814" y="262"/>
                  </a:lnTo>
                  <a:lnTo>
                    <a:pt x="640" y="349"/>
                  </a:lnTo>
                  <a:lnTo>
                    <a:pt x="465" y="465"/>
                  </a:lnTo>
                  <a:lnTo>
                    <a:pt x="349" y="611"/>
                  </a:lnTo>
                  <a:lnTo>
                    <a:pt x="233" y="756"/>
                  </a:lnTo>
                  <a:lnTo>
                    <a:pt x="146" y="930"/>
                  </a:lnTo>
                  <a:lnTo>
                    <a:pt x="58" y="1105"/>
                  </a:lnTo>
                  <a:lnTo>
                    <a:pt x="29" y="1279"/>
                  </a:lnTo>
                  <a:lnTo>
                    <a:pt x="0" y="1482"/>
                  </a:lnTo>
                  <a:lnTo>
                    <a:pt x="0" y="1657"/>
                  </a:lnTo>
                  <a:lnTo>
                    <a:pt x="29" y="1831"/>
                  </a:lnTo>
                  <a:lnTo>
                    <a:pt x="58" y="2005"/>
                  </a:lnTo>
                  <a:lnTo>
                    <a:pt x="146" y="2180"/>
                  </a:lnTo>
                  <a:lnTo>
                    <a:pt x="262" y="2325"/>
                  </a:lnTo>
                  <a:lnTo>
                    <a:pt x="407" y="2470"/>
                  </a:lnTo>
                  <a:lnTo>
                    <a:pt x="581" y="2587"/>
                  </a:lnTo>
                  <a:lnTo>
                    <a:pt x="756" y="2645"/>
                  </a:lnTo>
                  <a:lnTo>
                    <a:pt x="930" y="2645"/>
                  </a:lnTo>
                  <a:lnTo>
                    <a:pt x="1105" y="2616"/>
                  </a:lnTo>
                  <a:lnTo>
                    <a:pt x="1250" y="2558"/>
                  </a:lnTo>
                  <a:lnTo>
                    <a:pt x="1395" y="2500"/>
                  </a:lnTo>
                  <a:lnTo>
                    <a:pt x="1540" y="2412"/>
                  </a:lnTo>
                  <a:lnTo>
                    <a:pt x="1657" y="2296"/>
                  </a:lnTo>
                  <a:lnTo>
                    <a:pt x="1773" y="2151"/>
                  </a:lnTo>
                  <a:lnTo>
                    <a:pt x="1976" y="1860"/>
                  </a:lnTo>
                  <a:lnTo>
                    <a:pt x="2093" y="1541"/>
                  </a:lnTo>
                  <a:lnTo>
                    <a:pt x="2180" y="1221"/>
                  </a:lnTo>
                  <a:lnTo>
                    <a:pt x="2209" y="901"/>
                  </a:lnTo>
                  <a:lnTo>
                    <a:pt x="2209" y="785"/>
                  </a:lnTo>
                  <a:lnTo>
                    <a:pt x="2209" y="669"/>
                  </a:lnTo>
                  <a:lnTo>
                    <a:pt x="2122" y="465"/>
                  </a:lnTo>
                  <a:lnTo>
                    <a:pt x="2005" y="262"/>
                  </a:lnTo>
                  <a:lnTo>
                    <a:pt x="1831" y="117"/>
                  </a:lnTo>
                  <a:lnTo>
                    <a:pt x="1628" y="29"/>
                  </a:lnTo>
                  <a:lnTo>
                    <a:pt x="15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8" name="Google Shape;328;p13"/>
            <p:cNvSpPr/>
            <p:nvPr/>
          </p:nvSpPr>
          <p:spPr>
            <a:xfrm>
              <a:off x="2840475" y="2461525"/>
              <a:ext cx="79200" cy="79225"/>
            </a:xfrm>
            <a:custGeom>
              <a:avLst/>
              <a:gdLst/>
              <a:ahLst/>
              <a:cxnLst/>
              <a:rect l="l" t="t" r="r" b="b"/>
              <a:pathLst>
                <a:path w="3168" h="3169" extrusionOk="0">
                  <a:moveTo>
                    <a:pt x="2005" y="1"/>
                  </a:moveTo>
                  <a:lnTo>
                    <a:pt x="1802" y="59"/>
                  </a:lnTo>
                  <a:lnTo>
                    <a:pt x="1598" y="117"/>
                  </a:lnTo>
                  <a:lnTo>
                    <a:pt x="1424" y="262"/>
                  </a:lnTo>
                  <a:lnTo>
                    <a:pt x="1221" y="437"/>
                  </a:lnTo>
                  <a:lnTo>
                    <a:pt x="959" y="466"/>
                  </a:lnTo>
                  <a:lnTo>
                    <a:pt x="756" y="553"/>
                  </a:lnTo>
                  <a:lnTo>
                    <a:pt x="552" y="669"/>
                  </a:lnTo>
                  <a:lnTo>
                    <a:pt x="378" y="843"/>
                  </a:lnTo>
                  <a:lnTo>
                    <a:pt x="233" y="1018"/>
                  </a:lnTo>
                  <a:lnTo>
                    <a:pt x="145" y="1221"/>
                  </a:lnTo>
                  <a:lnTo>
                    <a:pt x="58" y="1425"/>
                  </a:lnTo>
                  <a:lnTo>
                    <a:pt x="0" y="1657"/>
                  </a:lnTo>
                  <a:lnTo>
                    <a:pt x="0" y="1890"/>
                  </a:lnTo>
                  <a:lnTo>
                    <a:pt x="0" y="2122"/>
                  </a:lnTo>
                  <a:lnTo>
                    <a:pt x="58" y="2355"/>
                  </a:lnTo>
                  <a:lnTo>
                    <a:pt x="145" y="2558"/>
                  </a:lnTo>
                  <a:lnTo>
                    <a:pt x="262" y="2761"/>
                  </a:lnTo>
                  <a:lnTo>
                    <a:pt x="407" y="2907"/>
                  </a:lnTo>
                  <a:lnTo>
                    <a:pt x="610" y="3052"/>
                  </a:lnTo>
                  <a:lnTo>
                    <a:pt x="843" y="3139"/>
                  </a:lnTo>
                  <a:lnTo>
                    <a:pt x="1017" y="3168"/>
                  </a:lnTo>
                  <a:lnTo>
                    <a:pt x="1191" y="3168"/>
                  </a:lnTo>
                  <a:lnTo>
                    <a:pt x="1395" y="3139"/>
                  </a:lnTo>
                  <a:lnTo>
                    <a:pt x="1569" y="3110"/>
                  </a:lnTo>
                  <a:lnTo>
                    <a:pt x="1918" y="2994"/>
                  </a:lnTo>
                  <a:lnTo>
                    <a:pt x="2238" y="2791"/>
                  </a:lnTo>
                  <a:lnTo>
                    <a:pt x="2528" y="2558"/>
                  </a:lnTo>
                  <a:lnTo>
                    <a:pt x="2761" y="2296"/>
                  </a:lnTo>
                  <a:lnTo>
                    <a:pt x="2964" y="2006"/>
                  </a:lnTo>
                  <a:lnTo>
                    <a:pt x="3109" y="1686"/>
                  </a:lnTo>
                  <a:lnTo>
                    <a:pt x="3168" y="1454"/>
                  </a:lnTo>
                  <a:lnTo>
                    <a:pt x="3168" y="1250"/>
                  </a:lnTo>
                  <a:lnTo>
                    <a:pt x="3168" y="1018"/>
                  </a:lnTo>
                  <a:lnTo>
                    <a:pt x="3109" y="843"/>
                  </a:lnTo>
                  <a:lnTo>
                    <a:pt x="3022" y="640"/>
                  </a:lnTo>
                  <a:lnTo>
                    <a:pt x="2935" y="466"/>
                  </a:lnTo>
                  <a:lnTo>
                    <a:pt x="2819" y="320"/>
                  </a:lnTo>
                  <a:lnTo>
                    <a:pt x="2674" y="204"/>
                  </a:lnTo>
                  <a:lnTo>
                    <a:pt x="2528" y="117"/>
                  </a:lnTo>
                  <a:lnTo>
                    <a:pt x="2354" y="30"/>
                  </a:lnTo>
                  <a:lnTo>
                    <a:pt x="21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9" name="Google Shape;329;p13"/>
            <p:cNvSpPr/>
            <p:nvPr/>
          </p:nvSpPr>
          <p:spPr>
            <a:xfrm>
              <a:off x="1950500" y="2469525"/>
              <a:ext cx="82100" cy="118450"/>
            </a:xfrm>
            <a:custGeom>
              <a:avLst/>
              <a:gdLst/>
              <a:ahLst/>
              <a:cxnLst/>
              <a:rect l="l" t="t" r="r" b="b"/>
              <a:pathLst>
                <a:path w="3284" h="4738" extrusionOk="0">
                  <a:moveTo>
                    <a:pt x="2238" y="0"/>
                  </a:moveTo>
                  <a:lnTo>
                    <a:pt x="1976" y="59"/>
                  </a:lnTo>
                  <a:lnTo>
                    <a:pt x="1715" y="204"/>
                  </a:lnTo>
                  <a:lnTo>
                    <a:pt x="1424" y="378"/>
                  </a:lnTo>
                  <a:lnTo>
                    <a:pt x="1163" y="582"/>
                  </a:lnTo>
                  <a:lnTo>
                    <a:pt x="930" y="814"/>
                  </a:lnTo>
                  <a:lnTo>
                    <a:pt x="698" y="1047"/>
                  </a:lnTo>
                  <a:lnTo>
                    <a:pt x="523" y="1279"/>
                  </a:lnTo>
                  <a:lnTo>
                    <a:pt x="378" y="1512"/>
                  </a:lnTo>
                  <a:lnTo>
                    <a:pt x="262" y="1947"/>
                  </a:lnTo>
                  <a:lnTo>
                    <a:pt x="175" y="2383"/>
                  </a:lnTo>
                  <a:lnTo>
                    <a:pt x="0" y="3313"/>
                  </a:lnTo>
                  <a:lnTo>
                    <a:pt x="29" y="3517"/>
                  </a:lnTo>
                  <a:lnTo>
                    <a:pt x="58" y="3749"/>
                  </a:lnTo>
                  <a:lnTo>
                    <a:pt x="145" y="3982"/>
                  </a:lnTo>
                  <a:lnTo>
                    <a:pt x="262" y="4185"/>
                  </a:lnTo>
                  <a:lnTo>
                    <a:pt x="407" y="4388"/>
                  </a:lnTo>
                  <a:lnTo>
                    <a:pt x="581" y="4563"/>
                  </a:lnTo>
                  <a:lnTo>
                    <a:pt x="756" y="4679"/>
                  </a:lnTo>
                  <a:lnTo>
                    <a:pt x="988" y="4737"/>
                  </a:lnTo>
                  <a:lnTo>
                    <a:pt x="1192" y="4708"/>
                  </a:lnTo>
                  <a:lnTo>
                    <a:pt x="1366" y="4679"/>
                  </a:lnTo>
                  <a:lnTo>
                    <a:pt x="1540" y="4650"/>
                  </a:lnTo>
                  <a:lnTo>
                    <a:pt x="1715" y="4563"/>
                  </a:lnTo>
                  <a:lnTo>
                    <a:pt x="2005" y="4388"/>
                  </a:lnTo>
                  <a:lnTo>
                    <a:pt x="2296" y="4156"/>
                  </a:lnTo>
                  <a:lnTo>
                    <a:pt x="2528" y="3894"/>
                  </a:lnTo>
                  <a:lnTo>
                    <a:pt x="2732" y="3575"/>
                  </a:lnTo>
                  <a:lnTo>
                    <a:pt x="2848" y="3255"/>
                  </a:lnTo>
                  <a:lnTo>
                    <a:pt x="2935" y="2906"/>
                  </a:lnTo>
                  <a:lnTo>
                    <a:pt x="3051" y="2529"/>
                  </a:lnTo>
                  <a:lnTo>
                    <a:pt x="3168" y="2064"/>
                  </a:lnTo>
                  <a:lnTo>
                    <a:pt x="3255" y="1599"/>
                  </a:lnTo>
                  <a:lnTo>
                    <a:pt x="3284" y="1366"/>
                  </a:lnTo>
                  <a:lnTo>
                    <a:pt x="3284" y="1134"/>
                  </a:lnTo>
                  <a:lnTo>
                    <a:pt x="3284" y="930"/>
                  </a:lnTo>
                  <a:lnTo>
                    <a:pt x="3226" y="727"/>
                  </a:lnTo>
                  <a:lnTo>
                    <a:pt x="3168" y="523"/>
                  </a:lnTo>
                  <a:lnTo>
                    <a:pt x="3051" y="378"/>
                  </a:lnTo>
                  <a:lnTo>
                    <a:pt x="2906" y="233"/>
                  </a:lnTo>
                  <a:lnTo>
                    <a:pt x="2732" y="117"/>
                  </a:lnTo>
                  <a:lnTo>
                    <a:pt x="2499" y="59"/>
                  </a:lnTo>
                  <a:lnTo>
                    <a:pt x="2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0" name="Google Shape;330;p13"/>
            <p:cNvSpPr/>
            <p:nvPr/>
          </p:nvSpPr>
          <p:spPr>
            <a:xfrm>
              <a:off x="2096525" y="2562525"/>
              <a:ext cx="136600" cy="113350"/>
            </a:xfrm>
            <a:custGeom>
              <a:avLst/>
              <a:gdLst/>
              <a:ahLst/>
              <a:cxnLst/>
              <a:rect l="l" t="t" r="r" b="b"/>
              <a:pathLst>
                <a:path w="5464" h="4534" extrusionOk="0">
                  <a:moveTo>
                    <a:pt x="3923" y="0"/>
                  </a:moveTo>
                  <a:lnTo>
                    <a:pt x="3720" y="29"/>
                  </a:lnTo>
                  <a:lnTo>
                    <a:pt x="3546" y="87"/>
                  </a:lnTo>
                  <a:lnTo>
                    <a:pt x="3371" y="204"/>
                  </a:lnTo>
                  <a:lnTo>
                    <a:pt x="3110" y="174"/>
                  </a:lnTo>
                  <a:lnTo>
                    <a:pt x="2877" y="204"/>
                  </a:lnTo>
                  <a:lnTo>
                    <a:pt x="2616" y="291"/>
                  </a:lnTo>
                  <a:lnTo>
                    <a:pt x="2383" y="378"/>
                  </a:lnTo>
                  <a:lnTo>
                    <a:pt x="1918" y="668"/>
                  </a:lnTo>
                  <a:lnTo>
                    <a:pt x="1482" y="901"/>
                  </a:lnTo>
                  <a:lnTo>
                    <a:pt x="1105" y="1133"/>
                  </a:lnTo>
                  <a:lnTo>
                    <a:pt x="756" y="1424"/>
                  </a:lnTo>
                  <a:lnTo>
                    <a:pt x="581" y="1569"/>
                  </a:lnTo>
                  <a:lnTo>
                    <a:pt x="436" y="1744"/>
                  </a:lnTo>
                  <a:lnTo>
                    <a:pt x="291" y="1947"/>
                  </a:lnTo>
                  <a:lnTo>
                    <a:pt x="175" y="2121"/>
                  </a:lnTo>
                  <a:lnTo>
                    <a:pt x="87" y="2325"/>
                  </a:lnTo>
                  <a:lnTo>
                    <a:pt x="29" y="2528"/>
                  </a:lnTo>
                  <a:lnTo>
                    <a:pt x="0" y="2732"/>
                  </a:lnTo>
                  <a:lnTo>
                    <a:pt x="0" y="2906"/>
                  </a:lnTo>
                  <a:lnTo>
                    <a:pt x="58" y="3110"/>
                  </a:lnTo>
                  <a:lnTo>
                    <a:pt x="146" y="3284"/>
                  </a:lnTo>
                  <a:lnTo>
                    <a:pt x="291" y="3458"/>
                  </a:lnTo>
                  <a:lnTo>
                    <a:pt x="494" y="3633"/>
                  </a:lnTo>
                  <a:lnTo>
                    <a:pt x="727" y="3749"/>
                  </a:lnTo>
                  <a:lnTo>
                    <a:pt x="988" y="3836"/>
                  </a:lnTo>
                  <a:lnTo>
                    <a:pt x="1250" y="3894"/>
                  </a:lnTo>
                  <a:lnTo>
                    <a:pt x="1540" y="3952"/>
                  </a:lnTo>
                  <a:lnTo>
                    <a:pt x="2064" y="4039"/>
                  </a:lnTo>
                  <a:lnTo>
                    <a:pt x="2616" y="4127"/>
                  </a:lnTo>
                  <a:lnTo>
                    <a:pt x="2848" y="4214"/>
                  </a:lnTo>
                  <a:lnTo>
                    <a:pt x="3052" y="4359"/>
                  </a:lnTo>
                  <a:lnTo>
                    <a:pt x="3255" y="4446"/>
                  </a:lnTo>
                  <a:lnTo>
                    <a:pt x="3488" y="4533"/>
                  </a:lnTo>
                  <a:lnTo>
                    <a:pt x="3749" y="4504"/>
                  </a:lnTo>
                  <a:lnTo>
                    <a:pt x="3982" y="4446"/>
                  </a:lnTo>
                  <a:lnTo>
                    <a:pt x="4185" y="4330"/>
                  </a:lnTo>
                  <a:lnTo>
                    <a:pt x="4388" y="4185"/>
                  </a:lnTo>
                  <a:lnTo>
                    <a:pt x="4592" y="4039"/>
                  </a:lnTo>
                  <a:lnTo>
                    <a:pt x="4737" y="3836"/>
                  </a:lnTo>
                  <a:lnTo>
                    <a:pt x="4882" y="3633"/>
                  </a:lnTo>
                  <a:lnTo>
                    <a:pt x="5028" y="3400"/>
                  </a:lnTo>
                  <a:lnTo>
                    <a:pt x="5144" y="3168"/>
                  </a:lnTo>
                  <a:lnTo>
                    <a:pt x="5260" y="2906"/>
                  </a:lnTo>
                  <a:lnTo>
                    <a:pt x="5318" y="2645"/>
                  </a:lnTo>
                  <a:lnTo>
                    <a:pt x="5405" y="2412"/>
                  </a:lnTo>
                  <a:lnTo>
                    <a:pt x="5464" y="1918"/>
                  </a:lnTo>
                  <a:lnTo>
                    <a:pt x="5464" y="1686"/>
                  </a:lnTo>
                  <a:lnTo>
                    <a:pt x="5464" y="1453"/>
                  </a:lnTo>
                  <a:lnTo>
                    <a:pt x="5435" y="1279"/>
                  </a:lnTo>
                  <a:lnTo>
                    <a:pt x="5376" y="1104"/>
                  </a:lnTo>
                  <a:lnTo>
                    <a:pt x="5231" y="785"/>
                  </a:lnTo>
                  <a:lnTo>
                    <a:pt x="5115" y="610"/>
                  </a:lnTo>
                  <a:lnTo>
                    <a:pt x="4999" y="494"/>
                  </a:lnTo>
                  <a:lnTo>
                    <a:pt x="4882" y="349"/>
                  </a:lnTo>
                  <a:lnTo>
                    <a:pt x="4737" y="233"/>
                  </a:lnTo>
                  <a:lnTo>
                    <a:pt x="4592" y="145"/>
                  </a:lnTo>
                  <a:lnTo>
                    <a:pt x="4417" y="58"/>
                  </a:lnTo>
                  <a:lnTo>
                    <a:pt x="4272" y="29"/>
                  </a:lnTo>
                  <a:lnTo>
                    <a:pt x="40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1" name="Google Shape;331;p13"/>
            <p:cNvSpPr/>
            <p:nvPr/>
          </p:nvSpPr>
          <p:spPr>
            <a:xfrm>
              <a:off x="6065425" y="2410675"/>
              <a:ext cx="157675" cy="199075"/>
            </a:xfrm>
            <a:custGeom>
              <a:avLst/>
              <a:gdLst/>
              <a:ahLst/>
              <a:cxnLst/>
              <a:rect l="l" t="t" r="r" b="b"/>
              <a:pathLst>
                <a:path w="6307" h="7963" extrusionOk="0">
                  <a:moveTo>
                    <a:pt x="4098" y="1"/>
                  </a:moveTo>
                  <a:lnTo>
                    <a:pt x="3779" y="30"/>
                  </a:lnTo>
                  <a:lnTo>
                    <a:pt x="3459" y="146"/>
                  </a:lnTo>
                  <a:lnTo>
                    <a:pt x="3139" y="291"/>
                  </a:lnTo>
                  <a:lnTo>
                    <a:pt x="2849" y="465"/>
                  </a:lnTo>
                  <a:lnTo>
                    <a:pt x="2558" y="640"/>
                  </a:lnTo>
                  <a:lnTo>
                    <a:pt x="2122" y="989"/>
                  </a:lnTo>
                  <a:lnTo>
                    <a:pt x="1657" y="1366"/>
                  </a:lnTo>
                  <a:lnTo>
                    <a:pt x="1454" y="1570"/>
                  </a:lnTo>
                  <a:lnTo>
                    <a:pt x="1279" y="1773"/>
                  </a:lnTo>
                  <a:lnTo>
                    <a:pt x="1134" y="2006"/>
                  </a:lnTo>
                  <a:lnTo>
                    <a:pt x="989" y="2267"/>
                  </a:lnTo>
                  <a:lnTo>
                    <a:pt x="814" y="2413"/>
                  </a:lnTo>
                  <a:lnTo>
                    <a:pt x="640" y="2587"/>
                  </a:lnTo>
                  <a:lnTo>
                    <a:pt x="495" y="2761"/>
                  </a:lnTo>
                  <a:lnTo>
                    <a:pt x="379" y="2965"/>
                  </a:lnTo>
                  <a:lnTo>
                    <a:pt x="291" y="3168"/>
                  </a:lnTo>
                  <a:lnTo>
                    <a:pt x="233" y="3371"/>
                  </a:lnTo>
                  <a:lnTo>
                    <a:pt x="117" y="3807"/>
                  </a:lnTo>
                  <a:lnTo>
                    <a:pt x="88" y="4272"/>
                  </a:lnTo>
                  <a:lnTo>
                    <a:pt x="59" y="4737"/>
                  </a:lnTo>
                  <a:lnTo>
                    <a:pt x="59" y="5638"/>
                  </a:lnTo>
                  <a:lnTo>
                    <a:pt x="1" y="5871"/>
                  </a:lnTo>
                  <a:lnTo>
                    <a:pt x="1" y="6103"/>
                  </a:lnTo>
                  <a:lnTo>
                    <a:pt x="30" y="6307"/>
                  </a:lnTo>
                  <a:lnTo>
                    <a:pt x="59" y="6539"/>
                  </a:lnTo>
                  <a:lnTo>
                    <a:pt x="146" y="6713"/>
                  </a:lnTo>
                  <a:lnTo>
                    <a:pt x="233" y="6917"/>
                  </a:lnTo>
                  <a:lnTo>
                    <a:pt x="349" y="7091"/>
                  </a:lnTo>
                  <a:lnTo>
                    <a:pt x="466" y="7266"/>
                  </a:lnTo>
                  <a:lnTo>
                    <a:pt x="640" y="7411"/>
                  </a:lnTo>
                  <a:lnTo>
                    <a:pt x="785" y="7527"/>
                  </a:lnTo>
                  <a:lnTo>
                    <a:pt x="989" y="7643"/>
                  </a:lnTo>
                  <a:lnTo>
                    <a:pt x="1163" y="7760"/>
                  </a:lnTo>
                  <a:lnTo>
                    <a:pt x="1367" y="7847"/>
                  </a:lnTo>
                  <a:lnTo>
                    <a:pt x="1599" y="7905"/>
                  </a:lnTo>
                  <a:lnTo>
                    <a:pt x="1802" y="7934"/>
                  </a:lnTo>
                  <a:lnTo>
                    <a:pt x="2035" y="7963"/>
                  </a:lnTo>
                  <a:lnTo>
                    <a:pt x="2180" y="7963"/>
                  </a:lnTo>
                  <a:lnTo>
                    <a:pt x="2355" y="7934"/>
                  </a:lnTo>
                  <a:lnTo>
                    <a:pt x="2500" y="7876"/>
                  </a:lnTo>
                  <a:lnTo>
                    <a:pt x="2645" y="7818"/>
                  </a:lnTo>
                  <a:lnTo>
                    <a:pt x="2907" y="7643"/>
                  </a:lnTo>
                  <a:lnTo>
                    <a:pt x="3197" y="7498"/>
                  </a:lnTo>
                  <a:lnTo>
                    <a:pt x="3546" y="7324"/>
                  </a:lnTo>
                  <a:lnTo>
                    <a:pt x="3924" y="7149"/>
                  </a:lnTo>
                  <a:lnTo>
                    <a:pt x="4331" y="6975"/>
                  </a:lnTo>
                  <a:lnTo>
                    <a:pt x="4709" y="6801"/>
                  </a:lnTo>
                  <a:lnTo>
                    <a:pt x="5057" y="6568"/>
                  </a:lnTo>
                  <a:lnTo>
                    <a:pt x="5348" y="6307"/>
                  </a:lnTo>
                  <a:lnTo>
                    <a:pt x="5493" y="6161"/>
                  </a:lnTo>
                  <a:lnTo>
                    <a:pt x="5638" y="6016"/>
                  </a:lnTo>
                  <a:lnTo>
                    <a:pt x="5726" y="5842"/>
                  </a:lnTo>
                  <a:lnTo>
                    <a:pt x="5842" y="5638"/>
                  </a:lnTo>
                  <a:lnTo>
                    <a:pt x="5958" y="5348"/>
                  </a:lnTo>
                  <a:lnTo>
                    <a:pt x="6045" y="4999"/>
                  </a:lnTo>
                  <a:lnTo>
                    <a:pt x="6132" y="4650"/>
                  </a:lnTo>
                  <a:lnTo>
                    <a:pt x="6220" y="4301"/>
                  </a:lnTo>
                  <a:lnTo>
                    <a:pt x="6278" y="3895"/>
                  </a:lnTo>
                  <a:lnTo>
                    <a:pt x="6307" y="3517"/>
                  </a:lnTo>
                  <a:lnTo>
                    <a:pt x="6307" y="3139"/>
                  </a:lnTo>
                  <a:lnTo>
                    <a:pt x="6307" y="2732"/>
                  </a:lnTo>
                  <a:lnTo>
                    <a:pt x="6278" y="2354"/>
                  </a:lnTo>
                  <a:lnTo>
                    <a:pt x="6220" y="1977"/>
                  </a:lnTo>
                  <a:lnTo>
                    <a:pt x="6103" y="1628"/>
                  </a:lnTo>
                  <a:lnTo>
                    <a:pt x="5987" y="1308"/>
                  </a:lnTo>
                  <a:lnTo>
                    <a:pt x="5813" y="989"/>
                  </a:lnTo>
                  <a:lnTo>
                    <a:pt x="5609" y="698"/>
                  </a:lnTo>
                  <a:lnTo>
                    <a:pt x="5377" y="465"/>
                  </a:lnTo>
                  <a:lnTo>
                    <a:pt x="5086" y="262"/>
                  </a:lnTo>
                  <a:lnTo>
                    <a:pt x="4941" y="175"/>
                  </a:lnTo>
                  <a:lnTo>
                    <a:pt x="4767" y="88"/>
                  </a:lnTo>
                  <a:lnTo>
                    <a:pt x="4592" y="59"/>
                  </a:lnTo>
                  <a:lnTo>
                    <a:pt x="44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2" name="Google Shape;332;p13"/>
            <p:cNvSpPr/>
            <p:nvPr/>
          </p:nvSpPr>
          <p:spPr>
            <a:xfrm>
              <a:off x="5812600" y="2484775"/>
              <a:ext cx="107550" cy="148225"/>
            </a:xfrm>
            <a:custGeom>
              <a:avLst/>
              <a:gdLst/>
              <a:ahLst/>
              <a:cxnLst/>
              <a:rect l="l" t="t" r="r" b="b"/>
              <a:pathLst>
                <a:path w="4302" h="5929" extrusionOk="0">
                  <a:moveTo>
                    <a:pt x="2878" y="1"/>
                  </a:moveTo>
                  <a:lnTo>
                    <a:pt x="2703" y="30"/>
                  </a:lnTo>
                  <a:lnTo>
                    <a:pt x="2529" y="88"/>
                  </a:lnTo>
                  <a:lnTo>
                    <a:pt x="2326" y="175"/>
                  </a:lnTo>
                  <a:lnTo>
                    <a:pt x="2180" y="291"/>
                  </a:lnTo>
                  <a:lnTo>
                    <a:pt x="2006" y="466"/>
                  </a:lnTo>
                  <a:lnTo>
                    <a:pt x="1773" y="698"/>
                  </a:lnTo>
                  <a:lnTo>
                    <a:pt x="1483" y="989"/>
                  </a:lnTo>
                  <a:lnTo>
                    <a:pt x="1338" y="1134"/>
                  </a:lnTo>
                  <a:lnTo>
                    <a:pt x="1250" y="1279"/>
                  </a:lnTo>
                  <a:lnTo>
                    <a:pt x="1221" y="1425"/>
                  </a:lnTo>
                  <a:lnTo>
                    <a:pt x="1221" y="1483"/>
                  </a:lnTo>
                  <a:lnTo>
                    <a:pt x="1250" y="1570"/>
                  </a:lnTo>
                  <a:lnTo>
                    <a:pt x="785" y="2209"/>
                  </a:lnTo>
                  <a:lnTo>
                    <a:pt x="553" y="2558"/>
                  </a:lnTo>
                  <a:lnTo>
                    <a:pt x="349" y="2936"/>
                  </a:lnTo>
                  <a:lnTo>
                    <a:pt x="204" y="3314"/>
                  </a:lnTo>
                  <a:lnTo>
                    <a:pt x="59" y="3691"/>
                  </a:lnTo>
                  <a:lnTo>
                    <a:pt x="1" y="4098"/>
                  </a:lnTo>
                  <a:lnTo>
                    <a:pt x="1" y="4272"/>
                  </a:lnTo>
                  <a:lnTo>
                    <a:pt x="30" y="4476"/>
                  </a:lnTo>
                  <a:lnTo>
                    <a:pt x="88" y="4767"/>
                  </a:lnTo>
                  <a:lnTo>
                    <a:pt x="204" y="5028"/>
                  </a:lnTo>
                  <a:lnTo>
                    <a:pt x="349" y="5261"/>
                  </a:lnTo>
                  <a:lnTo>
                    <a:pt x="553" y="5493"/>
                  </a:lnTo>
                  <a:lnTo>
                    <a:pt x="756" y="5667"/>
                  </a:lnTo>
                  <a:lnTo>
                    <a:pt x="989" y="5813"/>
                  </a:lnTo>
                  <a:lnTo>
                    <a:pt x="1250" y="5900"/>
                  </a:lnTo>
                  <a:lnTo>
                    <a:pt x="1396" y="5929"/>
                  </a:lnTo>
                  <a:lnTo>
                    <a:pt x="1541" y="5929"/>
                  </a:lnTo>
                  <a:lnTo>
                    <a:pt x="2093" y="5900"/>
                  </a:lnTo>
                  <a:lnTo>
                    <a:pt x="2355" y="5842"/>
                  </a:lnTo>
                  <a:lnTo>
                    <a:pt x="2616" y="5784"/>
                  </a:lnTo>
                  <a:lnTo>
                    <a:pt x="2878" y="5696"/>
                  </a:lnTo>
                  <a:lnTo>
                    <a:pt x="3110" y="5580"/>
                  </a:lnTo>
                  <a:lnTo>
                    <a:pt x="3343" y="5406"/>
                  </a:lnTo>
                  <a:lnTo>
                    <a:pt x="3517" y="5202"/>
                  </a:lnTo>
                  <a:lnTo>
                    <a:pt x="3866" y="4302"/>
                  </a:lnTo>
                  <a:lnTo>
                    <a:pt x="4011" y="3837"/>
                  </a:lnTo>
                  <a:lnTo>
                    <a:pt x="4156" y="3372"/>
                  </a:lnTo>
                  <a:lnTo>
                    <a:pt x="4244" y="2878"/>
                  </a:lnTo>
                  <a:lnTo>
                    <a:pt x="4302" y="2413"/>
                  </a:lnTo>
                  <a:lnTo>
                    <a:pt x="4302" y="1919"/>
                  </a:lnTo>
                  <a:lnTo>
                    <a:pt x="4214" y="1425"/>
                  </a:lnTo>
                  <a:lnTo>
                    <a:pt x="4214" y="1221"/>
                  </a:lnTo>
                  <a:lnTo>
                    <a:pt x="4156" y="1018"/>
                  </a:lnTo>
                  <a:lnTo>
                    <a:pt x="4069" y="814"/>
                  </a:lnTo>
                  <a:lnTo>
                    <a:pt x="3982" y="640"/>
                  </a:lnTo>
                  <a:lnTo>
                    <a:pt x="3866" y="495"/>
                  </a:lnTo>
                  <a:lnTo>
                    <a:pt x="3720" y="349"/>
                  </a:lnTo>
                  <a:lnTo>
                    <a:pt x="3575" y="233"/>
                  </a:lnTo>
                  <a:lnTo>
                    <a:pt x="3401" y="117"/>
                  </a:lnTo>
                  <a:lnTo>
                    <a:pt x="3226" y="59"/>
                  </a:lnTo>
                  <a:lnTo>
                    <a:pt x="30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3" name="Google Shape;333;p13"/>
            <p:cNvSpPr/>
            <p:nvPr/>
          </p:nvSpPr>
          <p:spPr>
            <a:xfrm>
              <a:off x="5945550" y="2550175"/>
              <a:ext cx="49425" cy="59575"/>
            </a:xfrm>
            <a:custGeom>
              <a:avLst/>
              <a:gdLst/>
              <a:ahLst/>
              <a:cxnLst/>
              <a:rect l="l" t="t" r="r" b="b"/>
              <a:pathLst>
                <a:path w="1977" h="2383" extrusionOk="0">
                  <a:moveTo>
                    <a:pt x="1047" y="0"/>
                  </a:moveTo>
                  <a:lnTo>
                    <a:pt x="960" y="29"/>
                  </a:lnTo>
                  <a:lnTo>
                    <a:pt x="931" y="58"/>
                  </a:lnTo>
                  <a:lnTo>
                    <a:pt x="844" y="58"/>
                  </a:lnTo>
                  <a:lnTo>
                    <a:pt x="756" y="116"/>
                  </a:lnTo>
                  <a:lnTo>
                    <a:pt x="611" y="262"/>
                  </a:lnTo>
                  <a:lnTo>
                    <a:pt x="379" y="552"/>
                  </a:lnTo>
                  <a:lnTo>
                    <a:pt x="204" y="756"/>
                  </a:lnTo>
                  <a:lnTo>
                    <a:pt x="88" y="1017"/>
                  </a:lnTo>
                  <a:lnTo>
                    <a:pt x="1" y="1250"/>
                  </a:lnTo>
                  <a:lnTo>
                    <a:pt x="1" y="1511"/>
                  </a:lnTo>
                  <a:lnTo>
                    <a:pt x="30" y="1773"/>
                  </a:lnTo>
                  <a:lnTo>
                    <a:pt x="88" y="1889"/>
                  </a:lnTo>
                  <a:lnTo>
                    <a:pt x="146" y="1976"/>
                  </a:lnTo>
                  <a:lnTo>
                    <a:pt x="233" y="2092"/>
                  </a:lnTo>
                  <a:lnTo>
                    <a:pt x="320" y="2180"/>
                  </a:lnTo>
                  <a:lnTo>
                    <a:pt x="437" y="2238"/>
                  </a:lnTo>
                  <a:lnTo>
                    <a:pt x="582" y="2296"/>
                  </a:lnTo>
                  <a:lnTo>
                    <a:pt x="844" y="2383"/>
                  </a:lnTo>
                  <a:lnTo>
                    <a:pt x="1076" y="2354"/>
                  </a:lnTo>
                  <a:lnTo>
                    <a:pt x="1279" y="2296"/>
                  </a:lnTo>
                  <a:lnTo>
                    <a:pt x="1454" y="2180"/>
                  </a:lnTo>
                  <a:lnTo>
                    <a:pt x="1628" y="2034"/>
                  </a:lnTo>
                  <a:lnTo>
                    <a:pt x="1744" y="1831"/>
                  </a:lnTo>
                  <a:lnTo>
                    <a:pt x="1861" y="1627"/>
                  </a:lnTo>
                  <a:lnTo>
                    <a:pt x="1919" y="1395"/>
                  </a:lnTo>
                  <a:lnTo>
                    <a:pt x="1977" y="1162"/>
                  </a:lnTo>
                  <a:lnTo>
                    <a:pt x="1977" y="930"/>
                  </a:lnTo>
                  <a:lnTo>
                    <a:pt x="1948" y="698"/>
                  </a:lnTo>
                  <a:lnTo>
                    <a:pt x="1890" y="523"/>
                  </a:lnTo>
                  <a:lnTo>
                    <a:pt x="1803" y="349"/>
                  </a:lnTo>
                  <a:lnTo>
                    <a:pt x="1686" y="233"/>
                  </a:lnTo>
                  <a:lnTo>
                    <a:pt x="1512" y="145"/>
                  </a:lnTo>
                  <a:lnTo>
                    <a:pt x="1308" y="145"/>
                  </a:lnTo>
                  <a:lnTo>
                    <a:pt x="1279" y="87"/>
                  </a:lnTo>
                  <a:lnTo>
                    <a:pt x="1221" y="29"/>
                  </a:lnTo>
                  <a:lnTo>
                    <a:pt x="11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4" name="Google Shape;334;p13"/>
            <p:cNvSpPr/>
            <p:nvPr/>
          </p:nvSpPr>
          <p:spPr>
            <a:xfrm>
              <a:off x="6224525" y="2319875"/>
              <a:ext cx="55250" cy="69750"/>
            </a:xfrm>
            <a:custGeom>
              <a:avLst/>
              <a:gdLst/>
              <a:ahLst/>
              <a:cxnLst/>
              <a:rect l="l" t="t" r="r" b="b"/>
              <a:pathLst>
                <a:path w="2210" h="2790" extrusionOk="0">
                  <a:moveTo>
                    <a:pt x="1425" y="0"/>
                  </a:moveTo>
                  <a:lnTo>
                    <a:pt x="1309" y="29"/>
                  </a:lnTo>
                  <a:lnTo>
                    <a:pt x="1221" y="58"/>
                  </a:lnTo>
                  <a:lnTo>
                    <a:pt x="1105" y="116"/>
                  </a:lnTo>
                  <a:lnTo>
                    <a:pt x="989" y="203"/>
                  </a:lnTo>
                  <a:lnTo>
                    <a:pt x="815" y="291"/>
                  </a:lnTo>
                  <a:lnTo>
                    <a:pt x="640" y="378"/>
                  </a:lnTo>
                  <a:lnTo>
                    <a:pt x="495" y="494"/>
                  </a:lnTo>
                  <a:lnTo>
                    <a:pt x="350" y="639"/>
                  </a:lnTo>
                  <a:lnTo>
                    <a:pt x="233" y="814"/>
                  </a:lnTo>
                  <a:lnTo>
                    <a:pt x="146" y="988"/>
                  </a:lnTo>
                  <a:lnTo>
                    <a:pt x="59" y="1162"/>
                  </a:lnTo>
                  <a:lnTo>
                    <a:pt x="30" y="1366"/>
                  </a:lnTo>
                  <a:lnTo>
                    <a:pt x="1" y="1540"/>
                  </a:lnTo>
                  <a:lnTo>
                    <a:pt x="1" y="1744"/>
                  </a:lnTo>
                  <a:lnTo>
                    <a:pt x="30" y="1947"/>
                  </a:lnTo>
                  <a:lnTo>
                    <a:pt x="88" y="2121"/>
                  </a:lnTo>
                  <a:lnTo>
                    <a:pt x="146" y="2296"/>
                  </a:lnTo>
                  <a:lnTo>
                    <a:pt x="262" y="2470"/>
                  </a:lnTo>
                  <a:lnTo>
                    <a:pt x="408" y="2615"/>
                  </a:lnTo>
                  <a:lnTo>
                    <a:pt x="582" y="2732"/>
                  </a:lnTo>
                  <a:lnTo>
                    <a:pt x="757" y="2761"/>
                  </a:lnTo>
                  <a:lnTo>
                    <a:pt x="931" y="2790"/>
                  </a:lnTo>
                  <a:lnTo>
                    <a:pt x="1105" y="2761"/>
                  </a:lnTo>
                  <a:lnTo>
                    <a:pt x="1251" y="2703"/>
                  </a:lnTo>
                  <a:lnTo>
                    <a:pt x="1396" y="2615"/>
                  </a:lnTo>
                  <a:lnTo>
                    <a:pt x="1541" y="2528"/>
                  </a:lnTo>
                  <a:lnTo>
                    <a:pt x="1657" y="2412"/>
                  </a:lnTo>
                  <a:lnTo>
                    <a:pt x="1774" y="2267"/>
                  </a:lnTo>
                  <a:lnTo>
                    <a:pt x="1977" y="1976"/>
                  </a:lnTo>
                  <a:lnTo>
                    <a:pt x="2122" y="1627"/>
                  </a:lnTo>
                  <a:lnTo>
                    <a:pt x="2210" y="1279"/>
                  </a:lnTo>
                  <a:lnTo>
                    <a:pt x="2210" y="959"/>
                  </a:lnTo>
                  <a:lnTo>
                    <a:pt x="2210" y="843"/>
                  </a:lnTo>
                  <a:lnTo>
                    <a:pt x="2210" y="727"/>
                  </a:lnTo>
                  <a:lnTo>
                    <a:pt x="2122" y="494"/>
                  </a:lnTo>
                  <a:lnTo>
                    <a:pt x="2006" y="291"/>
                  </a:lnTo>
                  <a:lnTo>
                    <a:pt x="1832" y="145"/>
                  </a:lnTo>
                  <a:lnTo>
                    <a:pt x="1628" y="29"/>
                  </a:lnTo>
                  <a:lnTo>
                    <a:pt x="15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5" name="Google Shape;335;p13"/>
            <p:cNvSpPr/>
            <p:nvPr/>
          </p:nvSpPr>
          <p:spPr>
            <a:xfrm>
              <a:off x="6294275" y="2414300"/>
              <a:ext cx="79950" cy="82125"/>
            </a:xfrm>
            <a:custGeom>
              <a:avLst/>
              <a:gdLst/>
              <a:ahLst/>
              <a:cxnLst/>
              <a:rect l="l" t="t" r="r" b="b"/>
              <a:pathLst>
                <a:path w="3198" h="3285" extrusionOk="0">
                  <a:moveTo>
                    <a:pt x="2006" y="1"/>
                  </a:moveTo>
                  <a:lnTo>
                    <a:pt x="1802" y="30"/>
                  </a:lnTo>
                  <a:lnTo>
                    <a:pt x="1628" y="117"/>
                  </a:lnTo>
                  <a:lnTo>
                    <a:pt x="1425" y="262"/>
                  </a:lnTo>
                  <a:lnTo>
                    <a:pt x="1221" y="437"/>
                  </a:lnTo>
                  <a:lnTo>
                    <a:pt x="989" y="466"/>
                  </a:lnTo>
                  <a:lnTo>
                    <a:pt x="756" y="553"/>
                  </a:lnTo>
                  <a:lnTo>
                    <a:pt x="553" y="698"/>
                  </a:lnTo>
                  <a:lnTo>
                    <a:pt x="379" y="844"/>
                  </a:lnTo>
                  <a:lnTo>
                    <a:pt x="262" y="1047"/>
                  </a:lnTo>
                  <a:lnTo>
                    <a:pt x="146" y="1250"/>
                  </a:lnTo>
                  <a:lnTo>
                    <a:pt x="59" y="1483"/>
                  </a:lnTo>
                  <a:lnTo>
                    <a:pt x="1" y="1744"/>
                  </a:lnTo>
                  <a:lnTo>
                    <a:pt x="1" y="1977"/>
                  </a:lnTo>
                  <a:lnTo>
                    <a:pt x="1" y="2209"/>
                  </a:lnTo>
                  <a:lnTo>
                    <a:pt x="59" y="2442"/>
                  </a:lnTo>
                  <a:lnTo>
                    <a:pt x="146" y="2674"/>
                  </a:lnTo>
                  <a:lnTo>
                    <a:pt x="262" y="2878"/>
                  </a:lnTo>
                  <a:lnTo>
                    <a:pt x="408" y="3052"/>
                  </a:lnTo>
                  <a:lnTo>
                    <a:pt x="611" y="3168"/>
                  </a:lnTo>
                  <a:lnTo>
                    <a:pt x="843" y="3256"/>
                  </a:lnTo>
                  <a:lnTo>
                    <a:pt x="1018" y="3285"/>
                  </a:lnTo>
                  <a:lnTo>
                    <a:pt x="1396" y="3285"/>
                  </a:lnTo>
                  <a:lnTo>
                    <a:pt x="1570" y="3226"/>
                  </a:lnTo>
                  <a:lnTo>
                    <a:pt x="1744" y="3168"/>
                  </a:lnTo>
                  <a:lnTo>
                    <a:pt x="1919" y="3110"/>
                  </a:lnTo>
                  <a:lnTo>
                    <a:pt x="2238" y="2907"/>
                  </a:lnTo>
                  <a:lnTo>
                    <a:pt x="2529" y="2674"/>
                  </a:lnTo>
                  <a:lnTo>
                    <a:pt x="2761" y="2384"/>
                  </a:lnTo>
                  <a:lnTo>
                    <a:pt x="2994" y="2064"/>
                  </a:lnTo>
                  <a:lnTo>
                    <a:pt x="3139" y="1744"/>
                  </a:lnTo>
                  <a:lnTo>
                    <a:pt x="3168" y="1512"/>
                  </a:lnTo>
                  <a:lnTo>
                    <a:pt x="3197" y="1279"/>
                  </a:lnTo>
                  <a:lnTo>
                    <a:pt x="3168" y="1076"/>
                  </a:lnTo>
                  <a:lnTo>
                    <a:pt x="3110" y="844"/>
                  </a:lnTo>
                  <a:lnTo>
                    <a:pt x="3052" y="669"/>
                  </a:lnTo>
                  <a:lnTo>
                    <a:pt x="2936" y="495"/>
                  </a:lnTo>
                  <a:lnTo>
                    <a:pt x="2820" y="320"/>
                  </a:lnTo>
                  <a:lnTo>
                    <a:pt x="2703" y="204"/>
                  </a:lnTo>
                  <a:lnTo>
                    <a:pt x="2529" y="88"/>
                  </a:lnTo>
                  <a:lnTo>
                    <a:pt x="2384" y="30"/>
                  </a:lnTo>
                  <a:lnTo>
                    <a:pt x="21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6" name="Google Shape;336;p13"/>
            <p:cNvSpPr/>
            <p:nvPr/>
          </p:nvSpPr>
          <p:spPr>
            <a:xfrm>
              <a:off x="5405025" y="2422300"/>
              <a:ext cx="81400" cy="124250"/>
            </a:xfrm>
            <a:custGeom>
              <a:avLst/>
              <a:gdLst/>
              <a:ahLst/>
              <a:cxnLst/>
              <a:rect l="l" t="t" r="r" b="b"/>
              <a:pathLst>
                <a:path w="3256" h="4970" extrusionOk="0">
                  <a:moveTo>
                    <a:pt x="2209" y="0"/>
                  </a:moveTo>
                  <a:lnTo>
                    <a:pt x="1948" y="59"/>
                  </a:lnTo>
                  <a:lnTo>
                    <a:pt x="1686" y="204"/>
                  </a:lnTo>
                  <a:lnTo>
                    <a:pt x="1425" y="378"/>
                  </a:lnTo>
                  <a:lnTo>
                    <a:pt x="1134" y="611"/>
                  </a:lnTo>
                  <a:lnTo>
                    <a:pt x="902" y="843"/>
                  </a:lnTo>
                  <a:lnTo>
                    <a:pt x="669" y="1105"/>
                  </a:lnTo>
                  <a:lnTo>
                    <a:pt x="495" y="1337"/>
                  </a:lnTo>
                  <a:lnTo>
                    <a:pt x="350" y="1570"/>
                  </a:lnTo>
                  <a:lnTo>
                    <a:pt x="233" y="2035"/>
                  </a:lnTo>
                  <a:lnTo>
                    <a:pt x="146" y="2500"/>
                  </a:lnTo>
                  <a:lnTo>
                    <a:pt x="1" y="3459"/>
                  </a:lnTo>
                  <a:lnTo>
                    <a:pt x="1" y="3691"/>
                  </a:lnTo>
                  <a:lnTo>
                    <a:pt x="59" y="3924"/>
                  </a:lnTo>
                  <a:lnTo>
                    <a:pt x="117" y="4185"/>
                  </a:lnTo>
                  <a:lnTo>
                    <a:pt x="233" y="4389"/>
                  </a:lnTo>
                  <a:lnTo>
                    <a:pt x="379" y="4592"/>
                  </a:lnTo>
                  <a:lnTo>
                    <a:pt x="553" y="4766"/>
                  </a:lnTo>
                  <a:lnTo>
                    <a:pt x="756" y="4883"/>
                  </a:lnTo>
                  <a:lnTo>
                    <a:pt x="960" y="4970"/>
                  </a:lnTo>
                  <a:lnTo>
                    <a:pt x="1163" y="4941"/>
                  </a:lnTo>
                  <a:lnTo>
                    <a:pt x="1338" y="4912"/>
                  </a:lnTo>
                  <a:lnTo>
                    <a:pt x="1512" y="4854"/>
                  </a:lnTo>
                  <a:lnTo>
                    <a:pt x="1686" y="4795"/>
                  </a:lnTo>
                  <a:lnTo>
                    <a:pt x="2006" y="4592"/>
                  </a:lnTo>
                  <a:lnTo>
                    <a:pt x="2268" y="4360"/>
                  </a:lnTo>
                  <a:lnTo>
                    <a:pt x="2500" y="4069"/>
                  </a:lnTo>
                  <a:lnTo>
                    <a:pt x="2704" y="3749"/>
                  </a:lnTo>
                  <a:lnTo>
                    <a:pt x="2849" y="3401"/>
                  </a:lnTo>
                  <a:lnTo>
                    <a:pt x="2907" y="3052"/>
                  </a:lnTo>
                  <a:lnTo>
                    <a:pt x="3023" y="2645"/>
                  </a:lnTo>
                  <a:lnTo>
                    <a:pt x="3139" y="2180"/>
                  </a:lnTo>
                  <a:lnTo>
                    <a:pt x="3256" y="1686"/>
                  </a:lnTo>
                  <a:lnTo>
                    <a:pt x="3256" y="1424"/>
                  </a:lnTo>
                  <a:lnTo>
                    <a:pt x="3256" y="1192"/>
                  </a:lnTo>
                  <a:lnTo>
                    <a:pt x="3256" y="959"/>
                  </a:lnTo>
                  <a:lnTo>
                    <a:pt x="3198" y="756"/>
                  </a:lnTo>
                  <a:lnTo>
                    <a:pt x="3139" y="553"/>
                  </a:lnTo>
                  <a:lnTo>
                    <a:pt x="3023" y="378"/>
                  </a:lnTo>
                  <a:lnTo>
                    <a:pt x="2878" y="233"/>
                  </a:lnTo>
                  <a:lnTo>
                    <a:pt x="2704" y="117"/>
                  </a:lnTo>
                  <a:lnTo>
                    <a:pt x="2471" y="59"/>
                  </a:lnTo>
                  <a:lnTo>
                    <a:pt x="2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7" name="Google Shape;337;p13"/>
            <p:cNvSpPr/>
            <p:nvPr/>
          </p:nvSpPr>
          <p:spPr>
            <a:xfrm>
              <a:off x="238125" y="2449900"/>
              <a:ext cx="7143025" cy="945200"/>
            </a:xfrm>
            <a:custGeom>
              <a:avLst/>
              <a:gdLst/>
              <a:ahLst/>
              <a:cxnLst/>
              <a:rect l="l" t="t" r="r" b="b"/>
              <a:pathLst>
                <a:path w="285721" h="37808" extrusionOk="0">
                  <a:moveTo>
                    <a:pt x="258985" y="1"/>
                  </a:moveTo>
                  <a:lnTo>
                    <a:pt x="258550" y="30"/>
                  </a:lnTo>
                  <a:lnTo>
                    <a:pt x="258085" y="117"/>
                  </a:lnTo>
                  <a:lnTo>
                    <a:pt x="257562" y="262"/>
                  </a:lnTo>
                  <a:lnTo>
                    <a:pt x="257038" y="379"/>
                  </a:lnTo>
                  <a:lnTo>
                    <a:pt x="256544" y="553"/>
                  </a:lnTo>
                  <a:lnTo>
                    <a:pt x="256050" y="756"/>
                  </a:lnTo>
                  <a:lnTo>
                    <a:pt x="255556" y="960"/>
                  </a:lnTo>
                  <a:lnTo>
                    <a:pt x="255062" y="1221"/>
                  </a:lnTo>
                  <a:lnTo>
                    <a:pt x="254597" y="1454"/>
                  </a:lnTo>
                  <a:lnTo>
                    <a:pt x="254132" y="1744"/>
                  </a:lnTo>
                  <a:lnTo>
                    <a:pt x="253696" y="2035"/>
                  </a:lnTo>
                  <a:lnTo>
                    <a:pt x="253232" y="2326"/>
                  </a:lnTo>
                  <a:lnTo>
                    <a:pt x="252360" y="2994"/>
                  </a:lnTo>
                  <a:lnTo>
                    <a:pt x="251546" y="3662"/>
                  </a:lnTo>
                  <a:lnTo>
                    <a:pt x="250761" y="4389"/>
                  </a:lnTo>
                  <a:lnTo>
                    <a:pt x="250180" y="4970"/>
                  </a:lnTo>
                  <a:lnTo>
                    <a:pt x="249541" y="5493"/>
                  </a:lnTo>
                  <a:lnTo>
                    <a:pt x="248902" y="5987"/>
                  </a:lnTo>
                  <a:lnTo>
                    <a:pt x="248233" y="6452"/>
                  </a:lnTo>
                  <a:lnTo>
                    <a:pt x="247536" y="6888"/>
                  </a:lnTo>
                  <a:lnTo>
                    <a:pt x="246838" y="7295"/>
                  </a:lnTo>
                  <a:lnTo>
                    <a:pt x="246112" y="7673"/>
                  </a:lnTo>
                  <a:lnTo>
                    <a:pt x="245385" y="7992"/>
                  </a:lnTo>
                  <a:lnTo>
                    <a:pt x="245007" y="8196"/>
                  </a:lnTo>
                  <a:lnTo>
                    <a:pt x="244630" y="8341"/>
                  </a:lnTo>
                  <a:lnTo>
                    <a:pt x="244281" y="8457"/>
                  </a:lnTo>
                  <a:lnTo>
                    <a:pt x="243903" y="8515"/>
                  </a:lnTo>
                  <a:lnTo>
                    <a:pt x="243554" y="8574"/>
                  </a:lnTo>
                  <a:lnTo>
                    <a:pt x="243235" y="8603"/>
                  </a:lnTo>
                  <a:lnTo>
                    <a:pt x="242886" y="8603"/>
                  </a:lnTo>
                  <a:lnTo>
                    <a:pt x="242537" y="8574"/>
                  </a:lnTo>
                  <a:lnTo>
                    <a:pt x="241840" y="8515"/>
                  </a:lnTo>
                  <a:lnTo>
                    <a:pt x="241142" y="8457"/>
                  </a:lnTo>
                  <a:lnTo>
                    <a:pt x="240387" y="8399"/>
                  </a:lnTo>
                  <a:lnTo>
                    <a:pt x="239283" y="8399"/>
                  </a:lnTo>
                  <a:lnTo>
                    <a:pt x="238963" y="8428"/>
                  </a:lnTo>
                  <a:lnTo>
                    <a:pt x="238643" y="8486"/>
                  </a:lnTo>
                  <a:lnTo>
                    <a:pt x="238324" y="8574"/>
                  </a:lnTo>
                  <a:lnTo>
                    <a:pt x="238004" y="8690"/>
                  </a:lnTo>
                  <a:lnTo>
                    <a:pt x="237713" y="8806"/>
                  </a:lnTo>
                  <a:lnTo>
                    <a:pt x="237423" y="8980"/>
                  </a:lnTo>
                  <a:lnTo>
                    <a:pt x="237132" y="9155"/>
                  </a:lnTo>
                  <a:lnTo>
                    <a:pt x="236812" y="9300"/>
                  </a:lnTo>
                  <a:lnTo>
                    <a:pt x="236464" y="9387"/>
                  </a:lnTo>
                  <a:lnTo>
                    <a:pt x="236115" y="9416"/>
                  </a:lnTo>
                  <a:lnTo>
                    <a:pt x="235418" y="9416"/>
                  </a:lnTo>
                  <a:lnTo>
                    <a:pt x="235040" y="9329"/>
                  </a:lnTo>
                  <a:lnTo>
                    <a:pt x="234720" y="9242"/>
                  </a:lnTo>
                  <a:lnTo>
                    <a:pt x="234371" y="9126"/>
                  </a:lnTo>
                  <a:lnTo>
                    <a:pt x="233965" y="8864"/>
                  </a:lnTo>
                  <a:lnTo>
                    <a:pt x="233529" y="8574"/>
                  </a:lnTo>
                  <a:lnTo>
                    <a:pt x="233093" y="8283"/>
                  </a:lnTo>
                  <a:lnTo>
                    <a:pt x="232657" y="8021"/>
                  </a:lnTo>
                  <a:lnTo>
                    <a:pt x="232192" y="7789"/>
                  </a:lnTo>
                  <a:lnTo>
                    <a:pt x="231959" y="7702"/>
                  </a:lnTo>
                  <a:lnTo>
                    <a:pt x="231727" y="7644"/>
                  </a:lnTo>
                  <a:lnTo>
                    <a:pt x="231465" y="7615"/>
                  </a:lnTo>
                  <a:lnTo>
                    <a:pt x="231233" y="7615"/>
                  </a:lnTo>
                  <a:lnTo>
                    <a:pt x="230971" y="7644"/>
                  </a:lnTo>
                  <a:lnTo>
                    <a:pt x="230710" y="7702"/>
                  </a:lnTo>
                  <a:lnTo>
                    <a:pt x="230361" y="7876"/>
                  </a:lnTo>
                  <a:lnTo>
                    <a:pt x="230041" y="8079"/>
                  </a:lnTo>
                  <a:lnTo>
                    <a:pt x="229722" y="8283"/>
                  </a:lnTo>
                  <a:lnTo>
                    <a:pt x="229431" y="8515"/>
                  </a:lnTo>
                  <a:lnTo>
                    <a:pt x="228821" y="8980"/>
                  </a:lnTo>
                  <a:lnTo>
                    <a:pt x="228501" y="9184"/>
                  </a:lnTo>
                  <a:lnTo>
                    <a:pt x="228182" y="9387"/>
                  </a:lnTo>
                  <a:lnTo>
                    <a:pt x="227949" y="9503"/>
                  </a:lnTo>
                  <a:lnTo>
                    <a:pt x="227717" y="9591"/>
                  </a:lnTo>
                  <a:lnTo>
                    <a:pt x="227252" y="9707"/>
                  </a:lnTo>
                  <a:lnTo>
                    <a:pt x="226787" y="9794"/>
                  </a:lnTo>
                  <a:lnTo>
                    <a:pt x="226322" y="9881"/>
                  </a:lnTo>
                  <a:lnTo>
                    <a:pt x="226002" y="9997"/>
                  </a:lnTo>
                  <a:lnTo>
                    <a:pt x="225711" y="10143"/>
                  </a:lnTo>
                  <a:lnTo>
                    <a:pt x="225130" y="10462"/>
                  </a:lnTo>
                  <a:lnTo>
                    <a:pt x="224898" y="10608"/>
                  </a:lnTo>
                  <a:lnTo>
                    <a:pt x="224665" y="10695"/>
                  </a:lnTo>
                  <a:lnTo>
                    <a:pt x="224462" y="10782"/>
                  </a:lnTo>
                  <a:lnTo>
                    <a:pt x="224258" y="10840"/>
                  </a:lnTo>
                  <a:lnTo>
                    <a:pt x="223881" y="10869"/>
                  </a:lnTo>
                  <a:lnTo>
                    <a:pt x="223532" y="10898"/>
                  </a:lnTo>
                  <a:lnTo>
                    <a:pt x="223183" y="10869"/>
                  </a:lnTo>
                  <a:lnTo>
                    <a:pt x="222864" y="10898"/>
                  </a:lnTo>
                  <a:lnTo>
                    <a:pt x="222515" y="10956"/>
                  </a:lnTo>
                  <a:lnTo>
                    <a:pt x="222340" y="10985"/>
                  </a:lnTo>
                  <a:lnTo>
                    <a:pt x="222166" y="11073"/>
                  </a:lnTo>
                  <a:lnTo>
                    <a:pt x="221178" y="11857"/>
                  </a:lnTo>
                  <a:lnTo>
                    <a:pt x="220684" y="12206"/>
                  </a:lnTo>
                  <a:lnTo>
                    <a:pt x="220422" y="12351"/>
                  </a:lnTo>
                  <a:lnTo>
                    <a:pt x="220190" y="12468"/>
                  </a:lnTo>
                  <a:lnTo>
                    <a:pt x="219928" y="12555"/>
                  </a:lnTo>
                  <a:lnTo>
                    <a:pt x="219667" y="12613"/>
                  </a:lnTo>
                  <a:lnTo>
                    <a:pt x="219405" y="12642"/>
                  </a:lnTo>
                  <a:lnTo>
                    <a:pt x="219144" y="12584"/>
                  </a:lnTo>
                  <a:lnTo>
                    <a:pt x="218882" y="12526"/>
                  </a:lnTo>
                  <a:lnTo>
                    <a:pt x="218592" y="12380"/>
                  </a:lnTo>
                  <a:lnTo>
                    <a:pt x="218301" y="12177"/>
                  </a:lnTo>
                  <a:lnTo>
                    <a:pt x="218010" y="11915"/>
                  </a:lnTo>
                  <a:lnTo>
                    <a:pt x="217836" y="11712"/>
                  </a:lnTo>
                  <a:lnTo>
                    <a:pt x="217691" y="11509"/>
                  </a:lnTo>
                  <a:lnTo>
                    <a:pt x="217604" y="11247"/>
                  </a:lnTo>
                  <a:lnTo>
                    <a:pt x="217516" y="11015"/>
                  </a:lnTo>
                  <a:lnTo>
                    <a:pt x="217458" y="10753"/>
                  </a:lnTo>
                  <a:lnTo>
                    <a:pt x="217371" y="10521"/>
                  </a:lnTo>
                  <a:lnTo>
                    <a:pt x="217255" y="10259"/>
                  </a:lnTo>
                  <a:lnTo>
                    <a:pt x="217110" y="10056"/>
                  </a:lnTo>
                  <a:lnTo>
                    <a:pt x="216993" y="9910"/>
                  </a:lnTo>
                  <a:lnTo>
                    <a:pt x="216848" y="9765"/>
                  </a:lnTo>
                  <a:lnTo>
                    <a:pt x="216557" y="9562"/>
                  </a:lnTo>
                  <a:lnTo>
                    <a:pt x="216267" y="9387"/>
                  </a:lnTo>
                  <a:lnTo>
                    <a:pt x="215947" y="9300"/>
                  </a:lnTo>
                  <a:lnTo>
                    <a:pt x="215627" y="9242"/>
                  </a:lnTo>
                  <a:lnTo>
                    <a:pt x="215279" y="9184"/>
                  </a:lnTo>
                  <a:lnTo>
                    <a:pt x="214581" y="9097"/>
                  </a:lnTo>
                  <a:lnTo>
                    <a:pt x="214349" y="8980"/>
                  </a:lnTo>
                  <a:lnTo>
                    <a:pt x="214116" y="8806"/>
                  </a:lnTo>
                  <a:lnTo>
                    <a:pt x="213680" y="8486"/>
                  </a:lnTo>
                  <a:lnTo>
                    <a:pt x="213448" y="8341"/>
                  </a:lnTo>
                  <a:lnTo>
                    <a:pt x="213215" y="8225"/>
                  </a:lnTo>
                  <a:lnTo>
                    <a:pt x="212954" y="8167"/>
                  </a:lnTo>
                  <a:lnTo>
                    <a:pt x="212663" y="8167"/>
                  </a:lnTo>
                  <a:lnTo>
                    <a:pt x="212111" y="8254"/>
                  </a:lnTo>
                  <a:lnTo>
                    <a:pt x="211588" y="8341"/>
                  </a:lnTo>
                  <a:lnTo>
                    <a:pt x="210484" y="8399"/>
                  </a:lnTo>
                  <a:lnTo>
                    <a:pt x="209844" y="8515"/>
                  </a:lnTo>
                  <a:lnTo>
                    <a:pt x="209205" y="8544"/>
                  </a:lnTo>
                  <a:lnTo>
                    <a:pt x="208856" y="8544"/>
                  </a:lnTo>
                  <a:lnTo>
                    <a:pt x="208537" y="8515"/>
                  </a:lnTo>
                  <a:lnTo>
                    <a:pt x="208217" y="8457"/>
                  </a:lnTo>
                  <a:lnTo>
                    <a:pt x="207897" y="8399"/>
                  </a:lnTo>
                  <a:lnTo>
                    <a:pt x="207607" y="8283"/>
                  </a:lnTo>
                  <a:lnTo>
                    <a:pt x="207345" y="8167"/>
                  </a:lnTo>
                  <a:lnTo>
                    <a:pt x="207084" y="8021"/>
                  </a:lnTo>
                  <a:lnTo>
                    <a:pt x="206851" y="7818"/>
                  </a:lnTo>
                  <a:lnTo>
                    <a:pt x="206619" y="7615"/>
                  </a:lnTo>
                  <a:lnTo>
                    <a:pt x="206444" y="7353"/>
                  </a:lnTo>
                  <a:lnTo>
                    <a:pt x="206328" y="7062"/>
                  </a:lnTo>
                  <a:lnTo>
                    <a:pt x="206212" y="6714"/>
                  </a:lnTo>
                  <a:lnTo>
                    <a:pt x="206096" y="6481"/>
                  </a:lnTo>
                  <a:lnTo>
                    <a:pt x="205979" y="6220"/>
                  </a:lnTo>
                  <a:lnTo>
                    <a:pt x="205689" y="5755"/>
                  </a:lnTo>
                  <a:lnTo>
                    <a:pt x="205369" y="5290"/>
                  </a:lnTo>
                  <a:lnTo>
                    <a:pt x="205253" y="5057"/>
                  </a:lnTo>
                  <a:lnTo>
                    <a:pt x="205137" y="4825"/>
                  </a:lnTo>
                  <a:lnTo>
                    <a:pt x="204904" y="4156"/>
                  </a:lnTo>
                  <a:lnTo>
                    <a:pt x="204701" y="3517"/>
                  </a:lnTo>
                  <a:lnTo>
                    <a:pt x="204468" y="2878"/>
                  </a:lnTo>
                  <a:lnTo>
                    <a:pt x="204323" y="2587"/>
                  </a:lnTo>
                  <a:lnTo>
                    <a:pt x="204178" y="2267"/>
                  </a:lnTo>
                  <a:lnTo>
                    <a:pt x="204003" y="2006"/>
                  </a:lnTo>
                  <a:lnTo>
                    <a:pt x="203829" y="1802"/>
                  </a:lnTo>
                  <a:lnTo>
                    <a:pt x="203684" y="1599"/>
                  </a:lnTo>
                  <a:lnTo>
                    <a:pt x="203538" y="1454"/>
                  </a:lnTo>
                  <a:lnTo>
                    <a:pt x="203393" y="1338"/>
                  </a:lnTo>
                  <a:lnTo>
                    <a:pt x="203248" y="1250"/>
                  </a:lnTo>
                  <a:lnTo>
                    <a:pt x="203102" y="1192"/>
                  </a:lnTo>
                  <a:lnTo>
                    <a:pt x="202957" y="1163"/>
                  </a:lnTo>
                  <a:lnTo>
                    <a:pt x="202841" y="1163"/>
                  </a:lnTo>
                  <a:lnTo>
                    <a:pt x="202696" y="1192"/>
                  </a:lnTo>
                  <a:lnTo>
                    <a:pt x="202550" y="1221"/>
                  </a:lnTo>
                  <a:lnTo>
                    <a:pt x="202434" y="1279"/>
                  </a:lnTo>
                  <a:lnTo>
                    <a:pt x="202173" y="1454"/>
                  </a:lnTo>
                  <a:lnTo>
                    <a:pt x="201940" y="1657"/>
                  </a:lnTo>
                  <a:lnTo>
                    <a:pt x="201679" y="1919"/>
                  </a:lnTo>
                  <a:lnTo>
                    <a:pt x="201446" y="2209"/>
                  </a:lnTo>
                  <a:lnTo>
                    <a:pt x="200981" y="2761"/>
                  </a:lnTo>
                  <a:lnTo>
                    <a:pt x="200720" y="2994"/>
                  </a:lnTo>
                  <a:lnTo>
                    <a:pt x="200487" y="3197"/>
                  </a:lnTo>
                  <a:lnTo>
                    <a:pt x="200226" y="3343"/>
                  </a:lnTo>
                  <a:lnTo>
                    <a:pt x="200080" y="3401"/>
                  </a:lnTo>
                  <a:lnTo>
                    <a:pt x="199964" y="3401"/>
                  </a:lnTo>
                  <a:lnTo>
                    <a:pt x="199819" y="3343"/>
                  </a:lnTo>
                  <a:lnTo>
                    <a:pt x="199702" y="3256"/>
                  </a:lnTo>
                  <a:lnTo>
                    <a:pt x="199470" y="3081"/>
                  </a:lnTo>
                  <a:lnTo>
                    <a:pt x="199005" y="2645"/>
                  </a:lnTo>
                  <a:lnTo>
                    <a:pt x="198773" y="2442"/>
                  </a:lnTo>
                  <a:lnTo>
                    <a:pt x="198656" y="2384"/>
                  </a:lnTo>
                  <a:lnTo>
                    <a:pt x="198540" y="2297"/>
                  </a:lnTo>
                  <a:lnTo>
                    <a:pt x="198395" y="2267"/>
                  </a:lnTo>
                  <a:lnTo>
                    <a:pt x="198249" y="2238"/>
                  </a:lnTo>
                  <a:lnTo>
                    <a:pt x="198075" y="2238"/>
                  </a:lnTo>
                  <a:lnTo>
                    <a:pt x="197930" y="2267"/>
                  </a:lnTo>
                  <a:lnTo>
                    <a:pt x="197668" y="2384"/>
                  </a:lnTo>
                  <a:lnTo>
                    <a:pt x="197436" y="2558"/>
                  </a:lnTo>
                  <a:lnTo>
                    <a:pt x="197203" y="2703"/>
                  </a:lnTo>
                  <a:lnTo>
                    <a:pt x="197000" y="2907"/>
                  </a:lnTo>
                  <a:lnTo>
                    <a:pt x="196825" y="3081"/>
                  </a:lnTo>
                  <a:lnTo>
                    <a:pt x="196622" y="3314"/>
                  </a:lnTo>
                  <a:lnTo>
                    <a:pt x="196302" y="3779"/>
                  </a:lnTo>
                  <a:lnTo>
                    <a:pt x="196012" y="4244"/>
                  </a:lnTo>
                  <a:lnTo>
                    <a:pt x="195721" y="4767"/>
                  </a:lnTo>
                  <a:lnTo>
                    <a:pt x="195460" y="5261"/>
                  </a:lnTo>
                  <a:lnTo>
                    <a:pt x="195169" y="5726"/>
                  </a:lnTo>
                  <a:lnTo>
                    <a:pt x="194995" y="6045"/>
                  </a:lnTo>
                  <a:lnTo>
                    <a:pt x="194849" y="6278"/>
                  </a:lnTo>
                  <a:lnTo>
                    <a:pt x="194646" y="6452"/>
                  </a:lnTo>
                  <a:lnTo>
                    <a:pt x="194472" y="6597"/>
                  </a:lnTo>
                  <a:lnTo>
                    <a:pt x="194239" y="6685"/>
                  </a:lnTo>
                  <a:lnTo>
                    <a:pt x="193978" y="6743"/>
                  </a:lnTo>
                  <a:lnTo>
                    <a:pt x="193338" y="6743"/>
                  </a:lnTo>
                  <a:lnTo>
                    <a:pt x="193019" y="6801"/>
                  </a:lnTo>
                  <a:lnTo>
                    <a:pt x="192757" y="6859"/>
                  </a:lnTo>
                  <a:lnTo>
                    <a:pt x="192495" y="6859"/>
                  </a:lnTo>
                  <a:lnTo>
                    <a:pt x="192292" y="6830"/>
                  </a:lnTo>
                  <a:lnTo>
                    <a:pt x="192089" y="6801"/>
                  </a:lnTo>
                  <a:lnTo>
                    <a:pt x="191914" y="6772"/>
                  </a:lnTo>
                  <a:lnTo>
                    <a:pt x="191566" y="6656"/>
                  </a:lnTo>
                  <a:lnTo>
                    <a:pt x="191275" y="6510"/>
                  </a:lnTo>
                  <a:lnTo>
                    <a:pt x="190926" y="6365"/>
                  </a:lnTo>
                  <a:lnTo>
                    <a:pt x="190548" y="6249"/>
                  </a:lnTo>
                  <a:lnTo>
                    <a:pt x="190316" y="6220"/>
                  </a:lnTo>
                  <a:lnTo>
                    <a:pt x="190054" y="6191"/>
                  </a:lnTo>
                  <a:lnTo>
                    <a:pt x="189706" y="6249"/>
                  </a:lnTo>
                  <a:lnTo>
                    <a:pt x="189386" y="6365"/>
                  </a:lnTo>
                  <a:lnTo>
                    <a:pt x="189066" y="6481"/>
                  </a:lnTo>
                  <a:lnTo>
                    <a:pt x="188776" y="6656"/>
                  </a:lnTo>
                  <a:lnTo>
                    <a:pt x="188165" y="7004"/>
                  </a:lnTo>
                  <a:lnTo>
                    <a:pt x="187846" y="7179"/>
                  </a:lnTo>
                  <a:lnTo>
                    <a:pt x="187526" y="7324"/>
                  </a:lnTo>
                  <a:lnTo>
                    <a:pt x="187177" y="7411"/>
                  </a:lnTo>
                  <a:lnTo>
                    <a:pt x="186829" y="7469"/>
                  </a:lnTo>
                  <a:lnTo>
                    <a:pt x="186451" y="7527"/>
                  </a:lnTo>
                  <a:lnTo>
                    <a:pt x="186102" y="7556"/>
                  </a:lnTo>
                  <a:lnTo>
                    <a:pt x="185376" y="7556"/>
                  </a:lnTo>
                  <a:lnTo>
                    <a:pt x="185027" y="7498"/>
                  </a:lnTo>
                  <a:lnTo>
                    <a:pt x="184649" y="7440"/>
                  </a:lnTo>
                  <a:lnTo>
                    <a:pt x="184388" y="7411"/>
                  </a:lnTo>
                  <a:lnTo>
                    <a:pt x="184097" y="7411"/>
                  </a:lnTo>
                  <a:lnTo>
                    <a:pt x="183516" y="7469"/>
                  </a:lnTo>
                  <a:lnTo>
                    <a:pt x="182964" y="7585"/>
                  </a:lnTo>
                  <a:lnTo>
                    <a:pt x="182382" y="7731"/>
                  </a:lnTo>
                  <a:lnTo>
                    <a:pt x="181772" y="7963"/>
                  </a:lnTo>
                  <a:lnTo>
                    <a:pt x="181133" y="8196"/>
                  </a:lnTo>
                  <a:lnTo>
                    <a:pt x="180813" y="8283"/>
                  </a:lnTo>
                  <a:lnTo>
                    <a:pt x="180465" y="8341"/>
                  </a:lnTo>
                  <a:lnTo>
                    <a:pt x="180145" y="8370"/>
                  </a:lnTo>
                  <a:lnTo>
                    <a:pt x="179506" y="8370"/>
                  </a:lnTo>
                  <a:lnTo>
                    <a:pt x="179186" y="8399"/>
                  </a:lnTo>
                  <a:lnTo>
                    <a:pt x="178605" y="8428"/>
                  </a:lnTo>
                  <a:lnTo>
                    <a:pt x="178285" y="8457"/>
                  </a:lnTo>
                  <a:lnTo>
                    <a:pt x="177994" y="8428"/>
                  </a:lnTo>
                  <a:lnTo>
                    <a:pt x="177704" y="8399"/>
                  </a:lnTo>
                  <a:lnTo>
                    <a:pt x="177413" y="8341"/>
                  </a:lnTo>
                  <a:lnTo>
                    <a:pt x="177239" y="8283"/>
                  </a:lnTo>
                  <a:lnTo>
                    <a:pt x="177094" y="8196"/>
                  </a:lnTo>
                  <a:lnTo>
                    <a:pt x="176774" y="7963"/>
                  </a:lnTo>
                  <a:lnTo>
                    <a:pt x="176629" y="7876"/>
                  </a:lnTo>
                  <a:lnTo>
                    <a:pt x="176483" y="7818"/>
                  </a:lnTo>
                  <a:lnTo>
                    <a:pt x="176309" y="7818"/>
                  </a:lnTo>
                  <a:lnTo>
                    <a:pt x="176193" y="7847"/>
                  </a:lnTo>
                  <a:lnTo>
                    <a:pt x="176105" y="7905"/>
                  </a:lnTo>
                  <a:lnTo>
                    <a:pt x="175786" y="8050"/>
                  </a:lnTo>
                  <a:lnTo>
                    <a:pt x="175611" y="8109"/>
                  </a:lnTo>
                  <a:lnTo>
                    <a:pt x="175408" y="8109"/>
                  </a:lnTo>
                  <a:lnTo>
                    <a:pt x="175292" y="8050"/>
                  </a:lnTo>
                  <a:lnTo>
                    <a:pt x="175205" y="7992"/>
                  </a:lnTo>
                  <a:lnTo>
                    <a:pt x="175030" y="7760"/>
                  </a:lnTo>
                  <a:lnTo>
                    <a:pt x="174740" y="7266"/>
                  </a:lnTo>
                  <a:lnTo>
                    <a:pt x="174565" y="7062"/>
                  </a:lnTo>
                  <a:lnTo>
                    <a:pt x="174478" y="6975"/>
                  </a:lnTo>
                  <a:lnTo>
                    <a:pt x="174362" y="6888"/>
                  </a:lnTo>
                  <a:lnTo>
                    <a:pt x="174246" y="6859"/>
                  </a:lnTo>
                  <a:lnTo>
                    <a:pt x="174129" y="6830"/>
                  </a:lnTo>
                  <a:lnTo>
                    <a:pt x="173984" y="6859"/>
                  </a:lnTo>
                  <a:lnTo>
                    <a:pt x="173839" y="6888"/>
                  </a:lnTo>
                  <a:lnTo>
                    <a:pt x="173606" y="7091"/>
                  </a:lnTo>
                  <a:lnTo>
                    <a:pt x="173403" y="7324"/>
                  </a:lnTo>
                  <a:lnTo>
                    <a:pt x="173258" y="7527"/>
                  </a:lnTo>
                  <a:lnTo>
                    <a:pt x="173141" y="7731"/>
                  </a:lnTo>
                  <a:lnTo>
                    <a:pt x="172938" y="8138"/>
                  </a:lnTo>
                  <a:lnTo>
                    <a:pt x="172734" y="8574"/>
                  </a:lnTo>
                  <a:lnTo>
                    <a:pt x="172589" y="8777"/>
                  </a:lnTo>
                  <a:lnTo>
                    <a:pt x="172415" y="8980"/>
                  </a:lnTo>
                  <a:lnTo>
                    <a:pt x="172211" y="9213"/>
                  </a:lnTo>
                  <a:lnTo>
                    <a:pt x="171950" y="9416"/>
                  </a:lnTo>
                  <a:lnTo>
                    <a:pt x="171630" y="9649"/>
                  </a:lnTo>
                  <a:lnTo>
                    <a:pt x="171252" y="9881"/>
                  </a:lnTo>
                  <a:lnTo>
                    <a:pt x="170758" y="10085"/>
                  </a:lnTo>
                  <a:lnTo>
                    <a:pt x="170206" y="10317"/>
                  </a:lnTo>
                  <a:lnTo>
                    <a:pt x="169887" y="10404"/>
                  </a:lnTo>
                  <a:lnTo>
                    <a:pt x="169596" y="10404"/>
                  </a:lnTo>
                  <a:lnTo>
                    <a:pt x="169363" y="10346"/>
                  </a:lnTo>
                  <a:lnTo>
                    <a:pt x="169131" y="10259"/>
                  </a:lnTo>
                  <a:lnTo>
                    <a:pt x="168957" y="10114"/>
                  </a:lnTo>
                  <a:lnTo>
                    <a:pt x="168811" y="9910"/>
                  </a:lnTo>
                  <a:lnTo>
                    <a:pt x="168666" y="9707"/>
                  </a:lnTo>
                  <a:lnTo>
                    <a:pt x="168550" y="9503"/>
                  </a:lnTo>
                  <a:lnTo>
                    <a:pt x="168317" y="9038"/>
                  </a:lnTo>
                  <a:lnTo>
                    <a:pt x="168172" y="8835"/>
                  </a:lnTo>
                  <a:lnTo>
                    <a:pt x="168056" y="8632"/>
                  </a:lnTo>
                  <a:lnTo>
                    <a:pt x="167910" y="8486"/>
                  </a:lnTo>
                  <a:lnTo>
                    <a:pt x="167765" y="8370"/>
                  </a:lnTo>
                  <a:lnTo>
                    <a:pt x="167562" y="8283"/>
                  </a:lnTo>
                  <a:lnTo>
                    <a:pt x="167358" y="8283"/>
                  </a:lnTo>
                  <a:lnTo>
                    <a:pt x="166835" y="8603"/>
                  </a:lnTo>
                  <a:lnTo>
                    <a:pt x="166632" y="8719"/>
                  </a:lnTo>
                  <a:lnTo>
                    <a:pt x="166457" y="8777"/>
                  </a:lnTo>
                  <a:lnTo>
                    <a:pt x="166283" y="8835"/>
                  </a:lnTo>
                  <a:lnTo>
                    <a:pt x="166022" y="8835"/>
                  </a:lnTo>
                  <a:lnTo>
                    <a:pt x="165876" y="8777"/>
                  </a:lnTo>
                  <a:lnTo>
                    <a:pt x="165644" y="8661"/>
                  </a:lnTo>
                  <a:lnTo>
                    <a:pt x="165353" y="8515"/>
                  </a:lnTo>
                  <a:lnTo>
                    <a:pt x="165004" y="8312"/>
                  </a:lnTo>
                  <a:lnTo>
                    <a:pt x="164772" y="8225"/>
                  </a:lnTo>
                  <a:lnTo>
                    <a:pt x="164539" y="8138"/>
                  </a:lnTo>
                  <a:lnTo>
                    <a:pt x="164191" y="8138"/>
                  </a:lnTo>
                  <a:lnTo>
                    <a:pt x="163842" y="8167"/>
                  </a:lnTo>
                  <a:lnTo>
                    <a:pt x="163522" y="8196"/>
                  </a:lnTo>
                  <a:lnTo>
                    <a:pt x="163348" y="8196"/>
                  </a:lnTo>
                  <a:lnTo>
                    <a:pt x="163174" y="8167"/>
                  </a:lnTo>
                  <a:lnTo>
                    <a:pt x="162796" y="8021"/>
                  </a:lnTo>
                  <a:lnTo>
                    <a:pt x="162418" y="7847"/>
                  </a:lnTo>
                  <a:lnTo>
                    <a:pt x="162069" y="7702"/>
                  </a:lnTo>
                  <a:lnTo>
                    <a:pt x="161721" y="7556"/>
                  </a:lnTo>
                  <a:lnTo>
                    <a:pt x="161517" y="7527"/>
                  </a:lnTo>
                  <a:lnTo>
                    <a:pt x="161343" y="7498"/>
                  </a:lnTo>
                  <a:lnTo>
                    <a:pt x="160994" y="7498"/>
                  </a:lnTo>
                  <a:lnTo>
                    <a:pt x="160820" y="7556"/>
                  </a:lnTo>
                  <a:lnTo>
                    <a:pt x="160616" y="7615"/>
                  </a:lnTo>
                  <a:lnTo>
                    <a:pt x="160442" y="7731"/>
                  </a:lnTo>
                  <a:lnTo>
                    <a:pt x="160239" y="7876"/>
                  </a:lnTo>
                  <a:lnTo>
                    <a:pt x="159977" y="7934"/>
                  </a:lnTo>
                  <a:lnTo>
                    <a:pt x="159745" y="7934"/>
                  </a:lnTo>
                  <a:lnTo>
                    <a:pt x="159367" y="7876"/>
                  </a:lnTo>
                  <a:lnTo>
                    <a:pt x="159134" y="7876"/>
                  </a:lnTo>
                  <a:lnTo>
                    <a:pt x="158902" y="7934"/>
                  </a:lnTo>
                  <a:lnTo>
                    <a:pt x="158756" y="8021"/>
                  </a:lnTo>
                  <a:lnTo>
                    <a:pt x="158611" y="8109"/>
                  </a:lnTo>
                  <a:lnTo>
                    <a:pt x="158262" y="8370"/>
                  </a:lnTo>
                  <a:lnTo>
                    <a:pt x="157856" y="8748"/>
                  </a:lnTo>
                  <a:lnTo>
                    <a:pt x="157507" y="9038"/>
                  </a:lnTo>
                  <a:lnTo>
                    <a:pt x="157333" y="9155"/>
                  </a:lnTo>
                  <a:lnTo>
                    <a:pt x="157158" y="9242"/>
                  </a:lnTo>
                  <a:lnTo>
                    <a:pt x="157013" y="9329"/>
                  </a:lnTo>
                  <a:lnTo>
                    <a:pt x="156868" y="9358"/>
                  </a:lnTo>
                  <a:lnTo>
                    <a:pt x="156693" y="9387"/>
                  </a:lnTo>
                  <a:lnTo>
                    <a:pt x="156548" y="9358"/>
                  </a:lnTo>
                  <a:lnTo>
                    <a:pt x="156374" y="9329"/>
                  </a:lnTo>
                  <a:lnTo>
                    <a:pt x="156199" y="9242"/>
                  </a:lnTo>
                  <a:lnTo>
                    <a:pt x="155996" y="9126"/>
                  </a:lnTo>
                  <a:lnTo>
                    <a:pt x="155792" y="9009"/>
                  </a:lnTo>
                  <a:lnTo>
                    <a:pt x="155327" y="8632"/>
                  </a:lnTo>
                  <a:lnTo>
                    <a:pt x="155066" y="8457"/>
                  </a:lnTo>
                  <a:lnTo>
                    <a:pt x="154804" y="8225"/>
                  </a:lnTo>
                  <a:lnTo>
                    <a:pt x="154310" y="7760"/>
                  </a:lnTo>
                  <a:lnTo>
                    <a:pt x="154049" y="7527"/>
                  </a:lnTo>
                  <a:lnTo>
                    <a:pt x="153787" y="7353"/>
                  </a:lnTo>
                  <a:lnTo>
                    <a:pt x="153642" y="7295"/>
                  </a:lnTo>
                  <a:lnTo>
                    <a:pt x="153467" y="7266"/>
                  </a:lnTo>
                  <a:lnTo>
                    <a:pt x="153322" y="7237"/>
                  </a:lnTo>
                  <a:lnTo>
                    <a:pt x="152944" y="7237"/>
                  </a:lnTo>
                  <a:lnTo>
                    <a:pt x="152770" y="7295"/>
                  </a:lnTo>
                  <a:lnTo>
                    <a:pt x="152625" y="7353"/>
                  </a:lnTo>
                  <a:lnTo>
                    <a:pt x="152479" y="7440"/>
                  </a:lnTo>
                  <a:lnTo>
                    <a:pt x="152334" y="7527"/>
                  </a:lnTo>
                  <a:lnTo>
                    <a:pt x="152218" y="7644"/>
                  </a:lnTo>
                  <a:lnTo>
                    <a:pt x="151985" y="7905"/>
                  </a:lnTo>
                  <a:lnTo>
                    <a:pt x="151753" y="8196"/>
                  </a:lnTo>
                  <a:lnTo>
                    <a:pt x="151520" y="8457"/>
                  </a:lnTo>
                  <a:lnTo>
                    <a:pt x="151404" y="8574"/>
                  </a:lnTo>
                  <a:lnTo>
                    <a:pt x="151259" y="8690"/>
                  </a:lnTo>
                  <a:lnTo>
                    <a:pt x="151114" y="8777"/>
                  </a:lnTo>
                  <a:lnTo>
                    <a:pt x="150968" y="8835"/>
                  </a:lnTo>
                  <a:lnTo>
                    <a:pt x="150823" y="8835"/>
                  </a:lnTo>
                  <a:lnTo>
                    <a:pt x="150707" y="8806"/>
                  </a:lnTo>
                  <a:lnTo>
                    <a:pt x="150503" y="8690"/>
                  </a:lnTo>
                  <a:lnTo>
                    <a:pt x="150271" y="8544"/>
                  </a:lnTo>
                  <a:lnTo>
                    <a:pt x="150155" y="8486"/>
                  </a:lnTo>
                  <a:lnTo>
                    <a:pt x="150038" y="8457"/>
                  </a:lnTo>
                  <a:lnTo>
                    <a:pt x="149777" y="8370"/>
                  </a:lnTo>
                  <a:lnTo>
                    <a:pt x="149486" y="8341"/>
                  </a:lnTo>
                  <a:lnTo>
                    <a:pt x="148643" y="8341"/>
                  </a:lnTo>
                  <a:lnTo>
                    <a:pt x="148353" y="8312"/>
                  </a:lnTo>
                  <a:lnTo>
                    <a:pt x="148091" y="8225"/>
                  </a:lnTo>
                  <a:lnTo>
                    <a:pt x="147830" y="8079"/>
                  </a:lnTo>
                  <a:lnTo>
                    <a:pt x="147132" y="7527"/>
                  </a:lnTo>
                  <a:lnTo>
                    <a:pt x="146871" y="7324"/>
                  </a:lnTo>
                  <a:lnTo>
                    <a:pt x="146638" y="7208"/>
                  </a:lnTo>
                  <a:lnTo>
                    <a:pt x="146377" y="7091"/>
                  </a:lnTo>
                  <a:lnTo>
                    <a:pt x="146086" y="7004"/>
                  </a:lnTo>
                  <a:lnTo>
                    <a:pt x="145185" y="6801"/>
                  </a:lnTo>
                  <a:lnTo>
                    <a:pt x="144982" y="6685"/>
                  </a:lnTo>
                  <a:lnTo>
                    <a:pt x="144778" y="6597"/>
                  </a:lnTo>
                  <a:lnTo>
                    <a:pt x="144372" y="6336"/>
                  </a:lnTo>
                  <a:lnTo>
                    <a:pt x="144372" y="6510"/>
                  </a:lnTo>
                  <a:lnTo>
                    <a:pt x="143994" y="6481"/>
                  </a:lnTo>
                  <a:lnTo>
                    <a:pt x="143587" y="6481"/>
                  </a:lnTo>
                  <a:lnTo>
                    <a:pt x="143180" y="6539"/>
                  </a:lnTo>
                  <a:lnTo>
                    <a:pt x="142802" y="6597"/>
                  </a:lnTo>
                  <a:lnTo>
                    <a:pt x="142134" y="6597"/>
                  </a:lnTo>
                  <a:lnTo>
                    <a:pt x="141495" y="6568"/>
                  </a:lnTo>
                  <a:lnTo>
                    <a:pt x="140855" y="6452"/>
                  </a:lnTo>
                  <a:lnTo>
                    <a:pt x="140216" y="6307"/>
                  </a:lnTo>
                  <a:lnTo>
                    <a:pt x="139025" y="5900"/>
                  </a:lnTo>
                  <a:lnTo>
                    <a:pt x="138414" y="5726"/>
                  </a:lnTo>
                  <a:lnTo>
                    <a:pt x="138095" y="5697"/>
                  </a:lnTo>
                  <a:lnTo>
                    <a:pt x="137775" y="5638"/>
                  </a:lnTo>
                  <a:lnTo>
                    <a:pt x="137019" y="5697"/>
                  </a:lnTo>
                  <a:lnTo>
                    <a:pt x="136264" y="5755"/>
                  </a:lnTo>
                  <a:lnTo>
                    <a:pt x="135508" y="5842"/>
                  </a:lnTo>
                  <a:lnTo>
                    <a:pt x="134753" y="5929"/>
                  </a:lnTo>
                  <a:lnTo>
                    <a:pt x="133997" y="5958"/>
                  </a:lnTo>
                  <a:lnTo>
                    <a:pt x="133648" y="5958"/>
                  </a:lnTo>
                  <a:lnTo>
                    <a:pt x="133271" y="5929"/>
                  </a:lnTo>
                  <a:lnTo>
                    <a:pt x="132893" y="5871"/>
                  </a:lnTo>
                  <a:lnTo>
                    <a:pt x="132515" y="5784"/>
                  </a:lnTo>
                  <a:lnTo>
                    <a:pt x="132166" y="5697"/>
                  </a:lnTo>
                  <a:lnTo>
                    <a:pt x="131789" y="5551"/>
                  </a:lnTo>
                  <a:lnTo>
                    <a:pt x="131207" y="5261"/>
                  </a:lnTo>
                  <a:lnTo>
                    <a:pt x="130597" y="4970"/>
                  </a:lnTo>
                  <a:lnTo>
                    <a:pt x="130016" y="4709"/>
                  </a:lnTo>
                  <a:lnTo>
                    <a:pt x="129696" y="4592"/>
                  </a:lnTo>
                  <a:lnTo>
                    <a:pt x="129376" y="4505"/>
                  </a:lnTo>
                  <a:lnTo>
                    <a:pt x="128447" y="4389"/>
                  </a:lnTo>
                  <a:lnTo>
                    <a:pt x="127488" y="4244"/>
                  </a:lnTo>
                  <a:lnTo>
                    <a:pt x="127023" y="4156"/>
                  </a:lnTo>
                  <a:lnTo>
                    <a:pt x="126558" y="4069"/>
                  </a:lnTo>
                  <a:lnTo>
                    <a:pt x="126122" y="3953"/>
                  </a:lnTo>
                  <a:lnTo>
                    <a:pt x="125657" y="3779"/>
                  </a:lnTo>
                  <a:lnTo>
                    <a:pt x="125308" y="3633"/>
                  </a:lnTo>
                  <a:lnTo>
                    <a:pt x="124930" y="3430"/>
                  </a:lnTo>
                  <a:lnTo>
                    <a:pt x="124262" y="3052"/>
                  </a:lnTo>
                  <a:lnTo>
                    <a:pt x="123623" y="2674"/>
                  </a:lnTo>
                  <a:lnTo>
                    <a:pt x="122983" y="2326"/>
                  </a:lnTo>
                  <a:lnTo>
                    <a:pt x="122664" y="2180"/>
                  </a:lnTo>
                  <a:lnTo>
                    <a:pt x="122315" y="2064"/>
                  </a:lnTo>
                  <a:lnTo>
                    <a:pt x="121966" y="1948"/>
                  </a:lnTo>
                  <a:lnTo>
                    <a:pt x="121617" y="1861"/>
                  </a:lnTo>
                  <a:lnTo>
                    <a:pt x="121240" y="1832"/>
                  </a:lnTo>
                  <a:lnTo>
                    <a:pt x="120833" y="1832"/>
                  </a:lnTo>
                  <a:lnTo>
                    <a:pt x="120397" y="1861"/>
                  </a:lnTo>
                  <a:lnTo>
                    <a:pt x="119932" y="1977"/>
                  </a:lnTo>
                  <a:lnTo>
                    <a:pt x="119409" y="2064"/>
                  </a:lnTo>
                  <a:lnTo>
                    <a:pt x="118886" y="2209"/>
                  </a:lnTo>
                  <a:lnTo>
                    <a:pt x="118392" y="2384"/>
                  </a:lnTo>
                  <a:lnTo>
                    <a:pt x="117898" y="2558"/>
                  </a:lnTo>
                  <a:lnTo>
                    <a:pt x="117404" y="2761"/>
                  </a:lnTo>
                  <a:lnTo>
                    <a:pt x="116910" y="2994"/>
                  </a:lnTo>
                  <a:lnTo>
                    <a:pt x="116445" y="3226"/>
                  </a:lnTo>
                  <a:lnTo>
                    <a:pt x="115980" y="3488"/>
                  </a:lnTo>
                  <a:lnTo>
                    <a:pt x="115079" y="4069"/>
                  </a:lnTo>
                  <a:lnTo>
                    <a:pt x="114207" y="4679"/>
                  </a:lnTo>
                  <a:lnTo>
                    <a:pt x="113393" y="5348"/>
                  </a:lnTo>
                  <a:lnTo>
                    <a:pt x="112580" y="6016"/>
                  </a:lnTo>
                  <a:lnTo>
                    <a:pt x="111998" y="6568"/>
                  </a:lnTo>
                  <a:lnTo>
                    <a:pt x="111388" y="7091"/>
                  </a:lnTo>
                  <a:lnTo>
                    <a:pt x="110749" y="7556"/>
                  </a:lnTo>
                  <a:lnTo>
                    <a:pt x="110080" y="7992"/>
                  </a:lnTo>
                  <a:lnTo>
                    <a:pt x="109383" y="8399"/>
                  </a:lnTo>
                  <a:lnTo>
                    <a:pt x="108686" y="8777"/>
                  </a:lnTo>
                  <a:lnTo>
                    <a:pt x="107959" y="9155"/>
                  </a:lnTo>
                  <a:lnTo>
                    <a:pt x="107203" y="9474"/>
                  </a:lnTo>
                  <a:lnTo>
                    <a:pt x="106826" y="9649"/>
                  </a:lnTo>
                  <a:lnTo>
                    <a:pt x="106477" y="9794"/>
                  </a:lnTo>
                  <a:lnTo>
                    <a:pt x="106099" y="9910"/>
                  </a:lnTo>
                  <a:lnTo>
                    <a:pt x="105750" y="9968"/>
                  </a:lnTo>
                  <a:lnTo>
                    <a:pt x="105402" y="10027"/>
                  </a:lnTo>
                  <a:lnTo>
                    <a:pt x="104385" y="10027"/>
                  </a:lnTo>
                  <a:lnTo>
                    <a:pt x="103687" y="9968"/>
                  </a:lnTo>
                  <a:lnTo>
                    <a:pt x="102961" y="9910"/>
                  </a:lnTo>
                  <a:lnTo>
                    <a:pt x="102234" y="9852"/>
                  </a:lnTo>
                  <a:lnTo>
                    <a:pt x="101130" y="9852"/>
                  </a:lnTo>
                  <a:lnTo>
                    <a:pt x="100810" y="9881"/>
                  </a:lnTo>
                  <a:lnTo>
                    <a:pt x="100461" y="9939"/>
                  </a:lnTo>
                  <a:lnTo>
                    <a:pt x="100171" y="10027"/>
                  </a:lnTo>
                  <a:lnTo>
                    <a:pt x="99851" y="10114"/>
                  </a:lnTo>
                  <a:lnTo>
                    <a:pt x="99561" y="10230"/>
                  </a:lnTo>
                  <a:lnTo>
                    <a:pt x="99270" y="10404"/>
                  </a:lnTo>
                  <a:lnTo>
                    <a:pt x="98979" y="10579"/>
                  </a:lnTo>
                  <a:lnTo>
                    <a:pt x="98660" y="10695"/>
                  </a:lnTo>
                  <a:lnTo>
                    <a:pt x="98311" y="10782"/>
                  </a:lnTo>
                  <a:lnTo>
                    <a:pt x="97962" y="10811"/>
                  </a:lnTo>
                  <a:lnTo>
                    <a:pt x="97614" y="10840"/>
                  </a:lnTo>
                  <a:lnTo>
                    <a:pt x="97236" y="10811"/>
                  </a:lnTo>
                  <a:lnTo>
                    <a:pt x="96887" y="10753"/>
                  </a:lnTo>
                  <a:lnTo>
                    <a:pt x="96567" y="10666"/>
                  </a:lnTo>
                  <a:lnTo>
                    <a:pt x="96219" y="10521"/>
                  </a:lnTo>
                  <a:lnTo>
                    <a:pt x="95783" y="10288"/>
                  </a:lnTo>
                  <a:lnTo>
                    <a:pt x="95376" y="10027"/>
                  </a:lnTo>
                  <a:lnTo>
                    <a:pt x="94940" y="9736"/>
                  </a:lnTo>
                  <a:lnTo>
                    <a:pt x="94504" y="9474"/>
                  </a:lnTo>
                  <a:lnTo>
                    <a:pt x="94039" y="9271"/>
                  </a:lnTo>
                  <a:lnTo>
                    <a:pt x="93807" y="9184"/>
                  </a:lnTo>
                  <a:lnTo>
                    <a:pt x="93574" y="9126"/>
                  </a:lnTo>
                  <a:lnTo>
                    <a:pt x="93313" y="9097"/>
                  </a:lnTo>
                  <a:lnTo>
                    <a:pt x="93080" y="9097"/>
                  </a:lnTo>
                  <a:lnTo>
                    <a:pt x="92819" y="9126"/>
                  </a:lnTo>
                  <a:lnTo>
                    <a:pt x="92557" y="9184"/>
                  </a:lnTo>
                  <a:lnTo>
                    <a:pt x="92208" y="9358"/>
                  </a:lnTo>
                  <a:lnTo>
                    <a:pt x="91889" y="9532"/>
                  </a:lnTo>
                  <a:lnTo>
                    <a:pt x="91278" y="9968"/>
                  </a:lnTo>
                  <a:lnTo>
                    <a:pt x="90668" y="10404"/>
                  </a:lnTo>
                  <a:lnTo>
                    <a:pt x="90348" y="10608"/>
                  </a:lnTo>
                  <a:lnTo>
                    <a:pt x="90000" y="10782"/>
                  </a:lnTo>
                  <a:lnTo>
                    <a:pt x="89796" y="10898"/>
                  </a:lnTo>
                  <a:lnTo>
                    <a:pt x="89564" y="10985"/>
                  </a:lnTo>
                  <a:lnTo>
                    <a:pt x="89099" y="11102"/>
                  </a:lnTo>
                  <a:lnTo>
                    <a:pt x="88634" y="11160"/>
                  </a:lnTo>
                  <a:lnTo>
                    <a:pt x="88140" y="11276"/>
                  </a:lnTo>
                  <a:lnTo>
                    <a:pt x="87849" y="11392"/>
                  </a:lnTo>
                  <a:lnTo>
                    <a:pt x="87559" y="11509"/>
                  </a:lnTo>
                  <a:lnTo>
                    <a:pt x="86978" y="11828"/>
                  </a:lnTo>
                  <a:lnTo>
                    <a:pt x="86745" y="11944"/>
                  </a:lnTo>
                  <a:lnTo>
                    <a:pt x="86513" y="12032"/>
                  </a:lnTo>
                  <a:lnTo>
                    <a:pt x="86309" y="12119"/>
                  </a:lnTo>
                  <a:lnTo>
                    <a:pt x="86106" y="12177"/>
                  </a:lnTo>
                  <a:lnTo>
                    <a:pt x="85728" y="12206"/>
                  </a:lnTo>
                  <a:lnTo>
                    <a:pt x="85379" y="12235"/>
                  </a:lnTo>
                  <a:lnTo>
                    <a:pt x="85030" y="12206"/>
                  </a:lnTo>
                  <a:lnTo>
                    <a:pt x="84711" y="12235"/>
                  </a:lnTo>
                  <a:lnTo>
                    <a:pt x="84362" y="12264"/>
                  </a:lnTo>
                  <a:lnTo>
                    <a:pt x="84188" y="12322"/>
                  </a:lnTo>
                  <a:lnTo>
                    <a:pt x="84013" y="12409"/>
                  </a:lnTo>
                  <a:lnTo>
                    <a:pt x="83025" y="13136"/>
                  </a:lnTo>
                  <a:lnTo>
                    <a:pt x="82531" y="13485"/>
                  </a:lnTo>
                  <a:lnTo>
                    <a:pt x="82270" y="13601"/>
                  </a:lnTo>
                  <a:lnTo>
                    <a:pt x="82037" y="13717"/>
                  </a:lnTo>
                  <a:lnTo>
                    <a:pt x="81776" y="13804"/>
                  </a:lnTo>
                  <a:lnTo>
                    <a:pt x="81514" y="13862"/>
                  </a:lnTo>
                  <a:lnTo>
                    <a:pt x="81253" y="13892"/>
                  </a:lnTo>
                  <a:lnTo>
                    <a:pt x="80991" y="13862"/>
                  </a:lnTo>
                  <a:lnTo>
                    <a:pt x="80700" y="13775"/>
                  </a:lnTo>
                  <a:lnTo>
                    <a:pt x="80439" y="13630"/>
                  </a:lnTo>
                  <a:lnTo>
                    <a:pt x="80148" y="13456"/>
                  </a:lnTo>
                  <a:lnTo>
                    <a:pt x="79858" y="13194"/>
                  </a:lnTo>
                  <a:lnTo>
                    <a:pt x="79683" y="13020"/>
                  </a:lnTo>
                  <a:lnTo>
                    <a:pt x="79538" y="12816"/>
                  </a:lnTo>
                  <a:lnTo>
                    <a:pt x="79451" y="12584"/>
                  </a:lnTo>
                  <a:lnTo>
                    <a:pt x="79364" y="12351"/>
                  </a:lnTo>
                  <a:lnTo>
                    <a:pt x="79306" y="12090"/>
                  </a:lnTo>
                  <a:lnTo>
                    <a:pt x="79218" y="11857"/>
                  </a:lnTo>
                  <a:lnTo>
                    <a:pt x="79102" y="11625"/>
                  </a:lnTo>
                  <a:lnTo>
                    <a:pt x="78957" y="11421"/>
                  </a:lnTo>
                  <a:lnTo>
                    <a:pt x="78841" y="11276"/>
                  </a:lnTo>
                  <a:lnTo>
                    <a:pt x="78695" y="11160"/>
                  </a:lnTo>
                  <a:lnTo>
                    <a:pt x="78405" y="10956"/>
                  </a:lnTo>
                  <a:lnTo>
                    <a:pt x="78114" y="10811"/>
                  </a:lnTo>
                  <a:lnTo>
                    <a:pt x="77794" y="10695"/>
                  </a:lnTo>
                  <a:lnTo>
                    <a:pt x="77475" y="10637"/>
                  </a:lnTo>
                  <a:lnTo>
                    <a:pt x="77126" y="10608"/>
                  </a:lnTo>
                  <a:lnTo>
                    <a:pt x="76429" y="10521"/>
                  </a:lnTo>
                  <a:lnTo>
                    <a:pt x="76196" y="10404"/>
                  </a:lnTo>
                  <a:lnTo>
                    <a:pt x="75964" y="10230"/>
                  </a:lnTo>
                  <a:lnTo>
                    <a:pt x="75528" y="9939"/>
                  </a:lnTo>
                  <a:lnTo>
                    <a:pt x="75295" y="9794"/>
                  </a:lnTo>
                  <a:lnTo>
                    <a:pt x="75063" y="9678"/>
                  </a:lnTo>
                  <a:lnTo>
                    <a:pt x="74801" y="9620"/>
                  </a:lnTo>
                  <a:lnTo>
                    <a:pt x="74511" y="9620"/>
                  </a:lnTo>
                  <a:lnTo>
                    <a:pt x="73958" y="9736"/>
                  </a:lnTo>
                  <a:lnTo>
                    <a:pt x="73406" y="9794"/>
                  </a:lnTo>
                  <a:lnTo>
                    <a:pt x="72302" y="9852"/>
                  </a:lnTo>
                  <a:lnTo>
                    <a:pt x="71692" y="9939"/>
                  </a:lnTo>
                  <a:lnTo>
                    <a:pt x="71052" y="9997"/>
                  </a:lnTo>
                  <a:lnTo>
                    <a:pt x="70704" y="9968"/>
                  </a:lnTo>
                  <a:lnTo>
                    <a:pt x="70384" y="9968"/>
                  </a:lnTo>
                  <a:lnTo>
                    <a:pt x="70064" y="9910"/>
                  </a:lnTo>
                  <a:lnTo>
                    <a:pt x="69745" y="9852"/>
                  </a:lnTo>
                  <a:lnTo>
                    <a:pt x="69454" y="9736"/>
                  </a:lnTo>
                  <a:lnTo>
                    <a:pt x="69164" y="9620"/>
                  </a:lnTo>
                  <a:lnTo>
                    <a:pt x="68902" y="9474"/>
                  </a:lnTo>
                  <a:lnTo>
                    <a:pt x="68670" y="9300"/>
                  </a:lnTo>
                  <a:lnTo>
                    <a:pt x="68466" y="9097"/>
                  </a:lnTo>
                  <a:lnTo>
                    <a:pt x="68292" y="8864"/>
                  </a:lnTo>
                  <a:lnTo>
                    <a:pt x="68146" y="8574"/>
                  </a:lnTo>
                  <a:lnTo>
                    <a:pt x="68059" y="8254"/>
                  </a:lnTo>
                  <a:lnTo>
                    <a:pt x="67943" y="8021"/>
                  </a:lnTo>
                  <a:lnTo>
                    <a:pt x="67798" y="7789"/>
                  </a:lnTo>
                  <a:lnTo>
                    <a:pt x="67507" y="7324"/>
                  </a:lnTo>
                  <a:lnTo>
                    <a:pt x="67216" y="6888"/>
                  </a:lnTo>
                  <a:lnTo>
                    <a:pt x="67100" y="6656"/>
                  </a:lnTo>
                  <a:lnTo>
                    <a:pt x="66955" y="6423"/>
                  </a:lnTo>
                  <a:lnTo>
                    <a:pt x="66752" y="5813"/>
                  </a:lnTo>
                  <a:lnTo>
                    <a:pt x="66548" y="5203"/>
                  </a:lnTo>
                  <a:lnTo>
                    <a:pt x="66316" y="4592"/>
                  </a:lnTo>
                  <a:lnTo>
                    <a:pt x="66170" y="4302"/>
                  </a:lnTo>
                  <a:lnTo>
                    <a:pt x="65996" y="4011"/>
                  </a:lnTo>
                  <a:lnTo>
                    <a:pt x="65851" y="3750"/>
                  </a:lnTo>
                  <a:lnTo>
                    <a:pt x="65676" y="3546"/>
                  </a:lnTo>
                  <a:lnTo>
                    <a:pt x="65531" y="3372"/>
                  </a:lnTo>
                  <a:lnTo>
                    <a:pt x="65386" y="3226"/>
                  </a:lnTo>
                  <a:lnTo>
                    <a:pt x="65240" y="3110"/>
                  </a:lnTo>
                  <a:lnTo>
                    <a:pt x="65095" y="3052"/>
                  </a:lnTo>
                  <a:lnTo>
                    <a:pt x="64950" y="2994"/>
                  </a:lnTo>
                  <a:lnTo>
                    <a:pt x="64804" y="2965"/>
                  </a:lnTo>
                  <a:lnTo>
                    <a:pt x="64543" y="2965"/>
                  </a:lnTo>
                  <a:lnTo>
                    <a:pt x="64398" y="2994"/>
                  </a:lnTo>
                  <a:lnTo>
                    <a:pt x="64281" y="3052"/>
                  </a:lnTo>
                  <a:lnTo>
                    <a:pt x="64020" y="3226"/>
                  </a:lnTo>
                  <a:lnTo>
                    <a:pt x="63787" y="3430"/>
                  </a:lnTo>
                  <a:lnTo>
                    <a:pt x="63526" y="3662"/>
                  </a:lnTo>
                  <a:lnTo>
                    <a:pt x="63293" y="3924"/>
                  </a:lnTo>
                  <a:lnTo>
                    <a:pt x="62799" y="4476"/>
                  </a:lnTo>
                  <a:lnTo>
                    <a:pt x="62567" y="4709"/>
                  </a:lnTo>
                  <a:lnTo>
                    <a:pt x="62305" y="4883"/>
                  </a:lnTo>
                  <a:lnTo>
                    <a:pt x="62073" y="5028"/>
                  </a:lnTo>
                  <a:lnTo>
                    <a:pt x="61928" y="5057"/>
                  </a:lnTo>
                  <a:lnTo>
                    <a:pt x="61782" y="5086"/>
                  </a:lnTo>
                  <a:lnTo>
                    <a:pt x="61550" y="4970"/>
                  </a:lnTo>
                  <a:lnTo>
                    <a:pt x="61317" y="4767"/>
                  </a:lnTo>
                  <a:lnTo>
                    <a:pt x="60852" y="4360"/>
                  </a:lnTo>
                  <a:lnTo>
                    <a:pt x="60620" y="4185"/>
                  </a:lnTo>
                  <a:lnTo>
                    <a:pt x="60358" y="4040"/>
                  </a:lnTo>
                  <a:lnTo>
                    <a:pt x="60242" y="4011"/>
                  </a:lnTo>
                  <a:lnTo>
                    <a:pt x="60097" y="3982"/>
                  </a:lnTo>
                  <a:lnTo>
                    <a:pt x="59922" y="3982"/>
                  </a:lnTo>
                  <a:lnTo>
                    <a:pt x="59748" y="4011"/>
                  </a:lnTo>
                  <a:lnTo>
                    <a:pt x="59516" y="4127"/>
                  </a:lnTo>
                  <a:lnTo>
                    <a:pt x="59283" y="4273"/>
                  </a:lnTo>
                  <a:lnTo>
                    <a:pt x="59051" y="4418"/>
                  </a:lnTo>
                  <a:lnTo>
                    <a:pt x="58847" y="4592"/>
                  </a:lnTo>
                  <a:lnTo>
                    <a:pt x="58644" y="4796"/>
                  </a:lnTo>
                  <a:lnTo>
                    <a:pt x="58469" y="4999"/>
                  </a:lnTo>
                  <a:lnTo>
                    <a:pt x="58150" y="5435"/>
                  </a:lnTo>
                  <a:lnTo>
                    <a:pt x="57859" y="5900"/>
                  </a:lnTo>
                  <a:lnTo>
                    <a:pt x="57568" y="6365"/>
                  </a:lnTo>
                  <a:lnTo>
                    <a:pt x="57307" y="6859"/>
                  </a:lnTo>
                  <a:lnTo>
                    <a:pt x="57016" y="7295"/>
                  </a:lnTo>
                  <a:lnTo>
                    <a:pt x="56842" y="7585"/>
                  </a:lnTo>
                  <a:lnTo>
                    <a:pt x="56668" y="7818"/>
                  </a:lnTo>
                  <a:lnTo>
                    <a:pt x="56493" y="7992"/>
                  </a:lnTo>
                  <a:lnTo>
                    <a:pt x="56290" y="8109"/>
                  </a:lnTo>
                  <a:lnTo>
                    <a:pt x="56086" y="8196"/>
                  </a:lnTo>
                  <a:lnTo>
                    <a:pt x="55825" y="8254"/>
                  </a:lnTo>
                  <a:lnTo>
                    <a:pt x="55534" y="8283"/>
                  </a:lnTo>
                  <a:lnTo>
                    <a:pt x="55186" y="8283"/>
                  </a:lnTo>
                  <a:lnTo>
                    <a:pt x="54866" y="8341"/>
                  </a:lnTo>
                  <a:lnTo>
                    <a:pt x="54604" y="8370"/>
                  </a:lnTo>
                  <a:lnTo>
                    <a:pt x="54139" y="8370"/>
                  </a:lnTo>
                  <a:lnTo>
                    <a:pt x="53936" y="8341"/>
                  </a:lnTo>
                  <a:lnTo>
                    <a:pt x="53762" y="8283"/>
                  </a:lnTo>
                  <a:lnTo>
                    <a:pt x="53413" y="8167"/>
                  </a:lnTo>
                  <a:lnTo>
                    <a:pt x="53093" y="8050"/>
                  </a:lnTo>
                  <a:lnTo>
                    <a:pt x="52774" y="7905"/>
                  </a:lnTo>
                  <a:lnTo>
                    <a:pt x="52396" y="7818"/>
                  </a:lnTo>
                  <a:lnTo>
                    <a:pt x="52163" y="7760"/>
                  </a:lnTo>
                  <a:lnTo>
                    <a:pt x="51902" y="7760"/>
                  </a:lnTo>
                  <a:lnTo>
                    <a:pt x="51553" y="7789"/>
                  </a:lnTo>
                  <a:lnTo>
                    <a:pt x="51233" y="7905"/>
                  </a:lnTo>
                  <a:lnTo>
                    <a:pt x="50914" y="8021"/>
                  </a:lnTo>
                  <a:lnTo>
                    <a:pt x="50594" y="8196"/>
                  </a:lnTo>
                  <a:lnTo>
                    <a:pt x="50013" y="8515"/>
                  </a:lnTo>
                  <a:lnTo>
                    <a:pt x="49693" y="8690"/>
                  </a:lnTo>
                  <a:lnTo>
                    <a:pt x="49373" y="8806"/>
                  </a:lnTo>
                  <a:lnTo>
                    <a:pt x="49025" y="8922"/>
                  </a:lnTo>
                  <a:lnTo>
                    <a:pt x="48676" y="8980"/>
                  </a:lnTo>
                  <a:lnTo>
                    <a:pt x="48298" y="9009"/>
                  </a:lnTo>
                  <a:lnTo>
                    <a:pt x="47950" y="9038"/>
                  </a:lnTo>
                  <a:lnTo>
                    <a:pt x="47223" y="9038"/>
                  </a:lnTo>
                  <a:lnTo>
                    <a:pt x="46874" y="8980"/>
                  </a:lnTo>
                  <a:lnTo>
                    <a:pt x="46496" y="8922"/>
                  </a:lnTo>
                  <a:lnTo>
                    <a:pt x="45944" y="8922"/>
                  </a:lnTo>
                  <a:lnTo>
                    <a:pt x="45363" y="8951"/>
                  </a:lnTo>
                  <a:lnTo>
                    <a:pt x="44782" y="9068"/>
                  </a:lnTo>
                  <a:lnTo>
                    <a:pt x="44230" y="9213"/>
                  </a:lnTo>
                  <a:lnTo>
                    <a:pt x="43590" y="9416"/>
                  </a:lnTo>
                  <a:lnTo>
                    <a:pt x="42980" y="9649"/>
                  </a:lnTo>
                  <a:lnTo>
                    <a:pt x="42631" y="9736"/>
                  </a:lnTo>
                  <a:lnTo>
                    <a:pt x="42312" y="9794"/>
                  </a:lnTo>
                  <a:lnTo>
                    <a:pt x="41992" y="9823"/>
                  </a:lnTo>
                  <a:lnTo>
                    <a:pt x="41033" y="9823"/>
                  </a:lnTo>
                  <a:lnTo>
                    <a:pt x="40423" y="9881"/>
                  </a:lnTo>
                  <a:lnTo>
                    <a:pt x="39842" y="9881"/>
                  </a:lnTo>
                  <a:lnTo>
                    <a:pt x="39551" y="9852"/>
                  </a:lnTo>
                  <a:lnTo>
                    <a:pt x="39260" y="9794"/>
                  </a:lnTo>
                  <a:lnTo>
                    <a:pt x="39086" y="9736"/>
                  </a:lnTo>
                  <a:lnTo>
                    <a:pt x="38912" y="9649"/>
                  </a:lnTo>
                  <a:lnTo>
                    <a:pt x="38621" y="9445"/>
                  </a:lnTo>
                  <a:lnTo>
                    <a:pt x="38476" y="9358"/>
                  </a:lnTo>
                  <a:lnTo>
                    <a:pt x="38301" y="9300"/>
                  </a:lnTo>
                  <a:lnTo>
                    <a:pt x="38127" y="9300"/>
                  </a:lnTo>
                  <a:lnTo>
                    <a:pt x="37953" y="9358"/>
                  </a:lnTo>
                  <a:lnTo>
                    <a:pt x="37604" y="9532"/>
                  </a:lnTo>
                  <a:lnTo>
                    <a:pt x="37430" y="9562"/>
                  </a:lnTo>
                  <a:lnTo>
                    <a:pt x="37255" y="9591"/>
                  </a:lnTo>
                  <a:lnTo>
                    <a:pt x="37139" y="9532"/>
                  </a:lnTo>
                  <a:lnTo>
                    <a:pt x="37052" y="9445"/>
                  </a:lnTo>
                  <a:lnTo>
                    <a:pt x="36878" y="9242"/>
                  </a:lnTo>
                  <a:lnTo>
                    <a:pt x="36587" y="8777"/>
                  </a:lnTo>
                  <a:lnTo>
                    <a:pt x="36413" y="8574"/>
                  </a:lnTo>
                  <a:lnTo>
                    <a:pt x="36325" y="8486"/>
                  </a:lnTo>
                  <a:lnTo>
                    <a:pt x="36209" y="8399"/>
                  </a:lnTo>
                  <a:lnTo>
                    <a:pt x="36093" y="8370"/>
                  </a:lnTo>
                  <a:lnTo>
                    <a:pt x="35977" y="8341"/>
                  </a:lnTo>
                  <a:lnTo>
                    <a:pt x="35831" y="8370"/>
                  </a:lnTo>
                  <a:lnTo>
                    <a:pt x="35686" y="8428"/>
                  </a:lnTo>
                  <a:lnTo>
                    <a:pt x="35425" y="8603"/>
                  </a:lnTo>
                  <a:lnTo>
                    <a:pt x="35250" y="8806"/>
                  </a:lnTo>
                  <a:lnTo>
                    <a:pt x="35105" y="9009"/>
                  </a:lnTo>
                  <a:lnTo>
                    <a:pt x="34989" y="9213"/>
                  </a:lnTo>
                  <a:lnTo>
                    <a:pt x="34785" y="9591"/>
                  </a:lnTo>
                  <a:lnTo>
                    <a:pt x="34553" y="9997"/>
                  </a:lnTo>
                  <a:lnTo>
                    <a:pt x="34436" y="10201"/>
                  </a:lnTo>
                  <a:lnTo>
                    <a:pt x="34262" y="10404"/>
                  </a:lnTo>
                  <a:lnTo>
                    <a:pt x="34059" y="10608"/>
                  </a:lnTo>
                  <a:lnTo>
                    <a:pt x="33797" y="10840"/>
                  </a:lnTo>
                  <a:lnTo>
                    <a:pt x="33477" y="11044"/>
                  </a:lnTo>
                  <a:lnTo>
                    <a:pt x="33071" y="11247"/>
                  </a:lnTo>
                  <a:lnTo>
                    <a:pt x="32606" y="11450"/>
                  </a:lnTo>
                  <a:lnTo>
                    <a:pt x="32054" y="11683"/>
                  </a:lnTo>
                  <a:lnTo>
                    <a:pt x="31705" y="11770"/>
                  </a:lnTo>
                  <a:lnTo>
                    <a:pt x="31443" y="11770"/>
                  </a:lnTo>
                  <a:lnTo>
                    <a:pt x="31182" y="11712"/>
                  </a:lnTo>
                  <a:lnTo>
                    <a:pt x="30978" y="11625"/>
                  </a:lnTo>
                  <a:lnTo>
                    <a:pt x="30804" y="11480"/>
                  </a:lnTo>
                  <a:lnTo>
                    <a:pt x="30659" y="11305"/>
                  </a:lnTo>
                  <a:lnTo>
                    <a:pt x="30513" y="11102"/>
                  </a:lnTo>
                  <a:lnTo>
                    <a:pt x="30368" y="10898"/>
                  </a:lnTo>
                  <a:lnTo>
                    <a:pt x="30136" y="10462"/>
                  </a:lnTo>
                  <a:lnTo>
                    <a:pt x="30019" y="10259"/>
                  </a:lnTo>
                  <a:lnTo>
                    <a:pt x="29903" y="10085"/>
                  </a:lnTo>
                  <a:lnTo>
                    <a:pt x="29758" y="9939"/>
                  </a:lnTo>
                  <a:lnTo>
                    <a:pt x="29583" y="9823"/>
                  </a:lnTo>
                  <a:lnTo>
                    <a:pt x="29409" y="9736"/>
                  </a:lnTo>
                  <a:lnTo>
                    <a:pt x="29206" y="9736"/>
                  </a:lnTo>
                  <a:lnTo>
                    <a:pt x="28683" y="10056"/>
                  </a:lnTo>
                  <a:lnTo>
                    <a:pt x="28479" y="10143"/>
                  </a:lnTo>
                  <a:lnTo>
                    <a:pt x="28305" y="10230"/>
                  </a:lnTo>
                  <a:lnTo>
                    <a:pt x="28130" y="10259"/>
                  </a:lnTo>
                  <a:lnTo>
                    <a:pt x="27840" y="10259"/>
                  </a:lnTo>
                  <a:lnTo>
                    <a:pt x="27724" y="10230"/>
                  </a:lnTo>
                  <a:lnTo>
                    <a:pt x="27462" y="10114"/>
                  </a:lnTo>
                  <a:lnTo>
                    <a:pt x="27200" y="9939"/>
                  </a:lnTo>
                  <a:lnTo>
                    <a:pt x="26823" y="9765"/>
                  </a:lnTo>
                  <a:lnTo>
                    <a:pt x="26387" y="9591"/>
                  </a:lnTo>
                  <a:lnTo>
                    <a:pt x="26038" y="9591"/>
                  </a:lnTo>
                  <a:lnTo>
                    <a:pt x="25689" y="9649"/>
                  </a:lnTo>
                  <a:lnTo>
                    <a:pt x="25341" y="9678"/>
                  </a:lnTo>
                  <a:lnTo>
                    <a:pt x="25195" y="9649"/>
                  </a:lnTo>
                  <a:lnTo>
                    <a:pt x="25021" y="9620"/>
                  </a:lnTo>
                  <a:lnTo>
                    <a:pt x="24643" y="9503"/>
                  </a:lnTo>
                  <a:lnTo>
                    <a:pt x="24265" y="9329"/>
                  </a:lnTo>
                  <a:lnTo>
                    <a:pt x="23917" y="9184"/>
                  </a:lnTo>
                  <a:lnTo>
                    <a:pt x="23539" y="9068"/>
                  </a:lnTo>
                  <a:lnTo>
                    <a:pt x="23190" y="8980"/>
                  </a:lnTo>
                  <a:lnTo>
                    <a:pt x="22841" y="8980"/>
                  </a:lnTo>
                  <a:lnTo>
                    <a:pt x="22638" y="9038"/>
                  </a:lnTo>
                  <a:lnTo>
                    <a:pt x="22464" y="9097"/>
                  </a:lnTo>
                  <a:lnTo>
                    <a:pt x="22260" y="9213"/>
                  </a:lnTo>
                  <a:lnTo>
                    <a:pt x="22086" y="9329"/>
                  </a:lnTo>
                  <a:lnTo>
                    <a:pt x="21824" y="9416"/>
                  </a:lnTo>
                  <a:lnTo>
                    <a:pt x="21592" y="9416"/>
                  </a:lnTo>
                  <a:lnTo>
                    <a:pt x="21185" y="9358"/>
                  </a:lnTo>
                  <a:lnTo>
                    <a:pt x="20982" y="9358"/>
                  </a:lnTo>
                  <a:lnTo>
                    <a:pt x="20749" y="9416"/>
                  </a:lnTo>
                  <a:lnTo>
                    <a:pt x="20458" y="9562"/>
                  </a:lnTo>
                  <a:lnTo>
                    <a:pt x="20110" y="9823"/>
                  </a:lnTo>
                  <a:lnTo>
                    <a:pt x="19703" y="10172"/>
                  </a:lnTo>
                  <a:lnTo>
                    <a:pt x="19325" y="10462"/>
                  </a:lnTo>
                  <a:lnTo>
                    <a:pt x="19005" y="10666"/>
                  </a:lnTo>
                  <a:lnTo>
                    <a:pt x="18860" y="10724"/>
                  </a:lnTo>
                  <a:lnTo>
                    <a:pt x="18686" y="10782"/>
                  </a:lnTo>
                  <a:lnTo>
                    <a:pt x="18366" y="10782"/>
                  </a:lnTo>
                  <a:lnTo>
                    <a:pt x="18221" y="10724"/>
                  </a:lnTo>
                  <a:lnTo>
                    <a:pt x="18017" y="10666"/>
                  </a:lnTo>
                  <a:lnTo>
                    <a:pt x="17843" y="10550"/>
                  </a:lnTo>
                  <a:lnTo>
                    <a:pt x="17640" y="10433"/>
                  </a:lnTo>
                  <a:lnTo>
                    <a:pt x="17175" y="10056"/>
                  </a:lnTo>
                  <a:lnTo>
                    <a:pt x="16884" y="9881"/>
                  </a:lnTo>
                  <a:lnTo>
                    <a:pt x="16652" y="9678"/>
                  </a:lnTo>
                  <a:lnTo>
                    <a:pt x="16158" y="9242"/>
                  </a:lnTo>
                  <a:lnTo>
                    <a:pt x="15896" y="9038"/>
                  </a:lnTo>
                  <a:lnTo>
                    <a:pt x="15634" y="8864"/>
                  </a:lnTo>
                  <a:lnTo>
                    <a:pt x="15489" y="8806"/>
                  </a:lnTo>
                  <a:lnTo>
                    <a:pt x="15315" y="8748"/>
                  </a:lnTo>
                  <a:lnTo>
                    <a:pt x="14792" y="8748"/>
                  </a:lnTo>
                  <a:lnTo>
                    <a:pt x="14617" y="8777"/>
                  </a:lnTo>
                  <a:lnTo>
                    <a:pt x="14472" y="8864"/>
                  </a:lnTo>
                  <a:lnTo>
                    <a:pt x="14327" y="8922"/>
                  </a:lnTo>
                  <a:lnTo>
                    <a:pt x="14065" y="9155"/>
                  </a:lnTo>
                  <a:lnTo>
                    <a:pt x="13833" y="9387"/>
                  </a:lnTo>
                  <a:lnTo>
                    <a:pt x="13600" y="9649"/>
                  </a:lnTo>
                  <a:lnTo>
                    <a:pt x="13368" y="9910"/>
                  </a:lnTo>
                  <a:lnTo>
                    <a:pt x="13106" y="10114"/>
                  </a:lnTo>
                  <a:lnTo>
                    <a:pt x="12961" y="10201"/>
                  </a:lnTo>
                  <a:lnTo>
                    <a:pt x="12787" y="10259"/>
                  </a:lnTo>
                  <a:lnTo>
                    <a:pt x="12670" y="10259"/>
                  </a:lnTo>
                  <a:lnTo>
                    <a:pt x="12554" y="10230"/>
                  </a:lnTo>
                  <a:lnTo>
                    <a:pt x="12322" y="10114"/>
                  </a:lnTo>
                  <a:lnTo>
                    <a:pt x="12118" y="9997"/>
                  </a:lnTo>
                  <a:lnTo>
                    <a:pt x="12002" y="9939"/>
                  </a:lnTo>
                  <a:lnTo>
                    <a:pt x="11886" y="9881"/>
                  </a:lnTo>
                  <a:lnTo>
                    <a:pt x="11595" y="9823"/>
                  </a:lnTo>
                  <a:lnTo>
                    <a:pt x="11334" y="9794"/>
                  </a:lnTo>
                  <a:lnTo>
                    <a:pt x="10491" y="9794"/>
                  </a:lnTo>
                  <a:lnTo>
                    <a:pt x="10200" y="9765"/>
                  </a:lnTo>
                  <a:lnTo>
                    <a:pt x="9939" y="9678"/>
                  </a:lnTo>
                  <a:lnTo>
                    <a:pt x="9677" y="9562"/>
                  </a:lnTo>
                  <a:lnTo>
                    <a:pt x="8980" y="9009"/>
                  </a:lnTo>
                  <a:lnTo>
                    <a:pt x="8718" y="8835"/>
                  </a:lnTo>
                  <a:lnTo>
                    <a:pt x="8486" y="8690"/>
                  </a:lnTo>
                  <a:lnTo>
                    <a:pt x="8224" y="8603"/>
                  </a:lnTo>
                  <a:lnTo>
                    <a:pt x="7904" y="8515"/>
                  </a:lnTo>
                  <a:lnTo>
                    <a:pt x="7033" y="8312"/>
                  </a:lnTo>
                  <a:lnTo>
                    <a:pt x="6829" y="8225"/>
                  </a:lnTo>
                  <a:lnTo>
                    <a:pt x="6626" y="8138"/>
                  </a:lnTo>
                  <a:lnTo>
                    <a:pt x="6248" y="7905"/>
                  </a:lnTo>
                  <a:lnTo>
                    <a:pt x="5870" y="7673"/>
                  </a:lnTo>
                  <a:lnTo>
                    <a:pt x="5667" y="7556"/>
                  </a:lnTo>
                  <a:lnTo>
                    <a:pt x="5463" y="7469"/>
                  </a:lnTo>
                  <a:lnTo>
                    <a:pt x="5144" y="7353"/>
                  </a:lnTo>
                  <a:lnTo>
                    <a:pt x="4853" y="7295"/>
                  </a:lnTo>
                  <a:lnTo>
                    <a:pt x="4592" y="7179"/>
                  </a:lnTo>
                  <a:lnTo>
                    <a:pt x="4359" y="7033"/>
                  </a:lnTo>
                  <a:lnTo>
                    <a:pt x="4156" y="6859"/>
                  </a:lnTo>
                  <a:lnTo>
                    <a:pt x="3749" y="6481"/>
                  </a:lnTo>
                  <a:lnTo>
                    <a:pt x="3342" y="6074"/>
                  </a:lnTo>
                  <a:lnTo>
                    <a:pt x="3109" y="5871"/>
                  </a:lnTo>
                  <a:lnTo>
                    <a:pt x="2877" y="5667"/>
                  </a:lnTo>
                  <a:lnTo>
                    <a:pt x="2615" y="5493"/>
                  </a:lnTo>
                  <a:lnTo>
                    <a:pt x="2354" y="5348"/>
                  </a:lnTo>
                  <a:lnTo>
                    <a:pt x="2005" y="5203"/>
                  </a:lnTo>
                  <a:lnTo>
                    <a:pt x="1656" y="5115"/>
                  </a:lnTo>
                  <a:lnTo>
                    <a:pt x="1250" y="5086"/>
                  </a:lnTo>
                  <a:lnTo>
                    <a:pt x="639" y="5086"/>
                  </a:lnTo>
                  <a:lnTo>
                    <a:pt x="465" y="5144"/>
                  </a:lnTo>
                  <a:lnTo>
                    <a:pt x="320" y="5203"/>
                  </a:lnTo>
                  <a:lnTo>
                    <a:pt x="145" y="5290"/>
                  </a:lnTo>
                  <a:lnTo>
                    <a:pt x="29" y="5406"/>
                  </a:lnTo>
                  <a:lnTo>
                    <a:pt x="0" y="5493"/>
                  </a:lnTo>
                  <a:lnTo>
                    <a:pt x="0" y="5551"/>
                  </a:lnTo>
                  <a:lnTo>
                    <a:pt x="29" y="5609"/>
                  </a:lnTo>
                  <a:lnTo>
                    <a:pt x="87" y="5638"/>
                  </a:lnTo>
                  <a:lnTo>
                    <a:pt x="174" y="5697"/>
                  </a:lnTo>
                  <a:lnTo>
                    <a:pt x="262" y="5638"/>
                  </a:lnTo>
                  <a:lnTo>
                    <a:pt x="349" y="5580"/>
                  </a:lnTo>
                  <a:lnTo>
                    <a:pt x="436" y="5493"/>
                  </a:lnTo>
                  <a:lnTo>
                    <a:pt x="523" y="5464"/>
                  </a:lnTo>
                  <a:lnTo>
                    <a:pt x="988" y="5406"/>
                  </a:lnTo>
                  <a:lnTo>
                    <a:pt x="1395" y="5406"/>
                  </a:lnTo>
                  <a:lnTo>
                    <a:pt x="1744" y="5464"/>
                  </a:lnTo>
                  <a:lnTo>
                    <a:pt x="2063" y="5580"/>
                  </a:lnTo>
                  <a:lnTo>
                    <a:pt x="2354" y="5726"/>
                  </a:lnTo>
                  <a:lnTo>
                    <a:pt x="2615" y="5900"/>
                  </a:lnTo>
                  <a:lnTo>
                    <a:pt x="2877" y="6103"/>
                  </a:lnTo>
                  <a:lnTo>
                    <a:pt x="3109" y="6307"/>
                  </a:lnTo>
                  <a:lnTo>
                    <a:pt x="3545" y="6743"/>
                  </a:lnTo>
                  <a:lnTo>
                    <a:pt x="3981" y="7150"/>
                  </a:lnTo>
                  <a:lnTo>
                    <a:pt x="4214" y="7324"/>
                  </a:lnTo>
                  <a:lnTo>
                    <a:pt x="4446" y="7498"/>
                  </a:lnTo>
                  <a:lnTo>
                    <a:pt x="4737" y="7615"/>
                  </a:lnTo>
                  <a:lnTo>
                    <a:pt x="5027" y="7673"/>
                  </a:lnTo>
                  <a:lnTo>
                    <a:pt x="5260" y="7731"/>
                  </a:lnTo>
                  <a:lnTo>
                    <a:pt x="5463" y="7818"/>
                  </a:lnTo>
                  <a:lnTo>
                    <a:pt x="5463" y="37808"/>
                  </a:lnTo>
                  <a:lnTo>
                    <a:pt x="144575" y="37808"/>
                  </a:lnTo>
                  <a:lnTo>
                    <a:pt x="144575" y="37721"/>
                  </a:lnTo>
                  <a:lnTo>
                    <a:pt x="283396" y="37721"/>
                  </a:lnTo>
                  <a:lnTo>
                    <a:pt x="283396" y="5406"/>
                  </a:lnTo>
                  <a:lnTo>
                    <a:pt x="283716" y="5493"/>
                  </a:lnTo>
                  <a:lnTo>
                    <a:pt x="284065" y="5667"/>
                  </a:lnTo>
                  <a:lnTo>
                    <a:pt x="284442" y="5842"/>
                  </a:lnTo>
                  <a:lnTo>
                    <a:pt x="284820" y="6074"/>
                  </a:lnTo>
                  <a:lnTo>
                    <a:pt x="285053" y="6191"/>
                  </a:lnTo>
                  <a:lnTo>
                    <a:pt x="285314" y="6336"/>
                  </a:lnTo>
                  <a:lnTo>
                    <a:pt x="285459" y="6365"/>
                  </a:lnTo>
                  <a:lnTo>
                    <a:pt x="285576" y="6394"/>
                  </a:lnTo>
                  <a:lnTo>
                    <a:pt x="285663" y="6365"/>
                  </a:lnTo>
                  <a:lnTo>
                    <a:pt x="285721" y="6336"/>
                  </a:lnTo>
                  <a:lnTo>
                    <a:pt x="285721" y="6278"/>
                  </a:lnTo>
                  <a:lnTo>
                    <a:pt x="285721" y="6191"/>
                  </a:lnTo>
                  <a:lnTo>
                    <a:pt x="285663" y="6103"/>
                  </a:lnTo>
                  <a:lnTo>
                    <a:pt x="285605" y="6045"/>
                  </a:lnTo>
                  <a:lnTo>
                    <a:pt x="285518" y="6016"/>
                  </a:lnTo>
                  <a:lnTo>
                    <a:pt x="285314" y="5929"/>
                  </a:lnTo>
                  <a:lnTo>
                    <a:pt x="285140" y="5871"/>
                  </a:lnTo>
                  <a:lnTo>
                    <a:pt x="284326" y="5435"/>
                  </a:lnTo>
                  <a:lnTo>
                    <a:pt x="284094" y="5290"/>
                  </a:lnTo>
                  <a:lnTo>
                    <a:pt x="283861" y="5203"/>
                  </a:lnTo>
                  <a:lnTo>
                    <a:pt x="283396" y="5028"/>
                  </a:lnTo>
                  <a:lnTo>
                    <a:pt x="283076" y="4941"/>
                  </a:lnTo>
                  <a:lnTo>
                    <a:pt x="282786" y="4912"/>
                  </a:lnTo>
                  <a:lnTo>
                    <a:pt x="282495" y="4883"/>
                  </a:lnTo>
                  <a:lnTo>
                    <a:pt x="282176" y="4854"/>
                  </a:lnTo>
                  <a:lnTo>
                    <a:pt x="281565" y="4883"/>
                  </a:lnTo>
                  <a:lnTo>
                    <a:pt x="280955" y="4970"/>
                  </a:lnTo>
                  <a:lnTo>
                    <a:pt x="280316" y="4999"/>
                  </a:lnTo>
                  <a:lnTo>
                    <a:pt x="279647" y="4941"/>
                  </a:lnTo>
                  <a:lnTo>
                    <a:pt x="279008" y="4854"/>
                  </a:lnTo>
                  <a:lnTo>
                    <a:pt x="278369" y="4679"/>
                  </a:lnTo>
                  <a:lnTo>
                    <a:pt x="277177" y="4273"/>
                  </a:lnTo>
                  <a:lnTo>
                    <a:pt x="276858" y="4156"/>
                  </a:lnTo>
                  <a:lnTo>
                    <a:pt x="276567" y="4098"/>
                  </a:lnTo>
                  <a:lnTo>
                    <a:pt x="276247" y="4040"/>
                  </a:lnTo>
                  <a:lnTo>
                    <a:pt x="275928" y="4011"/>
                  </a:lnTo>
                  <a:lnTo>
                    <a:pt x="275172" y="4040"/>
                  </a:lnTo>
                  <a:lnTo>
                    <a:pt x="274416" y="4098"/>
                  </a:lnTo>
                  <a:lnTo>
                    <a:pt x="273661" y="4214"/>
                  </a:lnTo>
                  <a:lnTo>
                    <a:pt x="272934" y="4273"/>
                  </a:lnTo>
                  <a:lnTo>
                    <a:pt x="272179" y="4331"/>
                  </a:lnTo>
                  <a:lnTo>
                    <a:pt x="271801" y="4302"/>
                  </a:lnTo>
                  <a:lnTo>
                    <a:pt x="271423" y="4273"/>
                  </a:lnTo>
                  <a:lnTo>
                    <a:pt x="271046" y="4244"/>
                  </a:lnTo>
                  <a:lnTo>
                    <a:pt x="270697" y="4156"/>
                  </a:lnTo>
                  <a:lnTo>
                    <a:pt x="270319" y="4040"/>
                  </a:lnTo>
                  <a:lnTo>
                    <a:pt x="269970" y="3895"/>
                  </a:lnTo>
                  <a:lnTo>
                    <a:pt x="269360" y="3604"/>
                  </a:lnTo>
                  <a:lnTo>
                    <a:pt x="268779" y="3285"/>
                  </a:lnTo>
                  <a:lnTo>
                    <a:pt x="268169" y="3023"/>
                  </a:lnTo>
                  <a:lnTo>
                    <a:pt x="267849" y="2907"/>
                  </a:lnTo>
                  <a:lnTo>
                    <a:pt x="267529" y="2820"/>
                  </a:lnTo>
                  <a:lnTo>
                    <a:pt x="266599" y="2674"/>
                  </a:lnTo>
                  <a:lnTo>
                    <a:pt x="265640" y="2529"/>
                  </a:lnTo>
                  <a:lnTo>
                    <a:pt x="265175" y="2442"/>
                  </a:lnTo>
                  <a:lnTo>
                    <a:pt x="264739" y="2326"/>
                  </a:lnTo>
                  <a:lnTo>
                    <a:pt x="264274" y="2209"/>
                  </a:lnTo>
                  <a:lnTo>
                    <a:pt x="263839" y="2035"/>
                  </a:lnTo>
                  <a:lnTo>
                    <a:pt x="263461" y="1861"/>
                  </a:lnTo>
                  <a:lnTo>
                    <a:pt x="263083" y="1686"/>
                  </a:lnTo>
                  <a:lnTo>
                    <a:pt x="262415" y="1279"/>
                  </a:lnTo>
                  <a:lnTo>
                    <a:pt x="261775" y="873"/>
                  </a:lnTo>
                  <a:lnTo>
                    <a:pt x="261136" y="524"/>
                  </a:lnTo>
                  <a:lnTo>
                    <a:pt x="260816" y="349"/>
                  </a:lnTo>
                  <a:lnTo>
                    <a:pt x="260468" y="233"/>
                  </a:lnTo>
                  <a:lnTo>
                    <a:pt x="260148" y="117"/>
                  </a:lnTo>
                  <a:lnTo>
                    <a:pt x="259770" y="30"/>
                  </a:lnTo>
                  <a:lnTo>
                    <a:pt x="2593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8" name="Google Shape;338;p13"/>
            <p:cNvSpPr/>
            <p:nvPr/>
          </p:nvSpPr>
          <p:spPr>
            <a:xfrm>
              <a:off x="5550325" y="2519650"/>
              <a:ext cx="137350" cy="118450"/>
            </a:xfrm>
            <a:custGeom>
              <a:avLst/>
              <a:gdLst/>
              <a:ahLst/>
              <a:cxnLst/>
              <a:rect l="l" t="t" r="r" b="b"/>
              <a:pathLst>
                <a:path w="5494" h="4738" extrusionOk="0">
                  <a:moveTo>
                    <a:pt x="3924" y="1"/>
                  </a:moveTo>
                  <a:lnTo>
                    <a:pt x="3750" y="30"/>
                  </a:lnTo>
                  <a:lnTo>
                    <a:pt x="3546" y="117"/>
                  </a:lnTo>
                  <a:lnTo>
                    <a:pt x="3372" y="233"/>
                  </a:lnTo>
                  <a:lnTo>
                    <a:pt x="3139" y="204"/>
                  </a:lnTo>
                  <a:lnTo>
                    <a:pt x="2878" y="233"/>
                  </a:lnTo>
                  <a:lnTo>
                    <a:pt x="2645" y="291"/>
                  </a:lnTo>
                  <a:lnTo>
                    <a:pt x="2384" y="407"/>
                  </a:lnTo>
                  <a:lnTo>
                    <a:pt x="1919" y="698"/>
                  </a:lnTo>
                  <a:lnTo>
                    <a:pt x="1483" y="960"/>
                  </a:lnTo>
                  <a:lnTo>
                    <a:pt x="1134" y="1192"/>
                  </a:lnTo>
                  <a:lnTo>
                    <a:pt x="757" y="1483"/>
                  </a:lnTo>
                  <a:lnTo>
                    <a:pt x="582" y="1657"/>
                  </a:lnTo>
                  <a:lnTo>
                    <a:pt x="437" y="1860"/>
                  </a:lnTo>
                  <a:lnTo>
                    <a:pt x="292" y="2035"/>
                  </a:lnTo>
                  <a:lnTo>
                    <a:pt x="175" y="2238"/>
                  </a:lnTo>
                  <a:lnTo>
                    <a:pt x="88" y="2442"/>
                  </a:lnTo>
                  <a:lnTo>
                    <a:pt x="30" y="2645"/>
                  </a:lnTo>
                  <a:lnTo>
                    <a:pt x="1" y="2848"/>
                  </a:lnTo>
                  <a:lnTo>
                    <a:pt x="1" y="3052"/>
                  </a:lnTo>
                  <a:lnTo>
                    <a:pt x="59" y="3255"/>
                  </a:lnTo>
                  <a:lnTo>
                    <a:pt x="146" y="3459"/>
                  </a:lnTo>
                  <a:lnTo>
                    <a:pt x="292" y="3633"/>
                  </a:lnTo>
                  <a:lnTo>
                    <a:pt x="495" y="3807"/>
                  </a:lnTo>
                  <a:lnTo>
                    <a:pt x="727" y="3924"/>
                  </a:lnTo>
                  <a:lnTo>
                    <a:pt x="989" y="4040"/>
                  </a:lnTo>
                  <a:lnTo>
                    <a:pt x="1251" y="4098"/>
                  </a:lnTo>
                  <a:lnTo>
                    <a:pt x="1541" y="4156"/>
                  </a:lnTo>
                  <a:lnTo>
                    <a:pt x="2093" y="4243"/>
                  </a:lnTo>
                  <a:lnTo>
                    <a:pt x="2616" y="4331"/>
                  </a:lnTo>
                  <a:lnTo>
                    <a:pt x="2849" y="4447"/>
                  </a:lnTo>
                  <a:lnTo>
                    <a:pt x="3052" y="4563"/>
                  </a:lnTo>
                  <a:lnTo>
                    <a:pt x="3256" y="4679"/>
                  </a:lnTo>
                  <a:lnTo>
                    <a:pt x="3488" y="4737"/>
                  </a:lnTo>
                  <a:lnTo>
                    <a:pt x="3750" y="4737"/>
                  </a:lnTo>
                  <a:lnTo>
                    <a:pt x="3982" y="4650"/>
                  </a:lnTo>
                  <a:lnTo>
                    <a:pt x="4186" y="4534"/>
                  </a:lnTo>
                  <a:lnTo>
                    <a:pt x="4389" y="4418"/>
                  </a:lnTo>
                  <a:lnTo>
                    <a:pt x="4593" y="4243"/>
                  </a:lnTo>
                  <a:lnTo>
                    <a:pt x="4738" y="4040"/>
                  </a:lnTo>
                  <a:lnTo>
                    <a:pt x="4912" y="3807"/>
                  </a:lnTo>
                  <a:lnTo>
                    <a:pt x="5028" y="3575"/>
                  </a:lnTo>
                  <a:lnTo>
                    <a:pt x="5145" y="3313"/>
                  </a:lnTo>
                  <a:lnTo>
                    <a:pt x="5261" y="3052"/>
                  </a:lnTo>
                  <a:lnTo>
                    <a:pt x="5348" y="2790"/>
                  </a:lnTo>
                  <a:lnTo>
                    <a:pt x="5406" y="2529"/>
                  </a:lnTo>
                  <a:lnTo>
                    <a:pt x="5464" y="2006"/>
                  </a:lnTo>
                  <a:lnTo>
                    <a:pt x="5493" y="1773"/>
                  </a:lnTo>
                  <a:lnTo>
                    <a:pt x="5464" y="1541"/>
                  </a:lnTo>
                  <a:lnTo>
                    <a:pt x="5435" y="1366"/>
                  </a:lnTo>
                  <a:lnTo>
                    <a:pt x="5377" y="1163"/>
                  </a:lnTo>
                  <a:lnTo>
                    <a:pt x="5232" y="814"/>
                  </a:lnTo>
                  <a:lnTo>
                    <a:pt x="5116" y="669"/>
                  </a:lnTo>
                  <a:lnTo>
                    <a:pt x="4999" y="524"/>
                  </a:lnTo>
                  <a:lnTo>
                    <a:pt x="4883" y="378"/>
                  </a:lnTo>
                  <a:lnTo>
                    <a:pt x="4738" y="262"/>
                  </a:lnTo>
                  <a:lnTo>
                    <a:pt x="4593" y="146"/>
                  </a:lnTo>
                  <a:lnTo>
                    <a:pt x="4418" y="88"/>
                  </a:lnTo>
                  <a:lnTo>
                    <a:pt x="4273" y="30"/>
                  </a:lnTo>
                  <a:lnTo>
                    <a:pt x="40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339" name="Google Shape;339;p13"/>
          <p:cNvGrpSpPr/>
          <p:nvPr/>
        </p:nvGrpSpPr>
        <p:grpSpPr>
          <a:xfrm rot="5400000">
            <a:off x="-6265140" y="1342287"/>
            <a:ext cx="12581248" cy="1893829"/>
            <a:chOff x="238125" y="2319875"/>
            <a:chExt cx="7143025" cy="1075225"/>
          </a:xfrm>
        </p:grpSpPr>
        <p:sp>
          <p:nvSpPr>
            <p:cNvPr id="340" name="Google Shape;340;p13"/>
            <p:cNvSpPr/>
            <p:nvPr/>
          </p:nvSpPr>
          <p:spPr>
            <a:xfrm>
              <a:off x="2491750" y="2591575"/>
              <a:ext cx="49425" cy="56700"/>
            </a:xfrm>
            <a:custGeom>
              <a:avLst/>
              <a:gdLst/>
              <a:ahLst/>
              <a:cxnLst/>
              <a:rect l="l" t="t" r="r" b="b"/>
              <a:pathLst>
                <a:path w="1977" h="2268" extrusionOk="0">
                  <a:moveTo>
                    <a:pt x="959" y="0"/>
                  </a:moveTo>
                  <a:lnTo>
                    <a:pt x="901" y="59"/>
                  </a:lnTo>
                  <a:lnTo>
                    <a:pt x="843" y="59"/>
                  </a:lnTo>
                  <a:lnTo>
                    <a:pt x="756" y="117"/>
                  </a:lnTo>
                  <a:lnTo>
                    <a:pt x="610" y="233"/>
                  </a:lnTo>
                  <a:lnTo>
                    <a:pt x="349" y="524"/>
                  </a:lnTo>
                  <a:lnTo>
                    <a:pt x="203" y="727"/>
                  </a:lnTo>
                  <a:lnTo>
                    <a:pt x="58" y="959"/>
                  </a:lnTo>
                  <a:lnTo>
                    <a:pt x="0" y="1192"/>
                  </a:lnTo>
                  <a:lnTo>
                    <a:pt x="0" y="1454"/>
                  </a:lnTo>
                  <a:lnTo>
                    <a:pt x="29" y="1686"/>
                  </a:lnTo>
                  <a:lnTo>
                    <a:pt x="87" y="1773"/>
                  </a:lnTo>
                  <a:lnTo>
                    <a:pt x="145" y="1889"/>
                  </a:lnTo>
                  <a:lnTo>
                    <a:pt x="233" y="1977"/>
                  </a:lnTo>
                  <a:lnTo>
                    <a:pt x="320" y="2064"/>
                  </a:lnTo>
                  <a:lnTo>
                    <a:pt x="436" y="2151"/>
                  </a:lnTo>
                  <a:lnTo>
                    <a:pt x="581" y="2209"/>
                  </a:lnTo>
                  <a:lnTo>
                    <a:pt x="843" y="2267"/>
                  </a:lnTo>
                  <a:lnTo>
                    <a:pt x="1075" y="2267"/>
                  </a:lnTo>
                  <a:lnTo>
                    <a:pt x="1279" y="2180"/>
                  </a:lnTo>
                  <a:lnTo>
                    <a:pt x="1453" y="2093"/>
                  </a:lnTo>
                  <a:lnTo>
                    <a:pt x="1627" y="1918"/>
                  </a:lnTo>
                  <a:lnTo>
                    <a:pt x="1744" y="1744"/>
                  </a:lnTo>
                  <a:lnTo>
                    <a:pt x="1860" y="1541"/>
                  </a:lnTo>
                  <a:lnTo>
                    <a:pt x="1918" y="1337"/>
                  </a:lnTo>
                  <a:lnTo>
                    <a:pt x="1976" y="1105"/>
                  </a:lnTo>
                  <a:lnTo>
                    <a:pt x="1976" y="872"/>
                  </a:lnTo>
                  <a:lnTo>
                    <a:pt x="1947" y="669"/>
                  </a:lnTo>
                  <a:lnTo>
                    <a:pt x="1889" y="495"/>
                  </a:lnTo>
                  <a:lnTo>
                    <a:pt x="1802" y="320"/>
                  </a:lnTo>
                  <a:lnTo>
                    <a:pt x="1657" y="204"/>
                  </a:lnTo>
                  <a:lnTo>
                    <a:pt x="1511" y="146"/>
                  </a:lnTo>
                  <a:lnTo>
                    <a:pt x="1308" y="117"/>
                  </a:lnTo>
                  <a:lnTo>
                    <a:pt x="1250" y="88"/>
                  </a:lnTo>
                  <a:lnTo>
                    <a:pt x="1221" y="30"/>
                  </a:lnTo>
                  <a:lnTo>
                    <a:pt x="11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1" name="Google Shape;341;p13"/>
            <p:cNvSpPr/>
            <p:nvPr/>
          </p:nvSpPr>
          <p:spPr>
            <a:xfrm>
              <a:off x="2611625" y="2458625"/>
              <a:ext cx="157675" cy="189650"/>
            </a:xfrm>
            <a:custGeom>
              <a:avLst/>
              <a:gdLst/>
              <a:ahLst/>
              <a:cxnLst/>
              <a:rect l="l" t="t" r="r" b="b"/>
              <a:pathLst>
                <a:path w="6307" h="7586" extrusionOk="0">
                  <a:moveTo>
                    <a:pt x="4098" y="0"/>
                  </a:moveTo>
                  <a:lnTo>
                    <a:pt x="3778" y="30"/>
                  </a:lnTo>
                  <a:lnTo>
                    <a:pt x="3458" y="117"/>
                  </a:lnTo>
                  <a:lnTo>
                    <a:pt x="3139" y="262"/>
                  </a:lnTo>
                  <a:lnTo>
                    <a:pt x="2848" y="436"/>
                  </a:lnTo>
                  <a:lnTo>
                    <a:pt x="2557" y="611"/>
                  </a:lnTo>
                  <a:lnTo>
                    <a:pt x="2092" y="930"/>
                  </a:lnTo>
                  <a:lnTo>
                    <a:pt x="1656" y="1279"/>
                  </a:lnTo>
                  <a:lnTo>
                    <a:pt x="1453" y="1483"/>
                  </a:lnTo>
                  <a:lnTo>
                    <a:pt x="1279" y="1686"/>
                  </a:lnTo>
                  <a:lnTo>
                    <a:pt x="1104" y="1918"/>
                  </a:lnTo>
                  <a:lnTo>
                    <a:pt x="988" y="2151"/>
                  </a:lnTo>
                  <a:lnTo>
                    <a:pt x="785" y="2296"/>
                  </a:lnTo>
                  <a:lnTo>
                    <a:pt x="639" y="2471"/>
                  </a:lnTo>
                  <a:lnTo>
                    <a:pt x="494" y="2645"/>
                  </a:lnTo>
                  <a:lnTo>
                    <a:pt x="378" y="2819"/>
                  </a:lnTo>
                  <a:lnTo>
                    <a:pt x="291" y="3023"/>
                  </a:lnTo>
                  <a:lnTo>
                    <a:pt x="233" y="3197"/>
                  </a:lnTo>
                  <a:lnTo>
                    <a:pt x="116" y="3633"/>
                  </a:lnTo>
                  <a:lnTo>
                    <a:pt x="87" y="4069"/>
                  </a:lnTo>
                  <a:lnTo>
                    <a:pt x="58" y="4505"/>
                  </a:lnTo>
                  <a:lnTo>
                    <a:pt x="58" y="5377"/>
                  </a:lnTo>
                  <a:lnTo>
                    <a:pt x="0" y="5609"/>
                  </a:lnTo>
                  <a:lnTo>
                    <a:pt x="0" y="5813"/>
                  </a:lnTo>
                  <a:lnTo>
                    <a:pt x="0" y="6016"/>
                  </a:lnTo>
                  <a:lnTo>
                    <a:pt x="58" y="6219"/>
                  </a:lnTo>
                  <a:lnTo>
                    <a:pt x="116" y="6423"/>
                  </a:lnTo>
                  <a:lnTo>
                    <a:pt x="233" y="6597"/>
                  </a:lnTo>
                  <a:lnTo>
                    <a:pt x="349" y="6772"/>
                  </a:lnTo>
                  <a:lnTo>
                    <a:pt x="465" y="6917"/>
                  </a:lnTo>
                  <a:lnTo>
                    <a:pt x="610" y="7062"/>
                  </a:lnTo>
                  <a:lnTo>
                    <a:pt x="785" y="7178"/>
                  </a:lnTo>
                  <a:lnTo>
                    <a:pt x="988" y="7295"/>
                  </a:lnTo>
                  <a:lnTo>
                    <a:pt x="1162" y="7382"/>
                  </a:lnTo>
                  <a:lnTo>
                    <a:pt x="1366" y="7469"/>
                  </a:lnTo>
                  <a:lnTo>
                    <a:pt x="1598" y="7527"/>
                  </a:lnTo>
                  <a:lnTo>
                    <a:pt x="1802" y="7556"/>
                  </a:lnTo>
                  <a:lnTo>
                    <a:pt x="2034" y="7585"/>
                  </a:lnTo>
                  <a:lnTo>
                    <a:pt x="2180" y="7585"/>
                  </a:lnTo>
                  <a:lnTo>
                    <a:pt x="2325" y="7556"/>
                  </a:lnTo>
                  <a:lnTo>
                    <a:pt x="2615" y="7440"/>
                  </a:lnTo>
                  <a:lnTo>
                    <a:pt x="2906" y="7295"/>
                  </a:lnTo>
                  <a:lnTo>
                    <a:pt x="3168" y="7149"/>
                  </a:lnTo>
                  <a:lnTo>
                    <a:pt x="3545" y="6975"/>
                  </a:lnTo>
                  <a:lnTo>
                    <a:pt x="3923" y="6830"/>
                  </a:lnTo>
                  <a:lnTo>
                    <a:pt x="4301" y="6655"/>
                  </a:lnTo>
                  <a:lnTo>
                    <a:pt x="4679" y="6481"/>
                  </a:lnTo>
                  <a:lnTo>
                    <a:pt x="5027" y="6248"/>
                  </a:lnTo>
                  <a:lnTo>
                    <a:pt x="5347" y="6016"/>
                  </a:lnTo>
                  <a:lnTo>
                    <a:pt x="5492" y="5871"/>
                  </a:lnTo>
                  <a:lnTo>
                    <a:pt x="5609" y="5725"/>
                  </a:lnTo>
                  <a:lnTo>
                    <a:pt x="5725" y="5551"/>
                  </a:lnTo>
                  <a:lnTo>
                    <a:pt x="5812" y="5377"/>
                  </a:lnTo>
                  <a:lnTo>
                    <a:pt x="5928" y="5086"/>
                  </a:lnTo>
                  <a:lnTo>
                    <a:pt x="6045" y="4766"/>
                  </a:lnTo>
                  <a:lnTo>
                    <a:pt x="6132" y="4447"/>
                  </a:lnTo>
                  <a:lnTo>
                    <a:pt x="6219" y="4098"/>
                  </a:lnTo>
                  <a:lnTo>
                    <a:pt x="6277" y="3720"/>
                  </a:lnTo>
                  <a:lnTo>
                    <a:pt x="6306" y="3342"/>
                  </a:lnTo>
                  <a:lnTo>
                    <a:pt x="6306" y="2994"/>
                  </a:lnTo>
                  <a:lnTo>
                    <a:pt x="6306" y="2616"/>
                  </a:lnTo>
                  <a:lnTo>
                    <a:pt x="6277" y="2238"/>
                  </a:lnTo>
                  <a:lnTo>
                    <a:pt x="6190" y="1889"/>
                  </a:lnTo>
                  <a:lnTo>
                    <a:pt x="6103" y="1541"/>
                  </a:lnTo>
                  <a:lnTo>
                    <a:pt x="5986" y="1221"/>
                  </a:lnTo>
                  <a:lnTo>
                    <a:pt x="5812" y="930"/>
                  </a:lnTo>
                  <a:lnTo>
                    <a:pt x="5609" y="669"/>
                  </a:lnTo>
                  <a:lnTo>
                    <a:pt x="5376" y="436"/>
                  </a:lnTo>
                  <a:lnTo>
                    <a:pt x="5086" y="233"/>
                  </a:lnTo>
                  <a:lnTo>
                    <a:pt x="4911" y="146"/>
                  </a:lnTo>
                  <a:lnTo>
                    <a:pt x="4766" y="88"/>
                  </a:lnTo>
                  <a:lnTo>
                    <a:pt x="444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2" name="Google Shape;342;p13"/>
            <p:cNvSpPr/>
            <p:nvPr/>
          </p:nvSpPr>
          <p:spPr>
            <a:xfrm>
              <a:off x="2358800" y="2529100"/>
              <a:ext cx="107525" cy="140950"/>
            </a:xfrm>
            <a:custGeom>
              <a:avLst/>
              <a:gdLst/>
              <a:ahLst/>
              <a:cxnLst/>
              <a:rect l="l" t="t" r="r" b="b"/>
              <a:pathLst>
                <a:path w="4301" h="5638" extrusionOk="0">
                  <a:moveTo>
                    <a:pt x="2877" y="0"/>
                  </a:moveTo>
                  <a:lnTo>
                    <a:pt x="2703" y="29"/>
                  </a:lnTo>
                  <a:lnTo>
                    <a:pt x="2499" y="88"/>
                  </a:lnTo>
                  <a:lnTo>
                    <a:pt x="2325" y="175"/>
                  </a:lnTo>
                  <a:lnTo>
                    <a:pt x="2151" y="291"/>
                  </a:lnTo>
                  <a:lnTo>
                    <a:pt x="2005" y="436"/>
                  </a:lnTo>
                  <a:lnTo>
                    <a:pt x="1773" y="669"/>
                  </a:lnTo>
                  <a:lnTo>
                    <a:pt x="1482" y="930"/>
                  </a:lnTo>
                  <a:lnTo>
                    <a:pt x="1337" y="1076"/>
                  </a:lnTo>
                  <a:lnTo>
                    <a:pt x="1250" y="1221"/>
                  </a:lnTo>
                  <a:lnTo>
                    <a:pt x="1192" y="1366"/>
                  </a:lnTo>
                  <a:lnTo>
                    <a:pt x="1221" y="1424"/>
                  </a:lnTo>
                  <a:lnTo>
                    <a:pt x="1250" y="1482"/>
                  </a:lnTo>
                  <a:lnTo>
                    <a:pt x="785" y="2122"/>
                  </a:lnTo>
                  <a:lnTo>
                    <a:pt x="552" y="2441"/>
                  </a:lnTo>
                  <a:lnTo>
                    <a:pt x="349" y="2790"/>
                  </a:lnTo>
                  <a:lnTo>
                    <a:pt x="174" y="3139"/>
                  </a:lnTo>
                  <a:lnTo>
                    <a:pt x="58" y="3517"/>
                  </a:lnTo>
                  <a:lnTo>
                    <a:pt x="0" y="3894"/>
                  </a:lnTo>
                  <a:lnTo>
                    <a:pt x="0" y="4098"/>
                  </a:lnTo>
                  <a:lnTo>
                    <a:pt x="29" y="4272"/>
                  </a:lnTo>
                  <a:lnTo>
                    <a:pt x="87" y="4534"/>
                  </a:lnTo>
                  <a:lnTo>
                    <a:pt x="203" y="4795"/>
                  </a:lnTo>
                  <a:lnTo>
                    <a:pt x="349" y="5028"/>
                  </a:lnTo>
                  <a:lnTo>
                    <a:pt x="552" y="5231"/>
                  </a:lnTo>
                  <a:lnTo>
                    <a:pt x="756" y="5406"/>
                  </a:lnTo>
                  <a:lnTo>
                    <a:pt x="988" y="5551"/>
                  </a:lnTo>
                  <a:lnTo>
                    <a:pt x="1250" y="5638"/>
                  </a:lnTo>
                  <a:lnTo>
                    <a:pt x="2063" y="5638"/>
                  </a:lnTo>
                  <a:lnTo>
                    <a:pt x="2354" y="5580"/>
                  </a:lnTo>
                  <a:lnTo>
                    <a:pt x="2615" y="5522"/>
                  </a:lnTo>
                  <a:lnTo>
                    <a:pt x="2877" y="5435"/>
                  </a:lnTo>
                  <a:lnTo>
                    <a:pt x="3109" y="5318"/>
                  </a:lnTo>
                  <a:lnTo>
                    <a:pt x="3342" y="5173"/>
                  </a:lnTo>
                  <a:lnTo>
                    <a:pt x="3516" y="4970"/>
                  </a:lnTo>
                  <a:lnTo>
                    <a:pt x="3865" y="4098"/>
                  </a:lnTo>
                  <a:lnTo>
                    <a:pt x="4010" y="3662"/>
                  </a:lnTo>
                  <a:lnTo>
                    <a:pt x="4127" y="3197"/>
                  </a:lnTo>
                  <a:lnTo>
                    <a:pt x="4243" y="2761"/>
                  </a:lnTo>
                  <a:lnTo>
                    <a:pt x="4301" y="2296"/>
                  </a:lnTo>
                  <a:lnTo>
                    <a:pt x="4301" y="1831"/>
                  </a:lnTo>
                  <a:lnTo>
                    <a:pt x="4214" y="1366"/>
                  </a:lnTo>
                  <a:lnTo>
                    <a:pt x="4185" y="1163"/>
                  </a:lnTo>
                  <a:lnTo>
                    <a:pt x="4156" y="959"/>
                  </a:lnTo>
                  <a:lnTo>
                    <a:pt x="4068" y="785"/>
                  </a:lnTo>
                  <a:lnTo>
                    <a:pt x="3981" y="611"/>
                  </a:lnTo>
                  <a:lnTo>
                    <a:pt x="3836" y="465"/>
                  </a:lnTo>
                  <a:lnTo>
                    <a:pt x="3720" y="320"/>
                  </a:lnTo>
                  <a:lnTo>
                    <a:pt x="3574" y="204"/>
                  </a:lnTo>
                  <a:lnTo>
                    <a:pt x="3400" y="117"/>
                  </a:lnTo>
                  <a:lnTo>
                    <a:pt x="3226" y="58"/>
                  </a:lnTo>
                  <a:lnTo>
                    <a:pt x="3051" y="29"/>
                  </a:lnTo>
                  <a:lnTo>
                    <a:pt x="28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3" name="Google Shape;343;p13"/>
            <p:cNvSpPr/>
            <p:nvPr/>
          </p:nvSpPr>
          <p:spPr>
            <a:xfrm>
              <a:off x="2770725" y="2372175"/>
              <a:ext cx="55225" cy="66125"/>
            </a:xfrm>
            <a:custGeom>
              <a:avLst/>
              <a:gdLst/>
              <a:ahLst/>
              <a:cxnLst/>
              <a:rect l="l" t="t" r="r" b="b"/>
              <a:pathLst>
                <a:path w="2209" h="2645" extrusionOk="0">
                  <a:moveTo>
                    <a:pt x="1308" y="0"/>
                  </a:moveTo>
                  <a:lnTo>
                    <a:pt x="1192" y="29"/>
                  </a:lnTo>
                  <a:lnTo>
                    <a:pt x="1105" y="117"/>
                  </a:lnTo>
                  <a:lnTo>
                    <a:pt x="988" y="175"/>
                  </a:lnTo>
                  <a:lnTo>
                    <a:pt x="814" y="262"/>
                  </a:lnTo>
                  <a:lnTo>
                    <a:pt x="640" y="349"/>
                  </a:lnTo>
                  <a:lnTo>
                    <a:pt x="465" y="465"/>
                  </a:lnTo>
                  <a:lnTo>
                    <a:pt x="349" y="611"/>
                  </a:lnTo>
                  <a:lnTo>
                    <a:pt x="233" y="756"/>
                  </a:lnTo>
                  <a:lnTo>
                    <a:pt x="146" y="930"/>
                  </a:lnTo>
                  <a:lnTo>
                    <a:pt x="58" y="1105"/>
                  </a:lnTo>
                  <a:lnTo>
                    <a:pt x="29" y="1279"/>
                  </a:lnTo>
                  <a:lnTo>
                    <a:pt x="0" y="1482"/>
                  </a:lnTo>
                  <a:lnTo>
                    <a:pt x="0" y="1657"/>
                  </a:lnTo>
                  <a:lnTo>
                    <a:pt x="29" y="1831"/>
                  </a:lnTo>
                  <a:lnTo>
                    <a:pt x="58" y="2005"/>
                  </a:lnTo>
                  <a:lnTo>
                    <a:pt x="146" y="2180"/>
                  </a:lnTo>
                  <a:lnTo>
                    <a:pt x="262" y="2325"/>
                  </a:lnTo>
                  <a:lnTo>
                    <a:pt x="407" y="2470"/>
                  </a:lnTo>
                  <a:lnTo>
                    <a:pt x="581" y="2587"/>
                  </a:lnTo>
                  <a:lnTo>
                    <a:pt x="756" y="2645"/>
                  </a:lnTo>
                  <a:lnTo>
                    <a:pt x="930" y="2645"/>
                  </a:lnTo>
                  <a:lnTo>
                    <a:pt x="1105" y="2616"/>
                  </a:lnTo>
                  <a:lnTo>
                    <a:pt x="1250" y="2558"/>
                  </a:lnTo>
                  <a:lnTo>
                    <a:pt x="1395" y="2500"/>
                  </a:lnTo>
                  <a:lnTo>
                    <a:pt x="1540" y="2412"/>
                  </a:lnTo>
                  <a:lnTo>
                    <a:pt x="1657" y="2296"/>
                  </a:lnTo>
                  <a:lnTo>
                    <a:pt x="1773" y="2151"/>
                  </a:lnTo>
                  <a:lnTo>
                    <a:pt x="1976" y="1860"/>
                  </a:lnTo>
                  <a:lnTo>
                    <a:pt x="2093" y="1541"/>
                  </a:lnTo>
                  <a:lnTo>
                    <a:pt x="2180" y="1221"/>
                  </a:lnTo>
                  <a:lnTo>
                    <a:pt x="2209" y="901"/>
                  </a:lnTo>
                  <a:lnTo>
                    <a:pt x="2209" y="785"/>
                  </a:lnTo>
                  <a:lnTo>
                    <a:pt x="2209" y="669"/>
                  </a:lnTo>
                  <a:lnTo>
                    <a:pt x="2122" y="465"/>
                  </a:lnTo>
                  <a:lnTo>
                    <a:pt x="2005" y="262"/>
                  </a:lnTo>
                  <a:lnTo>
                    <a:pt x="1831" y="117"/>
                  </a:lnTo>
                  <a:lnTo>
                    <a:pt x="1628" y="29"/>
                  </a:lnTo>
                  <a:lnTo>
                    <a:pt x="15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4" name="Google Shape;344;p13"/>
            <p:cNvSpPr/>
            <p:nvPr/>
          </p:nvSpPr>
          <p:spPr>
            <a:xfrm>
              <a:off x="2840475" y="2461525"/>
              <a:ext cx="79200" cy="79225"/>
            </a:xfrm>
            <a:custGeom>
              <a:avLst/>
              <a:gdLst/>
              <a:ahLst/>
              <a:cxnLst/>
              <a:rect l="l" t="t" r="r" b="b"/>
              <a:pathLst>
                <a:path w="3168" h="3169" extrusionOk="0">
                  <a:moveTo>
                    <a:pt x="2005" y="1"/>
                  </a:moveTo>
                  <a:lnTo>
                    <a:pt x="1802" y="59"/>
                  </a:lnTo>
                  <a:lnTo>
                    <a:pt x="1598" y="117"/>
                  </a:lnTo>
                  <a:lnTo>
                    <a:pt x="1424" y="262"/>
                  </a:lnTo>
                  <a:lnTo>
                    <a:pt x="1221" y="437"/>
                  </a:lnTo>
                  <a:lnTo>
                    <a:pt x="959" y="466"/>
                  </a:lnTo>
                  <a:lnTo>
                    <a:pt x="756" y="553"/>
                  </a:lnTo>
                  <a:lnTo>
                    <a:pt x="552" y="669"/>
                  </a:lnTo>
                  <a:lnTo>
                    <a:pt x="378" y="843"/>
                  </a:lnTo>
                  <a:lnTo>
                    <a:pt x="233" y="1018"/>
                  </a:lnTo>
                  <a:lnTo>
                    <a:pt x="145" y="1221"/>
                  </a:lnTo>
                  <a:lnTo>
                    <a:pt x="58" y="1425"/>
                  </a:lnTo>
                  <a:lnTo>
                    <a:pt x="0" y="1657"/>
                  </a:lnTo>
                  <a:lnTo>
                    <a:pt x="0" y="1890"/>
                  </a:lnTo>
                  <a:lnTo>
                    <a:pt x="0" y="2122"/>
                  </a:lnTo>
                  <a:lnTo>
                    <a:pt x="58" y="2355"/>
                  </a:lnTo>
                  <a:lnTo>
                    <a:pt x="145" y="2558"/>
                  </a:lnTo>
                  <a:lnTo>
                    <a:pt x="262" y="2761"/>
                  </a:lnTo>
                  <a:lnTo>
                    <a:pt x="407" y="2907"/>
                  </a:lnTo>
                  <a:lnTo>
                    <a:pt x="610" y="3052"/>
                  </a:lnTo>
                  <a:lnTo>
                    <a:pt x="843" y="3139"/>
                  </a:lnTo>
                  <a:lnTo>
                    <a:pt x="1017" y="3168"/>
                  </a:lnTo>
                  <a:lnTo>
                    <a:pt x="1191" y="3168"/>
                  </a:lnTo>
                  <a:lnTo>
                    <a:pt x="1395" y="3139"/>
                  </a:lnTo>
                  <a:lnTo>
                    <a:pt x="1569" y="3110"/>
                  </a:lnTo>
                  <a:lnTo>
                    <a:pt x="1918" y="2994"/>
                  </a:lnTo>
                  <a:lnTo>
                    <a:pt x="2238" y="2791"/>
                  </a:lnTo>
                  <a:lnTo>
                    <a:pt x="2528" y="2558"/>
                  </a:lnTo>
                  <a:lnTo>
                    <a:pt x="2761" y="2296"/>
                  </a:lnTo>
                  <a:lnTo>
                    <a:pt x="2964" y="2006"/>
                  </a:lnTo>
                  <a:lnTo>
                    <a:pt x="3109" y="1686"/>
                  </a:lnTo>
                  <a:lnTo>
                    <a:pt x="3168" y="1454"/>
                  </a:lnTo>
                  <a:lnTo>
                    <a:pt x="3168" y="1250"/>
                  </a:lnTo>
                  <a:lnTo>
                    <a:pt x="3168" y="1018"/>
                  </a:lnTo>
                  <a:lnTo>
                    <a:pt x="3109" y="843"/>
                  </a:lnTo>
                  <a:lnTo>
                    <a:pt x="3022" y="640"/>
                  </a:lnTo>
                  <a:lnTo>
                    <a:pt x="2935" y="466"/>
                  </a:lnTo>
                  <a:lnTo>
                    <a:pt x="2819" y="320"/>
                  </a:lnTo>
                  <a:lnTo>
                    <a:pt x="2674" y="204"/>
                  </a:lnTo>
                  <a:lnTo>
                    <a:pt x="2528" y="117"/>
                  </a:lnTo>
                  <a:lnTo>
                    <a:pt x="2354" y="30"/>
                  </a:lnTo>
                  <a:lnTo>
                    <a:pt x="21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5" name="Google Shape;345;p13"/>
            <p:cNvSpPr/>
            <p:nvPr/>
          </p:nvSpPr>
          <p:spPr>
            <a:xfrm>
              <a:off x="1950500" y="2469525"/>
              <a:ext cx="82100" cy="118450"/>
            </a:xfrm>
            <a:custGeom>
              <a:avLst/>
              <a:gdLst/>
              <a:ahLst/>
              <a:cxnLst/>
              <a:rect l="l" t="t" r="r" b="b"/>
              <a:pathLst>
                <a:path w="3284" h="4738" extrusionOk="0">
                  <a:moveTo>
                    <a:pt x="2238" y="0"/>
                  </a:moveTo>
                  <a:lnTo>
                    <a:pt x="1976" y="59"/>
                  </a:lnTo>
                  <a:lnTo>
                    <a:pt x="1715" y="204"/>
                  </a:lnTo>
                  <a:lnTo>
                    <a:pt x="1424" y="378"/>
                  </a:lnTo>
                  <a:lnTo>
                    <a:pt x="1163" y="582"/>
                  </a:lnTo>
                  <a:lnTo>
                    <a:pt x="930" y="814"/>
                  </a:lnTo>
                  <a:lnTo>
                    <a:pt x="698" y="1047"/>
                  </a:lnTo>
                  <a:lnTo>
                    <a:pt x="523" y="1279"/>
                  </a:lnTo>
                  <a:lnTo>
                    <a:pt x="378" y="1512"/>
                  </a:lnTo>
                  <a:lnTo>
                    <a:pt x="262" y="1947"/>
                  </a:lnTo>
                  <a:lnTo>
                    <a:pt x="175" y="2383"/>
                  </a:lnTo>
                  <a:lnTo>
                    <a:pt x="0" y="3313"/>
                  </a:lnTo>
                  <a:lnTo>
                    <a:pt x="29" y="3517"/>
                  </a:lnTo>
                  <a:lnTo>
                    <a:pt x="58" y="3749"/>
                  </a:lnTo>
                  <a:lnTo>
                    <a:pt x="145" y="3982"/>
                  </a:lnTo>
                  <a:lnTo>
                    <a:pt x="262" y="4185"/>
                  </a:lnTo>
                  <a:lnTo>
                    <a:pt x="407" y="4388"/>
                  </a:lnTo>
                  <a:lnTo>
                    <a:pt x="581" y="4563"/>
                  </a:lnTo>
                  <a:lnTo>
                    <a:pt x="756" y="4679"/>
                  </a:lnTo>
                  <a:lnTo>
                    <a:pt x="988" y="4737"/>
                  </a:lnTo>
                  <a:lnTo>
                    <a:pt x="1192" y="4708"/>
                  </a:lnTo>
                  <a:lnTo>
                    <a:pt x="1366" y="4679"/>
                  </a:lnTo>
                  <a:lnTo>
                    <a:pt x="1540" y="4650"/>
                  </a:lnTo>
                  <a:lnTo>
                    <a:pt x="1715" y="4563"/>
                  </a:lnTo>
                  <a:lnTo>
                    <a:pt x="2005" y="4388"/>
                  </a:lnTo>
                  <a:lnTo>
                    <a:pt x="2296" y="4156"/>
                  </a:lnTo>
                  <a:lnTo>
                    <a:pt x="2528" y="3894"/>
                  </a:lnTo>
                  <a:lnTo>
                    <a:pt x="2732" y="3575"/>
                  </a:lnTo>
                  <a:lnTo>
                    <a:pt x="2848" y="3255"/>
                  </a:lnTo>
                  <a:lnTo>
                    <a:pt x="2935" y="2906"/>
                  </a:lnTo>
                  <a:lnTo>
                    <a:pt x="3051" y="2529"/>
                  </a:lnTo>
                  <a:lnTo>
                    <a:pt x="3168" y="2064"/>
                  </a:lnTo>
                  <a:lnTo>
                    <a:pt x="3255" y="1599"/>
                  </a:lnTo>
                  <a:lnTo>
                    <a:pt x="3284" y="1366"/>
                  </a:lnTo>
                  <a:lnTo>
                    <a:pt x="3284" y="1134"/>
                  </a:lnTo>
                  <a:lnTo>
                    <a:pt x="3284" y="930"/>
                  </a:lnTo>
                  <a:lnTo>
                    <a:pt x="3226" y="727"/>
                  </a:lnTo>
                  <a:lnTo>
                    <a:pt x="3168" y="523"/>
                  </a:lnTo>
                  <a:lnTo>
                    <a:pt x="3051" y="378"/>
                  </a:lnTo>
                  <a:lnTo>
                    <a:pt x="2906" y="233"/>
                  </a:lnTo>
                  <a:lnTo>
                    <a:pt x="2732" y="117"/>
                  </a:lnTo>
                  <a:lnTo>
                    <a:pt x="2499" y="59"/>
                  </a:lnTo>
                  <a:lnTo>
                    <a:pt x="2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6" name="Google Shape;346;p13"/>
            <p:cNvSpPr/>
            <p:nvPr/>
          </p:nvSpPr>
          <p:spPr>
            <a:xfrm>
              <a:off x="2096525" y="2562525"/>
              <a:ext cx="136600" cy="113350"/>
            </a:xfrm>
            <a:custGeom>
              <a:avLst/>
              <a:gdLst/>
              <a:ahLst/>
              <a:cxnLst/>
              <a:rect l="l" t="t" r="r" b="b"/>
              <a:pathLst>
                <a:path w="5464" h="4534" extrusionOk="0">
                  <a:moveTo>
                    <a:pt x="3923" y="0"/>
                  </a:moveTo>
                  <a:lnTo>
                    <a:pt x="3720" y="29"/>
                  </a:lnTo>
                  <a:lnTo>
                    <a:pt x="3546" y="87"/>
                  </a:lnTo>
                  <a:lnTo>
                    <a:pt x="3371" y="204"/>
                  </a:lnTo>
                  <a:lnTo>
                    <a:pt x="3110" y="174"/>
                  </a:lnTo>
                  <a:lnTo>
                    <a:pt x="2877" y="204"/>
                  </a:lnTo>
                  <a:lnTo>
                    <a:pt x="2616" y="291"/>
                  </a:lnTo>
                  <a:lnTo>
                    <a:pt x="2383" y="378"/>
                  </a:lnTo>
                  <a:lnTo>
                    <a:pt x="1918" y="668"/>
                  </a:lnTo>
                  <a:lnTo>
                    <a:pt x="1482" y="901"/>
                  </a:lnTo>
                  <a:lnTo>
                    <a:pt x="1105" y="1133"/>
                  </a:lnTo>
                  <a:lnTo>
                    <a:pt x="756" y="1424"/>
                  </a:lnTo>
                  <a:lnTo>
                    <a:pt x="581" y="1569"/>
                  </a:lnTo>
                  <a:lnTo>
                    <a:pt x="436" y="1744"/>
                  </a:lnTo>
                  <a:lnTo>
                    <a:pt x="291" y="1947"/>
                  </a:lnTo>
                  <a:lnTo>
                    <a:pt x="175" y="2121"/>
                  </a:lnTo>
                  <a:lnTo>
                    <a:pt x="87" y="2325"/>
                  </a:lnTo>
                  <a:lnTo>
                    <a:pt x="29" y="2528"/>
                  </a:lnTo>
                  <a:lnTo>
                    <a:pt x="0" y="2732"/>
                  </a:lnTo>
                  <a:lnTo>
                    <a:pt x="0" y="2906"/>
                  </a:lnTo>
                  <a:lnTo>
                    <a:pt x="58" y="3110"/>
                  </a:lnTo>
                  <a:lnTo>
                    <a:pt x="146" y="3284"/>
                  </a:lnTo>
                  <a:lnTo>
                    <a:pt x="291" y="3458"/>
                  </a:lnTo>
                  <a:lnTo>
                    <a:pt x="494" y="3633"/>
                  </a:lnTo>
                  <a:lnTo>
                    <a:pt x="727" y="3749"/>
                  </a:lnTo>
                  <a:lnTo>
                    <a:pt x="988" y="3836"/>
                  </a:lnTo>
                  <a:lnTo>
                    <a:pt x="1250" y="3894"/>
                  </a:lnTo>
                  <a:lnTo>
                    <a:pt x="1540" y="3952"/>
                  </a:lnTo>
                  <a:lnTo>
                    <a:pt x="2064" y="4039"/>
                  </a:lnTo>
                  <a:lnTo>
                    <a:pt x="2616" y="4127"/>
                  </a:lnTo>
                  <a:lnTo>
                    <a:pt x="2848" y="4214"/>
                  </a:lnTo>
                  <a:lnTo>
                    <a:pt x="3052" y="4359"/>
                  </a:lnTo>
                  <a:lnTo>
                    <a:pt x="3255" y="4446"/>
                  </a:lnTo>
                  <a:lnTo>
                    <a:pt x="3488" y="4533"/>
                  </a:lnTo>
                  <a:lnTo>
                    <a:pt x="3749" y="4504"/>
                  </a:lnTo>
                  <a:lnTo>
                    <a:pt x="3982" y="4446"/>
                  </a:lnTo>
                  <a:lnTo>
                    <a:pt x="4185" y="4330"/>
                  </a:lnTo>
                  <a:lnTo>
                    <a:pt x="4388" y="4185"/>
                  </a:lnTo>
                  <a:lnTo>
                    <a:pt x="4592" y="4039"/>
                  </a:lnTo>
                  <a:lnTo>
                    <a:pt x="4737" y="3836"/>
                  </a:lnTo>
                  <a:lnTo>
                    <a:pt x="4882" y="3633"/>
                  </a:lnTo>
                  <a:lnTo>
                    <a:pt x="5028" y="3400"/>
                  </a:lnTo>
                  <a:lnTo>
                    <a:pt x="5144" y="3168"/>
                  </a:lnTo>
                  <a:lnTo>
                    <a:pt x="5260" y="2906"/>
                  </a:lnTo>
                  <a:lnTo>
                    <a:pt x="5318" y="2645"/>
                  </a:lnTo>
                  <a:lnTo>
                    <a:pt x="5405" y="2412"/>
                  </a:lnTo>
                  <a:lnTo>
                    <a:pt x="5464" y="1918"/>
                  </a:lnTo>
                  <a:lnTo>
                    <a:pt x="5464" y="1686"/>
                  </a:lnTo>
                  <a:lnTo>
                    <a:pt x="5464" y="1453"/>
                  </a:lnTo>
                  <a:lnTo>
                    <a:pt x="5435" y="1279"/>
                  </a:lnTo>
                  <a:lnTo>
                    <a:pt x="5376" y="1104"/>
                  </a:lnTo>
                  <a:lnTo>
                    <a:pt x="5231" y="785"/>
                  </a:lnTo>
                  <a:lnTo>
                    <a:pt x="5115" y="610"/>
                  </a:lnTo>
                  <a:lnTo>
                    <a:pt x="4999" y="494"/>
                  </a:lnTo>
                  <a:lnTo>
                    <a:pt x="4882" y="349"/>
                  </a:lnTo>
                  <a:lnTo>
                    <a:pt x="4737" y="233"/>
                  </a:lnTo>
                  <a:lnTo>
                    <a:pt x="4592" y="145"/>
                  </a:lnTo>
                  <a:lnTo>
                    <a:pt x="4417" y="58"/>
                  </a:lnTo>
                  <a:lnTo>
                    <a:pt x="4272" y="29"/>
                  </a:lnTo>
                  <a:lnTo>
                    <a:pt x="40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7" name="Google Shape;347;p13"/>
            <p:cNvSpPr/>
            <p:nvPr/>
          </p:nvSpPr>
          <p:spPr>
            <a:xfrm>
              <a:off x="6065425" y="2410675"/>
              <a:ext cx="157675" cy="199075"/>
            </a:xfrm>
            <a:custGeom>
              <a:avLst/>
              <a:gdLst/>
              <a:ahLst/>
              <a:cxnLst/>
              <a:rect l="l" t="t" r="r" b="b"/>
              <a:pathLst>
                <a:path w="6307" h="7963" extrusionOk="0">
                  <a:moveTo>
                    <a:pt x="4098" y="1"/>
                  </a:moveTo>
                  <a:lnTo>
                    <a:pt x="3779" y="30"/>
                  </a:lnTo>
                  <a:lnTo>
                    <a:pt x="3459" y="146"/>
                  </a:lnTo>
                  <a:lnTo>
                    <a:pt x="3139" y="291"/>
                  </a:lnTo>
                  <a:lnTo>
                    <a:pt x="2849" y="465"/>
                  </a:lnTo>
                  <a:lnTo>
                    <a:pt x="2558" y="640"/>
                  </a:lnTo>
                  <a:lnTo>
                    <a:pt x="2122" y="989"/>
                  </a:lnTo>
                  <a:lnTo>
                    <a:pt x="1657" y="1366"/>
                  </a:lnTo>
                  <a:lnTo>
                    <a:pt x="1454" y="1570"/>
                  </a:lnTo>
                  <a:lnTo>
                    <a:pt x="1279" y="1773"/>
                  </a:lnTo>
                  <a:lnTo>
                    <a:pt x="1134" y="2006"/>
                  </a:lnTo>
                  <a:lnTo>
                    <a:pt x="989" y="2267"/>
                  </a:lnTo>
                  <a:lnTo>
                    <a:pt x="814" y="2413"/>
                  </a:lnTo>
                  <a:lnTo>
                    <a:pt x="640" y="2587"/>
                  </a:lnTo>
                  <a:lnTo>
                    <a:pt x="495" y="2761"/>
                  </a:lnTo>
                  <a:lnTo>
                    <a:pt x="379" y="2965"/>
                  </a:lnTo>
                  <a:lnTo>
                    <a:pt x="291" y="3168"/>
                  </a:lnTo>
                  <a:lnTo>
                    <a:pt x="233" y="3371"/>
                  </a:lnTo>
                  <a:lnTo>
                    <a:pt x="117" y="3807"/>
                  </a:lnTo>
                  <a:lnTo>
                    <a:pt x="88" y="4272"/>
                  </a:lnTo>
                  <a:lnTo>
                    <a:pt x="59" y="4737"/>
                  </a:lnTo>
                  <a:lnTo>
                    <a:pt x="59" y="5638"/>
                  </a:lnTo>
                  <a:lnTo>
                    <a:pt x="1" y="5871"/>
                  </a:lnTo>
                  <a:lnTo>
                    <a:pt x="1" y="6103"/>
                  </a:lnTo>
                  <a:lnTo>
                    <a:pt x="30" y="6307"/>
                  </a:lnTo>
                  <a:lnTo>
                    <a:pt x="59" y="6539"/>
                  </a:lnTo>
                  <a:lnTo>
                    <a:pt x="146" y="6713"/>
                  </a:lnTo>
                  <a:lnTo>
                    <a:pt x="233" y="6917"/>
                  </a:lnTo>
                  <a:lnTo>
                    <a:pt x="349" y="7091"/>
                  </a:lnTo>
                  <a:lnTo>
                    <a:pt x="466" y="7266"/>
                  </a:lnTo>
                  <a:lnTo>
                    <a:pt x="640" y="7411"/>
                  </a:lnTo>
                  <a:lnTo>
                    <a:pt x="785" y="7527"/>
                  </a:lnTo>
                  <a:lnTo>
                    <a:pt x="989" y="7643"/>
                  </a:lnTo>
                  <a:lnTo>
                    <a:pt x="1163" y="7760"/>
                  </a:lnTo>
                  <a:lnTo>
                    <a:pt x="1367" y="7847"/>
                  </a:lnTo>
                  <a:lnTo>
                    <a:pt x="1599" y="7905"/>
                  </a:lnTo>
                  <a:lnTo>
                    <a:pt x="1802" y="7934"/>
                  </a:lnTo>
                  <a:lnTo>
                    <a:pt x="2035" y="7963"/>
                  </a:lnTo>
                  <a:lnTo>
                    <a:pt x="2180" y="7963"/>
                  </a:lnTo>
                  <a:lnTo>
                    <a:pt x="2355" y="7934"/>
                  </a:lnTo>
                  <a:lnTo>
                    <a:pt x="2500" y="7876"/>
                  </a:lnTo>
                  <a:lnTo>
                    <a:pt x="2645" y="7818"/>
                  </a:lnTo>
                  <a:lnTo>
                    <a:pt x="2907" y="7643"/>
                  </a:lnTo>
                  <a:lnTo>
                    <a:pt x="3197" y="7498"/>
                  </a:lnTo>
                  <a:lnTo>
                    <a:pt x="3546" y="7324"/>
                  </a:lnTo>
                  <a:lnTo>
                    <a:pt x="3924" y="7149"/>
                  </a:lnTo>
                  <a:lnTo>
                    <a:pt x="4331" y="6975"/>
                  </a:lnTo>
                  <a:lnTo>
                    <a:pt x="4709" y="6801"/>
                  </a:lnTo>
                  <a:lnTo>
                    <a:pt x="5057" y="6568"/>
                  </a:lnTo>
                  <a:lnTo>
                    <a:pt x="5348" y="6307"/>
                  </a:lnTo>
                  <a:lnTo>
                    <a:pt x="5493" y="6161"/>
                  </a:lnTo>
                  <a:lnTo>
                    <a:pt x="5638" y="6016"/>
                  </a:lnTo>
                  <a:lnTo>
                    <a:pt x="5726" y="5842"/>
                  </a:lnTo>
                  <a:lnTo>
                    <a:pt x="5842" y="5638"/>
                  </a:lnTo>
                  <a:lnTo>
                    <a:pt x="5958" y="5348"/>
                  </a:lnTo>
                  <a:lnTo>
                    <a:pt x="6045" y="4999"/>
                  </a:lnTo>
                  <a:lnTo>
                    <a:pt x="6132" y="4650"/>
                  </a:lnTo>
                  <a:lnTo>
                    <a:pt x="6220" y="4301"/>
                  </a:lnTo>
                  <a:lnTo>
                    <a:pt x="6278" y="3895"/>
                  </a:lnTo>
                  <a:lnTo>
                    <a:pt x="6307" y="3517"/>
                  </a:lnTo>
                  <a:lnTo>
                    <a:pt x="6307" y="3139"/>
                  </a:lnTo>
                  <a:lnTo>
                    <a:pt x="6307" y="2732"/>
                  </a:lnTo>
                  <a:lnTo>
                    <a:pt x="6278" y="2354"/>
                  </a:lnTo>
                  <a:lnTo>
                    <a:pt x="6220" y="1977"/>
                  </a:lnTo>
                  <a:lnTo>
                    <a:pt x="6103" y="1628"/>
                  </a:lnTo>
                  <a:lnTo>
                    <a:pt x="5987" y="1308"/>
                  </a:lnTo>
                  <a:lnTo>
                    <a:pt x="5813" y="989"/>
                  </a:lnTo>
                  <a:lnTo>
                    <a:pt x="5609" y="698"/>
                  </a:lnTo>
                  <a:lnTo>
                    <a:pt x="5377" y="465"/>
                  </a:lnTo>
                  <a:lnTo>
                    <a:pt x="5086" y="262"/>
                  </a:lnTo>
                  <a:lnTo>
                    <a:pt x="4941" y="175"/>
                  </a:lnTo>
                  <a:lnTo>
                    <a:pt x="4767" y="88"/>
                  </a:lnTo>
                  <a:lnTo>
                    <a:pt x="4592" y="59"/>
                  </a:lnTo>
                  <a:lnTo>
                    <a:pt x="44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8" name="Google Shape;348;p13"/>
            <p:cNvSpPr/>
            <p:nvPr/>
          </p:nvSpPr>
          <p:spPr>
            <a:xfrm>
              <a:off x="5812600" y="2484775"/>
              <a:ext cx="107550" cy="148225"/>
            </a:xfrm>
            <a:custGeom>
              <a:avLst/>
              <a:gdLst/>
              <a:ahLst/>
              <a:cxnLst/>
              <a:rect l="l" t="t" r="r" b="b"/>
              <a:pathLst>
                <a:path w="4302" h="5929" extrusionOk="0">
                  <a:moveTo>
                    <a:pt x="2878" y="1"/>
                  </a:moveTo>
                  <a:lnTo>
                    <a:pt x="2703" y="30"/>
                  </a:lnTo>
                  <a:lnTo>
                    <a:pt x="2529" y="88"/>
                  </a:lnTo>
                  <a:lnTo>
                    <a:pt x="2326" y="175"/>
                  </a:lnTo>
                  <a:lnTo>
                    <a:pt x="2180" y="291"/>
                  </a:lnTo>
                  <a:lnTo>
                    <a:pt x="2006" y="466"/>
                  </a:lnTo>
                  <a:lnTo>
                    <a:pt x="1773" y="698"/>
                  </a:lnTo>
                  <a:lnTo>
                    <a:pt x="1483" y="989"/>
                  </a:lnTo>
                  <a:lnTo>
                    <a:pt x="1338" y="1134"/>
                  </a:lnTo>
                  <a:lnTo>
                    <a:pt x="1250" y="1279"/>
                  </a:lnTo>
                  <a:lnTo>
                    <a:pt x="1221" y="1425"/>
                  </a:lnTo>
                  <a:lnTo>
                    <a:pt x="1221" y="1483"/>
                  </a:lnTo>
                  <a:lnTo>
                    <a:pt x="1250" y="1570"/>
                  </a:lnTo>
                  <a:lnTo>
                    <a:pt x="785" y="2209"/>
                  </a:lnTo>
                  <a:lnTo>
                    <a:pt x="553" y="2558"/>
                  </a:lnTo>
                  <a:lnTo>
                    <a:pt x="349" y="2936"/>
                  </a:lnTo>
                  <a:lnTo>
                    <a:pt x="204" y="3314"/>
                  </a:lnTo>
                  <a:lnTo>
                    <a:pt x="59" y="3691"/>
                  </a:lnTo>
                  <a:lnTo>
                    <a:pt x="1" y="4098"/>
                  </a:lnTo>
                  <a:lnTo>
                    <a:pt x="1" y="4272"/>
                  </a:lnTo>
                  <a:lnTo>
                    <a:pt x="30" y="4476"/>
                  </a:lnTo>
                  <a:lnTo>
                    <a:pt x="88" y="4767"/>
                  </a:lnTo>
                  <a:lnTo>
                    <a:pt x="204" y="5028"/>
                  </a:lnTo>
                  <a:lnTo>
                    <a:pt x="349" y="5261"/>
                  </a:lnTo>
                  <a:lnTo>
                    <a:pt x="553" y="5493"/>
                  </a:lnTo>
                  <a:lnTo>
                    <a:pt x="756" y="5667"/>
                  </a:lnTo>
                  <a:lnTo>
                    <a:pt x="989" y="5813"/>
                  </a:lnTo>
                  <a:lnTo>
                    <a:pt x="1250" y="5900"/>
                  </a:lnTo>
                  <a:lnTo>
                    <a:pt x="1396" y="5929"/>
                  </a:lnTo>
                  <a:lnTo>
                    <a:pt x="1541" y="5929"/>
                  </a:lnTo>
                  <a:lnTo>
                    <a:pt x="2093" y="5900"/>
                  </a:lnTo>
                  <a:lnTo>
                    <a:pt x="2355" y="5842"/>
                  </a:lnTo>
                  <a:lnTo>
                    <a:pt x="2616" y="5784"/>
                  </a:lnTo>
                  <a:lnTo>
                    <a:pt x="2878" y="5696"/>
                  </a:lnTo>
                  <a:lnTo>
                    <a:pt x="3110" y="5580"/>
                  </a:lnTo>
                  <a:lnTo>
                    <a:pt x="3343" y="5406"/>
                  </a:lnTo>
                  <a:lnTo>
                    <a:pt x="3517" y="5202"/>
                  </a:lnTo>
                  <a:lnTo>
                    <a:pt x="3866" y="4302"/>
                  </a:lnTo>
                  <a:lnTo>
                    <a:pt x="4011" y="3837"/>
                  </a:lnTo>
                  <a:lnTo>
                    <a:pt x="4156" y="3372"/>
                  </a:lnTo>
                  <a:lnTo>
                    <a:pt x="4244" y="2878"/>
                  </a:lnTo>
                  <a:lnTo>
                    <a:pt x="4302" y="2413"/>
                  </a:lnTo>
                  <a:lnTo>
                    <a:pt x="4302" y="1919"/>
                  </a:lnTo>
                  <a:lnTo>
                    <a:pt x="4214" y="1425"/>
                  </a:lnTo>
                  <a:lnTo>
                    <a:pt x="4214" y="1221"/>
                  </a:lnTo>
                  <a:lnTo>
                    <a:pt x="4156" y="1018"/>
                  </a:lnTo>
                  <a:lnTo>
                    <a:pt x="4069" y="814"/>
                  </a:lnTo>
                  <a:lnTo>
                    <a:pt x="3982" y="640"/>
                  </a:lnTo>
                  <a:lnTo>
                    <a:pt x="3866" y="495"/>
                  </a:lnTo>
                  <a:lnTo>
                    <a:pt x="3720" y="349"/>
                  </a:lnTo>
                  <a:lnTo>
                    <a:pt x="3575" y="233"/>
                  </a:lnTo>
                  <a:lnTo>
                    <a:pt x="3401" y="117"/>
                  </a:lnTo>
                  <a:lnTo>
                    <a:pt x="3226" y="59"/>
                  </a:lnTo>
                  <a:lnTo>
                    <a:pt x="30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9" name="Google Shape;349;p13"/>
            <p:cNvSpPr/>
            <p:nvPr/>
          </p:nvSpPr>
          <p:spPr>
            <a:xfrm>
              <a:off x="5945550" y="2550175"/>
              <a:ext cx="49425" cy="59575"/>
            </a:xfrm>
            <a:custGeom>
              <a:avLst/>
              <a:gdLst/>
              <a:ahLst/>
              <a:cxnLst/>
              <a:rect l="l" t="t" r="r" b="b"/>
              <a:pathLst>
                <a:path w="1977" h="2383" extrusionOk="0">
                  <a:moveTo>
                    <a:pt x="1047" y="0"/>
                  </a:moveTo>
                  <a:lnTo>
                    <a:pt x="960" y="29"/>
                  </a:lnTo>
                  <a:lnTo>
                    <a:pt x="931" y="58"/>
                  </a:lnTo>
                  <a:lnTo>
                    <a:pt x="844" y="58"/>
                  </a:lnTo>
                  <a:lnTo>
                    <a:pt x="756" y="116"/>
                  </a:lnTo>
                  <a:lnTo>
                    <a:pt x="611" y="262"/>
                  </a:lnTo>
                  <a:lnTo>
                    <a:pt x="379" y="552"/>
                  </a:lnTo>
                  <a:lnTo>
                    <a:pt x="204" y="756"/>
                  </a:lnTo>
                  <a:lnTo>
                    <a:pt x="88" y="1017"/>
                  </a:lnTo>
                  <a:lnTo>
                    <a:pt x="1" y="1250"/>
                  </a:lnTo>
                  <a:lnTo>
                    <a:pt x="1" y="1511"/>
                  </a:lnTo>
                  <a:lnTo>
                    <a:pt x="30" y="1773"/>
                  </a:lnTo>
                  <a:lnTo>
                    <a:pt x="88" y="1889"/>
                  </a:lnTo>
                  <a:lnTo>
                    <a:pt x="146" y="1976"/>
                  </a:lnTo>
                  <a:lnTo>
                    <a:pt x="233" y="2092"/>
                  </a:lnTo>
                  <a:lnTo>
                    <a:pt x="320" y="2180"/>
                  </a:lnTo>
                  <a:lnTo>
                    <a:pt x="437" y="2238"/>
                  </a:lnTo>
                  <a:lnTo>
                    <a:pt x="582" y="2296"/>
                  </a:lnTo>
                  <a:lnTo>
                    <a:pt x="844" y="2383"/>
                  </a:lnTo>
                  <a:lnTo>
                    <a:pt x="1076" y="2354"/>
                  </a:lnTo>
                  <a:lnTo>
                    <a:pt x="1279" y="2296"/>
                  </a:lnTo>
                  <a:lnTo>
                    <a:pt x="1454" y="2180"/>
                  </a:lnTo>
                  <a:lnTo>
                    <a:pt x="1628" y="2034"/>
                  </a:lnTo>
                  <a:lnTo>
                    <a:pt x="1744" y="1831"/>
                  </a:lnTo>
                  <a:lnTo>
                    <a:pt x="1861" y="1627"/>
                  </a:lnTo>
                  <a:lnTo>
                    <a:pt x="1919" y="1395"/>
                  </a:lnTo>
                  <a:lnTo>
                    <a:pt x="1977" y="1162"/>
                  </a:lnTo>
                  <a:lnTo>
                    <a:pt x="1977" y="930"/>
                  </a:lnTo>
                  <a:lnTo>
                    <a:pt x="1948" y="698"/>
                  </a:lnTo>
                  <a:lnTo>
                    <a:pt x="1890" y="523"/>
                  </a:lnTo>
                  <a:lnTo>
                    <a:pt x="1803" y="349"/>
                  </a:lnTo>
                  <a:lnTo>
                    <a:pt x="1686" y="233"/>
                  </a:lnTo>
                  <a:lnTo>
                    <a:pt x="1512" y="145"/>
                  </a:lnTo>
                  <a:lnTo>
                    <a:pt x="1308" y="145"/>
                  </a:lnTo>
                  <a:lnTo>
                    <a:pt x="1279" y="87"/>
                  </a:lnTo>
                  <a:lnTo>
                    <a:pt x="1221" y="29"/>
                  </a:lnTo>
                  <a:lnTo>
                    <a:pt x="11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0" name="Google Shape;350;p13"/>
            <p:cNvSpPr/>
            <p:nvPr/>
          </p:nvSpPr>
          <p:spPr>
            <a:xfrm>
              <a:off x="6224525" y="2319875"/>
              <a:ext cx="55250" cy="69750"/>
            </a:xfrm>
            <a:custGeom>
              <a:avLst/>
              <a:gdLst/>
              <a:ahLst/>
              <a:cxnLst/>
              <a:rect l="l" t="t" r="r" b="b"/>
              <a:pathLst>
                <a:path w="2210" h="2790" extrusionOk="0">
                  <a:moveTo>
                    <a:pt x="1425" y="0"/>
                  </a:moveTo>
                  <a:lnTo>
                    <a:pt x="1309" y="29"/>
                  </a:lnTo>
                  <a:lnTo>
                    <a:pt x="1221" y="58"/>
                  </a:lnTo>
                  <a:lnTo>
                    <a:pt x="1105" y="116"/>
                  </a:lnTo>
                  <a:lnTo>
                    <a:pt x="989" y="203"/>
                  </a:lnTo>
                  <a:lnTo>
                    <a:pt x="815" y="291"/>
                  </a:lnTo>
                  <a:lnTo>
                    <a:pt x="640" y="378"/>
                  </a:lnTo>
                  <a:lnTo>
                    <a:pt x="495" y="494"/>
                  </a:lnTo>
                  <a:lnTo>
                    <a:pt x="350" y="639"/>
                  </a:lnTo>
                  <a:lnTo>
                    <a:pt x="233" y="814"/>
                  </a:lnTo>
                  <a:lnTo>
                    <a:pt x="146" y="988"/>
                  </a:lnTo>
                  <a:lnTo>
                    <a:pt x="59" y="1162"/>
                  </a:lnTo>
                  <a:lnTo>
                    <a:pt x="30" y="1366"/>
                  </a:lnTo>
                  <a:lnTo>
                    <a:pt x="1" y="1540"/>
                  </a:lnTo>
                  <a:lnTo>
                    <a:pt x="1" y="1744"/>
                  </a:lnTo>
                  <a:lnTo>
                    <a:pt x="30" y="1947"/>
                  </a:lnTo>
                  <a:lnTo>
                    <a:pt x="88" y="2121"/>
                  </a:lnTo>
                  <a:lnTo>
                    <a:pt x="146" y="2296"/>
                  </a:lnTo>
                  <a:lnTo>
                    <a:pt x="262" y="2470"/>
                  </a:lnTo>
                  <a:lnTo>
                    <a:pt x="408" y="2615"/>
                  </a:lnTo>
                  <a:lnTo>
                    <a:pt x="582" y="2732"/>
                  </a:lnTo>
                  <a:lnTo>
                    <a:pt x="757" y="2761"/>
                  </a:lnTo>
                  <a:lnTo>
                    <a:pt x="931" y="2790"/>
                  </a:lnTo>
                  <a:lnTo>
                    <a:pt x="1105" y="2761"/>
                  </a:lnTo>
                  <a:lnTo>
                    <a:pt x="1251" y="2703"/>
                  </a:lnTo>
                  <a:lnTo>
                    <a:pt x="1396" y="2615"/>
                  </a:lnTo>
                  <a:lnTo>
                    <a:pt x="1541" y="2528"/>
                  </a:lnTo>
                  <a:lnTo>
                    <a:pt x="1657" y="2412"/>
                  </a:lnTo>
                  <a:lnTo>
                    <a:pt x="1774" y="2267"/>
                  </a:lnTo>
                  <a:lnTo>
                    <a:pt x="1977" y="1976"/>
                  </a:lnTo>
                  <a:lnTo>
                    <a:pt x="2122" y="1627"/>
                  </a:lnTo>
                  <a:lnTo>
                    <a:pt x="2210" y="1279"/>
                  </a:lnTo>
                  <a:lnTo>
                    <a:pt x="2210" y="959"/>
                  </a:lnTo>
                  <a:lnTo>
                    <a:pt x="2210" y="843"/>
                  </a:lnTo>
                  <a:lnTo>
                    <a:pt x="2210" y="727"/>
                  </a:lnTo>
                  <a:lnTo>
                    <a:pt x="2122" y="494"/>
                  </a:lnTo>
                  <a:lnTo>
                    <a:pt x="2006" y="291"/>
                  </a:lnTo>
                  <a:lnTo>
                    <a:pt x="1832" y="145"/>
                  </a:lnTo>
                  <a:lnTo>
                    <a:pt x="1628" y="29"/>
                  </a:lnTo>
                  <a:lnTo>
                    <a:pt x="15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1" name="Google Shape;351;p13"/>
            <p:cNvSpPr/>
            <p:nvPr/>
          </p:nvSpPr>
          <p:spPr>
            <a:xfrm>
              <a:off x="6294275" y="2414300"/>
              <a:ext cx="79950" cy="82125"/>
            </a:xfrm>
            <a:custGeom>
              <a:avLst/>
              <a:gdLst/>
              <a:ahLst/>
              <a:cxnLst/>
              <a:rect l="l" t="t" r="r" b="b"/>
              <a:pathLst>
                <a:path w="3198" h="3285" extrusionOk="0">
                  <a:moveTo>
                    <a:pt x="2006" y="1"/>
                  </a:moveTo>
                  <a:lnTo>
                    <a:pt x="1802" y="30"/>
                  </a:lnTo>
                  <a:lnTo>
                    <a:pt x="1628" y="117"/>
                  </a:lnTo>
                  <a:lnTo>
                    <a:pt x="1425" y="262"/>
                  </a:lnTo>
                  <a:lnTo>
                    <a:pt x="1221" y="437"/>
                  </a:lnTo>
                  <a:lnTo>
                    <a:pt x="989" y="466"/>
                  </a:lnTo>
                  <a:lnTo>
                    <a:pt x="756" y="553"/>
                  </a:lnTo>
                  <a:lnTo>
                    <a:pt x="553" y="698"/>
                  </a:lnTo>
                  <a:lnTo>
                    <a:pt x="379" y="844"/>
                  </a:lnTo>
                  <a:lnTo>
                    <a:pt x="262" y="1047"/>
                  </a:lnTo>
                  <a:lnTo>
                    <a:pt x="146" y="1250"/>
                  </a:lnTo>
                  <a:lnTo>
                    <a:pt x="59" y="1483"/>
                  </a:lnTo>
                  <a:lnTo>
                    <a:pt x="1" y="1744"/>
                  </a:lnTo>
                  <a:lnTo>
                    <a:pt x="1" y="1977"/>
                  </a:lnTo>
                  <a:lnTo>
                    <a:pt x="1" y="2209"/>
                  </a:lnTo>
                  <a:lnTo>
                    <a:pt x="59" y="2442"/>
                  </a:lnTo>
                  <a:lnTo>
                    <a:pt x="146" y="2674"/>
                  </a:lnTo>
                  <a:lnTo>
                    <a:pt x="262" y="2878"/>
                  </a:lnTo>
                  <a:lnTo>
                    <a:pt x="408" y="3052"/>
                  </a:lnTo>
                  <a:lnTo>
                    <a:pt x="611" y="3168"/>
                  </a:lnTo>
                  <a:lnTo>
                    <a:pt x="843" y="3256"/>
                  </a:lnTo>
                  <a:lnTo>
                    <a:pt x="1018" y="3285"/>
                  </a:lnTo>
                  <a:lnTo>
                    <a:pt x="1396" y="3285"/>
                  </a:lnTo>
                  <a:lnTo>
                    <a:pt x="1570" y="3226"/>
                  </a:lnTo>
                  <a:lnTo>
                    <a:pt x="1744" y="3168"/>
                  </a:lnTo>
                  <a:lnTo>
                    <a:pt x="1919" y="3110"/>
                  </a:lnTo>
                  <a:lnTo>
                    <a:pt x="2238" y="2907"/>
                  </a:lnTo>
                  <a:lnTo>
                    <a:pt x="2529" y="2674"/>
                  </a:lnTo>
                  <a:lnTo>
                    <a:pt x="2761" y="2384"/>
                  </a:lnTo>
                  <a:lnTo>
                    <a:pt x="2994" y="2064"/>
                  </a:lnTo>
                  <a:lnTo>
                    <a:pt x="3139" y="1744"/>
                  </a:lnTo>
                  <a:lnTo>
                    <a:pt x="3168" y="1512"/>
                  </a:lnTo>
                  <a:lnTo>
                    <a:pt x="3197" y="1279"/>
                  </a:lnTo>
                  <a:lnTo>
                    <a:pt x="3168" y="1076"/>
                  </a:lnTo>
                  <a:lnTo>
                    <a:pt x="3110" y="844"/>
                  </a:lnTo>
                  <a:lnTo>
                    <a:pt x="3052" y="669"/>
                  </a:lnTo>
                  <a:lnTo>
                    <a:pt x="2936" y="495"/>
                  </a:lnTo>
                  <a:lnTo>
                    <a:pt x="2820" y="320"/>
                  </a:lnTo>
                  <a:lnTo>
                    <a:pt x="2703" y="204"/>
                  </a:lnTo>
                  <a:lnTo>
                    <a:pt x="2529" y="88"/>
                  </a:lnTo>
                  <a:lnTo>
                    <a:pt x="2384" y="30"/>
                  </a:lnTo>
                  <a:lnTo>
                    <a:pt x="21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2" name="Google Shape;352;p13"/>
            <p:cNvSpPr/>
            <p:nvPr/>
          </p:nvSpPr>
          <p:spPr>
            <a:xfrm>
              <a:off x="5405025" y="2422300"/>
              <a:ext cx="81400" cy="124250"/>
            </a:xfrm>
            <a:custGeom>
              <a:avLst/>
              <a:gdLst/>
              <a:ahLst/>
              <a:cxnLst/>
              <a:rect l="l" t="t" r="r" b="b"/>
              <a:pathLst>
                <a:path w="3256" h="4970" extrusionOk="0">
                  <a:moveTo>
                    <a:pt x="2209" y="0"/>
                  </a:moveTo>
                  <a:lnTo>
                    <a:pt x="1948" y="59"/>
                  </a:lnTo>
                  <a:lnTo>
                    <a:pt x="1686" y="204"/>
                  </a:lnTo>
                  <a:lnTo>
                    <a:pt x="1425" y="378"/>
                  </a:lnTo>
                  <a:lnTo>
                    <a:pt x="1134" y="611"/>
                  </a:lnTo>
                  <a:lnTo>
                    <a:pt x="902" y="843"/>
                  </a:lnTo>
                  <a:lnTo>
                    <a:pt x="669" y="1105"/>
                  </a:lnTo>
                  <a:lnTo>
                    <a:pt x="495" y="1337"/>
                  </a:lnTo>
                  <a:lnTo>
                    <a:pt x="350" y="1570"/>
                  </a:lnTo>
                  <a:lnTo>
                    <a:pt x="233" y="2035"/>
                  </a:lnTo>
                  <a:lnTo>
                    <a:pt x="146" y="2500"/>
                  </a:lnTo>
                  <a:lnTo>
                    <a:pt x="1" y="3459"/>
                  </a:lnTo>
                  <a:lnTo>
                    <a:pt x="1" y="3691"/>
                  </a:lnTo>
                  <a:lnTo>
                    <a:pt x="59" y="3924"/>
                  </a:lnTo>
                  <a:lnTo>
                    <a:pt x="117" y="4185"/>
                  </a:lnTo>
                  <a:lnTo>
                    <a:pt x="233" y="4389"/>
                  </a:lnTo>
                  <a:lnTo>
                    <a:pt x="379" y="4592"/>
                  </a:lnTo>
                  <a:lnTo>
                    <a:pt x="553" y="4766"/>
                  </a:lnTo>
                  <a:lnTo>
                    <a:pt x="756" y="4883"/>
                  </a:lnTo>
                  <a:lnTo>
                    <a:pt x="960" y="4970"/>
                  </a:lnTo>
                  <a:lnTo>
                    <a:pt x="1163" y="4941"/>
                  </a:lnTo>
                  <a:lnTo>
                    <a:pt x="1338" y="4912"/>
                  </a:lnTo>
                  <a:lnTo>
                    <a:pt x="1512" y="4854"/>
                  </a:lnTo>
                  <a:lnTo>
                    <a:pt x="1686" y="4795"/>
                  </a:lnTo>
                  <a:lnTo>
                    <a:pt x="2006" y="4592"/>
                  </a:lnTo>
                  <a:lnTo>
                    <a:pt x="2268" y="4360"/>
                  </a:lnTo>
                  <a:lnTo>
                    <a:pt x="2500" y="4069"/>
                  </a:lnTo>
                  <a:lnTo>
                    <a:pt x="2704" y="3749"/>
                  </a:lnTo>
                  <a:lnTo>
                    <a:pt x="2849" y="3401"/>
                  </a:lnTo>
                  <a:lnTo>
                    <a:pt x="2907" y="3052"/>
                  </a:lnTo>
                  <a:lnTo>
                    <a:pt x="3023" y="2645"/>
                  </a:lnTo>
                  <a:lnTo>
                    <a:pt x="3139" y="2180"/>
                  </a:lnTo>
                  <a:lnTo>
                    <a:pt x="3256" y="1686"/>
                  </a:lnTo>
                  <a:lnTo>
                    <a:pt x="3256" y="1424"/>
                  </a:lnTo>
                  <a:lnTo>
                    <a:pt x="3256" y="1192"/>
                  </a:lnTo>
                  <a:lnTo>
                    <a:pt x="3256" y="959"/>
                  </a:lnTo>
                  <a:lnTo>
                    <a:pt x="3198" y="756"/>
                  </a:lnTo>
                  <a:lnTo>
                    <a:pt x="3139" y="553"/>
                  </a:lnTo>
                  <a:lnTo>
                    <a:pt x="3023" y="378"/>
                  </a:lnTo>
                  <a:lnTo>
                    <a:pt x="2878" y="233"/>
                  </a:lnTo>
                  <a:lnTo>
                    <a:pt x="2704" y="117"/>
                  </a:lnTo>
                  <a:lnTo>
                    <a:pt x="2471" y="59"/>
                  </a:lnTo>
                  <a:lnTo>
                    <a:pt x="2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3" name="Google Shape;353;p13"/>
            <p:cNvSpPr/>
            <p:nvPr/>
          </p:nvSpPr>
          <p:spPr>
            <a:xfrm>
              <a:off x="238125" y="2449900"/>
              <a:ext cx="7143025" cy="945200"/>
            </a:xfrm>
            <a:custGeom>
              <a:avLst/>
              <a:gdLst/>
              <a:ahLst/>
              <a:cxnLst/>
              <a:rect l="l" t="t" r="r" b="b"/>
              <a:pathLst>
                <a:path w="285721" h="37808" extrusionOk="0">
                  <a:moveTo>
                    <a:pt x="258985" y="1"/>
                  </a:moveTo>
                  <a:lnTo>
                    <a:pt x="258550" y="30"/>
                  </a:lnTo>
                  <a:lnTo>
                    <a:pt x="258085" y="117"/>
                  </a:lnTo>
                  <a:lnTo>
                    <a:pt x="257562" y="262"/>
                  </a:lnTo>
                  <a:lnTo>
                    <a:pt x="257038" y="379"/>
                  </a:lnTo>
                  <a:lnTo>
                    <a:pt x="256544" y="553"/>
                  </a:lnTo>
                  <a:lnTo>
                    <a:pt x="256050" y="756"/>
                  </a:lnTo>
                  <a:lnTo>
                    <a:pt x="255556" y="960"/>
                  </a:lnTo>
                  <a:lnTo>
                    <a:pt x="255062" y="1221"/>
                  </a:lnTo>
                  <a:lnTo>
                    <a:pt x="254597" y="1454"/>
                  </a:lnTo>
                  <a:lnTo>
                    <a:pt x="254132" y="1744"/>
                  </a:lnTo>
                  <a:lnTo>
                    <a:pt x="253696" y="2035"/>
                  </a:lnTo>
                  <a:lnTo>
                    <a:pt x="253232" y="2326"/>
                  </a:lnTo>
                  <a:lnTo>
                    <a:pt x="252360" y="2994"/>
                  </a:lnTo>
                  <a:lnTo>
                    <a:pt x="251546" y="3662"/>
                  </a:lnTo>
                  <a:lnTo>
                    <a:pt x="250761" y="4389"/>
                  </a:lnTo>
                  <a:lnTo>
                    <a:pt x="250180" y="4970"/>
                  </a:lnTo>
                  <a:lnTo>
                    <a:pt x="249541" y="5493"/>
                  </a:lnTo>
                  <a:lnTo>
                    <a:pt x="248902" y="5987"/>
                  </a:lnTo>
                  <a:lnTo>
                    <a:pt x="248233" y="6452"/>
                  </a:lnTo>
                  <a:lnTo>
                    <a:pt x="247536" y="6888"/>
                  </a:lnTo>
                  <a:lnTo>
                    <a:pt x="246838" y="7295"/>
                  </a:lnTo>
                  <a:lnTo>
                    <a:pt x="246112" y="7673"/>
                  </a:lnTo>
                  <a:lnTo>
                    <a:pt x="245385" y="7992"/>
                  </a:lnTo>
                  <a:lnTo>
                    <a:pt x="245007" y="8196"/>
                  </a:lnTo>
                  <a:lnTo>
                    <a:pt x="244630" y="8341"/>
                  </a:lnTo>
                  <a:lnTo>
                    <a:pt x="244281" y="8457"/>
                  </a:lnTo>
                  <a:lnTo>
                    <a:pt x="243903" y="8515"/>
                  </a:lnTo>
                  <a:lnTo>
                    <a:pt x="243554" y="8574"/>
                  </a:lnTo>
                  <a:lnTo>
                    <a:pt x="243235" y="8603"/>
                  </a:lnTo>
                  <a:lnTo>
                    <a:pt x="242886" y="8603"/>
                  </a:lnTo>
                  <a:lnTo>
                    <a:pt x="242537" y="8574"/>
                  </a:lnTo>
                  <a:lnTo>
                    <a:pt x="241840" y="8515"/>
                  </a:lnTo>
                  <a:lnTo>
                    <a:pt x="241142" y="8457"/>
                  </a:lnTo>
                  <a:lnTo>
                    <a:pt x="240387" y="8399"/>
                  </a:lnTo>
                  <a:lnTo>
                    <a:pt x="239283" y="8399"/>
                  </a:lnTo>
                  <a:lnTo>
                    <a:pt x="238963" y="8428"/>
                  </a:lnTo>
                  <a:lnTo>
                    <a:pt x="238643" y="8486"/>
                  </a:lnTo>
                  <a:lnTo>
                    <a:pt x="238324" y="8574"/>
                  </a:lnTo>
                  <a:lnTo>
                    <a:pt x="238004" y="8690"/>
                  </a:lnTo>
                  <a:lnTo>
                    <a:pt x="237713" y="8806"/>
                  </a:lnTo>
                  <a:lnTo>
                    <a:pt x="237423" y="8980"/>
                  </a:lnTo>
                  <a:lnTo>
                    <a:pt x="237132" y="9155"/>
                  </a:lnTo>
                  <a:lnTo>
                    <a:pt x="236812" y="9300"/>
                  </a:lnTo>
                  <a:lnTo>
                    <a:pt x="236464" y="9387"/>
                  </a:lnTo>
                  <a:lnTo>
                    <a:pt x="236115" y="9416"/>
                  </a:lnTo>
                  <a:lnTo>
                    <a:pt x="235418" y="9416"/>
                  </a:lnTo>
                  <a:lnTo>
                    <a:pt x="235040" y="9329"/>
                  </a:lnTo>
                  <a:lnTo>
                    <a:pt x="234720" y="9242"/>
                  </a:lnTo>
                  <a:lnTo>
                    <a:pt x="234371" y="9126"/>
                  </a:lnTo>
                  <a:lnTo>
                    <a:pt x="233965" y="8864"/>
                  </a:lnTo>
                  <a:lnTo>
                    <a:pt x="233529" y="8574"/>
                  </a:lnTo>
                  <a:lnTo>
                    <a:pt x="233093" y="8283"/>
                  </a:lnTo>
                  <a:lnTo>
                    <a:pt x="232657" y="8021"/>
                  </a:lnTo>
                  <a:lnTo>
                    <a:pt x="232192" y="7789"/>
                  </a:lnTo>
                  <a:lnTo>
                    <a:pt x="231959" y="7702"/>
                  </a:lnTo>
                  <a:lnTo>
                    <a:pt x="231727" y="7644"/>
                  </a:lnTo>
                  <a:lnTo>
                    <a:pt x="231465" y="7615"/>
                  </a:lnTo>
                  <a:lnTo>
                    <a:pt x="231233" y="7615"/>
                  </a:lnTo>
                  <a:lnTo>
                    <a:pt x="230971" y="7644"/>
                  </a:lnTo>
                  <a:lnTo>
                    <a:pt x="230710" y="7702"/>
                  </a:lnTo>
                  <a:lnTo>
                    <a:pt x="230361" y="7876"/>
                  </a:lnTo>
                  <a:lnTo>
                    <a:pt x="230041" y="8079"/>
                  </a:lnTo>
                  <a:lnTo>
                    <a:pt x="229722" y="8283"/>
                  </a:lnTo>
                  <a:lnTo>
                    <a:pt x="229431" y="8515"/>
                  </a:lnTo>
                  <a:lnTo>
                    <a:pt x="228821" y="8980"/>
                  </a:lnTo>
                  <a:lnTo>
                    <a:pt x="228501" y="9184"/>
                  </a:lnTo>
                  <a:lnTo>
                    <a:pt x="228182" y="9387"/>
                  </a:lnTo>
                  <a:lnTo>
                    <a:pt x="227949" y="9503"/>
                  </a:lnTo>
                  <a:lnTo>
                    <a:pt x="227717" y="9591"/>
                  </a:lnTo>
                  <a:lnTo>
                    <a:pt x="227252" y="9707"/>
                  </a:lnTo>
                  <a:lnTo>
                    <a:pt x="226787" y="9794"/>
                  </a:lnTo>
                  <a:lnTo>
                    <a:pt x="226322" y="9881"/>
                  </a:lnTo>
                  <a:lnTo>
                    <a:pt x="226002" y="9997"/>
                  </a:lnTo>
                  <a:lnTo>
                    <a:pt x="225711" y="10143"/>
                  </a:lnTo>
                  <a:lnTo>
                    <a:pt x="225130" y="10462"/>
                  </a:lnTo>
                  <a:lnTo>
                    <a:pt x="224898" y="10608"/>
                  </a:lnTo>
                  <a:lnTo>
                    <a:pt x="224665" y="10695"/>
                  </a:lnTo>
                  <a:lnTo>
                    <a:pt x="224462" y="10782"/>
                  </a:lnTo>
                  <a:lnTo>
                    <a:pt x="224258" y="10840"/>
                  </a:lnTo>
                  <a:lnTo>
                    <a:pt x="223881" y="10869"/>
                  </a:lnTo>
                  <a:lnTo>
                    <a:pt x="223532" y="10898"/>
                  </a:lnTo>
                  <a:lnTo>
                    <a:pt x="223183" y="10869"/>
                  </a:lnTo>
                  <a:lnTo>
                    <a:pt x="222864" y="10898"/>
                  </a:lnTo>
                  <a:lnTo>
                    <a:pt x="222515" y="10956"/>
                  </a:lnTo>
                  <a:lnTo>
                    <a:pt x="222340" y="10985"/>
                  </a:lnTo>
                  <a:lnTo>
                    <a:pt x="222166" y="11073"/>
                  </a:lnTo>
                  <a:lnTo>
                    <a:pt x="221178" y="11857"/>
                  </a:lnTo>
                  <a:lnTo>
                    <a:pt x="220684" y="12206"/>
                  </a:lnTo>
                  <a:lnTo>
                    <a:pt x="220422" y="12351"/>
                  </a:lnTo>
                  <a:lnTo>
                    <a:pt x="220190" y="12468"/>
                  </a:lnTo>
                  <a:lnTo>
                    <a:pt x="219928" y="12555"/>
                  </a:lnTo>
                  <a:lnTo>
                    <a:pt x="219667" y="12613"/>
                  </a:lnTo>
                  <a:lnTo>
                    <a:pt x="219405" y="12642"/>
                  </a:lnTo>
                  <a:lnTo>
                    <a:pt x="219144" y="12584"/>
                  </a:lnTo>
                  <a:lnTo>
                    <a:pt x="218882" y="12526"/>
                  </a:lnTo>
                  <a:lnTo>
                    <a:pt x="218592" y="12380"/>
                  </a:lnTo>
                  <a:lnTo>
                    <a:pt x="218301" y="12177"/>
                  </a:lnTo>
                  <a:lnTo>
                    <a:pt x="218010" y="11915"/>
                  </a:lnTo>
                  <a:lnTo>
                    <a:pt x="217836" y="11712"/>
                  </a:lnTo>
                  <a:lnTo>
                    <a:pt x="217691" y="11509"/>
                  </a:lnTo>
                  <a:lnTo>
                    <a:pt x="217604" y="11247"/>
                  </a:lnTo>
                  <a:lnTo>
                    <a:pt x="217516" y="11015"/>
                  </a:lnTo>
                  <a:lnTo>
                    <a:pt x="217458" y="10753"/>
                  </a:lnTo>
                  <a:lnTo>
                    <a:pt x="217371" y="10521"/>
                  </a:lnTo>
                  <a:lnTo>
                    <a:pt x="217255" y="10259"/>
                  </a:lnTo>
                  <a:lnTo>
                    <a:pt x="217110" y="10056"/>
                  </a:lnTo>
                  <a:lnTo>
                    <a:pt x="216993" y="9910"/>
                  </a:lnTo>
                  <a:lnTo>
                    <a:pt x="216848" y="9765"/>
                  </a:lnTo>
                  <a:lnTo>
                    <a:pt x="216557" y="9562"/>
                  </a:lnTo>
                  <a:lnTo>
                    <a:pt x="216267" y="9387"/>
                  </a:lnTo>
                  <a:lnTo>
                    <a:pt x="215947" y="9300"/>
                  </a:lnTo>
                  <a:lnTo>
                    <a:pt x="215627" y="9242"/>
                  </a:lnTo>
                  <a:lnTo>
                    <a:pt x="215279" y="9184"/>
                  </a:lnTo>
                  <a:lnTo>
                    <a:pt x="214581" y="9097"/>
                  </a:lnTo>
                  <a:lnTo>
                    <a:pt x="214349" y="8980"/>
                  </a:lnTo>
                  <a:lnTo>
                    <a:pt x="214116" y="8806"/>
                  </a:lnTo>
                  <a:lnTo>
                    <a:pt x="213680" y="8486"/>
                  </a:lnTo>
                  <a:lnTo>
                    <a:pt x="213448" y="8341"/>
                  </a:lnTo>
                  <a:lnTo>
                    <a:pt x="213215" y="8225"/>
                  </a:lnTo>
                  <a:lnTo>
                    <a:pt x="212954" y="8167"/>
                  </a:lnTo>
                  <a:lnTo>
                    <a:pt x="212663" y="8167"/>
                  </a:lnTo>
                  <a:lnTo>
                    <a:pt x="212111" y="8254"/>
                  </a:lnTo>
                  <a:lnTo>
                    <a:pt x="211588" y="8341"/>
                  </a:lnTo>
                  <a:lnTo>
                    <a:pt x="210484" y="8399"/>
                  </a:lnTo>
                  <a:lnTo>
                    <a:pt x="209844" y="8515"/>
                  </a:lnTo>
                  <a:lnTo>
                    <a:pt x="209205" y="8544"/>
                  </a:lnTo>
                  <a:lnTo>
                    <a:pt x="208856" y="8544"/>
                  </a:lnTo>
                  <a:lnTo>
                    <a:pt x="208537" y="8515"/>
                  </a:lnTo>
                  <a:lnTo>
                    <a:pt x="208217" y="8457"/>
                  </a:lnTo>
                  <a:lnTo>
                    <a:pt x="207897" y="8399"/>
                  </a:lnTo>
                  <a:lnTo>
                    <a:pt x="207607" y="8283"/>
                  </a:lnTo>
                  <a:lnTo>
                    <a:pt x="207345" y="8167"/>
                  </a:lnTo>
                  <a:lnTo>
                    <a:pt x="207084" y="8021"/>
                  </a:lnTo>
                  <a:lnTo>
                    <a:pt x="206851" y="7818"/>
                  </a:lnTo>
                  <a:lnTo>
                    <a:pt x="206619" y="7615"/>
                  </a:lnTo>
                  <a:lnTo>
                    <a:pt x="206444" y="7353"/>
                  </a:lnTo>
                  <a:lnTo>
                    <a:pt x="206328" y="7062"/>
                  </a:lnTo>
                  <a:lnTo>
                    <a:pt x="206212" y="6714"/>
                  </a:lnTo>
                  <a:lnTo>
                    <a:pt x="206096" y="6481"/>
                  </a:lnTo>
                  <a:lnTo>
                    <a:pt x="205979" y="6220"/>
                  </a:lnTo>
                  <a:lnTo>
                    <a:pt x="205689" y="5755"/>
                  </a:lnTo>
                  <a:lnTo>
                    <a:pt x="205369" y="5290"/>
                  </a:lnTo>
                  <a:lnTo>
                    <a:pt x="205253" y="5057"/>
                  </a:lnTo>
                  <a:lnTo>
                    <a:pt x="205137" y="4825"/>
                  </a:lnTo>
                  <a:lnTo>
                    <a:pt x="204904" y="4156"/>
                  </a:lnTo>
                  <a:lnTo>
                    <a:pt x="204701" y="3517"/>
                  </a:lnTo>
                  <a:lnTo>
                    <a:pt x="204468" y="2878"/>
                  </a:lnTo>
                  <a:lnTo>
                    <a:pt x="204323" y="2587"/>
                  </a:lnTo>
                  <a:lnTo>
                    <a:pt x="204178" y="2267"/>
                  </a:lnTo>
                  <a:lnTo>
                    <a:pt x="204003" y="2006"/>
                  </a:lnTo>
                  <a:lnTo>
                    <a:pt x="203829" y="1802"/>
                  </a:lnTo>
                  <a:lnTo>
                    <a:pt x="203684" y="1599"/>
                  </a:lnTo>
                  <a:lnTo>
                    <a:pt x="203538" y="1454"/>
                  </a:lnTo>
                  <a:lnTo>
                    <a:pt x="203393" y="1338"/>
                  </a:lnTo>
                  <a:lnTo>
                    <a:pt x="203248" y="1250"/>
                  </a:lnTo>
                  <a:lnTo>
                    <a:pt x="203102" y="1192"/>
                  </a:lnTo>
                  <a:lnTo>
                    <a:pt x="202957" y="1163"/>
                  </a:lnTo>
                  <a:lnTo>
                    <a:pt x="202841" y="1163"/>
                  </a:lnTo>
                  <a:lnTo>
                    <a:pt x="202696" y="1192"/>
                  </a:lnTo>
                  <a:lnTo>
                    <a:pt x="202550" y="1221"/>
                  </a:lnTo>
                  <a:lnTo>
                    <a:pt x="202434" y="1279"/>
                  </a:lnTo>
                  <a:lnTo>
                    <a:pt x="202173" y="1454"/>
                  </a:lnTo>
                  <a:lnTo>
                    <a:pt x="201940" y="1657"/>
                  </a:lnTo>
                  <a:lnTo>
                    <a:pt x="201679" y="1919"/>
                  </a:lnTo>
                  <a:lnTo>
                    <a:pt x="201446" y="2209"/>
                  </a:lnTo>
                  <a:lnTo>
                    <a:pt x="200981" y="2761"/>
                  </a:lnTo>
                  <a:lnTo>
                    <a:pt x="200720" y="2994"/>
                  </a:lnTo>
                  <a:lnTo>
                    <a:pt x="200487" y="3197"/>
                  </a:lnTo>
                  <a:lnTo>
                    <a:pt x="200226" y="3343"/>
                  </a:lnTo>
                  <a:lnTo>
                    <a:pt x="200080" y="3401"/>
                  </a:lnTo>
                  <a:lnTo>
                    <a:pt x="199964" y="3401"/>
                  </a:lnTo>
                  <a:lnTo>
                    <a:pt x="199819" y="3343"/>
                  </a:lnTo>
                  <a:lnTo>
                    <a:pt x="199702" y="3256"/>
                  </a:lnTo>
                  <a:lnTo>
                    <a:pt x="199470" y="3081"/>
                  </a:lnTo>
                  <a:lnTo>
                    <a:pt x="199005" y="2645"/>
                  </a:lnTo>
                  <a:lnTo>
                    <a:pt x="198773" y="2442"/>
                  </a:lnTo>
                  <a:lnTo>
                    <a:pt x="198656" y="2384"/>
                  </a:lnTo>
                  <a:lnTo>
                    <a:pt x="198540" y="2297"/>
                  </a:lnTo>
                  <a:lnTo>
                    <a:pt x="198395" y="2267"/>
                  </a:lnTo>
                  <a:lnTo>
                    <a:pt x="198249" y="2238"/>
                  </a:lnTo>
                  <a:lnTo>
                    <a:pt x="198075" y="2238"/>
                  </a:lnTo>
                  <a:lnTo>
                    <a:pt x="197930" y="2267"/>
                  </a:lnTo>
                  <a:lnTo>
                    <a:pt x="197668" y="2384"/>
                  </a:lnTo>
                  <a:lnTo>
                    <a:pt x="197436" y="2558"/>
                  </a:lnTo>
                  <a:lnTo>
                    <a:pt x="197203" y="2703"/>
                  </a:lnTo>
                  <a:lnTo>
                    <a:pt x="197000" y="2907"/>
                  </a:lnTo>
                  <a:lnTo>
                    <a:pt x="196825" y="3081"/>
                  </a:lnTo>
                  <a:lnTo>
                    <a:pt x="196622" y="3314"/>
                  </a:lnTo>
                  <a:lnTo>
                    <a:pt x="196302" y="3779"/>
                  </a:lnTo>
                  <a:lnTo>
                    <a:pt x="196012" y="4244"/>
                  </a:lnTo>
                  <a:lnTo>
                    <a:pt x="195721" y="4767"/>
                  </a:lnTo>
                  <a:lnTo>
                    <a:pt x="195460" y="5261"/>
                  </a:lnTo>
                  <a:lnTo>
                    <a:pt x="195169" y="5726"/>
                  </a:lnTo>
                  <a:lnTo>
                    <a:pt x="194995" y="6045"/>
                  </a:lnTo>
                  <a:lnTo>
                    <a:pt x="194849" y="6278"/>
                  </a:lnTo>
                  <a:lnTo>
                    <a:pt x="194646" y="6452"/>
                  </a:lnTo>
                  <a:lnTo>
                    <a:pt x="194472" y="6597"/>
                  </a:lnTo>
                  <a:lnTo>
                    <a:pt x="194239" y="6685"/>
                  </a:lnTo>
                  <a:lnTo>
                    <a:pt x="193978" y="6743"/>
                  </a:lnTo>
                  <a:lnTo>
                    <a:pt x="193338" y="6743"/>
                  </a:lnTo>
                  <a:lnTo>
                    <a:pt x="193019" y="6801"/>
                  </a:lnTo>
                  <a:lnTo>
                    <a:pt x="192757" y="6859"/>
                  </a:lnTo>
                  <a:lnTo>
                    <a:pt x="192495" y="6859"/>
                  </a:lnTo>
                  <a:lnTo>
                    <a:pt x="192292" y="6830"/>
                  </a:lnTo>
                  <a:lnTo>
                    <a:pt x="192089" y="6801"/>
                  </a:lnTo>
                  <a:lnTo>
                    <a:pt x="191914" y="6772"/>
                  </a:lnTo>
                  <a:lnTo>
                    <a:pt x="191566" y="6656"/>
                  </a:lnTo>
                  <a:lnTo>
                    <a:pt x="191275" y="6510"/>
                  </a:lnTo>
                  <a:lnTo>
                    <a:pt x="190926" y="6365"/>
                  </a:lnTo>
                  <a:lnTo>
                    <a:pt x="190548" y="6249"/>
                  </a:lnTo>
                  <a:lnTo>
                    <a:pt x="190316" y="6220"/>
                  </a:lnTo>
                  <a:lnTo>
                    <a:pt x="190054" y="6191"/>
                  </a:lnTo>
                  <a:lnTo>
                    <a:pt x="189706" y="6249"/>
                  </a:lnTo>
                  <a:lnTo>
                    <a:pt x="189386" y="6365"/>
                  </a:lnTo>
                  <a:lnTo>
                    <a:pt x="189066" y="6481"/>
                  </a:lnTo>
                  <a:lnTo>
                    <a:pt x="188776" y="6656"/>
                  </a:lnTo>
                  <a:lnTo>
                    <a:pt x="188165" y="7004"/>
                  </a:lnTo>
                  <a:lnTo>
                    <a:pt x="187846" y="7179"/>
                  </a:lnTo>
                  <a:lnTo>
                    <a:pt x="187526" y="7324"/>
                  </a:lnTo>
                  <a:lnTo>
                    <a:pt x="187177" y="7411"/>
                  </a:lnTo>
                  <a:lnTo>
                    <a:pt x="186829" y="7469"/>
                  </a:lnTo>
                  <a:lnTo>
                    <a:pt x="186451" y="7527"/>
                  </a:lnTo>
                  <a:lnTo>
                    <a:pt x="186102" y="7556"/>
                  </a:lnTo>
                  <a:lnTo>
                    <a:pt x="185376" y="7556"/>
                  </a:lnTo>
                  <a:lnTo>
                    <a:pt x="185027" y="7498"/>
                  </a:lnTo>
                  <a:lnTo>
                    <a:pt x="184649" y="7440"/>
                  </a:lnTo>
                  <a:lnTo>
                    <a:pt x="184388" y="7411"/>
                  </a:lnTo>
                  <a:lnTo>
                    <a:pt x="184097" y="7411"/>
                  </a:lnTo>
                  <a:lnTo>
                    <a:pt x="183516" y="7469"/>
                  </a:lnTo>
                  <a:lnTo>
                    <a:pt x="182964" y="7585"/>
                  </a:lnTo>
                  <a:lnTo>
                    <a:pt x="182382" y="7731"/>
                  </a:lnTo>
                  <a:lnTo>
                    <a:pt x="181772" y="7963"/>
                  </a:lnTo>
                  <a:lnTo>
                    <a:pt x="181133" y="8196"/>
                  </a:lnTo>
                  <a:lnTo>
                    <a:pt x="180813" y="8283"/>
                  </a:lnTo>
                  <a:lnTo>
                    <a:pt x="180465" y="8341"/>
                  </a:lnTo>
                  <a:lnTo>
                    <a:pt x="180145" y="8370"/>
                  </a:lnTo>
                  <a:lnTo>
                    <a:pt x="179506" y="8370"/>
                  </a:lnTo>
                  <a:lnTo>
                    <a:pt x="179186" y="8399"/>
                  </a:lnTo>
                  <a:lnTo>
                    <a:pt x="178605" y="8428"/>
                  </a:lnTo>
                  <a:lnTo>
                    <a:pt x="178285" y="8457"/>
                  </a:lnTo>
                  <a:lnTo>
                    <a:pt x="177994" y="8428"/>
                  </a:lnTo>
                  <a:lnTo>
                    <a:pt x="177704" y="8399"/>
                  </a:lnTo>
                  <a:lnTo>
                    <a:pt x="177413" y="8341"/>
                  </a:lnTo>
                  <a:lnTo>
                    <a:pt x="177239" y="8283"/>
                  </a:lnTo>
                  <a:lnTo>
                    <a:pt x="177094" y="8196"/>
                  </a:lnTo>
                  <a:lnTo>
                    <a:pt x="176774" y="7963"/>
                  </a:lnTo>
                  <a:lnTo>
                    <a:pt x="176629" y="7876"/>
                  </a:lnTo>
                  <a:lnTo>
                    <a:pt x="176483" y="7818"/>
                  </a:lnTo>
                  <a:lnTo>
                    <a:pt x="176309" y="7818"/>
                  </a:lnTo>
                  <a:lnTo>
                    <a:pt x="176193" y="7847"/>
                  </a:lnTo>
                  <a:lnTo>
                    <a:pt x="176105" y="7905"/>
                  </a:lnTo>
                  <a:lnTo>
                    <a:pt x="175786" y="8050"/>
                  </a:lnTo>
                  <a:lnTo>
                    <a:pt x="175611" y="8109"/>
                  </a:lnTo>
                  <a:lnTo>
                    <a:pt x="175408" y="8109"/>
                  </a:lnTo>
                  <a:lnTo>
                    <a:pt x="175292" y="8050"/>
                  </a:lnTo>
                  <a:lnTo>
                    <a:pt x="175205" y="7992"/>
                  </a:lnTo>
                  <a:lnTo>
                    <a:pt x="175030" y="7760"/>
                  </a:lnTo>
                  <a:lnTo>
                    <a:pt x="174740" y="7266"/>
                  </a:lnTo>
                  <a:lnTo>
                    <a:pt x="174565" y="7062"/>
                  </a:lnTo>
                  <a:lnTo>
                    <a:pt x="174478" y="6975"/>
                  </a:lnTo>
                  <a:lnTo>
                    <a:pt x="174362" y="6888"/>
                  </a:lnTo>
                  <a:lnTo>
                    <a:pt x="174246" y="6859"/>
                  </a:lnTo>
                  <a:lnTo>
                    <a:pt x="174129" y="6830"/>
                  </a:lnTo>
                  <a:lnTo>
                    <a:pt x="173984" y="6859"/>
                  </a:lnTo>
                  <a:lnTo>
                    <a:pt x="173839" y="6888"/>
                  </a:lnTo>
                  <a:lnTo>
                    <a:pt x="173606" y="7091"/>
                  </a:lnTo>
                  <a:lnTo>
                    <a:pt x="173403" y="7324"/>
                  </a:lnTo>
                  <a:lnTo>
                    <a:pt x="173258" y="7527"/>
                  </a:lnTo>
                  <a:lnTo>
                    <a:pt x="173141" y="7731"/>
                  </a:lnTo>
                  <a:lnTo>
                    <a:pt x="172938" y="8138"/>
                  </a:lnTo>
                  <a:lnTo>
                    <a:pt x="172734" y="8574"/>
                  </a:lnTo>
                  <a:lnTo>
                    <a:pt x="172589" y="8777"/>
                  </a:lnTo>
                  <a:lnTo>
                    <a:pt x="172415" y="8980"/>
                  </a:lnTo>
                  <a:lnTo>
                    <a:pt x="172211" y="9213"/>
                  </a:lnTo>
                  <a:lnTo>
                    <a:pt x="171950" y="9416"/>
                  </a:lnTo>
                  <a:lnTo>
                    <a:pt x="171630" y="9649"/>
                  </a:lnTo>
                  <a:lnTo>
                    <a:pt x="171252" y="9881"/>
                  </a:lnTo>
                  <a:lnTo>
                    <a:pt x="170758" y="10085"/>
                  </a:lnTo>
                  <a:lnTo>
                    <a:pt x="170206" y="10317"/>
                  </a:lnTo>
                  <a:lnTo>
                    <a:pt x="169887" y="10404"/>
                  </a:lnTo>
                  <a:lnTo>
                    <a:pt x="169596" y="10404"/>
                  </a:lnTo>
                  <a:lnTo>
                    <a:pt x="169363" y="10346"/>
                  </a:lnTo>
                  <a:lnTo>
                    <a:pt x="169131" y="10259"/>
                  </a:lnTo>
                  <a:lnTo>
                    <a:pt x="168957" y="10114"/>
                  </a:lnTo>
                  <a:lnTo>
                    <a:pt x="168811" y="9910"/>
                  </a:lnTo>
                  <a:lnTo>
                    <a:pt x="168666" y="9707"/>
                  </a:lnTo>
                  <a:lnTo>
                    <a:pt x="168550" y="9503"/>
                  </a:lnTo>
                  <a:lnTo>
                    <a:pt x="168317" y="9038"/>
                  </a:lnTo>
                  <a:lnTo>
                    <a:pt x="168172" y="8835"/>
                  </a:lnTo>
                  <a:lnTo>
                    <a:pt x="168056" y="8632"/>
                  </a:lnTo>
                  <a:lnTo>
                    <a:pt x="167910" y="8486"/>
                  </a:lnTo>
                  <a:lnTo>
                    <a:pt x="167765" y="8370"/>
                  </a:lnTo>
                  <a:lnTo>
                    <a:pt x="167562" y="8283"/>
                  </a:lnTo>
                  <a:lnTo>
                    <a:pt x="167358" y="8283"/>
                  </a:lnTo>
                  <a:lnTo>
                    <a:pt x="166835" y="8603"/>
                  </a:lnTo>
                  <a:lnTo>
                    <a:pt x="166632" y="8719"/>
                  </a:lnTo>
                  <a:lnTo>
                    <a:pt x="166457" y="8777"/>
                  </a:lnTo>
                  <a:lnTo>
                    <a:pt x="166283" y="8835"/>
                  </a:lnTo>
                  <a:lnTo>
                    <a:pt x="166022" y="8835"/>
                  </a:lnTo>
                  <a:lnTo>
                    <a:pt x="165876" y="8777"/>
                  </a:lnTo>
                  <a:lnTo>
                    <a:pt x="165644" y="8661"/>
                  </a:lnTo>
                  <a:lnTo>
                    <a:pt x="165353" y="8515"/>
                  </a:lnTo>
                  <a:lnTo>
                    <a:pt x="165004" y="8312"/>
                  </a:lnTo>
                  <a:lnTo>
                    <a:pt x="164772" y="8225"/>
                  </a:lnTo>
                  <a:lnTo>
                    <a:pt x="164539" y="8138"/>
                  </a:lnTo>
                  <a:lnTo>
                    <a:pt x="164191" y="8138"/>
                  </a:lnTo>
                  <a:lnTo>
                    <a:pt x="163842" y="8167"/>
                  </a:lnTo>
                  <a:lnTo>
                    <a:pt x="163522" y="8196"/>
                  </a:lnTo>
                  <a:lnTo>
                    <a:pt x="163348" y="8196"/>
                  </a:lnTo>
                  <a:lnTo>
                    <a:pt x="163174" y="8167"/>
                  </a:lnTo>
                  <a:lnTo>
                    <a:pt x="162796" y="8021"/>
                  </a:lnTo>
                  <a:lnTo>
                    <a:pt x="162418" y="7847"/>
                  </a:lnTo>
                  <a:lnTo>
                    <a:pt x="162069" y="7702"/>
                  </a:lnTo>
                  <a:lnTo>
                    <a:pt x="161721" y="7556"/>
                  </a:lnTo>
                  <a:lnTo>
                    <a:pt x="161517" y="7527"/>
                  </a:lnTo>
                  <a:lnTo>
                    <a:pt x="161343" y="7498"/>
                  </a:lnTo>
                  <a:lnTo>
                    <a:pt x="160994" y="7498"/>
                  </a:lnTo>
                  <a:lnTo>
                    <a:pt x="160820" y="7556"/>
                  </a:lnTo>
                  <a:lnTo>
                    <a:pt x="160616" y="7615"/>
                  </a:lnTo>
                  <a:lnTo>
                    <a:pt x="160442" y="7731"/>
                  </a:lnTo>
                  <a:lnTo>
                    <a:pt x="160239" y="7876"/>
                  </a:lnTo>
                  <a:lnTo>
                    <a:pt x="159977" y="7934"/>
                  </a:lnTo>
                  <a:lnTo>
                    <a:pt x="159745" y="7934"/>
                  </a:lnTo>
                  <a:lnTo>
                    <a:pt x="159367" y="7876"/>
                  </a:lnTo>
                  <a:lnTo>
                    <a:pt x="159134" y="7876"/>
                  </a:lnTo>
                  <a:lnTo>
                    <a:pt x="158902" y="7934"/>
                  </a:lnTo>
                  <a:lnTo>
                    <a:pt x="158756" y="8021"/>
                  </a:lnTo>
                  <a:lnTo>
                    <a:pt x="158611" y="8109"/>
                  </a:lnTo>
                  <a:lnTo>
                    <a:pt x="158262" y="8370"/>
                  </a:lnTo>
                  <a:lnTo>
                    <a:pt x="157856" y="8748"/>
                  </a:lnTo>
                  <a:lnTo>
                    <a:pt x="157507" y="9038"/>
                  </a:lnTo>
                  <a:lnTo>
                    <a:pt x="157333" y="9155"/>
                  </a:lnTo>
                  <a:lnTo>
                    <a:pt x="157158" y="9242"/>
                  </a:lnTo>
                  <a:lnTo>
                    <a:pt x="157013" y="9329"/>
                  </a:lnTo>
                  <a:lnTo>
                    <a:pt x="156868" y="9358"/>
                  </a:lnTo>
                  <a:lnTo>
                    <a:pt x="156693" y="9387"/>
                  </a:lnTo>
                  <a:lnTo>
                    <a:pt x="156548" y="9358"/>
                  </a:lnTo>
                  <a:lnTo>
                    <a:pt x="156374" y="9329"/>
                  </a:lnTo>
                  <a:lnTo>
                    <a:pt x="156199" y="9242"/>
                  </a:lnTo>
                  <a:lnTo>
                    <a:pt x="155996" y="9126"/>
                  </a:lnTo>
                  <a:lnTo>
                    <a:pt x="155792" y="9009"/>
                  </a:lnTo>
                  <a:lnTo>
                    <a:pt x="155327" y="8632"/>
                  </a:lnTo>
                  <a:lnTo>
                    <a:pt x="155066" y="8457"/>
                  </a:lnTo>
                  <a:lnTo>
                    <a:pt x="154804" y="8225"/>
                  </a:lnTo>
                  <a:lnTo>
                    <a:pt x="154310" y="7760"/>
                  </a:lnTo>
                  <a:lnTo>
                    <a:pt x="154049" y="7527"/>
                  </a:lnTo>
                  <a:lnTo>
                    <a:pt x="153787" y="7353"/>
                  </a:lnTo>
                  <a:lnTo>
                    <a:pt x="153642" y="7295"/>
                  </a:lnTo>
                  <a:lnTo>
                    <a:pt x="153467" y="7266"/>
                  </a:lnTo>
                  <a:lnTo>
                    <a:pt x="153322" y="7237"/>
                  </a:lnTo>
                  <a:lnTo>
                    <a:pt x="152944" y="7237"/>
                  </a:lnTo>
                  <a:lnTo>
                    <a:pt x="152770" y="7295"/>
                  </a:lnTo>
                  <a:lnTo>
                    <a:pt x="152625" y="7353"/>
                  </a:lnTo>
                  <a:lnTo>
                    <a:pt x="152479" y="7440"/>
                  </a:lnTo>
                  <a:lnTo>
                    <a:pt x="152334" y="7527"/>
                  </a:lnTo>
                  <a:lnTo>
                    <a:pt x="152218" y="7644"/>
                  </a:lnTo>
                  <a:lnTo>
                    <a:pt x="151985" y="7905"/>
                  </a:lnTo>
                  <a:lnTo>
                    <a:pt x="151753" y="8196"/>
                  </a:lnTo>
                  <a:lnTo>
                    <a:pt x="151520" y="8457"/>
                  </a:lnTo>
                  <a:lnTo>
                    <a:pt x="151404" y="8574"/>
                  </a:lnTo>
                  <a:lnTo>
                    <a:pt x="151259" y="8690"/>
                  </a:lnTo>
                  <a:lnTo>
                    <a:pt x="151114" y="8777"/>
                  </a:lnTo>
                  <a:lnTo>
                    <a:pt x="150968" y="8835"/>
                  </a:lnTo>
                  <a:lnTo>
                    <a:pt x="150823" y="8835"/>
                  </a:lnTo>
                  <a:lnTo>
                    <a:pt x="150707" y="8806"/>
                  </a:lnTo>
                  <a:lnTo>
                    <a:pt x="150503" y="8690"/>
                  </a:lnTo>
                  <a:lnTo>
                    <a:pt x="150271" y="8544"/>
                  </a:lnTo>
                  <a:lnTo>
                    <a:pt x="150155" y="8486"/>
                  </a:lnTo>
                  <a:lnTo>
                    <a:pt x="150038" y="8457"/>
                  </a:lnTo>
                  <a:lnTo>
                    <a:pt x="149777" y="8370"/>
                  </a:lnTo>
                  <a:lnTo>
                    <a:pt x="149486" y="8341"/>
                  </a:lnTo>
                  <a:lnTo>
                    <a:pt x="148643" y="8341"/>
                  </a:lnTo>
                  <a:lnTo>
                    <a:pt x="148353" y="8312"/>
                  </a:lnTo>
                  <a:lnTo>
                    <a:pt x="148091" y="8225"/>
                  </a:lnTo>
                  <a:lnTo>
                    <a:pt x="147830" y="8079"/>
                  </a:lnTo>
                  <a:lnTo>
                    <a:pt x="147132" y="7527"/>
                  </a:lnTo>
                  <a:lnTo>
                    <a:pt x="146871" y="7324"/>
                  </a:lnTo>
                  <a:lnTo>
                    <a:pt x="146638" y="7208"/>
                  </a:lnTo>
                  <a:lnTo>
                    <a:pt x="146377" y="7091"/>
                  </a:lnTo>
                  <a:lnTo>
                    <a:pt x="146086" y="7004"/>
                  </a:lnTo>
                  <a:lnTo>
                    <a:pt x="145185" y="6801"/>
                  </a:lnTo>
                  <a:lnTo>
                    <a:pt x="144982" y="6685"/>
                  </a:lnTo>
                  <a:lnTo>
                    <a:pt x="144778" y="6597"/>
                  </a:lnTo>
                  <a:lnTo>
                    <a:pt x="144372" y="6336"/>
                  </a:lnTo>
                  <a:lnTo>
                    <a:pt x="144372" y="6510"/>
                  </a:lnTo>
                  <a:lnTo>
                    <a:pt x="143994" y="6481"/>
                  </a:lnTo>
                  <a:lnTo>
                    <a:pt x="143587" y="6481"/>
                  </a:lnTo>
                  <a:lnTo>
                    <a:pt x="143180" y="6539"/>
                  </a:lnTo>
                  <a:lnTo>
                    <a:pt x="142802" y="6597"/>
                  </a:lnTo>
                  <a:lnTo>
                    <a:pt x="142134" y="6597"/>
                  </a:lnTo>
                  <a:lnTo>
                    <a:pt x="141495" y="6568"/>
                  </a:lnTo>
                  <a:lnTo>
                    <a:pt x="140855" y="6452"/>
                  </a:lnTo>
                  <a:lnTo>
                    <a:pt x="140216" y="6307"/>
                  </a:lnTo>
                  <a:lnTo>
                    <a:pt x="139025" y="5900"/>
                  </a:lnTo>
                  <a:lnTo>
                    <a:pt x="138414" y="5726"/>
                  </a:lnTo>
                  <a:lnTo>
                    <a:pt x="138095" y="5697"/>
                  </a:lnTo>
                  <a:lnTo>
                    <a:pt x="137775" y="5638"/>
                  </a:lnTo>
                  <a:lnTo>
                    <a:pt x="137019" y="5697"/>
                  </a:lnTo>
                  <a:lnTo>
                    <a:pt x="136264" y="5755"/>
                  </a:lnTo>
                  <a:lnTo>
                    <a:pt x="135508" y="5842"/>
                  </a:lnTo>
                  <a:lnTo>
                    <a:pt x="134753" y="5929"/>
                  </a:lnTo>
                  <a:lnTo>
                    <a:pt x="133997" y="5958"/>
                  </a:lnTo>
                  <a:lnTo>
                    <a:pt x="133648" y="5958"/>
                  </a:lnTo>
                  <a:lnTo>
                    <a:pt x="133271" y="5929"/>
                  </a:lnTo>
                  <a:lnTo>
                    <a:pt x="132893" y="5871"/>
                  </a:lnTo>
                  <a:lnTo>
                    <a:pt x="132515" y="5784"/>
                  </a:lnTo>
                  <a:lnTo>
                    <a:pt x="132166" y="5697"/>
                  </a:lnTo>
                  <a:lnTo>
                    <a:pt x="131789" y="5551"/>
                  </a:lnTo>
                  <a:lnTo>
                    <a:pt x="131207" y="5261"/>
                  </a:lnTo>
                  <a:lnTo>
                    <a:pt x="130597" y="4970"/>
                  </a:lnTo>
                  <a:lnTo>
                    <a:pt x="130016" y="4709"/>
                  </a:lnTo>
                  <a:lnTo>
                    <a:pt x="129696" y="4592"/>
                  </a:lnTo>
                  <a:lnTo>
                    <a:pt x="129376" y="4505"/>
                  </a:lnTo>
                  <a:lnTo>
                    <a:pt x="128447" y="4389"/>
                  </a:lnTo>
                  <a:lnTo>
                    <a:pt x="127488" y="4244"/>
                  </a:lnTo>
                  <a:lnTo>
                    <a:pt x="127023" y="4156"/>
                  </a:lnTo>
                  <a:lnTo>
                    <a:pt x="126558" y="4069"/>
                  </a:lnTo>
                  <a:lnTo>
                    <a:pt x="126122" y="3953"/>
                  </a:lnTo>
                  <a:lnTo>
                    <a:pt x="125657" y="3779"/>
                  </a:lnTo>
                  <a:lnTo>
                    <a:pt x="125308" y="3633"/>
                  </a:lnTo>
                  <a:lnTo>
                    <a:pt x="124930" y="3430"/>
                  </a:lnTo>
                  <a:lnTo>
                    <a:pt x="124262" y="3052"/>
                  </a:lnTo>
                  <a:lnTo>
                    <a:pt x="123623" y="2674"/>
                  </a:lnTo>
                  <a:lnTo>
                    <a:pt x="122983" y="2326"/>
                  </a:lnTo>
                  <a:lnTo>
                    <a:pt x="122664" y="2180"/>
                  </a:lnTo>
                  <a:lnTo>
                    <a:pt x="122315" y="2064"/>
                  </a:lnTo>
                  <a:lnTo>
                    <a:pt x="121966" y="1948"/>
                  </a:lnTo>
                  <a:lnTo>
                    <a:pt x="121617" y="1861"/>
                  </a:lnTo>
                  <a:lnTo>
                    <a:pt x="121240" y="1832"/>
                  </a:lnTo>
                  <a:lnTo>
                    <a:pt x="120833" y="1832"/>
                  </a:lnTo>
                  <a:lnTo>
                    <a:pt x="120397" y="1861"/>
                  </a:lnTo>
                  <a:lnTo>
                    <a:pt x="119932" y="1977"/>
                  </a:lnTo>
                  <a:lnTo>
                    <a:pt x="119409" y="2064"/>
                  </a:lnTo>
                  <a:lnTo>
                    <a:pt x="118886" y="2209"/>
                  </a:lnTo>
                  <a:lnTo>
                    <a:pt x="118392" y="2384"/>
                  </a:lnTo>
                  <a:lnTo>
                    <a:pt x="117898" y="2558"/>
                  </a:lnTo>
                  <a:lnTo>
                    <a:pt x="117404" y="2761"/>
                  </a:lnTo>
                  <a:lnTo>
                    <a:pt x="116910" y="2994"/>
                  </a:lnTo>
                  <a:lnTo>
                    <a:pt x="116445" y="3226"/>
                  </a:lnTo>
                  <a:lnTo>
                    <a:pt x="115980" y="3488"/>
                  </a:lnTo>
                  <a:lnTo>
                    <a:pt x="115079" y="4069"/>
                  </a:lnTo>
                  <a:lnTo>
                    <a:pt x="114207" y="4679"/>
                  </a:lnTo>
                  <a:lnTo>
                    <a:pt x="113393" y="5348"/>
                  </a:lnTo>
                  <a:lnTo>
                    <a:pt x="112580" y="6016"/>
                  </a:lnTo>
                  <a:lnTo>
                    <a:pt x="111998" y="6568"/>
                  </a:lnTo>
                  <a:lnTo>
                    <a:pt x="111388" y="7091"/>
                  </a:lnTo>
                  <a:lnTo>
                    <a:pt x="110749" y="7556"/>
                  </a:lnTo>
                  <a:lnTo>
                    <a:pt x="110080" y="7992"/>
                  </a:lnTo>
                  <a:lnTo>
                    <a:pt x="109383" y="8399"/>
                  </a:lnTo>
                  <a:lnTo>
                    <a:pt x="108686" y="8777"/>
                  </a:lnTo>
                  <a:lnTo>
                    <a:pt x="107959" y="9155"/>
                  </a:lnTo>
                  <a:lnTo>
                    <a:pt x="107203" y="9474"/>
                  </a:lnTo>
                  <a:lnTo>
                    <a:pt x="106826" y="9649"/>
                  </a:lnTo>
                  <a:lnTo>
                    <a:pt x="106477" y="9794"/>
                  </a:lnTo>
                  <a:lnTo>
                    <a:pt x="106099" y="9910"/>
                  </a:lnTo>
                  <a:lnTo>
                    <a:pt x="105750" y="9968"/>
                  </a:lnTo>
                  <a:lnTo>
                    <a:pt x="105402" y="10027"/>
                  </a:lnTo>
                  <a:lnTo>
                    <a:pt x="104385" y="10027"/>
                  </a:lnTo>
                  <a:lnTo>
                    <a:pt x="103687" y="9968"/>
                  </a:lnTo>
                  <a:lnTo>
                    <a:pt x="102961" y="9910"/>
                  </a:lnTo>
                  <a:lnTo>
                    <a:pt x="102234" y="9852"/>
                  </a:lnTo>
                  <a:lnTo>
                    <a:pt x="101130" y="9852"/>
                  </a:lnTo>
                  <a:lnTo>
                    <a:pt x="100810" y="9881"/>
                  </a:lnTo>
                  <a:lnTo>
                    <a:pt x="100461" y="9939"/>
                  </a:lnTo>
                  <a:lnTo>
                    <a:pt x="100171" y="10027"/>
                  </a:lnTo>
                  <a:lnTo>
                    <a:pt x="99851" y="10114"/>
                  </a:lnTo>
                  <a:lnTo>
                    <a:pt x="99561" y="10230"/>
                  </a:lnTo>
                  <a:lnTo>
                    <a:pt x="99270" y="10404"/>
                  </a:lnTo>
                  <a:lnTo>
                    <a:pt x="98979" y="10579"/>
                  </a:lnTo>
                  <a:lnTo>
                    <a:pt x="98660" y="10695"/>
                  </a:lnTo>
                  <a:lnTo>
                    <a:pt x="98311" y="10782"/>
                  </a:lnTo>
                  <a:lnTo>
                    <a:pt x="97962" y="10811"/>
                  </a:lnTo>
                  <a:lnTo>
                    <a:pt x="97614" y="10840"/>
                  </a:lnTo>
                  <a:lnTo>
                    <a:pt x="97236" y="10811"/>
                  </a:lnTo>
                  <a:lnTo>
                    <a:pt x="96887" y="10753"/>
                  </a:lnTo>
                  <a:lnTo>
                    <a:pt x="96567" y="10666"/>
                  </a:lnTo>
                  <a:lnTo>
                    <a:pt x="96219" y="10521"/>
                  </a:lnTo>
                  <a:lnTo>
                    <a:pt x="95783" y="10288"/>
                  </a:lnTo>
                  <a:lnTo>
                    <a:pt x="95376" y="10027"/>
                  </a:lnTo>
                  <a:lnTo>
                    <a:pt x="94940" y="9736"/>
                  </a:lnTo>
                  <a:lnTo>
                    <a:pt x="94504" y="9474"/>
                  </a:lnTo>
                  <a:lnTo>
                    <a:pt x="94039" y="9271"/>
                  </a:lnTo>
                  <a:lnTo>
                    <a:pt x="93807" y="9184"/>
                  </a:lnTo>
                  <a:lnTo>
                    <a:pt x="93574" y="9126"/>
                  </a:lnTo>
                  <a:lnTo>
                    <a:pt x="93313" y="9097"/>
                  </a:lnTo>
                  <a:lnTo>
                    <a:pt x="93080" y="9097"/>
                  </a:lnTo>
                  <a:lnTo>
                    <a:pt x="92819" y="9126"/>
                  </a:lnTo>
                  <a:lnTo>
                    <a:pt x="92557" y="9184"/>
                  </a:lnTo>
                  <a:lnTo>
                    <a:pt x="92208" y="9358"/>
                  </a:lnTo>
                  <a:lnTo>
                    <a:pt x="91889" y="9532"/>
                  </a:lnTo>
                  <a:lnTo>
                    <a:pt x="91278" y="9968"/>
                  </a:lnTo>
                  <a:lnTo>
                    <a:pt x="90668" y="10404"/>
                  </a:lnTo>
                  <a:lnTo>
                    <a:pt x="90348" y="10608"/>
                  </a:lnTo>
                  <a:lnTo>
                    <a:pt x="90000" y="10782"/>
                  </a:lnTo>
                  <a:lnTo>
                    <a:pt x="89796" y="10898"/>
                  </a:lnTo>
                  <a:lnTo>
                    <a:pt x="89564" y="10985"/>
                  </a:lnTo>
                  <a:lnTo>
                    <a:pt x="89099" y="11102"/>
                  </a:lnTo>
                  <a:lnTo>
                    <a:pt x="88634" y="11160"/>
                  </a:lnTo>
                  <a:lnTo>
                    <a:pt x="88140" y="11276"/>
                  </a:lnTo>
                  <a:lnTo>
                    <a:pt x="87849" y="11392"/>
                  </a:lnTo>
                  <a:lnTo>
                    <a:pt x="87559" y="11509"/>
                  </a:lnTo>
                  <a:lnTo>
                    <a:pt x="86978" y="11828"/>
                  </a:lnTo>
                  <a:lnTo>
                    <a:pt x="86745" y="11944"/>
                  </a:lnTo>
                  <a:lnTo>
                    <a:pt x="86513" y="12032"/>
                  </a:lnTo>
                  <a:lnTo>
                    <a:pt x="86309" y="12119"/>
                  </a:lnTo>
                  <a:lnTo>
                    <a:pt x="86106" y="12177"/>
                  </a:lnTo>
                  <a:lnTo>
                    <a:pt x="85728" y="12206"/>
                  </a:lnTo>
                  <a:lnTo>
                    <a:pt x="85379" y="12235"/>
                  </a:lnTo>
                  <a:lnTo>
                    <a:pt x="85030" y="12206"/>
                  </a:lnTo>
                  <a:lnTo>
                    <a:pt x="84711" y="12235"/>
                  </a:lnTo>
                  <a:lnTo>
                    <a:pt x="84362" y="12264"/>
                  </a:lnTo>
                  <a:lnTo>
                    <a:pt x="84188" y="12322"/>
                  </a:lnTo>
                  <a:lnTo>
                    <a:pt x="84013" y="12409"/>
                  </a:lnTo>
                  <a:lnTo>
                    <a:pt x="83025" y="13136"/>
                  </a:lnTo>
                  <a:lnTo>
                    <a:pt x="82531" y="13485"/>
                  </a:lnTo>
                  <a:lnTo>
                    <a:pt x="82270" y="13601"/>
                  </a:lnTo>
                  <a:lnTo>
                    <a:pt x="82037" y="13717"/>
                  </a:lnTo>
                  <a:lnTo>
                    <a:pt x="81776" y="13804"/>
                  </a:lnTo>
                  <a:lnTo>
                    <a:pt x="81514" y="13862"/>
                  </a:lnTo>
                  <a:lnTo>
                    <a:pt x="81253" y="13892"/>
                  </a:lnTo>
                  <a:lnTo>
                    <a:pt x="80991" y="13862"/>
                  </a:lnTo>
                  <a:lnTo>
                    <a:pt x="80700" y="13775"/>
                  </a:lnTo>
                  <a:lnTo>
                    <a:pt x="80439" y="13630"/>
                  </a:lnTo>
                  <a:lnTo>
                    <a:pt x="80148" y="13456"/>
                  </a:lnTo>
                  <a:lnTo>
                    <a:pt x="79858" y="13194"/>
                  </a:lnTo>
                  <a:lnTo>
                    <a:pt x="79683" y="13020"/>
                  </a:lnTo>
                  <a:lnTo>
                    <a:pt x="79538" y="12816"/>
                  </a:lnTo>
                  <a:lnTo>
                    <a:pt x="79451" y="12584"/>
                  </a:lnTo>
                  <a:lnTo>
                    <a:pt x="79364" y="12351"/>
                  </a:lnTo>
                  <a:lnTo>
                    <a:pt x="79306" y="12090"/>
                  </a:lnTo>
                  <a:lnTo>
                    <a:pt x="79218" y="11857"/>
                  </a:lnTo>
                  <a:lnTo>
                    <a:pt x="79102" y="11625"/>
                  </a:lnTo>
                  <a:lnTo>
                    <a:pt x="78957" y="11421"/>
                  </a:lnTo>
                  <a:lnTo>
                    <a:pt x="78841" y="11276"/>
                  </a:lnTo>
                  <a:lnTo>
                    <a:pt x="78695" y="11160"/>
                  </a:lnTo>
                  <a:lnTo>
                    <a:pt x="78405" y="10956"/>
                  </a:lnTo>
                  <a:lnTo>
                    <a:pt x="78114" y="10811"/>
                  </a:lnTo>
                  <a:lnTo>
                    <a:pt x="77794" y="10695"/>
                  </a:lnTo>
                  <a:lnTo>
                    <a:pt x="77475" y="10637"/>
                  </a:lnTo>
                  <a:lnTo>
                    <a:pt x="77126" y="10608"/>
                  </a:lnTo>
                  <a:lnTo>
                    <a:pt x="76429" y="10521"/>
                  </a:lnTo>
                  <a:lnTo>
                    <a:pt x="76196" y="10404"/>
                  </a:lnTo>
                  <a:lnTo>
                    <a:pt x="75964" y="10230"/>
                  </a:lnTo>
                  <a:lnTo>
                    <a:pt x="75528" y="9939"/>
                  </a:lnTo>
                  <a:lnTo>
                    <a:pt x="75295" y="9794"/>
                  </a:lnTo>
                  <a:lnTo>
                    <a:pt x="75063" y="9678"/>
                  </a:lnTo>
                  <a:lnTo>
                    <a:pt x="74801" y="9620"/>
                  </a:lnTo>
                  <a:lnTo>
                    <a:pt x="74511" y="9620"/>
                  </a:lnTo>
                  <a:lnTo>
                    <a:pt x="73958" y="9736"/>
                  </a:lnTo>
                  <a:lnTo>
                    <a:pt x="73406" y="9794"/>
                  </a:lnTo>
                  <a:lnTo>
                    <a:pt x="72302" y="9852"/>
                  </a:lnTo>
                  <a:lnTo>
                    <a:pt x="71692" y="9939"/>
                  </a:lnTo>
                  <a:lnTo>
                    <a:pt x="71052" y="9997"/>
                  </a:lnTo>
                  <a:lnTo>
                    <a:pt x="70704" y="9968"/>
                  </a:lnTo>
                  <a:lnTo>
                    <a:pt x="70384" y="9968"/>
                  </a:lnTo>
                  <a:lnTo>
                    <a:pt x="70064" y="9910"/>
                  </a:lnTo>
                  <a:lnTo>
                    <a:pt x="69745" y="9852"/>
                  </a:lnTo>
                  <a:lnTo>
                    <a:pt x="69454" y="9736"/>
                  </a:lnTo>
                  <a:lnTo>
                    <a:pt x="69164" y="9620"/>
                  </a:lnTo>
                  <a:lnTo>
                    <a:pt x="68902" y="9474"/>
                  </a:lnTo>
                  <a:lnTo>
                    <a:pt x="68670" y="9300"/>
                  </a:lnTo>
                  <a:lnTo>
                    <a:pt x="68466" y="9097"/>
                  </a:lnTo>
                  <a:lnTo>
                    <a:pt x="68292" y="8864"/>
                  </a:lnTo>
                  <a:lnTo>
                    <a:pt x="68146" y="8574"/>
                  </a:lnTo>
                  <a:lnTo>
                    <a:pt x="68059" y="8254"/>
                  </a:lnTo>
                  <a:lnTo>
                    <a:pt x="67943" y="8021"/>
                  </a:lnTo>
                  <a:lnTo>
                    <a:pt x="67798" y="7789"/>
                  </a:lnTo>
                  <a:lnTo>
                    <a:pt x="67507" y="7324"/>
                  </a:lnTo>
                  <a:lnTo>
                    <a:pt x="67216" y="6888"/>
                  </a:lnTo>
                  <a:lnTo>
                    <a:pt x="67100" y="6656"/>
                  </a:lnTo>
                  <a:lnTo>
                    <a:pt x="66955" y="6423"/>
                  </a:lnTo>
                  <a:lnTo>
                    <a:pt x="66752" y="5813"/>
                  </a:lnTo>
                  <a:lnTo>
                    <a:pt x="66548" y="5203"/>
                  </a:lnTo>
                  <a:lnTo>
                    <a:pt x="66316" y="4592"/>
                  </a:lnTo>
                  <a:lnTo>
                    <a:pt x="66170" y="4302"/>
                  </a:lnTo>
                  <a:lnTo>
                    <a:pt x="65996" y="4011"/>
                  </a:lnTo>
                  <a:lnTo>
                    <a:pt x="65851" y="3750"/>
                  </a:lnTo>
                  <a:lnTo>
                    <a:pt x="65676" y="3546"/>
                  </a:lnTo>
                  <a:lnTo>
                    <a:pt x="65531" y="3372"/>
                  </a:lnTo>
                  <a:lnTo>
                    <a:pt x="65386" y="3226"/>
                  </a:lnTo>
                  <a:lnTo>
                    <a:pt x="65240" y="3110"/>
                  </a:lnTo>
                  <a:lnTo>
                    <a:pt x="65095" y="3052"/>
                  </a:lnTo>
                  <a:lnTo>
                    <a:pt x="64950" y="2994"/>
                  </a:lnTo>
                  <a:lnTo>
                    <a:pt x="64804" y="2965"/>
                  </a:lnTo>
                  <a:lnTo>
                    <a:pt x="64543" y="2965"/>
                  </a:lnTo>
                  <a:lnTo>
                    <a:pt x="64398" y="2994"/>
                  </a:lnTo>
                  <a:lnTo>
                    <a:pt x="64281" y="3052"/>
                  </a:lnTo>
                  <a:lnTo>
                    <a:pt x="64020" y="3226"/>
                  </a:lnTo>
                  <a:lnTo>
                    <a:pt x="63787" y="3430"/>
                  </a:lnTo>
                  <a:lnTo>
                    <a:pt x="63526" y="3662"/>
                  </a:lnTo>
                  <a:lnTo>
                    <a:pt x="63293" y="3924"/>
                  </a:lnTo>
                  <a:lnTo>
                    <a:pt x="62799" y="4476"/>
                  </a:lnTo>
                  <a:lnTo>
                    <a:pt x="62567" y="4709"/>
                  </a:lnTo>
                  <a:lnTo>
                    <a:pt x="62305" y="4883"/>
                  </a:lnTo>
                  <a:lnTo>
                    <a:pt x="62073" y="5028"/>
                  </a:lnTo>
                  <a:lnTo>
                    <a:pt x="61928" y="5057"/>
                  </a:lnTo>
                  <a:lnTo>
                    <a:pt x="61782" y="5086"/>
                  </a:lnTo>
                  <a:lnTo>
                    <a:pt x="61550" y="4970"/>
                  </a:lnTo>
                  <a:lnTo>
                    <a:pt x="61317" y="4767"/>
                  </a:lnTo>
                  <a:lnTo>
                    <a:pt x="60852" y="4360"/>
                  </a:lnTo>
                  <a:lnTo>
                    <a:pt x="60620" y="4185"/>
                  </a:lnTo>
                  <a:lnTo>
                    <a:pt x="60358" y="4040"/>
                  </a:lnTo>
                  <a:lnTo>
                    <a:pt x="60242" y="4011"/>
                  </a:lnTo>
                  <a:lnTo>
                    <a:pt x="60097" y="3982"/>
                  </a:lnTo>
                  <a:lnTo>
                    <a:pt x="59922" y="3982"/>
                  </a:lnTo>
                  <a:lnTo>
                    <a:pt x="59748" y="4011"/>
                  </a:lnTo>
                  <a:lnTo>
                    <a:pt x="59516" y="4127"/>
                  </a:lnTo>
                  <a:lnTo>
                    <a:pt x="59283" y="4273"/>
                  </a:lnTo>
                  <a:lnTo>
                    <a:pt x="59051" y="4418"/>
                  </a:lnTo>
                  <a:lnTo>
                    <a:pt x="58847" y="4592"/>
                  </a:lnTo>
                  <a:lnTo>
                    <a:pt x="58644" y="4796"/>
                  </a:lnTo>
                  <a:lnTo>
                    <a:pt x="58469" y="4999"/>
                  </a:lnTo>
                  <a:lnTo>
                    <a:pt x="58150" y="5435"/>
                  </a:lnTo>
                  <a:lnTo>
                    <a:pt x="57859" y="5900"/>
                  </a:lnTo>
                  <a:lnTo>
                    <a:pt x="57568" y="6365"/>
                  </a:lnTo>
                  <a:lnTo>
                    <a:pt x="57307" y="6859"/>
                  </a:lnTo>
                  <a:lnTo>
                    <a:pt x="57016" y="7295"/>
                  </a:lnTo>
                  <a:lnTo>
                    <a:pt x="56842" y="7585"/>
                  </a:lnTo>
                  <a:lnTo>
                    <a:pt x="56668" y="7818"/>
                  </a:lnTo>
                  <a:lnTo>
                    <a:pt x="56493" y="7992"/>
                  </a:lnTo>
                  <a:lnTo>
                    <a:pt x="56290" y="8109"/>
                  </a:lnTo>
                  <a:lnTo>
                    <a:pt x="56086" y="8196"/>
                  </a:lnTo>
                  <a:lnTo>
                    <a:pt x="55825" y="8254"/>
                  </a:lnTo>
                  <a:lnTo>
                    <a:pt x="55534" y="8283"/>
                  </a:lnTo>
                  <a:lnTo>
                    <a:pt x="55186" y="8283"/>
                  </a:lnTo>
                  <a:lnTo>
                    <a:pt x="54866" y="8341"/>
                  </a:lnTo>
                  <a:lnTo>
                    <a:pt x="54604" y="8370"/>
                  </a:lnTo>
                  <a:lnTo>
                    <a:pt x="54139" y="8370"/>
                  </a:lnTo>
                  <a:lnTo>
                    <a:pt x="53936" y="8341"/>
                  </a:lnTo>
                  <a:lnTo>
                    <a:pt x="53762" y="8283"/>
                  </a:lnTo>
                  <a:lnTo>
                    <a:pt x="53413" y="8167"/>
                  </a:lnTo>
                  <a:lnTo>
                    <a:pt x="53093" y="8050"/>
                  </a:lnTo>
                  <a:lnTo>
                    <a:pt x="52774" y="7905"/>
                  </a:lnTo>
                  <a:lnTo>
                    <a:pt x="52396" y="7818"/>
                  </a:lnTo>
                  <a:lnTo>
                    <a:pt x="52163" y="7760"/>
                  </a:lnTo>
                  <a:lnTo>
                    <a:pt x="51902" y="7760"/>
                  </a:lnTo>
                  <a:lnTo>
                    <a:pt x="51553" y="7789"/>
                  </a:lnTo>
                  <a:lnTo>
                    <a:pt x="51233" y="7905"/>
                  </a:lnTo>
                  <a:lnTo>
                    <a:pt x="50914" y="8021"/>
                  </a:lnTo>
                  <a:lnTo>
                    <a:pt x="50594" y="8196"/>
                  </a:lnTo>
                  <a:lnTo>
                    <a:pt x="50013" y="8515"/>
                  </a:lnTo>
                  <a:lnTo>
                    <a:pt x="49693" y="8690"/>
                  </a:lnTo>
                  <a:lnTo>
                    <a:pt x="49373" y="8806"/>
                  </a:lnTo>
                  <a:lnTo>
                    <a:pt x="49025" y="8922"/>
                  </a:lnTo>
                  <a:lnTo>
                    <a:pt x="48676" y="8980"/>
                  </a:lnTo>
                  <a:lnTo>
                    <a:pt x="48298" y="9009"/>
                  </a:lnTo>
                  <a:lnTo>
                    <a:pt x="47950" y="9038"/>
                  </a:lnTo>
                  <a:lnTo>
                    <a:pt x="47223" y="9038"/>
                  </a:lnTo>
                  <a:lnTo>
                    <a:pt x="46874" y="8980"/>
                  </a:lnTo>
                  <a:lnTo>
                    <a:pt x="46496" y="8922"/>
                  </a:lnTo>
                  <a:lnTo>
                    <a:pt x="45944" y="8922"/>
                  </a:lnTo>
                  <a:lnTo>
                    <a:pt x="45363" y="8951"/>
                  </a:lnTo>
                  <a:lnTo>
                    <a:pt x="44782" y="9068"/>
                  </a:lnTo>
                  <a:lnTo>
                    <a:pt x="44230" y="9213"/>
                  </a:lnTo>
                  <a:lnTo>
                    <a:pt x="43590" y="9416"/>
                  </a:lnTo>
                  <a:lnTo>
                    <a:pt x="42980" y="9649"/>
                  </a:lnTo>
                  <a:lnTo>
                    <a:pt x="42631" y="9736"/>
                  </a:lnTo>
                  <a:lnTo>
                    <a:pt x="42312" y="9794"/>
                  </a:lnTo>
                  <a:lnTo>
                    <a:pt x="41992" y="9823"/>
                  </a:lnTo>
                  <a:lnTo>
                    <a:pt x="41033" y="9823"/>
                  </a:lnTo>
                  <a:lnTo>
                    <a:pt x="40423" y="9881"/>
                  </a:lnTo>
                  <a:lnTo>
                    <a:pt x="39842" y="9881"/>
                  </a:lnTo>
                  <a:lnTo>
                    <a:pt x="39551" y="9852"/>
                  </a:lnTo>
                  <a:lnTo>
                    <a:pt x="39260" y="9794"/>
                  </a:lnTo>
                  <a:lnTo>
                    <a:pt x="39086" y="9736"/>
                  </a:lnTo>
                  <a:lnTo>
                    <a:pt x="38912" y="9649"/>
                  </a:lnTo>
                  <a:lnTo>
                    <a:pt x="38621" y="9445"/>
                  </a:lnTo>
                  <a:lnTo>
                    <a:pt x="38476" y="9358"/>
                  </a:lnTo>
                  <a:lnTo>
                    <a:pt x="38301" y="9300"/>
                  </a:lnTo>
                  <a:lnTo>
                    <a:pt x="38127" y="9300"/>
                  </a:lnTo>
                  <a:lnTo>
                    <a:pt x="37953" y="9358"/>
                  </a:lnTo>
                  <a:lnTo>
                    <a:pt x="37604" y="9532"/>
                  </a:lnTo>
                  <a:lnTo>
                    <a:pt x="37430" y="9562"/>
                  </a:lnTo>
                  <a:lnTo>
                    <a:pt x="37255" y="9591"/>
                  </a:lnTo>
                  <a:lnTo>
                    <a:pt x="37139" y="9532"/>
                  </a:lnTo>
                  <a:lnTo>
                    <a:pt x="37052" y="9445"/>
                  </a:lnTo>
                  <a:lnTo>
                    <a:pt x="36878" y="9242"/>
                  </a:lnTo>
                  <a:lnTo>
                    <a:pt x="36587" y="8777"/>
                  </a:lnTo>
                  <a:lnTo>
                    <a:pt x="36413" y="8574"/>
                  </a:lnTo>
                  <a:lnTo>
                    <a:pt x="36325" y="8486"/>
                  </a:lnTo>
                  <a:lnTo>
                    <a:pt x="36209" y="8399"/>
                  </a:lnTo>
                  <a:lnTo>
                    <a:pt x="36093" y="8370"/>
                  </a:lnTo>
                  <a:lnTo>
                    <a:pt x="35977" y="8341"/>
                  </a:lnTo>
                  <a:lnTo>
                    <a:pt x="35831" y="8370"/>
                  </a:lnTo>
                  <a:lnTo>
                    <a:pt x="35686" y="8428"/>
                  </a:lnTo>
                  <a:lnTo>
                    <a:pt x="35425" y="8603"/>
                  </a:lnTo>
                  <a:lnTo>
                    <a:pt x="35250" y="8806"/>
                  </a:lnTo>
                  <a:lnTo>
                    <a:pt x="35105" y="9009"/>
                  </a:lnTo>
                  <a:lnTo>
                    <a:pt x="34989" y="9213"/>
                  </a:lnTo>
                  <a:lnTo>
                    <a:pt x="34785" y="9591"/>
                  </a:lnTo>
                  <a:lnTo>
                    <a:pt x="34553" y="9997"/>
                  </a:lnTo>
                  <a:lnTo>
                    <a:pt x="34436" y="10201"/>
                  </a:lnTo>
                  <a:lnTo>
                    <a:pt x="34262" y="10404"/>
                  </a:lnTo>
                  <a:lnTo>
                    <a:pt x="34059" y="10608"/>
                  </a:lnTo>
                  <a:lnTo>
                    <a:pt x="33797" y="10840"/>
                  </a:lnTo>
                  <a:lnTo>
                    <a:pt x="33477" y="11044"/>
                  </a:lnTo>
                  <a:lnTo>
                    <a:pt x="33071" y="11247"/>
                  </a:lnTo>
                  <a:lnTo>
                    <a:pt x="32606" y="11450"/>
                  </a:lnTo>
                  <a:lnTo>
                    <a:pt x="32054" y="11683"/>
                  </a:lnTo>
                  <a:lnTo>
                    <a:pt x="31705" y="11770"/>
                  </a:lnTo>
                  <a:lnTo>
                    <a:pt x="31443" y="11770"/>
                  </a:lnTo>
                  <a:lnTo>
                    <a:pt x="31182" y="11712"/>
                  </a:lnTo>
                  <a:lnTo>
                    <a:pt x="30978" y="11625"/>
                  </a:lnTo>
                  <a:lnTo>
                    <a:pt x="30804" y="11480"/>
                  </a:lnTo>
                  <a:lnTo>
                    <a:pt x="30659" y="11305"/>
                  </a:lnTo>
                  <a:lnTo>
                    <a:pt x="30513" y="11102"/>
                  </a:lnTo>
                  <a:lnTo>
                    <a:pt x="30368" y="10898"/>
                  </a:lnTo>
                  <a:lnTo>
                    <a:pt x="30136" y="10462"/>
                  </a:lnTo>
                  <a:lnTo>
                    <a:pt x="30019" y="10259"/>
                  </a:lnTo>
                  <a:lnTo>
                    <a:pt x="29903" y="10085"/>
                  </a:lnTo>
                  <a:lnTo>
                    <a:pt x="29758" y="9939"/>
                  </a:lnTo>
                  <a:lnTo>
                    <a:pt x="29583" y="9823"/>
                  </a:lnTo>
                  <a:lnTo>
                    <a:pt x="29409" y="9736"/>
                  </a:lnTo>
                  <a:lnTo>
                    <a:pt x="29206" y="9736"/>
                  </a:lnTo>
                  <a:lnTo>
                    <a:pt x="28683" y="10056"/>
                  </a:lnTo>
                  <a:lnTo>
                    <a:pt x="28479" y="10143"/>
                  </a:lnTo>
                  <a:lnTo>
                    <a:pt x="28305" y="10230"/>
                  </a:lnTo>
                  <a:lnTo>
                    <a:pt x="28130" y="10259"/>
                  </a:lnTo>
                  <a:lnTo>
                    <a:pt x="27840" y="10259"/>
                  </a:lnTo>
                  <a:lnTo>
                    <a:pt x="27724" y="10230"/>
                  </a:lnTo>
                  <a:lnTo>
                    <a:pt x="27462" y="10114"/>
                  </a:lnTo>
                  <a:lnTo>
                    <a:pt x="27200" y="9939"/>
                  </a:lnTo>
                  <a:lnTo>
                    <a:pt x="26823" y="9765"/>
                  </a:lnTo>
                  <a:lnTo>
                    <a:pt x="26387" y="9591"/>
                  </a:lnTo>
                  <a:lnTo>
                    <a:pt x="26038" y="9591"/>
                  </a:lnTo>
                  <a:lnTo>
                    <a:pt x="25689" y="9649"/>
                  </a:lnTo>
                  <a:lnTo>
                    <a:pt x="25341" y="9678"/>
                  </a:lnTo>
                  <a:lnTo>
                    <a:pt x="25195" y="9649"/>
                  </a:lnTo>
                  <a:lnTo>
                    <a:pt x="25021" y="9620"/>
                  </a:lnTo>
                  <a:lnTo>
                    <a:pt x="24643" y="9503"/>
                  </a:lnTo>
                  <a:lnTo>
                    <a:pt x="24265" y="9329"/>
                  </a:lnTo>
                  <a:lnTo>
                    <a:pt x="23917" y="9184"/>
                  </a:lnTo>
                  <a:lnTo>
                    <a:pt x="23539" y="9068"/>
                  </a:lnTo>
                  <a:lnTo>
                    <a:pt x="23190" y="8980"/>
                  </a:lnTo>
                  <a:lnTo>
                    <a:pt x="22841" y="8980"/>
                  </a:lnTo>
                  <a:lnTo>
                    <a:pt x="22638" y="9038"/>
                  </a:lnTo>
                  <a:lnTo>
                    <a:pt x="22464" y="9097"/>
                  </a:lnTo>
                  <a:lnTo>
                    <a:pt x="22260" y="9213"/>
                  </a:lnTo>
                  <a:lnTo>
                    <a:pt x="22086" y="9329"/>
                  </a:lnTo>
                  <a:lnTo>
                    <a:pt x="21824" y="9416"/>
                  </a:lnTo>
                  <a:lnTo>
                    <a:pt x="21592" y="9416"/>
                  </a:lnTo>
                  <a:lnTo>
                    <a:pt x="21185" y="9358"/>
                  </a:lnTo>
                  <a:lnTo>
                    <a:pt x="20982" y="9358"/>
                  </a:lnTo>
                  <a:lnTo>
                    <a:pt x="20749" y="9416"/>
                  </a:lnTo>
                  <a:lnTo>
                    <a:pt x="20458" y="9562"/>
                  </a:lnTo>
                  <a:lnTo>
                    <a:pt x="20110" y="9823"/>
                  </a:lnTo>
                  <a:lnTo>
                    <a:pt x="19703" y="10172"/>
                  </a:lnTo>
                  <a:lnTo>
                    <a:pt x="19325" y="10462"/>
                  </a:lnTo>
                  <a:lnTo>
                    <a:pt x="19005" y="10666"/>
                  </a:lnTo>
                  <a:lnTo>
                    <a:pt x="18860" y="10724"/>
                  </a:lnTo>
                  <a:lnTo>
                    <a:pt x="18686" y="10782"/>
                  </a:lnTo>
                  <a:lnTo>
                    <a:pt x="18366" y="10782"/>
                  </a:lnTo>
                  <a:lnTo>
                    <a:pt x="18221" y="10724"/>
                  </a:lnTo>
                  <a:lnTo>
                    <a:pt x="18017" y="10666"/>
                  </a:lnTo>
                  <a:lnTo>
                    <a:pt x="17843" y="10550"/>
                  </a:lnTo>
                  <a:lnTo>
                    <a:pt x="17640" y="10433"/>
                  </a:lnTo>
                  <a:lnTo>
                    <a:pt x="17175" y="10056"/>
                  </a:lnTo>
                  <a:lnTo>
                    <a:pt x="16884" y="9881"/>
                  </a:lnTo>
                  <a:lnTo>
                    <a:pt x="16652" y="9678"/>
                  </a:lnTo>
                  <a:lnTo>
                    <a:pt x="16158" y="9242"/>
                  </a:lnTo>
                  <a:lnTo>
                    <a:pt x="15896" y="9038"/>
                  </a:lnTo>
                  <a:lnTo>
                    <a:pt x="15634" y="8864"/>
                  </a:lnTo>
                  <a:lnTo>
                    <a:pt x="15489" y="8806"/>
                  </a:lnTo>
                  <a:lnTo>
                    <a:pt x="15315" y="8748"/>
                  </a:lnTo>
                  <a:lnTo>
                    <a:pt x="14792" y="8748"/>
                  </a:lnTo>
                  <a:lnTo>
                    <a:pt x="14617" y="8777"/>
                  </a:lnTo>
                  <a:lnTo>
                    <a:pt x="14472" y="8864"/>
                  </a:lnTo>
                  <a:lnTo>
                    <a:pt x="14327" y="8922"/>
                  </a:lnTo>
                  <a:lnTo>
                    <a:pt x="14065" y="9155"/>
                  </a:lnTo>
                  <a:lnTo>
                    <a:pt x="13833" y="9387"/>
                  </a:lnTo>
                  <a:lnTo>
                    <a:pt x="13600" y="9649"/>
                  </a:lnTo>
                  <a:lnTo>
                    <a:pt x="13368" y="9910"/>
                  </a:lnTo>
                  <a:lnTo>
                    <a:pt x="13106" y="10114"/>
                  </a:lnTo>
                  <a:lnTo>
                    <a:pt x="12961" y="10201"/>
                  </a:lnTo>
                  <a:lnTo>
                    <a:pt x="12787" y="10259"/>
                  </a:lnTo>
                  <a:lnTo>
                    <a:pt x="12670" y="10259"/>
                  </a:lnTo>
                  <a:lnTo>
                    <a:pt x="12554" y="10230"/>
                  </a:lnTo>
                  <a:lnTo>
                    <a:pt x="12322" y="10114"/>
                  </a:lnTo>
                  <a:lnTo>
                    <a:pt x="12118" y="9997"/>
                  </a:lnTo>
                  <a:lnTo>
                    <a:pt x="12002" y="9939"/>
                  </a:lnTo>
                  <a:lnTo>
                    <a:pt x="11886" y="9881"/>
                  </a:lnTo>
                  <a:lnTo>
                    <a:pt x="11595" y="9823"/>
                  </a:lnTo>
                  <a:lnTo>
                    <a:pt x="11334" y="9794"/>
                  </a:lnTo>
                  <a:lnTo>
                    <a:pt x="10491" y="9794"/>
                  </a:lnTo>
                  <a:lnTo>
                    <a:pt x="10200" y="9765"/>
                  </a:lnTo>
                  <a:lnTo>
                    <a:pt x="9939" y="9678"/>
                  </a:lnTo>
                  <a:lnTo>
                    <a:pt x="9677" y="9562"/>
                  </a:lnTo>
                  <a:lnTo>
                    <a:pt x="8980" y="9009"/>
                  </a:lnTo>
                  <a:lnTo>
                    <a:pt x="8718" y="8835"/>
                  </a:lnTo>
                  <a:lnTo>
                    <a:pt x="8486" y="8690"/>
                  </a:lnTo>
                  <a:lnTo>
                    <a:pt x="8224" y="8603"/>
                  </a:lnTo>
                  <a:lnTo>
                    <a:pt x="7904" y="8515"/>
                  </a:lnTo>
                  <a:lnTo>
                    <a:pt x="7033" y="8312"/>
                  </a:lnTo>
                  <a:lnTo>
                    <a:pt x="6829" y="8225"/>
                  </a:lnTo>
                  <a:lnTo>
                    <a:pt x="6626" y="8138"/>
                  </a:lnTo>
                  <a:lnTo>
                    <a:pt x="6248" y="7905"/>
                  </a:lnTo>
                  <a:lnTo>
                    <a:pt x="5870" y="7673"/>
                  </a:lnTo>
                  <a:lnTo>
                    <a:pt x="5667" y="7556"/>
                  </a:lnTo>
                  <a:lnTo>
                    <a:pt x="5463" y="7469"/>
                  </a:lnTo>
                  <a:lnTo>
                    <a:pt x="5144" y="7353"/>
                  </a:lnTo>
                  <a:lnTo>
                    <a:pt x="4853" y="7295"/>
                  </a:lnTo>
                  <a:lnTo>
                    <a:pt x="4592" y="7179"/>
                  </a:lnTo>
                  <a:lnTo>
                    <a:pt x="4359" y="7033"/>
                  </a:lnTo>
                  <a:lnTo>
                    <a:pt x="4156" y="6859"/>
                  </a:lnTo>
                  <a:lnTo>
                    <a:pt x="3749" y="6481"/>
                  </a:lnTo>
                  <a:lnTo>
                    <a:pt x="3342" y="6074"/>
                  </a:lnTo>
                  <a:lnTo>
                    <a:pt x="3109" y="5871"/>
                  </a:lnTo>
                  <a:lnTo>
                    <a:pt x="2877" y="5667"/>
                  </a:lnTo>
                  <a:lnTo>
                    <a:pt x="2615" y="5493"/>
                  </a:lnTo>
                  <a:lnTo>
                    <a:pt x="2354" y="5348"/>
                  </a:lnTo>
                  <a:lnTo>
                    <a:pt x="2005" y="5203"/>
                  </a:lnTo>
                  <a:lnTo>
                    <a:pt x="1656" y="5115"/>
                  </a:lnTo>
                  <a:lnTo>
                    <a:pt x="1250" y="5086"/>
                  </a:lnTo>
                  <a:lnTo>
                    <a:pt x="639" y="5086"/>
                  </a:lnTo>
                  <a:lnTo>
                    <a:pt x="465" y="5144"/>
                  </a:lnTo>
                  <a:lnTo>
                    <a:pt x="320" y="5203"/>
                  </a:lnTo>
                  <a:lnTo>
                    <a:pt x="145" y="5290"/>
                  </a:lnTo>
                  <a:lnTo>
                    <a:pt x="29" y="5406"/>
                  </a:lnTo>
                  <a:lnTo>
                    <a:pt x="0" y="5493"/>
                  </a:lnTo>
                  <a:lnTo>
                    <a:pt x="0" y="5551"/>
                  </a:lnTo>
                  <a:lnTo>
                    <a:pt x="29" y="5609"/>
                  </a:lnTo>
                  <a:lnTo>
                    <a:pt x="87" y="5638"/>
                  </a:lnTo>
                  <a:lnTo>
                    <a:pt x="174" y="5697"/>
                  </a:lnTo>
                  <a:lnTo>
                    <a:pt x="262" y="5638"/>
                  </a:lnTo>
                  <a:lnTo>
                    <a:pt x="349" y="5580"/>
                  </a:lnTo>
                  <a:lnTo>
                    <a:pt x="436" y="5493"/>
                  </a:lnTo>
                  <a:lnTo>
                    <a:pt x="523" y="5464"/>
                  </a:lnTo>
                  <a:lnTo>
                    <a:pt x="988" y="5406"/>
                  </a:lnTo>
                  <a:lnTo>
                    <a:pt x="1395" y="5406"/>
                  </a:lnTo>
                  <a:lnTo>
                    <a:pt x="1744" y="5464"/>
                  </a:lnTo>
                  <a:lnTo>
                    <a:pt x="2063" y="5580"/>
                  </a:lnTo>
                  <a:lnTo>
                    <a:pt x="2354" y="5726"/>
                  </a:lnTo>
                  <a:lnTo>
                    <a:pt x="2615" y="5900"/>
                  </a:lnTo>
                  <a:lnTo>
                    <a:pt x="2877" y="6103"/>
                  </a:lnTo>
                  <a:lnTo>
                    <a:pt x="3109" y="6307"/>
                  </a:lnTo>
                  <a:lnTo>
                    <a:pt x="3545" y="6743"/>
                  </a:lnTo>
                  <a:lnTo>
                    <a:pt x="3981" y="7150"/>
                  </a:lnTo>
                  <a:lnTo>
                    <a:pt x="4214" y="7324"/>
                  </a:lnTo>
                  <a:lnTo>
                    <a:pt x="4446" y="7498"/>
                  </a:lnTo>
                  <a:lnTo>
                    <a:pt x="4737" y="7615"/>
                  </a:lnTo>
                  <a:lnTo>
                    <a:pt x="5027" y="7673"/>
                  </a:lnTo>
                  <a:lnTo>
                    <a:pt x="5260" y="7731"/>
                  </a:lnTo>
                  <a:lnTo>
                    <a:pt x="5463" y="7818"/>
                  </a:lnTo>
                  <a:lnTo>
                    <a:pt x="5463" y="37808"/>
                  </a:lnTo>
                  <a:lnTo>
                    <a:pt x="144575" y="37808"/>
                  </a:lnTo>
                  <a:lnTo>
                    <a:pt x="144575" y="37721"/>
                  </a:lnTo>
                  <a:lnTo>
                    <a:pt x="283396" y="37721"/>
                  </a:lnTo>
                  <a:lnTo>
                    <a:pt x="283396" y="5406"/>
                  </a:lnTo>
                  <a:lnTo>
                    <a:pt x="283716" y="5493"/>
                  </a:lnTo>
                  <a:lnTo>
                    <a:pt x="284065" y="5667"/>
                  </a:lnTo>
                  <a:lnTo>
                    <a:pt x="284442" y="5842"/>
                  </a:lnTo>
                  <a:lnTo>
                    <a:pt x="284820" y="6074"/>
                  </a:lnTo>
                  <a:lnTo>
                    <a:pt x="285053" y="6191"/>
                  </a:lnTo>
                  <a:lnTo>
                    <a:pt x="285314" y="6336"/>
                  </a:lnTo>
                  <a:lnTo>
                    <a:pt x="285459" y="6365"/>
                  </a:lnTo>
                  <a:lnTo>
                    <a:pt x="285576" y="6394"/>
                  </a:lnTo>
                  <a:lnTo>
                    <a:pt x="285663" y="6365"/>
                  </a:lnTo>
                  <a:lnTo>
                    <a:pt x="285721" y="6336"/>
                  </a:lnTo>
                  <a:lnTo>
                    <a:pt x="285721" y="6278"/>
                  </a:lnTo>
                  <a:lnTo>
                    <a:pt x="285721" y="6191"/>
                  </a:lnTo>
                  <a:lnTo>
                    <a:pt x="285663" y="6103"/>
                  </a:lnTo>
                  <a:lnTo>
                    <a:pt x="285605" y="6045"/>
                  </a:lnTo>
                  <a:lnTo>
                    <a:pt x="285518" y="6016"/>
                  </a:lnTo>
                  <a:lnTo>
                    <a:pt x="285314" y="5929"/>
                  </a:lnTo>
                  <a:lnTo>
                    <a:pt x="285140" y="5871"/>
                  </a:lnTo>
                  <a:lnTo>
                    <a:pt x="284326" y="5435"/>
                  </a:lnTo>
                  <a:lnTo>
                    <a:pt x="284094" y="5290"/>
                  </a:lnTo>
                  <a:lnTo>
                    <a:pt x="283861" y="5203"/>
                  </a:lnTo>
                  <a:lnTo>
                    <a:pt x="283396" y="5028"/>
                  </a:lnTo>
                  <a:lnTo>
                    <a:pt x="283076" y="4941"/>
                  </a:lnTo>
                  <a:lnTo>
                    <a:pt x="282786" y="4912"/>
                  </a:lnTo>
                  <a:lnTo>
                    <a:pt x="282495" y="4883"/>
                  </a:lnTo>
                  <a:lnTo>
                    <a:pt x="282176" y="4854"/>
                  </a:lnTo>
                  <a:lnTo>
                    <a:pt x="281565" y="4883"/>
                  </a:lnTo>
                  <a:lnTo>
                    <a:pt x="280955" y="4970"/>
                  </a:lnTo>
                  <a:lnTo>
                    <a:pt x="280316" y="4999"/>
                  </a:lnTo>
                  <a:lnTo>
                    <a:pt x="279647" y="4941"/>
                  </a:lnTo>
                  <a:lnTo>
                    <a:pt x="279008" y="4854"/>
                  </a:lnTo>
                  <a:lnTo>
                    <a:pt x="278369" y="4679"/>
                  </a:lnTo>
                  <a:lnTo>
                    <a:pt x="277177" y="4273"/>
                  </a:lnTo>
                  <a:lnTo>
                    <a:pt x="276858" y="4156"/>
                  </a:lnTo>
                  <a:lnTo>
                    <a:pt x="276567" y="4098"/>
                  </a:lnTo>
                  <a:lnTo>
                    <a:pt x="276247" y="4040"/>
                  </a:lnTo>
                  <a:lnTo>
                    <a:pt x="275928" y="4011"/>
                  </a:lnTo>
                  <a:lnTo>
                    <a:pt x="275172" y="4040"/>
                  </a:lnTo>
                  <a:lnTo>
                    <a:pt x="274416" y="4098"/>
                  </a:lnTo>
                  <a:lnTo>
                    <a:pt x="273661" y="4214"/>
                  </a:lnTo>
                  <a:lnTo>
                    <a:pt x="272934" y="4273"/>
                  </a:lnTo>
                  <a:lnTo>
                    <a:pt x="272179" y="4331"/>
                  </a:lnTo>
                  <a:lnTo>
                    <a:pt x="271801" y="4302"/>
                  </a:lnTo>
                  <a:lnTo>
                    <a:pt x="271423" y="4273"/>
                  </a:lnTo>
                  <a:lnTo>
                    <a:pt x="271046" y="4244"/>
                  </a:lnTo>
                  <a:lnTo>
                    <a:pt x="270697" y="4156"/>
                  </a:lnTo>
                  <a:lnTo>
                    <a:pt x="270319" y="4040"/>
                  </a:lnTo>
                  <a:lnTo>
                    <a:pt x="269970" y="3895"/>
                  </a:lnTo>
                  <a:lnTo>
                    <a:pt x="269360" y="3604"/>
                  </a:lnTo>
                  <a:lnTo>
                    <a:pt x="268779" y="3285"/>
                  </a:lnTo>
                  <a:lnTo>
                    <a:pt x="268169" y="3023"/>
                  </a:lnTo>
                  <a:lnTo>
                    <a:pt x="267849" y="2907"/>
                  </a:lnTo>
                  <a:lnTo>
                    <a:pt x="267529" y="2820"/>
                  </a:lnTo>
                  <a:lnTo>
                    <a:pt x="266599" y="2674"/>
                  </a:lnTo>
                  <a:lnTo>
                    <a:pt x="265640" y="2529"/>
                  </a:lnTo>
                  <a:lnTo>
                    <a:pt x="265175" y="2442"/>
                  </a:lnTo>
                  <a:lnTo>
                    <a:pt x="264739" y="2326"/>
                  </a:lnTo>
                  <a:lnTo>
                    <a:pt x="264274" y="2209"/>
                  </a:lnTo>
                  <a:lnTo>
                    <a:pt x="263839" y="2035"/>
                  </a:lnTo>
                  <a:lnTo>
                    <a:pt x="263461" y="1861"/>
                  </a:lnTo>
                  <a:lnTo>
                    <a:pt x="263083" y="1686"/>
                  </a:lnTo>
                  <a:lnTo>
                    <a:pt x="262415" y="1279"/>
                  </a:lnTo>
                  <a:lnTo>
                    <a:pt x="261775" y="873"/>
                  </a:lnTo>
                  <a:lnTo>
                    <a:pt x="261136" y="524"/>
                  </a:lnTo>
                  <a:lnTo>
                    <a:pt x="260816" y="349"/>
                  </a:lnTo>
                  <a:lnTo>
                    <a:pt x="260468" y="233"/>
                  </a:lnTo>
                  <a:lnTo>
                    <a:pt x="260148" y="117"/>
                  </a:lnTo>
                  <a:lnTo>
                    <a:pt x="259770" y="30"/>
                  </a:lnTo>
                  <a:lnTo>
                    <a:pt x="2593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4" name="Google Shape;354;p13"/>
            <p:cNvSpPr/>
            <p:nvPr/>
          </p:nvSpPr>
          <p:spPr>
            <a:xfrm>
              <a:off x="5550325" y="2519650"/>
              <a:ext cx="137350" cy="118450"/>
            </a:xfrm>
            <a:custGeom>
              <a:avLst/>
              <a:gdLst/>
              <a:ahLst/>
              <a:cxnLst/>
              <a:rect l="l" t="t" r="r" b="b"/>
              <a:pathLst>
                <a:path w="5494" h="4738" extrusionOk="0">
                  <a:moveTo>
                    <a:pt x="3924" y="1"/>
                  </a:moveTo>
                  <a:lnTo>
                    <a:pt x="3750" y="30"/>
                  </a:lnTo>
                  <a:lnTo>
                    <a:pt x="3546" y="117"/>
                  </a:lnTo>
                  <a:lnTo>
                    <a:pt x="3372" y="233"/>
                  </a:lnTo>
                  <a:lnTo>
                    <a:pt x="3139" y="204"/>
                  </a:lnTo>
                  <a:lnTo>
                    <a:pt x="2878" y="233"/>
                  </a:lnTo>
                  <a:lnTo>
                    <a:pt x="2645" y="291"/>
                  </a:lnTo>
                  <a:lnTo>
                    <a:pt x="2384" y="407"/>
                  </a:lnTo>
                  <a:lnTo>
                    <a:pt x="1919" y="698"/>
                  </a:lnTo>
                  <a:lnTo>
                    <a:pt x="1483" y="960"/>
                  </a:lnTo>
                  <a:lnTo>
                    <a:pt x="1134" y="1192"/>
                  </a:lnTo>
                  <a:lnTo>
                    <a:pt x="757" y="1483"/>
                  </a:lnTo>
                  <a:lnTo>
                    <a:pt x="582" y="1657"/>
                  </a:lnTo>
                  <a:lnTo>
                    <a:pt x="437" y="1860"/>
                  </a:lnTo>
                  <a:lnTo>
                    <a:pt x="292" y="2035"/>
                  </a:lnTo>
                  <a:lnTo>
                    <a:pt x="175" y="2238"/>
                  </a:lnTo>
                  <a:lnTo>
                    <a:pt x="88" y="2442"/>
                  </a:lnTo>
                  <a:lnTo>
                    <a:pt x="30" y="2645"/>
                  </a:lnTo>
                  <a:lnTo>
                    <a:pt x="1" y="2848"/>
                  </a:lnTo>
                  <a:lnTo>
                    <a:pt x="1" y="3052"/>
                  </a:lnTo>
                  <a:lnTo>
                    <a:pt x="59" y="3255"/>
                  </a:lnTo>
                  <a:lnTo>
                    <a:pt x="146" y="3459"/>
                  </a:lnTo>
                  <a:lnTo>
                    <a:pt x="292" y="3633"/>
                  </a:lnTo>
                  <a:lnTo>
                    <a:pt x="495" y="3807"/>
                  </a:lnTo>
                  <a:lnTo>
                    <a:pt x="727" y="3924"/>
                  </a:lnTo>
                  <a:lnTo>
                    <a:pt x="989" y="4040"/>
                  </a:lnTo>
                  <a:lnTo>
                    <a:pt x="1251" y="4098"/>
                  </a:lnTo>
                  <a:lnTo>
                    <a:pt x="1541" y="4156"/>
                  </a:lnTo>
                  <a:lnTo>
                    <a:pt x="2093" y="4243"/>
                  </a:lnTo>
                  <a:lnTo>
                    <a:pt x="2616" y="4331"/>
                  </a:lnTo>
                  <a:lnTo>
                    <a:pt x="2849" y="4447"/>
                  </a:lnTo>
                  <a:lnTo>
                    <a:pt x="3052" y="4563"/>
                  </a:lnTo>
                  <a:lnTo>
                    <a:pt x="3256" y="4679"/>
                  </a:lnTo>
                  <a:lnTo>
                    <a:pt x="3488" y="4737"/>
                  </a:lnTo>
                  <a:lnTo>
                    <a:pt x="3750" y="4737"/>
                  </a:lnTo>
                  <a:lnTo>
                    <a:pt x="3982" y="4650"/>
                  </a:lnTo>
                  <a:lnTo>
                    <a:pt x="4186" y="4534"/>
                  </a:lnTo>
                  <a:lnTo>
                    <a:pt x="4389" y="4418"/>
                  </a:lnTo>
                  <a:lnTo>
                    <a:pt x="4593" y="4243"/>
                  </a:lnTo>
                  <a:lnTo>
                    <a:pt x="4738" y="4040"/>
                  </a:lnTo>
                  <a:lnTo>
                    <a:pt x="4912" y="3807"/>
                  </a:lnTo>
                  <a:lnTo>
                    <a:pt x="5028" y="3575"/>
                  </a:lnTo>
                  <a:lnTo>
                    <a:pt x="5145" y="3313"/>
                  </a:lnTo>
                  <a:lnTo>
                    <a:pt x="5261" y="3052"/>
                  </a:lnTo>
                  <a:lnTo>
                    <a:pt x="5348" y="2790"/>
                  </a:lnTo>
                  <a:lnTo>
                    <a:pt x="5406" y="2529"/>
                  </a:lnTo>
                  <a:lnTo>
                    <a:pt x="5464" y="2006"/>
                  </a:lnTo>
                  <a:lnTo>
                    <a:pt x="5493" y="1773"/>
                  </a:lnTo>
                  <a:lnTo>
                    <a:pt x="5464" y="1541"/>
                  </a:lnTo>
                  <a:lnTo>
                    <a:pt x="5435" y="1366"/>
                  </a:lnTo>
                  <a:lnTo>
                    <a:pt x="5377" y="1163"/>
                  </a:lnTo>
                  <a:lnTo>
                    <a:pt x="5232" y="814"/>
                  </a:lnTo>
                  <a:lnTo>
                    <a:pt x="5116" y="669"/>
                  </a:lnTo>
                  <a:lnTo>
                    <a:pt x="4999" y="524"/>
                  </a:lnTo>
                  <a:lnTo>
                    <a:pt x="4883" y="378"/>
                  </a:lnTo>
                  <a:lnTo>
                    <a:pt x="4738" y="262"/>
                  </a:lnTo>
                  <a:lnTo>
                    <a:pt x="4593" y="146"/>
                  </a:lnTo>
                  <a:lnTo>
                    <a:pt x="4418" y="88"/>
                  </a:lnTo>
                  <a:lnTo>
                    <a:pt x="4273" y="30"/>
                  </a:lnTo>
                  <a:lnTo>
                    <a:pt x="40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355" name="Google Shape;355;p13"/>
          <p:cNvSpPr/>
          <p:nvPr/>
        </p:nvSpPr>
        <p:spPr>
          <a:xfrm rot="10800000">
            <a:off x="-995416" y="5343968"/>
            <a:ext cx="3709139" cy="1577193"/>
          </a:xfrm>
          <a:custGeom>
            <a:avLst/>
            <a:gdLst/>
            <a:ahLst/>
            <a:cxnLst/>
            <a:rect l="l" t="t" r="r" b="b"/>
            <a:pathLst>
              <a:path w="55341" h="23532" extrusionOk="0">
                <a:moveTo>
                  <a:pt x="55341" y="23229"/>
                </a:moveTo>
                <a:lnTo>
                  <a:pt x="55341" y="23229"/>
                </a:lnTo>
                <a:lnTo>
                  <a:pt x="55341" y="23267"/>
                </a:lnTo>
                <a:lnTo>
                  <a:pt x="55322" y="23286"/>
                </a:lnTo>
                <a:lnTo>
                  <a:pt x="55322" y="23286"/>
                </a:lnTo>
                <a:lnTo>
                  <a:pt x="55171" y="23361"/>
                </a:lnTo>
                <a:lnTo>
                  <a:pt x="55171" y="23361"/>
                </a:lnTo>
                <a:lnTo>
                  <a:pt x="55039" y="23418"/>
                </a:lnTo>
                <a:lnTo>
                  <a:pt x="54906" y="23475"/>
                </a:lnTo>
                <a:lnTo>
                  <a:pt x="54755" y="23494"/>
                </a:lnTo>
                <a:lnTo>
                  <a:pt x="54623" y="23513"/>
                </a:lnTo>
                <a:lnTo>
                  <a:pt x="54623" y="23513"/>
                </a:lnTo>
                <a:lnTo>
                  <a:pt x="54415" y="23531"/>
                </a:lnTo>
                <a:lnTo>
                  <a:pt x="54415" y="23531"/>
                </a:lnTo>
                <a:lnTo>
                  <a:pt x="53999" y="23475"/>
                </a:lnTo>
                <a:lnTo>
                  <a:pt x="53564" y="23399"/>
                </a:lnTo>
                <a:lnTo>
                  <a:pt x="52714" y="23210"/>
                </a:lnTo>
                <a:lnTo>
                  <a:pt x="52714" y="23210"/>
                </a:lnTo>
                <a:lnTo>
                  <a:pt x="52525" y="23172"/>
                </a:lnTo>
                <a:lnTo>
                  <a:pt x="52336" y="23116"/>
                </a:lnTo>
                <a:lnTo>
                  <a:pt x="52147" y="23040"/>
                </a:lnTo>
                <a:lnTo>
                  <a:pt x="51996" y="22946"/>
                </a:lnTo>
                <a:lnTo>
                  <a:pt x="51844" y="22832"/>
                </a:lnTo>
                <a:lnTo>
                  <a:pt x="51693" y="22700"/>
                </a:lnTo>
                <a:lnTo>
                  <a:pt x="51561" y="22549"/>
                </a:lnTo>
                <a:lnTo>
                  <a:pt x="51447" y="22397"/>
                </a:lnTo>
                <a:lnTo>
                  <a:pt x="51447" y="22397"/>
                </a:lnTo>
                <a:lnTo>
                  <a:pt x="51240" y="22038"/>
                </a:lnTo>
                <a:lnTo>
                  <a:pt x="51032" y="21660"/>
                </a:lnTo>
                <a:lnTo>
                  <a:pt x="50918" y="21490"/>
                </a:lnTo>
                <a:lnTo>
                  <a:pt x="50805" y="21320"/>
                </a:lnTo>
                <a:lnTo>
                  <a:pt x="50673" y="21150"/>
                </a:lnTo>
                <a:lnTo>
                  <a:pt x="50521" y="21018"/>
                </a:lnTo>
                <a:lnTo>
                  <a:pt x="50521" y="21018"/>
                </a:lnTo>
                <a:lnTo>
                  <a:pt x="50389" y="20904"/>
                </a:lnTo>
                <a:lnTo>
                  <a:pt x="50238" y="20829"/>
                </a:lnTo>
                <a:lnTo>
                  <a:pt x="50087" y="20753"/>
                </a:lnTo>
                <a:lnTo>
                  <a:pt x="49935" y="20696"/>
                </a:lnTo>
                <a:lnTo>
                  <a:pt x="49614" y="20602"/>
                </a:lnTo>
                <a:lnTo>
                  <a:pt x="49293" y="20526"/>
                </a:lnTo>
                <a:lnTo>
                  <a:pt x="49293" y="20526"/>
                </a:lnTo>
                <a:lnTo>
                  <a:pt x="49104" y="20470"/>
                </a:lnTo>
                <a:lnTo>
                  <a:pt x="48915" y="20413"/>
                </a:lnTo>
                <a:lnTo>
                  <a:pt x="48726" y="20337"/>
                </a:lnTo>
                <a:lnTo>
                  <a:pt x="48575" y="20224"/>
                </a:lnTo>
                <a:lnTo>
                  <a:pt x="48575" y="20224"/>
                </a:lnTo>
                <a:lnTo>
                  <a:pt x="48423" y="20092"/>
                </a:lnTo>
                <a:lnTo>
                  <a:pt x="48272" y="19940"/>
                </a:lnTo>
                <a:lnTo>
                  <a:pt x="48026" y="19619"/>
                </a:lnTo>
                <a:lnTo>
                  <a:pt x="47781" y="19298"/>
                </a:lnTo>
                <a:lnTo>
                  <a:pt x="47592" y="18939"/>
                </a:lnTo>
                <a:lnTo>
                  <a:pt x="47592" y="18939"/>
                </a:lnTo>
                <a:lnTo>
                  <a:pt x="47478" y="18787"/>
                </a:lnTo>
                <a:lnTo>
                  <a:pt x="47365" y="18636"/>
                </a:lnTo>
                <a:lnTo>
                  <a:pt x="47252" y="18485"/>
                </a:lnTo>
                <a:lnTo>
                  <a:pt x="47119" y="18353"/>
                </a:lnTo>
                <a:lnTo>
                  <a:pt x="46987" y="18239"/>
                </a:lnTo>
                <a:lnTo>
                  <a:pt x="46836" y="18126"/>
                </a:lnTo>
                <a:lnTo>
                  <a:pt x="46666" y="18031"/>
                </a:lnTo>
                <a:lnTo>
                  <a:pt x="46496" y="17937"/>
                </a:lnTo>
                <a:lnTo>
                  <a:pt x="46496" y="17937"/>
                </a:lnTo>
                <a:lnTo>
                  <a:pt x="46250" y="17861"/>
                </a:lnTo>
                <a:lnTo>
                  <a:pt x="46004" y="17786"/>
                </a:lnTo>
                <a:lnTo>
                  <a:pt x="45758" y="17748"/>
                </a:lnTo>
                <a:lnTo>
                  <a:pt x="45494" y="17710"/>
                </a:lnTo>
                <a:lnTo>
                  <a:pt x="45229" y="17691"/>
                </a:lnTo>
                <a:lnTo>
                  <a:pt x="44984" y="17672"/>
                </a:lnTo>
                <a:lnTo>
                  <a:pt x="44454" y="17691"/>
                </a:lnTo>
                <a:lnTo>
                  <a:pt x="44454" y="17691"/>
                </a:lnTo>
                <a:lnTo>
                  <a:pt x="44001" y="17767"/>
                </a:lnTo>
                <a:lnTo>
                  <a:pt x="43566" y="17861"/>
                </a:lnTo>
                <a:lnTo>
                  <a:pt x="43112" y="17975"/>
                </a:lnTo>
                <a:lnTo>
                  <a:pt x="42678" y="18107"/>
                </a:lnTo>
                <a:lnTo>
                  <a:pt x="42678" y="18107"/>
                </a:lnTo>
                <a:lnTo>
                  <a:pt x="42489" y="18202"/>
                </a:lnTo>
                <a:lnTo>
                  <a:pt x="42300" y="18296"/>
                </a:lnTo>
                <a:lnTo>
                  <a:pt x="41941" y="18523"/>
                </a:lnTo>
                <a:lnTo>
                  <a:pt x="41581" y="18769"/>
                </a:lnTo>
                <a:lnTo>
                  <a:pt x="41241" y="19014"/>
                </a:lnTo>
                <a:lnTo>
                  <a:pt x="41241" y="19014"/>
                </a:lnTo>
                <a:lnTo>
                  <a:pt x="40580" y="19525"/>
                </a:lnTo>
                <a:lnTo>
                  <a:pt x="39918" y="20016"/>
                </a:lnTo>
                <a:lnTo>
                  <a:pt x="39918" y="20016"/>
                </a:lnTo>
                <a:lnTo>
                  <a:pt x="39654" y="20186"/>
                </a:lnTo>
                <a:lnTo>
                  <a:pt x="39370" y="20356"/>
                </a:lnTo>
                <a:lnTo>
                  <a:pt x="39219" y="20413"/>
                </a:lnTo>
                <a:lnTo>
                  <a:pt x="39049" y="20470"/>
                </a:lnTo>
                <a:lnTo>
                  <a:pt x="38898" y="20507"/>
                </a:lnTo>
                <a:lnTo>
                  <a:pt x="38727" y="20526"/>
                </a:lnTo>
                <a:lnTo>
                  <a:pt x="38727" y="20526"/>
                </a:lnTo>
                <a:lnTo>
                  <a:pt x="38463" y="20507"/>
                </a:lnTo>
                <a:lnTo>
                  <a:pt x="38217" y="20451"/>
                </a:lnTo>
                <a:lnTo>
                  <a:pt x="37971" y="20375"/>
                </a:lnTo>
                <a:lnTo>
                  <a:pt x="37726" y="20262"/>
                </a:lnTo>
                <a:lnTo>
                  <a:pt x="37726" y="20262"/>
                </a:lnTo>
                <a:lnTo>
                  <a:pt x="37404" y="20035"/>
                </a:lnTo>
                <a:lnTo>
                  <a:pt x="37253" y="19921"/>
                </a:lnTo>
                <a:lnTo>
                  <a:pt x="37121" y="19789"/>
                </a:lnTo>
                <a:lnTo>
                  <a:pt x="37008" y="19676"/>
                </a:lnTo>
                <a:lnTo>
                  <a:pt x="36894" y="19543"/>
                </a:lnTo>
                <a:lnTo>
                  <a:pt x="36800" y="19411"/>
                </a:lnTo>
                <a:lnTo>
                  <a:pt x="36724" y="19260"/>
                </a:lnTo>
                <a:lnTo>
                  <a:pt x="36648" y="19128"/>
                </a:lnTo>
                <a:lnTo>
                  <a:pt x="36592" y="18958"/>
                </a:lnTo>
                <a:lnTo>
                  <a:pt x="36554" y="18806"/>
                </a:lnTo>
                <a:lnTo>
                  <a:pt x="36516" y="18636"/>
                </a:lnTo>
                <a:lnTo>
                  <a:pt x="36516" y="18466"/>
                </a:lnTo>
                <a:lnTo>
                  <a:pt x="36497" y="18277"/>
                </a:lnTo>
                <a:lnTo>
                  <a:pt x="36516" y="18069"/>
                </a:lnTo>
                <a:lnTo>
                  <a:pt x="36535" y="17880"/>
                </a:lnTo>
                <a:lnTo>
                  <a:pt x="36535" y="17880"/>
                </a:lnTo>
                <a:lnTo>
                  <a:pt x="36611" y="17540"/>
                </a:lnTo>
                <a:lnTo>
                  <a:pt x="36667" y="17219"/>
                </a:lnTo>
                <a:lnTo>
                  <a:pt x="36686" y="17049"/>
                </a:lnTo>
                <a:lnTo>
                  <a:pt x="36686" y="16878"/>
                </a:lnTo>
                <a:lnTo>
                  <a:pt x="36686" y="16708"/>
                </a:lnTo>
                <a:lnTo>
                  <a:pt x="36667" y="16538"/>
                </a:lnTo>
                <a:lnTo>
                  <a:pt x="36667" y="16538"/>
                </a:lnTo>
                <a:lnTo>
                  <a:pt x="36611" y="16311"/>
                </a:lnTo>
                <a:lnTo>
                  <a:pt x="36516" y="16104"/>
                </a:lnTo>
                <a:lnTo>
                  <a:pt x="36422" y="15896"/>
                </a:lnTo>
                <a:lnTo>
                  <a:pt x="36308" y="15688"/>
                </a:lnTo>
                <a:lnTo>
                  <a:pt x="36195" y="15499"/>
                </a:lnTo>
                <a:lnTo>
                  <a:pt x="36044" y="15329"/>
                </a:lnTo>
                <a:lnTo>
                  <a:pt x="35741" y="14970"/>
                </a:lnTo>
                <a:lnTo>
                  <a:pt x="35401" y="14648"/>
                </a:lnTo>
                <a:lnTo>
                  <a:pt x="35061" y="14346"/>
                </a:lnTo>
                <a:lnTo>
                  <a:pt x="34343" y="13741"/>
                </a:lnTo>
                <a:lnTo>
                  <a:pt x="34343" y="13741"/>
                </a:lnTo>
                <a:lnTo>
                  <a:pt x="33983" y="13420"/>
                </a:lnTo>
                <a:lnTo>
                  <a:pt x="33643" y="13061"/>
                </a:lnTo>
                <a:lnTo>
                  <a:pt x="33492" y="12853"/>
                </a:lnTo>
                <a:lnTo>
                  <a:pt x="33341" y="12664"/>
                </a:lnTo>
                <a:lnTo>
                  <a:pt x="33190" y="12456"/>
                </a:lnTo>
                <a:lnTo>
                  <a:pt x="33076" y="12248"/>
                </a:lnTo>
                <a:lnTo>
                  <a:pt x="33076" y="12248"/>
                </a:lnTo>
                <a:lnTo>
                  <a:pt x="32849" y="11870"/>
                </a:lnTo>
                <a:lnTo>
                  <a:pt x="32641" y="11492"/>
                </a:lnTo>
                <a:lnTo>
                  <a:pt x="32528" y="11303"/>
                </a:lnTo>
                <a:lnTo>
                  <a:pt x="32377" y="11152"/>
                </a:lnTo>
                <a:lnTo>
                  <a:pt x="32226" y="11000"/>
                </a:lnTo>
                <a:lnTo>
                  <a:pt x="32037" y="10906"/>
                </a:lnTo>
                <a:lnTo>
                  <a:pt x="32037" y="10906"/>
                </a:lnTo>
                <a:lnTo>
                  <a:pt x="31867" y="10811"/>
                </a:lnTo>
                <a:lnTo>
                  <a:pt x="31678" y="10755"/>
                </a:lnTo>
                <a:lnTo>
                  <a:pt x="31507" y="10736"/>
                </a:lnTo>
                <a:lnTo>
                  <a:pt x="31318" y="10717"/>
                </a:lnTo>
                <a:lnTo>
                  <a:pt x="31129" y="10717"/>
                </a:lnTo>
                <a:lnTo>
                  <a:pt x="30959" y="10755"/>
                </a:lnTo>
                <a:lnTo>
                  <a:pt x="30770" y="10793"/>
                </a:lnTo>
                <a:lnTo>
                  <a:pt x="30600" y="10868"/>
                </a:lnTo>
                <a:lnTo>
                  <a:pt x="30600" y="10868"/>
                </a:lnTo>
                <a:lnTo>
                  <a:pt x="30373" y="10982"/>
                </a:lnTo>
                <a:lnTo>
                  <a:pt x="30147" y="11114"/>
                </a:lnTo>
                <a:lnTo>
                  <a:pt x="29712" y="11397"/>
                </a:lnTo>
                <a:lnTo>
                  <a:pt x="29712" y="11397"/>
                </a:lnTo>
                <a:lnTo>
                  <a:pt x="29466" y="11549"/>
                </a:lnTo>
                <a:lnTo>
                  <a:pt x="29202" y="11681"/>
                </a:lnTo>
                <a:lnTo>
                  <a:pt x="28937" y="11813"/>
                </a:lnTo>
                <a:lnTo>
                  <a:pt x="28691" y="11964"/>
                </a:lnTo>
                <a:lnTo>
                  <a:pt x="28691" y="11964"/>
                </a:lnTo>
                <a:lnTo>
                  <a:pt x="28294" y="12229"/>
                </a:lnTo>
                <a:lnTo>
                  <a:pt x="28068" y="12342"/>
                </a:lnTo>
                <a:lnTo>
                  <a:pt x="27860" y="12437"/>
                </a:lnTo>
                <a:lnTo>
                  <a:pt x="27860" y="12437"/>
                </a:lnTo>
                <a:lnTo>
                  <a:pt x="27614" y="12531"/>
                </a:lnTo>
                <a:lnTo>
                  <a:pt x="27406" y="12588"/>
                </a:lnTo>
                <a:lnTo>
                  <a:pt x="27217" y="12626"/>
                </a:lnTo>
                <a:lnTo>
                  <a:pt x="27047" y="12626"/>
                </a:lnTo>
                <a:lnTo>
                  <a:pt x="26858" y="12607"/>
                </a:lnTo>
                <a:lnTo>
                  <a:pt x="26688" y="12569"/>
                </a:lnTo>
                <a:lnTo>
                  <a:pt x="26234" y="12456"/>
                </a:lnTo>
                <a:lnTo>
                  <a:pt x="26234" y="12456"/>
                </a:lnTo>
                <a:lnTo>
                  <a:pt x="25932" y="12399"/>
                </a:lnTo>
                <a:lnTo>
                  <a:pt x="25629" y="12380"/>
                </a:lnTo>
                <a:lnTo>
                  <a:pt x="25327" y="12361"/>
                </a:lnTo>
                <a:lnTo>
                  <a:pt x="25025" y="12380"/>
                </a:lnTo>
                <a:lnTo>
                  <a:pt x="25025" y="12380"/>
                </a:lnTo>
                <a:lnTo>
                  <a:pt x="24420" y="12380"/>
                </a:lnTo>
                <a:lnTo>
                  <a:pt x="24117" y="12418"/>
                </a:lnTo>
                <a:lnTo>
                  <a:pt x="23815" y="12456"/>
                </a:lnTo>
                <a:lnTo>
                  <a:pt x="23815" y="12456"/>
                </a:lnTo>
                <a:lnTo>
                  <a:pt x="23475" y="12550"/>
                </a:lnTo>
                <a:lnTo>
                  <a:pt x="23135" y="12645"/>
                </a:lnTo>
                <a:lnTo>
                  <a:pt x="22794" y="12739"/>
                </a:lnTo>
                <a:lnTo>
                  <a:pt x="22435" y="12834"/>
                </a:lnTo>
                <a:lnTo>
                  <a:pt x="22435" y="12834"/>
                </a:lnTo>
                <a:lnTo>
                  <a:pt x="21660" y="13004"/>
                </a:lnTo>
                <a:lnTo>
                  <a:pt x="21263" y="13079"/>
                </a:lnTo>
                <a:lnTo>
                  <a:pt x="20866" y="13155"/>
                </a:lnTo>
                <a:lnTo>
                  <a:pt x="20470" y="13193"/>
                </a:lnTo>
                <a:lnTo>
                  <a:pt x="20054" y="13193"/>
                </a:lnTo>
                <a:lnTo>
                  <a:pt x="19865" y="13174"/>
                </a:lnTo>
                <a:lnTo>
                  <a:pt x="19657" y="13155"/>
                </a:lnTo>
                <a:lnTo>
                  <a:pt x="19468" y="13098"/>
                </a:lnTo>
                <a:lnTo>
                  <a:pt x="19279" y="13042"/>
                </a:lnTo>
                <a:lnTo>
                  <a:pt x="19279" y="13042"/>
                </a:lnTo>
                <a:lnTo>
                  <a:pt x="18580" y="12739"/>
                </a:lnTo>
                <a:lnTo>
                  <a:pt x="18220" y="12607"/>
                </a:lnTo>
                <a:lnTo>
                  <a:pt x="17842" y="12494"/>
                </a:lnTo>
                <a:lnTo>
                  <a:pt x="17842" y="12494"/>
                </a:lnTo>
                <a:lnTo>
                  <a:pt x="17370" y="12380"/>
                </a:lnTo>
                <a:lnTo>
                  <a:pt x="17124" y="12342"/>
                </a:lnTo>
                <a:lnTo>
                  <a:pt x="16860" y="12305"/>
                </a:lnTo>
                <a:lnTo>
                  <a:pt x="16614" y="12286"/>
                </a:lnTo>
                <a:lnTo>
                  <a:pt x="16368" y="12286"/>
                </a:lnTo>
                <a:lnTo>
                  <a:pt x="16122" y="12305"/>
                </a:lnTo>
                <a:lnTo>
                  <a:pt x="15877" y="12361"/>
                </a:lnTo>
                <a:lnTo>
                  <a:pt x="15877" y="12361"/>
                </a:lnTo>
                <a:lnTo>
                  <a:pt x="15631" y="12418"/>
                </a:lnTo>
                <a:lnTo>
                  <a:pt x="15385" y="12512"/>
                </a:lnTo>
                <a:lnTo>
                  <a:pt x="14913" y="12701"/>
                </a:lnTo>
                <a:lnTo>
                  <a:pt x="14913" y="12701"/>
                </a:lnTo>
                <a:lnTo>
                  <a:pt x="14157" y="12966"/>
                </a:lnTo>
                <a:lnTo>
                  <a:pt x="13401" y="13231"/>
                </a:lnTo>
                <a:lnTo>
                  <a:pt x="13401" y="13231"/>
                </a:lnTo>
                <a:lnTo>
                  <a:pt x="13023" y="13344"/>
                </a:lnTo>
                <a:lnTo>
                  <a:pt x="12645" y="13457"/>
                </a:lnTo>
                <a:lnTo>
                  <a:pt x="12267" y="13533"/>
                </a:lnTo>
                <a:lnTo>
                  <a:pt x="12078" y="13571"/>
                </a:lnTo>
                <a:lnTo>
                  <a:pt x="11870" y="13590"/>
                </a:lnTo>
                <a:lnTo>
                  <a:pt x="11870" y="13590"/>
                </a:lnTo>
                <a:lnTo>
                  <a:pt x="11567" y="13590"/>
                </a:lnTo>
                <a:lnTo>
                  <a:pt x="11246" y="13552"/>
                </a:lnTo>
                <a:lnTo>
                  <a:pt x="10944" y="13476"/>
                </a:lnTo>
                <a:lnTo>
                  <a:pt x="10641" y="13363"/>
                </a:lnTo>
                <a:lnTo>
                  <a:pt x="10339" y="13231"/>
                </a:lnTo>
                <a:lnTo>
                  <a:pt x="10074" y="13042"/>
                </a:lnTo>
                <a:lnTo>
                  <a:pt x="9829" y="12853"/>
                </a:lnTo>
                <a:lnTo>
                  <a:pt x="9602" y="12626"/>
                </a:lnTo>
                <a:lnTo>
                  <a:pt x="9602" y="12626"/>
                </a:lnTo>
                <a:lnTo>
                  <a:pt x="9318" y="12305"/>
                </a:lnTo>
                <a:lnTo>
                  <a:pt x="9016" y="11983"/>
                </a:lnTo>
                <a:lnTo>
                  <a:pt x="8713" y="11643"/>
                </a:lnTo>
                <a:lnTo>
                  <a:pt x="8600" y="11454"/>
                </a:lnTo>
                <a:lnTo>
                  <a:pt x="8468" y="11265"/>
                </a:lnTo>
                <a:lnTo>
                  <a:pt x="8468" y="11265"/>
                </a:lnTo>
                <a:lnTo>
                  <a:pt x="8411" y="11114"/>
                </a:lnTo>
                <a:lnTo>
                  <a:pt x="8354" y="10963"/>
                </a:lnTo>
                <a:lnTo>
                  <a:pt x="8260" y="10622"/>
                </a:lnTo>
                <a:lnTo>
                  <a:pt x="8260" y="10622"/>
                </a:lnTo>
                <a:lnTo>
                  <a:pt x="8184" y="10301"/>
                </a:lnTo>
                <a:lnTo>
                  <a:pt x="8128" y="9961"/>
                </a:lnTo>
                <a:lnTo>
                  <a:pt x="8128" y="9640"/>
                </a:lnTo>
                <a:lnTo>
                  <a:pt x="8146" y="9469"/>
                </a:lnTo>
                <a:lnTo>
                  <a:pt x="8165" y="9299"/>
                </a:lnTo>
                <a:lnTo>
                  <a:pt x="8165" y="9299"/>
                </a:lnTo>
                <a:lnTo>
                  <a:pt x="8222" y="9073"/>
                </a:lnTo>
                <a:lnTo>
                  <a:pt x="8279" y="8865"/>
                </a:lnTo>
                <a:lnTo>
                  <a:pt x="8430" y="8411"/>
                </a:lnTo>
                <a:lnTo>
                  <a:pt x="8600" y="7976"/>
                </a:lnTo>
                <a:lnTo>
                  <a:pt x="8732" y="7523"/>
                </a:lnTo>
                <a:lnTo>
                  <a:pt x="8789" y="7296"/>
                </a:lnTo>
                <a:lnTo>
                  <a:pt x="8827" y="7069"/>
                </a:lnTo>
                <a:lnTo>
                  <a:pt x="8846" y="6842"/>
                </a:lnTo>
                <a:lnTo>
                  <a:pt x="8827" y="6616"/>
                </a:lnTo>
                <a:lnTo>
                  <a:pt x="8808" y="6408"/>
                </a:lnTo>
                <a:lnTo>
                  <a:pt x="8732" y="6181"/>
                </a:lnTo>
                <a:lnTo>
                  <a:pt x="8638" y="5973"/>
                </a:lnTo>
                <a:lnTo>
                  <a:pt x="8506" y="5765"/>
                </a:lnTo>
                <a:lnTo>
                  <a:pt x="8506" y="5765"/>
                </a:lnTo>
                <a:lnTo>
                  <a:pt x="8411" y="5633"/>
                </a:lnTo>
                <a:lnTo>
                  <a:pt x="8298" y="5519"/>
                </a:lnTo>
                <a:lnTo>
                  <a:pt x="8165" y="5406"/>
                </a:lnTo>
                <a:lnTo>
                  <a:pt x="8033" y="5330"/>
                </a:lnTo>
                <a:lnTo>
                  <a:pt x="8033" y="5330"/>
                </a:lnTo>
                <a:lnTo>
                  <a:pt x="7825" y="5236"/>
                </a:lnTo>
                <a:lnTo>
                  <a:pt x="7636" y="5160"/>
                </a:lnTo>
                <a:lnTo>
                  <a:pt x="7447" y="5066"/>
                </a:lnTo>
                <a:lnTo>
                  <a:pt x="7258" y="4971"/>
                </a:lnTo>
                <a:lnTo>
                  <a:pt x="7258" y="4971"/>
                </a:lnTo>
                <a:lnTo>
                  <a:pt x="7145" y="4877"/>
                </a:lnTo>
                <a:lnTo>
                  <a:pt x="7031" y="4782"/>
                </a:lnTo>
                <a:lnTo>
                  <a:pt x="6937" y="4669"/>
                </a:lnTo>
                <a:lnTo>
                  <a:pt x="6861" y="4555"/>
                </a:lnTo>
                <a:lnTo>
                  <a:pt x="6786" y="4423"/>
                </a:lnTo>
                <a:lnTo>
                  <a:pt x="6729" y="4291"/>
                </a:lnTo>
                <a:lnTo>
                  <a:pt x="6691" y="4158"/>
                </a:lnTo>
                <a:lnTo>
                  <a:pt x="6653" y="4007"/>
                </a:lnTo>
                <a:lnTo>
                  <a:pt x="6653" y="4007"/>
                </a:lnTo>
                <a:lnTo>
                  <a:pt x="6616" y="3516"/>
                </a:lnTo>
                <a:lnTo>
                  <a:pt x="6597" y="3270"/>
                </a:lnTo>
                <a:lnTo>
                  <a:pt x="6559" y="3024"/>
                </a:lnTo>
                <a:lnTo>
                  <a:pt x="6521" y="2911"/>
                </a:lnTo>
                <a:lnTo>
                  <a:pt x="6483" y="2798"/>
                </a:lnTo>
                <a:lnTo>
                  <a:pt x="6427" y="2684"/>
                </a:lnTo>
                <a:lnTo>
                  <a:pt x="6351" y="2590"/>
                </a:lnTo>
                <a:lnTo>
                  <a:pt x="6275" y="2514"/>
                </a:lnTo>
                <a:lnTo>
                  <a:pt x="6181" y="2438"/>
                </a:lnTo>
                <a:lnTo>
                  <a:pt x="6067" y="2382"/>
                </a:lnTo>
                <a:lnTo>
                  <a:pt x="5935" y="2325"/>
                </a:lnTo>
                <a:lnTo>
                  <a:pt x="5935" y="2325"/>
                </a:lnTo>
                <a:lnTo>
                  <a:pt x="5633" y="2268"/>
                </a:lnTo>
                <a:lnTo>
                  <a:pt x="5330" y="2231"/>
                </a:lnTo>
                <a:lnTo>
                  <a:pt x="5028" y="2212"/>
                </a:lnTo>
                <a:lnTo>
                  <a:pt x="4725" y="2212"/>
                </a:lnTo>
                <a:lnTo>
                  <a:pt x="4121" y="2193"/>
                </a:lnTo>
                <a:lnTo>
                  <a:pt x="3799" y="2174"/>
                </a:lnTo>
                <a:lnTo>
                  <a:pt x="3497" y="2117"/>
                </a:lnTo>
                <a:lnTo>
                  <a:pt x="3497" y="2117"/>
                </a:lnTo>
                <a:lnTo>
                  <a:pt x="3270" y="2060"/>
                </a:lnTo>
                <a:lnTo>
                  <a:pt x="3024" y="1947"/>
                </a:lnTo>
                <a:lnTo>
                  <a:pt x="2817" y="1834"/>
                </a:lnTo>
                <a:lnTo>
                  <a:pt x="2590" y="1720"/>
                </a:lnTo>
                <a:lnTo>
                  <a:pt x="2590" y="1720"/>
                </a:lnTo>
                <a:lnTo>
                  <a:pt x="2325" y="1531"/>
                </a:lnTo>
                <a:lnTo>
                  <a:pt x="2061" y="1342"/>
                </a:lnTo>
                <a:lnTo>
                  <a:pt x="1815" y="1115"/>
                </a:lnTo>
                <a:lnTo>
                  <a:pt x="1588" y="889"/>
                </a:lnTo>
                <a:lnTo>
                  <a:pt x="1588" y="889"/>
                </a:lnTo>
                <a:lnTo>
                  <a:pt x="1380" y="719"/>
                </a:lnTo>
                <a:lnTo>
                  <a:pt x="1134" y="586"/>
                </a:lnTo>
                <a:lnTo>
                  <a:pt x="889" y="473"/>
                </a:lnTo>
                <a:lnTo>
                  <a:pt x="624" y="359"/>
                </a:lnTo>
                <a:lnTo>
                  <a:pt x="624" y="359"/>
                </a:lnTo>
                <a:lnTo>
                  <a:pt x="378" y="265"/>
                </a:lnTo>
                <a:lnTo>
                  <a:pt x="378" y="265"/>
                </a:lnTo>
                <a:lnTo>
                  <a:pt x="208" y="208"/>
                </a:lnTo>
                <a:lnTo>
                  <a:pt x="57" y="133"/>
                </a:lnTo>
                <a:lnTo>
                  <a:pt x="57" y="133"/>
                </a:lnTo>
                <a:lnTo>
                  <a:pt x="19" y="114"/>
                </a:lnTo>
                <a:lnTo>
                  <a:pt x="0" y="76"/>
                </a:lnTo>
                <a:lnTo>
                  <a:pt x="0" y="76"/>
                </a:lnTo>
                <a:lnTo>
                  <a:pt x="0" y="19"/>
                </a:lnTo>
                <a:lnTo>
                  <a:pt x="0" y="19"/>
                </a:lnTo>
                <a:lnTo>
                  <a:pt x="19" y="0"/>
                </a:lnTo>
                <a:lnTo>
                  <a:pt x="57" y="0"/>
                </a:lnTo>
                <a:lnTo>
                  <a:pt x="57" y="0"/>
                </a:lnTo>
                <a:lnTo>
                  <a:pt x="76" y="19"/>
                </a:lnTo>
                <a:lnTo>
                  <a:pt x="76" y="38"/>
                </a:lnTo>
                <a:lnTo>
                  <a:pt x="76" y="38"/>
                </a:lnTo>
                <a:lnTo>
                  <a:pt x="227" y="133"/>
                </a:lnTo>
                <a:lnTo>
                  <a:pt x="397" y="189"/>
                </a:lnTo>
                <a:lnTo>
                  <a:pt x="567" y="246"/>
                </a:lnTo>
                <a:lnTo>
                  <a:pt x="737" y="322"/>
                </a:lnTo>
                <a:lnTo>
                  <a:pt x="737" y="322"/>
                </a:lnTo>
                <a:lnTo>
                  <a:pt x="870" y="359"/>
                </a:lnTo>
                <a:lnTo>
                  <a:pt x="54623" y="359"/>
                </a:lnTo>
                <a:lnTo>
                  <a:pt x="54623" y="23437"/>
                </a:lnTo>
                <a:lnTo>
                  <a:pt x="54623" y="23437"/>
                </a:lnTo>
                <a:lnTo>
                  <a:pt x="54793" y="23399"/>
                </a:lnTo>
                <a:lnTo>
                  <a:pt x="54963" y="23361"/>
                </a:lnTo>
                <a:lnTo>
                  <a:pt x="55133" y="23305"/>
                </a:lnTo>
                <a:lnTo>
                  <a:pt x="55284" y="23210"/>
                </a:lnTo>
                <a:lnTo>
                  <a:pt x="55284" y="23210"/>
                </a:lnTo>
                <a:lnTo>
                  <a:pt x="55322" y="23210"/>
                </a:lnTo>
                <a:lnTo>
                  <a:pt x="55341" y="23229"/>
                </a:lnTo>
                <a:lnTo>
                  <a:pt x="55341" y="23229"/>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356" name="Google Shape;356;p13"/>
          <p:cNvSpPr/>
          <p:nvPr/>
        </p:nvSpPr>
        <p:spPr>
          <a:xfrm flipH="1">
            <a:off x="-758083" y="-816709"/>
            <a:ext cx="1784744" cy="3767588"/>
          </a:xfrm>
          <a:custGeom>
            <a:avLst/>
            <a:gdLst/>
            <a:ahLst/>
            <a:cxnLst/>
            <a:rect l="l" t="t" r="r" b="b"/>
            <a:pathLst>
              <a:path w="20262" h="42773" extrusionOk="0">
                <a:moveTo>
                  <a:pt x="20224" y="42697"/>
                </a:moveTo>
                <a:lnTo>
                  <a:pt x="20224" y="42697"/>
                </a:lnTo>
                <a:lnTo>
                  <a:pt x="20262" y="42716"/>
                </a:lnTo>
                <a:lnTo>
                  <a:pt x="20262" y="42735"/>
                </a:lnTo>
                <a:lnTo>
                  <a:pt x="20262" y="42735"/>
                </a:lnTo>
                <a:lnTo>
                  <a:pt x="20243" y="42754"/>
                </a:lnTo>
                <a:lnTo>
                  <a:pt x="20224" y="42773"/>
                </a:lnTo>
                <a:lnTo>
                  <a:pt x="20224" y="42773"/>
                </a:lnTo>
                <a:lnTo>
                  <a:pt x="20224" y="42773"/>
                </a:lnTo>
                <a:lnTo>
                  <a:pt x="20224" y="42773"/>
                </a:lnTo>
                <a:lnTo>
                  <a:pt x="20073" y="42754"/>
                </a:lnTo>
                <a:lnTo>
                  <a:pt x="20073" y="42754"/>
                </a:lnTo>
                <a:lnTo>
                  <a:pt x="19827" y="42716"/>
                </a:lnTo>
                <a:lnTo>
                  <a:pt x="19827" y="42716"/>
                </a:lnTo>
                <a:lnTo>
                  <a:pt x="19695" y="42697"/>
                </a:lnTo>
                <a:lnTo>
                  <a:pt x="19695" y="42697"/>
                </a:lnTo>
                <a:lnTo>
                  <a:pt x="19562" y="42659"/>
                </a:lnTo>
                <a:lnTo>
                  <a:pt x="19562" y="42659"/>
                </a:lnTo>
                <a:lnTo>
                  <a:pt x="19506" y="42640"/>
                </a:lnTo>
                <a:lnTo>
                  <a:pt x="19506" y="42640"/>
                </a:lnTo>
                <a:lnTo>
                  <a:pt x="19449" y="42622"/>
                </a:lnTo>
                <a:lnTo>
                  <a:pt x="19449" y="42622"/>
                </a:lnTo>
                <a:lnTo>
                  <a:pt x="19373" y="42584"/>
                </a:lnTo>
                <a:lnTo>
                  <a:pt x="19373" y="42584"/>
                </a:lnTo>
                <a:lnTo>
                  <a:pt x="19298" y="42565"/>
                </a:lnTo>
                <a:lnTo>
                  <a:pt x="19298" y="42565"/>
                </a:lnTo>
                <a:lnTo>
                  <a:pt x="19279" y="42546"/>
                </a:lnTo>
                <a:lnTo>
                  <a:pt x="19279" y="42546"/>
                </a:lnTo>
                <a:lnTo>
                  <a:pt x="19222" y="42527"/>
                </a:lnTo>
                <a:lnTo>
                  <a:pt x="19222" y="42527"/>
                </a:lnTo>
                <a:lnTo>
                  <a:pt x="19184" y="42508"/>
                </a:lnTo>
                <a:lnTo>
                  <a:pt x="19184" y="42508"/>
                </a:lnTo>
                <a:lnTo>
                  <a:pt x="19128" y="42470"/>
                </a:lnTo>
                <a:lnTo>
                  <a:pt x="19128" y="42470"/>
                </a:lnTo>
                <a:lnTo>
                  <a:pt x="19052" y="42433"/>
                </a:lnTo>
                <a:lnTo>
                  <a:pt x="19052" y="42433"/>
                </a:lnTo>
                <a:lnTo>
                  <a:pt x="18920" y="42338"/>
                </a:lnTo>
                <a:lnTo>
                  <a:pt x="18920" y="42338"/>
                </a:lnTo>
                <a:lnTo>
                  <a:pt x="18844" y="42300"/>
                </a:lnTo>
                <a:lnTo>
                  <a:pt x="18844" y="42300"/>
                </a:lnTo>
                <a:lnTo>
                  <a:pt x="18787" y="42262"/>
                </a:lnTo>
                <a:lnTo>
                  <a:pt x="18787" y="42262"/>
                </a:lnTo>
                <a:lnTo>
                  <a:pt x="18504" y="42092"/>
                </a:lnTo>
                <a:lnTo>
                  <a:pt x="18504" y="42092"/>
                </a:lnTo>
                <a:lnTo>
                  <a:pt x="18428" y="42055"/>
                </a:lnTo>
                <a:lnTo>
                  <a:pt x="18428" y="42055"/>
                </a:lnTo>
                <a:lnTo>
                  <a:pt x="18353" y="42017"/>
                </a:lnTo>
                <a:lnTo>
                  <a:pt x="18353" y="42017"/>
                </a:lnTo>
                <a:lnTo>
                  <a:pt x="18220" y="41941"/>
                </a:lnTo>
                <a:lnTo>
                  <a:pt x="18220" y="41941"/>
                </a:lnTo>
                <a:lnTo>
                  <a:pt x="18012" y="41847"/>
                </a:lnTo>
                <a:lnTo>
                  <a:pt x="18012" y="41847"/>
                </a:lnTo>
                <a:lnTo>
                  <a:pt x="17805" y="41752"/>
                </a:lnTo>
                <a:lnTo>
                  <a:pt x="17805" y="41752"/>
                </a:lnTo>
                <a:lnTo>
                  <a:pt x="17729" y="41714"/>
                </a:lnTo>
                <a:lnTo>
                  <a:pt x="17729" y="41714"/>
                </a:lnTo>
                <a:lnTo>
                  <a:pt x="17672" y="41677"/>
                </a:lnTo>
                <a:lnTo>
                  <a:pt x="17672" y="41677"/>
                </a:lnTo>
                <a:lnTo>
                  <a:pt x="17540" y="41620"/>
                </a:lnTo>
                <a:lnTo>
                  <a:pt x="17540" y="41620"/>
                </a:lnTo>
                <a:lnTo>
                  <a:pt x="17483" y="41582"/>
                </a:lnTo>
                <a:lnTo>
                  <a:pt x="17483" y="41582"/>
                </a:lnTo>
                <a:lnTo>
                  <a:pt x="17445" y="41525"/>
                </a:lnTo>
                <a:lnTo>
                  <a:pt x="17445" y="41525"/>
                </a:lnTo>
                <a:lnTo>
                  <a:pt x="17389" y="41487"/>
                </a:lnTo>
                <a:lnTo>
                  <a:pt x="17389" y="41487"/>
                </a:lnTo>
                <a:lnTo>
                  <a:pt x="17275" y="41393"/>
                </a:lnTo>
                <a:lnTo>
                  <a:pt x="17275" y="41393"/>
                </a:lnTo>
                <a:lnTo>
                  <a:pt x="17219" y="41317"/>
                </a:lnTo>
                <a:lnTo>
                  <a:pt x="17219" y="41317"/>
                </a:lnTo>
                <a:lnTo>
                  <a:pt x="17143" y="41223"/>
                </a:lnTo>
                <a:lnTo>
                  <a:pt x="17143" y="41223"/>
                </a:lnTo>
                <a:lnTo>
                  <a:pt x="17105" y="41185"/>
                </a:lnTo>
                <a:lnTo>
                  <a:pt x="17105" y="41185"/>
                </a:lnTo>
                <a:lnTo>
                  <a:pt x="17067" y="41109"/>
                </a:lnTo>
                <a:lnTo>
                  <a:pt x="17067" y="41109"/>
                </a:lnTo>
                <a:lnTo>
                  <a:pt x="17030" y="41072"/>
                </a:lnTo>
                <a:lnTo>
                  <a:pt x="17030" y="41072"/>
                </a:lnTo>
                <a:lnTo>
                  <a:pt x="16992" y="41015"/>
                </a:lnTo>
                <a:lnTo>
                  <a:pt x="16992" y="41015"/>
                </a:lnTo>
                <a:lnTo>
                  <a:pt x="16935" y="40939"/>
                </a:lnTo>
                <a:lnTo>
                  <a:pt x="16935" y="40939"/>
                </a:lnTo>
                <a:lnTo>
                  <a:pt x="16822" y="40750"/>
                </a:lnTo>
                <a:lnTo>
                  <a:pt x="16822" y="40750"/>
                </a:lnTo>
                <a:lnTo>
                  <a:pt x="16765" y="40637"/>
                </a:lnTo>
                <a:lnTo>
                  <a:pt x="16765" y="40637"/>
                </a:lnTo>
                <a:lnTo>
                  <a:pt x="16689" y="40524"/>
                </a:lnTo>
                <a:lnTo>
                  <a:pt x="16689" y="40524"/>
                </a:lnTo>
                <a:lnTo>
                  <a:pt x="16614" y="40410"/>
                </a:lnTo>
                <a:lnTo>
                  <a:pt x="16614" y="40410"/>
                </a:lnTo>
                <a:lnTo>
                  <a:pt x="16595" y="40372"/>
                </a:lnTo>
                <a:lnTo>
                  <a:pt x="16595" y="40372"/>
                </a:lnTo>
                <a:lnTo>
                  <a:pt x="16519" y="40297"/>
                </a:lnTo>
                <a:lnTo>
                  <a:pt x="16519" y="40297"/>
                </a:lnTo>
                <a:lnTo>
                  <a:pt x="16444" y="40183"/>
                </a:lnTo>
                <a:lnTo>
                  <a:pt x="16444" y="40183"/>
                </a:lnTo>
                <a:lnTo>
                  <a:pt x="16349" y="40089"/>
                </a:lnTo>
                <a:lnTo>
                  <a:pt x="16349" y="40089"/>
                </a:lnTo>
                <a:lnTo>
                  <a:pt x="16349" y="40070"/>
                </a:lnTo>
                <a:lnTo>
                  <a:pt x="16349" y="40070"/>
                </a:lnTo>
                <a:lnTo>
                  <a:pt x="16255" y="39975"/>
                </a:lnTo>
                <a:lnTo>
                  <a:pt x="16255" y="39975"/>
                </a:lnTo>
                <a:lnTo>
                  <a:pt x="16236" y="39957"/>
                </a:lnTo>
                <a:lnTo>
                  <a:pt x="16236" y="39957"/>
                </a:lnTo>
                <a:lnTo>
                  <a:pt x="16179" y="39900"/>
                </a:lnTo>
                <a:lnTo>
                  <a:pt x="16179" y="39900"/>
                </a:lnTo>
                <a:lnTo>
                  <a:pt x="16141" y="39862"/>
                </a:lnTo>
                <a:lnTo>
                  <a:pt x="16141" y="39862"/>
                </a:lnTo>
                <a:lnTo>
                  <a:pt x="16085" y="39805"/>
                </a:lnTo>
                <a:lnTo>
                  <a:pt x="16085" y="39805"/>
                </a:lnTo>
                <a:lnTo>
                  <a:pt x="16047" y="39768"/>
                </a:lnTo>
                <a:lnTo>
                  <a:pt x="16047" y="39768"/>
                </a:lnTo>
                <a:lnTo>
                  <a:pt x="15990" y="39730"/>
                </a:lnTo>
                <a:lnTo>
                  <a:pt x="15990" y="39730"/>
                </a:lnTo>
                <a:lnTo>
                  <a:pt x="15896" y="39635"/>
                </a:lnTo>
                <a:lnTo>
                  <a:pt x="15896" y="39635"/>
                </a:lnTo>
                <a:lnTo>
                  <a:pt x="15858" y="39616"/>
                </a:lnTo>
                <a:lnTo>
                  <a:pt x="15858" y="39616"/>
                </a:lnTo>
                <a:lnTo>
                  <a:pt x="15782" y="39560"/>
                </a:lnTo>
                <a:lnTo>
                  <a:pt x="15782" y="39560"/>
                </a:lnTo>
                <a:lnTo>
                  <a:pt x="15782" y="39560"/>
                </a:lnTo>
                <a:lnTo>
                  <a:pt x="15782" y="39560"/>
                </a:lnTo>
                <a:lnTo>
                  <a:pt x="15688" y="39503"/>
                </a:lnTo>
                <a:lnTo>
                  <a:pt x="15688" y="39503"/>
                </a:lnTo>
                <a:lnTo>
                  <a:pt x="15612" y="39446"/>
                </a:lnTo>
                <a:lnTo>
                  <a:pt x="15612" y="39446"/>
                </a:lnTo>
                <a:lnTo>
                  <a:pt x="15536" y="39408"/>
                </a:lnTo>
                <a:lnTo>
                  <a:pt x="15536" y="39408"/>
                </a:lnTo>
                <a:lnTo>
                  <a:pt x="15423" y="39352"/>
                </a:lnTo>
                <a:lnTo>
                  <a:pt x="15423" y="39352"/>
                </a:lnTo>
                <a:lnTo>
                  <a:pt x="15423" y="39352"/>
                </a:lnTo>
                <a:lnTo>
                  <a:pt x="15423" y="39352"/>
                </a:lnTo>
                <a:lnTo>
                  <a:pt x="15423" y="39352"/>
                </a:lnTo>
                <a:lnTo>
                  <a:pt x="15291" y="39276"/>
                </a:lnTo>
                <a:lnTo>
                  <a:pt x="15291" y="39276"/>
                </a:lnTo>
                <a:lnTo>
                  <a:pt x="15215" y="39257"/>
                </a:lnTo>
                <a:lnTo>
                  <a:pt x="15215" y="39257"/>
                </a:lnTo>
                <a:lnTo>
                  <a:pt x="15140" y="39219"/>
                </a:lnTo>
                <a:lnTo>
                  <a:pt x="15140" y="39219"/>
                </a:lnTo>
                <a:lnTo>
                  <a:pt x="15045" y="39163"/>
                </a:lnTo>
                <a:lnTo>
                  <a:pt x="15045" y="39163"/>
                </a:lnTo>
                <a:lnTo>
                  <a:pt x="14932" y="39125"/>
                </a:lnTo>
                <a:lnTo>
                  <a:pt x="14932" y="39125"/>
                </a:lnTo>
                <a:lnTo>
                  <a:pt x="14780" y="39068"/>
                </a:lnTo>
                <a:lnTo>
                  <a:pt x="14780" y="39068"/>
                </a:lnTo>
                <a:lnTo>
                  <a:pt x="14610" y="39030"/>
                </a:lnTo>
                <a:lnTo>
                  <a:pt x="14610" y="39030"/>
                </a:lnTo>
                <a:lnTo>
                  <a:pt x="14535" y="38993"/>
                </a:lnTo>
                <a:lnTo>
                  <a:pt x="14535" y="38993"/>
                </a:lnTo>
                <a:lnTo>
                  <a:pt x="14440" y="38974"/>
                </a:lnTo>
                <a:lnTo>
                  <a:pt x="14440" y="38974"/>
                </a:lnTo>
                <a:lnTo>
                  <a:pt x="14327" y="38936"/>
                </a:lnTo>
                <a:lnTo>
                  <a:pt x="14327" y="38936"/>
                </a:lnTo>
                <a:lnTo>
                  <a:pt x="14213" y="38917"/>
                </a:lnTo>
                <a:lnTo>
                  <a:pt x="14213" y="38917"/>
                </a:lnTo>
                <a:lnTo>
                  <a:pt x="14100" y="38898"/>
                </a:lnTo>
                <a:lnTo>
                  <a:pt x="14100" y="38898"/>
                </a:lnTo>
                <a:lnTo>
                  <a:pt x="14006" y="38860"/>
                </a:lnTo>
                <a:lnTo>
                  <a:pt x="14006" y="38860"/>
                </a:lnTo>
                <a:lnTo>
                  <a:pt x="13817" y="38823"/>
                </a:lnTo>
                <a:lnTo>
                  <a:pt x="13817" y="38823"/>
                </a:lnTo>
                <a:lnTo>
                  <a:pt x="13722" y="38804"/>
                </a:lnTo>
                <a:lnTo>
                  <a:pt x="13722" y="38804"/>
                </a:lnTo>
                <a:lnTo>
                  <a:pt x="13590" y="38766"/>
                </a:lnTo>
                <a:lnTo>
                  <a:pt x="13590" y="38766"/>
                </a:lnTo>
                <a:lnTo>
                  <a:pt x="13514" y="38728"/>
                </a:lnTo>
                <a:lnTo>
                  <a:pt x="13514" y="38728"/>
                </a:lnTo>
                <a:lnTo>
                  <a:pt x="13439" y="38709"/>
                </a:lnTo>
                <a:lnTo>
                  <a:pt x="13439" y="38709"/>
                </a:lnTo>
                <a:lnTo>
                  <a:pt x="13325" y="38652"/>
                </a:lnTo>
                <a:lnTo>
                  <a:pt x="13325" y="38652"/>
                </a:lnTo>
                <a:lnTo>
                  <a:pt x="13231" y="38615"/>
                </a:lnTo>
                <a:lnTo>
                  <a:pt x="13231" y="38615"/>
                </a:lnTo>
                <a:lnTo>
                  <a:pt x="12909" y="38482"/>
                </a:lnTo>
                <a:lnTo>
                  <a:pt x="12909" y="38482"/>
                </a:lnTo>
                <a:lnTo>
                  <a:pt x="12739" y="38388"/>
                </a:lnTo>
                <a:lnTo>
                  <a:pt x="12569" y="38274"/>
                </a:lnTo>
                <a:lnTo>
                  <a:pt x="12569" y="38274"/>
                </a:lnTo>
                <a:lnTo>
                  <a:pt x="12437" y="38180"/>
                </a:lnTo>
                <a:lnTo>
                  <a:pt x="12437" y="38180"/>
                </a:lnTo>
                <a:lnTo>
                  <a:pt x="12380" y="38142"/>
                </a:lnTo>
                <a:lnTo>
                  <a:pt x="12380" y="38142"/>
                </a:lnTo>
                <a:lnTo>
                  <a:pt x="12342" y="38123"/>
                </a:lnTo>
                <a:lnTo>
                  <a:pt x="12342" y="38123"/>
                </a:lnTo>
                <a:lnTo>
                  <a:pt x="12267" y="38048"/>
                </a:lnTo>
                <a:lnTo>
                  <a:pt x="12267" y="38048"/>
                </a:lnTo>
                <a:lnTo>
                  <a:pt x="12210" y="38010"/>
                </a:lnTo>
                <a:lnTo>
                  <a:pt x="12210" y="38010"/>
                </a:lnTo>
                <a:lnTo>
                  <a:pt x="12153" y="37934"/>
                </a:lnTo>
                <a:lnTo>
                  <a:pt x="12153" y="37934"/>
                </a:lnTo>
                <a:lnTo>
                  <a:pt x="12078" y="37859"/>
                </a:lnTo>
                <a:lnTo>
                  <a:pt x="12078" y="37859"/>
                </a:lnTo>
                <a:lnTo>
                  <a:pt x="12002" y="37802"/>
                </a:lnTo>
                <a:lnTo>
                  <a:pt x="12002" y="37802"/>
                </a:lnTo>
                <a:lnTo>
                  <a:pt x="11945" y="37745"/>
                </a:lnTo>
                <a:lnTo>
                  <a:pt x="11945" y="37745"/>
                </a:lnTo>
                <a:lnTo>
                  <a:pt x="11908" y="37707"/>
                </a:lnTo>
                <a:lnTo>
                  <a:pt x="11908" y="37707"/>
                </a:lnTo>
                <a:lnTo>
                  <a:pt x="11851" y="37688"/>
                </a:lnTo>
                <a:lnTo>
                  <a:pt x="11851" y="37688"/>
                </a:lnTo>
                <a:lnTo>
                  <a:pt x="11794" y="37632"/>
                </a:lnTo>
                <a:lnTo>
                  <a:pt x="11794" y="37632"/>
                </a:lnTo>
                <a:lnTo>
                  <a:pt x="11719" y="37594"/>
                </a:lnTo>
                <a:lnTo>
                  <a:pt x="11719" y="37594"/>
                </a:lnTo>
                <a:lnTo>
                  <a:pt x="11681" y="37556"/>
                </a:lnTo>
                <a:lnTo>
                  <a:pt x="11681" y="37556"/>
                </a:lnTo>
                <a:lnTo>
                  <a:pt x="11624" y="37537"/>
                </a:lnTo>
                <a:lnTo>
                  <a:pt x="11624" y="37537"/>
                </a:lnTo>
                <a:lnTo>
                  <a:pt x="11548" y="37499"/>
                </a:lnTo>
                <a:lnTo>
                  <a:pt x="11548" y="37499"/>
                </a:lnTo>
                <a:lnTo>
                  <a:pt x="11548" y="37499"/>
                </a:lnTo>
                <a:lnTo>
                  <a:pt x="11548" y="37499"/>
                </a:lnTo>
                <a:lnTo>
                  <a:pt x="11548" y="37499"/>
                </a:lnTo>
                <a:lnTo>
                  <a:pt x="11473" y="37462"/>
                </a:lnTo>
                <a:lnTo>
                  <a:pt x="11473" y="37462"/>
                </a:lnTo>
                <a:lnTo>
                  <a:pt x="11416" y="37443"/>
                </a:lnTo>
                <a:lnTo>
                  <a:pt x="11416" y="37443"/>
                </a:lnTo>
                <a:lnTo>
                  <a:pt x="11265" y="37386"/>
                </a:lnTo>
                <a:lnTo>
                  <a:pt x="11265" y="37386"/>
                </a:lnTo>
                <a:lnTo>
                  <a:pt x="11208" y="37367"/>
                </a:lnTo>
                <a:lnTo>
                  <a:pt x="11208" y="37367"/>
                </a:lnTo>
                <a:lnTo>
                  <a:pt x="11133" y="37348"/>
                </a:lnTo>
                <a:lnTo>
                  <a:pt x="11133" y="37348"/>
                </a:lnTo>
                <a:lnTo>
                  <a:pt x="11019" y="37310"/>
                </a:lnTo>
                <a:lnTo>
                  <a:pt x="11019" y="37310"/>
                </a:lnTo>
                <a:lnTo>
                  <a:pt x="10963" y="37292"/>
                </a:lnTo>
                <a:lnTo>
                  <a:pt x="10963" y="37292"/>
                </a:lnTo>
                <a:lnTo>
                  <a:pt x="10944" y="37292"/>
                </a:lnTo>
                <a:lnTo>
                  <a:pt x="10944" y="37292"/>
                </a:lnTo>
                <a:lnTo>
                  <a:pt x="10906" y="37292"/>
                </a:lnTo>
                <a:lnTo>
                  <a:pt x="10906" y="37292"/>
                </a:lnTo>
                <a:lnTo>
                  <a:pt x="10830" y="37292"/>
                </a:lnTo>
                <a:lnTo>
                  <a:pt x="10830" y="37292"/>
                </a:lnTo>
                <a:lnTo>
                  <a:pt x="10792" y="37292"/>
                </a:lnTo>
                <a:lnTo>
                  <a:pt x="10792" y="37292"/>
                </a:lnTo>
                <a:lnTo>
                  <a:pt x="10774" y="37292"/>
                </a:lnTo>
                <a:lnTo>
                  <a:pt x="10774" y="37292"/>
                </a:lnTo>
                <a:lnTo>
                  <a:pt x="10736" y="37292"/>
                </a:lnTo>
                <a:lnTo>
                  <a:pt x="10736" y="37292"/>
                </a:lnTo>
                <a:lnTo>
                  <a:pt x="10660" y="37292"/>
                </a:lnTo>
                <a:lnTo>
                  <a:pt x="10660" y="37292"/>
                </a:lnTo>
                <a:lnTo>
                  <a:pt x="10622" y="37310"/>
                </a:lnTo>
                <a:lnTo>
                  <a:pt x="10622" y="37310"/>
                </a:lnTo>
                <a:lnTo>
                  <a:pt x="10566" y="37310"/>
                </a:lnTo>
                <a:lnTo>
                  <a:pt x="10566" y="37310"/>
                </a:lnTo>
                <a:lnTo>
                  <a:pt x="10566" y="37310"/>
                </a:lnTo>
                <a:lnTo>
                  <a:pt x="10566" y="37310"/>
                </a:lnTo>
                <a:lnTo>
                  <a:pt x="10566" y="37310"/>
                </a:lnTo>
                <a:lnTo>
                  <a:pt x="10471" y="37329"/>
                </a:lnTo>
                <a:lnTo>
                  <a:pt x="10471" y="37329"/>
                </a:lnTo>
                <a:lnTo>
                  <a:pt x="10339" y="37367"/>
                </a:lnTo>
                <a:lnTo>
                  <a:pt x="10339" y="37367"/>
                </a:lnTo>
                <a:lnTo>
                  <a:pt x="10225" y="37424"/>
                </a:lnTo>
                <a:lnTo>
                  <a:pt x="10225" y="37424"/>
                </a:lnTo>
                <a:lnTo>
                  <a:pt x="10074" y="37481"/>
                </a:lnTo>
                <a:lnTo>
                  <a:pt x="10074" y="37481"/>
                </a:lnTo>
                <a:lnTo>
                  <a:pt x="9961" y="37537"/>
                </a:lnTo>
                <a:lnTo>
                  <a:pt x="9961" y="37537"/>
                </a:lnTo>
                <a:lnTo>
                  <a:pt x="9885" y="37575"/>
                </a:lnTo>
                <a:lnTo>
                  <a:pt x="9885" y="37575"/>
                </a:lnTo>
                <a:lnTo>
                  <a:pt x="9829" y="37613"/>
                </a:lnTo>
                <a:lnTo>
                  <a:pt x="9829" y="37613"/>
                </a:lnTo>
                <a:lnTo>
                  <a:pt x="9791" y="37613"/>
                </a:lnTo>
                <a:lnTo>
                  <a:pt x="9791" y="37613"/>
                </a:lnTo>
                <a:lnTo>
                  <a:pt x="9715" y="37632"/>
                </a:lnTo>
                <a:lnTo>
                  <a:pt x="9715" y="37632"/>
                </a:lnTo>
                <a:lnTo>
                  <a:pt x="9658" y="37651"/>
                </a:lnTo>
                <a:lnTo>
                  <a:pt x="9658" y="37651"/>
                </a:lnTo>
                <a:lnTo>
                  <a:pt x="9602" y="37651"/>
                </a:lnTo>
                <a:lnTo>
                  <a:pt x="9602" y="37651"/>
                </a:lnTo>
                <a:lnTo>
                  <a:pt x="9545" y="37651"/>
                </a:lnTo>
                <a:lnTo>
                  <a:pt x="9545" y="37651"/>
                </a:lnTo>
                <a:lnTo>
                  <a:pt x="9507" y="37651"/>
                </a:lnTo>
                <a:lnTo>
                  <a:pt x="9507" y="37651"/>
                </a:lnTo>
                <a:lnTo>
                  <a:pt x="9432" y="37632"/>
                </a:lnTo>
                <a:lnTo>
                  <a:pt x="9432" y="37632"/>
                </a:lnTo>
                <a:lnTo>
                  <a:pt x="9394" y="37632"/>
                </a:lnTo>
                <a:lnTo>
                  <a:pt x="9394" y="37632"/>
                </a:lnTo>
                <a:lnTo>
                  <a:pt x="9337" y="37613"/>
                </a:lnTo>
                <a:lnTo>
                  <a:pt x="9337" y="37613"/>
                </a:lnTo>
                <a:lnTo>
                  <a:pt x="9280" y="37575"/>
                </a:lnTo>
                <a:lnTo>
                  <a:pt x="9224" y="37537"/>
                </a:lnTo>
                <a:lnTo>
                  <a:pt x="9224" y="37537"/>
                </a:lnTo>
                <a:lnTo>
                  <a:pt x="9167" y="37499"/>
                </a:lnTo>
                <a:lnTo>
                  <a:pt x="9167" y="37499"/>
                </a:lnTo>
                <a:lnTo>
                  <a:pt x="9110" y="37424"/>
                </a:lnTo>
                <a:lnTo>
                  <a:pt x="9110" y="37424"/>
                </a:lnTo>
                <a:lnTo>
                  <a:pt x="8997" y="37292"/>
                </a:lnTo>
                <a:lnTo>
                  <a:pt x="8997" y="37292"/>
                </a:lnTo>
                <a:lnTo>
                  <a:pt x="8940" y="37216"/>
                </a:lnTo>
                <a:lnTo>
                  <a:pt x="8940" y="37216"/>
                </a:lnTo>
                <a:lnTo>
                  <a:pt x="8883" y="37103"/>
                </a:lnTo>
                <a:lnTo>
                  <a:pt x="8883" y="37103"/>
                </a:lnTo>
                <a:lnTo>
                  <a:pt x="8770" y="36876"/>
                </a:lnTo>
                <a:lnTo>
                  <a:pt x="8770" y="36876"/>
                </a:lnTo>
                <a:lnTo>
                  <a:pt x="8713" y="36743"/>
                </a:lnTo>
                <a:lnTo>
                  <a:pt x="8713" y="36743"/>
                </a:lnTo>
                <a:lnTo>
                  <a:pt x="8638" y="36611"/>
                </a:lnTo>
                <a:lnTo>
                  <a:pt x="8638" y="36611"/>
                </a:lnTo>
                <a:lnTo>
                  <a:pt x="8638" y="36611"/>
                </a:lnTo>
                <a:lnTo>
                  <a:pt x="8638" y="36611"/>
                </a:lnTo>
                <a:lnTo>
                  <a:pt x="8638" y="36611"/>
                </a:lnTo>
                <a:lnTo>
                  <a:pt x="8600" y="36517"/>
                </a:lnTo>
                <a:lnTo>
                  <a:pt x="8600" y="36517"/>
                </a:lnTo>
                <a:lnTo>
                  <a:pt x="8562" y="36460"/>
                </a:lnTo>
                <a:lnTo>
                  <a:pt x="8562" y="36460"/>
                </a:lnTo>
                <a:lnTo>
                  <a:pt x="8524" y="36403"/>
                </a:lnTo>
                <a:lnTo>
                  <a:pt x="8524" y="36403"/>
                </a:lnTo>
                <a:lnTo>
                  <a:pt x="8411" y="36252"/>
                </a:lnTo>
                <a:lnTo>
                  <a:pt x="8411" y="36252"/>
                </a:lnTo>
                <a:lnTo>
                  <a:pt x="8354" y="36176"/>
                </a:lnTo>
                <a:lnTo>
                  <a:pt x="8354" y="36176"/>
                </a:lnTo>
                <a:lnTo>
                  <a:pt x="8298" y="36101"/>
                </a:lnTo>
                <a:lnTo>
                  <a:pt x="8298" y="36101"/>
                </a:lnTo>
                <a:lnTo>
                  <a:pt x="8241" y="36044"/>
                </a:lnTo>
                <a:lnTo>
                  <a:pt x="8241" y="36044"/>
                </a:lnTo>
                <a:lnTo>
                  <a:pt x="8165" y="35969"/>
                </a:lnTo>
                <a:lnTo>
                  <a:pt x="8165" y="35969"/>
                </a:lnTo>
                <a:lnTo>
                  <a:pt x="8014" y="35836"/>
                </a:lnTo>
                <a:lnTo>
                  <a:pt x="8014" y="35836"/>
                </a:lnTo>
                <a:lnTo>
                  <a:pt x="7957" y="35780"/>
                </a:lnTo>
                <a:lnTo>
                  <a:pt x="7957" y="35780"/>
                </a:lnTo>
                <a:lnTo>
                  <a:pt x="7863" y="35685"/>
                </a:lnTo>
                <a:lnTo>
                  <a:pt x="7863" y="35685"/>
                </a:lnTo>
                <a:lnTo>
                  <a:pt x="7731" y="35534"/>
                </a:lnTo>
                <a:lnTo>
                  <a:pt x="7731" y="35534"/>
                </a:lnTo>
                <a:lnTo>
                  <a:pt x="7598" y="35364"/>
                </a:lnTo>
                <a:lnTo>
                  <a:pt x="7598" y="35364"/>
                </a:lnTo>
                <a:lnTo>
                  <a:pt x="7504" y="35231"/>
                </a:lnTo>
                <a:lnTo>
                  <a:pt x="7504" y="35231"/>
                </a:lnTo>
                <a:lnTo>
                  <a:pt x="7296" y="34910"/>
                </a:lnTo>
                <a:lnTo>
                  <a:pt x="7296" y="34910"/>
                </a:lnTo>
                <a:lnTo>
                  <a:pt x="7220" y="34797"/>
                </a:lnTo>
                <a:lnTo>
                  <a:pt x="7220" y="34797"/>
                </a:lnTo>
                <a:lnTo>
                  <a:pt x="7126" y="34664"/>
                </a:lnTo>
                <a:lnTo>
                  <a:pt x="7126" y="34664"/>
                </a:lnTo>
                <a:lnTo>
                  <a:pt x="6918" y="34400"/>
                </a:lnTo>
                <a:lnTo>
                  <a:pt x="6918" y="34400"/>
                </a:lnTo>
                <a:lnTo>
                  <a:pt x="6540" y="33946"/>
                </a:lnTo>
                <a:lnTo>
                  <a:pt x="6540" y="33946"/>
                </a:lnTo>
                <a:lnTo>
                  <a:pt x="6313" y="33700"/>
                </a:lnTo>
                <a:lnTo>
                  <a:pt x="6124" y="33436"/>
                </a:lnTo>
                <a:lnTo>
                  <a:pt x="6124" y="33436"/>
                </a:lnTo>
                <a:lnTo>
                  <a:pt x="6030" y="33285"/>
                </a:lnTo>
                <a:lnTo>
                  <a:pt x="6030" y="33285"/>
                </a:lnTo>
                <a:lnTo>
                  <a:pt x="5935" y="33133"/>
                </a:lnTo>
                <a:lnTo>
                  <a:pt x="5935" y="33133"/>
                </a:lnTo>
                <a:lnTo>
                  <a:pt x="5841" y="32982"/>
                </a:lnTo>
                <a:lnTo>
                  <a:pt x="5841" y="32982"/>
                </a:lnTo>
                <a:lnTo>
                  <a:pt x="5746" y="32831"/>
                </a:lnTo>
                <a:lnTo>
                  <a:pt x="5746" y="32831"/>
                </a:lnTo>
                <a:lnTo>
                  <a:pt x="5652" y="32699"/>
                </a:lnTo>
                <a:lnTo>
                  <a:pt x="5652" y="32699"/>
                </a:lnTo>
                <a:lnTo>
                  <a:pt x="5557" y="32585"/>
                </a:lnTo>
                <a:lnTo>
                  <a:pt x="5557" y="32585"/>
                </a:lnTo>
                <a:lnTo>
                  <a:pt x="5500" y="32529"/>
                </a:lnTo>
                <a:lnTo>
                  <a:pt x="5500" y="32529"/>
                </a:lnTo>
                <a:lnTo>
                  <a:pt x="5444" y="32472"/>
                </a:lnTo>
                <a:lnTo>
                  <a:pt x="5444" y="32472"/>
                </a:lnTo>
                <a:lnTo>
                  <a:pt x="5330" y="32377"/>
                </a:lnTo>
                <a:lnTo>
                  <a:pt x="5330" y="32377"/>
                </a:lnTo>
                <a:lnTo>
                  <a:pt x="5255" y="32340"/>
                </a:lnTo>
                <a:lnTo>
                  <a:pt x="5255" y="32340"/>
                </a:lnTo>
                <a:lnTo>
                  <a:pt x="5255" y="32340"/>
                </a:lnTo>
                <a:lnTo>
                  <a:pt x="5255" y="32340"/>
                </a:lnTo>
                <a:lnTo>
                  <a:pt x="5255" y="32340"/>
                </a:lnTo>
                <a:lnTo>
                  <a:pt x="5217" y="32321"/>
                </a:lnTo>
                <a:lnTo>
                  <a:pt x="5217" y="32321"/>
                </a:lnTo>
                <a:lnTo>
                  <a:pt x="5103" y="32264"/>
                </a:lnTo>
                <a:lnTo>
                  <a:pt x="5103" y="32264"/>
                </a:lnTo>
                <a:lnTo>
                  <a:pt x="4990" y="32245"/>
                </a:lnTo>
                <a:lnTo>
                  <a:pt x="4990" y="32245"/>
                </a:lnTo>
                <a:lnTo>
                  <a:pt x="4914" y="32226"/>
                </a:lnTo>
                <a:lnTo>
                  <a:pt x="4914" y="32226"/>
                </a:lnTo>
                <a:lnTo>
                  <a:pt x="4820" y="32188"/>
                </a:lnTo>
                <a:lnTo>
                  <a:pt x="4820" y="32188"/>
                </a:lnTo>
                <a:lnTo>
                  <a:pt x="4706" y="32188"/>
                </a:lnTo>
                <a:lnTo>
                  <a:pt x="4706" y="32188"/>
                </a:lnTo>
                <a:lnTo>
                  <a:pt x="4593" y="32170"/>
                </a:lnTo>
                <a:lnTo>
                  <a:pt x="4593" y="32170"/>
                </a:lnTo>
                <a:lnTo>
                  <a:pt x="4480" y="32151"/>
                </a:lnTo>
                <a:lnTo>
                  <a:pt x="4480" y="32151"/>
                </a:lnTo>
                <a:lnTo>
                  <a:pt x="4366" y="32151"/>
                </a:lnTo>
                <a:lnTo>
                  <a:pt x="4366" y="32151"/>
                </a:lnTo>
                <a:lnTo>
                  <a:pt x="4272" y="32151"/>
                </a:lnTo>
                <a:lnTo>
                  <a:pt x="4272" y="32151"/>
                </a:lnTo>
                <a:lnTo>
                  <a:pt x="4215" y="32151"/>
                </a:lnTo>
                <a:lnTo>
                  <a:pt x="4215" y="32151"/>
                </a:lnTo>
                <a:lnTo>
                  <a:pt x="4139" y="32151"/>
                </a:lnTo>
                <a:lnTo>
                  <a:pt x="4139" y="32151"/>
                </a:lnTo>
                <a:lnTo>
                  <a:pt x="4064" y="32151"/>
                </a:lnTo>
                <a:lnTo>
                  <a:pt x="4064" y="32151"/>
                </a:lnTo>
                <a:lnTo>
                  <a:pt x="3969" y="32151"/>
                </a:lnTo>
                <a:lnTo>
                  <a:pt x="3969" y="32151"/>
                </a:lnTo>
                <a:lnTo>
                  <a:pt x="3875" y="32170"/>
                </a:lnTo>
                <a:lnTo>
                  <a:pt x="3875" y="32170"/>
                </a:lnTo>
                <a:lnTo>
                  <a:pt x="3724" y="32188"/>
                </a:lnTo>
                <a:lnTo>
                  <a:pt x="3724" y="32188"/>
                </a:lnTo>
                <a:lnTo>
                  <a:pt x="3610" y="32226"/>
                </a:lnTo>
                <a:lnTo>
                  <a:pt x="3610" y="32226"/>
                </a:lnTo>
                <a:lnTo>
                  <a:pt x="3440" y="32264"/>
                </a:lnTo>
                <a:lnTo>
                  <a:pt x="3440" y="32264"/>
                </a:lnTo>
                <a:lnTo>
                  <a:pt x="3100" y="32359"/>
                </a:lnTo>
                <a:lnTo>
                  <a:pt x="3100" y="32359"/>
                </a:lnTo>
                <a:lnTo>
                  <a:pt x="2798" y="32434"/>
                </a:lnTo>
                <a:lnTo>
                  <a:pt x="2798" y="32434"/>
                </a:lnTo>
                <a:lnTo>
                  <a:pt x="2741" y="32453"/>
                </a:lnTo>
                <a:lnTo>
                  <a:pt x="2741" y="32453"/>
                </a:lnTo>
                <a:lnTo>
                  <a:pt x="2684" y="32453"/>
                </a:lnTo>
                <a:lnTo>
                  <a:pt x="2684" y="32453"/>
                </a:lnTo>
                <a:lnTo>
                  <a:pt x="2609" y="32472"/>
                </a:lnTo>
                <a:lnTo>
                  <a:pt x="2609" y="32472"/>
                </a:lnTo>
                <a:lnTo>
                  <a:pt x="2514" y="32491"/>
                </a:lnTo>
                <a:lnTo>
                  <a:pt x="2514" y="32491"/>
                </a:lnTo>
                <a:lnTo>
                  <a:pt x="2438" y="32491"/>
                </a:lnTo>
                <a:lnTo>
                  <a:pt x="2438" y="32491"/>
                </a:lnTo>
                <a:lnTo>
                  <a:pt x="2382" y="32491"/>
                </a:lnTo>
                <a:lnTo>
                  <a:pt x="2382" y="32491"/>
                </a:lnTo>
                <a:lnTo>
                  <a:pt x="2325" y="32491"/>
                </a:lnTo>
                <a:lnTo>
                  <a:pt x="2325" y="32491"/>
                </a:lnTo>
                <a:lnTo>
                  <a:pt x="2231" y="32491"/>
                </a:lnTo>
                <a:lnTo>
                  <a:pt x="2231" y="32491"/>
                </a:lnTo>
                <a:lnTo>
                  <a:pt x="2117" y="32472"/>
                </a:lnTo>
                <a:lnTo>
                  <a:pt x="2117" y="32472"/>
                </a:lnTo>
                <a:lnTo>
                  <a:pt x="2004" y="32453"/>
                </a:lnTo>
                <a:lnTo>
                  <a:pt x="2004" y="32453"/>
                </a:lnTo>
                <a:lnTo>
                  <a:pt x="1890" y="32415"/>
                </a:lnTo>
                <a:lnTo>
                  <a:pt x="1890" y="32415"/>
                </a:lnTo>
                <a:lnTo>
                  <a:pt x="1853" y="32396"/>
                </a:lnTo>
                <a:lnTo>
                  <a:pt x="1853" y="32396"/>
                </a:lnTo>
                <a:lnTo>
                  <a:pt x="1796" y="32377"/>
                </a:lnTo>
                <a:lnTo>
                  <a:pt x="1796" y="32377"/>
                </a:lnTo>
                <a:lnTo>
                  <a:pt x="1682" y="32302"/>
                </a:lnTo>
                <a:lnTo>
                  <a:pt x="1682" y="32302"/>
                </a:lnTo>
                <a:lnTo>
                  <a:pt x="1626" y="32264"/>
                </a:lnTo>
                <a:lnTo>
                  <a:pt x="1626" y="32264"/>
                </a:lnTo>
                <a:lnTo>
                  <a:pt x="1512" y="32188"/>
                </a:lnTo>
                <a:lnTo>
                  <a:pt x="1512" y="32188"/>
                </a:lnTo>
                <a:lnTo>
                  <a:pt x="1418" y="32113"/>
                </a:lnTo>
                <a:lnTo>
                  <a:pt x="1418" y="32113"/>
                </a:lnTo>
                <a:lnTo>
                  <a:pt x="1323" y="32018"/>
                </a:lnTo>
                <a:lnTo>
                  <a:pt x="1323" y="32018"/>
                </a:lnTo>
                <a:lnTo>
                  <a:pt x="1285" y="31981"/>
                </a:lnTo>
                <a:lnTo>
                  <a:pt x="1285" y="31981"/>
                </a:lnTo>
                <a:lnTo>
                  <a:pt x="1210" y="31905"/>
                </a:lnTo>
                <a:lnTo>
                  <a:pt x="1210" y="31905"/>
                </a:lnTo>
                <a:lnTo>
                  <a:pt x="1191" y="31886"/>
                </a:lnTo>
                <a:lnTo>
                  <a:pt x="1191" y="31886"/>
                </a:lnTo>
                <a:lnTo>
                  <a:pt x="1115" y="31792"/>
                </a:lnTo>
                <a:lnTo>
                  <a:pt x="1115" y="31792"/>
                </a:lnTo>
                <a:lnTo>
                  <a:pt x="1078" y="31754"/>
                </a:lnTo>
                <a:lnTo>
                  <a:pt x="1078" y="31754"/>
                </a:lnTo>
                <a:lnTo>
                  <a:pt x="1021" y="31678"/>
                </a:lnTo>
                <a:lnTo>
                  <a:pt x="1021" y="31678"/>
                </a:lnTo>
                <a:lnTo>
                  <a:pt x="983" y="31621"/>
                </a:lnTo>
                <a:lnTo>
                  <a:pt x="983" y="31621"/>
                </a:lnTo>
                <a:lnTo>
                  <a:pt x="926" y="31565"/>
                </a:lnTo>
                <a:lnTo>
                  <a:pt x="926" y="31565"/>
                </a:lnTo>
                <a:lnTo>
                  <a:pt x="870" y="31470"/>
                </a:lnTo>
                <a:lnTo>
                  <a:pt x="870" y="31470"/>
                </a:lnTo>
                <a:lnTo>
                  <a:pt x="813" y="31376"/>
                </a:lnTo>
                <a:lnTo>
                  <a:pt x="813" y="31376"/>
                </a:lnTo>
                <a:lnTo>
                  <a:pt x="756" y="31300"/>
                </a:lnTo>
                <a:lnTo>
                  <a:pt x="756" y="31300"/>
                </a:lnTo>
                <a:lnTo>
                  <a:pt x="681" y="31149"/>
                </a:lnTo>
                <a:lnTo>
                  <a:pt x="681" y="31149"/>
                </a:lnTo>
                <a:lnTo>
                  <a:pt x="643" y="31092"/>
                </a:lnTo>
                <a:lnTo>
                  <a:pt x="643" y="31092"/>
                </a:lnTo>
                <a:lnTo>
                  <a:pt x="586" y="30998"/>
                </a:lnTo>
                <a:lnTo>
                  <a:pt x="586" y="30998"/>
                </a:lnTo>
                <a:lnTo>
                  <a:pt x="529" y="30884"/>
                </a:lnTo>
                <a:lnTo>
                  <a:pt x="529" y="30884"/>
                </a:lnTo>
                <a:lnTo>
                  <a:pt x="511" y="30828"/>
                </a:lnTo>
                <a:lnTo>
                  <a:pt x="511" y="30828"/>
                </a:lnTo>
                <a:lnTo>
                  <a:pt x="492" y="30790"/>
                </a:lnTo>
                <a:lnTo>
                  <a:pt x="492" y="30790"/>
                </a:lnTo>
                <a:lnTo>
                  <a:pt x="454" y="30733"/>
                </a:lnTo>
                <a:lnTo>
                  <a:pt x="454" y="30733"/>
                </a:lnTo>
                <a:lnTo>
                  <a:pt x="435" y="30658"/>
                </a:lnTo>
                <a:lnTo>
                  <a:pt x="435" y="30658"/>
                </a:lnTo>
                <a:lnTo>
                  <a:pt x="435" y="30658"/>
                </a:lnTo>
                <a:lnTo>
                  <a:pt x="435" y="30658"/>
                </a:lnTo>
                <a:lnTo>
                  <a:pt x="397" y="30582"/>
                </a:lnTo>
                <a:lnTo>
                  <a:pt x="397" y="30582"/>
                </a:lnTo>
                <a:lnTo>
                  <a:pt x="378" y="30506"/>
                </a:lnTo>
                <a:lnTo>
                  <a:pt x="378" y="30506"/>
                </a:lnTo>
                <a:lnTo>
                  <a:pt x="359" y="30468"/>
                </a:lnTo>
                <a:lnTo>
                  <a:pt x="359" y="30468"/>
                </a:lnTo>
                <a:lnTo>
                  <a:pt x="303" y="30317"/>
                </a:lnTo>
                <a:lnTo>
                  <a:pt x="303" y="30317"/>
                </a:lnTo>
                <a:lnTo>
                  <a:pt x="284" y="30223"/>
                </a:lnTo>
                <a:lnTo>
                  <a:pt x="284" y="30223"/>
                </a:lnTo>
                <a:lnTo>
                  <a:pt x="246" y="30109"/>
                </a:lnTo>
                <a:lnTo>
                  <a:pt x="246" y="30109"/>
                </a:lnTo>
                <a:lnTo>
                  <a:pt x="208" y="29958"/>
                </a:lnTo>
                <a:lnTo>
                  <a:pt x="208" y="29958"/>
                </a:lnTo>
                <a:lnTo>
                  <a:pt x="189" y="29826"/>
                </a:lnTo>
                <a:lnTo>
                  <a:pt x="189" y="29826"/>
                </a:lnTo>
                <a:lnTo>
                  <a:pt x="170" y="29712"/>
                </a:lnTo>
                <a:lnTo>
                  <a:pt x="170" y="29712"/>
                </a:lnTo>
                <a:lnTo>
                  <a:pt x="151" y="29618"/>
                </a:lnTo>
                <a:lnTo>
                  <a:pt x="151" y="29618"/>
                </a:lnTo>
                <a:lnTo>
                  <a:pt x="133" y="29523"/>
                </a:lnTo>
                <a:lnTo>
                  <a:pt x="133" y="29523"/>
                </a:lnTo>
                <a:lnTo>
                  <a:pt x="133" y="29448"/>
                </a:lnTo>
                <a:lnTo>
                  <a:pt x="133" y="29448"/>
                </a:lnTo>
                <a:lnTo>
                  <a:pt x="114" y="29410"/>
                </a:lnTo>
                <a:lnTo>
                  <a:pt x="114" y="29410"/>
                </a:lnTo>
                <a:lnTo>
                  <a:pt x="114" y="29259"/>
                </a:lnTo>
                <a:lnTo>
                  <a:pt x="114" y="29259"/>
                </a:lnTo>
                <a:lnTo>
                  <a:pt x="114" y="29127"/>
                </a:lnTo>
                <a:lnTo>
                  <a:pt x="114" y="29127"/>
                </a:lnTo>
                <a:lnTo>
                  <a:pt x="114" y="29051"/>
                </a:lnTo>
                <a:lnTo>
                  <a:pt x="114" y="29051"/>
                </a:lnTo>
                <a:lnTo>
                  <a:pt x="114" y="28956"/>
                </a:lnTo>
                <a:lnTo>
                  <a:pt x="114" y="28956"/>
                </a:lnTo>
                <a:lnTo>
                  <a:pt x="133" y="28805"/>
                </a:lnTo>
                <a:lnTo>
                  <a:pt x="133" y="28805"/>
                </a:lnTo>
                <a:lnTo>
                  <a:pt x="151" y="28654"/>
                </a:lnTo>
                <a:lnTo>
                  <a:pt x="151" y="28654"/>
                </a:lnTo>
                <a:lnTo>
                  <a:pt x="208" y="28371"/>
                </a:lnTo>
                <a:lnTo>
                  <a:pt x="208" y="28371"/>
                </a:lnTo>
                <a:lnTo>
                  <a:pt x="227" y="28295"/>
                </a:lnTo>
                <a:lnTo>
                  <a:pt x="227" y="28295"/>
                </a:lnTo>
                <a:lnTo>
                  <a:pt x="265" y="28200"/>
                </a:lnTo>
                <a:lnTo>
                  <a:pt x="265" y="28200"/>
                </a:lnTo>
                <a:lnTo>
                  <a:pt x="303" y="28087"/>
                </a:lnTo>
                <a:lnTo>
                  <a:pt x="303" y="28087"/>
                </a:lnTo>
                <a:lnTo>
                  <a:pt x="397" y="27766"/>
                </a:lnTo>
                <a:lnTo>
                  <a:pt x="397" y="27766"/>
                </a:lnTo>
                <a:lnTo>
                  <a:pt x="492" y="27444"/>
                </a:lnTo>
                <a:lnTo>
                  <a:pt x="492" y="27444"/>
                </a:lnTo>
                <a:lnTo>
                  <a:pt x="529" y="27312"/>
                </a:lnTo>
                <a:lnTo>
                  <a:pt x="529" y="27312"/>
                </a:lnTo>
                <a:lnTo>
                  <a:pt x="567" y="27218"/>
                </a:lnTo>
                <a:lnTo>
                  <a:pt x="567" y="27218"/>
                </a:lnTo>
                <a:lnTo>
                  <a:pt x="586" y="27123"/>
                </a:lnTo>
                <a:lnTo>
                  <a:pt x="586" y="27123"/>
                </a:lnTo>
                <a:lnTo>
                  <a:pt x="624" y="26934"/>
                </a:lnTo>
                <a:lnTo>
                  <a:pt x="624" y="26934"/>
                </a:lnTo>
                <a:lnTo>
                  <a:pt x="624" y="26840"/>
                </a:lnTo>
                <a:lnTo>
                  <a:pt x="624" y="26840"/>
                </a:lnTo>
                <a:lnTo>
                  <a:pt x="643" y="26764"/>
                </a:lnTo>
                <a:lnTo>
                  <a:pt x="643" y="26764"/>
                </a:lnTo>
                <a:lnTo>
                  <a:pt x="643" y="26707"/>
                </a:lnTo>
                <a:lnTo>
                  <a:pt x="643" y="26707"/>
                </a:lnTo>
                <a:lnTo>
                  <a:pt x="643" y="26613"/>
                </a:lnTo>
                <a:lnTo>
                  <a:pt x="643" y="26613"/>
                </a:lnTo>
                <a:lnTo>
                  <a:pt x="643" y="26556"/>
                </a:lnTo>
                <a:lnTo>
                  <a:pt x="643" y="26556"/>
                </a:lnTo>
                <a:lnTo>
                  <a:pt x="643" y="26424"/>
                </a:lnTo>
                <a:lnTo>
                  <a:pt x="643" y="26424"/>
                </a:lnTo>
                <a:lnTo>
                  <a:pt x="624" y="26329"/>
                </a:lnTo>
                <a:lnTo>
                  <a:pt x="624" y="26329"/>
                </a:lnTo>
                <a:lnTo>
                  <a:pt x="624" y="26216"/>
                </a:lnTo>
                <a:lnTo>
                  <a:pt x="624" y="26216"/>
                </a:lnTo>
                <a:lnTo>
                  <a:pt x="586" y="26008"/>
                </a:lnTo>
                <a:lnTo>
                  <a:pt x="586" y="26008"/>
                </a:lnTo>
                <a:lnTo>
                  <a:pt x="586" y="26008"/>
                </a:lnTo>
                <a:lnTo>
                  <a:pt x="586" y="26008"/>
                </a:lnTo>
                <a:lnTo>
                  <a:pt x="586" y="26008"/>
                </a:lnTo>
                <a:lnTo>
                  <a:pt x="586" y="26008"/>
                </a:lnTo>
                <a:lnTo>
                  <a:pt x="473" y="25517"/>
                </a:lnTo>
                <a:lnTo>
                  <a:pt x="473" y="25517"/>
                </a:lnTo>
                <a:lnTo>
                  <a:pt x="378" y="25082"/>
                </a:lnTo>
                <a:lnTo>
                  <a:pt x="378" y="25082"/>
                </a:lnTo>
                <a:lnTo>
                  <a:pt x="340" y="24874"/>
                </a:lnTo>
                <a:lnTo>
                  <a:pt x="340" y="24874"/>
                </a:lnTo>
                <a:lnTo>
                  <a:pt x="303" y="24609"/>
                </a:lnTo>
                <a:lnTo>
                  <a:pt x="303" y="24609"/>
                </a:lnTo>
                <a:lnTo>
                  <a:pt x="265" y="24326"/>
                </a:lnTo>
                <a:lnTo>
                  <a:pt x="265" y="24326"/>
                </a:lnTo>
                <a:lnTo>
                  <a:pt x="208" y="24042"/>
                </a:lnTo>
                <a:lnTo>
                  <a:pt x="208" y="24042"/>
                </a:lnTo>
                <a:lnTo>
                  <a:pt x="151" y="23759"/>
                </a:lnTo>
                <a:lnTo>
                  <a:pt x="151" y="23759"/>
                </a:lnTo>
                <a:lnTo>
                  <a:pt x="76" y="23513"/>
                </a:lnTo>
                <a:lnTo>
                  <a:pt x="76" y="23513"/>
                </a:lnTo>
                <a:lnTo>
                  <a:pt x="57" y="23400"/>
                </a:lnTo>
                <a:lnTo>
                  <a:pt x="57" y="23400"/>
                </a:lnTo>
                <a:lnTo>
                  <a:pt x="19" y="23286"/>
                </a:lnTo>
                <a:lnTo>
                  <a:pt x="19" y="23286"/>
                </a:lnTo>
                <a:lnTo>
                  <a:pt x="0" y="23230"/>
                </a:lnTo>
                <a:lnTo>
                  <a:pt x="0" y="23230"/>
                </a:lnTo>
                <a:lnTo>
                  <a:pt x="0" y="23154"/>
                </a:lnTo>
                <a:lnTo>
                  <a:pt x="0" y="23154"/>
                </a:lnTo>
                <a:lnTo>
                  <a:pt x="0" y="23078"/>
                </a:lnTo>
                <a:lnTo>
                  <a:pt x="0" y="23022"/>
                </a:lnTo>
                <a:lnTo>
                  <a:pt x="0" y="23022"/>
                </a:lnTo>
                <a:lnTo>
                  <a:pt x="0" y="22946"/>
                </a:lnTo>
                <a:lnTo>
                  <a:pt x="38" y="22870"/>
                </a:lnTo>
                <a:lnTo>
                  <a:pt x="38" y="22870"/>
                </a:lnTo>
                <a:lnTo>
                  <a:pt x="57" y="22795"/>
                </a:lnTo>
                <a:lnTo>
                  <a:pt x="57" y="22795"/>
                </a:lnTo>
                <a:lnTo>
                  <a:pt x="76" y="22757"/>
                </a:lnTo>
                <a:lnTo>
                  <a:pt x="76" y="22757"/>
                </a:lnTo>
                <a:lnTo>
                  <a:pt x="133" y="22681"/>
                </a:lnTo>
                <a:lnTo>
                  <a:pt x="133" y="22681"/>
                </a:lnTo>
                <a:lnTo>
                  <a:pt x="227" y="22568"/>
                </a:lnTo>
                <a:lnTo>
                  <a:pt x="227" y="22568"/>
                </a:lnTo>
                <a:lnTo>
                  <a:pt x="265" y="22530"/>
                </a:lnTo>
                <a:lnTo>
                  <a:pt x="265" y="22530"/>
                </a:lnTo>
                <a:lnTo>
                  <a:pt x="303" y="22474"/>
                </a:lnTo>
                <a:lnTo>
                  <a:pt x="303" y="22474"/>
                </a:lnTo>
                <a:lnTo>
                  <a:pt x="378" y="22417"/>
                </a:lnTo>
                <a:lnTo>
                  <a:pt x="378" y="22417"/>
                </a:lnTo>
                <a:lnTo>
                  <a:pt x="435" y="22341"/>
                </a:lnTo>
                <a:lnTo>
                  <a:pt x="435" y="22341"/>
                </a:lnTo>
                <a:lnTo>
                  <a:pt x="511" y="22285"/>
                </a:lnTo>
                <a:lnTo>
                  <a:pt x="511" y="22285"/>
                </a:lnTo>
                <a:lnTo>
                  <a:pt x="945" y="21888"/>
                </a:lnTo>
                <a:lnTo>
                  <a:pt x="945" y="21888"/>
                </a:lnTo>
                <a:lnTo>
                  <a:pt x="1078" y="21774"/>
                </a:lnTo>
                <a:lnTo>
                  <a:pt x="1078" y="21774"/>
                </a:lnTo>
                <a:lnTo>
                  <a:pt x="1172" y="21699"/>
                </a:lnTo>
                <a:lnTo>
                  <a:pt x="1172" y="21699"/>
                </a:lnTo>
                <a:lnTo>
                  <a:pt x="1229" y="21623"/>
                </a:lnTo>
                <a:lnTo>
                  <a:pt x="1229" y="21623"/>
                </a:lnTo>
                <a:lnTo>
                  <a:pt x="1285" y="21566"/>
                </a:lnTo>
                <a:lnTo>
                  <a:pt x="1285" y="21566"/>
                </a:lnTo>
                <a:lnTo>
                  <a:pt x="1323" y="21510"/>
                </a:lnTo>
                <a:lnTo>
                  <a:pt x="1323" y="21510"/>
                </a:lnTo>
                <a:lnTo>
                  <a:pt x="1361" y="21472"/>
                </a:lnTo>
                <a:lnTo>
                  <a:pt x="1361" y="21472"/>
                </a:lnTo>
                <a:lnTo>
                  <a:pt x="1399" y="21396"/>
                </a:lnTo>
                <a:lnTo>
                  <a:pt x="1399" y="21396"/>
                </a:lnTo>
                <a:lnTo>
                  <a:pt x="1456" y="21321"/>
                </a:lnTo>
                <a:lnTo>
                  <a:pt x="1456" y="21321"/>
                </a:lnTo>
                <a:lnTo>
                  <a:pt x="1493" y="21245"/>
                </a:lnTo>
                <a:lnTo>
                  <a:pt x="1493" y="21245"/>
                </a:lnTo>
                <a:lnTo>
                  <a:pt x="1569" y="21094"/>
                </a:lnTo>
                <a:lnTo>
                  <a:pt x="1569" y="21094"/>
                </a:lnTo>
                <a:lnTo>
                  <a:pt x="1664" y="20905"/>
                </a:lnTo>
                <a:lnTo>
                  <a:pt x="1664" y="20905"/>
                </a:lnTo>
                <a:lnTo>
                  <a:pt x="1777" y="20678"/>
                </a:lnTo>
                <a:lnTo>
                  <a:pt x="1777" y="20678"/>
                </a:lnTo>
                <a:lnTo>
                  <a:pt x="1985" y="20262"/>
                </a:lnTo>
                <a:lnTo>
                  <a:pt x="1985" y="20262"/>
                </a:lnTo>
                <a:lnTo>
                  <a:pt x="2174" y="19846"/>
                </a:lnTo>
                <a:lnTo>
                  <a:pt x="2174" y="19846"/>
                </a:lnTo>
                <a:lnTo>
                  <a:pt x="2287" y="19638"/>
                </a:lnTo>
                <a:lnTo>
                  <a:pt x="2287" y="19638"/>
                </a:lnTo>
                <a:lnTo>
                  <a:pt x="2325" y="19525"/>
                </a:lnTo>
                <a:lnTo>
                  <a:pt x="2325" y="19525"/>
                </a:lnTo>
                <a:lnTo>
                  <a:pt x="2344" y="19487"/>
                </a:lnTo>
                <a:lnTo>
                  <a:pt x="2344" y="19487"/>
                </a:lnTo>
                <a:lnTo>
                  <a:pt x="2363" y="19412"/>
                </a:lnTo>
                <a:lnTo>
                  <a:pt x="2363" y="19412"/>
                </a:lnTo>
                <a:lnTo>
                  <a:pt x="2401" y="19336"/>
                </a:lnTo>
                <a:lnTo>
                  <a:pt x="2401" y="19336"/>
                </a:lnTo>
                <a:lnTo>
                  <a:pt x="2420" y="19298"/>
                </a:lnTo>
                <a:lnTo>
                  <a:pt x="2420" y="19298"/>
                </a:lnTo>
                <a:lnTo>
                  <a:pt x="2420" y="19260"/>
                </a:lnTo>
                <a:lnTo>
                  <a:pt x="2420" y="19260"/>
                </a:lnTo>
                <a:lnTo>
                  <a:pt x="2457" y="19166"/>
                </a:lnTo>
                <a:lnTo>
                  <a:pt x="2457" y="19166"/>
                </a:lnTo>
                <a:lnTo>
                  <a:pt x="2476" y="19053"/>
                </a:lnTo>
                <a:lnTo>
                  <a:pt x="2476" y="19053"/>
                </a:lnTo>
                <a:lnTo>
                  <a:pt x="2495" y="18939"/>
                </a:lnTo>
                <a:lnTo>
                  <a:pt x="2495" y="18939"/>
                </a:lnTo>
                <a:lnTo>
                  <a:pt x="2514" y="18864"/>
                </a:lnTo>
                <a:lnTo>
                  <a:pt x="2514" y="18864"/>
                </a:lnTo>
                <a:lnTo>
                  <a:pt x="2514" y="18807"/>
                </a:lnTo>
                <a:lnTo>
                  <a:pt x="2514" y="18807"/>
                </a:lnTo>
                <a:lnTo>
                  <a:pt x="2533" y="18656"/>
                </a:lnTo>
                <a:lnTo>
                  <a:pt x="2533" y="18656"/>
                </a:lnTo>
                <a:lnTo>
                  <a:pt x="2552" y="18504"/>
                </a:lnTo>
                <a:lnTo>
                  <a:pt x="2552" y="18504"/>
                </a:lnTo>
                <a:lnTo>
                  <a:pt x="2571" y="18297"/>
                </a:lnTo>
                <a:lnTo>
                  <a:pt x="2571" y="18297"/>
                </a:lnTo>
                <a:lnTo>
                  <a:pt x="2571" y="18183"/>
                </a:lnTo>
                <a:lnTo>
                  <a:pt x="2571" y="18183"/>
                </a:lnTo>
                <a:lnTo>
                  <a:pt x="2552" y="18051"/>
                </a:lnTo>
                <a:lnTo>
                  <a:pt x="2552" y="18051"/>
                </a:lnTo>
                <a:lnTo>
                  <a:pt x="2552" y="17975"/>
                </a:lnTo>
                <a:lnTo>
                  <a:pt x="2552" y="17975"/>
                </a:lnTo>
                <a:lnTo>
                  <a:pt x="2533" y="17900"/>
                </a:lnTo>
                <a:lnTo>
                  <a:pt x="2533" y="17900"/>
                </a:lnTo>
                <a:lnTo>
                  <a:pt x="2514" y="17767"/>
                </a:lnTo>
                <a:lnTo>
                  <a:pt x="2514" y="17767"/>
                </a:lnTo>
                <a:lnTo>
                  <a:pt x="2495" y="17673"/>
                </a:lnTo>
                <a:lnTo>
                  <a:pt x="2495" y="17673"/>
                </a:lnTo>
                <a:lnTo>
                  <a:pt x="2476" y="17559"/>
                </a:lnTo>
                <a:lnTo>
                  <a:pt x="2476" y="17559"/>
                </a:lnTo>
                <a:lnTo>
                  <a:pt x="2401" y="17370"/>
                </a:lnTo>
                <a:lnTo>
                  <a:pt x="2401" y="17370"/>
                </a:lnTo>
                <a:lnTo>
                  <a:pt x="2344" y="17163"/>
                </a:lnTo>
                <a:lnTo>
                  <a:pt x="2344" y="17163"/>
                </a:lnTo>
                <a:lnTo>
                  <a:pt x="2306" y="17087"/>
                </a:lnTo>
                <a:lnTo>
                  <a:pt x="2306" y="17087"/>
                </a:lnTo>
                <a:lnTo>
                  <a:pt x="2287" y="17030"/>
                </a:lnTo>
                <a:lnTo>
                  <a:pt x="2287" y="17030"/>
                </a:lnTo>
                <a:lnTo>
                  <a:pt x="2287" y="16974"/>
                </a:lnTo>
                <a:lnTo>
                  <a:pt x="2287" y="16974"/>
                </a:lnTo>
                <a:lnTo>
                  <a:pt x="2268" y="16879"/>
                </a:lnTo>
                <a:lnTo>
                  <a:pt x="2268" y="16879"/>
                </a:lnTo>
                <a:lnTo>
                  <a:pt x="2249" y="16822"/>
                </a:lnTo>
                <a:lnTo>
                  <a:pt x="2249" y="16822"/>
                </a:lnTo>
                <a:lnTo>
                  <a:pt x="2249" y="16747"/>
                </a:lnTo>
                <a:lnTo>
                  <a:pt x="2249" y="16747"/>
                </a:lnTo>
                <a:lnTo>
                  <a:pt x="2249" y="16709"/>
                </a:lnTo>
                <a:lnTo>
                  <a:pt x="2249" y="16709"/>
                </a:lnTo>
                <a:lnTo>
                  <a:pt x="2231" y="16633"/>
                </a:lnTo>
                <a:lnTo>
                  <a:pt x="2231" y="16633"/>
                </a:lnTo>
                <a:lnTo>
                  <a:pt x="2231" y="16614"/>
                </a:lnTo>
                <a:lnTo>
                  <a:pt x="2231" y="16614"/>
                </a:lnTo>
                <a:lnTo>
                  <a:pt x="2231" y="16520"/>
                </a:lnTo>
                <a:lnTo>
                  <a:pt x="2231" y="16520"/>
                </a:lnTo>
                <a:lnTo>
                  <a:pt x="2231" y="16425"/>
                </a:lnTo>
                <a:lnTo>
                  <a:pt x="2231" y="16425"/>
                </a:lnTo>
                <a:lnTo>
                  <a:pt x="2231" y="16293"/>
                </a:lnTo>
                <a:lnTo>
                  <a:pt x="2231" y="16293"/>
                </a:lnTo>
                <a:lnTo>
                  <a:pt x="2231" y="16255"/>
                </a:lnTo>
                <a:lnTo>
                  <a:pt x="2231" y="16255"/>
                </a:lnTo>
                <a:lnTo>
                  <a:pt x="2249" y="16199"/>
                </a:lnTo>
                <a:lnTo>
                  <a:pt x="2249" y="16199"/>
                </a:lnTo>
                <a:lnTo>
                  <a:pt x="2249" y="16085"/>
                </a:lnTo>
                <a:lnTo>
                  <a:pt x="2249" y="16085"/>
                </a:lnTo>
                <a:lnTo>
                  <a:pt x="2268" y="15991"/>
                </a:lnTo>
                <a:lnTo>
                  <a:pt x="2268" y="15991"/>
                </a:lnTo>
                <a:lnTo>
                  <a:pt x="2268" y="15934"/>
                </a:lnTo>
                <a:lnTo>
                  <a:pt x="2268" y="15934"/>
                </a:lnTo>
                <a:lnTo>
                  <a:pt x="2287" y="15858"/>
                </a:lnTo>
                <a:lnTo>
                  <a:pt x="2287" y="15858"/>
                </a:lnTo>
                <a:lnTo>
                  <a:pt x="2306" y="15726"/>
                </a:lnTo>
                <a:lnTo>
                  <a:pt x="2306" y="15726"/>
                </a:lnTo>
                <a:lnTo>
                  <a:pt x="2325" y="15650"/>
                </a:lnTo>
                <a:lnTo>
                  <a:pt x="2325" y="15650"/>
                </a:lnTo>
                <a:lnTo>
                  <a:pt x="2344" y="15575"/>
                </a:lnTo>
                <a:lnTo>
                  <a:pt x="2344" y="15575"/>
                </a:lnTo>
                <a:lnTo>
                  <a:pt x="2344" y="15537"/>
                </a:lnTo>
                <a:lnTo>
                  <a:pt x="2344" y="15537"/>
                </a:lnTo>
                <a:lnTo>
                  <a:pt x="2363" y="15499"/>
                </a:lnTo>
                <a:lnTo>
                  <a:pt x="2363" y="15499"/>
                </a:lnTo>
                <a:lnTo>
                  <a:pt x="2363" y="15480"/>
                </a:lnTo>
                <a:lnTo>
                  <a:pt x="2363" y="15480"/>
                </a:lnTo>
                <a:lnTo>
                  <a:pt x="2382" y="15424"/>
                </a:lnTo>
                <a:lnTo>
                  <a:pt x="2382" y="15424"/>
                </a:lnTo>
                <a:lnTo>
                  <a:pt x="2401" y="15405"/>
                </a:lnTo>
                <a:lnTo>
                  <a:pt x="2401" y="15405"/>
                </a:lnTo>
                <a:lnTo>
                  <a:pt x="2420" y="15367"/>
                </a:lnTo>
                <a:lnTo>
                  <a:pt x="2420" y="15367"/>
                </a:lnTo>
                <a:lnTo>
                  <a:pt x="2438" y="15329"/>
                </a:lnTo>
                <a:lnTo>
                  <a:pt x="2438" y="15329"/>
                </a:lnTo>
                <a:lnTo>
                  <a:pt x="2457" y="15291"/>
                </a:lnTo>
                <a:lnTo>
                  <a:pt x="2457" y="15291"/>
                </a:lnTo>
                <a:lnTo>
                  <a:pt x="2476" y="15254"/>
                </a:lnTo>
                <a:lnTo>
                  <a:pt x="2476" y="15254"/>
                </a:lnTo>
                <a:lnTo>
                  <a:pt x="2703" y="14951"/>
                </a:lnTo>
                <a:lnTo>
                  <a:pt x="2703" y="14951"/>
                </a:lnTo>
                <a:lnTo>
                  <a:pt x="2949" y="14630"/>
                </a:lnTo>
                <a:lnTo>
                  <a:pt x="2949" y="14630"/>
                </a:lnTo>
                <a:lnTo>
                  <a:pt x="3176" y="14309"/>
                </a:lnTo>
                <a:lnTo>
                  <a:pt x="3176" y="14309"/>
                </a:lnTo>
                <a:lnTo>
                  <a:pt x="3308" y="14082"/>
                </a:lnTo>
                <a:lnTo>
                  <a:pt x="3308" y="14082"/>
                </a:lnTo>
                <a:lnTo>
                  <a:pt x="3383" y="13968"/>
                </a:lnTo>
                <a:lnTo>
                  <a:pt x="3383" y="13968"/>
                </a:lnTo>
                <a:lnTo>
                  <a:pt x="3440" y="13855"/>
                </a:lnTo>
                <a:lnTo>
                  <a:pt x="3440" y="13855"/>
                </a:lnTo>
                <a:lnTo>
                  <a:pt x="3478" y="13760"/>
                </a:lnTo>
                <a:lnTo>
                  <a:pt x="3478" y="13760"/>
                </a:lnTo>
                <a:lnTo>
                  <a:pt x="3516" y="13685"/>
                </a:lnTo>
                <a:lnTo>
                  <a:pt x="3516" y="13685"/>
                </a:lnTo>
                <a:lnTo>
                  <a:pt x="3572" y="13590"/>
                </a:lnTo>
                <a:lnTo>
                  <a:pt x="3572" y="13590"/>
                </a:lnTo>
                <a:lnTo>
                  <a:pt x="3610" y="13477"/>
                </a:lnTo>
                <a:lnTo>
                  <a:pt x="3610" y="13477"/>
                </a:lnTo>
                <a:lnTo>
                  <a:pt x="3799" y="13061"/>
                </a:lnTo>
                <a:lnTo>
                  <a:pt x="3799" y="13061"/>
                </a:lnTo>
                <a:lnTo>
                  <a:pt x="3969" y="12702"/>
                </a:lnTo>
                <a:lnTo>
                  <a:pt x="3969" y="12702"/>
                </a:lnTo>
                <a:lnTo>
                  <a:pt x="4083" y="12494"/>
                </a:lnTo>
                <a:lnTo>
                  <a:pt x="4083" y="12494"/>
                </a:lnTo>
                <a:lnTo>
                  <a:pt x="4139" y="12400"/>
                </a:lnTo>
                <a:lnTo>
                  <a:pt x="4139" y="12400"/>
                </a:lnTo>
                <a:lnTo>
                  <a:pt x="4196" y="12324"/>
                </a:lnTo>
                <a:lnTo>
                  <a:pt x="4196" y="12324"/>
                </a:lnTo>
                <a:lnTo>
                  <a:pt x="4234" y="12267"/>
                </a:lnTo>
                <a:lnTo>
                  <a:pt x="4234" y="12267"/>
                </a:lnTo>
                <a:lnTo>
                  <a:pt x="4272" y="12211"/>
                </a:lnTo>
                <a:lnTo>
                  <a:pt x="4272" y="12211"/>
                </a:lnTo>
                <a:lnTo>
                  <a:pt x="4310" y="12173"/>
                </a:lnTo>
                <a:lnTo>
                  <a:pt x="4310" y="12173"/>
                </a:lnTo>
                <a:lnTo>
                  <a:pt x="4366" y="12135"/>
                </a:lnTo>
                <a:lnTo>
                  <a:pt x="4366" y="12135"/>
                </a:lnTo>
                <a:lnTo>
                  <a:pt x="4385" y="12097"/>
                </a:lnTo>
                <a:lnTo>
                  <a:pt x="4385" y="12097"/>
                </a:lnTo>
                <a:lnTo>
                  <a:pt x="4404" y="12078"/>
                </a:lnTo>
                <a:lnTo>
                  <a:pt x="4404" y="12078"/>
                </a:lnTo>
                <a:lnTo>
                  <a:pt x="4423" y="12059"/>
                </a:lnTo>
                <a:lnTo>
                  <a:pt x="4423" y="12059"/>
                </a:lnTo>
                <a:lnTo>
                  <a:pt x="4499" y="12003"/>
                </a:lnTo>
                <a:lnTo>
                  <a:pt x="4499" y="12003"/>
                </a:lnTo>
                <a:lnTo>
                  <a:pt x="4555" y="11965"/>
                </a:lnTo>
                <a:lnTo>
                  <a:pt x="4555" y="11965"/>
                </a:lnTo>
                <a:lnTo>
                  <a:pt x="4593" y="11946"/>
                </a:lnTo>
                <a:lnTo>
                  <a:pt x="4593" y="11946"/>
                </a:lnTo>
                <a:lnTo>
                  <a:pt x="4820" y="11814"/>
                </a:lnTo>
                <a:lnTo>
                  <a:pt x="4820" y="11814"/>
                </a:lnTo>
                <a:lnTo>
                  <a:pt x="4990" y="11738"/>
                </a:lnTo>
                <a:lnTo>
                  <a:pt x="4990" y="11738"/>
                </a:lnTo>
                <a:lnTo>
                  <a:pt x="5103" y="11700"/>
                </a:lnTo>
                <a:lnTo>
                  <a:pt x="5103" y="11700"/>
                </a:lnTo>
                <a:lnTo>
                  <a:pt x="5198" y="11662"/>
                </a:lnTo>
                <a:lnTo>
                  <a:pt x="5198" y="11662"/>
                </a:lnTo>
                <a:lnTo>
                  <a:pt x="5292" y="11644"/>
                </a:lnTo>
                <a:lnTo>
                  <a:pt x="5292" y="11644"/>
                </a:lnTo>
                <a:lnTo>
                  <a:pt x="5387" y="11606"/>
                </a:lnTo>
                <a:lnTo>
                  <a:pt x="5387" y="11606"/>
                </a:lnTo>
                <a:lnTo>
                  <a:pt x="5500" y="11587"/>
                </a:lnTo>
                <a:lnTo>
                  <a:pt x="5500" y="11587"/>
                </a:lnTo>
                <a:lnTo>
                  <a:pt x="5538" y="11568"/>
                </a:lnTo>
                <a:lnTo>
                  <a:pt x="5538" y="11568"/>
                </a:lnTo>
                <a:lnTo>
                  <a:pt x="5614" y="11530"/>
                </a:lnTo>
                <a:lnTo>
                  <a:pt x="5614" y="11530"/>
                </a:lnTo>
                <a:lnTo>
                  <a:pt x="5746" y="11492"/>
                </a:lnTo>
                <a:lnTo>
                  <a:pt x="5746" y="11492"/>
                </a:lnTo>
                <a:lnTo>
                  <a:pt x="5765" y="11473"/>
                </a:lnTo>
                <a:lnTo>
                  <a:pt x="5765" y="11473"/>
                </a:lnTo>
                <a:lnTo>
                  <a:pt x="5822" y="11455"/>
                </a:lnTo>
                <a:lnTo>
                  <a:pt x="5822" y="11455"/>
                </a:lnTo>
                <a:lnTo>
                  <a:pt x="5878" y="11417"/>
                </a:lnTo>
                <a:lnTo>
                  <a:pt x="5878" y="11417"/>
                </a:lnTo>
                <a:lnTo>
                  <a:pt x="6030" y="11360"/>
                </a:lnTo>
                <a:lnTo>
                  <a:pt x="6030" y="11360"/>
                </a:lnTo>
                <a:lnTo>
                  <a:pt x="6030" y="11341"/>
                </a:lnTo>
                <a:lnTo>
                  <a:pt x="6030" y="11341"/>
                </a:lnTo>
                <a:lnTo>
                  <a:pt x="6086" y="11303"/>
                </a:lnTo>
                <a:lnTo>
                  <a:pt x="6086" y="11303"/>
                </a:lnTo>
                <a:lnTo>
                  <a:pt x="6162" y="11266"/>
                </a:lnTo>
                <a:lnTo>
                  <a:pt x="6162" y="11266"/>
                </a:lnTo>
                <a:lnTo>
                  <a:pt x="6294" y="11171"/>
                </a:lnTo>
                <a:lnTo>
                  <a:pt x="6294" y="11171"/>
                </a:lnTo>
                <a:lnTo>
                  <a:pt x="6294" y="11152"/>
                </a:lnTo>
                <a:lnTo>
                  <a:pt x="6294" y="11152"/>
                </a:lnTo>
                <a:lnTo>
                  <a:pt x="6351" y="11114"/>
                </a:lnTo>
                <a:lnTo>
                  <a:pt x="6351" y="11114"/>
                </a:lnTo>
                <a:lnTo>
                  <a:pt x="6426" y="11058"/>
                </a:lnTo>
                <a:lnTo>
                  <a:pt x="6426" y="11058"/>
                </a:lnTo>
                <a:lnTo>
                  <a:pt x="6483" y="11001"/>
                </a:lnTo>
                <a:lnTo>
                  <a:pt x="6483" y="11001"/>
                </a:lnTo>
                <a:lnTo>
                  <a:pt x="6559" y="10944"/>
                </a:lnTo>
                <a:lnTo>
                  <a:pt x="6559" y="10944"/>
                </a:lnTo>
                <a:lnTo>
                  <a:pt x="6691" y="10812"/>
                </a:lnTo>
                <a:lnTo>
                  <a:pt x="6691" y="10812"/>
                </a:lnTo>
                <a:lnTo>
                  <a:pt x="6748" y="10736"/>
                </a:lnTo>
                <a:lnTo>
                  <a:pt x="6748" y="10736"/>
                </a:lnTo>
                <a:lnTo>
                  <a:pt x="6823" y="10680"/>
                </a:lnTo>
                <a:lnTo>
                  <a:pt x="6823" y="10680"/>
                </a:lnTo>
                <a:lnTo>
                  <a:pt x="6937" y="10547"/>
                </a:lnTo>
                <a:lnTo>
                  <a:pt x="6937" y="10547"/>
                </a:lnTo>
                <a:lnTo>
                  <a:pt x="7164" y="10264"/>
                </a:lnTo>
                <a:lnTo>
                  <a:pt x="7164" y="10264"/>
                </a:lnTo>
                <a:lnTo>
                  <a:pt x="7220" y="10207"/>
                </a:lnTo>
                <a:lnTo>
                  <a:pt x="7220" y="10207"/>
                </a:lnTo>
                <a:lnTo>
                  <a:pt x="7277" y="10132"/>
                </a:lnTo>
                <a:lnTo>
                  <a:pt x="7277" y="10132"/>
                </a:lnTo>
                <a:lnTo>
                  <a:pt x="7371" y="9999"/>
                </a:lnTo>
                <a:lnTo>
                  <a:pt x="7371" y="9999"/>
                </a:lnTo>
                <a:lnTo>
                  <a:pt x="7466" y="9848"/>
                </a:lnTo>
                <a:lnTo>
                  <a:pt x="7466" y="9848"/>
                </a:lnTo>
                <a:lnTo>
                  <a:pt x="7542" y="9697"/>
                </a:lnTo>
                <a:lnTo>
                  <a:pt x="7542" y="9697"/>
                </a:lnTo>
                <a:lnTo>
                  <a:pt x="7636" y="9546"/>
                </a:lnTo>
                <a:lnTo>
                  <a:pt x="7636" y="9546"/>
                </a:lnTo>
                <a:lnTo>
                  <a:pt x="7693" y="9432"/>
                </a:lnTo>
                <a:lnTo>
                  <a:pt x="7693" y="9432"/>
                </a:lnTo>
                <a:lnTo>
                  <a:pt x="7749" y="9338"/>
                </a:lnTo>
                <a:lnTo>
                  <a:pt x="7749" y="9338"/>
                </a:lnTo>
                <a:lnTo>
                  <a:pt x="7768" y="9281"/>
                </a:lnTo>
                <a:lnTo>
                  <a:pt x="7768" y="9281"/>
                </a:lnTo>
                <a:lnTo>
                  <a:pt x="7806" y="9224"/>
                </a:lnTo>
                <a:lnTo>
                  <a:pt x="7806" y="9224"/>
                </a:lnTo>
                <a:lnTo>
                  <a:pt x="7825" y="9168"/>
                </a:lnTo>
                <a:lnTo>
                  <a:pt x="7825" y="9168"/>
                </a:lnTo>
                <a:lnTo>
                  <a:pt x="7863" y="9073"/>
                </a:lnTo>
                <a:lnTo>
                  <a:pt x="7863" y="9073"/>
                </a:lnTo>
                <a:lnTo>
                  <a:pt x="7882" y="8998"/>
                </a:lnTo>
                <a:lnTo>
                  <a:pt x="7882" y="8998"/>
                </a:lnTo>
                <a:lnTo>
                  <a:pt x="7920" y="8903"/>
                </a:lnTo>
                <a:lnTo>
                  <a:pt x="7920" y="8903"/>
                </a:lnTo>
                <a:lnTo>
                  <a:pt x="7920" y="8846"/>
                </a:lnTo>
                <a:lnTo>
                  <a:pt x="7920" y="8846"/>
                </a:lnTo>
                <a:lnTo>
                  <a:pt x="7938" y="8809"/>
                </a:lnTo>
                <a:lnTo>
                  <a:pt x="7938" y="8809"/>
                </a:lnTo>
                <a:lnTo>
                  <a:pt x="7957" y="8714"/>
                </a:lnTo>
                <a:lnTo>
                  <a:pt x="7957" y="8714"/>
                </a:lnTo>
                <a:lnTo>
                  <a:pt x="7976" y="8563"/>
                </a:lnTo>
                <a:lnTo>
                  <a:pt x="7976" y="8563"/>
                </a:lnTo>
                <a:lnTo>
                  <a:pt x="7995" y="8487"/>
                </a:lnTo>
                <a:lnTo>
                  <a:pt x="7995" y="8487"/>
                </a:lnTo>
                <a:lnTo>
                  <a:pt x="7995" y="8412"/>
                </a:lnTo>
                <a:lnTo>
                  <a:pt x="7995" y="8412"/>
                </a:lnTo>
                <a:lnTo>
                  <a:pt x="8033" y="8260"/>
                </a:lnTo>
                <a:lnTo>
                  <a:pt x="8033" y="8260"/>
                </a:lnTo>
                <a:lnTo>
                  <a:pt x="8052" y="8128"/>
                </a:lnTo>
                <a:lnTo>
                  <a:pt x="8052" y="8128"/>
                </a:lnTo>
                <a:lnTo>
                  <a:pt x="8071" y="7977"/>
                </a:lnTo>
                <a:lnTo>
                  <a:pt x="8071" y="7977"/>
                </a:lnTo>
                <a:lnTo>
                  <a:pt x="8071" y="7901"/>
                </a:lnTo>
                <a:lnTo>
                  <a:pt x="8071" y="7901"/>
                </a:lnTo>
                <a:lnTo>
                  <a:pt x="8090" y="7826"/>
                </a:lnTo>
                <a:lnTo>
                  <a:pt x="8090" y="7826"/>
                </a:lnTo>
                <a:lnTo>
                  <a:pt x="8127" y="7674"/>
                </a:lnTo>
                <a:lnTo>
                  <a:pt x="8127" y="7674"/>
                </a:lnTo>
                <a:lnTo>
                  <a:pt x="8146" y="7599"/>
                </a:lnTo>
                <a:lnTo>
                  <a:pt x="8146" y="7599"/>
                </a:lnTo>
                <a:lnTo>
                  <a:pt x="8165" y="7504"/>
                </a:lnTo>
                <a:lnTo>
                  <a:pt x="8165" y="7504"/>
                </a:lnTo>
                <a:lnTo>
                  <a:pt x="8203" y="7429"/>
                </a:lnTo>
                <a:lnTo>
                  <a:pt x="8203" y="7429"/>
                </a:lnTo>
                <a:lnTo>
                  <a:pt x="8260" y="7278"/>
                </a:lnTo>
                <a:lnTo>
                  <a:pt x="8260" y="7278"/>
                </a:lnTo>
                <a:lnTo>
                  <a:pt x="8392" y="7070"/>
                </a:lnTo>
                <a:lnTo>
                  <a:pt x="8392" y="7070"/>
                </a:lnTo>
                <a:lnTo>
                  <a:pt x="8411" y="7032"/>
                </a:lnTo>
                <a:lnTo>
                  <a:pt x="8411" y="7032"/>
                </a:lnTo>
                <a:lnTo>
                  <a:pt x="8468" y="6956"/>
                </a:lnTo>
                <a:lnTo>
                  <a:pt x="8468" y="6956"/>
                </a:lnTo>
                <a:lnTo>
                  <a:pt x="8505" y="6918"/>
                </a:lnTo>
                <a:lnTo>
                  <a:pt x="8505" y="6918"/>
                </a:lnTo>
                <a:lnTo>
                  <a:pt x="8562" y="6843"/>
                </a:lnTo>
                <a:lnTo>
                  <a:pt x="8562" y="6843"/>
                </a:lnTo>
                <a:lnTo>
                  <a:pt x="8581" y="6824"/>
                </a:lnTo>
                <a:lnTo>
                  <a:pt x="8581" y="6824"/>
                </a:lnTo>
                <a:lnTo>
                  <a:pt x="8657" y="6748"/>
                </a:lnTo>
                <a:lnTo>
                  <a:pt x="8657" y="6748"/>
                </a:lnTo>
                <a:lnTo>
                  <a:pt x="8694" y="6711"/>
                </a:lnTo>
                <a:lnTo>
                  <a:pt x="8694" y="6711"/>
                </a:lnTo>
                <a:lnTo>
                  <a:pt x="8751" y="6635"/>
                </a:lnTo>
                <a:lnTo>
                  <a:pt x="8751" y="6635"/>
                </a:lnTo>
                <a:lnTo>
                  <a:pt x="8827" y="6559"/>
                </a:lnTo>
                <a:lnTo>
                  <a:pt x="8827" y="6559"/>
                </a:lnTo>
                <a:lnTo>
                  <a:pt x="8865" y="6522"/>
                </a:lnTo>
                <a:lnTo>
                  <a:pt x="8865" y="6522"/>
                </a:lnTo>
                <a:lnTo>
                  <a:pt x="8959" y="6446"/>
                </a:lnTo>
                <a:lnTo>
                  <a:pt x="8959" y="6446"/>
                </a:lnTo>
                <a:lnTo>
                  <a:pt x="9091" y="6333"/>
                </a:lnTo>
                <a:lnTo>
                  <a:pt x="9091" y="6333"/>
                </a:lnTo>
                <a:lnTo>
                  <a:pt x="9224" y="6219"/>
                </a:lnTo>
                <a:lnTo>
                  <a:pt x="9224" y="6219"/>
                </a:lnTo>
                <a:lnTo>
                  <a:pt x="9318" y="6125"/>
                </a:lnTo>
                <a:lnTo>
                  <a:pt x="9318" y="6125"/>
                </a:lnTo>
                <a:lnTo>
                  <a:pt x="9375" y="6068"/>
                </a:lnTo>
                <a:lnTo>
                  <a:pt x="9375" y="6068"/>
                </a:lnTo>
                <a:lnTo>
                  <a:pt x="9432" y="6011"/>
                </a:lnTo>
                <a:lnTo>
                  <a:pt x="9432" y="6011"/>
                </a:lnTo>
                <a:lnTo>
                  <a:pt x="9526" y="5917"/>
                </a:lnTo>
                <a:lnTo>
                  <a:pt x="9526" y="5917"/>
                </a:lnTo>
                <a:lnTo>
                  <a:pt x="9640" y="5766"/>
                </a:lnTo>
                <a:lnTo>
                  <a:pt x="9640" y="5766"/>
                </a:lnTo>
                <a:lnTo>
                  <a:pt x="9696" y="5690"/>
                </a:lnTo>
                <a:lnTo>
                  <a:pt x="9696" y="5690"/>
                </a:lnTo>
                <a:lnTo>
                  <a:pt x="9734" y="5652"/>
                </a:lnTo>
                <a:lnTo>
                  <a:pt x="9734" y="5652"/>
                </a:lnTo>
                <a:lnTo>
                  <a:pt x="9772" y="5577"/>
                </a:lnTo>
                <a:lnTo>
                  <a:pt x="9772" y="5577"/>
                </a:lnTo>
                <a:lnTo>
                  <a:pt x="9829" y="5501"/>
                </a:lnTo>
                <a:lnTo>
                  <a:pt x="9829" y="5501"/>
                </a:lnTo>
                <a:lnTo>
                  <a:pt x="9847" y="5463"/>
                </a:lnTo>
                <a:lnTo>
                  <a:pt x="9847" y="5463"/>
                </a:lnTo>
                <a:lnTo>
                  <a:pt x="9866" y="5425"/>
                </a:lnTo>
                <a:lnTo>
                  <a:pt x="9866" y="5425"/>
                </a:lnTo>
                <a:lnTo>
                  <a:pt x="9923" y="5331"/>
                </a:lnTo>
                <a:lnTo>
                  <a:pt x="9923" y="5331"/>
                </a:lnTo>
                <a:lnTo>
                  <a:pt x="9980" y="5236"/>
                </a:lnTo>
                <a:lnTo>
                  <a:pt x="9980" y="5236"/>
                </a:lnTo>
                <a:lnTo>
                  <a:pt x="10018" y="5142"/>
                </a:lnTo>
                <a:lnTo>
                  <a:pt x="10018" y="5142"/>
                </a:lnTo>
                <a:lnTo>
                  <a:pt x="10055" y="5047"/>
                </a:lnTo>
                <a:lnTo>
                  <a:pt x="10055" y="5047"/>
                </a:lnTo>
                <a:lnTo>
                  <a:pt x="10112" y="4953"/>
                </a:lnTo>
                <a:lnTo>
                  <a:pt x="10112" y="4953"/>
                </a:lnTo>
                <a:lnTo>
                  <a:pt x="10150" y="4839"/>
                </a:lnTo>
                <a:lnTo>
                  <a:pt x="10150" y="4839"/>
                </a:lnTo>
                <a:lnTo>
                  <a:pt x="10169" y="4764"/>
                </a:lnTo>
                <a:lnTo>
                  <a:pt x="10169" y="4764"/>
                </a:lnTo>
                <a:lnTo>
                  <a:pt x="10188" y="4707"/>
                </a:lnTo>
                <a:lnTo>
                  <a:pt x="10188" y="4707"/>
                </a:lnTo>
                <a:lnTo>
                  <a:pt x="10207" y="4650"/>
                </a:lnTo>
                <a:lnTo>
                  <a:pt x="10207" y="4650"/>
                </a:lnTo>
                <a:lnTo>
                  <a:pt x="10225" y="4575"/>
                </a:lnTo>
                <a:lnTo>
                  <a:pt x="10225" y="4575"/>
                </a:lnTo>
                <a:lnTo>
                  <a:pt x="10244" y="4480"/>
                </a:lnTo>
                <a:lnTo>
                  <a:pt x="10244" y="4480"/>
                </a:lnTo>
                <a:lnTo>
                  <a:pt x="10244" y="4424"/>
                </a:lnTo>
                <a:lnTo>
                  <a:pt x="10244" y="4424"/>
                </a:lnTo>
                <a:lnTo>
                  <a:pt x="10244" y="4367"/>
                </a:lnTo>
                <a:lnTo>
                  <a:pt x="10244" y="4367"/>
                </a:lnTo>
                <a:lnTo>
                  <a:pt x="10244" y="4291"/>
                </a:lnTo>
                <a:lnTo>
                  <a:pt x="10244" y="4291"/>
                </a:lnTo>
                <a:lnTo>
                  <a:pt x="10244" y="4216"/>
                </a:lnTo>
                <a:lnTo>
                  <a:pt x="10244" y="4216"/>
                </a:lnTo>
                <a:lnTo>
                  <a:pt x="10244" y="4140"/>
                </a:lnTo>
                <a:lnTo>
                  <a:pt x="10244" y="4140"/>
                </a:lnTo>
                <a:lnTo>
                  <a:pt x="10244" y="4046"/>
                </a:lnTo>
                <a:lnTo>
                  <a:pt x="10244" y="4046"/>
                </a:lnTo>
                <a:lnTo>
                  <a:pt x="10225" y="3970"/>
                </a:lnTo>
                <a:lnTo>
                  <a:pt x="10225" y="3970"/>
                </a:lnTo>
                <a:lnTo>
                  <a:pt x="10207" y="3857"/>
                </a:lnTo>
                <a:lnTo>
                  <a:pt x="10207" y="3857"/>
                </a:lnTo>
                <a:lnTo>
                  <a:pt x="10188" y="3686"/>
                </a:lnTo>
                <a:lnTo>
                  <a:pt x="10188" y="3686"/>
                </a:lnTo>
                <a:lnTo>
                  <a:pt x="10131" y="3346"/>
                </a:lnTo>
                <a:lnTo>
                  <a:pt x="10131" y="3346"/>
                </a:lnTo>
                <a:lnTo>
                  <a:pt x="10036" y="2912"/>
                </a:lnTo>
                <a:lnTo>
                  <a:pt x="10036" y="2912"/>
                </a:lnTo>
                <a:lnTo>
                  <a:pt x="10018" y="2798"/>
                </a:lnTo>
                <a:lnTo>
                  <a:pt x="10018" y="2798"/>
                </a:lnTo>
                <a:lnTo>
                  <a:pt x="9980" y="2704"/>
                </a:lnTo>
                <a:lnTo>
                  <a:pt x="9980" y="2704"/>
                </a:lnTo>
                <a:lnTo>
                  <a:pt x="9942" y="2458"/>
                </a:lnTo>
                <a:lnTo>
                  <a:pt x="9942" y="2458"/>
                </a:lnTo>
                <a:lnTo>
                  <a:pt x="9885" y="2004"/>
                </a:lnTo>
                <a:lnTo>
                  <a:pt x="9829" y="1570"/>
                </a:lnTo>
                <a:lnTo>
                  <a:pt x="9829" y="1570"/>
                </a:lnTo>
                <a:lnTo>
                  <a:pt x="9810" y="1362"/>
                </a:lnTo>
                <a:lnTo>
                  <a:pt x="9810" y="1362"/>
                </a:lnTo>
                <a:lnTo>
                  <a:pt x="9810" y="1286"/>
                </a:lnTo>
                <a:lnTo>
                  <a:pt x="9810" y="1286"/>
                </a:lnTo>
                <a:lnTo>
                  <a:pt x="9810" y="1173"/>
                </a:lnTo>
                <a:lnTo>
                  <a:pt x="9810" y="1173"/>
                </a:lnTo>
                <a:lnTo>
                  <a:pt x="9829" y="1003"/>
                </a:lnTo>
                <a:lnTo>
                  <a:pt x="9866" y="832"/>
                </a:lnTo>
                <a:lnTo>
                  <a:pt x="9866" y="832"/>
                </a:lnTo>
                <a:lnTo>
                  <a:pt x="9923" y="681"/>
                </a:lnTo>
                <a:lnTo>
                  <a:pt x="9923" y="681"/>
                </a:lnTo>
                <a:lnTo>
                  <a:pt x="10036" y="417"/>
                </a:lnTo>
                <a:lnTo>
                  <a:pt x="10036" y="417"/>
                </a:lnTo>
                <a:lnTo>
                  <a:pt x="10150" y="228"/>
                </a:lnTo>
                <a:lnTo>
                  <a:pt x="10282" y="20"/>
                </a:lnTo>
                <a:lnTo>
                  <a:pt x="10282" y="20"/>
                </a:lnTo>
                <a:lnTo>
                  <a:pt x="10320" y="1"/>
                </a:lnTo>
                <a:lnTo>
                  <a:pt x="10339" y="20"/>
                </a:lnTo>
                <a:lnTo>
                  <a:pt x="10339" y="20"/>
                </a:lnTo>
                <a:lnTo>
                  <a:pt x="10339" y="39"/>
                </a:lnTo>
                <a:lnTo>
                  <a:pt x="10339" y="58"/>
                </a:lnTo>
                <a:lnTo>
                  <a:pt x="10339" y="58"/>
                </a:lnTo>
                <a:lnTo>
                  <a:pt x="10282" y="133"/>
                </a:lnTo>
                <a:lnTo>
                  <a:pt x="10282" y="133"/>
                </a:lnTo>
                <a:lnTo>
                  <a:pt x="10169" y="322"/>
                </a:lnTo>
                <a:lnTo>
                  <a:pt x="10169" y="322"/>
                </a:lnTo>
                <a:lnTo>
                  <a:pt x="10112" y="417"/>
                </a:lnTo>
                <a:lnTo>
                  <a:pt x="10112" y="417"/>
                </a:lnTo>
                <a:lnTo>
                  <a:pt x="10055" y="530"/>
                </a:lnTo>
                <a:lnTo>
                  <a:pt x="10055" y="530"/>
                </a:lnTo>
                <a:lnTo>
                  <a:pt x="10018" y="625"/>
                </a:lnTo>
                <a:lnTo>
                  <a:pt x="10018" y="625"/>
                </a:lnTo>
                <a:lnTo>
                  <a:pt x="9980" y="681"/>
                </a:lnTo>
                <a:lnTo>
                  <a:pt x="10641" y="681"/>
                </a:lnTo>
                <a:lnTo>
                  <a:pt x="10641" y="681"/>
                </a:lnTo>
                <a:lnTo>
                  <a:pt x="10641" y="492"/>
                </a:lnTo>
                <a:lnTo>
                  <a:pt x="10641" y="492"/>
                </a:lnTo>
                <a:lnTo>
                  <a:pt x="10660" y="436"/>
                </a:lnTo>
                <a:lnTo>
                  <a:pt x="10660" y="360"/>
                </a:lnTo>
                <a:lnTo>
                  <a:pt x="10660" y="360"/>
                </a:lnTo>
                <a:lnTo>
                  <a:pt x="10679" y="341"/>
                </a:lnTo>
                <a:lnTo>
                  <a:pt x="10698" y="341"/>
                </a:lnTo>
                <a:lnTo>
                  <a:pt x="10698" y="341"/>
                </a:lnTo>
                <a:lnTo>
                  <a:pt x="10717" y="360"/>
                </a:lnTo>
                <a:lnTo>
                  <a:pt x="10717" y="398"/>
                </a:lnTo>
                <a:lnTo>
                  <a:pt x="10717" y="398"/>
                </a:lnTo>
                <a:lnTo>
                  <a:pt x="10717" y="454"/>
                </a:lnTo>
                <a:lnTo>
                  <a:pt x="10717" y="454"/>
                </a:lnTo>
                <a:lnTo>
                  <a:pt x="10698" y="681"/>
                </a:lnTo>
                <a:lnTo>
                  <a:pt x="10698" y="681"/>
                </a:lnTo>
                <a:lnTo>
                  <a:pt x="10679" y="984"/>
                </a:lnTo>
                <a:lnTo>
                  <a:pt x="10679" y="1286"/>
                </a:lnTo>
                <a:lnTo>
                  <a:pt x="10679" y="1286"/>
                </a:lnTo>
                <a:lnTo>
                  <a:pt x="10698" y="1400"/>
                </a:lnTo>
                <a:lnTo>
                  <a:pt x="10736" y="1513"/>
                </a:lnTo>
                <a:lnTo>
                  <a:pt x="10830" y="1740"/>
                </a:lnTo>
                <a:lnTo>
                  <a:pt x="10830" y="1740"/>
                </a:lnTo>
                <a:lnTo>
                  <a:pt x="10944" y="1967"/>
                </a:lnTo>
                <a:lnTo>
                  <a:pt x="11019" y="2174"/>
                </a:lnTo>
                <a:lnTo>
                  <a:pt x="11076" y="2401"/>
                </a:lnTo>
                <a:lnTo>
                  <a:pt x="11114" y="2609"/>
                </a:lnTo>
                <a:lnTo>
                  <a:pt x="11133" y="2836"/>
                </a:lnTo>
                <a:lnTo>
                  <a:pt x="11133" y="3044"/>
                </a:lnTo>
                <a:lnTo>
                  <a:pt x="11133" y="3516"/>
                </a:lnTo>
                <a:lnTo>
                  <a:pt x="11133" y="3516"/>
                </a:lnTo>
                <a:lnTo>
                  <a:pt x="11133" y="3762"/>
                </a:lnTo>
                <a:lnTo>
                  <a:pt x="11095" y="4008"/>
                </a:lnTo>
                <a:lnTo>
                  <a:pt x="11019" y="4499"/>
                </a:lnTo>
                <a:lnTo>
                  <a:pt x="11019" y="4499"/>
                </a:lnTo>
                <a:lnTo>
                  <a:pt x="10981" y="4745"/>
                </a:lnTo>
                <a:lnTo>
                  <a:pt x="10963" y="4991"/>
                </a:lnTo>
                <a:lnTo>
                  <a:pt x="10963" y="4991"/>
                </a:lnTo>
                <a:lnTo>
                  <a:pt x="10925" y="5123"/>
                </a:lnTo>
                <a:lnTo>
                  <a:pt x="10868" y="5255"/>
                </a:lnTo>
                <a:lnTo>
                  <a:pt x="10755" y="5482"/>
                </a:lnTo>
                <a:lnTo>
                  <a:pt x="10603" y="5709"/>
                </a:lnTo>
                <a:lnTo>
                  <a:pt x="10414" y="5917"/>
                </a:lnTo>
                <a:lnTo>
                  <a:pt x="10414" y="5917"/>
                </a:lnTo>
                <a:lnTo>
                  <a:pt x="10188" y="6106"/>
                </a:lnTo>
                <a:lnTo>
                  <a:pt x="9942" y="6295"/>
                </a:lnTo>
                <a:lnTo>
                  <a:pt x="9810" y="6389"/>
                </a:lnTo>
                <a:lnTo>
                  <a:pt x="9715" y="6503"/>
                </a:lnTo>
                <a:lnTo>
                  <a:pt x="9602" y="6616"/>
                </a:lnTo>
                <a:lnTo>
                  <a:pt x="9526" y="6748"/>
                </a:lnTo>
                <a:lnTo>
                  <a:pt x="9526" y="6748"/>
                </a:lnTo>
                <a:lnTo>
                  <a:pt x="9299" y="7183"/>
                </a:lnTo>
                <a:lnTo>
                  <a:pt x="9224" y="7429"/>
                </a:lnTo>
                <a:lnTo>
                  <a:pt x="9129" y="7656"/>
                </a:lnTo>
                <a:lnTo>
                  <a:pt x="9129" y="7656"/>
                </a:lnTo>
                <a:lnTo>
                  <a:pt x="9072" y="8015"/>
                </a:lnTo>
                <a:lnTo>
                  <a:pt x="9016" y="8374"/>
                </a:lnTo>
                <a:lnTo>
                  <a:pt x="9016" y="8374"/>
                </a:lnTo>
                <a:lnTo>
                  <a:pt x="9016" y="8733"/>
                </a:lnTo>
                <a:lnTo>
                  <a:pt x="9016" y="8903"/>
                </a:lnTo>
                <a:lnTo>
                  <a:pt x="9054" y="9092"/>
                </a:lnTo>
                <a:lnTo>
                  <a:pt x="9054" y="9092"/>
                </a:lnTo>
                <a:lnTo>
                  <a:pt x="9110" y="9338"/>
                </a:lnTo>
                <a:lnTo>
                  <a:pt x="9167" y="9583"/>
                </a:lnTo>
                <a:lnTo>
                  <a:pt x="9167" y="9583"/>
                </a:lnTo>
                <a:lnTo>
                  <a:pt x="9186" y="9735"/>
                </a:lnTo>
                <a:lnTo>
                  <a:pt x="9186" y="9886"/>
                </a:lnTo>
                <a:lnTo>
                  <a:pt x="9167" y="10056"/>
                </a:lnTo>
                <a:lnTo>
                  <a:pt x="9148" y="10207"/>
                </a:lnTo>
                <a:lnTo>
                  <a:pt x="9148" y="10207"/>
                </a:lnTo>
                <a:lnTo>
                  <a:pt x="9091" y="10358"/>
                </a:lnTo>
                <a:lnTo>
                  <a:pt x="9035" y="10510"/>
                </a:lnTo>
                <a:lnTo>
                  <a:pt x="8902" y="10793"/>
                </a:lnTo>
                <a:lnTo>
                  <a:pt x="8600" y="11341"/>
                </a:lnTo>
                <a:lnTo>
                  <a:pt x="8600" y="11341"/>
                </a:lnTo>
                <a:lnTo>
                  <a:pt x="8203" y="12097"/>
                </a:lnTo>
                <a:lnTo>
                  <a:pt x="8203" y="12097"/>
                </a:lnTo>
                <a:lnTo>
                  <a:pt x="7749" y="12967"/>
                </a:lnTo>
                <a:lnTo>
                  <a:pt x="7749" y="12967"/>
                </a:lnTo>
                <a:lnTo>
                  <a:pt x="7617" y="13231"/>
                </a:lnTo>
                <a:lnTo>
                  <a:pt x="7523" y="13364"/>
                </a:lnTo>
                <a:lnTo>
                  <a:pt x="7428" y="13477"/>
                </a:lnTo>
                <a:lnTo>
                  <a:pt x="7334" y="13590"/>
                </a:lnTo>
                <a:lnTo>
                  <a:pt x="7201" y="13666"/>
                </a:lnTo>
                <a:lnTo>
                  <a:pt x="7069" y="13742"/>
                </a:lnTo>
                <a:lnTo>
                  <a:pt x="6918" y="13779"/>
                </a:lnTo>
                <a:lnTo>
                  <a:pt x="6918" y="13779"/>
                </a:lnTo>
                <a:lnTo>
                  <a:pt x="6786" y="13817"/>
                </a:lnTo>
                <a:lnTo>
                  <a:pt x="6653" y="13836"/>
                </a:lnTo>
                <a:lnTo>
                  <a:pt x="6540" y="13836"/>
                </a:lnTo>
                <a:lnTo>
                  <a:pt x="6445" y="13817"/>
                </a:lnTo>
                <a:lnTo>
                  <a:pt x="6351" y="13798"/>
                </a:lnTo>
                <a:lnTo>
                  <a:pt x="6275" y="13760"/>
                </a:lnTo>
                <a:lnTo>
                  <a:pt x="6219" y="13723"/>
                </a:lnTo>
                <a:lnTo>
                  <a:pt x="6143" y="13666"/>
                </a:lnTo>
                <a:lnTo>
                  <a:pt x="6030" y="13534"/>
                </a:lnTo>
                <a:lnTo>
                  <a:pt x="5916" y="13382"/>
                </a:lnTo>
                <a:lnTo>
                  <a:pt x="5784" y="13212"/>
                </a:lnTo>
                <a:lnTo>
                  <a:pt x="5652" y="13023"/>
                </a:lnTo>
                <a:lnTo>
                  <a:pt x="5652" y="13023"/>
                </a:lnTo>
                <a:lnTo>
                  <a:pt x="5481" y="12853"/>
                </a:lnTo>
                <a:lnTo>
                  <a:pt x="5387" y="12797"/>
                </a:lnTo>
                <a:lnTo>
                  <a:pt x="5273" y="12759"/>
                </a:lnTo>
                <a:lnTo>
                  <a:pt x="5273" y="12759"/>
                </a:lnTo>
                <a:lnTo>
                  <a:pt x="5198" y="12740"/>
                </a:lnTo>
                <a:lnTo>
                  <a:pt x="5122" y="12759"/>
                </a:lnTo>
                <a:lnTo>
                  <a:pt x="4971" y="12797"/>
                </a:lnTo>
                <a:lnTo>
                  <a:pt x="4858" y="12891"/>
                </a:lnTo>
                <a:lnTo>
                  <a:pt x="4744" y="12986"/>
                </a:lnTo>
                <a:lnTo>
                  <a:pt x="4744" y="12986"/>
                </a:lnTo>
                <a:lnTo>
                  <a:pt x="4669" y="13080"/>
                </a:lnTo>
                <a:lnTo>
                  <a:pt x="4593" y="13175"/>
                </a:lnTo>
                <a:lnTo>
                  <a:pt x="4480" y="13382"/>
                </a:lnTo>
                <a:lnTo>
                  <a:pt x="4480" y="13382"/>
                </a:lnTo>
                <a:lnTo>
                  <a:pt x="4310" y="13685"/>
                </a:lnTo>
                <a:lnTo>
                  <a:pt x="4139" y="13987"/>
                </a:lnTo>
                <a:lnTo>
                  <a:pt x="4139" y="13987"/>
                </a:lnTo>
                <a:lnTo>
                  <a:pt x="3969" y="14271"/>
                </a:lnTo>
                <a:lnTo>
                  <a:pt x="3837" y="14573"/>
                </a:lnTo>
                <a:lnTo>
                  <a:pt x="3837" y="14573"/>
                </a:lnTo>
                <a:lnTo>
                  <a:pt x="3686" y="14857"/>
                </a:lnTo>
                <a:lnTo>
                  <a:pt x="3535" y="15140"/>
                </a:lnTo>
                <a:lnTo>
                  <a:pt x="3478" y="15291"/>
                </a:lnTo>
                <a:lnTo>
                  <a:pt x="3440" y="15443"/>
                </a:lnTo>
                <a:lnTo>
                  <a:pt x="3402" y="15594"/>
                </a:lnTo>
                <a:lnTo>
                  <a:pt x="3383" y="15764"/>
                </a:lnTo>
                <a:lnTo>
                  <a:pt x="3383" y="15764"/>
                </a:lnTo>
                <a:lnTo>
                  <a:pt x="3402" y="16047"/>
                </a:lnTo>
                <a:lnTo>
                  <a:pt x="3440" y="16331"/>
                </a:lnTo>
                <a:lnTo>
                  <a:pt x="3478" y="16614"/>
                </a:lnTo>
                <a:lnTo>
                  <a:pt x="3535" y="16879"/>
                </a:lnTo>
                <a:lnTo>
                  <a:pt x="3667" y="17446"/>
                </a:lnTo>
                <a:lnTo>
                  <a:pt x="3743" y="17730"/>
                </a:lnTo>
                <a:lnTo>
                  <a:pt x="3780" y="17994"/>
                </a:lnTo>
                <a:lnTo>
                  <a:pt x="3780" y="17994"/>
                </a:lnTo>
                <a:lnTo>
                  <a:pt x="3818" y="18278"/>
                </a:lnTo>
                <a:lnTo>
                  <a:pt x="3818" y="18561"/>
                </a:lnTo>
                <a:lnTo>
                  <a:pt x="3799" y="18845"/>
                </a:lnTo>
                <a:lnTo>
                  <a:pt x="3743" y="19128"/>
                </a:lnTo>
                <a:lnTo>
                  <a:pt x="3743" y="19128"/>
                </a:lnTo>
                <a:lnTo>
                  <a:pt x="3648" y="19525"/>
                </a:lnTo>
                <a:lnTo>
                  <a:pt x="3591" y="19714"/>
                </a:lnTo>
                <a:lnTo>
                  <a:pt x="3516" y="19903"/>
                </a:lnTo>
                <a:lnTo>
                  <a:pt x="3516" y="19903"/>
                </a:lnTo>
                <a:lnTo>
                  <a:pt x="3383" y="20130"/>
                </a:lnTo>
                <a:lnTo>
                  <a:pt x="3232" y="20338"/>
                </a:lnTo>
                <a:lnTo>
                  <a:pt x="2911" y="20716"/>
                </a:lnTo>
                <a:lnTo>
                  <a:pt x="2741" y="20924"/>
                </a:lnTo>
                <a:lnTo>
                  <a:pt x="2609" y="21132"/>
                </a:lnTo>
                <a:lnTo>
                  <a:pt x="2495" y="21358"/>
                </a:lnTo>
                <a:lnTo>
                  <a:pt x="2457" y="21472"/>
                </a:lnTo>
                <a:lnTo>
                  <a:pt x="2420" y="21604"/>
                </a:lnTo>
                <a:lnTo>
                  <a:pt x="2420" y="21604"/>
                </a:lnTo>
                <a:lnTo>
                  <a:pt x="2382" y="21755"/>
                </a:lnTo>
                <a:lnTo>
                  <a:pt x="2363" y="21907"/>
                </a:lnTo>
                <a:lnTo>
                  <a:pt x="2363" y="22209"/>
                </a:lnTo>
                <a:lnTo>
                  <a:pt x="2363" y="22530"/>
                </a:lnTo>
                <a:lnTo>
                  <a:pt x="2363" y="22681"/>
                </a:lnTo>
                <a:lnTo>
                  <a:pt x="2344" y="22833"/>
                </a:lnTo>
                <a:lnTo>
                  <a:pt x="2344" y="22833"/>
                </a:lnTo>
                <a:lnTo>
                  <a:pt x="2231" y="23608"/>
                </a:lnTo>
                <a:lnTo>
                  <a:pt x="2174" y="24005"/>
                </a:lnTo>
                <a:lnTo>
                  <a:pt x="2136" y="24401"/>
                </a:lnTo>
                <a:lnTo>
                  <a:pt x="2136" y="24401"/>
                </a:lnTo>
                <a:lnTo>
                  <a:pt x="2098" y="24912"/>
                </a:lnTo>
                <a:lnTo>
                  <a:pt x="2060" y="25157"/>
                </a:lnTo>
                <a:lnTo>
                  <a:pt x="2042" y="25422"/>
                </a:lnTo>
                <a:lnTo>
                  <a:pt x="2042" y="25422"/>
                </a:lnTo>
                <a:lnTo>
                  <a:pt x="1947" y="25913"/>
                </a:lnTo>
                <a:lnTo>
                  <a:pt x="1834" y="26405"/>
                </a:lnTo>
                <a:lnTo>
                  <a:pt x="1834" y="26405"/>
                </a:lnTo>
                <a:lnTo>
                  <a:pt x="1815" y="26556"/>
                </a:lnTo>
                <a:lnTo>
                  <a:pt x="1815" y="26707"/>
                </a:lnTo>
                <a:lnTo>
                  <a:pt x="1834" y="26840"/>
                </a:lnTo>
                <a:lnTo>
                  <a:pt x="1871" y="26991"/>
                </a:lnTo>
                <a:lnTo>
                  <a:pt x="1928" y="27123"/>
                </a:lnTo>
                <a:lnTo>
                  <a:pt x="2004" y="27255"/>
                </a:lnTo>
                <a:lnTo>
                  <a:pt x="2098" y="27369"/>
                </a:lnTo>
                <a:lnTo>
                  <a:pt x="2193" y="27482"/>
                </a:lnTo>
                <a:lnTo>
                  <a:pt x="2193" y="27482"/>
                </a:lnTo>
                <a:lnTo>
                  <a:pt x="2457" y="27709"/>
                </a:lnTo>
                <a:lnTo>
                  <a:pt x="2590" y="27822"/>
                </a:lnTo>
                <a:lnTo>
                  <a:pt x="2703" y="27955"/>
                </a:lnTo>
                <a:lnTo>
                  <a:pt x="2703" y="27955"/>
                </a:lnTo>
                <a:lnTo>
                  <a:pt x="2892" y="28182"/>
                </a:lnTo>
                <a:lnTo>
                  <a:pt x="3081" y="28408"/>
                </a:lnTo>
                <a:lnTo>
                  <a:pt x="3081" y="28408"/>
                </a:lnTo>
                <a:lnTo>
                  <a:pt x="3213" y="28522"/>
                </a:lnTo>
                <a:lnTo>
                  <a:pt x="3365" y="28635"/>
                </a:lnTo>
                <a:lnTo>
                  <a:pt x="3516" y="28711"/>
                </a:lnTo>
                <a:lnTo>
                  <a:pt x="3667" y="28805"/>
                </a:lnTo>
                <a:lnTo>
                  <a:pt x="4007" y="28938"/>
                </a:lnTo>
                <a:lnTo>
                  <a:pt x="4328" y="29070"/>
                </a:lnTo>
                <a:lnTo>
                  <a:pt x="4328" y="29070"/>
                </a:lnTo>
                <a:lnTo>
                  <a:pt x="4536" y="29183"/>
                </a:lnTo>
                <a:lnTo>
                  <a:pt x="4706" y="29334"/>
                </a:lnTo>
                <a:lnTo>
                  <a:pt x="4895" y="29467"/>
                </a:lnTo>
                <a:lnTo>
                  <a:pt x="5066" y="29599"/>
                </a:lnTo>
                <a:lnTo>
                  <a:pt x="5066" y="29599"/>
                </a:lnTo>
                <a:lnTo>
                  <a:pt x="5368" y="29788"/>
                </a:lnTo>
                <a:lnTo>
                  <a:pt x="5670" y="29977"/>
                </a:lnTo>
                <a:lnTo>
                  <a:pt x="5670" y="29977"/>
                </a:lnTo>
                <a:lnTo>
                  <a:pt x="5784" y="30090"/>
                </a:lnTo>
                <a:lnTo>
                  <a:pt x="5916" y="30204"/>
                </a:lnTo>
                <a:lnTo>
                  <a:pt x="6124" y="30450"/>
                </a:lnTo>
                <a:lnTo>
                  <a:pt x="6124" y="30450"/>
                </a:lnTo>
                <a:lnTo>
                  <a:pt x="6256" y="30582"/>
                </a:lnTo>
                <a:lnTo>
                  <a:pt x="6389" y="30676"/>
                </a:lnTo>
                <a:lnTo>
                  <a:pt x="6521" y="30771"/>
                </a:lnTo>
                <a:lnTo>
                  <a:pt x="6634" y="30828"/>
                </a:lnTo>
                <a:lnTo>
                  <a:pt x="6880" y="30941"/>
                </a:lnTo>
                <a:lnTo>
                  <a:pt x="7126" y="31036"/>
                </a:lnTo>
                <a:lnTo>
                  <a:pt x="7239" y="31111"/>
                </a:lnTo>
                <a:lnTo>
                  <a:pt x="7353" y="31187"/>
                </a:lnTo>
                <a:lnTo>
                  <a:pt x="7466" y="31300"/>
                </a:lnTo>
                <a:lnTo>
                  <a:pt x="7598" y="31432"/>
                </a:lnTo>
                <a:lnTo>
                  <a:pt x="7712" y="31621"/>
                </a:lnTo>
                <a:lnTo>
                  <a:pt x="7844" y="31829"/>
                </a:lnTo>
                <a:lnTo>
                  <a:pt x="7976" y="32113"/>
                </a:lnTo>
                <a:lnTo>
                  <a:pt x="8109" y="32434"/>
                </a:lnTo>
                <a:lnTo>
                  <a:pt x="8109" y="32434"/>
                </a:lnTo>
                <a:lnTo>
                  <a:pt x="8222" y="32755"/>
                </a:lnTo>
                <a:lnTo>
                  <a:pt x="8316" y="33077"/>
                </a:lnTo>
                <a:lnTo>
                  <a:pt x="8411" y="33417"/>
                </a:lnTo>
                <a:lnTo>
                  <a:pt x="8524" y="33738"/>
                </a:lnTo>
                <a:lnTo>
                  <a:pt x="8524" y="33738"/>
                </a:lnTo>
                <a:lnTo>
                  <a:pt x="8657" y="34003"/>
                </a:lnTo>
                <a:lnTo>
                  <a:pt x="8808" y="34268"/>
                </a:lnTo>
                <a:lnTo>
                  <a:pt x="8978" y="34513"/>
                </a:lnTo>
                <a:lnTo>
                  <a:pt x="9167" y="34759"/>
                </a:lnTo>
                <a:lnTo>
                  <a:pt x="9167" y="34759"/>
                </a:lnTo>
                <a:lnTo>
                  <a:pt x="9318" y="34910"/>
                </a:lnTo>
                <a:lnTo>
                  <a:pt x="9451" y="35080"/>
                </a:lnTo>
                <a:lnTo>
                  <a:pt x="9451" y="35080"/>
                </a:lnTo>
                <a:lnTo>
                  <a:pt x="9507" y="35213"/>
                </a:lnTo>
                <a:lnTo>
                  <a:pt x="9564" y="35345"/>
                </a:lnTo>
                <a:lnTo>
                  <a:pt x="9640" y="35609"/>
                </a:lnTo>
                <a:lnTo>
                  <a:pt x="9640" y="35609"/>
                </a:lnTo>
                <a:lnTo>
                  <a:pt x="9696" y="35874"/>
                </a:lnTo>
                <a:lnTo>
                  <a:pt x="9715" y="36006"/>
                </a:lnTo>
                <a:lnTo>
                  <a:pt x="9753" y="36120"/>
                </a:lnTo>
                <a:lnTo>
                  <a:pt x="9753" y="36120"/>
                </a:lnTo>
                <a:lnTo>
                  <a:pt x="9810" y="36195"/>
                </a:lnTo>
                <a:lnTo>
                  <a:pt x="9866" y="36252"/>
                </a:lnTo>
                <a:lnTo>
                  <a:pt x="9999" y="36328"/>
                </a:lnTo>
                <a:lnTo>
                  <a:pt x="10150" y="36384"/>
                </a:lnTo>
                <a:lnTo>
                  <a:pt x="10320" y="36403"/>
                </a:lnTo>
                <a:lnTo>
                  <a:pt x="10320" y="36403"/>
                </a:lnTo>
                <a:lnTo>
                  <a:pt x="10471" y="36403"/>
                </a:lnTo>
                <a:lnTo>
                  <a:pt x="10622" y="36365"/>
                </a:lnTo>
                <a:lnTo>
                  <a:pt x="10774" y="36328"/>
                </a:lnTo>
                <a:lnTo>
                  <a:pt x="10925" y="36271"/>
                </a:lnTo>
                <a:lnTo>
                  <a:pt x="10925" y="36271"/>
                </a:lnTo>
                <a:lnTo>
                  <a:pt x="11170" y="36139"/>
                </a:lnTo>
                <a:lnTo>
                  <a:pt x="11416" y="36006"/>
                </a:lnTo>
                <a:lnTo>
                  <a:pt x="11662" y="35874"/>
                </a:lnTo>
                <a:lnTo>
                  <a:pt x="11926" y="35761"/>
                </a:lnTo>
                <a:lnTo>
                  <a:pt x="11926" y="35761"/>
                </a:lnTo>
                <a:lnTo>
                  <a:pt x="12267" y="35666"/>
                </a:lnTo>
                <a:lnTo>
                  <a:pt x="12607" y="35572"/>
                </a:lnTo>
                <a:lnTo>
                  <a:pt x="12777" y="35534"/>
                </a:lnTo>
                <a:lnTo>
                  <a:pt x="12947" y="35515"/>
                </a:lnTo>
                <a:lnTo>
                  <a:pt x="13117" y="35515"/>
                </a:lnTo>
                <a:lnTo>
                  <a:pt x="13306" y="35553"/>
                </a:lnTo>
                <a:lnTo>
                  <a:pt x="13306" y="35553"/>
                </a:lnTo>
                <a:lnTo>
                  <a:pt x="13571" y="35609"/>
                </a:lnTo>
                <a:lnTo>
                  <a:pt x="13835" y="35685"/>
                </a:lnTo>
                <a:lnTo>
                  <a:pt x="14346" y="35874"/>
                </a:lnTo>
                <a:lnTo>
                  <a:pt x="14346" y="35874"/>
                </a:lnTo>
                <a:lnTo>
                  <a:pt x="14629" y="35987"/>
                </a:lnTo>
                <a:lnTo>
                  <a:pt x="14913" y="36120"/>
                </a:lnTo>
                <a:lnTo>
                  <a:pt x="14913" y="36120"/>
                </a:lnTo>
                <a:lnTo>
                  <a:pt x="15140" y="36290"/>
                </a:lnTo>
                <a:lnTo>
                  <a:pt x="15347" y="36479"/>
                </a:lnTo>
                <a:lnTo>
                  <a:pt x="15536" y="36687"/>
                </a:lnTo>
                <a:lnTo>
                  <a:pt x="15725" y="36914"/>
                </a:lnTo>
                <a:lnTo>
                  <a:pt x="15725" y="36914"/>
                </a:lnTo>
                <a:lnTo>
                  <a:pt x="15858" y="37065"/>
                </a:lnTo>
                <a:lnTo>
                  <a:pt x="15933" y="37121"/>
                </a:lnTo>
                <a:lnTo>
                  <a:pt x="16028" y="37178"/>
                </a:lnTo>
                <a:lnTo>
                  <a:pt x="16028" y="37178"/>
                </a:lnTo>
                <a:lnTo>
                  <a:pt x="16179" y="37235"/>
                </a:lnTo>
                <a:lnTo>
                  <a:pt x="16330" y="37254"/>
                </a:lnTo>
                <a:lnTo>
                  <a:pt x="16481" y="37273"/>
                </a:lnTo>
                <a:lnTo>
                  <a:pt x="16633" y="37273"/>
                </a:lnTo>
                <a:lnTo>
                  <a:pt x="16633" y="37273"/>
                </a:lnTo>
                <a:lnTo>
                  <a:pt x="16878" y="37235"/>
                </a:lnTo>
                <a:lnTo>
                  <a:pt x="17143" y="37197"/>
                </a:lnTo>
                <a:lnTo>
                  <a:pt x="17389" y="37121"/>
                </a:lnTo>
                <a:lnTo>
                  <a:pt x="17653" y="37046"/>
                </a:lnTo>
                <a:lnTo>
                  <a:pt x="17653" y="37046"/>
                </a:lnTo>
                <a:lnTo>
                  <a:pt x="18012" y="36914"/>
                </a:lnTo>
                <a:lnTo>
                  <a:pt x="18372" y="36762"/>
                </a:lnTo>
                <a:lnTo>
                  <a:pt x="18372" y="36762"/>
                </a:lnTo>
                <a:lnTo>
                  <a:pt x="18598" y="36649"/>
                </a:lnTo>
                <a:lnTo>
                  <a:pt x="18844" y="36554"/>
                </a:lnTo>
                <a:lnTo>
                  <a:pt x="18844" y="36554"/>
                </a:lnTo>
                <a:lnTo>
                  <a:pt x="19033" y="36517"/>
                </a:lnTo>
                <a:lnTo>
                  <a:pt x="19222" y="36479"/>
                </a:lnTo>
                <a:lnTo>
                  <a:pt x="19222" y="36479"/>
                </a:lnTo>
                <a:lnTo>
                  <a:pt x="19260" y="36479"/>
                </a:lnTo>
                <a:lnTo>
                  <a:pt x="19260" y="36498"/>
                </a:lnTo>
                <a:lnTo>
                  <a:pt x="19260" y="36498"/>
                </a:lnTo>
                <a:lnTo>
                  <a:pt x="19260" y="36536"/>
                </a:lnTo>
                <a:lnTo>
                  <a:pt x="19241" y="36536"/>
                </a:lnTo>
                <a:lnTo>
                  <a:pt x="19241" y="36536"/>
                </a:lnTo>
                <a:lnTo>
                  <a:pt x="19033" y="36573"/>
                </a:lnTo>
                <a:lnTo>
                  <a:pt x="18844" y="36630"/>
                </a:lnTo>
                <a:lnTo>
                  <a:pt x="18844" y="42225"/>
                </a:lnTo>
                <a:lnTo>
                  <a:pt x="18844" y="42225"/>
                </a:lnTo>
                <a:lnTo>
                  <a:pt x="18882" y="42244"/>
                </a:lnTo>
                <a:lnTo>
                  <a:pt x="18882" y="42244"/>
                </a:lnTo>
                <a:lnTo>
                  <a:pt x="19071" y="42357"/>
                </a:lnTo>
                <a:lnTo>
                  <a:pt x="19071" y="42357"/>
                </a:lnTo>
                <a:lnTo>
                  <a:pt x="19146" y="42414"/>
                </a:lnTo>
                <a:lnTo>
                  <a:pt x="19146" y="42414"/>
                </a:lnTo>
                <a:lnTo>
                  <a:pt x="19241" y="42470"/>
                </a:lnTo>
                <a:lnTo>
                  <a:pt x="19241" y="42470"/>
                </a:lnTo>
                <a:lnTo>
                  <a:pt x="19317" y="42508"/>
                </a:lnTo>
                <a:lnTo>
                  <a:pt x="19317" y="42508"/>
                </a:lnTo>
                <a:lnTo>
                  <a:pt x="19335" y="42508"/>
                </a:lnTo>
                <a:lnTo>
                  <a:pt x="19335" y="42508"/>
                </a:lnTo>
                <a:lnTo>
                  <a:pt x="19392" y="42527"/>
                </a:lnTo>
                <a:lnTo>
                  <a:pt x="19392" y="42527"/>
                </a:lnTo>
                <a:lnTo>
                  <a:pt x="19543" y="42584"/>
                </a:lnTo>
                <a:lnTo>
                  <a:pt x="19543" y="42584"/>
                </a:lnTo>
                <a:lnTo>
                  <a:pt x="19581" y="42603"/>
                </a:lnTo>
                <a:lnTo>
                  <a:pt x="19581" y="42603"/>
                </a:lnTo>
                <a:lnTo>
                  <a:pt x="19638" y="42622"/>
                </a:lnTo>
                <a:lnTo>
                  <a:pt x="19638" y="42622"/>
                </a:lnTo>
                <a:lnTo>
                  <a:pt x="19751" y="42640"/>
                </a:lnTo>
                <a:lnTo>
                  <a:pt x="19751" y="42640"/>
                </a:lnTo>
                <a:lnTo>
                  <a:pt x="19770" y="42640"/>
                </a:lnTo>
                <a:lnTo>
                  <a:pt x="19770" y="42640"/>
                </a:lnTo>
                <a:lnTo>
                  <a:pt x="19770" y="42640"/>
                </a:lnTo>
                <a:lnTo>
                  <a:pt x="20035" y="42697"/>
                </a:lnTo>
                <a:lnTo>
                  <a:pt x="20035" y="42697"/>
                </a:lnTo>
                <a:lnTo>
                  <a:pt x="20224" y="42697"/>
                </a:lnTo>
                <a:lnTo>
                  <a:pt x="20224" y="42697"/>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357" name="Google Shape;357;p13"/>
          <p:cNvSpPr/>
          <p:nvPr/>
        </p:nvSpPr>
        <p:spPr>
          <a:xfrm>
            <a:off x="10624100" y="4323267"/>
            <a:ext cx="1960592" cy="2657333"/>
          </a:xfrm>
          <a:custGeom>
            <a:avLst/>
            <a:gdLst/>
            <a:ahLst/>
            <a:cxnLst/>
            <a:rect l="l" t="t" r="r" b="b"/>
            <a:pathLst>
              <a:path w="30695" h="41601" extrusionOk="0">
                <a:moveTo>
                  <a:pt x="11057" y="16369"/>
                </a:moveTo>
                <a:lnTo>
                  <a:pt x="11057" y="16369"/>
                </a:lnTo>
                <a:lnTo>
                  <a:pt x="11303" y="16785"/>
                </a:lnTo>
                <a:lnTo>
                  <a:pt x="11303" y="16785"/>
                </a:lnTo>
                <a:lnTo>
                  <a:pt x="11095" y="16444"/>
                </a:lnTo>
                <a:lnTo>
                  <a:pt x="10906" y="16085"/>
                </a:lnTo>
                <a:lnTo>
                  <a:pt x="10906" y="16085"/>
                </a:lnTo>
                <a:lnTo>
                  <a:pt x="10547" y="15424"/>
                </a:lnTo>
                <a:lnTo>
                  <a:pt x="10547" y="15424"/>
                </a:lnTo>
                <a:lnTo>
                  <a:pt x="10679" y="15688"/>
                </a:lnTo>
                <a:lnTo>
                  <a:pt x="10679" y="15688"/>
                </a:lnTo>
                <a:lnTo>
                  <a:pt x="11057" y="16369"/>
                </a:lnTo>
                <a:lnTo>
                  <a:pt x="11057" y="16369"/>
                </a:lnTo>
                <a:close/>
                <a:moveTo>
                  <a:pt x="19354" y="32888"/>
                </a:moveTo>
                <a:lnTo>
                  <a:pt x="19354" y="32888"/>
                </a:lnTo>
                <a:lnTo>
                  <a:pt x="19165" y="32737"/>
                </a:lnTo>
                <a:lnTo>
                  <a:pt x="18957" y="32585"/>
                </a:lnTo>
                <a:lnTo>
                  <a:pt x="18750" y="32472"/>
                </a:lnTo>
                <a:lnTo>
                  <a:pt x="18504" y="32378"/>
                </a:lnTo>
                <a:lnTo>
                  <a:pt x="18504" y="32378"/>
                </a:lnTo>
                <a:lnTo>
                  <a:pt x="18277" y="32302"/>
                </a:lnTo>
                <a:lnTo>
                  <a:pt x="18031" y="32226"/>
                </a:lnTo>
                <a:lnTo>
                  <a:pt x="17786" y="32207"/>
                </a:lnTo>
                <a:lnTo>
                  <a:pt x="17653" y="32207"/>
                </a:lnTo>
                <a:lnTo>
                  <a:pt x="17540" y="32207"/>
                </a:lnTo>
                <a:lnTo>
                  <a:pt x="17540" y="32207"/>
                </a:lnTo>
                <a:lnTo>
                  <a:pt x="17294" y="32283"/>
                </a:lnTo>
                <a:lnTo>
                  <a:pt x="17067" y="32378"/>
                </a:lnTo>
                <a:lnTo>
                  <a:pt x="17067" y="32378"/>
                </a:lnTo>
                <a:lnTo>
                  <a:pt x="16841" y="32510"/>
                </a:lnTo>
                <a:lnTo>
                  <a:pt x="16727" y="32567"/>
                </a:lnTo>
                <a:lnTo>
                  <a:pt x="16614" y="32623"/>
                </a:lnTo>
                <a:lnTo>
                  <a:pt x="16614" y="32623"/>
                </a:lnTo>
                <a:lnTo>
                  <a:pt x="16463" y="32661"/>
                </a:lnTo>
                <a:lnTo>
                  <a:pt x="16330" y="32680"/>
                </a:lnTo>
                <a:lnTo>
                  <a:pt x="16330" y="32680"/>
                </a:lnTo>
                <a:lnTo>
                  <a:pt x="16160" y="32680"/>
                </a:lnTo>
                <a:lnTo>
                  <a:pt x="16009" y="32680"/>
                </a:lnTo>
                <a:lnTo>
                  <a:pt x="15707" y="32642"/>
                </a:lnTo>
                <a:lnTo>
                  <a:pt x="15707" y="32642"/>
                </a:lnTo>
                <a:lnTo>
                  <a:pt x="15536" y="32623"/>
                </a:lnTo>
                <a:lnTo>
                  <a:pt x="15366" y="32642"/>
                </a:lnTo>
                <a:lnTo>
                  <a:pt x="15026" y="32718"/>
                </a:lnTo>
                <a:lnTo>
                  <a:pt x="15026" y="32718"/>
                </a:lnTo>
                <a:lnTo>
                  <a:pt x="14762" y="32774"/>
                </a:lnTo>
                <a:lnTo>
                  <a:pt x="14497" y="32793"/>
                </a:lnTo>
                <a:lnTo>
                  <a:pt x="14232" y="32793"/>
                </a:lnTo>
                <a:lnTo>
                  <a:pt x="13968" y="32793"/>
                </a:lnTo>
                <a:lnTo>
                  <a:pt x="13968" y="32793"/>
                </a:lnTo>
                <a:lnTo>
                  <a:pt x="13703" y="32756"/>
                </a:lnTo>
                <a:lnTo>
                  <a:pt x="13439" y="32718"/>
                </a:lnTo>
                <a:lnTo>
                  <a:pt x="13174" y="32642"/>
                </a:lnTo>
                <a:lnTo>
                  <a:pt x="12909" y="32529"/>
                </a:lnTo>
                <a:lnTo>
                  <a:pt x="12909" y="32529"/>
                </a:lnTo>
                <a:lnTo>
                  <a:pt x="12512" y="32359"/>
                </a:lnTo>
                <a:lnTo>
                  <a:pt x="12304" y="32283"/>
                </a:lnTo>
                <a:lnTo>
                  <a:pt x="12097" y="32207"/>
                </a:lnTo>
                <a:lnTo>
                  <a:pt x="12097" y="32207"/>
                </a:lnTo>
                <a:lnTo>
                  <a:pt x="11851" y="32151"/>
                </a:lnTo>
                <a:lnTo>
                  <a:pt x="11586" y="32113"/>
                </a:lnTo>
                <a:lnTo>
                  <a:pt x="11341" y="32056"/>
                </a:lnTo>
                <a:lnTo>
                  <a:pt x="11095" y="31981"/>
                </a:lnTo>
                <a:lnTo>
                  <a:pt x="11095" y="31981"/>
                </a:lnTo>
                <a:lnTo>
                  <a:pt x="10906" y="31905"/>
                </a:lnTo>
                <a:lnTo>
                  <a:pt x="10736" y="31829"/>
                </a:lnTo>
                <a:lnTo>
                  <a:pt x="10414" y="31640"/>
                </a:lnTo>
                <a:lnTo>
                  <a:pt x="10093" y="31433"/>
                </a:lnTo>
                <a:lnTo>
                  <a:pt x="9923" y="31357"/>
                </a:lnTo>
                <a:lnTo>
                  <a:pt x="9734" y="31281"/>
                </a:lnTo>
                <a:lnTo>
                  <a:pt x="9734" y="31281"/>
                </a:lnTo>
                <a:lnTo>
                  <a:pt x="9451" y="31206"/>
                </a:lnTo>
                <a:lnTo>
                  <a:pt x="9186" y="31092"/>
                </a:lnTo>
                <a:lnTo>
                  <a:pt x="9054" y="31036"/>
                </a:lnTo>
                <a:lnTo>
                  <a:pt x="8921" y="30960"/>
                </a:lnTo>
                <a:lnTo>
                  <a:pt x="8808" y="30884"/>
                </a:lnTo>
                <a:lnTo>
                  <a:pt x="8694" y="30771"/>
                </a:lnTo>
                <a:lnTo>
                  <a:pt x="8694" y="30771"/>
                </a:lnTo>
                <a:lnTo>
                  <a:pt x="8638" y="30714"/>
                </a:lnTo>
                <a:lnTo>
                  <a:pt x="8638" y="30714"/>
                </a:lnTo>
                <a:lnTo>
                  <a:pt x="8732" y="31073"/>
                </a:lnTo>
                <a:lnTo>
                  <a:pt x="8732" y="31073"/>
                </a:lnTo>
                <a:lnTo>
                  <a:pt x="8770" y="31073"/>
                </a:lnTo>
                <a:lnTo>
                  <a:pt x="8789" y="31092"/>
                </a:lnTo>
                <a:lnTo>
                  <a:pt x="8789" y="31092"/>
                </a:lnTo>
                <a:lnTo>
                  <a:pt x="8865" y="31244"/>
                </a:lnTo>
                <a:lnTo>
                  <a:pt x="8959" y="31376"/>
                </a:lnTo>
                <a:lnTo>
                  <a:pt x="9054" y="31508"/>
                </a:lnTo>
                <a:lnTo>
                  <a:pt x="9167" y="31622"/>
                </a:lnTo>
                <a:lnTo>
                  <a:pt x="9299" y="31735"/>
                </a:lnTo>
                <a:lnTo>
                  <a:pt x="9432" y="31829"/>
                </a:lnTo>
                <a:lnTo>
                  <a:pt x="9715" y="32000"/>
                </a:lnTo>
                <a:lnTo>
                  <a:pt x="9715" y="32000"/>
                </a:lnTo>
                <a:lnTo>
                  <a:pt x="9923" y="32075"/>
                </a:lnTo>
                <a:lnTo>
                  <a:pt x="10131" y="32151"/>
                </a:lnTo>
                <a:lnTo>
                  <a:pt x="10585" y="32264"/>
                </a:lnTo>
                <a:lnTo>
                  <a:pt x="10792" y="32321"/>
                </a:lnTo>
                <a:lnTo>
                  <a:pt x="11019" y="32396"/>
                </a:lnTo>
                <a:lnTo>
                  <a:pt x="11208" y="32510"/>
                </a:lnTo>
                <a:lnTo>
                  <a:pt x="11416" y="32642"/>
                </a:lnTo>
                <a:lnTo>
                  <a:pt x="11416" y="32642"/>
                </a:lnTo>
                <a:lnTo>
                  <a:pt x="11624" y="32793"/>
                </a:lnTo>
                <a:lnTo>
                  <a:pt x="11832" y="32926"/>
                </a:lnTo>
                <a:lnTo>
                  <a:pt x="12059" y="33039"/>
                </a:lnTo>
                <a:lnTo>
                  <a:pt x="12191" y="33096"/>
                </a:lnTo>
                <a:lnTo>
                  <a:pt x="12304" y="33115"/>
                </a:lnTo>
                <a:lnTo>
                  <a:pt x="12304" y="33115"/>
                </a:lnTo>
                <a:lnTo>
                  <a:pt x="12475" y="33152"/>
                </a:lnTo>
                <a:lnTo>
                  <a:pt x="12626" y="33152"/>
                </a:lnTo>
                <a:lnTo>
                  <a:pt x="12796" y="33152"/>
                </a:lnTo>
                <a:lnTo>
                  <a:pt x="12966" y="33171"/>
                </a:lnTo>
                <a:lnTo>
                  <a:pt x="12966" y="33171"/>
                </a:lnTo>
                <a:lnTo>
                  <a:pt x="13174" y="33190"/>
                </a:lnTo>
                <a:lnTo>
                  <a:pt x="13382" y="33228"/>
                </a:lnTo>
                <a:lnTo>
                  <a:pt x="13382" y="33228"/>
                </a:lnTo>
                <a:lnTo>
                  <a:pt x="13646" y="33228"/>
                </a:lnTo>
                <a:lnTo>
                  <a:pt x="13911" y="33228"/>
                </a:lnTo>
                <a:lnTo>
                  <a:pt x="13911" y="33228"/>
                </a:lnTo>
                <a:lnTo>
                  <a:pt x="14195" y="33247"/>
                </a:lnTo>
                <a:lnTo>
                  <a:pt x="14478" y="33285"/>
                </a:lnTo>
                <a:lnTo>
                  <a:pt x="14780" y="33323"/>
                </a:lnTo>
                <a:lnTo>
                  <a:pt x="15064" y="33341"/>
                </a:lnTo>
                <a:lnTo>
                  <a:pt x="15064" y="33341"/>
                </a:lnTo>
                <a:lnTo>
                  <a:pt x="15291" y="33304"/>
                </a:lnTo>
                <a:lnTo>
                  <a:pt x="15499" y="33266"/>
                </a:lnTo>
                <a:lnTo>
                  <a:pt x="15933" y="33171"/>
                </a:lnTo>
                <a:lnTo>
                  <a:pt x="15933" y="33171"/>
                </a:lnTo>
                <a:lnTo>
                  <a:pt x="16217" y="33115"/>
                </a:lnTo>
                <a:lnTo>
                  <a:pt x="16500" y="33020"/>
                </a:lnTo>
                <a:lnTo>
                  <a:pt x="16765" y="32926"/>
                </a:lnTo>
                <a:lnTo>
                  <a:pt x="17030" y="32793"/>
                </a:lnTo>
                <a:lnTo>
                  <a:pt x="17030" y="32793"/>
                </a:lnTo>
                <a:lnTo>
                  <a:pt x="17351" y="32623"/>
                </a:lnTo>
                <a:lnTo>
                  <a:pt x="17634" y="32491"/>
                </a:lnTo>
                <a:lnTo>
                  <a:pt x="17767" y="32453"/>
                </a:lnTo>
                <a:lnTo>
                  <a:pt x="17918" y="32415"/>
                </a:lnTo>
                <a:lnTo>
                  <a:pt x="18088" y="32415"/>
                </a:lnTo>
                <a:lnTo>
                  <a:pt x="18296" y="32415"/>
                </a:lnTo>
                <a:lnTo>
                  <a:pt x="18296" y="32415"/>
                </a:lnTo>
                <a:lnTo>
                  <a:pt x="18447" y="32434"/>
                </a:lnTo>
                <a:lnTo>
                  <a:pt x="18598" y="32491"/>
                </a:lnTo>
                <a:lnTo>
                  <a:pt x="18731" y="32548"/>
                </a:lnTo>
                <a:lnTo>
                  <a:pt x="18863" y="32623"/>
                </a:lnTo>
                <a:lnTo>
                  <a:pt x="19128" y="32793"/>
                </a:lnTo>
                <a:lnTo>
                  <a:pt x="19373" y="32982"/>
                </a:lnTo>
                <a:lnTo>
                  <a:pt x="19373" y="32982"/>
                </a:lnTo>
                <a:lnTo>
                  <a:pt x="19354" y="32888"/>
                </a:lnTo>
                <a:lnTo>
                  <a:pt x="19354" y="32888"/>
                </a:lnTo>
                <a:close/>
                <a:moveTo>
                  <a:pt x="8581" y="30506"/>
                </a:moveTo>
                <a:lnTo>
                  <a:pt x="8581" y="30506"/>
                </a:lnTo>
                <a:lnTo>
                  <a:pt x="8468" y="29864"/>
                </a:lnTo>
                <a:lnTo>
                  <a:pt x="8468" y="29864"/>
                </a:lnTo>
                <a:lnTo>
                  <a:pt x="8411" y="29599"/>
                </a:lnTo>
                <a:lnTo>
                  <a:pt x="8392" y="29391"/>
                </a:lnTo>
                <a:lnTo>
                  <a:pt x="8411" y="29221"/>
                </a:lnTo>
                <a:lnTo>
                  <a:pt x="8468" y="29089"/>
                </a:lnTo>
                <a:lnTo>
                  <a:pt x="8562" y="28994"/>
                </a:lnTo>
                <a:lnTo>
                  <a:pt x="8657" y="28919"/>
                </a:lnTo>
                <a:lnTo>
                  <a:pt x="8789" y="28900"/>
                </a:lnTo>
                <a:lnTo>
                  <a:pt x="8940" y="28881"/>
                </a:lnTo>
                <a:lnTo>
                  <a:pt x="9091" y="28881"/>
                </a:lnTo>
                <a:lnTo>
                  <a:pt x="9280" y="28919"/>
                </a:lnTo>
                <a:lnTo>
                  <a:pt x="9640" y="29013"/>
                </a:lnTo>
                <a:lnTo>
                  <a:pt x="9980" y="29146"/>
                </a:lnTo>
                <a:lnTo>
                  <a:pt x="10320" y="29278"/>
                </a:lnTo>
                <a:lnTo>
                  <a:pt x="10320" y="29278"/>
                </a:lnTo>
                <a:lnTo>
                  <a:pt x="10698" y="29448"/>
                </a:lnTo>
                <a:lnTo>
                  <a:pt x="11038" y="29561"/>
                </a:lnTo>
                <a:lnTo>
                  <a:pt x="11341" y="29637"/>
                </a:lnTo>
                <a:lnTo>
                  <a:pt x="11605" y="29675"/>
                </a:lnTo>
                <a:lnTo>
                  <a:pt x="12172" y="29713"/>
                </a:lnTo>
                <a:lnTo>
                  <a:pt x="12493" y="29731"/>
                </a:lnTo>
                <a:lnTo>
                  <a:pt x="12853" y="29807"/>
                </a:lnTo>
                <a:lnTo>
                  <a:pt x="12853" y="29807"/>
                </a:lnTo>
                <a:lnTo>
                  <a:pt x="13060" y="29864"/>
                </a:lnTo>
                <a:lnTo>
                  <a:pt x="13268" y="29939"/>
                </a:lnTo>
                <a:lnTo>
                  <a:pt x="13684" y="30147"/>
                </a:lnTo>
                <a:lnTo>
                  <a:pt x="14062" y="30355"/>
                </a:lnTo>
                <a:lnTo>
                  <a:pt x="14459" y="30563"/>
                </a:lnTo>
                <a:lnTo>
                  <a:pt x="14459" y="30563"/>
                </a:lnTo>
                <a:lnTo>
                  <a:pt x="14875" y="30714"/>
                </a:lnTo>
                <a:lnTo>
                  <a:pt x="15272" y="30847"/>
                </a:lnTo>
                <a:lnTo>
                  <a:pt x="15688" y="30979"/>
                </a:lnTo>
                <a:lnTo>
                  <a:pt x="16085" y="31130"/>
                </a:lnTo>
                <a:lnTo>
                  <a:pt x="16085" y="31130"/>
                </a:lnTo>
                <a:lnTo>
                  <a:pt x="16349" y="31244"/>
                </a:lnTo>
                <a:lnTo>
                  <a:pt x="16633" y="31319"/>
                </a:lnTo>
                <a:lnTo>
                  <a:pt x="16897" y="31376"/>
                </a:lnTo>
                <a:lnTo>
                  <a:pt x="17181" y="31414"/>
                </a:lnTo>
                <a:lnTo>
                  <a:pt x="17748" y="31451"/>
                </a:lnTo>
                <a:lnTo>
                  <a:pt x="18031" y="31489"/>
                </a:lnTo>
                <a:lnTo>
                  <a:pt x="18315" y="31546"/>
                </a:lnTo>
                <a:lnTo>
                  <a:pt x="18315" y="31546"/>
                </a:lnTo>
                <a:lnTo>
                  <a:pt x="18561" y="31640"/>
                </a:lnTo>
                <a:lnTo>
                  <a:pt x="18806" y="31754"/>
                </a:lnTo>
                <a:lnTo>
                  <a:pt x="19033" y="31886"/>
                </a:lnTo>
                <a:lnTo>
                  <a:pt x="19128" y="31962"/>
                </a:lnTo>
                <a:lnTo>
                  <a:pt x="19222" y="32056"/>
                </a:lnTo>
                <a:lnTo>
                  <a:pt x="19222" y="32056"/>
                </a:lnTo>
                <a:lnTo>
                  <a:pt x="19335" y="32737"/>
                </a:lnTo>
                <a:lnTo>
                  <a:pt x="19335" y="32737"/>
                </a:lnTo>
                <a:lnTo>
                  <a:pt x="19146" y="32567"/>
                </a:lnTo>
                <a:lnTo>
                  <a:pt x="18939" y="32434"/>
                </a:lnTo>
                <a:lnTo>
                  <a:pt x="18939" y="32434"/>
                </a:lnTo>
                <a:lnTo>
                  <a:pt x="18787" y="32359"/>
                </a:lnTo>
                <a:lnTo>
                  <a:pt x="18617" y="32302"/>
                </a:lnTo>
                <a:lnTo>
                  <a:pt x="18296" y="32189"/>
                </a:lnTo>
                <a:lnTo>
                  <a:pt x="18296" y="32189"/>
                </a:lnTo>
                <a:lnTo>
                  <a:pt x="17994" y="32113"/>
                </a:lnTo>
                <a:lnTo>
                  <a:pt x="17842" y="32094"/>
                </a:lnTo>
                <a:lnTo>
                  <a:pt x="17672" y="32094"/>
                </a:lnTo>
                <a:lnTo>
                  <a:pt x="17672" y="32094"/>
                </a:lnTo>
                <a:lnTo>
                  <a:pt x="17483" y="32113"/>
                </a:lnTo>
                <a:lnTo>
                  <a:pt x="17294" y="32170"/>
                </a:lnTo>
                <a:lnTo>
                  <a:pt x="17124" y="32245"/>
                </a:lnTo>
                <a:lnTo>
                  <a:pt x="16935" y="32321"/>
                </a:lnTo>
                <a:lnTo>
                  <a:pt x="16935" y="32321"/>
                </a:lnTo>
                <a:lnTo>
                  <a:pt x="16765" y="32434"/>
                </a:lnTo>
                <a:lnTo>
                  <a:pt x="16595" y="32510"/>
                </a:lnTo>
                <a:lnTo>
                  <a:pt x="16595" y="32510"/>
                </a:lnTo>
                <a:lnTo>
                  <a:pt x="16406" y="32567"/>
                </a:lnTo>
                <a:lnTo>
                  <a:pt x="16217" y="32585"/>
                </a:lnTo>
                <a:lnTo>
                  <a:pt x="16217" y="32585"/>
                </a:lnTo>
                <a:lnTo>
                  <a:pt x="15858" y="32548"/>
                </a:lnTo>
                <a:lnTo>
                  <a:pt x="15669" y="32529"/>
                </a:lnTo>
                <a:lnTo>
                  <a:pt x="15480" y="32529"/>
                </a:lnTo>
                <a:lnTo>
                  <a:pt x="15480" y="32529"/>
                </a:lnTo>
                <a:lnTo>
                  <a:pt x="15272" y="32548"/>
                </a:lnTo>
                <a:lnTo>
                  <a:pt x="15064" y="32604"/>
                </a:lnTo>
                <a:lnTo>
                  <a:pt x="14875" y="32642"/>
                </a:lnTo>
                <a:lnTo>
                  <a:pt x="14667" y="32680"/>
                </a:lnTo>
                <a:lnTo>
                  <a:pt x="14667" y="32680"/>
                </a:lnTo>
                <a:lnTo>
                  <a:pt x="14402" y="32699"/>
                </a:lnTo>
                <a:lnTo>
                  <a:pt x="14157" y="32699"/>
                </a:lnTo>
                <a:lnTo>
                  <a:pt x="13646" y="32642"/>
                </a:lnTo>
                <a:lnTo>
                  <a:pt x="13646" y="32642"/>
                </a:lnTo>
                <a:lnTo>
                  <a:pt x="13401" y="32604"/>
                </a:lnTo>
                <a:lnTo>
                  <a:pt x="13174" y="32529"/>
                </a:lnTo>
                <a:lnTo>
                  <a:pt x="12720" y="32340"/>
                </a:lnTo>
                <a:lnTo>
                  <a:pt x="12512" y="32245"/>
                </a:lnTo>
                <a:lnTo>
                  <a:pt x="12286" y="32151"/>
                </a:lnTo>
                <a:lnTo>
                  <a:pt x="12059" y="32075"/>
                </a:lnTo>
                <a:lnTo>
                  <a:pt x="11813" y="32037"/>
                </a:lnTo>
                <a:lnTo>
                  <a:pt x="11813" y="32037"/>
                </a:lnTo>
                <a:lnTo>
                  <a:pt x="11473" y="31981"/>
                </a:lnTo>
                <a:lnTo>
                  <a:pt x="11208" y="31905"/>
                </a:lnTo>
                <a:lnTo>
                  <a:pt x="10981" y="31829"/>
                </a:lnTo>
                <a:lnTo>
                  <a:pt x="10774" y="31716"/>
                </a:lnTo>
                <a:lnTo>
                  <a:pt x="10377" y="31489"/>
                </a:lnTo>
                <a:lnTo>
                  <a:pt x="10150" y="31357"/>
                </a:lnTo>
                <a:lnTo>
                  <a:pt x="9866" y="31225"/>
                </a:lnTo>
                <a:lnTo>
                  <a:pt x="9866" y="31225"/>
                </a:lnTo>
                <a:lnTo>
                  <a:pt x="9621" y="31130"/>
                </a:lnTo>
                <a:lnTo>
                  <a:pt x="9356" y="31055"/>
                </a:lnTo>
                <a:lnTo>
                  <a:pt x="9356" y="31055"/>
                </a:lnTo>
                <a:lnTo>
                  <a:pt x="9148" y="30960"/>
                </a:lnTo>
                <a:lnTo>
                  <a:pt x="8959" y="30847"/>
                </a:lnTo>
                <a:lnTo>
                  <a:pt x="8959" y="30847"/>
                </a:lnTo>
                <a:lnTo>
                  <a:pt x="8770" y="30714"/>
                </a:lnTo>
                <a:lnTo>
                  <a:pt x="8619" y="30544"/>
                </a:lnTo>
                <a:lnTo>
                  <a:pt x="8619" y="30544"/>
                </a:lnTo>
                <a:lnTo>
                  <a:pt x="8581" y="30506"/>
                </a:lnTo>
                <a:lnTo>
                  <a:pt x="8581" y="30506"/>
                </a:lnTo>
                <a:close/>
                <a:moveTo>
                  <a:pt x="14951" y="33455"/>
                </a:moveTo>
                <a:lnTo>
                  <a:pt x="14951" y="33455"/>
                </a:lnTo>
                <a:lnTo>
                  <a:pt x="15121" y="33436"/>
                </a:lnTo>
                <a:lnTo>
                  <a:pt x="15291" y="33417"/>
                </a:lnTo>
                <a:lnTo>
                  <a:pt x="15631" y="33341"/>
                </a:lnTo>
                <a:lnTo>
                  <a:pt x="15631" y="33341"/>
                </a:lnTo>
                <a:lnTo>
                  <a:pt x="15896" y="33304"/>
                </a:lnTo>
                <a:lnTo>
                  <a:pt x="16179" y="33228"/>
                </a:lnTo>
                <a:lnTo>
                  <a:pt x="16444" y="33152"/>
                </a:lnTo>
                <a:lnTo>
                  <a:pt x="16708" y="33058"/>
                </a:lnTo>
                <a:lnTo>
                  <a:pt x="16708" y="33058"/>
                </a:lnTo>
                <a:lnTo>
                  <a:pt x="17030" y="32926"/>
                </a:lnTo>
                <a:lnTo>
                  <a:pt x="17332" y="32774"/>
                </a:lnTo>
                <a:lnTo>
                  <a:pt x="17332" y="32774"/>
                </a:lnTo>
                <a:lnTo>
                  <a:pt x="17634" y="32604"/>
                </a:lnTo>
                <a:lnTo>
                  <a:pt x="17805" y="32548"/>
                </a:lnTo>
                <a:lnTo>
                  <a:pt x="17899" y="32529"/>
                </a:lnTo>
                <a:lnTo>
                  <a:pt x="17975" y="32529"/>
                </a:lnTo>
                <a:lnTo>
                  <a:pt x="17975" y="32529"/>
                </a:lnTo>
                <a:lnTo>
                  <a:pt x="18164" y="32510"/>
                </a:lnTo>
                <a:lnTo>
                  <a:pt x="18315" y="32529"/>
                </a:lnTo>
                <a:lnTo>
                  <a:pt x="18466" y="32567"/>
                </a:lnTo>
                <a:lnTo>
                  <a:pt x="18617" y="32604"/>
                </a:lnTo>
                <a:lnTo>
                  <a:pt x="18750" y="32661"/>
                </a:lnTo>
                <a:lnTo>
                  <a:pt x="18882" y="32737"/>
                </a:lnTo>
                <a:lnTo>
                  <a:pt x="19146" y="32945"/>
                </a:lnTo>
                <a:lnTo>
                  <a:pt x="19146" y="32945"/>
                </a:lnTo>
                <a:lnTo>
                  <a:pt x="19392" y="33115"/>
                </a:lnTo>
                <a:lnTo>
                  <a:pt x="19392" y="33115"/>
                </a:lnTo>
                <a:lnTo>
                  <a:pt x="19411" y="33341"/>
                </a:lnTo>
                <a:lnTo>
                  <a:pt x="19411" y="33341"/>
                </a:lnTo>
                <a:lnTo>
                  <a:pt x="19411" y="33341"/>
                </a:lnTo>
                <a:lnTo>
                  <a:pt x="19298" y="33266"/>
                </a:lnTo>
                <a:lnTo>
                  <a:pt x="19184" y="33190"/>
                </a:lnTo>
                <a:lnTo>
                  <a:pt x="19052" y="33134"/>
                </a:lnTo>
                <a:lnTo>
                  <a:pt x="18920" y="33077"/>
                </a:lnTo>
                <a:lnTo>
                  <a:pt x="18920" y="33077"/>
                </a:lnTo>
                <a:lnTo>
                  <a:pt x="18768" y="33039"/>
                </a:lnTo>
                <a:lnTo>
                  <a:pt x="18598" y="33020"/>
                </a:lnTo>
                <a:lnTo>
                  <a:pt x="18447" y="33020"/>
                </a:lnTo>
                <a:lnTo>
                  <a:pt x="18296" y="33039"/>
                </a:lnTo>
                <a:lnTo>
                  <a:pt x="18145" y="33058"/>
                </a:lnTo>
                <a:lnTo>
                  <a:pt x="17994" y="33096"/>
                </a:lnTo>
                <a:lnTo>
                  <a:pt x="17691" y="33190"/>
                </a:lnTo>
                <a:lnTo>
                  <a:pt x="17389" y="33304"/>
                </a:lnTo>
                <a:lnTo>
                  <a:pt x="17086" y="33436"/>
                </a:lnTo>
                <a:lnTo>
                  <a:pt x="16803" y="33568"/>
                </a:lnTo>
                <a:lnTo>
                  <a:pt x="16519" y="33682"/>
                </a:lnTo>
                <a:lnTo>
                  <a:pt x="16519" y="33682"/>
                </a:lnTo>
                <a:lnTo>
                  <a:pt x="15858" y="33871"/>
                </a:lnTo>
                <a:lnTo>
                  <a:pt x="15536" y="33984"/>
                </a:lnTo>
                <a:lnTo>
                  <a:pt x="15196" y="34060"/>
                </a:lnTo>
                <a:lnTo>
                  <a:pt x="14875" y="34135"/>
                </a:lnTo>
                <a:lnTo>
                  <a:pt x="14535" y="34192"/>
                </a:lnTo>
                <a:lnTo>
                  <a:pt x="14195" y="34211"/>
                </a:lnTo>
                <a:lnTo>
                  <a:pt x="13854" y="34192"/>
                </a:lnTo>
                <a:lnTo>
                  <a:pt x="13854" y="34192"/>
                </a:lnTo>
                <a:lnTo>
                  <a:pt x="13590" y="34116"/>
                </a:lnTo>
                <a:lnTo>
                  <a:pt x="13325" y="34022"/>
                </a:lnTo>
                <a:lnTo>
                  <a:pt x="13060" y="33927"/>
                </a:lnTo>
                <a:lnTo>
                  <a:pt x="12815" y="33795"/>
                </a:lnTo>
                <a:lnTo>
                  <a:pt x="12304" y="33568"/>
                </a:lnTo>
                <a:lnTo>
                  <a:pt x="12040" y="33455"/>
                </a:lnTo>
                <a:lnTo>
                  <a:pt x="11775" y="33341"/>
                </a:lnTo>
                <a:lnTo>
                  <a:pt x="11775" y="33341"/>
                </a:lnTo>
                <a:lnTo>
                  <a:pt x="11095" y="33228"/>
                </a:lnTo>
                <a:lnTo>
                  <a:pt x="10830" y="33171"/>
                </a:lnTo>
                <a:lnTo>
                  <a:pt x="10585" y="33096"/>
                </a:lnTo>
                <a:lnTo>
                  <a:pt x="10339" y="33001"/>
                </a:lnTo>
                <a:lnTo>
                  <a:pt x="10093" y="32850"/>
                </a:lnTo>
                <a:lnTo>
                  <a:pt x="9847" y="32642"/>
                </a:lnTo>
                <a:lnTo>
                  <a:pt x="9545" y="32359"/>
                </a:lnTo>
                <a:lnTo>
                  <a:pt x="9545" y="32359"/>
                </a:lnTo>
                <a:lnTo>
                  <a:pt x="9337" y="32170"/>
                </a:lnTo>
                <a:lnTo>
                  <a:pt x="9167" y="31962"/>
                </a:lnTo>
                <a:lnTo>
                  <a:pt x="9016" y="31735"/>
                </a:lnTo>
                <a:lnTo>
                  <a:pt x="8902" y="31489"/>
                </a:lnTo>
                <a:lnTo>
                  <a:pt x="8902" y="31489"/>
                </a:lnTo>
                <a:lnTo>
                  <a:pt x="9035" y="31659"/>
                </a:lnTo>
                <a:lnTo>
                  <a:pt x="9035" y="31659"/>
                </a:lnTo>
                <a:lnTo>
                  <a:pt x="9224" y="31811"/>
                </a:lnTo>
                <a:lnTo>
                  <a:pt x="9432" y="31962"/>
                </a:lnTo>
                <a:lnTo>
                  <a:pt x="9640" y="32075"/>
                </a:lnTo>
                <a:lnTo>
                  <a:pt x="9866" y="32170"/>
                </a:lnTo>
                <a:lnTo>
                  <a:pt x="9866" y="32170"/>
                </a:lnTo>
                <a:lnTo>
                  <a:pt x="10150" y="32264"/>
                </a:lnTo>
                <a:lnTo>
                  <a:pt x="10414" y="32340"/>
                </a:lnTo>
                <a:lnTo>
                  <a:pt x="10698" y="32415"/>
                </a:lnTo>
                <a:lnTo>
                  <a:pt x="10963" y="32491"/>
                </a:lnTo>
                <a:lnTo>
                  <a:pt x="10963" y="32491"/>
                </a:lnTo>
                <a:lnTo>
                  <a:pt x="11114" y="32567"/>
                </a:lnTo>
                <a:lnTo>
                  <a:pt x="11246" y="32661"/>
                </a:lnTo>
                <a:lnTo>
                  <a:pt x="11511" y="32831"/>
                </a:lnTo>
                <a:lnTo>
                  <a:pt x="11775" y="33020"/>
                </a:lnTo>
                <a:lnTo>
                  <a:pt x="11908" y="33096"/>
                </a:lnTo>
                <a:lnTo>
                  <a:pt x="12059" y="33152"/>
                </a:lnTo>
                <a:lnTo>
                  <a:pt x="12059" y="33152"/>
                </a:lnTo>
                <a:lnTo>
                  <a:pt x="12286" y="33228"/>
                </a:lnTo>
                <a:lnTo>
                  <a:pt x="12531" y="33247"/>
                </a:lnTo>
                <a:lnTo>
                  <a:pt x="12531" y="33247"/>
                </a:lnTo>
                <a:lnTo>
                  <a:pt x="12777" y="33266"/>
                </a:lnTo>
                <a:lnTo>
                  <a:pt x="13023" y="33285"/>
                </a:lnTo>
                <a:lnTo>
                  <a:pt x="13023" y="33285"/>
                </a:lnTo>
                <a:lnTo>
                  <a:pt x="13231" y="33304"/>
                </a:lnTo>
                <a:lnTo>
                  <a:pt x="13439" y="33341"/>
                </a:lnTo>
                <a:lnTo>
                  <a:pt x="13439" y="33341"/>
                </a:lnTo>
                <a:lnTo>
                  <a:pt x="13722" y="33341"/>
                </a:lnTo>
                <a:lnTo>
                  <a:pt x="14006" y="33341"/>
                </a:lnTo>
                <a:lnTo>
                  <a:pt x="14006" y="33341"/>
                </a:lnTo>
                <a:lnTo>
                  <a:pt x="14251" y="33360"/>
                </a:lnTo>
                <a:lnTo>
                  <a:pt x="14478" y="33398"/>
                </a:lnTo>
                <a:lnTo>
                  <a:pt x="14724" y="33436"/>
                </a:lnTo>
                <a:lnTo>
                  <a:pt x="14951" y="33455"/>
                </a:lnTo>
                <a:lnTo>
                  <a:pt x="14951" y="33455"/>
                </a:lnTo>
                <a:close/>
                <a:moveTo>
                  <a:pt x="20243" y="32812"/>
                </a:moveTo>
                <a:lnTo>
                  <a:pt x="20243" y="32812"/>
                </a:lnTo>
                <a:lnTo>
                  <a:pt x="20299" y="32680"/>
                </a:lnTo>
                <a:lnTo>
                  <a:pt x="20299" y="32680"/>
                </a:lnTo>
                <a:lnTo>
                  <a:pt x="20488" y="32226"/>
                </a:lnTo>
                <a:lnTo>
                  <a:pt x="20602" y="32000"/>
                </a:lnTo>
                <a:lnTo>
                  <a:pt x="20715" y="31792"/>
                </a:lnTo>
                <a:lnTo>
                  <a:pt x="20715" y="31792"/>
                </a:lnTo>
                <a:lnTo>
                  <a:pt x="20810" y="31659"/>
                </a:lnTo>
                <a:lnTo>
                  <a:pt x="20923" y="31546"/>
                </a:lnTo>
                <a:lnTo>
                  <a:pt x="21169" y="31338"/>
                </a:lnTo>
                <a:lnTo>
                  <a:pt x="21169" y="31338"/>
                </a:lnTo>
                <a:lnTo>
                  <a:pt x="21433" y="31092"/>
                </a:lnTo>
                <a:lnTo>
                  <a:pt x="21679" y="30847"/>
                </a:lnTo>
                <a:lnTo>
                  <a:pt x="21679" y="30847"/>
                </a:lnTo>
                <a:lnTo>
                  <a:pt x="21925" y="30639"/>
                </a:lnTo>
                <a:lnTo>
                  <a:pt x="22171" y="30469"/>
                </a:lnTo>
                <a:lnTo>
                  <a:pt x="22416" y="30280"/>
                </a:lnTo>
                <a:lnTo>
                  <a:pt x="22662" y="30091"/>
                </a:lnTo>
                <a:lnTo>
                  <a:pt x="22662" y="30091"/>
                </a:lnTo>
                <a:lnTo>
                  <a:pt x="22889" y="29826"/>
                </a:lnTo>
                <a:lnTo>
                  <a:pt x="23078" y="29542"/>
                </a:lnTo>
                <a:lnTo>
                  <a:pt x="23078" y="29542"/>
                </a:lnTo>
                <a:lnTo>
                  <a:pt x="23342" y="29070"/>
                </a:lnTo>
                <a:lnTo>
                  <a:pt x="23456" y="28843"/>
                </a:lnTo>
                <a:lnTo>
                  <a:pt x="23626" y="28616"/>
                </a:lnTo>
                <a:lnTo>
                  <a:pt x="23626" y="28616"/>
                </a:lnTo>
                <a:lnTo>
                  <a:pt x="23758" y="28465"/>
                </a:lnTo>
                <a:lnTo>
                  <a:pt x="23909" y="28333"/>
                </a:lnTo>
                <a:lnTo>
                  <a:pt x="24250" y="28087"/>
                </a:lnTo>
                <a:lnTo>
                  <a:pt x="24250" y="28087"/>
                </a:lnTo>
                <a:lnTo>
                  <a:pt x="24684" y="27804"/>
                </a:lnTo>
                <a:lnTo>
                  <a:pt x="25100" y="27501"/>
                </a:lnTo>
                <a:lnTo>
                  <a:pt x="25535" y="27218"/>
                </a:lnTo>
                <a:lnTo>
                  <a:pt x="25762" y="27104"/>
                </a:lnTo>
                <a:lnTo>
                  <a:pt x="25988" y="26991"/>
                </a:lnTo>
                <a:lnTo>
                  <a:pt x="25988" y="26991"/>
                </a:lnTo>
                <a:lnTo>
                  <a:pt x="26310" y="26840"/>
                </a:lnTo>
                <a:lnTo>
                  <a:pt x="26631" y="26689"/>
                </a:lnTo>
                <a:lnTo>
                  <a:pt x="26631" y="26689"/>
                </a:lnTo>
                <a:lnTo>
                  <a:pt x="27047" y="26424"/>
                </a:lnTo>
                <a:lnTo>
                  <a:pt x="27274" y="26310"/>
                </a:lnTo>
                <a:lnTo>
                  <a:pt x="27500" y="26197"/>
                </a:lnTo>
                <a:lnTo>
                  <a:pt x="27500" y="26197"/>
                </a:lnTo>
                <a:lnTo>
                  <a:pt x="27765" y="26103"/>
                </a:lnTo>
                <a:lnTo>
                  <a:pt x="28049" y="26008"/>
                </a:lnTo>
                <a:lnTo>
                  <a:pt x="28634" y="25838"/>
                </a:lnTo>
                <a:lnTo>
                  <a:pt x="28634" y="25838"/>
                </a:lnTo>
                <a:lnTo>
                  <a:pt x="28918" y="25706"/>
                </a:lnTo>
                <a:lnTo>
                  <a:pt x="29202" y="25573"/>
                </a:lnTo>
                <a:lnTo>
                  <a:pt x="29485" y="25422"/>
                </a:lnTo>
                <a:lnTo>
                  <a:pt x="29750" y="25252"/>
                </a:lnTo>
                <a:lnTo>
                  <a:pt x="29750" y="25252"/>
                </a:lnTo>
                <a:lnTo>
                  <a:pt x="29863" y="25158"/>
                </a:lnTo>
                <a:lnTo>
                  <a:pt x="29976" y="25044"/>
                </a:lnTo>
                <a:lnTo>
                  <a:pt x="30071" y="24931"/>
                </a:lnTo>
                <a:lnTo>
                  <a:pt x="30165" y="24798"/>
                </a:lnTo>
                <a:lnTo>
                  <a:pt x="30165" y="24798"/>
                </a:lnTo>
                <a:lnTo>
                  <a:pt x="30392" y="24439"/>
                </a:lnTo>
                <a:lnTo>
                  <a:pt x="30392" y="24439"/>
                </a:lnTo>
                <a:lnTo>
                  <a:pt x="30411" y="24420"/>
                </a:lnTo>
                <a:lnTo>
                  <a:pt x="30411" y="24420"/>
                </a:lnTo>
                <a:lnTo>
                  <a:pt x="30373" y="24307"/>
                </a:lnTo>
                <a:lnTo>
                  <a:pt x="30373" y="24307"/>
                </a:lnTo>
                <a:lnTo>
                  <a:pt x="30317" y="24269"/>
                </a:lnTo>
                <a:lnTo>
                  <a:pt x="30279" y="24231"/>
                </a:lnTo>
                <a:lnTo>
                  <a:pt x="30279" y="24175"/>
                </a:lnTo>
                <a:lnTo>
                  <a:pt x="30298" y="24118"/>
                </a:lnTo>
                <a:lnTo>
                  <a:pt x="30336" y="24080"/>
                </a:lnTo>
                <a:lnTo>
                  <a:pt x="30373" y="24042"/>
                </a:lnTo>
                <a:lnTo>
                  <a:pt x="30430" y="24042"/>
                </a:lnTo>
                <a:lnTo>
                  <a:pt x="30487" y="24080"/>
                </a:lnTo>
                <a:lnTo>
                  <a:pt x="30487" y="24080"/>
                </a:lnTo>
                <a:lnTo>
                  <a:pt x="30562" y="24194"/>
                </a:lnTo>
                <a:lnTo>
                  <a:pt x="30600" y="24345"/>
                </a:lnTo>
                <a:lnTo>
                  <a:pt x="30638" y="24477"/>
                </a:lnTo>
                <a:lnTo>
                  <a:pt x="30657" y="24628"/>
                </a:lnTo>
                <a:lnTo>
                  <a:pt x="30676" y="24931"/>
                </a:lnTo>
                <a:lnTo>
                  <a:pt x="30695" y="25214"/>
                </a:lnTo>
                <a:lnTo>
                  <a:pt x="30695" y="25214"/>
                </a:lnTo>
                <a:lnTo>
                  <a:pt x="30676" y="25347"/>
                </a:lnTo>
                <a:lnTo>
                  <a:pt x="30657" y="25479"/>
                </a:lnTo>
                <a:lnTo>
                  <a:pt x="30619" y="25611"/>
                </a:lnTo>
                <a:lnTo>
                  <a:pt x="30581" y="25725"/>
                </a:lnTo>
                <a:lnTo>
                  <a:pt x="30506" y="25838"/>
                </a:lnTo>
                <a:lnTo>
                  <a:pt x="30430" y="25932"/>
                </a:lnTo>
                <a:lnTo>
                  <a:pt x="30336" y="26027"/>
                </a:lnTo>
                <a:lnTo>
                  <a:pt x="30241" y="26121"/>
                </a:lnTo>
                <a:lnTo>
                  <a:pt x="30241" y="26121"/>
                </a:lnTo>
                <a:lnTo>
                  <a:pt x="29901" y="26386"/>
                </a:lnTo>
                <a:lnTo>
                  <a:pt x="29542" y="26651"/>
                </a:lnTo>
                <a:lnTo>
                  <a:pt x="29353" y="26764"/>
                </a:lnTo>
                <a:lnTo>
                  <a:pt x="29164" y="26859"/>
                </a:lnTo>
                <a:lnTo>
                  <a:pt x="28975" y="26953"/>
                </a:lnTo>
                <a:lnTo>
                  <a:pt x="28767" y="27029"/>
                </a:lnTo>
                <a:lnTo>
                  <a:pt x="28767" y="27029"/>
                </a:lnTo>
                <a:lnTo>
                  <a:pt x="28483" y="27161"/>
                </a:lnTo>
                <a:lnTo>
                  <a:pt x="28219" y="27312"/>
                </a:lnTo>
                <a:lnTo>
                  <a:pt x="27973" y="27501"/>
                </a:lnTo>
                <a:lnTo>
                  <a:pt x="27746" y="27709"/>
                </a:lnTo>
                <a:lnTo>
                  <a:pt x="27519" y="27917"/>
                </a:lnTo>
                <a:lnTo>
                  <a:pt x="27311" y="28144"/>
                </a:lnTo>
                <a:lnTo>
                  <a:pt x="27122" y="28390"/>
                </a:lnTo>
                <a:lnTo>
                  <a:pt x="26933" y="28635"/>
                </a:lnTo>
                <a:lnTo>
                  <a:pt x="26933" y="28635"/>
                </a:lnTo>
                <a:lnTo>
                  <a:pt x="26593" y="29051"/>
                </a:lnTo>
                <a:lnTo>
                  <a:pt x="26253" y="29448"/>
                </a:lnTo>
                <a:lnTo>
                  <a:pt x="25573" y="30242"/>
                </a:lnTo>
                <a:lnTo>
                  <a:pt x="25573" y="30242"/>
                </a:lnTo>
                <a:lnTo>
                  <a:pt x="25195" y="30658"/>
                </a:lnTo>
                <a:lnTo>
                  <a:pt x="24835" y="31055"/>
                </a:lnTo>
                <a:lnTo>
                  <a:pt x="24628" y="31244"/>
                </a:lnTo>
                <a:lnTo>
                  <a:pt x="24420" y="31433"/>
                </a:lnTo>
                <a:lnTo>
                  <a:pt x="24193" y="31584"/>
                </a:lnTo>
                <a:lnTo>
                  <a:pt x="23947" y="31716"/>
                </a:lnTo>
                <a:lnTo>
                  <a:pt x="23947" y="31716"/>
                </a:lnTo>
                <a:lnTo>
                  <a:pt x="22775" y="32226"/>
                </a:lnTo>
                <a:lnTo>
                  <a:pt x="22171" y="32472"/>
                </a:lnTo>
                <a:lnTo>
                  <a:pt x="21566" y="32699"/>
                </a:lnTo>
                <a:lnTo>
                  <a:pt x="21566" y="32699"/>
                </a:lnTo>
                <a:lnTo>
                  <a:pt x="21339" y="32774"/>
                </a:lnTo>
                <a:lnTo>
                  <a:pt x="21131" y="32869"/>
                </a:lnTo>
                <a:lnTo>
                  <a:pt x="20923" y="32982"/>
                </a:lnTo>
                <a:lnTo>
                  <a:pt x="20734" y="33115"/>
                </a:lnTo>
                <a:lnTo>
                  <a:pt x="20545" y="33266"/>
                </a:lnTo>
                <a:lnTo>
                  <a:pt x="20375" y="33436"/>
                </a:lnTo>
                <a:lnTo>
                  <a:pt x="20224" y="33625"/>
                </a:lnTo>
                <a:lnTo>
                  <a:pt x="20110" y="33833"/>
                </a:lnTo>
                <a:lnTo>
                  <a:pt x="20110" y="33833"/>
                </a:lnTo>
                <a:lnTo>
                  <a:pt x="20148" y="34967"/>
                </a:lnTo>
                <a:lnTo>
                  <a:pt x="20148" y="34967"/>
                </a:lnTo>
                <a:lnTo>
                  <a:pt x="20224" y="35874"/>
                </a:lnTo>
                <a:lnTo>
                  <a:pt x="20299" y="36800"/>
                </a:lnTo>
                <a:lnTo>
                  <a:pt x="20318" y="37726"/>
                </a:lnTo>
                <a:lnTo>
                  <a:pt x="20318" y="38653"/>
                </a:lnTo>
                <a:lnTo>
                  <a:pt x="20318" y="38653"/>
                </a:lnTo>
                <a:lnTo>
                  <a:pt x="20318" y="39012"/>
                </a:lnTo>
                <a:lnTo>
                  <a:pt x="20299" y="39390"/>
                </a:lnTo>
                <a:lnTo>
                  <a:pt x="20262" y="39768"/>
                </a:lnTo>
                <a:lnTo>
                  <a:pt x="20205" y="40127"/>
                </a:lnTo>
                <a:lnTo>
                  <a:pt x="20205" y="40127"/>
                </a:lnTo>
                <a:lnTo>
                  <a:pt x="20148" y="40467"/>
                </a:lnTo>
                <a:lnTo>
                  <a:pt x="20148" y="40467"/>
                </a:lnTo>
                <a:lnTo>
                  <a:pt x="20129" y="40505"/>
                </a:lnTo>
                <a:lnTo>
                  <a:pt x="20091" y="40524"/>
                </a:lnTo>
                <a:lnTo>
                  <a:pt x="20054" y="40543"/>
                </a:lnTo>
                <a:lnTo>
                  <a:pt x="20016" y="40543"/>
                </a:lnTo>
                <a:lnTo>
                  <a:pt x="20016" y="40543"/>
                </a:lnTo>
                <a:lnTo>
                  <a:pt x="19978" y="40524"/>
                </a:lnTo>
                <a:lnTo>
                  <a:pt x="19959" y="40505"/>
                </a:lnTo>
                <a:lnTo>
                  <a:pt x="19940" y="40448"/>
                </a:lnTo>
                <a:lnTo>
                  <a:pt x="19940" y="40410"/>
                </a:lnTo>
                <a:lnTo>
                  <a:pt x="19940" y="40278"/>
                </a:lnTo>
                <a:lnTo>
                  <a:pt x="19978" y="40127"/>
                </a:lnTo>
                <a:lnTo>
                  <a:pt x="19732" y="40127"/>
                </a:lnTo>
                <a:lnTo>
                  <a:pt x="19732" y="40127"/>
                </a:lnTo>
                <a:lnTo>
                  <a:pt x="19638" y="41374"/>
                </a:lnTo>
                <a:lnTo>
                  <a:pt x="19638" y="41374"/>
                </a:lnTo>
                <a:lnTo>
                  <a:pt x="19638" y="41450"/>
                </a:lnTo>
                <a:lnTo>
                  <a:pt x="19638" y="41525"/>
                </a:lnTo>
                <a:lnTo>
                  <a:pt x="19600" y="41582"/>
                </a:lnTo>
                <a:lnTo>
                  <a:pt x="19581" y="41601"/>
                </a:lnTo>
                <a:lnTo>
                  <a:pt x="19524" y="41601"/>
                </a:lnTo>
                <a:lnTo>
                  <a:pt x="19524" y="41601"/>
                </a:lnTo>
                <a:lnTo>
                  <a:pt x="19487" y="41601"/>
                </a:lnTo>
                <a:lnTo>
                  <a:pt x="19449" y="41582"/>
                </a:lnTo>
                <a:lnTo>
                  <a:pt x="19430" y="41544"/>
                </a:lnTo>
                <a:lnTo>
                  <a:pt x="19430" y="41507"/>
                </a:lnTo>
                <a:lnTo>
                  <a:pt x="19430" y="41507"/>
                </a:lnTo>
                <a:lnTo>
                  <a:pt x="19506" y="40127"/>
                </a:lnTo>
                <a:lnTo>
                  <a:pt x="19506" y="40127"/>
                </a:lnTo>
                <a:lnTo>
                  <a:pt x="19581" y="38520"/>
                </a:lnTo>
                <a:lnTo>
                  <a:pt x="19619" y="37708"/>
                </a:lnTo>
                <a:lnTo>
                  <a:pt x="19619" y="36914"/>
                </a:lnTo>
                <a:lnTo>
                  <a:pt x="19619" y="36101"/>
                </a:lnTo>
                <a:lnTo>
                  <a:pt x="19581" y="35288"/>
                </a:lnTo>
                <a:lnTo>
                  <a:pt x="19543" y="34494"/>
                </a:lnTo>
                <a:lnTo>
                  <a:pt x="19468" y="33682"/>
                </a:lnTo>
                <a:lnTo>
                  <a:pt x="19468" y="33682"/>
                </a:lnTo>
                <a:lnTo>
                  <a:pt x="19335" y="33549"/>
                </a:lnTo>
                <a:lnTo>
                  <a:pt x="19184" y="33436"/>
                </a:lnTo>
                <a:lnTo>
                  <a:pt x="19033" y="33341"/>
                </a:lnTo>
                <a:lnTo>
                  <a:pt x="18863" y="33285"/>
                </a:lnTo>
                <a:lnTo>
                  <a:pt x="18693" y="33266"/>
                </a:lnTo>
                <a:lnTo>
                  <a:pt x="18523" y="33247"/>
                </a:lnTo>
                <a:lnTo>
                  <a:pt x="18353" y="33266"/>
                </a:lnTo>
                <a:lnTo>
                  <a:pt x="18164" y="33285"/>
                </a:lnTo>
                <a:lnTo>
                  <a:pt x="17975" y="33323"/>
                </a:lnTo>
                <a:lnTo>
                  <a:pt x="17786" y="33379"/>
                </a:lnTo>
                <a:lnTo>
                  <a:pt x="17427" y="33512"/>
                </a:lnTo>
                <a:lnTo>
                  <a:pt x="17086" y="33663"/>
                </a:lnTo>
                <a:lnTo>
                  <a:pt x="16746" y="33814"/>
                </a:lnTo>
                <a:lnTo>
                  <a:pt x="16746" y="33814"/>
                </a:lnTo>
                <a:lnTo>
                  <a:pt x="16103" y="34041"/>
                </a:lnTo>
                <a:lnTo>
                  <a:pt x="15423" y="34230"/>
                </a:lnTo>
                <a:lnTo>
                  <a:pt x="15083" y="34305"/>
                </a:lnTo>
                <a:lnTo>
                  <a:pt x="14743" y="34362"/>
                </a:lnTo>
                <a:lnTo>
                  <a:pt x="14402" y="34400"/>
                </a:lnTo>
                <a:lnTo>
                  <a:pt x="14062" y="34419"/>
                </a:lnTo>
                <a:lnTo>
                  <a:pt x="14062" y="34419"/>
                </a:lnTo>
                <a:lnTo>
                  <a:pt x="13760" y="34381"/>
                </a:lnTo>
                <a:lnTo>
                  <a:pt x="13476" y="34305"/>
                </a:lnTo>
                <a:lnTo>
                  <a:pt x="13193" y="34211"/>
                </a:lnTo>
                <a:lnTo>
                  <a:pt x="12928" y="34098"/>
                </a:lnTo>
                <a:lnTo>
                  <a:pt x="12380" y="33833"/>
                </a:lnTo>
                <a:lnTo>
                  <a:pt x="12115" y="33701"/>
                </a:lnTo>
                <a:lnTo>
                  <a:pt x="11851" y="33587"/>
                </a:lnTo>
                <a:lnTo>
                  <a:pt x="11851" y="33587"/>
                </a:lnTo>
                <a:lnTo>
                  <a:pt x="11548" y="33512"/>
                </a:lnTo>
                <a:lnTo>
                  <a:pt x="11265" y="33455"/>
                </a:lnTo>
                <a:lnTo>
                  <a:pt x="11000" y="33417"/>
                </a:lnTo>
                <a:lnTo>
                  <a:pt x="10736" y="33360"/>
                </a:lnTo>
                <a:lnTo>
                  <a:pt x="10490" y="33285"/>
                </a:lnTo>
                <a:lnTo>
                  <a:pt x="10244" y="33190"/>
                </a:lnTo>
                <a:lnTo>
                  <a:pt x="10112" y="33115"/>
                </a:lnTo>
                <a:lnTo>
                  <a:pt x="9999" y="33039"/>
                </a:lnTo>
                <a:lnTo>
                  <a:pt x="9866" y="32945"/>
                </a:lnTo>
                <a:lnTo>
                  <a:pt x="9734" y="32831"/>
                </a:lnTo>
                <a:lnTo>
                  <a:pt x="9734" y="32831"/>
                </a:lnTo>
                <a:lnTo>
                  <a:pt x="9545" y="32661"/>
                </a:lnTo>
                <a:lnTo>
                  <a:pt x="9356" y="32491"/>
                </a:lnTo>
                <a:lnTo>
                  <a:pt x="9186" y="32302"/>
                </a:lnTo>
                <a:lnTo>
                  <a:pt x="9016" y="32094"/>
                </a:lnTo>
                <a:lnTo>
                  <a:pt x="8865" y="31886"/>
                </a:lnTo>
                <a:lnTo>
                  <a:pt x="8732" y="31678"/>
                </a:lnTo>
                <a:lnTo>
                  <a:pt x="8619" y="31433"/>
                </a:lnTo>
                <a:lnTo>
                  <a:pt x="8543" y="31187"/>
                </a:lnTo>
                <a:lnTo>
                  <a:pt x="8543" y="31187"/>
                </a:lnTo>
                <a:lnTo>
                  <a:pt x="8487" y="30922"/>
                </a:lnTo>
                <a:lnTo>
                  <a:pt x="8392" y="30601"/>
                </a:lnTo>
                <a:lnTo>
                  <a:pt x="8298" y="30223"/>
                </a:lnTo>
                <a:lnTo>
                  <a:pt x="8222" y="29826"/>
                </a:lnTo>
                <a:lnTo>
                  <a:pt x="8203" y="29637"/>
                </a:lnTo>
                <a:lnTo>
                  <a:pt x="8203" y="29467"/>
                </a:lnTo>
                <a:lnTo>
                  <a:pt x="8203" y="29297"/>
                </a:lnTo>
                <a:lnTo>
                  <a:pt x="8241" y="29146"/>
                </a:lnTo>
                <a:lnTo>
                  <a:pt x="8279" y="28994"/>
                </a:lnTo>
                <a:lnTo>
                  <a:pt x="8354" y="28881"/>
                </a:lnTo>
                <a:lnTo>
                  <a:pt x="8449" y="28786"/>
                </a:lnTo>
                <a:lnTo>
                  <a:pt x="8581" y="28711"/>
                </a:lnTo>
                <a:lnTo>
                  <a:pt x="8581" y="28711"/>
                </a:lnTo>
                <a:lnTo>
                  <a:pt x="8789" y="28692"/>
                </a:lnTo>
                <a:lnTo>
                  <a:pt x="9016" y="28673"/>
                </a:lnTo>
                <a:lnTo>
                  <a:pt x="9224" y="28692"/>
                </a:lnTo>
                <a:lnTo>
                  <a:pt x="9432" y="28730"/>
                </a:lnTo>
                <a:lnTo>
                  <a:pt x="9621" y="28786"/>
                </a:lnTo>
                <a:lnTo>
                  <a:pt x="9829" y="28843"/>
                </a:lnTo>
                <a:lnTo>
                  <a:pt x="10225" y="29013"/>
                </a:lnTo>
                <a:lnTo>
                  <a:pt x="10641" y="29183"/>
                </a:lnTo>
                <a:lnTo>
                  <a:pt x="11038" y="29335"/>
                </a:lnTo>
                <a:lnTo>
                  <a:pt x="11246" y="29410"/>
                </a:lnTo>
                <a:lnTo>
                  <a:pt x="11454" y="29448"/>
                </a:lnTo>
                <a:lnTo>
                  <a:pt x="11662" y="29467"/>
                </a:lnTo>
                <a:lnTo>
                  <a:pt x="11870" y="29486"/>
                </a:lnTo>
                <a:lnTo>
                  <a:pt x="11870" y="29486"/>
                </a:lnTo>
                <a:lnTo>
                  <a:pt x="12059" y="29467"/>
                </a:lnTo>
                <a:lnTo>
                  <a:pt x="12248" y="29486"/>
                </a:lnTo>
                <a:lnTo>
                  <a:pt x="12418" y="29505"/>
                </a:lnTo>
                <a:lnTo>
                  <a:pt x="12607" y="29524"/>
                </a:lnTo>
                <a:lnTo>
                  <a:pt x="12947" y="29618"/>
                </a:lnTo>
                <a:lnTo>
                  <a:pt x="13287" y="29731"/>
                </a:lnTo>
                <a:lnTo>
                  <a:pt x="13628" y="29883"/>
                </a:lnTo>
                <a:lnTo>
                  <a:pt x="13949" y="30034"/>
                </a:lnTo>
                <a:lnTo>
                  <a:pt x="14591" y="30393"/>
                </a:lnTo>
                <a:lnTo>
                  <a:pt x="14591" y="30393"/>
                </a:lnTo>
                <a:lnTo>
                  <a:pt x="14988" y="30525"/>
                </a:lnTo>
                <a:lnTo>
                  <a:pt x="15404" y="30658"/>
                </a:lnTo>
                <a:lnTo>
                  <a:pt x="15801" y="30790"/>
                </a:lnTo>
                <a:lnTo>
                  <a:pt x="16198" y="30941"/>
                </a:lnTo>
                <a:lnTo>
                  <a:pt x="16198" y="30941"/>
                </a:lnTo>
                <a:lnTo>
                  <a:pt x="16444" y="31036"/>
                </a:lnTo>
                <a:lnTo>
                  <a:pt x="16708" y="31130"/>
                </a:lnTo>
                <a:lnTo>
                  <a:pt x="16973" y="31187"/>
                </a:lnTo>
                <a:lnTo>
                  <a:pt x="17238" y="31206"/>
                </a:lnTo>
                <a:lnTo>
                  <a:pt x="17238" y="31206"/>
                </a:lnTo>
                <a:lnTo>
                  <a:pt x="17748" y="31244"/>
                </a:lnTo>
                <a:lnTo>
                  <a:pt x="17994" y="31262"/>
                </a:lnTo>
                <a:lnTo>
                  <a:pt x="18239" y="31319"/>
                </a:lnTo>
                <a:lnTo>
                  <a:pt x="18485" y="31376"/>
                </a:lnTo>
                <a:lnTo>
                  <a:pt x="18731" y="31470"/>
                </a:lnTo>
                <a:lnTo>
                  <a:pt x="18957" y="31584"/>
                </a:lnTo>
                <a:lnTo>
                  <a:pt x="19165" y="31716"/>
                </a:lnTo>
                <a:lnTo>
                  <a:pt x="19165" y="31716"/>
                </a:lnTo>
                <a:lnTo>
                  <a:pt x="19033" y="31073"/>
                </a:lnTo>
                <a:lnTo>
                  <a:pt x="18882" y="30450"/>
                </a:lnTo>
                <a:lnTo>
                  <a:pt x="18712" y="29826"/>
                </a:lnTo>
                <a:lnTo>
                  <a:pt x="18523" y="29202"/>
                </a:lnTo>
                <a:lnTo>
                  <a:pt x="18145" y="27955"/>
                </a:lnTo>
                <a:lnTo>
                  <a:pt x="17729" y="26726"/>
                </a:lnTo>
                <a:lnTo>
                  <a:pt x="17729" y="26726"/>
                </a:lnTo>
                <a:lnTo>
                  <a:pt x="17540" y="26613"/>
                </a:lnTo>
                <a:lnTo>
                  <a:pt x="17332" y="26518"/>
                </a:lnTo>
                <a:lnTo>
                  <a:pt x="17143" y="26443"/>
                </a:lnTo>
                <a:lnTo>
                  <a:pt x="16935" y="26367"/>
                </a:lnTo>
                <a:lnTo>
                  <a:pt x="16708" y="26310"/>
                </a:lnTo>
                <a:lnTo>
                  <a:pt x="16500" y="26254"/>
                </a:lnTo>
                <a:lnTo>
                  <a:pt x="16047" y="26178"/>
                </a:lnTo>
                <a:lnTo>
                  <a:pt x="15574" y="26140"/>
                </a:lnTo>
                <a:lnTo>
                  <a:pt x="15121" y="26140"/>
                </a:lnTo>
                <a:lnTo>
                  <a:pt x="14686" y="26140"/>
                </a:lnTo>
                <a:lnTo>
                  <a:pt x="14251" y="26178"/>
                </a:lnTo>
                <a:lnTo>
                  <a:pt x="14251" y="26178"/>
                </a:lnTo>
                <a:lnTo>
                  <a:pt x="13987" y="26235"/>
                </a:lnTo>
                <a:lnTo>
                  <a:pt x="13722" y="26310"/>
                </a:lnTo>
                <a:lnTo>
                  <a:pt x="13250" y="26443"/>
                </a:lnTo>
                <a:lnTo>
                  <a:pt x="12796" y="26594"/>
                </a:lnTo>
                <a:lnTo>
                  <a:pt x="12361" y="26726"/>
                </a:lnTo>
                <a:lnTo>
                  <a:pt x="12153" y="26764"/>
                </a:lnTo>
                <a:lnTo>
                  <a:pt x="11926" y="26783"/>
                </a:lnTo>
                <a:lnTo>
                  <a:pt x="11700" y="26802"/>
                </a:lnTo>
                <a:lnTo>
                  <a:pt x="11473" y="26783"/>
                </a:lnTo>
                <a:lnTo>
                  <a:pt x="11227" y="26745"/>
                </a:lnTo>
                <a:lnTo>
                  <a:pt x="10981" y="26670"/>
                </a:lnTo>
                <a:lnTo>
                  <a:pt x="10717" y="26556"/>
                </a:lnTo>
                <a:lnTo>
                  <a:pt x="10433" y="26405"/>
                </a:lnTo>
                <a:lnTo>
                  <a:pt x="10433" y="26405"/>
                </a:lnTo>
                <a:lnTo>
                  <a:pt x="10169" y="26235"/>
                </a:lnTo>
                <a:lnTo>
                  <a:pt x="9904" y="26065"/>
                </a:lnTo>
                <a:lnTo>
                  <a:pt x="9394" y="25668"/>
                </a:lnTo>
                <a:lnTo>
                  <a:pt x="9148" y="25460"/>
                </a:lnTo>
                <a:lnTo>
                  <a:pt x="8883" y="25290"/>
                </a:lnTo>
                <a:lnTo>
                  <a:pt x="8600" y="25120"/>
                </a:lnTo>
                <a:lnTo>
                  <a:pt x="8316" y="24987"/>
                </a:lnTo>
                <a:lnTo>
                  <a:pt x="8316" y="24987"/>
                </a:lnTo>
                <a:lnTo>
                  <a:pt x="8014" y="24855"/>
                </a:lnTo>
                <a:lnTo>
                  <a:pt x="7731" y="24685"/>
                </a:lnTo>
                <a:lnTo>
                  <a:pt x="7447" y="24515"/>
                </a:lnTo>
                <a:lnTo>
                  <a:pt x="7201" y="24307"/>
                </a:lnTo>
                <a:lnTo>
                  <a:pt x="6956" y="24080"/>
                </a:lnTo>
                <a:lnTo>
                  <a:pt x="6748" y="23835"/>
                </a:lnTo>
                <a:lnTo>
                  <a:pt x="6559" y="23570"/>
                </a:lnTo>
                <a:lnTo>
                  <a:pt x="6389" y="23286"/>
                </a:lnTo>
                <a:lnTo>
                  <a:pt x="6389" y="23286"/>
                </a:lnTo>
                <a:lnTo>
                  <a:pt x="6313" y="23154"/>
                </a:lnTo>
                <a:lnTo>
                  <a:pt x="6256" y="23003"/>
                </a:lnTo>
                <a:lnTo>
                  <a:pt x="6181" y="22700"/>
                </a:lnTo>
                <a:lnTo>
                  <a:pt x="6105" y="22398"/>
                </a:lnTo>
                <a:lnTo>
                  <a:pt x="6048" y="22247"/>
                </a:lnTo>
                <a:lnTo>
                  <a:pt x="5992" y="22096"/>
                </a:lnTo>
                <a:lnTo>
                  <a:pt x="5992" y="22096"/>
                </a:lnTo>
                <a:lnTo>
                  <a:pt x="5916" y="22001"/>
                </a:lnTo>
                <a:lnTo>
                  <a:pt x="5803" y="21869"/>
                </a:lnTo>
                <a:lnTo>
                  <a:pt x="5689" y="21718"/>
                </a:lnTo>
                <a:lnTo>
                  <a:pt x="5576" y="21566"/>
                </a:lnTo>
                <a:lnTo>
                  <a:pt x="5576" y="21566"/>
                </a:lnTo>
                <a:lnTo>
                  <a:pt x="5160" y="21699"/>
                </a:lnTo>
                <a:lnTo>
                  <a:pt x="4744" y="21850"/>
                </a:lnTo>
                <a:lnTo>
                  <a:pt x="4536" y="21926"/>
                </a:lnTo>
                <a:lnTo>
                  <a:pt x="4328" y="21963"/>
                </a:lnTo>
                <a:lnTo>
                  <a:pt x="4121" y="21982"/>
                </a:lnTo>
                <a:lnTo>
                  <a:pt x="3894" y="21982"/>
                </a:lnTo>
                <a:lnTo>
                  <a:pt x="3894" y="21982"/>
                </a:lnTo>
                <a:lnTo>
                  <a:pt x="3705" y="21963"/>
                </a:lnTo>
                <a:lnTo>
                  <a:pt x="3554" y="21926"/>
                </a:lnTo>
                <a:lnTo>
                  <a:pt x="3421" y="21850"/>
                </a:lnTo>
                <a:lnTo>
                  <a:pt x="3327" y="21774"/>
                </a:lnTo>
                <a:lnTo>
                  <a:pt x="3251" y="21699"/>
                </a:lnTo>
                <a:lnTo>
                  <a:pt x="3194" y="21585"/>
                </a:lnTo>
                <a:lnTo>
                  <a:pt x="3157" y="21491"/>
                </a:lnTo>
                <a:lnTo>
                  <a:pt x="3138" y="21359"/>
                </a:lnTo>
                <a:lnTo>
                  <a:pt x="3119" y="21245"/>
                </a:lnTo>
                <a:lnTo>
                  <a:pt x="3138" y="21113"/>
                </a:lnTo>
                <a:lnTo>
                  <a:pt x="3176" y="20981"/>
                </a:lnTo>
                <a:lnTo>
                  <a:pt x="3213" y="20848"/>
                </a:lnTo>
                <a:lnTo>
                  <a:pt x="3327" y="20584"/>
                </a:lnTo>
                <a:lnTo>
                  <a:pt x="3478" y="20319"/>
                </a:lnTo>
                <a:lnTo>
                  <a:pt x="3478" y="20319"/>
                </a:lnTo>
                <a:lnTo>
                  <a:pt x="3667" y="20036"/>
                </a:lnTo>
                <a:lnTo>
                  <a:pt x="3837" y="19733"/>
                </a:lnTo>
                <a:lnTo>
                  <a:pt x="4026" y="19450"/>
                </a:lnTo>
                <a:lnTo>
                  <a:pt x="4215" y="19166"/>
                </a:lnTo>
                <a:lnTo>
                  <a:pt x="4215" y="19166"/>
                </a:lnTo>
                <a:lnTo>
                  <a:pt x="4480" y="18901"/>
                </a:lnTo>
                <a:lnTo>
                  <a:pt x="4763" y="18675"/>
                </a:lnTo>
                <a:lnTo>
                  <a:pt x="5047" y="18467"/>
                </a:lnTo>
                <a:lnTo>
                  <a:pt x="5368" y="18297"/>
                </a:lnTo>
                <a:lnTo>
                  <a:pt x="5689" y="18145"/>
                </a:lnTo>
                <a:lnTo>
                  <a:pt x="6048" y="18051"/>
                </a:lnTo>
                <a:lnTo>
                  <a:pt x="6389" y="17975"/>
                </a:lnTo>
                <a:lnTo>
                  <a:pt x="6578" y="17956"/>
                </a:lnTo>
                <a:lnTo>
                  <a:pt x="6767" y="17956"/>
                </a:lnTo>
                <a:lnTo>
                  <a:pt x="6767" y="17956"/>
                </a:lnTo>
                <a:lnTo>
                  <a:pt x="7428" y="17975"/>
                </a:lnTo>
                <a:lnTo>
                  <a:pt x="8033" y="17975"/>
                </a:lnTo>
                <a:lnTo>
                  <a:pt x="8600" y="17975"/>
                </a:lnTo>
                <a:lnTo>
                  <a:pt x="9110" y="17994"/>
                </a:lnTo>
                <a:lnTo>
                  <a:pt x="9375" y="18032"/>
                </a:lnTo>
                <a:lnTo>
                  <a:pt x="9621" y="18070"/>
                </a:lnTo>
                <a:lnTo>
                  <a:pt x="9885" y="18127"/>
                </a:lnTo>
                <a:lnTo>
                  <a:pt x="10150" y="18221"/>
                </a:lnTo>
                <a:lnTo>
                  <a:pt x="10414" y="18334"/>
                </a:lnTo>
                <a:lnTo>
                  <a:pt x="10698" y="18467"/>
                </a:lnTo>
                <a:lnTo>
                  <a:pt x="11000" y="18637"/>
                </a:lnTo>
                <a:lnTo>
                  <a:pt x="11303" y="18845"/>
                </a:lnTo>
                <a:lnTo>
                  <a:pt x="11303" y="18845"/>
                </a:lnTo>
                <a:lnTo>
                  <a:pt x="11548" y="18939"/>
                </a:lnTo>
                <a:lnTo>
                  <a:pt x="11775" y="19034"/>
                </a:lnTo>
                <a:lnTo>
                  <a:pt x="12021" y="19109"/>
                </a:lnTo>
                <a:lnTo>
                  <a:pt x="12286" y="19147"/>
                </a:lnTo>
                <a:lnTo>
                  <a:pt x="12286" y="19147"/>
                </a:lnTo>
                <a:lnTo>
                  <a:pt x="12399" y="19147"/>
                </a:lnTo>
                <a:lnTo>
                  <a:pt x="12531" y="19147"/>
                </a:lnTo>
                <a:lnTo>
                  <a:pt x="12853" y="19109"/>
                </a:lnTo>
                <a:lnTo>
                  <a:pt x="12853" y="19109"/>
                </a:lnTo>
                <a:lnTo>
                  <a:pt x="12323" y="18505"/>
                </a:lnTo>
                <a:lnTo>
                  <a:pt x="12078" y="18202"/>
                </a:lnTo>
                <a:lnTo>
                  <a:pt x="11813" y="17881"/>
                </a:lnTo>
                <a:lnTo>
                  <a:pt x="11813" y="17881"/>
                </a:lnTo>
                <a:lnTo>
                  <a:pt x="11605" y="17597"/>
                </a:lnTo>
                <a:lnTo>
                  <a:pt x="11397" y="17295"/>
                </a:lnTo>
                <a:lnTo>
                  <a:pt x="11000" y="16671"/>
                </a:lnTo>
                <a:lnTo>
                  <a:pt x="10622" y="16029"/>
                </a:lnTo>
                <a:lnTo>
                  <a:pt x="10282" y="15386"/>
                </a:lnTo>
                <a:lnTo>
                  <a:pt x="10282" y="15386"/>
                </a:lnTo>
                <a:lnTo>
                  <a:pt x="9904" y="14611"/>
                </a:lnTo>
                <a:lnTo>
                  <a:pt x="9904" y="14611"/>
                </a:lnTo>
                <a:lnTo>
                  <a:pt x="9734" y="14479"/>
                </a:lnTo>
                <a:lnTo>
                  <a:pt x="9564" y="14365"/>
                </a:lnTo>
                <a:lnTo>
                  <a:pt x="9375" y="14271"/>
                </a:lnTo>
                <a:lnTo>
                  <a:pt x="9186" y="14195"/>
                </a:lnTo>
                <a:lnTo>
                  <a:pt x="8997" y="14120"/>
                </a:lnTo>
                <a:lnTo>
                  <a:pt x="8789" y="14082"/>
                </a:lnTo>
                <a:lnTo>
                  <a:pt x="8354" y="14025"/>
                </a:lnTo>
                <a:lnTo>
                  <a:pt x="7920" y="13987"/>
                </a:lnTo>
                <a:lnTo>
                  <a:pt x="7485" y="13987"/>
                </a:lnTo>
                <a:lnTo>
                  <a:pt x="7050" y="13950"/>
                </a:lnTo>
                <a:lnTo>
                  <a:pt x="6634" y="13912"/>
                </a:lnTo>
                <a:lnTo>
                  <a:pt x="6634" y="13912"/>
                </a:lnTo>
                <a:lnTo>
                  <a:pt x="6294" y="13836"/>
                </a:lnTo>
                <a:lnTo>
                  <a:pt x="5973" y="13742"/>
                </a:lnTo>
                <a:lnTo>
                  <a:pt x="5311" y="13515"/>
                </a:lnTo>
                <a:lnTo>
                  <a:pt x="4990" y="13439"/>
                </a:lnTo>
                <a:lnTo>
                  <a:pt x="4650" y="13364"/>
                </a:lnTo>
                <a:lnTo>
                  <a:pt x="4480" y="13345"/>
                </a:lnTo>
                <a:lnTo>
                  <a:pt x="4310" y="13345"/>
                </a:lnTo>
                <a:lnTo>
                  <a:pt x="4121" y="13364"/>
                </a:lnTo>
                <a:lnTo>
                  <a:pt x="3950" y="13383"/>
                </a:lnTo>
                <a:lnTo>
                  <a:pt x="3950" y="13383"/>
                </a:lnTo>
                <a:lnTo>
                  <a:pt x="3799" y="13383"/>
                </a:lnTo>
                <a:lnTo>
                  <a:pt x="3667" y="13383"/>
                </a:lnTo>
                <a:lnTo>
                  <a:pt x="3535" y="13364"/>
                </a:lnTo>
                <a:lnTo>
                  <a:pt x="3402" y="13326"/>
                </a:lnTo>
                <a:lnTo>
                  <a:pt x="3138" y="13231"/>
                </a:lnTo>
                <a:lnTo>
                  <a:pt x="2892" y="13118"/>
                </a:lnTo>
                <a:lnTo>
                  <a:pt x="2665" y="12967"/>
                </a:lnTo>
                <a:lnTo>
                  <a:pt x="2438" y="12797"/>
                </a:lnTo>
                <a:lnTo>
                  <a:pt x="2231" y="12608"/>
                </a:lnTo>
                <a:lnTo>
                  <a:pt x="2042" y="12419"/>
                </a:lnTo>
                <a:lnTo>
                  <a:pt x="2042" y="12419"/>
                </a:lnTo>
                <a:lnTo>
                  <a:pt x="1777" y="12116"/>
                </a:lnTo>
                <a:lnTo>
                  <a:pt x="1512" y="11795"/>
                </a:lnTo>
                <a:lnTo>
                  <a:pt x="1267" y="11474"/>
                </a:lnTo>
                <a:lnTo>
                  <a:pt x="1021" y="11133"/>
                </a:lnTo>
                <a:lnTo>
                  <a:pt x="775" y="10793"/>
                </a:lnTo>
                <a:lnTo>
                  <a:pt x="548" y="10453"/>
                </a:lnTo>
                <a:lnTo>
                  <a:pt x="133" y="9754"/>
                </a:lnTo>
                <a:lnTo>
                  <a:pt x="133" y="9754"/>
                </a:lnTo>
                <a:lnTo>
                  <a:pt x="76" y="9584"/>
                </a:lnTo>
                <a:lnTo>
                  <a:pt x="19" y="9451"/>
                </a:lnTo>
                <a:lnTo>
                  <a:pt x="0" y="9319"/>
                </a:lnTo>
                <a:lnTo>
                  <a:pt x="0" y="9206"/>
                </a:lnTo>
                <a:lnTo>
                  <a:pt x="19" y="9111"/>
                </a:lnTo>
                <a:lnTo>
                  <a:pt x="38" y="9035"/>
                </a:lnTo>
                <a:lnTo>
                  <a:pt x="95" y="8960"/>
                </a:lnTo>
                <a:lnTo>
                  <a:pt x="170" y="8903"/>
                </a:lnTo>
                <a:lnTo>
                  <a:pt x="246" y="8846"/>
                </a:lnTo>
                <a:lnTo>
                  <a:pt x="340" y="8809"/>
                </a:lnTo>
                <a:lnTo>
                  <a:pt x="567" y="8771"/>
                </a:lnTo>
                <a:lnTo>
                  <a:pt x="832" y="8752"/>
                </a:lnTo>
                <a:lnTo>
                  <a:pt x="1134" y="8771"/>
                </a:lnTo>
                <a:lnTo>
                  <a:pt x="1437" y="8790"/>
                </a:lnTo>
                <a:lnTo>
                  <a:pt x="1758" y="8846"/>
                </a:lnTo>
                <a:lnTo>
                  <a:pt x="2401" y="8979"/>
                </a:lnTo>
                <a:lnTo>
                  <a:pt x="2949" y="9092"/>
                </a:lnTo>
                <a:lnTo>
                  <a:pt x="3346" y="9149"/>
                </a:lnTo>
                <a:lnTo>
                  <a:pt x="3346" y="9149"/>
                </a:lnTo>
                <a:lnTo>
                  <a:pt x="3799" y="9281"/>
                </a:lnTo>
                <a:lnTo>
                  <a:pt x="4253" y="9432"/>
                </a:lnTo>
                <a:lnTo>
                  <a:pt x="4706" y="9621"/>
                </a:lnTo>
                <a:lnTo>
                  <a:pt x="5141" y="9829"/>
                </a:lnTo>
                <a:lnTo>
                  <a:pt x="5557" y="10056"/>
                </a:lnTo>
                <a:lnTo>
                  <a:pt x="5954" y="10321"/>
                </a:lnTo>
                <a:lnTo>
                  <a:pt x="6143" y="10472"/>
                </a:lnTo>
                <a:lnTo>
                  <a:pt x="6332" y="10623"/>
                </a:lnTo>
                <a:lnTo>
                  <a:pt x="6502" y="10793"/>
                </a:lnTo>
                <a:lnTo>
                  <a:pt x="6653" y="10982"/>
                </a:lnTo>
                <a:lnTo>
                  <a:pt x="6653" y="10982"/>
                </a:lnTo>
                <a:lnTo>
                  <a:pt x="6804" y="11171"/>
                </a:lnTo>
                <a:lnTo>
                  <a:pt x="6937" y="11398"/>
                </a:lnTo>
                <a:lnTo>
                  <a:pt x="7182" y="11833"/>
                </a:lnTo>
                <a:lnTo>
                  <a:pt x="7296" y="12041"/>
                </a:lnTo>
                <a:lnTo>
                  <a:pt x="7447" y="12249"/>
                </a:lnTo>
                <a:lnTo>
                  <a:pt x="7598" y="12438"/>
                </a:lnTo>
                <a:lnTo>
                  <a:pt x="7787" y="12608"/>
                </a:lnTo>
                <a:lnTo>
                  <a:pt x="7787" y="12608"/>
                </a:lnTo>
                <a:lnTo>
                  <a:pt x="8109" y="12872"/>
                </a:lnTo>
                <a:lnTo>
                  <a:pt x="8468" y="13080"/>
                </a:lnTo>
                <a:lnTo>
                  <a:pt x="8827" y="13288"/>
                </a:lnTo>
                <a:lnTo>
                  <a:pt x="9186" y="13477"/>
                </a:lnTo>
                <a:lnTo>
                  <a:pt x="9186" y="13477"/>
                </a:lnTo>
                <a:lnTo>
                  <a:pt x="9394" y="13590"/>
                </a:lnTo>
                <a:lnTo>
                  <a:pt x="9394" y="13590"/>
                </a:lnTo>
                <a:lnTo>
                  <a:pt x="8997" y="12721"/>
                </a:lnTo>
                <a:lnTo>
                  <a:pt x="8619" y="11833"/>
                </a:lnTo>
                <a:lnTo>
                  <a:pt x="8279" y="10925"/>
                </a:lnTo>
                <a:lnTo>
                  <a:pt x="7976" y="10018"/>
                </a:lnTo>
                <a:lnTo>
                  <a:pt x="7976" y="10018"/>
                </a:lnTo>
                <a:lnTo>
                  <a:pt x="7920" y="9829"/>
                </a:lnTo>
                <a:lnTo>
                  <a:pt x="7920" y="9829"/>
                </a:lnTo>
                <a:lnTo>
                  <a:pt x="7920" y="9773"/>
                </a:lnTo>
                <a:lnTo>
                  <a:pt x="7957" y="9735"/>
                </a:lnTo>
                <a:lnTo>
                  <a:pt x="7957" y="9735"/>
                </a:lnTo>
                <a:lnTo>
                  <a:pt x="7938" y="9546"/>
                </a:lnTo>
                <a:lnTo>
                  <a:pt x="7901" y="9451"/>
                </a:lnTo>
                <a:lnTo>
                  <a:pt x="7863" y="9357"/>
                </a:lnTo>
                <a:lnTo>
                  <a:pt x="7863" y="9357"/>
                </a:lnTo>
                <a:lnTo>
                  <a:pt x="7674" y="9111"/>
                </a:lnTo>
                <a:lnTo>
                  <a:pt x="7466" y="8884"/>
                </a:lnTo>
                <a:lnTo>
                  <a:pt x="7239" y="8657"/>
                </a:lnTo>
                <a:lnTo>
                  <a:pt x="7012" y="8431"/>
                </a:lnTo>
                <a:lnTo>
                  <a:pt x="6540" y="8015"/>
                </a:lnTo>
                <a:lnTo>
                  <a:pt x="6313" y="7788"/>
                </a:lnTo>
                <a:lnTo>
                  <a:pt x="6086" y="7561"/>
                </a:lnTo>
                <a:lnTo>
                  <a:pt x="6086" y="7561"/>
                </a:lnTo>
                <a:lnTo>
                  <a:pt x="5746" y="7070"/>
                </a:lnTo>
                <a:lnTo>
                  <a:pt x="5425" y="6559"/>
                </a:lnTo>
                <a:lnTo>
                  <a:pt x="5141" y="6030"/>
                </a:lnTo>
                <a:lnTo>
                  <a:pt x="4877" y="5501"/>
                </a:lnTo>
                <a:lnTo>
                  <a:pt x="4631" y="4934"/>
                </a:lnTo>
                <a:lnTo>
                  <a:pt x="4442" y="4367"/>
                </a:lnTo>
                <a:lnTo>
                  <a:pt x="4272" y="3800"/>
                </a:lnTo>
                <a:lnTo>
                  <a:pt x="4139" y="3195"/>
                </a:lnTo>
                <a:lnTo>
                  <a:pt x="4139" y="3195"/>
                </a:lnTo>
                <a:lnTo>
                  <a:pt x="4121" y="2912"/>
                </a:lnTo>
                <a:lnTo>
                  <a:pt x="4102" y="2609"/>
                </a:lnTo>
                <a:lnTo>
                  <a:pt x="4102" y="2307"/>
                </a:lnTo>
                <a:lnTo>
                  <a:pt x="4121" y="2004"/>
                </a:lnTo>
                <a:lnTo>
                  <a:pt x="4177" y="1419"/>
                </a:lnTo>
                <a:lnTo>
                  <a:pt x="4272" y="833"/>
                </a:lnTo>
                <a:lnTo>
                  <a:pt x="4272" y="833"/>
                </a:lnTo>
                <a:lnTo>
                  <a:pt x="4328" y="662"/>
                </a:lnTo>
                <a:lnTo>
                  <a:pt x="4423" y="473"/>
                </a:lnTo>
                <a:lnTo>
                  <a:pt x="4555" y="322"/>
                </a:lnTo>
                <a:lnTo>
                  <a:pt x="4706" y="171"/>
                </a:lnTo>
                <a:lnTo>
                  <a:pt x="4895" y="77"/>
                </a:lnTo>
                <a:lnTo>
                  <a:pt x="4971" y="39"/>
                </a:lnTo>
                <a:lnTo>
                  <a:pt x="5066" y="1"/>
                </a:lnTo>
                <a:lnTo>
                  <a:pt x="5160" y="1"/>
                </a:lnTo>
                <a:lnTo>
                  <a:pt x="5255" y="1"/>
                </a:lnTo>
                <a:lnTo>
                  <a:pt x="5349" y="20"/>
                </a:lnTo>
                <a:lnTo>
                  <a:pt x="5444" y="58"/>
                </a:lnTo>
                <a:lnTo>
                  <a:pt x="5444" y="58"/>
                </a:lnTo>
                <a:lnTo>
                  <a:pt x="5595" y="152"/>
                </a:lnTo>
                <a:lnTo>
                  <a:pt x="5727" y="284"/>
                </a:lnTo>
                <a:lnTo>
                  <a:pt x="5841" y="417"/>
                </a:lnTo>
                <a:lnTo>
                  <a:pt x="5916" y="568"/>
                </a:lnTo>
                <a:lnTo>
                  <a:pt x="6086" y="889"/>
                </a:lnTo>
                <a:lnTo>
                  <a:pt x="6181" y="1059"/>
                </a:lnTo>
                <a:lnTo>
                  <a:pt x="6275" y="1211"/>
                </a:lnTo>
                <a:lnTo>
                  <a:pt x="6275" y="1211"/>
                </a:lnTo>
                <a:lnTo>
                  <a:pt x="6464" y="1456"/>
                </a:lnTo>
                <a:lnTo>
                  <a:pt x="6653" y="1702"/>
                </a:lnTo>
                <a:lnTo>
                  <a:pt x="7069" y="2193"/>
                </a:lnTo>
                <a:lnTo>
                  <a:pt x="7239" y="2458"/>
                </a:lnTo>
                <a:lnTo>
                  <a:pt x="7409" y="2723"/>
                </a:lnTo>
                <a:lnTo>
                  <a:pt x="7560" y="3006"/>
                </a:lnTo>
                <a:lnTo>
                  <a:pt x="7655" y="3309"/>
                </a:lnTo>
                <a:lnTo>
                  <a:pt x="7655" y="3309"/>
                </a:lnTo>
                <a:lnTo>
                  <a:pt x="7712" y="3573"/>
                </a:lnTo>
                <a:lnTo>
                  <a:pt x="7749" y="3819"/>
                </a:lnTo>
                <a:lnTo>
                  <a:pt x="7768" y="4083"/>
                </a:lnTo>
                <a:lnTo>
                  <a:pt x="7787" y="4348"/>
                </a:lnTo>
                <a:lnTo>
                  <a:pt x="7806" y="4877"/>
                </a:lnTo>
                <a:lnTo>
                  <a:pt x="7825" y="5142"/>
                </a:lnTo>
                <a:lnTo>
                  <a:pt x="7863" y="5407"/>
                </a:lnTo>
                <a:lnTo>
                  <a:pt x="7863" y="5407"/>
                </a:lnTo>
                <a:lnTo>
                  <a:pt x="7995" y="6200"/>
                </a:lnTo>
                <a:lnTo>
                  <a:pt x="8146" y="6994"/>
                </a:lnTo>
                <a:lnTo>
                  <a:pt x="8184" y="7391"/>
                </a:lnTo>
                <a:lnTo>
                  <a:pt x="8222" y="7788"/>
                </a:lnTo>
                <a:lnTo>
                  <a:pt x="8241" y="8185"/>
                </a:lnTo>
                <a:lnTo>
                  <a:pt x="8222" y="8601"/>
                </a:lnTo>
                <a:lnTo>
                  <a:pt x="8222" y="8601"/>
                </a:lnTo>
                <a:lnTo>
                  <a:pt x="8203" y="9224"/>
                </a:lnTo>
                <a:lnTo>
                  <a:pt x="8222" y="9527"/>
                </a:lnTo>
                <a:lnTo>
                  <a:pt x="8222" y="9848"/>
                </a:lnTo>
                <a:lnTo>
                  <a:pt x="8222" y="9848"/>
                </a:lnTo>
                <a:lnTo>
                  <a:pt x="8222" y="9924"/>
                </a:lnTo>
                <a:lnTo>
                  <a:pt x="8241" y="10018"/>
                </a:lnTo>
                <a:lnTo>
                  <a:pt x="8260" y="10113"/>
                </a:lnTo>
                <a:lnTo>
                  <a:pt x="8260" y="10188"/>
                </a:lnTo>
                <a:lnTo>
                  <a:pt x="8260" y="10188"/>
                </a:lnTo>
                <a:lnTo>
                  <a:pt x="8562" y="11020"/>
                </a:lnTo>
                <a:lnTo>
                  <a:pt x="8694" y="11417"/>
                </a:lnTo>
                <a:lnTo>
                  <a:pt x="8865" y="11833"/>
                </a:lnTo>
                <a:lnTo>
                  <a:pt x="8865" y="11833"/>
                </a:lnTo>
                <a:lnTo>
                  <a:pt x="8997" y="12154"/>
                </a:lnTo>
                <a:lnTo>
                  <a:pt x="9129" y="12456"/>
                </a:lnTo>
                <a:lnTo>
                  <a:pt x="9432" y="13080"/>
                </a:lnTo>
                <a:lnTo>
                  <a:pt x="9772" y="13685"/>
                </a:lnTo>
                <a:lnTo>
                  <a:pt x="10112" y="14271"/>
                </a:lnTo>
                <a:lnTo>
                  <a:pt x="10112" y="14271"/>
                </a:lnTo>
                <a:lnTo>
                  <a:pt x="10112" y="14233"/>
                </a:lnTo>
                <a:lnTo>
                  <a:pt x="10112" y="14233"/>
                </a:lnTo>
                <a:lnTo>
                  <a:pt x="10150" y="13950"/>
                </a:lnTo>
                <a:lnTo>
                  <a:pt x="10150" y="13647"/>
                </a:lnTo>
                <a:lnTo>
                  <a:pt x="10131" y="13080"/>
                </a:lnTo>
                <a:lnTo>
                  <a:pt x="10131" y="13080"/>
                </a:lnTo>
                <a:lnTo>
                  <a:pt x="10131" y="12853"/>
                </a:lnTo>
                <a:lnTo>
                  <a:pt x="10169" y="12627"/>
                </a:lnTo>
                <a:lnTo>
                  <a:pt x="10225" y="12419"/>
                </a:lnTo>
                <a:lnTo>
                  <a:pt x="10282" y="12192"/>
                </a:lnTo>
                <a:lnTo>
                  <a:pt x="10433" y="11776"/>
                </a:lnTo>
                <a:lnTo>
                  <a:pt x="10566" y="11341"/>
                </a:lnTo>
                <a:lnTo>
                  <a:pt x="10566" y="11341"/>
                </a:lnTo>
                <a:lnTo>
                  <a:pt x="10698" y="10907"/>
                </a:lnTo>
                <a:lnTo>
                  <a:pt x="10811" y="10453"/>
                </a:lnTo>
                <a:lnTo>
                  <a:pt x="10887" y="10226"/>
                </a:lnTo>
                <a:lnTo>
                  <a:pt x="10981" y="10018"/>
                </a:lnTo>
                <a:lnTo>
                  <a:pt x="11095" y="9829"/>
                </a:lnTo>
                <a:lnTo>
                  <a:pt x="11227" y="9640"/>
                </a:lnTo>
                <a:lnTo>
                  <a:pt x="11227" y="9640"/>
                </a:lnTo>
                <a:lnTo>
                  <a:pt x="11397" y="9451"/>
                </a:lnTo>
                <a:lnTo>
                  <a:pt x="11567" y="9243"/>
                </a:lnTo>
                <a:lnTo>
                  <a:pt x="11870" y="8828"/>
                </a:lnTo>
                <a:lnTo>
                  <a:pt x="12040" y="8639"/>
                </a:lnTo>
                <a:lnTo>
                  <a:pt x="12210" y="8431"/>
                </a:lnTo>
                <a:lnTo>
                  <a:pt x="12380" y="8261"/>
                </a:lnTo>
                <a:lnTo>
                  <a:pt x="12588" y="8090"/>
                </a:lnTo>
                <a:lnTo>
                  <a:pt x="12588" y="8090"/>
                </a:lnTo>
                <a:lnTo>
                  <a:pt x="12985" y="7864"/>
                </a:lnTo>
                <a:lnTo>
                  <a:pt x="13401" y="7675"/>
                </a:lnTo>
                <a:lnTo>
                  <a:pt x="13817" y="7486"/>
                </a:lnTo>
                <a:lnTo>
                  <a:pt x="14024" y="7372"/>
                </a:lnTo>
                <a:lnTo>
                  <a:pt x="14213" y="7259"/>
                </a:lnTo>
                <a:lnTo>
                  <a:pt x="14213" y="7259"/>
                </a:lnTo>
                <a:lnTo>
                  <a:pt x="14402" y="7164"/>
                </a:lnTo>
                <a:lnTo>
                  <a:pt x="14629" y="7051"/>
                </a:lnTo>
                <a:lnTo>
                  <a:pt x="14894" y="6919"/>
                </a:lnTo>
                <a:lnTo>
                  <a:pt x="15140" y="6805"/>
                </a:lnTo>
                <a:lnTo>
                  <a:pt x="15404" y="6711"/>
                </a:lnTo>
                <a:lnTo>
                  <a:pt x="15518" y="6692"/>
                </a:lnTo>
                <a:lnTo>
                  <a:pt x="15631" y="6692"/>
                </a:lnTo>
                <a:lnTo>
                  <a:pt x="15744" y="6711"/>
                </a:lnTo>
                <a:lnTo>
                  <a:pt x="15858" y="6748"/>
                </a:lnTo>
                <a:lnTo>
                  <a:pt x="15933" y="6805"/>
                </a:lnTo>
                <a:lnTo>
                  <a:pt x="16009" y="6881"/>
                </a:lnTo>
                <a:lnTo>
                  <a:pt x="16009" y="6881"/>
                </a:lnTo>
                <a:lnTo>
                  <a:pt x="16103" y="7089"/>
                </a:lnTo>
                <a:lnTo>
                  <a:pt x="16160" y="7297"/>
                </a:lnTo>
                <a:lnTo>
                  <a:pt x="16198" y="7504"/>
                </a:lnTo>
                <a:lnTo>
                  <a:pt x="16236" y="7731"/>
                </a:lnTo>
                <a:lnTo>
                  <a:pt x="16349" y="8582"/>
                </a:lnTo>
                <a:lnTo>
                  <a:pt x="16349" y="8582"/>
                </a:lnTo>
                <a:lnTo>
                  <a:pt x="16368" y="8809"/>
                </a:lnTo>
                <a:lnTo>
                  <a:pt x="16349" y="9035"/>
                </a:lnTo>
                <a:lnTo>
                  <a:pt x="16292" y="9243"/>
                </a:lnTo>
                <a:lnTo>
                  <a:pt x="16217" y="9432"/>
                </a:lnTo>
                <a:lnTo>
                  <a:pt x="16122" y="9640"/>
                </a:lnTo>
                <a:lnTo>
                  <a:pt x="15990" y="9810"/>
                </a:lnTo>
                <a:lnTo>
                  <a:pt x="15858" y="9999"/>
                </a:lnTo>
                <a:lnTo>
                  <a:pt x="15707" y="10151"/>
                </a:lnTo>
                <a:lnTo>
                  <a:pt x="15707" y="10151"/>
                </a:lnTo>
                <a:lnTo>
                  <a:pt x="15536" y="10358"/>
                </a:lnTo>
                <a:lnTo>
                  <a:pt x="15366" y="10547"/>
                </a:lnTo>
                <a:lnTo>
                  <a:pt x="15177" y="10718"/>
                </a:lnTo>
                <a:lnTo>
                  <a:pt x="14969" y="10888"/>
                </a:lnTo>
                <a:lnTo>
                  <a:pt x="14554" y="11190"/>
                </a:lnTo>
                <a:lnTo>
                  <a:pt x="14138" y="11492"/>
                </a:lnTo>
                <a:lnTo>
                  <a:pt x="13703" y="11776"/>
                </a:lnTo>
                <a:lnTo>
                  <a:pt x="13268" y="12078"/>
                </a:lnTo>
                <a:lnTo>
                  <a:pt x="12871" y="12400"/>
                </a:lnTo>
                <a:lnTo>
                  <a:pt x="12664" y="12551"/>
                </a:lnTo>
                <a:lnTo>
                  <a:pt x="12475" y="12740"/>
                </a:lnTo>
                <a:lnTo>
                  <a:pt x="12475" y="12740"/>
                </a:lnTo>
                <a:lnTo>
                  <a:pt x="12361" y="12834"/>
                </a:lnTo>
                <a:lnTo>
                  <a:pt x="12267" y="12948"/>
                </a:lnTo>
                <a:lnTo>
                  <a:pt x="12078" y="13175"/>
                </a:lnTo>
                <a:lnTo>
                  <a:pt x="11908" y="13420"/>
                </a:lnTo>
                <a:lnTo>
                  <a:pt x="11756" y="13685"/>
                </a:lnTo>
                <a:lnTo>
                  <a:pt x="11605" y="13950"/>
                </a:lnTo>
                <a:lnTo>
                  <a:pt x="11435" y="14176"/>
                </a:lnTo>
                <a:lnTo>
                  <a:pt x="11246" y="14403"/>
                </a:lnTo>
                <a:lnTo>
                  <a:pt x="11133" y="14517"/>
                </a:lnTo>
                <a:lnTo>
                  <a:pt x="11019" y="14611"/>
                </a:lnTo>
                <a:lnTo>
                  <a:pt x="11019" y="14611"/>
                </a:lnTo>
                <a:lnTo>
                  <a:pt x="10811" y="14781"/>
                </a:lnTo>
                <a:lnTo>
                  <a:pt x="10698" y="14876"/>
                </a:lnTo>
                <a:lnTo>
                  <a:pt x="10603" y="14970"/>
                </a:lnTo>
                <a:lnTo>
                  <a:pt x="10603" y="14970"/>
                </a:lnTo>
                <a:lnTo>
                  <a:pt x="10566" y="15027"/>
                </a:lnTo>
                <a:lnTo>
                  <a:pt x="10566" y="15027"/>
                </a:lnTo>
                <a:lnTo>
                  <a:pt x="11076" y="15972"/>
                </a:lnTo>
                <a:lnTo>
                  <a:pt x="11341" y="16426"/>
                </a:lnTo>
                <a:lnTo>
                  <a:pt x="11624" y="16879"/>
                </a:lnTo>
                <a:lnTo>
                  <a:pt x="11624" y="16879"/>
                </a:lnTo>
                <a:lnTo>
                  <a:pt x="11908" y="17276"/>
                </a:lnTo>
                <a:lnTo>
                  <a:pt x="12191" y="17654"/>
                </a:lnTo>
                <a:lnTo>
                  <a:pt x="12493" y="18013"/>
                </a:lnTo>
                <a:lnTo>
                  <a:pt x="12815" y="18372"/>
                </a:lnTo>
                <a:lnTo>
                  <a:pt x="13457" y="19072"/>
                </a:lnTo>
                <a:lnTo>
                  <a:pt x="14119" y="19752"/>
                </a:lnTo>
                <a:lnTo>
                  <a:pt x="14119" y="19752"/>
                </a:lnTo>
                <a:lnTo>
                  <a:pt x="14138" y="19544"/>
                </a:lnTo>
                <a:lnTo>
                  <a:pt x="14176" y="19336"/>
                </a:lnTo>
                <a:lnTo>
                  <a:pt x="14232" y="19109"/>
                </a:lnTo>
                <a:lnTo>
                  <a:pt x="14327" y="18901"/>
                </a:lnTo>
                <a:lnTo>
                  <a:pt x="14327" y="18901"/>
                </a:lnTo>
                <a:lnTo>
                  <a:pt x="14440" y="18675"/>
                </a:lnTo>
                <a:lnTo>
                  <a:pt x="14554" y="18448"/>
                </a:lnTo>
                <a:lnTo>
                  <a:pt x="14648" y="18202"/>
                </a:lnTo>
                <a:lnTo>
                  <a:pt x="14724" y="17956"/>
                </a:lnTo>
                <a:lnTo>
                  <a:pt x="14780" y="17711"/>
                </a:lnTo>
                <a:lnTo>
                  <a:pt x="14818" y="17446"/>
                </a:lnTo>
                <a:lnTo>
                  <a:pt x="14837" y="17182"/>
                </a:lnTo>
                <a:lnTo>
                  <a:pt x="14837" y="16917"/>
                </a:lnTo>
                <a:lnTo>
                  <a:pt x="14837" y="16917"/>
                </a:lnTo>
                <a:lnTo>
                  <a:pt x="14875" y="16369"/>
                </a:lnTo>
                <a:lnTo>
                  <a:pt x="14951" y="15859"/>
                </a:lnTo>
                <a:lnTo>
                  <a:pt x="15007" y="15594"/>
                </a:lnTo>
                <a:lnTo>
                  <a:pt x="15083" y="15348"/>
                </a:lnTo>
                <a:lnTo>
                  <a:pt x="15158" y="15121"/>
                </a:lnTo>
                <a:lnTo>
                  <a:pt x="15234" y="14876"/>
                </a:lnTo>
                <a:lnTo>
                  <a:pt x="15442" y="14422"/>
                </a:lnTo>
                <a:lnTo>
                  <a:pt x="15688" y="13987"/>
                </a:lnTo>
                <a:lnTo>
                  <a:pt x="15971" y="13534"/>
                </a:lnTo>
                <a:lnTo>
                  <a:pt x="16292" y="13099"/>
                </a:lnTo>
                <a:lnTo>
                  <a:pt x="16292" y="13099"/>
                </a:lnTo>
                <a:lnTo>
                  <a:pt x="16406" y="12929"/>
                </a:lnTo>
                <a:lnTo>
                  <a:pt x="16500" y="12759"/>
                </a:lnTo>
                <a:lnTo>
                  <a:pt x="16670" y="12400"/>
                </a:lnTo>
                <a:lnTo>
                  <a:pt x="16841" y="12041"/>
                </a:lnTo>
                <a:lnTo>
                  <a:pt x="17011" y="11681"/>
                </a:lnTo>
                <a:lnTo>
                  <a:pt x="17011" y="11681"/>
                </a:lnTo>
                <a:lnTo>
                  <a:pt x="17162" y="11474"/>
                </a:lnTo>
                <a:lnTo>
                  <a:pt x="17332" y="11266"/>
                </a:lnTo>
                <a:lnTo>
                  <a:pt x="17672" y="10869"/>
                </a:lnTo>
                <a:lnTo>
                  <a:pt x="17672" y="10869"/>
                </a:lnTo>
                <a:lnTo>
                  <a:pt x="18069" y="10510"/>
                </a:lnTo>
                <a:lnTo>
                  <a:pt x="18296" y="10340"/>
                </a:lnTo>
                <a:lnTo>
                  <a:pt x="18542" y="10169"/>
                </a:lnTo>
                <a:lnTo>
                  <a:pt x="18787" y="10037"/>
                </a:lnTo>
                <a:lnTo>
                  <a:pt x="18920" y="9980"/>
                </a:lnTo>
                <a:lnTo>
                  <a:pt x="19052" y="9943"/>
                </a:lnTo>
                <a:lnTo>
                  <a:pt x="19184" y="9924"/>
                </a:lnTo>
                <a:lnTo>
                  <a:pt x="19317" y="9924"/>
                </a:lnTo>
                <a:lnTo>
                  <a:pt x="19449" y="9924"/>
                </a:lnTo>
                <a:lnTo>
                  <a:pt x="19581" y="9962"/>
                </a:lnTo>
                <a:lnTo>
                  <a:pt x="19581" y="9962"/>
                </a:lnTo>
                <a:lnTo>
                  <a:pt x="19713" y="10094"/>
                </a:lnTo>
                <a:lnTo>
                  <a:pt x="19827" y="10245"/>
                </a:lnTo>
                <a:lnTo>
                  <a:pt x="19940" y="10415"/>
                </a:lnTo>
                <a:lnTo>
                  <a:pt x="20035" y="10623"/>
                </a:lnTo>
                <a:lnTo>
                  <a:pt x="20110" y="10812"/>
                </a:lnTo>
                <a:lnTo>
                  <a:pt x="20167" y="11020"/>
                </a:lnTo>
                <a:lnTo>
                  <a:pt x="20280" y="11398"/>
                </a:lnTo>
                <a:lnTo>
                  <a:pt x="20280" y="11398"/>
                </a:lnTo>
                <a:lnTo>
                  <a:pt x="20299" y="11625"/>
                </a:lnTo>
                <a:lnTo>
                  <a:pt x="20299" y="11852"/>
                </a:lnTo>
                <a:lnTo>
                  <a:pt x="20280" y="12097"/>
                </a:lnTo>
                <a:lnTo>
                  <a:pt x="20224" y="12324"/>
                </a:lnTo>
                <a:lnTo>
                  <a:pt x="20129" y="12778"/>
                </a:lnTo>
                <a:lnTo>
                  <a:pt x="20035" y="13231"/>
                </a:lnTo>
                <a:lnTo>
                  <a:pt x="20035" y="13231"/>
                </a:lnTo>
                <a:lnTo>
                  <a:pt x="19978" y="13515"/>
                </a:lnTo>
                <a:lnTo>
                  <a:pt x="19902" y="13798"/>
                </a:lnTo>
                <a:lnTo>
                  <a:pt x="19827" y="14063"/>
                </a:lnTo>
                <a:lnTo>
                  <a:pt x="19732" y="14328"/>
                </a:lnTo>
                <a:lnTo>
                  <a:pt x="19619" y="14573"/>
                </a:lnTo>
                <a:lnTo>
                  <a:pt x="19506" y="14838"/>
                </a:lnTo>
                <a:lnTo>
                  <a:pt x="19241" y="15329"/>
                </a:lnTo>
                <a:lnTo>
                  <a:pt x="18939" y="15802"/>
                </a:lnTo>
                <a:lnTo>
                  <a:pt x="18617" y="16274"/>
                </a:lnTo>
                <a:lnTo>
                  <a:pt x="17956" y="17182"/>
                </a:lnTo>
                <a:lnTo>
                  <a:pt x="17956" y="17182"/>
                </a:lnTo>
                <a:lnTo>
                  <a:pt x="17823" y="17371"/>
                </a:lnTo>
                <a:lnTo>
                  <a:pt x="17653" y="17541"/>
                </a:lnTo>
                <a:lnTo>
                  <a:pt x="17483" y="17692"/>
                </a:lnTo>
                <a:lnTo>
                  <a:pt x="17313" y="17843"/>
                </a:lnTo>
                <a:lnTo>
                  <a:pt x="16916" y="18108"/>
                </a:lnTo>
                <a:lnTo>
                  <a:pt x="16538" y="18353"/>
                </a:lnTo>
                <a:lnTo>
                  <a:pt x="16538" y="18353"/>
                </a:lnTo>
                <a:lnTo>
                  <a:pt x="16311" y="18523"/>
                </a:lnTo>
                <a:lnTo>
                  <a:pt x="16103" y="18694"/>
                </a:lnTo>
                <a:lnTo>
                  <a:pt x="15896" y="18883"/>
                </a:lnTo>
                <a:lnTo>
                  <a:pt x="15688" y="19053"/>
                </a:lnTo>
                <a:lnTo>
                  <a:pt x="15688" y="19053"/>
                </a:lnTo>
                <a:lnTo>
                  <a:pt x="15499" y="19185"/>
                </a:lnTo>
                <a:lnTo>
                  <a:pt x="15291" y="19298"/>
                </a:lnTo>
                <a:lnTo>
                  <a:pt x="15102" y="19431"/>
                </a:lnTo>
                <a:lnTo>
                  <a:pt x="15007" y="19506"/>
                </a:lnTo>
                <a:lnTo>
                  <a:pt x="14932" y="19582"/>
                </a:lnTo>
                <a:lnTo>
                  <a:pt x="14932" y="19582"/>
                </a:lnTo>
                <a:lnTo>
                  <a:pt x="14856" y="19658"/>
                </a:lnTo>
                <a:lnTo>
                  <a:pt x="14799" y="19733"/>
                </a:lnTo>
                <a:lnTo>
                  <a:pt x="14705" y="19922"/>
                </a:lnTo>
                <a:lnTo>
                  <a:pt x="14667" y="20111"/>
                </a:lnTo>
                <a:lnTo>
                  <a:pt x="14629" y="20281"/>
                </a:lnTo>
                <a:lnTo>
                  <a:pt x="14629" y="20281"/>
                </a:lnTo>
                <a:lnTo>
                  <a:pt x="15121" y="20792"/>
                </a:lnTo>
                <a:lnTo>
                  <a:pt x="15593" y="21340"/>
                </a:lnTo>
                <a:lnTo>
                  <a:pt x="16066" y="21888"/>
                </a:lnTo>
                <a:lnTo>
                  <a:pt x="16500" y="22455"/>
                </a:lnTo>
                <a:lnTo>
                  <a:pt x="16500" y="22455"/>
                </a:lnTo>
                <a:lnTo>
                  <a:pt x="16803" y="22889"/>
                </a:lnTo>
                <a:lnTo>
                  <a:pt x="17067" y="23343"/>
                </a:lnTo>
                <a:lnTo>
                  <a:pt x="17313" y="23797"/>
                </a:lnTo>
                <a:lnTo>
                  <a:pt x="17540" y="24288"/>
                </a:lnTo>
                <a:lnTo>
                  <a:pt x="17748" y="24761"/>
                </a:lnTo>
                <a:lnTo>
                  <a:pt x="17937" y="25252"/>
                </a:lnTo>
                <a:lnTo>
                  <a:pt x="18107" y="25762"/>
                </a:lnTo>
                <a:lnTo>
                  <a:pt x="18258" y="26273"/>
                </a:lnTo>
                <a:lnTo>
                  <a:pt x="18258" y="26273"/>
                </a:lnTo>
                <a:lnTo>
                  <a:pt x="18201" y="25838"/>
                </a:lnTo>
                <a:lnTo>
                  <a:pt x="18201" y="25838"/>
                </a:lnTo>
                <a:lnTo>
                  <a:pt x="18050" y="25120"/>
                </a:lnTo>
                <a:lnTo>
                  <a:pt x="17994" y="24742"/>
                </a:lnTo>
                <a:lnTo>
                  <a:pt x="17956" y="24345"/>
                </a:lnTo>
                <a:lnTo>
                  <a:pt x="17956" y="23948"/>
                </a:lnTo>
                <a:lnTo>
                  <a:pt x="17956" y="23759"/>
                </a:lnTo>
                <a:lnTo>
                  <a:pt x="17994" y="23570"/>
                </a:lnTo>
                <a:lnTo>
                  <a:pt x="18012" y="23400"/>
                </a:lnTo>
                <a:lnTo>
                  <a:pt x="18069" y="23230"/>
                </a:lnTo>
                <a:lnTo>
                  <a:pt x="18126" y="23060"/>
                </a:lnTo>
                <a:lnTo>
                  <a:pt x="18201" y="22889"/>
                </a:lnTo>
                <a:lnTo>
                  <a:pt x="18201" y="22889"/>
                </a:lnTo>
                <a:lnTo>
                  <a:pt x="18315" y="22738"/>
                </a:lnTo>
                <a:lnTo>
                  <a:pt x="18428" y="22568"/>
                </a:lnTo>
                <a:lnTo>
                  <a:pt x="18617" y="22228"/>
                </a:lnTo>
                <a:lnTo>
                  <a:pt x="18750" y="21869"/>
                </a:lnTo>
                <a:lnTo>
                  <a:pt x="18882" y="21491"/>
                </a:lnTo>
                <a:lnTo>
                  <a:pt x="19109" y="20754"/>
                </a:lnTo>
                <a:lnTo>
                  <a:pt x="19241" y="20395"/>
                </a:lnTo>
                <a:lnTo>
                  <a:pt x="19373" y="20017"/>
                </a:lnTo>
                <a:lnTo>
                  <a:pt x="19373" y="20017"/>
                </a:lnTo>
                <a:lnTo>
                  <a:pt x="19638" y="19487"/>
                </a:lnTo>
                <a:lnTo>
                  <a:pt x="19921" y="18958"/>
                </a:lnTo>
                <a:lnTo>
                  <a:pt x="20224" y="18467"/>
                </a:lnTo>
                <a:lnTo>
                  <a:pt x="20564" y="17975"/>
                </a:lnTo>
                <a:lnTo>
                  <a:pt x="20923" y="17503"/>
                </a:lnTo>
                <a:lnTo>
                  <a:pt x="21320" y="17049"/>
                </a:lnTo>
                <a:lnTo>
                  <a:pt x="21755" y="16633"/>
                </a:lnTo>
                <a:lnTo>
                  <a:pt x="22208" y="16255"/>
                </a:lnTo>
                <a:lnTo>
                  <a:pt x="22208" y="16255"/>
                </a:lnTo>
                <a:lnTo>
                  <a:pt x="22454" y="16066"/>
                </a:lnTo>
                <a:lnTo>
                  <a:pt x="22681" y="15840"/>
                </a:lnTo>
                <a:lnTo>
                  <a:pt x="22889" y="15594"/>
                </a:lnTo>
                <a:lnTo>
                  <a:pt x="23059" y="15348"/>
                </a:lnTo>
                <a:lnTo>
                  <a:pt x="23418" y="14819"/>
                </a:lnTo>
                <a:lnTo>
                  <a:pt x="23588" y="14554"/>
                </a:lnTo>
                <a:lnTo>
                  <a:pt x="23777" y="14309"/>
                </a:lnTo>
                <a:lnTo>
                  <a:pt x="23777" y="14309"/>
                </a:lnTo>
                <a:lnTo>
                  <a:pt x="24136" y="14006"/>
                </a:lnTo>
                <a:lnTo>
                  <a:pt x="24344" y="13855"/>
                </a:lnTo>
                <a:lnTo>
                  <a:pt x="24552" y="13723"/>
                </a:lnTo>
                <a:lnTo>
                  <a:pt x="24779" y="13609"/>
                </a:lnTo>
                <a:lnTo>
                  <a:pt x="24987" y="13515"/>
                </a:lnTo>
                <a:lnTo>
                  <a:pt x="25214" y="13420"/>
                </a:lnTo>
                <a:lnTo>
                  <a:pt x="25459" y="13383"/>
                </a:lnTo>
                <a:lnTo>
                  <a:pt x="25459" y="13383"/>
                </a:lnTo>
                <a:lnTo>
                  <a:pt x="25535" y="13420"/>
                </a:lnTo>
                <a:lnTo>
                  <a:pt x="25610" y="13477"/>
                </a:lnTo>
                <a:lnTo>
                  <a:pt x="25686" y="13553"/>
                </a:lnTo>
                <a:lnTo>
                  <a:pt x="25724" y="13628"/>
                </a:lnTo>
                <a:lnTo>
                  <a:pt x="25762" y="13723"/>
                </a:lnTo>
                <a:lnTo>
                  <a:pt x="25799" y="13836"/>
                </a:lnTo>
                <a:lnTo>
                  <a:pt x="25837" y="14063"/>
                </a:lnTo>
                <a:lnTo>
                  <a:pt x="25875" y="14554"/>
                </a:lnTo>
                <a:lnTo>
                  <a:pt x="25894" y="14781"/>
                </a:lnTo>
                <a:lnTo>
                  <a:pt x="25932" y="14970"/>
                </a:lnTo>
                <a:lnTo>
                  <a:pt x="25932" y="14970"/>
                </a:lnTo>
                <a:lnTo>
                  <a:pt x="26045" y="15764"/>
                </a:lnTo>
                <a:lnTo>
                  <a:pt x="26102" y="16161"/>
                </a:lnTo>
                <a:lnTo>
                  <a:pt x="26140" y="16558"/>
                </a:lnTo>
                <a:lnTo>
                  <a:pt x="26159" y="16955"/>
                </a:lnTo>
                <a:lnTo>
                  <a:pt x="26159" y="17371"/>
                </a:lnTo>
                <a:lnTo>
                  <a:pt x="26140" y="17767"/>
                </a:lnTo>
                <a:lnTo>
                  <a:pt x="26102" y="18164"/>
                </a:lnTo>
                <a:lnTo>
                  <a:pt x="26102" y="18164"/>
                </a:lnTo>
                <a:lnTo>
                  <a:pt x="26045" y="18448"/>
                </a:lnTo>
                <a:lnTo>
                  <a:pt x="25988" y="18731"/>
                </a:lnTo>
                <a:lnTo>
                  <a:pt x="25913" y="19015"/>
                </a:lnTo>
                <a:lnTo>
                  <a:pt x="25818" y="19298"/>
                </a:lnTo>
                <a:lnTo>
                  <a:pt x="25705" y="19563"/>
                </a:lnTo>
                <a:lnTo>
                  <a:pt x="25554" y="19809"/>
                </a:lnTo>
                <a:lnTo>
                  <a:pt x="25403" y="20054"/>
                </a:lnTo>
                <a:lnTo>
                  <a:pt x="25214" y="20262"/>
                </a:lnTo>
                <a:lnTo>
                  <a:pt x="25214" y="20262"/>
                </a:lnTo>
                <a:lnTo>
                  <a:pt x="24892" y="20621"/>
                </a:lnTo>
                <a:lnTo>
                  <a:pt x="24571" y="20943"/>
                </a:lnTo>
                <a:lnTo>
                  <a:pt x="24382" y="21094"/>
                </a:lnTo>
                <a:lnTo>
                  <a:pt x="24193" y="21245"/>
                </a:lnTo>
                <a:lnTo>
                  <a:pt x="24004" y="21377"/>
                </a:lnTo>
                <a:lnTo>
                  <a:pt x="23796" y="21491"/>
                </a:lnTo>
                <a:lnTo>
                  <a:pt x="23796" y="21491"/>
                </a:lnTo>
                <a:lnTo>
                  <a:pt x="23456" y="21642"/>
                </a:lnTo>
                <a:lnTo>
                  <a:pt x="23116" y="21793"/>
                </a:lnTo>
                <a:lnTo>
                  <a:pt x="22416" y="22058"/>
                </a:lnTo>
                <a:lnTo>
                  <a:pt x="22076" y="22209"/>
                </a:lnTo>
                <a:lnTo>
                  <a:pt x="21755" y="22398"/>
                </a:lnTo>
                <a:lnTo>
                  <a:pt x="21452" y="22606"/>
                </a:lnTo>
                <a:lnTo>
                  <a:pt x="21301" y="22719"/>
                </a:lnTo>
                <a:lnTo>
                  <a:pt x="21169" y="22852"/>
                </a:lnTo>
                <a:lnTo>
                  <a:pt x="21169" y="22852"/>
                </a:lnTo>
                <a:lnTo>
                  <a:pt x="21055" y="22946"/>
                </a:lnTo>
                <a:lnTo>
                  <a:pt x="20961" y="23060"/>
                </a:lnTo>
                <a:lnTo>
                  <a:pt x="20791" y="23286"/>
                </a:lnTo>
                <a:lnTo>
                  <a:pt x="20621" y="23513"/>
                </a:lnTo>
                <a:lnTo>
                  <a:pt x="20432" y="23740"/>
                </a:lnTo>
                <a:lnTo>
                  <a:pt x="20432" y="23740"/>
                </a:lnTo>
                <a:lnTo>
                  <a:pt x="19846" y="24345"/>
                </a:lnTo>
                <a:lnTo>
                  <a:pt x="19562" y="24666"/>
                </a:lnTo>
                <a:lnTo>
                  <a:pt x="19430" y="24836"/>
                </a:lnTo>
                <a:lnTo>
                  <a:pt x="19317" y="25006"/>
                </a:lnTo>
                <a:lnTo>
                  <a:pt x="19317" y="25006"/>
                </a:lnTo>
                <a:lnTo>
                  <a:pt x="19203" y="25176"/>
                </a:lnTo>
                <a:lnTo>
                  <a:pt x="19109" y="25347"/>
                </a:lnTo>
                <a:lnTo>
                  <a:pt x="18957" y="25706"/>
                </a:lnTo>
                <a:lnTo>
                  <a:pt x="18806" y="26084"/>
                </a:lnTo>
                <a:lnTo>
                  <a:pt x="18693" y="26462"/>
                </a:lnTo>
                <a:lnTo>
                  <a:pt x="18693" y="26462"/>
                </a:lnTo>
                <a:lnTo>
                  <a:pt x="18636" y="26575"/>
                </a:lnTo>
                <a:lnTo>
                  <a:pt x="18617" y="26707"/>
                </a:lnTo>
                <a:lnTo>
                  <a:pt x="18579" y="26953"/>
                </a:lnTo>
                <a:lnTo>
                  <a:pt x="18579" y="27199"/>
                </a:lnTo>
                <a:lnTo>
                  <a:pt x="18598" y="27445"/>
                </a:lnTo>
                <a:lnTo>
                  <a:pt x="18598" y="27445"/>
                </a:lnTo>
                <a:lnTo>
                  <a:pt x="18901" y="28616"/>
                </a:lnTo>
                <a:lnTo>
                  <a:pt x="18901" y="28616"/>
                </a:lnTo>
                <a:lnTo>
                  <a:pt x="19033" y="29051"/>
                </a:lnTo>
                <a:lnTo>
                  <a:pt x="19184" y="29486"/>
                </a:lnTo>
                <a:lnTo>
                  <a:pt x="19487" y="30336"/>
                </a:lnTo>
                <a:lnTo>
                  <a:pt x="19638" y="30752"/>
                </a:lnTo>
                <a:lnTo>
                  <a:pt x="19770" y="31187"/>
                </a:lnTo>
                <a:lnTo>
                  <a:pt x="19884" y="31640"/>
                </a:lnTo>
                <a:lnTo>
                  <a:pt x="19959" y="32075"/>
                </a:lnTo>
                <a:lnTo>
                  <a:pt x="19959" y="32075"/>
                </a:lnTo>
                <a:lnTo>
                  <a:pt x="19997" y="32302"/>
                </a:lnTo>
                <a:lnTo>
                  <a:pt x="19997" y="32302"/>
                </a:lnTo>
                <a:lnTo>
                  <a:pt x="19978" y="31924"/>
                </a:lnTo>
                <a:lnTo>
                  <a:pt x="19997" y="31546"/>
                </a:lnTo>
                <a:lnTo>
                  <a:pt x="20054" y="31168"/>
                </a:lnTo>
                <a:lnTo>
                  <a:pt x="20129" y="30790"/>
                </a:lnTo>
                <a:lnTo>
                  <a:pt x="20262" y="30431"/>
                </a:lnTo>
                <a:lnTo>
                  <a:pt x="20394" y="30091"/>
                </a:lnTo>
                <a:lnTo>
                  <a:pt x="20583" y="29750"/>
                </a:lnTo>
                <a:lnTo>
                  <a:pt x="20772" y="29429"/>
                </a:lnTo>
                <a:lnTo>
                  <a:pt x="20772" y="29429"/>
                </a:lnTo>
                <a:lnTo>
                  <a:pt x="20961" y="29221"/>
                </a:lnTo>
                <a:lnTo>
                  <a:pt x="21131" y="29051"/>
                </a:lnTo>
                <a:lnTo>
                  <a:pt x="21528" y="28673"/>
                </a:lnTo>
                <a:lnTo>
                  <a:pt x="21717" y="28503"/>
                </a:lnTo>
                <a:lnTo>
                  <a:pt x="21887" y="28295"/>
                </a:lnTo>
                <a:lnTo>
                  <a:pt x="22038" y="28087"/>
                </a:lnTo>
                <a:lnTo>
                  <a:pt x="22171" y="27860"/>
                </a:lnTo>
                <a:lnTo>
                  <a:pt x="22171" y="27860"/>
                </a:lnTo>
                <a:lnTo>
                  <a:pt x="22303" y="27596"/>
                </a:lnTo>
                <a:lnTo>
                  <a:pt x="22416" y="27350"/>
                </a:lnTo>
                <a:lnTo>
                  <a:pt x="22643" y="26821"/>
                </a:lnTo>
                <a:lnTo>
                  <a:pt x="22870" y="26310"/>
                </a:lnTo>
                <a:lnTo>
                  <a:pt x="23002" y="26065"/>
                </a:lnTo>
                <a:lnTo>
                  <a:pt x="23153" y="25819"/>
                </a:lnTo>
                <a:lnTo>
                  <a:pt x="23153" y="25819"/>
                </a:lnTo>
                <a:lnTo>
                  <a:pt x="23569" y="25347"/>
                </a:lnTo>
                <a:lnTo>
                  <a:pt x="23796" y="25120"/>
                </a:lnTo>
                <a:lnTo>
                  <a:pt x="24042" y="24893"/>
                </a:lnTo>
                <a:lnTo>
                  <a:pt x="24287" y="24704"/>
                </a:lnTo>
                <a:lnTo>
                  <a:pt x="24571" y="24534"/>
                </a:lnTo>
                <a:lnTo>
                  <a:pt x="24854" y="24383"/>
                </a:lnTo>
                <a:lnTo>
                  <a:pt x="25157" y="24288"/>
                </a:lnTo>
                <a:lnTo>
                  <a:pt x="25157" y="24288"/>
                </a:lnTo>
                <a:lnTo>
                  <a:pt x="25289" y="24250"/>
                </a:lnTo>
                <a:lnTo>
                  <a:pt x="25440" y="24231"/>
                </a:lnTo>
                <a:lnTo>
                  <a:pt x="25743" y="24231"/>
                </a:lnTo>
                <a:lnTo>
                  <a:pt x="26026" y="24231"/>
                </a:lnTo>
                <a:lnTo>
                  <a:pt x="26329" y="24231"/>
                </a:lnTo>
                <a:lnTo>
                  <a:pt x="26329" y="24231"/>
                </a:lnTo>
                <a:lnTo>
                  <a:pt x="26650" y="24194"/>
                </a:lnTo>
                <a:lnTo>
                  <a:pt x="26971" y="24137"/>
                </a:lnTo>
                <a:lnTo>
                  <a:pt x="27293" y="24061"/>
                </a:lnTo>
                <a:lnTo>
                  <a:pt x="27595" y="23967"/>
                </a:lnTo>
                <a:lnTo>
                  <a:pt x="27595" y="23967"/>
                </a:lnTo>
                <a:lnTo>
                  <a:pt x="28256" y="23797"/>
                </a:lnTo>
                <a:lnTo>
                  <a:pt x="28691" y="23702"/>
                </a:lnTo>
                <a:lnTo>
                  <a:pt x="29145" y="23608"/>
                </a:lnTo>
                <a:lnTo>
                  <a:pt x="29372" y="23589"/>
                </a:lnTo>
                <a:lnTo>
                  <a:pt x="29598" y="23570"/>
                </a:lnTo>
                <a:lnTo>
                  <a:pt x="29806" y="23570"/>
                </a:lnTo>
                <a:lnTo>
                  <a:pt x="29995" y="23589"/>
                </a:lnTo>
                <a:lnTo>
                  <a:pt x="30147" y="23627"/>
                </a:lnTo>
                <a:lnTo>
                  <a:pt x="30279" y="23683"/>
                </a:lnTo>
                <a:lnTo>
                  <a:pt x="30392" y="23759"/>
                </a:lnTo>
                <a:lnTo>
                  <a:pt x="30430" y="23816"/>
                </a:lnTo>
                <a:lnTo>
                  <a:pt x="30449" y="23872"/>
                </a:lnTo>
                <a:lnTo>
                  <a:pt x="30449" y="23872"/>
                </a:lnTo>
                <a:lnTo>
                  <a:pt x="30430" y="23910"/>
                </a:lnTo>
                <a:lnTo>
                  <a:pt x="30411" y="23929"/>
                </a:lnTo>
                <a:lnTo>
                  <a:pt x="30373" y="23929"/>
                </a:lnTo>
                <a:lnTo>
                  <a:pt x="30336" y="23929"/>
                </a:lnTo>
                <a:lnTo>
                  <a:pt x="30184" y="23872"/>
                </a:lnTo>
                <a:lnTo>
                  <a:pt x="30184" y="23872"/>
                </a:lnTo>
                <a:lnTo>
                  <a:pt x="29995" y="23816"/>
                </a:lnTo>
                <a:lnTo>
                  <a:pt x="29787" y="23797"/>
                </a:lnTo>
                <a:lnTo>
                  <a:pt x="29598" y="23778"/>
                </a:lnTo>
                <a:lnTo>
                  <a:pt x="29409" y="23797"/>
                </a:lnTo>
                <a:lnTo>
                  <a:pt x="29202" y="23816"/>
                </a:lnTo>
                <a:lnTo>
                  <a:pt x="29013" y="23835"/>
                </a:lnTo>
                <a:lnTo>
                  <a:pt x="28634" y="23910"/>
                </a:lnTo>
                <a:lnTo>
                  <a:pt x="28238" y="24024"/>
                </a:lnTo>
                <a:lnTo>
                  <a:pt x="27841" y="24137"/>
                </a:lnTo>
                <a:lnTo>
                  <a:pt x="27463" y="24231"/>
                </a:lnTo>
                <a:lnTo>
                  <a:pt x="27085" y="24326"/>
                </a:lnTo>
                <a:lnTo>
                  <a:pt x="27085" y="24326"/>
                </a:lnTo>
                <a:lnTo>
                  <a:pt x="26801" y="24402"/>
                </a:lnTo>
                <a:lnTo>
                  <a:pt x="26518" y="24420"/>
                </a:lnTo>
                <a:lnTo>
                  <a:pt x="26215" y="24439"/>
                </a:lnTo>
                <a:lnTo>
                  <a:pt x="25932" y="24439"/>
                </a:lnTo>
                <a:lnTo>
                  <a:pt x="25629" y="24439"/>
                </a:lnTo>
                <a:lnTo>
                  <a:pt x="25346" y="24477"/>
                </a:lnTo>
                <a:lnTo>
                  <a:pt x="25062" y="24534"/>
                </a:lnTo>
                <a:lnTo>
                  <a:pt x="24930" y="24572"/>
                </a:lnTo>
                <a:lnTo>
                  <a:pt x="24798" y="24647"/>
                </a:lnTo>
                <a:lnTo>
                  <a:pt x="24798" y="24647"/>
                </a:lnTo>
                <a:lnTo>
                  <a:pt x="24590" y="24761"/>
                </a:lnTo>
                <a:lnTo>
                  <a:pt x="24401" y="24893"/>
                </a:lnTo>
                <a:lnTo>
                  <a:pt x="24212" y="25044"/>
                </a:lnTo>
                <a:lnTo>
                  <a:pt x="24042" y="25195"/>
                </a:lnTo>
                <a:lnTo>
                  <a:pt x="23701" y="25517"/>
                </a:lnTo>
                <a:lnTo>
                  <a:pt x="23380" y="25857"/>
                </a:lnTo>
                <a:lnTo>
                  <a:pt x="23380" y="25857"/>
                </a:lnTo>
                <a:lnTo>
                  <a:pt x="23191" y="26159"/>
                </a:lnTo>
                <a:lnTo>
                  <a:pt x="23040" y="26462"/>
                </a:lnTo>
                <a:lnTo>
                  <a:pt x="22889" y="26764"/>
                </a:lnTo>
                <a:lnTo>
                  <a:pt x="22756" y="27085"/>
                </a:lnTo>
                <a:lnTo>
                  <a:pt x="22624" y="27388"/>
                </a:lnTo>
                <a:lnTo>
                  <a:pt x="22492" y="27709"/>
                </a:lnTo>
                <a:lnTo>
                  <a:pt x="22322" y="28012"/>
                </a:lnTo>
                <a:lnTo>
                  <a:pt x="22152" y="28295"/>
                </a:lnTo>
                <a:lnTo>
                  <a:pt x="22152" y="28295"/>
                </a:lnTo>
                <a:lnTo>
                  <a:pt x="22019" y="28465"/>
                </a:lnTo>
                <a:lnTo>
                  <a:pt x="21887" y="28616"/>
                </a:lnTo>
                <a:lnTo>
                  <a:pt x="21604" y="28900"/>
                </a:lnTo>
                <a:lnTo>
                  <a:pt x="21320" y="29164"/>
                </a:lnTo>
                <a:lnTo>
                  <a:pt x="21037" y="29448"/>
                </a:lnTo>
                <a:lnTo>
                  <a:pt x="21037" y="29448"/>
                </a:lnTo>
                <a:lnTo>
                  <a:pt x="20866" y="29675"/>
                </a:lnTo>
                <a:lnTo>
                  <a:pt x="20734" y="29902"/>
                </a:lnTo>
                <a:lnTo>
                  <a:pt x="20602" y="30128"/>
                </a:lnTo>
                <a:lnTo>
                  <a:pt x="20507" y="30393"/>
                </a:lnTo>
                <a:lnTo>
                  <a:pt x="20413" y="30639"/>
                </a:lnTo>
                <a:lnTo>
                  <a:pt x="20337" y="30903"/>
                </a:lnTo>
                <a:lnTo>
                  <a:pt x="20205" y="31433"/>
                </a:lnTo>
                <a:lnTo>
                  <a:pt x="20205" y="31433"/>
                </a:lnTo>
                <a:lnTo>
                  <a:pt x="20186" y="31603"/>
                </a:lnTo>
                <a:lnTo>
                  <a:pt x="20186" y="31773"/>
                </a:lnTo>
                <a:lnTo>
                  <a:pt x="20186" y="32113"/>
                </a:lnTo>
                <a:lnTo>
                  <a:pt x="20224" y="32453"/>
                </a:lnTo>
                <a:lnTo>
                  <a:pt x="20243" y="32793"/>
                </a:lnTo>
                <a:lnTo>
                  <a:pt x="20243" y="32793"/>
                </a:lnTo>
                <a:lnTo>
                  <a:pt x="20243" y="32812"/>
                </a:lnTo>
                <a:lnTo>
                  <a:pt x="20243" y="32812"/>
                </a:lnTo>
                <a:close/>
                <a:moveTo>
                  <a:pt x="30468" y="24836"/>
                </a:moveTo>
                <a:lnTo>
                  <a:pt x="30468" y="24836"/>
                </a:lnTo>
                <a:lnTo>
                  <a:pt x="30411" y="25006"/>
                </a:lnTo>
                <a:lnTo>
                  <a:pt x="30336" y="25176"/>
                </a:lnTo>
                <a:lnTo>
                  <a:pt x="30260" y="25328"/>
                </a:lnTo>
                <a:lnTo>
                  <a:pt x="30165" y="25479"/>
                </a:lnTo>
                <a:lnTo>
                  <a:pt x="30165" y="25479"/>
                </a:lnTo>
                <a:lnTo>
                  <a:pt x="30014" y="25649"/>
                </a:lnTo>
                <a:lnTo>
                  <a:pt x="29844" y="25800"/>
                </a:lnTo>
                <a:lnTo>
                  <a:pt x="29655" y="25951"/>
                </a:lnTo>
                <a:lnTo>
                  <a:pt x="29447" y="26084"/>
                </a:lnTo>
                <a:lnTo>
                  <a:pt x="29447" y="26084"/>
                </a:lnTo>
                <a:lnTo>
                  <a:pt x="29164" y="26254"/>
                </a:lnTo>
                <a:lnTo>
                  <a:pt x="28861" y="26405"/>
                </a:lnTo>
                <a:lnTo>
                  <a:pt x="28540" y="26556"/>
                </a:lnTo>
                <a:lnTo>
                  <a:pt x="28219" y="26689"/>
                </a:lnTo>
                <a:lnTo>
                  <a:pt x="28219" y="26689"/>
                </a:lnTo>
                <a:lnTo>
                  <a:pt x="27746" y="26878"/>
                </a:lnTo>
                <a:lnTo>
                  <a:pt x="27519" y="26991"/>
                </a:lnTo>
                <a:lnTo>
                  <a:pt x="27311" y="27142"/>
                </a:lnTo>
                <a:lnTo>
                  <a:pt x="27311" y="27142"/>
                </a:lnTo>
                <a:lnTo>
                  <a:pt x="27066" y="27350"/>
                </a:lnTo>
                <a:lnTo>
                  <a:pt x="26820" y="27577"/>
                </a:lnTo>
                <a:lnTo>
                  <a:pt x="26820" y="27577"/>
                </a:lnTo>
                <a:lnTo>
                  <a:pt x="26574" y="27785"/>
                </a:lnTo>
                <a:lnTo>
                  <a:pt x="26291" y="27955"/>
                </a:lnTo>
                <a:lnTo>
                  <a:pt x="26026" y="28144"/>
                </a:lnTo>
                <a:lnTo>
                  <a:pt x="25894" y="28257"/>
                </a:lnTo>
                <a:lnTo>
                  <a:pt x="25781" y="28371"/>
                </a:lnTo>
                <a:lnTo>
                  <a:pt x="25781" y="28371"/>
                </a:lnTo>
                <a:lnTo>
                  <a:pt x="25648" y="28522"/>
                </a:lnTo>
                <a:lnTo>
                  <a:pt x="25535" y="28673"/>
                </a:lnTo>
                <a:lnTo>
                  <a:pt x="25308" y="28994"/>
                </a:lnTo>
                <a:lnTo>
                  <a:pt x="25100" y="29335"/>
                </a:lnTo>
                <a:lnTo>
                  <a:pt x="24987" y="29486"/>
                </a:lnTo>
                <a:lnTo>
                  <a:pt x="24854" y="29656"/>
                </a:lnTo>
                <a:lnTo>
                  <a:pt x="24854" y="29656"/>
                </a:lnTo>
                <a:lnTo>
                  <a:pt x="24760" y="29788"/>
                </a:lnTo>
                <a:lnTo>
                  <a:pt x="24628" y="29902"/>
                </a:lnTo>
                <a:lnTo>
                  <a:pt x="24495" y="29996"/>
                </a:lnTo>
                <a:lnTo>
                  <a:pt x="24363" y="30091"/>
                </a:lnTo>
                <a:lnTo>
                  <a:pt x="24079" y="30261"/>
                </a:lnTo>
                <a:lnTo>
                  <a:pt x="23777" y="30412"/>
                </a:lnTo>
                <a:lnTo>
                  <a:pt x="23777" y="30412"/>
                </a:lnTo>
                <a:lnTo>
                  <a:pt x="23569" y="30525"/>
                </a:lnTo>
                <a:lnTo>
                  <a:pt x="23361" y="30639"/>
                </a:lnTo>
                <a:lnTo>
                  <a:pt x="23191" y="30771"/>
                </a:lnTo>
                <a:lnTo>
                  <a:pt x="23021" y="30941"/>
                </a:lnTo>
                <a:lnTo>
                  <a:pt x="23021" y="30941"/>
                </a:lnTo>
                <a:lnTo>
                  <a:pt x="22813" y="31149"/>
                </a:lnTo>
                <a:lnTo>
                  <a:pt x="22567" y="31319"/>
                </a:lnTo>
                <a:lnTo>
                  <a:pt x="22322" y="31470"/>
                </a:lnTo>
                <a:lnTo>
                  <a:pt x="22057" y="31603"/>
                </a:lnTo>
                <a:lnTo>
                  <a:pt x="22057" y="31603"/>
                </a:lnTo>
                <a:lnTo>
                  <a:pt x="21622" y="31773"/>
                </a:lnTo>
                <a:lnTo>
                  <a:pt x="21433" y="31886"/>
                </a:lnTo>
                <a:lnTo>
                  <a:pt x="21244" y="32000"/>
                </a:lnTo>
                <a:lnTo>
                  <a:pt x="21244" y="32000"/>
                </a:lnTo>
                <a:lnTo>
                  <a:pt x="20942" y="32264"/>
                </a:lnTo>
                <a:lnTo>
                  <a:pt x="20696" y="32529"/>
                </a:lnTo>
                <a:lnTo>
                  <a:pt x="20451" y="32831"/>
                </a:lnTo>
                <a:lnTo>
                  <a:pt x="20224" y="33134"/>
                </a:lnTo>
                <a:lnTo>
                  <a:pt x="20224" y="33134"/>
                </a:lnTo>
                <a:lnTo>
                  <a:pt x="20205" y="33323"/>
                </a:lnTo>
                <a:lnTo>
                  <a:pt x="20205" y="33323"/>
                </a:lnTo>
                <a:lnTo>
                  <a:pt x="20299" y="33209"/>
                </a:lnTo>
                <a:lnTo>
                  <a:pt x="20432" y="33096"/>
                </a:lnTo>
                <a:lnTo>
                  <a:pt x="20677" y="32907"/>
                </a:lnTo>
                <a:lnTo>
                  <a:pt x="20942" y="32737"/>
                </a:lnTo>
                <a:lnTo>
                  <a:pt x="21226" y="32604"/>
                </a:lnTo>
                <a:lnTo>
                  <a:pt x="21509" y="32472"/>
                </a:lnTo>
                <a:lnTo>
                  <a:pt x="21811" y="32378"/>
                </a:lnTo>
                <a:lnTo>
                  <a:pt x="22397" y="32151"/>
                </a:lnTo>
                <a:lnTo>
                  <a:pt x="22397" y="32151"/>
                </a:lnTo>
                <a:lnTo>
                  <a:pt x="23323" y="31754"/>
                </a:lnTo>
                <a:lnTo>
                  <a:pt x="23701" y="31584"/>
                </a:lnTo>
                <a:lnTo>
                  <a:pt x="24023" y="31414"/>
                </a:lnTo>
                <a:lnTo>
                  <a:pt x="24344" y="31206"/>
                </a:lnTo>
                <a:lnTo>
                  <a:pt x="24646" y="30941"/>
                </a:lnTo>
                <a:lnTo>
                  <a:pt x="24987" y="30601"/>
                </a:lnTo>
                <a:lnTo>
                  <a:pt x="25346" y="30166"/>
                </a:lnTo>
                <a:lnTo>
                  <a:pt x="25346" y="30166"/>
                </a:lnTo>
                <a:lnTo>
                  <a:pt x="25346" y="30185"/>
                </a:lnTo>
                <a:lnTo>
                  <a:pt x="25346" y="30185"/>
                </a:lnTo>
                <a:lnTo>
                  <a:pt x="25497" y="29996"/>
                </a:lnTo>
                <a:lnTo>
                  <a:pt x="25497" y="29996"/>
                </a:lnTo>
                <a:lnTo>
                  <a:pt x="25497" y="29996"/>
                </a:lnTo>
                <a:lnTo>
                  <a:pt x="25497" y="29996"/>
                </a:lnTo>
                <a:lnTo>
                  <a:pt x="25497" y="29996"/>
                </a:lnTo>
                <a:lnTo>
                  <a:pt x="25497" y="29996"/>
                </a:lnTo>
                <a:lnTo>
                  <a:pt x="25799" y="29675"/>
                </a:lnTo>
                <a:lnTo>
                  <a:pt x="26102" y="29335"/>
                </a:lnTo>
                <a:lnTo>
                  <a:pt x="26650" y="28616"/>
                </a:lnTo>
                <a:lnTo>
                  <a:pt x="26933" y="28276"/>
                </a:lnTo>
                <a:lnTo>
                  <a:pt x="27236" y="27936"/>
                </a:lnTo>
                <a:lnTo>
                  <a:pt x="27538" y="27596"/>
                </a:lnTo>
                <a:lnTo>
                  <a:pt x="27878" y="27312"/>
                </a:lnTo>
                <a:lnTo>
                  <a:pt x="27878" y="27312"/>
                </a:lnTo>
                <a:lnTo>
                  <a:pt x="28105" y="27142"/>
                </a:lnTo>
                <a:lnTo>
                  <a:pt x="28351" y="26991"/>
                </a:lnTo>
                <a:lnTo>
                  <a:pt x="28880" y="26764"/>
                </a:lnTo>
                <a:lnTo>
                  <a:pt x="29126" y="26632"/>
                </a:lnTo>
                <a:lnTo>
                  <a:pt x="29391" y="26499"/>
                </a:lnTo>
                <a:lnTo>
                  <a:pt x="29617" y="26348"/>
                </a:lnTo>
                <a:lnTo>
                  <a:pt x="29844" y="26159"/>
                </a:lnTo>
                <a:lnTo>
                  <a:pt x="29844" y="26159"/>
                </a:lnTo>
                <a:lnTo>
                  <a:pt x="29995" y="26027"/>
                </a:lnTo>
                <a:lnTo>
                  <a:pt x="30165" y="25895"/>
                </a:lnTo>
                <a:lnTo>
                  <a:pt x="30241" y="25838"/>
                </a:lnTo>
                <a:lnTo>
                  <a:pt x="30317" y="25762"/>
                </a:lnTo>
                <a:lnTo>
                  <a:pt x="30373" y="25668"/>
                </a:lnTo>
                <a:lnTo>
                  <a:pt x="30411" y="25573"/>
                </a:lnTo>
                <a:lnTo>
                  <a:pt x="30411" y="25573"/>
                </a:lnTo>
                <a:lnTo>
                  <a:pt x="30449" y="25403"/>
                </a:lnTo>
                <a:lnTo>
                  <a:pt x="30468" y="25214"/>
                </a:lnTo>
                <a:lnTo>
                  <a:pt x="30487" y="25025"/>
                </a:lnTo>
                <a:lnTo>
                  <a:pt x="30468" y="24836"/>
                </a:lnTo>
                <a:lnTo>
                  <a:pt x="30468" y="24836"/>
                </a:lnTo>
                <a:close/>
                <a:moveTo>
                  <a:pt x="20375" y="32737"/>
                </a:moveTo>
                <a:lnTo>
                  <a:pt x="20375" y="32737"/>
                </a:lnTo>
                <a:lnTo>
                  <a:pt x="20621" y="32453"/>
                </a:lnTo>
                <a:lnTo>
                  <a:pt x="20885" y="32170"/>
                </a:lnTo>
                <a:lnTo>
                  <a:pt x="21018" y="32037"/>
                </a:lnTo>
                <a:lnTo>
                  <a:pt x="21169" y="31924"/>
                </a:lnTo>
                <a:lnTo>
                  <a:pt x="21320" y="31829"/>
                </a:lnTo>
                <a:lnTo>
                  <a:pt x="21490" y="31735"/>
                </a:lnTo>
                <a:lnTo>
                  <a:pt x="21490" y="31735"/>
                </a:lnTo>
                <a:lnTo>
                  <a:pt x="21925" y="31546"/>
                </a:lnTo>
                <a:lnTo>
                  <a:pt x="22152" y="31433"/>
                </a:lnTo>
                <a:lnTo>
                  <a:pt x="22360" y="31338"/>
                </a:lnTo>
                <a:lnTo>
                  <a:pt x="22360" y="31338"/>
                </a:lnTo>
                <a:lnTo>
                  <a:pt x="22624" y="31168"/>
                </a:lnTo>
                <a:lnTo>
                  <a:pt x="22851" y="30960"/>
                </a:lnTo>
                <a:lnTo>
                  <a:pt x="22851" y="30960"/>
                </a:lnTo>
                <a:lnTo>
                  <a:pt x="23021" y="30771"/>
                </a:lnTo>
                <a:lnTo>
                  <a:pt x="23134" y="30677"/>
                </a:lnTo>
                <a:lnTo>
                  <a:pt x="23229" y="30601"/>
                </a:lnTo>
                <a:lnTo>
                  <a:pt x="23229" y="30601"/>
                </a:lnTo>
                <a:lnTo>
                  <a:pt x="23494" y="30431"/>
                </a:lnTo>
                <a:lnTo>
                  <a:pt x="23777" y="30299"/>
                </a:lnTo>
                <a:lnTo>
                  <a:pt x="24061" y="30147"/>
                </a:lnTo>
                <a:lnTo>
                  <a:pt x="24344" y="29996"/>
                </a:lnTo>
                <a:lnTo>
                  <a:pt x="24344" y="29996"/>
                </a:lnTo>
                <a:lnTo>
                  <a:pt x="24533" y="29845"/>
                </a:lnTo>
                <a:lnTo>
                  <a:pt x="24703" y="29656"/>
                </a:lnTo>
                <a:lnTo>
                  <a:pt x="24873" y="29467"/>
                </a:lnTo>
                <a:lnTo>
                  <a:pt x="25006" y="29278"/>
                </a:lnTo>
                <a:lnTo>
                  <a:pt x="25006" y="29278"/>
                </a:lnTo>
                <a:lnTo>
                  <a:pt x="25232" y="28919"/>
                </a:lnTo>
                <a:lnTo>
                  <a:pt x="25478" y="28579"/>
                </a:lnTo>
                <a:lnTo>
                  <a:pt x="25592" y="28408"/>
                </a:lnTo>
                <a:lnTo>
                  <a:pt x="25743" y="28257"/>
                </a:lnTo>
                <a:lnTo>
                  <a:pt x="25894" y="28125"/>
                </a:lnTo>
                <a:lnTo>
                  <a:pt x="26064" y="27993"/>
                </a:lnTo>
                <a:lnTo>
                  <a:pt x="26064" y="27993"/>
                </a:lnTo>
                <a:lnTo>
                  <a:pt x="26253" y="27860"/>
                </a:lnTo>
                <a:lnTo>
                  <a:pt x="26442" y="27728"/>
                </a:lnTo>
                <a:lnTo>
                  <a:pt x="26631" y="27596"/>
                </a:lnTo>
                <a:lnTo>
                  <a:pt x="26801" y="27463"/>
                </a:lnTo>
                <a:lnTo>
                  <a:pt x="26801" y="27463"/>
                </a:lnTo>
                <a:lnTo>
                  <a:pt x="27104" y="27180"/>
                </a:lnTo>
                <a:lnTo>
                  <a:pt x="27274" y="27048"/>
                </a:lnTo>
                <a:lnTo>
                  <a:pt x="27444" y="26915"/>
                </a:lnTo>
                <a:lnTo>
                  <a:pt x="27444" y="26915"/>
                </a:lnTo>
                <a:lnTo>
                  <a:pt x="27652" y="26821"/>
                </a:lnTo>
                <a:lnTo>
                  <a:pt x="27878" y="26707"/>
                </a:lnTo>
                <a:lnTo>
                  <a:pt x="28332" y="26537"/>
                </a:lnTo>
                <a:lnTo>
                  <a:pt x="28332" y="26537"/>
                </a:lnTo>
                <a:lnTo>
                  <a:pt x="28616" y="26405"/>
                </a:lnTo>
                <a:lnTo>
                  <a:pt x="28880" y="26273"/>
                </a:lnTo>
                <a:lnTo>
                  <a:pt x="29164" y="26140"/>
                </a:lnTo>
                <a:lnTo>
                  <a:pt x="29409" y="25970"/>
                </a:lnTo>
                <a:lnTo>
                  <a:pt x="29409" y="25970"/>
                </a:lnTo>
                <a:lnTo>
                  <a:pt x="29617" y="25838"/>
                </a:lnTo>
                <a:lnTo>
                  <a:pt x="29806" y="25706"/>
                </a:lnTo>
                <a:lnTo>
                  <a:pt x="29958" y="25554"/>
                </a:lnTo>
                <a:lnTo>
                  <a:pt x="30090" y="25384"/>
                </a:lnTo>
                <a:lnTo>
                  <a:pt x="30203" y="25214"/>
                </a:lnTo>
                <a:lnTo>
                  <a:pt x="30298" y="25025"/>
                </a:lnTo>
                <a:lnTo>
                  <a:pt x="30373" y="24798"/>
                </a:lnTo>
                <a:lnTo>
                  <a:pt x="30430" y="24572"/>
                </a:lnTo>
                <a:lnTo>
                  <a:pt x="30430" y="24572"/>
                </a:lnTo>
                <a:lnTo>
                  <a:pt x="30430" y="24572"/>
                </a:lnTo>
                <a:lnTo>
                  <a:pt x="30279" y="24817"/>
                </a:lnTo>
                <a:lnTo>
                  <a:pt x="30090" y="25063"/>
                </a:lnTo>
                <a:lnTo>
                  <a:pt x="29976" y="25176"/>
                </a:lnTo>
                <a:lnTo>
                  <a:pt x="29863" y="25290"/>
                </a:lnTo>
                <a:lnTo>
                  <a:pt x="29750" y="25384"/>
                </a:lnTo>
                <a:lnTo>
                  <a:pt x="29617" y="25460"/>
                </a:lnTo>
                <a:lnTo>
                  <a:pt x="29617" y="25460"/>
                </a:lnTo>
                <a:lnTo>
                  <a:pt x="29183" y="25706"/>
                </a:lnTo>
                <a:lnTo>
                  <a:pt x="28710" y="25914"/>
                </a:lnTo>
                <a:lnTo>
                  <a:pt x="28710" y="25914"/>
                </a:lnTo>
                <a:lnTo>
                  <a:pt x="28464" y="25989"/>
                </a:lnTo>
                <a:lnTo>
                  <a:pt x="28219" y="26065"/>
                </a:lnTo>
                <a:lnTo>
                  <a:pt x="27708" y="26235"/>
                </a:lnTo>
                <a:lnTo>
                  <a:pt x="27708" y="26235"/>
                </a:lnTo>
                <a:lnTo>
                  <a:pt x="27538" y="26292"/>
                </a:lnTo>
                <a:lnTo>
                  <a:pt x="27349" y="26367"/>
                </a:lnTo>
                <a:lnTo>
                  <a:pt x="27028" y="26575"/>
                </a:lnTo>
                <a:lnTo>
                  <a:pt x="26707" y="26764"/>
                </a:lnTo>
                <a:lnTo>
                  <a:pt x="26537" y="26859"/>
                </a:lnTo>
                <a:lnTo>
                  <a:pt x="26366" y="26934"/>
                </a:lnTo>
                <a:lnTo>
                  <a:pt x="26366" y="26934"/>
                </a:lnTo>
                <a:lnTo>
                  <a:pt x="26007" y="27104"/>
                </a:lnTo>
                <a:lnTo>
                  <a:pt x="25648" y="27274"/>
                </a:lnTo>
                <a:lnTo>
                  <a:pt x="25648" y="27274"/>
                </a:lnTo>
                <a:lnTo>
                  <a:pt x="25232" y="27539"/>
                </a:lnTo>
                <a:lnTo>
                  <a:pt x="24798" y="27841"/>
                </a:lnTo>
                <a:lnTo>
                  <a:pt x="24798" y="27841"/>
                </a:lnTo>
                <a:lnTo>
                  <a:pt x="24476" y="28068"/>
                </a:lnTo>
                <a:lnTo>
                  <a:pt x="24155" y="28276"/>
                </a:lnTo>
                <a:lnTo>
                  <a:pt x="23985" y="28408"/>
                </a:lnTo>
                <a:lnTo>
                  <a:pt x="23853" y="28541"/>
                </a:lnTo>
                <a:lnTo>
                  <a:pt x="23701" y="28673"/>
                </a:lnTo>
                <a:lnTo>
                  <a:pt x="23588" y="28843"/>
                </a:lnTo>
                <a:lnTo>
                  <a:pt x="23588" y="28843"/>
                </a:lnTo>
                <a:lnTo>
                  <a:pt x="23475" y="29032"/>
                </a:lnTo>
                <a:lnTo>
                  <a:pt x="23361" y="29240"/>
                </a:lnTo>
                <a:lnTo>
                  <a:pt x="23267" y="29448"/>
                </a:lnTo>
                <a:lnTo>
                  <a:pt x="23153" y="29637"/>
                </a:lnTo>
                <a:lnTo>
                  <a:pt x="23153" y="29637"/>
                </a:lnTo>
                <a:lnTo>
                  <a:pt x="23021" y="29826"/>
                </a:lnTo>
                <a:lnTo>
                  <a:pt x="22870" y="29996"/>
                </a:lnTo>
                <a:lnTo>
                  <a:pt x="22719" y="30166"/>
                </a:lnTo>
                <a:lnTo>
                  <a:pt x="22549" y="30317"/>
                </a:lnTo>
                <a:lnTo>
                  <a:pt x="22549" y="30317"/>
                </a:lnTo>
                <a:lnTo>
                  <a:pt x="22171" y="30601"/>
                </a:lnTo>
                <a:lnTo>
                  <a:pt x="21963" y="30752"/>
                </a:lnTo>
                <a:lnTo>
                  <a:pt x="21793" y="30903"/>
                </a:lnTo>
                <a:lnTo>
                  <a:pt x="21793" y="30903"/>
                </a:lnTo>
                <a:lnTo>
                  <a:pt x="21396" y="31262"/>
                </a:lnTo>
                <a:lnTo>
                  <a:pt x="20999" y="31622"/>
                </a:lnTo>
                <a:lnTo>
                  <a:pt x="20999" y="31622"/>
                </a:lnTo>
                <a:lnTo>
                  <a:pt x="20885" y="31735"/>
                </a:lnTo>
                <a:lnTo>
                  <a:pt x="20791" y="31867"/>
                </a:lnTo>
                <a:lnTo>
                  <a:pt x="20715" y="32000"/>
                </a:lnTo>
                <a:lnTo>
                  <a:pt x="20640" y="32151"/>
                </a:lnTo>
                <a:lnTo>
                  <a:pt x="20507" y="32453"/>
                </a:lnTo>
                <a:lnTo>
                  <a:pt x="20375" y="32737"/>
                </a:lnTo>
                <a:lnTo>
                  <a:pt x="20375" y="32737"/>
                </a:lnTo>
                <a:close/>
                <a:moveTo>
                  <a:pt x="17521" y="26178"/>
                </a:moveTo>
                <a:lnTo>
                  <a:pt x="17521" y="26178"/>
                </a:lnTo>
                <a:lnTo>
                  <a:pt x="17445" y="26121"/>
                </a:lnTo>
                <a:lnTo>
                  <a:pt x="17445" y="26121"/>
                </a:lnTo>
                <a:lnTo>
                  <a:pt x="17294" y="26046"/>
                </a:lnTo>
                <a:lnTo>
                  <a:pt x="17143" y="25989"/>
                </a:lnTo>
                <a:lnTo>
                  <a:pt x="16841" y="25876"/>
                </a:lnTo>
                <a:lnTo>
                  <a:pt x="16841" y="25876"/>
                </a:lnTo>
                <a:lnTo>
                  <a:pt x="16652" y="25800"/>
                </a:lnTo>
                <a:lnTo>
                  <a:pt x="16425" y="25743"/>
                </a:lnTo>
                <a:lnTo>
                  <a:pt x="16217" y="25687"/>
                </a:lnTo>
                <a:lnTo>
                  <a:pt x="16009" y="25668"/>
                </a:lnTo>
                <a:lnTo>
                  <a:pt x="16009" y="25668"/>
                </a:lnTo>
                <a:lnTo>
                  <a:pt x="15839" y="25649"/>
                </a:lnTo>
                <a:lnTo>
                  <a:pt x="15669" y="25649"/>
                </a:lnTo>
                <a:lnTo>
                  <a:pt x="15329" y="25649"/>
                </a:lnTo>
                <a:lnTo>
                  <a:pt x="15329" y="25649"/>
                </a:lnTo>
                <a:lnTo>
                  <a:pt x="14856" y="25592"/>
                </a:lnTo>
                <a:lnTo>
                  <a:pt x="14610" y="25573"/>
                </a:lnTo>
                <a:lnTo>
                  <a:pt x="14384" y="25554"/>
                </a:lnTo>
                <a:lnTo>
                  <a:pt x="14384" y="25554"/>
                </a:lnTo>
                <a:lnTo>
                  <a:pt x="14043" y="25573"/>
                </a:lnTo>
                <a:lnTo>
                  <a:pt x="13703" y="25649"/>
                </a:lnTo>
                <a:lnTo>
                  <a:pt x="13703" y="25649"/>
                </a:lnTo>
                <a:lnTo>
                  <a:pt x="13476" y="25706"/>
                </a:lnTo>
                <a:lnTo>
                  <a:pt x="13250" y="25781"/>
                </a:lnTo>
                <a:lnTo>
                  <a:pt x="13250" y="25781"/>
                </a:lnTo>
                <a:lnTo>
                  <a:pt x="13098" y="25800"/>
                </a:lnTo>
                <a:lnTo>
                  <a:pt x="12947" y="25819"/>
                </a:lnTo>
                <a:lnTo>
                  <a:pt x="12626" y="25838"/>
                </a:lnTo>
                <a:lnTo>
                  <a:pt x="12626" y="25838"/>
                </a:lnTo>
                <a:lnTo>
                  <a:pt x="12418" y="25857"/>
                </a:lnTo>
                <a:lnTo>
                  <a:pt x="12229" y="25914"/>
                </a:lnTo>
                <a:lnTo>
                  <a:pt x="11832" y="26027"/>
                </a:lnTo>
                <a:lnTo>
                  <a:pt x="11832" y="26027"/>
                </a:lnTo>
                <a:lnTo>
                  <a:pt x="11700" y="26046"/>
                </a:lnTo>
                <a:lnTo>
                  <a:pt x="11586" y="26046"/>
                </a:lnTo>
                <a:lnTo>
                  <a:pt x="11473" y="26008"/>
                </a:lnTo>
                <a:lnTo>
                  <a:pt x="11359" y="25970"/>
                </a:lnTo>
                <a:lnTo>
                  <a:pt x="11359" y="25970"/>
                </a:lnTo>
                <a:lnTo>
                  <a:pt x="11114" y="25838"/>
                </a:lnTo>
                <a:lnTo>
                  <a:pt x="10887" y="25687"/>
                </a:lnTo>
                <a:lnTo>
                  <a:pt x="10887" y="25687"/>
                </a:lnTo>
                <a:lnTo>
                  <a:pt x="10641" y="25517"/>
                </a:lnTo>
                <a:lnTo>
                  <a:pt x="10509" y="25441"/>
                </a:lnTo>
                <a:lnTo>
                  <a:pt x="10377" y="25365"/>
                </a:lnTo>
                <a:lnTo>
                  <a:pt x="10377" y="25365"/>
                </a:lnTo>
                <a:lnTo>
                  <a:pt x="10131" y="25252"/>
                </a:lnTo>
                <a:lnTo>
                  <a:pt x="9904" y="25139"/>
                </a:lnTo>
                <a:lnTo>
                  <a:pt x="9904" y="25139"/>
                </a:lnTo>
                <a:lnTo>
                  <a:pt x="9715" y="25006"/>
                </a:lnTo>
                <a:lnTo>
                  <a:pt x="9545" y="24874"/>
                </a:lnTo>
                <a:lnTo>
                  <a:pt x="9224" y="24553"/>
                </a:lnTo>
                <a:lnTo>
                  <a:pt x="9224" y="24553"/>
                </a:lnTo>
                <a:lnTo>
                  <a:pt x="8978" y="24326"/>
                </a:lnTo>
                <a:lnTo>
                  <a:pt x="8732" y="24099"/>
                </a:lnTo>
                <a:lnTo>
                  <a:pt x="8487" y="23872"/>
                </a:lnTo>
                <a:lnTo>
                  <a:pt x="8203" y="23683"/>
                </a:lnTo>
                <a:lnTo>
                  <a:pt x="8203" y="23683"/>
                </a:lnTo>
                <a:lnTo>
                  <a:pt x="7938" y="23513"/>
                </a:lnTo>
                <a:lnTo>
                  <a:pt x="7655" y="23362"/>
                </a:lnTo>
                <a:lnTo>
                  <a:pt x="7523" y="23268"/>
                </a:lnTo>
                <a:lnTo>
                  <a:pt x="7409" y="23173"/>
                </a:lnTo>
                <a:lnTo>
                  <a:pt x="7296" y="23060"/>
                </a:lnTo>
                <a:lnTo>
                  <a:pt x="7201" y="22927"/>
                </a:lnTo>
                <a:lnTo>
                  <a:pt x="7201" y="22927"/>
                </a:lnTo>
                <a:lnTo>
                  <a:pt x="7145" y="22833"/>
                </a:lnTo>
                <a:lnTo>
                  <a:pt x="7107" y="22719"/>
                </a:lnTo>
                <a:lnTo>
                  <a:pt x="7031" y="22493"/>
                </a:lnTo>
                <a:lnTo>
                  <a:pt x="6975" y="22266"/>
                </a:lnTo>
                <a:lnTo>
                  <a:pt x="6918" y="22058"/>
                </a:lnTo>
                <a:lnTo>
                  <a:pt x="6918" y="22058"/>
                </a:lnTo>
                <a:lnTo>
                  <a:pt x="6880" y="21963"/>
                </a:lnTo>
                <a:lnTo>
                  <a:pt x="6823" y="21888"/>
                </a:lnTo>
                <a:lnTo>
                  <a:pt x="6710" y="21755"/>
                </a:lnTo>
                <a:lnTo>
                  <a:pt x="6559" y="21623"/>
                </a:lnTo>
                <a:lnTo>
                  <a:pt x="6408" y="21510"/>
                </a:lnTo>
                <a:lnTo>
                  <a:pt x="6408" y="21510"/>
                </a:lnTo>
                <a:lnTo>
                  <a:pt x="6370" y="21472"/>
                </a:lnTo>
                <a:lnTo>
                  <a:pt x="6370" y="21472"/>
                </a:lnTo>
                <a:lnTo>
                  <a:pt x="6011" y="21491"/>
                </a:lnTo>
                <a:lnTo>
                  <a:pt x="6011" y="21491"/>
                </a:lnTo>
                <a:lnTo>
                  <a:pt x="5803" y="21510"/>
                </a:lnTo>
                <a:lnTo>
                  <a:pt x="5803" y="21510"/>
                </a:lnTo>
                <a:lnTo>
                  <a:pt x="6086" y="21869"/>
                </a:lnTo>
                <a:lnTo>
                  <a:pt x="6200" y="22039"/>
                </a:lnTo>
                <a:lnTo>
                  <a:pt x="6256" y="22152"/>
                </a:lnTo>
                <a:lnTo>
                  <a:pt x="6294" y="22247"/>
                </a:lnTo>
                <a:lnTo>
                  <a:pt x="6294" y="22247"/>
                </a:lnTo>
                <a:lnTo>
                  <a:pt x="6313" y="22417"/>
                </a:lnTo>
                <a:lnTo>
                  <a:pt x="6351" y="22587"/>
                </a:lnTo>
                <a:lnTo>
                  <a:pt x="6464" y="22927"/>
                </a:lnTo>
                <a:lnTo>
                  <a:pt x="6615" y="23230"/>
                </a:lnTo>
                <a:lnTo>
                  <a:pt x="6786" y="23532"/>
                </a:lnTo>
                <a:lnTo>
                  <a:pt x="6993" y="23797"/>
                </a:lnTo>
                <a:lnTo>
                  <a:pt x="7239" y="24061"/>
                </a:lnTo>
                <a:lnTo>
                  <a:pt x="7504" y="24288"/>
                </a:lnTo>
                <a:lnTo>
                  <a:pt x="7787" y="24496"/>
                </a:lnTo>
                <a:lnTo>
                  <a:pt x="7787" y="24496"/>
                </a:lnTo>
                <a:lnTo>
                  <a:pt x="8071" y="24628"/>
                </a:lnTo>
                <a:lnTo>
                  <a:pt x="8354" y="24780"/>
                </a:lnTo>
                <a:lnTo>
                  <a:pt x="8657" y="24912"/>
                </a:lnTo>
                <a:lnTo>
                  <a:pt x="8940" y="25063"/>
                </a:lnTo>
                <a:lnTo>
                  <a:pt x="8940" y="25063"/>
                </a:lnTo>
                <a:lnTo>
                  <a:pt x="9186" y="25233"/>
                </a:lnTo>
                <a:lnTo>
                  <a:pt x="9451" y="25422"/>
                </a:lnTo>
                <a:lnTo>
                  <a:pt x="9942" y="25819"/>
                </a:lnTo>
                <a:lnTo>
                  <a:pt x="10188" y="26008"/>
                </a:lnTo>
                <a:lnTo>
                  <a:pt x="10452" y="26178"/>
                </a:lnTo>
                <a:lnTo>
                  <a:pt x="10717" y="26329"/>
                </a:lnTo>
                <a:lnTo>
                  <a:pt x="11019" y="26443"/>
                </a:lnTo>
                <a:lnTo>
                  <a:pt x="11019" y="26443"/>
                </a:lnTo>
                <a:lnTo>
                  <a:pt x="11246" y="26518"/>
                </a:lnTo>
                <a:lnTo>
                  <a:pt x="11473" y="26575"/>
                </a:lnTo>
                <a:lnTo>
                  <a:pt x="11719" y="26594"/>
                </a:lnTo>
                <a:lnTo>
                  <a:pt x="11945" y="26575"/>
                </a:lnTo>
                <a:lnTo>
                  <a:pt x="12172" y="26556"/>
                </a:lnTo>
                <a:lnTo>
                  <a:pt x="12399" y="26499"/>
                </a:lnTo>
                <a:lnTo>
                  <a:pt x="12834" y="26367"/>
                </a:lnTo>
                <a:lnTo>
                  <a:pt x="13287" y="26216"/>
                </a:lnTo>
                <a:lnTo>
                  <a:pt x="13741" y="26065"/>
                </a:lnTo>
                <a:lnTo>
                  <a:pt x="13968" y="26008"/>
                </a:lnTo>
                <a:lnTo>
                  <a:pt x="14195" y="25970"/>
                </a:lnTo>
                <a:lnTo>
                  <a:pt x="14440" y="25932"/>
                </a:lnTo>
                <a:lnTo>
                  <a:pt x="14667" y="25932"/>
                </a:lnTo>
                <a:lnTo>
                  <a:pt x="14667" y="25932"/>
                </a:lnTo>
                <a:lnTo>
                  <a:pt x="15423" y="25932"/>
                </a:lnTo>
                <a:lnTo>
                  <a:pt x="15801" y="25951"/>
                </a:lnTo>
                <a:lnTo>
                  <a:pt x="16179" y="25989"/>
                </a:lnTo>
                <a:lnTo>
                  <a:pt x="16538" y="26046"/>
                </a:lnTo>
                <a:lnTo>
                  <a:pt x="16916" y="26140"/>
                </a:lnTo>
                <a:lnTo>
                  <a:pt x="17275" y="26254"/>
                </a:lnTo>
                <a:lnTo>
                  <a:pt x="17616" y="26405"/>
                </a:lnTo>
                <a:lnTo>
                  <a:pt x="17616" y="26405"/>
                </a:lnTo>
                <a:lnTo>
                  <a:pt x="17521" y="26178"/>
                </a:lnTo>
                <a:lnTo>
                  <a:pt x="17521" y="26178"/>
                </a:lnTo>
                <a:close/>
                <a:moveTo>
                  <a:pt x="6540" y="21472"/>
                </a:moveTo>
                <a:lnTo>
                  <a:pt x="6540" y="21472"/>
                </a:lnTo>
                <a:lnTo>
                  <a:pt x="6710" y="21623"/>
                </a:lnTo>
                <a:lnTo>
                  <a:pt x="6804" y="21699"/>
                </a:lnTo>
                <a:lnTo>
                  <a:pt x="6880" y="21774"/>
                </a:lnTo>
                <a:lnTo>
                  <a:pt x="6880" y="21774"/>
                </a:lnTo>
                <a:lnTo>
                  <a:pt x="6937" y="21869"/>
                </a:lnTo>
                <a:lnTo>
                  <a:pt x="6993" y="21944"/>
                </a:lnTo>
                <a:lnTo>
                  <a:pt x="7050" y="22133"/>
                </a:lnTo>
                <a:lnTo>
                  <a:pt x="7145" y="22511"/>
                </a:lnTo>
                <a:lnTo>
                  <a:pt x="7145" y="22511"/>
                </a:lnTo>
                <a:lnTo>
                  <a:pt x="7201" y="22682"/>
                </a:lnTo>
                <a:lnTo>
                  <a:pt x="7277" y="22852"/>
                </a:lnTo>
                <a:lnTo>
                  <a:pt x="7277" y="22852"/>
                </a:lnTo>
                <a:lnTo>
                  <a:pt x="7353" y="22965"/>
                </a:lnTo>
                <a:lnTo>
                  <a:pt x="7428" y="23060"/>
                </a:lnTo>
                <a:lnTo>
                  <a:pt x="7523" y="23135"/>
                </a:lnTo>
                <a:lnTo>
                  <a:pt x="7636" y="23211"/>
                </a:lnTo>
                <a:lnTo>
                  <a:pt x="7863" y="23343"/>
                </a:lnTo>
                <a:lnTo>
                  <a:pt x="8090" y="23475"/>
                </a:lnTo>
                <a:lnTo>
                  <a:pt x="8090" y="23475"/>
                </a:lnTo>
                <a:lnTo>
                  <a:pt x="8411" y="23702"/>
                </a:lnTo>
                <a:lnTo>
                  <a:pt x="8732" y="23948"/>
                </a:lnTo>
                <a:lnTo>
                  <a:pt x="9016" y="24213"/>
                </a:lnTo>
                <a:lnTo>
                  <a:pt x="9299" y="24477"/>
                </a:lnTo>
                <a:lnTo>
                  <a:pt x="9299" y="24477"/>
                </a:lnTo>
                <a:lnTo>
                  <a:pt x="9469" y="24647"/>
                </a:lnTo>
                <a:lnTo>
                  <a:pt x="9640" y="24798"/>
                </a:lnTo>
                <a:lnTo>
                  <a:pt x="9810" y="24950"/>
                </a:lnTo>
                <a:lnTo>
                  <a:pt x="9999" y="25063"/>
                </a:lnTo>
                <a:lnTo>
                  <a:pt x="9999" y="25063"/>
                </a:lnTo>
                <a:lnTo>
                  <a:pt x="10207" y="25176"/>
                </a:lnTo>
                <a:lnTo>
                  <a:pt x="10396" y="25271"/>
                </a:lnTo>
                <a:lnTo>
                  <a:pt x="10603" y="25365"/>
                </a:lnTo>
                <a:lnTo>
                  <a:pt x="10792" y="25498"/>
                </a:lnTo>
                <a:lnTo>
                  <a:pt x="10792" y="25498"/>
                </a:lnTo>
                <a:lnTo>
                  <a:pt x="11019" y="25649"/>
                </a:lnTo>
                <a:lnTo>
                  <a:pt x="11246" y="25800"/>
                </a:lnTo>
                <a:lnTo>
                  <a:pt x="11246" y="25800"/>
                </a:lnTo>
                <a:lnTo>
                  <a:pt x="11454" y="25895"/>
                </a:lnTo>
                <a:lnTo>
                  <a:pt x="11548" y="25932"/>
                </a:lnTo>
                <a:lnTo>
                  <a:pt x="11662" y="25951"/>
                </a:lnTo>
                <a:lnTo>
                  <a:pt x="11662" y="25951"/>
                </a:lnTo>
                <a:lnTo>
                  <a:pt x="11870" y="25914"/>
                </a:lnTo>
                <a:lnTo>
                  <a:pt x="12059" y="25857"/>
                </a:lnTo>
                <a:lnTo>
                  <a:pt x="12267" y="25781"/>
                </a:lnTo>
                <a:lnTo>
                  <a:pt x="12475" y="25743"/>
                </a:lnTo>
                <a:lnTo>
                  <a:pt x="12475" y="25743"/>
                </a:lnTo>
                <a:lnTo>
                  <a:pt x="12664" y="25725"/>
                </a:lnTo>
                <a:lnTo>
                  <a:pt x="12853" y="25725"/>
                </a:lnTo>
                <a:lnTo>
                  <a:pt x="13042" y="25706"/>
                </a:lnTo>
                <a:lnTo>
                  <a:pt x="13231" y="25687"/>
                </a:lnTo>
                <a:lnTo>
                  <a:pt x="13231" y="25687"/>
                </a:lnTo>
                <a:lnTo>
                  <a:pt x="13420" y="25630"/>
                </a:lnTo>
                <a:lnTo>
                  <a:pt x="13609" y="25554"/>
                </a:lnTo>
                <a:lnTo>
                  <a:pt x="13609" y="25554"/>
                </a:lnTo>
                <a:lnTo>
                  <a:pt x="13892" y="25498"/>
                </a:lnTo>
                <a:lnTo>
                  <a:pt x="14157" y="25460"/>
                </a:lnTo>
                <a:lnTo>
                  <a:pt x="14157" y="25460"/>
                </a:lnTo>
                <a:lnTo>
                  <a:pt x="14327" y="25460"/>
                </a:lnTo>
                <a:lnTo>
                  <a:pt x="14478" y="25460"/>
                </a:lnTo>
                <a:lnTo>
                  <a:pt x="14799" y="25479"/>
                </a:lnTo>
                <a:lnTo>
                  <a:pt x="15121" y="25517"/>
                </a:lnTo>
                <a:lnTo>
                  <a:pt x="15461" y="25536"/>
                </a:lnTo>
                <a:lnTo>
                  <a:pt x="15461" y="25536"/>
                </a:lnTo>
                <a:lnTo>
                  <a:pt x="15820" y="25536"/>
                </a:lnTo>
                <a:lnTo>
                  <a:pt x="16179" y="25573"/>
                </a:lnTo>
                <a:lnTo>
                  <a:pt x="16519" y="25649"/>
                </a:lnTo>
                <a:lnTo>
                  <a:pt x="16859" y="25762"/>
                </a:lnTo>
                <a:lnTo>
                  <a:pt x="16859" y="25762"/>
                </a:lnTo>
                <a:lnTo>
                  <a:pt x="17181" y="25895"/>
                </a:lnTo>
                <a:lnTo>
                  <a:pt x="17464" y="26027"/>
                </a:lnTo>
                <a:lnTo>
                  <a:pt x="17464" y="26027"/>
                </a:lnTo>
                <a:lnTo>
                  <a:pt x="17408" y="25838"/>
                </a:lnTo>
                <a:lnTo>
                  <a:pt x="17408" y="25838"/>
                </a:lnTo>
                <a:lnTo>
                  <a:pt x="17238" y="25725"/>
                </a:lnTo>
                <a:lnTo>
                  <a:pt x="17238" y="25725"/>
                </a:lnTo>
                <a:lnTo>
                  <a:pt x="17067" y="25649"/>
                </a:lnTo>
                <a:lnTo>
                  <a:pt x="16897" y="25573"/>
                </a:lnTo>
                <a:lnTo>
                  <a:pt x="16557" y="25441"/>
                </a:lnTo>
                <a:lnTo>
                  <a:pt x="16557" y="25441"/>
                </a:lnTo>
                <a:lnTo>
                  <a:pt x="16141" y="25328"/>
                </a:lnTo>
                <a:lnTo>
                  <a:pt x="16141" y="25328"/>
                </a:lnTo>
                <a:lnTo>
                  <a:pt x="15631" y="25214"/>
                </a:lnTo>
                <a:lnTo>
                  <a:pt x="15102" y="25139"/>
                </a:lnTo>
                <a:lnTo>
                  <a:pt x="14573" y="25101"/>
                </a:lnTo>
                <a:lnTo>
                  <a:pt x="14043" y="25120"/>
                </a:lnTo>
                <a:lnTo>
                  <a:pt x="14043" y="25120"/>
                </a:lnTo>
                <a:lnTo>
                  <a:pt x="13212" y="25195"/>
                </a:lnTo>
                <a:lnTo>
                  <a:pt x="13212" y="25195"/>
                </a:lnTo>
                <a:lnTo>
                  <a:pt x="12607" y="25309"/>
                </a:lnTo>
                <a:lnTo>
                  <a:pt x="11983" y="25384"/>
                </a:lnTo>
                <a:lnTo>
                  <a:pt x="11983" y="25384"/>
                </a:lnTo>
                <a:lnTo>
                  <a:pt x="11870" y="25384"/>
                </a:lnTo>
                <a:lnTo>
                  <a:pt x="11756" y="25365"/>
                </a:lnTo>
                <a:lnTo>
                  <a:pt x="11643" y="25347"/>
                </a:lnTo>
                <a:lnTo>
                  <a:pt x="11548" y="25309"/>
                </a:lnTo>
                <a:lnTo>
                  <a:pt x="11359" y="25195"/>
                </a:lnTo>
                <a:lnTo>
                  <a:pt x="11170" y="25063"/>
                </a:lnTo>
                <a:lnTo>
                  <a:pt x="11000" y="24893"/>
                </a:lnTo>
                <a:lnTo>
                  <a:pt x="10830" y="24742"/>
                </a:lnTo>
                <a:lnTo>
                  <a:pt x="10679" y="24572"/>
                </a:lnTo>
                <a:lnTo>
                  <a:pt x="10509" y="24420"/>
                </a:lnTo>
                <a:lnTo>
                  <a:pt x="10509" y="24420"/>
                </a:lnTo>
                <a:lnTo>
                  <a:pt x="10301" y="24288"/>
                </a:lnTo>
                <a:lnTo>
                  <a:pt x="10093" y="24175"/>
                </a:lnTo>
                <a:lnTo>
                  <a:pt x="9885" y="24080"/>
                </a:lnTo>
                <a:lnTo>
                  <a:pt x="9658" y="23967"/>
                </a:lnTo>
                <a:lnTo>
                  <a:pt x="9658" y="23967"/>
                </a:lnTo>
                <a:lnTo>
                  <a:pt x="9337" y="23778"/>
                </a:lnTo>
                <a:lnTo>
                  <a:pt x="9035" y="23589"/>
                </a:lnTo>
                <a:lnTo>
                  <a:pt x="9035" y="23589"/>
                </a:lnTo>
                <a:lnTo>
                  <a:pt x="8732" y="23381"/>
                </a:lnTo>
                <a:lnTo>
                  <a:pt x="8449" y="23192"/>
                </a:lnTo>
                <a:lnTo>
                  <a:pt x="8449" y="23192"/>
                </a:lnTo>
                <a:lnTo>
                  <a:pt x="8184" y="22946"/>
                </a:lnTo>
                <a:lnTo>
                  <a:pt x="7957" y="22663"/>
                </a:lnTo>
                <a:lnTo>
                  <a:pt x="7957" y="22663"/>
                </a:lnTo>
                <a:lnTo>
                  <a:pt x="7768" y="22417"/>
                </a:lnTo>
                <a:lnTo>
                  <a:pt x="7579" y="22152"/>
                </a:lnTo>
                <a:lnTo>
                  <a:pt x="7409" y="21888"/>
                </a:lnTo>
                <a:lnTo>
                  <a:pt x="7220" y="21642"/>
                </a:lnTo>
                <a:lnTo>
                  <a:pt x="7220" y="21642"/>
                </a:lnTo>
                <a:lnTo>
                  <a:pt x="7012" y="21472"/>
                </a:lnTo>
                <a:lnTo>
                  <a:pt x="7012" y="21472"/>
                </a:lnTo>
                <a:lnTo>
                  <a:pt x="6540" y="21472"/>
                </a:lnTo>
                <a:lnTo>
                  <a:pt x="6540" y="21472"/>
                </a:lnTo>
                <a:close/>
                <a:moveTo>
                  <a:pt x="7182" y="21472"/>
                </a:moveTo>
                <a:lnTo>
                  <a:pt x="7182" y="21472"/>
                </a:lnTo>
                <a:lnTo>
                  <a:pt x="7371" y="21680"/>
                </a:lnTo>
                <a:lnTo>
                  <a:pt x="7542" y="21907"/>
                </a:lnTo>
                <a:lnTo>
                  <a:pt x="7863" y="22379"/>
                </a:lnTo>
                <a:lnTo>
                  <a:pt x="7863" y="22379"/>
                </a:lnTo>
                <a:lnTo>
                  <a:pt x="8014" y="22587"/>
                </a:lnTo>
                <a:lnTo>
                  <a:pt x="8184" y="22776"/>
                </a:lnTo>
                <a:lnTo>
                  <a:pt x="8373" y="22965"/>
                </a:lnTo>
                <a:lnTo>
                  <a:pt x="8581" y="23135"/>
                </a:lnTo>
                <a:lnTo>
                  <a:pt x="8581" y="23135"/>
                </a:lnTo>
                <a:lnTo>
                  <a:pt x="9205" y="23570"/>
                </a:lnTo>
                <a:lnTo>
                  <a:pt x="9526" y="23778"/>
                </a:lnTo>
                <a:lnTo>
                  <a:pt x="9866" y="23967"/>
                </a:lnTo>
                <a:lnTo>
                  <a:pt x="9866" y="23967"/>
                </a:lnTo>
                <a:lnTo>
                  <a:pt x="10188" y="24118"/>
                </a:lnTo>
                <a:lnTo>
                  <a:pt x="10358" y="24194"/>
                </a:lnTo>
                <a:lnTo>
                  <a:pt x="10509" y="24288"/>
                </a:lnTo>
                <a:lnTo>
                  <a:pt x="10509" y="24288"/>
                </a:lnTo>
                <a:lnTo>
                  <a:pt x="10641" y="24402"/>
                </a:lnTo>
                <a:lnTo>
                  <a:pt x="10792" y="24534"/>
                </a:lnTo>
                <a:lnTo>
                  <a:pt x="11057" y="24798"/>
                </a:lnTo>
                <a:lnTo>
                  <a:pt x="11057" y="24798"/>
                </a:lnTo>
                <a:lnTo>
                  <a:pt x="11227" y="24950"/>
                </a:lnTo>
                <a:lnTo>
                  <a:pt x="11397" y="25101"/>
                </a:lnTo>
                <a:lnTo>
                  <a:pt x="11605" y="25214"/>
                </a:lnTo>
                <a:lnTo>
                  <a:pt x="11719" y="25252"/>
                </a:lnTo>
                <a:lnTo>
                  <a:pt x="11832" y="25290"/>
                </a:lnTo>
                <a:lnTo>
                  <a:pt x="11832" y="25290"/>
                </a:lnTo>
                <a:lnTo>
                  <a:pt x="12002" y="25290"/>
                </a:lnTo>
                <a:lnTo>
                  <a:pt x="12153" y="25271"/>
                </a:lnTo>
                <a:lnTo>
                  <a:pt x="12475" y="25214"/>
                </a:lnTo>
                <a:lnTo>
                  <a:pt x="12475" y="25214"/>
                </a:lnTo>
                <a:lnTo>
                  <a:pt x="13174" y="25101"/>
                </a:lnTo>
                <a:lnTo>
                  <a:pt x="13174" y="25101"/>
                </a:lnTo>
                <a:lnTo>
                  <a:pt x="13514" y="25063"/>
                </a:lnTo>
                <a:lnTo>
                  <a:pt x="13514" y="25063"/>
                </a:lnTo>
                <a:lnTo>
                  <a:pt x="13873" y="25025"/>
                </a:lnTo>
                <a:lnTo>
                  <a:pt x="14232" y="25006"/>
                </a:lnTo>
                <a:lnTo>
                  <a:pt x="14232" y="25006"/>
                </a:lnTo>
                <a:lnTo>
                  <a:pt x="14780" y="25006"/>
                </a:lnTo>
                <a:lnTo>
                  <a:pt x="15045" y="25025"/>
                </a:lnTo>
                <a:lnTo>
                  <a:pt x="15329" y="25044"/>
                </a:lnTo>
                <a:lnTo>
                  <a:pt x="15329" y="25044"/>
                </a:lnTo>
                <a:lnTo>
                  <a:pt x="15707" y="25120"/>
                </a:lnTo>
                <a:lnTo>
                  <a:pt x="16085" y="25195"/>
                </a:lnTo>
                <a:lnTo>
                  <a:pt x="16444" y="25309"/>
                </a:lnTo>
                <a:lnTo>
                  <a:pt x="16822" y="25422"/>
                </a:lnTo>
                <a:lnTo>
                  <a:pt x="16822" y="25422"/>
                </a:lnTo>
                <a:lnTo>
                  <a:pt x="16992" y="25498"/>
                </a:lnTo>
                <a:lnTo>
                  <a:pt x="17162" y="25573"/>
                </a:lnTo>
                <a:lnTo>
                  <a:pt x="17162" y="25573"/>
                </a:lnTo>
                <a:lnTo>
                  <a:pt x="17049" y="25422"/>
                </a:lnTo>
                <a:lnTo>
                  <a:pt x="16916" y="25290"/>
                </a:lnTo>
                <a:lnTo>
                  <a:pt x="16916" y="25290"/>
                </a:lnTo>
                <a:lnTo>
                  <a:pt x="16803" y="25139"/>
                </a:lnTo>
                <a:lnTo>
                  <a:pt x="16652" y="25025"/>
                </a:lnTo>
                <a:lnTo>
                  <a:pt x="16500" y="24931"/>
                </a:lnTo>
                <a:lnTo>
                  <a:pt x="16330" y="24855"/>
                </a:lnTo>
                <a:lnTo>
                  <a:pt x="16160" y="24817"/>
                </a:lnTo>
                <a:lnTo>
                  <a:pt x="15971" y="24780"/>
                </a:lnTo>
                <a:lnTo>
                  <a:pt x="15612" y="24685"/>
                </a:lnTo>
                <a:lnTo>
                  <a:pt x="15612" y="24685"/>
                </a:lnTo>
                <a:lnTo>
                  <a:pt x="15291" y="24591"/>
                </a:lnTo>
                <a:lnTo>
                  <a:pt x="14969" y="24458"/>
                </a:lnTo>
                <a:lnTo>
                  <a:pt x="14667" y="24326"/>
                </a:lnTo>
                <a:lnTo>
                  <a:pt x="14346" y="24213"/>
                </a:lnTo>
                <a:lnTo>
                  <a:pt x="14346" y="24213"/>
                </a:lnTo>
                <a:lnTo>
                  <a:pt x="14176" y="24156"/>
                </a:lnTo>
                <a:lnTo>
                  <a:pt x="14006" y="24118"/>
                </a:lnTo>
                <a:lnTo>
                  <a:pt x="13646" y="24061"/>
                </a:lnTo>
                <a:lnTo>
                  <a:pt x="13476" y="24042"/>
                </a:lnTo>
                <a:lnTo>
                  <a:pt x="13306" y="24005"/>
                </a:lnTo>
                <a:lnTo>
                  <a:pt x="13136" y="23948"/>
                </a:lnTo>
                <a:lnTo>
                  <a:pt x="12966" y="23853"/>
                </a:lnTo>
                <a:lnTo>
                  <a:pt x="12966" y="23853"/>
                </a:lnTo>
                <a:lnTo>
                  <a:pt x="12758" y="23721"/>
                </a:lnTo>
                <a:lnTo>
                  <a:pt x="12550" y="23551"/>
                </a:lnTo>
                <a:lnTo>
                  <a:pt x="12134" y="23211"/>
                </a:lnTo>
                <a:lnTo>
                  <a:pt x="11322" y="22493"/>
                </a:lnTo>
                <a:lnTo>
                  <a:pt x="10925" y="22152"/>
                </a:lnTo>
                <a:lnTo>
                  <a:pt x="10698" y="21982"/>
                </a:lnTo>
                <a:lnTo>
                  <a:pt x="10490" y="21831"/>
                </a:lnTo>
                <a:lnTo>
                  <a:pt x="10263" y="21699"/>
                </a:lnTo>
                <a:lnTo>
                  <a:pt x="10036" y="21566"/>
                </a:lnTo>
                <a:lnTo>
                  <a:pt x="9791" y="21453"/>
                </a:lnTo>
                <a:lnTo>
                  <a:pt x="9526" y="21359"/>
                </a:lnTo>
                <a:lnTo>
                  <a:pt x="9526" y="21359"/>
                </a:lnTo>
                <a:lnTo>
                  <a:pt x="9356" y="21321"/>
                </a:lnTo>
                <a:lnTo>
                  <a:pt x="9318" y="21321"/>
                </a:lnTo>
                <a:lnTo>
                  <a:pt x="9299" y="21302"/>
                </a:lnTo>
                <a:lnTo>
                  <a:pt x="9280" y="21264"/>
                </a:lnTo>
                <a:lnTo>
                  <a:pt x="9280" y="21207"/>
                </a:lnTo>
                <a:lnTo>
                  <a:pt x="9280" y="21207"/>
                </a:lnTo>
                <a:lnTo>
                  <a:pt x="8997" y="21264"/>
                </a:lnTo>
                <a:lnTo>
                  <a:pt x="8732" y="21340"/>
                </a:lnTo>
                <a:lnTo>
                  <a:pt x="8468" y="21396"/>
                </a:lnTo>
                <a:lnTo>
                  <a:pt x="8184" y="21434"/>
                </a:lnTo>
                <a:lnTo>
                  <a:pt x="8184" y="21434"/>
                </a:lnTo>
                <a:lnTo>
                  <a:pt x="7693" y="21472"/>
                </a:lnTo>
                <a:lnTo>
                  <a:pt x="7182" y="21472"/>
                </a:lnTo>
                <a:lnTo>
                  <a:pt x="7182" y="21472"/>
                </a:lnTo>
                <a:close/>
                <a:moveTo>
                  <a:pt x="18409" y="25819"/>
                </a:moveTo>
                <a:lnTo>
                  <a:pt x="18409" y="25819"/>
                </a:lnTo>
                <a:lnTo>
                  <a:pt x="18447" y="25479"/>
                </a:lnTo>
                <a:lnTo>
                  <a:pt x="18447" y="25479"/>
                </a:lnTo>
                <a:lnTo>
                  <a:pt x="18523" y="24950"/>
                </a:lnTo>
                <a:lnTo>
                  <a:pt x="18561" y="24685"/>
                </a:lnTo>
                <a:lnTo>
                  <a:pt x="18636" y="24420"/>
                </a:lnTo>
                <a:lnTo>
                  <a:pt x="18636" y="24420"/>
                </a:lnTo>
                <a:lnTo>
                  <a:pt x="18844" y="23948"/>
                </a:lnTo>
                <a:lnTo>
                  <a:pt x="19033" y="23475"/>
                </a:lnTo>
                <a:lnTo>
                  <a:pt x="19033" y="23475"/>
                </a:lnTo>
                <a:lnTo>
                  <a:pt x="19203" y="23135"/>
                </a:lnTo>
                <a:lnTo>
                  <a:pt x="19298" y="22965"/>
                </a:lnTo>
                <a:lnTo>
                  <a:pt x="19373" y="22776"/>
                </a:lnTo>
                <a:lnTo>
                  <a:pt x="19373" y="22776"/>
                </a:lnTo>
                <a:lnTo>
                  <a:pt x="19411" y="22644"/>
                </a:lnTo>
                <a:lnTo>
                  <a:pt x="19430" y="22511"/>
                </a:lnTo>
                <a:lnTo>
                  <a:pt x="19468" y="22379"/>
                </a:lnTo>
                <a:lnTo>
                  <a:pt x="19506" y="22247"/>
                </a:lnTo>
                <a:lnTo>
                  <a:pt x="19506" y="22247"/>
                </a:lnTo>
                <a:lnTo>
                  <a:pt x="19562" y="22096"/>
                </a:lnTo>
                <a:lnTo>
                  <a:pt x="19638" y="21963"/>
                </a:lnTo>
                <a:lnTo>
                  <a:pt x="19751" y="21850"/>
                </a:lnTo>
                <a:lnTo>
                  <a:pt x="19846" y="21737"/>
                </a:lnTo>
                <a:lnTo>
                  <a:pt x="20091" y="21529"/>
                </a:lnTo>
                <a:lnTo>
                  <a:pt x="20337" y="21340"/>
                </a:lnTo>
                <a:lnTo>
                  <a:pt x="20337" y="21340"/>
                </a:lnTo>
                <a:lnTo>
                  <a:pt x="20621" y="21113"/>
                </a:lnTo>
                <a:lnTo>
                  <a:pt x="20772" y="20999"/>
                </a:lnTo>
                <a:lnTo>
                  <a:pt x="20923" y="20886"/>
                </a:lnTo>
                <a:lnTo>
                  <a:pt x="20923" y="20886"/>
                </a:lnTo>
                <a:lnTo>
                  <a:pt x="21074" y="20810"/>
                </a:lnTo>
                <a:lnTo>
                  <a:pt x="21226" y="20735"/>
                </a:lnTo>
                <a:lnTo>
                  <a:pt x="21528" y="20565"/>
                </a:lnTo>
                <a:lnTo>
                  <a:pt x="21528" y="20565"/>
                </a:lnTo>
                <a:lnTo>
                  <a:pt x="22019" y="20262"/>
                </a:lnTo>
                <a:lnTo>
                  <a:pt x="22265" y="20092"/>
                </a:lnTo>
                <a:lnTo>
                  <a:pt x="22511" y="19941"/>
                </a:lnTo>
                <a:lnTo>
                  <a:pt x="22511" y="19941"/>
                </a:lnTo>
                <a:lnTo>
                  <a:pt x="22813" y="19790"/>
                </a:lnTo>
                <a:lnTo>
                  <a:pt x="23078" y="19620"/>
                </a:lnTo>
                <a:lnTo>
                  <a:pt x="23191" y="19506"/>
                </a:lnTo>
                <a:lnTo>
                  <a:pt x="23305" y="19393"/>
                </a:lnTo>
                <a:lnTo>
                  <a:pt x="23399" y="19261"/>
                </a:lnTo>
                <a:lnTo>
                  <a:pt x="23494" y="19128"/>
                </a:lnTo>
                <a:lnTo>
                  <a:pt x="23494" y="19128"/>
                </a:lnTo>
                <a:lnTo>
                  <a:pt x="23739" y="18637"/>
                </a:lnTo>
                <a:lnTo>
                  <a:pt x="23966" y="18145"/>
                </a:lnTo>
                <a:lnTo>
                  <a:pt x="23966" y="18145"/>
                </a:lnTo>
                <a:lnTo>
                  <a:pt x="24155" y="17654"/>
                </a:lnTo>
                <a:lnTo>
                  <a:pt x="24268" y="17408"/>
                </a:lnTo>
                <a:lnTo>
                  <a:pt x="24420" y="17182"/>
                </a:lnTo>
                <a:lnTo>
                  <a:pt x="24420" y="17182"/>
                </a:lnTo>
                <a:lnTo>
                  <a:pt x="24571" y="16993"/>
                </a:lnTo>
                <a:lnTo>
                  <a:pt x="24760" y="16822"/>
                </a:lnTo>
                <a:lnTo>
                  <a:pt x="24949" y="16652"/>
                </a:lnTo>
                <a:lnTo>
                  <a:pt x="25119" y="16482"/>
                </a:lnTo>
                <a:lnTo>
                  <a:pt x="25119" y="16482"/>
                </a:lnTo>
                <a:lnTo>
                  <a:pt x="25214" y="16369"/>
                </a:lnTo>
                <a:lnTo>
                  <a:pt x="25289" y="16237"/>
                </a:lnTo>
                <a:lnTo>
                  <a:pt x="25346" y="16104"/>
                </a:lnTo>
                <a:lnTo>
                  <a:pt x="25384" y="15972"/>
                </a:lnTo>
                <a:lnTo>
                  <a:pt x="25440" y="15688"/>
                </a:lnTo>
                <a:lnTo>
                  <a:pt x="25478" y="15386"/>
                </a:lnTo>
                <a:lnTo>
                  <a:pt x="25478" y="15386"/>
                </a:lnTo>
                <a:lnTo>
                  <a:pt x="25573" y="14819"/>
                </a:lnTo>
                <a:lnTo>
                  <a:pt x="25592" y="14535"/>
                </a:lnTo>
                <a:lnTo>
                  <a:pt x="25573" y="14252"/>
                </a:lnTo>
                <a:lnTo>
                  <a:pt x="25573" y="14252"/>
                </a:lnTo>
                <a:lnTo>
                  <a:pt x="25535" y="13912"/>
                </a:lnTo>
                <a:lnTo>
                  <a:pt x="25535" y="13912"/>
                </a:lnTo>
                <a:lnTo>
                  <a:pt x="25535" y="13855"/>
                </a:lnTo>
                <a:lnTo>
                  <a:pt x="25554" y="13798"/>
                </a:lnTo>
                <a:lnTo>
                  <a:pt x="25554" y="13798"/>
                </a:lnTo>
                <a:lnTo>
                  <a:pt x="25478" y="13628"/>
                </a:lnTo>
                <a:lnTo>
                  <a:pt x="25478" y="13628"/>
                </a:lnTo>
                <a:lnTo>
                  <a:pt x="25421" y="13590"/>
                </a:lnTo>
                <a:lnTo>
                  <a:pt x="25346" y="13590"/>
                </a:lnTo>
                <a:lnTo>
                  <a:pt x="25289" y="13609"/>
                </a:lnTo>
                <a:lnTo>
                  <a:pt x="25214" y="13628"/>
                </a:lnTo>
                <a:lnTo>
                  <a:pt x="25081" y="13704"/>
                </a:lnTo>
                <a:lnTo>
                  <a:pt x="24949" y="13761"/>
                </a:lnTo>
                <a:lnTo>
                  <a:pt x="24949" y="13761"/>
                </a:lnTo>
                <a:lnTo>
                  <a:pt x="24741" y="13874"/>
                </a:lnTo>
                <a:lnTo>
                  <a:pt x="24552" y="13968"/>
                </a:lnTo>
                <a:lnTo>
                  <a:pt x="24382" y="14082"/>
                </a:lnTo>
                <a:lnTo>
                  <a:pt x="24231" y="14176"/>
                </a:lnTo>
                <a:lnTo>
                  <a:pt x="24098" y="14290"/>
                </a:lnTo>
                <a:lnTo>
                  <a:pt x="23985" y="14403"/>
                </a:lnTo>
                <a:lnTo>
                  <a:pt x="23796" y="14630"/>
                </a:lnTo>
                <a:lnTo>
                  <a:pt x="23626" y="14895"/>
                </a:lnTo>
                <a:lnTo>
                  <a:pt x="23437" y="15159"/>
                </a:lnTo>
                <a:lnTo>
                  <a:pt x="23248" y="15462"/>
                </a:lnTo>
                <a:lnTo>
                  <a:pt x="23002" y="15802"/>
                </a:lnTo>
                <a:lnTo>
                  <a:pt x="23002" y="15802"/>
                </a:lnTo>
                <a:lnTo>
                  <a:pt x="22719" y="16085"/>
                </a:lnTo>
                <a:lnTo>
                  <a:pt x="22416" y="16350"/>
                </a:lnTo>
                <a:lnTo>
                  <a:pt x="21811" y="16898"/>
                </a:lnTo>
                <a:lnTo>
                  <a:pt x="21509" y="17182"/>
                </a:lnTo>
                <a:lnTo>
                  <a:pt x="21226" y="17465"/>
                </a:lnTo>
                <a:lnTo>
                  <a:pt x="20961" y="17767"/>
                </a:lnTo>
                <a:lnTo>
                  <a:pt x="20715" y="18089"/>
                </a:lnTo>
                <a:lnTo>
                  <a:pt x="20715" y="18089"/>
                </a:lnTo>
                <a:lnTo>
                  <a:pt x="20413" y="18580"/>
                </a:lnTo>
                <a:lnTo>
                  <a:pt x="20110" y="19072"/>
                </a:lnTo>
                <a:lnTo>
                  <a:pt x="19827" y="19582"/>
                </a:lnTo>
                <a:lnTo>
                  <a:pt x="19695" y="19847"/>
                </a:lnTo>
                <a:lnTo>
                  <a:pt x="19581" y="20111"/>
                </a:lnTo>
                <a:lnTo>
                  <a:pt x="19581" y="20111"/>
                </a:lnTo>
                <a:lnTo>
                  <a:pt x="19468" y="20357"/>
                </a:lnTo>
                <a:lnTo>
                  <a:pt x="19392" y="20603"/>
                </a:lnTo>
                <a:lnTo>
                  <a:pt x="19241" y="21094"/>
                </a:lnTo>
                <a:lnTo>
                  <a:pt x="19090" y="21604"/>
                </a:lnTo>
                <a:lnTo>
                  <a:pt x="18995" y="21850"/>
                </a:lnTo>
                <a:lnTo>
                  <a:pt x="18920" y="22096"/>
                </a:lnTo>
                <a:lnTo>
                  <a:pt x="18920" y="22096"/>
                </a:lnTo>
                <a:lnTo>
                  <a:pt x="18844" y="22247"/>
                </a:lnTo>
                <a:lnTo>
                  <a:pt x="18768" y="22398"/>
                </a:lnTo>
                <a:lnTo>
                  <a:pt x="18579" y="22682"/>
                </a:lnTo>
                <a:lnTo>
                  <a:pt x="18409" y="22965"/>
                </a:lnTo>
                <a:lnTo>
                  <a:pt x="18334" y="23116"/>
                </a:lnTo>
                <a:lnTo>
                  <a:pt x="18258" y="23268"/>
                </a:lnTo>
                <a:lnTo>
                  <a:pt x="18258" y="23268"/>
                </a:lnTo>
                <a:lnTo>
                  <a:pt x="18220" y="23513"/>
                </a:lnTo>
                <a:lnTo>
                  <a:pt x="18183" y="23778"/>
                </a:lnTo>
                <a:lnTo>
                  <a:pt x="18183" y="24024"/>
                </a:lnTo>
                <a:lnTo>
                  <a:pt x="18183" y="24288"/>
                </a:lnTo>
                <a:lnTo>
                  <a:pt x="18220" y="24798"/>
                </a:lnTo>
                <a:lnTo>
                  <a:pt x="18296" y="25309"/>
                </a:lnTo>
                <a:lnTo>
                  <a:pt x="18296" y="25309"/>
                </a:lnTo>
                <a:lnTo>
                  <a:pt x="18409" y="25819"/>
                </a:lnTo>
                <a:lnTo>
                  <a:pt x="18409" y="25819"/>
                </a:lnTo>
                <a:close/>
                <a:moveTo>
                  <a:pt x="25686" y="14762"/>
                </a:moveTo>
                <a:lnTo>
                  <a:pt x="25686" y="14762"/>
                </a:lnTo>
                <a:lnTo>
                  <a:pt x="25648" y="15084"/>
                </a:lnTo>
                <a:lnTo>
                  <a:pt x="25592" y="15405"/>
                </a:lnTo>
                <a:lnTo>
                  <a:pt x="25592" y="15405"/>
                </a:lnTo>
                <a:lnTo>
                  <a:pt x="25554" y="15688"/>
                </a:lnTo>
                <a:lnTo>
                  <a:pt x="25497" y="15972"/>
                </a:lnTo>
                <a:lnTo>
                  <a:pt x="25459" y="16123"/>
                </a:lnTo>
                <a:lnTo>
                  <a:pt x="25403" y="16255"/>
                </a:lnTo>
                <a:lnTo>
                  <a:pt x="25327" y="16388"/>
                </a:lnTo>
                <a:lnTo>
                  <a:pt x="25251" y="16501"/>
                </a:lnTo>
                <a:lnTo>
                  <a:pt x="25251" y="16501"/>
                </a:lnTo>
                <a:lnTo>
                  <a:pt x="25119" y="16633"/>
                </a:lnTo>
                <a:lnTo>
                  <a:pt x="24987" y="16766"/>
                </a:lnTo>
                <a:lnTo>
                  <a:pt x="24703" y="17011"/>
                </a:lnTo>
                <a:lnTo>
                  <a:pt x="24703" y="17011"/>
                </a:lnTo>
                <a:lnTo>
                  <a:pt x="24571" y="17182"/>
                </a:lnTo>
                <a:lnTo>
                  <a:pt x="24439" y="17371"/>
                </a:lnTo>
                <a:lnTo>
                  <a:pt x="24439" y="17371"/>
                </a:lnTo>
                <a:lnTo>
                  <a:pt x="24325" y="17560"/>
                </a:lnTo>
                <a:lnTo>
                  <a:pt x="24231" y="17767"/>
                </a:lnTo>
                <a:lnTo>
                  <a:pt x="24061" y="18183"/>
                </a:lnTo>
                <a:lnTo>
                  <a:pt x="24061" y="18183"/>
                </a:lnTo>
                <a:lnTo>
                  <a:pt x="23909" y="18542"/>
                </a:lnTo>
                <a:lnTo>
                  <a:pt x="23739" y="18901"/>
                </a:lnTo>
                <a:lnTo>
                  <a:pt x="23739" y="18901"/>
                </a:lnTo>
                <a:lnTo>
                  <a:pt x="23607" y="19147"/>
                </a:lnTo>
                <a:lnTo>
                  <a:pt x="23456" y="19393"/>
                </a:lnTo>
                <a:lnTo>
                  <a:pt x="23456" y="19393"/>
                </a:lnTo>
                <a:lnTo>
                  <a:pt x="23342" y="19506"/>
                </a:lnTo>
                <a:lnTo>
                  <a:pt x="23229" y="19620"/>
                </a:lnTo>
                <a:lnTo>
                  <a:pt x="23097" y="19733"/>
                </a:lnTo>
                <a:lnTo>
                  <a:pt x="22964" y="19809"/>
                </a:lnTo>
                <a:lnTo>
                  <a:pt x="22681" y="19979"/>
                </a:lnTo>
                <a:lnTo>
                  <a:pt x="22397" y="20130"/>
                </a:lnTo>
                <a:lnTo>
                  <a:pt x="22397" y="20130"/>
                </a:lnTo>
                <a:lnTo>
                  <a:pt x="22000" y="20395"/>
                </a:lnTo>
                <a:lnTo>
                  <a:pt x="21585" y="20659"/>
                </a:lnTo>
                <a:lnTo>
                  <a:pt x="21585" y="20659"/>
                </a:lnTo>
                <a:lnTo>
                  <a:pt x="21339" y="20792"/>
                </a:lnTo>
                <a:lnTo>
                  <a:pt x="21074" y="20924"/>
                </a:lnTo>
                <a:lnTo>
                  <a:pt x="21074" y="20924"/>
                </a:lnTo>
                <a:lnTo>
                  <a:pt x="20791" y="21113"/>
                </a:lnTo>
                <a:lnTo>
                  <a:pt x="20545" y="21302"/>
                </a:lnTo>
                <a:lnTo>
                  <a:pt x="20545" y="21302"/>
                </a:lnTo>
                <a:lnTo>
                  <a:pt x="20280" y="21510"/>
                </a:lnTo>
                <a:lnTo>
                  <a:pt x="20035" y="21718"/>
                </a:lnTo>
                <a:lnTo>
                  <a:pt x="19902" y="21831"/>
                </a:lnTo>
                <a:lnTo>
                  <a:pt x="19789" y="21944"/>
                </a:lnTo>
                <a:lnTo>
                  <a:pt x="19695" y="22077"/>
                </a:lnTo>
                <a:lnTo>
                  <a:pt x="19619" y="22228"/>
                </a:lnTo>
                <a:lnTo>
                  <a:pt x="19619" y="22228"/>
                </a:lnTo>
                <a:lnTo>
                  <a:pt x="19581" y="22360"/>
                </a:lnTo>
                <a:lnTo>
                  <a:pt x="19543" y="22493"/>
                </a:lnTo>
                <a:lnTo>
                  <a:pt x="19487" y="22776"/>
                </a:lnTo>
                <a:lnTo>
                  <a:pt x="19487" y="22776"/>
                </a:lnTo>
                <a:lnTo>
                  <a:pt x="19411" y="22946"/>
                </a:lnTo>
                <a:lnTo>
                  <a:pt x="19335" y="23116"/>
                </a:lnTo>
                <a:lnTo>
                  <a:pt x="19165" y="23457"/>
                </a:lnTo>
                <a:lnTo>
                  <a:pt x="19165" y="23457"/>
                </a:lnTo>
                <a:lnTo>
                  <a:pt x="18882" y="24099"/>
                </a:lnTo>
                <a:lnTo>
                  <a:pt x="18882" y="24099"/>
                </a:lnTo>
                <a:lnTo>
                  <a:pt x="18806" y="24250"/>
                </a:lnTo>
                <a:lnTo>
                  <a:pt x="18750" y="24439"/>
                </a:lnTo>
                <a:lnTo>
                  <a:pt x="18693" y="24609"/>
                </a:lnTo>
                <a:lnTo>
                  <a:pt x="18655" y="24798"/>
                </a:lnTo>
                <a:lnTo>
                  <a:pt x="18598" y="25158"/>
                </a:lnTo>
                <a:lnTo>
                  <a:pt x="18542" y="25536"/>
                </a:lnTo>
                <a:lnTo>
                  <a:pt x="18542" y="25536"/>
                </a:lnTo>
                <a:lnTo>
                  <a:pt x="18504" y="25876"/>
                </a:lnTo>
                <a:lnTo>
                  <a:pt x="18504" y="25876"/>
                </a:lnTo>
                <a:lnTo>
                  <a:pt x="18655" y="25309"/>
                </a:lnTo>
                <a:lnTo>
                  <a:pt x="18750" y="25025"/>
                </a:lnTo>
                <a:lnTo>
                  <a:pt x="18863" y="24761"/>
                </a:lnTo>
                <a:lnTo>
                  <a:pt x="18863" y="24761"/>
                </a:lnTo>
                <a:lnTo>
                  <a:pt x="18995" y="24553"/>
                </a:lnTo>
                <a:lnTo>
                  <a:pt x="19146" y="24364"/>
                </a:lnTo>
                <a:lnTo>
                  <a:pt x="19317" y="24194"/>
                </a:lnTo>
                <a:lnTo>
                  <a:pt x="19468" y="24005"/>
                </a:lnTo>
                <a:lnTo>
                  <a:pt x="19468" y="24005"/>
                </a:lnTo>
                <a:lnTo>
                  <a:pt x="19524" y="23891"/>
                </a:lnTo>
                <a:lnTo>
                  <a:pt x="19581" y="23797"/>
                </a:lnTo>
                <a:lnTo>
                  <a:pt x="19657" y="23570"/>
                </a:lnTo>
                <a:lnTo>
                  <a:pt x="19657" y="23570"/>
                </a:lnTo>
                <a:lnTo>
                  <a:pt x="19770" y="23211"/>
                </a:lnTo>
                <a:lnTo>
                  <a:pt x="19827" y="23060"/>
                </a:lnTo>
                <a:lnTo>
                  <a:pt x="19902" y="22927"/>
                </a:lnTo>
                <a:lnTo>
                  <a:pt x="19997" y="22776"/>
                </a:lnTo>
                <a:lnTo>
                  <a:pt x="20091" y="22644"/>
                </a:lnTo>
                <a:lnTo>
                  <a:pt x="20318" y="22360"/>
                </a:lnTo>
                <a:lnTo>
                  <a:pt x="20318" y="22360"/>
                </a:lnTo>
                <a:lnTo>
                  <a:pt x="20564" y="22115"/>
                </a:lnTo>
                <a:lnTo>
                  <a:pt x="20810" y="21888"/>
                </a:lnTo>
                <a:lnTo>
                  <a:pt x="21093" y="21680"/>
                </a:lnTo>
                <a:lnTo>
                  <a:pt x="21244" y="21604"/>
                </a:lnTo>
                <a:lnTo>
                  <a:pt x="21396" y="21529"/>
                </a:lnTo>
                <a:lnTo>
                  <a:pt x="21396" y="21529"/>
                </a:lnTo>
                <a:lnTo>
                  <a:pt x="21641" y="21434"/>
                </a:lnTo>
                <a:lnTo>
                  <a:pt x="21887" y="21340"/>
                </a:lnTo>
                <a:lnTo>
                  <a:pt x="21887" y="21340"/>
                </a:lnTo>
                <a:lnTo>
                  <a:pt x="22454" y="21132"/>
                </a:lnTo>
                <a:lnTo>
                  <a:pt x="22983" y="20867"/>
                </a:lnTo>
                <a:lnTo>
                  <a:pt x="22983" y="20867"/>
                </a:lnTo>
                <a:lnTo>
                  <a:pt x="23342" y="20659"/>
                </a:lnTo>
                <a:lnTo>
                  <a:pt x="23664" y="20414"/>
                </a:lnTo>
                <a:lnTo>
                  <a:pt x="23966" y="20130"/>
                </a:lnTo>
                <a:lnTo>
                  <a:pt x="24250" y="19828"/>
                </a:lnTo>
                <a:lnTo>
                  <a:pt x="24250" y="19828"/>
                </a:lnTo>
                <a:lnTo>
                  <a:pt x="24344" y="19658"/>
                </a:lnTo>
                <a:lnTo>
                  <a:pt x="24420" y="19487"/>
                </a:lnTo>
                <a:lnTo>
                  <a:pt x="24457" y="19317"/>
                </a:lnTo>
                <a:lnTo>
                  <a:pt x="24495" y="19128"/>
                </a:lnTo>
                <a:lnTo>
                  <a:pt x="24552" y="18769"/>
                </a:lnTo>
                <a:lnTo>
                  <a:pt x="24609" y="18580"/>
                </a:lnTo>
                <a:lnTo>
                  <a:pt x="24684" y="18410"/>
                </a:lnTo>
                <a:lnTo>
                  <a:pt x="24684" y="18410"/>
                </a:lnTo>
                <a:lnTo>
                  <a:pt x="24760" y="18297"/>
                </a:lnTo>
                <a:lnTo>
                  <a:pt x="24835" y="18183"/>
                </a:lnTo>
                <a:lnTo>
                  <a:pt x="25025" y="17956"/>
                </a:lnTo>
                <a:lnTo>
                  <a:pt x="25214" y="17749"/>
                </a:lnTo>
                <a:lnTo>
                  <a:pt x="25384" y="17522"/>
                </a:lnTo>
                <a:lnTo>
                  <a:pt x="25384" y="17522"/>
                </a:lnTo>
                <a:lnTo>
                  <a:pt x="25478" y="17389"/>
                </a:lnTo>
                <a:lnTo>
                  <a:pt x="25535" y="17219"/>
                </a:lnTo>
                <a:lnTo>
                  <a:pt x="25648" y="16917"/>
                </a:lnTo>
                <a:lnTo>
                  <a:pt x="25648" y="16917"/>
                </a:lnTo>
                <a:lnTo>
                  <a:pt x="25724" y="16728"/>
                </a:lnTo>
                <a:lnTo>
                  <a:pt x="25762" y="16539"/>
                </a:lnTo>
                <a:lnTo>
                  <a:pt x="25818" y="16350"/>
                </a:lnTo>
                <a:lnTo>
                  <a:pt x="25818" y="16161"/>
                </a:lnTo>
                <a:lnTo>
                  <a:pt x="25818" y="16161"/>
                </a:lnTo>
                <a:lnTo>
                  <a:pt x="25799" y="15896"/>
                </a:lnTo>
                <a:lnTo>
                  <a:pt x="25781" y="15651"/>
                </a:lnTo>
                <a:lnTo>
                  <a:pt x="25781" y="15651"/>
                </a:lnTo>
                <a:lnTo>
                  <a:pt x="25781" y="15613"/>
                </a:lnTo>
                <a:lnTo>
                  <a:pt x="25818" y="15594"/>
                </a:lnTo>
                <a:lnTo>
                  <a:pt x="25818" y="15594"/>
                </a:lnTo>
                <a:lnTo>
                  <a:pt x="25686" y="14762"/>
                </a:lnTo>
                <a:lnTo>
                  <a:pt x="25686" y="14762"/>
                </a:lnTo>
                <a:lnTo>
                  <a:pt x="25686" y="14762"/>
                </a:lnTo>
                <a:close/>
                <a:moveTo>
                  <a:pt x="25913" y="16407"/>
                </a:moveTo>
                <a:lnTo>
                  <a:pt x="25913" y="16407"/>
                </a:lnTo>
                <a:lnTo>
                  <a:pt x="25875" y="16577"/>
                </a:lnTo>
                <a:lnTo>
                  <a:pt x="25818" y="16747"/>
                </a:lnTo>
                <a:lnTo>
                  <a:pt x="25818" y="16747"/>
                </a:lnTo>
                <a:lnTo>
                  <a:pt x="25705" y="17068"/>
                </a:lnTo>
                <a:lnTo>
                  <a:pt x="25592" y="17371"/>
                </a:lnTo>
                <a:lnTo>
                  <a:pt x="25592" y="17371"/>
                </a:lnTo>
                <a:lnTo>
                  <a:pt x="25516" y="17522"/>
                </a:lnTo>
                <a:lnTo>
                  <a:pt x="25421" y="17654"/>
                </a:lnTo>
                <a:lnTo>
                  <a:pt x="25214" y="17900"/>
                </a:lnTo>
                <a:lnTo>
                  <a:pt x="24987" y="18145"/>
                </a:lnTo>
                <a:lnTo>
                  <a:pt x="24892" y="18278"/>
                </a:lnTo>
                <a:lnTo>
                  <a:pt x="24798" y="18410"/>
                </a:lnTo>
                <a:lnTo>
                  <a:pt x="24798" y="18410"/>
                </a:lnTo>
                <a:lnTo>
                  <a:pt x="24722" y="18580"/>
                </a:lnTo>
                <a:lnTo>
                  <a:pt x="24665" y="18731"/>
                </a:lnTo>
                <a:lnTo>
                  <a:pt x="24628" y="18901"/>
                </a:lnTo>
                <a:lnTo>
                  <a:pt x="24609" y="19090"/>
                </a:lnTo>
                <a:lnTo>
                  <a:pt x="24590" y="19261"/>
                </a:lnTo>
                <a:lnTo>
                  <a:pt x="24552" y="19431"/>
                </a:lnTo>
                <a:lnTo>
                  <a:pt x="24495" y="19601"/>
                </a:lnTo>
                <a:lnTo>
                  <a:pt x="24420" y="19752"/>
                </a:lnTo>
                <a:lnTo>
                  <a:pt x="24420" y="19752"/>
                </a:lnTo>
                <a:lnTo>
                  <a:pt x="24287" y="19922"/>
                </a:lnTo>
                <a:lnTo>
                  <a:pt x="24155" y="20092"/>
                </a:lnTo>
                <a:lnTo>
                  <a:pt x="24004" y="20243"/>
                </a:lnTo>
                <a:lnTo>
                  <a:pt x="23834" y="20395"/>
                </a:lnTo>
                <a:lnTo>
                  <a:pt x="23494" y="20659"/>
                </a:lnTo>
                <a:lnTo>
                  <a:pt x="23134" y="20905"/>
                </a:lnTo>
                <a:lnTo>
                  <a:pt x="23134" y="20905"/>
                </a:lnTo>
                <a:lnTo>
                  <a:pt x="22832" y="21056"/>
                </a:lnTo>
                <a:lnTo>
                  <a:pt x="22511" y="21207"/>
                </a:lnTo>
                <a:lnTo>
                  <a:pt x="22189" y="21340"/>
                </a:lnTo>
                <a:lnTo>
                  <a:pt x="21868" y="21472"/>
                </a:lnTo>
                <a:lnTo>
                  <a:pt x="21868" y="21472"/>
                </a:lnTo>
                <a:lnTo>
                  <a:pt x="21604" y="21548"/>
                </a:lnTo>
                <a:lnTo>
                  <a:pt x="21358" y="21661"/>
                </a:lnTo>
                <a:lnTo>
                  <a:pt x="21358" y="21661"/>
                </a:lnTo>
                <a:lnTo>
                  <a:pt x="21169" y="21755"/>
                </a:lnTo>
                <a:lnTo>
                  <a:pt x="20961" y="21907"/>
                </a:lnTo>
                <a:lnTo>
                  <a:pt x="20753" y="22077"/>
                </a:lnTo>
                <a:lnTo>
                  <a:pt x="20564" y="22266"/>
                </a:lnTo>
                <a:lnTo>
                  <a:pt x="20375" y="22455"/>
                </a:lnTo>
                <a:lnTo>
                  <a:pt x="20205" y="22663"/>
                </a:lnTo>
                <a:lnTo>
                  <a:pt x="20073" y="22871"/>
                </a:lnTo>
                <a:lnTo>
                  <a:pt x="19940" y="23060"/>
                </a:lnTo>
                <a:lnTo>
                  <a:pt x="19940" y="23060"/>
                </a:lnTo>
                <a:lnTo>
                  <a:pt x="19884" y="23230"/>
                </a:lnTo>
                <a:lnTo>
                  <a:pt x="19827" y="23381"/>
                </a:lnTo>
                <a:lnTo>
                  <a:pt x="19732" y="23683"/>
                </a:lnTo>
                <a:lnTo>
                  <a:pt x="19676" y="23835"/>
                </a:lnTo>
                <a:lnTo>
                  <a:pt x="19600" y="23967"/>
                </a:lnTo>
                <a:lnTo>
                  <a:pt x="19506" y="24118"/>
                </a:lnTo>
                <a:lnTo>
                  <a:pt x="19392" y="24250"/>
                </a:lnTo>
                <a:lnTo>
                  <a:pt x="19392" y="24250"/>
                </a:lnTo>
                <a:lnTo>
                  <a:pt x="19222" y="24458"/>
                </a:lnTo>
                <a:lnTo>
                  <a:pt x="19052" y="24666"/>
                </a:lnTo>
                <a:lnTo>
                  <a:pt x="18920" y="24893"/>
                </a:lnTo>
                <a:lnTo>
                  <a:pt x="18863" y="25006"/>
                </a:lnTo>
                <a:lnTo>
                  <a:pt x="18825" y="25139"/>
                </a:lnTo>
                <a:lnTo>
                  <a:pt x="18825" y="25139"/>
                </a:lnTo>
                <a:lnTo>
                  <a:pt x="18598" y="25970"/>
                </a:lnTo>
                <a:lnTo>
                  <a:pt x="18598" y="25970"/>
                </a:lnTo>
                <a:lnTo>
                  <a:pt x="18485" y="26329"/>
                </a:lnTo>
                <a:lnTo>
                  <a:pt x="18485" y="26329"/>
                </a:lnTo>
                <a:lnTo>
                  <a:pt x="18485" y="26386"/>
                </a:lnTo>
                <a:lnTo>
                  <a:pt x="18485" y="26386"/>
                </a:lnTo>
                <a:lnTo>
                  <a:pt x="18617" y="25970"/>
                </a:lnTo>
                <a:lnTo>
                  <a:pt x="18768" y="25573"/>
                </a:lnTo>
                <a:lnTo>
                  <a:pt x="18957" y="25195"/>
                </a:lnTo>
                <a:lnTo>
                  <a:pt x="19184" y="24855"/>
                </a:lnTo>
                <a:lnTo>
                  <a:pt x="19430" y="24515"/>
                </a:lnTo>
                <a:lnTo>
                  <a:pt x="19695" y="24194"/>
                </a:lnTo>
                <a:lnTo>
                  <a:pt x="19978" y="23891"/>
                </a:lnTo>
                <a:lnTo>
                  <a:pt x="20299" y="23570"/>
                </a:lnTo>
                <a:lnTo>
                  <a:pt x="20299" y="23570"/>
                </a:lnTo>
                <a:lnTo>
                  <a:pt x="20451" y="23362"/>
                </a:lnTo>
                <a:lnTo>
                  <a:pt x="20602" y="23154"/>
                </a:lnTo>
                <a:lnTo>
                  <a:pt x="20772" y="22965"/>
                </a:lnTo>
                <a:lnTo>
                  <a:pt x="20923" y="22795"/>
                </a:lnTo>
                <a:lnTo>
                  <a:pt x="21074" y="22644"/>
                </a:lnTo>
                <a:lnTo>
                  <a:pt x="21244" y="22493"/>
                </a:lnTo>
                <a:lnTo>
                  <a:pt x="21415" y="22379"/>
                </a:lnTo>
                <a:lnTo>
                  <a:pt x="21585" y="22247"/>
                </a:lnTo>
                <a:lnTo>
                  <a:pt x="21963" y="22039"/>
                </a:lnTo>
                <a:lnTo>
                  <a:pt x="22360" y="21850"/>
                </a:lnTo>
                <a:lnTo>
                  <a:pt x="22794" y="21680"/>
                </a:lnTo>
                <a:lnTo>
                  <a:pt x="23267" y="21491"/>
                </a:lnTo>
                <a:lnTo>
                  <a:pt x="23267" y="21491"/>
                </a:lnTo>
                <a:lnTo>
                  <a:pt x="23531" y="21396"/>
                </a:lnTo>
                <a:lnTo>
                  <a:pt x="23777" y="21264"/>
                </a:lnTo>
                <a:lnTo>
                  <a:pt x="24004" y="21113"/>
                </a:lnTo>
                <a:lnTo>
                  <a:pt x="24231" y="20943"/>
                </a:lnTo>
                <a:lnTo>
                  <a:pt x="24439" y="20773"/>
                </a:lnTo>
                <a:lnTo>
                  <a:pt x="24646" y="20584"/>
                </a:lnTo>
                <a:lnTo>
                  <a:pt x="25025" y="20168"/>
                </a:lnTo>
                <a:lnTo>
                  <a:pt x="25025" y="20168"/>
                </a:lnTo>
                <a:lnTo>
                  <a:pt x="25176" y="19979"/>
                </a:lnTo>
                <a:lnTo>
                  <a:pt x="25327" y="19771"/>
                </a:lnTo>
                <a:lnTo>
                  <a:pt x="25459" y="19544"/>
                </a:lnTo>
                <a:lnTo>
                  <a:pt x="25573" y="19336"/>
                </a:lnTo>
                <a:lnTo>
                  <a:pt x="25667" y="19109"/>
                </a:lnTo>
                <a:lnTo>
                  <a:pt x="25743" y="18883"/>
                </a:lnTo>
                <a:lnTo>
                  <a:pt x="25799" y="18637"/>
                </a:lnTo>
                <a:lnTo>
                  <a:pt x="25856" y="18410"/>
                </a:lnTo>
                <a:lnTo>
                  <a:pt x="25894" y="18164"/>
                </a:lnTo>
                <a:lnTo>
                  <a:pt x="25932" y="17919"/>
                </a:lnTo>
                <a:lnTo>
                  <a:pt x="25951" y="17408"/>
                </a:lnTo>
                <a:lnTo>
                  <a:pt x="25951" y="16898"/>
                </a:lnTo>
                <a:lnTo>
                  <a:pt x="25913" y="16407"/>
                </a:lnTo>
                <a:lnTo>
                  <a:pt x="25913" y="16407"/>
                </a:lnTo>
                <a:close/>
                <a:moveTo>
                  <a:pt x="14327" y="19884"/>
                </a:moveTo>
                <a:lnTo>
                  <a:pt x="14327" y="19884"/>
                </a:lnTo>
                <a:lnTo>
                  <a:pt x="14421" y="19639"/>
                </a:lnTo>
                <a:lnTo>
                  <a:pt x="14421" y="19639"/>
                </a:lnTo>
                <a:lnTo>
                  <a:pt x="14591" y="19298"/>
                </a:lnTo>
                <a:lnTo>
                  <a:pt x="14686" y="19128"/>
                </a:lnTo>
                <a:lnTo>
                  <a:pt x="14780" y="18958"/>
                </a:lnTo>
                <a:lnTo>
                  <a:pt x="14780" y="18958"/>
                </a:lnTo>
                <a:lnTo>
                  <a:pt x="14894" y="18845"/>
                </a:lnTo>
                <a:lnTo>
                  <a:pt x="15007" y="18731"/>
                </a:lnTo>
                <a:lnTo>
                  <a:pt x="15253" y="18542"/>
                </a:lnTo>
                <a:lnTo>
                  <a:pt x="15499" y="18353"/>
                </a:lnTo>
                <a:lnTo>
                  <a:pt x="15725" y="18145"/>
                </a:lnTo>
                <a:lnTo>
                  <a:pt x="15725" y="18145"/>
                </a:lnTo>
                <a:lnTo>
                  <a:pt x="15877" y="18013"/>
                </a:lnTo>
                <a:lnTo>
                  <a:pt x="15990" y="17862"/>
                </a:lnTo>
                <a:lnTo>
                  <a:pt x="16198" y="17541"/>
                </a:lnTo>
                <a:lnTo>
                  <a:pt x="16198" y="17541"/>
                </a:lnTo>
                <a:lnTo>
                  <a:pt x="16274" y="17446"/>
                </a:lnTo>
                <a:lnTo>
                  <a:pt x="16349" y="17371"/>
                </a:lnTo>
                <a:lnTo>
                  <a:pt x="16349" y="17371"/>
                </a:lnTo>
                <a:lnTo>
                  <a:pt x="16425" y="17219"/>
                </a:lnTo>
                <a:lnTo>
                  <a:pt x="16500" y="17068"/>
                </a:lnTo>
                <a:lnTo>
                  <a:pt x="16500" y="17068"/>
                </a:lnTo>
                <a:lnTo>
                  <a:pt x="16576" y="16860"/>
                </a:lnTo>
                <a:lnTo>
                  <a:pt x="16652" y="16671"/>
                </a:lnTo>
                <a:lnTo>
                  <a:pt x="16652" y="16671"/>
                </a:lnTo>
                <a:lnTo>
                  <a:pt x="16746" y="16482"/>
                </a:lnTo>
                <a:lnTo>
                  <a:pt x="16822" y="16293"/>
                </a:lnTo>
                <a:lnTo>
                  <a:pt x="16822" y="16293"/>
                </a:lnTo>
                <a:lnTo>
                  <a:pt x="16897" y="16066"/>
                </a:lnTo>
                <a:lnTo>
                  <a:pt x="16973" y="15840"/>
                </a:lnTo>
                <a:lnTo>
                  <a:pt x="16973" y="15840"/>
                </a:lnTo>
                <a:lnTo>
                  <a:pt x="17086" y="15556"/>
                </a:lnTo>
                <a:lnTo>
                  <a:pt x="17219" y="15291"/>
                </a:lnTo>
                <a:lnTo>
                  <a:pt x="17219" y="15291"/>
                </a:lnTo>
                <a:lnTo>
                  <a:pt x="17332" y="15102"/>
                </a:lnTo>
                <a:lnTo>
                  <a:pt x="17464" y="14913"/>
                </a:lnTo>
                <a:lnTo>
                  <a:pt x="17748" y="14535"/>
                </a:lnTo>
                <a:lnTo>
                  <a:pt x="17748" y="14535"/>
                </a:lnTo>
                <a:lnTo>
                  <a:pt x="17918" y="14271"/>
                </a:lnTo>
                <a:lnTo>
                  <a:pt x="18069" y="14006"/>
                </a:lnTo>
                <a:lnTo>
                  <a:pt x="18069" y="14006"/>
                </a:lnTo>
                <a:lnTo>
                  <a:pt x="18220" y="13742"/>
                </a:lnTo>
                <a:lnTo>
                  <a:pt x="18390" y="13496"/>
                </a:lnTo>
                <a:lnTo>
                  <a:pt x="18731" y="12986"/>
                </a:lnTo>
                <a:lnTo>
                  <a:pt x="18731" y="12986"/>
                </a:lnTo>
                <a:lnTo>
                  <a:pt x="18901" y="12664"/>
                </a:lnTo>
                <a:lnTo>
                  <a:pt x="19090" y="12362"/>
                </a:lnTo>
                <a:lnTo>
                  <a:pt x="19090" y="12362"/>
                </a:lnTo>
                <a:lnTo>
                  <a:pt x="19430" y="11889"/>
                </a:lnTo>
                <a:lnTo>
                  <a:pt x="19581" y="11644"/>
                </a:lnTo>
                <a:lnTo>
                  <a:pt x="19638" y="11511"/>
                </a:lnTo>
                <a:lnTo>
                  <a:pt x="19676" y="11379"/>
                </a:lnTo>
                <a:lnTo>
                  <a:pt x="19676" y="11379"/>
                </a:lnTo>
                <a:lnTo>
                  <a:pt x="19713" y="11190"/>
                </a:lnTo>
                <a:lnTo>
                  <a:pt x="19732" y="10982"/>
                </a:lnTo>
                <a:lnTo>
                  <a:pt x="19732" y="10982"/>
                </a:lnTo>
                <a:lnTo>
                  <a:pt x="19751" y="10812"/>
                </a:lnTo>
                <a:lnTo>
                  <a:pt x="19751" y="10718"/>
                </a:lnTo>
                <a:lnTo>
                  <a:pt x="19789" y="10642"/>
                </a:lnTo>
                <a:lnTo>
                  <a:pt x="19789" y="10642"/>
                </a:lnTo>
                <a:lnTo>
                  <a:pt x="19676" y="10396"/>
                </a:lnTo>
                <a:lnTo>
                  <a:pt x="19676" y="10396"/>
                </a:lnTo>
                <a:lnTo>
                  <a:pt x="19638" y="10302"/>
                </a:lnTo>
                <a:lnTo>
                  <a:pt x="19581" y="10245"/>
                </a:lnTo>
                <a:lnTo>
                  <a:pt x="19524" y="10188"/>
                </a:lnTo>
                <a:lnTo>
                  <a:pt x="19468" y="10151"/>
                </a:lnTo>
                <a:lnTo>
                  <a:pt x="19392" y="10132"/>
                </a:lnTo>
                <a:lnTo>
                  <a:pt x="19317" y="10113"/>
                </a:lnTo>
                <a:lnTo>
                  <a:pt x="19165" y="10132"/>
                </a:lnTo>
                <a:lnTo>
                  <a:pt x="18995" y="10188"/>
                </a:lnTo>
                <a:lnTo>
                  <a:pt x="18825" y="10264"/>
                </a:lnTo>
                <a:lnTo>
                  <a:pt x="18542" y="10434"/>
                </a:lnTo>
                <a:lnTo>
                  <a:pt x="18542" y="10434"/>
                </a:lnTo>
                <a:lnTo>
                  <a:pt x="18334" y="10585"/>
                </a:lnTo>
                <a:lnTo>
                  <a:pt x="18145" y="10736"/>
                </a:lnTo>
                <a:lnTo>
                  <a:pt x="17937" y="10907"/>
                </a:lnTo>
                <a:lnTo>
                  <a:pt x="17767" y="11096"/>
                </a:lnTo>
                <a:lnTo>
                  <a:pt x="17597" y="11285"/>
                </a:lnTo>
                <a:lnTo>
                  <a:pt x="17427" y="11474"/>
                </a:lnTo>
                <a:lnTo>
                  <a:pt x="17275" y="11681"/>
                </a:lnTo>
                <a:lnTo>
                  <a:pt x="17143" y="11889"/>
                </a:lnTo>
                <a:lnTo>
                  <a:pt x="17143" y="11889"/>
                </a:lnTo>
                <a:lnTo>
                  <a:pt x="17030" y="12173"/>
                </a:lnTo>
                <a:lnTo>
                  <a:pt x="16897" y="12456"/>
                </a:lnTo>
                <a:lnTo>
                  <a:pt x="16746" y="12740"/>
                </a:lnTo>
                <a:lnTo>
                  <a:pt x="16595" y="13005"/>
                </a:lnTo>
                <a:lnTo>
                  <a:pt x="16274" y="13534"/>
                </a:lnTo>
                <a:lnTo>
                  <a:pt x="15914" y="14025"/>
                </a:lnTo>
                <a:lnTo>
                  <a:pt x="15914" y="14025"/>
                </a:lnTo>
                <a:lnTo>
                  <a:pt x="15707" y="14328"/>
                </a:lnTo>
                <a:lnTo>
                  <a:pt x="15536" y="14649"/>
                </a:lnTo>
                <a:lnTo>
                  <a:pt x="15404" y="14989"/>
                </a:lnTo>
                <a:lnTo>
                  <a:pt x="15291" y="15348"/>
                </a:lnTo>
                <a:lnTo>
                  <a:pt x="15215" y="15707"/>
                </a:lnTo>
                <a:lnTo>
                  <a:pt x="15140" y="16066"/>
                </a:lnTo>
                <a:lnTo>
                  <a:pt x="15102" y="16426"/>
                </a:lnTo>
                <a:lnTo>
                  <a:pt x="15064" y="16785"/>
                </a:lnTo>
                <a:lnTo>
                  <a:pt x="15064" y="16785"/>
                </a:lnTo>
                <a:lnTo>
                  <a:pt x="15026" y="17446"/>
                </a:lnTo>
                <a:lnTo>
                  <a:pt x="14988" y="17767"/>
                </a:lnTo>
                <a:lnTo>
                  <a:pt x="14913" y="18089"/>
                </a:lnTo>
                <a:lnTo>
                  <a:pt x="14913" y="18089"/>
                </a:lnTo>
                <a:lnTo>
                  <a:pt x="14837" y="18316"/>
                </a:lnTo>
                <a:lnTo>
                  <a:pt x="14743" y="18523"/>
                </a:lnTo>
                <a:lnTo>
                  <a:pt x="14535" y="18977"/>
                </a:lnTo>
                <a:lnTo>
                  <a:pt x="14440" y="19204"/>
                </a:lnTo>
                <a:lnTo>
                  <a:pt x="14384" y="19431"/>
                </a:lnTo>
                <a:lnTo>
                  <a:pt x="14327" y="19658"/>
                </a:lnTo>
                <a:lnTo>
                  <a:pt x="14327" y="19884"/>
                </a:lnTo>
                <a:lnTo>
                  <a:pt x="14327" y="19884"/>
                </a:lnTo>
                <a:close/>
                <a:moveTo>
                  <a:pt x="20091" y="11776"/>
                </a:moveTo>
                <a:lnTo>
                  <a:pt x="20091" y="11776"/>
                </a:lnTo>
                <a:lnTo>
                  <a:pt x="20016" y="11965"/>
                </a:lnTo>
                <a:lnTo>
                  <a:pt x="19921" y="12173"/>
                </a:lnTo>
                <a:lnTo>
                  <a:pt x="19921" y="12173"/>
                </a:lnTo>
                <a:lnTo>
                  <a:pt x="19732" y="12475"/>
                </a:lnTo>
                <a:lnTo>
                  <a:pt x="19543" y="12797"/>
                </a:lnTo>
                <a:lnTo>
                  <a:pt x="19373" y="13099"/>
                </a:lnTo>
                <a:lnTo>
                  <a:pt x="19184" y="13420"/>
                </a:lnTo>
                <a:lnTo>
                  <a:pt x="19184" y="13420"/>
                </a:lnTo>
                <a:lnTo>
                  <a:pt x="19052" y="13761"/>
                </a:lnTo>
                <a:lnTo>
                  <a:pt x="18920" y="14120"/>
                </a:lnTo>
                <a:lnTo>
                  <a:pt x="18787" y="14460"/>
                </a:lnTo>
                <a:lnTo>
                  <a:pt x="18693" y="14611"/>
                </a:lnTo>
                <a:lnTo>
                  <a:pt x="18617" y="14781"/>
                </a:lnTo>
                <a:lnTo>
                  <a:pt x="18617" y="14781"/>
                </a:lnTo>
                <a:lnTo>
                  <a:pt x="18447" y="15046"/>
                </a:lnTo>
                <a:lnTo>
                  <a:pt x="18277" y="15291"/>
                </a:lnTo>
                <a:lnTo>
                  <a:pt x="17918" y="15783"/>
                </a:lnTo>
                <a:lnTo>
                  <a:pt x="17918" y="15783"/>
                </a:lnTo>
                <a:lnTo>
                  <a:pt x="17729" y="16048"/>
                </a:lnTo>
                <a:lnTo>
                  <a:pt x="17559" y="16293"/>
                </a:lnTo>
                <a:lnTo>
                  <a:pt x="17389" y="16558"/>
                </a:lnTo>
                <a:lnTo>
                  <a:pt x="17200" y="16804"/>
                </a:lnTo>
                <a:lnTo>
                  <a:pt x="17200" y="16804"/>
                </a:lnTo>
                <a:lnTo>
                  <a:pt x="17030" y="16993"/>
                </a:lnTo>
                <a:lnTo>
                  <a:pt x="16841" y="17144"/>
                </a:lnTo>
                <a:lnTo>
                  <a:pt x="16425" y="17446"/>
                </a:lnTo>
                <a:lnTo>
                  <a:pt x="16425" y="17446"/>
                </a:lnTo>
                <a:lnTo>
                  <a:pt x="16274" y="17673"/>
                </a:lnTo>
                <a:lnTo>
                  <a:pt x="16274" y="17673"/>
                </a:lnTo>
                <a:lnTo>
                  <a:pt x="16236" y="17692"/>
                </a:lnTo>
                <a:lnTo>
                  <a:pt x="16236" y="17692"/>
                </a:lnTo>
                <a:lnTo>
                  <a:pt x="16103" y="17881"/>
                </a:lnTo>
                <a:lnTo>
                  <a:pt x="15971" y="18070"/>
                </a:lnTo>
                <a:lnTo>
                  <a:pt x="15820" y="18221"/>
                </a:lnTo>
                <a:lnTo>
                  <a:pt x="15650" y="18353"/>
                </a:lnTo>
                <a:lnTo>
                  <a:pt x="15291" y="18637"/>
                </a:lnTo>
                <a:lnTo>
                  <a:pt x="15121" y="18769"/>
                </a:lnTo>
                <a:lnTo>
                  <a:pt x="14951" y="18920"/>
                </a:lnTo>
                <a:lnTo>
                  <a:pt x="14951" y="18920"/>
                </a:lnTo>
                <a:lnTo>
                  <a:pt x="14837" y="19053"/>
                </a:lnTo>
                <a:lnTo>
                  <a:pt x="14762" y="19204"/>
                </a:lnTo>
                <a:lnTo>
                  <a:pt x="14591" y="19525"/>
                </a:lnTo>
                <a:lnTo>
                  <a:pt x="14591" y="19525"/>
                </a:lnTo>
                <a:lnTo>
                  <a:pt x="14478" y="19771"/>
                </a:lnTo>
                <a:lnTo>
                  <a:pt x="14384" y="20036"/>
                </a:lnTo>
                <a:lnTo>
                  <a:pt x="14421" y="20073"/>
                </a:lnTo>
                <a:lnTo>
                  <a:pt x="14421" y="20073"/>
                </a:lnTo>
                <a:lnTo>
                  <a:pt x="14497" y="19884"/>
                </a:lnTo>
                <a:lnTo>
                  <a:pt x="14573" y="19695"/>
                </a:lnTo>
                <a:lnTo>
                  <a:pt x="14705" y="19544"/>
                </a:lnTo>
                <a:lnTo>
                  <a:pt x="14837" y="19393"/>
                </a:lnTo>
                <a:lnTo>
                  <a:pt x="14988" y="19261"/>
                </a:lnTo>
                <a:lnTo>
                  <a:pt x="15158" y="19128"/>
                </a:lnTo>
                <a:lnTo>
                  <a:pt x="15329" y="19015"/>
                </a:lnTo>
                <a:lnTo>
                  <a:pt x="15518" y="18920"/>
                </a:lnTo>
                <a:lnTo>
                  <a:pt x="15518" y="18920"/>
                </a:lnTo>
                <a:lnTo>
                  <a:pt x="16236" y="18316"/>
                </a:lnTo>
                <a:lnTo>
                  <a:pt x="16614" y="18051"/>
                </a:lnTo>
                <a:lnTo>
                  <a:pt x="16822" y="17919"/>
                </a:lnTo>
                <a:lnTo>
                  <a:pt x="17011" y="17805"/>
                </a:lnTo>
                <a:lnTo>
                  <a:pt x="17011" y="17805"/>
                </a:lnTo>
                <a:lnTo>
                  <a:pt x="17238" y="17635"/>
                </a:lnTo>
                <a:lnTo>
                  <a:pt x="17427" y="17465"/>
                </a:lnTo>
                <a:lnTo>
                  <a:pt x="17616" y="17276"/>
                </a:lnTo>
                <a:lnTo>
                  <a:pt x="17786" y="17068"/>
                </a:lnTo>
                <a:lnTo>
                  <a:pt x="18088" y="16633"/>
                </a:lnTo>
                <a:lnTo>
                  <a:pt x="18409" y="16199"/>
                </a:lnTo>
                <a:lnTo>
                  <a:pt x="18409" y="16199"/>
                </a:lnTo>
                <a:lnTo>
                  <a:pt x="18731" y="15745"/>
                </a:lnTo>
                <a:lnTo>
                  <a:pt x="19033" y="15291"/>
                </a:lnTo>
                <a:lnTo>
                  <a:pt x="19279" y="14800"/>
                </a:lnTo>
                <a:lnTo>
                  <a:pt x="19411" y="14554"/>
                </a:lnTo>
                <a:lnTo>
                  <a:pt x="19506" y="14290"/>
                </a:lnTo>
                <a:lnTo>
                  <a:pt x="19506" y="14290"/>
                </a:lnTo>
                <a:lnTo>
                  <a:pt x="19638" y="13931"/>
                </a:lnTo>
                <a:lnTo>
                  <a:pt x="19751" y="13534"/>
                </a:lnTo>
                <a:lnTo>
                  <a:pt x="19846" y="13156"/>
                </a:lnTo>
                <a:lnTo>
                  <a:pt x="19921" y="12759"/>
                </a:lnTo>
                <a:lnTo>
                  <a:pt x="19921" y="12759"/>
                </a:lnTo>
                <a:lnTo>
                  <a:pt x="20016" y="12267"/>
                </a:lnTo>
                <a:lnTo>
                  <a:pt x="20073" y="12022"/>
                </a:lnTo>
                <a:lnTo>
                  <a:pt x="20091" y="11776"/>
                </a:lnTo>
                <a:lnTo>
                  <a:pt x="20091" y="11776"/>
                </a:lnTo>
                <a:close/>
                <a:moveTo>
                  <a:pt x="16557" y="17219"/>
                </a:moveTo>
                <a:lnTo>
                  <a:pt x="16557" y="17219"/>
                </a:lnTo>
                <a:lnTo>
                  <a:pt x="16765" y="17068"/>
                </a:lnTo>
                <a:lnTo>
                  <a:pt x="16954" y="16917"/>
                </a:lnTo>
                <a:lnTo>
                  <a:pt x="17105" y="16747"/>
                </a:lnTo>
                <a:lnTo>
                  <a:pt x="17238" y="16596"/>
                </a:lnTo>
                <a:lnTo>
                  <a:pt x="17483" y="16237"/>
                </a:lnTo>
                <a:lnTo>
                  <a:pt x="17748" y="15821"/>
                </a:lnTo>
                <a:lnTo>
                  <a:pt x="17748" y="15821"/>
                </a:lnTo>
                <a:lnTo>
                  <a:pt x="18145" y="15310"/>
                </a:lnTo>
                <a:lnTo>
                  <a:pt x="18334" y="15046"/>
                </a:lnTo>
                <a:lnTo>
                  <a:pt x="18504" y="14762"/>
                </a:lnTo>
                <a:lnTo>
                  <a:pt x="18504" y="14762"/>
                </a:lnTo>
                <a:lnTo>
                  <a:pt x="18598" y="14611"/>
                </a:lnTo>
                <a:lnTo>
                  <a:pt x="18674" y="14422"/>
                </a:lnTo>
                <a:lnTo>
                  <a:pt x="18825" y="14082"/>
                </a:lnTo>
                <a:lnTo>
                  <a:pt x="18957" y="13723"/>
                </a:lnTo>
                <a:lnTo>
                  <a:pt x="19109" y="13364"/>
                </a:lnTo>
                <a:lnTo>
                  <a:pt x="19109" y="13364"/>
                </a:lnTo>
                <a:lnTo>
                  <a:pt x="19222" y="13137"/>
                </a:lnTo>
                <a:lnTo>
                  <a:pt x="19354" y="12929"/>
                </a:lnTo>
                <a:lnTo>
                  <a:pt x="19619" y="12494"/>
                </a:lnTo>
                <a:lnTo>
                  <a:pt x="19732" y="12286"/>
                </a:lnTo>
                <a:lnTo>
                  <a:pt x="19846" y="12060"/>
                </a:lnTo>
                <a:lnTo>
                  <a:pt x="19959" y="11833"/>
                </a:lnTo>
                <a:lnTo>
                  <a:pt x="20035" y="11606"/>
                </a:lnTo>
                <a:lnTo>
                  <a:pt x="20035" y="11606"/>
                </a:lnTo>
                <a:lnTo>
                  <a:pt x="20054" y="11492"/>
                </a:lnTo>
                <a:lnTo>
                  <a:pt x="20073" y="11398"/>
                </a:lnTo>
                <a:lnTo>
                  <a:pt x="20073" y="11398"/>
                </a:lnTo>
                <a:lnTo>
                  <a:pt x="20035" y="11247"/>
                </a:lnTo>
                <a:lnTo>
                  <a:pt x="19978" y="11096"/>
                </a:lnTo>
                <a:lnTo>
                  <a:pt x="19865" y="10793"/>
                </a:lnTo>
                <a:lnTo>
                  <a:pt x="19865" y="10793"/>
                </a:lnTo>
                <a:lnTo>
                  <a:pt x="19827" y="11171"/>
                </a:lnTo>
                <a:lnTo>
                  <a:pt x="19789" y="11360"/>
                </a:lnTo>
                <a:lnTo>
                  <a:pt x="19751" y="11530"/>
                </a:lnTo>
                <a:lnTo>
                  <a:pt x="19751" y="11530"/>
                </a:lnTo>
                <a:lnTo>
                  <a:pt x="19657" y="11738"/>
                </a:lnTo>
                <a:lnTo>
                  <a:pt x="19543" y="11927"/>
                </a:lnTo>
                <a:lnTo>
                  <a:pt x="19279" y="12286"/>
                </a:lnTo>
                <a:lnTo>
                  <a:pt x="19279" y="12286"/>
                </a:lnTo>
                <a:lnTo>
                  <a:pt x="19165" y="12438"/>
                </a:lnTo>
                <a:lnTo>
                  <a:pt x="19052" y="12627"/>
                </a:lnTo>
                <a:lnTo>
                  <a:pt x="18844" y="12986"/>
                </a:lnTo>
                <a:lnTo>
                  <a:pt x="18844" y="12986"/>
                </a:lnTo>
                <a:lnTo>
                  <a:pt x="18693" y="13231"/>
                </a:lnTo>
                <a:lnTo>
                  <a:pt x="18523" y="13477"/>
                </a:lnTo>
                <a:lnTo>
                  <a:pt x="18523" y="13477"/>
                </a:lnTo>
                <a:lnTo>
                  <a:pt x="18353" y="13742"/>
                </a:lnTo>
                <a:lnTo>
                  <a:pt x="18201" y="14006"/>
                </a:lnTo>
                <a:lnTo>
                  <a:pt x="18031" y="14271"/>
                </a:lnTo>
                <a:lnTo>
                  <a:pt x="17880" y="14535"/>
                </a:lnTo>
                <a:lnTo>
                  <a:pt x="17880" y="14535"/>
                </a:lnTo>
                <a:lnTo>
                  <a:pt x="17559" y="14951"/>
                </a:lnTo>
                <a:lnTo>
                  <a:pt x="17408" y="15178"/>
                </a:lnTo>
                <a:lnTo>
                  <a:pt x="17275" y="15405"/>
                </a:lnTo>
                <a:lnTo>
                  <a:pt x="17275" y="15405"/>
                </a:lnTo>
                <a:lnTo>
                  <a:pt x="17181" y="15594"/>
                </a:lnTo>
                <a:lnTo>
                  <a:pt x="17105" y="15802"/>
                </a:lnTo>
                <a:lnTo>
                  <a:pt x="17030" y="16010"/>
                </a:lnTo>
                <a:lnTo>
                  <a:pt x="16973" y="16237"/>
                </a:lnTo>
                <a:lnTo>
                  <a:pt x="16973" y="16237"/>
                </a:lnTo>
                <a:lnTo>
                  <a:pt x="16916" y="16369"/>
                </a:lnTo>
                <a:lnTo>
                  <a:pt x="16859" y="16501"/>
                </a:lnTo>
                <a:lnTo>
                  <a:pt x="16727" y="16747"/>
                </a:lnTo>
                <a:lnTo>
                  <a:pt x="16727" y="16747"/>
                </a:lnTo>
                <a:lnTo>
                  <a:pt x="16652" y="16993"/>
                </a:lnTo>
                <a:lnTo>
                  <a:pt x="16557" y="17219"/>
                </a:lnTo>
                <a:lnTo>
                  <a:pt x="16557" y="17219"/>
                </a:lnTo>
                <a:close/>
                <a:moveTo>
                  <a:pt x="3383" y="21491"/>
                </a:moveTo>
                <a:lnTo>
                  <a:pt x="3383" y="21491"/>
                </a:lnTo>
                <a:lnTo>
                  <a:pt x="3421" y="21491"/>
                </a:lnTo>
                <a:lnTo>
                  <a:pt x="3421" y="21491"/>
                </a:lnTo>
                <a:lnTo>
                  <a:pt x="3497" y="21453"/>
                </a:lnTo>
                <a:lnTo>
                  <a:pt x="3554" y="21396"/>
                </a:lnTo>
                <a:lnTo>
                  <a:pt x="3667" y="21283"/>
                </a:lnTo>
                <a:lnTo>
                  <a:pt x="3667" y="21283"/>
                </a:lnTo>
                <a:lnTo>
                  <a:pt x="3799" y="21113"/>
                </a:lnTo>
                <a:lnTo>
                  <a:pt x="3913" y="20943"/>
                </a:lnTo>
                <a:lnTo>
                  <a:pt x="3913" y="20943"/>
                </a:lnTo>
                <a:lnTo>
                  <a:pt x="4102" y="20640"/>
                </a:lnTo>
                <a:lnTo>
                  <a:pt x="4215" y="20508"/>
                </a:lnTo>
                <a:lnTo>
                  <a:pt x="4328" y="20395"/>
                </a:lnTo>
                <a:lnTo>
                  <a:pt x="4328" y="20395"/>
                </a:lnTo>
                <a:lnTo>
                  <a:pt x="4499" y="20262"/>
                </a:lnTo>
                <a:lnTo>
                  <a:pt x="4688" y="20149"/>
                </a:lnTo>
                <a:lnTo>
                  <a:pt x="4877" y="20073"/>
                </a:lnTo>
                <a:lnTo>
                  <a:pt x="5084" y="20017"/>
                </a:lnTo>
                <a:lnTo>
                  <a:pt x="5084" y="20017"/>
                </a:lnTo>
                <a:lnTo>
                  <a:pt x="5652" y="19903"/>
                </a:lnTo>
                <a:lnTo>
                  <a:pt x="6219" y="19828"/>
                </a:lnTo>
                <a:lnTo>
                  <a:pt x="6219" y="19828"/>
                </a:lnTo>
                <a:lnTo>
                  <a:pt x="6672" y="19771"/>
                </a:lnTo>
                <a:lnTo>
                  <a:pt x="6899" y="19752"/>
                </a:lnTo>
                <a:lnTo>
                  <a:pt x="7126" y="19752"/>
                </a:lnTo>
                <a:lnTo>
                  <a:pt x="7126" y="19752"/>
                </a:lnTo>
                <a:lnTo>
                  <a:pt x="7296" y="19771"/>
                </a:lnTo>
                <a:lnTo>
                  <a:pt x="7466" y="19790"/>
                </a:lnTo>
                <a:lnTo>
                  <a:pt x="7787" y="19865"/>
                </a:lnTo>
                <a:lnTo>
                  <a:pt x="8109" y="19922"/>
                </a:lnTo>
                <a:lnTo>
                  <a:pt x="8279" y="19922"/>
                </a:lnTo>
                <a:lnTo>
                  <a:pt x="8449" y="19903"/>
                </a:lnTo>
                <a:lnTo>
                  <a:pt x="8449" y="19903"/>
                </a:lnTo>
                <a:lnTo>
                  <a:pt x="8770" y="19847"/>
                </a:lnTo>
                <a:lnTo>
                  <a:pt x="9072" y="19752"/>
                </a:lnTo>
                <a:lnTo>
                  <a:pt x="9072" y="19752"/>
                </a:lnTo>
                <a:lnTo>
                  <a:pt x="9299" y="19714"/>
                </a:lnTo>
                <a:lnTo>
                  <a:pt x="9507" y="19695"/>
                </a:lnTo>
                <a:lnTo>
                  <a:pt x="9734" y="19676"/>
                </a:lnTo>
                <a:lnTo>
                  <a:pt x="9961" y="19676"/>
                </a:lnTo>
                <a:lnTo>
                  <a:pt x="9961" y="19676"/>
                </a:lnTo>
                <a:lnTo>
                  <a:pt x="10263" y="19695"/>
                </a:lnTo>
                <a:lnTo>
                  <a:pt x="10585" y="19752"/>
                </a:lnTo>
                <a:lnTo>
                  <a:pt x="10585" y="19752"/>
                </a:lnTo>
                <a:lnTo>
                  <a:pt x="11057" y="19828"/>
                </a:lnTo>
                <a:lnTo>
                  <a:pt x="11303" y="19865"/>
                </a:lnTo>
                <a:lnTo>
                  <a:pt x="11548" y="19884"/>
                </a:lnTo>
                <a:lnTo>
                  <a:pt x="11794" y="19865"/>
                </a:lnTo>
                <a:lnTo>
                  <a:pt x="12040" y="19828"/>
                </a:lnTo>
                <a:lnTo>
                  <a:pt x="12267" y="19752"/>
                </a:lnTo>
                <a:lnTo>
                  <a:pt x="12493" y="19658"/>
                </a:lnTo>
                <a:lnTo>
                  <a:pt x="12493" y="19658"/>
                </a:lnTo>
                <a:lnTo>
                  <a:pt x="12853" y="19487"/>
                </a:lnTo>
                <a:lnTo>
                  <a:pt x="12853" y="19487"/>
                </a:lnTo>
                <a:lnTo>
                  <a:pt x="13060" y="19393"/>
                </a:lnTo>
                <a:lnTo>
                  <a:pt x="13060" y="19393"/>
                </a:lnTo>
                <a:lnTo>
                  <a:pt x="13098" y="19374"/>
                </a:lnTo>
                <a:lnTo>
                  <a:pt x="13079" y="19336"/>
                </a:lnTo>
                <a:lnTo>
                  <a:pt x="13079" y="19336"/>
                </a:lnTo>
                <a:lnTo>
                  <a:pt x="12815" y="19336"/>
                </a:lnTo>
                <a:lnTo>
                  <a:pt x="12550" y="19355"/>
                </a:lnTo>
                <a:lnTo>
                  <a:pt x="12286" y="19355"/>
                </a:lnTo>
                <a:lnTo>
                  <a:pt x="12153" y="19336"/>
                </a:lnTo>
                <a:lnTo>
                  <a:pt x="12021" y="19317"/>
                </a:lnTo>
                <a:lnTo>
                  <a:pt x="12021" y="19317"/>
                </a:lnTo>
                <a:lnTo>
                  <a:pt x="11870" y="19298"/>
                </a:lnTo>
                <a:lnTo>
                  <a:pt x="11719" y="19242"/>
                </a:lnTo>
                <a:lnTo>
                  <a:pt x="11435" y="19128"/>
                </a:lnTo>
                <a:lnTo>
                  <a:pt x="11170" y="18996"/>
                </a:lnTo>
                <a:lnTo>
                  <a:pt x="10906" y="18845"/>
                </a:lnTo>
                <a:lnTo>
                  <a:pt x="10641" y="18694"/>
                </a:lnTo>
                <a:lnTo>
                  <a:pt x="10377" y="18542"/>
                </a:lnTo>
                <a:lnTo>
                  <a:pt x="10093" y="18410"/>
                </a:lnTo>
                <a:lnTo>
                  <a:pt x="9810" y="18316"/>
                </a:lnTo>
                <a:lnTo>
                  <a:pt x="9810" y="18316"/>
                </a:lnTo>
                <a:lnTo>
                  <a:pt x="9488" y="18240"/>
                </a:lnTo>
                <a:lnTo>
                  <a:pt x="9148" y="18202"/>
                </a:lnTo>
                <a:lnTo>
                  <a:pt x="8827" y="18183"/>
                </a:lnTo>
                <a:lnTo>
                  <a:pt x="8487" y="18183"/>
                </a:lnTo>
                <a:lnTo>
                  <a:pt x="7825" y="18202"/>
                </a:lnTo>
                <a:lnTo>
                  <a:pt x="7504" y="18202"/>
                </a:lnTo>
                <a:lnTo>
                  <a:pt x="7164" y="18183"/>
                </a:lnTo>
                <a:lnTo>
                  <a:pt x="7164" y="18183"/>
                </a:lnTo>
                <a:lnTo>
                  <a:pt x="6880" y="18164"/>
                </a:lnTo>
                <a:lnTo>
                  <a:pt x="6597" y="18164"/>
                </a:lnTo>
                <a:lnTo>
                  <a:pt x="6332" y="18202"/>
                </a:lnTo>
                <a:lnTo>
                  <a:pt x="6067" y="18259"/>
                </a:lnTo>
                <a:lnTo>
                  <a:pt x="5822" y="18334"/>
                </a:lnTo>
                <a:lnTo>
                  <a:pt x="5576" y="18429"/>
                </a:lnTo>
                <a:lnTo>
                  <a:pt x="5349" y="18542"/>
                </a:lnTo>
                <a:lnTo>
                  <a:pt x="5122" y="18675"/>
                </a:lnTo>
                <a:lnTo>
                  <a:pt x="4914" y="18826"/>
                </a:lnTo>
                <a:lnTo>
                  <a:pt x="4706" y="18996"/>
                </a:lnTo>
                <a:lnTo>
                  <a:pt x="4517" y="19185"/>
                </a:lnTo>
                <a:lnTo>
                  <a:pt x="4347" y="19374"/>
                </a:lnTo>
                <a:lnTo>
                  <a:pt x="4177" y="19582"/>
                </a:lnTo>
                <a:lnTo>
                  <a:pt x="4026" y="19809"/>
                </a:lnTo>
                <a:lnTo>
                  <a:pt x="3875" y="20054"/>
                </a:lnTo>
                <a:lnTo>
                  <a:pt x="3743" y="20300"/>
                </a:lnTo>
                <a:lnTo>
                  <a:pt x="3743" y="20300"/>
                </a:lnTo>
                <a:lnTo>
                  <a:pt x="3554" y="20603"/>
                </a:lnTo>
                <a:lnTo>
                  <a:pt x="3478" y="20773"/>
                </a:lnTo>
                <a:lnTo>
                  <a:pt x="3402" y="20924"/>
                </a:lnTo>
                <a:lnTo>
                  <a:pt x="3365" y="21094"/>
                </a:lnTo>
                <a:lnTo>
                  <a:pt x="3346" y="21226"/>
                </a:lnTo>
                <a:lnTo>
                  <a:pt x="3346" y="21377"/>
                </a:lnTo>
                <a:lnTo>
                  <a:pt x="3383" y="21491"/>
                </a:lnTo>
                <a:lnTo>
                  <a:pt x="3383" y="21491"/>
                </a:lnTo>
                <a:close/>
                <a:moveTo>
                  <a:pt x="13136" y="19412"/>
                </a:moveTo>
                <a:lnTo>
                  <a:pt x="13136" y="19412"/>
                </a:lnTo>
                <a:lnTo>
                  <a:pt x="13136" y="19450"/>
                </a:lnTo>
                <a:lnTo>
                  <a:pt x="13117" y="19487"/>
                </a:lnTo>
                <a:lnTo>
                  <a:pt x="13117" y="19487"/>
                </a:lnTo>
                <a:lnTo>
                  <a:pt x="12607" y="19714"/>
                </a:lnTo>
                <a:lnTo>
                  <a:pt x="12607" y="19714"/>
                </a:lnTo>
                <a:lnTo>
                  <a:pt x="12361" y="19828"/>
                </a:lnTo>
                <a:lnTo>
                  <a:pt x="12115" y="19922"/>
                </a:lnTo>
                <a:lnTo>
                  <a:pt x="11851" y="19960"/>
                </a:lnTo>
                <a:lnTo>
                  <a:pt x="11586" y="19979"/>
                </a:lnTo>
                <a:lnTo>
                  <a:pt x="11322" y="19979"/>
                </a:lnTo>
                <a:lnTo>
                  <a:pt x="11057" y="19941"/>
                </a:lnTo>
                <a:lnTo>
                  <a:pt x="10528" y="19847"/>
                </a:lnTo>
                <a:lnTo>
                  <a:pt x="10528" y="19847"/>
                </a:lnTo>
                <a:lnTo>
                  <a:pt x="10188" y="19790"/>
                </a:lnTo>
                <a:lnTo>
                  <a:pt x="9999" y="19771"/>
                </a:lnTo>
                <a:lnTo>
                  <a:pt x="9829" y="19771"/>
                </a:lnTo>
                <a:lnTo>
                  <a:pt x="9829" y="19771"/>
                </a:lnTo>
                <a:lnTo>
                  <a:pt x="9488" y="19790"/>
                </a:lnTo>
                <a:lnTo>
                  <a:pt x="9167" y="19847"/>
                </a:lnTo>
                <a:lnTo>
                  <a:pt x="9167" y="19847"/>
                </a:lnTo>
                <a:lnTo>
                  <a:pt x="8732" y="19960"/>
                </a:lnTo>
                <a:lnTo>
                  <a:pt x="8524" y="20017"/>
                </a:lnTo>
                <a:lnTo>
                  <a:pt x="8298" y="20036"/>
                </a:lnTo>
                <a:lnTo>
                  <a:pt x="8298" y="20036"/>
                </a:lnTo>
                <a:lnTo>
                  <a:pt x="8109" y="20017"/>
                </a:lnTo>
                <a:lnTo>
                  <a:pt x="7920" y="19998"/>
                </a:lnTo>
                <a:lnTo>
                  <a:pt x="7560" y="19922"/>
                </a:lnTo>
                <a:lnTo>
                  <a:pt x="7201" y="19865"/>
                </a:lnTo>
                <a:lnTo>
                  <a:pt x="7012" y="19847"/>
                </a:lnTo>
                <a:lnTo>
                  <a:pt x="6823" y="19865"/>
                </a:lnTo>
                <a:lnTo>
                  <a:pt x="6823" y="19865"/>
                </a:lnTo>
                <a:lnTo>
                  <a:pt x="6237" y="19922"/>
                </a:lnTo>
                <a:lnTo>
                  <a:pt x="5652" y="20017"/>
                </a:lnTo>
                <a:lnTo>
                  <a:pt x="5652" y="20017"/>
                </a:lnTo>
                <a:lnTo>
                  <a:pt x="5368" y="20073"/>
                </a:lnTo>
                <a:lnTo>
                  <a:pt x="5103" y="20130"/>
                </a:lnTo>
                <a:lnTo>
                  <a:pt x="4839" y="20206"/>
                </a:lnTo>
                <a:lnTo>
                  <a:pt x="4725" y="20262"/>
                </a:lnTo>
                <a:lnTo>
                  <a:pt x="4593" y="20319"/>
                </a:lnTo>
                <a:lnTo>
                  <a:pt x="4593" y="20319"/>
                </a:lnTo>
                <a:lnTo>
                  <a:pt x="4499" y="20395"/>
                </a:lnTo>
                <a:lnTo>
                  <a:pt x="4404" y="20470"/>
                </a:lnTo>
                <a:lnTo>
                  <a:pt x="4310" y="20546"/>
                </a:lnTo>
                <a:lnTo>
                  <a:pt x="4234" y="20640"/>
                </a:lnTo>
                <a:lnTo>
                  <a:pt x="4083" y="20848"/>
                </a:lnTo>
                <a:lnTo>
                  <a:pt x="3950" y="21056"/>
                </a:lnTo>
                <a:lnTo>
                  <a:pt x="3950" y="21056"/>
                </a:lnTo>
                <a:lnTo>
                  <a:pt x="3875" y="21188"/>
                </a:lnTo>
                <a:lnTo>
                  <a:pt x="3743" y="21359"/>
                </a:lnTo>
                <a:lnTo>
                  <a:pt x="3591" y="21510"/>
                </a:lnTo>
                <a:lnTo>
                  <a:pt x="3516" y="21566"/>
                </a:lnTo>
                <a:lnTo>
                  <a:pt x="3440" y="21585"/>
                </a:lnTo>
                <a:lnTo>
                  <a:pt x="3440" y="21585"/>
                </a:lnTo>
                <a:lnTo>
                  <a:pt x="3497" y="21642"/>
                </a:lnTo>
                <a:lnTo>
                  <a:pt x="3554" y="21680"/>
                </a:lnTo>
                <a:lnTo>
                  <a:pt x="3554" y="21680"/>
                </a:lnTo>
                <a:lnTo>
                  <a:pt x="3591" y="21680"/>
                </a:lnTo>
                <a:lnTo>
                  <a:pt x="3591" y="21680"/>
                </a:lnTo>
                <a:lnTo>
                  <a:pt x="3913" y="21566"/>
                </a:lnTo>
                <a:lnTo>
                  <a:pt x="4064" y="21510"/>
                </a:lnTo>
                <a:lnTo>
                  <a:pt x="4215" y="21415"/>
                </a:lnTo>
                <a:lnTo>
                  <a:pt x="4215" y="21415"/>
                </a:lnTo>
                <a:lnTo>
                  <a:pt x="4366" y="21264"/>
                </a:lnTo>
                <a:lnTo>
                  <a:pt x="4499" y="21132"/>
                </a:lnTo>
                <a:lnTo>
                  <a:pt x="4763" y="20867"/>
                </a:lnTo>
                <a:lnTo>
                  <a:pt x="4914" y="20754"/>
                </a:lnTo>
                <a:lnTo>
                  <a:pt x="5066" y="20640"/>
                </a:lnTo>
                <a:lnTo>
                  <a:pt x="5255" y="20565"/>
                </a:lnTo>
                <a:lnTo>
                  <a:pt x="5481" y="20489"/>
                </a:lnTo>
                <a:lnTo>
                  <a:pt x="5481" y="20489"/>
                </a:lnTo>
                <a:lnTo>
                  <a:pt x="5727" y="20470"/>
                </a:lnTo>
                <a:lnTo>
                  <a:pt x="5992" y="20451"/>
                </a:lnTo>
                <a:lnTo>
                  <a:pt x="6237" y="20470"/>
                </a:lnTo>
                <a:lnTo>
                  <a:pt x="6502" y="20489"/>
                </a:lnTo>
                <a:lnTo>
                  <a:pt x="7012" y="20565"/>
                </a:lnTo>
                <a:lnTo>
                  <a:pt x="7258" y="20584"/>
                </a:lnTo>
                <a:lnTo>
                  <a:pt x="7523" y="20603"/>
                </a:lnTo>
                <a:lnTo>
                  <a:pt x="7523" y="20603"/>
                </a:lnTo>
                <a:lnTo>
                  <a:pt x="7693" y="20603"/>
                </a:lnTo>
                <a:lnTo>
                  <a:pt x="7863" y="20584"/>
                </a:lnTo>
                <a:lnTo>
                  <a:pt x="8203" y="20527"/>
                </a:lnTo>
                <a:lnTo>
                  <a:pt x="8524" y="20451"/>
                </a:lnTo>
                <a:lnTo>
                  <a:pt x="8865" y="20414"/>
                </a:lnTo>
                <a:lnTo>
                  <a:pt x="8865" y="20414"/>
                </a:lnTo>
                <a:lnTo>
                  <a:pt x="9469" y="20357"/>
                </a:lnTo>
                <a:lnTo>
                  <a:pt x="9469" y="20357"/>
                </a:lnTo>
                <a:lnTo>
                  <a:pt x="9791" y="20319"/>
                </a:lnTo>
                <a:lnTo>
                  <a:pt x="10112" y="20319"/>
                </a:lnTo>
                <a:lnTo>
                  <a:pt x="10112" y="20319"/>
                </a:lnTo>
                <a:lnTo>
                  <a:pt x="10433" y="20338"/>
                </a:lnTo>
                <a:lnTo>
                  <a:pt x="10774" y="20357"/>
                </a:lnTo>
                <a:lnTo>
                  <a:pt x="11095" y="20357"/>
                </a:lnTo>
                <a:lnTo>
                  <a:pt x="11265" y="20357"/>
                </a:lnTo>
                <a:lnTo>
                  <a:pt x="11435" y="20338"/>
                </a:lnTo>
                <a:lnTo>
                  <a:pt x="11435" y="20338"/>
                </a:lnTo>
                <a:lnTo>
                  <a:pt x="11548" y="20319"/>
                </a:lnTo>
                <a:lnTo>
                  <a:pt x="11662" y="20300"/>
                </a:lnTo>
                <a:lnTo>
                  <a:pt x="11870" y="20206"/>
                </a:lnTo>
                <a:lnTo>
                  <a:pt x="12267" y="20017"/>
                </a:lnTo>
                <a:lnTo>
                  <a:pt x="12267" y="20017"/>
                </a:lnTo>
                <a:lnTo>
                  <a:pt x="12588" y="19847"/>
                </a:lnTo>
                <a:lnTo>
                  <a:pt x="12909" y="19658"/>
                </a:lnTo>
                <a:lnTo>
                  <a:pt x="12909" y="19658"/>
                </a:lnTo>
                <a:lnTo>
                  <a:pt x="13060" y="19582"/>
                </a:lnTo>
                <a:lnTo>
                  <a:pt x="13193" y="19469"/>
                </a:lnTo>
                <a:lnTo>
                  <a:pt x="13136" y="19412"/>
                </a:lnTo>
                <a:lnTo>
                  <a:pt x="13136" y="19412"/>
                </a:lnTo>
                <a:close/>
                <a:moveTo>
                  <a:pt x="13268" y="19544"/>
                </a:moveTo>
                <a:lnTo>
                  <a:pt x="13268" y="19544"/>
                </a:lnTo>
                <a:lnTo>
                  <a:pt x="13136" y="19658"/>
                </a:lnTo>
                <a:lnTo>
                  <a:pt x="12985" y="19752"/>
                </a:lnTo>
                <a:lnTo>
                  <a:pt x="12739" y="19884"/>
                </a:lnTo>
                <a:lnTo>
                  <a:pt x="12739" y="19884"/>
                </a:lnTo>
                <a:lnTo>
                  <a:pt x="12475" y="20017"/>
                </a:lnTo>
                <a:lnTo>
                  <a:pt x="12210" y="20168"/>
                </a:lnTo>
                <a:lnTo>
                  <a:pt x="12210" y="20168"/>
                </a:lnTo>
                <a:lnTo>
                  <a:pt x="11983" y="20281"/>
                </a:lnTo>
                <a:lnTo>
                  <a:pt x="11775" y="20357"/>
                </a:lnTo>
                <a:lnTo>
                  <a:pt x="11530" y="20432"/>
                </a:lnTo>
                <a:lnTo>
                  <a:pt x="11303" y="20451"/>
                </a:lnTo>
                <a:lnTo>
                  <a:pt x="11303" y="20451"/>
                </a:lnTo>
                <a:lnTo>
                  <a:pt x="11000" y="20470"/>
                </a:lnTo>
                <a:lnTo>
                  <a:pt x="10698" y="20451"/>
                </a:lnTo>
                <a:lnTo>
                  <a:pt x="10396" y="20432"/>
                </a:lnTo>
                <a:lnTo>
                  <a:pt x="10112" y="20414"/>
                </a:lnTo>
                <a:lnTo>
                  <a:pt x="10112" y="20414"/>
                </a:lnTo>
                <a:lnTo>
                  <a:pt x="9791" y="20432"/>
                </a:lnTo>
                <a:lnTo>
                  <a:pt x="9488" y="20470"/>
                </a:lnTo>
                <a:lnTo>
                  <a:pt x="9488" y="20470"/>
                </a:lnTo>
                <a:lnTo>
                  <a:pt x="8865" y="20508"/>
                </a:lnTo>
                <a:lnTo>
                  <a:pt x="8865" y="20508"/>
                </a:lnTo>
                <a:lnTo>
                  <a:pt x="8676" y="20527"/>
                </a:lnTo>
                <a:lnTo>
                  <a:pt x="8505" y="20584"/>
                </a:lnTo>
                <a:lnTo>
                  <a:pt x="8146" y="20659"/>
                </a:lnTo>
                <a:lnTo>
                  <a:pt x="8146" y="20659"/>
                </a:lnTo>
                <a:lnTo>
                  <a:pt x="7768" y="20697"/>
                </a:lnTo>
                <a:lnTo>
                  <a:pt x="7579" y="20716"/>
                </a:lnTo>
                <a:lnTo>
                  <a:pt x="7409" y="20716"/>
                </a:lnTo>
                <a:lnTo>
                  <a:pt x="7409" y="20716"/>
                </a:lnTo>
                <a:lnTo>
                  <a:pt x="7145" y="20678"/>
                </a:lnTo>
                <a:lnTo>
                  <a:pt x="6880" y="20659"/>
                </a:lnTo>
                <a:lnTo>
                  <a:pt x="6313" y="20584"/>
                </a:lnTo>
                <a:lnTo>
                  <a:pt x="6030" y="20565"/>
                </a:lnTo>
                <a:lnTo>
                  <a:pt x="5765" y="20565"/>
                </a:lnTo>
                <a:lnTo>
                  <a:pt x="5500" y="20603"/>
                </a:lnTo>
                <a:lnTo>
                  <a:pt x="5387" y="20621"/>
                </a:lnTo>
                <a:lnTo>
                  <a:pt x="5255" y="20659"/>
                </a:lnTo>
                <a:lnTo>
                  <a:pt x="5255" y="20659"/>
                </a:lnTo>
                <a:lnTo>
                  <a:pt x="5084" y="20754"/>
                </a:lnTo>
                <a:lnTo>
                  <a:pt x="4933" y="20848"/>
                </a:lnTo>
                <a:lnTo>
                  <a:pt x="4801" y="20981"/>
                </a:lnTo>
                <a:lnTo>
                  <a:pt x="4669" y="21113"/>
                </a:lnTo>
                <a:lnTo>
                  <a:pt x="4404" y="21396"/>
                </a:lnTo>
                <a:lnTo>
                  <a:pt x="4253" y="21510"/>
                </a:lnTo>
                <a:lnTo>
                  <a:pt x="4083" y="21604"/>
                </a:lnTo>
                <a:lnTo>
                  <a:pt x="4083" y="21604"/>
                </a:lnTo>
                <a:lnTo>
                  <a:pt x="3913" y="21680"/>
                </a:lnTo>
                <a:lnTo>
                  <a:pt x="3724" y="21755"/>
                </a:lnTo>
                <a:lnTo>
                  <a:pt x="3724" y="21755"/>
                </a:lnTo>
                <a:lnTo>
                  <a:pt x="3932" y="21774"/>
                </a:lnTo>
                <a:lnTo>
                  <a:pt x="4196" y="21774"/>
                </a:lnTo>
                <a:lnTo>
                  <a:pt x="4196" y="21774"/>
                </a:lnTo>
                <a:lnTo>
                  <a:pt x="4404" y="21737"/>
                </a:lnTo>
                <a:lnTo>
                  <a:pt x="4612" y="21680"/>
                </a:lnTo>
                <a:lnTo>
                  <a:pt x="5028" y="21548"/>
                </a:lnTo>
                <a:lnTo>
                  <a:pt x="5425" y="21396"/>
                </a:lnTo>
                <a:lnTo>
                  <a:pt x="5633" y="21340"/>
                </a:lnTo>
                <a:lnTo>
                  <a:pt x="5841" y="21302"/>
                </a:lnTo>
                <a:lnTo>
                  <a:pt x="5841" y="21302"/>
                </a:lnTo>
                <a:lnTo>
                  <a:pt x="6200" y="21264"/>
                </a:lnTo>
                <a:lnTo>
                  <a:pt x="6578" y="21264"/>
                </a:lnTo>
                <a:lnTo>
                  <a:pt x="7334" y="21264"/>
                </a:lnTo>
                <a:lnTo>
                  <a:pt x="7693" y="21264"/>
                </a:lnTo>
                <a:lnTo>
                  <a:pt x="8071" y="21226"/>
                </a:lnTo>
                <a:lnTo>
                  <a:pt x="8449" y="21188"/>
                </a:lnTo>
                <a:lnTo>
                  <a:pt x="8808" y="21094"/>
                </a:lnTo>
                <a:lnTo>
                  <a:pt x="8808" y="21094"/>
                </a:lnTo>
                <a:lnTo>
                  <a:pt x="8940" y="21056"/>
                </a:lnTo>
                <a:lnTo>
                  <a:pt x="9091" y="21018"/>
                </a:lnTo>
                <a:lnTo>
                  <a:pt x="9375" y="20981"/>
                </a:lnTo>
                <a:lnTo>
                  <a:pt x="9640" y="20981"/>
                </a:lnTo>
                <a:lnTo>
                  <a:pt x="9923" y="20999"/>
                </a:lnTo>
                <a:lnTo>
                  <a:pt x="10490" y="21056"/>
                </a:lnTo>
                <a:lnTo>
                  <a:pt x="10774" y="21075"/>
                </a:lnTo>
                <a:lnTo>
                  <a:pt x="11057" y="21056"/>
                </a:lnTo>
                <a:lnTo>
                  <a:pt x="11057" y="21056"/>
                </a:lnTo>
                <a:lnTo>
                  <a:pt x="11246" y="21037"/>
                </a:lnTo>
                <a:lnTo>
                  <a:pt x="11435" y="20999"/>
                </a:lnTo>
                <a:lnTo>
                  <a:pt x="11605" y="20943"/>
                </a:lnTo>
                <a:lnTo>
                  <a:pt x="11756" y="20886"/>
                </a:lnTo>
                <a:lnTo>
                  <a:pt x="11908" y="20810"/>
                </a:lnTo>
                <a:lnTo>
                  <a:pt x="12059" y="20716"/>
                </a:lnTo>
                <a:lnTo>
                  <a:pt x="12323" y="20527"/>
                </a:lnTo>
                <a:lnTo>
                  <a:pt x="12853" y="20092"/>
                </a:lnTo>
                <a:lnTo>
                  <a:pt x="13117" y="19884"/>
                </a:lnTo>
                <a:lnTo>
                  <a:pt x="13401" y="19695"/>
                </a:lnTo>
                <a:lnTo>
                  <a:pt x="13401" y="19695"/>
                </a:lnTo>
                <a:lnTo>
                  <a:pt x="13268" y="19544"/>
                </a:lnTo>
                <a:lnTo>
                  <a:pt x="13268" y="19544"/>
                </a:lnTo>
                <a:close/>
                <a:moveTo>
                  <a:pt x="10339" y="14630"/>
                </a:moveTo>
                <a:lnTo>
                  <a:pt x="10339" y="14630"/>
                </a:lnTo>
                <a:lnTo>
                  <a:pt x="10490" y="14328"/>
                </a:lnTo>
                <a:lnTo>
                  <a:pt x="10622" y="14044"/>
                </a:lnTo>
                <a:lnTo>
                  <a:pt x="10622" y="14044"/>
                </a:lnTo>
                <a:lnTo>
                  <a:pt x="10774" y="13761"/>
                </a:lnTo>
                <a:lnTo>
                  <a:pt x="10887" y="13477"/>
                </a:lnTo>
                <a:lnTo>
                  <a:pt x="10887" y="13477"/>
                </a:lnTo>
                <a:lnTo>
                  <a:pt x="10944" y="13307"/>
                </a:lnTo>
                <a:lnTo>
                  <a:pt x="10981" y="13156"/>
                </a:lnTo>
                <a:lnTo>
                  <a:pt x="11038" y="12816"/>
                </a:lnTo>
                <a:lnTo>
                  <a:pt x="11076" y="12645"/>
                </a:lnTo>
                <a:lnTo>
                  <a:pt x="11114" y="12494"/>
                </a:lnTo>
                <a:lnTo>
                  <a:pt x="11189" y="12343"/>
                </a:lnTo>
                <a:lnTo>
                  <a:pt x="11265" y="12192"/>
                </a:lnTo>
                <a:lnTo>
                  <a:pt x="11265" y="12192"/>
                </a:lnTo>
                <a:lnTo>
                  <a:pt x="11378" y="11965"/>
                </a:lnTo>
                <a:lnTo>
                  <a:pt x="11530" y="11757"/>
                </a:lnTo>
                <a:lnTo>
                  <a:pt x="11681" y="11568"/>
                </a:lnTo>
                <a:lnTo>
                  <a:pt x="11870" y="11379"/>
                </a:lnTo>
                <a:lnTo>
                  <a:pt x="11870" y="11379"/>
                </a:lnTo>
                <a:lnTo>
                  <a:pt x="12097" y="11190"/>
                </a:lnTo>
                <a:lnTo>
                  <a:pt x="12342" y="11001"/>
                </a:lnTo>
                <a:lnTo>
                  <a:pt x="12853" y="10623"/>
                </a:lnTo>
                <a:lnTo>
                  <a:pt x="12853" y="10623"/>
                </a:lnTo>
                <a:lnTo>
                  <a:pt x="13136" y="10434"/>
                </a:lnTo>
                <a:lnTo>
                  <a:pt x="13401" y="10245"/>
                </a:lnTo>
                <a:lnTo>
                  <a:pt x="13401" y="10245"/>
                </a:lnTo>
                <a:lnTo>
                  <a:pt x="13533" y="10151"/>
                </a:lnTo>
                <a:lnTo>
                  <a:pt x="13628" y="10018"/>
                </a:lnTo>
                <a:lnTo>
                  <a:pt x="13798" y="9735"/>
                </a:lnTo>
                <a:lnTo>
                  <a:pt x="13798" y="9735"/>
                </a:lnTo>
                <a:lnTo>
                  <a:pt x="14006" y="9432"/>
                </a:lnTo>
                <a:lnTo>
                  <a:pt x="14119" y="9281"/>
                </a:lnTo>
                <a:lnTo>
                  <a:pt x="14251" y="9149"/>
                </a:lnTo>
                <a:lnTo>
                  <a:pt x="14251" y="9149"/>
                </a:lnTo>
                <a:lnTo>
                  <a:pt x="14535" y="8903"/>
                </a:lnTo>
                <a:lnTo>
                  <a:pt x="14837" y="8676"/>
                </a:lnTo>
                <a:lnTo>
                  <a:pt x="15140" y="8468"/>
                </a:lnTo>
                <a:lnTo>
                  <a:pt x="15442" y="8242"/>
                </a:lnTo>
                <a:lnTo>
                  <a:pt x="15442" y="8242"/>
                </a:lnTo>
                <a:lnTo>
                  <a:pt x="15593" y="8071"/>
                </a:lnTo>
                <a:lnTo>
                  <a:pt x="15707" y="7901"/>
                </a:lnTo>
                <a:lnTo>
                  <a:pt x="15744" y="7788"/>
                </a:lnTo>
                <a:lnTo>
                  <a:pt x="15782" y="7693"/>
                </a:lnTo>
                <a:lnTo>
                  <a:pt x="15801" y="7580"/>
                </a:lnTo>
                <a:lnTo>
                  <a:pt x="15801" y="7467"/>
                </a:lnTo>
                <a:lnTo>
                  <a:pt x="15801" y="7467"/>
                </a:lnTo>
                <a:lnTo>
                  <a:pt x="15782" y="7126"/>
                </a:lnTo>
                <a:lnTo>
                  <a:pt x="15782" y="7126"/>
                </a:lnTo>
                <a:lnTo>
                  <a:pt x="15782" y="7051"/>
                </a:lnTo>
                <a:lnTo>
                  <a:pt x="15801" y="7013"/>
                </a:lnTo>
                <a:lnTo>
                  <a:pt x="15820" y="6975"/>
                </a:lnTo>
                <a:lnTo>
                  <a:pt x="15820" y="6975"/>
                </a:lnTo>
                <a:lnTo>
                  <a:pt x="15782" y="6937"/>
                </a:lnTo>
                <a:lnTo>
                  <a:pt x="15725" y="6919"/>
                </a:lnTo>
                <a:lnTo>
                  <a:pt x="15612" y="6900"/>
                </a:lnTo>
                <a:lnTo>
                  <a:pt x="15480" y="6919"/>
                </a:lnTo>
                <a:lnTo>
                  <a:pt x="15347" y="6956"/>
                </a:lnTo>
                <a:lnTo>
                  <a:pt x="15347" y="6956"/>
                </a:lnTo>
                <a:lnTo>
                  <a:pt x="14988" y="7108"/>
                </a:lnTo>
                <a:lnTo>
                  <a:pt x="14648" y="7278"/>
                </a:lnTo>
                <a:lnTo>
                  <a:pt x="14289" y="7448"/>
                </a:lnTo>
                <a:lnTo>
                  <a:pt x="13949" y="7637"/>
                </a:lnTo>
                <a:lnTo>
                  <a:pt x="13949" y="7637"/>
                </a:lnTo>
                <a:lnTo>
                  <a:pt x="13628" y="7807"/>
                </a:lnTo>
                <a:lnTo>
                  <a:pt x="13306" y="7958"/>
                </a:lnTo>
                <a:lnTo>
                  <a:pt x="12966" y="8109"/>
                </a:lnTo>
                <a:lnTo>
                  <a:pt x="12796" y="8204"/>
                </a:lnTo>
                <a:lnTo>
                  <a:pt x="12645" y="8298"/>
                </a:lnTo>
                <a:lnTo>
                  <a:pt x="12645" y="8298"/>
                </a:lnTo>
                <a:lnTo>
                  <a:pt x="12456" y="8468"/>
                </a:lnTo>
                <a:lnTo>
                  <a:pt x="12286" y="8657"/>
                </a:lnTo>
                <a:lnTo>
                  <a:pt x="11983" y="9054"/>
                </a:lnTo>
                <a:lnTo>
                  <a:pt x="11983" y="9054"/>
                </a:lnTo>
                <a:lnTo>
                  <a:pt x="11794" y="9300"/>
                </a:lnTo>
                <a:lnTo>
                  <a:pt x="11586" y="9527"/>
                </a:lnTo>
                <a:lnTo>
                  <a:pt x="11397" y="9773"/>
                </a:lnTo>
                <a:lnTo>
                  <a:pt x="11227" y="10018"/>
                </a:lnTo>
                <a:lnTo>
                  <a:pt x="11227" y="10018"/>
                </a:lnTo>
                <a:lnTo>
                  <a:pt x="11152" y="10169"/>
                </a:lnTo>
                <a:lnTo>
                  <a:pt x="11076" y="10321"/>
                </a:lnTo>
                <a:lnTo>
                  <a:pt x="10981" y="10642"/>
                </a:lnTo>
                <a:lnTo>
                  <a:pt x="10792" y="11303"/>
                </a:lnTo>
                <a:lnTo>
                  <a:pt x="10792" y="11303"/>
                </a:lnTo>
                <a:lnTo>
                  <a:pt x="10679" y="11681"/>
                </a:lnTo>
                <a:lnTo>
                  <a:pt x="10547" y="12041"/>
                </a:lnTo>
                <a:lnTo>
                  <a:pt x="10433" y="12419"/>
                </a:lnTo>
                <a:lnTo>
                  <a:pt x="10396" y="12608"/>
                </a:lnTo>
                <a:lnTo>
                  <a:pt x="10358" y="12797"/>
                </a:lnTo>
                <a:lnTo>
                  <a:pt x="10358" y="12797"/>
                </a:lnTo>
                <a:lnTo>
                  <a:pt x="10339" y="12910"/>
                </a:lnTo>
                <a:lnTo>
                  <a:pt x="10339" y="13080"/>
                </a:lnTo>
                <a:lnTo>
                  <a:pt x="10358" y="13590"/>
                </a:lnTo>
                <a:lnTo>
                  <a:pt x="10339" y="14139"/>
                </a:lnTo>
                <a:lnTo>
                  <a:pt x="10339" y="14384"/>
                </a:lnTo>
                <a:lnTo>
                  <a:pt x="10301" y="14573"/>
                </a:lnTo>
                <a:lnTo>
                  <a:pt x="10301" y="14573"/>
                </a:lnTo>
                <a:lnTo>
                  <a:pt x="10339" y="14630"/>
                </a:lnTo>
                <a:lnTo>
                  <a:pt x="10339" y="14630"/>
                </a:lnTo>
                <a:close/>
                <a:moveTo>
                  <a:pt x="16085" y="8185"/>
                </a:moveTo>
                <a:lnTo>
                  <a:pt x="16085" y="8185"/>
                </a:lnTo>
                <a:lnTo>
                  <a:pt x="16028" y="8393"/>
                </a:lnTo>
                <a:lnTo>
                  <a:pt x="16028" y="8393"/>
                </a:lnTo>
                <a:lnTo>
                  <a:pt x="15933" y="8657"/>
                </a:lnTo>
                <a:lnTo>
                  <a:pt x="15782" y="8884"/>
                </a:lnTo>
                <a:lnTo>
                  <a:pt x="15593" y="9092"/>
                </a:lnTo>
                <a:lnTo>
                  <a:pt x="15404" y="9281"/>
                </a:lnTo>
                <a:lnTo>
                  <a:pt x="15404" y="9281"/>
                </a:lnTo>
                <a:lnTo>
                  <a:pt x="15177" y="9413"/>
                </a:lnTo>
                <a:lnTo>
                  <a:pt x="14951" y="9546"/>
                </a:lnTo>
                <a:lnTo>
                  <a:pt x="14951" y="9546"/>
                </a:lnTo>
                <a:lnTo>
                  <a:pt x="14818" y="9621"/>
                </a:lnTo>
                <a:lnTo>
                  <a:pt x="14667" y="9716"/>
                </a:lnTo>
                <a:lnTo>
                  <a:pt x="14667" y="9716"/>
                </a:lnTo>
                <a:lnTo>
                  <a:pt x="14497" y="9905"/>
                </a:lnTo>
                <a:lnTo>
                  <a:pt x="14327" y="10113"/>
                </a:lnTo>
                <a:lnTo>
                  <a:pt x="14176" y="10321"/>
                </a:lnTo>
                <a:lnTo>
                  <a:pt x="14006" y="10510"/>
                </a:lnTo>
                <a:lnTo>
                  <a:pt x="14006" y="10510"/>
                </a:lnTo>
                <a:lnTo>
                  <a:pt x="13835" y="10699"/>
                </a:lnTo>
                <a:lnTo>
                  <a:pt x="13665" y="10850"/>
                </a:lnTo>
                <a:lnTo>
                  <a:pt x="13476" y="11001"/>
                </a:lnTo>
                <a:lnTo>
                  <a:pt x="13268" y="11152"/>
                </a:lnTo>
                <a:lnTo>
                  <a:pt x="12475" y="11681"/>
                </a:lnTo>
                <a:lnTo>
                  <a:pt x="12475" y="11681"/>
                </a:lnTo>
                <a:lnTo>
                  <a:pt x="12229" y="11870"/>
                </a:lnTo>
                <a:lnTo>
                  <a:pt x="12002" y="12060"/>
                </a:lnTo>
                <a:lnTo>
                  <a:pt x="11889" y="12173"/>
                </a:lnTo>
                <a:lnTo>
                  <a:pt x="11794" y="12286"/>
                </a:lnTo>
                <a:lnTo>
                  <a:pt x="11719" y="12400"/>
                </a:lnTo>
                <a:lnTo>
                  <a:pt x="11662" y="12532"/>
                </a:lnTo>
                <a:lnTo>
                  <a:pt x="11662" y="12532"/>
                </a:lnTo>
                <a:lnTo>
                  <a:pt x="11605" y="12702"/>
                </a:lnTo>
                <a:lnTo>
                  <a:pt x="11548" y="12872"/>
                </a:lnTo>
                <a:lnTo>
                  <a:pt x="11454" y="13212"/>
                </a:lnTo>
                <a:lnTo>
                  <a:pt x="11454" y="13212"/>
                </a:lnTo>
                <a:lnTo>
                  <a:pt x="11359" y="13458"/>
                </a:lnTo>
                <a:lnTo>
                  <a:pt x="11246" y="13685"/>
                </a:lnTo>
                <a:lnTo>
                  <a:pt x="11133" y="13912"/>
                </a:lnTo>
                <a:lnTo>
                  <a:pt x="10981" y="14120"/>
                </a:lnTo>
                <a:lnTo>
                  <a:pt x="10981" y="14120"/>
                </a:lnTo>
                <a:lnTo>
                  <a:pt x="10774" y="14384"/>
                </a:lnTo>
                <a:lnTo>
                  <a:pt x="10660" y="14517"/>
                </a:lnTo>
                <a:lnTo>
                  <a:pt x="10547" y="14649"/>
                </a:lnTo>
                <a:lnTo>
                  <a:pt x="10547" y="14649"/>
                </a:lnTo>
                <a:lnTo>
                  <a:pt x="10471" y="14706"/>
                </a:lnTo>
                <a:lnTo>
                  <a:pt x="10433" y="14724"/>
                </a:lnTo>
                <a:lnTo>
                  <a:pt x="10396" y="14743"/>
                </a:lnTo>
                <a:lnTo>
                  <a:pt x="10396" y="14743"/>
                </a:lnTo>
                <a:lnTo>
                  <a:pt x="10452" y="14819"/>
                </a:lnTo>
                <a:lnTo>
                  <a:pt x="10452" y="14819"/>
                </a:lnTo>
                <a:lnTo>
                  <a:pt x="10528" y="14724"/>
                </a:lnTo>
                <a:lnTo>
                  <a:pt x="10641" y="14630"/>
                </a:lnTo>
                <a:lnTo>
                  <a:pt x="10868" y="14441"/>
                </a:lnTo>
                <a:lnTo>
                  <a:pt x="11095" y="14271"/>
                </a:lnTo>
                <a:lnTo>
                  <a:pt x="11170" y="14195"/>
                </a:lnTo>
                <a:lnTo>
                  <a:pt x="11227" y="14120"/>
                </a:lnTo>
                <a:lnTo>
                  <a:pt x="11227" y="14120"/>
                </a:lnTo>
                <a:lnTo>
                  <a:pt x="11341" y="13968"/>
                </a:lnTo>
                <a:lnTo>
                  <a:pt x="11454" y="13798"/>
                </a:lnTo>
                <a:lnTo>
                  <a:pt x="11643" y="13458"/>
                </a:lnTo>
                <a:lnTo>
                  <a:pt x="11851" y="13118"/>
                </a:lnTo>
                <a:lnTo>
                  <a:pt x="11964" y="12948"/>
                </a:lnTo>
                <a:lnTo>
                  <a:pt x="12097" y="12816"/>
                </a:lnTo>
                <a:lnTo>
                  <a:pt x="12097" y="12816"/>
                </a:lnTo>
                <a:lnTo>
                  <a:pt x="12304" y="12608"/>
                </a:lnTo>
                <a:lnTo>
                  <a:pt x="12512" y="12419"/>
                </a:lnTo>
                <a:lnTo>
                  <a:pt x="12720" y="12230"/>
                </a:lnTo>
                <a:lnTo>
                  <a:pt x="12947" y="12060"/>
                </a:lnTo>
                <a:lnTo>
                  <a:pt x="13401" y="11719"/>
                </a:lnTo>
                <a:lnTo>
                  <a:pt x="13873" y="11417"/>
                </a:lnTo>
                <a:lnTo>
                  <a:pt x="14346" y="11096"/>
                </a:lnTo>
                <a:lnTo>
                  <a:pt x="14799" y="10755"/>
                </a:lnTo>
                <a:lnTo>
                  <a:pt x="15007" y="10566"/>
                </a:lnTo>
                <a:lnTo>
                  <a:pt x="15215" y="10377"/>
                </a:lnTo>
                <a:lnTo>
                  <a:pt x="15423" y="10188"/>
                </a:lnTo>
                <a:lnTo>
                  <a:pt x="15612" y="9962"/>
                </a:lnTo>
                <a:lnTo>
                  <a:pt x="15612" y="9962"/>
                </a:lnTo>
                <a:lnTo>
                  <a:pt x="15801" y="9735"/>
                </a:lnTo>
                <a:lnTo>
                  <a:pt x="15952" y="9489"/>
                </a:lnTo>
                <a:lnTo>
                  <a:pt x="16028" y="9357"/>
                </a:lnTo>
                <a:lnTo>
                  <a:pt x="16085" y="9224"/>
                </a:lnTo>
                <a:lnTo>
                  <a:pt x="16122" y="9073"/>
                </a:lnTo>
                <a:lnTo>
                  <a:pt x="16141" y="8922"/>
                </a:lnTo>
                <a:lnTo>
                  <a:pt x="16141" y="8922"/>
                </a:lnTo>
                <a:lnTo>
                  <a:pt x="16122" y="8563"/>
                </a:lnTo>
                <a:lnTo>
                  <a:pt x="16085" y="8185"/>
                </a:lnTo>
                <a:lnTo>
                  <a:pt x="16085" y="8185"/>
                </a:lnTo>
                <a:close/>
                <a:moveTo>
                  <a:pt x="11152" y="12816"/>
                </a:moveTo>
                <a:lnTo>
                  <a:pt x="11152" y="12816"/>
                </a:lnTo>
                <a:lnTo>
                  <a:pt x="11076" y="13194"/>
                </a:lnTo>
                <a:lnTo>
                  <a:pt x="11038" y="13364"/>
                </a:lnTo>
                <a:lnTo>
                  <a:pt x="10981" y="13553"/>
                </a:lnTo>
                <a:lnTo>
                  <a:pt x="10981" y="13553"/>
                </a:lnTo>
                <a:lnTo>
                  <a:pt x="10736" y="14044"/>
                </a:lnTo>
                <a:lnTo>
                  <a:pt x="10490" y="14535"/>
                </a:lnTo>
                <a:lnTo>
                  <a:pt x="10490" y="14535"/>
                </a:lnTo>
                <a:lnTo>
                  <a:pt x="10736" y="14271"/>
                </a:lnTo>
                <a:lnTo>
                  <a:pt x="10963" y="13968"/>
                </a:lnTo>
                <a:lnTo>
                  <a:pt x="11152" y="13647"/>
                </a:lnTo>
                <a:lnTo>
                  <a:pt x="11227" y="13496"/>
                </a:lnTo>
                <a:lnTo>
                  <a:pt x="11303" y="13326"/>
                </a:lnTo>
                <a:lnTo>
                  <a:pt x="11303" y="13326"/>
                </a:lnTo>
                <a:lnTo>
                  <a:pt x="11378" y="13099"/>
                </a:lnTo>
                <a:lnTo>
                  <a:pt x="11435" y="12853"/>
                </a:lnTo>
                <a:lnTo>
                  <a:pt x="11511" y="12627"/>
                </a:lnTo>
                <a:lnTo>
                  <a:pt x="11605" y="12400"/>
                </a:lnTo>
                <a:lnTo>
                  <a:pt x="11605" y="12400"/>
                </a:lnTo>
                <a:lnTo>
                  <a:pt x="11681" y="12267"/>
                </a:lnTo>
                <a:lnTo>
                  <a:pt x="11775" y="12135"/>
                </a:lnTo>
                <a:lnTo>
                  <a:pt x="11889" y="12022"/>
                </a:lnTo>
                <a:lnTo>
                  <a:pt x="12021" y="11889"/>
                </a:lnTo>
                <a:lnTo>
                  <a:pt x="12286" y="11681"/>
                </a:lnTo>
                <a:lnTo>
                  <a:pt x="12588" y="11474"/>
                </a:lnTo>
                <a:lnTo>
                  <a:pt x="13212" y="11058"/>
                </a:lnTo>
                <a:lnTo>
                  <a:pt x="13495" y="10850"/>
                </a:lnTo>
                <a:lnTo>
                  <a:pt x="13760" y="10623"/>
                </a:lnTo>
                <a:lnTo>
                  <a:pt x="13760" y="10623"/>
                </a:lnTo>
                <a:lnTo>
                  <a:pt x="13930" y="10453"/>
                </a:lnTo>
                <a:lnTo>
                  <a:pt x="14081" y="10245"/>
                </a:lnTo>
                <a:lnTo>
                  <a:pt x="14384" y="9867"/>
                </a:lnTo>
                <a:lnTo>
                  <a:pt x="14384" y="9867"/>
                </a:lnTo>
                <a:lnTo>
                  <a:pt x="14554" y="9678"/>
                </a:lnTo>
                <a:lnTo>
                  <a:pt x="14648" y="9584"/>
                </a:lnTo>
                <a:lnTo>
                  <a:pt x="14762" y="9527"/>
                </a:lnTo>
                <a:lnTo>
                  <a:pt x="14762" y="9527"/>
                </a:lnTo>
                <a:lnTo>
                  <a:pt x="14932" y="9432"/>
                </a:lnTo>
                <a:lnTo>
                  <a:pt x="15121" y="9338"/>
                </a:lnTo>
                <a:lnTo>
                  <a:pt x="15272" y="9224"/>
                </a:lnTo>
                <a:lnTo>
                  <a:pt x="15423" y="9111"/>
                </a:lnTo>
                <a:lnTo>
                  <a:pt x="15555" y="8979"/>
                </a:lnTo>
                <a:lnTo>
                  <a:pt x="15688" y="8828"/>
                </a:lnTo>
                <a:lnTo>
                  <a:pt x="15801" y="8676"/>
                </a:lnTo>
                <a:lnTo>
                  <a:pt x="15896" y="8487"/>
                </a:lnTo>
                <a:lnTo>
                  <a:pt x="15896" y="8487"/>
                </a:lnTo>
                <a:lnTo>
                  <a:pt x="15952" y="8298"/>
                </a:lnTo>
                <a:lnTo>
                  <a:pt x="15990" y="8109"/>
                </a:lnTo>
                <a:lnTo>
                  <a:pt x="16009" y="7920"/>
                </a:lnTo>
                <a:lnTo>
                  <a:pt x="16028" y="7731"/>
                </a:lnTo>
                <a:lnTo>
                  <a:pt x="16028" y="7731"/>
                </a:lnTo>
                <a:lnTo>
                  <a:pt x="15914" y="7221"/>
                </a:lnTo>
                <a:lnTo>
                  <a:pt x="15914" y="7221"/>
                </a:lnTo>
                <a:lnTo>
                  <a:pt x="15896" y="7164"/>
                </a:lnTo>
                <a:lnTo>
                  <a:pt x="15896" y="7164"/>
                </a:lnTo>
                <a:lnTo>
                  <a:pt x="15914" y="7353"/>
                </a:lnTo>
                <a:lnTo>
                  <a:pt x="15914" y="7523"/>
                </a:lnTo>
                <a:lnTo>
                  <a:pt x="15877" y="7693"/>
                </a:lnTo>
                <a:lnTo>
                  <a:pt x="15839" y="7845"/>
                </a:lnTo>
                <a:lnTo>
                  <a:pt x="15763" y="7996"/>
                </a:lnTo>
                <a:lnTo>
                  <a:pt x="15688" y="8128"/>
                </a:lnTo>
                <a:lnTo>
                  <a:pt x="15574" y="8261"/>
                </a:lnTo>
                <a:lnTo>
                  <a:pt x="15423" y="8393"/>
                </a:lnTo>
                <a:lnTo>
                  <a:pt x="15423" y="8393"/>
                </a:lnTo>
                <a:lnTo>
                  <a:pt x="14969" y="8714"/>
                </a:lnTo>
                <a:lnTo>
                  <a:pt x="14743" y="8884"/>
                </a:lnTo>
                <a:lnTo>
                  <a:pt x="14516" y="9054"/>
                </a:lnTo>
                <a:lnTo>
                  <a:pt x="14516" y="9054"/>
                </a:lnTo>
                <a:lnTo>
                  <a:pt x="14327" y="9224"/>
                </a:lnTo>
                <a:lnTo>
                  <a:pt x="14157" y="9395"/>
                </a:lnTo>
                <a:lnTo>
                  <a:pt x="14024" y="9584"/>
                </a:lnTo>
                <a:lnTo>
                  <a:pt x="13892" y="9791"/>
                </a:lnTo>
                <a:lnTo>
                  <a:pt x="13892" y="9791"/>
                </a:lnTo>
                <a:lnTo>
                  <a:pt x="13741" y="10018"/>
                </a:lnTo>
                <a:lnTo>
                  <a:pt x="13684" y="10132"/>
                </a:lnTo>
                <a:lnTo>
                  <a:pt x="13590" y="10226"/>
                </a:lnTo>
                <a:lnTo>
                  <a:pt x="13590" y="10226"/>
                </a:lnTo>
                <a:lnTo>
                  <a:pt x="13420" y="10377"/>
                </a:lnTo>
                <a:lnTo>
                  <a:pt x="13231" y="10510"/>
                </a:lnTo>
                <a:lnTo>
                  <a:pt x="12853" y="10755"/>
                </a:lnTo>
                <a:lnTo>
                  <a:pt x="12853" y="10755"/>
                </a:lnTo>
                <a:lnTo>
                  <a:pt x="12361" y="11114"/>
                </a:lnTo>
                <a:lnTo>
                  <a:pt x="12115" y="11303"/>
                </a:lnTo>
                <a:lnTo>
                  <a:pt x="11889" y="11511"/>
                </a:lnTo>
                <a:lnTo>
                  <a:pt x="11889" y="11511"/>
                </a:lnTo>
                <a:lnTo>
                  <a:pt x="11643" y="11795"/>
                </a:lnTo>
                <a:lnTo>
                  <a:pt x="11530" y="11946"/>
                </a:lnTo>
                <a:lnTo>
                  <a:pt x="11416" y="12116"/>
                </a:lnTo>
                <a:lnTo>
                  <a:pt x="11322" y="12286"/>
                </a:lnTo>
                <a:lnTo>
                  <a:pt x="11246" y="12456"/>
                </a:lnTo>
                <a:lnTo>
                  <a:pt x="11189" y="12645"/>
                </a:lnTo>
                <a:lnTo>
                  <a:pt x="11152" y="12816"/>
                </a:lnTo>
                <a:lnTo>
                  <a:pt x="11152" y="12816"/>
                </a:lnTo>
                <a:close/>
                <a:moveTo>
                  <a:pt x="8940" y="13893"/>
                </a:moveTo>
                <a:lnTo>
                  <a:pt x="8940" y="13893"/>
                </a:lnTo>
                <a:lnTo>
                  <a:pt x="8694" y="13817"/>
                </a:lnTo>
                <a:lnTo>
                  <a:pt x="8430" y="13761"/>
                </a:lnTo>
                <a:lnTo>
                  <a:pt x="8165" y="13742"/>
                </a:lnTo>
                <a:lnTo>
                  <a:pt x="7901" y="13723"/>
                </a:lnTo>
                <a:lnTo>
                  <a:pt x="7901" y="13723"/>
                </a:lnTo>
                <a:lnTo>
                  <a:pt x="7636" y="13742"/>
                </a:lnTo>
                <a:lnTo>
                  <a:pt x="7390" y="13761"/>
                </a:lnTo>
                <a:lnTo>
                  <a:pt x="7390" y="13761"/>
                </a:lnTo>
                <a:lnTo>
                  <a:pt x="8165" y="13798"/>
                </a:lnTo>
                <a:lnTo>
                  <a:pt x="8562" y="13836"/>
                </a:lnTo>
                <a:lnTo>
                  <a:pt x="8940" y="13893"/>
                </a:lnTo>
                <a:lnTo>
                  <a:pt x="8940" y="13893"/>
                </a:lnTo>
                <a:close/>
                <a:moveTo>
                  <a:pt x="6993" y="13742"/>
                </a:moveTo>
                <a:lnTo>
                  <a:pt x="6993" y="13742"/>
                </a:lnTo>
                <a:lnTo>
                  <a:pt x="6842" y="13685"/>
                </a:lnTo>
                <a:lnTo>
                  <a:pt x="6691" y="13609"/>
                </a:lnTo>
                <a:lnTo>
                  <a:pt x="6426" y="13439"/>
                </a:lnTo>
                <a:lnTo>
                  <a:pt x="6143" y="13250"/>
                </a:lnTo>
                <a:lnTo>
                  <a:pt x="5878" y="13080"/>
                </a:lnTo>
                <a:lnTo>
                  <a:pt x="5878" y="13080"/>
                </a:lnTo>
                <a:lnTo>
                  <a:pt x="5614" y="12967"/>
                </a:lnTo>
                <a:lnTo>
                  <a:pt x="5349" y="12872"/>
                </a:lnTo>
                <a:lnTo>
                  <a:pt x="5349" y="12872"/>
                </a:lnTo>
                <a:lnTo>
                  <a:pt x="4933" y="12797"/>
                </a:lnTo>
                <a:lnTo>
                  <a:pt x="4593" y="12721"/>
                </a:lnTo>
                <a:lnTo>
                  <a:pt x="4423" y="12664"/>
                </a:lnTo>
                <a:lnTo>
                  <a:pt x="4253" y="12589"/>
                </a:lnTo>
                <a:lnTo>
                  <a:pt x="4083" y="12475"/>
                </a:lnTo>
                <a:lnTo>
                  <a:pt x="3894" y="12343"/>
                </a:lnTo>
                <a:lnTo>
                  <a:pt x="3894" y="12343"/>
                </a:lnTo>
                <a:lnTo>
                  <a:pt x="3705" y="12211"/>
                </a:lnTo>
                <a:lnTo>
                  <a:pt x="3497" y="12097"/>
                </a:lnTo>
                <a:lnTo>
                  <a:pt x="3289" y="12003"/>
                </a:lnTo>
                <a:lnTo>
                  <a:pt x="3062" y="11927"/>
                </a:lnTo>
                <a:lnTo>
                  <a:pt x="3062" y="11927"/>
                </a:lnTo>
                <a:lnTo>
                  <a:pt x="2854" y="11870"/>
                </a:lnTo>
                <a:lnTo>
                  <a:pt x="2627" y="11814"/>
                </a:lnTo>
                <a:lnTo>
                  <a:pt x="2627" y="11814"/>
                </a:lnTo>
                <a:lnTo>
                  <a:pt x="2476" y="11738"/>
                </a:lnTo>
                <a:lnTo>
                  <a:pt x="2325" y="11663"/>
                </a:lnTo>
                <a:lnTo>
                  <a:pt x="2174" y="11568"/>
                </a:lnTo>
                <a:lnTo>
                  <a:pt x="2042" y="11455"/>
                </a:lnTo>
                <a:lnTo>
                  <a:pt x="1909" y="11341"/>
                </a:lnTo>
                <a:lnTo>
                  <a:pt x="1777" y="11228"/>
                </a:lnTo>
                <a:lnTo>
                  <a:pt x="1569" y="10963"/>
                </a:lnTo>
                <a:lnTo>
                  <a:pt x="1569" y="10963"/>
                </a:lnTo>
                <a:lnTo>
                  <a:pt x="1380" y="10699"/>
                </a:lnTo>
                <a:lnTo>
                  <a:pt x="1210" y="10434"/>
                </a:lnTo>
                <a:lnTo>
                  <a:pt x="1040" y="10151"/>
                </a:lnTo>
                <a:lnTo>
                  <a:pt x="870" y="9886"/>
                </a:lnTo>
                <a:lnTo>
                  <a:pt x="870" y="9886"/>
                </a:lnTo>
                <a:lnTo>
                  <a:pt x="737" y="9754"/>
                </a:lnTo>
                <a:lnTo>
                  <a:pt x="605" y="9621"/>
                </a:lnTo>
                <a:lnTo>
                  <a:pt x="454" y="9508"/>
                </a:lnTo>
                <a:lnTo>
                  <a:pt x="284" y="9413"/>
                </a:lnTo>
                <a:lnTo>
                  <a:pt x="284" y="9413"/>
                </a:lnTo>
                <a:lnTo>
                  <a:pt x="227" y="9395"/>
                </a:lnTo>
                <a:lnTo>
                  <a:pt x="227" y="9395"/>
                </a:lnTo>
                <a:lnTo>
                  <a:pt x="246" y="9508"/>
                </a:lnTo>
                <a:lnTo>
                  <a:pt x="303" y="9621"/>
                </a:lnTo>
                <a:lnTo>
                  <a:pt x="378" y="9773"/>
                </a:lnTo>
                <a:lnTo>
                  <a:pt x="492" y="9924"/>
                </a:lnTo>
                <a:lnTo>
                  <a:pt x="492" y="9924"/>
                </a:lnTo>
                <a:lnTo>
                  <a:pt x="813" y="10472"/>
                </a:lnTo>
                <a:lnTo>
                  <a:pt x="1172" y="10982"/>
                </a:lnTo>
                <a:lnTo>
                  <a:pt x="1531" y="11492"/>
                </a:lnTo>
                <a:lnTo>
                  <a:pt x="1928" y="11965"/>
                </a:lnTo>
                <a:lnTo>
                  <a:pt x="1928" y="11965"/>
                </a:lnTo>
                <a:lnTo>
                  <a:pt x="2136" y="12211"/>
                </a:lnTo>
                <a:lnTo>
                  <a:pt x="2363" y="12438"/>
                </a:lnTo>
                <a:lnTo>
                  <a:pt x="2609" y="12645"/>
                </a:lnTo>
                <a:lnTo>
                  <a:pt x="2854" y="12853"/>
                </a:lnTo>
                <a:lnTo>
                  <a:pt x="3138" y="13005"/>
                </a:lnTo>
                <a:lnTo>
                  <a:pt x="3289" y="13061"/>
                </a:lnTo>
                <a:lnTo>
                  <a:pt x="3421" y="13118"/>
                </a:lnTo>
                <a:lnTo>
                  <a:pt x="3572" y="13156"/>
                </a:lnTo>
                <a:lnTo>
                  <a:pt x="3743" y="13175"/>
                </a:lnTo>
                <a:lnTo>
                  <a:pt x="3894" y="13175"/>
                </a:lnTo>
                <a:lnTo>
                  <a:pt x="4064" y="13156"/>
                </a:lnTo>
                <a:lnTo>
                  <a:pt x="4064" y="13156"/>
                </a:lnTo>
                <a:lnTo>
                  <a:pt x="4253" y="13137"/>
                </a:lnTo>
                <a:lnTo>
                  <a:pt x="4442" y="13137"/>
                </a:lnTo>
                <a:lnTo>
                  <a:pt x="4631" y="13156"/>
                </a:lnTo>
                <a:lnTo>
                  <a:pt x="4820" y="13175"/>
                </a:lnTo>
                <a:lnTo>
                  <a:pt x="5179" y="13250"/>
                </a:lnTo>
                <a:lnTo>
                  <a:pt x="5538" y="13364"/>
                </a:lnTo>
                <a:lnTo>
                  <a:pt x="5897" y="13496"/>
                </a:lnTo>
                <a:lnTo>
                  <a:pt x="6256" y="13609"/>
                </a:lnTo>
                <a:lnTo>
                  <a:pt x="6615" y="13685"/>
                </a:lnTo>
                <a:lnTo>
                  <a:pt x="6804" y="13723"/>
                </a:lnTo>
                <a:lnTo>
                  <a:pt x="6993" y="13742"/>
                </a:lnTo>
                <a:lnTo>
                  <a:pt x="6993" y="13742"/>
                </a:lnTo>
                <a:close/>
                <a:moveTo>
                  <a:pt x="208" y="9281"/>
                </a:moveTo>
                <a:lnTo>
                  <a:pt x="208" y="9281"/>
                </a:lnTo>
                <a:lnTo>
                  <a:pt x="246" y="9281"/>
                </a:lnTo>
                <a:lnTo>
                  <a:pt x="246" y="9281"/>
                </a:lnTo>
                <a:lnTo>
                  <a:pt x="378" y="9338"/>
                </a:lnTo>
                <a:lnTo>
                  <a:pt x="492" y="9395"/>
                </a:lnTo>
                <a:lnTo>
                  <a:pt x="605" y="9470"/>
                </a:lnTo>
                <a:lnTo>
                  <a:pt x="700" y="9565"/>
                </a:lnTo>
                <a:lnTo>
                  <a:pt x="889" y="9754"/>
                </a:lnTo>
                <a:lnTo>
                  <a:pt x="1059" y="9980"/>
                </a:lnTo>
                <a:lnTo>
                  <a:pt x="1059" y="9980"/>
                </a:lnTo>
                <a:lnTo>
                  <a:pt x="1380" y="10491"/>
                </a:lnTo>
                <a:lnTo>
                  <a:pt x="1531" y="10736"/>
                </a:lnTo>
                <a:lnTo>
                  <a:pt x="1720" y="10982"/>
                </a:lnTo>
                <a:lnTo>
                  <a:pt x="1720" y="10982"/>
                </a:lnTo>
                <a:lnTo>
                  <a:pt x="1909" y="11209"/>
                </a:lnTo>
                <a:lnTo>
                  <a:pt x="2136" y="11398"/>
                </a:lnTo>
                <a:lnTo>
                  <a:pt x="2382" y="11568"/>
                </a:lnTo>
                <a:lnTo>
                  <a:pt x="2514" y="11644"/>
                </a:lnTo>
                <a:lnTo>
                  <a:pt x="2646" y="11700"/>
                </a:lnTo>
                <a:lnTo>
                  <a:pt x="2646" y="11700"/>
                </a:lnTo>
                <a:lnTo>
                  <a:pt x="2854" y="11776"/>
                </a:lnTo>
                <a:lnTo>
                  <a:pt x="3081" y="11833"/>
                </a:lnTo>
                <a:lnTo>
                  <a:pt x="3081" y="11833"/>
                </a:lnTo>
                <a:lnTo>
                  <a:pt x="3440" y="11946"/>
                </a:lnTo>
                <a:lnTo>
                  <a:pt x="3610" y="12041"/>
                </a:lnTo>
                <a:lnTo>
                  <a:pt x="3761" y="12116"/>
                </a:lnTo>
                <a:lnTo>
                  <a:pt x="3761" y="12116"/>
                </a:lnTo>
                <a:lnTo>
                  <a:pt x="4026" y="12305"/>
                </a:lnTo>
                <a:lnTo>
                  <a:pt x="4310" y="12494"/>
                </a:lnTo>
                <a:lnTo>
                  <a:pt x="4310" y="12494"/>
                </a:lnTo>
                <a:lnTo>
                  <a:pt x="4442" y="12551"/>
                </a:lnTo>
                <a:lnTo>
                  <a:pt x="4574" y="12608"/>
                </a:lnTo>
                <a:lnTo>
                  <a:pt x="4877" y="12664"/>
                </a:lnTo>
                <a:lnTo>
                  <a:pt x="5160" y="12721"/>
                </a:lnTo>
                <a:lnTo>
                  <a:pt x="5463" y="12797"/>
                </a:lnTo>
                <a:lnTo>
                  <a:pt x="5463" y="12797"/>
                </a:lnTo>
                <a:lnTo>
                  <a:pt x="5633" y="12853"/>
                </a:lnTo>
                <a:lnTo>
                  <a:pt x="5784" y="12910"/>
                </a:lnTo>
                <a:lnTo>
                  <a:pt x="5954" y="13005"/>
                </a:lnTo>
                <a:lnTo>
                  <a:pt x="6105" y="13099"/>
                </a:lnTo>
                <a:lnTo>
                  <a:pt x="6389" y="13307"/>
                </a:lnTo>
                <a:lnTo>
                  <a:pt x="6691" y="13496"/>
                </a:lnTo>
                <a:lnTo>
                  <a:pt x="6691" y="13496"/>
                </a:lnTo>
                <a:lnTo>
                  <a:pt x="6861" y="13572"/>
                </a:lnTo>
                <a:lnTo>
                  <a:pt x="7012" y="13628"/>
                </a:lnTo>
                <a:lnTo>
                  <a:pt x="7164" y="13647"/>
                </a:lnTo>
                <a:lnTo>
                  <a:pt x="7296" y="13666"/>
                </a:lnTo>
                <a:lnTo>
                  <a:pt x="7579" y="13647"/>
                </a:lnTo>
                <a:lnTo>
                  <a:pt x="7920" y="13628"/>
                </a:lnTo>
                <a:lnTo>
                  <a:pt x="7920" y="13628"/>
                </a:lnTo>
                <a:lnTo>
                  <a:pt x="8241" y="13628"/>
                </a:lnTo>
                <a:lnTo>
                  <a:pt x="8562" y="13685"/>
                </a:lnTo>
                <a:lnTo>
                  <a:pt x="8865" y="13761"/>
                </a:lnTo>
                <a:lnTo>
                  <a:pt x="9167" y="13874"/>
                </a:lnTo>
                <a:lnTo>
                  <a:pt x="9167" y="13874"/>
                </a:lnTo>
                <a:lnTo>
                  <a:pt x="8997" y="13761"/>
                </a:lnTo>
                <a:lnTo>
                  <a:pt x="8827" y="13666"/>
                </a:lnTo>
                <a:lnTo>
                  <a:pt x="8676" y="13590"/>
                </a:lnTo>
                <a:lnTo>
                  <a:pt x="8543" y="13534"/>
                </a:lnTo>
                <a:lnTo>
                  <a:pt x="8279" y="13477"/>
                </a:lnTo>
                <a:lnTo>
                  <a:pt x="8052" y="13439"/>
                </a:lnTo>
                <a:lnTo>
                  <a:pt x="7825" y="13401"/>
                </a:lnTo>
                <a:lnTo>
                  <a:pt x="7579" y="13383"/>
                </a:lnTo>
                <a:lnTo>
                  <a:pt x="7315" y="13307"/>
                </a:lnTo>
                <a:lnTo>
                  <a:pt x="6993" y="13194"/>
                </a:lnTo>
                <a:lnTo>
                  <a:pt x="6993" y="13194"/>
                </a:lnTo>
                <a:lnTo>
                  <a:pt x="6767" y="13080"/>
                </a:lnTo>
                <a:lnTo>
                  <a:pt x="6521" y="12948"/>
                </a:lnTo>
                <a:lnTo>
                  <a:pt x="6067" y="12664"/>
                </a:lnTo>
                <a:lnTo>
                  <a:pt x="6067" y="12664"/>
                </a:lnTo>
                <a:lnTo>
                  <a:pt x="5841" y="12513"/>
                </a:lnTo>
                <a:lnTo>
                  <a:pt x="5595" y="12400"/>
                </a:lnTo>
                <a:lnTo>
                  <a:pt x="5330" y="12305"/>
                </a:lnTo>
                <a:lnTo>
                  <a:pt x="5066" y="12230"/>
                </a:lnTo>
                <a:lnTo>
                  <a:pt x="5066" y="12230"/>
                </a:lnTo>
                <a:lnTo>
                  <a:pt x="4612" y="12135"/>
                </a:lnTo>
                <a:lnTo>
                  <a:pt x="4385" y="12078"/>
                </a:lnTo>
                <a:lnTo>
                  <a:pt x="4177" y="12003"/>
                </a:lnTo>
                <a:lnTo>
                  <a:pt x="4177" y="12003"/>
                </a:lnTo>
                <a:lnTo>
                  <a:pt x="3932" y="11889"/>
                </a:lnTo>
                <a:lnTo>
                  <a:pt x="3705" y="11757"/>
                </a:lnTo>
                <a:lnTo>
                  <a:pt x="3251" y="11474"/>
                </a:lnTo>
                <a:lnTo>
                  <a:pt x="3251" y="11474"/>
                </a:lnTo>
                <a:lnTo>
                  <a:pt x="3081" y="11398"/>
                </a:lnTo>
                <a:lnTo>
                  <a:pt x="2911" y="11341"/>
                </a:lnTo>
                <a:lnTo>
                  <a:pt x="2722" y="11303"/>
                </a:lnTo>
                <a:lnTo>
                  <a:pt x="2552" y="11228"/>
                </a:lnTo>
                <a:lnTo>
                  <a:pt x="2552" y="11228"/>
                </a:lnTo>
                <a:lnTo>
                  <a:pt x="2382" y="11133"/>
                </a:lnTo>
                <a:lnTo>
                  <a:pt x="2212" y="11020"/>
                </a:lnTo>
                <a:lnTo>
                  <a:pt x="2079" y="10888"/>
                </a:lnTo>
                <a:lnTo>
                  <a:pt x="1947" y="10736"/>
                </a:lnTo>
                <a:lnTo>
                  <a:pt x="1701" y="10434"/>
                </a:lnTo>
                <a:lnTo>
                  <a:pt x="1456" y="10113"/>
                </a:lnTo>
                <a:lnTo>
                  <a:pt x="1456" y="10113"/>
                </a:lnTo>
                <a:lnTo>
                  <a:pt x="1285" y="9924"/>
                </a:lnTo>
                <a:lnTo>
                  <a:pt x="1115" y="9754"/>
                </a:lnTo>
                <a:lnTo>
                  <a:pt x="907" y="9584"/>
                </a:lnTo>
                <a:lnTo>
                  <a:pt x="700" y="9451"/>
                </a:lnTo>
                <a:lnTo>
                  <a:pt x="700" y="9451"/>
                </a:lnTo>
                <a:lnTo>
                  <a:pt x="454" y="9357"/>
                </a:lnTo>
                <a:lnTo>
                  <a:pt x="208" y="9262"/>
                </a:lnTo>
                <a:lnTo>
                  <a:pt x="208" y="9262"/>
                </a:lnTo>
                <a:lnTo>
                  <a:pt x="208" y="9281"/>
                </a:lnTo>
                <a:lnTo>
                  <a:pt x="208" y="9281"/>
                </a:lnTo>
                <a:close/>
                <a:moveTo>
                  <a:pt x="246" y="9168"/>
                </a:moveTo>
                <a:lnTo>
                  <a:pt x="246" y="9168"/>
                </a:lnTo>
                <a:lnTo>
                  <a:pt x="492" y="9243"/>
                </a:lnTo>
                <a:lnTo>
                  <a:pt x="718" y="9338"/>
                </a:lnTo>
                <a:lnTo>
                  <a:pt x="926" y="9470"/>
                </a:lnTo>
                <a:lnTo>
                  <a:pt x="1153" y="9640"/>
                </a:lnTo>
                <a:lnTo>
                  <a:pt x="1153" y="9640"/>
                </a:lnTo>
                <a:lnTo>
                  <a:pt x="1342" y="9829"/>
                </a:lnTo>
                <a:lnTo>
                  <a:pt x="1531" y="10037"/>
                </a:lnTo>
                <a:lnTo>
                  <a:pt x="1853" y="10453"/>
                </a:lnTo>
                <a:lnTo>
                  <a:pt x="2023" y="10680"/>
                </a:lnTo>
                <a:lnTo>
                  <a:pt x="2212" y="10869"/>
                </a:lnTo>
                <a:lnTo>
                  <a:pt x="2401" y="11020"/>
                </a:lnTo>
                <a:lnTo>
                  <a:pt x="2533" y="11096"/>
                </a:lnTo>
                <a:lnTo>
                  <a:pt x="2646" y="11152"/>
                </a:lnTo>
                <a:lnTo>
                  <a:pt x="2646" y="11152"/>
                </a:lnTo>
                <a:lnTo>
                  <a:pt x="2798" y="11209"/>
                </a:lnTo>
                <a:lnTo>
                  <a:pt x="2930" y="11247"/>
                </a:lnTo>
                <a:lnTo>
                  <a:pt x="3081" y="11285"/>
                </a:lnTo>
                <a:lnTo>
                  <a:pt x="3213" y="11341"/>
                </a:lnTo>
                <a:lnTo>
                  <a:pt x="3213" y="11341"/>
                </a:lnTo>
                <a:lnTo>
                  <a:pt x="3459" y="11474"/>
                </a:lnTo>
                <a:lnTo>
                  <a:pt x="3705" y="11644"/>
                </a:lnTo>
                <a:lnTo>
                  <a:pt x="3950" y="11795"/>
                </a:lnTo>
                <a:lnTo>
                  <a:pt x="4083" y="11852"/>
                </a:lnTo>
                <a:lnTo>
                  <a:pt x="4215" y="11908"/>
                </a:lnTo>
                <a:lnTo>
                  <a:pt x="4215" y="11908"/>
                </a:lnTo>
                <a:lnTo>
                  <a:pt x="4385" y="11965"/>
                </a:lnTo>
                <a:lnTo>
                  <a:pt x="4574" y="12022"/>
                </a:lnTo>
                <a:lnTo>
                  <a:pt x="4933" y="12097"/>
                </a:lnTo>
                <a:lnTo>
                  <a:pt x="4933" y="12097"/>
                </a:lnTo>
                <a:lnTo>
                  <a:pt x="5160" y="12135"/>
                </a:lnTo>
                <a:lnTo>
                  <a:pt x="5368" y="12211"/>
                </a:lnTo>
                <a:lnTo>
                  <a:pt x="5595" y="12286"/>
                </a:lnTo>
                <a:lnTo>
                  <a:pt x="5803" y="12381"/>
                </a:lnTo>
                <a:lnTo>
                  <a:pt x="5803" y="12381"/>
                </a:lnTo>
                <a:lnTo>
                  <a:pt x="6030" y="12494"/>
                </a:lnTo>
                <a:lnTo>
                  <a:pt x="6237" y="12627"/>
                </a:lnTo>
                <a:lnTo>
                  <a:pt x="6672" y="12910"/>
                </a:lnTo>
                <a:lnTo>
                  <a:pt x="6880" y="13023"/>
                </a:lnTo>
                <a:lnTo>
                  <a:pt x="7107" y="13137"/>
                </a:lnTo>
                <a:lnTo>
                  <a:pt x="7353" y="13212"/>
                </a:lnTo>
                <a:lnTo>
                  <a:pt x="7598" y="13269"/>
                </a:lnTo>
                <a:lnTo>
                  <a:pt x="7598" y="13269"/>
                </a:lnTo>
                <a:lnTo>
                  <a:pt x="7938" y="13307"/>
                </a:lnTo>
                <a:lnTo>
                  <a:pt x="8279" y="13364"/>
                </a:lnTo>
                <a:lnTo>
                  <a:pt x="8279" y="13364"/>
                </a:lnTo>
                <a:lnTo>
                  <a:pt x="8449" y="13401"/>
                </a:lnTo>
                <a:lnTo>
                  <a:pt x="8638" y="13458"/>
                </a:lnTo>
                <a:lnTo>
                  <a:pt x="8808" y="13534"/>
                </a:lnTo>
                <a:lnTo>
                  <a:pt x="8959" y="13628"/>
                </a:lnTo>
                <a:lnTo>
                  <a:pt x="9280" y="13817"/>
                </a:lnTo>
                <a:lnTo>
                  <a:pt x="9583" y="14025"/>
                </a:lnTo>
                <a:lnTo>
                  <a:pt x="9583" y="14025"/>
                </a:lnTo>
                <a:lnTo>
                  <a:pt x="9621" y="14063"/>
                </a:lnTo>
                <a:lnTo>
                  <a:pt x="9621" y="14063"/>
                </a:lnTo>
                <a:lnTo>
                  <a:pt x="9583" y="13987"/>
                </a:lnTo>
                <a:lnTo>
                  <a:pt x="9583" y="13987"/>
                </a:lnTo>
                <a:lnTo>
                  <a:pt x="9526" y="13950"/>
                </a:lnTo>
                <a:lnTo>
                  <a:pt x="9526" y="13950"/>
                </a:lnTo>
                <a:lnTo>
                  <a:pt x="9299" y="13798"/>
                </a:lnTo>
                <a:lnTo>
                  <a:pt x="9072" y="13647"/>
                </a:lnTo>
                <a:lnTo>
                  <a:pt x="8581" y="13401"/>
                </a:lnTo>
                <a:lnTo>
                  <a:pt x="8335" y="13269"/>
                </a:lnTo>
                <a:lnTo>
                  <a:pt x="8109" y="13118"/>
                </a:lnTo>
                <a:lnTo>
                  <a:pt x="7882" y="12967"/>
                </a:lnTo>
                <a:lnTo>
                  <a:pt x="7674" y="12797"/>
                </a:lnTo>
                <a:lnTo>
                  <a:pt x="7674" y="12797"/>
                </a:lnTo>
                <a:lnTo>
                  <a:pt x="7466" y="12608"/>
                </a:lnTo>
                <a:lnTo>
                  <a:pt x="7296" y="12419"/>
                </a:lnTo>
                <a:lnTo>
                  <a:pt x="7164" y="12211"/>
                </a:lnTo>
                <a:lnTo>
                  <a:pt x="7031" y="11984"/>
                </a:lnTo>
                <a:lnTo>
                  <a:pt x="6767" y="11530"/>
                </a:lnTo>
                <a:lnTo>
                  <a:pt x="6634" y="11322"/>
                </a:lnTo>
                <a:lnTo>
                  <a:pt x="6483" y="11096"/>
                </a:lnTo>
                <a:lnTo>
                  <a:pt x="6483" y="11096"/>
                </a:lnTo>
                <a:lnTo>
                  <a:pt x="6313" y="10925"/>
                </a:lnTo>
                <a:lnTo>
                  <a:pt x="6143" y="10755"/>
                </a:lnTo>
                <a:lnTo>
                  <a:pt x="5954" y="10604"/>
                </a:lnTo>
                <a:lnTo>
                  <a:pt x="5765" y="10453"/>
                </a:lnTo>
                <a:lnTo>
                  <a:pt x="5557" y="10302"/>
                </a:lnTo>
                <a:lnTo>
                  <a:pt x="5349" y="10188"/>
                </a:lnTo>
                <a:lnTo>
                  <a:pt x="4914" y="9943"/>
                </a:lnTo>
                <a:lnTo>
                  <a:pt x="4461" y="9735"/>
                </a:lnTo>
                <a:lnTo>
                  <a:pt x="4007" y="9565"/>
                </a:lnTo>
                <a:lnTo>
                  <a:pt x="3535" y="9432"/>
                </a:lnTo>
                <a:lnTo>
                  <a:pt x="3062" y="9300"/>
                </a:lnTo>
                <a:lnTo>
                  <a:pt x="3062" y="9300"/>
                </a:lnTo>
                <a:lnTo>
                  <a:pt x="2779" y="9262"/>
                </a:lnTo>
                <a:lnTo>
                  <a:pt x="2401" y="9206"/>
                </a:lnTo>
                <a:lnTo>
                  <a:pt x="1985" y="9111"/>
                </a:lnTo>
                <a:lnTo>
                  <a:pt x="1531" y="9035"/>
                </a:lnTo>
                <a:lnTo>
                  <a:pt x="1096" y="8960"/>
                </a:lnTo>
                <a:lnTo>
                  <a:pt x="889" y="8960"/>
                </a:lnTo>
                <a:lnTo>
                  <a:pt x="700" y="8960"/>
                </a:lnTo>
                <a:lnTo>
                  <a:pt x="548" y="8979"/>
                </a:lnTo>
                <a:lnTo>
                  <a:pt x="416" y="9017"/>
                </a:lnTo>
                <a:lnTo>
                  <a:pt x="303" y="9073"/>
                </a:lnTo>
                <a:lnTo>
                  <a:pt x="265" y="9111"/>
                </a:lnTo>
                <a:lnTo>
                  <a:pt x="246" y="9168"/>
                </a:lnTo>
                <a:lnTo>
                  <a:pt x="246" y="9168"/>
                </a:lnTo>
                <a:close/>
                <a:moveTo>
                  <a:pt x="7901" y="9035"/>
                </a:moveTo>
                <a:lnTo>
                  <a:pt x="7901" y="9035"/>
                </a:lnTo>
                <a:lnTo>
                  <a:pt x="7844" y="8714"/>
                </a:lnTo>
                <a:lnTo>
                  <a:pt x="7768" y="8393"/>
                </a:lnTo>
                <a:lnTo>
                  <a:pt x="7693" y="8090"/>
                </a:lnTo>
                <a:lnTo>
                  <a:pt x="7560" y="7788"/>
                </a:lnTo>
                <a:lnTo>
                  <a:pt x="7560" y="7788"/>
                </a:lnTo>
                <a:lnTo>
                  <a:pt x="7504" y="7656"/>
                </a:lnTo>
                <a:lnTo>
                  <a:pt x="7428" y="7523"/>
                </a:lnTo>
                <a:lnTo>
                  <a:pt x="7258" y="7278"/>
                </a:lnTo>
                <a:lnTo>
                  <a:pt x="7088" y="7032"/>
                </a:lnTo>
                <a:lnTo>
                  <a:pt x="7012" y="6900"/>
                </a:lnTo>
                <a:lnTo>
                  <a:pt x="6956" y="6748"/>
                </a:lnTo>
                <a:lnTo>
                  <a:pt x="6956" y="6748"/>
                </a:lnTo>
                <a:lnTo>
                  <a:pt x="6899" y="6541"/>
                </a:lnTo>
                <a:lnTo>
                  <a:pt x="6842" y="6314"/>
                </a:lnTo>
                <a:lnTo>
                  <a:pt x="6767" y="6087"/>
                </a:lnTo>
                <a:lnTo>
                  <a:pt x="6691" y="5860"/>
                </a:lnTo>
                <a:lnTo>
                  <a:pt x="6691" y="5860"/>
                </a:lnTo>
                <a:lnTo>
                  <a:pt x="6540" y="5614"/>
                </a:lnTo>
                <a:lnTo>
                  <a:pt x="6389" y="5369"/>
                </a:lnTo>
                <a:lnTo>
                  <a:pt x="6389" y="5369"/>
                </a:lnTo>
                <a:lnTo>
                  <a:pt x="6332" y="5218"/>
                </a:lnTo>
                <a:lnTo>
                  <a:pt x="6275" y="5085"/>
                </a:lnTo>
                <a:lnTo>
                  <a:pt x="6237" y="4934"/>
                </a:lnTo>
                <a:lnTo>
                  <a:pt x="6219" y="4783"/>
                </a:lnTo>
                <a:lnTo>
                  <a:pt x="6219" y="4783"/>
                </a:lnTo>
                <a:lnTo>
                  <a:pt x="6181" y="4443"/>
                </a:lnTo>
                <a:lnTo>
                  <a:pt x="6162" y="4083"/>
                </a:lnTo>
                <a:lnTo>
                  <a:pt x="6143" y="3724"/>
                </a:lnTo>
                <a:lnTo>
                  <a:pt x="6124" y="3554"/>
                </a:lnTo>
                <a:lnTo>
                  <a:pt x="6086" y="3384"/>
                </a:lnTo>
                <a:lnTo>
                  <a:pt x="6086" y="3384"/>
                </a:lnTo>
                <a:lnTo>
                  <a:pt x="5973" y="3120"/>
                </a:lnTo>
                <a:lnTo>
                  <a:pt x="5878" y="2836"/>
                </a:lnTo>
                <a:lnTo>
                  <a:pt x="5878" y="2836"/>
                </a:lnTo>
                <a:lnTo>
                  <a:pt x="5822" y="2685"/>
                </a:lnTo>
                <a:lnTo>
                  <a:pt x="5784" y="2534"/>
                </a:lnTo>
                <a:lnTo>
                  <a:pt x="5746" y="2231"/>
                </a:lnTo>
                <a:lnTo>
                  <a:pt x="5708" y="1929"/>
                </a:lnTo>
                <a:lnTo>
                  <a:pt x="5652" y="1626"/>
                </a:lnTo>
                <a:lnTo>
                  <a:pt x="5652" y="1626"/>
                </a:lnTo>
                <a:lnTo>
                  <a:pt x="5595" y="1305"/>
                </a:lnTo>
                <a:lnTo>
                  <a:pt x="5481" y="1003"/>
                </a:lnTo>
                <a:lnTo>
                  <a:pt x="5481" y="1003"/>
                </a:lnTo>
                <a:lnTo>
                  <a:pt x="5406" y="833"/>
                </a:lnTo>
                <a:lnTo>
                  <a:pt x="5311" y="662"/>
                </a:lnTo>
                <a:lnTo>
                  <a:pt x="5122" y="341"/>
                </a:lnTo>
                <a:lnTo>
                  <a:pt x="5122" y="341"/>
                </a:lnTo>
                <a:lnTo>
                  <a:pt x="5047" y="228"/>
                </a:lnTo>
                <a:lnTo>
                  <a:pt x="5047" y="228"/>
                </a:lnTo>
                <a:lnTo>
                  <a:pt x="4933" y="284"/>
                </a:lnTo>
                <a:lnTo>
                  <a:pt x="4820" y="360"/>
                </a:lnTo>
                <a:lnTo>
                  <a:pt x="4725" y="455"/>
                </a:lnTo>
                <a:lnTo>
                  <a:pt x="4650" y="549"/>
                </a:lnTo>
                <a:lnTo>
                  <a:pt x="4574" y="662"/>
                </a:lnTo>
                <a:lnTo>
                  <a:pt x="4536" y="776"/>
                </a:lnTo>
                <a:lnTo>
                  <a:pt x="4442" y="1022"/>
                </a:lnTo>
                <a:lnTo>
                  <a:pt x="4404" y="1267"/>
                </a:lnTo>
                <a:lnTo>
                  <a:pt x="4366" y="1551"/>
                </a:lnTo>
                <a:lnTo>
                  <a:pt x="4328" y="2061"/>
                </a:lnTo>
                <a:lnTo>
                  <a:pt x="4328" y="2061"/>
                </a:lnTo>
                <a:lnTo>
                  <a:pt x="4310" y="2420"/>
                </a:lnTo>
                <a:lnTo>
                  <a:pt x="4328" y="2798"/>
                </a:lnTo>
                <a:lnTo>
                  <a:pt x="4366" y="3195"/>
                </a:lnTo>
                <a:lnTo>
                  <a:pt x="4442" y="3611"/>
                </a:lnTo>
                <a:lnTo>
                  <a:pt x="4555" y="4027"/>
                </a:lnTo>
                <a:lnTo>
                  <a:pt x="4688" y="4461"/>
                </a:lnTo>
                <a:lnTo>
                  <a:pt x="4839" y="4896"/>
                </a:lnTo>
                <a:lnTo>
                  <a:pt x="5009" y="5312"/>
                </a:lnTo>
                <a:lnTo>
                  <a:pt x="5217" y="5747"/>
                </a:lnTo>
                <a:lnTo>
                  <a:pt x="5425" y="6144"/>
                </a:lnTo>
                <a:lnTo>
                  <a:pt x="5652" y="6541"/>
                </a:lnTo>
                <a:lnTo>
                  <a:pt x="5897" y="6900"/>
                </a:lnTo>
                <a:lnTo>
                  <a:pt x="6143" y="7240"/>
                </a:lnTo>
                <a:lnTo>
                  <a:pt x="6389" y="7561"/>
                </a:lnTo>
                <a:lnTo>
                  <a:pt x="6653" y="7826"/>
                </a:lnTo>
                <a:lnTo>
                  <a:pt x="6918" y="8071"/>
                </a:lnTo>
                <a:lnTo>
                  <a:pt x="6918" y="8071"/>
                </a:lnTo>
                <a:lnTo>
                  <a:pt x="7428" y="8525"/>
                </a:lnTo>
                <a:lnTo>
                  <a:pt x="7674" y="8771"/>
                </a:lnTo>
                <a:lnTo>
                  <a:pt x="7901" y="9035"/>
                </a:lnTo>
                <a:lnTo>
                  <a:pt x="7901" y="9035"/>
                </a:lnTo>
                <a:close/>
                <a:moveTo>
                  <a:pt x="5406" y="284"/>
                </a:moveTo>
                <a:lnTo>
                  <a:pt x="5406" y="284"/>
                </a:lnTo>
                <a:lnTo>
                  <a:pt x="5519" y="398"/>
                </a:lnTo>
                <a:lnTo>
                  <a:pt x="5595" y="530"/>
                </a:lnTo>
                <a:lnTo>
                  <a:pt x="5670" y="662"/>
                </a:lnTo>
                <a:lnTo>
                  <a:pt x="5746" y="814"/>
                </a:lnTo>
                <a:lnTo>
                  <a:pt x="5746" y="814"/>
                </a:lnTo>
                <a:lnTo>
                  <a:pt x="5859" y="1097"/>
                </a:lnTo>
                <a:lnTo>
                  <a:pt x="5954" y="1343"/>
                </a:lnTo>
                <a:lnTo>
                  <a:pt x="6105" y="1759"/>
                </a:lnTo>
                <a:lnTo>
                  <a:pt x="6181" y="1948"/>
                </a:lnTo>
                <a:lnTo>
                  <a:pt x="6294" y="2156"/>
                </a:lnTo>
                <a:lnTo>
                  <a:pt x="6445" y="2382"/>
                </a:lnTo>
                <a:lnTo>
                  <a:pt x="6672" y="2647"/>
                </a:lnTo>
                <a:lnTo>
                  <a:pt x="6672" y="2647"/>
                </a:lnTo>
                <a:lnTo>
                  <a:pt x="6748" y="2760"/>
                </a:lnTo>
                <a:lnTo>
                  <a:pt x="6823" y="2874"/>
                </a:lnTo>
                <a:lnTo>
                  <a:pt x="6880" y="3006"/>
                </a:lnTo>
                <a:lnTo>
                  <a:pt x="6918" y="3157"/>
                </a:lnTo>
                <a:lnTo>
                  <a:pt x="6956" y="3422"/>
                </a:lnTo>
                <a:lnTo>
                  <a:pt x="6975" y="3705"/>
                </a:lnTo>
                <a:lnTo>
                  <a:pt x="6975" y="3705"/>
                </a:lnTo>
                <a:lnTo>
                  <a:pt x="6993" y="4651"/>
                </a:lnTo>
                <a:lnTo>
                  <a:pt x="6993" y="4651"/>
                </a:lnTo>
                <a:lnTo>
                  <a:pt x="7012" y="4953"/>
                </a:lnTo>
                <a:lnTo>
                  <a:pt x="7050" y="5274"/>
                </a:lnTo>
                <a:lnTo>
                  <a:pt x="7050" y="5274"/>
                </a:lnTo>
                <a:lnTo>
                  <a:pt x="7145" y="5539"/>
                </a:lnTo>
                <a:lnTo>
                  <a:pt x="7239" y="5822"/>
                </a:lnTo>
                <a:lnTo>
                  <a:pt x="7239" y="5822"/>
                </a:lnTo>
                <a:lnTo>
                  <a:pt x="7353" y="6068"/>
                </a:lnTo>
                <a:lnTo>
                  <a:pt x="7485" y="6314"/>
                </a:lnTo>
                <a:lnTo>
                  <a:pt x="7617" y="6559"/>
                </a:lnTo>
                <a:lnTo>
                  <a:pt x="7712" y="6824"/>
                </a:lnTo>
                <a:lnTo>
                  <a:pt x="7712" y="6824"/>
                </a:lnTo>
                <a:lnTo>
                  <a:pt x="7825" y="7259"/>
                </a:lnTo>
                <a:lnTo>
                  <a:pt x="7901" y="7712"/>
                </a:lnTo>
                <a:lnTo>
                  <a:pt x="7995" y="8601"/>
                </a:lnTo>
                <a:lnTo>
                  <a:pt x="7995" y="8601"/>
                </a:lnTo>
                <a:lnTo>
                  <a:pt x="8014" y="8903"/>
                </a:lnTo>
                <a:lnTo>
                  <a:pt x="8014" y="8903"/>
                </a:lnTo>
                <a:lnTo>
                  <a:pt x="8033" y="8468"/>
                </a:lnTo>
                <a:lnTo>
                  <a:pt x="8014" y="8034"/>
                </a:lnTo>
                <a:lnTo>
                  <a:pt x="7995" y="7599"/>
                </a:lnTo>
                <a:lnTo>
                  <a:pt x="7938" y="7164"/>
                </a:lnTo>
                <a:lnTo>
                  <a:pt x="7882" y="6730"/>
                </a:lnTo>
                <a:lnTo>
                  <a:pt x="7806" y="6295"/>
                </a:lnTo>
                <a:lnTo>
                  <a:pt x="7636" y="5444"/>
                </a:lnTo>
                <a:lnTo>
                  <a:pt x="7636" y="5444"/>
                </a:lnTo>
                <a:lnTo>
                  <a:pt x="7598" y="5180"/>
                </a:lnTo>
                <a:lnTo>
                  <a:pt x="7579" y="4915"/>
                </a:lnTo>
                <a:lnTo>
                  <a:pt x="7560" y="4405"/>
                </a:lnTo>
                <a:lnTo>
                  <a:pt x="7542" y="3876"/>
                </a:lnTo>
                <a:lnTo>
                  <a:pt x="7504" y="3630"/>
                </a:lnTo>
                <a:lnTo>
                  <a:pt x="7466" y="3365"/>
                </a:lnTo>
                <a:lnTo>
                  <a:pt x="7466" y="3365"/>
                </a:lnTo>
                <a:lnTo>
                  <a:pt x="7353" y="3101"/>
                </a:lnTo>
                <a:lnTo>
                  <a:pt x="7239" y="2836"/>
                </a:lnTo>
                <a:lnTo>
                  <a:pt x="7088" y="2590"/>
                </a:lnTo>
                <a:lnTo>
                  <a:pt x="6899" y="2345"/>
                </a:lnTo>
                <a:lnTo>
                  <a:pt x="6540" y="1891"/>
                </a:lnTo>
                <a:lnTo>
                  <a:pt x="6162" y="1437"/>
                </a:lnTo>
                <a:lnTo>
                  <a:pt x="6162" y="1437"/>
                </a:lnTo>
                <a:lnTo>
                  <a:pt x="6067" y="1305"/>
                </a:lnTo>
                <a:lnTo>
                  <a:pt x="5973" y="1154"/>
                </a:lnTo>
                <a:lnTo>
                  <a:pt x="5822" y="833"/>
                </a:lnTo>
                <a:lnTo>
                  <a:pt x="5727" y="662"/>
                </a:lnTo>
                <a:lnTo>
                  <a:pt x="5652" y="511"/>
                </a:lnTo>
                <a:lnTo>
                  <a:pt x="5538" y="379"/>
                </a:lnTo>
                <a:lnTo>
                  <a:pt x="5406" y="284"/>
                </a:lnTo>
                <a:lnTo>
                  <a:pt x="5406" y="284"/>
                </a:lnTo>
                <a:close/>
                <a:moveTo>
                  <a:pt x="7863" y="8317"/>
                </a:moveTo>
                <a:lnTo>
                  <a:pt x="7863" y="8317"/>
                </a:lnTo>
                <a:lnTo>
                  <a:pt x="7863" y="8317"/>
                </a:lnTo>
                <a:lnTo>
                  <a:pt x="7863" y="8317"/>
                </a:lnTo>
                <a:lnTo>
                  <a:pt x="7768" y="7542"/>
                </a:lnTo>
                <a:lnTo>
                  <a:pt x="7693" y="7164"/>
                </a:lnTo>
                <a:lnTo>
                  <a:pt x="7598" y="6767"/>
                </a:lnTo>
                <a:lnTo>
                  <a:pt x="7598" y="6767"/>
                </a:lnTo>
                <a:lnTo>
                  <a:pt x="7504" y="6578"/>
                </a:lnTo>
                <a:lnTo>
                  <a:pt x="7409" y="6389"/>
                </a:lnTo>
                <a:lnTo>
                  <a:pt x="7201" y="5992"/>
                </a:lnTo>
                <a:lnTo>
                  <a:pt x="7201" y="5992"/>
                </a:lnTo>
                <a:lnTo>
                  <a:pt x="7088" y="5728"/>
                </a:lnTo>
                <a:lnTo>
                  <a:pt x="6993" y="5425"/>
                </a:lnTo>
                <a:lnTo>
                  <a:pt x="6993" y="5425"/>
                </a:lnTo>
                <a:lnTo>
                  <a:pt x="6937" y="5161"/>
                </a:lnTo>
                <a:lnTo>
                  <a:pt x="6899" y="4896"/>
                </a:lnTo>
                <a:lnTo>
                  <a:pt x="6880" y="4613"/>
                </a:lnTo>
                <a:lnTo>
                  <a:pt x="6880" y="4329"/>
                </a:lnTo>
                <a:lnTo>
                  <a:pt x="6861" y="3781"/>
                </a:lnTo>
                <a:lnTo>
                  <a:pt x="6861" y="3516"/>
                </a:lnTo>
                <a:lnTo>
                  <a:pt x="6823" y="3233"/>
                </a:lnTo>
                <a:lnTo>
                  <a:pt x="6823" y="3233"/>
                </a:lnTo>
                <a:lnTo>
                  <a:pt x="6786" y="3101"/>
                </a:lnTo>
                <a:lnTo>
                  <a:pt x="6748" y="2968"/>
                </a:lnTo>
                <a:lnTo>
                  <a:pt x="6672" y="2855"/>
                </a:lnTo>
                <a:lnTo>
                  <a:pt x="6597" y="2723"/>
                </a:lnTo>
                <a:lnTo>
                  <a:pt x="6597" y="2723"/>
                </a:lnTo>
                <a:lnTo>
                  <a:pt x="6370" y="2439"/>
                </a:lnTo>
                <a:lnTo>
                  <a:pt x="6275" y="2307"/>
                </a:lnTo>
                <a:lnTo>
                  <a:pt x="6162" y="2156"/>
                </a:lnTo>
                <a:lnTo>
                  <a:pt x="6162" y="2156"/>
                </a:lnTo>
                <a:lnTo>
                  <a:pt x="6048" y="1891"/>
                </a:lnTo>
                <a:lnTo>
                  <a:pt x="5935" y="1626"/>
                </a:lnTo>
                <a:lnTo>
                  <a:pt x="5935" y="1626"/>
                </a:lnTo>
                <a:lnTo>
                  <a:pt x="5803" y="1211"/>
                </a:lnTo>
                <a:lnTo>
                  <a:pt x="5633" y="814"/>
                </a:lnTo>
                <a:lnTo>
                  <a:pt x="5633" y="814"/>
                </a:lnTo>
                <a:lnTo>
                  <a:pt x="5557" y="644"/>
                </a:lnTo>
                <a:lnTo>
                  <a:pt x="5444" y="492"/>
                </a:lnTo>
                <a:lnTo>
                  <a:pt x="5330" y="341"/>
                </a:lnTo>
                <a:lnTo>
                  <a:pt x="5179" y="228"/>
                </a:lnTo>
                <a:lnTo>
                  <a:pt x="5179" y="228"/>
                </a:lnTo>
                <a:lnTo>
                  <a:pt x="5368" y="511"/>
                </a:lnTo>
                <a:lnTo>
                  <a:pt x="5500" y="776"/>
                </a:lnTo>
                <a:lnTo>
                  <a:pt x="5614" y="1041"/>
                </a:lnTo>
                <a:lnTo>
                  <a:pt x="5689" y="1286"/>
                </a:lnTo>
                <a:lnTo>
                  <a:pt x="5746" y="1532"/>
                </a:lnTo>
                <a:lnTo>
                  <a:pt x="5784" y="1797"/>
                </a:lnTo>
                <a:lnTo>
                  <a:pt x="5878" y="2420"/>
                </a:lnTo>
                <a:lnTo>
                  <a:pt x="5878" y="2420"/>
                </a:lnTo>
                <a:lnTo>
                  <a:pt x="5954" y="2723"/>
                </a:lnTo>
                <a:lnTo>
                  <a:pt x="6048" y="3044"/>
                </a:lnTo>
                <a:lnTo>
                  <a:pt x="6048" y="3044"/>
                </a:lnTo>
                <a:lnTo>
                  <a:pt x="6162" y="3309"/>
                </a:lnTo>
                <a:lnTo>
                  <a:pt x="6200" y="3460"/>
                </a:lnTo>
                <a:lnTo>
                  <a:pt x="6237" y="3611"/>
                </a:lnTo>
                <a:lnTo>
                  <a:pt x="6237" y="3611"/>
                </a:lnTo>
                <a:lnTo>
                  <a:pt x="6256" y="3819"/>
                </a:lnTo>
                <a:lnTo>
                  <a:pt x="6256" y="4027"/>
                </a:lnTo>
                <a:lnTo>
                  <a:pt x="6275" y="4443"/>
                </a:lnTo>
                <a:lnTo>
                  <a:pt x="6294" y="4669"/>
                </a:lnTo>
                <a:lnTo>
                  <a:pt x="6332" y="4877"/>
                </a:lnTo>
                <a:lnTo>
                  <a:pt x="6389" y="5066"/>
                </a:lnTo>
                <a:lnTo>
                  <a:pt x="6464" y="5274"/>
                </a:lnTo>
                <a:lnTo>
                  <a:pt x="6464" y="5274"/>
                </a:lnTo>
                <a:lnTo>
                  <a:pt x="6559" y="5444"/>
                </a:lnTo>
                <a:lnTo>
                  <a:pt x="6672" y="5614"/>
                </a:lnTo>
                <a:lnTo>
                  <a:pt x="6767" y="5785"/>
                </a:lnTo>
                <a:lnTo>
                  <a:pt x="6842" y="5974"/>
                </a:lnTo>
                <a:lnTo>
                  <a:pt x="6842" y="5974"/>
                </a:lnTo>
                <a:lnTo>
                  <a:pt x="6918" y="6200"/>
                </a:lnTo>
                <a:lnTo>
                  <a:pt x="6975" y="6427"/>
                </a:lnTo>
                <a:lnTo>
                  <a:pt x="7050" y="6654"/>
                </a:lnTo>
                <a:lnTo>
                  <a:pt x="7126" y="6881"/>
                </a:lnTo>
                <a:lnTo>
                  <a:pt x="7126" y="6881"/>
                </a:lnTo>
                <a:lnTo>
                  <a:pt x="7220" y="7051"/>
                </a:lnTo>
                <a:lnTo>
                  <a:pt x="7334" y="7221"/>
                </a:lnTo>
                <a:lnTo>
                  <a:pt x="7560" y="7561"/>
                </a:lnTo>
                <a:lnTo>
                  <a:pt x="7560" y="7561"/>
                </a:lnTo>
                <a:lnTo>
                  <a:pt x="7655" y="7731"/>
                </a:lnTo>
                <a:lnTo>
                  <a:pt x="7731" y="7920"/>
                </a:lnTo>
                <a:lnTo>
                  <a:pt x="7863" y="8317"/>
                </a:lnTo>
                <a:lnTo>
                  <a:pt x="7863" y="8317"/>
                </a:lnTo>
                <a:close/>
                <a:moveTo>
                  <a:pt x="9753" y="21207"/>
                </a:moveTo>
                <a:lnTo>
                  <a:pt x="9753" y="21207"/>
                </a:lnTo>
                <a:lnTo>
                  <a:pt x="10018" y="21340"/>
                </a:lnTo>
                <a:lnTo>
                  <a:pt x="10263" y="21472"/>
                </a:lnTo>
                <a:lnTo>
                  <a:pt x="10509" y="21604"/>
                </a:lnTo>
                <a:lnTo>
                  <a:pt x="10755" y="21774"/>
                </a:lnTo>
                <a:lnTo>
                  <a:pt x="11208" y="22115"/>
                </a:lnTo>
                <a:lnTo>
                  <a:pt x="11643" y="22474"/>
                </a:lnTo>
                <a:lnTo>
                  <a:pt x="11643" y="22474"/>
                </a:lnTo>
                <a:lnTo>
                  <a:pt x="12002" y="22795"/>
                </a:lnTo>
                <a:lnTo>
                  <a:pt x="12361" y="23135"/>
                </a:lnTo>
                <a:lnTo>
                  <a:pt x="12531" y="23286"/>
                </a:lnTo>
                <a:lnTo>
                  <a:pt x="12720" y="23438"/>
                </a:lnTo>
                <a:lnTo>
                  <a:pt x="12909" y="23570"/>
                </a:lnTo>
                <a:lnTo>
                  <a:pt x="13117" y="23702"/>
                </a:lnTo>
                <a:lnTo>
                  <a:pt x="13117" y="23702"/>
                </a:lnTo>
                <a:lnTo>
                  <a:pt x="13250" y="23759"/>
                </a:lnTo>
                <a:lnTo>
                  <a:pt x="13401" y="23797"/>
                </a:lnTo>
                <a:lnTo>
                  <a:pt x="13684" y="23853"/>
                </a:lnTo>
                <a:lnTo>
                  <a:pt x="13968" y="23891"/>
                </a:lnTo>
                <a:lnTo>
                  <a:pt x="14119" y="23929"/>
                </a:lnTo>
                <a:lnTo>
                  <a:pt x="14251" y="23967"/>
                </a:lnTo>
                <a:lnTo>
                  <a:pt x="14251" y="23967"/>
                </a:lnTo>
                <a:lnTo>
                  <a:pt x="14440" y="24005"/>
                </a:lnTo>
                <a:lnTo>
                  <a:pt x="14610" y="24061"/>
                </a:lnTo>
                <a:lnTo>
                  <a:pt x="14951" y="24213"/>
                </a:lnTo>
                <a:lnTo>
                  <a:pt x="15291" y="24345"/>
                </a:lnTo>
                <a:lnTo>
                  <a:pt x="15631" y="24477"/>
                </a:lnTo>
                <a:lnTo>
                  <a:pt x="15631" y="24477"/>
                </a:lnTo>
                <a:lnTo>
                  <a:pt x="16160" y="24591"/>
                </a:lnTo>
                <a:lnTo>
                  <a:pt x="16368" y="24647"/>
                </a:lnTo>
                <a:lnTo>
                  <a:pt x="16557" y="24723"/>
                </a:lnTo>
                <a:lnTo>
                  <a:pt x="16708" y="24817"/>
                </a:lnTo>
                <a:lnTo>
                  <a:pt x="16859" y="24931"/>
                </a:lnTo>
                <a:lnTo>
                  <a:pt x="17030" y="25082"/>
                </a:lnTo>
                <a:lnTo>
                  <a:pt x="17181" y="25252"/>
                </a:lnTo>
                <a:lnTo>
                  <a:pt x="17181" y="25252"/>
                </a:lnTo>
                <a:lnTo>
                  <a:pt x="16935" y="24704"/>
                </a:lnTo>
                <a:lnTo>
                  <a:pt x="16670" y="24175"/>
                </a:lnTo>
                <a:lnTo>
                  <a:pt x="16387" y="23646"/>
                </a:lnTo>
                <a:lnTo>
                  <a:pt x="16066" y="23135"/>
                </a:lnTo>
                <a:lnTo>
                  <a:pt x="15744" y="22625"/>
                </a:lnTo>
                <a:lnTo>
                  <a:pt x="15404" y="22133"/>
                </a:lnTo>
                <a:lnTo>
                  <a:pt x="15045" y="21661"/>
                </a:lnTo>
                <a:lnTo>
                  <a:pt x="14686" y="21170"/>
                </a:lnTo>
                <a:lnTo>
                  <a:pt x="14686" y="21170"/>
                </a:lnTo>
                <a:lnTo>
                  <a:pt x="14402" y="20829"/>
                </a:lnTo>
                <a:lnTo>
                  <a:pt x="14138" y="20508"/>
                </a:lnTo>
                <a:lnTo>
                  <a:pt x="13552" y="19865"/>
                </a:lnTo>
                <a:lnTo>
                  <a:pt x="13552" y="19865"/>
                </a:lnTo>
                <a:lnTo>
                  <a:pt x="13457" y="19903"/>
                </a:lnTo>
                <a:lnTo>
                  <a:pt x="13382" y="19960"/>
                </a:lnTo>
                <a:lnTo>
                  <a:pt x="13382" y="19960"/>
                </a:lnTo>
                <a:lnTo>
                  <a:pt x="12890" y="20357"/>
                </a:lnTo>
                <a:lnTo>
                  <a:pt x="12475" y="20697"/>
                </a:lnTo>
                <a:lnTo>
                  <a:pt x="12286" y="20829"/>
                </a:lnTo>
                <a:lnTo>
                  <a:pt x="12097" y="20943"/>
                </a:lnTo>
                <a:lnTo>
                  <a:pt x="11908" y="21037"/>
                </a:lnTo>
                <a:lnTo>
                  <a:pt x="11719" y="21113"/>
                </a:lnTo>
                <a:lnTo>
                  <a:pt x="11511" y="21188"/>
                </a:lnTo>
                <a:lnTo>
                  <a:pt x="11322" y="21226"/>
                </a:lnTo>
                <a:lnTo>
                  <a:pt x="11095" y="21264"/>
                </a:lnTo>
                <a:lnTo>
                  <a:pt x="10868" y="21283"/>
                </a:lnTo>
                <a:lnTo>
                  <a:pt x="10622" y="21283"/>
                </a:lnTo>
                <a:lnTo>
                  <a:pt x="10358" y="21264"/>
                </a:lnTo>
                <a:lnTo>
                  <a:pt x="9753" y="21207"/>
                </a:lnTo>
                <a:lnTo>
                  <a:pt x="9753" y="21207"/>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358" name="Google Shape;358;p13"/>
          <p:cNvSpPr/>
          <p:nvPr/>
        </p:nvSpPr>
        <p:spPr>
          <a:xfrm>
            <a:off x="4447490" y="-918300"/>
            <a:ext cx="3297020" cy="1378935"/>
          </a:xfrm>
          <a:custGeom>
            <a:avLst/>
            <a:gdLst/>
            <a:ahLst/>
            <a:cxnLst/>
            <a:rect l="l" t="t" r="r" b="b"/>
            <a:pathLst>
              <a:path w="63904" h="26727" extrusionOk="0">
                <a:moveTo>
                  <a:pt x="37367" y="3516"/>
                </a:moveTo>
                <a:lnTo>
                  <a:pt x="37367" y="3516"/>
                </a:lnTo>
                <a:lnTo>
                  <a:pt x="37481" y="3290"/>
                </a:lnTo>
                <a:lnTo>
                  <a:pt x="37518" y="3233"/>
                </a:lnTo>
                <a:lnTo>
                  <a:pt x="37575" y="3176"/>
                </a:lnTo>
                <a:lnTo>
                  <a:pt x="37613" y="3138"/>
                </a:lnTo>
                <a:lnTo>
                  <a:pt x="37651" y="3138"/>
                </a:lnTo>
                <a:lnTo>
                  <a:pt x="37689" y="3138"/>
                </a:lnTo>
                <a:lnTo>
                  <a:pt x="37726" y="3176"/>
                </a:lnTo>
                <a:lnTo>
                  <a:pt x="37745" y="3214"/>
                </a:lnTo>
                <a:lnTo>
                  <a:pt x="37764" y="3271"/>
                </a:lnTo>
                <a:lnTo>
                  <a:pt x="37783" y="3441"/>
                </a:lnTo>
                <a:lnTo>
                  <a:pt x="37783" y="3649"/>
                </a:lnTo>
                <a:lnTo>
                  <a:pt x="37745" y="3894"/>
                </a:lnTo>
                <a:lnTo>
                  <a:pt x="37745" y="3894"/>
                </a:lnTo>
                <a:lnTo>
                  <a:pt x="37689" y="4046"/>
                </a:lnTo>
                <a:lnTo>
                  <a:pt x="37632" y="4235"/>
                </a:lnTo>
                <a:lnTo>
                  <a:pt x="37575" y="4405"/>
                </a:lnTo>
                <a:lnTo>
                  <a:pt x="37481" y="4594"/>
                </a:lnTo>
                <a:lnTo>
                  <a:pt x="37367" y="4764"/>
                </a:lnTo>
                <a:lnTo>
                  <a:pt x="37254" y="4953"/>
                </a:lnTo>
                <a:lnTo>
                  <a:pt x="37103" y="5123"/>
                </a:lnTo>
                <a:lnTo>
                  <a:pt x="36951" y="5293"/>
                </a:lnTo>
                <a:lnTo>
                  <a:pt x="36762" y="5444"/>
                </a:lnTo>
                <a:lnTo>
                  <a:pt x="36554" y="5595"/>
                </a:lnTo>
                <a:lnTo>
                  <a:pt x="36328" y="5728"/>
                </a:lnTo>
                <a:lnTo>
                  <a:pt x="36082" y="5841"/>
                </a:lnTo>
                <a:lnTo>
                  <a:pt x="35817" y="5936"/>
                </a:lnTo>
                <a:lnTo>
                  <a:pt x="35515" y="6011"/>
                </a:lnTo>
                <a:lnTo>
                  <a:pt x="35194" y="6068"/>
                </a:lnTo>
                <a:lnTo>
                  <a:pt x="34835" y="6087"/>
                </a:lnTo>
                <a:lnTo>
                  <a:pt x="34835" y="6087"/>
                </a:lnTo>
                <a:lnTo>
                  <a:pt x="34627" y="6087"/>
                </a:lnTo>
                <a:lnTo>
                  <a:pt x="34419" y="6049"/>
                </a:lnTo>
                <a:lnTo>
                  <a:pt x="34230" y="6011"/>
                </a:lnTo>
                <a:lnTo>
                  <a:pt x="34041" y="5955"/>
                </a:lnTo>
                <a:lnTo>
                  <a:pt x="33852" y="5860"/>
                </a:lnTo>
                <a:lnTo>
                  <a:pt x="33682" y="5766"/>
                </a:lnTo>
                <a:lnTo>
                  <a:pt x="33530" y="5652"/>
                </a:lnTo>
                <a:lnTo>
                  <a:pt x="33379" y="5520"/>
                </a:lnTo>
                <a:lnTo>
                  <a:pt x="33247" y="5369"/>
                </a:lnTo>
                <a:lnTo>
                  <a:pt x="33133" y="5199"/>
                </a:lnTo>
                <a:lnTo>
                  <a:pt x="33020" y="5028"/>
                </a:lnTo>
                <a:lnTo>
                  <a:pt x="32944" y="4858"/>
                </a:lnTo>
                <a:lnTo>
                  <a:pt x="32869" y="4669"/>
                </a:lnTo>
                <a:lnTo>
                  <a:pt x="32812" y="4461"/>
                </a:lnTo>
                <a:lnTo>
                  <a:pt x="32774" y="4272"/>
                </a:lnTo>
                <a:lnTo>
                  <a:pt x="32774" y="4046"/>
                </a:lnTo>
                <a:lnTo>
                  <a:pt x="32774" y="4046"/>
                </a:lnTo>
                <a:lnTo>
                  <a:pt x="32755" y="3894"/>
                </a:lnTo>
                <a:lnTo>
                  <a:pt x="32755" y="3894"/>
                </a:lnTo>
                <a:lnTo>
                  <a:pt x="32661" y="3422"/>
                </a:lnTo>
                <a:lnTo>
                  <a:pt x="32642" y="3176"/>
                </a:lnTo>
                <a:lnTo>
                  <a:pt x="32642" y="3063"/>
                </a:lnTo>
                <a:lnTo>
                  <a:pt x="32661" y="2949"/>
                </a:lnTo>
                <a:lnTo>
                  <a:pt x="32661" y="2949"/>
                </a:lnTo>
                <a:lnTo>
                  <a:pt x="32699" y="2893"/>
                </a:lnTo>
                <a:lnTo>
                  <a:pt x="32774" y="2855"/>
                </a:lnTo>
                <a:lnTo>
                  <a:pt x="32850" y="2836"/>
                </a:lnTo>
                <a:lnTo>
                  <a:pt x="32907" y="2855"/>
                </a:lnTo>
                <a:lnTo>
                  <a:pt x="32982" y="2874"/>
                </a:lnTo>
                <a:lnTo>
                  <a:pt x="33039" y="2930"/>
                </a:lnTo>
                <a:lnTo>
                  <a:pt x="33077" y="2987"/>
                </a:lnTo>
                <a:lnTo>
                  <a:pt x="33077" y="3063"/>
                </a:lnTo>
                <a:lnTo>
                  <a:pt x="33077" y="3063"/>
                </a:lnTo>
                <a:lnTo>
                  <a:pt x="33152" y="3460"/>
                </a:lnTo>
                <a:lnTo>
                  <a:pt x="33190" y="3894"/>
                </a:lnTo>
                <a:lnTo>
                  <a:pt x="33190" y="3894"/>
                </a:lnTo>
                <a:lnTo>
                  <a:pt x="33266" y="4310"/>
                </a:lnTo>
                <a:lnTo>
                  <a:pt x="33304" y="4518"/>
                </a:lnTo>
                <a:lnTo>
                  <a:pt x="33379" y="4726"/>
                </a:lnTo>
                <a:lnTo>
                  <a:pt x="33455" y="4896"/>
                </a:lnTo>
                <a:lnTo>
                  <a:pt x="33568" y="5085"/>
                </a:lnTo>
                <a:lnTo>
                  <a:pt x="33719" y="5236"/>
                </a:lnTo>
                <a:lnTo>
                  <a:pt x="33890" y="5369"/>
                </a:lnTo>
                <a:lnTo>
                  <a:pt x="33890" y="5369"/>
                </a:lnTo>
                <a:lnTo>
                  <a:pt x="34135" y="5482"/>
                </a:lnTo>
                <a:lnTo>
                  <a:pt x="34400" y="5577"/>
                </a:lnTo>
                <a:lnTo>
                  <a:pt x="34646" y="5614"/>
                </a:lnTo>
                <a:lnTo>
                  <a:pt x="34910" y="5633"/>
                </a:lnTo>
                <a:lnTo>
                  <a:pt x="35175" y="5633"/>
                </a:lnTo>
                <a:lnTo>
                  <a:pt x="35420" y="5577"/>
                </a:lnTo>
                <a:lnTo>
                  <a:pt x="35685" y="5520"/>
                </a:lnTo>
                <a:lnTo>
                  <a:pt x="35931" y="5406"/>
                </a:lnTo>
                <a:lnTo>
                  <a:pt x="36158" y="5293"/>
                </a:lnTo>
                <a:lnTo>
                  <a:pt x="36384" y="5142"/>
                </a:lnTo>
                <a:lnTo>
                  <a:pt x="36573" y="4991"/>
                </a:lnTo>
                <a:lnTo>
                  <a:pt x="36762" y="4802"/>
                </a:lnTo>
                <a:lnTo>
                  <a:pt x="36932" y="4594"/>
                </a:lnTo>
                <a:lnTo>
                  <a:pt x="37084" y="4367"/>
                </a:lnTo>
                <a:lnTo>
                  <a:pt x="37197" y="4140"/>
                </a:lnTo>
                <a:lnTo>
                  <a:pt x="37292" y="3894"/>
                </a:lnTo>
                <a:lnTo>
                  <a:pt x="37292" y="3894"/>
                </a:lnTo>
                <a:lnTo>
                  <a:pt x="37329" y="3705"/>
                </a:lnTo>
                <a:lnTo>
                  <a:pt x="37367" y="3516"/>
                </a:lnTo>
                <a:lnTo>
                  <a:pt x="37367" y="3516"/>
                </a:lnTo>
                <a:close/>
                <a:moveTo>
                  <a:pt x="31565" y="26707"/>
                </a:moveTo>
                <a:lnTo>
                  <a:pt x="31565" y="26707"/>
                </a:lnTo>
                <a:lnTo>
                  <a:pt x="31905" y="26726"/>
                </a:lnTo>
                <a:lnTo>
                  <a:pt x="32245" y="26726"/>
                </a:lnTo>
                <a:lnTo>
                  <a:pt x="32566" y="26707"/>
                </a:lnTo>
                <a:lnTo>
                  <a:pt x="32907" y="26670"/>
                </a:lnTo>
                <a:lnTo>
                  <a:pt x="33228" y="26613"/>
                </a:lnTo>
                <a:lnTo>
                  <a:pt x="33549" y="26537"/>
                </a:lnTo>
                <a:lnTo>
                  <a:pt x="33852" y="26462"/>
                </a:lnTo>
                <a:lnTo>
                  <a:pt x="34173" y="26348"/>
                </a:lnTo>
                <a:lnTo>
                  <a:pt x="34475" y="26235"/>
                </a:lnTo>
                <a:lnTo>
                  <a:pt x="34778" y="26102"/>
                </a:lnTo>
                <a:lnTo>
                  <a:pt x="35061" y="25951"/>
                </a:lnTo>
                <a:lnTo>
                  <a:pt x="35364" y="25800"/>
                </a:lnTo>
                <a:lnTo>
                  <a:pt x="35647" y="25630"/>
                </a:lnTo>
                <a:lnTo>
                  <a:pt x="35931" y="25441"/>
                </a:lnTo>
                <a:lnTo>
                  <a:pt x="36479" y="25063"/>
                </a:lnTo>
                <a:lnTo>
                  <a:pt x="36479" y="25063"/>
                </a:lnTo>
                <a:lnTo>
                  <a:pt x="36895" y="24798"/>
                </a:lnTo>
                <a:lnTo>
                  <a:pt x="37329" y="24534"/>
                </a:lnTo>
                <a:lnTo>
                  <a:pt x="38199" y="24023"/>
                </a:lnTo>
                <a:lnTo>
                  <a:pt x="39087" y="23532"/>
                </a:lnTo>
                <a:lnTo>
                  <a:pt x="39957" y="23003"/>
                </a:lnTo>
                <a:lnTo>
                  <a:pt x="39957" y="23003"/>
                </a:lnTo>
                <a:lnTo>
                  <a:pt x="40202" y="22852"/>
                </a:lnTo>
                <a:lnTo>
                  <a:pt x="40448" y="22700"/>
                </a:lnTo>
                <a:lnTo>
                  <a:pt x="40675" y="22511"/>
                </a:lnTo>
                <a:lnTo>
                  <a:pt x="40883" y="22322"/>
                </a:lnTo>
                <a:lnTo>
                  <a:pt x="41091" y="22133"/>
                </a:lnTo>
                <a:lnTo>
                  <a:pt x="41280" y="21925"/>
                </a:lnTo>
                <a:lnTo>
                  <a:pt x="41677" y="21510"/>
                </a:lnTo>
                <a:lnTo>
                  <a:pt x="42414" y="20621"/>
                </a:lnTo>
                <a:lnTo>
                  <a:pt x="42792" y="20187"/>
                </a:lnTo>
                <a:lnTo>
                  <a:pt x="43189" y="19771"/>
                </a:lnTo>
                <a:lnTo>
                  <a:pt x="43189" y="19771"/>
                </a:lnTo>
                <a:lnTo>
                  <a:pt x="43415" y="19582"/>
                </a:lnTo>
                <a:lnTo>
                  <a:pt x="43642" y="19393"/>
                </a:lnTo>
                <a:lnTo>
                  <a:pt x="44134" y="19034"/>
                </a:lnTo>
                <a:lnTo>
                  <a:pt x="44644" y="18712"/>
                </a:lnTo>
                <a:lnTo>
                  <a:pt x="45154" y="18410"/>
                </a:lnTo>
                <a:lnTo>
                  <a:pt x="45683" y="18108"/>
                </a:lnTo>
                <a:lnTo>
                  <a:pt x="46194" y="17786"/>
                </a:lnTo>
                <a:lnTo>
                  <a:pt x="46685" y="17446"/>
                </a:lnTo>
                <a:lnTo>
                  <a:pt x="46931" y="17276"/>
                </a:lnTo>
                <a:lnTo>
                  <a:pt x="47158" y="17087"/>
                </a:lnTo>
                <a:lnTo>
                  <a:pt x="47158" y="17087"/>
                </a:lnTo>
                <a:lnTo>
                  <a:pt x="47403" y="16860"/>
                </a:lnTo>
                <a:lnTo>
                  <a:pt x="47668" y="16652"/>
                </a:lnTo>
                <a:lnTo>
                  <a:pt x="47933" y="16463"/>
                </a:lnTo>
                <a:lnTo>
                  <a:pt x="48197" y="16293"/>
                </a:lnTo>
                <a:lnTo>
                  <a:pt x="48481" y="16123"/>
                </a:lnTo>
                <a:lnTo>
                  <a:pt x="48764" y="15972"/>
                </a:lnTo>
                <a:lnTo>
                  <a:pt x="49350" y="15669"/>
                </a:lnTo>
                <a:lnTo>
                  <a:pt x="49955" y="15405"/>
                </a:lnTo>
                <a:lnTo>
                  <a:pt x="50560" y="15159"/>
                </a:lnTo>
                <a:lnTo>
                  <a:pt x="51165" y="14913"/>
                </a:lnTo>
                <a:lnTo>
                  <a:pt x="51769" y="14668"/>
                </a:lnTo>
                <a:lnTo>
                  <a:pt x="51769" y="14668"/>
                </a:lnTo>
                <a:lnTo>
                  <a:pt x="52147" y="14479"/>
                </a:lnTo>
                <a:lnTo>
                  <a:pt x="52525" y="14271"/>
                </a:lnTo>
                <a:lnTo>
                  <a:pt x="52903" y="14063"/>
                </a:lnTo>
                <a:lnTo>
                  <a:pt x="53263" y="13836"/>
                </a:lnTo>
                <a:lnTo>
                  <a:pt x="53981" y="13364"/>
                </a:lnTo>
                <a:lnTo>
                  <a:pt x="54680" y="12872"/>
                </a:lnTo>
                <a:lnTo>
                  <a:pt x="54680" y="12872"/>
                </a:lnTo>
                <a:lnTo>
                  <a:pt x="55814" y="12248"/>
                </a:lnTo>
                <a:lnTo>
                  <a:pt x="56287" y="11984"/>
                </a:lnTo>
                <a:lnTo>
                  <a:pt x="56702" y="11719"/>
                </a:lnTo>
                <a:lnTo>
                  <a:pt x="57080" y="11455"/>
                </a:lnTo>
                <a:lnTo>
                  <a:pt x="57421" y="11209"/>
                </a:lnTo>
                <a:lnTo>
                  <a:pt x="57723" y="10944"/>
                </a:lnTo>
                <a:lnTo>
                  <a:pt x="58007" y="10661"/>
                </a:lnTo>
                <a:lnTo>
                  <a:pt x="58252" y="10358"/>
                </a:lnTo>
                <a:lnTo>
                  <a:pt x="58498" y="10037"/>
                </a:lnTo>
                <a:lnTo>
                  <a:pt x="58725" y="9678"/>
                </a:lnTo>
                <a:lnTo>
                  <a:pt x="58952" y="9281"/>
                </a:lnTo>
                <a:lnTo>
                  <a:pt x="59178" y="8827"/>
                </a:lnTo>
                <a:lnTo>
                  <a:pt x="59405" y="8336"/>
                </a:lnTo>
                <a:lnTo>
                  <a:pt x="59897" y="7145"/>
                </a:lnTo>
                <a:lnTo>
                  <a:pt x="59897" y="7145"/>
                </a:lnTo>
                <a:lnTo>
                  <a:pt x="60067" y="6900"/>
                </a:lnTo>
                <a:lnTo>
                  <a:pt x="60237" y="6692"/>
                </a:lnTo>
                <a:lnTo>
                  <a:pt x="60615" y="6257"/>
                </a:lnTo>
                <a:lnTo>
                  <a:pt x="61012" y="5860"/>
                </a:lnTo>
                <a:lnTo>
                  <a:pt x="61428" y="5501"/>
                </a:lnTo>
                <a:lnTo>
                  <a:pt x="61862" y="5123"/>
                </a:lnTo>
                <a:lnTo>
                  <a:pt x="62297" y="4783"/>
                </a:lnTo>
                <a:lnTo>
                  <a:pt x="62732" y="4424"/>
                </a:lnTo>
                <a:lnTo>
                  <a:pt x="63166" y="4046"/>
                </a:lnTo>
                <a:lnTo>
                  <a:pt x="63166" y="4046"/>
                </a:lnTo>
                <a:lnTo>
                  <a:pt x="63261" y="3970"/>
                </a:lnTo>
                <a:lnTo>
                  <a:pt x="63393" y="3875"/>
                </a:lnTo>
                <a:lnTo>
                  <a:pt x="63677" y="3705"/>
                </a:lnTo>
                <a:lnTo>
                  <a:pt x="63790" y="3611"/>
                </a:lnTo>
                <a:lnTo>
                  <a:pt x="63866" y="3497"/>
                </a:lnTo>
                <a:lnTo>
                  <a:pt x="63903" y="3441"/>
                </a:lnTo>
                <a:lnTo>
                  <a:pt x="63903" y="3384"/>
                </a:lnTo>
                <a:lnTo>
                  <a:pt x="63903" y="3327"/>
                </a:lnTo>
                <a:lnTo>
                  <a:pt x="63866" y="3252"/>
                </a:lnTo>
                <a:lnTo>
                  <a:pt x="63866" y="3252"/>
                </a:lnTo>
                <a:lnTo>
                  <a:pt x="63790" y="3214"/>
                </a:lnTo>
                <a:lnTo>
                  <a:pt x="63696" y="3195"/>
                </a:lnTo>
                <a:lnTo>
                  <a:pt x="63601" y="3214"/>
                </a:lnTo>
                <a:lnTo>
                  <a:pt x="63488" y="3252"/>
                </a:lnTo>
                <a:lnTo>
                  <a:pt x="63374" y="3308"/>
                </a:lnTo>
                <a:lnTo>
                  <a:pt x="63261" y="3384"/>
                </a:lnTo>
                <a:lnTo>
                  <a:pt x="63015" y="3592"/>
                </a:lnTo>
                <a:lnTo>
                  <a:pt x="62486" y="4046"/>
                </a:lnTo>
                <a:lnTo>
                  <a:pt x="62259" y="4235"/>
                </a:lnTo>
                <a:lnTo>
                  <a:pt x="62051" y="4386"/>
                </a:lnTo>
                <a:lnTo>
                  <a:pt x="62051" y="4386"/>
                </a:lnTo>
                <a:lnTo>
                  <a:pt x="61522" y="4821"/>
                </a:lnTo>
                <a:lnTo>
                  <a:pt x="61050" y="5199"/>
                </a:lnTo>
                <a:lnTo>
                  <a:pt x="60671" y="5539"/>
                </a:lnTo>
                <a:lnTo>
                  <a:pt x="60350" y="5860"/>
                </a:lnTo>
                <a:lnTo>
                  <a:pt x="60086" y="6162"/>
                </a:lnTo>
                <a:lnTo>
                  <a:pt x="59859" y="6427"/>
                </a:lnTo>
                <a:lnTo>
                  <a:pt x="59670" y="6711"/>
                </a:lnTo>
                <a:lnTo>
                  <a:pt x="59519" y="6975"/>
                </a:lnTo>
                <a:lnTo>
                  <a:pt x="59367" y="7240"/>
                </a:lnTo>
                <a:lnTo>
                  <a:pt x="59235" y="7542"/>
                </a:lnTo>
                <a:lnTo>
                  <a:pt x="58952" y="8166"/>
                </a:lnTo>
                <a:lnTo>
                  <a:pt x="58781" y="8544"/>
                </a:lnTo>
                <a:lnTo>
                  <a:pt x="58574" y="8960"/>
                </a:lnTo>
                <a:lnTo>
                  <a:pt x="58328" y="9413"/>
                </a:lnTo>
                <a:lnTo>
                  <a:pt x="58044" y="9924"/>
                </a:lnTo>
                <a:lnTo>
                  <a:pt x="58044" y="9924"/>
                </a:lnTo>
                <a:lnTo>
                  <a:pt x="57912" y="10113"/>
                </a:lnTo>
                <a:lnTo>
                  <a:pt x="57780" y="10283"/>
                </a:lnTo>
                <a:lnTo>
                  <a:pt x="57629" y="10453"/>
                </a:lnTo>
                <a:lnTo>
                  <a:pt x="57458" y="10604"/>
                </a:lnTo>
                <a:lnTo>
                  <a:pt x="57118" y="10888"/>
                </a:lnTo>
                <a:lnTo>
                  <a:pt x="56759" y="11152"/>
                </a:lnTo>
                <a:lnTo>
                  <a:pt x="56362" y="11379"/>
                </a:lnTo>
                <a:lnTo>
                  <a:pt x="55984" y="11606"/>
                </a:lnTo>
                <a:lnTo>
                  <a:pt x="55190" y="12041"/>
                </a:lnTo>
                <a:lnTo>
                  <a:pt x="55190" y="12041"/>
                </a:lnTo>
                <a:lnTo>
                  <a:pt x="54869" y="12211"/>
                </a:lnTo>
                <a:lnTo>
                  <a:pt x="54567" y="12400"/>
                </a:lnTo>
                <a:lnTo>
                  <a:pt x="53981" y="12815"/>
                </a:lnTo>
                <a:lnTo>
                  <a:pt x="53376" y="13212"/>
                </a:lnTo>
                <a:lnTo>
                  <a:pt x="52771" y="13609"/>
                </a:lnTo>
                <a:lnTo>
                  <a:pt x="52771" y="13609"/>
                </a:lnTo>
                <a:lnTo>
                  <a:pt x="52412" y="13817"/>
                </a:lnTo>
                <a:lnTo>
                  <a:pt x="52053" y="14025"/>
                </a:lnTo>
                <a:lnTo>
                  <a:pt x="51675" y="14195"/>
                </a:lnTo>
                <a:lnTo>
                  <a:pt x="51297" y="14365"/>
                </a:lnTo>
                <a:lnTo>
                  <a:pt x="50522" y="14687"/>
                </a:lnTo>
                <a:lnTo>
                  <a:pt x="49728" y="15008"/>
                </a:lnTo>
                <a:lnTo>
                  <a:pt x="48972" y="15348"/>
                </a:lnTo>
                <a:lnTo>
                  <a:pt x="48594" y="15537"/>
                </a:lnTo>
                <a:lnTo>
                  <a:pt x="48235" y="15745"/>
                </a:lnTo>
                <a:lnTo>
                  <a:pt x="47876" y="15953"/>
                </a:lnTo>
                <a:lnTo>
                  <a:pt x="47536" y="16180"/>
                </a:lnTo>
                <a:lnTo>
                  <a:pt x="47195" y="16444"/>
                </a:lnTo>
                <a:lnTo>
                  <a:pt x="46874" y="16728"/>
                </a:lnTo>
                <a:lnTo>
                  <a:pt x="46874" y="16728"/>
                </a:lnTo>
                <a:lnTo>
                  <a:pt x="46496" y="17030"/>
                </a:lnTo>
                <a:lnTo>
                  <a:pt x="46080" y="17314"/>
                </a:lnTo>
                <a:lnTo>
                  <a:pt x="45665" y="17578"/>
                </a:lnTo>
                <a:lnTo>
                  <a:pt x="45249" y="17843"/>
                </a:lnTo>
                <a:lnTo>
                  <a:pt x="44379" y="18353"/>
                </a:lnTo>
                <a:lnTo>
                  <a:pt x="43963" y="18618"/>
                </a:lnTo>
                <a:lnTo>
                  <a:pt x="43548" y="18901"/>
                </a:lnTo>
                <a:lnTo>
                  <a:pt x="43548" y="18901"/>
                </a:lnTo>
                <a:lnTo>
                  <a:pt x="43302" y="19090"/>
                </a:lnTo>
                <a:lnTo>
                  <a:pt x="43056" y="19279"/>
                </a:lnTo>
                <a:lnTo>
                  <a:pt x="42829" y="19506"/>
                </a:lnTo>
                <a:lnTo>
                  <a:pt x="42603" y="19714"/>
                </a:lnTo>
                <a:lnTo>
                  <a:pt x="42187" y="20187"/>
                </a:lnTo>
                <a:lnTo>
                  <a:pt x="41771" y="20678"/>
                </a:lnTo>
                <a:lnTo>
                  <a:pt x="41374" y="21169"/>
                </a:lnTo>
                <a:lnTo>
                  <a:pt x="40958" y="21623"/>
                </a:lnTo>
                <a:lnTo>
                  <a:pt x="40731" y="21850"/>
                </a:lnTo>
                <a:lnTo>
                  <a:pt x="40505" y="22058"/>
                </a:lnTo>
                <a:lnTo>
                  <a:pt x="40259" y="22266"/>
                </a:lnTo>
                <a:lnTo>
                  <a:pt x="39994" y="22436"/>
                </a:lnTo>
                <a:lnTo>
                  <a:pt x="39994" y="22436"/>
                </a:lnTo>
                <a:lnTo>
                  <a:pt x="39484" y="22776"/>
                </a:lnTo>
                <a:lnTo>
                  <a:pt x="38955" y="23078"/>
                </a:lnTo>
                <a:lnTo>
                  <a:pt x="37896" y="23683"/>
                </a:lnTo>
                <a:lnTo>
                  <a:pt x="36838" y="24307"/>
                </a:lnTo>
                <a:lnTo>
                  <a:pt x="36309" y="24628"/>
                </a:lnTo>
                <a:lnTo>
                  <a:pt x="35798" y="24968"/>
                </a:lnTo>
                <a:lnTo>
                  <a:pt x="35798" y="24968"/>
                </a:lnTo>
                <a:lnTo>
                  <a:pt x="35553" y="25157"/>
                </a:lnTo>
                <a:lnTo>
                  <a:pt x="35288" y="25328"/>
                </a:lnTo>
                <a:lnTo>
                  <a:pt x="35024" y="25479"/>
                </a:lnTo>
                <a:lnTo>
                  <a:pt x="34740" y="25630"/>
                </a:lnTo>
                <a:lnTo>
                  <a:pt x="34457" y="25762"/>
                </a:lnTo>
                <a:lnTo>
                  <a:pt x="34173" y="25876"/>
                </a:lnTo>
                <a:lnTo>
                  <a:pt x="33871" y="25970"/>
                </a:lnTo>
                <a:lnTo>
                  <a:pt x="33568" y="26065"/>
                </a:lnTo>
                <a:lnTo>
                  <a:pt x="33266" y="26140"/>
                </a:lnTo>
                <a:lnTo>
                  <a:pt x="32963" y="26197"/>
                </a:lnTo>
                <a:lnTo>
                  <a:pt x="32661" y="26235"/>
                </a:lnTo>
                <a:lnTo>
                  <a:pt x="32340" y="26254"/>
                </a:lnTo>
                <a:lnTo>
                  <a:pt x="32037" y="26273"/>
                </a:lnTo>
                <a:lnTo>
                  <a:pt x="31716" y="26273"/>
                </a:lnTo>
                <a:lnTo>
                  <a:pt x="31414" y="26235"/>
                </a:lnTo>
                <a:lnTo>
                  <a:pt x="31092" y="26197"/>
                </a:lnTo>
                <a:lnTo>
                  <a:pt x="31092" y="26197"/>
                </a:lnTo>
                <a:lnTo>
                  <a:pt x="30828" y="26178"/>
                </a:lnTo>
                <a:lnTo>
                  <a:pt x="30563" y="26121"/>
                </a:lnTo>
                <a:lnTo>
                  <a:pt x="30317" y="26046"/>
                </a:lnTo>
                <a:lnTo>
                  <a:pt x="30091" y="25951"/>
                </a:lnTo>
                <a:lnTo>
                  <a:pt x="29845" y="25857"/>
                </a:lnTo>
                <a:lnTo>
                  <a:pt x="29637" y="25724"/>
                </a:lnTo>
                <a:lnTo>
                  <a:pt x="29410" y="25592"/>
                </a:lnTo>
                <a:lnTo>
                  <a:pt x="29202" y="25441"/>
                </a:lnTo>
                <a:lnTo>
                  <a:pt x="28805" y="25120"/>
                </a:lnTo>
                <a:lnTo>
                  <a:pt x="28427" y="24761"/>
                </a:lnTo>
                <a:lnTo>
                  <a:pt x="28068" y="24383"/>
                </a:lnTo>
                <a:lnTo>
                  <a:pt x="27728" y="24005"/>
                </a:lnTo>
                <a:lnTo>
                  <a:pt x="27728" y="24005"/>
                </a:lnTo>
                <a:lnTo>
                  <a:pt x="27463" y="23740"/>
                </a:lnTo>
                <a:lnTo>
                  <a:pt x="27180" y="23494"/>
                </a:lnTo>
                <a:lnTo>
                  <a:pt x="26613" y="23022"/>
                </a:lnTo>
                <a:lnTo>
                  <a:pt x="26348" y="22776"/>
                </a:lnTo>
                <a:lnTo>
                  <a:pt x="26084" y="22511"/>
                </a:lnTo>
                <a:lnTo>
                  <a:pt x="25819" y="22247"/>
                </a:lnTo>
                <a:lnTo>
                  <a:pt x="25592" y="21963"/>
                </a:lnTo>
                <a:lnTo>
                  <a:pt x="25592" y="21963"/>
                </a:lnTo>
                <a:lnTo>
                  <a:pt x="25233" y="21434"/>
                </a:lnTo>
                <a:lnTo>
                  <a:pt x="24874" y="20905"/>
                </a:lnTo>
                <a:lnTo>
                  <a:pt x="24666" y="20659"/>
                </a:lnTo>
                <a:lnTo>
                  <a:pt x="24458" y="20413"/>
                </a:lnTo>
                <a:lnTo>
                  <a:pt x="24231" y="20206"/>
                </a:lnTo>
                <a:lnTo>
                  <a:pt x="23986" y="20017"/>
                </a:lnTo>
                <a:lnTo>
                  <a:pt x="23986" y="20017"/>
                </a:lnTo>
                <a:lnTo>
                  <a:pt x="23797" y="19884"/>
                </a:lnTo>
                <a:lnTo>
                  <a:pt x="23608" y="19771"/>
                </a:lnTo>
                <a:lnTo>
                  <a:pt x="23400" y="19657"/>
                </a:lnTo>
                <a:lnTo>
                  <a:pt x="23211" y="19582"/>
                </a:lnTo>
                <a:lnTo>
                  <a:pt x="22795" y="19431"/>
                </a:lnTo>
                <a:lnTo>
                  <a:pt x="22360" y="19317"/>
                </a:lnTo>
                <a:lnTo>
                  <a:pt x="21944" y="19204"/>
                </a:lnTo>
                <a:lnTo>
                  <a:pt x="21510" y="19090"/>
                </a:lnTo>
                <a:lnTo>
                  <a:pt x="21094" y="18939"/>
                </a:lnTo>
                <a:lnTo>
                  <a:pt x="20886" y="18864"/>
                </a:lnTo>
                <a:lnTo>
                  <a:pt x="20678" y="18769"/>
                </a:lnTo>
                <a:lnTo>
                  <a:pt x="20678" y="18769"/>
                </a:lnTo>
                <a:lnTo>
                  <a:pt x="20376" y="18599"/>
                </a:lnTo>
                <a:lnTo>
                  <a:pt x="20092" y="18410"/>
                </a:lnTo>
                <a:lnTo>
                  <a:pt x="19828" y="18183"/>
                </a:lnTo>
                <a:lnTo>
                  <a:pt x="19582" y="17956"/>
                </a:lnTo>
                <a:lnTo>
                  <a:pt x="19317" y="17730"/>
                </a:lnTo>
                <a:lnTo>
                  <a:pt x="19053" y="17522"/>
                </a:lnTo>
                <a:lnTo>
                  <a:pt x="18769" y="17314"/>
                </a:lnTo>
                <a:lnTo>
                  <a:pt x="18486" y="17125"/>
                </a:lnTo>
                <a:lnTo>
                  <a:pt x="18486" y="17125"/>
                </a:lnTo>
                <a:lnTo>
                  <a:pt x="18070" y="16898"/>
                </a:lnTo>
                <a:lnTo>
                  <a:pt x="17654" y="16690"/>
                </a:lnTo>
                <a:lnTo>
                  <a:pt x="17219" y="16520"/>
                </a:lnTo>
                <a:lnTo>
                  <a:pt x="16803" y="16350"/>
                </a:lnTo>
                <a:lnTo>
                  <a:pt x="16369" y="16180"/>
                </a:lnTo>
                <a:lnTo>
                  <a:pt x="15934" y="15991"/>
                </a:lnTo>
                <a:lnTo>
                  <a:pt x="15518" y="15783"/>
                </a:lnTo>
                <a:lnTo>
                  <a:pt x="15121" y="15556"/>
                </a:lnTo>
                <a:lnTo>
                  <a:pt x="15121" y="15556"/>
                </a:lnTo>
                <a:lnTo>
                  <a:pt x="14554" y="15102"/>
                </a:lnTo>
                <a:lnTo>
                  <a:pt x="13987" y="14630"/>
                </a:lnTo>
                <a:lnTo>
                  <a:pt x="13685" y="14422"/>
                </a:lnTo>
                <a:lnTo>
                  <a:pt x="13382" y="14214"/>
                </a:lnTo>
                <a:lnTo>
                  <a:pt x="13061" y="14025"/>
                </a:lnTo>
                <a:lnTo>
                  <a:pt x="12721" y="13874"/>
                </a:lnTo>
                <a:lnTo>
                  <a:pt x="12721" y="13874"/>
                </a:lnTo>
                <a:lnTo>
                  <a:pt x="12362" y="13742"/>
                </a:lnTo>
                <a:lnTo>
                  <a:pt x="12022" y="13609"/>
                </a:lnTo>
                <a:lnTo>
                  <a:pt x="11663" y="13439"/>
                </a:lnTo>
                <a:lnTo>
                  <a:pt x="11322" y="13269"/>
                </a:lnTo>
                <a:lnTo>
                  <a:pt x="11001" y="13099"/>
                </a:lnTo>
                <a:lnTo>
                  <a:pt x="10661" y="12910"/>
                </a:lnTo>
                <a:lnTo>
                  <a:pt x="10037" y="12494"/>
                </a:lnTo>
                <a:lnTo>
                  <a:pt x="9413" y="12059"/>
                </a:lnTo>
                <a:lnTo>
                  <a:pt x="8809" y="11587"/>
                </a:lnTo>
                <a:lnTo>
                  <a:pt x="8242" y="11077"/>
                </a:lnTo>
                <a:lnTo>
                  <a:pt x="7693" y="10566"/>
                </a:lnTo>
                <a:lnTo>
                  <a:pt x="7693" y="10566"/>
                </a:lnTo>
                <a:lnTo>
                  <a:pt x="7448" y="10264"/>
                </a:lnTo>
                <a:lnTo>
                  <a:pt x="7221" y="9961"/>
                </a:lnTo>
                <a:lnTo>
                  <a:pt x="6786" y="9338"/>
                </a:lnTo>
                <a:lnTo>
                  <a:pt x="6578" y="9016"/>
                </a:lnTo>
                <a:lnTo>
                  <a:pt x="6352" y="8714"/>
                </a:lnTo>
                <a:lnTo>
                  <a:pt x="6106" y="8412"/>
                </a:lnTo>
                <a:lnTo>
                  <a:pt x="5822" y="8147"/>
                </a:lnTo>
                <a:lnTo>
                  <a:pt x="5822" y="8147"/>
                </a:lnTo>
                <a:lnTo>
                  <a:pt x="5614" y="7977"/>
                </a:lnTo>
                <a:lnTo>
                  <a:pt x="5369" y="7788"/>
                </a:lnTo>
                <a:lnTo>
                  <a:pt x="4877" y="7467"/>
                </a:lnTo>
                <a:lnTo>
                  <a:pt x="4348" y="7145"/>
                </a:lnTo>
                <a:lnTo>
                  <a:pt x="3800" y="6824"/>
                </a:lnTo>
                <a:lnTo>
                  <a:pt x="3233" y="6503"/>
                </a:lnTo>
                <a:lnTo>
                  <a:pt x="2685" y="6181"/>
                </a:lnTo>
                <a:lnTo>
                  <a:pt x="2175" y="5860"/>
                </a:lnTo>
                <a:lnTo>
                  <a:pt x="1929" y="5690"/>
                </a:lnTo>
                <a:lnTo>
                  <a:pt x="1702" y="5501"/>
                </a:lnTo>
                <a:lnTo>
                  <a:pt x="1475" y="5312"/>
                </a:lnTo>
                <a:lnTo>
                  <a:pt x="1267" y="5123"/>
                </a:lnTo>
                <a:lnTo>
                  <a:pt x="1078" y="4934"/>
                </a:lnTo>
                <a:lnTo>
                  <a:pt x="908" y="4726"/>
                </a:lnTo>
                <a:lnTo>
                  <a:pt x="776" y="4499"/>
                </a:lnTo>
                <a:lnTo>
                  <a:pt x="644" y="4272"/>
                </a:lnTo>
                <a:lnTo>
                  <a:pt x="549" y="4046"/>
                </a:lnTo>
                <a:lnTo>
                  <a:pt x="473" y="3781"/>
                </a:lnTo>
                <a:lnTo>
                  <a:pt x="417" y="3535"/>
                </a:lnTo>
                <a:lnTo>
                  <a:pt x="398" y="3252"/>
                </a:lnTo>
                <a:lnTo>
                  <a:pt x="417" y="2968"/>
                </a:lnTo>
                <a:lnTo>
                  <a:pt x="473" y="2666"/>
                </a:lnTo>
                <a:lnTo>
                  <a:pt x="549" y="2345"/>
                </a:lnTo>
                <a:lnTo>
                  <a:pt x="662" y="2004"/>
                </a:lnTo>
                <a:lnTo>
                  <a:pt x="833" y="1664"/>
                </a:lnTo>
                <a:lnTo>
                  <a:pt x="1022" y="1286"/>
                </a:lnTo>
                <a:lnTo>
                  <a:pt x="1022" y="1286"/>
                </a:lnTo>
                <a:lnTo>
                  <a:pt x="1154" y="1135"/>
                </a:lnTo>
                <a:lnTo>
                  <a:pt x="1267" y="984"/>
                </a:lnTo>
                <a:lnTo>
                  <a:pt x="1418" y="870"/>
                </a:lnTo>
                <a:lnTo>
                  <a:pt x="1494" y="814"/>
                </a:lnTo>
                <a:lnTo>
                  <a:pt x="1589" y="776"/>
                </a:lnTo>
                <a:lnTo>
                  <a:pt x="1589" y="776"/>
                </a:lnTo>
                <a:lnTo>
                  <a:pt x="1664" y="738"/>
                </a:lnTo>
                <a:lnTo>
                  <a:pt x="1721" y="662"/>
                </a:lnTo>
                <a:lnTo>
                  <a:pt x="1740" y="587"/>
                </a:lnTo>
                <a:lnTo>
                  <a:pt x="1740" y="492"/>
                </a:lnTo>
                <a:lnTo>
                  <a:pt x="1740" y="492"/>
                </a:lnTo>
                <a:lnTo>
                  <a:pt x="1721" y="436"/>
                </a:lnTo>
                <a:lnTo>
                  <a:pt x="1683" y="398"/>
                </a:lnTo>
                <a:lnTo>
                  <a:pt x="1645" y="360"/>
                </a:lnTo>
                <a:lnTo>
                  <a:pt x="1589" y="341"/>
                </a:lnTo>
                <a:lnTo>
                  <a:pt x="1494" y="341"/>
                </a:lnTo>
                <a:lnTo>
                  <a:pt x="1362" y="360"/>
                </a:lnTo>
                <a:lnTo>
                  <a:pt x="1248" y="417"/>
                </a:lnTo>
                <a:lnTo>
                  <a:pt x="1154" y="492"/>
                </a:lnTo>
                <a:lnTo>
                  <a:pt x="1059" y="568"/>
                </a:lnTo>
                <a:lnTo>
                  <a:pt x="984" y="643"/>
                </a:lnTo>
                <a:lnTo>
                  <a:pt x="984" y="643"/>
                </a:lnTo>
                <a:lnTo>
                  <a:pt x="833" y="814"/>
                </a:lnTo>
                <a:lnTo>
                  <a:pt x="681" y="984"/>
                </a:lnTo>
                <a:lnTo>
                  <a:pt x="568" y="1173"/>
                </a:lnTo>
                <a:lnTo>
                  <a:pt x="455" y="1362"/>
                </a:lnTo>
                <a:lnTo>
                  <a:pt x="341" y="1551"/>
                </a:lnTo>
                <a:lnTo>
                  <a:pt x="266" y="1740"/>
                </a:lnTo>
                <a:lnTo>
                  <a:pt x="190" y="1929"/>
                </a:lnTo>
                <a:lnTo>
                  <a:pt x="114" y="2137"/>
                </a:lnTo>
                <a:lnTo>
                  <a:pt x="77" y="2326"/>
                </a:lnTo>
                <a:lnTo>
                  <a:pt x="39" y="2534"/>
                </a:lnTo>
                <a:lnTo>
                  <a:pt x="1" y="2723"/>
                </a:lnTo>
                <a:lnTo>
                  <a:pt x="1" y="2930"/>
                </a:lnTo>
                <a:lnTo>
                  <a:pt x="1" y="3119"/>
                </a:lnTo>
                <a:lnTo>
                  <a:pt x="1" y="3327"/>
                </a:lnTo>
                <a:lnTo>
                  <a:pt x="20" y="3535"/>
                </a:lnTo>
                <a:lnTo>
                  <a:pt x="58" y="3724"/>
                </a:lnTo>
                <a:lnTo>
                  <a:pt x="152" y="4121"/>
                </a:lnTo>
                <a:lnTo>
                  <a:pt x="303" y="4480"/>
                </a:lnTo>
                <a:lnTo>
                  <a:pt x="492" y="4858"/>
                </a:lnTo>
                <a:lnTo>
                  <a:pt x="719" y="5199"/>
                </a:lnTo>
                <a:lnTo>
                  <a:pt x="984" y="5520"/>
                </a:lnTo>
                <a:lnTo>
                  <a:pt x="1116" y="5671"/>
                </a:lnTo>
                <a:lnTo>
                  <a:pt x="1286" y="5822"/>
                </a:lnTo>
                <a:lnTo>
                  <a:pt x="1437" y="5955"/>
                </a:lnTo>
                <a:lnTo>
                  <a:pt x="1626" y="6087"/>
                </a:lnTo>
                <a:lnTo>
                  <a:pt x="1796" y="6219"/>
                </a:lnTo>
                <a:lnTo>
                  <a:pt x="2004" y="6333"/>
                </a:lnTo>
                <a:lnTo>
                  <a:pt x="2004" y="6333"/>
                </a:lnTo>
                <a:lnTo>
                  <a:pt x="2364" y="6559"/>
                </a:lnTo>
                <a:lnTo>
                  <a:pt x="2742" y="6786"/>
                </a:lnTo>
                <a:lnTo>
                  <a:pt x="3516" y="7183"/>
                </a:lnTo>
                <a:lnTo>
                  <a:pt x="4272" y="7599"/>
                </a:lnTo>
                <a:lnTo>
                  <a:pt x="4650" y="7826"/>
                </a:lnTo>
                <a:lnTo>
                  <a:pt x="5028" y="8053"/>
                </a:lnTo>
                <a:lnTo>
                  <a:pt x="5028" y="8053"/>
                </a:lnTo>
                <a:lnTo>
                  <a:pt x="5331" y="8298"/>
                </a:lnTo>
                <a:lnTo>
                  <a:pt x="5614" y="8563"/>
                </a:lnTo>
                <a:lnTo>
                  <a:pt x="5860" y="8846"/>
                </a:lnTo>
                <a:lnTo>
                  <a:pt x="6106" y="9149"/>
                </a:lnTo>
                <a:lnTo>
                  <a:pt x="6333" y="9451"/>
                </a:lnTo>
                <a:lnTo>
                  <a:pt x="6559" y="9772"/>
                </a:lnTo>
                <a:lnTo>
                  <a:pt x="6994" y="10434"/>
                </a:lnTo>
                <a:lnTo>
                  <a:pt x="6994" y="10434"/>
                </a:lnTo>
                <a:lnTo>
                  <a:pt x="7183" y="10661"/>
                </a:lnTo>
                <a:lnTo>
                  <a:pt x="7391" y="10906"/>
                </a:lnTo>
                <a:lnTo>
                  <a:pt x="7599" y="11114"/>
                </a:lnTo>
                <a:lnTo>
                  <a:pt x="7826" y="11322"/>
                </a:lnTo>
                <a:lnTo>
                  <a:pt x="8298" y="11719"/>
                </a:lnTo>
                <a:lnTo>
                  <a:pt x="8771" y="12116"/>
                </a:lnTo>
                <a:lnTo>
                  <a:pt x="8771" y="12116"/>
                </a:lnTo>
                <a:lnTo>
                  <a:pt x="9035" y="12343"/>
                </a:lnTo>
                <a:lnTo>
                  <a:pt x="9300" y="12551"/>
                </a:lnTo>
                <a:lnTo>
                  <a:pt x="9565" y="12740"/>
                </a:lnTo>
                <a:lnTo>
                  <a:pt x="9848" y="12929"/>
                </a:lnTo>
                <a:lnTo>
                  <a:pt x="10415" y="13269"/>
                </a:lnTo>
                <a:lnTo>
                  <a:pt x="11020" y="13590"/>
                </a:lnTo>
                <a:lnTo>
                  <a:pt x="11625" y="13893"/>
                </a:lnTo>
                <a:lnTo>
                  <a:pt x="12230" y="14176"/>
                </a:lnTo>
                <a:lnTo>
                  <a:pt x="12834" y="14460"/>
                </a:lnTo>
                <a:lnTo>
                  <a:pt x="13420" y="14781"/>
                </a:lnTo>
                <a:lnTo>
                  <a:pt x="13420" y="14781"/>
                </a:lnTo>
                <a:lnTo>
                  <a:pt x="13666" y="14951"/>
                </a:lnTo>
                <a:lnTo>
                  <a:pt x="13893" y="15140"/>
                </a:lnTo>
                <a:lnTo>
                  <a:pt x="14346" y="15537"/>
                </a:lnTo>
                <a:lnTo>
                  <a:pt x="14573" y="15726"/>
                </a:lnTo>
                <a:lnTo>
                  <a:pt x="14819" y="15896"/>
                </a:lnTo>
                <a:lnTo>
                  <a:pt x="15065" y="16066"/>
                </a:lnTo>
                <a:lnTo>
                  <a:pt x="15329" y="16218"/>
                </a:lnTo>
                <a:lnTo>
                  <a:pt x="15329" y="16218"/>
                </a:lnTo>
                <a:lnTo>
                  <a:pt x="15688" y="16369"/>
                </a:lnTo>
                <a:lnTo>
                  <a:pt x="16029" y="16520"/>
                </a:lnTo>
                <a:lnTo>
                  <a:pt x="16747" y="16803"/>
                </a:lnTo>
                <a:lnTo>
                  <a:pt x="17446" y="17106"/>
                </a:lnTo>
                <a:lnTo>
                  <a:pt x="17805" y="17276"/>
                </a:lnTo>
                <a:lnTo>
                  <a:pt x="18127" y="17446"/>
                </a:lnTo>
                <a:lnTo>
                  <a:pt x="18127" y="17446"/>
                </a:lnTo>
                <a:lnTo>
                  <a:pt x="18316" y="17559"/>
                </a:lnTo>
                <a:lnTo>
                  <a:pt x="18486" y="17673"/>
                </a:lnTo>
                <a:lnTo>
                  <a:pt x="18826" y="17919"/>
                </a:lnTo>
                <a:lnTo>
                  <a:pt x="19128" y="18183"/>
                </a:lnTo>
                <a:lnTo>
                  <a:pt x="19450" y="18448"/>
                </a:lnTo>
                <a:lnTo>
                  <a:pt x="19771" y="18712"/>
                </a:lnTo>
                <a:lnTo>
                  <a:pt x="20092" y="18958"/>
                </a:lnTo>
                <a:lnTo>
                  <a:pt x="20262" y="19072"/>
                </a:lnTo>
                <a:lnTo>
                  <a:pt x="20451" y="19166"/>
                </a:lnTo>
                <a:lnTo>
                  <a:pt x="20640" y="19261"/>
                </a:lnTo>
                <a:lnTo>
                  <a:pt x="20829" y="19336"/>
                </a:lnTo>
                <a:lnTo>
                  <a:pt x="20829" y="19336"/>
                </a:lnTo>
                <a:lnTo>
                  <a:pt x="21226" y="19468"/>
                </a:lnTo>
                <a:lnTo>
                  <a:pt x="21642" y="19582"/>
                </a:lnTo>
                <a:lnTo>
                  <a:pt x="22455" y="19809"/>
                </a:lnTo>
                <a:lnTo>
                  <a:pt x="22852" y="19922"/>
                </a:lnTo>
                <a:lnTo>
                  <a:pt x="23060" y="19998"/>
                </a:lnTo>
                <a:lnTo>
                  <a:pt x="23249" y="20092"/>
                </a:lnTo>
                <a:lnTo>
                  <a:pt x="23438" y="20187"/>
                </a:lnTo>
                <a:lnTo>
                  <a:pt x="23608" y="20300"/>
                </a:lnTo>
                <a:lnTo>
                  <a:pt x="23778" y="20413"/>
                </a:lnTo>
                <a:lnTo>
                  <a:pt x="23948" y="20565"/>
                </a:lnTo>
                <a:lnTo>
                  <a:pt x="23948" y="20565"/>
                </a:lnTo>
                <a:lnTo>
                  <a:pt x="24156" y="20754"/>
                </a:lnTo>
                <a:lnTo>
                  <a:pt x="24345" y="20980"/>
                </a:lnTo>
                <a:lnTo>
                  <a:pt x="24534" y="21207"/>
                </a:lnTo>
                <a:lnTo>
                  <a:pt x="24685" y="21453"/>
                </a:lnTo>
                <a:lnTo>
                  <a:pt x="25025" y="21944"/>
                </a:lnTo>
                <a:lnTo>
                  <a:pt x="25195" y="22171"/>
                </a:lnTo>
                <a:lnTo>
                  <a:pt x="25365" y="22417"/>
                </a:lnTo>
                <a:lnTo>
                  <a:pt x="25365" y="22417"/>
                </a:lnTo>
                <a:lnTo>
                  <a:pt x="25573" y="22644"/>
                </a:lnTo>
                <a:lnTo>
                  <a:pt x="25800" y="22871"/>
                </a:lnTo>
                <a:lnTo>
                  <a:pt x="26273" y="23305"/>
                </a:lnTo>
                <a:lnTo>
                  <a:pt x="26745" y="23721"/>
                </a:lnTo>
                <a:lnTo>
                  <a:pt x="27237" y="24156"/>
                </a:lnTo>
                <a:lnTo>
                  <a:pt x="27237" y="24156"/>
                </a:lnTo>
                <a:lnTo>
                  <a:pt x="27671" y="24628"/>
                </a:lnTo>
                <a:lnTo>
                  <a:pt x="28125" y="25101"/>
                </a:lnTo>
                <a:lnTo>
                  <a:pt x="28371" y="25328"/>
                </a:lnTo>
                <a:lnTo>
                  <a:pt x="28616" y="25535"/>
                </a:lnTo>
                <a:lnTo>
                  <a:pt x="28862" y="25743"/>
                </a:lnTo>
                <a:lnTo>
                  <a:pt x="29127" y="25932"/>
                </a:lnTo>
                <a:lnTo>
                  <a:pt x="29391" y="26102"/>
                </a:lnTo>
                <a:lnTo>
                  <a:pt x="29675" y="26254"/>
                </a:lnTo>
                <a:lnTo>
                  <a:pt x="29958" y="26386"/>
                </a:lnTo>
                <a:lnTo>
                  <a:pt x="30261" y="26499"/>
                </a:lnTo>
                <a:lnTo>
                  <a:pt x="30582" y="26594"/>
                </a:lnTo>
                <a:lnTo>
                  <a:pt x="30884" y="26651"/>
                </a:lnTo>
                <a:lnTo>
                  <a:pt x="31225" y="26688"/>
                </a:lnTo>
                <a:lnTo>
                  <a:pt x="31565" y="26707"/>
                </a:lnTo>
                <a:lnTo>
                  <a:pt x="31565" y="26707"/>
                </a:lnTo>
                <a:close/>
                <a:moveTo>
                  <a:pt x="30412" y="22511"/>
                </a:moveTo>
                <a:lnTo>
                  <a:pt x="30412" y="22511"/>
                </a:lnTo>
                <a:lnTo>
                  <a:pt x="31395" y="22492"/>
                </a:lnTo>
                <a:lnTo>
                  <a:pt x="32396" y="22417"/>
                </a:lnTo>
                <a:lnTo>
                  <a:pt x="33379" y="22322"/>
                </a:lnTo>
                <a:lnTo>
                  <a:pt x="34381" y="22171"/>
                </a:lnTo>
                <a:lnTo>
                  <a:pt x="35364" y="21963"/>
                </a:lnTo>
                <a:lnTo>
                  <a:pt x="36328" y="21736"/>
                </a:lnTo>
                <a:lnTo>
                  <a:pt x="37292" y="21453"/>
                </a:lnTo>
                <a:lnTo>
                  <a:pt x="38237" y="21151"/>
                </a:lnTo>
                <a:lnTo>
                  <a:pt x="38237" y="21151"/>
                </a:lnTo>
                <a:lnTo>
                  <a:pt x="38520" y="21018"/>
                </a:lnTo>
                <a:lnTo>
                  <a:pt x="38804" y="20867"/>
                </a:lnTo>
                <a:lnTo>
                  <a:pt x="39352" y="20565"/>
                </a:lnTo>
                <a:lnTo>
                  <a:pt x="39881" y="20224"/>
                </a:lnTo>
                <a:lnTo>
                  <a:pt x="40391" y="19865"/>
                </a:lnTo>
                <a:lnTo>
                  <a:pt x="40902" y="19468"/>
                </a:lnTo>
                <a:lnTo>
                  <a:pt x="41393" y="19072"/>
                </a:lnTo>
                <a:lnTo>
                  <a:pt x="42357" y="18240"/>
                </a:lnTo>
                <a:lnTo>
                  <a:pt x="42357" y="18240"/>
                </a:lnTo>
                <a:lnTo>
                  <a:pt x="43018" y="17748"/>
                </a:lnTo>
                <a:lnTo>
                  <a:pt x="43680" y="17238"/>
                </a:lnTo>
                <a:lnTo>
                  <a:pt x="44304" y="16690"/>
                </a:lnTo>
                <a:lnTo>
                  <a:pt x="44625" y="16425"/>
                </a:lnTo>
                <a:lnTo>
                  <a:pt x="44927" y="16142"/>
                </a:lnTo>
                <a:lnTo>
                  <a:pt x="44927" y="16142"/>
                </a:lnTo>
                <a:lnTo>
                  <a:pt x="45211" y="15858"/>
                </a:lnTo>
                <a:lnTo>
                  <a:pt x="45476" y="15575"/>
                </a:lnTo>
                <a:lnTo>
                  <a:pt x="46005" y="14989"/>
                </a:lnTo>
                <a:lnTo>
                  <a:pt x="46269" y="14705"/>
                </a:lnTo>
                <a:lnTo>
                  <a:pt x="46553" y="14422"/>
                </a:lnTo>
                <a:lnTo>
                  <a:pt x="46855" y="14157"/>
                </a:lnTo>
                <a:lnTo>
                  <a:pt x="47177" y="13931"/>
                </a:lnTo>
                <a:lnTo>
                  <a:pt x="47177" y="13931"/>
                </a:lnTo>
                <a:lnTo>
                  <a:pt x="47857" y="13553"/>
                </a:lnTo>
                <a:lnTo>
                  <a:pt x="48556" y="13212"/>
                </a:lnTo>
                <a:lnTo>
                  <a:pt x="49256" y="12910"/>
                </a:lnTo>
                <a:lnTo>
                  <a:pt x="49974" y="12608"/>
                </a:lnTo>
                <a:lnTo>
                  <a:pt x="51410" y="12003"/>
                </a:lnTo>
                <a:lnTo>
                  <a:pt x="52128" y="11700"/>
                </a:lnTo>
                <a:lnTo>
                  <a:pt x="52847" y="11398"/>
                </a:lnTo>
                <a:lnTo>
                  <a:pt x="52847" y="11398"/>
                </a:lnTo>
                <a:lnTo>
                  <a:pt x="53073" y="11303"/>
                </a:lnTo>
                <a:lnTo>
                  <a:pt x="53281" y="11209"/>
                </a:lnTo>
                <a:lnTo>
                  <a:pt x="53697" y="11001"/>
                </a:lnTo>
                <a:lnTo>
                  <a:pt x="54094" y="10736"/>
                </a:lnTo>
                <a:lnTo>
                  <a:pt x="54472" y="10453"/>
                </a:lnTo>
                <a:lnTo>
                  <a:pt x="54812" y="10132"/>
                </a:lnTo>
                <a:lnTo>
                  <a:pt x="55134" y="9772"/>
                </a:lnTo>
                <a:lnTo>
                  <a:pt x="55417" y="9394"/>
                </a:lnTo>
                <a:lnTo>
                  <a:pt x="55682" y="8998"/>
                </a:lnTo>
                <a:lnTo>
                  <a:pt x="55682" y="8998"/>
                </a:lnTo>
                <a:lnTo>
                  <a:pt x="56173" y="8260"/>
                </a:lnTo>
                <a:lnTo>
                  <a:pt x="56419" y="7882"/>
                </a:lnTo>
                <a:lnTo>
                  <a:pt x="56646" y="7523"/>
                </a:lnTo>
                <a:lnTo>
                  <a:pt x="56854" y="7126"/>
                </a:lnTo>
                <a:lnTo>
                  <a:pt x="57024" y="6729"/>
                </a:lnTo>
                <a:lnTo>
                  <a:pt x="57175" y="6314"/>
                </a:lnTo>
                <a:lnTo>
                  <a:pt x="57251" y="6106"/>
                </a:lnTo>
                <a:lnTo>
                  <a:pt x="57288" y="5898"/>
                </a:lnTo>
                <a:lnTo>
                  <a:pt x="57288" y="5898"/>
                </a:lnTo>
                <a:lnTo>
                  <a:pt x="57515" y="4915"/>
                </a:lnTo>
                <a:lnTo>
                  <a:pt x="57610" y="4424"/>
                </a:lnTo>
                <a:lnTo>
                  <a:pt x="57742" y="3932"/>
                </a:lnTo>
                <a:lnTo>
                  <a:pt x="57742" y="3932"/>
                </a:lnTo>
                <a:lnTo>
                  <a:pt x="57742" y="3857"/>
                </a:lnTo>
                <a:lnTo>
                  <a:pt x="57723" y="3762"/>
                </a:lnTo>
                <a:lnTo>
                  <a:pt x="57666" y="3705"/>
                </a:lnTo>
                <a:lnTo>
                  <a:pt x="57591" y="3668"/>
                </a:lnTo>
                <a:lnTo>
                  <a:pt x="57591" y="3668"/>
                </a:lnTo>
                <a:lnTo>
                  <a:pt x="57496" y="3668"/>
                </a:lnTo>
                <a:lnTo>
                  <a:pt x="57421" y="3705"/>
                </a:lnTo>
                <a:lnTo>
                  <a:pt x="57364" y="3762"/>
                </a:lnTo>
                <a:lnTo>
                  <a:pt x="57307" y="3857"/>
                </a:lnTo>
                <a:lnTo>
                  <a:pt x="57251" y="3970"/>
                </a:lnTo>
                <a:lnTo>
                  <a:pt x="57213" y="4083"/>
                </a:lnTo>
                <a:lnTo>
                  <a:pt x="57137" y="4367"/>
                </a:lnTo>
                <a:lnTo>
                  <a:pt x="57043" y="4972"/>
                </a:lnTo>
                <a:lnTo>
                  <a:pt x="56986" y="5236"/>
                </a:lnTo>
                <a:lnTo>
                  <a:pt x="56948" y="5425"/>
                </a:lnTo>
                <a:lnTo>
                  <a:pt x="56948" y="5425"/>
                </a:lnTo>
                <a:lnTo>
                  <a:pt x="56872" y="5728"/>
                </a:lnTo>
                <a:lnTo>
                  <a:pt x="56797" y="6030"/>
                </a:lnTo>
                <a:lnTo>
                  <a:pt x="56702" y="6314"/>
                </a:lnTo>
                <a:lnTo>
                  <a:pt x="56589" y="6597"/>
                </a:lnTo>
                <a:lnTo>
                  <a:pt x="56457" y="6862"/>
                </a:lnTo>
                <a:lnTo>
                  <a:pt x="56324" y="7126"/>
                </a:lnTo>
                <a:lnTo>
                  <a:pt x="56041" y="7656"/>
                </a:lnTo>
                <a:lnTo>
                  <a:pt x="55701" y="8166"/>
                </a:lnTo>
                <a:lnTo>
                  <a:pt x="55360" y="8676"/>
                </a:lnTo>
                <a:lnTo>
                  <a:pt x="54642" y="9659"/>
                </a:lnTo>
                <a:lnTo>
                  <a:pt x="54642" y="9659"/>
                </a:lnTo>
                <a:lnTo>
                  <a:pt x="54529" y="9791"/>
                </a:lnTo>
                <a:lnTo>
                  <a:pt x="54378" y="9943"/>
                </a:lnTo>
                <a:lnTo>
                  <a:pt x="54094" y="10188"/>
                </a:lnTo>
                <a:lnTo>
                  <a:pt x="53792" y="10396"/>
                </a:lnTo>
                <a:lnTo>
                  <a:pt x="53470" y="10604"/>
                </a:lnTo>
                <a:lnTo>
                  <a:pt x="53130" y="10774"/>
                </a:lnTo>
                <a:lnTo>
                  <a:pt x="52790" y="10925"/>
                </a:lnTo>
                <a:lnTo>
                  <a:pt x="52072" y="11228"/>
                </a:lnTo>
                <a:lnTo>
                  <a:pt x="52072" y="11228"/>
                </a:lnTo>
                <a:lnTo>
                  <a:pt x="51391" y="11530"/>
                </a:lnTo>
                <a:lnTo>
                  <a:pt x="50692" y="11833"/>
                </a:lnTo>
                <a:lnTo>
                  <a:pt x="49293" y="12400"/>
                </a:lnTo>
                <a:lnTo>
                  <a:pt x="48594" y="12702"/>
                </a:lnTo>
                <a:lnTo>
                  <a:pt x="47914" y="13023"/>
                </a:lnTo>
                <a:lnTo>
                  <a:pt x="47573" y="13193"/>
                </a:lnTo>
                <a:lnTo>
                  <a:pt x="47252" y="13382"/>
                </a:lnTo>
                <a:lnTo>
                  <a:pt x="46931" y="13571"/>
                </a:lnTo>
                <a:lnTo>
                  <a:pt x="46610" y="13779"/>
                </a:lnTo>
                <a:lnTo>
                  <a:pt x="46610" y="13779"/>
                </a:lnTo>
                <a:lnTo>
                  <a:pt x="46194" y="14176"/>
                </a:lnTo>
                <a:lnTo>
                  <a:pt x="45778" y="14592"/>
                </a:lnTo>
                <a:lnTo>
                  <a:pt x="44984" y="15424"/>
                </a:lnTo>
                <a:lnTo>
                  <a:pt x="44568" y="15840"/>
                </a:lnTo>
                <a:lnTo>
                  <a:pt x="44152" y="16255"/>
                </a:lnTo>
                <a:lnTo>
                  <a:pt x="43718" y="16633"/>
                </a:lnTo>
                <a:lnTo>
                  <a:pt x="43264" y="16992"/>
                </a:lnTo>
                <a:lnTo>
                  <a:pt x="43264" y="16992"/>
                </a:lnTo>
                <a:lnTo>
                  <a:pt x="42716" y="17389"/>
                </a:lnTo>
                <a:lnTo>
                  <a:pt x="42206" y="17805"/>
                </a:lnTo>
                <a:lnTo>
                  <a:pt x="41185" y="18656"/>
                </a:lnTo>
                <a:lnTo>
                  <a:pt x="40675" y="19072"/>
                </a:lnTo>
                <a:lnTo>
                  <a:pt x="40164" y="19487"/>
                </a:lnTo>
                <a:lnTo>
                  <a:pt x="39616" y="19865"/>
                </a:lnTo>
                <a:lnTo>
                  <a:pt x="39352" y="20035"/>
                </a:lnTo>
                <a:lnTo>
                  <a:pt x="39049" y="20224"/>
                </a:lnTo>
                <a:lnTo>
                  <a:pt x="39049" y="20224"/>
                </a:lnTo>
                <a:lnTo>
                  <a:pt x="38596" y="20451"/>
                </a:lnTo>
                <a:lnTo>
                  <a:pt x="38123" y="20678"/>
                </a:lnTo>
                <a:lnTo>
                  <a:pt x="37632" y="20867"/>
                </a:lnTo>
                <a:lnTo>
                  <a:pt x="37140" y="21056"/>
                </a:lnTo>
                <a:lnTo>
                  <a:pt x="36630" y="21207"/>
                </a:lnTo>
                <a:lnTo>
                  <a:pt x="36139" y="21340"/>
                </a:lnTo>
                <a:lnTo>
                  <a:pt x="35628" y="21472"/>
                </a:lnTo>
                <a:lnTo>
                  <a:pt x="35099" y="21585"/>
                </a:lnTo>
                <a:lnTo>
                  <a:pt x="34589" y="21680"/>
                </a:lnTo>
                <a:lnTo>
                  <a:pt x="34060" y="21755"/>
                </a:lnTo>
                <a:lnTo>
                  <a:pt x="33001" y="21888"/>
                </a:lnTo>
                <a:lnTo>
                  <a:pt x="31962" y="22001"/>
                </a:lnTo>
                <a:lnTo>
                  <a:pt x="30922" y="22077"/>
                </a:lnTo>
                <a:lnTo>
                  <a:pt x="30922" y="22077"/>
                </a:lnTo>
                <a:lnTo>
                  <a:pt x="30582" y="22096"/>
                </a:lnTo>
                <a:lnTo>
                  <a:pt x="30242" y="22077"/>
                </a:lnTo>
                <a:lnTo>
                  <a:pt x="29920" y="22039"/>
                </a:lnTo>
                <a:lnTo>
                  <a:pt x="29580" y="21982"/>
                </a:lnTo>
                <a:lnTo>
                  <a:pt x="29278" y="21907"/>
                </a:lnTo>
                <a:lnTo>
                  <a:pt x="28956" y="21812"/>
                </a:lnTo>
                <a:lnTo>
                  <a:pt x="28654" y="21680"/>
                </a:lnTo>
                <a:lnTo>
                  <a:pt x="28371" y="21547"/>
                </a:lnTo>
                <a:lnTo>
                  <a:pt x="28087" y="21377"/>
                </a:lnTo>
                <a:lnTo>
                  <a:pt x="27822" y="21188"/>
                </a:lnTo>
                <a:lnTo>
                  <a:pt x="27558" y="20999"/>
                </a:lnTo>
                <a:lnTo>
                  <a:pt x="27312" y="20773"/>
                </a:lnTo>
                <a:lnTo>
                  <a:pt x="27085" y="20546"/>
                </a:lnTo>
                <a:lnTo>
                  <a:pt x="26877" y="20281"/>
                </a:lnTo>
                <a:lnTo>
                  <a:pt x="26688" y="19998"/>
                </a:lnTo>
                <a:lnTo>
                  <a:pt x="26518" y="19714"/>
                </a:lnTo>
                <a:lnTo>
                  <a:pt x="26518" y="19714"/>
                </a:lnTo>
                <a:lnTo>
                  <a:pt x="25970" y="19053"/>
                </a:lnTo>
                <a:lnTo>
                  <a:pt x="25441" y="18372"/>
                </a:lnTo>
                <a:lnTo>
                  <a:pt x="24893" y="17692"/>
                </a:lnTo>
                <a:lnTo>
                  <a:pt x="24326" y="17030"/>
                </a:lnTo>
                <a:lnTo>
                  <a:pt x="24023" y="16709"/>
                </a:lnTo>
                <a:lnTo>
                  <a:pt x="23721" y="16407"/>
                </a:lnTo>
                <a:lnTo>
                  <a:pt x="23400" y="16104"/>
                </a:lnTo>
                <a:lnTo>
                  <a:pt x="23060" y="15840"/>
                </a:lnTo>
                <a:lnTo>
                  <a:pt x="22719" y="15594"/>
                </a:lnTo>
                <a:lnTo>
                  <a:pt x="22360" y="15348"/>
                </a:lnTo>
                <a:lnTo>
                  <a:pt x="21982" y="15159"/>
                </a:lnTo>
                <a:lnTo>
                  <a:pt x="21585" y="14970"/>
                </a:lnTo>
                <a:lnTo>
                  <a:pt x="21585" y="14970"/>
                </a:lnTo>
                <a:lnTo>
                  <a:pt x="21358" y="14894"/>
                </a:lnTo>
                <a:lnTo>
                  <a:pt x="21151" y="14838"/>
                </a:lnTo>
                <a:lnTo>
                  <a:pt x="20678" y="14743"/>
                </a:lnTo>
                <a:lnTo>
                  <a:pt x="20224" y="14705"/>
                </a:lnTo>
                <a:lnTo>
                  <a:pt x="19771" y="14668"/>
                </a:lnTo>
                <a:lnTo>
                  <a:pt x="18826" y="14630"/>
                </a:lnTo>
                <a:lnTo>
                  <a:pt x="18372" y="14611"/>
                </a:lnTo>
                <a:lnTo>
                  <a:pt x="17900" y="14554"/>
                </a:lnTo>
                <a:lnTo>
                  <a:pt x="17900" y="14554"/>
                </a:lnTo>
                <a:lnTo>
                  <a:pt x="17616" y="14535"/>
                </a:lnTo>
                <a:lnTo>
                  <a:pt x="17333" y="14479"/>
                </a:lnTo>
                <a:lnTo>
                  <a:pt x="17068" y="14403"/>
                </a:lnTo>
                <a:lnTo>
                  <a:pt x="16822" y="14309"/>
                </a:lnTo>
                <a:lnTo>
                  <a:pt x="16577" y="14195"/>
                </a:lnTo>
                <a:lnTo>
                  <a:pt x="16350" y="14063"/>
                </a:lnTo>
                <a:lnTo>
                  <a:pt x="16142" y="13912"/>
                </a:lnTo>
                <a:lnTo>
                  <a:pt x="15934" y="13742"/>
                </a:lnTo>
                <a:lnTo>
                  <a:pt x="15745" y="13571"/>
                </a:lnTo>
                <a:lnTo>
                  <a:pt x="15556" y="13364"/>
                </a:lnTo>
                <a:lnTo>
                  <a:pt x="15367" y="13156"/>
                </a:lnTo>
                <a:lnTo>
                  <a:pt x="15197" y="12948"/>
                </a:lnTo>
                <a:lnTo>
                  <a:pt x="14895" y="12494"/>
                </a:lnTo>
                <a:lnTo>
                  <a:pt x="14592" y="12022"/>
                </a:lnTo>
                <a:lnTo>
                  <a:pt x="14592" y="12022"/>
                </a:lnTo>
                <a:lnTo>
                  <a:pt x="14365" y="11738"/>
                </a:lnTo>
                <a:lnTo>
                  <a:pt x="14139" y="11473"/>
                </a:lnTo>
                <a:lnTo>
                  <a:pt x="13666" y="10963"/>
                </a:lnTo>
                <a:lnTo>
                  <a:pt x="13175" y="10453"/>
                </a:lnTo>
                <a:lnTo>
                  <a:pt x="12702" y="9924"/>
                </a:lnTo>
                <a:lnTo>
                  <a:pt x="12702" y="9924"/>
                </a:lnTo>
                <a:lnTo>
                  <a:pt x="12437" y="9621"/>
                </a:lnTo>
                <a:lnTo>
                  <a:pt x="12173" y="9338"/>
                </a:lnTo>
                <a:lnTo>
                  <a:pt x="11908" y="9073"/>
                </a:lnTo>
                <a:lnTo>
                  <a:pt x="11644" y="8827"/>
                </a:lnTo>
                <a:lnTo>
                  <a:pt x="11398" y="8620"/>
                </a:lnTo>
                <a:lnTo>
                  <a:pt x="11133" y="8412"/>
                </a:lnTo>
                <a:lnTo>
                  <a:pt x="10623" y="8034"/>
                </a:lnTo>
                <a:lnTo>
                  <a:pt x="10132" y="7712"/>
                </a:lnTo>
                <a:lnTo>
                  <a:pt x="9640" y="7410"/>
                </a:lnTo>
                <a:lnTo>
                  <a:pt x="9187" y="7126"/>
                </a:lnTo>
                <a:lnTo>
                  <a:pt x="8733" y="6824"/>
                </a:lnTo>
                <a:lnTo>
                  <a:pt x="8317" y="6484"/>
                </a:lnTo>
                <a:lnTo>
                  <a:pt x="8128" y="6314"/>
                </a:lnTo>
                <a:lnTo>
                  <a:pt x="7920" y="6125"/>
                </a:lnTo>
                <a:lnTo>
                  <a:pt x="7750" y="5917"/>
                </a:lnTo>
                <a:lnTo>
                  <a:pt x="7561" y="5690"/>
                </a:lnTo>
                <a:lnTo>
                  <a:pt x="7391" y="5463"/>
                </a:lnTo>
                <a:lnTo>
                  <a:pt x="7240" y="5199"/>
                </a:lnTo>
                <a:lnTo>
                  <a:pt x="7089" y="4915"/>
                </a:lnTo>
                <a:lnTo>
                  <a:pt x="6937" y="4594"/>
                </a:lnTo>
                <a:lnTo>
                  <a:pt x="6805" y="4272"/>
                </a:lnTo>
                <a:lnTo>
                  <a:pt x="6692" y="3894"/>
                </a:lnTo>
                <a:lnTo>
                  <a:pt x="6578" y="3497"/>
                </a:lnTo>
                <a:lnTo>
                  <a:pt x="6484" y="3063"/>
                </a:lnTo>
                <a:lnTo>
                  <a:pt x="6389" y="2609"/>
                </a:lnTo>
                <a:lnTo>
                  <a:pt x="6314" y="2099"/>
                </a:lnTo>
                <a:lnTo>
                  <a:pt x="6314" y="2099"/>
                </a:lnTo>
                <a:lnTo>
                  <a:pt x="6370" y="1910"/>
                </a:lnTo>
                <a:lnTo>
                  <a:pt x="6370" y="1815"/>
                </a:lnTo>
                <a:lnTo>
                  <a:pt x="6370" y="1721"/>
                </a:lnTo>
                <a:lnTo>
                  <a:pt x="6352" y="1645"/>
                </a:lnTo>
                <a:lnTo>
                  <a:pt x="6295" y="1607"/>
                </a:lnTo>
                <a:lnTo>
                  <a:pt x="6200" y="1570"/>
                </a:lnTo>
                <a:lnTo>
                  <a:pt x="6087" y="1589"/>
                </a:lnTo>
                <a:lnTo>
                  <a:pt x="6087" y="1589"/>
                </a:lnTo>
                <a:lnTo>
                  <a:pt x="6011" y="1683"/>
                </a:lnTo>
                <a:lnTo>
                  <a:pt x="5955" y="1759"/>
                </a:lnTo>
                <a:lnTo>
                  <a:pt x="5898" y="1853"/>
                </a:lnTo>
                <a:lnTo>
                  <a:pt x="5879" y="1967"/>
                </a:lnTo>
                <a:lnTo>
                  <a:pt x="5860" y="2080"/>
                </a:lnTo>
                <a:lnTo>
                  <a:pt x="5860" y="2174"/>
                </a:lnTo>
                <a:lnTo>
                  <a:pt x="5860" y="2401"/>
                </a:lnTo>
                <a:lnTo>
                  <a:pt x="5898" y="2647"/>
                </a:lnTo>
                <a:lnTo>
                  <a:pt x="5955" y="2874"/>
                </a:lnTo>
                <a:lnTo>
                  <a:pt x="6049" y="3308"/>
                </a:lnTo>
                <a:lnTo>
                  <a:pt x="6049" y="3308"/>
                </a:lnTo>
                <a:lnTo>
                  <a:pt x="6238" y="3932"/>
                </a:lnTo>
                <a:lnTo>
                  <a:pt x="6427" y="4480"/>
                </a:lnTo>
                <a:lnTo>
                  <a:pt x="6635" y="4972"/>
                </a:lnTo>
                <a:lnTo>
                  <a:pt x="6843" y="5406"/>
                </a:lnTo>
                <a:lnTo>
                  <a:pt x="7089" y="5784"/>
                </a:lnTo>
                <a:lnTo>
                  <a:pt x="7334" y="6125"/>
                </a:lnTo>
                <a:lnTo>
                  <a:pt x="7618" y="6446"/>
                </a:lnTo>
                <a:lnTo>
                  <a:pt x="7901" y="6729"/>
                </a:lnTo>
                <a:lnTo>
                  <a:pt x="8204" y="6975"/>
                </a:lnTo>
                <a:lnTo>
                  <a:pt x="8544" y="7240"/>
                </a:lnTo>
                <a:lnTo>
                  <a:pt x="8903" y="7467"/>
                </a:lnTo>
                <a:lnTo>
                  <a:pt x="9281" y="7712"/>
                </a:lnTo>
                <a:lnTo>
                  <a:pt x="10094" y="8242"/>
                </a:lnTo>
                <a:lnTo>
                  <a:pt x="10547" y="8544"/>
                </a:lnTo>
                <a:lnTo>
                  <a:pt x="11039" y="8865"/>
                </a:lnTo>
                <a:lnTo>
                  <a:pt x="11039" y="8865"/>
                </a:lnTo>
                <a:lnTo>
                  <a:pt x="11946" y="9772"/>
                </a:lnTo>
                <a:lnTo>
                  <a:pt x="12834" y="10699"/>
                </a:lnTo>
                <a:lnTo>
                  <a:pt x="13269" y="11190"/>
                </a:lnTo>
                <a:lnTo>
                  <a:pt x="13704" y="11662"/>
                </a:lnTo>
                <a:lnTo>
                  <a:pt x="14120" y="12173"/>
                </a:lnTo>
                <a:lnTo>
                  <a:pt x="14498" y="12683"/>
                </a:lnTo>
                <a:lnTo>
                  <a:pt x="14498" y="12683"/>
                </a:lnTo>
                <a:lnTo>
                  <a:pt x="14630" y="12910"/>
                </a:lnTo>
                <a:lnTo>
                  <a:pt x="14743" y="13118"/>
                </a:lnTo>
                <a:lnTo>
                  <a:pt x="14876" y="13326"/>
                </a:lnTo>
                <a:lnTo>
                  <a:pt x="15008" y="13496"/>
                </a:lnTo>
                <a:lnTo>
                  <a:pt x="15159" y="13666"/>
                </a:lnTo>
                <a:lnTo>
                  <a:pt x="15310" y="13836"/>
                </a:lnTo>
                <a:lnTo>
                  <a:pt x="15462" y="13968"/>
                </a:lnTo>
                <a:lnTo>
                  <a:pt x="15613" y="14101"/>
                </a:lnTo>
                <a:lnTo>
                  <a:pt x="15783" y="14233"/>
                </a:lnTo>
                <a:lnTo>
                  <a:pt x="15953" y="14346"/>
                </a:lnTo>
                <a:lnTo>
                  <a:pt x="16293" y="14535"/>
                </a:lnTo>
                <a:lnTo>
                  <a:pt x="16652" y="14687"/>
                </a:lnTo>
                <a:lnTo>
                  <a:pt x="17030" y="14819"/>
                </a:lnTo>
                <a:lnTo>
                  <a:pt x="17427" y="14913"/>
                </a:lnTo>
                <a:lnTo>
                  <a:pt x="17824" y="14989"/>
                </a:lnTo>
                <a:lnTo>
                  <a:pt x="18240" y="15046"/>
                </a:lnTo>
                <a:lnTo>
                  <a:pt x="18675" y="15083"/>
                </a:lnTo>
                <a:lnTo>
                  <a:pt x="19544" y="15140"/>
                </a:lnTo>
                <a:lnTo>
                  <a:pt x="20451" y="15178"/>
                </a:lnTo>
                <a:lnTo>
                  <a:pt x="20451" y="15178"/>
                </a:lnTo>
                <a:lnTo>
                  <a:pt x="20678" y="15197"/>
                </a:lnTo>
                <a:lnTo>
                  <a:pt x="20905" y="15254"/>
                </a:lnTo>
                <a:lnTo>
                  <a:pt x="21132" y="15310"/>
                </a:lnTo>
                <a:lnTo>
                  <a:pt x="21340" y="15367"/>
                </a:lnTo>
                <a:lnTo>
                  <a:pt x="21547" y="15462"/>
                </a:lnTo>
                <a:lnTo>
                  <a:pt x="21755" y="15537"/>
                </a:lnTo>
                <a:lnTo>
                  <a:pt x="22152" y="15745"/>
                </a:lnTo>
                <a:lnTo>
                  <a:pt x="22530" y="15991"/>
                </a:lnTo>
                <a:lnTo>
                  <a:pt x="22889" y="16255"/>
                </a:lnTo>
                <a:lnTo>
                  <a:pt x="23230" y="16558"/>
                </a:lnTo>
                <a:lnTo>
                  <a:pt x="23551" y="16879"/>
                </a:lnTo>
                <a:lnTo>
                  <a:pt x="23872" y="17219"/>
                </a:lnTo>
                <a:lnTo>
                  <a:pt x="24194" y="17559"/>
                </a:lnTo>
                <a:lnTo>
                  <a:pt x="24779" y="18278"/>
                </a:lnTo>
                <a:lnTo>
                  <a:pt x="25365" y="18996"/>
                </a:lnTo>
                <a:lnTo>
                  <a:pt x="25932" y="19676"/>
                </a:lnTo>
                <a:lnTo>
                  <a:pt x="25932" y="19676"/>
                </a:lnTo>
                <a:lnTo>
                  <a:pt x="26121" y="19979"/>
                </a:lnTo>
                <a:lnTo>
                  <a:pt x="26329" y="20281"/>
                </a:lnTo>
                <a:lnTo>
                  <a:pt x="26537" y="20546"/>
                </a:lnTo>
                <a:lnTo>
                  <a:pt x="26764" y="20810"/>
                </a:lnTo>
                <a:lnTo>
                  <a:pt x="26991" y="21075"/>
                </a:lnTo>
                <a:lnTo>
                  <a:pt x="27255" y="21302"/>
                </a:lnTo>
                <a:lnTo>
                  <a:pt x="27520" y="21529"/>
                </a:lnTo>
                <a:lnTo>
                  <a:pt x="27785" y="21718"/>
                </a:lnTo>
                <a:lnTo>
                  <a:pt x="28087" y="21907"/>
                </a:lnTo>
                <a:lnTo>
                  <a:pt x="28371" y="22058"/>
                </a:lnTo>
                <a:lnTo>
                  <a:pt x="28692" y="22209"/>
                </a:lnTo>
                <a:lnTo>
                  <a:pt x="29013" y="22322"/>
                </a:lnTo>
                <a:lnTo>
                  <a:pt x="29353" y="22398"/>
                </a:lnTo>
                <a:lnTo>
                  <a:pt x="29694" y="22474"/>
                </a:lnTo>
                <a:lnTo>
                  <a:pt x="30034" y="22511"/>
                </a:lnTo>
                <a:lnTo>
                  <a:pt x="30412" y="22511"/>
                </a:lnTo>
                <a:lnTo>
                  <a:pt x="30412" y="22511"/>
                </a:lnTo>
                <a:close/>
                <a:moveTo>
                  <a:pt x="36460" y="17541"/>
                </a:moveTo>
                <a:lnTo>
                  <a:pt x="36460" y="17541"/>
                </a:lnTo>
                <a:lnTo>
                  <a:pt x="36838" y="17503"/>
                </a:lnTo>
                <a:lnTo>
                  <a:pt x="37216" y="17446"/>
                </a:lnTo>
                <a:lnTo>
                  <a:pt x="37575" y="17352"/>
                </a:lnTo>
                <a:lnTo>
                  <a:pt x="37915" y="17238"/>
                </a:lnTo>
                <a:lnTo>
                  <a:pt x="38256" y="17087"/>
                </a:lnTo>
                <a:lnTo>
                  <a:pt x="38596" y="16936"/>
                </a:lnTo>
                <a:lnTo>
                  <a:pt x="38917" y="16766"/>
                </a:lnTo>
                <a:lnTo>
                  <a:pt x="39238" y="16577"/>
                </a:lnTo>
                <a:lnTo>
                  <a:pt x="39560" y="16369"/>
                </a:lnTo>
                <a:lnTo>
                  <a:pt x="39862" y="16142"/>
                </a:lnTo>
                <a:lnTo>
                  <a:pt x="40486" y="15707"/>
                </a:lnTo>
                <a:lnTo>
                  <a:pt x="41658" y="14800"/>
                </a:lnTo>
                <a:lnTo>
                  <a:pt x="41658" y="14800"/>
                </a:lnTo>
                <a:lnTo>
                  <a:pt x="41998" y="14573"/>
                </a:lnTo>
                <a:lnTo>
                  <a:pt x="42338" y="14365"/>
                </a:lnTo>
                <a:lnTo>
                  <a:pt x="42697" y="14176"/>
                </a:lnTo>
                <a:lnTo>
                  <a:pt x="43056" y="13987"/>
                </a:lnTo>
                <a:lnTo>
                  <a:pt x="43434" y="13798"/>
                </a:lnTo>
                <a:lnTo>
                  <a:pt x="43793" y="13609"/>
                </a:lnTo>
                <a:lnTo>
                  <a:pt x="44134" y="13401"/>
                </a:lnTo>
                <a:lnTo>
                  <a:pt x="44474" y="13175"/>
                </a:lnTo>
                <a:lnTo>
                  <a:pt x="44474" y="13175"/>
                </a:lnTo>
                <a:lnTo>
                  <a:pt x="44738" y="12967"/>
                </a:lnTo>
                <a:lnTo>
                  <a:pt x="44984" y="12721"/>
                </a:lnTo>
                <a:lnTo>
                  <a:pt x="45438" y="12192"/>
                </a:lnTo>
                <a:lnTo>
                  <a:pt x="45665" y="11927"/>
                </a:lnTo>
                <a:lnTo>
                  <a:pt x="45910" y="11700"/>
                </a:lnTo>
                <a:lnTo>
                  <a:pt x="46043" y="11587"/>
                </a:lnTo>
                <a:lnTo>
                  <a:pt x="46194" y="11473"/>
                </a:lnTo>
                <a:lnTo>
                  <a:pt x="46345" y="11398"/>
                </a:lnTo>
                <a:lnTo>
                  <a:pt x="46496" y="11303"/>
                </a:lnTo>
                <a:lnTo>
                  <a:pt x="46496" y="11303"/>
                </a:lnTo>
                <a:lnTo>
                  <a:pt x="46742" y="11190"/>
                </a:lnTo>
                <a:lnTo>
                  <a:pt x="46969" y="11095"/>
                </a:lnTo>
                <a:lnTo>
                  <a:pt x="47479" y="10925"/>
                </a:lnTo>
                <a:lnTo>
                  <a:pt x="47970" y="10793"/>
                </a:lnTo>
                <a:lnTo>
                  <a:pt x="48500" y="10699"/>
                </a:lnTo>
                <a:lnTo>
                  <a:pt x="49520" y="10491"/>
                </a:lnTo>
                <a:lnTo>
                  <a:pt x="50031" y="10396"/>
                </a:lnTo>
                <a:lnTo>
                  <a:pt x="50541" y="10264"/>
                </a:lnTo>
                <a:lnTo>
                  <a:pt x="50541" y="10264"/>
                </a:lnTo>
                <a:lnTo>
                  <a:pt x="50994" y="10132"/>
                </a:lnTo>
                <a:lnTo>
                  <a:pt x="51429" y="9980"/>
                </a:lnTo>
                <a:lnTo>
                  <a:pt x="51845" y="9810"/>
                </a:lnTo>
                <a:lnTo>
                  <a:pt x="52261" y="9583"/>
                </a:lnTo>
                <a:lnTo>
                  <a:pt x="52658" y="9357"/>
                </a:lnTo>
                <a:lnTo>
                  <a:pt x="53017" y="9092"/>
                </a:lnTo>
                <a:lnTo>
                  <a:pt x="53376" y="8809"/>
                </a:lnTo>
                <a:lnTo>
                  <a:pt x="53697" y="8487"/>
                </a:lnTo>
                <a:lnTo>
                  <a:pt x="54019" y="8147"/>
                </a:lnTo>
                <a:lnTo>
                  <a:pt x="54283" y="7788"/>
                </a:lnTo>
                <a:lnTo>
                  <a:pt x="54548" y="7410"/>
                </a:lnTo>
                <a:lnTo>
                  <a:pt x="54775" y="7013"/>
                </a:lnTo>
                <a:lnTo>
                  <a:pt x="54964" y="6616"/>
                </a:lnTo>
                <a:lnTo>
                  <a:pt x="55115" y="6181"/>
                </a:lnTo>
                <a:lnTo>
                  <a:pt x="55247" y="5728"/>
                </a:lnTo>
                <a:lnTo>
                  <a:pt x="55323" y="5274"/>
                </a:lnTo>
                <a:lnTo>
                  <a:pt x="55323" y="5274"/>
                </a:lnTo>
                <a:lnTo>
                  <a:pt x="55398" y="5028"/>
                </a:lnTo>
                <a:lnTo>
                  <a:pt x="55493" y="4802"/>
                </a:lnTo>
                <a:lnTo>
                  <a:pt x="55701" y="4367"/>
                </a:lnTo>
                <a:lnTo>
                  <a:pt x="55927" y="3932"/>
                </a:lnTo>
                <a:lnTo>
                  <a:pt x="56154" y="3479"/>
                </a:lnTo>
                <a:lnTo>
                  <a:pt x="56154" y="3479"/>
                </a:lnTo>
                <a:lnTo>
                  <a:pt x="56173" y="3441"/>
                </a:lnTo>
                <a:lnTo>
                  <a:pt x="56173" y="3384"/>
                </a:lnTo>
                <a:lnTo>
                  <a:pt x="56154" y="3308"/>
                </a:lnTo>
                <a:lnTo>
                  <a:pt x="56098" y="3233"/>
                </a:lnTo>
                <a:lnTo>
                  <a:pt x="56022" y="3195"/>
                </a:lnTo>
                <a:lnTo>
                  <a:pt x="55946" y="3176"/>
                </a:lnTo>
                <a:lnTo>
                  <a:pt x="55871" y="3195"/>
                </a:lnTo>
                <a:lnTo>
                  <a:pt x="55795" y="3233"/>
                </a:lnTo>
                <a:lnTo>
                  <a:pt x="55738" y="3308"/>
                </a:lnTo>
                <a:lnTo>
                  <a:pt x="55738" y="3308"/>
                </a:lnTo>
                <a:lnTo>
                  <a:pt x="55512" y="3705"/>
                </a:lnTo>
                <a:lnTo>
                  <a:pt x="55323" y="4102"/>
                </a:lnTo>
                <a:lnTo>
                  <a:pt x="55171" y="4499"/>
                </a:lnTo>
                <a:lnTo>
                  <a:pt x="55020" y="4877"/>
                </a:lnTo>
                <a:lnTo>
                  <a:pt x="54775" y="5614"/>
                </a:lnTo>
                <a:lnTo>
                  <a:pt x="54529" y="6333"/>
                </a:lnTo>
                <a:lnTo>
                  <a:pt x="54397" y="6673"/>
                </a:lnTo>
                <a:lnTo>
                  <a:pt x="54245" y="7013"/>
                </a:lnTo>
                <a:lnTo>
                  <a:pt x="54056" y="7353"/>
                </a:lnTo>
                <a:lnTo>
                  <a:pt x="53848" y="7674"/>
                </a:lnTo>
                <a:lnTo>
                  <a:pt x="53584" y="7996"/>
                </a:lnTo>
                <a:lnTo>
                  <a:pt x="53281" y="8317"/>
                </a:lnTo>
                <a:lnTo>
                  <a:pt x="52922" y="8620"/>
                </a:lnTo>
                <a:lnTo>
                  <a:pt x="52506" y="8922"/>
                </a:lnTo>
                <a:lnTo>
                  <a:pt x="52506" y="8922"/>
                </a:lnTo>
                <a:lnTo>
                  <a:pt x="52166" y="9130"/>
                </a:lnTo>
                <a:lnTo>
                  <a:pt x="51826" y="9319"/>
                </a:lnTo>
                <a:lnTo>
                  <a:pt x="51467" y="9470"/>
                </a:lnTo>
                <a:lnTo>
                  <a:pt x="51089" y="9621"/>
                </a:lnTo>
                <a:lnTo>
                  <a:pt x="50730" y="9735"/>
                </a:lnTo>
                <a:lnTo>
                  <a:pt x="50352" y="9829"/>
                </a:lnTo>
                <a:lnTo>
                  <a:pt x="49577" y="10018"/>
                </a:lnTo>
                <a:lnTo>
                  <a:pt x="48802" y="10169"/>
                </a:lnTo>
                <a:lnTo>
                  <a:pt x="48027" y="10339"/>
                </a:lnTo>
                <a:lnTo>
                  <a:pt x="47649" y="10434"/>
                </a:lnTo>
                <a:lnTo>
                  <a:pt x="47252" y="10528"/>
                </a:lnTo>
                <a:lnTo>
                  <a:pt x="46893" y="10661"/>
                </a:lnTo>
                <a:lnTo>
                  <a:pt x="46515" y="10793"/>
                </a:lnTo>
                <a:lnTo>
                  <a:pt x="46515" y="10793"/>
                </a:lnTo>
                <a:lnTo>
                  <a:pt x="46307" y="10888"/>
                </a:lnTo>
                <a:lnTo>
                  <a:pt x="46099" y="11001"/>
                </a:lnTo>
                <a:lnTo>
                  <a:pt x="45891" y="11133"/>
                </a:lnTo>
                <a:lnTo>
                  <a:pt x="45721" y="11284"/>
                </a:lnTo>
                <a:lnTo>
                  <a:pt x="45532" y="11436"/>
                </a:lnTo>
                <a:lnTo>
                  <a:pt x="45381" y="11606"/>
                </a:lnTo>
                <a:lnTo>
                  <a:pt x="45060" y="11946"/>
                </a:lnTo>
                <a:lnTo>
                  <a:pt x="44738" y="12305"/>
                </a:lnTo>
                <a:lnTo>
                  <a:pt x="44398" y="12645"/>
                </a:lnTo>
                <a:lnTo>
                  <a:pt x="44228" y="12797"/>
                </a:lnTo>
                <a:lnTo>
                  <a:pt x="44039" y="12948"/>
                </a:lnTo>
                <a:lnTo>
                  <a:pt x="43850" y="13080"/>
                </a:lnTo>
                <a:lnTo>
                  <a:pt x="43642" y="13193"/>
                </a:lnTo>
                <a:lnTo>
                  <a:pt x="43642" y="13193"/>
                </a:lnTo>
                <a:lnTo>
                  <a:pt x="43264" y="13345"/>
                </a:lnTo>
                <a:lnTo>
                  <a:pt x="42924" y="13515"/>
                </a:lnTo>
                <a:lnTo>
                  <a:pt x="42565" y="13704"/>
                </a:lnTo>
                <a:lnTo>
                  <a:pt x="42225" y="13912"/>
                </a:lnTo>
                <a:lnTo>
                  <a:pt x="41903" y="14120"/>
                </a:lnTo>
                <a:lnTo>
                  <a:pt x="41582" y="14346"/>
                </a:lnTo>
                <a:lnTo>
                  <a:pt x="40939" y="14800"/>
                </a:lnTo>
                <a:lnTo>
                  <a:pt x="40316" y="15272"/>
                </a:lnTo>
                <a:lnTo>
                  <a:pt x="39673" y="15726"/>
                </a:lnTo>
                <a:lnTo>
                  <a:pt x="39352" y="15953"/>
                </a:lnTo>
                <a:lnTo>
                  <a:pt x="39012" y="16161"/>
                </a:lnTo>
                <a:lnTo>
                  <a:pt x="38690" y="16350"/>
                </a:lnTo>
                <a:lnTo>
                  <a:pt x="38331" y="16539"/>
                </a:lnTo>
                <a:lnTo>
                  <a:pt x="38331" y="16539"/>
                </a:lnTo>
                <a:lnTo>
                  <a:pt x="38067" y="16671"/>
                </a:lnTo>
                <a:lnTo>
                  <a:pt x="37783" y="16803"/>
                </a:lnTo>
                <a:lnTo>
                  <a:pt x="37518" y="16898"/>
                </a:lnTo>
                <a:lnTo>
                  <a:pt x="37254" y="16974"/>
                </a:lnTo>
                <a:lnTo>
                  <a:pt x="36970" y="17030"/>
                </a:lnTo>
                <a:lnTo>
                  <a:pt x="36706" y="17068"/>
                </a:lnTo>
                <a:lnTo>
                  <a:pt x="36441" y="17087"/>
                </a:lnTo>
                <a:lnTo>
                  <a:pt x="36158" y="17087"/>
                </a:lnTo>
                <a:lnTo>
                  <a:pt x="35893" y="17068"/>
                </a:lnTo>
                <a:lnTo>
                  <a:pt x="35628" y="17030"/>
                </a:lnTo>
                <a:lnTo>
                  <a:pt x="35345" y="16992"/>
                </a:lnTo>
                <a:lnTo>
                  <a:pt x="35080" y="16936"/>
                </a:lnTo>
                <a:lnTo>
                  <a:pt x="34551" y="16785"/>
                </a:lnTo>
                <a:lnTo>
                  <a:pt x="34003" y="16577"/>
                </a:lnTo>
                <a:lnTo>
                  <a:pt x="33474" y="16350"/>
                </a:lnTo>
                <a:lnTo>
                  <a:pt x="32944" y="16104"/>
                </a:lnTo>
                <a:lnTo>
                  <a:pt x="32434" y="15840"/>
                </a:lnTo>
                <a:lnTo>
                  <a:pt x="31905" y="15556"/>
                </a:lnTo>
                <a:lnTo>
                  <a:pt x="30903" y="15008"/>
                </a:lnTo>
                <a:lnTo>
                  <a:pt x="30393" y="14762"/>
                </a:lnTo>
                <a:lnTo>
                  <a:pt x="29902" y="14535"/>
                </a:lnTo>
                <a:lnTo>
                  <a:pt x="29902" y="14535"/>
                </a:lnTo>
                <a:lnTo>
                  <a:pt x="28956" y="14195"/>
                </a:lnTo>
                <a:lnTo>
                  <a:pt x="28484" y="14006"/>
                </a:lnTo>
                <a:lnTo>
                  <a:pt x="28011" y="13817"/>
                </a:lnTo>
                <a:lnTo>
                  <a:pt x="27558" y="13609"/>
                </a:lnTo>
                <a:lnTo>
                  <a:pt x="27104" y="13401"/>
                </a:lnTo>
                <a:lnTo>
                  <a:pt x="26651" y="13137"/>
                </a:lnTo>
                <a:lnTo>
                  <a:pt x="26235" y="12872"/>
                </a:lnTo>
                <a:lnTo>
                  <a:pt x="26235" y="12872"/>
                </a:lnTo>
                <a:lnTo>
                  <a:pt x="26008" y="12778"/>
                </a:lnTo>
                <a:lnTo>
                  <a:pt x="25781" y="12721"/>
                </a:lnTo>
                <a:lnTo>
                  <a:pt x="25309" y="12626"/>
                </a:lnTo>
                <a:lnTo>
                  <a:pt x="24836" y="12532"/>
                </a:lnTo>
                <a:lnTo>
                  <a:pt x="24609" y="12475"/>
                </a:lnTo>
                <a:lnTo>
                  <a:pt x="24383" y="12400"/>
                </a:lnTo>
                <a:lnTo>
                  <a:pt x="24383" y="12400"/>
                </a:lnTo>
                <a:lnTo>
                  <a:pt x="24137" y="12305"/>
                </a:lnTo>
                <a:lnTo>
                  <a:pt x="23910" y="12192"/>
                </a:lnTo>
                <a:lnTo>
                  <a:pt x="23475" y="11965"/>
                </a:lnTo>
                <a:lnTo>
                  <a:pt x="23041" y="11700"/>
                </a:lnTo>
                <a:lnTo>
                  <a:pt x="22814" y="11587"/>
                </a:lnTo>
                <a:lnTo>
                  <a:pt x="22587" y="11473"/>
                </a:lnTo>
                <a:lnTo>
                  <a:pt x="22587" y="11473"/>
                </a:lnTo>
                <a:lnTo>
                  <a:pt x="21850" y="11190"/>
                </a:lnTo>
                <a:lnTo>
                  <a:pt x="21094" y="10906"/>
                </a:lnTo>
                <a:lnTo>
                  <a:pt x="20338" y="10661"/>
                </a:lnTo>
                <a:lnTo>
                  <a:pt x="19960" y="10547"/>
                </a:lnTo>
                <a:lnTo>
                  <a:pt x="19563" y="10434"/>
                </a:lnTo>
                <a:lnTo>
                  <a:pt x="19563" y="10434"/>
                </a:lnTo>
                <a:lnTo>
                  <a:pt x="19128" y="10358"/>
                </a:lnTo>
                <a:lnTo>
                  <a:pt x="18675" y="10283"/>
                </a:lnTo>
                <a:lnTo>
                  <a:pt x="17767" y="10150"/>
                </a:lnTo>
                <a:lnTo>
                  <a:pt x="17333" y="10056"/>
                </a:lnTo>
                <a:lnTo>
                  <a:pt x="16879" y="9961"/>
                </a:lnTo>
                <a:lnTo>
                  <a:pt x="16444" y="9848"/>
                </a:lnTo>
                <a:lnTo>
                  <a:pt x="16010" y="9697"/>
                </a:lnTo>
                <a:lnTo>
                  <a:pt x="16010" y="9697"/>
                </a:lnTo>
                <a:lnTo>
                  <a:pt x="15707" y="9565"/>
                </a:lnTo>
                <a:lnTo>
                  <a:pt x="15405" y="9413"/>
                </a:lnTo>
                <a:lnTo>
                  <a:pt x="14819" y="9092"/>
                </a:lnTo>
                <a:lnTo>
                  <a:pt x="14252" y="8733"/>
                </a:lnTo>
                <a:lnTo>
                  <a:pt x="13685" y="8393"/>
                </a:lnTo>
                <a:lnTo>
                  <a:pt x="13685" y="8393"/>
                </a:lnTo>
                <a:lnTo>
                  <a:pt x="12759" y="7863"/>
                </a:lnTo>
                <a:lnTo>
                  <a:pt x="12305" y="7580"/>
                </a:lnTo>
                <a:lnTo>
                  <a:pt x="11852" y="7296"/>
                </a:lnTo>
                <a:lnTo>
                  <a:pt x="11417" y="6975"/>
                </a:lnTo>
                <a:lnTo>
                  <a:pt x="11020" y="6635"/>
                </a:lnTo>
                <a:lnTo>
                  <a:pt x="10831" y="6446"/>
                </a:lnTo>
                <a:lnTo>
                  <a:pt x="10642" y="6257"/>
                </a:lnTo>
                <a:lnTo>
                  <a:pt x="10472" y="6049"/>
                </a:lnTo>
                <a:lnTo>
                  <a:pt x="10302" y="5841"/>
                </a:lnTo>
                <a:lnTo>
                  <a:pt x="10302" y="5841"/>
                </a:lnTo>
                <a:lnTo>
                  <a:pt x="10132" y="5539"/>
                </a:lnTo>
                <a:lnTo>
                  <a:pt x="9999" y="5217"/>
                </a:lnTo>
                <a:lnTo>
                  <a:pt x="9867" y="4896"/>
                </a:lnTo>
                <a:lnTo>
                  <a:pt x="9772" y="4556"/>
                </a:lnTo>
                <a:lnTo>
                  <a:pt x="9697" y="4216"/>
                </a:lnTo>
                <a:lnTo>
                  <a:pt x="9659" y="3857"/>
                </a:lnTo>
                <a:lnTo>
                  <a:pt x="9621" y="3497"/>
                </a:lnTo>
                <a:lnTo>
                  <a:pt x="9621" y="3138"/>
                </a:lnTo>
                <a:lnTo>
                  <a:pt x="9640" y="2779"/>
                </a:lnTo>
                <a:lnTo>
                  <a:pt x="9697" y="2420"/>
                </a:lnTo>
                <a:lnTo>
                  <a:pt x="9754" y="2061"/>
                </a:lnTo>
                <a:lnTo>
                  <a:pt x="9848" y="1721"/>
                </a:lnTo>
                <a:lnTo>
                  <a:pt x="9961" y="1400"/>
                </a:lnTo>
                <a:lnTo>
                  <a:pt x="10094" y="1059"/>
                </a:lnTo>
                <a:lnTo>
                  <a:pt x="10245" y="757"/>
                </a:lnTo>
                <a:lnTo>
                  <a:pt x="10434" y="473"/>
                </a:lnTo>
                <a:lnTo>
                  <a:pt x="10434" y="473"/>
                </a:lnTo>
                <a:lnTo>
                  <a:pt x="10566" y="492"/>
                </a:lnTo>
                <a:lnTo>
                  <a:pt x="10661" y="492"/>
                </a:lnTo>
                <a:lnTo>
                  <a:pt x="10736" y="454"/>
                </a:lnTo>
                <a:lnTo>
                  <a:pt x="10774" y="417"/>
                </a:lnTo>
                <a:lnTo>
                  <a:pt x="10793" y="360"/>
                </a:lnTo>
                <a:lnTo>
                  <a:pt x="10793" y="284"/>
                </a:lnTo>
                <a:lnTo>
                  <a:pt x="10774" y="209"/>
                </a:lnTo>
                <a:lnTo>
                  <a:pt x="10736" y="152"/>
                </a:lnTo>
                <a:lnTo>
                  <a:pt x="10680" y="76"/>
                </a:lnTo>
                <a:lnTo>
                  <a:pt x="10604" y="39"/>
                </a:lnTo>
                <a:lnTo>
                  <a:pt x="10510" y="1"/>
                </a:lnTo>
                <a:lnTo>
                  <a:pt x="10415" y="1"/>
                </a:lnTo>
                <a:lnTo>
                  <a:pt x="10321" y="20"/>
                </a:lnTo>
                <a:lnTo>
                  <a:pt x="10207" y="58"/>
                </a:lnTo>
                <a:lnTo>
                  <a:pt x="10094" y="152"/>
                </a:lnTo>
                <a:lnTo>
                  <a:pt x="9980" y="284"/>
                </a:lnTo>
                <a:lnTo>
                  <a:pt x="9980" y="284"/>
                </a:lnTo>
                <a:lnTo>
                  <a:pt x="9791" y="625"/>
                </a:lnTo>
                <a:lnTo>
                  <a:pt x="9640" y="965"/>
                </a:lnTo>
                <a:lnTo>
                  <a:pt x="9508" y="1343"/>
                </a:lnTo>
                <a:lnTo>
                  <a:pt x="9394" y="1702"/>
                </a:lnTo>
                <a:lnTo>
                  <a:pt x="9300" y="2080"/>
                </a:lnTo>
                <a:lnTo>
                  <a:pt x="9243" y="2458"/>
                </a:lnTo>
                <a:lnTo>
                  <a:pt x="9187" y="2855"/>
                </a:lnTo>
                <a:lnTo>
                  <a:pt x="9168" y="3252"/>
                </a:lnTo>
                <a:lnTo>
                  <a:pt x="9187" y="3630"/>
                </a:lnTo>
                <a:lnTo>
                  <a:pt x="9205" y="4027"/>
                </a:lnTo>
                <a:lnTo>
                  <a:pt x="9262" y="4405"/>
                </a:lnTo>
                <a:lnTo>
                  <a:pt x="9357" y="4783"/>
                </a:lnTo>
                <a:lnTo>
                  <a:pt x="9470" y="5142"/>
                </a:lnTo>
                <a:lnTo>
                  <a:pt x="9621" y="5501"/>
                </a:lnTo>
                <a:lnTo>
                  <a:pt x="9791" y="5841"/>
                </a:lnTo>
                <a:lnTo>
                  <a:pt x="9980" y="6162"/>
                </a:lnTo>
                <a:lnTo>
                  <a:pt x="9980" y="6162"/>
                </a:lnTo>
                <a:lnTo>
                  <a:pt x="10264" y="6503"/>
                </a:lnTo>
                <a:lnTo>
                  <a:pt x="10547" y="6824"/>
                </a:lnTo>
                <a:lnTo>
                  <a:pt x="10869" y="7107"/>
                </a:lnTo>
                <a:lnTo>
                  <a:pt x="11209" y="7391"/>
                </a:lnTo>
                <a:lnTo>
                  <a:pt x="11568" y="7637"/>
                </a:lnTo>
                <a:lnTo>
                  <a:pt x="11927" y="7882"/>
                </a:lnTo>
                <a:lnTo>
                  <a:pt x="12664" y="8336"/>
                </a:lnTo>
                <a:lnTo>
                  <a:pt x="12664" y="8336"/>
                </a:lnTo>
                <a:lnTo>
                  <a:pt x="13099" y="8582"/>
                </a:lnTo>
                <a:lnTo>
                  <a:pt x="13534" y="8846"/>
                </a:lnTo>
                <a:lnTo>
                  <a:pt x="14403" y="9376"/>
                </a:lnTo>
                <a:lnTo>
                  <a:pt x="14838" y="9621"/>
                </a:lnTo>
                <a:lnTo>
                  <a:pt x="15291" y="9867"/>
                </a:lnTo>
                <a:lnTo>
                  <a:pt x="15745" y="10075"/>
                </a:lnTo>
                <a:lnTo>
                  <a:pt x="16218" y="10245"/>
                </a:lnTo>
                <a:lnTo>
                  <a:pt x="16218" y="10245"/>
                </a:lnTo>
                <a:lnTo>
                  <a:pt x="16898" y="10415"/>
                </a:lnTo>
                <a:lnTo>
                  <a:pt x="17578" y="10547"/>
                </a:lnTo>
                <a:lnTo>
                  <a:pt x="18958" y="10812"/>
                </a:lnTo>
                <a:lnTo>
                  <a:pt x="19639" y="10944"/>
                </a:lnTo>
                <a:lnTo>
                  <a:pt x="20300" y="11114"/>
                </a:lnTo>
                <a:lnTo>
                  <a:pt x="20640" y="11209"/>
                </a:lnTo>
                <a:lnTo>
                  <a:pt x="20962" y="11322"/>
                </a:lnTo>
                <a:lnTo>
                  <a:pt x="21302" y="11436"/>
                </a:lnTo>
                <a:lnTo>
                  <a:pt x="21623" y="11568"/>
                </a:lnTo>
                <a:lnTo>
                  <a:pt x="21623" y="11568"/>
                </a:lnTo>
                <a:lnTo>
                  <a:pt x="21944" y="11681"/>
                </a:lnTo>
                <a:lnTo>
                  <a:pt x="22247" y="11814"/>
                </a:lnTo>
                <a:lnTo>
                  <a:pt x="22549" y="11965"/>
                </a:lnTo>
                <a:lnTo>
                  <a:pt x="22833" y="12116"/>
                </a:lnTo>
                <a:lnTo>
                  <a:pt x="23419" y="12437"/>
                </a:lnTo>
                <a:lnTo>
                  <a:pt x="23721" y="12608"/>
                </a:lnTo>
                <a:lnTo>
                  <a:pt x="24023" y="12740"/>
                </a:lnTo>
                <a:lnTo>
                  <a:pt x="24023" y="12740"/>
                </a:lnTo>
                <a:lnTo>
                  <a:pt x="24250" y="12834"/>
                </a:lnTo>
                <a:lnTo>
                  <a:pt x="24477" y="12891"/>
                </a:lnTo>
                <a:lnTo>
                  <a:pt x="24931" y="13004"/>
                </a:lnTo>
                <a:lnTo>
                  <a:pt x="25403" y="13099"/>
                </a:lnTo>
                <a:lnTo>
                  <a:pt x="25857" y="13212"/>
                </a:lnTo>
                <a:lnTo>
                  <a:pt x="25857" y="13212"/>
                </a:lnTo>
                <a:lnTo>
                  <a:pt x="26084" y="13307"/>
                </a:lnTo>
                <a:lnTo>
                  <a:pt x="26310" y="13420"/>
                </a:lnTo>
                <a:lnTo>
                  <a:pt x="26726" y="13685"/>
                </a:lnTo>
                <a:lnTo>
                  <a:pt x="27161" y="13949"/>
                </a:lnTo>
                <a:lnTo>
                  <a:pt x="27369" y="14063"/>
                </a:lnTo>
                <a:lnTo>
                  <a:pt x="27596" y="14157"/>
                </a:lnTo>
                <a:lnTo>
                  <a:pt x="27596" y="14157"/>
                </a:lnTo>
                <a:lnTo>
                  <a:pt x="27898" y="14290"/>
                </a:lnTo>
                <a:lnTo>
                  <a:pt x="28200" y="14403"/>
                </a:lnTo>
                <a:lnTo>
                  <a:pt x="28824" y="14611"/>
                </a:lnTo>
                <a:lnTo>
                  <a:pt x="29429" y="14819"/>
                </a:lnTo>
                <a:lnTo>
                  <a:pt x="29731" y="14951"/>
                </a:lnTo>
                <a:lnTo>
                  <a:pt x="30015" y="15083"/>
                </a:lnTo>
                <a:lnTo>
                  <a:pt x="30015" y="15083"/>
                </a:lnTo>
                <a:lnTo>
                  <a:pt x="30790" y="15480"/>
                </a:lnTo>
                <a:lnTo>
                  <a:pt x="31565" y="15896"/>
                </a:lnTo>
                <a:lnTo>
                  <a:pt x="32340" y="16293"/>
                </a:lnTo>
                <a:lnTo>
                  <a:pt x="33115" y="16690"/>
                </a:lnTo>
                <a:lnTo>
                  <a:pt x="33530" y="16860"/>
                </a:lnTo>
                <a:lnTo>
                  <a:pt x="33927" y="17030"/>
                </a:lnTo>
                <a:lnTo>
                  <a:pt x="34343" y="17181"/>
                </a:lnTo>
                <a:lnTo>
                  <a:pt x="34759" y="17295"/>
                </a:lnTo>
                <a:lnTo>
                  <a:pt x="35175" y="17408"/>
                </a:lnTo>
                <a:lnTo>
                  <a:pt x="35591" y="17484"/>
                </a:lnTo>
                <a:lnTo>
                  <a:pt x="36025" y="17522"/>
                </a:lnTo>
                <a:lnTo>
                  <a:pt x="36460" y="17541"/>
                </a:lnTo>
                <a:lnTo>
                  <a:pt x="36460" y="17541"/>
                </a:lnTo>
                <a:close/>
                <a:moveTo>
                  <a:pt x="36063" y="15008"/>
                </a:moveTo>
                <a:lnTo>
                  <a:pt x="36063" y="15008"/>
                </a:lnTo>
                <a:lnTo>
                  <a:pt x="36441" y="15008"/>
                </a:lnTo>
                <a:lnTo>
                  <a:pt x="36819" y="14989"/>
                </a:lnTo>
                <a:lnTo>
                  <a:pt x="37178" y="14951"/>
                </a:lnTo>
                <a:lnTo>
                  <a:pt x="37518" y="14894"/>
                </a:lnTo>
                <a:lnTo>
                  <a:pt x="37859" y="14819"/>
                </a:lnTo>
                <a:lnTo>
                  <a:pt x="38180" y="14724"/>
                </a:lnTo>
                <a:lnTo>
                  <a:pt x="38482" y="14611"/>
                </a:lnTo>
                <a:lnTo>
                  <a:pt x="38785" y="14479"/>
                </a:lnTo>
                <a:lnTo>
                  <a:pt x="39087" y="14309"/>
                </a:lnTo>
                <a:lnTo>
                  <a:pt x="39371" y="14138"/>
                </a:lnTo>
                <a:lnTo>
                  <a:pt x="39635" y="13949"/>
                </a:lnTo>
                <a:lnTo>
                  <a:pt x="39900" y="13723"/>
                </a:lnTo>
                <a:lnTo>
                  <a:pt x="40164" y="13496"/>
                </a:lnTo>
                <a:lnTo>
                  <a:pt x="40410" y="13231"/>
                </a:lnTo>
                <a:lnTo>
                  <a:pt x="40637" y="12948"/>
                </a:lnTo>
                <a:lnTo>
                  <a:pt x="40883" y="12645"/>
                </a:lnTo>
                <a:lnTo>
                  <a:pt x="40883" y="12645"/>
                </a:lnTo>
                <a:lnTo>
                  <a:pt x="41374" y="12230"/>
                </a:lnTo>
                <a:lnTo>
                  <a:pt x="41866" y="11814"/>
                </a:lnTo>
                <a:lnTo>
                  <a:pt x="42811" y="10925"/>
                </a:lnTo>
                <a:lnTo>
                  <a:pt x="43283" y="10472"/>
                </a:lnTo>
                <a:lnTo>
                  <a:pt x="43756" y="10037"/>
                </a:lnTo>
                <a:lnTo>
                  <a:pt x="44247" y="9621"/>
                </a:lnTo>
                <a:lnTo>
                  <a:pt x="44757" y="9205"/>
                </a:lnTo>
                <a:lnTo>
                  <a:pt x="44757" y="9205"/>
                </a:lnTo>
                <a:lnTo>
                  <a:pt x="45003" y="9016"/>
                </a:lnTo>
                <a:lnTo>
                  <a:pt x="45268" y="8827"/>
                </a:lnTo>
                <a:lnTo>
                  <a:pt x="45532" y="8657"/>
                </a:lnTo>
                <a:lnTo>
                  <a:pt x="45816" y="8506"/>
                </a:lnTo>
                <a:lnTo>
                  <a:pt x="46099" y="8374"/>
                </a:lnTo>
                <a:lnTo>
                  <a:pt x="46402" y="8260"/>
                </a:lnTo>
                <a:lnTo>
                  <a:pt x="46988" y="8053"/>
                </a:lnTo>
                <a:lnTo>
                  <a:pt x="47611" y="7863"/>
                </a:lnTo>
                <a:lnTo>
                  <a:pt x="48216" y="7712"/>
                </a:lnTo>
                <a:lnTo>
                  <a:pt x="49445" y="7410"/>
                </a:lnTo>
                <a:lnTo>
                  <a:pt x="50049" y="7259"/>
                </a:lnTo>
                <a:lnTo>
                  <a:pt x="50635" y="7070"/>
                </a:lnTo>
                <a:lnTo>
                  <a:pt x="50919" y="6975"/>
                </a:lnTo>
                <a:lnTo>
                  <a:pt x="51202" y="6862"/>
                </a:lnTo>
                <a:lnTo>
                  <a:pt x="51467" y="6729"/>
                </a:lnTo>
                <a:lnTo>
                  <a:pt x="51732" y="6597"/>
                </a:lnTo>
                <a:lnTo>
                  <a:pt x="51977" y="6427"/>
                </a:lnTo>
                <a:lnTo>
                  <a:pt x="52223" y="6257"/>
                </a:lnTo>
                <a:lnTo>
                  <a:pt x="52469" y="6068"/>
                </a:lnTo>
                <a:lnTo>
                  <a:pt x="52677" y="5860"/>
                </a:lnTo>
                <a:lnTo>
                  <a:pt x="52884" y="5633"/>
                </a:lnTo>
                <a:lnTo>
                  <a:pt x="53092" y="5388"/>
                </a:lnTo>
                <a:lnTo>
                  <a:pt x="53263" y="5104"/>
                </a:lnTo>
                <a:lnTo>
                  <a:pt x="53433" y="4821"/>
                </a:lnTo>
                <a:lnTo>
                  <a:pt x="53433" y="4821"/>
                </a:lnTo>
                <a:lnTo>
                  <a:pt x="53697" y="4272"/>
                </a:lnTo>
                <a:lnTo>
                  <a:pt x="53905" y="3857"/>
                </a:lnTo>
                <a:lnTo>
                  <a:pt x="54094" y="3422"/>
                </a:lnTo>
                <a:lnTo>
                  <a:pt x="54264" y="3006"/>
                </a:lnTo>
                <a:lnTo>
                  <a:pt x="54321" y="2817"/>
                </a:lnTo>
                <a:lnTo>
                  <a:pt x="54359" y="2628"/>
                </a:lnTo>
                <a:lnTo>
                  <a:pt x="54378" y="2477"/>
                </a:lnTo>
                <a:lnTo>
                  <a:pt x="54359" y="2345"/>
                </a:lnTo>
                <a:lnTo>
                  <a:pt x="54340" y="2288"/>
                </a:lnTo>
                <a:lnTo>
                  <a:pt x="54321" y="2250"/>
                </a:lnTo>
                <a:lnTo>
                  <a:pt x="54283" y="2212"/>
                </a:lnTo>
                <a:lnTo>
                  <a:pt x="54226" y="2193"/>
                </a:lnTo>
                <a:lnTo>
                  <a:pt x="54226" y="2193"/>
                </a:lnTo>
                <a:lnTo>
                  <a:pt x="54151" y="2193"/>
                </a:lnTo>
                <a:lnTo>
                  <a:pt x="54056" y="2212"/>
                </a:lnTo>
                <a:lnTo>
                  <a:pt x="54000" y="2269"/>
                </a:lnTo>
                <a:lnTo>
                  <a:pt x="53962" y="2345"/>
                </a:lnTo>
                <a:lnTo>
                  <a:pt x="53962" y="2345"/>
                </a:lnTo>
                <a:lnTo>
                  <a:pt x="53830" y="2760"/>
                </a:lnTo>
                <a:lnTo>
                  <a:pt x="53678" y="3176"/>
                </a:lnTo>
                <a:lnTo>
                  <a:pt x="53527" y="3573"/>
                </a:lnTo>
                <a:lnTo>
                  <a:pt x="53357" y="3970"/>
                </a:lnTo>
                <a:lnTo>
                  <a:pt x="53168" y="4367"/>
                </a:lnTo>
                <a:lnTo>
                  <a:pt x="52941" y="4745"/>
                </a:lnTo>
                <a:lnTo>
                  <a:pt x="52714" y="5104"/>
                </a:lnTo>
                <a:lnTo>
                  <a:pt x="52450" y="5444"/>
                </a:lnTo>
                <a:lnTo>
                  <a:pt x="52450" y="5444"/>
                </a:lnTo>
                <a:lnTo>
                  <a:pt x="52242" y="5652"/>
                </a:lnTo>
                <a:lnTo>
                  <a:pt x="52015" y="5841"/>
                </a:lnTo>
                <a:lnTo>
                  <a:pt x="51788" y="6011"/>
                </a:lnTo>
                <a:lnTo>
                  <a:pt x="51543" y="6181"/>
                </a:lnTo>
                <a:lnTo>
                  <a:pt x="51297" y="6314"/>
                </a:lnTo>
                <a:lnTo>
                  <a:pt x="51051" y="6427"/>
                </a:lnTo>
                <a:lnTo>
                  <a:pt x="50787" y="6540"/>
                </a:lnTo>
                <a:lnTo>
                  <a:pt x="50522" y="6635"/>
                </a:lnTo>
                <a:lnTo>
                  <a:pt x="49974" y="6824"/>
                </a:lnTo>
                <a:lnTo>
                  <a:pt x="49388" y="6975"/>
                </a:lnTo>
                <a:lnTo>
                  <a:pt x="48197" y="7240"/>
                </a:lnTo>
                <a:lnTo>
                  <a:pt x="47555" y="7410"/>
                </a:lnTo>
                <a:lnTo>
                  <a:pt x="46931" y="7599"/>
                </a:lnTo>
                <a:lnTo>
                  <a:pt x="46610" y="7712"/>
                </a:lnTo>
                <a:lnTo>
                  <a:pt x="46288" y="7826"/>
                </a:lnTo>
                <a:lnTo>
                  <a:pt x="45948" y="7977"/>
                </a:lnTo>
                <a:lnTo>
                  <a:pt x="45627" y="8128"/>
                </a:lnTo>
                <a:lnTo>
                  <a:pt x="45305" y="8298"/>
                </a:lnTo>
                <a:lnTo>
                  <a:pt x="44965" y="8487"/>
                </a:lnTo>
                <a:lnTo>
                  <a:pt x="44644" y="8695"/>
                </a:lnTo>
                <a:lnTo>
                  <a:pt x="44323" y="8922"/>
                </a:lnTo>
                <a:lnTo>
                  <a:pt x="43982" y="9187"/>
                </a:lnTo>
                <a:lnTo>
                  <a:pt x="43661" y="9470"/>
                </a:lnTo>
                <a:lnTo>
                  <a:pt x="43340" y="9772"/>
                </a:lnTo>
                <a:lnTo>
                  <a:pt x="43018" y="10132"/>
                </a:lnTo>
                <a:lnTo>
                  <a:pt x="43018" y="10132"/>
                </a:lnTo>
                <a:lnTo>
                  <a:pt x="42773" y="10377"/>
                </a:lnTo>
                <a:lnTo>
                  <a:pt x="42508" y="10623"/>
                </a:lnTo>
                <a:lnTo>
                  <a:pt x="41979" y="11095"/>
                </a:lnTo>
                <a:lnTo>
                  <a:pt x="40883" y="12022"/>
                </a:lnTo>
                <a:lnTo>
                  <a:pt x="40883" y="12022"/>
                </a:lnTo>
                <a:lnTo>
                  <a:pt x="40637" y="12230"/>
                </a:lnTo>
                <a:lnTo>
                  <a:pt x="40429" y="12475"/>
                </a:lnTo>
                <a:lnTo>
                  <a:pt x="40013" y="12948"/>
                </a:lnTo>
                <a:lnTo>
                  <a:pt x="39786" y="13193"/>
                </a:lnTo>
                <a:lnTo>
                  <a:pt x="39579" y="13420"/>
                </a:lnTo>
                <a:lnTo>
                  <a:pt x="39333" y="13647"/>
                </a:lnTo>
                <a:lnTo>
                  <a:pt x="39068" y="13836"/>
                </a:lnTo>
                <a:lnTo>
                  <a:pt x="39068" y="13836"/>
                </a:lnTo>
                <a:lnTo>
                  <a:pt x="38709" y="14025"/>
                </a:lnTo>
                <a:lnTo>
                  <a:pt x="38331" y="14176"/>
                </a:lnTo>
                <a:lnTo>
                  <a:pt x="37934" y="14309"/>
                </a:lnTo>
                <a:lnTo>
                  <a:pt x="37518" y="14403"/>
                </a:lnTo>
                <a:lnTo>
                  <a:pt x="37121" y="14479"/>
                </a:lnTo>
                <a:lnTo>
                  <a:pt x="36706" y="14535"/>
                </a:lnTo>
                <a:lnTo>
                  <a:pt x="36271" y="14554"/>
                </a:lnTo>
                <a:lnTo>
                  <a:pt x="35855" y="14554"/>
                </a:lnTo>
                <a:lnTo>
                  <a:pt x="35439" y="14535"/>
                </a:lnTo>
                <a:lnTo>
                  <a:pt x="35005" y="14498"/>
                </a:lnTo>
                <a:lnTo>
                  <a:pt x="34589" y="14441"/>
                </a:lnTo>
                <a:lnTo>
                  <a:pt x="34173" y="14365"/>
                </a:lnTo>
                <a:lnTo>
                  <a:pt x="33776" y="14252"/>
                </a:lnTo>
                <a:lnTo>
                  <a:pt x="33379" y="14138"/>
                </a:lnTo>
                <a:lnTo>
                  <a:pt x="32982" y="14006"/>
                </a:lnTo>
                <a:lnTo>
                  <a:pt x="32604" y="13836"/>
                </a:lnTo>
                <a:lnTo>
                  <a:pt x="32604" y="13836"/>
                </a:lnTo>
                <a:lnTo>
                  <a:pt x="32302" y="13666"/>
                </a:lnTo>
                <a:lnTo>
                  <a:pt x="31999" y="13496"/>
                </a:lnTo>
                <a:lnTo>
                  <a:pt x="31678" y="13364"/>
                </a:lnTo>
                <a:lnTo>
                  <a:pt x="31338" y="13231"/>
                </a:lnTo>
                <a:lnTo>
                  <a:pt x="31017" y="13137"/>
                </a:lnTo>
                <a:lnTo>
                  <a:pt x="30676" y="13023"/>
                </a:lnTo>
                <a:lnTo>
                  <a:pt x="29996" y="12853"/>
                </a:lnTo>
                <a:lnTo>
                  <a:pt x="29316" y="12664"/>
                </a:lnTo>
                <a:lnTo>
                  <a:pt x="28994" y="12551"/>
                </a:lnTo>
                <a:lnTo>
                  <a:pt x="28673" y="12419"/>
                </a:lnTo>
                <a:lnTo>
                  <a:pt x="28352" y="12286"/>
                </a:lnTo>
                <a:lnTo>
                  <a:pt x="28030" y="12135"/>
                </a:lnTo>
                <a:lnTo>
                  <a:pt x="27747" y="11946"/>
                </a:lnTo>
                <a:lnTo>
                  <a:pt x="27444" y="11719"/>
                </a:lnTo>
                <a:lnTo>
                  <a:pt x="27444" y="11719"/>
                </a:lnTo>
                <a:lnTo>
                  <a:pt x="27123" y="11436"/>
                </a:lnTo>
                <a:lnTo>
                  <a:pt x="26783" y="11209"/>
                </a:lnTo>
                <a:lnTo>
                  <a:pt x="26481" y="11020"/>
                </a:lnTo>
                <a:lnTo>
                  <a:pt x="26159" y="10850"/>
                </a:lnTo>
                <a:lnTo>
                  <a:pt x="25857" y="10717"/>
                </a:lnTo>
                <a:lnTo>
                  <a:pt x="25554" y="10585"/>
                </a:lnTo>
                <a:lnTo>
                  <a:pt x="25252" y="10491"/>
                </a:lnTo>
                <a:lnTo>
                  <a:pt x="24968" y="10415"/>
                </a:lnTo>
                <a:lnTo>
                  <a:pt x="24364" y="10245"/>
                </a:lnTo>
                <a:lnTo>
                  <a:pt x="23778" y="10075"/>
                </a:lnTo>
                <a:lnTo>
                  <a:pt x="23456" y="9980"/>
                </a:lnTo>
                <a:lnTo>
                  <a:pt x="23135" y="9848"/>
                </a:lnTo>
                <a:lnTo>
                  <a:pt x="22814" y="9716"/>
                </a:lnTo>
                <a:lnTo>
                  <a:pt x="22493" y="9527"/>
                </a:lnTo>
                <a:lnTo>
                  <a:pt x="22493" y="9527"/>
                </a:lnTo>
                <a:lnTo>
                  <a:pt x="22190" y="9357"/>
                </a:lnTo>
                <a:lnTo>
                  <a:pt x="21926" y="9168"/>
                </a:lnTo>
                <a:lnTo>
                  <a:pt x="21680" y="8979"/>
                </a:lnTo>
                <a:lnTo>
                  <a:pt x="21453" y="8771"/>
                </a:lnTo>
                <a:lnTo>
                  <a:pt x="21264" y="8582"/>
                </a:lnTo>
                <a:lnTo>
                  <a:pt x="21075" y="8393"/>
                </a:lnTo>
                <a:lnTo>
                  <a:pt x="20924" y="8185"/>
                </a:lnTo>
                <a:lnTo>
                  <a:pt x="20773" y="7996"/>
                </a:lnTo>
                <a:lnTo>
                  <a:pt x="20640" y="7788"/>
                </a:lnTo>
                <a:lnTo>
                  <a:pt x="20527" y="7580"/>
                </a:lnTo>
                <a:lnTo>
                  <a:pt x="20319" y="7183"/>
                </a:lnTo>
                <a:lnTo>
                  <a:pt x="20168" y="6767"/>
                </a:lnTo>
                <a:lnTo>
                  <a:pt x="20017" y="6351"/>
                </a:lnTo>
                <a:lnTo>
                  <a:pt x="19865" y="5936"/>
                </a:lnTo>
                <a:lnTo>
                  <a:pt x="19714" y="5539"/>
                </a:lnTo>
                <a:lnTo>
                  <a:pt x="19544" y="5142"/>
                </a:lnTo>
                <a:lnTo>
                  <a:pt x="19317" y="4745"/>
                </a:lnTo>
                <a:lnTo>
                  <a:pt x="19204" y="4556"/>
                </a:lnTo>
                <a:lnTo>
                  <a:pt x="19053" y="4348"/>
                </a:lnTo>
                <a:lnTo>
                  <a:pt x="18901" y="4159"/>
                </a:lnTo>
                <a:lnTo>
                  <a:pt x="18731" y="3970"/>
                </a:lnTo>
                <a:lnTo>
                  <a:pt x="18542" y="3800"/>
                </a:lnTo>
                <a:lnTo>
                  <a:pt x="18334" y="3611"/>
                </a:lnTo>
                <a:lnTo>
                  <a:pt x="18089" y="3441"/>
                </a:lnTo>
                <a:lnTo>
                  <a:pt x="17843" y="3271"/>
                </a:lnTo>
                <a:lnTo>
                  <a:pt x="17843" y="3271"/>
                </a:lnTo>
                <a:lnTo>
                  <a:pt x="17484" y="3025"/>
                </a:lnTo>
                <a:lnTo>
                  <a:pt x="17125" y="2817"/>
                </a:lnTo>
                <a:lnTo>
                  <a:pt x="16388" y="2420"/>
                </a:lnTo>
                <a:lnTo>
                  <a:pt x="16010" y="2193"/>
                </a:lnTo>
                <a:lnTo>
                  <a:pt x="15669" y="1985"/>
                </a:lnTo>
                <a:lnTo>
                  <a:pt x="15329" y="1740"/>
                </a:lnTo>
                <a:lnTo>
                  <a:pt x="15008" y="1456"/>
                </a:lnTo>
                <a:lnTo>
                  <a:pt x="15008" y="1456"/>
                </a:lnTo>
                <a:lnTo>
                  <a:pt x="15102" y="1418"/>
                </a:lnTo>
                <a:lnTo>
                  <a:pt x="15159" y="1362"/>
                </a:lnTo>
                <a:lnTo>
                  <a:pt x="15197" y="1286"/>
                </a:lnTo>
                <a:lnTo>
                  <a:pt x="15197" y="1211"/>
                </a:lnTo>
                <a:lnTo>
                  <a:pt x="15178" y="1135"/>
                </a:lnTo>
                <a:lnTo>
                  <a:pt x="15140" y="1078"/>
                </a:lnTo>
                <a:lnTo>
                  <a:pt x="15065" y="1022"/>
                </a:lnTo>
                <a:lnTo>
                  <a:pt x="14970" y="1003"/>
                </a:lnTo>
                <a:lnTo>
                  <a:pt x="14970" y="1003"/>
                </a:lnTo>
                <a:lnTo>
                  <a:pt x="14838" y="1022"/>
                </a:lnTo>
                <a:lnTo>
                  <a:pt x="14724" y="1040"/>
                </a:lnTo>
                <a:lnTo>
                  <a:pt x="14630" y="1097"/>
                </a:lnTo>
                <a:lnTo>
                  <a:pt x="14573" y="1154"/>
                </a:lnTo>
                <a:lnTo>
                  <a:pt x="14535" y="1229"/>
                </a:lnTo>
                <a:lnTo>
                  <a:pt x="14517" y="1305"/>
                </a:lnTo>
                <a:lnTo>
                  <a:pt x="14535" y="1400"/>
                </a:lnTo>
                <a:lnTo>
                  <a:pt x="14554" y="1494"/>
                </a:lnTo>
                <a:lnTo>
                  <a:pt x="14592" y="1589"/>
                </a:lnTo>
                <a:lnTo>
                  <a:pt x="14649" y="1683"/>
                </a:lnTo>
                <a:lnTo>
                  <a:pt x="14781" y="1872"/>
                </a:lnTo>
                <a:lnTo>
                  <a:pt x="14932" y="2023"/>
                </a:lnTo>
                <a:lnTo>
                  <a:pt x="15027" y="2099"/>
                </a:lnTo>
                <a:lnTo>
                  <a:pt x="15102" y="2137"/>
                </a:lnTo>
                <a:lnTo>
                  <a:pt x="15102" y="2137"/>
                </a:lnTo>
                <a:lnTo>
                  <a:pt x="15405" y="2345"/>
                </a:lnTo>
                <a:lnTo>
                  <a:pt x="15707" y="2534"/>
                </a:lnTo>
                <a:lnTo>
                  <a:pt x="16331" y="2893"/>
                </a:lnTo>
                <a:lnTo>
                  <a:pt x="16974" y="3252"/>
                </a:lnTo>
                <a:lnTo>
                  <a:pt x="17295" y="3441"/>
                </a:lnTo>
                <a:lnTo>
                  <a:pt x="17597" y="3649"/>
                </a:lnTo>
                <a:lnTo>
                  <a:pt x="17881" y="3857"/>
                </a:lnTo>
                <a:lnTo>
                  <a:pt x="18164" y="4083"/>
                </a:lnTo>
                <a:lnTo>
                  <a:pt x="18429" y="4329"/>
                </a:lnTo>
                <a:lnTo>
                  <a:pt x="18675" y="4575"/>
                </a:lnTo>
                <a:lnTo>
                  <a:pt x="18883" y="4858"/>
                </a:lnTo>
                <a:lnTo>
                  <a:pt x="19072" y="5161"/>
                </a:lnTo>
                <a:lnTo>
                  <a:pt x="19242" y="5482"/>
                </a:lnTo>
                <a:lnTo>
                  <a:pt x="19374" y="5841"/>
                </a:lnTo>
                <a:lnTo>
                  <a:pt x="19374" y="5841"/>
                </a:lnTo>
                <a:lnTo>
                  <a:pt x="19563" y="6427"/>
                </a:lnTo>
                <a:lnTo>
                  <a:pt x="19733" y="7013"/>
                </a:lnTo>
                <a:lnTo>
                  <a:pt x="19828" y="7296"/>
                </a:lnTo>
                <a:lnTo>
                  <a:pt x="19960" y="7580"/>
                </a:lnTo>
                <a:lnTo>
                  <a:pt x="20092" y="7845"/>
                </a:lnTo>
                <a:lnTo>
                  <a:pt x="20262" y="8090"/>
                </a:lnTo>
                <a:lnTo>
                  <a:pt x="20262" y="8090"/>
                </a:lnTo>
                <a:lnTo>
                  <a:pt x="20602" y="8506"/>
                </a:lnTo>
                <a:lnTo>
                  <a:pt x="20924" y="8865"/>
                </a:lnTo>
                <a:lnTo>
                  <a:pt x="21226" y="9168"/>
                </a:lnTo>
                <a:lnTo>
                  <a:pt x="21529" y="9432"/>
                </a:lnTo>
                <a:lnTo>
                  <a:pt x="21831" y="9659"/>
                </a:lnTo>
                <a:lnTo>
                  <a:pt x="22152" y="9848"/>
                </a:lnTo>
                <a:lnTo>
                  <a:pt x="22455" y="10018"/>
                </a:lnTo>
                <a:lnTo>
                  <a:pt x="22776" y="10169"/>
                </a:lnTo>
                <a:lnTo>
                  <a:pt x="23097" y="10302"/>
                </a:lnTo>
                <a:lnTo>
                  <a:pt x="23419" y="10415"/>
                </a:lnTo>
                <a:lnTo>
                  <a:pt x="24137" y="10642"/>
                </a:lnTo>
                <a:lnTo>
                  <a:pt x="24912" y="10869"/>
                </a:lnTo>
                <a:lnTo>
                  <a:pt x="25781" y="11133"/>
                </a:lnTo>
                <a:lnTo>
                  <a:pt x="25781" y="11133"/>
                </a:lnTo>
                <a:lnTo>
                  <a:pt x="26178" y="11398"/>
                </a:lnTo>
                <a:lnTo>
                  <a:pt x="26594" y="11662"/>
                </a:lnTo>
                <a:lnTo>
                  <a:pt x="27388" y="12211"/>
                </a:lnTo>
                <a:lnTo>
                  <a:pt x="27785" y="12475"/>
                </a:lnTo>
                <a:lnTo>
                  <a:pt x="28200" y="12721"/>
                </a:lnTo>
                <a:lnTo>
                  <a:pt x="28635" y="12929"/>
                </a:lnTo>
                <a:lnTo>
                  <a:pt x="28862" y="13023"/>
                </a:lnTo>
                <a:lnTo>
                  <a:pt x="29089" y="13099"/>
                </a:lnTo>
                <a:lnTo>
                  <a:pt x="29089" y="13099"/>
                </a:lnTo>
                <a:lnTo>
                  <a:pt x="29542" y="13212"/>
                </a:lnTo>
                <a:lnTo>
                  <a:pt x="30015" y="13307"/>
                </a:lnTo>
                <a:lnTo>
                  <a:pt x="30487" y="13420"/>
                </a:lnTo>
                <a:lnTo>
                  <a:pt x="30733" y="13477"/>
                </a:lnTo>
                <a:lnTo>
                  <a:pt x="30960" y="13553"/>
                </a:lnTo>
                <a:lnTo>
                  <a:pt x="30960" y="13553"/>
                </a:lnTo>
                <a:lnTo>
                  <a:pt x="31262" y="13666"/>
                </a:lnTo>
                <a:lnTo>
                  <a:pt x="31565" y="13798"/>
                </a:lnTo>
                <a:lnTo>
                  <a:pt x="32132" y="14101"/>
                </a:lnTo>
                <a:lnTo>
                  <a:pt x="32434" y="14252"/>
                </a:lnTo>
                <a:lnTo>
                  <a:pt x="32718" y="14403"/>
                </a:lnTo>
                <a:lnTo>
                  <a:pt x="33020" y="14516"/>
                </a:lnTo>
                <a:lnTo>
                  <a:pt x="33341" y="14630"/>
                </a:lnTo>
                <a:lnTo>
                  <a:pt x="33341" y="14630"/>
                </a:lnTo>
                <a:lnTo>
                  <a:pt x="33663" y="14705"/>
                </a:lnTo>
                <a:lnTo>
                  <a:pt x="34003" y="14781"/>
                </a:lnTo>
                <a:lnTo>
                  <a:pt x="34683" y="14894"/>
                </a:lnTo>
                <a:lnTo>
                  <a:pt x="35364" y="14951"/>
                </a:lnTo>
                <a:lnTo>
                  <a:pt x="36063" y="15008"/>
                </a:lnTo>
                <a:lnTo>
                  <a:pt x="36063" y="15008"/>
                </a:lnTo>
                <a:close/>
                <a:moveTo>
                  <a:pt x="35515" y="13099"/>
                </a:moveTo>
                <a:lnTo>
                  <a:pt x="35515" y="13099"/>
                </a:lnTo>
                <a:lnTo>
                  <a:pt x="35780" y="13118"/>
                </a:lnTo>
                <a:lnTo>
                  <a:pt x="36063" y="13118"/>
                </a:lnTo>
                <a:lnTo>
                  <a:pt x="36328" y="13099"/>
                </a:lnTo>
                <a:lnTo>
                  <a:pt x="36611" y="13061"/>
                </a:lnTo>
                <a:lnTo>
                  <a:pt x="36876" y="13023"/>
                </a:lnTo>
                <a:lnTo>
                  <a:pt x="37140" y="12967"/>
                </a:lnTo>
                <a:lnTo>
                  <a:pt x="37405" y="12910"/>
                </a:lnTo>
                <a:lnTo>
                  <a:pt x="37670" y="12815"/>
                </a:lnTo>
                <a:lnTo>
                  <a:pt x="38199" y="12645"/>
                </a:lnTo>
                <a:lnTo>
                  <a:pt x="38709" y="12419"/>
                </a:lnTo>
                <a:lnTo>
                  <a:pt x="39182" y="12173"/>
                </a:lnTo>
                <a:lnTo>
                  <a:pt x="39654" y="11889"/>
                </a:lnTo>
                <a:lnTo>
                  <a:pt x="39654" y="11889"/>
                </a:lnTo>
                <a:lnTo>
                  <a:pt x="40070" y="11492"/>
                </a:lnTo>
                <a:lnTo>
                  <a:pt x="40486" y="11095"/>
                </a:lnTo>
                <a:lnTo>
                  <a:pt x="41298" y="10302"/>
                </a:lnTo>
                <a:lnTo>
                  <a:pt x="41733" y="9924"/>
                </a:lnTo>
                <a:lnTo>
                  <a:pt x="42168" y="9565"/>
                </a:lnTo>
                <a:lnTo>
                  <a:pt x="42622" y="9224"/>
                </a:lnTo>
                <a:lnTo>
                  <a:pt x="42867" y="9054"/>
                </a:lnTo>
                <a:lnTo>
                  <a:pt x="43113" y="8903"/>
                </a:lnTo>
                <a:lnTo>
                  <a:pt x="43113" y="8903"/>
                </a:lnTo>
                <a:lnTo>
                  <a:pt x="43321" y="8790"/>
                </a:lnTo>
                <a:lnTo>
                  <a:pt x="43510" y="8657"/>
                </a:lnTo>
                <a:lnTo>
                  <a:pt x="43699" y="8506"/>
                </a:lnTo>
                <a:lnTo>
                  <a:pt x="43869" y="8355"/>
                </a:lnTo>
                <a:lnTo>
                  <a:pt x="44190" y="8015"/>
                </a:lnTo>
                <a:lnTo>
                  <a:pt x="44493" y="7674"/>
                </a:lnTo>
                <a:lnTo>
                  <a:pt x="44776" y="7296"/>
                </a:lnTo>
                <a:lnTo>
                  <a:pt x="45022" y="6900"/>
                </a:lnTo>
                <a:lnTo>
                  <a:pt x="45513" y="6106"/>
                </a:lnTo>
                <a:lnTo>
                  <a:pt x="45513" y="6106"/>
                </a:lnTo>
                <a:lnTo>
                  <a:pt x="45665" y="5955"/>
                </a:lnTo>
                <a:lnTo>
                  <a:pt x="45816" y="5822"/>
                </a:lnTo>
                <a:lnTo>
                  <a:pt x="46156" y="5577"/>
                </a:lnTo>
                <a:lnTo>
                  <a:pt x="46515" y="5369"/>
                </a:lnTo>
                <a:lnTo>
                  <a:pt x="46893" y="5180"/>
                </a:lnTo>
                <a:lnTo>
                  <a:pt x="47271" y="4991"/>
                </a:lnTo>
                <a:lnTo>
                  <a:pt x="47630" y="4783"/>
                </a:lnTo>
                <a:lnTo>
                  <a:pt x="47970" y="4556"/>
                </a:lnTo>
                <a:lnTo>
                  <a:pt x="48140" y="4424"/>
                </a:lnTo>
                <a:lnTo>
                  <a:pt x="48292" y="4291"/>
                </a:lnTo>
                <a:lnTo>
                  <a:pt x="48292" y="4291"/>
                </a:lnTo>
                <a:lnTo>
                  <a:pt x="48613" y="3951"/>
                </a:lnTo>
                <a:lnTo>
                  <a:pt x="48821" y="3743"/>
                </a:lnTo>
                <a:lnTo>
                  <a:pt x="49029" y="3497"/>
                </a:lnTo>
                <a:lnTo>
                  <a:pt x="49199" y="3271"/>
                </a:lnTo>
                <a:lnTo>
                  <a:pt x="49275" y="3138"/>
                </a:lnTo>
                <a:lnTo>
                  <a:pt x="49312" y="3025"/>
                </a:lnTo>
                <a:lnTo>
                  <a:pt x="49350" y="2930"/>
                </a:lnTo>
                <a:lnTo>
                  <a:pt x="49350" y="2836"/>
                </a:lnTo>
                <a:lnTo>
                  <a:pt x="49312" y="2741"/>
                </a:lnTo>
                <a:lnTo>
                  <a:pt x="49256" y="2666"/>
                </a:lnTo>
                <a:lnTo>
                  <a:pt x="49256" y="2666"/>
                </a:lnTo>
                <a:lnTo>
                  <a:pt x="49199" y="2647"/>
                </a:lnTo>
                <a:lnTo>
                  <a:pt x="49123" y="2647"/>
                </a:lnTo>
                <a:lnTo>
                  <a:pt x="49067" y="2666"/>
                </a:lnTo>
                <a:lnTo>
                  <a:pt x="48991" y="2704"/>
                </a:lnTo>
                <a:lnTo>
                  <a:pt x="48878" y="2836"/>
                </a:lnTo>
                <a:lnTo>
                  <a:pt x="48783" y="2987"/>
                </a:lnTo>
                <a:lnTo>
                  <a:pt x="48575" y="3346"/>
                </a:lnTo>
                <a:lnTo>
                  <a:pt x="48462" y="3497"/>
                </a:lnTo>
                <a:lnTo>
                  <a:pt x="48405" y="3554"/>
                </a:lnTo>
                <a:lnTo>
                  <a:pt x="48348" y="3592"/>
                </a:lnTo>
                <a:lnTo>
                  <a:pt x="48348" y="3592"/>
                </a:lnTo>
                <a:lnTo>
                  <a:pt x="48084" y="3857"/>
                </a:lnTo>
                <a:lnTo>
                  <a:pt x="47800" y="4102"/>
                </a:lnTo>
                <a:lnTo>
                  <a:pt x="47498" y="4310"/>
                </a:lnTo>
                <a:lnTo>
                  <a:pt x="47177" y="4518"/>
                </a:lnTo>
                <a:lnTo>
                  <a:pt x="46534" y="4877"/>
                </a:lnTo>
                <a:lnTo>
                  <a:pt x="45872" y="5236"/>
                </a:lnTo>
                <a:lnTo>
                  <a:pt x="45872" y="5236"/>
                </a:lnTo>
                <a:lnTo>
                  <a:pt x="45702" y="5331"/>
                </a:lnTo>
                <a:lnTo>
                  <a:pt x="45551" y="5425"/>
                </a:lnTo>
                <a:lnTo>
                  <a:pt x="45419" y="5558"/>
                </a:lnTo>
                <a:lnTo>
                  <a:pt x="45286" y="5690"/>
                </a:lnTo>
                <a:lnTo>
                  <a:pt x="45173" y="5822"/>
                </a:lnTo>
                <a:lnTo>
                  <a:pt x="45060" y="5973"/>
                </a:lnTo>
                <a:lnTo>
                  <a:pt x="44852" y="6276"/>
                </a:lnTo>
                <a:lnTo>
                  <a:pt x="44474" y="6937"/>
                </a:lnTo>
                <a:lnTo>
                  <a:pt x="44266" y="7240"/>
                </a:lnTo>
                <a:lnTo>
                  <a:pt x="44171" y="7391"/>
                </a:lnTo>
                <a:lnTo>
                  <a:pt x="44039" y="7542"/>
                </a:lnTo>
                <a:lnTo>
                  <a:pt x="44039" y="7542"/>
                </a:lnTo>
                <a:lnTo>
                  <a:pt x="43907" y="7693"/>
                </a:lnTo>
                <a:lnTo>
                  <a:pt x="43737" y="7845"/>
                </a:lnTo>
                <a:lnTo>
                  <a:pt x="43415" y="8128"/>
                </a:lnTo>
                <a:lnTo>
                  <a:pt x="43075" y="8393"/>
                </a:lnTo>
                <a:lnTo>
                  <a:pt x="42716" y="8638"/>
                </a:lnTo>
                <a:lnTo>
                  <a:pt x="42017" y="9111"/>
                </a:lnTo>
                <a:lnTo>
                  <a:pt x="41677" y="9376"/>
                </a:lnTo>
                <a:lnTo>
                  <a:pt x="41336" y="9659"/>
                </a:lnTo>
                <a:lnTo>
                  <a:pt x="41336" y="9659"/>
                </a:lnTo>
                <a:lnTo>
                  <a:pt x="40977" y="10056"/>
                </a:lnTo>
                <a:lnTo>
                  <a:pt x="40618" y="10415"/>
                </a:lnTo>
                <a:lnTo>
                  <a:pt x="40259" y="10755"/>
                </a:lnTo>
                <a:lnTo>
                  <a:pt x="39900" y="11058"/>
                </a:lnTo>
                <a:lnTo>
                  <a:pt x="39560" y="11322"/>
                </a:lnTo>
                <a:lnTo>
                  <a:pt x="39201" y="11568"/>
                </a:lnTo>
                <a:lnTo>
                  <a:pt x="38860" y="11795"/>
                </a:lnTo>
                <a:lnTo>
                  <a:pt x="38520" y="11984"/>
                </a:lnTo>
                <a:lnTo>
                  <a:pt x="38180" y="12154"/>
                </a:lnTo>
                <a:lnTo>
                  <a:pt x="37840" y="12286"/>
                </a:lnTo>
                <a:lnTo>
                  <a:pt x="37500" y="12400"/>
                </a:lnTo>
                <a:lnTo>
                  <a:pt x="37159" y="12494"/>
                </a:lnTo>
                <a:lnTo>
                  <a:pt x="36819" y="12551"/>
                </a:lnTo>
                <a:lnTo>
                  <a:pt x="36479" y="12608"/>
                </a:lnTo>
                <a:lnTo>
                  <a:pt x="36139" y="12626"/>
                </a:lnTo>
                <a:lnTo>
                  <a:pt x="35798" y="12645"/>
                </a:lnTo>
                <a:lnTo>
                  <a:pt x="35458" y="12626"/>
                </a:lnTo>
                <a:lnTo>
                  <a:pt x="35099" y="12589"/>
                </a:lnTo>
                <a:lnTo>
                  <a:pt x="34740" y="12532"/>
                </a:lnTo>
                <a:lnTo>
                  <a:pt x="34381" y="12475"/>
                </a:lnTo>
                <a:lnTo>
                  <a:pt x="34022" y="12400"/>
                </a:lnTo>
                <a:lnTo>
                  <a:pt x="33663" y="12305"/>
                </a:lnTo>
                <a:lnTo>
                  <a:pt x="32907" y="12059"/>
                </a:lnTo>
                <a:lnTo>
                  <a:pt x="32132" y="11776"/>
                </a:lnTo>
                <a:lnTo>
                  <a:pt x="31319" y="11455"/>
                </a:lnTo>
                <a:lnTo>
                  <a:pt x="30487" y="11077"/>
                </a:lnTo>
                <a:lnTo>
                  <a:pt x="29599" y="10699"/>
                </a:lnTo>
                <a:lnTo>
                  <a:pt x="29599" y="10699"/>
                </a:lnTo>
                <a:lnTo>
                  <a:pt x="29202" y="10547"/>
                </a:lnTo>
                <a:lnTo>
                  <a:pt x="28805" y="10377"/>
                </a:lnTo>
                <a:lnTo>
                  <a:pt x="28408" y="10207"/>
                </a:lnTo>
                <a:lnTo>
                  <a:pt x="28030" y="9999"/>
                </a:lnTo>
                <a:lnTo>
                  <a:pt x="27633" y="9754"/>
                </a:lnTo>
                <a:lnTo>
                  <a:pt x="27255" y="9508"/>
                </a:lnTo>
                <a:lnTo>
                  <a:pt x="26896" y="9243"/>
                </a:lnTo>
                <a:lnTo>
                  <a:pt x="26556" y="8941"/>
                </a:lnTo>
                <a:lnTo>
                  <a:pt x="26216" y="8638"/>
                </a:lnTo>
                <a:lnTo>
                  <a:pt x="25932" y="8298"/>
                </a:lnTo>
                <a:lnTo>
                  <a:pt x="25649" y="7958"/>
                </a:lnTo>
                <a:lnTo>
                  <a:pt x="25422" y="7599"/>
                </a:lnTo>
                <a:lnTo>
                  <a:pt x="25214" y="7221"/>
                </a:lnTo>
                <a:lnTo>
                  <a:pt x="25044" y="6824"/>
                </a:lnTo>
                <a:lnTo>
                  <a:pt x="24968" y="6616"/>
                </a:lnTo>
                <a:lnTo>
                  <a:pt x="24912" y="6408"/>
                </a:lnTo>
                <a:lnTo>
                  <a:pt x="24874" y="6200"/>
                </a:lnTo>
                <a:lnTo>
                  <a:pt x="24836" y="5973"/>
                </a:lnTo>
                <a:lnTo>
                  <a:pt x="24836" y="5973"/>
                </a:lnTo>
                <a:lnTo>
                  <a:pt x="24798" y="5482"/>
                </a:lnTo>
                <a:lnTo>
                  <a:pt x="24798" y="4991"/>
                </a:lnTo>
                <a:lnTo>
                  <a:pt x="24798" y="4480"/>
                </a:lnTo>
                <a:lnTo>
                  <a:pt x="24779" y="3989"/>
                </a:lnTo>
                <a:lnTo>
                  <a:pt x="24742" y="3497"/>
                </a:lnTo>
                <a:lnTo>
                  <a:pt x="24704" y="3252"/>
                </a:lnTo>
                <a:lnTo>
                  <a:pt x="24666" y="3006"/>
                </a:lnTo>
                <a:lnTo>
                  <a:pt x="24590" y="2779"/>
                </a:lnTo>
                <a:lnTo>
                  <a:pt x="24496" y="2552"/>
                </a:lnTo>
                <a:lnTo>
                  <a:pt x="24383" y="2326"/>
                </a:lnTo>
                <a:lnTo>
                  <a:pt x="24250" y="2118"/>
                </a:lnTo>
                <a:lnTo>
                  <a:pt x="24250" y="2118"/>
                </a:lnTo>
                <a:lnTo>
                  <a:pt x="24175" y="2080"/>
                </a:lnTo>
                <a:lnTo>
                  <a:pt x="24099" y="2042"/>
                </a:lnTo>
                <a:lnTo>
                  <a:pt x="24042" y="2042"/>
                </a:lnTo>
                <a:lnTo>
                  <a:pt x="23986" y="2061"/>
                </a:lnTo>
                <a:lnTo>
                  <a:pt x="23948" y="2099"/>
                </a:lnTo>
                <a:lnTo>
                  <a:pt x="23910" y="2137"/>
                </a:lnTo>
                <a:lnTo>
                  <a:pt x="23853" y="2250"/>
                </a:lnTo>
                <a:lnTo>
                  <a:pt x="23834" y="2382"/>
                </a:lnTo>
                <a:lnTo>
                  <a:pt x="23853" y="2439"/>
                </a:lnTo>
                <a:lnTo>
                  <a:pt x="23872" y="2515"/>
                </a:lnTo>
                <a:lnTo>
                  <a:pt x="23891" y="2571"/>
                </a:lnTo>
                <a:lnTo>
                  <a:pt x="23948" y="2609"/>
                </a:lnTo>
                <a:lnTo>
                  <a:pt x="24005" y="2647"/>
                </a:lnTo>
                <a:lnTo>
                  <a:pt x="24061" y="2666"/>
                </a:lnTo>
                <a:lnTo>
                  <a:pt x="24061" y="2666"/>
                </a:lnTo>
                <a:lnTo>
                  <a:pt x="24175" y="3006"/>
                </a:lnTo>
                <a:lnTo>
                  <a:pt x="24250" y="3346"/>
                </a:lnTo>
                <a:lnTo>
                  <a:pt x="24288" y="3705"/>
                </a:lnTo>
                <a:lnTo>
                  <a:pt x="24326" y="4064"/>
                </a:lnTo>
                <a:lnTo>
                  <a:pt x="24364" y="4783"/>
                </a:lnTo>
                <a:lnTo>
                  <a:pt x="24383" y="5501"/>
                </a:lnTo>
                <a:lnTo>
                  <a:pt x="24401" y="5860"/>
                </a:lnTo>
                <a:lnTo>
                  <a:pt x="24439" y="6219"/>
                </a:lnTo>
                <a:lnTo>
                  <a:pt x="24496" y="6559"/>
                </a:lnTo>
                <a:lnTo>
                  <a:pt x="24572" y="6900"/>
                </a:lnTo>
                <a:lnTo>
                  <a:pt x="24685" y="7240"/>
                </a:lnTo>
                <a:lnTo>
                  <a:pt x="24836" y="7561"/>
                </a:lnTo>
                <a:lnTo>
                  <a:pt x="24931" y="7712"/>
                </a:lnTo>
                <a:lnTo>
                  <a:pt x="25025" y="7863"/>
                </a:lnTo>
                <a:lnTo>
                  <a:pt x="25139" y="8015"/>
                </a:lnTo>
                <a:lnTo>
                  <a:pt x="25271" y="8147"/>
                </a:lnTo>
                <a:lnTo>
                  <a:pt x="25271" y="8147"/>
                </a:lnTo>
                <a:lnTo>
                  <a:pt x="25479" y="8449"/>
                </a:lnTo>
                <a:lnTo>
                  <a:pt x="25706" y="8714"/>
                </a:lnTo>
                <a:lnTo>
                  <a:pt x="25951" y="8979"/>
                </a:lnTo>
                <a:lnTo>
                  <a:pt x="26197" y="9224"/>
                </a:lnTo>
                <a:lnTo>
                  <a:pt x="26462" y="9470"/>
                </a:lnTo>
                <a:lnTo>
                  <a:pt x="26745" y="9678"/>
                </a:lnTo>
                <a:lnTo>
                  <a:pt x="27029" y="9886"/>
                </a:lnTo>
                <a:lnTo>
                  <a:pt x="27312" y="10094"/>
                </a:lnTo>
                <a:lnTo>
                  <a:pt x="27615" y="10264"/>
                </a:lnTo>
                <a:lnTo>
                  <a:pt x="27917" y="10453"/>
                </a:lnTo>
                <a:lnTo>
                  <a:pt x="28238" y="10604"/>
                </a:lnTo>
                <a:lnTo>
                  <a:pt x="28541" y="10755"/>
                </a:lnTo>
                <a:lnTo>
                  <a:pt x="29202" y="11039"/>
                </a:lnTo>
                <a:lnTo>
                  <a:pt x="29864" y="11284"/>
                </a:lnTo>
                <a:lnTo>
                  <a:pt x="29864" y="11284"/>
                </a:lnTo>
                <a:lnTo>
                  <a:pt x="30544" y="11606"/>
                </a:lnTo>
                <a:lnTo>
                  <a:pt x="31225" y="11889"/>
                </a:lnTo>
                <a:lnTo>
                  <a:pt x="31924" y="12173"/>
                </a:lnTo>
                <a:lnTo>
                  <a:pt x="32623" y="12437"/>
                </a:lnTo>
                <a:lnTo>
                  <a:pt x="33322" y="12664"/>
                </a:lnTo>
                <a:lnTo>
                  <a:pt x="34041" y="12853"/>
                </a:lnTo>
                <a:lnTo>
                  <a:pt x="34400" y="12929"/>
                </a:lnTo>
                <a:lnTo>
                  <a:pt x="34778" y="13004"/>
                </a:lnTo>
                <a:lnTo>
                  <a:pt x="35137" y="13061"/>
                </a:lnTo>
                <a:lnTo>
                  <a:pt x="35515" y="13099"/>
                </a:lnTo>
                <a:lnTo>
                  <a:pt x="35515" y="13099"/>
                </a:lnTo>
                <a:close/>
                <a:moveTo>
                  <a:pt x="44020" y="3894"/>
                </a:moveTo>
                <a:lnTo>
                  <a:pt x="44020" y="3894"/>
                </a:lnTo>
                <a:lnTo>
                  <a:pt x="43661" y="4386"/>
                </a:lnTo>
                <a:lnTo>
                  <a:pt x="43548" y="4575"/>
                </a:lnTo>
                <a:lnTo>
                  <a:pt x="43491" y="4688"/>
                </a:lnTo>
                <a:lnTo>
                  <a:pt x="43491" y="4688"/>
                </a:lnTo>
                <a:lnTo>
                  <a:pt x="43396" y="4953"/>
                </a:lnTo>
                <a:lnTo>
                  <a:pt x="43302" y="5217"/>
                </a:lnTo>
                <a:lnTo>
                  <a:pt x="43189" y="5463"/>
                </a:lnTo>
                <a:lnTo>
                  <a:pt x="43075" y="5709"/>
                </a:lnTo>
                <a:lnTo>
                  <a:pt x="42943" y="5936"/>
                </a:lnTo>
                <a:lnTo>
                  <a:pt x="42811" y="6144"/>
                </a:lnTo>
                <a:lnTo>
                  <a:pt x="42659" y="6351"/>
                </a:lnTo>
                <a:lnTo>
                  <a:pt x="42508" y="6559"/>
                </a:lnTo>
                <a:lnTo>
                  <a:pt x="42168" y="6956"/>
                </a:lnTo>
                <a:lnTo>
                  <a:pt x="41790" y="7315"/>
                </a:lnTo>
                <a:lnTo>
                  <a:pt x="41374" y="7656"/>
                </a:lnTo>
                <a:lnTo>
                  <a:pt x="40939" y="7996"/>
                </a:lnTo>
                <a:lnTo>
                  <a:pt x="40939" y="7996"/>
                </a:lnTo>
                <a:lnTo>
                  <a:pt x="40070" y="8903"/>
                </a:lnTo>
                <a:lnTo>
                  <a:pt x="39597" y="9357"/>
                </a:lnTo>
                <a:lnTo>
                  <a:pt x="39371" y="9565"/>
                </a:lnTo>
                <a:lnTo>
                  <a:pt x="39125" y="9772"/>
                </a:lnTo>
                <a:lnTo>
                  <a:pt x="38860" y="9961"/>
                </a:lnTo>
                <a:lnTo>
                  <a:pt x="38596" y="10132"/>
                </a:lnTo>
                <a:lnTo>
                  <a:pt x="38331" y="10283"/>
                </a:lnTo>
                <a:lnTo>
                  <a:pt x="38048" y="10415"/>
                </a:lnTo>
                <a:lnTo>
                  <a:pt x="37745" y="10528"/>
                </a:lnTo>
                <a:lnTo>
                  <a:pt x="37443" y="10604"/>
                </a:lnTo>
                <a:lnTo>
                  <a:pt x="37121" y="10642"/>
                </a:lnTo>
                <a:lnTo>
                  <a:pt x="36800" y="10642"/>
                </a:lnTo>
                <a:lnTo>
                  <a:pt x="36800" y="10642"/>
                </a:lnTo>
                <a:lnTo>
                  <a:pt x="36365" y="10585"/>
                </a:lnTo>
                <a:lnTo>
                  <a:pt x="35931" y="10547"/>
                </a:lnTo>
                <a:lnTo>
                  <a:pt x="35061" y="10491"/>
                </a:lnTo>
                <a:lnTo>
                  <a:pt x="34230" y="10434"/>
                </a:lnTo>
                <a:lnTo>
                  <a:pt x="33814" y="10396"/>
                </a:lnTo>
                <a:lnTo>
                  <a:pt x="33398" y="10339"/>
                </a:lnTo>
                <a:lnTo>
                  <a:pt x="33001" y="10283"/>
                </a:lnTo>
                <a:lnTo>
                  <a:pt x="32604" y="10188"/>
                </a:lnTo>
                <a:lnTo>
                  <a:pt x="32207" y="10075"/>
                </a:lnTo>
                <a:lnTo>
                  <a:pt x="31829" y="9924"/>
                </a:lnTo>
                <a:lnTo>
                  <a:pt x="31451" y="9735"/>
                </a:lnTo>
                <a:lnTo>
                  <a:pt x="31092" y="9508"/>
                </a:lnTo>
                <a:lnTo>
                  <a:pt x="30903" y="9376"/>
                </a:lnTo>
                <a:lnTo>
                  <a:pt x="30733" y="9224"/>
                </a:lnTo>
                <a:lnTo>
                  <a:pt x="30563" y="9073"/>
                </a:lnTo>
                <a:lnTo>
                  <a:pt x="30393" y="8903"/>
                </a:lnTo>
                <a:lnTo>
                  <a:pt x="30393" y="8903"/>
                </a:lnTo>
                <a:lnTo>
                  <a:pt x="29731" y="8449"/>
                </a:lnTo>
                <a:lnTo>
                  <a:pt x="29070" y="8015"/>
                </a:lnTo>
                <a:lnTo>
                  <a:pt x="28749" y="7807"/>
                </a:lnTo>
                <a:lnTo>
                  <a:pt x="28427" y="7580"/>
                </a:lnTo>
                <a:lnTo>
                  <a:pt x="28125" y="7334"/>
                </a:lnTo>
                <a:lnTo>
                  <a:pt x="27841" y="7089"/>
                </a:lnTo>
                <a:lnTo>
                  <a:pt x="27577" y="6843"/>
                </a:lnTo>
                <a:lnTo>
                  <a:pt x="27350" y="6559"/>
                </a:lnTo>
                <a:lnTo>
                  <a:pt x="27142" y="6257"/>
                </a:lnTo>
                <a:lnTo>
                  <a:pt x="26953" y="5936"/>
                </a:lnTo>
                <a:lnTo>
                  <a:pt x="26802" y="5595"/>
                </a:lnTo>
                <a:lnTo>
                  <a:pt x="26745" y="5406"/>
                </a:lnTo>
                <a:lnTo>
                  <a:pt x="26707" y="5217"/>
                </a:lnTo>
                <a:lnTo>
                  <a:pt x="26651" y="5010"/>
                </a:lnTo>
                <a:lnTo>
                  <a:pt x="26632" y="4802"/>
                </a:lnTo>
                <a:lnTo>
                  <a:pt x="26613" y="4594"/>
                </a:lnTo>
                <a:lnTo>
                  <a:pt x="26613" y="4367"/>
                </a:lnTo>
                <a:lnTo>
                  <a:pt x="26613" y="4367"/>
                </a:lnTo>
                <a:lnTo>
                  <a:pt x="26575" y="4272"/>
                </a:lnTo>
                <a:lnTo>
                  <a:pt x="26575" y="4159"/>
                </a:lnTo>
                <a:lnTo>
                  <a:pt x="26556" y="3894"/>
                </a:lnTo>
                <a:lnTo>
                  <a:pt x="26556" y="3894"/>
                </a:lnTo>
                <a:lnTo>
                  <a:pt x="26556" y="3441"/>
                </a:lnTo>
                <a:lnTo>
                  <a:pt x="26556" y="3214"/>
                </a:lnTo>
                <a:lnTo>
                  <a:pt x="26537" y="3006"/>
                </a:lnTo>
                <a:lnTo>
                  <a:pt x="26499" y="2817"/>
                </a:lnTo>
                <a:lnTo>
                  <a:pt x="26462" y="2666"/>
                </a:lnTo>
                <a:lnTo>
                  <a:pt x="26424" y="2609"/>
                </a:lnTo>
                <a:lnTo>
                  <a:pt x="26386" y="2571"/>
                </a:lnTo>
                <a:lnTo>
                  <a:pt x="26329" y="2534"/>
                </a:lnTo>
                <a:lnTo>
                  <a:pt x="26273" y="2534"/>
                </a:lnTo>
                <a:lnTo>
                  <a:pt x="26273" y="2534"/>
                </a:lnTo>
                <a:lnTo>
                  <a:pt x="26216" y="2534"/>
                </a:lnTo>
                <a:lnTo>
                  <a:pt x="26159" y="2571"/>
                </a:lnTo>
                <a:lnTo>
                  <a:pt x="26121" y="2609"/>
                </a:lnTo>
                <a:lnTo>
                  <a:pt x="26084" y="2647"/>
                </a:lnTo>
                <a:lnTo>
                  <a:pt x="26065" y="2760"/>
                </a:lnTo>
                <a:lnTo>
                  <a:pt x="26065" y="2893"/>
                </a:lnTo>
                <a:lnTo>
                  <a:pt x="26065" y="2893"/>
                </a:lnTo>
                <a:lnTo>
                  <a:pt x="26065" y="3403"/>
                </a:lnTo>
                <a:lnTo>
                  <a:pt x="26084" y="3894"/>
                </a:lnTo>
                <a:lnTo>
                  <a:pt x="26084" y="3894"/>
                </a:lnTo>
                <a:lnTo>
                  <a:pt x="26140" y="4405"/>
                </a:lnTo>
                <a:lnTo>
                  <a:pt x="26197" y="4896"/>
                </a:lnTo>
                <a:lnTo>
                  <a:pt x="26292" y="5312"/>
                </a:lnTo>
                <a:lnTo>
                  <a:pt x="26405" y="5709"/>
                </a:lnTo>
                <a:lnTo>
                  <a:pt x="26537" y="6068"/>
                </a:lnTo>
                <a:lnTo>
                  <a:pt x="26707" y="6408"/>
                </a:lnTo>
                <a:lnTo>
                  <a:pt x="26896" y="6711"/>
                </a:lnTo>
                <a:lnTo>
                  <a:pt x="27123" y="7013"/>
                </a:lnTo>
                <a:lnTo>
                  <a:pt x="27369" y="7278"/>
                </a:lnTo>
                <a:lnTo>
                  <a:pt x="27652" y="7542"/>
                </a:lnTo>
                <a:lnTo>
                  <a:pt x="27974" y="7807"/>
                </a:lnTo>
                <a:lnTo>
                  <a:pt x="28314" y="8071"/>
                </a:lnTo>
                <a:lnTo>
                  <a:pt x="28711" y="8336"/>
                </a:lnTo>
                <a:lnTo>
                  <a:pt x="29127" y="8620"/>
                </a:lnTo>
                <a:lnTo>
                  <a:pt x="30072" y="9224"/>
                </a:lnTo>
                <a:lnTo>
                  <a:pt x="30072" y="9224"/>
                </a:lnTo>
                <a:lnTo>
                  <a:pt x="30450" y="9565"/>
                </a:lnTo>
                <a:lnTo>
                  <a:pt x="30828" y="9867"/>
                </a:lnTo>
                <a:lnTo>
                  <a:pt x="31206" y="10113"/>
                </a:lnTo>
                <a:lnTo>
                  <a:pt x="31603" y="10321"/>
                </a:lnTo>
                <a:lnTo>
                  <a:pt x="31981" y="10472"/>
                </a:lnTo>
                <a:lnTo>
                  <a:pt x="32377" y="10604"/>
                </a:lnTo>
                <a:lnTo>
                  <a:pt x="32774" y="10699"/>
                </a:lnTo>
                <a:lnTo>
                  <a:pt x="33190" y="10774"/>
                </a:lnTo>
                <a:lnTo>
                  <a:pt x="33606" y="10831"/>
                </a:lnTo>
                <a:lnTo>
                  <a:pt x="34022" y="10869"/>
                </a:lnTo>
                <a:lnTo>
                  <a:pt x="34872" y="10925"/>
                </a:lnTo>
                <a:lnTo>
                  <a:pt x="35780" y="10982"/>
                </a:lnTo>
                <a:lnTo>
                  <a:pt x="36233" y="11039"/>
                </a:lnTo>
                <a:lnTo>
                  <a:pt x="36706" y="11095"/>
                </a:lnTo>
                <a:lnTo>
                  <a:pt x="36706" y="11095"/>
                </a:lnTo>
                <a:lnTo>
                  <a:pt x="37065" y="11095"/>
                </a:lnTo>
                <a:lnTo>
                  <a:pt x="37405" y="11058"/>
                </a:lnTo>
                <a:lnTo>
                  <a:pt x="37745" y="11001"/>
                </a:lnTo>
                <a:lnTo>
                  <a:pt x="38067" y="10906"/>
                </a:lnTo>
                <a:lnTo>
                  <a:pt x="38369" y="10774"/>
                </a:lnTo>
                <a:lnTo>
                  <a:pt x="38671" y="10623"/>
                </a:lnTo>
                <a:lnTo>
                  <a:pt x="38955" y="10434"/>
                </a:lnTo>
                <a:lnTo>
                  <a:pt x="39238" y="10245"/>
                </a:lnTo>
                <a:lnTo>
                  <a:pt x="39503" y="10037"/>
                </a:lnTo>
                <a:lnTo>
                  <a:pt x="39768" y="9810"/>
                </a:lnTo>
                <a:lnTo>
                  <a:pt x="40278" y="9338"/>
                </a:lnTo>
                <a:lnTo>
                  <a:pt x="40769" y="8846"/>
                </a:lnTo>
                <a:lnTo>
                  <a:pt x="41223" y="8355"/>
                </a:lnTo>
                <a:lnTo>
                  <a:pt x="41223" y="8355"/>
                </a:lnTo>
                <a:lnTo>
                  <a:pt x="41639" y="8015"/>
                </a:lnTo>
                <a:lnTo>
                  <a:pt x="42055" y="7674"/>
                </a:lnTo>
                <a:lnTo>
                  <a:pt x="42433" y="7315"/>
                </a:lnTo>
                <a:lnTo>
                  <a:pt x="42792" y="6937"/>
                </a:lnTo>
                <a:lnTo>
                  <a:pt x="42962" y="6729"/>
                </a:lnTo>
                <a:lnTo>
                  <a:pt x="43113" y="6522"/>
                </a:lnTo>
                <a:lnTo>
                  <a:pt x="43264" y="6314"/>
                </a:lnTo>
                <a:lnTo>
                  <a:pt x="43396" y="6087"/>
                </a:lnTo>
                <a:lnTo>
                  <a:pt x="43510" y="5841"/>
                </a:lnTo>
                <a:lnTo>
                  <a:pt x="43623" y="5614"/>
                </a:lnTo>
                <a:lnTo>
                  <a:pt x="43718" y="5350"/>
                </a:lnTo>
                <a:lnTo>
                  <a:pt x="43793" y="5104"/>
                </a:lnTo>
                <a:lnTo>
                  <a:pt x="43793" y="5104"/>
                </a:lnTo>
                <a:lnTo>
                  <a:pt x="43963" y="4764"/>
                </a:lnTo>
                <a:lnTo>
                  <a:pt x="44152" y="4461"/>
                </a:lnTo>
                <a:lnTo>
                  <a:pt x="44360" y="4178"/>
                </a:lnTo>
                <a:lnTo>
                  <a:pt x="44587" y="3894"/>
                </a:lnTo>
                <a:lnTo>
                  <a:pt x="44587" y="3894"/>
                </a:lnTo>
                <a:lnTo>
                  <a:pt x="44852" y="3573"/>
                </a:lnTo>
                <a:lnTo>
                  <a:pt x="45135" y="3252"/>
                </a:lnTo>
                <a:lnTo>
                  <a:pt x="45702" y="2628"/>
                </a:lnTo>
                <a:lnTo>
                  <a:pt x="45702" y="2628"/>
                </a:lnTo>
                <a:lnTo>
                  <a:pt x="45721" y="2458"/>
                </a:lnTo>
                <a:lnTo>
                  <a:pt x="45721" y="2345"/>
                </a:lnTo>
                <a:lnTo>
                  <a:pt x="45683" y="2269"/>
                </a:lnTo>
                <a:lnTo>
                  <a:pt x="45665" y="2250"/>
                </a:lnTo>
                <a:lnTo>
                  <a:pt x="45627" y="2250"/>
                </a:lnTo>
                <a:lnTo>
                  <a:pt x="45551" y="2250"/>
                </a:lnTo>
                <a:lnTo>
                  <a:pt x="45457" y="2307"/>
                </a:lnTo>
                <a:lnTo>
                  <a:pt x="45343" y="2382"/>
                </a:lnTo>
                <a:lnTo>
                  <a:pt x="45211" y="2496"/>
                </a:lnTo>
                <a:lnTo>
                  <a:pt x="44927" y="2779"/>
                </a:lnTo>
                <a:lnTo>
                  <a:pt x="44606" y="3138"/>
                </a:lnTo>
                <a:lnTo>
                  <a:pt x="44304" y="3516"/>
                </a:lnTo>
                <a:lnTo>
                  <a:pt x="44020" y="3894"/>
                </a:lnTo>
                <a:lnTo>
                  <a:pt x="44020" y="3894"/>
                </a:lnTo>
                <a:close/>
                <a:moveTo>
                  <a:pt x="40977" y="4329"/>
                </a:moveTo>
                <a:lnTo>
                  <a:pt x="40977" y="4329"/>
                </a:lnTo>
                <a:lnTo>
                  <a:pt x="40694" y="4802"/>
                </a:lnTo>
                <a:lnTo>
                  <a:pt x="40391" y="5255"/>
                </a:lnTo>
                <a:lnTo>
                  <a:pt x="40070" y="5690"/>
                </a:lnTo>
                <a:lnTo>
                  <a:pt x="39711" y="6106"/>
                </a:lnTo>
                <a:lnTo>
                  <a:pt x="39711" y="6106"/>
                </a:lnTo>
                <a:lnTo>
                  <a:pt x="39446" y="6465"/>
                </a:lnTo>
                <a:lnTo>
                  <a:pt x="39182" y="6786"/>
                </a:lnTo>
                <a:lnTo>
                  <a:pt x="38898" y="7089"/>
                </a:lnTo>
                <a:lnTo>
                  <a:pt x="38615" y="7353"/>
                </a:lnTo>
                <a:lnTo>
                  <a:pt x="38312" y="7599"/>
                </a:lnTo>
                <a:lnTo>
                  <a:pt x="38010" y="7807"/>
                </a:lnTo>
                <a:lnTo>
                  <a:pt x="37689" y="7996"/>
                </a:lnTo>
                <a:lnTo>
                  <a:pt x="37367" y="8128"/>
                </a:lnTo>
                <a:lnTo>
                  <a:pt x="37027" y="8223"/>
                </a:lnTo>
                <a:lnTo>
                  <a:pt x="36687" y="8298"/>
                </a:lnTo>
                <a:lnTo>
                  <a:pt x="36328" y="8317"/>
                </a:lnTo>
                <a:lnTo>
                  <a:pt x="35950" y="8298"/>
                </a:lnTo>
                <a:lnTo>
                  <a:pt x="35553" y="8260"/>
                </a:lnTo>
                <a:lnTo>
                  <a:pt x="35156" y="8147"/>
                </a:lnTo>
                <a:lnTo>
                  <a:pt x="34740" y="8015"/>
                </a:lnTo>
                <a:lnTo>
                  <a:pt x="34305" y="7826"/>
                </a:lnTo>
                <a:lnTo>
                  <a:pt x="34305" y="7826"/>
                </a:lnTo>
                <a:lnTo>
                  <a:pt x="33946" y="7656"/>
                </a:lnTo>
                <a:lnTo>
                  <a:pt x="33568" y="7504"/>
                </a:lnTo>
                <a:lnTo>
                  <a:pt x="32774" y="7202"/>
                </a:lnTo>
                <a:lnTo>
                  <a:pt x="32377" y="7051"/>
                </a:lnTo>
                <a:lnTo>
                  <a:pt x="31981" y="6881"/>
                </a:lnTo>
                <a:lnTo>
                  <a:pt x="31603" y="6711"/>
                </a:lnTo>
                <a:lnTo>
                  <a:pt x="31243" y="6503"/>
                </a:lnTo>
                <a:lnTo>
                  <a:pt x="30922" y="6295"/>
                </a:lnTo>
                <a:lnTo>
                  <a:pt x="30620" y="6049"/>
                </a:lnTo>
                <a:lnTo>
                  <a:pt x="30469" y="5936"/>
                </a:lnTo>
                <a:lnTo>
                  <a:pt x="30355" y="5784"/>
                </a:lnTo>
                <a:lnTo>
                  <a:pt x="30242" y="5652"/>
                </a:lnTo>
                <a:lnTo>
                  <a:pt x="30147" y="5482"/>
                </a:lnTo>
                <a:lnTo>
                  <a:pt x="30053" y="5331"/>
                </a:lnTo>
                <a:lnTo>
                  <a:pt x="29977" y="5161"/>
                </a:lnTo>
                <a:lnTo>
                  <a:pt x="29920" y="4972"/>
                </a:lnTo>
                <a:lnTo>
                  <a:pt x="29883" y="4783"/>
                </a:lnTo>
                <a:lnTo>
                  <a:pt x="29845" y="4575"/>
                </a:lnTo>
                <a:lnTo>
                  <a:pt x="29845" y="4348"/>
                </a:lnTo>
                <a:lnTo>
                  <a:pt x="29845" y="4121"/>
                </a:lnTo>
                <a:lnTo>
                  <a:pt x="29864" y="3894"/>
                </a:lnTo>
                <a:lnTo>
                  <a:pt x="29864" y="3894"/>
                </a:lnTo>
                <a:lnTo>
                  <a:pt x="29920" y="3592"/>
                </a:lnTo>
                <a:lnTo>
                  <a:pt x="29920" y="3592"/>
                </a:lnTo>
                <a:lnTo>
                  <a:pt x="30015" y="3516"/>
                </a:lnTo>
                <a:lnTo>
                  <a:pt x="30053" y="3422"/>
                </a:lnTo>
                <a:lnTo>
                  <a:pt x="30072" y="3365"/>
                </a:lnTo>
                <a:lnTo>
                  <a:pt x="30072" y="3290"/>
                </a:lnTo>
                <a:lnTo>
                  <a:pt x="30053" y="3233"/>
                </a:lnTo>
                <a:lnTo>
                  <a:pt x="30015" y="3195"/>
                </a:lnTo>
                <a:lnTo>
                  <a:pt x="29958" y="3176"/>
                </a:lnTo>
                <a:lnTo>
                  <a:pt x="29883" y="3157"/>
                </a:lnTo>
                <a:lnTo>
                  <a:pt x="29807" y="3157"/>
                </a:lnTo>
                <a:lnTo>
                  <a:pt x="29731" y="3195"/>
                </a:lnTo>
                <a:lnTo>
                  <a:pt x="29656" y="3233"/>
                </a:lnTo>
                <a:lnTo>
                  <a:pt x="29580" y="3308"/>
                </a:lnTo>
                <a:lnTo>
                  <a:pt x="29523" y="3422"/>
                </a:lnTo>
                <a:lnTo>
                  <a:pt x="29467" y="3535"/>
                </a:lnTo>
                <a:lnTo>
                  <a:pt x="29410" y="3705"/>
                </a:lnTo>
                <a:lnTo>
                  <a:pt x="29391" y="3894"/>
                </a:lnTo>
                <a:lnTo>
                  <a:pt x="29391" y="3894"/>
                </a:lnTo>
                <a:lnTo>
                  <a:pt x="29372" y="4178"/>
                </a:lnTo>
                <a:lnTo>
                  <a:pt x="29410" y="4537"/>
                </a:lnTo>
                <a:lnTo>
                  <a:pt x="29505" y="4972"/>
                </a:lnTo>
                <a:lnTo>
                  <a:pt x="29637" y="5463"/>
                </a:lnTo>
                <a:lnTo>
                  <a:pt x="29637" y="5463"/>
                </a:lnTo>
                <a:lnTo>
                  <a:pt x="29769" y="5728"/>
                </a:lnTo>
                <a:lnTo>
                  <a:pt x="29920" y="5973"/>
                </a:lnTo>
                <a:lnTo>
                  <a:pt x="30091" y="6181"/>
                </a:lnTo>
                <a:lnTo>
                  <a:pt x="30261" y="6389"/>
                </a:lnTo>
                <a:lnTo>
                  <a:pt x="30469" y="6559"/>
                </a:lnTo>
                <a:lnTo>
                  <a:pt x="30695" y="6729"/>
                </a:lnTo>
                <a:lnTo>
                  <a:pt x="30922" y="6881"/>
                </a:lnTo>
                <a:lnTo>
                  <a:pt x="31149" y="7013"/>
                </a:lnTo>
                <a:lnTo>
                  <a:pt x="31414" y="7145"/>
                </a:lnTo>
                <a:lnTo>
                  <a:pt x="31659" y="7259"/>
                </a:lnTo>
                <a:lnTo>
                  <a:pt x="32188" y="7467"/>
                </a:lnTo>
                <a:lnTo>
                  <a:pt x="32718" y="7656"/>
                </a:lnTo>
                <a:lnTo>
                  <a:pt x="33228" y="7826"/>
                </a:lnTo>
                <a:lnTo>
                  <a:pt x="33228" y="7826"/>
                </a:lnTo>
                <a:lnTo>
                  <a:pt x="33927" y="8128"/>
                </a:lnTo>
                <a:lnTo>
                  <a:pt x="34268" y="8279"/>
                </a:lnTo>
                <a:lnTo>
                  <a:pt x="34608" y="8431"/>
                </a:lnTo>
                <a:lnTo>
                  <a:pt x="34967" y="8563"/>
                </a:lnTo>
                <a:lnTo>
                  <a:pt x="35326" y="8657"/>
                </a:lnTo>
                <a:lnTo>
                  <a:pt x="35685" y="8733"/>
                </a:lnTo>
                <a:lnTo>
                  <a:pt x="35874" y="8752"/>
                </a:lnTo>
                <a:lnTo>
                  <a:pt x="36063" y="8752"/>
                </a:lnTo>
                <a:lnTo>
                  <a:pt x="36063" y="8752"/>
                </a:lnTo>
                <a:lnTo>
                  <a:pt x="36365" y="8771"/>
                </a:lnTo>
                <a:lnTo>
                  <a:pt x="36630" y="8752"/>
                </a:lnTo>
                <a:lnTo>
                  <a:pt x="36914" y="8714"/>
                </a:lnTo>
                <a:lnTo>
                  <a:pt x="37178" y="8657"/>
                </a:lnTo>
                <a:lnTo>
                  <a:pt x="37443" y="8582"/>
                </a:lnTo>
                <a:lnTo>
                  <a:pt x="37689" y="8487"/>
                </a:lnTo>
                <a:lnTo>
                  <a:pt x="37934" y="8374"/>
                </a:lnTo>
                <a:lnTo>
                  <a:pt x="38180" y="8260"/>
                </a:lnTo>
                <a:lnTo>
                  <a:pt x="38407" y="8109"/>
                </a:lnTo>
                <a:lnTo>
                  <a:pt x="38634" y="7958"/>
                </a:lnTo>
                <a:lnTo>
                  <a:pt x="38841" y="7769"/>
                </a:lnTo>
                <a:lnTo>
                  <a:pt x="39049" y="7599"/>
                </a:lnTo>
                <a:lnTo>
                  <a:pt x="39238" y="7391"/>
                </a:lnTo>
                <a:lnTo>
                  <a:pt x="39427" y="7183"/>
                </a:lnTo>
                <a:lnTo>
                  <a:pt x="39597" y="6956"/>
                </a:lnTo>
                <a:lnTo>
                  <a:pt x="39749" y="6729"/>
                </a:lnTo>
                <a:lnTo>
                  <a:pt x="39749" y="6729"/>
                </a:lnTo>
                <a:lnTo>
                  <a:pt x="40202" y="6238"/>
                </a:lnTo>
                <a:lnTo>
                  <a:pt x="40618" y="5709"/>
                </a:lnTo>
                <a:lnTo>
                  <a:pt x="40826" y="5444"/>
                </a:lnTo>
                <a:lnTo>
                  <a:pt x="41015" y="5161"/>
                </a:lnTo>
                <a:lnTo>
                  <a:pt x="41185" y="4858"/>
                </a:lnTo>
                <a:lnTo>
                  <a:pt x="41355" y="4556"/>
                </a:lnTo>
                <a:lnTo>
                  <a:pt x="41355" y="4556"/>
                </a:lnTo>
                <a:lnTo>
                  <a:pt x="41393" y="4480"/>
                </a:lnTo>
                <a:lnTo>
                  <a:pt x="41374" y="4386"/>
                </a:lnTo>
                <a:lnTo>
                  <a:pt x="41336" y="4310"/>
                </a:lnTo>
                <a:lnTo>
                  <a:pt x="41280" y="4253"/>
                </a:lnTo>
                <a:lnTo>
                  <a:pt x="41204" y="4235"/>
                </a:lnTo>
                <a:lnTo>
                  <a:pt x="41109" y="4235"/>
                </a:lnTo>
                <a:lnTo>
                  <a:pt x="41034" y="4272"/>
                </a:lnTo>
                <a:lnTo>
                  <a:pt x="40977" y="4329"/>
                </a:lnTo>
                <a:lnTo>
                  <a:pt x="40977" y="4329"/>
                </a:lnTo>
                <a:close/>
                <a:moveTo>
                  <a:pt x="40089" y="2628"/>
                </a:moveTo>
                <a:lnTo>
                  <a:pt x="40089" y="2628"/>
                </a:lnTo>
                <a:lnTo>
                  <a:pt x="39994" y="2609"/>
                </a:lnTo>
                <a:lnTo>
                  <a:pt x="39919" y="2628"/>
                </a:lnTo>
                <a:lnTo>
                  <a:pt x="39843" y="2666"/>
                </a:lnTo>
                <a:lnTo>
                  <a:pt x="39786" y="2741"/>
                </a:lnTo>
                <a:lnTo>
                  <a:pt x="39786" y="2741"/>
                </a:lnTo>
                <a:lnTo>
                  <a:pt x="39635" y="3025"/>
                </a:lnTo>
                <a:lnTo>
                  <a:pt x="39522" y="3308"/>
                </a:lnTo>
                <a:lnTo>
                  <a:pt x="39408" y="3592"/>
                </a:lnTo>
                <a:lnTo>
                  <a:pt x="39314" y="3894"/>
                </a:lnTo>
                <a:lnTo>
                  <a:pt x="39314" y="3894"/>
                </a:lnTo>
                <a:lnTo>
                  <a:pt x="39087" y="4650"/>
                </a:lnTo>
                <a:lnTo>
                  <a:pt x="38955" y="5028"/>
                </a:lnTo>
                <a:lnTo>
                  <a:pt x="38804" y="5369"/>
                </a:lnTo>
                <a:lnTo>
                  <a:pt x="38709" y="5539"/>
                </a:lnTo>
                <a:lnTo>
                  <a:pt x="38615" y="5690"/>
                </a:lnTo>
                <a:lnTo>
                  <a:pt x="38501" y="5841"/>
                </a:lnTo>
                <a:lnTo>
                  <a:pt x="38369" y="5992"/>
                </a:lnTo>
                <a:lnTo>
                  <a:pt x="38218" y="6106"/>
                </a:lnTo>
                <a:lnTo>
                  <a:pt x="38048" y="6238"/>
                </a:lnTo>
                <a:lnTo>
                  <a:pt x="37878" y="6351"/>
                </a:lnTo>
                <a:lnTo>
                  <a:pt x="37670" y="6446"/>
                </a:lnTo>
                <a:lnTo>
                  <a:pt x="37670" y="6446"/>
                </a:lnTo>
                <a:lnTo>
                  <a:pt x="37329" y="6597"/>
                </a:lnTo>
                <a:lnTo>
                  <a:pt x="36989" y="6711"/>
                </a:lnTo>
                <a:lnTo>
                  <a:pt x="36630" y="6805"/>
                </a:lnTo>
                <a:lnTo>
                  <a:pt x="36271" y="6862"/>
                </a:lnTo>
                <a:lnTo>
                  <a:pt x="35912" y="6900"/>
                </a:lnTo>
                <a:lnTo>
                  <a:pt x="35553" y="6900"/>
                </a:lnTo>
                <a:lnTo>
                  <a:pt x="35194" y="6881"/>
                </a:lnTo>
                <a:lnTo>
                  <a:pt x="34835" y="6843"/>
                </a:lnTo>
                <a:lnTo>
                  <a:pt x="34475" y="6767"/>
                </a:lnTo>
                <a:lnTo>
                  <a:pt x="34116" y="6673"/>
                </a:lnTo>
                <a:lnTo>
                  <a:pt x="33776" y="6559"/>
                </a:lnTo>
                <a:lnTo>
                  <a:pt x="33436" y="6427"/>
                </a:lnTo>
                <a:lnTo>
                  <a:pt x="33096" y="6276"/>
                </a:lnTo>
                <a:lnTo>
                  <a:pt x="32774" y="6106"/>
                </a:lnTo>
                <a:lnTo>
                  <a:pt x="32472" y="5917"/>
                </a:lnTo>
                <a:lnTo>
                  <a:pt x="32188" y="5709"/>
                </a:lnTo>
                <a:lnTo>
                  <a:pt x="32188" y="5709"/>
                </a:lnTo>
                <a:lnTo>
                  <a:pt x="31999" y="5520"/>
                </a:lnTo>
                <a:lnTo>
                  <a:pt x="31829" y="5331"/>
                </a:lnTo>
                <a:lnTo>
                  <a:pt x="31678" y="5123"/>
                </a:lnTo>
                <a:lnTo>
                  <a:pt x="31546" y="4896"/>
                </a:lnTo>
                <a:lnTo>
                  <a:pt x="31451" y="4650"/>
                </a:lnTo>
                <a:lnTo>
                  <a:pt x="31376" y="4405"/>
                </a:lnTo>
                <a:lnTo>
                  <a:pt x="31300" y="4140"/>
                </a:lnTo>
                <a:lnTo>
                  <a:pt x="31243" y="3894"/>
                </a:lnTo>
                <a:lnTo>
                  <a:pt x="31243" y="3894"/>
                </a:lnTo>
                <a:lnTo>
                  <a:pt x="31187" y="3479"/>
                </a:lnTo>
                <a:lnTo>
                  <a:pt x="31149" y="3063"/>
                </a:lnTo>
                <a:lnTo>
                  <a:pt x="31149" y="3063"/>
                </a:lnTo>
                <a:lnTo>
                  <a:pt x="31206" y="3006"/>
                </a:lnTo>
                <a:lnTo>
                  <a:pt x="31243" y="2930"/>
                </a:lnTo>
                <a:lnTo>
                  <a:pt x="31225" y="2836"/>
                </a:lnTo>
                <a:lnTo>
                  <a:pt x="31206" y="2779"/>
                </a:lnTo>
                <a:lnTo>
                  <a:pt x="31149" y="2704"/>
                </a:lnTo>
                <a:lnTo>
                  <a:pt x="31092" y="2666"/>
                </a:lnTo>
                <a:lnTo>
                  <a:pt x="31017" y="2647"/>
                </a:lnTo>
                <a:lnTo>
                  <a:pt x="30922" y="2647"/>
                </a:lnTo>
                <a:lnTo>
                  <a:pt x="30922" y="2647"/>
                </a:lnTo>
                <a:lnTo>
                  <a:pt x="30809" y="2760"/>
                </a:lnTo>
                <a:lnTo>
                  <a:pt x="30733" y="2874"/>
                </a:lnTo>
                <a:lnTo>
                  <a:pt x="30695" y="3025"/>
                </a:lnTo>
                <a:lnTo>
                  <a:pt x="30676" y="3176"/>
                </a:lnTo>
                <a:lnTo>
                  <a:pt x="30676" y="3346"/>
                </a:lnTo>
                <a:lnTo>
                  <a:pt x="30714" y="3516"/>
                </a:lnTo>
                <a:lnTo>
                  <a:pt x="30790" y="3894"/>
                </a:lnTo>
                <a:lnTo>
                  <a:pt x="30790" y="3894"/>
                </a:lnTo>
                <a:lnTo>
                  <a:pt x="30903" y="4291"/>
                </a:lnTo>
                <a:lnTo>
                  <a:pt x="30941" y="4480"/>
                </a:lnTo>
                <a:lnTo>
                  <a:pt x="30979" y="4650"/>
                </a:lnTo>
                <a:lnTo>
                  <a:pt x="30979" y="4650"/>
                </a:lnTo>
                <a:lnTo>
                  <a:pt x="31092" y="4972"/>
                </a:lnTo>
                <a:lnTo>
                  <a:pt x="31243" y="5274"/>
                </a:lnTo>
                <a:lnTo>
                  <a:pt x="31414" y="5539"/>
                </a:lnTo>
                <a:lnTo>
                  <a:pt x="31621" y="5784"/>
                </a:lnTo>
                <a:lnTo>
                  <a:pt x="31848" y="6011"/>
                </a:lnTo>
                <a:lnTo>
                  <a:pt x="32113" y="6219"/>
                </a:lnTo>
                <a:lnTo>
                  <a:pt x="32377" y="6408"/>
                </a:lnTo>
                <a:lnTo>
                  <a:pt x="32661" y="6578"/>
                </a:lnTo>
                <a:lnTo>
                  <a:pt x="32963" y="6729"/>
                </a:lnTo>
                <a:lnTo>
                  <a:pt x="33266" y="6843"/>
                </a:lnTo>
                <a:lnTo>
                  <a:pt x="33587" y="6975"/>
                </a:lnTo>
                <a:lnTo>
                  <a:pt x="33908" y="7070"/>
                </a:lnTo>
                <a:lnTo>
                  <a:pt x="34249" y="7164"/>
                </a:lnTo>
                <a:lnTo>
                  <a:pt x="34570" y="7240"/>
                </a:lnTo>
                <a:lnTo>
                  <a:pt x="35194" y="7372"/>
                </a:lnTo>
                <a:lnTo>
                  <a:pt x="35194" y="7372"/>
                </a:lnTo>
                <a:lnTo>
                  <a:pt x="35496" y="7372"/>
                </a:lnTo>
                <a:lnTo>
                  <a:pt x="35780" y="7353"/>
                </a:lnTo>
                <a:lnTo>
                  <a:pt x="36082" y="7334"/>
                </a:lnTo>
                <a:lnTo>
                  <a:pt x="36384" y="7296"/>
                </a:lnTo>
                <a:lnTo>
                  <a:pt x="36687" y="7240"/>
                </a:lnTo>
                <a:lnTo>
                  <a:pt x="36970" y="7183"/>
                </a:lnTo>
                <a:lnTo>
                  <a:pt x="37273" y="7089"/>
                </a:lnTo>
                <a:lnTo>
                  <a:pt x="37537" y="6994"/>
                </a:lnTo>
                <a:lnTo>
                  <a:pt x="37821" y="6862"/>
                </a:lnTo>
                <a:lnTo>
                  <a:pt x="38085" y="6729"/>
                </a:lnTo>
                <a:lnTo>
                  <a:pt x="38331" y="6578"/>
                </a:lnTo>
                <a:lnTo>
                  <a:pt x="38558" y="6389"/>
                </a:lnTo>
                <a:lnTo>
                  <a:pt x="38785" y="6200"/>
                </a:lnTo>
                <a:lnTo>
                  <a:pt x="38974" y="5973"/>
                </a:lnTo>
                <a:lnTo>
                  <a:pt x="39144" y="5747"/>
                </a:lnTo>
                <a:lnTo>
                  <a:pt x="39314" y="5482"/>
                </a:lnTo>
                <a:lnTo>
                  <a:pt x="39314" y="5482"/>
                </a:lnTo>
                <a:lnTo>
                  <a:pt x="39390" y="5274"/>
                </a:lnTo>
                <a:lnTo>
                  <a:pt x="39446" y="5085"/>
                </a:lnTo>
                <a:lnTo>
                  <a:pt x="39541" y="4688"/>
                </a:lnTo>
                <a:lnTo>
                  <a:pt x="39635" y="4291"/>
                </a:lnTo>
                <a:lnTo>
                  <a:pt x="39692" y="4083"/>
                </a:lnTo>
                <a:lnTo>
                  <a:pt x="39768" y="3894"/>
                </a:lnTo>
                <a:lnTo>
                  <a:pt x="39768" y="3894"/>
                </a:lnTo>
                <a:lnTo>
                  <a:pt x="39824" y="3705"/>
                </a:lnTo>
                <a:lnTo>
                  <a:pt x="39919" y="3535"/>
                </a:lnTo>
                <a:lnTo>
                  <a:pt x="39919" y="3535"/>
                </a:lnTo>
                <a:lnTo>
                  <a:pt x="39957" y="3422"/>
                </a:lnTo>
                <a:lnTo>
                  <a:pt x="40013" y="3308"/>
                </a:lnTo>
                <a:lnTo>
                  <a:pt x="40164" y="3063"/>
                </a:lnTo>
                <a:lnTo>
                  <a:pt x="40202" y="2930"/>
                </a:lnTo>
                <a:lnTo>
                  <a:pt x="40221" y="2817"/>
                </a:lnTo>
                <a:lnTo>
                  <a:pt x="40202" y="2760"/>
                </a:lnTo>
                <a:lnTo>
                  <a:pt x="40183" y="2723"/>
                </a:lnTo>
                <a:lnTo>
                  <a:pt x="40146" y="2666"/>
                </a:lnTo>
                <a:lnTo>
                  <a:pt x="40089" y="2628"/>
                </a:lnTo>
                <a:lnTo>
                  <a:pt x="40089" y="2628"/>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CUSTOM_23">
    <p:spTree>
      <p:nvGrpSpPr>
        <p:cNvPr id="1" name="Shape 359"/>
        <p:cNvGrpSpPr/>
        <p:nvPr/>
      </p:nvGrpSpPr>
      <p:grpSpPr>
        <a:xfrm>
          <a:off x="0" y="0"/>
          <a:ext cx="0" cy="0"/>
          <a:chOff x="0" y="0"/>
          <a:chExt cx="0" cy="0"/>
        </a:xfrm>
      </p:grpSpPr>
      <p:sp>
        <p:nvSpPr>
          <p:cNvPr id="360" name="Google Shape;360;p14"/>
          <p:cNvSpPr txBox="1">
            <a:spLocks noGrp="1"/>
          </p:cNvSpPr>
          <p:nvPr>
            <p:ph type="title"/>
          </p:nvPr>
        </p:nvSpPr>
        <p:spPr>
          <a:xfrm>
            <a:off x="3824875" y="2626816"/>
            <a:ext cx="6394400" cy="1219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7333">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1" name="Google Shape;361;p14"/>
          <p:cNvSpPr txBox="1">
            <a:spLocks noGrp="1"/>
          </p:cNvSpPr>
          <p:nvPr>
            <p:ph type="title" idx="2" hasCustomPrompt="1"/>
          </p:nvPr>
        </p:nvSpPr>
        <p:spPr>
          <a:xfrm>
            <a:off x="2193269" y="2968400"/>
            <a:ext cx="1219200" cy="921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7333">
                <a:solidFill>
                  <a:schemeClr val="dk2"/>
                </a:solidFill>
                <a:latin typeface="Cambria" panose="02040503050406030204" pitchFamily="18" charset="0"/>
                <a:ea typeface="Cambria" panose="02040503050406030204" pitchFamily="18" charset="0"/>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62" name="Google Shape;362;p14"/>
          <p:cNvSpPr txBox="1">
            <a:spLocks noGrp="1"/>
          </p:cNvSpPr>
          <p:nvPr>
            <p:ph type="subTitle" idx="1"/>
          </p:nvPr>
        </p:nvSpPr>
        <p:spPr>
          <a:xfrm>
            <a:off x="3824875" y="3796051"/>
            <a:ext cx="6390000" cy="487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3" name="Google Shape;363;p14"/>
          <p:cNvSpPr/>
          <p:nvPr/>
        </p:nvSpPr>
        <p:spPr>
          <a:xfrm rot="10800000" flipH="1">
            <a:off x="4458837" y="5662602"/>
            <a:ext cx="3297020" cy="1378935"/>
          </a:xfrm>
          <a:custGeom>
            <a:avLst/>
            <a:gdLst/>
            <a:ahLst/>
            <a:cxnLst/>
            <a:rect l="l" t="t" r="r" b="b"/>
            <a:pathLst>
              <a:path w="63904" h="26727" extrusionOk="0">
                <a:moveTo>
                  <a:pt x="37367" y="3516"/>
                </a:moveTo>
                <a:lnTo>
                  <a:pt x="37367" y="3516"/>
                </a:lnTo>
                <a:lnTo>
                  <a:pt x="37481" y="3290"/>
                </a:lnTo>
                <a:lnTo>
                  <a:pt x="37518" y="3233"/>
                </a:lnTo>
                <a:lnTo>
                  <a:pt x="37575" y="3176"/>
                </a:lnTo>
                <a:lnTo>
                  <a:pt x="37613" y="3138"/>
                </a:lnTo>
                <a:lnTo>
                  <a:pt x="37651" y="3138"/>
                </a:lnTo>
                <a:lnTo>
                  <a:pt x="37689" y="3138"/>
                </a:lnTo>
                <a:lnTo>
                  <a:pt x="37726" y="3176"/>
                </a:lnTo>
                <a:lnTo>
                  <a:pt x="37745" y="3214"/>
                </a:lnTo>
                <a:lnTo>
                  <a:pt x="37764" y="3271"/>
                </a:lnTo>
                <a:lnTo>
                  <a:pt x="37783" y="3441"/>
                </a:lnTo>
                <a:lnTo>
                  <a:pt x="37783" y="3649"/>
                </a:lnTo>
                <a:lnTo>
                  <a:pt x="37745" y="3894"/>
                </a:lnTo>
                <a:lnTo>
                  <a:pt x="37745" y="3894"/>
                </a:lnTo>
                <a:lnTo>
                  <a:pt x="37689" y="4046"/>
                </a:lnTo>
                <a:lnTo>
                  <a:pt x="37632" y="4235"/>
                </a:lnTo>
                <a:lnTo>
                  <a:pt x="37575" y="4405"/>
                </a:lnTo>
                <a:lnTo>
                  <a:pt x="37481" y="4594"/>
                </a:lnTo>
                <a:lnTo>
                  <a:pt x="37367" y="4764"/>
                </a:lnTo>
                <a:lnTo>
                  <a:pt x="37254" y="4953"/>
                </a:lnTo>
                <a:lnTo>
                  <a:pt x="37103" y="5123"/>
                </a:lnTo>
                <a:lnTo>
                  <a:pt x="36951" y="5293"/>
                </a:lnTo>
                <a:lnTo>
                  <a:pt x="36762" y="5444"/>
                </a:lnTo>
                <a:lnTo>
                  <a:pt x="36554" y="5595"/>
                </a:lnTo>
                <a:lnTo>
                  <a:pt x="36328" y="5728"/>
                </a:lnTo>
                <a:lnTo>
                  <a:pt x="36082" y="5841"/>
                </a:lnTo>
                <a:lnTo>
                  <a:pt x="35817" y="5936"/>
                </a:lnTo>
                <a:lnTo>
                  <a:pt x="35515" y="6011"/>
                </a:lnTo>
                <a:lnTo>
                  <a:pt x="35194" y="6068"/>
                </a:lnTo>
                <a:lnTo>
                  <a:pt x="34835" y="6087"/>
                </a:lnTo>
                <a:lnTo>
                  <a:pt x="34835" y="6087"/>
                </a:lnTo>
                <a:lnTo>
                  <a:pt x="34627" y="6087"/>
                </a:lnTo>
                <a:lnTo>
                  <a:pt x="34419" y="6049"/>
                </a:lnTo>
                <a:lnTo>
                  <a:pt x="34230" y="6011"/>
                </a:lnTo>
                <a:lnTo>
                  <a:pt x="34041" y="5955"/>
                </a:lnTo>
                <a:lnTo>
                  <a:pt x="33852" y="5860"/>
                </a:lnTo>
                <a:lnTo>
                  <a:pt x="33682" y="5766"/>
                </a:lnTo>
                <a:lnTo>
                  <a:pt x="33530" y="5652"/>
                </a:lnTo>
                <a:lnTo>
                  <a:pt x="33379" y="5520"/>
                </a:lnTo>
                <a:lnTo>
                  <a:pt x="33247" y="5369"/>
                </a:lnTo>
                <a:lnTo>
                  <a:pt x="33133" y="5199"/>
                </a:lnTo>
                <a:lnTo>
                  <a:pt x="33020" y="5028"/>
                </a:lnTo>
                <a:lnTo>
                  <a:pt x="32944" y="4858"/>
                </a:lnTo>
                <a:lnTo>
                  <a:pt x="32869" y="4669"/>
                </a:lnTo>
                <a:lnTo>
                  <a:pt x="32812" y="4461"/>
                </a:lnTo>
                <a:lnTo>
                  <a:pt x="32774" y="4272"/>
                </a:lnTo>
                <a:lnTo>
                  <a:pt x="32774" y="4046"/>
                </a:lnTo>
                <a:lnTo>
                  <a:pt x="32774" y="4046"/>
                </a:lnTo>
                <a:lnTo>
                  <a:pt x="32755" y="3894"/>
                </a:lnTo>
                <a:lnTo>
                  <a:pt x="32755" y="3894"/>
                </a:lnTo>
                <a:lnTo>
                  <a:pt x="32661" y="3422"/>
                </a:lnTo>
                <a:lnTo>
                  <a:pt x="32642" y="3176"/>
                </a:lnTo>
                <a:lnTo>
                  <a:pt x="32642" y="3063"/>
                </a:lnTo>
                <a:lnTo>
                  <a:pt x="32661" y="2949"/>
                </a:lnTo>
                <a:lnTo>
                  <a:pt x="32661" y="2949"/>
                </a:lnTo>
                <a:lnTo>
                  <a:pt x="32699" y="2893"/>
                </a:lnTo>
                <a:lnTo>
                  <a:pt x="32774" y="2855"/>
                </a:lnTo>
                <a:lnTo>
                  <a:pt x="32850" y="2836"/>
                </a:lnTo>
                <a:lnTo>
                  <a:pt x="32907" y="2855"/>
                </a:lnTo>
                <a:lnTo>
                  <a:pt x="32982" y="2874"/>
                </a:lnTo>
                <a:lnTo>
                  <a:pt x="33039" y="2930"/>
                </a:lnTo>
                <a:lnTo>
                  <a:pt x="33077" y="2987"/>
                </a:lnTo>
                <a:lnTo>
                  <a:pt x="33077" y="3063"/>
                </a:lnTo>
                <a:lnTo>
                  <a:pt x="33077" y="3063"/>
                </a:lnTo>
                <a:lnTo>
                  <a:pt x="33152" y="3460"/>
                </a:lnTo>
                <a:lnTo>
                  <a:pt x="33190" y="3894"/>
                </a:lnTo>
                <a:lnTo>
                  <a:pt x="33190" y="3894"/>
                </a:lnTo>
                <a:lnTo>
                  <a:pt x="33266" y="4310"/>
                </a:lnTo>
                <a:lnTo>
                  <a:pt x="33304" y="4518"/>
                </a:lnTo>
                <a:lnTo>
                  <a:pt x="33379" y="4726"/>
                </a:lnTo>
                <a:lnTo>
                  <a:pt x="33455" y="4896"/>
                </a:lnTo>
                <a:lnTo>
                  <a:pt x="33568" y="5085"/>
                </a:lnTo>
                <a:lnTo>
                  <a:pt x="33719" y="5236"/>
                </a:lnTo>
                <a:lnTo>
                  <a:pt x="33890" y="5369"/>
                </a:lnTo>
                <a:lnTo>
                  <a:pt x="33890" y="5369"/>
                </a:lnTo>
                <a:lnTo>
                  <a:pt x="34135" y="5482"/>
                </a:lnTo>
                <a:lnTo>
                  <a:pt x="34400" y="5577"/>
                </a:lnTo>
                <a:lnTo>
                  <a:pt x="34646" y="5614"/>
                </a:lnTo>
                <a:lnTo>
                  <a:pt x="34910" y="5633"/>
                </a:lnTo>
                <a:lnTo>
                  <a:pt x="35175" y="5633"/>
                </a:lnTo>
                <a:lnTo>
                  <a:pt x="35420" y="5577"/>
                </a:lnTo>
                <a:lnTo>
                  <a:pt x="35685" y="5520"/>
                </a:lnTo>
                <a:lnTo>
                  <a:pt x="35931" y="5406"/>
                </a:lnTo>
                <a:lnTo>
                  <a:pt x="36158" y="5293"/>
                </a:lnTo>
                <a:lnTo>
                  <a:pt x="36384" y="5142"/>
                </a:lnTo>
                <a:lnTo>
                  <a:pt x="36573" y="4991"/>
                </a:lnTo>
                <a:lnTo>
                  <a:pt x="36762" y="4802"/>
                </a:lnTo>
                <a:lnTo>
                  <a:pt x="36932" y="4594"/>
                </a:lnTo>
                <a:lnTo>
                  <a:pt x="37084" y="4367"/>
                </a:lnTo>
                <a:lnTo>
                  <a:pt x="37197" y="4140"/>
                </a:lnTo>
                <a:lnTo>
                  <a:pt x="37292" y="3894"/>
                </a:lnTo>
                <a:lnTo>
                  <a:pt x="37292" y="3894"/>
                </a:lnTo>
                <a:lnTo>
                  <a:pt x="37329" y="3705"/>
                </a:lnTo>
                <a:lnTo>
                  <a:pt x="37367" y="3516"/>
                </a:lnTo>
                <a:lnTo>
                  <a:pt x="37367" y="3516"/>
                </a:lnTo>
                <a:close/>
                <a:moveTo>
                  <a:pt x="31565" y="26707"/>
                </a:moveTo>
                <a:lnTo>
                  <a:pt x="31565" y="26707"/>
                </a:lnTo>
                <a:lnTo>
                  <a:pt x="31905" y="26726"/>
                </a:lnTo>
                <a:lnTo>
                  <a:pt x="32245" y="26726"/>
                </a:lnTo>
                <a:lnTo>
                  <a:pt x="32566" y="26707"/>
                </a:lnTo>
                <a:lnTo>
                  <a:pt x="32907" y="26670"/>
                </a:lnTo>
                <a:lnTo>
                  <a:pt x="33228" y="26613"/>
                </a:lnTo>
                <a:lnTo>
                  <a:pt x="33549" y="26537"/>
                </a:lnTo>
                <a:lnTo>
                  <a:pt x="33852" y="26462"/>
                </a:lnTo>
                <a:lnTo>
                  <a:pt x="34173" y="26348"/>
                </a:lnTo>
                <a:lnTo>
                  <a:pt x="34475" y="26235"/>
                </a:lnTo>
                <a:lnTo>
                  <a:pt x="34778" y="26102"/>
                </a:lnTo>
                <a:lnTo>
                  <a:pt x="35061" y="25951"/>
                </a:lnTo>
                <a:lnTo>
                  <a:pt x="35364" y="25800"/>
                </a:lnTo>
                <a:lnTo>
                  <a:pt x="35647" y="25630"/>
                </a:lnTo>
                <a:lnTo>
                  <a:pt x="35931" y="25441"/>
                </a:lnTo>
                <a:lnTo>
                  <a:pt x="36479" y="25063"/>
                </a:lnTo>
                <a:lnTo>
                  <a:pt x="36479" y="25063"/>
                </a:lnTo>
                <a:lnTo>
                  <a:pt x="36895" y="24798"/>
                </a:lnTo>
                <a:lnTo>
                  <a:pt x="37329" y="24534"/>
                </a:lnTo>
                <a:lnTo>
                  <a:pt x="38199" y="24023"/>
                </a:lnTo>
                <a:lnTo>
                  <a:pt x="39087" y="23532"/>
                </a:lnTo>
                <a:lnTo>
                  <a:pt x="39957" y="23003"/>
                </a:lnTo>
                <a:lnTo>
                  <a:pt x="39957" y="23003"/>
                </a:lnTo>
                <a:lnTo>
                  <a:pt x="40202" y="22852"/>
                </a:lnTo>
                <a:lnTo>
                  <a:pt x="40448" y="22700"/>
                </a:lnTo>
                <a:lnTo>
                  <a:pt x="40675" y="22511"/>
                </a:lnTo>
                <a:lnTo>
                  <a:pt x="40883" y="22322"/>
                </a:lnTo>
                <a:lnTo>
                  <a:pt x="41091" y="22133"/>
                </a:lnTo>
                <a:lnTo>
                  <a:pt x="41280" y="21925"/>
                </a:lnTo>
                <a:lnTo>
                  <a:pt x="41677" y="21510"/>
                </a:lnTo>
                <a:lnTo>
                  <a:pt x="42414" y="20621"/>
                </a:lnTo>
                <a:lnTo>
                  <a:pt x="42792" y="20187"/>
                </a:lnTo>
                <a:lnTo>
                  <a:pt x="43189" y="19771"/>
                </a:lnTo>
                <a:lnTo>
                  <a:pt x="43189" y="19771"/>
                </a:lnTo>
                <a:lnTo>
                  <a:pt x="43415" y="19582"/>
                </a:lnTo>
                <a:lnTo>
                  <a:pt x="43642" y="19393"/>
                </a:lnTo>
                <a:lnTo>
                  <a:pt x="44134" y="19034"/>
                </a:lnTo>
                <a:lnTo>
                  <a:pt x="44644" y="18712"/>
                </a:lnTo>
                <a:lnTo>
                  <a:pt x="45154" y="18410"/>
                </a:lnTo>
                <a:lnTo>
                  <a:pt x="45683" y="18108"/>
                </a:lnTo>
                <a:lnTo>
                  <a:pt x="46194" y="17786"/>
                </a:lnTo>
                <a:lnTo>
                  <a:pt x="46685" y="17446"/>
                </a:lnTo>
                <a:lnTo>
                  <a:pt x="46931" y="17276"/>
                </a:lnTo>
                <a:lnTo>
                  <a:pt x="47158" y="17087"/>
                </a:lnTo>
                <a:lnTo>
                  <a:pt x="47158" y="17087"/>
                </a:lnTo>
                <a:lnTo>
                  <a:pt x="47403" y="16860"/>
                </a:lnTo>
                <a:lnTo>
                  <a:pt x="47668" y="16652"/>
                </a:lnTo>
                <a:lnTo>
                  <a:pt x="47933" y="16463"/>
                </a:lnTo>
                <a:lnTo>
                  <a:pt x="48197" y="16293"/>
                </a:lnTo>
                <a:lnTo>
                  <a:pt x="48481" y="16123"/>
                </a:lnTo>
                <a:lnTo>
                  <a:pt x="48764" y="15972"/>
                </a:lnTo>
                <a:lnTo>
                  <a:pt x="49350" y="15669"/>
                </a:lnTo>
                <a:lnTo>
                  <a:pt x="49955" y="15405"/>
                </a:lnTo>
                <a:lnTo>
                  <a:pt x="50560" y="15159"/>
                </a:lnTo>
                <a:lnTo>
                  <a:pt x="51165" y="14913"/>
                </a:lnTo>
                <a:lnTo>
                  <a:pt x="51769" y="14668"/>
                </a:lnTo>
                <a:lnTo>
                  <a:pt x="51769" y="14668"/>
                </a:lnTo>
                <a:lnTo>
                  <a:pt x="52147" y="14479"/>
                </a:lnTo>
                <a:lnTo>
                  <a:pt x="52525" y="14271"/>
                </a:lnTo>
                <a:lnTo>
                  <a:pt x="52903" y="14063"/>
                </a:lnTo>
                <a:lnTo>
                  <a:pt x="53263" y="13836"/>
                </a:lnTo>
                <a:lnTo>
                  <a:pt x="53981" y="13364"/>
                </a:lnTo>
                <a:lnTo>
                  <a:pt x="54680" y="12872"/>
                </a:lnTo>
                <a:lnTo>
                  <a:pt x="54680" y="12872"/>
                </a:lnTo>
                <a:lnTo>
                  <a:pt x="55814" y="12248"/>
                </a:lnTo>
                <a:lnTo>
                  <a:pt x="56287" y="11984"/>
                </a:lnTo>
                <a:lnTo>
                  <a:pt x="56702" y="11719"/>
                </a:lnTo>
                <a:lnTo>
                  <a:pt x="57080" y="11455"/>
                </a:lnTo>
                <a:lnTo>
                  <a:pt x="57421" y="11209"/>
                </a:lnTo>
                <a:lnTo>
                  <a:pt x="57723" y="10944"/>
                </a:lnTo>
                <a:lnTo>
                  <a:pt x="58007" y="10661"/>
                </a:lnTo>
                <a:lnTo>
                  <a:pt x="58252" y="10358"/>
                </a:lnTo>
                <a:lnTo>
                  <a:pt x="58498" y="10037"/>
                </a:lnTo>
                <a:lnTo>
                  <a:pt x="58725" y="9678"/>
                </a:lnTo>
                <a:lnTo>
                  <a:pt x="58952" y="9281"/>
                </a:lnTo>
                <a:lnTo>
                  <a:pt x="59178" y="8827"/>
                </a:lnTo>
                <a:lnTo>
                  <a:pt x="59405" y="8336"/>
                </a:lnTo>
                <a:lnTo>
                  <a:pt x="59897" y="7145"/>
                </a:lnTo>
                <a:lnTo>
                  <a:pt x="59897" y="7145"/>
                </a:lnTo>
                <a:lnTo>
                  <a:pt x="60067" y="6900"/>
                </a:lnTo>
                <a:lnTo>
                  <a:pt x="60237" y="6692"/>
                </a:lnTo>
                <a:lnTo>
                  <a:pt x="60615" y="6257"/>
                </a:lnTo>
                <a:lnTo>
                  <a:pt x="61012" y="5860"/>
                </a:lnTo>
                <a:lnTo>
                  <a:pt x="61428" y="5501"/>
                </a:lnTo>
                <a:lnTo>
                  <a:pt x="61862" y="5123"/>
                </a:lnTo>
                <a:lnTo>
                  <a:pt x="62297" y="4783"/>
                </a:lnTo>
                <a:lnTo>
                  <a:pt x="62732" y="4424"/>
                </a:lnTo>
                <a:lnTo>
                  <a:pt x="63166" y="4046"/>
                </a:lnTo>
                <a:lnTo>
                  <a:pt x="63166" y="4046"/>
                </a:lnTo>
                <a:lnTo>
                  <a:pt x="63261" y="3970"/>
                </a:lnTo>
                <a:lnTo>
                  <a:pt x="63393" y="3875"/>
                </a:lnTo>
                <a:lnTo>
                  <a:pt x="63677" y="3705"/>
                </a:lnTo>
                <a:lnTo>
                  <a:pt x="63790" y="3611"/>
                </a:lnTo>
                <a:lnTo>
                  <a:pt x="63866" y="3497"/>
                </a:lnTo>
                <a:lnTo>
                  <a:pt x="63903" y="3441"/>
                </a:lnTo>
                <a:lnTo>
                  <a:pt x="63903" y="3384"/>
                </a:lnTo>
                <a:lnTo>
                  <a:pt x="63903" y="3327"/>
                </a:lnTo>
                <a:lnTo>
                  <a:pt x="63866" y="3252"/>
                </a:lnTo>
                <a:lnTo>
                  <a:pt x="63866" y="3252"/>
                </a:lnTo>
                <a:lnTo>
                  <a:pt x="63790" y="3214"/>
                </a:lnTo>
                <a:lnTo>
                  <a:pt x="63696" y="3195"/>
                </a:lnTo>
                <a:lnTo>
                  <a:pt x="63601" y="3214"/>
                </a:lnTo>
                <a:lnTo>
                  <a:pt x="63488" y="3252"/>
                </a:lnTo>
                <a:lnTo>
                  <a:pt x="63374" y="3308"/>
                </a:lnTo>
                <a:lnTo>
                  <a:pt x="63261" y="3384"/>
                </a:lnTo>
                <a:lnTo>
                  <a:pt x="63015" y="3592"/>
                </a:lnTo>
                <a:lnTo>
                  <a:pt x="62486" y="4046"/>
                </a:lnTo>
                <a:lnTo>
                  <a:pt x="62259" y="4235"/>
                </a:lnTo>
                <a:lnTo>
                  <a:pt x="62051" y="4386"/>
                </a:lnTo>
                <a:lnTo>
                  <a:pt x="62051" y="4386"/>
                </a:lnTo>
                <a:lnTo>
                  <a:pt x="61522" y="4821"/>
                </a:lnTo>
                <a:lnTo>
                  <a:pt x="61050" y="5199"/>
                </a:lnTo>
                <a:lnTo>
                  <a:pt x="60671" y="5539"/>
                </a:lnTo>
                <a:lnTo>
                  <a:pt x="60350" y="5860"/>
                </a:lnTo>
                <a:lnTo>
                  <a:pt x="60086" y="6162"/>
                </a:lnTo>
                <a:lnTo>
                  <a:pt x="59859" y="6427"/>
                </a:lnTo>
                <a:lnTo>
                  <a:pt x="59670" y="6711"/>
                </a:lnTo>
                <a:lnTo>
                  <a:pt x="59519" y="6975"/>
                </a:lnTo>
                <a:lnTo>
                  <a:pt x="59367" y="7240"/>
                </a:lnTo>
                <a:lnTo>
                  <a:pt x="59235" y="7542"/>
                </a:lnTo>
                <a:lnTo>
                  <a:pt x="58952" y="8166"/>
                </a:lnTo>
                <a:lnTo>
                  <a:pt x="58781" y="8544"/>
                </a:lnTo>
                <a:lnTo>
                  <a:pt x="58574" y="8960"/>
                </a:lnTo>
                <a:lnTo>
                  <a:pt x="58328" y="9413"/>
                </a:lnTo>
                <a:lnTo>
                  <a:pt x="58044" y="9924"/>
                </a:lnTo>
                <a:lnTo>
                  <a:pt x="58044" y="9924"/>
                </a:lnTo>
                <a:lnTo>
                  <a:pt x="57912" y="10113"/>
                </a:lnTo>
                <a:lnTo>
                  <a:pt x="57780" y="10283"/>
                </a:lnTo>
                <a:lnTo>
                  <a:pt x="57629" y="10453"/>
                </a:lnTo>
                <a:lnTo>
                  <a:pt x="57458" y="10604"/>
                </a:lnTo>
                <a:lnTo>
                  <a:pt x="57118" y="10888"/>
                </a:lnTo>
                <a:lnTo>
                  <a:pt x="56759" y="11152"/>
                </a:lnTo>
                <a:lnTo>
                  <a:pt x="56362" y="11379"/>
                </a:lnTo>
                <a:lnTo>
                  <a:pt x="55984" y="11606"/>
                </a:lnTo>
                <a:lnTo>
                  <a:pt x="55190" y="12041"/>
                </a:lnTo>
                <a:lnTo>
                  <a:pt x="55190" y="12041"/>
                </a:lnTo>
                <a:lnTo>
                  <a:pt x="54869" y="12211"/>
                </a:lnTo>
                <a:lnTo>
                  <a:pt x="54567" y="12400"/>
                </a:lnTo>
                <a:lnTo>
                  <a:pt x="53981" y="12815"/>
                </a:lnTo>
                <a:lnTo>
                  <a:pt x="53376" y="13212"/>
                </a:lnTo>
                <a:lnTo>
                  <a:pt x="52771" y="13609"/>
                </a:lnTo>
                <a:lnTo>
                  <a:pt x="52771" y="13609"/>
                </a:lnTo>
                <a:lnTo>
                  <a:pt x="52412" y="13817"/>
                </a:lnTo>
                <a:lnTo>
                  <a:pt x="52053" y="14025"/>
                </a:lnTo>
                <a:lnTo>
                  <a:pt x="51675" y="14195"/>
                </a:lnTo>
                <a:lnTo>
                  <a:pt x="51297" y="14365"/>
                </a:lnTo>
                <a:lnTo>
                  <a:pt x="50522" y="14687"/>
                </a:lnTo>
                <a:lnTo>
                  <a:pt x="49728" y="15008"/>
                </a:lnTo>
                <a:lnTo>
                  <a:pt x="48972" y="15348"/>
                </a:lnTo>
                <a:lnTo>
                  <a:pt x="48594" y="15537"/>
                </a:lnTo>
                <a:lnTo>
                  <a:pt x="48235" y="15745"/>
                </a:lnTo>
                <a:lnTo>
                  <a:pt x="47876" y="15953"/>
                </a:lnTo>
                <a:lnTo>
                  <a:pt x="47536" y="16180"/>
                </a:lnTo>
                <a:lnTo>
                  <a:pt x="47195" y="16444"/>
                </a:lnTo>
                <a:lnTo>
                  <a:pt x="46874" y="16728"/>
                </a:lnTo>
                <a:lnTo>
                  <a:pt x="46874" y="16728"/>
                </a:lnTo>
                <a:lnTo>
                  <a:pt x="46496" y="17030"/>
                </a:lnTo>
                <a:lnTo>
                  <a:pt x="46080" y="17314"/>
                </a:lnTo>
                <a:lnTo>
                  <a:pt x="45665" y="17578"/>
                </a:lnTo>
                <a:lnTo>
                  <a:pt x="45249" y="17843"/>
                </a:lnTo>
                <a:lnTo>
                  <a:pt x="44379" y="18353"/>
                </a:lnTo>
                <a:lnTo>
                  <a:pt x="43963" y="18618"/>
                </a:lnTo>
                <a:lnTo>
                  <a:pt x="43548" y="18901"/>
                </a:lnTo>
                <a:lnTo>
                  <a:pt x="43548" y="18901"/>
                </a:lnTo>
                <a:lnTo>
                  <a:pt x="43302" y="19090"/>
                </a:lnTo>
                <a:lnTo>
                  <a:pt x="43056" y="19279"/>
                </a:lnTo>
                <a:lnTo>
                  <a:pt x="42829" y="19506"/>
                </a:lnTo>
                <a:lnTo>
                  <a:pt x="42603" y="19714"/>
                </a:lnTo>
                <a:lnTo>
                  <a:pt x="42187" y="20187"/>
                </a:lnTo>
                <a:lnTo>
                  <a:pt x="41771" y="20678"/>
                </a:lnTo>
                <a:lnTo>
                  <a:pt x="41374" y="21169"/>
                </a:lnTo>
                <a:lnTo>
                  <a:pt x="40958" y="21623"/>
                </a:lnTo>
                <a:lnTo>
                  <a:pt x="40731" y="21850"/>
                </a:lnTo>
                <a:lnTo>
                  <a:pt x="40505" y="22058"/>
                </a:lnTo>
                <a:lnTo>
                  <a:pt x="40259" y="22266"/>
                </a:lnTo>
                <a:lnTo>
                  <a:pt x="39994" y="22436"/>
                </a:lnTo>
                <a:lnTo>
                  <a:pt x="39994" y="22436"/>
                </a:lnTo>
                <a:lnTo>
                  <a:pt x="39484" y="22776"/>
                </a:lnTo>
                <a:lnTo>
                  <a:pt x="38955" y="23078"/>
                </a:lnTo>
                <a:lnTo>
                  <a:pt x="37896" y="23683"/>
                </a:lnTo>
                <a:lnTo>
                  <a:pt x="36838" y="24307"/>
                </a:lnTo>
                <a:lnTo>
                  <a:pt x="36309" y="24628"/>
                </a:lnTo>
                <a:lnTo>
                  <a:pt x="35798" y="24968"/>
                </a:lnTo>
                <a:lnTo>
                  <a:pt x="35798" y="24968"/>
                </a:lnTo>
                <a:lnTo>
                  <a:pt x="35553" y="25157"/>
                </a:lnTo>
                <a:lnTo>
                  <a:pt x="35288" y="25328"/>
                </a:lnTo>
                <a:lnTo>
                  <a:pt x="35024" y="25479"/>
                </a:lnTo>
                <a:lnTo>
                  <a:pt x="34740" y="25630"/>
                </a:lnTo>
                <a:lnTo>
                  <a:pt x="34457" y="25762"/>
                </a:lnTo>
                <a:lnTo>
                  <a:pt x="34173" y="25876"/>
                </a:lnTo>
                <a:lnTo>
                  <a:pt x="33871" y="25970"/>
                </a:lnTo>
                <a:lnTo>
                  <a:pt x="33568" y="26065"/>
                </a:lnTo>
                <a:lnTo>
                  <a:pt x="33266" y="26140"/>
                </a:lnTo>
                <a:lnTo>
                  <a:pt x="32963" y="26197"/>
                </a:lnTo>
                <a:lnTo>
                  <a:pt x="32661" y="26235"/>
                </a:lnTo>
                <a:lnTo>
                  <a:pt x="32340" y="26254"/>
                </a:lnTo>
                <a:lnTo>
                  <a:pt x="32037" y="26273"/>
                </a:lnTo>
                <a:lnTo>
                  <a:pt x="31716" y="26273"/>
                </a:lnTo>
                <a:lnTo>
                  <a:pt x="31414" y="26235"/>
                </a:lnTo>
                <a:lnTo>
                  <a:pt x="31092" y="26197"/>
                </a:lnTo>
                <a:lnTo>
                  <a:pt x="31092" y="26197"/>
                </a:lnTo>
                <a:lnTo>
                  <a:pt x="30828" y="26178"/>
                </a:lnTo>
                <a:lnTo>
                  <a:pt x="30563" y="26121"/>
                </a:lnTo>
                <a:lnTo>
                  <a:pt x="30317" y="26046"/>
                </a:lnTo>
                <a:lnTo>
                  <a:pt x="30091" y="25951"/>
                </a:lnTo>
                <a:lnTo>
                  <a:pt x="29845" y="25857"/>
                </a:lnTo>
                <a:lnTo>
                  <a:pt x="29637" y="25724"/>
                </a:lnTo>
                <a:lnTo>
                  <a:pt x="29410" y="25592"/>
                </a:lnTo>
                <a:lnTo>
                  <a:pt x="29202" y="25441"/>
                </a:lnTo>
                <a:lnTo>
                  <a:pt x="28805" y="25120"/>
                </a:lnTo>
                <a:lnTo>
                  <a:pt x="28427" y="24761"/>
                </a:lnTo>
                <a:lnTo>
                  <a:pt x="28068" y="24383"/>
                </a:lnTo>
                <a:lnTo>
                  <a:pt x="27728" y="24005"/>
                </a:lnTo>
                <a:lnTo>
                  <a:pt x="27728" y="24005"/>
                </a:lnTo>
                <a:lnTo>
                  <a:pt x="27463" y="23740"/>
                </a:lnTo>
                <a:lnTo>
                  <a:pt x="27180" y="23494"/>
                </a:lnTo>
                <a:lnTo>
                  <a:pt x="26613" y="23022"/>
                </a:lnTo>
                <a:lnTo>
                  <a:pt x="26348" y="22776"/>
                </a:lnTo>
                <a:lnTo>
                  <a:pt x="26084" y="22511"/>
                </a:lnTo>
                <a:lnTo>
                  <a:pt x="25819" y="22247"/>
                </a:lnTo>
                <a:lnTo>
                  <a:pt x="25592" y="21963"/>
                </a:lnTo>
                <a:lnTo>
                  <a:pt x="25592" y="21963"/>
                </a:lnTo>
                <a:lnTo>
                  <a:pt x="25233" y="21434"/>
                </a:lnTo>
                <a:lnTo>
                  <a:pt x="24874" y="20905"/>
                </a:lnTo>
                <a:lnTo>
                  <a:pt x="24666" y="20659"/>
                </a:lnTo>
                <a:lnTo>
                  <a:pt x="24458" y="20413"/>
                </a:lnTo>
                <a:lnTo>
                  <a:pt x="24231" y="20206"/>
                </a:lnTo>
                <a:lnTo>
                  <a:pt x="23986" y="20017"/>
                </a:lnTo>
                <a:lnTo>
                  <a:pt x="23986" y="20017"/>
                </a:lnTo>
                <a:lnTo>
                  <a:pt x="23797" y="19884"/>
                </a:lnTo>
                <a:lnTo>
                  <a:pt x="23608" y="19771"/>
                </a:lnTo>
                <a:lnTo>
                  <a:pt x="23400" y="19657"/>
                </a:lnTo>
                <a:lnTo>
                  <a:pt x="23211" y="19582"/>
                </a:lnTo>
                <a:lnTo>
                  <a:pt x="22795" y="19431"/>
                </a:lnTo>
                <a:lnTo>
                  <a:pt x="22360" y="19317"/>
                </a:lnTo>
                <a:lnTo>
                  <a:pt x="21944" y="19204"/>
                </a:lnTo>
                <a:lnTo>
                  <a:pt x="21510" y="19090"/>
                </a:lnTo>
                <a:lnTo>
                  <a:pt x="21094" y="18939"/>
                </a:lnTo>
                <a:lnTo>
                  <a:pt x="20886" y="18864"/>
                </a:lnTo>
                <a:lnTo>
                  <a:pt x="20678" y="18769"/>
                </a:lnTo>
                <a:lnTo>
                  <a:pt x="20678" y="18769"/>
                </a:lnTo>
                <a:lnTo>
                  <a:pt x="20376" y="18599"/>
                </a:lnTo>
                <a:lnTo>
                  <a:pt x="20092" y="18410"/>
                </a:lnTo>
                <a:lnTo>
                  <a:pt x="19828" y="18183"/>
                </a:lnTo>
                <a:lnTo>
                  <a:pt x="19582" y="17956"/>
                </a:lnTo>
                <a:lnTo>
                  <a:pt x="19317" y="17730"/>
                </a:lnTo>
                <a:lnTo>
                  <a:pt x="19053" y="17522"/>
                </a:lnTo>
                <a:lnTo>
                  <a:pt x="18769" y="17314"/>
                </a:lnTo>
                <a:lnTo>
                  <a:pt x="18486" y="17125"/>
                </a:lnTo>
                <a:lnTo>
                  <a:pt x="18486" y="17125"/>
                </a:lnTo>
                <a:lnTo>
                  <a:pt x="18070" y="16898"/>
                </a:lnTo>
                <a:lnTo>
                  <a:pt x="17654" y="16690"/>
                </a:lnTo>
                <a:lnTo>
                  <a:pt x="17219" y="16520"/>
                </a:lnTo>
                <a:lnTo>
                  <a:pt x="16803" y="16350"/>
                </a:lnTo>
                <a:lnTo>
                  <a:pt x="16369" y="16180"/>
                </a:lnTo>
                <a:lnTo>
                  <a:pt x="15934" y="15991"/>
                </a:lnTo>
                <a:lnTo>
                  <a:pt x="15518" y="15783"/>
                </a:lnTo>
                <a:lnTo>
                  <a:pt x="15121" y="15556"/>
                </a:lnTo>
                <a:lnTo>
                  <a:pt x="15121" y="15556"/>
                </a:lnTo>
                <a:lnTo>
                  <a:pt x="14554" y="15102"/>
                </a:lnTo>
                <a:lnTo>
                  <a:pt x="13987" y="14630"/>
                </a:lnTo>
                <a:lnTo>
                  <a:pt x="13685" y="14422"/>
                </a:lnTo>
                <a:lnTo>
                  <a:pt x="13382" y="14214"/>
                </a:lnTo>
                <a:lnTo>
                  <a:pt x="13061" y="14025"/>
                </a:lnTo>
                <a:lnTo>
                  <a:pt x="12721" y="13874"/>
                </a:lnTo>
                <a:lnTo>
                  <a:pt x="12721" y="13874"/>
                </a:lnTo>
                <a:lnTo>
                  <a:pt x="12362" y="13742"/>
                </a:lnTo>
                <a:lnTo>
                  <a:pt x="12022" y="13609"/>
                </a:lnTo>
                <a:lnTo>
                  <a:pt x="11663" y="13439"/>
                </a:lnTo>
                <a:lnTo>
                  <a:pt x="11322" y="13269"/>
                </a:lnTo>
                <a:lnTo>
                  <a:pt x="11001" y="13099"/>
                </a:lnTo>
                <a:lnTo>
                  <a:pt x="10661" y="12910"/>
                </a:lnTo>
                <a:lnTo>
                  <a:pt x="10037" y="12494"/>
                </a:lnTo>
                <a:lnTo>
                  <a:pt x="9413" y="12059"/>
                </a:lnTo>
                <a:lnTo>
                  <a:pt x="8809" y="11587"/>
                </a:lnTo>
                <a:lnTo>
                  <a:pt x="8242" y="11077"/>
                </a:lnTo>
                <a:lnTo>
                  <a:pt x="7693" y="10566"/>
                </a:lnTo>
                <a:lnTo>
                  <a:pt x="7693" y="10566"/>
                </a:lnTo>
                <a:lnTo>
                  <a:pt x="7448" y="10264"/>
                </a:lnTo>
                <a:lnTo>
                  <a:pt x="7221" y="9961"/>
                </a:lnTo>
                <a:lnTo>
                  <a:pt x="6786" y="9338"/>
                </a:lnTo>
                <a:lnTo>
                  <a:pt x="6578" y="9016"/>
                </a:lnTo>
                <a:lnTo>
                  <a:pt x="6352" y="8714"/>
                </a:lnTo>
                <a:lnTo>
                  <a:pt x="6106" y="8412"/>
                </a:lnTo>
                <a:lnTo>
                  <a:pt x="5822" y="8147"/>
                </a:lnTo>
                <a:lnTo>
                  <a:pt x="5822" y="8147"/>
                </a:lnTo>
                <a:lnTo>
                  <a:pt x="5614" y="7977"/>
                </a:lnTo>
                <a:lnTo>
                  <a:pt x="5369" y="7788"/>
                </a:lnTo>
                <a:lnTo>
                  <a:pt x="4877" y="7467"/>
                </a:lnTo>
                <a:lnTo>
                  <a:pt x="4348" y="7145"/>
                </a:lnTo>
                <a:lnTo>
                  <a:pt x="3800" y="6824"/>
                </a:lnTo>
                <a:lnTo>
                  <a:pt x="3233" y="6503"/>
                </a:lnTo>
                <a:lnTo>
                  <a:pt x="2685" y="6181"/>
                </a:lnTo>
                <a:lnTo>
                  <a:pt x="2175" y="5860"/>
                </a:lnTo>
                <a:lnTo>
                  <a:pt x="1929" y="5690"/>
                </a:lnTo>
                <a:lnTo>
                  <a:pt x="1702" y="5501"/>
                </a:lnTo>
                <a:lnTo>
                  <a:pt x="1475" y="5312"/>
                </a:lnTo>
                <a:lnTo>
                  <a:pt x="1267" y="5123"/>
                </a:lnTo>
                <a:lnTo>
                  <a:pt x="1078" y="4934"/>
                </a:lnTo>
                <a:lnTo>
                  <a:pt x="908" y="4726"/>
                </a:lnTo>
                <a:lnTo>
                  <a:pt x="776" y="4499"/>
                </a:lnTo>
                <a:lnTo>
                  <a:pt x="644" y="4272"/>
                </a:lnTo>
                <a:lnTo>
                  <a:pt x="549" y="4046"/>
                </a:lnTo>
                <a:lnTo>
                  <a:pt x="473" y="3781"/>
                </a:lnTo>
                <a:lnTo>
                  <a:pt x="417" y="3535"/>
                </a:lnTo>
                <a:lnTo>
                  <a:pt x="398" y="3252"/>
                </a:lnTo>
                <a:lnTo>
                  <a:pt x="417" y="2968"/>
                </a:lnTo>
                <a:lnTo>
                  <a:pt x="473" y="2666"/>
                </a:lnTo>
                <a:lnTo>
                  <a:pt x="549" y="2345"/>
                </a:lnTo>
                <a:lnTo>
                  <a:pt x="662" y="2004"/>
                </a:lnTo>
                <a:lnTo>
                  <a:pt x="833" y="1664"/>
                </a:lnTo>
                <a:lnTo>
                  <a:pt x="1022" y="1286"/>
                </a:lnTo>
                <a:lnTo>
                  <a:pt x="1022" y="1286"/>
                </a:lnTo>
                <a:lnTo>
                  <a:pt x="1154" y="1135"/>
                </a:lnTo>
                <a:lnTo>
                  <a:pt x="1267" y="984"/>
                </a:lnTo>
                <a:lnTo>
                  <a:pt x="1418" y="870"/>
                </a:lnTo>
                <a:lnTo>
                  <a:pt x="1494" y="814"/>
                </a:lnTo>
                <a:lnTo>
                  <a:pt x="1589" y="776"/>
                </a:lnTo>
                <a:lnTo>
                  <a:pt x="1589" y="776"/>
                </a:lnTo>
                <a:lnTo>
                  <a:pt x="1664" y="738"/>
                </a:lnTo>
                <a:lnTo>
                  <a:pt x="1721" y="662"/>
                </a:lnTo>
                <a:lnTo>
                  <a:pt x="1740" y="587"/>
                </a:lnTo>
                <a:lnTo>
                  <a:pt x="1740" y="492"/>
                </a:lnTo>
                <a:lnTo>
                  <a:pt x="1740" y="492"/>
                </a:lnTo>
                <a:lnTo>
                  <a:pt x="1721" y="436"/>
                </a:lnTo>
                <a:lnTo>
                  <a:pt x="1683" y="398"/>
                </a:lnTo>
                <a:lnTo>
                  <a:pt x="1645" y="360"/>
                </a:lnTo>
                <a:lnTo>
                  <a:pt x="1589" y="341"/>
                </a:lnTo>
                <a:lnTo>
                  <a:pt x="1494" y="341"/>
                </a:lnTo>
                <a:lnTo>
                  <a:pt x="1362" y="360"/>
                </a:lnTo>
                <a:lnTo>
                  <a:pt x="1248" y="417"/>
                </a:lnTo>
                <a:lnTo>
                  <a:pt x="1154" y="492"/>
                </a:lnTo>
                <a:lnTo>
                  <a:pt x="1059" y="568"/>
                </a:lnTo>
                <a:lnTo>
                  <a:pt x="984" y="643"/>
                </a:lnTo>
                <a:lnTo>
                  <a:pt x="984" y="643"/>
                </a:lnTo>
                <a:lnTo>
                  <a:pt x="833" y="814"/>
                </a:lnTo>
                <a:lnTo>
                  <a:pt x="681" y="984"/>
                </a:lnTo>
                <a:lnTo>
                  <a:pt x="568" y="1173"/>
                </a:lnTo>
                <a:lnTo>
                  <a:pt x="455" y="1362"/>
                </a:lnTo>
                <a:lnTo>
                  <a:pt x="341" y="1551"/>
                </a:lnTo>
                <a:lnTo>
                  <a:pt x="266" y="1740"/>
                </a:lnTo>
                <a:lnTo>
                  <a:pt x="190" y="1929"/>
                </a:lnTo>
                <a:lnTo>
                  <a:pt x="114" y="2137"/>
                </a:lnTo>
                <a:lnTo>
                  <a:pt x="77" y="2326"/>
                </a:lnTo>
                <a:lnTo>
                  <a:pt x="39" y="2534"/>
                </a:lnTo>
                <a:lnTo>
                  <a:pt x="1" y="2723"/>
                </a:lnTo>
                <a:lnTo>
                  <a:pt x="1" y="2930"/>
                </a:lnTo>
                <a:lnTo>
                  <a:pt x="1" y="3119"/>
                </a:lnTo>
                <a:lnTo>
                  <a:pt x="1" y="3327"/>
                </a:lnTo>
                <a:lnTo>
                  <a:pt x="20" y="3535"/>
                </a:lnTo>
                <a:lnTo>
                  <a:pt x="58" y="3724"/>
                </a:lnTo>
                <a:lnTo>
                  <a:pt x="152" y="4121"/>
                </a:lnTo>
                <a:lnTo>
                  <a:pt x="303" y="4480"/>
                </a:lnTo>
                <a:lnTo>
                  <a:pt x="492" y="4858"/>
                </a:lnTo>
                <a:lnTo>
                  <a:pt x="719" y="5199"/>
                </a:lnTo>
                <a:lnTo>
                  <a:pt x="984" y="5520"/>
                </a:lnTo>
                <a:lnTo>
                  <a:pt x="1116" y="5671"/>
                </a:lnTo>
                <a:lnTo>
                  <a:pt x="1286" y="5822"/>
                </a:lnTo>
                <a:lnTo>
                  <a:pt x="1437" y="5955"/>
                </a:lnTo>
                <a:lnTo>
                  <a:pt x="1626" y="6087"/>
                </a:lnTo>
                <a:lnTo>
                  <a:pt x="1796" y="6219"/>
                </a:lnTo>
                <a:lnTo>
                  <a:pt x="2004" y="6333"/>
                </a:lnTo>
                <a:lnTo>
                  <a:pt x="2004" y="6333"/>
                </a:lnTo>
                <a:lnTo>
                  <a:pt x="2364" y="6559"/>
                </a:lnTo>
                <a:lnTo>
                  <a:pt x="2742" y="6786"/>
                </a:lnTo>
                <a:lnTo>
                  <a:pt x="3516" y="7183"/>
                </a:lnTo>
                <a:lnTo>
                  <a:pt x="4272" y="7599"/>
                </a:lnTo>
                <a:lnTo>
                  <a:pt x="4650" y="7826"/>
                </a:lnTo>
                <a:lnTo>
                  <a:pt x="5028" y="8053"/>
                </a:lnTo>
                <a:lnTo>
                  <a:pt x="5028" y="8053"/>
                </a:lnTo>
                <a:lnTo>
                  <a:pt x="5331" y="8298"/>
                </a:lnTo>
                <a:lnTo>
                  <a:pt x="5614" y="8563"/>
                </a:lnTo>
                <a:lnTo>
                  <a:pt x="5860" y="8846"/>
                </a:lnTo>
                <a:lnTo>
                  <a:pt x="6106" y="9149"/>
                </a:lnTo>
                <a:lnTo>
                  <a:pt x="6333" y="9451"/>
                </a:lnTo>
                <a:lnTo>
                  <a:pt x="6559" y="9772"/>
                </a:lnTo>
                <a:lnTo>
                  <a:pt x="6994" y="10434"/>
                </a:lnTo>
                <a:lnTo>
                  <a:pt x="6994" y="10434"/>
                </a:lnTo>
                <a:lnTo>
                  <a:pt x="7183" y="10661"/>
                </a:lnTo>
                <a:lnTo>
                  <a:pt x="7391" y="10906"/>
                </a:lnTo>
                <a:lnTo>
                  <a:pt x="7599" y="11114"/>
                </a:lnTo>
                <a:lnTo>
                  <a:pt x="7826" y="11322"/>
                </a:lnTo>
                <a:lnTo>
                  <a:pt x="8298" y="11719"/>
                </a:lnTo>
                <a:lnTo>
                  <a:pt x="8771" y="12116"/>
                </a:lnTo>
                <a:lnTo>
                  <a:pt x="8771" y="12116"/>
                </a:lnTo>
                <a:lnTo>
                  <a:pt x="9035" y="12343"/>
                </a:lnTo>
                <a:lnTo>
                  <a:pt x="9300" y="12551"/>
                </a:lnTo>
                <a:lnTo>
                  <a:pt x="9565" y="12740"/>
                </a:lnTo>
                <a:lnTo>
                  <a:pt x="9848" y="12929"/>
                </a:lnTo>
                <a:lnTo>
                  <a:pt x="10415" y="13269"/>
                </a:lnTo>
                <a:lnTo>
                  <a:pt x="11020" y="13590"/>
                </a:lnTo>
                <a:lnTo>
                  <a:pt x="11625" y="13893"/>
                </a:lnTo>
                <a:lnTo>
                  <a:pt x="12230" y="14176"/>
                </a:lnTo>
                <a:lnTo>
                  <a:pt x="12834" y="14460"/>
                </a:lnTo>
                <a:lnTo>
                  <a:pt x="13420" y="14781"/>
                </a:lnTo>
                <a:lnTo>
                  <a:pt x="13420" y="14781"/>
                </a:lnTo>
                <a:lnTo>
                  <a:pt x="13666" y="14951"/>
                </a:lnTo>
                <a:lnTo>
                  <a:pt x="13893" y="15140"/>
                </a:lnTo>
                <a:lnTo>
                  <a:pt x="14346" y="15537"/>
                </a:lnTo>
                <a:lnTo>
                  <a:pt x="14573" y="15726"/>
                </a:lnTo>
                <a:lnTo>
                  <a:pt x="14819" y="15896"/>
                </a:lnTo>
                <a:lnTo>
                  <a:pt x="15065" y="16066"/>
                </a:lnTo>
                <a:lnTo>
                  <a:pt x="15329" y="16218"/>
                </a:lnTo>
                <a:lnTo>
                  <a:pt x="15329" y="16218"/>
                </a:lnTo>
                <a:lnTo>
                  <a:pt x="15688" y="16369"/>
                </a:lnTo>
                <a:lnTo>
                  <a:pt x="16029" y="16520"/>
                </a:lnTo>
                <a:lnTo>
                  <a:pt x="16747" y="16803"/>
                </a:lnTo>
                <a:lnTo>
                  <a:pt x="17446" y="17106"/>
                </a:lnTo>
                <a:lnTo>
                  <a:pt x="17805" y="17276"/>
                </a:lnTo>
                <a:lnTo>
                  <a:pt x="18127" y="17446"/>
                </a:lnTo>
                <a:lnTo>
                  <a:pt x="18127" y="17446"/>
                </a:lnTo>
                <a:lnTo>
                  <a:pt x="18316" y="17559"/>
                </a:lnTo>
                <a:lnTo>
                  <a:pt x="18486" y="17673"/>
                </a:lnTo>
                <a:lnTo>
                  <a:pt x="18826" y="17919"/>
                </a:lnTo>
                <a:lnTo>
                  <a:pt x="19128" y="18183"/>
                </a:lnTo>
                <a:lnTo>
                  <a:pt x="19450" y="18448"/>
                </a:lnTo>
                <a:lnTo>
                  <a:pt x="19771" y="18712"/>
                </a:lnTo>
                <a:lnTo>
                  <a:pt x="20092" y="18958"/>
                </a:lnTo>
                <a:lnTo>
                  <a:pt x="20262" y="19072"/>
                </a:lnTo>
                <a:lnTo>
                  <a:pt x="20451" y="19166"/>
                </a:lnTo>
                <a:lnTo>
                  <a:pt x="20640" y="19261"/>
                </a:lnTo>
                <a:lnTo>
                  <a:pt x="20829" y="19336"/>
                </a:lnTo>
                <a:lnTo>
                  <a:pt x="20829" y="19336"/>
                </a:lnTo>
                <a:lnTo>
                  <a:pt x="21226" y="19468"/>
                </a:lnTo>
                <a:lnTo>
                  <a:pt x="21642" y="19582"/>
                </a:lnTo>
                <a:lnTo>
                  <a:pt x="22455" y="19809"/>
                </a:lnTo>
                <a:lnTo>
                  <a:pt x="22852" y="19922"/>
                </a:lnTo>
                <a:lnTo>
                  <a:pt x="23060" y="19998"/>
                </a:lnTo>
                <a:lnTo>
                  <a:pt x="23249" y="20092"/>
                </a:lnTo>
                <a:lnTo>
                  <a:pt x="23438" y="20187"/>
                </a:lnTo>
                <a:lnTo>
                  <a:pt x="23608" y="20300"/>
                </a:lnTo>
                <a:lnTo>
                  <a:pt x="23778" y="20413"/>
                </a:lnTo>
                <a:lnTo>
                  <a:pt x="23948" y="20565"/>
                </a:lnTo>
                <a:lnTo>
                  <a:pt x="23948" y="20565"/>
                </a:lnTo>
                <a:lnTo>
                  <a:pt x="24156" y="20754"/>
                </a:lnTo>
                <a:lnTo>
                  <a:pt x="24345" y="20980"/>
                </a:lnTo>
                <a:lnTo>
                  <a:pt x="24534" y="21207"/>
                </a:lnTo>
                <a:lnTo>
                  <a:pt x="24685" y="21453"/>
                </a:lnTo>
                <a:lnTo>
                  <a:pt x="25025" y="21944"/>
                </a:lnTo>
                <a:lnTo>
                  <a:pt x="25195" y="22171"/>
                </a:lnTo>
                <a:lnTo>
                  <a:pt x="25365" y="22417"/>
                </a:lnTo>
                <a:lnTo>
                  <a:pt x="25365" y="22417"/>
                </a:lnTo>
                <a:lnTo>
                  <a:pt x="25573" y="22644"/>
                </a:lnTo>
                <a:lnTo>
                  <a:pt x="25800" y="22871"/>
                </a:lnTo>
                <a:lnTo>
                  <a:pt x="26273" y="23305"/>
                </a:lnTo>
                <a:lnTo>
                  <a:pt x="26745" y="23721"/>
                </a:lnTo>
                <a:lnTo>
                  <a:pt x="27237" y="24156"/>
                </a:lnTo>
                <a:lnTo>
                  <a:pt x="27237" y="24156"/>
                </a:lnTo>
                <a:lnTo>
                  <a:pt x="27671" y="24628"/>
                </a:lnTo>
                <a:lnTo>
                  <a:pt x="28125" y="25101"/>
                </a:lnTo>
                <a:lnTo>
                  <a:pt x="28371" y="25328"/>
                </a:lnTo>
                <a:lnTo>
                  <a:pt x="28616" y="25535"/>
                </a:lnTo>
                <a:lnTo>
                  <a:pt x="28862" y="25743"/>
                </a:lnTo>
                <a:lnTo>
                  <a:pt x="29127" y="25932"/>
                </a:lnTo>
                <a:lnTo>
                  <a:pt x="29391" y="26102"/>
                </a:lnTo>
                <a:lnTo>
                  <a:pt x="29675" y="26254"/>
                </a:lnTo>
                <a:lnTo>
                  <a:pt x="29958" y="26386"/>
                </a:lnTo>
                <a:lnTo>
                  <a:pt x="30261" y="26499"/>
                </a:lnTo>
                <a:lnTo>
                  <a:pt x="30582" y="26594"/>
                </a:lnTo>
                <a:lnTo>
                  <a:pt x="30884" y="26651"/>
                </a:lnTo>
                <a:lnTo>
                  <a:pt x="31225" y="26688"/>
                </a:lnTo>
                <a:lnTo>
                  <a:pt x="31565" y="26707"/>
                </a:lnTo>
                <a:lnTo>
                  <a:pt x="31565" y="26707"/>
                </a:lnTo>
                <a:close/>
                <a:moveTo>
                  <a:pt x="30412" y="22511"/>
                </a:moveTo>
                <a:lnTo>
                  <a:pt x="30412" y="22511"/>
                </a:lnTo>
                <a:lnTo>
                  <a:pt x="31395" y="22492"/>
                </a:lnTo>
                <a:lnTo>
                  <a:pt x="32396" y="22417"/>
                </a:lnTo>
                <a:lnTo>
                  <a:pt x="33379" y="22322"/>
                </a:lnTo>
                <a:lnTo>
                  <a:pt x="34381" y="22171"/>
                </a:lnTo>
                <a:lnTo>
                  <a:pt x="35364" y="21963"/>
                </a:lnTo>
                <a:lnTo>
                  <a:pt x="36328" y="21736"/>
                </a:lnTo>
                <a:lnTo>
                  <a:pt x="37292" y="21453"/>
                </a:lnTo>
                <a:lnTo>
                  <a:pt x="38237" y="21151"/>
                </a:lnTo>
                <a:lnTo>
                  <a:pt x="38237" y="21151"/>
                </a:lnTo>
                <a:lnTo>
                  <a:pt x="38520" y="21018"/>
                </a:lnTo>
                <a:lnTo>
                  <a:pt x="38804" y="20867"/>
                </a:lnTo>
                <a:lnTo>
                  <a:pt x="39352" y="20565"/>
                </a:lnTo>
                <a:lnTo>
                  <a:pt x="39881" y="20224"/>
                </a:lnTo>
                <a:lnTo>
                  <a:pt x="40391" y="19865"/>
                </a:lnTo>
                <a:lnTo>
                  <a:pt x="40902" y="19468"/>
                </a:lnTo>
                <a:lnTo>
                  <a:pt x="41393" y="19072"/>
                </a:lnTo>
                <a:lnTo>
                  <a:pt x="42357" y="18240"/>
                </a:lnTo>
                <a:lnTo>
                  <a:pt x="42357" y="18240"/>
                </a:lnTo>
                <a:lnTo>
                  <a:pt x="43018" y="17748"/>
                </a:lnTo>
                <a:lnTo>
                  <a:pt x="43680" y="17238"/>
                </a:lnTo>
                <a:lnTo>
                  <a:pt x="44304" y="16690"/>
                </a:lnTo>
                <a:lnTo>
                  <a:pt x="44625" y="16425"/>
                </a:lnTo>
                <a:lnTo>
                  <a:pt x="44927" y="16142"/>
                </a:lnTo>
                <a:lnTo>
                  <a:pt x="44927" y="16142"/>
                </a:lnTo>
                <a:lnTo>
                  <a:pt x="45211" y="15858"/>
                </a:lnTo>
                <a:lnTo>
                  <a:pt x="45476" y="15575"/>
                </a:lnTo>
                <a:lnTo>
                  <a:pt x="46005" y="14989"/>
                </a:lnTo>
                <a:lnTo>
                  <a:pt x="46269" y="14705"/>
                </a:lnTo>
                <a:lnTo>
                  <a:pt x="46553" y="14422"/>
                </a:lnTo>
                <a:lnTo>
                  <a:pt x="46855" y="14157"/>
                </a:lnTo>
                <a:lnTo>
                  <a:pt x="47177" y="13931"/>
                </a:lnTo>
                <a:lnTo>
                  <a:pt x="47177" y="13931"/>
                </a:lnTo>
                <a:lnTo>
                  <a:pt x="47857" y="13553"/>
                </a:lnTo>
                <a:lnTo>
                  <a:pt x="48556" y="13212"/>
                </a:lnTo>
                <a:lnTo>
                  <a:pt x="49256" y="12910"/>
                </a:lnTo>
                <a:lnTo>
                  <a:pt x="49974" y="12608"/>
                </a:lnTo>
                <a:lnTo>
                  <a:pt x="51410" y="12003"/>
                </a:lnTo>
                <a:lnTo>
                  <a:pt x="52128" y="11700"/>
                </a:lnTo>
                <a:lnTo>
                  <a:pt x="52847" y="11398"/>
                </a:lnTo>
                <a:lnTo>
                  <a:pt x="52847" y="11398"/>
                </a:lnTo>
                <a:lnTo>
                  <a:pt x="53073" y="11303"/>
                </a:lnTo>
                <a:lnTo>
                  <a:pt x="53281" y="11209"/>
                </a:lnTo>
                <a:lnTo>
                  <a:pt x="53697" y="11001"/>
                </a:lnTo>
                <a:lnTo>
                  <a:pt x="54094" y="10736"/>
                </a:lnTo>
                <a:lnTo>
                  <a:pt x="54472" y="10453"/>
                </a:lnTo>
                <a:lnTo>
                  <a:pt x="54812" y="10132"/>
                </a:lnTo>
                <a:lnTo>
                  <a:pt x="55134" y="9772"/>
                </a:lnTo>
                <a:lnTo>
                  <a:pt x="55417" y="9394"/>
                </a:lnTo>
                <a:lnTo>
                  <a:pt x="55682" y="8998"/>
                </a:lnTo>
                <a:lnTo>
                  <a:pt x="55682" y="8998"/>
                </a:lnTo>
                <a:lnTo>
                  <a:pt x="56173" y="8260"/>
                </a:lnTo>
                <a:lnTo>
                  <a:pt x="56419" y="7882"/>
                </a:lnTo>
                <a:lnTo>
                  <a:pt x="56646" y="7523"/>
                </a:lnTo>
                <a:lnTo>
                  <a:pt x="56854" y="7126"/>
                </a:lnTo>
                <a:lnTo>
                  <a:pt x="57024" y="6729"/>
                </a:lnTo>
                <a:lnTo>
                  <a:pt x="57175" y="6314"/>
                </a:lnTo>
                <a:lnTo>
                  <a:pt x="57251" y="6106"/>
                </a:lnTo>
                <a:lnTo>
                  <a:pt x="57288" y="5898"/>
                </a:lnTo>
                <a:lnTo>
                  <a:pt x="57288" y="5898"/>
                </a:lnTo>
                <a:lnTo>
                  <a:pt x="57515" y="4915"/>
                </a:lnTo>
                <a:lnTo>
                  <a:pt x="57610" y="4424"/>
                </a:lnTo>
                <a:lnTo>
                  <a:pt x="57742" y="3932"/>
                </a:lnTo>
                <a:lnTo>
                  <a:pt x="57742" y="3932"/>
                </a:lnTo>
                <a:lnTo>
                  <a:pt x="57742" y="3857"/>
                </a:lnTo>
                <a:lnTo>
                  <a:pt x="57723" y="3762"/>
                </a:lnTo>
                <a:lnTo>
                  <a:pt x="57666" y="3705"/>
                </a:lnTo>
                <a:lnTo>
                  <a:pt x="57591" y="3668"/>
                </a:lnTo>
                <a:lnTo>
                  <a:pt x="57591" y="3668"/>
                </a:lnTo>
                <a:lnTo>
                  <a:pt x="57496" y="3668"/>
                </a:lnTo>
                <a:lnTo>
                  <a:pt x="57421" y="3705"/>
                </a:lnTo>
                <a:lnTo>
                  <a:pt x="57364" y="3762"/>
                </a:lnTo>
                <a:lnTo>
                  <a:pt x="57307" y="3857"/>
                </a:lnTo>
                <a:lnTo>
                  <a:pt x="57251" y="3970"/>
                </a:lnTo>
                <a:lnTo>
                  <a:pt x="57213" y="4083"/>
                </a:lnTo>
                <a:lnTo>
                  <a:pt x="57137" y="4367"/>
                </a:lnTo>
                <a:lnTo>
                  <a:pt x="57043" y="4972"/>
                </a:lnTo>
                <a:lnTo>
                  <a:pt x="56986" y="5236"/>
                </a:lnTo>
                <a:lnTo>
                  <a:pt x="56948" y="5425"/>
                </a:lnTo>
                <a:lnTo>
                  <a:pt x="56948" y="5425"/>
                </a:lnTo>
                <a:lnTo>
                  <a:pt x="56872" y="5728"/>
                </a:lnTo>
                <a:lnTo>
                  <a:pt x="56797" y="6030"/>
                </a:lnTo>
                <a:lnTo>
                  <a:pt x="56702" y="6314"/>
                </a:lnTo>
                <a:lnTo>
                  <a:pt x="56589" y="6597"/>
                </a:lnTo>
                <a:lnTo>
                  <a:pt x="56457" y="6862"/>
                </a:lnTo>
                <a:lnTo>
                  <a:pt x="56324" y="7126"/>
                </a:lnTo>
                <a:lnTo>
                  <a:pt x="56041" y="7656"/>
                </a:lnTo>
                <a:lnTo>
                  <a:pt x="55701" y="8166"/>
                </a:lnTo>
                <a:lnTo>
                  <a:pt x="55360" y="8676"/>
                </a:lnTo>
                <a:lnTo>
                  <a:pt x="54642" y="9659"/>
                </a:lnTo>
                <a:lnTo>
                  <a:pt x="54642" y="9659"/>
                </a:lnTo>
                <a:lnTo>
                  <a:pt x="54529" y="9791"/>
                </a:lnTo>
                <a:lnTo>
                  <a:pt x="54378" y="9943"/>
                </a:lnTo>
                <a:lnTo>
                  <a:pt x="54094" y="10188"/>
                </a:lnTo>
                <a:lnTo>
                  <a:pt x="53792" y="10396"/>
                </a:lnTo>
                <a:lnTo>
                  <a:pt x="53470" y="10604"/>
                </a:lnTo>
                <a:lnTo>
                  <a:pt x="53130" y="10774"/>
                </a:lnTo>
                <a:lnTo>
                  <a:pt x="52790" y="10925"/>
                </a:lnTo>
                <a:lnTo>
                  <a:pt x="52072" y="11228"/>
                </a:lnTo>
                <a:lnTo>
                  <a:pt x="52072" y="11228"/>
                </a:lnTo>
                <a:lnTo>
                  <a:pt x="51391" y="11530"/>
                </a:lnTo>
                <a:lnTo>
                  <a:pt x="50692" y="11833"/>
                </a:lnTo>
                <a:lnTo>
                  <a:pt x="49293" y="12400"/>
                </a:lnTo>
                <a:lnTo>
                  <a:pt x="48594" y="12702"/>
                </a:lnTo>
                <a:lnTo>
                  <a:pt x="47914" y="13023"/>
                </a:lnTo>
                <a:lnTo>
                  <a:pt x="47573" y="13193"/>
                </a:lnTo>
                <a:lnTo>
                  <a:pt x="47252" y="13382"/>
                </a:lnTo>
                <a:lnTo>
                  <a:pt x="46931" y="13571"/>
                </a:lnTo>
                <a:lnTo>
                  <a:pt x="46610" y="13779"/>
                </a:lnTo>
                <a:lnTo>
                  <a:pt x="46610" y="13779"/>
                </a:lnTo>
                <a:lnTo>
                  <a:pt x="46194" y="14176"/>
                </a:lnTo>
                <a:lnTo>
                  <a:pt x="45778" y="14592"/>
                </a:lnTo>
                <a:lnTo>
                  <a:pt x="44984" y="15424"/>
                </a:lnTo>
                <a:lnTo>
                  <a:pt x="44568" y="15840"/>
                </a:lnTo>
                <a:lnTo>
                  <a:pt x="44152" y="16255"/>
                </a:lnTo>
                <a:lnTo>
                  <a:pt x="43718" y="16633"/>
                </a:lnTo>
                <a:lnTo>
                  <a:pt x="43264" y="16992"/>
                </a:lnTo>
                <a:lnTo>
                  <a:pt x="43264" y="16992"/>
                </a:lnTo>
                <a:lnTo>
                  <a:pt x="42716" y="17389"/>
                </a:lnTo>
                <a:lnTo>
                  <a:pt x="42206" y="17805"/>
                </a:lnTo>
                <a:lnTo>
                  <a:pt x="41185" y="18656"/>
                </a:lnTo>
                <a:lnTo>
                  <a:pt x="40675" y="19072"/>
                </a:lnTo>
                <a:lnTo>
                  <a:pt x="40164" y="19487"/>
                </a:lnTo>
                <a:lnTo>
                  <a:pt x="39616" y="19865"/>
                </a:lnTo>
                <a:lnTo>
                  <a:pt x="39352" y="20035"/>
                </a:lnTo>
                <a:lnTo>
                  <a:pt x="39049" y="20224"/>
                </a:lnTo>
                <a:lnTo>
                  <a:pt x="39049" y="20224"/>
                </a:lnTo>
                <a:lnTo>
                  <a:pt x="38596" y="20451"/>
                </a:lnTo>
                <a:lnTo>
                  <a:pt x="38123" y="20678"/>
                </a:lnTo>
                <a:lnTo>
                  <a:pt x="37632" y="20867"/>
                </a:lnTo>
                <a:lnTo>
                  <a:pt x="37140" y="21056"/>
                </a:lnTo>
                <a:lnTo>
                  <a:pt x="36630" y="21207"/>
                </a:lnTo>
                <a:lnTo>
                  <a:pt x="36139" y="21340"/>
                </a:lnTo>
                <a:lnTo>
                  <a:pt x="35628" y="21472"/>
                </a:lnTo>
                <a:lnTo>
                  <a:pt x="35099" y="21585"/>
                </a:lnTo>
                <a:lnTo>
                  <a:pt x="34589" y="21680"/>
                </a:lnTo>
                <a:lnTo>
                  <a:pt x="34060" y="21755"/>
                </a:lnTo>
                <a:lnTo>
                  <a:pt x="33001" y="21888"/>
                </a:lnTo>
                <a:lnTo>
                  <a:pt x="31962" y="22001"/>
                </a:lnTo>
                <a:lnTo>
                  <a:pt x="30922" y="22077"/>
                </a:lnTo>
                <a:lnTo>
                  <a:pt x="30922" y="22077"/>
                </a:lnTo>
                <a:lnTo>
                  <a:pt x="30582" y="22096"/>
                </a:lnTo>
                <a:lnTo>
                  <a:pt x="30242" y="22077"/>
                </a:lnTo>
                <a:lnTo>
                  <a:pt x="29920" y="22039"/>
                </a:lnTo>
                <a:lnTo>
                  <a:pt x="29580" y="21982"/>
                </a:lnTo>
                <a:lnTo>
                  <a:pt x="29278" y="21907"/>
                </a:lnTo>
                <a:lnTo>
                  <a:pt x="28956" y="21812"/>
                </a:lnTo>
                <a:lnTo>
                  <a:pt x="28654" y="21680"/>
                </a:lnTo>
                <a:lnTo>
                  <a:pt x="28371" y="21547"/>
                </a:lnTo>
                <a:lnTo>
                  <a:pt x="28087" y="21377"/>
                </a:lnTo>
                <a:lnTo>
                  <a:pt x="27822" y="21188"/>
                </a:lnTo>
                <a:lnTo>
                  <a:pt x="27558" y="20999"/>
                </a:lnTo>
                <a:lnTo>
                  <a:pt x="27312" y="20773"/>
                </a:lnTo>
                <a:lnTo>
                  <a:pt x="27085" y="20546"/>
                </a:lnTo>
                <a:lnTo>
                  <a:pt x="26877" y="20281"/>
                </a:lnTo>
                <a:lnTo>
                  <a:pt x="26688" y="19998"/>
                </a:lnTo>
                <a:lnTo>
                  <a:pt x="26518" y="19714"/>
                </a:lnTo>
                <a:lnTo>
                  <a:pt x="26518" y="19714"/>
                </a:lnTo>
                <a:lnTo>
                  <a:pt x="25970" y="19053"/>
                </a:lnTo>
                <a:lnTo>
                  <a:pt x="25441" y="18372"/>
                </a:lnTo>
                <a:lnTo>
                  <a:pt x="24893" y="17692"/>
                </a:lnTo>
                <a:lnTo>
                  <a:pt x="24326" y="17030"/>
                </a:lnTo>
                <a:lnTo>
                  <a:pt x="24023" y="16709"/>
                </a:lnTo>
                <a:lnTo>
                  <a:pt x="23721" y="16407"/>
                </a:lnTo>
                <a:lnTo>
                  <a:pt x="23400" y="16104"/>
                </a:lnTo>
                <a:lnTo>
                  <a:pt x="23060" y="15840"/>
                </a:lnTo>
                <a:lnTo>
                  <a:pt x="22719" y="15594"/>
                </a:lnTo>
                <a:lnTo>
                  <a:pt x="22360" y="15348"/>
                </a:lnTo>
                <a:lnTo>
                  <a:pt x="21982" y="15159"/>
                </a:lnTo>
                <a:lnTo>
                  <a:pt x="21585" y="14970"/>
                </a:lnTo>
                <a:lnTo>
                  <a:pt x="21585" y="14970"/>
                </a:lnTo>
                <a:lnTo>
                  <a:pt x="21358" y="14894"/>
                </a:lnTo>
                <a:lnTo>
                  <a:pt x="21151" y="14838"/>
                </a:lnTo>
                <a:lnTo>
                  <a:pt x="20678" y="14743"/>
                </a:lnTo>
                <a:lnTo>
                  <a:pt x="20224" y="14705"/>
                </a:lnTo>
                <a:lnTo>
                  <a:pt x="19771" y="14668"/>
                </a:lnTo>
                <a:lnTo>
                  <a:pt x="18826" y="14630"/>
                </a:lnTo>
                <a:lnTo>
                  <a:pt x="18372" y="14611"/>
                </a:lnTo>
                <a:lnTo>
                  <a:pt x="17900" y="14554"/>
                </a:lnTo>
                <a:lnTo>
                  <a:pt x="17900" y="14554"/>
                </a:lnTo>
                <a:lnTo>
                  <a:pt x="17616" y="14535"/>
                </a:lnTo>
                <a:lnTo>
                  <a:pt x="17333" y="14479"/>
                </a:lnTo>
                <a:lnTo>
                  <a:pt x="17068" y="14403"/>
                </a:lnTo>
                <a:lnTo>
                  <a:pt x="16822" y="14309"/>
                </a:lnTo>
                <a:lnTo>
                  <a:pt x="16577" y="14195"/>
                </a:lnTo>
                <a:lnTo>
                  <a:pt x="16350" y="14063"/>
                </a:lnTo>
                <a:lnTo>
                  <a:pt x="16142" y="13912"/>
                </a:lnTo>
                <a:lnTo>
                  <a:pt x="15934" y="13742"/>
                </a:lnTo>
                <a:lnTo>
                  <a:pt x="15745" y="13571"/>
                </a:lnTo>
                <a:lnTo>
                  <a:pt x="15556" y="13364"/>
                </a:lnTo>
                <a:lnTo>
                  <a:pt x="15367" y="13156"/>
                </a:lnTo>
                <a:lnTo>
                  <a:pt x="15197" y="12948"/>
                </a:lnTo>
                <a:lnTo>
                  <a:pt x="14895" y="12494"/>
                </a:lnTo>
                <a:lnTo>
                  <a:pt x="14592" y="12022"/>
                </a:lnTo>
                <a:lnTo>
                  <a:pt x="14592" y="12022"/>
                </a:lnTo>
                <a:lnTo>
                  <a:pt x="14365" y="11738"/>
                </a:lnTo>
                <a:lnTo>
                  <a:pt x="14139" y="11473"/>
                </a:lnTo>
                <a:lnTo>
                  <a:pt x="13666" y="10963"/>
                </a:lnTo>
                <a:lnTo>
                  <a:pt x="13175" y="10453"/>
                </a:lnTo>
                <a:lnTo>
                  <a:pt x="12702" y="9924"/>
                </a:lnTo>
                <a:lnTo>
                  <a:pt x="12702" y="9924"/>
                </a:lnTo>
                <a:lnTo>
                  <a:pt x="12437" y="9621"/>
                </a:lnTo>
                <a:lnTo>
                  <a:pt x="12173" y="9338"/>
                </a:lnTo>
                <a:lnTo>
                  <a:pt x="11908" y="9073"/>
                </a:lnTo>
                <a:lnTo>
                  <a:pt x="11644" y="8827"/>
                </a:lnTo>
                <a:lnTo>
                  <a:pt x="11398" y="8620"/>
                </a:lnTo>
                <a:lnTo>
                  <a:pt x="11133" y="8412"/>
                </a:lnTo>
                <a:lnTo>
                  <a:pt x="10623" y="8034"/>
                </a:lnTo>
                <a:lnTo>
                  <a:pt x="10132" y="7712"/>
                </a:lnTo>
                <a:lnTo>
                  <a:pt x="9640" y="7410"/>
                </a:lnTo>
                <a:lnTo>
                  <a:pt x="9187" y="7126"/>
                </a:lnTo>
                <a:lnTo>
                  <a:pt x="8733" y="6824"/>
                </a:lnTo>
                <a:lnTo>
                  <a:pt x="8317" y="6484"/>
                </a:lnTo>
                <a:lnTo>
                  <a:pt x="8128" y="6314"/>
                </a:lnTo>
                <a:lnTo>
                  <a:pt x="7920" y="6125"/>
                </a:lnTo>
                <a:lnTo>
                  <a:pt x="7750" y="5917"/>
                </a:lnTo>
                <a:lnTo>
                  <a:pt x="7561" y="5690"/>
                </a:lnTo>
                <a:lnTo>
                  <a:pt x="7391" y="5463"/>
                </a:lnTo>
                <a:lnTo>
                  <a:pt x="7240" y="5199"/>
                </a:lnTo>
                <a:lnTo>
                  <a:pt x="7089" y="4915"/>
                </a:lnTo>
                <a:lnTo>
                  <a:pt x="6937" y="4594"/>
                </a:lnTo>
                <a:lnTo>
                  <a:pt x="6805" y="4272"/>
                </a:lnTo>
                <a:lnTo>
                  <a:pt x="6692" y="3894"/>
                </a:lnTo>
                <a:lnTo>
                  <a:pt x="6578" y="3497"/>
                </a:lnTo>
                <a:lnTo>
                  <a:pt x="6484" y="3063"/>
                </a:lnTo>
                <a:lnTo>
                  <a:pt x="6389" y="2609"/>
                </a:lnTo>
                <a:lnTo>
                  <a:pt x="6314" y="2099"/>
                </a:lnTo>
                <a:lnTo>
                  <a:pt x="6314" y="2099"/>
                </a:lnTo>
                <a:lnTo>
                  <a:pt x="6370" y="1910"/>
                </a:lnTo>
                <a:lnTo>
                  <a:pt x="6370" y="1815"/>
                </a:lnTo>
                <a:lnTo>
                  <a:pt x="6370" y="1721"/>
                </a:lnTo>
                <a:lnTo>
                  <a:pt x="6352" y="1645"/>
                </a:lnTo>
                <a:lnTo>
                  <a:pt x="6295" y="1607"/>
                </a:lnTo>
                <a:lnTo>
                  <a:pt x="6200" y="1570"/>
                </a:lnTo>
                <a:lnTo>
                  <a:pt x="6087" y="1589"/>
                </a:lnTo>
                <a:lnTo>
                  <a:pt x="6087" y="1589"/>
                </a:lnTo>
                <a:lnTo>
                  <a:pt x="6011" y="1683"/>
                </a:lnTo>
                <a:lnTo>
                  <a:pt x="5955" y="1759"/>
                </a:lnTo>
                <a:lnTo>
                  <a:pt x="5898" y="1853"/>
                </a:lnTo>
                <a:lnTo>
                  <a:pt x="5879" y="1967"/>
                </a:lnTo>
                <a:lnTo>
                  <a:pt x="5860" y="2080"/>
                </a:lnTo>
                <a:lnTo>
                  <a:pt x="5860" y="2174"/>
                </a:lnTo>
                <a:lnTo>
                  <a:pt x="5860" y="2401"/>
                </a:lnTo>
                <a:lnTo>
                  <a:pt x="5898" y="2647"/>
                </a:lnTo>
                <a:lnTo>
                  <a:pt x="5955" y="2874"/>
                </a:lnTo>
                <a:lnTo>
                  <a:pt x="6049" y="3308"/>
                </a:lnTo>
                <a:lnTo>
                  <a:pt x="6049" y="3308"/>
                </a:lnTo>
                <a:lnTo>
                  <a:pt x="6238" y="3932"/>
                </a:lnTo>
                <a:lnTo>
                  <a:pt x="6427" y="4480"/>
                </a:lnTo>
                <a:lnTo>
                  <a:pt x="6635" y="4972"/>
                </a:lnTo>
                <a:lnTo>
                  <a:pt x="6843" y="5406"/>
                </a:lnTo>
                <a:lnTo>
                  <a:pt x="7089" y="5784"/>
                </a:lnTo>
                <a:lnTo>
                  <a:pt x="7334" y="6125"/>
                </a:lnTo>
                <a:lnTo>
                  <a:pt x="7618" y="6446"/>
                </a:lnTo>
                <a:lnTo>
                  <a:pt x="7901" y="6729"/>
                </a:lnTo>
                <a:lnTo>
                  <a:pt x="8204" y="6975"/>
                </a:lnTo>
                <a:lnTo>
                  <a:pt x="8544" y="7240"/>
                </a:lnTo>
                <a:lnTo>
                  <a:pt x="8903" y="7467"/>
                </a:lnTo>
                <a:lnTo>
                  <a:pt x="9281" y="7712"/>
                </a:lnTo>
                <a:lnTo>
                  <a:pt x="10094" y="8242"/>
                </a:lnTo>
                <a:lnTo>
                  <a:pt x="10547" y="8544"/>
                </a:lnTo>
                <a:lnTo>
                  <a:pt x="11039" y="8865"/>
                </a:lnTo>
                <a:lnTo>
                  <a:pt x="11039" y="8865"/>
                </a:lnTo>
                <a:lnTo>
                  <a:pt x="11946" y="9772"/>
                </a:lnTo>
                <a:lnTo>
                  <a:pt x="12834" y="10699"/>
                </a:lnTo>
                <a:lnTo>
                  <a:pt x="13269" y="11190"/>
                </a:lnTo>
                <a:lnTo>
                  <a:pt x="13704" y="11662"/>
                </a:lnTo>
                <a:lnTo>
                  <a:pt x="14120" y="12173"/>
                </a:lnTo>
                <a:lnTo>
                  <a:pt x="14498" y="12683"/>
                </a:lnTo>
                <a:lnTo>
                  <a:pt x="14498" y="12683"/>
                </a:lnTo>
                <a:lnTo>
                  <a:pt x="14630" y="12910"/>
                </a:lnTo>
                <a:lnTo>
                  <a:pt x="14743" y="13118"/>
                </a:lnTo>
                <a:lnTo>
                  <a:pt x="14876" y="13326"/>
                </a:lnTo>
                <a:lnTo>
                  <a:pt x="15008" y="13496"/>
                </a:lnTo>
                <a:lnTo>
                  <a:pt x="15159" y="13666"/>
                </a:lnTo>
                <a:lnTo>
                  <a:pt x="15310" y="13836"/>
                </a:lnTo>
                <a:lnTo>
                  <a:pt x="15462" y="13968"/>
                </a:lnTo>
                <a:lnTo>
                  <a:pt x="15613" y="14101"/>
                </a:lnTo>
                <a:lnTo>
                  <a:pt x="15783" y="14233"/>
                </a:lnTo>
                <a:lnTo>
                  <a:pt x="15953" y="14346"/>
                </a:lnTo>
                <a:lnTo>
                  <a:pt x="16293" y="14535"/>
                </a:lnTo>
                <a:lnTo>
                  <a:pt x="16652" y="14687"/>
                </a:lnTo>
                <a:lnTo>
                  <a:pt x="17030" y="14819"/>
                </a:lnTo>
                <a:lnTo>
                  <a:pt x="17427" y="14913"/>
                </a:lnTo>
                <a:lnTo>
                  <a:pt x="17824" y="14989"/>
                </a:lnTo>
                <a:lnTo>
                  <a:pt x="18240" y="15046"/>
                </a:lnTo>
                <a:lnTo>
                  <a:pt x="18675" y="15083"/>
                </a:lnTo>
                <a:lnTo>
                  <a:pt x="19544" y="15140"/>
                </a:lnTo>
                <a:lnTo>
                  <a:pt x="20451" y="15178"/>
                </a:lnTo>
                <a:lnTo>
                  <a:pt x="20451" y="15178"/>
                </a:lnTo>
                <a:lnTo>
                  <a:pt x="20678" y="15197"/>
                </a:lnTo>
                <a:lnTo>
                  <a:pt x="20905" y="15254"/>
                </a:lnTo>
                <a:lnTo>
                  <a:pt x="21132" y="15310"/>
                </a:lnTo>
                <a:lnTo>
                  <a:pt x="21340" y="15367"/>
                </a:lnTo>
                <a:lnTo>
                  <a:pt x="21547" y="15462"/>
                </a:lnTo>
                <a:lnTo>
                  <a:pt x="21755" y="15537"/>
                </a:lnTo>
                <a:lnTo>
                  <a:pt x="22152" y="15745"/>
                </a:lnTo>
                <a:lnTo>
                  <a:pt x="22530" y="15991"/>
                </a:lnTo>
                <a:lnTo>
                  <a:pt x="22889" y="16255"/>
                </a:lnTo>
                <a:lnTo>
                  <a:pt x="23230" y="16558"/>
                </a:lnTo>
                <a:lnTo>
                  <a:pt x="23551" y="16879"/>
                </a:lnTo>
                <a:lnTo>
                  <a:pt x="23872" y="17219"/>
                </a:lnTo>
                <a:lnTo>
                  <a:pt x="24194" y="17559"/>
                </a:lnTo>
                <a:lnTo>
                  <a:pt x="24779" y="18278"/>
                </a:lnTo>
                <a:lnTo>
                  <a:pt x="25365" y="18996"/>
                </a:lnTo>
                <a:lnTo>
                  <a:pt x="25932" y="19676"/>
                </a:lnTo>
                <a:lnTo>
                  <a:pt x="25932" y="19676"/>
                </a:lnTo>
                <a:lnTo>
                  <a:pt x="26121" y="19979"/>
                </a:lnTo>
                <a:lnTo>
                  <a:pt x="26329" y="20281"/>
                </a:lnTo>
                <a:lnTo>
                  <a:pt x="26537" y="20546"/>
                </a:lnTo>
                <a:lnTo>
                  <a:pt x="26764" y="20810"/>
                </a:lnTo>
                <a:lnTo>
                  <a:pt x="26991" y="21075"/>
                </a:lnTo>
                <a:lnTo>
                  <a:pt x="27255" y="21302"/>
                </a:lnTo>
                <a:lnTo>
                  <a:pt x="27520" y="21529"/>
                </a:lnTo>
                <a:lnTo>
                  <a:pt x="27785" y="21718"/>
                </a:lnTo>
                <a:lnTo>
                  <a:pt x="28087" y="21907"/>
                </a:lnTo>
                <a:lnTo>
                  <a:pt x="28371" y="22058"/>
                </a:lnTo>
                <a:lnTo>
                  <a:pt x="28692" y="22209"/>
                </a:lnTo>
                <a:lnTo>
                  <a:pt x="29013" y="22322"/>
                </a:lnTo>
                <a:lnTo>
                  <a:pt x="29353" y="22398"/>
                </a:lnTo>
                <a:lnTo>
                  <a:pt x="29694" y="22474"/>
                </a:lnTo>
                <a:lnTo>
                  <a:pt x="30034" y="22511"/>
                </a:lnTo>
                <a:lnTo>
                  <a:pt x="30412" y="22511"/>
                </a:lnTo>
                <a:lnTo>
                  <a:pt x="30412" y="22511"/>
                </a:lnTo>
                <a:close/>
                <a:moveTo>
                  <a:pt x="36460" y="17541"/>
                </a:moveTo>
                <a:lnTo>
                  <a:pt x="36460" y="17541"/>
                </a:lnTo>
                <a:lnTo>
                  <a:pt x="36838" y="17503"/>
                </a:lnTo>
                <a:lnTo>
                  <a:pt x="37216" y="17446"/>
                </a:lnTo>
                <a:lnTo>
                  <a:pt x="37575" y="17352"/>
                </a:lnTo>
                <a:lnTo>
                  <a:pt x="37915" y="17238"/>
                </a:lnTo>
                <a:lnTo>
                  <a:pt x="38256" y="17087"/>
                </a:lnTo>
                <a:lnTo>
                  <a:pt x="38596" y="16936"/>
                </a:lnTo>
                <a:lnTo>
                  <a:pt x="38917" y="16766"/>
                </a:lnTo>
                <a:lnTo>
                  <a:pt x="39238" y="16577"/>
                </a:lnTo>
                <a:lnTo>
                  <a:pt x="39560" y="16369"/>
                </a:lnTo>
                <a:lnTo>
                  <a:pt x="39862" y="16142"/>
                </a:lnTo>
                <a:lnTo>
                  <a:pt x="40486" y="15707"/>
                </a:lnTo>
                <a:lnTo>
                  <a:pt x="41658" y="14800"/>
                </a:lnTo>
                <a:lnTo>
                  <a:pt x="41658" y="14800"/>
                </a:lnTo>
                <a:lnTo>
                  <a:pt x="41998" y="14573"/>
                </a:lnTo>
                <a:lnTo>
                  <a:pt x="42338" y="14365"/>
                </a:lnTo>
                <a:lnTo>
                  <a:pt x="42697" y="14176"/>
                </a:lnTo>
                <a:lnTo>
                  <a:pt x="43056" y="13987"/>
                </a:lnTo>
                <a:lnTo>
                  <a:pt x="43434" y="13798"/>
                </a:lnTo>
                <a:lnTo>
                  <a:pt x="43793" y="13609"/>
                </a:lnTo>
                <a:lnTo>
                  <a:pt x="44134" y="13401"/>
                </a:lnTo>
                <a:lnTo>
                  <a:pt x="44474" y="13175"/>
                </a:lnTo>
                <a:lnTo>
                  <a:pt x="44474" y="13175"/>
                </a:lnTo>
                <a:lnTo>
                  <a:pt x="44738" y="12967"/>
                </a:lnTo>
                <a:lnTo>
                  <a:pt x="44984" y="12721"/>
                </a:lnTo>
                <a:lnTo>
                  <a:pt x="45438" y="12192"/>
                </a:lnTo>
                <a:lnTo>
                  <a:pt x="45665" y="11927"/>
                </a:lnTo>
                <a:lnTo>
                  <a:pt x="45910" y="11700"/>
                </a:lnTo>
                <a:lnTo>
                  <a:pt x="46043" y="11587"/>
                </a:lnTo>
                <a:lnTo>
                  <a:pt x="46194" y="11473"/>
                </a:lnTo>
                <a:lnTo>
                  <a:pt x="46345" y="11398"/>
                </a:lnTo>
                <a:lnTo>
                  <a:pt x="46496" y="11303"/>
                </a:lnTo>
                <a:lnTo>
                  <a:pt x="46496" y="11303"/>
                </a:lnTo>
                <a:lnTo>
                  <a:pt x="46742" y="11190"/>
                </a:lnTo>
                <a:lnTo>
                  <a:pt x="46969" y="11095"/>
                </a:lnTo>
                <a:lnTo>
                  <a:pt x="47479" y="10925"/>
                </a:lnTo>
                <a:lnTo>
                  <a:pt x="47970" y="10793"/>
                </a:lnTo>
                <a:lnTo>
                  <a:pt x="48500" y="10699"/>
                </a:lnTo>
                <a:lnTo>
                  <a:pt x="49520" y="10491"/>
                </a:lnTo>
                <a:lnTo>
                  <a:pt x="50031" y="10396"/>
                </a:lnTo>
                <a:lnTo>
                  <a:pt x="50541" y="10264"/>
                </a:lnTo>
                <a:lnTo>
                  <a:pt x="50541" y="10264"/>
                </a:lnTo>
                <a:lnTo>
                  <a:pt x="50994" y="10132"/>
                </a:lnTo>
                <a:lnTo>
                  <a:pt x="51429" y="9980"/>
                </a:lnTo>
                <a:lnTo>
                  <a:pt x="51845" y="9810"/>
                </a:lnTo>
                <a:lnTo>
                  <a:pt x="52261" y="9583"/>
                </a:lnTo>
                <a:lnTo>
                  <a:pt x="52658" y="9357"/>
                </a:lnTo>
                <a:lnTo>
                  <a:pt x="53017" y="9092"/>
                </a:lnTo>
                <a:lnTo>
                  <a:pt x="53376" y="8809"/>
                </a:lnTo>
                <a:lnTo>
                  <a:pt x="53697" y="8487"/>
                </a:lnTo>
                <a:lnTo>
                  <a:pt x="54019" y="8147"/>
                </a:lnTo>
                <a:lnTo>
                  <a:pt x="54283" y="7788"/>
                </a:lnTo>
                <a:lnTo>
                  <a:pt x="54548" y="7410"/>
                </a:lnTo>
                <a:lnTo>
                  <a:pt x="54775" y="7013"/>
                </a:lnTo>
                <a:lnTo>
                  <a:pt x="54964" y="6616"/>
                </a:lnTo>
                <a:lnTo>
                  <a:pt x="55115" y="6181"/>
                </a:lnTo>
                <a:lnTo>
                  <a:pt x="55247" y="5728"/>
                </a:lnTo>
                <a:lnTo>
                  <a:pt x="55323" y="5274"/>
                </a:lnTo>
                <a:lnTo>
                  <a:pt x="55323" y="5274"/>
                </a:lnTo>
                <a:lnTo>
                  <a:pt x="55398" y="5028"/>
                </a:lnTo>
                <a:lnTo>
                  <a:pt x="55493" y="4802"/>
                </a:lnTo>
                <a:lnTo>
                  <a:pt x="55701" y="4367"/>
                </a:lnTo>
                <a:lnTo>
                  <a:pt x="55927" y="3932"/>
                </a:lnTo>
                <a:lnTo>
                  <a:pt x="56154" y="3479"/>
                </a:lnTo>
                <a:lnTo>
                  <a:pt x="56154" y="3479"/>
                </a:lnTo>
                <a:lnTo>
                  <a:pt x="56173" y="3441"/>
                </a:lnTo>
                <a:lnTo>
                  <a:pt x="56173" y="3384"/>
                </a:lnTo>
                <a:lnTo>
                  <a:pt x="56154" y="3308"/>
                </a:lnTo>
                <a:lnTo>
                  <a:pt x="56098" y="3233"/>
                </a:lnTo>
                <a:lnTo>
                  <a:pt x="56022" y="3195"/>
                </a:lnTo>
                <a:lnTo>
                  <a:pt x="55946" y="3176"/>
                </a:lnTo>
                <a:lnTo>
                  <a:pt x="55871" y="3195"/>
                </a:lnTo>
                <a:lnTo>
                  <a:pt x="55795" y="3233"/>
                </a:lnTo>
                <a:lnTo>
                  <a:pt x="55738" y="3308"/>
                </a:lnTo>
                <a:lnTo>
                  <a:pt x="55738" y="3308"/>
                </a:lnTo>
                <a:lnTo>
                  <a:pt x="55512" y="3705"/>
                </a:lnTo>
                <a:lnTo>
                  <a:pt x="55323" y="4102"/>
                </a:lnTo>
                <a:lnTo>
                  <a:pt x="55171" y="4499"/>
                </a:lnTo>
                <a:lnTo>
                  <a:pt x="55020" y="4877"/>
                </a:lnTo>
                <a:lnTo>
                  <a:pt x="54775" y="5614"/>
                </a:lnTo>
                <a:lnTo>
                  <a:pt x="54529" y="6333"/>
                </a:lnTo>
                <a:lnTo>
                  <a:pt x="54397" y="6673"/>
                </a:lnTo>
                <a:lnTo>
                  <a:pt x="54245" y="7013"/>
                </a:lnTo>
                <a:lnTo>
                  <a:pt x="54056" y="7353"/>
                </a:lnTo>
                <a:lnTo>
                  <a:pt x="53848" y="7674"/>
                </a:lnTo>
                <a:lnTo>
                  <a:pt x="53584" y="7996"/>
                </a:lnTo>
                <a:lnTo>
                  <a:pt x="53281" y="8317"/>
                </a:lnTo>
                <a:lnTo>
                  <a:pt x="52922" y="8620"/>
                </a:lnTo>
                <a:lnTo>
                  <a:pt x="52506" y="8922"/>
                </a:lnTo>
                <a:lnTo>
                  <a:pt x="52506" y="8922"/>
                </a:lnTo>
                <a:lnTo>
                  <a:pt x="52166" y="9130"/>
                </a:lnTo>
                <a:lnTo>
                  <a:pt x="51826" y="9319"/>
                </a:lnTo>
                <a:lnTo>
                  <a:pt x="51467" y="9470"/>
                </a:lnTo>
                <a:lnTo>
                  <a:pt x="51089" y="9621"/>
                </a:lnTo>
                <a:lnTo>
                  <a:pt x="50730" y="9735"/>
                </a:lnTo>
                <a:lnTo>
                  <a:pt x="50352" y="9829"/>
                </a:lnTo>
                <a:lnTo>
                  <a:pt x="49577" y="10018"/>
                </a:lnTo>
                <a:lnTo>
                  <a:pt x="48802" y="10169"/>
                </a:lnTo>
                <a:lnTo>
                  <a:pt x="48027" y="10339"/>
                </a:lnTo>
                <a:lnTo>
                  <a:pt x="47649" y="10434"/>
                </a:lnTo>
                <a:lnTo>
                  <a:pt x="47252" y="10528"/>
                </a:lnTo>
                <a:lnTo>
                  <a:pt x="46893" y="10661"/>
                </a:lnTo>
                <a:lnTo>
                  <a:pt x="46515" y="10793"/>
                </a:lnTo>
                <a:lnTo>
                  <a:pt x="46515" y="10793"/>
                </a:lnTo>
                <a:lnTo>
                  <a:pt x="46307" y="10888"/>
                </a:lnTo>
                <a:lnTo>
                  <a:pt x="46099" y="11001"/>
                </a:lnTo>
                <a:lnTo>
                  <a:pt x="45891" y="11133"/>
                </a:lnTo>
                <a:lnTo>
                  <a:pt x="45721" y="11284"/>
                </a:lnTo>
                <a:lnTo>
                  <a:pt x="45532" y="11436"/>
                </a:lnTo>
                <a:lnTo>
                  <a:pt x="45381" y="11606"/>
                </a:lnTo>
                <a:lnTo>
                  <a:pt x="45060" y="11946"/>
                </a:lnTo>
                <a:lnTo>
                  <a:pt x="44738" y="12305"/>
                </a:lnTo>
                <a:lnTo>
                  <a:pt x="44398" y="12645"/>
                </a:lnTo>
                <a:lnTo>
                  <a:pt x="44228" y="12797"/>
                </a:lnTo>
                <a:lnTo>
                  <a:pt x="44039" y="12948"/>
                </a:lnTo>
                <a:lnTo>
                  <a:pt x="43850" y="13080"/>
                </a:lnTo>
                <a:lnTo>
                  <a:pt x="43642" y="13193"/>
                </a:lnTo>
                <a:lnTo>
                  <a:pt x="43642" y="13193"/>
                </a:lnTo>
                <a:lnTo>
                  <a:pt x="43264" y="13345"/>
                </a:lnTo>
                <a:lnTo>
                  <a:pt x="42924" y="13515"/>
                </a:lnTo>
                <a:lnTo>
                  <a:pt x="42565" y="13704"/>
                </a:lnTo>
                <a:lnTo>
                  <a:pt x="42225" y="13912"/>
                </a:lnTo>
                <a:lnTo>
                  <a:pt x="41903" y="14120"/>
                </a:lnTo>
                <a:lnTo>
                  <a:pt x="41582" y="14346"/>
                </a:lnTo>
                <a:lnTo>
                  <a:pt x="40939" y="14800"/>
                </a:lnTo>
                <a:lnTo>
                  <a:pt x="40316" y="15272"/>
                </a:lnTo>
                <a:lnTo>
                  <a:pt x="39673" y="15726"/>
                </a:lnTo>
                <a:lnTo>
                  <a:pt x="39352" y="15953"/>
                </a:lnTo>
                <a:lnTo>
                  <a:pt x="39012" y="16161"/>
                </a:lnTo>
                <a:lnTo>
                  <a:pt x="38690" y="16350"/>
                </a:lnTo>
                <a:lnTo>
                  <a:pt x="38331" y="16539"/>
                </a:lnTo>
                <a:lnTo>
                  <a:pt x="38331" y="16539"/>
                </a:lnTo>
                <a:lnTo>
                  <a:pt x="38067" y="16671"/>
                </a:lnTo>
                <a:lnTo>
                  <a:pt x="37783" y="16803"/>
                </a:lnTo>
                <a:lnTo>
                  <a:pt x="37518" y="16898"/>
                </a:lnTo>
                <a:lnTo>
                  <a:pt x="37254" y="16974"/>
                </a:lnTo>
                <a:lnTo>
                  <a:pt x="36970" y="17030"/>
                </a:lnTo>
                <a:lnTo>
                  <a:pt x="36706" y="17068"/>
                </a:lnTo>
                <a:lnTo>
                  <a:pt x="36441" y="17087"/>
                </a:lnTo>
                <a:lnTo>
                  <a:pt x="36158" y="17087"/>
                </a:lnTo>
                <a:lnTo>
                  <a:pt x="35893" y="17068"/>
                </a:lnTo>
                <a:lnTo>
                  <a:pt x="35628" y="17030"/>
                </a:lnTo>
                <a:lnTo>
                  <a:pt x="35345" y="16992"/>
                </a:lnTo>
                <a:lnTo>
                  <a:pt x="35080" y="16936"/>
                </a:lnTo>
                <a:lnTo>
                  <a:pt x="34551" y="16785"/>
                </a:lnTo>
                <a:lnTo>
                  <a:pt x="34003" y="16577"/>
                </a:lnTo>
                <a:lnTo>
                  <a:pt x="33474" y="16350"/>
                </a:lnTo>
                <a:lnTo>
                  <a:pt x="32944" y="16104"/>
                </a:lnTo>
                <a:lnTo>
                  <a:pt x="32434" y="15840"/>
                </a:lnTo>
                <a:lnTo>
                  <a:pt x="31905" y="15556"/>
                </a:lnTo>
                <a:lnTo>
                  <a:pt x="30903" y="15008"/>
                </a:lnTo>
                <a:lnTo>
                  <a:pt x="30393" y="14762"/>
                </a:lnTo>
                <a:lnTo>
                  <a:pt x="29902" y="14535"/>
                </a:lnTo>
                <a:lnTo>
                  <a:pt x="29902" y="14535"/>
                </a:lnTo>
                <a:lnTo>
                  <a:pt x="28956" y="14195"/>
                </a:lnTo>
                <a:lnTo>
                  <a:pt x="28484" y="14006"/>
                </a:lnTo>
                <a:lnTo>
                  <a:pt x="28011" y="13817"/>
                </a:lnTo>
                <a:lnTo>
                  <a:pt x="27558" y="13609"/>
                </a:lnTo>
                <a:lnTo>
                  <a:pt x="27104" y="13401"/>
                </a:lnTo>
                <a:lnTo>
                  <a:pt x="26651" y="13137"/>
                </a:lnTo>
                <a:lnTo>
                  <a:pt x="26235" y="12872"/>
                </a:lnTo>
                <a:lnTo>
                  <a:pt x="26235" y="12872"/>
                </a:lnTo>
                <a:lnTo>
                  <a:pt x="26008" y="12778"/>
                </a:lnTo>
                <a:lnTo>
                  <a:pt x="25781" y="12721"/>
                </a:lnTo>
                <a:lnTo>
                  <a:pt x="25309" y="12626"/>
                </a:lnTo>
                <a:lnTo>
                  <a:pt x="24836" y="12532"/>
                </a:lnTo>
                <a:lnTo>
                  <a:pt x="24609" y="12475"/>
                </a:lnTo>
                <a:lnTo>
                  <a:pt x="24383" y="12400"/>
                </a:lnTo>
                <a:lnTo>
                  <a:pt x="24383" y="12400"/>
                </a:lnTo>
                <a:lnTo>
                  <a:pt x="24137" y="12305"/>
                </a:lnTo>
                <a:lnTo>
                  <a:pt x="23910" y="12192"/>
                </a:lnTo>
                <a:lnTo>
                  <a:pt x="23475" y="11965"/>
                </a:lnTo>
                <a:lnTo>
                  <a:pt x="23041" y="11700"/>
                </a:lnTo>
                <a:lnTo>
                  <a:pt x="22814" y="11587"/>
                </a:lnTo>
                <a:lnTo>
                  <a:pt x="22587" y="11473"/>
                </a:lnTo>
                <a:lnTo>
                  <a:pt x="22587" y="11473"/>
                </a:lnTo>
                <a:lnTo>
                  <a:pt x="21850" y="11190"/>
                </a:lnTo>
                <a:lnTo>
                  <a:pt x="21094" y="10906"/>
                </a:lnTo>
                <a:lnTo>
                  <a:pt x="20338" y="10661"/>
                </a:lnTo>
                <a:lnTo>
                  <a:pt x="19960" y="10547"/>
                </a:lnTo>
                <a:lnTo>
                  <a:pt x="19563" y="10434"/>
                </a:lnTo>
                <a:lnTo>
                  <a:pt x="19563" y="10434"/>
                </a:lnTo>
                <a:lnTo>
                  <a:pt x="19128" y="10358"/>
                </a:lnTo>
                <a:lnTo>
                  <a:pt x="18675" y="10283"/>
                </a:lnTo>
                <a:lnTo>
                  <a:pt x="17767" y="10150"/>
                </a:lnTo>
                <a:lnTo>
                  <a:pt x="17333" y="10056"/>
                </a:lnTo>
                <a:lnTo>
                  <a:pt x="16879" y="9961"/>
                </a:lnTo>
                <a:lnTo>
                  <a:pt x="16444" y="9848"/>
                </a:lnTo>
                <a:lnTo>
                  <a:pt x="16010" y="9697"/>
                </a:lnTo>
                <a:lnTo>
                  <a:pt x="16010" y="9697"/>
                </a:lnTo>
                <a:lnTo>
                  <a:pt x="15707" y="9565"/>
                </a:lnTo>
                <a:lnTo>
                  <a:pt x="15405" y="9413"/>
                </a:lnTo>
                <a:lnTo>
                  <a:pt x="14819" y="9092"/>
                </a:lnTo>
                <a:lnTo>
                  <a:pt x="14252" y="8733"/>
                </a:lnTo>
                <a:lnTo>
                  <a:pt x="13685" y="8393"/>
                </a:lnTo>
                <a:lnTo>
                  <a:pt x="13685" y="8393"/>
                </a:lnTo>
                <a:lnTo>
                  <a:pt x="12759" y="7863"/>
                </a:lnTo>
                <a:lnTo>
                  <a:pt x="12305" y="7580"/>
                </a:lnTo>
                <a:lnTo>
                  <a:pt x="11852" y="7296"/>
                </a:lnTo>
                <a:lnTo>
                  <a:pt x="11417" y="6975"/>
                </a:lnTo>
                <a:lnTo>
                  <a:pt x="11020" y="6635"/>
                </a:lnTo>
                <a:lnTo>
                  <a:pt x="10831" y="6446"/>
                </a:lnTo>
                <a:lnTo>
                  <a:pt x="10642" y="6257"/>
                </a:lnTo>
                <a:lnTo>
                  <a:pt x="10472" y="6049"/>
                </a:lnTo>
                <a:lnTo>
                  <a:pt x="10302" y="5841"/>
                </a:lnTo>
                <a:lnTo>
                  <a:pt x="10302" y="5841"/>
                </a:lnTo>
                <a:lnTo>
                  <a:pt x="10132" y="5539"/>
                </a:lnTo>
                <a:lnTo>
                  <a:pt x="9999" y="5217"/>
                </a:lnTo>
                <a:lnTo>
                  <a:pt x="9867" y="4896"/>
                </a:lnTo>
                <a:lnTo>
                  <a:pt x="9772" y="4556"/>
                </a:lnTo>
                <a:lnTo>
                  <a:pt x="9697" y="4216"/>
                </a:lnTo>
                <a:lnTo>
                  <a:pt x="9659" y="3857"/>
                </a:lnTo>
                <a:lnTo>
                  <a:pt x="9621" y="3497"/>
                </a:lnTo>
                <a:lnTo>
                  <a:pt x="9621" y="3138"/>
                </a:lnTo>
                <a:lnTo>
                  <a:pt x="9640" y="2779"/>
                </a:lnTo>
                <a:lnTo>
                  <a:pt x="9697" y="2420"/>
                </a:lnTo>
                <a:lnTo>
                  <a:pt x="9754" y="2061"/>
                </a:lnTo>
                <a:lnTo>
                  <a:pt x="9848" y="1721"/>
                </a:lnTo>
                <a:lnTo>
                  <a:pt x="9961" y="1400"/>
                </a:lnTo>
                <a:lnTo>
                  <a:pt x="10094" y="1059"/>
                </a:lnTo>
                <a:lnTo>
                  <a:pt x="10245" y="757"/>
                </a:lnTo>
                <a:lnTo>
                  <a:pt x="10434" y="473"/>
                </a:lnTo>
                <a:lnTo>
                  <a:pt x="10434" y="473"/>
                </a:lnTo>
                <a:lnTo>
                  <a:pt x="10566" y="492"/>
                </a:lnTo>
                <a:lnTo>
                  <a:pt x="10661" y="492"/>
                </a:lnTo>
                <a:lnTo>
                  <a:pt x="10736" y="454"/>
                </a:lnTo>
                <a:lnTo>
                  <a:pt x="10774" y="417"/>
                </a:lnTo>
                <a:lnTo>
                  <a:pt x="10793" y="360"/>
                </a:lnTo>
                <a:lnTo>
                  <a:pt x="10793" y="284"/>
                </a:lnTo>
                <a:lnTo>
                  <a:pt x="10774" y="209"/>
                </a:lnTo>
                <a:lnTo>
                  <a:pt x="10736" y="152"/>
                </a:lnTo>
                <a:lnTo>
                  <a:pt x="10680" y="76"/>
                </a:lnTo>
                <a:lnTo>
                  <a:pt x="10604" y="39"/>
                </a:lnTo>
                <a:lnTo>
                  <a:pt x="10510" y="1"/>
                </a:lnTo>
                <a:lnTo>
                  <a:pt x="10415" y="1"/>
                </a:lnTo>
                <a:lnTo>
                  <a:pt x="10321" y="20"/>
                </a:lnTo>
                <a:lnTo>
                  <a:pt x="10207" y="58"/>
                </a:lnTo>
                <a:lnTo>
                  <a:pt x="10094" y="152"/>
                </a:lnTo>
                <a:lnTo>
                  <a:pt x="9980" y="284"/>
                </a:lnTo>
                <a:lnTo>
                  <a:pt x="9980" y="284"/>
                </a:lnTo>
                <a:lnTo>
                  <a:pt x="9791" y="625"/>
                </a:lnTo>
                <a:lnTo>
                  <a:pt x="9640" y="965"/>
                </a:lnTo>
                <a:lnTo>
                  <a:pt x="9508" y="1343"/>
                </a:lnTo>
                <a:lnTo>
                  <a:pt x="9394" y="1702"/>
                </a:lnTo>
                <a:lnTo>
                  <a:pt x="9300" y="2080"/>
                </a:lnTo>
                <a:lnTo>
                  <a:pt x="9243" y="2458"/>
                </a:lnTo>
                <a:lnTo>
                  <a:pt x="9187" y="2855"/>
                </a:lnTo>
                <a:lnTo>
                  <a:pt x="9168" y="3252"/>
                </a:lnTo>
                <a:lnTo>
                  <a:pt x="9187" y="3630"/>
                </a:lnTo>
                <a:lnTo>
                  <a:pt x="9205" y="4027"/>
                </a:lnTo>
                <a:lnTo>
                  <a:pt x="9262" y="4405"/>
                </a:lnTo>
                <a:lnTo>
                  <a:pt x="9357" y="4783"/>
                </a:lnTo>
                <a:lnTo>
                  <a:pt x="9470" y="5142"/>
                </a:lnTo>
                <a:lnTo>
                  <a:pt x="9621" y="5501"/>
                </a:lnTo>
                <a:lnTo>
                  <a:pt x="9791" y="5841"/>
                </a:lnTo>
                <a:lnTo>
                  <a:pt x="9980" y="6162"/>
                </a:lnTo>
                <a:lnTo>
                  <a:pt x="9980" y="6162"/>
                </a:lnTo>
                <a:lnTo>
                  <a:pt x="10264" y="6503"/>
                </a:lnTo>
                <a:lnTo>
                  <a:pt x="10547" y="6824"/>
                </a:lnTo>
                <a:lnTo>
                  <a:pt x="10869" y="7107"/>
                </a:lnTo>
                <a:lnTo>
                  <a:pt x="11209" y="7391"/>
                </a:lnTo>
                <a:lnTo>
                  <a:pt x="11568" y="7637"/>
                </a:lnTo>
                <a:lnTo>
                  <a:pt x="11927" y="7882"/>
                </a:lnTo>
                <a:lnTo>
                  <a:pt x="12664" y="8336"/>
                </a:lnTo>
                <a:lnTo>
                  <a:pt x="12664" y="8336"/>
                </a:lnTo>
                <a:lnTo>
                  <a:pt x="13099" y="8582"/>
                </a:lnTo>
                <a:lnTo>
                  <a:pt x="13534" y="8846"/>
                </a:lnTo>
                <a:lnTo>
                  <a:pt x="14403" y="9376"/>
                </a:lnTo>
                <a:lnTo>
                  <a:pt x="14838" y="9621"/>
                </a:lnTo>
                <a:lnTo>
                  <a:pt x="15291" y="9867"/>
                </a:lnTo>
                <a:lnTo>
                  <a:pt x="15745" y="10075"/>
                </a:lnTo>
                <a:lnTo>
                  <a:pt x="16218" y="10245"/>
                </a:lnTo>
                <a:lnTo>
                  <a:pt x="16218" y="10245"/>
                </a:lnTo>
                <a:lnTo>
                  <a:pt x="16898" y="10415"/>
                </a:lnTo>
                <a:lnTo>
                  <a:pt x="17578" y="10547"/>
                </a:lnTo>
                <a:lnTo>
                  <a:pt x="18958" y="10812"/>
                </a:lnTo>
                <a:lnTo>
                  <a:pt x="19639" y="10944"/>
                </a:lnTo>
                <a:lnTo>
                  <a:pt x="20300" y="11114"/>
                </a:lnTo>
                <a:lnTo>
                  <a:pt x="20640" y="11209"/>
                </a:lnTo>
                <a:lnTo>
                  <a:pt x="20962" y="11322"/>
                </a:lnTo>
                <a:lnTo>
                  <a:pt x="21302" y="11436"/>
                </a:lnTo>
                <a:lnTo>
                  <a:pt x="21623" y="11568"/>
                </a:lnTo>
                <a:lnTo>
                  <a:pt x="21623" y="11568"/>
                </a:lnTo>
                <a:lnTo>
                  <a:pt x="21944" y="11681"/>
                </a:lnTo>
                <a:lnTo>
                  <a:pt x="22247" y="11814"/>
                </a:lnTo>
                <a:lnTo>
                  <a:pt x="22549" y="11965"/>
                </a:lnTo>
                <a:lnTo>
                  <a:pt x="22833" y="12116"/>
                </a:lnTo>
                <a:lnTo>
                  <a:pt x="23419" y="12437"/>
                </a:lnTo>
                <a:lnTo>
                  <a:pt x="23721" y="12608"/>
                </a:lnTo>
                <a:lnTo>
                  <a:pt x="24023" y="12740"/>
                </a:lnTo>
                <a:lnTo>
                  <a:pt x="24023" y="12740"/>
                </a:lnTo>
                <a:lnTo>
                  <a:pt x="24250" y="12834"/>
                </a:lnTo>
                <a:lnTo>
                  <a:pt x="24477" y="12891"/>
                </a:lnTo>
                <a:lnTo>
                  <a:pt x="24931" y="13004"/>
                </a:lnTo>
                <a:lnTo>
                  <a:pt x="25403" y="13099"/>
                </a:lnTo>
                <a:lnTo>
                  <a:pt x="25857" y="13212"/>
                </a:lnTo>
                <a:lnTo>
                  <a:pt x="25857" y="13212"/>
                </a:lnTo>
                <a:lnTo>
                  <a:pt x="26084" y="13307"/>
                </a:lnTo>
                <a:lnTo>
                  <a:pt x="26310" y="13420"/>
                </a:lnTo>
                <a:lnTo>
                  <a:pt x="26726" y="13685"/>
                </a:lnTo>
                <a:lnTo>
                  <a:pt x="27161" y="13949"/>
                </a:lnTo>
                <a:lnTo>
                  <a:pt x="27369" y="14063"/>
                </a:lnTo>
                <a:lnTo>
                  <a:pt x="27596" y="14157"/>
                </a:lnTo>
                <a:lnTo>
                  <a:pt x="27596" y="14157"/>
                </a:lnTo>
                <a:lnTo>
                  <a:pt x="27898" y="14290"/>
                </a:lnTo>
                <a:lnTo>
                  <a:pt x="28200" y="14403"/>
                </a:lnTo>
                <a:lnTo>
                  <a:pt x="28824" y="14611"/>
                </a:lnTo>
                <a:lnTo>
                  <a:pt x="29429" y="14819"/>
                </a:lnTo>
                <a:lnTo>
                  <a:pt x="29731" y="14951"/>
                </a:lnTo>
                <a:lnTo>
                  <a:pt x="30015" y="15083"/>
                </a:lnTo>
                <a:lnTo>
                  <a:pt x="30015" y="15083"/>
                </a:lnTo>
                <a:lnTo>
                  <a:pt x="30790" y="15480"/>
                </a:lnTo>
                <a:lnTo>
                  <a:pt x="31565" y="15896"/>
                </a:lnTo>
                <a:lnTo>
                  <a:pt x="32340" y="16293"/>
                </a:lnTo>
                <a:lnTo>
                  <a:pt x="33115" y="16690"/>
                </a:lnTo>
                <a:lnTo>
                  <a:pt x="33530" y="16860"/>
                </a:lnTo>
                <a:lnTo>
                  <a:pt x="33927" y="17030"/>
                </a:lnTo>
                <a:lnTo>
                  <a:pt x="34343" y="17181"/>
                </a:lnTo>
                <a:lnTo>
                  <a:pt x="34759" y="17295"/>
                </a:lnTo>
                <a:lnTo>
                  <a:pt x="35175" y="17408"/>
                </a:lnTo>
                <a:lnTo>
                  <a:pt x="35591" y="17484"/>
                </a:lnTo>
                <a:lnTo>
                  <a:pt x="36025" y="17522"/>
                </a:lnTo>
                <a:lnTo>
                  <a:pt x="36460" y="17541"/>
                </a:lnTo>
                <a:lnTo>
                  <a:pt x="36460" y="17541"/>
                </a:lnTo>
                <a:close/>
                <a:moveTo>
                  <a:pt x="36063" y="15008"/>
                </a:moveTo>
                <a:lnTo>
                  <a:pt x="36063" y="15008"/>
                </a:lnTo>
                <a:lnTo>
                  <a:pt x="36441" y="15008"/>
                </a:lnTo>
                <a:lnTo>
                  <a:pt x="36819" y="14989"/>
                </a:lnTo>
                <a:lnTo>
                  <a:pt x="37178" y="14951"/>
                </a:lnTo>
                <a:lnTo>
                  <a:pt x="37518" y="14894"/>
                </a:lnTo>
                <a:lnTo>
                  <a:pt x="37859" y="14819"/>
                </a:lnTo>
                <a:lnTo>
                  <a:pt x="38180" y="14724"/>
                </a:lnTo>
                <a:lnTo>
                  <a:pt x="38482" y="14611"/>
                </a:lnTo>
                <a:lnTo>
                  <a:pt x="38785" y="14479"/>
                </a:lnTo>
                <a:lnTo>
                  <a:pt x="39087" y="14309"/>
                </a:lnTo>
                <a:lnTo>
                  <a:pt x="39371" y="14138"/>
                </a:lnTo>
                <a:lnTo>
                  <a:pt x="39635" y="13949"/>
                </a:lnTo>
                <a:lnTo>
                  <a:pt x="39900" y="13723"/>
                </a:lnTo>
                <a:lnTo>
                  <a:pt x="40164" y="13496"/>
                </a:lnTo>
                <a:lnTo>
                  <a:pt x="40410" y="13231"/>
                </a:lnTo>
                <a:lnTo>
                  <a:pt x="40637" y="12948"/>
                </a:lnTo>
                <a:lnTo>
                  <a:pt x="40883" y="12645"/>
                </a:lnTo>
                <a:lnTo>
                  <a:pt x="40883" y="12645"/>
                </a:lnTo>
                <a:lnTo>
                  <a:pt x="41374" y="12230"/>
                </a:lnTo>
                <a:lnTo>
                  <a:pt x="41866" y="11814"/>
                </a:lnTo>
                <a:lnTo>
                  <a:pt x="42811" y="10925"/>
                </a:lnTo>
                <a:lnTo>
                  <a:pt x="43283" y="10472"/>
                </a:lnTo>
                <a:lnTo>
                  <a:pt x="43756" y="10037"/>
                </a:lnTo>
                <a:lnTo>
                  <a:pt x="44247" y="9621"/>
                </a:lnTo>
                <a:lnTo>
                  <a:pt x="44757" y="9205"/>
                </a:lnTo>
                <a:lnTo>
                  <a:pt x="44757" y="9205"/>
                </a:lnTo>
                <a:lnTo>
                  <a:pt x="45003" y="9016"/>
                </a:lnTo>
                <a:lnTo>
                  <a:pt x="45268" y="8827"/>
                </a:lnTo>
                <a:lnTo>
                  <a:pt x="45532" y="8657"/>
                </a:lnTo>
                <a:lnTo>
                  <a:pt x="45816" y="8506"/>
                </a:lnTo>
                <a:lnTo>
                  <a:pt x="46099" y="8374"/>
                </a:lnTo>
                <a:lnTo>
                  <a:pt x="46402" y="8260"/>
                </a:lnTo>
                <a:lnTo>
                  <a:pt x="46988" y="8053"/>
                </a:lnTo>
                <a:lnTo>
                  <a:pt x="47611" y="7863"/>
                </a:lnTo>
                <a:lnTo>
                  <a:pt x="48216" y="7712"/>
                </a:lnTo>
                <a:lnTo>
                  <a:pt x="49445" y="7410"/>
                </a:lnTo>
                <a:lnTo>
                  <a:pt x="50049" y="7259"/>
                </a:lnTo>
                <a:lnTo>
                  <a:pt x="50635" y="7070"/>
                </a:lnTo>
                <a:lnTo>
                  <a:pt x="50919" y="6975"/>
                </a:lnTo>
                <a:lnTo>
                  <a:pt x="51202" y="6862"/>
                </a:lnTo>
                <a:lnTo>
                  <a:pt x="51467" y="6729"/>
                </a:lnTo>
                <a:lnTo>
                  <a:pt x="51732" y="6597"/>
                </a:lnTo>
                <a:lnTo>
                  <a:pt x="51977" y="6427"/>
                </a:lnTo>
                <a:lnTo>
                  <a:pt x="52223" y="6257"/>
                </a:lnTo>
                <a:lnTo>
                  <a:pt x="52469" y="6068"/>
                </a:lnTo>
                <a:lnTo>
                  <a:pt x="52677" y="5860"/>
                </a:lnTo>
                <a:lnTo>
                  <a:pt x="52884" y="5633"/>
                </a:lnTo>
                <a:lnTo>
                  <a:pt x="53092" y="5388"/>
                </a:lnTo>
                <a:lnTo>
                  <a:pt x="53263" y="5104"/>
                </a:lnTo>
                <a:lnTo>
                  <a:pt x="53433" y="4821"/>
                </a:lnTo>
                <a:lnTo>
                  <a:pt x="53433" y="4821"/>
                </a:lnTo>
                <a:lnTo>
                  <a:pt x="53697" y="4272"/>
                </a:lnTo>
                <a:lnTo>
                  <a:pt x="53905" y="3857"/>
                </a:lnTo>
                <a:lnTo>
                  <a:pt x="54094" y="3422"/>
                </a:lnTo>
                <a:lnTo>
                  <a:pt x="54264" y="3006"/>
                </a:lnTo>
                <a:lnTo>
                  <a:pt x="54321" y="2817"/>
                </a:lnTo>
                <a:lnTo>
                  <a:pt x="54359" y="2628"/>
                </a:lnTo>
                <a:lnTo>
                  <a:pt x="54378" y="2477"/>
                </a:lnTo>
                <a:lnTo>
                  <a:pt x="54359" y="2345"/>
                </a:lnTo>
                <a:lnTo>
                  <a:pt x="54340" y="2288"/>
                </a:lnTo>
                <a:lnTo>
                  <a:pt x="54321" y="2250"/>
                </a:lnTo>
                <a:lnTo>
                  <a:pt x="54283" y="2212"/>
                </a:lnTo>
                <a:lnTo>
                  <a:pt x="54226" y="2193"/>
                </a:lnTo>
                <a:lnTo>
                  <a:pt x="54226" y="2193"/>
                </a:lnTo>
                <a:lnTo>
                  <a:pt x="54151" y="2193"/>
                </a:lnTo>
                <a:lnTo>
                  <a:pt x="54056" y="2212"/>
                </a:lnTo>
                <a:lnTo>
                  <a:pt x="54000" y="2269"/>
                </a:lnTo>
                <a:lnTo>
                  <a:pt x="53962" y="2345"/>
                </a:lnTo>
                <a:lnTo>
                  <a:pt x="53962" y="2345"/>
                </a:lnTo>
                <a:lnTo>
                  <a:pt x="53830" y="2760"/>
                </a:lnTo>
                <a:lnTo>
                  <a:pt x="53678" y="3176"/>
                </a:lnTo>
                <a:lnTo>
                  <a:pt x="53527" y="3573"/>
                </a:lnTo>
                <a:lnTo>
                  <a:pt x="53357" y="3970"/>
                </a:lnTo>
                <a:lnTo>
                  <a:pt x="53168" y="4367"/>
                </a:lnTo>
                <a:lnTo>
                  <a:pt x="52941" y="4745"/>
                </a:lnTo>
                <a:lnTo>
                  <a:pt x="52714" y="5104"/>
                </a:lnTo>
                <a:lnTo>
                  <a:pt x="52450" y="5444"/>
                </a:lnTo>
                <a:lnTo>
                  <a:pt x="52450" y="5444"/>
                </a:lnTo>
                <a:lnTo>
                  <a:pt x="52242" y="5652"/>
                </a:lnTo>
                <a:lnTo>
                  <a:pt x="52015" y="5841"/>
                </a:lnTo>
                <a:lnTo>
                  <a:pt x="51788" y="6011"/>
                </a:lnTo>
                <a:lnTo>
                  <a:pt x="51543" y="6181"/>
                </a:lnTo>
                <a:lnTo>
                  <a:pt x="51297" y="6314"/>
                </a:lnTo>
                <a:lnTo>
                  <a:pt x="51051" y="6427"/>
                </a:lnTo>
                <a:lnTo>
                  <a:pt x="50787" y="6540"/>
                </a:lnTo>
                <a:lnTo>
                  <a:pt x="50522" y="6635"/>
                </a:lnTo>
                <a:lnTo>
                  <a:pt x="49974" y="6824"/>
                </a:lnTo>
                <a:lnTo>
                  <a:pt x="49388" y="6975"/>
                </a:lnTo>
                <a:lnTo>
                  <a:pt x="48197" y="7240"/>
                </a:lnTo>
                <a:lnTo>
                  <a:pt x="47555" y="7410"/>
                </a:lnTo>
                <a:lnTo>
                  <a:pt x="46931" y="7599"/>
                </a:lnTo>
                <a:lnTo>
                  <a:pt x="46610" y="7712"/>
                </a:lnTo>
                <a:lnTo>
                  <a:pt x="46288" y="7826"/>
                </a:lnTo>
                <a:lnTo>
                  <a:pt x="45948" y="7977"/>
                </a:lnTo>
                <a:lnTo>
                  <a:pt x="45627" y="8128"/>
                </a:lnTo>
                <a:lnTo>
                  <a:pt x="45305" y="8298"/>
                </a:lnTo>
                <a:lnTo>
                  <a:pt x="44965" y="8487"/>
                </a:lnTo>
                <a:lnTo>
                  <a:pt x="44644" y="8695"/>
                </a:lnTo>
                <a:lnTo>
                  <a:pt x="44323" y="8922"/>
                </a:lnTo>
                <a:lnTo>
                  <a:pt x="43982" y="9187"/>
                </a:lnTo>
                <a:lnTo>
                  <a:pt x="43661" y="9470"/>
                </a:lnTo>
                <a:lnTo>
                  <a:pt x="43340" y="9772"/>
                </a:lnTo>
                <a:lnTo>
                  <a:pt x="43018" y="10132"/>
                </a:lnTo>
                <a:lnTo>
                  <a:pt x="43018" y="10132"/>
                </a:lnTo>
                <a:lnTo>
                  <a:pt x="42773" y="10377"/>
                </a:lnTo>
                <a:lnTo>
                  <a:pt x="42508" y="10623"/>
                </a:lnTo>
                <a:lnTo>
                  <a:pt x="41979" y="11095"/>
                </a:lnTo>
                <a:lnTo>
                  <a:pt x="40883" y="12022"/>
                </a:lnTo>
                <a:lnTo>
                  <a:pt x="40883" y="12022"/>
                </a:lnTo>
                <a:lnTo>
                  <a:pt x="40637" y="12230"/>
                </a:lnTo>
                <a:lnTo>
                  <a:pt x="40429" y="12475"/>
                </a:lnTo>
                <a:lnTo>
                  <a:pt x="40013" y="12948"/>
                </a:lnTo>
                <a:lnTo>
                  <a:pt x="39786" y="13193"/>
                </a:lnTo>
                <a:lnTo>
                  <a:pt x="39579" y="13420"/>
                </a:lnTo>
                <a:lnTo>
                  <a:pt x="39333" y="13647"/>
                </a:lnTo>
                <a:lnTo>
                  <a:pt x="39068" y="13836"/>
                </a:lnTo>
                <a:lnTo>
                  <a:pt x="39068" y="13836"/>
                </a:lnTo>
                <a:lnTo>
                  <a:pt x="38709" y="14025"/>
                </a:lnTo>
                <a:lnTo>
                  <a:pt x="38331" y="14176"/>
                </a:lnTo>
                <a:lnTo>
                  <a:pt x="37934" y="14309"/>
                </a:lnTo>
                <a:lnTo>
                  <a:pt x="37518" y="14403"/>
                </a:lnTo>
                <a:lnTo>
                  <a:pt x="37121" y="14479"/>
                </a:lnTo>
                <a:lnTo>
                  <a:pt x="36706" y="14535"/>
                </a:lnTo>
                <a:lnTo>
                  <a:pt x="36271" y="14554"/>
                </a:lnTo>
                <a:lnTo>
                  <a:pt x="35855" y="14554"/>
                </a:lnTo>
                <a:lnTo>
                  <a:pt x="35439" y="14535"/>
                </a:lnTo>
                <a:lnTo>
                  <a:pt x="35005" y="14498"/>
                </a:lnTo>
                <a:lnTo>
                  <a:pt x="34589" y="14441"/>
                </a:lnTo>
                <a:lnTo>
                  <a:pt x="34173" y="14365"/>
                </a:lnTo>
                <a:lnTo>
                  <a:pt x="33776" y="14252"/>
                </a:lnTo>
                <a:lnTo>
                  <a:pt x="33379" y="14138"/>
                </a:lnTo>
                <a:lnTo>
                  <a:pt x="32982" y="14006"/>
                </a:lnTo>
                <a:lnTo>
                  <a:pt x="32604" y="13836"/>
                </a:lnTo>
                <a:lnTo>
                  <a:pt x="32604" y="13836"/>
                </a:lnTo>
                <a:lnTo>
                  <a:pt x="32302" y="13666"/>
                </a:lnTo>
                <a:lnTo>
                  <a:pt x="31999" y="13496"/>
                </a:lnTo>
                <a:lnTo>
                  <a:pt x="31678" y="13364"/>
                </a:lnTo>
                <a:lnTo>
                  <a:pt x="31338" y="13231"/>
                </a:lnTo>
                <a:lnTo>
                  <a:pt x="31017" y="13137"/>
                </a:lnTo>
                <a:lnTo>
                  <a:pt x="30676" y="13023"/>
                </a:lnTo>
                <a:lnTo>
                  <a:pt x="29996" y="12853"/>
                </a:lnTo>
                <a:lnTo>
                  <a:pt x="29316" y="12664"/>
                </a:lnTo>
                <a:lnTo>
                  <a:pt x="28994" y="12551"/>
                </a:lnTo>
                <a:lnTo>
                  <a:pt x="28673" y="12419"/>
                </a:lnTo>
                <a:lnTo>
                  <a:pt x="28352" y="12286"/>
                </a:lnTo>
                <a:lnTo>
                  <a:pt x="28030" y="12135"/>
                </a:lnTo>
                <a:lnTo>
                  <a:pt x="27747" y="11946"/>
                </a:lnTo>
                <a:lnTo>
                  <a:pt x="27444" y="11719"/>
                </a:lnTo>
                <a:lnTo>
                  <a:pt x="27444" y="11719"/>
                </a:lnTo>
                <a:lnTo>
                  <a:pt x="27123" y="11436"/>
                </a:lnTo>
                <a:lnTo>
                  <a:pt x="26783" y="11209"/>
                </a:lnTo>
                <a:lnTo>
                  <a:pt x="26481" y="11020"/>
                </a:lnTo>
                <a:lnTo>
                  <a:pt x="26159" y="10850"/>
                </a:lnTo>
                <a:lnTo>
                  <a:pt x="25857" y="10717"/>
                </a:lnTo>
                <a:lnTo>
                  <a:pt x="25554" y="10585"/>
                </a:lnTo>
                <a:lnTo>
                  <a:pt x="25252" y="10491"/>
                </a:lnTo>
                <a:lnTo>
                  <a:pt x="24968" y="10415"/>
                </a:lnTo>
                <a:lnTo>
                  <a:pt x="24364" y="10245"/>
                </a:lnTo>
                <a:lnTo>
                  <a:pt x="23778" y="10075"/>
                </a:lnTo>
                <a:lnTo>
                  <a:pt x="23456" y="9980"/>
                </a:lnTo>
                <a:lnTo>
                  <a:pt x="23135" y="9848"/>
                </a:lnTo>
                <a:lnTo>
                  <a:pt x="22814" y="9716"/>
                </a:lnTo>
                <a:lnTo>
                  <a:pt x="22493" y="9527"/>
                </a:lnTo>
                <a:lnTo>
                  <a:pt x="22493" y="9527"/>
                </a:lnTo>
                <a:lnTo>
                  <a:pt x="22190" y="9357"/>
                </a:lnTo>
                <a:lnTo>
                  <a:pt x="21926" y="9168"/>
                </a:lnTo>
                <a:lnTo>
                  <a:pt x="21680" y="8979"/>
                </a:lnTo>
                <a:lnTo>
                  <a:pt x="21453" y="8771"/>
                </a:lnTo>
                <a:lnTo>
                  <a:pt x="21264" y="8582"/>
                </a:lnTo>
                <a:lnTo>
                  <a:pt x="21075" y="8393"/>
                </a:lnTo>
                <a:lnTo>
                  <a:pt x="20924" y="8185"/>
                </a:lnTo>
                <a:lnTo>
                  <a:pt x="20773" y="7996"/>
                </a:lnTo>
                <a:lnTo>
                  <a:pt x="20640" y="7788"/>
                </a:lnTo>
                <a:lnTo>
                  <a:pt x="20527" y="7580"/>
                </a:lnTo>
                <a:lnTo>
                  <a:pt x="20319" y="7183"/>
                </a:lnTo>
                <a:lnTo>
                  <a:pt x="20168" y="6767"/>
                </a:lnTo>
                <a:lnTo>
                  <a:pt x="20017" y="6351"/>
                </a:lnTo>
                <a:lnTo>
                  <a:pt x="19865" y="5936"/>
                </a:lnTo>
                <a:lnTo>
                  <a:pt x="19714" y="5539"/>
                </a:lnTo>
                <a:lnTo>
                  <a:pt x="19544" y="5142"/>
                </a:lnTo>
                <a:lnTo>
                  <a:pt x="19317" y="4745"/>
                </a:lnTo>
                <a:lnTo>
                  <a:pt x="19204" y="4556"/>
                </a:lnTo>
                <a:lnTo>
                  <a:pt x="19053" y="4348"/>
                </a:lnTo>
                <a:lnTo>
                  <a:pt x="18901" y="4159"/>
                </a:lnTo>
                <a:lnTo>
                  <a:pt x="18731" y="3970"/>
                </a:lnTo>
                <a:lnTo>
                  <a:pt x="18542" y="3800"/>
                </a:lnTo>
                <a:lnTo>
                  <a:pt x="18334" y="3611"/>
                </a:lnTo>
                <a:lnTo>
                  <a:pt x="18089" y="3441"/>
                </a:lnTo>
                <a:lnTo>
                  <a:pt x="17843" y="3271"/>
                </a:lnTo>
                <a:lnTo>
                  <a:pt x="17843" y="3271"/>
                </a:lnTo>
                <a:lnTo>
                  <a:pt x="17484" y="3025"/>
                </a:lnTo>
                <a:lnTo>
                  <a:pt x="17125" y="2817"/>
                </a:lnTo>
                <a:lnTo>
                  <a:pt x="16388" y="2420"/>
                </a:lnTo>
                <a:lnTo>
                  <a:pt x="16010" y="2193"/>
                </a:lnTo>
                <a:lnTo>
                  <a:pt x="15669" y="1985"/>
                </a:lnTo>
                <a:lnTo>
                  <a:pt x="15329" y="1740"/>
                </a:lnTo>
                <a:lnTo>
                  <a:pt x="15008" y="1456"/>
                </a:lnTo>
                <a:lnTo>
                  <a:pt x="15008" y="1456"/>
                </a:lnTo>
                <a:lnTo>
                  <a:pt x="15102" y="1418"/>
                </a:lnTo>
                <a:lnTo>
                  <a:pt x="15159" y="1362"/>
                </a:lnTo>
                <a:lnTo>
                  <a:pt x="15197" y="1286"/>
                </a:lnTo>
                <a:lnTo>
                  <a:pt x="15197" y="1211"/>
                </a:lnTo>
                <a:lnTo>
                  <a:pt x="15178" y="1135"/>
                </a:lnTo>
                <a:lnTo>
                  <a:pt x="15140" y="1078"/>
                </a:lnTo>
                <a:lnTo>
                  <a:pt x="15065" y="1022"/>
                </a:lnTo>
                <a:lnTo>
                  <a:pt x="14970" y="1003"/>
                </a:lnTo>
                <a:lnTo>
                  <a:pt x="14970" y="1003"/>
                </a:lnTo>
                <a:lnTo>
                  <a:pt x="14838" y="1022"/>
                </a:lnTo>
                <a:lnTo>
                  <a:pt x="14724" y="1040"/>
                </a:lnTo>
                <a:lnTo>
                  <a:pt x="14630" y="1097"/>
                </a:lnTo>
                <a:lnTo>
                  <a:pt x="14573" y="1154"/>
                </a:lnTo>
                <a:lnTo>
                  <a:pt x="14535" y="1229"/>
                </a:lnTo>
                <a:lnTo>
                  <a:pt x="14517" y="1305"/>
                </a:lnTo>
                <a:lnTo>
                  <a:pt x="14535" y="1400"/>
                </a:lnTo>
                <a:lnTo>
                  <a:pt x="14554" y="1494"/>
                </a:lnTo>
                <a:lnTo>
                  <a:pt x="14592" y="1589"/>
                </a:lnTo>
                <a:lnTo>
                  <a:pt x="14649" y="1683"/>
                </a:lnTo>
                <a:lnTo>
                  <a:pt x="14781" y="1872"/>
                </a:lnTo>
                <a:lnTo>
                  <a:pt x="14932" y="2023"/>
                </a:lnTo>
                <a:lnTo>
                  <a:pt x="15027" y="2099"/>
                </a:lnTo>
                <a:lnTo>
                  <a:pt x="15102" y="2137"/>
                </a:lnTo>
                <a:lnTo>
                  <a:pt x="15102" y="2137"/>
                </a:lnTo>
                <a:lnTo>
                  <a:pt x="15405" y="2345"/>
                </a:lnTo>
                <a:lnTo>
                  <a:pt x="15707" y="2534"/>
                </a:lnTo>
                <a:lnTo>
                  <a:pt x="16331" y="2893"/>
                </a:lnTo>
                <a:lnTo>
                  <a:pt x="16974" y="3252"/>
                </a:lnTo>
                <a:lnTo>
                  <a:pt x="17295" y="3441"/>
                </a:lnTo>
                <a:lnTo>
                  <a:pt x="17597" y="3649"/>
                </a:lnTo>
                <a:lnTo>
                  <a:pt x="17881" y="3857"/>
                </a:lnTo>
                <a:lnTo>
                  <a:pt x="18164" y="4083"/>
                </a:lnTo>
                <a:lnTo>
                  <a:pt x="18429" y="4329"/>
                </a:lnTo>
                <a:lnTo>
                  <a:pt x="18675" y="4575"/>
                </a:lnTo>
                <a:lnTo>
                  <a:pt x="18883" y="4858"/>
                </a:lnTo>
                <a:lnTo>
                  <a:pt x="19072" y="5161"/>
                </a:lnTo>
                <a:lnTo>
                  <a:pt x="19242" y="5482"/>
                </a:lnTo>
                <a:lnTo>
                  <a:pt x="19374" y="5841"/>
                </a:lnTo>
                <a:lnTo>
                  <a:pt x="19374" y="5841"/>
                </a:lnTo>
                <a:lnTo>
                  <a:pt x="19563" y="6427"/>
                </a:lnTo>
                <a:lnTo>
                  <a:pt x="19733" y="7013"/>
                </a:lnTo>
                <a:lnTo>
                  <a:pt x="19828" y="7296"/>
                </a:lnTo>
                <a:lnTo>
                  <a:pt x="19960" y="7580"/>
                </a:lnTo>
                <a:lnTo>
                  <a:pt x="20092" y="7845"/>
                </a:lnTo>
                <a:lnTo>
                  <a:pt x="20262" y="8090"/>
                </a:lnTo>
                <a:lnTo>
                  <a:pt x="20262" y="8090"/>
                </a:lnTo>
                <a:lnTo>
                  <a:pt x="20602" y="8506"/>
                </a:lnTo>
                <a:lnTo>
                  <a:pt x="20924" y="8865"/>
                </a:lnTo>
                <a:lnTo>
                  <a:pt x="21226" y="9168"/>
                </a:lnTo>
                <a:lnTo>
                  <a:pt x="21529" y="9432"/>
                </a:lnTo>
                <a:lnTo>
                  <a:pt x="21831" y="9659"/>
                </a:lnTo>
                <a:lnTo>
                  <a:pt x="22152" y="9848"/>
                </a:lnTo>
                <a:lnTo>
                  <a:pt x="22455" y="10018"/>
                </a:lnTo>
                <a:lnTo>
                  <a:pt x="22776" y="10169"/>
                </a:lnTo>
                <a:lnTo>
                  <a:pt x="23097" y="10302"/>
                </a:lnTo>
                <a:lnTo>
                  <a:pt x="23419" y="10415"/>
                </a:lnTo>
                <a:lnTo>
                  <a:pt x="24137" y="10642"/>
                </a:lnTo>
                <a:lnTo>
                  <a:pt x="24912" y="10869"/>
                </a:lnTo>
                <a:lnTo>
                  <a:pt x="25781" y="11133"/>
                </a:lnTo>
                <a:lnTo>
                  <a:pt x="25781" y="11133"/>
                </a:lnTo>
                <a:lnTo>
                  <a:pt x="26178" y="11398"/>
                </a:lnTo>
                <a:lnTo>
                  <a:pt x="26594" y="11662"/>
                </a:lnTo>
                <a:lnTo>
                  <a:pt x="27388" y="12211"/>
                </a:lnTo>
                <a:lnTo>
                  <a:pt x="27785" y="12475"/>
                </a:lnTo>
                <a:lnTo>
                  <a:pt x="28200" y="12721"/>
                </a:lnTo>
                <a:lnTo>
                  <a:pt x="28635" y="12929"/>
                </a:lnTo>
                <a:lnTo>
                  <a:pt x="28862" y="13023"/>
                </a:lnTo>
                <a:lnTo>
                  <a:pt x="29089" y="13099"/>
                </a:lnTo>
                <a:lnTo>
                  <a:pt x="29089" y="13099"/>
                </a:lnTo>
                <a:lnTo>
                  <a:pt x="29542" y="13212"/>
                </a:lnTo>
                <a:lnTo>
                  <a:pt x="30015" y="13307"/>
                </a:lnTo>
                <a:lnTo>
                  <a:pt x="30487" y="13420"/>
                </a:lnTo>
                <a:lnTo>
                  <a:pt x="30733" y="13477"/>
                </a:lnTo>
                <a:lnTo>
                  <a:pt x="30960" y="13553"/>
                </a:lnTo>
                <a:lnTo>
                  <a:pt x="30960" y="13553"/>
                </a:lnTo>
                <a:lnTo>
                  <a:pt x="31262" y="13666"/>
                </a:lnTo>
                <a:lnTo>
                  <a:pt x="31565" y="13798"/>
                </a:lnTo>
                <a:lnTo>
                  <a:pt x="32132" y="14101"/>
                </a:lnTo>
                <a:lnTo>
                  <a:pt x="32434" y="14252"/>
                </a:lnTo>
                <a:lnTo>
                  <a:pt x="32718" y="14403"/>
                </a:lnTo>
                <a:lnTo>
                  <a:pt x="33020" y="14516"/>
                </a:lnTo>
                <a:lnTo>
                  <a:pt x="33341" y="14630"/>
                </a:lnTo>
                <a:lnTo>
                  <a:pt x="33341" y="14630"/>
                </a:lnTo>
                <a:lnTo>
                  <a:pt x="33663" y="14705"/>
                </a:lnTo>
                <a:lnTo>
                  <a:pt x="34003" y="14781"/>
                </a:lnTo>
                <a:lnTo>
                  <a:pt x="34683" y="14894"/>
                </a:lnTo>
                <a:lnTo>
                  <a:pt x="35364" y="14951"/>
                </a:lnTo>
                <a:lnTo>
                  <a:pt x="36063" y="15008"/>
                </a:lnTo>
                <a:lnTo>
                  <a:pt x="36063" y="15008"/>
                </a:lnTo>
                <a:close/>
                <a:moveTo>
                  <a:pt x="35515" y="13099"/>
                </a:moveTo>
                <a:lnTo>
                  <a:pt x="35515" y="13099"/>
                </a:lnTo>
                <a:lnTo>
                  <a:pt x="35780" y="13118"/>
                </a:lnTo>
                <a:lnTo>
                  <a:pt x="36063" y="13118"/>
                </a:lnTo>
                <a:lnTo>
                  <a:pt x="36328" y="13099"/>
                </a:lnTo>
                <a:lnTo>
                  <a:pt x="36611" y="13061"/>
                </a:lnTo>
                <a:lnTo>
                  <a:pt x="36876" y="13023"/>
                </a:lnTo>
                <a:lnTo>
                  <a:pt x="37140" y="12967"/>
                </a:lnTo>
                <a:lnTo>
                  <a:pt x="37405" y="12910"/>
                </a:lnTo>
                <a:lnTo>
                  <a:pt x="37670" y="12815"/>
                </a:lnTo>
                <a:lnTo>
                  <a:pt x="38199" y="12645"/>
                </a:lnTo>
                <a:lnTo>
                  <a:pt x="38709" y="12419"/>
                </a:lnTo>
                <a:lnTo>
                  <a:pt x="39182" y="12173"/>
                </a:lnTo>
                <a:lnTo>
                  <a:pt x="39654" y="11889"/>
                </a:lnTo>
                <a:lnTo>
                  <a:pt x="39654" y="11889"/>
                </a:lnTo>
                <a:lnTo>
                  <a:pt x="40070" y="11492"/>
                </a:lnTo>
                <a:lnTo>
                  <a:pt x="40486" y="11095"/>
                </a:lnTo>
                <a:lnTo>
                  <a:pt x="41298" y="10302"/>
                </a:lnTo>
                <a:lnTo>
                  <a:pt x="41733" y="9924"/>
                </a:lnTo>
                <a:lnTo>
                  <a:pt x="42168" y="9565"/>
                </a:lnTo>
                <a:lnTo>
                  <a:pt x="42622" y="9224"/>
                </a:lnTo>
                <a:lnTo>
                  <a:pt x="42867" y="9054"/>
                </a:lnTo>
                <a:lnTo>
                  <a:pt x="43113" y="8903"/>
                </a:lnTo>
                <a:lnTo>
                  <a:pt x="43113" y="8903"/>
                </a:lnTo>
                <a:lnTo>
                  <a:pt x="43321" y="8790"/>
                </a:lnTo>
                <a:lnTo>
                  <a:pt x="43510" y="8657"/>
                </a:lnTo>
                <a:lnTo>
                  <a:pt x="43699" y="8506"/>
                </a:lnTo>
                <a:lnTo>
                  <a:pt x="43869" y="8355"/>
                </a:lnTo>
                <a:lnTo>
                  <a:pt x="44190" y="8015"/>
                </a:lnTo>
                <a:lnTo>
                  <a:pt x="44493" y="7674"/>
                </a:lnTo>
                <a:lnTo>
                  <a:pt x="44776" y="7296"/>
                </a:lnTo>
                <a:lnTo>
                  <a:pt x="45022" y="6900"/>
                </a:lnTo>
                <a:lnTo>
                  <a:pt x="45513" y="6106"/>
                </a:lnTo>
                <a:lnTo>
                  <a:pt x="45513" y="6106"/>
                </a:lnTo>
                <a:lnTo>
                  <a:pt x="45665" y="5955"/>
                </a:lnTo>
                <a:lnTo>
                  <a:pt x="45816" y="5822"/>
                </a:lnTo>
                <a:lnTo>
                  <a:pt x="46156" y="5577"/>
                </a:lnTo>
                <a:lnTo>
                  <a:pt x="46515" y="5369"/>
                </a:lnTo>
                <a:lnTo>
                  <a:pt x="46893" y="5180"/>
                </a:lnTo>
                <a:lnTo>
                  <a:pt x="47271" y="4991"/>
                </a:lnTo>
                <a:lnTo>
                  <a:pt x="47630" y="4783"/>
                </a:lnTo>
                <a:lnTo>
                  <a:pt x="47970" y="4556"/>
                </a:lnTo>
                <a:lnTo>
                  <a:pt x="48140" y="4424"/>
                </a:lnTo>
                <a:lnTo>
                  <a:pt x="48292" y="4291"/>
                </a:lnTo>
                <a:lnTo>
                  <a:pt x="48292" y="4291"/>
                </a:lnTo>
                <a:lnTo>
                  <a:pt x="48613" y="3951"/>
                </a:lnTo>
                <a:lnTo>
                  <a:pt x="48821" y="3743"/>
                </a:lnTo>
                <a:lnTo>
                  <a:pt x="49029" y="3497"/>
                </a:lnTo>
                <a:lnTo>
                  <a:pt x="49199" y="3271"/>
                </a:lnTo>
                <a:lnTo>
                  <a:pt x="49275" y="3138"/>
                </a:lnTo>
                <a:lnTo>
                  <a:pt x="49312" y="3025"/>
                </a:lnTo>
                <a:lnTo>
                  <a:pt x="49350" y="2930"/>
                </a:lnTo>
                <a:lnTo>
                  <a:pt x="49350" y="2836"/>
                </a:lnTo>
                <a:lnTo>
                  <a:pt x="49312" y="2741"/>
                </a:lnTo>
                <a:lnTo>
                  <a:pt x="49256" y="2666"/>
                </a:lnTo>
                <a:lnTo>
                  <a:pt x="49256" y="2666"/>
                </a:lnTo>
                <a:lnTo>
                  <a:pt x="49199" y="2647"/>
                </a:lnTo>
                <a:lnTo>
                  <a:pt x="49123" y="2647"/>
                </a:lnTo>
                <a:lnTo>
                  <a:pt x="49067" y="2666"/>
                </a:lnTo>
                <a:lnTo>
                  <a:pt x="48991" y="2704"/>
                </a:lnTo>
                <a:lnTo>
                  <a:pt x="48878" y="2836"/>
                </a:lnTo>
                <a:lnTo>
                  <a:pt x="48783" y="2987"/>
                </a:lnTo>
                <a:lnTo>
                  <a:pt x="48575" y="3346"/>
                </a:lnTo>
                <a:lnTo>
                  <a:pt x="48462" y="3497"/>
                </a:lnTo>
                <a:lnTo>
                  <a:pt x="48405" y="3554"/>
                </a:lnTo>
                <a:lnTo>
                  <a:pt x="48348" y="3592"/>
                </a:lnTo>
                <a:lnTo>
                  <a:pt x="48348" y="3592"/>
                </a:lnTo>
                <a:lnTo>
                  <a:pt x="48084" y="3857"/>
                </a:lnTo>
                <a:lnTo>
                  <a:pt x="47800" y="4102"/>
                </a:lnTo>
                <a:lnTo>
                  <a:pt x="47498" y="4310"/>
                </a:lnTo>
                <a:lnTo>
                  <a:pt x="47177" y="4518"/>
                </a:lnTo>
                <a:lnTo>
                  <a:pt x="46534" y="4877"/>
                </a:lnTo>
                <a:lnTo>
                  <a:pt x="45872" y="5236"/>
                </a:lnTo>
                <a:lnTo>
                  <a:pt x="45872" y="5236"/>
                </a:lnTo>
                <a:lnTo>
                  <a:pt x="45702" y="5331"/>
                </a:lnTo>
                <a:lnTo>
                  <a:pt x="45551" y="5425"/>
                </a:lnTo>
                <a:lnTo>
                  <a:pt x="45419" y="5558"/>
                </a:lnTo>
                <a:lnTo>
                  <a:pt x="45286" y="5690"/>
                </a:lnTo>
                <a:lnTo>
                  <a:pt x="45173" y="5822"/>
                </a:lnTo>
                <a:lnTo>
                  <a:pt x="45060" y="5973"/>
                </a:lnTo>
                <a:lnTo>
                  <a:pt x="44852" y="6276"/>
                </a:lnTo>
                <a:lnTo>
                  <a:pt x="44474" y="6937"/>
                </a:lnTo>
                <a:lnTo>
                  <a:pt x="44266" y="7240"/>
                </a:lnTo>
                <a:lnTo>
                  <a:pt x="44171" y="7391"/>
                </a:lnTo>
                <a:lnTo>
                  <a:pt x="44039" y="7542"/>
                </a:lnTo>
                <a:lnTo>
                  <a:pt x="44039" y="7542"/>
                </a:lnTo>
                <a:lnTo>
                  <a:pt x="43907" y="7693"/>
                </a:lnTo>
                <a:lnTo>
                  <a:pt x="43737" y="7845"/>
                </a:lnTo>
                <a:lnTo>
                  <a:pt x="43415" y="8128"/>
                </a:lnTo>
                <a:lnTo>
                  <a:pt x="43075" y="8393"/>
                </a:lnTo>
                <a:lnTo>
                  <a:pt x="42716" y="8638"/>
                </a:lnTo>
                <a:lnTo>
                  <a:pt x="42017" y="9111"/>
                </a:lnTo>
                <a:lnTo>
                  <a:pt x="41677" y="9376"/>
                </a:lnTo>
                <a:lnTo>
                  <a:pt x="41336" y="9659"/>
                </a:lnTo>
                <a:lnTo>
                  <a:pt x="41336" y="9659"/>
                </a:lnTo>
                <a:lnTo>
                  <a:pt x="40977" y="10056"/>
                </a:lnTo>
                <a:lnTo>
                  <a:pt x="40618" y="10415"/>
                </a:lnTo>
                <a:lnTo>
                  <a:pt x="40259" y="10755"/>
                </a:lnTo>
                <a:lnTo>
                  <a:pt x="39900" y="11058"/>
                </a:lnTo>
                <a:lnTo>
                  <a:pt x="39560" y="11322"/>
                </a:lnTo>
                <a:lnTo>
                  <a:pt x="39201" y="11568"/>
                </a:lnTo>
                <a:lnTo>
                  <a:pt x="38860" y="11795"/>
                </a:lnTo>
                <a:lnTo>
                  <a:pt x="38520" y="11984"/>
                </a:lnTo>
                <a:lnTo>
                  <a:pt x="38180" y="12154"/>
                </a:lnTo>
                <a:lnTo>
                  <a:pt x="37840" y="12286"/>
                </a:lnTo>
                <a:lnTo>
                  <a:pt x="37500" y="12400"/>
                </a:lnTo>
                <a:lnTo>
                  <a:pt x="37159" y="12494"/>
                </a:lnTo>
                <a:lnTo>
                  <a:pt x="36819" y="12551"/>
                </a:lnTo>
                <a:lnTo>
                  <a:pt x="36479" y="12608"/>
                </a:lnTo>
                <a:lnTo>
                  <a:pt x="36139" y="12626"/>
                </a:lnTo>
                <a:lnTo>
                  <a:pt x="35798" y="12645"/>
                </a:lnTo>
                <a:lnTo>
                  <a:pt x="35458" y="12626"/>
                </a:lnTo>
                <a:lnTo>
                  <a:pt x="35099" y="12589"/>
                </a:lnTo>
                <a:lnTo>
                  <a:pt x="34740" y="12532"/>
                </a:lnTo>
                <a:lnTo>
                  <a:pt x="34381" y="12475"/>
                </a:lnTo>
                <a:lnTo>
                  <a:pt x="34022" y="12400"/>
                </a:lnTo>
                <a:lnTo>
                  <a:pt x="33663" y="12305"/>
                </a:lnTo>
                <a:lnTo>
                  <a:pt x="32907" y="12059"/>
                </a:lnTo>
                <a:lnTo>
                  <a:pt x="32132" y="11776"/>
                </a:lnTo>
                <a:lnTo>
                  <a:pt x="31319" y="11455"/>
                </a:lnTo>
                <a:lnTo>
                  <a:pt x="30487" y="11077"/>
                </a:lnTo>
                <a:lnTo>
                  <a:pt x="29599" y="10699"/>
                </a:lnTo>
                <a:lnTo>
                  <a:pt x="29599" y="10699"/>
                </a:lnTo>
                <a:lnTo>
                  <a:pt x="29202" y="10547"/>
                </a:lnTo>
                <a:lnTo>
                  <a:pt x="28805" y="10377"/>
                </a:lnTo>
                <a:lnTo>
                  <a:pt x="28408" y="10207"/>
                </a:lnTo>
                <a:lnTo>
                  <a:pt x="28030" y="9999"/>
                </a:lnTo>
                <a:lnTo>
                  <a:pt x="27633" y="9754"/>
                </a:lnTo>
                <a:lnTo>
                  <a:pt x="27255" y="9508"/>
                </a:lnTo>
                <a:lnTo>
                  <a:pt x="26896" y="9243"/>
                </a:lnTo>
                <a:lnTo>
                  <a:pt x="26556" y="8941"/>
                </a:lnTo>
                <a:lnTo>
                  <a:pt x="26216" y="8638"/>
                </a:lnTo>
                <a:lnTo>
                  <a:pt x="25932" y="8298"/>
                </a:lnTo>
                <a:lnTo>
                  <a:pt x="25649" y="7958"/>
                </a:lnTo>
                <a:lnTo>
                  <a:pt x="25422" y="7599"/>
                </a:lnTo>
                <a:lnTo>
                  <a:pt x="25214" y="7221"/>
                </a:lnTo>
                <a:lnTo>
                  <a:pt x="25044" y="6824"/>
                </a:lnTo>
                <a:lnTo>
                  <a:pt x="24968" y="6616"/>
                </a:lnTo>
                <a:lnTo>
                  <a:pt x="24912" y="6408"/>
                </a:lnTo>
                <a:lnTo>
                  <a:pt x="24874" y="6200"/>
                </a:lnTo>
                <a:lnTo>
                  <a:pt x="24836" y="5973"/>
                </a:lnTo>
                <a:lnTo>
                  <a:pt x="24836" y="5973"/>
                </a:lnTo>
                <a:lnTo>
                  <a:pt x="24798" y="5482"/>
                </a:lnTo>
                <a:lnTo>
                  <a:pt x="24798" y="4991"/>
                </a:lnTo>
                <a:lnTo>
                  <a:pt x="24798" y="4480"/>
                </a:lnTo>
                <a:lnTo>
                  <a:pt x="24779" y="3989"/>
                </a:lnTo>
                <a:lnTo>
                  <a:pt x="24742" y="3497"/>
                </a:lnTo>
                <a:lnTo>
                  <a:pt x="24704" y="3252"/>
                </a:lnTo>
                <a:lnTo>
                  <a:pt x="24666" y="3006"/>
                </a:lnTo>
                <a:lnTo>
                  <a:pt x="24590" y="2779"/>
                </a:lnTo>
                <a:lnTo>
                  <a:pt x="24496" y="2552"/>
                </a:lnTo>
                <a:lnTo>
                  <a:pt x="24383" y="2326"/>
                </a:lnTo>
                <a:lnTo>
                  <a:pt x="24250" y="2118"/>
                </a:lnTo>
                <a:lnTo>
                  <a:pt x="24250" y="2118"/>
                </a:lnTo>
                <a:lnTo>
                  <a:pt x="24175" y="2080"/>
                </a:lnTo>
                <a:lnTo>
                  <a:pt x="24099" y="2042"/>
                </a:lnTo>
                <a:lnTo>
                  <a:pt x="24042" y="2042"/>
                </a:lnTo>
                <a:lnTo>
                  <a:pt x="23986" y="2061"/>
                </a:lnTo>
                <a:lnTo>
                  <a:pt x="23948" y="2099"/>
                </a:lnTo>
                <a:lnTo>
                  <a:pt x="23910" y="2137"/>
                </a:lnTo>
                <a:lnTo>
                  <a:pt x="23853" y="2250"/>
                </a:lnTo>
                <a:lnTo>
                  <a:pt x="23834" y="2382"/>
                </a:lnTo>
                <a:lnTo>
                  <a:pt x="23853" y="2439"/>
                </a:lnTo>
                <a:lnTo>
                  <a:pt x="23872" y="2515"/>
                </a:lnTo>
                <a:lnTo>
                  <a:pt x="23891" y="2571"/>
                </a:lnTo>
                <a:lnTo>
                  <a:pt x="23948" y="2609"/>
                </a:lnTo>
                <a:lnTo>
                  <a:pt x="24005" y="2647"/>
                </a:lnTo>
                <a:lnTo>
                  <a:pt x="24061" y="2666"/>
                </a:lnTo>
                <a:lnTo>
                  <a:pt x="24061" y="2666"/>
                </a:lnTo>
                <a:lnTo>
                  <a:pt x="24175" y="3006"/>
                </a:lnTo>
                <a:lnTo>
                  <a:pt x="24250" y="3346"/>
                </a:lnTo>
                <a:lnTo>
                  <a:pt x="24288" y="3705"/>
                </a:lnTo>
                <a:lnTo>
                  <a:pt x="24326" y="4064"/>
                </a:lnTo>
                <a:lnTo>
                  <a:pt x="24364" y="4783"/>
                </a:lnTo>
                <a:lnTo>
                  <a:pt x="24383" y="5501"/>
                </a:lnTo>
                <a:lnTo>
                  <a:pt x="24401" y="5860"/>
                </a:lnTo>
                <a:lnTo>
                  <a:pt x="24439" y="6219"/>
                </a:lnTo>
                <a:lnTo>
                  <a:pt x="24496" y="6559"/>
                </a:lnTo>
                <a:lnTo>
                  <a:pt x="24572" y="6900"/>
                </a:lnTo>
                <a:lnTo>
                  <a:pt x="24685" y="7240"/>
                </a:lnTo>
                <a:lnTo>
                  <a:pt x="24836" y="7561"/>
                </a:lnTo>
                <a:lnTo>
                  <a:pt x="24931" y="7712"/>
                </a:lnTo>
                <a:lnTo>
                  <a:pt x="25025" y="7863"/>
                </a:lnTo>
                <a:lnTo>
                  <a:pt x="25139" y="8015"/>
                </a:lnTo>
                <a:lnTo>
                  <a:pt x="25271" y="8147"/>
                </a:lnTo>
                <a:lnTo>
                  <a:pt x="25271" y="8147"/>
                </a:lnTo>
                <a:lnTo>
                  <a:pt x="25479" y="8449"/>
                </a:lnTo>
                <a:lnTo>
                  <a:pt x="25706" y="8714"/>
                </a:lnTo>
                <a:lnTo>
                  <a:pt x="25951" y="8979"/>
                </a:lnTo>
                <a:lnTo>
                  <a:pt x="26197" y="9224"/>
                </a:lnTo>
                <a:lnTo>
                  <a:pt x="26462" y="9470"/>
                </a:lnTo>
                <a:lnTo>
                  <a:pt x="26745" y="9678"/>
                </a:lnTo>
                <a:lnTo>
                  <a:pt x="27029" y="9886"/>
                </a:lnTo>
                <a:lnTo>
                  <a:pt x="27312" y="10094"/>
                </a:lnTo>
                <a:lnTo>
                  <a:pt x="27615" y="10264"/>
                </a:lnTo>
                <a:lnTo>
                  <a:pt x="27917" y="10453"/>
                </a:lnTo>
                <a:lnTo>
                  <a:pt x="28238" y="10604"/>
                </a:lnTo>
                <a:lnTo>
                  <a:pt x="28541" y="10755"/>
                </a:lnTo>
                <a:lnTo>
                  <a:pt x="29202" y="11039"/>
                </a:lnTo>
                <a:lnTo>
                  <a:pt x="29864" y="11284"/>
                </a:lnTo>
                <a:lnTo>
                  <a:pt x="29864" y="11284"/>
                </a:lnTo>
                <a:lnTo>
                  <a:pt x="30544" y="11606"/>
                </a:lnTo>
                <a:lnTo>
                  <a:pt x="31225" y="11889"/>
                </a:lnTo>
                <a:lnTo>
                  <a:pt x="31924" y="12173"/>
                </a:lnTo>
                <a:lnTo>
                  <a:pt x="32623" y="12437"/>
                </a:lnTo>
                <a:lnTo>
                  <a:pt x="33322" y="12664"/>
                </a:lnTo>
                <a:lnTo>
                  <a:pt x="34041" y="12853"/>
                </a:lnTo>
                <a:lnTo>
                  <a:pt x="34400" y="12929"/>
                </a:lnTo>
                <a:lnTo>
                  <a:pt x="34778" y="13004"/>
                </a:lnTo>
                <a:lnTo>
                  <a:pt x="35137" y="13061"/>
                </a:lnTo>
                <a:lnTo>
                  <a:pt x="35515" y="13099"/>
                </a:lnTo>
                <a:lnTo>
                  <a:pt x="35515" y="13099"/>
                </a:lnTo>
                <a:close/>
                <a:moveTo>
                  <a:pt x="44020" y="3894"/>
                </a:moveTo>
                <a:lnTo>
                  <a:pt x="44020" y="3894"/>
                </a:lnTo>
                <a:lnTo>
                  <a:pt x="43661" y="4386"/>
                </a:lnTo>
                <a:lnTo>
                  <a:pt x="43548" y="4575"/>
                </a:lnTo>
                <a:lnTo>
                  <a:pt x="43491" y="4688"/>
                </a:lnTo>
                <a:lnTo>
                  <a:pt x="43491" y="4688"/>
                </a:lnTo>
                <a:lnTo>
                  <a:pt x="43396" y="4953"/>
                </a:lnTo>
                <a:lnTo>
                  <a:pt x="43302" y="5217"/>
                </a:lnTo>
                <a:lnTo>
                  <a:pt x="43189" y="5463"/>
                </a:lnTo>
                <a:lnTo>
                  <a:pt x="43075" y="5709"/>
                </a:lnTo>
                <a:lnTo>
                  <a:pt x="42943" y="5936"/>
                </a:lnTo>
                <a:lnTo>
                  <a:pt x="42811" y="6144"/>
                </a:lnTo>
                <a:lnTo>
                  <a:pt x="42659" y="6351"/>
                </a:lnTo>
                <a:lnTo>
                  <a:pt x="42508" y="6559"/>
                </a:lnTo>
                <a:lnTo>
                  <a:pt x="42168" y="6956"/>
                </a:lnTo>
                <a:lnTo>
                  <a:pt x="41790" y="7315"/>
                </a:lnTo>
                <a:lnTo>
                  <a:pt x="41374" y="7656"/>
                </a:lnTo>
                <a:lnTo>
                  <a:pt x="40939" y="7996"/>
                </a:lnTo>
                <a:lnTo>
                  <a:pt x="40939" y="7996"/>
                </a:lnTo>
                <a:lnTo>
                  <a:pt x="40070" y="8903"/>
                </a:lnTo>
                <a:lnTo>
                  <a:pt x="39597" y="9357"/>
                </a:lnTo>
                <a:lnTo>
                  <a:pt x="39371" y="9565"/>
                </a:lnTo>
                <a:lnTo>
                  <a:pt x="39125" y="9772"/>
                </a:lnTo>
                <a:lnTo>
                  <a:pt x="38860" y="9961"/>
                </a:lnTo>
                <a:lnTo>
                  <a:pt x="38596" y="10132"/>
                </a:lnTo>
                <a:lnTo>
                  <a:pt x="38331" y="10283"/>
                </a:lnTo>
                <a:lnTo>
                  <a:pt x="38048" y="10415"/>
                </a:lnTo>
                <a:lnTo>
                  <a:pt x="37745" y="10528"/>
                </a:lnTo>
                <a:lnTo>
                  <a:pt x="37443" y="10604"/>
                </a:lnTo>
                <a:lnTo>
                  <a:pt x="37121" y="10642"/>
                </a:lnTo>
                <a:lnTo>
                  <a:pt x="36800" y="10642"/>
                </a:lnTo>
                <a:lnTo>
                  <a:pt x="36800" y="10642"/>
                </a:lnTo>
                <a:lnTo>
                  <a:pt x="36365" y="10585"/>
                </a:lnTo>
                <a:lnTo>
                  <a:pt x="35931" y="10547"/>
                </a:lnTo>
                <a:lnTo>
                  <a:pt x="35061" y="10491"/>
                </a:lnTo>
                <a:lnTo>
                  <a:pt x="34230" y="10434"/>
                </a:lnTo>
                <a:lnTo>
                  <a:pt x="33814" y="10396"/>
                </a:lnTo>
                <a:lnTo>
                  <a:pt x="33398" y="10339"/>
                </a:lnTo>
                <a:lnTo>
                  <a:pt x="33001" y="10283"/>
                </a:lnTo>
                <a:lnTo>
                  <a:pt x="32604" y="10188"/>
                </a:lnTo>
                <a:lnTo>
                  <a:pt x="32207" y="10075"/>
                </a:lnTo>
                <a:lnTo>
                  <a:pt x="31829" y="9924"/>
                </a:lnTo>
                <a:lnTo>
                  <a:pt x="31451" y="9735"/>
                </a:lnTo>
                <a:lnTo>
                  <a:pt x="31092" y="9508"/>
                </a:lnTo>
                <a:lnTo>
                  <a:pt x="30903" y="9376"/>
                </a:lnTo>
                <a:lnTo>
                  <a:pt x="30733" y="9224"/>
                </a:lnTo>
                <a:lnTo>
                  <a:pt x="30563" y="9073"/>
                </a:lnTo>
                <a:lnTo>
                  <a:pt x="30393" y="8903"/>
                </a:lnTo>
                <a:lnTo>
                  <a:pt x="30393" y="8903"/>
                </a:lnTo>
                <a:lnTo>
                  <a:pt x="29731" y="8449"/>
                </a:lnTo>
                <a:lnTo>
                  <a:pt x="29070" y="8015"/>
                </a:lnTo>
                <a:lnTo>
                  <a:pt x="28749" y="7807"/>
                </a:lnTo>
                <a:lnTo>
                  <a:pt x="28427" y="7580"/>
                </a:lnTo>
                <a:lnTo>
                  <a:pt x="28125" y="7334"/>
                </a:lnTo>
                <a:lnTo>
                  <a:pt x="27841" y="7089"/>
                </a:lnTo>
                <a:lnTo>
                  <a:pt x="27577" y="6843"/>
                </a:lnTo>
                <a:lnTo>
                  <a:pt x="27350" y="6559"/>
                </a:lnTo>
                <a:lnTo>
                  <a:pt x="27142" y="6257"/>
                </a:lnTo>
                <a:lnTo>
                  <a:pt x="26953" y="5936"/>
                </a:lnTo>
                <a:lnTo>
                  <a:pt x="26802" y="5595"/>
                </a:lnTo>
                <a:lnTo>
                  <a:pt x="26745" y="5406"/>
                </a:lnTo>
                <a:lnTo>
                  <a:pt x="26707" y="5217"/>
                </a:lnTo>
                <a:lnTo>
                  <a:pt x="26651" y="5010"/>
                </a:lnTo>
                <a:lnTo>
                  <a:pt x="26632" y="4802"/>
                </a:lnTo>
                <a:lnTo>
                  <a:pt x="26613" y="4594"/>
                </a:lnTo>
                <a:lnTo>
                  <a:pt x="26613" y="4367"/>
                </a:lnTo>
                <a:lnTo>
                  <a:pt x="26613" y="4367"/>
                </a:lnTo>
                <a:lnTo>
                  <a:pt x="26575" y="4272"/>
                </a:lnTo>
                <a:lnTo>
                  <a:pt x="26575" y="4159"/>
                </a:lnTo>
                <a:lnTo>
                  <a:pt x="26556" y="3894"/>
                </a:lnTo>
                <a:lnTo>
                  <a:pt x="26556" y="3894"/>
                </a:lnTo>
                <a:lnTo>
                  <a:pt x="26556" y="3441"/>
                </a:lnTo>
                <a:lnTo>
                  <a:pt x="26556" y="3214"/>
                </a:lnTo>
                <a:lnTo>
                  <a:pt x="26537" y="3006"/>
                </a:lnTo>
                <a:lnTo>
                  <a:pt x="26499" y="2817"/>
                </a:lnTo>
                <a:lnTo>
                  <a:pt x="26462" y="2666"/>
                </a:lnTo>
                <a:lnTo>
                  <a:pt x="26424" y="2609"/>
                </a:lnTo>
                <a:lnTo>
                  <a:pt x="26386" y="2571"/>
                </a:lnTo>
                <a:lnTo>
                  <a:pt x="26329" y="2534"/>
                </a:lnTo>
                <a:lnTo>
                  <a:pt x="26273" y="2534"/>
                </a:lnTo>
                <a:lnTo>
                  <a:pt x="26273" y="2534"/>
                </a:lnTo>
                <a:lnTo>
                  <a:pt x="26216" y="2534"/>
                </a:lnTo>
                <a:lnTo>
                  <a:pt x="26159" y="2571"/>
                </a:lnTo>
                <a:lnTo>
                  <a:pt x="26121" y="2609"/>
                </a:lnTo>
                <a:lnTo>
                  <a:pt x="26084" y="2647"/>
                </a:lnTo>
                <a:lnTo>
                  <a:pt x="26065" y="2760"/>
                </a:lnTo>
                <a:lnTo>
                  <a:pt x="26065" y="2893"/>
                </a:lnTo>
                <a:lnTo>
                  <a:pt x="26065" y="2893"/>
                </a:lnTo>
                <a:lnTo>
                  <a:pt x="26065" y="3403"/>
                </a:lnTo>
                <a:lnTo>
                  <a:pt x="26084" y="3894"/>
                </a:lnTo>
                <a:lnTo>
                  <a:pt x="26084" y="3894"/>
                </a:lnTo>
                <a:lnTo>
                  <a:pt x="26140" y="4405"/>
                </a:lnTo>
                <a:lnTo>
                  <a:pt x="26197" y="4896"/>
                </a:lnTo>
                <a:lnTo>
                  <a:pt x="26292" y="5312"/>
                </a:lnTo>
                <a:lnTo>
                  <a:pt x="26405" y="5709"/>
                </a:lnTo>
                <a:lnTo>
                  <a:pt x="26537" y="6068"/>
                </a:lnTo>
                <a:lnTo>
                  <a:pt x="26707" y="6408"/>
                </a:lnTo>
                <a:lnTo>
                  <a:pt x="26896" y="6711"/>
                </a:lnTo>
                <a:lnTo>
                  <a:pt x="27123" y="7013"/>
                </a:lnTo>
                <a:lnTo>
                  <a:pt x="27369" y="7278"/>
                </a:lnTo>
                <a:lnTo>
                  <a:pt x="27652" y="7542"/>
                </a:lnTo>
                <a:lnTo>
                  <a:pt x="27974" y="7807"/>
                </a:lnTo>
                <a:lnTo>
                  <a:pt x="28314" y="8071"/>
                </a:lnTo>
                <a:lnTo>
                  <a:pt x="28711" y="8336"/>
                </a:lnTo>
                <a:lnTo>
                  <a:pt x="29127" y="8620"/>
                </a:lnTo>
                <a:lnTo>
                  <a:pt x="30072" y="9224"/>
                </a:lnTo>
                <a:lnTo>
                  <a:pt x="30072" y="9224"/>
                </a:lnTo>
                <a:lnTo>
                  <a:pt x="30450" y="9565"/>
                </a:lnTo>
                <a:lnTo>
                  <a:pt x="30828" y="9867"/>
                </a:lnTo>
                <a:lnTo>
                  <a:pt x="31206" y="10113"/>
                </a:lnTo>
                <a:lnTo>
                  <a:pt x="31603" y="10321"/>
                </a:lnTo>
                <a:lnTo>
                  <a:pt x="31981" y="10472"/>
                </a:lnTo>
                <a:lnTo>
                  <a:pt x="32377" y="10604"/>
                </a:lnTo>
                <a:lnTo>
                  <a:pt x="32774" y="10699"/>
                </a:lnTo>
                <a:lnTo>
                  <a:pt x="33190" y="10774"/>
                </a:lnTo>
                <a:lnTo>
                  <a:pt x="33606" y="10831"/>
                </a:lnTo>
                <a:lnTo>
                  <a:pt x="34022" y="10869"/>
                </a:lnTo>
                <a:lnTo>
                  <a:pt x="34872" y="10925"/>
                </a:lnTo>
                <a:lnTo>
                  <a:pt x="35780" y="10982"/>
                </a:lnTo>
                <a:lnTo>
                  <a:pt x="36233" y="11039"/>
                </a:lnTo>
                <a:lnTo>
                  <a:pt x="36706" y="11095"/>
                </a:lnTo>
                <a:lnTo>
                  <a:pt x="36706" y="11095"/>
                </a:lnTo>
                <a:lnTo>
                  <a:pt x="37065" y="11095"/>
                </a:lnTo>
                <a:lnTo>
                  <a:pt x="37405" y="11058"/>
                </a:lnTo>
                <a:lnTo>
                  <a:pt x="37745" y="11001"/>
                </a:lnTo>
                <a:lnTo>
                  <a:pt x="38067" y="10906"/>
                </a:lnTo>
                <a:lnTo>
                  <a:pt x="38369" y="10774"/>
                </a:lnTo>
                <a:lnTo>
                  <a:pt x="38671" y="10623"/>
                </a:lnTo>
                <a:lnTo>
                  <a:pt x="38955" y="10434"/>
                </a:lnTo>
                <a:lnTo>
                  <a:pt x="39238" y="10245"/>
                </a:lnTo>
                <a:lnTo>
                  <a:pt x="39503" y="10037"/>
                </a:lnTo>
                <a:lnTo>
                  <a:pt x="39768" y="9810"/>
                </a:lnTo>
                <a:lnTo>
                  <a:pt x="40278" y="9338"/>
                </a:lnTo>
                <a:lnTo>
                  <a:pt x="40769" y="8846"/>
                </a:lnTo>
                <a:lnTo>
                  <a:pt x="41223" y="8355"/>
                </a:lnTo>
                <a:lnTo>
                  <a:pt x="41223" y="8355"/>
                </a:lnTo>
                <a:lnTo>
                  <a:pt x="41639" y="8015"/>
                </a:lnTo>
                <a:lnTo>
                  <a:pt x="42055" y="7674"/>
                </a:lnTo>
                <a:lnTo>
                  <a:pt x="42433" y="7315"/>
                </a:lnTo>
                <a:lnTo>
                  <a:pt x="42792" y="6937"/>
                </a:lnTo>
                <a:lnTo>
                  <a:pt x="42962" y="6729"/>
                </a:lnTo>
                <a:lnTo>
                  <a:pt x="43113" y="6522"/>
                </a:lnTo>
                <a:lnTo>
                  <a:pt x="43264" y="6314"/>
                </a:lnTo>
                <a:lnTo>
                  <a:pt x="43396" y="6087"/>
                </a:lnTo>
                <a:lnTo>
                  <a:pt x="43510" y="5841"/>
                </a:lnTo>
                <a:lnTo>
                  <a:pt x="43623" y="5614"/>
                </a:lnTo>
                <a:lnTo>
                  <a:pt x="43718" y="5350"/>
                </a:lnTo>
                <a:lnTo>
                  <a:pt x="43793" y="5104"/>
                </a:lnTo>
                <a:lnTo>
                  <a:pt x="43793" y="5104"/>
                </a:lnTo>
                <a:lnTo>
                  <a:pt x="43963" y="4764"/>
                </a:lnTo>
                <a:lnTo>
                  <a:pt x="44152" y="4461"/>
                </a:lnTo>
                <a:lnTo>
                  <a:pt x="44360" y="4178"/>
                </a:lnTo>
                <a:lnTo>
                  <a:pt x="44587" y="3894"/>
                </a:lnTo>
                <a:lnTo>
                  <a:pt x="44587" y="3894"/>
                </a:lnTo>
                <a:lnTo>
                  <a:pt x="44852" y="3573"/>
                </a:lnTo>
                <a:lnTo>
                  <a:pt x="45135" y="3252"/>
                </a:lnTo>
                <a:lnTo>
                  <a:pt x="45702" y="2628"/>
                </a:lnTo>
                <a:lnTo>
                  <a:pt x="45702" y="2628"/>
                </a:lnTo>
                <a:lnTo>
                  <a:pt x="45721" y="2458"/>
                </a:lnTo>
                <a:lnTo>
                  <a:pt x="45721" y="2345"/>
                </a:lnTo>
                <a:lnTo>
                  <a:pt x="45683" y="2269"/>
                </a:lnTo>
                <a:lnTo>
                  <a:pt x="45665" y="2250"/>
                </a:lnTo>
                <a:lnTo>
                  <a:pt x="45627" y="2250"/>
                </a:lnTo>
                <a:lnTo>
                  <a:pt x="45551" y="2250"/>
                </a:lnTo>
                <a:lnTo>
                  <a:pt x="45457" y="2307"/>
                </a:lnTo>
                <a:lnTo>
                  <a:pt x="45343" y="2382"/>
                </a:lnTo>
                <a:lnTo>
                  <a:pt x="45211" y="2496"/>
                </a:lnTo>
                <a:lnTo>
                  <a:pt x="44927" y="2779"/>
                </a:lnTo>
                <a:lnTo>
                  <a:pt x="44606" y="3138"/>
                </a:lnTo>
                <a:lnTo>
                  <a:pt x="44304" y="3516"/>
                </a:lnTo>
                <a:lnTo>
                  <a:pt x="44020" y="3894"/>
                </a:lnTo>
                <a:lnTo>
                  <a:pt x="44020" y="3894"/>
                </a:lnTo>
                <a:close/>
                <a:moveTo>
                  <a:pt x="40977" y="4329"/>
                </a:moveTo>
                <a:lnTo>
                  <a:pt x="40977" y="4329"/>
                </a:lnTo>
                <a:lnTo>
                  <a:pt x="40694" y="4802"/>
                </a:lnTo>
                <a:lnTo>
                  <a:pt x="40391" y="5255"/>
                </a:lnTo>
                <a:lnTo>
                  <a:pt x="40070" y="5690"/>
                </a:lnTo>
                <a:lnTo>
                  <a:pt x="39711" y="6106"/>
                </a:lnTo>
                <a:lnTo>
                  <a:pt x="39711" y="6106"/>
                </a:lnTo>
                <a:lnTo>
                  <a:pt x="39446" y="6465"/>
                </a:lnTo>
                <a:lnTo>
                  <a:pt x="39182" y="6786"/>
                </a:lnTo>
                <a:lnTo>
                  <a:pt x="38898" y="7089"/>
                </a:lnTo>
                <a:lnTo>
                  <a:pt x="38615" y="7353"/>
                </a:lnTo>
                <a:lnTo>
                  <a:pt x="38312" y="7599"/>
                </a:lnTo>
                <a:lnTo>
                  <a:pt x="38010" y="7807"/>
                </a:lnTo>
                <a:lnTo>
                  <a:pt x="37689" y="7996"/>
                </a:lnTo>
                <a:lnTo>
                  <a:pt x="37367" y="8128"/>
                </a:lnTo>
                <a:lnTo>
                  <a:pt x="37027" y="8223"/>
                </a:lnTo>
                <a:lnTo>
                  <a:pt x="36687" y="8298"/>
                </a:lnTo>
                <a:lnTo>
                  <a:pt x="36328" y="8317"/>
                </a:lnTo>
                <a:lnTo>
                  <a:pt x="35950" y="8298"/>
                </a:lnTo>
                <a:lnTo>
                  <a:pt x="35553" y="8260"/>
                </a:lnTo>
                <a:lnTo>
                  <a:pt x="35156" y="8147"/>
                </a:lnTo>
                <a:lnTo>
                  <a:pt x="34740" y="8015"/>
                </a:lnTo>
                <a:lnTo>
                  <a:pt x="34305" y="7826"/>
                </a:lnTo>
                <a:lnTo>
                  <a:pt x="34305" y="7826"/>
                </a:lnTo>
                <a:lnTo>
                  <a:pt x="33946" y="7656"/>
                </a:lnTo>
                <a:lnTo>
                  <a:pt x="33568" y="7504"/>
                </a:lnTo>
                <a:lnTo>
                  <a:pt x="32774" y="7202"/>
                </a:lnTo>
                <a:lnTo>
                  <a:pt x="32377" y="7051"/>
                </a:lnTo>
                <a:lnTo>
                  <a:pt x="31981" y="6881"/>
                </a:lnTo>
                <a:lnTo>
                  <a:pt x="31603" y="6711"/>
                </a:lnTo>
                <a:lnTo>
                  <a:pt x="31243" y="6503"/>
                </a:lnTo>
                <a:lnTo>
                  <a:pt x="30922" y="6295"/>
                </a:lnTo>
                <a:lnTo>
                  <a:pt x="30620" y="6049"/>
                </a:lnTo>
                <a:lnTo>
                  <a:pt x="30469" y="5936"/>
                </a:lnTo>
                <a:lnTo>
                  <a:pt x="30355" y="5784"/>
                </a:lnTo>
                <a:lnTo>
                  <a:pt x="30242" y="5652"/>
                </a:lnTo>
                <a:lnTo>
                  <a:pt x="30147" y="5482"/>
                </a:lnTo>
                <a:lnTo>
                  <a:pt x="30053" y="5331"/>
                </a:lnTo>
                <a:lnTo>
                  <a:pt x="29977" y="5161"/>
                </a:lnTo>
                <a:lnTo>
                  <a:pt x="29920" y="4972"/>
                </a:lnTo>
                <a:lnTo>
                  <a:pt x="29883" y="4783"/>
                </a:lnTo>
                <a:lnTo>
                  <a:pt x="29845" y="4575"/>
                </a:lnTo>
                <a:lnTo>
                  <a:pt x="29845" y="4348"/>
                </a:lnTo>
                <a:lnTo>
                  <a:pt x="29845" y="4121"/>
                </a:lnTo>
                <a:lnTo>
                  <a:pt x="29864" y="3894"/>
                </a:lnTo>
                <a:lnTo>
                  <a:pt x="29864" y="3894"/>
                </a:lnTo>
                <a:lnTo>
                  <a:pt x="29920" y="3592"/>
                </a:lnTo>
                <a:lnTo>
                  <a:pt x="29920" y="3592"/>
                </a:lnTo>
                <a:lnTo>
                  <a:pt x="30015" y="3516"/>
                </a:lnTo>
                <a:lnTo>
                  <a:pt x="30053" y="3422"/>
                </a:lnTo>
                <a:lnTo>
                  <a:pt x="30072" y="3365"/>
                </a:lnTo>
                <a:lnTo>
                  <a:pt x="30072" y="3290"/>
                </a:lnTo>
                <a:lnTo>
                  <a:pt x="30053" y="3233"/>
                </a:lnTo>
                <a:lnTo>
                  <a:pt x="30015" y="3195"/>
                </a:lnTo>
                <a:lnTo>
                  <a:pt x="29958" y="3176"/>
                </a:lnTo>
                <a:lnTo>
                  <a:pt x="29883" y="3157"/>
                </a:lnTo>
                <a:lnTo>
                  <a:pt x="29807" y="3157"/>
                </a:lnTo>
                <a:lnTo>
                  <a:pt x="29731" y="3195"/>
                </a:lnTo>
                <a:lnTo>
                  <a:pt x="29656" y="3233"/>
                </a:lnTo>
                <a:lnTo>
                  <a:pt x="29580" y="3308"/>
                </a:lnTo>
                <a:lnTo>
                  <a:pt x="29523" y="3422"/>
                </a:lnTo>
                <a:lnTo>
                  <a:pt x="29467" y="3535"/>
                </a:lnTo>
                <a:lnTo>
                  <a:pt x="29410" y="3705"/>
                </a:lnTo>
                <a:lnTo>
                  <a:pt x="29391" y="3894"/>
                </a:lnTo>
                <a:lnTo>
                  <a:pt x="29391" y="3894"/>
                </a:lnTo>
                <a:lnTo>
                  <a:pt x="29372" y="4178"/>
                </a:lnTo>
                <a:lnTo>
                  <a:pt x="29410" y="4537"/>
                </a:lnTo>
                <a:lnTo>
                  <a:pt x="29505" y="4972"/>
                </a:lnTo>
                <a:lnTo>
                  <a:pt x="29637" y="5463"/>
                </a:lnTo>
                <a:lnTo>
                  <a:pt x="29637" y="5463"/>
                </a:lnTo>
                <a:lnTo>
                  <a:pt x="29769" y="5728"/>
                </a:lnTo>
                <a:lnTo>
                  <a:pt x="29920" y="5973"/>
                </a:lnTo>
                <a:lnTo>
                  <a:pt x="30091" y="6181"/>
                </a:lnTo>
                <a:lnTo>
                  <a:pt x="30261" y="6389"/>
                </a:lnTo>
                <a:lnTo>
                  <a:pt x="30469" y="6559"/>
                </a:lnTo>
                <a:lnTo>
                  <a:pt x="30695" y="6729"/>
                </a:lnTo>
                <a:lnTo>
                  <a:pt x="30922" y="6881"/>
                </a:lnTo>
                <a:lnTo>
                  <a:pt x="31149" y="7013"/>
                </a:lnTo>
                <a:lnTo>
                  <a:pt x="31414" y="7145"/>
                </a:lnTo>
                <a:lnTo>
                  <a:pt x="31659" y="7259"/>
                </a:lnTo>
                <a:lnTo>
                  <a:pt x="32188" y="7467"/>
                </a:lnTo>
                <a:lnTo>
                  <a:pt x="32718" y="7656"/>
                </a:lnTo>
                <a:lnTo>
                  <a:pt x="33228" y="7826"/>
                </a:lnTo>
                <a:lnTo>
                  <a:pt x="33228" y="7826"/>
                </a:lnTo>
                <a:lnTo>
                  <a:pt x="33927" y="8128"/>
                </a:lnTo>
                <a:lnTo>
                  <a:pt x="34268" y="8279"/>
                </a:lnTo>
                <a:lnTo>
                  <a:pt x="34608" y="8431"/>
                </a:lnTo>
                <a:lnTo>
                  <a:pt x="34967" y="8563"/>
                </a:lnTo>
                <a:lnTo>
                  <a:pt x="35326" y="8657"/>
                </a:lnTo>
                <a:lnTo>
                  <a:pt x="35685" y="8733"/>
                </a:lnTo>
                <a:lnTo>
                  <a:pt x="35874" y="8752"/>
                </a:lnTo>
                <a:lnTo>
                  <a:pt x="36063" y="8752"/>
                </a:lnTo>
                <a:lnTo>
                  <a:pt x="36063" y="8752"/>
                </a:lnTo>
                <a:lnTo>
                  <a:pt x="36365" y="8771"/>
                </a:lnTo>
                <a:lnTo>
                  <a:pt x="36630" y="8752"/>
                </a:lnTo>
                <a:lnTo>
                  <a:pt x="36914" y="8714"/>
                </a:lnTo>
                <a:lnTo>
                  <a:pt x="37178" y="8657"/>
                </a:lnTo>
                <a:lnTo>
                  <a:pt x="37443" y="8582"/>
                </a:lnTo>
                <a:lnTo>
                  <a:pt x="37689" y="8487"/>
                </a:lnTo>
                <a:lnTo>
                  <a:pt x="37934" y="8374"/>
                </a:lnTo>
                <a:lnTo>
                  <a:pt x="38180" y="8260"/>
                </a:lnTo>
                <a:lnTo>
                  <a:pt x="38407" y="8109"/>
                </a:lnTo>
                <a:lnTo>
                  <a:pt x="38634" y="7958"/>
                </a:lnTo>
                <a:lnTo>
                  <a:pt x="38841" y="7769"/>
                </a:lnTo>
                <a:lnTo>
                  <a:pt x="39049" y="7599"/>
                </a:lnTo>
                <a:lnTo>
                  <a:pt x="39238" y="7391"/>
                </a:lnTo>
                <a:lnTo>
                  <a:pt x="39427" y="7183"/>
                </a:lnTo>
                <a:lnTo>
                  <a:pt x="39597" y="6956"/>
                </a:lnTo>
                <a:lnTo>
                  <a:pt x="39749" y="6729"/>
                </a:lnTo>
                <a:lnTo>
                  <a:pt x="39749" y="6729"/>
                </a:lnTo>
                <a:lnTo>
                  <a:pt x="40202" y="6238"/>
                </a:lnTo>
                <a:lnTo>
                  <a:pt x="40618" y="5709"/>
                </a:lnTo>
                <a:lnTo>
                  <a:pt x="40826" y="5444"/>
                </a:lnTo>
                <a:lnTo>
                  <a:pt x="41015" y="5161"/>
                </a:lnTo>
                <a:lnTo>
                  <a:pt x="41185" y="4858"/>
                </a:lnTo>
                <a:lnTo>
                  <a:pt x="41355" y="4556"/>
                </a:lnTo>
                <a:lnTo>
                  <a:pt x="41355" y="4556"/>
                </a:lnTo>
                <a:lnTo>
                  <a:pt x="41393" y="4480"/>
                </a:lnTo>
                <a:lnTo>
                  <a:pt x="41374" y="4386"/>
                </a:lnTo>
                <a:lnTo>
                  <a:pt x="41336" y="4310"/>
                </a:lnTo>
                <a:lnTo>
                  <a:pt x="41280" y="4253"/>
                </a:lnTo>
                <a:lnTo>
                  <a:pt x="41204" y="4235"/>
                </a:lnTo>
                <a:lnTo>
                  <a:pt x="41109" y="4235"/>
                </a:lnTo>
                <a:lnTo>
                  <a:pt x="41034" y="4272"/>
                </a:lnTo>
                <a:lnTo>
                  <a:pt x="40977" y="4329"/>
                </a:lnTo>
                <a:lnTo>
                  <a:pt x="40977" y="4329"/>
                </a:lnTo>
                <a:close/>
                <a:moveTo>
                  <a:pt x="40089" y="2628"/>
                </a:moveTo>
                <a:lnTo>
                  <a:pt x="40089" y="2628"/>
                </a:lnTo>
                <a:lnTo>
                  <a:pt x="39994" y="2609"/>
                </a:lnTo>
                <a:lnTo>
                  <a:pt x="39919" y="2628"/>
                </a:lnTo>
                <a:lnTo>
                  <a:pt x="39843" y="2666"/>
                </a:lnTo>
                <a:lnTo>
                  <a:pt x="39786" y="2741"/>
                </a:lnTo>
                <a:lnTo>
                  <a:pt x="39786" y="2741"/>
                </a:lnTo>
                <a:lnTo>
                  <a:pt x="39635" y="3025"/>
                </a:lnTo>
                <a:lnTo>
                  <a:pt x="39522" y="3308"/>
                </a:lnTo>
                <a:lnTo>
                  <a:pt x="39408" y="3592"/>
                </a:lnTo>
                <a:lnTo>
                  <a:pt x="39314" y="3894"/>
                </a:lnTo>
                <a:lnTo>
                  <a:pt x="39314" y="3894"/>
                </a:lnTo>
                <a:lnTo>
                  <a:pt x="39087" y="4650"/>
                </a:lnTo>
                <a:lnTo>
                  <a:pt x="38955" y="5028"/>
                </a:lnTo>
                <a:lnTo>
                  <a:pt x="38804" y="5369"/>
                </a:lnTo>
                <a:lnTo>
                  <a:pt x="38709" y="5539"/>
                </a:lnTo>
                <a:lnTo>
                  <a:pt x="38615" y="5690"/>
                </a:lnTo>
                <a:lnTo>
                  <a:pt x="38501" y="5841"/>
                </a:lnTo>
                <a:lnTo>
                  <a:pt x="38369" y="5992"/>
                </a:lnTo>
                <a:lnTo>
                  <a:pt x="38218" y="6106"/>
                </a:lnTo>
                <a:lnTo>
                  <a:pt x="38048" y="6238"/>
                </a:lnTo>
                <a:lnTo>
                  <a:pt x="37878" y="6351"/>
                </a:lnTo>
                <a:lnTo>
                  <a:pt x="37670" y="6446"/>
                </a:lnTo>
                <a:lnTo>
                  <a:pt x="37670" y="6446"/>
                </a:lnTo>
                <a:lnTo>
                  <a:pt x="37329" y="6597"/>
                </a:lnTo>
                <a:lnTo>
                  <a:pt x="36989" y="6711"/>
                </a:lnTo>
                <a:lnTo>
                  <a:pt x="36630" y="6805"/>
                </a:lnTo>
                <a:lnTo>
                  <a:pt x="36271" y="6862"/>
                </a:lnTo>
                <a:lnTo>
                  <a:pt x="35912" y="6900"/>
                </a:lnTo>
                <a:lnTo>
                  <a:pt x="35553" y="6900"/>
                </a:lnTo>
                <a:lnTo>
                  <a:pt x="35194" y="6881"/>
                </a:lnTo>
                <a:lnTo>
                  <a:pt x="34835" y="6843"/>
                </a:lnTo>
                <a:lnTo>
                  <a:pt x="34475" y="6767"/>
                </a:lnTo>
                <a:lnTo>
                  <a:pt x="34116" y="6673"/>
                </a:lnTo>
                <a:lnTo>
                  <a:pt x="33776" y="6559"/>
                </a:lnTo>
                <a:lnTo>
                  <a:pt x="33436" y="6427"/>
                </a:lnTo>
                <a:lnTo>
                  <a:pt x="33096" y="6276"/>
                </a:lnTo>
                <a:lnTo>
                  <a:pt x="32774" y="6106"/>
                </a:lnTo>
                <a:lnTo>
                  <a:pt x="32472" y="5917"/>
                </a:lnTo>
                <a:lnTo>
                  <a:pt x="32188" y="5709"/>
                </a:lnTo>
                <a:lnTo>
                  <a:pt x="32188" y="5709"/>
                </a:lnTo>
                <a:lnTo>
                  <a:pt x="31999" y="5520"/>
                </a:lnTo>
                <a:lnTo>
                  <a:pt x="31829" y="5331"/>
                </a:lnTo>
                <a:lnTo>
                  <a:pt x="31678" y="5123"/>
                </a:lnTo>
                <a:lnTo>
                  <a:pt x="31546" y="4896"/>
                </a:lnTo>
                <a:lnTo>
                  <a:pt x="31451" y="4650"/>
                </a:lnTo>
                <a:lnTo>
                  <a:pt x="31376" y="4405"/>
                </a:lnTo>
                <a:lnTo>
                  <a:pt x="31300" y="4140"/>
                </a:lnTo>
                <a:lnTo>
                  <a:pt x="31243" y="3894"/>
                </a:lnTo>
                <a:lnTo>
                  <a:pt x="31243" y="3894"/>
                </a:lnTo>
                <a:lnTo>
                  <a:pt x="31187" y="3479"/>
                </a:lnTo>
                <a:lnTo>
                  <a:pt x="31149" y="3063"/>
                </a:lnTo>
                <a:lnTo>
                  <a:pt x="31149" y="3063"/>
                </a:lnTo>
                <a:lnTo>
                  <a:pt x="31206" y="3006"/>
                </a:lnTo>
                <a:lnTo>
                  <a:pt x="31243" y="2930"/>
                </a:lnTo>
                <a:lnTo>
                  <a:pt x="31225" y="2836"/>
                </a:lnTo>
                <a:lnTo>
                  <a:pt x="31206" y="2779"/>
                </a:lnTo>
                <a:lnTo>
                  <a:pt x="31149" y="2704"/>
                </a:lnTo>
                <a:lnTo>
                  <a:pt x="31092" y="2666"/>
                </a:lnTo>
                <a:lnTo>
                  <a:pt x="31017" y="2647"/>
                </a:lnTo>
                <a:lnTo>
                  <a:pt x="30922" y="2647"/>
                </a:lnTo>
                <a:lnTo>
                  <a:pt x="30922" y="2647"/>
                </a:lnTo>
                <a:lnTo>
                  <a:pt x="30809" y="2760"/>
                </a:lnTo>
                <a:lnTo>
                  <a:pt x="30733" y="2874"/>
                </a:lnTo>
                <a:lnTo>
                  <a:pt x="30695" y="3025"/>
                </a:lnTo>
                <a:lnTo>
                  <a:pt x="30676" y="3176"/>
                </a:lnTo>
                <a:lnTo>
                  <a:pt x="30676" y="3346"/>
                </a:lnTo>
                <a:lnTo>
                  <a:pt x="30714" y="3516"/>
                </a:lnTo>
                <a:lnTo>
                  <a:pt x="30790" y="3894"/>
                </a:lnTo>
                <a:lnTo>
                  <a:pt x="30790" y="3894"/>
                </a:lnTo>
                <a:lnTo>
                  <a:pt x="30903" y="4291"/>
                </a:lnTo>
                <a:lnTo>
                  <a:pt x="30941" y="4480"/>
                </a:lnTo>
                <a:lnTo>
                  <a:pt x="30979" y="4650"/>
                </a:lnTo>
                <a:lnTo>
                  <a:pt x="30979" y="4650"/>
                </a:lnTo>
                <a:lnTo>
                  <a:pt x="31092" y="4972"/>
                </a:lnTo>
                <a:lnTo>
                  <a:pt x="31243" y="5274"/>
                </a:lnTo>
                <a:lnTo>
                  <a:pt x="31414" y="5539"/>
                </a:lnTo>
                <a:lnTo>
                  <a:pt x="31621" y="5784"/>
                </a:lnTo>
                <a:lnTo>
                  <a:pt x="31848" y="6011"/>
                </a:lnTo>
                <a:lnTo>
                  <a:pt x="32113" y="6219"/>
                </a:lnTo>
                <a:lnTo>
                  <a:pt x="32377" y="6408"/>
                </a:lnTo>
                <a:lnTo>
                  <a:pt x="32661" y="6578"/>
                </a:lnTo>
                <a:lnTo>
                  <a:pt x="32963" y="6729"/>
                </a:lnTo>
                <a:lnTo>
                  <a:pt x="33266" y="6843"/>
                </a:lnTo>
                <a:lnTo>
                  <a:pt x="33587" y="6975"/>
                </a:lnTo>
                <a:lnTo>
                  <a:pt x="33908" y="7070"/>
                </a:lnTo>
                <a:lnTo>
                  <a:pt x="34249" y="7164"/>
                </a:lnTo>
                <a:lnTo>
                  <a:pt x="34570" y="7240"/>
                </a:lnTo>
                <a:lnTo>
                  <a:pt x="35194" y="7372"/>
                </a:lnTo>
                <a:lnTo>
                  <a:pt x="35194" y="7372"/>
                </a:lnTo>
                <a:lnTo>
                  <a:pt x="35496" y="7372"/>
                </a:lnTo>
                <a:lnTo>
                  <a:pt x="35780" y="7353"/>
                </a:lnTo>
                <a:lnTo>
                  <a:pt x="36082" y="7334"/>
                </a:lnTo>
                <a:lnTo>
                  <a:pt x="36384" y="7296"/>
                </a:lnTo>
                <a:lnTo>
                  <a:pt x="36687" y="7240"/>
                </a:lnTo>
                <a:lnTo>
                  <a:pt x="36970" y="7183"/>
                </a:lnTo>
                <a:lnTo>
                  <a:pt x="37273" y="7089"/>
                </a:lnTo>
                <a:lnTo>
                  <a:pt x="37537" y="6994"/>
                </a:lnTo>
                <a:lnTo>
                  <a:pt x="37821" y="6862"/>
                </a:lnTo>
                <a:lnTo>
                  <a:pt x="38085" y="6729"/>
                </a:lnTo>
                <a:lnTo>
                  <a:pt x="38331" y="6578"/>
                </a:lnTo>
                <a:lnTo>
                  <a:pt x="38558" y="6389"/>
                </a:lnTo>
                <a:lnTo>
                  <a:pt x="38785" y="6200"/>
                </a:lnTo>
                <a:lnTo>
                  <a:pt x="38974" y="5973"/>
                </a:lnTo>
                <a:lnTo>
                  <a:pt x="39144" y="5747"/>
                </a:lnTo>
                <a:lnTo>
                  <a:pt x="39314" y="5482"/>
                </a:lnTo>
                <a:lnTo>
                  <a:pt x="39314" y="5482"/>
                </a:lnTo>
                <a:lnTo>
                  <a:pt x="39390" y="5274"/>
                </a:lnTo>
                <a:lnTo>
                  <a:pt x="39446" y="5085"/>
                </a:lnTo>
                <a:lnTo>
                  <a:pt x="39541" y="4688"/>
                </a:lnTo>
                <a:lnTo>
                  <a:pt x="39635" y="4291"/>
                </a:lnTo>
                <a:lnTo>
                  <a:pt x="39692" y="4083"/>
                </a:lnTo>
                <a:lnTo>
                  <a:pt x="39768" y="3894"/>
                </a:lnTo>
                <a:lnTo>
                  <a:pt x="39768" y="3894"/>
                </a:lnTo>
                <a:lnTo>
                  <a:pt x="39824" y="3705"/>
                </a:lnTo>
                <a:lnTo>
                  <a:pt x="39919" y="3535"/>
                </a:lnTo>
                <a:lnTo>
                  <a:pt x="39919" y="3535"/>
                </a:lnTo>
                <a:lnTo>
                  <a:pt x="39957" y="3422"/>
                </a:lnTo>
                <a:lnTo>
                  <a:pt x="40013" y="3308"/>
                </a:lnTo>
                <a:lnTo>
                  <a:pt x="40164" y="3063"/>
                </a:lnTo>
                <a:lnTo>
                  <a:pt x="40202" y="2930"/>
                </a:lnTo>
                <a:lnTo>
                  <a:pt x="40221" y="2817"/>
                </a:lnTo>
                <a:lnTo>
                  <a:pt x="40202" y="2760"/>
                </a:lnTo>
                <a:lnTo>
                  <a:pt x="40183" y="2723"/>
                </a:lnTo>
                <a:lnTo>
                  <a:pt x="40146" y="2666"/>
                </a:lnTo>
                <a:lnTo>
                  <a:pt x="40089" y="2628"/>
                </a:lnTo>
                <a:lnTo>
                  <a:pt x="40089" y="2628"/>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364" name="Google Shape;364;p14"/>
          <p:cNvSpPr/>
          <p:nvPr/>
        </p:nvSpPr>
        <p:spPr>
          <a:xfrm rot="10800000">
            <a:off x="1886399" y="2154636"/>
            <a:ext cx="47467" cy="117000"/>
          </a:xfrm>
          <a:custGeom>
            <a:avLst/>
            <a:gdLst/>
            <a:ahLst/>
            <a:cxnLst/>
            <a:rect l="l" t="t" r="r" b="b"/>
            <a:pathLst>
              <a:path w="1424" h="3510" extrusionOk="0">
                <a:moveTo>
                  <a:pt x="0" y="0"/>
                </a:moveTo>
                <a:lnTo>
                  <a:pt x="0" y="0"/>
                </a:lnTo>
                <a:lnTo>
                  <a:pt x="0" y="0"/>
                </a:lnTo>
                <a:lnTo>
                  <a:pt x="0" y="0"/>
                </a:lnTo>
                <a:lnTo>
                  <a:pt x="141" y="281"/>
                </a:lnTo>
                <a:lnTo>
                  <a:pt x="321" y="622"/>
                </a:lnTo>
                <a:lnTo>
                  <a:pt x="522" y="1043"/>
                </a:lnTo>
                <a:lnTo>
                  <a:pt x="742" y="1564"/>
                </a:lnTo>
                <a:lnTo>
                  <a:pt x="983" y="2166"/>
                </a:lnTo>
                <a:lnTo>
                  <a:pt x="1203" y="2808"/>
                </a:lnTo>
                <a:lnTo>
                  <a:pt x="1424" y="3510"/>
                </a:lnTo>
                <a:lnTo>
                  <a:pt x="1424" y="3510"/>
                </a:lnTo>
                <a:lnTo>
                  <a:pt x="1203" y="2808"/>
                </a:lnTo>
                <a:lnTo>
                  <a:pt x="983" y="2166"/>
                </a:lnTo>
                <a:lnTo>
                  <a:pt x="742" y="1564"/>
                </a:lnTo>
                <a:lnTo>
                  <a:pt x="522" y="1043"/>
                </a:lnTo>
                <a:lnTo>
                  <a:pt x="321" y="622"/>
                </a:lnTo>
                <a:lnTo>
                  <a:pt x="141" y="281"/>
                </a:lnTo>
                <a:lnTo>
                  <a:pt x="0" y="0"/>
                </a:lnTo>
                <a:lnTo>
                  <a:pt x="0" y="0"/>
                </a:lnTo>
                <a:close/>
              </a:path>
            </a:pathLst>
          </a:custGeom>
          <a:solidFill>
            <a:srgbClr val="FF97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365" name="Google Shape;365;p14"/>
          <p:cNvSpPr/>
          <p:nvPr/>
        </p:nvSpPr>
        <p:spPr>
          <a:xfrm rot="10800000" flipH="1">
            <a:off x="-145620" y="4795753"/>
            <a:ext cx="2180955" cy="2131196"/>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366" name="Google Shape;366;p14"/>
          <p:cNvSpPr/>
          <p:nvPr/>
        </p:nvSpPr>
        <p:spPr>
          <a:xfrm>
            <a:off x="-24040" y="5767679"/>
            <a:ext cx="4761019" cy="1127219"/>
          </a:xfrm>
          <a:custGeom>
            <a:avLst/>
            <a:gdLst/>
            <a:ahLst/>
            <a:cxnLst/>
            <a:rect l="l" t="t" r="r" b="b"/>
            <a:pathLst>
              <a:path w="47819" h="11322" extrusionOk="0">
                <a:moveTo>
                  <a:pt x="20470" y="0"/>
                </a:moveTo>
                <a:lnTo>
                  <a:pt x="20337" y="19"/>
                </a:lnTo>
                <a:lnTo>
                  <a:pt x="20148" y="114"/>
                </a:lnTo>
                <a:lnTo>
                  <a:pt x="19978" y="208"/>
                </a:lnTo>
                <a:lnTo>
                  <a:pt x="19638" y="435"/>
                </a:lnTo>
                <a:lnTo>
                  <a:pt x="19317" y="681"/>
                </a:lnTo>
                <a:lnTo>
                  <a:pt x="19128" y="794"/>
                </a:lnTo>
                <a:lnTo>
                  <a:pt x="18939" y="870"/>
                </a:lnTo>
                <a:lnTo>
                  <a:pt x="18712" y="945"/>
                </a:lnTo>
                <a:lnTo>
                  <a:pt x="18466" y="983"/>
                </a:lnTo>
                <a:lnTo>
                  <a:pt x="17994" y="1059"/>
                </a:lnTo>
                <a:lnTo>
                  <a:pt x="17786" y="1078"/>
                </a:lnTo>
                <a:lnTo>
                  <a:pt x="17597" y="1116"/>
                </a:lnTo>
                <a:lnTo>
                  <a:pt x="17294" y="1229"/>
                </a:lnTo>
                <a:lnTo>
                  <a:pt x="17011" y="1380"/>
                </a:lnTo>
                <a:lnTo>
                  <a:pt x="16860" y="1456"/>
                </a:lnTo>
                <a:lnTo>
                  <a:pt x="16709" y="1531"/>
                </a:lnTo>
                <a:lnTo>
                  <a:pt x="16557" y="1588"/>
                </a:lnTo>
                <a:lnTo>
                  <a:pt x="16406" y="1607"/>
                </a:lnTo>
                <a:lnTo>
                  <a:pt x="16255" y="1607"/>
                </a:lnTo>
                <a:lnTo>
                  <a:pt x="16123" y="1569"/>
                </a:lnTo>
                <a:lnTo>
                  <a:pt x="15990" y="1475"/>
                </a:lnTo>
                <a:lnTo>
                  <a:pt x="15858" y="1342"/>
                </a:lnTo>
                <a:lnTo>
                  <a:pt x="15688" y="1097"/>
                </a:lnTo>
                <a:lnTo>
                  <a:pt x="15612" y="1002"/>
                </a:lnTo>
                <a:lnTo>
                  <a:pt x="15556" y="983"/>
                </a:lnTo>
                <a:lnTo>
                  <a:pt x="15499" y="945"/>
                </a:lnTo>
                <a:lnTo>
                  <a:pt x="15367" y="945"/>
                </a:lnTo>
                <a:lnTo>
                  <a:pt x="15215" y="964"/>
                </a:lnTo>
                <a:lnTo>
                  <a:pt x="15064" y="1021"/>
                </a:lnTo>
                <a:lnTo>
                  <a:pt x="14913" y="1078"/>
                </a:lnTo>
                <a:lnTo>
                  <a:pt x="14762" y="1153"/>
                </a:lnTo>
                <a:lnTo>
                  <a:pt x="14611" y="1248"/>
                </a:lnTo>
                <a:lnTo>
                  <a:pt x="14384" y="1437"/>
                </a:lnTo>
                <a:lnTo>
                  <a:pt x="14214" y="1607"/>
                </a:lnTo>
                <a:lnTo>
                  <a:pt x="14044" y="1777"/>
                </a:lnTo>
                <a:lnTo>
                  <a:pt x="13722" y="2155"/>
                </a:lnTo>
                <a:lnTo>
                  <a:pt x="13533" y="2382"/>
                </a:lnTo>
                <a:lnTo>
                  <a:pt x="13325" y="2590"/>
                </a:lnTo>
                <a:lnTo>
                  <a:pt x="13117" y="2798"/>
                </a:lnTo>
                <a:lnTo>
                  <a:pt x="12891" y="2987"/>
                </a:lnTo>
                <a:lnTo>
                  <a:pt x="12702" y="3119"/>
                </a:lnTo>
                <a:lnTo>
                  <a:pt x="12494" y="3251"/>
                </a:lnTo>
                <a:lnTo>
                  <a:pt x="12305" y="3327"/>
                </a:lnTo>
                <a:lnTo>
                  <a:pt x="12135" y="3421"/>
                </a:lnTo>
                <a:lnTo>
                  <a:pt x="11927" y="3592"/>
                </a:lnTo>
                <a:lnTo>
                  <a:pt x="11738" y="3781"/>
                </a:lnTo>
                <a:lnTo>
                  <a:pt x="11568" y="3988"/>
                </a:lnTo>
                <a:lnTo>
                  <a:pt x="11416" y="4196"/>
                </a:lnTo>
                <a:lnTo>
                  <a:pt x="11209" y="4555"/>
                </a:lnTo>
                <a:lnTo>
                  <a:pt x="11020" y="4933"/>
                </a:lnTo>
                <a:lnTo>
                  <a:pt x="10812" y="5312"/>
                </a:lnTo>
                <a:lnTo>
                  <a:pt x="10717" y="5482"/>
                </a:lnTo>
                <a:lnTo>
                  <a:pt x="10585" y="5671"/>
                </a:lnTo>
                <a:lnTo>
                  <a:pt x="10453" y="5822"/>
                </a:lnTo>
                <a:lnTo>
                  <a:pt x="10301" y="5954"/>
                </a:lnTo>
                <a:lnTo>
                  <a:pt x="10131" y="6086"/>
                </a:lnTo>
                <a:lnTo>
                  <a:pt x="9942" y="6181"/>
                </a:lnTo>
                <a:lnTo>
                  <a:pt x="9810" y="6275"/>
                </a:lnTo>
                <a:lnTo>
                  <a:pt x="9697" y="6389"/>
                </a:lnTo>
                <a:lnTo>
                  <a:pt x="9564" y="6502"/>
                </a:lnTo>
                <a:lnTo>
                  <a:pt x="9432" y="6597"/>
                </a:lnTo>
                <a:lnTo>
                  <a:pt x="9262" y="6710"/>
                </a:lnTo>
                <a:lnTo>
                  <a:pt x="9092" y="6824"/>
                </a:lnTo>
                <a:lnTo>
                  <a:pt x="8903" y="6899"/>
                </a:lnTo>
                <a:lnTo>
                  <a:pt x="8695" y="6937"/>
                </a:lnTo>
                <a:lnTo>
                  <a:pt x="8581" y="6956"/>
                </a:lnTo>
                <a:lnTo>
                  <a:pt x="8468" y="6956"/>
                </a:lnTo>
                <a:lnTo>
                  <a:pt x="8241" y="6937"/>
                </a:lnTo>
                <a:lnTo>
                  <a:pt x="8071" y="6937"/>
                </a:lnTo>
                <a:lnTo>
                  <a:pt x="7901" y="6956"/>
                </a:lnTo>
                <a:lnTo>
                  <a:pt x="7580" y="6994"/>
                </a:lnTo>
                <a:lnTo>
                  <a:pt x="7315" y="6994"/>
                </a:lnTo>
                <a:lnTo>
                  <a:pt x="7183" y="7013"/>
                </a:lnTo>
                <a:lnTo>
                  <a:pt x="7069" y="7031"/>
                </a:lnTo>
                <a:lnTo>
                  <a:pt x="6672" y="7126"/>
                </a:lnTo>
                <a:lnTo>
                  <a:pt x="6465" y="7164"/>
                </a:lnTo>
                <a:lnTo>
                  <a:pt x="6257" y="7183"/>
                </a:lnTo>
                <a:lnTo>
                  <a:pt x="6105" y="7183"/>
                </a:lnTo>
                <a:lnTo>
                  <a:pt x="5954" y="7164"/>
                </a:lnTo>
                <a:lnTo>
                  <a:pt x="5784" y="7126"/>
                </a:lnTo>
                <a:lnTo>
                  <a:pt x="5633" y="7088"/>
                </a:lnTo>
                <a:lnTo>
                  <a:pt x="5501" y="7013"/>
                </a:lnTo>
                <a:lnTo>
                  <a:pt x="5368" y="6918"/>
                </a:lnTo>
                <a:lnTo>
                  <a:pt x="5236" y="6824"/>
                </a:lnTo>
                <a:lnTo>
                  <a:pt x="5141" y="6691"/>
                </a:lnTo>
                <a:lnTo>
                  <a:pt x="5085" y="6616"/>
                </a:lnTo>
                <a:lnTo>
                  <a:pt x="4990" y="6559"/>
                </a:lnTo>
                <a:lnTo>
                  <a:pt x="4915" y="6521"/>
                </a:lnTo>
                <a:lnTo>
                  <a:pt x="4820" y="6502"/>
                </a:lnTo>
                <a:lnTo>
                  <a:pt x="4745" y="6483"/>
                </a:lnTo>
                <a:lnTo>
                  <a:pt x="4650" y="6502"/>
                </a:lnTo>
                <a:lnTo>
                  <a:pt x="4556" y="6540"/>
                </a:lnTo>
                <a:lnTo>
                  <a:pt x="4461" y="6597"/>
                </a:lnTo>
                <a:lnTo>
                  <a:pt x="4310" y="6710"/>
                </a:lnTo>
                <a:lnTo>
                  <a:pt x="4178" y="6861"/>
                </a:lnTo>
                <a:lnTo>
                  <a:pt x="4026" y="6994"/>
                </a:lnTo>
                <a:lnTo>
                  <a:pt x="3875" y="7107"/>
                </a:lnTo>
                <a:lnTo>
                  <a:pt x="3629" y="7277"/>
                </a:lnTo>
                <a:lnTo>
                  <a:pt x="3308" y="7447"/>
                </a:lnTo>
                <a:lnTo>
                  <a:pt x="3157" y="7504"/>
                </a:lnTo>
                <a:lnTo>
                  <a:pt x="3006" y="7561"/>
                </a:lnTo>
                <a:lnTo>
                  <a:pt x="2855" y="7580"/>
                </a:lnTo>
                <a:lnTo>
                  <a:pt x="2703" y="7580"/>
                </a:lnTo>
                <a:lnTo>
                  <a:pt x="2439" y="7523"/>
                </a:lnTo>
                <a:lnTo>
                  <a:pt x="2174" y="7447"/>
                </a:lnTo>
                <a:lnTo>
                  <a:pt x="1872" y="7372"/>
                </a:lnTo>
                <a:lnTo>
                  <a:pt x="1569" y="7258"/>
                </a:lnTo>
                <a:lnTo>
                  <a:pt x="1418" y="7202"/>
                </a:lnTo>
                <a:lnTo>
                  <a:pt x="1286" y="7107"/>
                </a:lnTo>
                <a:lnTo>
                  <a:pt x="1040" y="6937"/>
                </a:lnTo>
                <a:lnTo>
                  <a:pt x="927" y="6880"/>
                </a:lnTo>
                <a:lnTo>
                  <a:pt x="813" y="6842"/>
                </a:lnTo>
                <a:lnTo>
                  <a:pt x="568" y="6786"/>
                </a:lnTo>
                <a:lnTo>
                  <a:pt x="284" y="6729"/>
                </a:lnTo>
                <a:lnTo>
                  <a:pt x="1" y="6672"/>
                </a:lnTo>
                <a:lnTo>
                  <a:pt x="1" y="11114"/>
                </a:lnTo>
                <a:lnTo>
                  <a:pt x="47516" y="11114"/>
                </a:lnTo>
                <a:lnTo>
                  <a:pt x="47649" y="11208"/>
                </a:lnTo>
                <a:lnTo>
                  <a:pt x="47781" y="11322"/>
                </a:lnTo>
                <a:lnTo>
                  <a:pt x="47819" y="11322"/>
                </a:lnTo>
                <a:lnTo>
                  <a:pt x="47819" y="11284"/>
                </a:lnTo>
                <a:lnTo>
                  <a:pt x="47724" y="11227"/>
                </a:lnTo>
                <a:lnTo>
                  <a:pt x="47592" y="11114"/>
                </a:lnTo>
                <a:lnTo>
                  <a:pt x="47327" y="10963"/>
                </a:lnTo>
                <a:lnTo>
                  <a:pt x="47063" y="10849"/>
                </a:lnTo>
                <a:lnTo>
                  <a:pt x="46496" y="10679"/>
                </a:lnTo>
                <a:lnTo>
                  <a:pt x="46099" y="10547"/>
                </a:lnTo>
                <a:lnTo>
                  <a:pt x="45910" y="10471"/>
                </a:lnTo>
                <a:lnTo>
                  <a:pt x="45721" y="10377"/>
                </a:lnTo>
                <a:lnTo>
                  <a:pt x="45589" y="10282"/>
                </a:lnTo>
                <a:lnTo>
                  <a:pt x="45475" y="10207"/>
                </a:lnTo>
                <a:lnTo>
                  <a:pt x="45229" y="10018"/>
                </a:lnTo>
                <a:lnTo>
                  <a:pt x="45097" y="9942"/>
                </a:lnTo>
                <a:lnTo>
                  <a:pt x="45003" y="9885"/>
                </a:lnTo>
                <a:lnTo>
                  <a:pt x="44889" y="9848"/>
                </a:lnTo>
                <a:lnTo>
                  <a:pt x="44795" y="9829"/>
                </a:lnTo>
                <a:lnTo>
                  <a:pt x="44587" y="9810"/>
                </a:lnTo>
                <a:lnTo>
                  <a:pt x="44322" y="9829"/>
                </a:lnTo>
                <a:lnTo>
                  <a:pt x="43850" y="9848"/>
                </a:lnTo>
                <a:lnTo>
                  <a:pt x="43358" y="9829"/>
                </a:lnTo>
                <a:lnTo>
                  <a:pt x="43094" y="9810"/>
                </a:lnTo>
                <a:lnTo>
                  <a:pt x="42867" y="9772"/>
                </a:lnTo>
                <a:lnTo>
                  <a:pt x="42640" y="9696"/>
                </a:lnTo>
                <a:lnTo>
                  <a:pt x="42413" y="9621"/>
                </a:lnTo>
                <a:lnTo>
                  <a:pt x="42300" y="9526"/>
                </a:lnTo>
                <a:lnTo>
                  <a:pt x="42205" y="9432"/>
                </a:lnTo>
                <a:lnTo>
                  <a:pt x="41790" y="8978"/>
                </a:lnTo>
                <a:lnTo>
                  <a:pt x="41676" y="8827"/>
                </a:lnTo>
                <a:lnTo>
                  <a:pt x="41563" y="8676"/>
                </a:lnTo>
                <a:lnTo>
                  <a:pt x="41430" y="8468"/>
                </a:lnTo>
                <a:lnTo>
                  <a:pt x="41355" y="8373"/>
                </a:lnTo>
                <a:lnTo>
                  <a:pt x="41260" y="8279"/>
                </a:lnTo>
                <a:lnTo>
                  <a:pt x="41185" y="8222"/>
                </a:lnTo>
                <a:lnTo>
                  <a:pt x="41109" y="8165"/>
                </a:lnTo>
                <a:lnTo>
                  <a:pt x="40920" y="8090"/>
                </a:lnTo>
                <a:lnTo>
                  <a:pt x="40731" y="8052"/>
                </a:lnTo>
                <a:lnTo>
                  <a:pt x="40523" y="8014"/>
                </a:lnTo>
                <a:lnTo>
                  <a:pt x="40240" y="7995"/>
                </a:lnTo>
                <a:lnTo>
                  <a:pt x="39937" y="8014"/>
                </a:lnTo>
                <a:lnTo>
                  <a:pt x="39654" y="8052"/>
                </a:lnTo>
                <a:lnTo>
                  <a:pt x="39351" y="8090"/>
                </a:lnTo>
                <a:lnTo>
                  <a:pt x="38822" y="8165"/>
                </a:lnTo>
                <a:lnTo>
                  <a:pt x="38539" y="8203"/>
                </a:lnTo>
                <a:lnTo>
                  <a:pt x="38274" y="8222"/>
                </a:lnTo>
                <a:lnTo>
                  <a:pt x="38104" y="8222"/>
                </a:lnTo>
                <a:lnTo>
                  <a:pt x="37915" y="8203"/>
                </a:lnTo>
                <a:lnTo>
                  <a:pt x="37764" y="8165"/>
                </a:lnTo>
                <a:lnTo>
                  <a:pt x="37613" y="8147"/>
                </a:lnTo>
                <a:lnTo>
                  <a:pt x="37310" y="8147"/>
                </a:lnTo>
                <a:lnTo>
                  <a:pt x="37178" y="8184"/>
                </a:lnTo>
                <a:lnTo>
                  <a:pt x="37027" y="8222"/>
                </a:lnTo>
                <a:lnTo>
                  <a:pt x="36781" y="8336"/>
                </a:lnTo>
                <a:lnTo>
                  <a:pt x="36516" y="8449"/>
                </a:lnTo>
                <a:lnTo>
                  <a:pt x="36365" y="8506"/>
                </a:lnTo>
                <a:lnTo>
                  <a:pt x="36195" y="8525"/>
                </a:lnTo>
                <a:lnTo>
                  <a:pt x="36044" y="8543"/>
                </a:lnTo>
                <a:lnTo>
                  <a:pt x="35893" y="8525"/>
                </a:lnTo>
                <a:lnTo>
                  <a:pt x="35741" y="8487"/>
                </a:lnTo>
                <a:lnTo>
                  <a:pt x="35590" y="8449"/>
                </a:lnTo>
                <a:lnTo>
                  <a:pt x="35458" y="8373"/>
                </a:lnTo>
                <a:lnTo>
                  <a:pt x="35326" y="8260"/>
                </a:lnTo>
                <a:lnTo>
                  <a:pt x="35250" y="8184"/>
                </a:lnTo>
                <a:lnTo>
                  <a:pt x="35193" y="8090"/>
                </a:lnTo>
                <a:lnTo>
                  <a:pt x="35099" y="7901"/>
                </a:lnTo>
                <a:lnTo>
                  <a:pt x="35004" y="7712"/>
                </a:lnTo>
                <a:lnTo>
                  <a:pt x="34910" y="7504"/>
                </a:lnTo>
                <a:lnTo>
                  <a:pt x="34796" y="7315"/>
                </a:lnTo>
                <a:lnTo>
                  <a:pt x="34683" y="7107"/>
                </a:lnTo>
                <a:lnTo>
                  <a:pt x="34551" y="6918"/>
                </a:lnTo>
                <a:lnTo>
                  <a:pt x="34494" y="6824"/>
                </a:lnTo>
                <a:lnTo>
                  <a:pt x="34456" y="6710"/>
                </a:lnTo>
                <a:lnTo>
                  <a:pt x="34381" y="6427"/>
                </a:lnTo>
                <a:lnTo>
                  <a:pt x="34343" y="6294"/>
                </a:lnTo>
                <a:lnTo>
                  <a:pt x="34286" y="6162"/>
                </a:lnTo>
                <a:lnTo>
                  <a:pt x="34229" y="6086"/>
                </a:lnTo>
                <a:lnTo>
                  <a:pt x="34173" y="5992"/>
                </a:lnTo>
                <a:lnTo>
                  <a:pt x="34116" y="5916"/>
                </a:lnTo>
                <a:lnTo>
                  <a:pt x="34040" y="5860"/>
                </a:lnTo>
                <a:lnTo>
                  <a:pt x="33946" y="5803"/>
                </a:lnTo>
                <a:lnTo>
                  <a:pt x="33870" y="5765"/>
                </a:lnTo>
                <a:lnTo>
                  <a:pt x="33776" y="5727"/>
                </a:lnTo>
                <a:lnTo>
                  <a:pt x="33662" y="5708"/>
                </a:lnTo>
                <a:lnTo>
                  <a:pt x="33568" y="5727"/>
                </a:lnTo>
                <a:lnTo>
                  <a:pt x="33454" y="5727"/>
                </a:lnTo>
                <a:lnTo>
                  <a:pt x="33247" y="5784"/>
                </a:lnTo>
                <a:lnTo>
                  <a:pt x="32850" y="5897"/>
                </a:lnTo>
                <a:lnTo>
                  <a:pt x="32642" y="5954"/>
                </a:lnTo>
                <a:lnTo>
                  <a:pt x="32434" y="5973"/>
                </a:lnTo>
                <a:lnTo>
                  <a:pt x="32207" y="6011"/>
                </a:lnTo>
                <a:lnTo>
                  <a:pt x="31999" y="6011"/>
                </a:lnTo>
                <a:lnTo>
                  <a:pt x="31697" y="5973"/>
                </a:lnTo>
                <a:lnTo>
                  <a:pt x="31394" y="5897"/>
                </a:lnTo>
                <a:lnTo>
                  <a:pt x="31111" y="5822"/>
                </a:lnTo>
                <a:lnTo>
                  <a:pt x="30827" y="5708"/>
                </a:lnTo>
                <a:lnTo>
                  <a:pt x="30525" y="5576"/>
                </a:lnTo>
                <a:lnTo>
                  <a:pt x="30222" y="5425"/>
                </a:lnTo>
                <a:lnTo>
                  <a:pt x="29920" y="5293"/>
                </a:lnTo>
                <a:lnTo>
                  <a:pt x="29618" y="5179"/>
                </a:lnTo>
                <a:lnTo>
                  <a:pt x="28918" y="4952"/>
                </a:lnTo>
                <a:lnTo>
                  <a:pt x="28597" y="4877"/>
                </a:lnTo>
                <a:lnTo>
                  <a:pt x="28276" y="4782"/>
                </a:lnTo>
                <a:lnTo>
                  <a:pt x="27841" y="4631"/>
                </a:lnTo>
                <a:lnTo>
                  <a:pt x="27652" y="4574"/>
                </a:lnTo>
                <a:lnTo>
                  <a:pt x="27557" y="4555"/>
                </a:lnTo>
                <a:lnTo>
                  <a:pt x="27463" y="4537"/>
                </a:lnTo>
                <a:lnTo>
                  <a:pt x="26990" y="4537"/>
                </a:lnTo>
                <a:lnTo>
                  <a:pt x="26858" y="4518"/>
                </a:lnTo>
                <a:lnTo>
                  <a:pt x="26764" y="4480"/>
                </a:lnTo>
                <a:lnTo>
                  <a:pt x="26688" y="4442"/>
                </a:lnTo>
                <a:lnTo>
                  <a:pt x="26631" y="4385"/>
                </a:lnTo>
                <a:lnTo>
                  <a:pt x="26594" y="4310"/>
                </a:lnTo>
                <a:lnTo>
                  <a:pt x="26556" y="4234"/>
                </a:lnTo>
                <a:lnTo>
                  <a:pt x="26480" y="4026"/>
                </a:lnTo>
                <a:lnTo>
                  <a:pt x="26386" y="3818"/>
                </a:lnTo>
                <a:lnTo>
                  <a:pt x="26310" y="3592"/>
                </a:lnTo>
                <a:lnTo>
                  <a:pt x="26272" y="3440"/>
                </a:lnTo>
                <a:lnTo>
                  <a:pt x="26216" y="3308"/>
                </a:lnTo>
                <a:lnTo>
                  <a:pt x="26140" y="3195"/>
                </a:lnTo>
                <a:lnTo>
                  <a:pt x="26102" y="3138"/>
                </a:lnTo>
                <a:lnTo>
                  <a:pt x="26027" y="3081"/>
                </a:lnTo>
                <a:lnTo>
                  <a:pt x="25951" y="3043"/>
                </a:lnTo>
                <a:lnTo>
                  <a:pt x="25875" y="3006"/>
                </a:lnTo>
                <a:lnTo>
                  <a:pt x="25686" y="2987"/>
                </a:lnTo>
                <a:lnTo>
                  <a:pt x="25516" y="2987"/>
                </a:lnTo>
                <a:lnTo>
                  <a:pt x="25346" y="3043"/>
                </a:lnTo>
                <a:lnTo>
                  <a:pt x="25252" y="3100"/>
                </a:lnTo>
                <a:lnTo>
                  <a:pt x="25176" y="3157"/>
                </a:lnTo>
                <a:lnTo>
                  <a:pt x="25025" y="3308"/>
                </a:lnTo>
                <a:lnTo>
                  <a:pt x="24779" y="3554"/>
                </a:lnTo>
                <a:lnTo>
                  <a:pt x="24647" y="3667"/>
                </a:lnTo>
                <a:lnTo>
                  <a:pt x="24514" y="3743"/>
                </a:lnTo>
                <a:lnTo>
                  <a:pt x="24401" y="3781"/>
                </a:lnTo>
                <a:lnTo>
                  <a:pt x="24307" y="3781"/>
                </a:lnTo>
                <a:lnTo>
                  <a:pt x="24193" y="3799"/>
                </a:lnTo>
                <a:lnTo>
                  <a:pt x="24080" y="3781"/>
                </a:lnTo>
                <a:lnTo>
                  <a:pt x="23985" y="3743"/>
                </a:lnTo>
                <a:lnTo>
                  <a:pt x="23872" y="3724"/>
                </a:lnTo>
                <a:lnTo>
                  <a:pt x="23740" y="3724"/>
                </a:lnTo>
                <a:lnTo>
                  <a:pt x="23626" y="3743"/>
                </a:lnTo>
                <a:lnTo>
                  <a:pt x="23399" y="3799"/>
                </a:lnTo>
                <a:lnTo>
                  <a:pt x="23248" y="3875"/>
                </a:lnTo>
                <a:lnTo>
                  <a:pt x="23078" y="3951"/>
                </a:lnTo>
                <a:lnTo>
                  <a:pt x="22946" y="4045"/>
                </a:lnTo>
                <a:lnTo>
                  <a:pt x="22795" y="4159"/>
                </a:lnTo>
                <a:lnTo>
                  <a:pt x="22606" y="4348"/>
                </a:lnTo>
                <a:lnTo>
                  <a:pt x="22511" y="4442"/>
                </a:lnTo>
                <a:lnTo>
                  <a:pt x="22417" y="4518"/>
                </a:lnTo>
                <a:lnTo>
                  <a:pt x="22228" y="4631"/>
                </a:lnTo>
                <a:lnTo>
                  <a:pt x="22057" y="4707"/>
                </a:lnTo>
                <a:lnTo>
                  <a:pt x="21850" y="4763"/>
                </a:lnTo>
                <a:lnTo>
                  <a:pt x="21661" y="4820"/>
                </a:lnTo>
                <a:lnTo>
                  <a:pt x="21490" y="4839"/>
                </a:lnTo>
                <a:lnTo>
                  <a:pt x="21320" y="4820"/>
                </a:lnTo>
                <a:lnTo>
                  <a:pt x="21150" y="4782"/>
                </a:lnTo>
                <a:lnTo>
                  <a:pt x="20999" y="4726"/>
                </a:lnTo>
                <a:lnTo>
                  <a:pt x="20848" y="4631"/>
                </a:lnTo>
                <a:lnTo>
                  <a:pt x="20734" y="4518"/>
                </a:lnTo>
                <a:lnTo>
                  <a:pt x="20640" y="4385"/>
                </a:lnTo>
                <a:lnTo>
                  <a:pt x="20564" y="4215"/>
                </a:lnTo>
                <a:lnTo>
                  <a:pt x="20526" y="4064"/>
                </a:lnTo>
                <a:lnTo>
                  <a:pt x="20508" y="3894"/>
                </a:lnTo>
                <a:lnTo>
                  <a:pt x="20489" y="3705"/>
                </a:lnTo>
                <a:lnTo>
                  <a:pt x="20489" y="3554"/>
                </a:lnTo>
                <a:lnTo>
                  <a:pt x="20508" y="3365"/>
                </a:lnTo>
                <a:lnTo>
                  <a:pt x="20526" y="3176"/>
                </a:lnTo>
                <a:lnTo>
                  <a:pt x="20545" y="2987"/>
                </a:lnTo>
                <a:lnTo>
                  <a:pt x="20564" y="2817"/>
                </a:lnTo>
                <a:lnTo>
                  <a:pt x="20564" y="2684"/>
                </a:lnTo>
                <a:lnTo>
                  <a:pt x="20564" y="2571"/>
                </a:lnTo>
                <a:lnTo>
                  <a:pt x="20526" y="2325"/>
                </a:lnTo>
                <a:lnTo>
                  <a:pt x="20545" y="2231"/>
                </a:lnTo>
                <a:lnTo>
                  <a:pt x="20583" y="2155"/>
                </a:lnTo>
                <a:lnTo>
                  <a:pt x="20621" y="2080"/>
                </a:lnTo>
                <a:lnTo>
                  <a:pt x="20697" y="2004"/>
                </a:lnTo>
                <a:lnTo>
                  <a:pt x="20867" y="1834"/>
                </a:lnTo>
                <a:lnTo>
                  <a:pt x="21037" y="1664"/>
                </a:lnTo>
                <a:lnTo>
                  <a:pt x="21112" y="1550"/>
                </a:lnTo>
                <a:lnTo>
                  <a:pt x="21169" y="1437"/>
                </a:lnTo>
                <a:lnTo>
                  <a:pt x="21207" y="1323"/>
                </a:lnTo>
                <a:lnTo>
                  <a:pt x="21245" y="1210"/>
                </a:lnTo>
                <a:lnTo>
                  <a:pt x="21264" y="1078"/>
                </a:lnTo>
                <a:lnTo>
                  <a:pt x="21282" y="964"/>
                </a:lnTo>
                <a:lnTo>
                  <a:pt x="21282" y="832"/>
                </a:lnTo>
                <a:lnTo>
                  <a:pt x="21264" y="719"/>
                </a:lnTo>
                <a:lnTo>
                  <a:pt x="21207" y="492"/>
                </a:lnTo>
                <a:lnTo>
                  <a:pt x="21169" y="378"/>
                </a:lnTo>
                <a:lnTo>
                  <a:pt x="21112" y="284"/>
                </a:lnTo>
                <a:lnTo>
                  <a:pt x="20999" y="152"/>
                </a:lnTo>
                <a:lnTo>
                  <a:pt x="20942" y="95"/>
                </a:lnTo>
                <a:lnTo>
                  <a:pt x="20867" y="57"/>
                </a:lnTo>
                <a:lnTo>
                  <a:pt x="20734" y="19"/>
                </a:lnTo>
                <a:lnTo>
                  <a:pt x="20602"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367" name="Google Shape;367;p14"/>
          <p:cNvSpPr/>
          <p:nvPr/>
        </p:nvSpPr>
        <p:spPr>
          <a:xfrm flipH="1">
            <a:off x="9726611" y="-4428"/>
            <a:ext cx="2623695" cy="2563719"/>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368" name="Google Shape;368;p14"/>
          <p:cNvGrpSpPr/>
          <p:nvPr/>
        </p:nvGrpSpPr>
        <p:grpSpPr>
          <a:xfrm rot="10800000" flipH="1">
            <a:off x="-248260" y="-794013"/>
            <a:ext cx="12581248" cy="1893829"/>
            <a:chOff x="238125" y="2319875"/>
            <a:chExt cx="7143025" cy="1075225"/>
          </a:xfrm>
        </p:grpSpPr>
        <p:sp>
          <p:nvSpPr>
            <p:cNvPr id="369" name="Google Shape;369;p14"/>
            <p:cNvSpPr/>
            <p:nvPr/>
          </p:nvSpPr>
          <p:spPr>
            <a:xfrm>
              <a:off x="2491750" y="2591575"/>
              <a:ext cx="49425" cy="56700"/>
            </a:xfrm>
            <a:custGeom>
              <a:avLst/>
              <a:gdLst/>
              <a:ahLst/>
              <a:cxnLst/>
              <a:rect l="l" t="t" r="r" b="b"/>
              <a:pathLst>
                <a:path w="1977" h="2268" extrusionOk="0">
                  <a:moveTo>
                    <a:pt x="959" y="0"/>
                  </a:moveTo>
                  <a:lnTo>
                    <a:pt x="901" y="59"/>
                  </a:lnTo>
                  <a:lnTo>
                    <a:pt x="843" y="59"/>
                  </a:lnTo>
                  <a:lnTo>
                    <a:pt x="756" y="117"/>
                  </a:lnTo>
                  <a:lnTo>
                    <a:pt x="610" y="233"/>
                  </a:lnTo>
                  <a:lnTo>
                    <a:pt x="349" y="524"/>
                  </a:lnTo>
                  <a:lnTo>
                    <a:pt x="203" y="727"/>
                  </a:lnTo>
                  <a:lnTo>
                    <a:pt x="58" y="959"/>
                  </a:lnTo>
                  <a:lnTo>
                    <a:pt x="0" y="1192"/>
                  </a:lnTo>
                  <a:lnTo>
                    <a:pt x="0" y="1454"/>
                  </a:lnTo>
                  <a:lnTo>
                    <a:pt x="29" y="1686"/>
                  </a:lnTo>
                  <a:lnTo>
                    <a:pt x="87" y="1773"/>
                  </a:lnTo>
                  <a:lnTo>
                    <a:pt x="145" y="1889"/>
                  </a:lnTo>
                  <a:lnTo>
                    <a:pt x="233" y="1977"/>
                  </a:lnTo>
                  <a:lnTo>
                    <a:pt x="320" y="2064"/>
                  </a:lnTo>
                  <a:lnTo>
                    <a:pt x="436" y="2151"/>
                  </a:lnTo>
                  <a:lnTo>
                    <a:pt x="581" y="2209"/>
                  </a:lnTo>
                  <a:lnTo>
                    <a:pt x="843" y="2267"/>
                  </a:lnTo>
                  <a:lnTo>
                    <a:pt x="1075" y="2267"/>
                  </a:lnTo>
                  <a:lnTo>
                    <a:pt x="1279" y="2180"/>
                  </a:lnTo>
                  <a:lnTo>
                    <a:pt x="1453" y="2093"/>
                  </a:lnTo>
                  <a:lnTo>
                    <a:pt x="1627" y="1918"/>
                  </a:lnTo>
                  <a:lnTo>
                    <a:pt x="1744" y="1744"/>
                  </a:lnTo>
                  <a:lnTo>
                    <a:pt x="1860" y="1541"/>
                  </a:lnTo>
                  <a:lnTo>
                    <a:pt x="1918" y="1337"/>
                  </a:lnTo>
                  <a:lnTo>
                    <a:pt x="1976" y="1105"/>
                  </a:lnTo>
                  <a:lnTo>
                    <a:pt x="1976" y="872"/>
                  </a:lnTo>
                  <a:lnTo>
                    <a:pt x="1947" y="669"/>
                  </a:lnTo>
                  <a:lnTo>
                    <a:pt x="1889" y="495"/>
                  </a:lnTo>
                  <a:lnTo>
                    <a:pt x="1802" y="320"/>
                  </a:lnTo>
                  <a:lnTo>
                    <a:pt x="1657" y="204"/>
                  </a:lnTo>
                  <a:lnTo>
                    <a:pt x="1511" y="146"/>
                  </a:lnTo>
                  <a:lnTo>
                    <a:pt x="1308" y="117"/>
                  </a:lnTo>
                  <a:lnTo>
                    <a:pt x="1250" y="88"/>
                  </a:lnTo>
                  <a:lnTo>
                    <a:pt x="1221" y="30"/>
                  </a:lnTo>
                  <a:lnTo>
                    <a:pt x="11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0" name="Google Shape;370;p14"/>
            <p:cNvSpPr/>
            <p:nvPr/>
          </p:nvSpPr>
          <p:spPr>
            <a:xfrm>
              <a:off x="2611625" y="2458625"/>
              <a:ext cx="157675" cy="189650"/>
            </a:xfrm>
            <a:custGeom>
              <a:avLst/>
              <a:gdLst/>
              <a:ahLst/>
              <a:cxnLst/>
              <a:rect l="l" t="t" r="r" b="b"/>
              <a:pathLst>
                <a:path w="6307" h="7586" extrusionOk="0">
                  <a:moveTo>
                    <a:pt x="4098" y="0"/>
                  </a:moveTo>
                  <a:lnTo>
                    <a:pt x="3778" y="30"/>
                  </a:lnTo>
                  <a:lnTo>
                    <a:pt x="3458" y="117"/>
                  </a:lnTo>
                  <a:lnTo>
                    <a:pt x="3139" y="262"/>
                  </a:lnTo>
                  <a:lnTo>
                    <a:pt x="2848" y="436"/>
                  </a:lnTo>
                  <a:lnTo>
                    <a:pt x="2557" y="611"/>
                  </a:lnTo>
                  <a:lnTo>
                    <a:pt x="2092" y="930"/>
                  </a:lnTo>
                  <a:lnTo>
                    <a:pt x="1656" y="1279"/>
                  </a:lnTo>
                  <a:lnTo>
                    <a:pt x="1453" y="1483"/>
                  </a:lnTo>
                  <a:lnTo>
                    <a:pt x="1279" y="1686"/>
                  </a:lnTo>
                  <a:lnTo>
                    <a:pt x="1104" y="1918"/>
                  </a:lnTo>
                  <a:lnTo>
                    <a:pt x="988" y="2151"/>
                  </a:lnTo>
                  <a:lnTo>
                    <a:pt x="785" y="2296"/>
                  </a:lnTo>
                  <a:lnTo>
                    <a:pt x="639" y="2471"/>
                  </a:lnTo>
                  <a:lnTo>
                    <a:pt x="494" y="2645"/>
                  </a:lnTo>
                  <a:lnTo>
                    <a:pt x="378" y="2819"/>
                  </a:lnTo>
                  <a:lnTo>
                    <a:pt x="291" y="3023"/>
                  </a:lnTo>
                  <a:lnTo>
                    <a:pt x="233" y="3197"/>
                  </a:lnTo>
                  <a:lnTo>
                    <a:pt x="116" y="3633"/>
                  </a:lnTo>
                  <a:lnTo>
                    <a:pt x="87" y="4069"/>
                  </a:lnTo>
                  <a:lnTo>
                    <a:pt x="58" y="4505"/>
                  </a:lnTo>
                  <a:lnTo>
                    <a:pt x="58" y="5377"/>
                  </a:lnTo>
                  <a:lnTo>
                    <a:pt x="0" y="5609"/>
                  </a:lnTo>
                  <a:lnTo>
                    <a:pt x="0" y="5813"/>
                  </a:lnTo>
                  <a:lnTo>
                    <a:pt x="0" y="6016"/>
                  </a:lnTo>
                  <a:lnTo>
                    <a:pt x="58" y="6219"/>
                  </a:lnTo>
                  <a:lnTo>
                    <a:pt x="116" y="6423"/>
                  </a:lnTo>
                  <a:lnTo>
                    <a:pt x="233" y="6597"/>
                  </a:lnTo>
                  <a:lnTo>
                    <a:pt x="349" y="6772"/>
                  </a:lnTo>
                  <a:lnTo>
                    <a:pt x="465" y="6917"/>
                  </a:lnTo>
                  <a:lnTo>
                    <a:pt x="610" y="7062"/>
                  </a:lnTo>
                  <a:lnTo>
                    <a:pt x="785" y="7178"/>
                  </a:lnTo>
                  <a:lnTo>
                    <a:pt x="988" y="7295"/>
                  </a:lnTo>
                  <a:lnTo>
                    <a:pt x="1162" y="7382"/>
                  </a:lnTo>
                  <a:lnTo>
                    <a:pt x="1366" y="7469"/>
                  </a:lnTo>
                  <a:lnTo>
                    <a:pt x="1598" y="7527"/>
                  </a:lnTo>
                  <a:lnTo>
                    <a:pt x="1802" y="7556"/>
                  </a:lnTo>
                  <a:lnTo>
                    <a:pt x="2034" y="7585"/>
                  </a:lnTo>
                  <a:lnTo>
                    <a:pt x="2180" y="7585"/>
                  </a:lnTo>
                  <a:lnTo>
                    <a:pt x="2325" y="7556"/>
                  </a:lnTo>
                  <a:lnTo>
                    <a:pt x="2615" y="7440"/>
                  </a:lnTo>
                  <a:lnTo>
                    <a:pt x="2906" y="7295"/>
                  </a:lnTo>
                  <a:lnTo>
                    <a:pt x="3168" y="7149"/>
                  </a:lnTo>
                  <a:lnTo>
                    <a:pt x="3545" y="6975"/>
                  </a:lnTo>
                  <a:lnTo>
                    <a:pt x="3923" y="6830"/>
                  </a:lnTo>
                  <a:lnTo>
                    <a:pt x="4301" y="6655"/>
                  </a:lnTo>
                  <a:lnTo>
                    <a:pt x="4679" y="6481"/>
                  </a:lnTo>
                  <a:lnTo>
                    <a:pt x="5027" y="6248"/>
                  </a:lnTo>
                  <a:lnTo>
                    <a:pt x="5347" y="6016"/>
                  </a:lnTo>
                  <a:lnTo>
                    <a:pt x="5492" y="5871"/>
                  </a:lnTo>
                  <a:lnTo>
                    <a:pt x="5609" y="5725"/>
                  </a:lnTo>
                  <a:lnTo>
                    <a:pt x="5725" y="5551"/>
                  </a:lnTo>
                  <a:lnTo>
                    <a:pt x="5812" y="5377"/>
                  </a:lnTo>
                  <a:lnTo>
                    <a:pt x="5928" y="5086"/>
                  </a:lnTo>
                  <a:lnTo>
                    <a:pt x="6045" y="4766"/>
                  </a:lnTo>
                  <a:lnTo>
                    <a:pt x="6132" y="4447"/>
                  </a:lnTo>
                  <a:lnTo>
                    <a:pt x="6219" y="4098"/>
                  </a:lnTo>
                  <a:lnTo>
                    <a:pt x="6277" y="3720"/>
                  </a:lnTo>
                  <a:lnTo>
                    <a:pt x="6306" y="3342"/>
                  </a:lnTo>
                  <a:lnTo>
                    <a:pt x="6306" y="2994"/>
                  </a:lnTo>
                  <a:lnTo>
                    <a:pt x="6306" y="2616"/>
                  </a:lnTo>
                  <a:lnTo>
                    <a:pt x="6277" y="2238"/>
                  </a:lnTo>
                  <a:lnTo>
                    <a:pt x="6190" y="1889"/>
                  </a:lnTo>
                  <a:lnTo>
                    <a:pt x="6103" y="1541"/>
                  </a:lnTo>
                  <a:lnTo>
                    <a:pt x="5986" y="1221"/>
                  </a:lnTo>
                  <a:lnTo>
                    <a:pt x="5812" y="930"/>
                  </a:lnTo>
                  <a:lnTo>
                    <a:pt x="5609" y="669"/>
                  </a:lnTo>
                  <a:lnTo>
                    <a:pt x="5376" y="436"/>
                  </a:lnTo>
                  <a:lnTo>
                    <a:pt x="5086" y="233"/>
                  </a:lnTo>
                  <a:lnTo>
                    <a:pt x="4911" y="146"/>
                  </a:lnTo>
                  <a:lnTo>
                    <a:pt x="4766" y="88"/>
                  </a:lnTo>
                  <a:lnTo>
                    <a:pt x="444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1" name="Google Shape;371;p14"/>
            <p:cNvSpPr/>
            <p:nvPr/>
          </p:nvSpPr>
          <p:spPr>
            <a:xfrm>
              <a:off x="2358800" y="2529100"/>
              <a:ext cx="107525" cy="140950"/>
            </a:xfrm>
            <a:custGeom>
              <a:avLst/>
              <a:gdLst/>
              <a:ahLst/>
              <a:cxnLst/>
              <a:rect l="l" t="t" r="r" b="b"/>
              <a:pathLst>
                <a:path w="4301" h="5638" extrusionOk="0">
                  <a:moveTo>
                    <a:pt x="2877" y="0"/>
                  </a:moveTo>
                  <a:lnTo>
                    <a:pt x="2703" y="29"/>
                  </a:lnTo>
                  <a:lnTo>
                    <a:pt x="2499" y="88"/>
                  </a:lnTo>
                  <a:lnTo>
                    <a:pt x="2325" y="175"/>
                  </a:lnTo>
                  <a:lnTo>
                    <a:pt x="2151" y="291"/>
                  </a:lnTo>
                  <a:lnTo>
                    <a:pt x="2005" y="436"/>
                  </a:lnTo>
                  <a:lnTo>
                    <a:pt x="1773" y="669"/>
                  </a:lnTo>
                  <a:lnTo>
                    <a:pt x="1482" y="930"/>
                  </a:lnTo>
                  <a:lnTo>
                    <a:pt x="1337" y="1076"/>
                  </a:lnTo>
                  <a:lnTo>
                    <a:pt x="1250" y="1221"/>
                  </a:lnTo>
                  <a:lnTo>
                    <a:pt x="1192" y="1366"/>
                  </a:lnTo>
                  <a:lnTo>
                    <a:pt x="1221" y="1424"/>
                  </a:lnTo>
                  <a:lnTo>
                    <a:pt x="1250" y="1482"/>
                  </a:lnTo>
                  <a:lnTo>
                    <a:pt x="785" y="2122"/>
                  </a:lnTo>
                  <a:lnTo>
                    <a:pt x="552" y="2441"/>
                  </a:lnTo>
                  <a:lnTo>
                    <a:pt x="349" y="2790"/>
                  </a:lnTo>
                  <a:lnTo>
                    <a:pt x="174" y="3139"/>
                  </a:lnTo>
                  <a:lnTo>
                    <a:pt x="58" y="3517"/>
                  </a:lnTo>
                  <a:lnTo>
                    <a:pt x="0" y="3894"/>
                  </a:lnTo>
                  <a:lnTo>
                    <a:pt x="0" y="4098"/>
                  </a:lnTo>
                  <a:lnTo>
                    <a:pt x="29" y="4272"/>
                  </a:lnTo>
                  <a:lnTo>
                    <a:pt x="87" y="4534"/>
                  </a:lnTo>
                  <a:lnTo>
                    <a:pt x="203" y="4795"/>
                  </a:lnTo>
                  <a:lnTo>
                    <a:pt x="349" y="5028"/>
                  </a:lnTo>
                  <a:lnTo>
                    <a:pt x="552" y="5231"/>
                  </a:lnTo>
                  <a:lnTo>
                    <a:pt x="756" y="5406"/>
                  </a:lnTo>
                  <a:lnTo>
                    <a:pt x="988" y="5551"/>
                  </a:lnTo>
                  <a:lnTo>
                    <a:pt x="1250" y="5638"/>
                  </a:lnTo>
                  <a:lnTo>
                    <a:pt x="2063" y="5638"/>
                  </a:lnTo>
                  <a:lnTo>
                    <a:pt x="2354" y="5580"/>
                  </a:lnTo>
                  <a:lnTo>
                    <a:pt x="2615" y="5522"/>
                  </a:lnTo>
                  <a:lnTo>
                    <a:pt x="2877" y="5435"/>
                  </a:lnTo>
                  <a:lnTo>
                    <a:pt x="3109" y="5318"/>
                  </a:lnTo>
                  <a:lnTo>
                    <a:pt x="3342" y="5173"/>
                  </a:lnTo>
                  <a:lnTo>
                    <a:pt x="3516" y="4970"/>
                  </a:lnTo>
                  <a:lnTo>
                    <a:pt x="3865" y="4098"/>
                  </a:lnTo>
                  <a:lnTo>
                    <a:pt x="4010" y="3662"/>
                  </a:lnTo>
                  <a:lnTo>
                    <a:pt x="4127" y="3197"/>
                  </a:lnTo>
                  <a:lnTo>
                    <a:pt x="4243" y="2761"/>
                  </a:lnTo>
                  <a:lnTo>
                    <a:pt x="4301" y="2296"/>
                  </a:lnTo>
                  <a:lnTo>
                    <a:pt x="4301" y="1831"/>
                  </a:lnTo>
                  <a:lnTo>
                    <a:pt x="4214" y="1366"/>
                  </a:lnTo>
                  <a:lnTo>
                    <a:pt x="4185" y="1163"/>
                  </a:lnTo>
                  <a:lnTo>
                    <a:pt x="4156" y="959"/>
                  </a:lnTo>
                  <a:lnTo>
                    <a:pt x="4068" y="785"/>
                  </a:lnTo>
                  <a:lnTo>
                    <a:pt x="3981" y="611"/>
                  </a:lnTo>
                  <a:lnTo>
                    <a:pt x="3836" y="465"/>
                  </a:lnTo>
                  <a:lnTo>
                    <a:pt x="3720" y="320"/>
                  </a:lnTo>
                  <a:lnTo>
                    <a:pt x="3574" y="204"/>
                  </a:lnTo>
                  <a:lnTo>
                    <a:pt x="3400" y="117"/>
                  </a:lnTo>
                  <a:lnTo>
                    <a:pt x="3226" y="58"/>
                  </a:lnTo>
                  <a:lnTo>
                    <a:pt x="3051" y="29"/>
                  </a:lnTo>
                  <a:lnTo>
                    <a:pt x="28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2" name="Google Shape;372;p14"/>
            <p:cNvSpPr/>
            <p:nvPr/>
          </p:nvSpPr>
          <p:spPr>
            <a:xfrm>
              <a:off x="2770725" y="2372175"/>
              <a:ext cx="55225" cy="66125"/>
            </a:xfrm>
            <a:custGeom>
              <a:avLst/>
              <a:gdLst/>
              <a:ahLst/>
              <a:cxnLst/>
              <a:rect l="l" t="t" r="r" b="b"/>
              <a:pathLst>
                <a:path w="2209" h="2645" extrusionOk="0">
                  <a:moveTo>
                    <a:pt x="1308" y="0"/>
                  </a:moveTo>
                  <a:lnTo>
                    <a:pt x="1192" y="29"/>
                  </a:lnTo>
                  <a:lnTo>
                    <a:pt x="1105" y="117"/>
                  </a:lnTo>
                  <a:lnTo>
                    <a:pt x="988" y="175"/>
                  </a:lnTo>
                  <a:lnTo>
                    <a:pt x="814" y="262"/>
                  </a:lnTo>
                  <a:lnTo>
                    <a:pt x="640" y="349"/>
                  </a:lnTo>
                  <a:lnTo>
                    <a:pt x="465" y="465"/>
                  </a:lnTo>
                  <a:lnTo>
                    <a:pt x="349" y="611"/>
                  </a:lnTo>
                  <a:lnTo>
                    <a:pt x="233" y="756"/>
                  </a:lnTo>
                  <a:lnTo>
                    <a:pt x="146" y="930"/>
                  </a:lnTo>
                  <a:lnTo>
                    <a:pt x="58" y="1105"/>
                  </a:lnTo>
                  <a:lnTo>
                    <a:pt x="29" y="1279"/>
                  </a:lnTo>
                  <a:lnTo>
                    <a:pt x="0" y="1482"/>
                  </a:lnTo>
                  <a:lnTo>
                    <a:pt x="0" y="1657"/>
                  </a:lnTo>
                  <a:lnTo>
                    <a:pt x="29" y="1831"/>
                  </a:lnTo>
                  <a:lnTo>
                    <a:pt x="58" y="2005"/>
                  </a:lnTo>
                  <a:lnTo>
                    <a:pt x="146" y="2180"/>
                  </a:lnTo>
                  <a:lnTo>
                    <a:pt x="262" y="2325"/>
                  </a:lnTo>
                  <a:lnTo>
                    <a:pt x="407" y="2470"/>
                  </a:lnTo>
                  <a:lnTo>
                    <a:pt x="581" y="2587"/>
                  </a:lnTo>
                  <a:lnTo>
                    <a:pt x="756" y="2645"/>
                  </a:lnTo>
                  <a:lnTo>
                    <a:pt x="930" y="2645"/>
                  </a:lnTo>
                  <a:lnTo>
                    <a:pt x="1105" y="2616"/>
                  </a:lnTo>
                  <a:lnTo>
                    <a:pt x="1250" y="2558"/>
                  </a:lnTo>
                  <a:lnTo>
                    <a:pt x="1395" y="2500"/>
                  </a:lnTo>
                  <a:lnTo>
                    <a:pt x="1540" y="2412"/>
                  </a:lnTo>
                  <a:lnTo>
                    <a:pt x="1657" y="2296"/>
                  </a:lnTo>
                  <a:lnTo>
                    <a:pt x="1773" y="2151"/>
                  </a:lnTo>
                  <a:lnTo>
                    <a:pt x="1976" y="1860"/>
                  </a:lnTo>
                  <a:lnTo>
                    <a:pt x="2093" y="1541"/>
                  </a:lnTo>
                  <a:lnTo>
                    <a:pt x="2180" y="1221"/>
                  </a:lnTo>
                  <a:lnTo>
                    <a:pt x="2209" y="901"/>
                  </a:lnTo>
                  <a:lnTo>
                    <a:pt x="2209" y="785"/>
                  </a:lnTo>
                  <a:lnTo>
                    <a:pt x="2209" y="669"/>
                  </a:lnTo>
                  <a:lnTo>
                    <a:pt x="2122" y="465"/>
                  </a:lnTo>
                  <a:lnTo>
                    <a:pt x="2005" y="262"/>
                  </a:lnTo>
                  <a:lnTo>
                    <a:pt x="1831" y="117"/>
                  </a:lnTo>
                  <a:lnTo>
                    <a:pt x="1628" y="29"/>
                  </a:lnTo>
                  <a:lnTo>
                    <a:pt x="15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3" name="Google Shape;373;p14"/>
            <p:cNvSpPr/>
            <p:nvPr/>
          </p:nvSpPr>
          <p:spPr>
            <a:xfrm>
              <a:off x="2840475" y="2461525"/>
              <a:ext cx="79200" cy="79225"/>
            </a:xfrm>
            <a:custGeom>
              <a:avLst/>
              <a:gdLst/>
              <a:ahLst/>
              <a:cxnLst/>
              <a:rect l="l" t="t" r="r" b="b"/>
              <a:pathLst>
                <a:path w="3168" h="3169" extrusionOk="0">
                  <a:moveTo>
                    <a:pt x="2005" y="1"/>
                  </a:moveTo>
                  <a:lnTo>
                    <a:pt x="1802" y="59"/>
                  </a:lnTo>
                  <a:lnTo>
                    <a:pt x="1598" y="117"/>
                  </a:lnTo>
                  <a:lnTo>
                    <a:pt x="1424" y="262"/>
                  </a:lnTo>
                  <a:lnTo>
                    <a:pt x="1221" y="437"/>
                  </a:lnTo>
                  <a:lnTo>
                    <a:pt x="959" y="466"/>
                  </a:lnTo>
                  <a:lnTo>
                    <a:pt x="756" y="553"/>
                  </a:lnTo>
                  <a:lnTo>
                    <a:pt x="552" y="669"/>
                  </a:lnTo>
                  <a:lnTo>
                    <a:pt x="378" y="843"/>
                  </a:lnTo>
                  <a:lnTo>
                    <a:pt x="233" y="1018"/>
                  </a:lnTo>
                  <a:lnTo>
                    <a:pt x="145" y="1221"/>
                  </a:lnTo>
                  <a:lnTo>
                    <a:pt x="58" y="1425"/>
                  </a:lnTo>
                  <a:lnTo>
                    <a:pt x="0" y="1657"/>
                  </a:lnTo>
                  <a:lnTo>
                    <a:pt x="0" y="1890"/>
                  </a:lnTo>
                  <a:lnTo>
                    <a:pt x="0" y="2122"/>
                  </a:lnTo>
                  <a:lnTo>
                    <a:pt x="58" y="2355"/>
                  </a:lnTo>
                  <a:lnTo>
                    <a:pt x="145" y="2558"/>
                  </a:lnTo>
                  <a:lnTo>
                    <a:pt x="262" y="2761"/>
                  </a:lnTo>
                  <a:lnTo>
                    <a:pt x="407" y="2907"/>
                  </a:lnTo>
                  <a:lnTo>
                    <a:pt x="610" y="3052"/>
                  </a:lnTo>
                  <a:lnTo>
                    <a:pt x="843" y="3139"/>
                  </a:lnTo>
                  <a:lnTo>
                    <a:pt x="1017" y="3168"/>
                  </a:lnTo>
                  <a:lnTo>
                    <a:pt x="1191" y="3168"/>
                  </a:lnTo>
                  <a:lnTo>
                    <a:pt x="1395" y="3139"/>
                  </a:lnTo>
                  <a:lnTo>
                    <a:pt x="1569" y="3110"/>
                  </a:lnTo>
                  <a:lnTo>
                    <a:pt x="1918" y="2994"/>
                  </a:lnTo>
                  <a:lnTo>
                    <a:pt x="2238" y="2791"/>
                  </a:lnTo>
                  <a:lnTo>
                    <a:pt x="2528" y="2558"/>
                  </a:lnTo>
                  <a:lnTo>
                    <a:pt x="2761" y="2296"/>
                  </a:lnTo>
                  <a:lnTo>
                    <a:pt x="2964" y="2006"/>
                  </a:lnTo>
                  <a:lnTo>
                    <a:pt x="3109" y="1686"/>
                  </a:lnTo>
                  <a:lnTo>
                    <a:pt x="3168" y="1454"/>
                  </a:lnTo>
                  <a:lnTo>
                    <a:pt x="3168" y="1250"/>
                  </a:lnTo>
                  <a:lnTo>
                    <a:pt x="3168" y="1018"/>
                  </a:lnTo>
                  <a:lnTo>
                    <a:pt x="3109" y="843"/>
                  </a:lnTo>
                  <a:lnTo>
                    <a:pt x="3022" y="640"/>
                  </a:lnTo>
                  <a:lnTo>
                    <a:pt x="2935" y="466"/>
                  </a:lnTo>
                  <a:lnTo>
                    <a:pt x="2819" y="320"/>
                  </a:lnTo>
                  <a:lnTo>
                    <a:pt x="2674" y="204"/>
                  </a:lnTo>
                  <a:lnTo>
                    <a:pt x="2528" y="117"/>
                  </a:lnTo>
                  <a:lnTo>
                    <a:pt x="2354" y="30"/>
                  </a:lnTo>
                  <a:lnTo>
                    <a:pt x="21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4" name="Google Shape;374;p14"/>
            <p:cNvSpPr/>
            <p:nvPr/>
          </p:nvSpPr>
          <p:spPr>
            <a:xfrm>
              <a:off x="1950500" y="2469525"/>
              <a:ext cx="82100" cy="118450"/>
            </a:xfrm>
            <a:custGeom>
              <a:avLst/>
              <a:gdLst/>
              <a:ahLst/>
              <a:cxnLst/>
              <a:rect l="l" t="t" r="r" b="b"/>
              <a:pathLst>
                <a:path w="3284" h="4738" extrusionOk="0">
                  <a:moveTo>
                    <a:pt x="2238" y="0"/>
                  </a:moveTo>
                  <a:lnTo>
                    <a:pt x="1976" y="59"/>
                  </a:lnTo>
                  <a:lnTo>
                    <a:pt x="1715" y="204"/>
                  </a:lnTo>
                  <a:lnTo>
                    <a:pt x="1424" y="378"/>
                  </a:lnTo>
                  <a:lnTo>
                    <a:pt x="1163" y="582"/>
                  </a:lnTo>
                  <a:lnTo>
                    <a:pt x="930" y="814"/>
                  </a:lnTo>
                  <a:lnTo>
                    <a:pt x="698" y="1047"/>
                  </a:lnTo>
                  <a:lnTo>
                    <a:pt x="523" y="1279"/>
                  </a:lnTo>
                  <a:lnTo>
                    <a:pt x="378" y="1512"/>
                  </a:lnTo>
                  <a:lnTo>
                    <a:pt x="262" y="1947"/>
                  </a:lnTo>
                  <a:lnTo>
                    <a:pt x="175" y="2383"/>
                  </a:lnTo>
                  <a:lnTo>
                    <a:pt x="0" y="3313"/>
                  </a:lnTo>
                  <a:lnTo>
                    <a:pt x="29" y="3517"/>
                  </a:lnTo>
                  <a:lnTo>
                    <a:pt x="58" y="3749"/>
                  </a:lnTo>
                  <a:lnTo>
                    <a:pt x="145" y="3982"/>
                  </a:lnTo>
                  <a:lnTo>
                    <a:pt x="262" y="4185"/>
                  </a:lnTo>
                  <a:lnTo>
                    <a:pt x="407" y="4388"/>
                  </a:lnTo>
                  <a:lnTo>
                    <a:pt x="581" y="4563"/>
                  </a:lnTo>
                  <a:lnTo>
                    <a:pt x="756" y="4679"/>
                  </a:lnTo>
                  <a:lnTo>
                    <a:pt x="988" y="4737"/>
                  </a:lnTo>
                  <a:lnTo>
                    <a:pt x="1192" y="4708"/>
                  </a:lnTo>
                  <a:lnTo>
                    <a:pt x="1366" y="4679"/>
                  </a:lnTo>
                  <a:lnTo>
                    <a:pt x="1540" y="4650"/>
                  </a:lnTo>
                  <a:lnTo>
                    <a:pt x="1715" y="4563"/>
                  </a:lnTo>
                  <a:lnTo>
                    <a:pt x="2005" y="4388"/>
                  </a:lnTo>
                  <a:lnTo>
                    <a:pt x="2296" y="4156"/>
                  </a:lnTo>
                  <a:lnTo>
                    <a:pt x="2528" y="3894"/>
                  </a:lnTo>
                  <a:lnTo>
                    <a:pt x="2732" y="3575"/>
                  </a:lnTo>
                  <a:lnTo>
                    <a:pt x="2848" y="3255"/>
                  </a:lnTo>
                  <a:lnTo>
                    <a:pt x="2935" y="2906"/>
                  </a:lnTo>
                  <a:lnTo>
                    <a:pt x="3051" y="2529"/>
                  </a:lnTo>
                  <a:lnTo>
                    <a:pt x="3168" y="2064"/>
                  </a:lnTo>
                  <a:lnTo>
                    <a:pt x="3255" y="1599"/>
                  </a:lnTo>
                  <a:lnTo>
                    <a:pt x="3284" y="1366"/>
                  </a:lnTo>
                  <a:lnTo>
                    <a:pt x="3284" y="1134"/>
                  </a:lnTo>
                  <a:lnTo>
                    <a:pt x="3284" y="930"/>
                  </a:lnTo>
                  <a:lnTo>
                    <a:pt x="3226" y="727"/>
                  </a:lnTo>
                  <a:lnTo>
                    <a:pt x="3168" y="523"/>
                  </a:lnTo>
                  <a:lnTo>
                    <a:pt x="3051" y="378"/>
                  </a:lnTo>
                  <a:lnTo>
                    <a:pt x="2906" y="233"/>
                  </a:lnTo>
                  <a:lnTo>
                    <a:pt x="2732" y="117"/>
                  </a:lnTo>
                  <a:lnTo>
                    <a:pt x="2499" y="59"/>
                  </a:lnTo>
                  <a:lnTo>
                    <a:pt x="2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5" name="Google Shape;375;p14"/>
            <p:cNvSpPr/>
            <p:nvPr/>
          </p:nvSpPr>
          <p:spPr>
            <a:xfrm>
              <a:off x="2096525" y="2562525"/>
              <a:ext cx="136600" cy="113350"/>
            </a:xfrm>
            <a:custGeom>
              <a:avLst/>
              <a:gdLst/>
              <a:ahLst/>
              <a:cxnLst/>
              <a:rect l="l" t="t" r="r" b="b"/>
              <a:pathLst>
                <a:path w="5464" h="4534" extrusionOk="0">
                  <a:moveTo>
                    <a:pt x="3923" y="0"/>
                  </a:moveTo>
                  <a:lnTo>
                    <a:pt x="3720" y="29"/>
                  </a:lnTo>
                  <a:lnTo>
                    <a:pt x="3546" y="87"/>
                  </a:lnTo>
                  <a:lnTo>
                    <a:pt x="3371" y="204"/>
                  </a:lnTo>
                  <a:lnTo>
                    <a:pt x="3110" y="174"/>
                  </a:lnTo>
                  <a:lnTo>
                    <a:pt x="2877" y="204"/>
                  </a:lnTo>
                  <a:lnTo>
                    <a:pt x="2616" y="291"/>
                  </a:lnTo>
                  <a:lnTo>
                    <a:pt x="2383" y="378"/>
                  </a:lnTo>
                  <a:lnTo>
                    <a:pt x="1918" y="668"/>
                  </a:lnTo>
                  <a:lnTo>
                    <a:pt x="1482" y="901"/>
                  </a:lnTo>
                  <a:lnTo>
                    <a:pt x="1105" y="1133"/>
                  </a:lnTo>
                  <a:lnTo>
                    <a:pt x="756" y="1424"/>
                  </a:lnTo>
                  <a:lnTo>
                    <a:pt x="581" y="1569"/>
                  </a:lnTo>
                  <a:lnTo>
                    <a:pt x="436" y="1744"/>
                  </a:lnTo>
                  <a:lnTo>
                    <a:pt x="291" y="1947"/>
                  </a:lnTo>
                  <a:lnTo>
                    <a:pt x="175" y="2121"/>
                  </a:lnTo>
                  <a:lnTo>
                    <a:pt x="87" y="2325"/>
                  </a:lnTo>
                  <a:lnTo>
                    <a:pt x="29" y="2528"/>
                  </a:lnTo>
                  <a:lnTo>
                    <a:pt x="0" y="2732"/>
                  </a:lnTo>
                  <a:lnTo>
                    <a:pt x="0" y="2906"/>
                  </a:lnTo>
                  <a:lnTo>
                    <a:pt x="58" y="3110"/>
                  </a:lnTo>
                  <a:lnTo>
                    <a:pt x="146" y="3284"/>
                  </a:lnTo>
                  <a:lnTo>
                    <a:pt x="291" y="3458"/>
                  </a:lnTo>
                  <a:lnTo>
                    <a:pt x="494" y="3633"/>
                  </a:lnTo>
                  <a:lnTo>
                    <a:pt x="727" y="3749"/>
                  </a:lnTo>
                  <a:lnTo>
                    <a:pt x="988" y="3836"/>
                  </a:lnTo>
                  <a:lnTo>
                    <a:pt x="1250" y="3894"/>
                  </a:lnTo>
                  <a:lnTo>
                    <a:pt x="1540" y="3952"/>
                  </a:lnTo>
                  <a:lnTo>
                    <a:pt x="2064" y="4039"/>
                  </a:lnTo>
                  <a:lnTo>
                    <a:pt x="2616" y="4127"/>
                  </a:lnTo>
                  <a:lnTo>
                    <a:pt x="2848" y="4214"/>
                  </a:lnTo>
                  <a:lnTo>
                    <a:pt x="3052" y="4359"/>
                  </a:lnTo>
                  <a:lnTo>
                    <a:pt x="3255" y="4446"/>
                  </a:lnTo>
                  <a:lnTo>
                    <a:pt x="3488" y="4533"/>
                  </a:lnTo>
                  <a:lnTo>
                    <a:pt x="3749" y="4504"/>
                  </a:lnTo>
                  <a:lnTo>
                    <a:pt x="3982" y="4446"/>
                  </a:lnTo>
                  <a:lnTo>
                    <a:pt x="4185" y="4330"/>
                  </a:lnTo>
                  <a:lnTo>
                    <a:pt x="4388" y="4185"/>
                  </a:lnTo>
                  <a:lnTo>
                    <a:pt x="4592" y="4039"/>
                  </a:lnTo>
                  <a:lnTo>
                    <a:pt x="4737" y="3836"/>
                  </a:lnTo>
                  <a:lnTo>
                    <a:pt x="4882" y="3633"/>
                  </a:lnTo>
                  <a:lnTo>
                    <a:pt x="5028" y="3400"/>
                  </a:lnTo>
                  <a:lnTo>
                    <a:pt x="5144" y="3168"/>
                  </a:lnTo>
                  <a:lnTo>
                    <a:pt x="5260" y="2906"/>
                  </a:lnTo>
                  <a:lnTo>
                    <a:pt x="5318" y="2645"/>
                  </a:lnTo>
                  <a:lnTo>
                    <a:pt x="5405" y="2412"/>
                  </a:lnTo>
                  <a:lnTo>
                    <a:pt x="5464" y="1918"/>
                  </a:lnTo>
                  <a:lnTo>
                    <a:pt x="5464" y="1686"/>
                  </a:lnTo>
                  <a:lnTo>
                    <a:pt x="5464" y="1453"/>
                  </a:lnTo>
                  <a:lnTo>
                    <a:pt x="5435" y="1279"/>
                  </a:lnTo>
                  <a:lnTo>
                    <a:pt x="5376" y="1104"/>
                  </a:lnTo>
                  <a:lnTo>
                    <a:pt x="5231" y="785"/>
                  </a:lnTo>
                  <a:lnTo>
                    <a:pt x="5115" y="610"/>
                  </a:lnTo>
                  <a:lnTo>
                    <a:pt x="4999" y="494"/>
                  </a:lnTo>
                  <a:lnTo>
                    <a:pt x="4882" y="349"/>
                  </a:lnTo>
                  <a:lnTo>
                    <a:pt x="4737" y="233"/>
                  </a:lnTo>
                  <a:lnTo>
                    <a:pt x="4592" y="145"/>
                  </a:lnTo>
                  <a:lnTo>
                    <a:pt x="4417" y="58"/>
                  </a:lnTo>
                  <a:lnTo>
                    <a:pt x="4272" y="29"/>
                  </a:lnTo>
                  <a:lnTo>
                    <a:pt x="40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6" name="Google Shape;376;p14"/>
            <p:cNvSpPr/>
            <p:nvPr/>
          </p:nvSpPr>
          <p:spPr>
            <a:xfrm>
              <a:off x="6065425" y="2410675"/>
              <a:ext cx="157675" cy="199075"/>
            </a:xfrm>
            <a:custGeom>
              <a:avLst/>
              <a:gdLst/>
              <a:ahLst/>
              <a:cxnLst/>
              <a:rect l="l" t="t" r="r" b="b"/>
              <a:pathLst>
                <a:path w="6307" h="7963" extrusionOk="0">
                  <a:moveTo>
                    <a:pt x="4098" y="1"/>
                  </a:moveTo>
                  <a:lnTo>
                    <a:pt x="3779" y="30"/>
                  </a:lnTo>
                  <a:lnTo>
                    <a:pt x="3459" y="146"/>
                  </a:lnTo>
                  <a:lnTo>
                    <a:pt x="3139" y="291"/>
                  </a:lnTo>
                  <a:lnTo>
                    <a:pt x="2849" y="465"/>
                  </a:lnTo>
                  <a:lnTo>
                    <a:pt x="2558" y="640"/>
                  </a:lnTo>
                  <a:lnTo>
                    <a:pt x="2122" y="989"/>
                  </a:lnTo>
                  <a:lnTo>
                    <a:pt x="1657" y="1366"/>
                  </a:lnTo>
                  <a:lnTo>
                    <a:pt x="1454" y="1570"/>
                  </a:lnTo>
                  <a:lnTo>
                    <a:pt x="1279" y="1773"/>
                  </a:lnTo>
                  <a:lnTo>
                    <a:pt x="1134" y="2006"/>
                  </a:lnTo>
                  <a:lnTo>
                    <a:pt x="989" y="2267"/>
                  </a:lnTo>
                  <a:lnTo>
                    <a:pt x="814" y="2413"/>
                  </a:lnTo>
                  <a:lnTo>
                    <a:pt x="640" y="2587"/>
                  </a:lnTo>
                  <a:lnTo>
                    <a:pt x="495" y="2761"/>
                  </a:lnTo>
                  <a:lnTo>
                    <a:pt x="379" y="2965"/>
                  </a:lnTo>
                  <a:lnTo>
                    <a:pt x="291" y="3168"/>
                  </a:lnTo>
                  <a:lnTo>
                    <a:pt x="233" y="3371"/>
                  </a:lnTo>
                  <a:lnTo>
                    <a:pt x="117" y="3807"/>
                  </a:lnTo>
                  <a:lnTo>
                    <a:pt x="88" y="4272"/>
                  </a:lnTo>
                  <a:lnTo>
                    <a:pt x="59" y="4737"/>
                  </a:lnTo>
                  <a:lnTo>
                    <a:pt x="59" y="5638"/>
                  </a:lnTo>
                  <a:lnTo>
                    <a:pt x="1" y="5871"/>
                  </a:lnTo>
                  <a:lnTo>
                    <a:pt x="1" y="6103"/>
                  </a:lnTo>
                  <a:lnTo>
                    <a:pt x="30" y="6307"/>
                  </a:lnTo>
                  <a:lnTo>
                    <a:pt x="59" y="6539"/>
                  </a:lnTo>
                  <a:lnTo>
                    <a:pt x="146" y="6713"/>
                  </a:lnTo>
                  <a:lnTo>
                    <a:pt x="233" y="6917"/>
                  </a:lnTo>
                  <a:lnTo>
                    <a:pt x="349" y="7091"/>
                  </a:lnTo>
                  <a:lnTo>
                    <a:pt x="466" y="7266"/>
                  </a:lnTo>
                  <a:lnTo>
                    <a:pt x="640" y="7411"/>
                  </a:lnTo>
                  <a:lnTo>
                    <a:pt x="785" y="7527"/>
                  </a:lnTo>
                  <a:lnTo>
                    <a:pt x="989" y="7643"/>
                  </a:lnTo>
                  <a:lnTo>
                    <a:pt x="1163" y="7760"/>
                  </a:lnTo>
                  <a:lnTo>
                    <a:pt x="1367" y="7847"/>
                  </a:lnTo>
                  <a:lnTo>
                    <a:pt x="1599" y="7905"/>
                  </a:lnTo>
                  <a:lnTo>
                    <a:pt x="1802" y="7934"/>
                  </a:lnTo>
                  <a:lnTo>
                    <a:pt x="2035" y="7963"/>
                  </a:lnTo>
                  <a:lnTo>
                    <a:pt x="2180" y="7963"/>
                  </a:lnTo>
                  <a:lnTo>
                    <a:pt x="2355" y="7934"/>
                  </a:lnTo>
                  <a:lnTo>
                    <a:pt x="2500" y="7876"/>
                  </a:lnTo>
                  <a:lnTo>
                    <a:pt x="2645" y="7818"/>
                  </a:lnTo>
                  <a:lnTo>
                    <a:pt x="2907" y="7643"/>
                  </a:lnTo>
                  <a:lnTo>
                    <a:pt x="3197" y="7498"/>
                  </a:lnTo>
                  <a:lnTo>
                    <a:pt x="3546" y="7324"/>
                  </a:lnTo>
                  <a:lnTo>
                    <a:pt x="3924" y="7149"/>
                  </a:lnTo>
                  <a:lnTo>
                    <a:pt x="4331" y="6975"/>
                  </a:lnTo>
                  <a:lnTo>
                    <a:pt x="4709" y="6801"/>
                  </a:lnTo>
                  <a:lnTo>
                    <a:pt x="5057" y="6568"/>
                  </a:lnTo>
                  <a:lnTo>
                    <a:pt x="5348" y="6307"/>
                  </a:lnTo>
                  <a:lnTo>
                    <a:pt x="5493" y="6161"/>
                  </a:lnTo>
                  <a:lnTo>
                    <a:pt x="5638" y="6016"/>
                  </a:lnTo>
                  <a:lnTo>
                    <a:pt x="5726" y="5842"/>
                  </a:lnTo>
                  <a:lnTo>
                    <a:pt x="5842" y="5638"/>
                  </a:lnTo>
                  <a:lnTo>
                    <a:pt x="5958" y="5348"/>
                  </a:lnTo>
                  <a:lnTo>
                    <a:pt x="6045" y="4999"/>
                  </a:lnTo>
                  <a:lnTo>
                    <a:pt x="6132" y="4650"/>
                  </a:lnTo>
                  <a:lnTo>
                    <a:pt x="6220" y="4301"/>
                  </a:lnTo>
                  <a:lnTo>
                    <a:pt x="6278" y="3895"/>
                  </a:lnTo>
                  <a:lnTo>
                    <a:pt x="6307" y="3517"/>
                  </a:lnTo>
                  <a:lnTo>
                    <a:pt x="6307" y="3139"/>
                  </a:lnTo>
                  <a:lnTo>
                    <a:pt x="6307" y="2732"/>
                  </a:lnTo>
                  <a:lnTo>
                    <a:pt x="6278" y="2354"/>
                  </a:lnTo>
                  <a:lnTo>
                    <a:pt x="6220" y="1977"/>
                  </a:lnTo>
                  <a:lnTo>
                    <a:pt x="6103" y="1628"/>
                  </a:lnTo>
                  <a:lnTo>
                    <a:pt x="5987" y="1308"/>
                  </a:lnTo>
                  <a:lnTo>
                    <a:pt x="5813" y="989"/>
                  </a:lnTo>
                  <a:lnTo>
                    <a:pt x="5609" y="698"/>
                  </a:lnTo>
                  <a:lnTo>
                    <a:pt x="5377" y="465"/>
                  </a:lnTo>
                  <a:lnTo>
                    <a:pt x="5086" y="262"/>
                  </a:lnTo>
                  <a:lnTo>
                    <a:pt x="4941" y="175"/>
                  </a:lnTo>
                  <a:lnTo>
                    <a:pt x="4767" y="88"/>
                  </a:lnTo>
                  <a:lnTo>
                    <a:pt x="4592" y="59"/>
                  </a:lnTo>
                  <a:lnTo>
                    <a:pt x="44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7" name="Google Shape;377;p14"/>
            <p:cNvSpPr/>
            <p:nvPr/>
          </p:nvSpPr>
          <p:spPr>
            <a:xfrm>
              <a:off x="5812600" y="2484775"/>
              <a:ext cx="107550" cy="148225"/>
            </a:xfrm>
            <a:custGeom>
              <a:avLst/>
              <a:gdLst/>
              <a:ahLst/>
              <a:cxnLst/>
              <a:rect l="l" t="t" r="r" b="b"/>
              <a:pathLst>
                <a:path w="4302" h="5929" extrusionOk="0">
                  <a:moveTo>
                    <a:pt x="2878" y="1"/>
                  </a:moveTo>
                  <a:lnTo>
                    <a:pt x="2703" y="30"/>
                  </a:lnTo>
                  <a:lnTo>
                    <a:pt x="2529" y="88"/>
                  </a:lnTo>
                  <a:lnTo>
                    <a:pt x="2326" y="175"/>
                  </a:lnTo>
                  <a:lnTo>
                    <a:pt x="2180" y="291"/>
                  </a:lnTo>
                  <a:lnTo>
                    <a:pt x="2006" y="466"/>
                  </a:lnTo>
                  <a:lnTo>
                    <a:pt x="1773" y="698"/>
                  </a:lnTo>
                  <a:lnTo>
                    <a:pt x="1483" y="989"/>
                  </a:lnTo>
                  <a:lnTo>
                    <a:pt x="1338" y="1134"/>
                  </a:lnTo>
                  <a:lnTo>
                    <a:pt x="1250" y="1279"/>
                  </a:lnTo>
                  <a:lnTo>
                    <a:pt x="1221" y="1425"/>
                  </a:lnTo>
                  <a:lnTo>
                    <a:pt x="1221" y="1483"/>
                  </a:lnTo>
                  <a:lnTo>
                    <a:pt x="1250" y="1570"/>
                  </a:lnTo>
                  <a:lnTo>
                    <a:pt x="785" y="2209"/>
                  </a:lnTo>
                  <a:lnTo>
                    <a:pt x="553" y="2558"/>
                  </a:lnTo>
                  <a:lnTo>
                    <a:pt x="349" y="2936"/>
                  </a:lnTo>
                  <a:lnTo>
                    <a:pt x="204" y="3314"/>
                  </a:lnTo>
                  <a:lnTo>
                    <a:pt x="59" y="3691"/>
                  </a:lnTo>
                  <a:lnTo>
                    <a:pt x="1" y="4098"/>
                  </a:lnTo>
                  <a:lnTo>
                    <a:pt x="1" y="4272"/>
                  </a:lnTo>
                  <a:lnTo>
                    <a:pt x="30" y="4476"/>
                  </a:lnTo>
                  <a:lnTo>
                    <a:pt x="88" y="4767"/>
                  </a:lnTo>
                  <a:lnTo>
                    <a:pt x="204" y="5028"/>
                  </a:lnTo>
                  <a:lnTo>
                    <a:pt x="349" y="5261"/>
                  </a:lnTo>
                  <a:lnTo>
                    <a:pt x="553" y="5493"/>
                  </a:lnTo>
                  <a:lnTo>
                    <a:pt x="756" y="5667"/>
                  </a:lnTo>
                  <a:lnTo>
                    <a:pt x="989" y="5813"/>
                  </a:lnTo>
                  <a:lnTo>
                    <a:pt x="1250" y="5900"/>
                  </a:lnTo>
                  <a:lnTo>
                    <a:pt x="1396" y="5929"/>
                  </a:lnTo>
                  <a:lnTo>
                    <a:pt x="1541" y="5929"/>
                  </a:lnTo>
                  <a:lnTo>
                    <a:pt x="2093" y="5900"/>
                  </a:lnTo>
                  <a:lnTo>
                    <a:pt x="2355" y="5842"/>
                  </a:lnTo>
                  <a:lnTo>
                    <a:pt x="2616" y="5784"/>
                  </a:lnTo>
                  <a:lnTo>
                    <a:pt x="2878" y="5696"/>
                  </a:lnTo>
                  <a:lnTo>
                    <a:pt x="3110" y="5580"/>
                  </a:lnTo>
                  <a:lnTo>
                    <a:pt x="3343" y="5406"/>
                  </a:lnTo>
                  <a:lnTo>
                    <a:pt x="3517" y="5202"/>
                  </a:lnTo>
                  <a:lnTo>
                    <a:pt x="3866" y="4302"/>
                  </a:lnTo>
                  <a:lnTo>
                    <a:pt x="4011" y="3837"/>
                  </a:lnTo>
                  <a:lnTo>
                    <a:pt x="4156" y="3372"/>
                  </a:lnTo>
                  <a:lnTo>
                    <a:pt x="4244" y="2878"/>
                  </a:lnTo>
                  <a:lnTo>
                    <a:pt x="4302" y="2413"/>
                  </a:lnTo>
                  <a:lnTo>
                    <a:pt x="4302" y="1919"/>
                  </a:lnTo>
                  <a:lnTo>
                    <a:pt x="4214" y="1425"/>
                  </a:lnTo>
                  <a:lnTo>
                    <a:pt x="4214" y="1221"/>
                  </a:lnTo>
                  <a:lnTo>
                    <a:pt x="4156" y="1018"/>
                  </a:lnTo>
                  <a:lnTo>
                    <a:pt x="4069" y="814"/>
                  </a:lnTo>
                  <a:lnTo>
                    <a:pt x="3982" y="640"/>
                  </a:lnTo>
                  <a:lnTo>
                    <a:pt x="3866" y="495"/>
                  </a:lnTo>
                  <a:lnTo>
                    <a:pt x="3720" y="349"/>
                  </a:lnTo>
                  <a:lnTo>
                    <a:pt x="3575" y="233"/>
                  </a:lnTo>
                  <a:lnTo>
                    <a:pt x="3401" y="117"/>
                  </a:lnTo>
                  <a:lnTo>
                    <a:pt x="3226" y="59"/>
                  </a:lnTo>
                  <a:lnTo>
                    <a:pt x="30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8" name="Google Shape;378;p14"/>
            <p:cNvSpPr/>
            <p:nvPr/>
          </p:nvSpPr>
          <p:spPr>
            <a:xfrm>
              <a:off x="5945550" y="2550175"/>
              <a:ext cx="49425" cy="59575"/>
            </a:xfrm>
            <a:custGeom>
              <a:avLst/>
              <a:gdLst/>
              <a:ahLst/>
              <a:cxnLst/>
              <a:rect l="l" t="t" r="r" b="b"/>
              <a:pathLst>
                <a:path w="1977" h="2383" extrusionOk="0">
                  <a:moveTo>
                    <a:pt x="1047" y="0"/>
                  </a:moveTo>
                  <a:lnTo>
                    <a:pt x="960" y="29"/>
                  </a:lnTo>
                  <a:lnTo>
                    <a:pt x="931" y="58"/>
                  </a:lnTo>
                  <a:lnTo>
                    <a:pt x="844" y="58"/>
                  </a:lnTo>
                  <a:lnTo>
                    <a:pt x="756" y="116"/>
                  </a:lnTo>
                  <a:lnTo>
                    <a:pt x="611" y="262"/>
                  </a:lnTo>
                  <a:lnTo>
                    <a:pt x="379" y="552"/>
                  </a:lnTo>
                  <a:lnTo>
                    <a:pt x="204" y="756"/>
                  </a:lnTo>
                  <a:lnTo>
                    <a:pt x="88" y="1017"/>
                  </a:lnTo>
                  <a:lnTo>
                    <a:pt x="1" y="1250"/>
                  </a:lnTo>
                  <a:lnTo>
                    <a:pt x="1" y="1511"/>
                  </a:lnTo>
                  <a:lnTo>
                    <a:pt x="30" y="1773"/>
                  </a:lnTo>
                  <a:lnTo>
                    <a:pt x="88" y="1889"/>
                  </a:lnTo>
                  <a:lnTo>
                    <a:pt x="146" y="1976"/>
                  </a:lnTo>
                  <a:lnTo>
                    <a:pt x="233" y="2092"/>
                  </a:lnTo>
                  <a:lnTo>
                    <a:pt x="320" y="2180"/>
                  </a:lnTo>
                  <a:lnTo>
                    <a:pt x="437" y="2238"/>
                  </a:lnTo>
                  <a:lnTo>
                    <a:pt x="582" y="2296"/>
                  </a:lnTo>
                  <a:lnTo>
                    <a:pt x="844" y="2383"/>
                  </a:lnTo>
                  <a:lnTo>
                    <a:pt x="1076" y="2354"/>
                  </a:lnTo>
                  <a:lnTo>
                    <a:pt x="1279" y="2296"/>
                  </a:lnTo>
                  <a:lnTo>
                    <a:pt x="1454" y="2180"/>
                  </a:lnTo>
                  <a:lnTo>
                    <a:pt x="1628" y="2034"/>
                  </a:lnTo>
                  <a:lnTo>
                    <a:pt x="1744" y="1831"/>
                  </a:lnTo>
                  <a:lnTo>
                    <a:pt x="1861" y="1627"/>
                  </a:lnTo>
                  <a:lnTo>
                    <a:pt x="1919" y="1395"/>
                  </a:lnTo>
                  <a:lnTo>
                    <a:pt x="1977" y="1162"/>
                  </a:lnTo>
                  <a:lnTo>
                    <a:pt x="1977" y="930"/>
                  </a:lnTo>
                  <a:lnTo>
                    <a:pt x="1948" y="698"/>
                  </a:lnTo>
                  <a:lnTo>
                    <a:pt x="1890" y="523"/>
                  </a:lnTo>
                  <a:lnTo>
                    <a:pt x="1803" y="349"/>
                  </a:lnTo>
                  <a:lnTo>
                    <a:pt x="1686" y="233"/>
                  </a:lnTo>
                  <a:lnTo>
                    <a:pt x="1512" y="145"/>
                  </a:lnTo>
                  <a:lnTo>
                    <a:pt x="1308" y="145"/>
                  </a:lnTo>
                  <a:lnTo>
                    <a:pt x="1279" y="87"/>
                  </a:lnTo>
                  <a:lnTo>
                    <a:pt x="1221" y="29"/>
                  </a:lnTo>
                  <a:lnTo>
                    <a:pt x="11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9" name="Google Shape;379;p14"/>
            <p:cNvSpPr/>
            <p:nvPr/>
          </p:nvSpPr>
          <p:spPr>
            <a:xfrm>
              <a:off x="6224525" y="2319875"/>
              <a:ext cx="55250" cy="69750"/>
            </a:xfrm>
            <a:custGeom>
              <a:avLst/>
              <a:gdLst/>
              <a:ahLst/>
              <a:cxnLst/>
              <a:rect l="l" t="t" r="r" b="b"/>
              <a:pathLst>
                <a:path w="2210" h="2790" extrusionOk="0">
                  <a:moveTo>
                    <a:pt x="1425" y="0"/>
                  </a:moveTo>
                  <a:lnTo>
                    <a:pt x="1309" y="29"/>
                  </a:lnTo>
                  <a:lnTo>
                    <a:pt x="1221" y="58"/>
                  </a:lnTo>
                  <a:lnTo>
                    <a:pt x="1105" y="116"/>
                  </a:lnTo>
                  <a:lnTo>
                    <a:pt x="989" y="203"/>
                  </a:lnTo>
                  <a:lnTo>
                    <a:pt x="815" y="291"/>
                  </a:lnTo>
                  <a:lnTo>
                    <a:pt x="640" y="378"/>
                  </a:lnTo>
                  <a:lnTo>
                    <a:pt x="495" y="494"/>
                  </a:lnTo>
                  <a:lnTo>
                    <a:pt x="350" y="639"/>
                  </a:lnTo>
                  <a:lnTo>
                    <a:pt x="233" y="814"/>
                  </a:lnTo>
                  <a:lnTo>
                    <a:pt x="146" y="988"/>
                  </a:lnTo>
                  <a:lnTo>
                    <a:pt x="59" y="1162"/>
                  </a:lnTo>
                  <a:lnTo>
                    <a:pt x="30" y="1366"/>
                  </a:lnTo>
                  <a:lnTo>
                    <a:pt x="1" y="1540"/>
                  </a:lnTo>
                  <a:lnTo>
                    <a:pt x="1" y="1744"/>
                  </a:lnTo>
                  <a:lnTo>
                    <a:pt x="30" y="1947"/>
                  </a:lnTo>
                  <a:lnTo>
                    <a:pt x="88" y="2121"/>
                  </a:lnTo>
                  <a:lnTo>
                    <a:pt x="146" y="2296"/>
                  </a:lnTo>
                  <a:lnTo>
                    <a:pt x="262" y="2470"/>
                  </a:lnTo>
                  <a:lnTo>
                    <a:pt x="408" y="2615"/>
                  </a:lnTo>
                  <a:lnTo>
                    <a:pt x="582" y="2732"/>
                  </a:lnTo>
                  <a:lnTo>
                    <a:pt x="757" y="2761"/>
                  </a:lnTo>
                  <a:lnTo>
                    <a:pt x="931" y="2790"/>
                  </a:lnTo>
                  <a:lnTo>
                    <a:pt x="1105" y="2761"/>
                  </a:lnTo>
                  <a:lnTo>
                    <a:pt x="1251" y="2703"/>
                  </a:lnTo>
                  <a:lnTo>
                    <a:pt x="1396" y="2615"/>
                  </a:lnTo>
                  <a:lnTo>
                    <a:pt x="1541" y="2528"/>
                  </a:lnTo>
                  <a:lnTo>
                    <a:pt x="1657" y="2412"/>
                  </a:lnTo>
                  <a:lnTo>
                    <a:pt x="1774" y="2267"/>
                  </a:lnTo>
                  <a:lnTo>
                    <a:pt x="1977" y="1976"/>
                  </a:lnTo>
                  <a:lnTo>
                    <a:pt x="2122" y="1627"/>
                  </a:lnTo>
                  <a:lnTo>
                    <a:pt x="2210" y="1279"/>
                  </a:lnTo>
                  <a:lnTo>
                    <a:pt x="2210" y="959"/>
                  </a:lnTo>
                  <a:lnTo>
                    <a:pt x="2210" y="843"/>
                  </a:lnTo>
                  <a:lnTo>
                    <a:pt x="2210" y="727"/>
                  </a:lnTo>
                  <a:lnTo>
                    <a:pt x="2122" y="494"/>
                  </a:lnTo>
                  <a:lnTo>
                    <a:pt x="2006" y="291"/>
                  </a:lnTo>
                  <a:lnTo>
                    <a:pt x="1832" y="145"/>
                  </a:lnTo>
                  <a:lnTo>
                    <a:pt x="1628" y="29"/>
                  </a:lnTo>
                  <a:lnTo>
                    <a:pt x="15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0" name="Google Shape;380;p14"/>
            <p:cNvSpPr/>
            <p:nvPr/>
          </p:nvSpPr>
          <p:spPr>
            <a:xfrm>
              <a:off x="6294275" y="2414300"/>
              <a:ext cx="79950" cy="82125"/>
            </a:xfrm>
            <a:custGeom>
              <a:avLst/>
              <a:gdLst/>
              <a:ahLst/>
              <a:cxnLst/>
              <a:rect l="l" t="t" r="r" b="b"/>
              <a:pathLst>
                <a:path w="3198" h="3285" extrusionOk="0">
                  <a:moveTo>
                    <a:pt x="2006" y="1"/>
                  </a:moveTo>
                  <a:lnTo>
                    <a:pt x="1802" y="30"/>
                  </a:lnTo>
                  <a:lnTo>
                    <a:pt x="1628" y="117"/>
                  </a:lnTo>
                  <a:lnTo>
                    <a:pt x="1425" y="262"/>
                  </a:lnTo>
                  <a:lnTo>
                    <a:pt x="1221" y="437"/>
                  </a:lnTo>
                  <a:lnTo>
                    <a:pt x="989" y="466"/>
                  </a:lnTo>
                  <a:lnTo>
                    <a:pt x="756" y="553"/>
                  </a:lnTo>
                  <a:lnTo>
                    <a:pt x="553" y="698"/>
                  </a:lnTo>
                  <a:lnTo>
                    <a:pt x="379" y="844"/>
                  </a:lnTo>
                  <a:lnTo>
                    <a:pt x="262" y="1047"/>
                  </a:lnTo>
                  <a:lnTo>
                    <a:pt x="146" y="1250"/>
                  </a:lnTo>
                  <a:lnTo>
                    <a:pt x="59" y="1483"/>
                  </a:lnTo>
                  <a:lnTo>
                    <a:pt x="1" y="1744"/>
                  </a:lnTo>
                  <a:lnTo>
                    <a:pt x="1" y="1977"/>
                  </a:lnTo>
                  <a:lnTo>
                    <a:pt x="1" y="2209"/>
                  </a:lnTo>
                  <a:lnTo>
                    <a:pt x="59" y="2442"/>
                  </a:lnTo>
                  <a:lnTo>
                    <a:pt x="146" y="2674"/>
                  </a:lnTo>
                  <a:lnTo>
                    <a:pt x="262" y="2878"/>
                  </a:lnTo>
                  <a:lnTo>
                    <a:pt x="408" y="3052"/>
                  </a:lnTo>
                  <a:lnTo>
                    <a:pt x="611" y="3168"/>
                  </a:lnTo>
                  <a:lnTo>
                    <a:pt x="843" y="3256"/>
                  </a:lnTo>
                  <a:lnTo>
                    <a:pt x="1018" y="3285"/>
                  </a:lnTo>
                  <a:lnTo>
                    <a:pt x="1396" y="3285"/>
                  </a:lnTo>
                  <a:lnTo>
                    <a:pt x="1570" y="3226"/>
                  </a:lnTo>
                  <a:lnTo>
                    <a:pt x="1744" y="3168"/>
                  </a:lnTo>
                  <a:lnTo>
                    <a:pt x="1919" y="3110"/>
                  </a:lnTo>
                  <a:lnTo>
                    <a:pt x="2238" y="2907"/>
                  </a:lnTo>
                  <a:lnTo>
                    <a:pt x="2529" y="2674"/>
                  </a:lnTo>
                  <a:lnTo>
                    <a:pt x="2761" y="2384"/>
                  </a:lnTo>
                  <a:lnTo>
                    <a:pt x="2994" y="2064"/>
                  </a:lnTo>
                  <a:lnTo>
                    <a:pt x="3139" y="1744"/>
                  </a:lnTo>
                  <a:lnTo>
                    <a:pt x="3168" y="1512"/>
                  </a:lnTo>
                  <a:lnTo>
                    <a:pt x="3197" y="1279"/>
                  </a:lnTo>
                  <a:lnTo>
                    <a:pt x="3168" y="1076"/>
                  </a:lnTo>
                  <a:lnTo>
                    <a:pt x="3110" y="844"/>
                  </a:lnTo>
                  <a:lnTo>
                    <a:pt x="3052" y="669"/>
                  </a:lnTo>
                  <a:lnTo>
                    <a:pt x="2936" y="495"/>
                  </a:lnTo>
                  <a:lnTo>
                    <a:pt x="2820" y="320"/>
                  </a:lnTo>
                  <a:lnTo>
                    <a:pt x="2703" y="204"/>
                  </a:lnTo>
                  <a:lnTo>
                    <a:pt x="2529" y="88"/>
                  </a:lnTo>
                  <a:lnTo>
                    <a:pt x="2384" y="30"/>
                  </a:lnTo>
                  <a:lnTo>
                    <a:pt x="21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1" name="Google Shape;381;p14"/>
            <p:cNvSpPr/>
            <p:nvPr/>
          </p:nvSpPr>
          <p:spPr>
            <a:xfrm>
              <a:off x="5405025" y="2422300"/>
              <a:ext cx="81400" cy="124250"/>
            </a:xfrm>
            <a:custGeom>
              <a:avLst/>
              <a:gdLst/>
              <a:ahLst/>
              <a:cxnLst/>
              <a:rect l="l" t="t" r="r" b="b"/>
              <a:pathLst>
                <a:path w="3256" h="4970" extrusionOk="0">
                  <a:moveTo>
                    <a:pt x="2209" y="0"/>
                  </a:moveTo>
                  <a:lnTo>
                    <a:pt x="1948" y="59"/>
                  </a:lnTo>
                  <a:lnTo>
                    <a:pt x="1686" y="204"/>
                  </a:lnTo>
                  <a:lnTo>
                    <a:pt x="1425" y="378"/>
                  </a:lnTo>
                  <a:lnTo>
                    <a:pt x="1134" y="611"/>
                  </a:lnTo>
                  <a:lnTo>
                    <a:pt x="902" y="843"/>
                  </a:lnTo>
                  <a:lnTo>
                    <a:pt x="669" y="1105"/>
                  </a:lnTo>
                  <a:lnTo>
                    <a:pt x="495" y="1337"/>
                  </a:lnTo>
                  <a:lnTo>
                    <a:pt x="350" y="1570"/>
                  </a:lnTo>
                  <a:lnTo>
                    <a:pt x="233" y="2035"/>
                  </a:lnTo>
                  <a:lnTo>
                    <a:pt x="146" y="2500"/>
                  </a:lnTo>
                  <a:lnTo>
                    <a:pt x="1" y="3459"/>
                  </a:lnTo>
                  <a:lnTo>
                    <a:pt x="1" y="3691"/>
                  </a:lnTo>
                  <a:lnTo>
                    <a:pt x="59" y="3924"/>
                  </a:lnTo>
                  <a:lnTo>
                    <a:pt x="117" y="4185"/>
                  </a:lnTo>
                  <a:lnTo>
                    <a:pt x="233" y="4389"/>
                  </a:lnTo>
                  <a:lnTo>
                    <a:pt x="379" y="4592"/>
                  </a:lnTo>
                  <a:lnTo>
                    <a:pt x="553" y="4766"/>
                  </a:lnTo>
                  <a:lnTo>
                    <a:pt x="756" y="4883"/>
                  </a:lnTo>
                  <a:lnTo>
                    <a:pt x="960" y="4970"/>
                  </a:lnTo>
                  <a:lnTo>
                    <a:pt x="1163" y="4941"/>
                  </a:lnTo>
                  <a:lnTo>
                    <a:pt x="1338" y="4912"/>
                  </a:lnTo>
                  <a:lnTo>
                    <a:pt x="1512" y="4854"/>
                  </a:lnTo>
                  <a:lnTo>
                    <a:pt x="1686" y="4795"/>
                  </a:lnTo>
                  <a:lnTo>
                    <a:pt x="2006" y="4592"/>
                  </a:lnTo>
                  <a:lnTo>
                    <a:pt x="2268" y="4360"/>
                  </a:lnTo>
                  <a:lnTo>
                    <a:pt x="2500" y="4069"/>
                  </a:lnTo>
                  <a:lnTo>
                    <a:pt x="2704" y="3749"/>
                  </a:lnTo>
                  <a:lnTo>
                    <a:pt x="2849" y="3401"/>
                  </a:lnTo>
                  <a:lnTo>
                    <a:pt x="2907" y="3052"/>
                  </a:lnTo>
                  <a:lnTo>
                    <a:pt x="3023" y="2645"/>
                  </a:lnTo>
                  <a:lnTo>
                    <a:pt x="3139" y="2180"/>
                  </a:lnTo>
                  <a:lnTo>
                    <a:pt x="3256" y="1686"/>
                  </a:lnTo>
                  <a:lnTo>
                    <a:pt x="3256" y="1424"/>
                  </a:lnTo>
                  <a:lnTo>
                    <a:pt x="3256" y="1192"/>
                  </a:lnTo>
                  <a:lnTo>
                    <a:pt x="3256" y="959"/>
                  </a:lnTo>
                  <a:lnTo>
                    <a:pt x="3198" y="756"/>
                  </a:lnTo>
                  <a:lnTo>
                    <a:pt x="3139" y="553"/>
                  </a:lnTo>
                  <a:lnTo>
                    <a:pt x="3023" y="378"/>
                  </a:lnTo>
                  <a:lnTo>
                    <a:pt x="2878" y="233"/>
                  </a:lnTo>
                  <a:lnTo>
                    <a:pt x="2704" y="117"/>
                  </a:lnTo>
                  <a:lnTo>
                    <a:pt x="2471" y="59"/>
                  </a:lnTo>
                  <a:lnTo>
                    <a:pt x="2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2" name="Google Shape;382;p14"/>
            <p:cNvSpPr/>
            <p:nvPr/>
          </p:nvSpPr>
          <p:spPr>
            <a:xfrm>
              <a:off x="238125" y="2449900"/>
              <a:ext cx="7143025" cy="945200"/>
            </a:xfrm>
            <a:custGeom>
              <a:avLst/>
              <a:gdLst/>
              <a:ahLst/>
              <a:cxnLst/>
              <a:rect l="l" t="t" r="r" b="b"/>
              <a:pathLst>
                <a:path w="285721" h="37808" extrusionOk="0">
                  <a:moveTo>
                    <a:pt x="258985" y="1"/>
                  </a:moveTo>
                  <a:lnTo>
                    <a:pt x="258550" y="30"/>
                  </a:lnTo>
                  <a:lnTo>
                    <a:pt x="258085" y="117"/>
                  </a:lnTo>
                  <a:lnTo>
                    <a:pt x="257562" y="262"/>
                  </a:lnTo>
                  <a:lnTo>
                    <a:pt x="257038" y="379"/>
                  </a:lnTo>
                  <a:lnTo>
                    <a:pt x="256544" y="553"/>
                  </a:lnTo>
                  <a:lnTo>
                    <a:pt x="256050" y="756"/>
                  </a:lnTo>
                  <a:lnTo>
                    <a:pt x="255556" y="960"/>
                  </a:lnTo>
                  <a:lnTo>
                    <a:pt x="255062" y="1221"/>
                  </a:lnTo>
                  <a:lnTo>
                    <a:pt x="254597" y="1454"/>
                  </a:lnTo>
                  <a:lnTo>
                    <a:pt x="254132" y="1744"/>
                  </a:lnTo>
                  <a:lnTo>
                    <a:pt x="253696" y="2035"/>
                  </a:lnTo>
                  <a:lnTo>
                    <a:pt x="253232" y="2326"/>
                  </a:lnTo>
                  <a:lnTo>
                    <a:pt x="252360" y="2994"/>
                  </a:lnTo>
                  <a:lnTo>
                    <a:pt x="251546" y="3662"/>
                  </a:lnTo>
                  <a:lnTo>
                    <a:pt x="250761" y="4389"/>
                  </a:lnTo>
                  <a:lnTo>
                    <a:pt x="250180" y="4970"/>
                  </a:lnTo>
                  <a:lnTo>
                    <a:pt x="249541" y="5493"/>
                  </a:lnTo>
                  <a:lnTo>
                    <a:pt x="248902" y="5987"/>
                  </a:lnTo>
                  <a:lnTo>
                    <a:pt x="248233" y="6452"/>
                  </a:lnTo>
                  <a:lnTo>
                    <a:pt x="247536" y="6888"/>
                  </a:lnTo>
                  <a:lnTo>
                    <a:pt x="246838" y="7295"/>
                  </a:lnTo>
                  <a:lnTo>
                    <a:pt x="246112" y="7673"/>
                  </a:lnTo>
                  <a:lnTo>
                    <a:pt x="245385" y="7992"/>
                  </a:lnTo>
                  <a:lnTo>
                    <a:pt x="245007" y="8196"/>
                  </a:lnTo>
                  <a:lnTo>
                    <a:pt x="244630" y="8341"/>
                  </a:lnTo>
                  <a:lnTo>
                    <a:pt x="244281" y="8457"/>
                  </a:lnTo>
                  <a:lnTo>
                    <a:pt x="243903" y="8515"/>
                  </a:lnTo>
                  <a:lnTo>
                    <a:pt x="243554" y="8574"/>
                  </a:lnTo>
                  <a:lnTo>
                    <a:pt x="243235" y="8603"/>
                  </a:lnTo>
                  <a:lnTo>
                    <a:pt x="242886" y="8603"/>
                  </a:lnTo>
                  <a:lnTo>
                    <a:pt x="242537" y="8574"/>
                  </a:lnTo>
                  <a:lnTo>
                    <a:pt x="241840" y="8515"/>
                  </a:lnTo>
                  <a:lnTo>
                    <a:pt x="241142" y="8457"/>
                  </a:lnTo>
                  <a:lnTo>
                    <a:pt x="240387" y="8399"/>
                  </a:lnTo>
                  <a:lnTo>
                    <a:pt x="239283" y="8399"/>
                  </a:lnTo>
                  <a:lnTo>
                    <a:pt x="238963" y="8428"/>
                  </a:lnTo>
                  <a:lnTo>
                    <a:pt x="238643" y="8486"/>
                  </a:lnTo>
                  <a:lnTo>
                    <a:pt x="238324" y="8574"/>
                  </a:lnTo>
                  <a:lnTo>
                    <a:pt x="238004" y="8690"/>
                  </a:lnTo>
                  <a:lnTo>
                    <a:pt x="237713" y="8806"/>
                  </a:lnTo>
                  <a:lnTo>
                    <a:pt x="237423" y="8980"/>
                  </a:lnTo>
                  <a:lnTo>
                    <a:pt x="237132" y="9155"/>
                  </a:lnTo>
                  <a:lnTo>
                    <a:pt x="236812" y="9300"/>
                  </a:lnTo>
                  <a:lnTo>
                    <a:pt x="236464" y="9387"/>
                  </a:lnTo>
                  <a:lnTo>
                    <a:pt x="236115" y="9416"/>
                  </a:lnTo>
                  <a:lnTo>
                    <a:pt x="235418" y="9416"/>
                  </a:lnTo>
                  <a:lnTo>
                    <a:pt x="235040" y="9329"/>
                  </a:lnTo>
                  <a:lnTo>
                    <a:pt x="234720" y="9242"/>
                  </a:lnTo>
                  <a:lnTo>
                    <a:pt x="234371" y="9126"/>
                  </a:lnTo>
                  <a:lnTo>
                    <a:pt x="233965" y="8864"/>
                  </a:lnTo>
                  <a:lnTo>
                    <a:pt x="233529" y="8574"/>
                  </a:lnTo>
                  <a:lnTo>
                    <a:pt x="233093" y="8283"/>
                  </a:lnTo>
                  <a:lnTo>
                    <a:pt x="232657" y="8021"/>
                  </a:lnTo>
                  <a:lnTo>
                    <a:pt x="232192" y="7789"/>
                  </a:lnTo>
                  <a:lnTo>
                    <a:pt x="231959" y="7702"/>
                  </a:lnTo>
                  <a:lnTo>
                    <a:pt x="231727" y="7644"/>
                  </a:lnTo>
                  <a:lnTo>
                    <a:pt x="231465" y="7615"/>
                  </a:lnTo>
                  <a:lnTo>
                    <a:pt x="231233" y="7615"/>
                  </a:lnTo>
                  <a:lnTo>
                    <a:pt x="230971" y="7644"/>
                  </a:lnTo>
                  <a:lnTo>
                    <a:pt x="230710" y="7702"/>
                  </a:lnTo>
                  <a:lnTo>
                    <a:pt x="230361" y="7876"/>
                  </a:lnTo>
                  <a:lnTo>
                    <a:pt x="230041" y="8079"/>
                  </a:lnTo>
                  <a:lnTo>
                    <a:pt x="229722" y="8283"/>
                  </a:lnTo>
                  <a:lnTo>
                    <a:pt x="229431" y="8515"/>
                  </a:lnTo>
                  <a:lnTo>
                    <a:pt x="228821" y="8980"/>
                  </a:lnTo>
                  <a:lnTo>
                    <a:pt x="228501" y="9184"/>
                  </a:lnTo>
                  <a:lnTo>
                    <a:pt x="228182" y="9387"/>
                  </a:lnTo>
                  <a:lnTo>
                    <a:pt x="227949" y="9503"/>
                  </a:lnTo>
                  <a:lnTo>
                    <a:pt x="227717" y="9591"/>
                  </a:lnTo>
                  <a:lnTo>
                    <a:pt x="227252" y="9707"/>
                  </a:lnTo>
                  <a:lnTo>
                    <a:pt x="226787" y="9794"/>
                  </a:lnTo>
                  <a:lnTo>
                    <a:pt x="226322" y="9881"/>
                  </a:lnTo>
                  <a:lnTo>
                    <a:pt x="226002" y="9997"/>
                  </a:lnTo>
                  <a:lnTo>
                    <a:pt x="225711" y="10143"/>
                  </a:lnTo>
                  <a:lnTo>
                    <a:pt x="225130" y="10462"/>
                  </a:lnTo>
                  <a:lnTo>
                    <a:pt x="224898" y="10608"/>
                  </a:lnTo>
                  <a:lnTo>
                    <a:pt x="224665" y="10695"/>
                  </a:lnTo>
                  <a:lnTo>
                    <a:pt x="224462" y="10782"/>
                  </a:lnTo>
                  <a:lnTo>
                    <a:pt x="224258" y="10840"/>
                  </a:lnTo>
                  <a:lnTo>
                    <a:pt x="223881" y="10869"/>
                  </a:lnTo>
                  <a:lnTo>
                    <a:pt x="223532" y="10898"/>
                  </a:lnTo>
                  <a:lnTo>
                    <a:pt x="223183" y="10869"/>
                  </a:lnTo>
                  <a:lnTo>
                    <a:pt x="222864" y="10898"/>
                  </a:lnTo>
                  <a:lnTo>
                    <a:pt x="222515" y="10956"/>
                  </a:lnTo>
                  <a:lnTo>
                    <a:pt x="222340" y="10985"/>
                  </a:lnTo>
                  <a:lnTo>
                    <a:pt x="222166" y="11073"/>
                  </a:lnTo>
                  <a:lnTo>
                    <a:pt x="221178" y="11857"/>
                  </a:lnTo>
                  <a:lnTo>
                    <a:pt x="220684" y="12206"/>
                  </a:lnTo>
                  <a:lnTo>
                    <a:pt x="220422" y="12351"/>
                  </a:lnTo>
                  <a:lnTo>
                    <a:pt x="220190" y="12468"/>
                  </a:lnTo>
                  <a:lnTo>
                    <a:pt x="219928" y="12555"/>
                  </a:lnTo>
                  <a:lnTo>
                    <a:pt x="219667" y="12613"/>
                  </a:lnTo>
                  <a:lnTo>
                    <a:pt x="219405" y="12642"/>
                  </a:lnTo>
                  <a:lnTo>
                    <a:pt x="219144" y="12584"/>
                  </a:lnTo>
                  <a:lnTo>
                    <a:pt x="218882" y="12526"/>
                  </a:lnTo>
                  <a:lnTo>
                    <a:pt x="218592" y="12380"/>
                  </a:lnTo>
                  <a:lnTo>
                    <a:pt x="218301" y="12177"/>
                  </a:lnTo>
                  <a:lnTo>
                    <a:pt x="218010" y="11915"/>
                  </a:lnTo>
                  <a:lnTo>
                    <a:pt x="217836" y="11712"/>
                  </a:lnTo>
                  <a:lnTo>
                    <a:pt x="217691" y="11509"/>
                  </a:lnTo>
                  <a:lnTo>
                    <a:pt x="217604" y="11247"/>
                  </a:lnTo>
                  <a:lnTo>
                    <a:pt x="217516" y="11015"/>
                  </a:lnTo>
                  <a:lnTo>
                    <a:pt x="217458" y="10753"/>
                  </a:lnTo>
                  <a:lnTo>
                    <a:pt x="217371" y="10521"/>
                  </a:lnTo>
                  <a:lnTo>
                    <a:pt x="217255" y="10259"/>
                  </a:lnTo>
                  <a:lnTo>
                    <a:pt x="217110" y="10056"/>
                  </a:lnTo>
                  <a:lnTo>
                    <a:pt x="216993" y="9910"/>
                  </a:lnTo>
                  <a:lnTo>
                    <a:pt x="216848" y="9765"/>
                  </a:lnTo>
                  <a:lnTo>
                    <a:pt x="216557" y="9562"/>
                  </a:lnTo>
                  <a:lnTo>
                    <a:pt x="216267" y="9387"/>
                  </a:lnTo>
                  <a:lnTo>
                    <a:pt x="215947" y="9300"/>
                  </a:lnTo>
                  <a:lnTo>
                    <a:pt x="215627" y="9242"/>
                  </a:lnTo>
                  <a:lnTo>
                    <a:pt x="215279" y="9184"/>
                  </a:lnTo>
                  <a:lnTo>
                    <a:pt x="214581" y="9097"/>
                  </a:lnTo>
                  <a:lnTo>
                    <a:pt x="214349" y="8980"/>
                  </a:lnTo>
                  <a:lnTo>
                    <a:pt x="214116" y="8806"/>
                  </a:lnTo>
                  <a:lnTo>
                    <a:pt x="213680" y="8486"/>
                  </a:lnTo>
                  <a:lnTo>
                    <a:pt x="213448" y="8341"/>
                  </a:lnTo>
                  <a:lnTo>
                    <a:pt x="213215" y="8225"/>
                  </a:lnTo>
                  <a:lnTo>
                    <a:pt x="212954" y="8167"/>
                  </a:lnTo>
                  <a:lnTo>
                    <a:pt x="212663" y="8167"/>
                  </a:lnTo>
                  <a:lnTo>
                    <a:pt x="212111" y="8254"/>
                  </a:lnTo>
                  <a:lnTo>
                    <a:pt x="211588" y="8341"/>
                  </a:lnTo>
                  <a:lnTo>
                    <a:pt x="210484" y="8399"/>
                  </a:lnTo>
                  <a:lnTo>
                    <a:pt x="209844" y="8515"/>
                  </a:lnTo>
                  <a:lnTo>
                    <a:pt x="209205" y="8544"/>
                  </a:lnTo>
                  <a:lnTo>
                    <a:pt x="208856" y="8544"/>
                  </a:lnTo>
                  <a:lnTo>
                    <a:pt x="208537" y="8515"/>
                  </a:lnTo>
                  <a:lnTo>
                    <a:pt x="208217" y="8457"/>
                  </a:lnTo>
                  <a:lnTo>
                    <a:pt x="207897" y="8399"/>
                  </a:lnTo>
                  <a:lnTo>
                    <a:pt x="207607" y="8283"/>
                  </a:lnTo>
                  <a:lnTo>
                    <a:pt x="207345" y="8167"/>
                  </a:lnTo>
                  <a:lnTo>
                    <a:pt x="207084" y="8021"/>
                  </a:lnTo>
                  <a:lnTo>
                    <a:pt x="206851" y="7818"/>
                  </a:lnTo>
                  <a:lnTo>
                    <a:pt x="206619" y="7615"/>
                  </a:lnTo>
                  <a:lnTo>
                    <a:pt x="206444" y="7353"/>
                  </a:lnTo>
                  <a:lnTo>
                    <a:pt x="206328" y="7062"/>
                  </a:lnTo>
                  <a:lnTo>
                    <a:pt x="206212" y="6714"/>
                  </a:lnTo>
                  <a:lnTo>
                    <a:pt x="206096" y="6481"/>
                  </a:lnTo>
                  <a:lnTo>
                    <a:pt x="205979" y="6220"/>
                  </a:lnTo>
                  <a:lnTo>
                    <a:pt x="205689" y="5755"/>
                  </a:lnTo>
                  <a:lnTo>
                    <a:pt x="205369" y="5290"/>
                  </a:lnTo>
                  <a:lnTo>
                    <a:pt x="205253" y="5057"/>
                  </a:lnTo>
                  <a:lnTo>
                    <a:pt x="205137" y="4825"/>
                  </a:lnTo>
                  <a:lnTo>
                    <a:pt x="204904" y="4156"/>
                  </a:lnTo>
                  <a:lnTo>
                    <a:pt x="204701" y="3517"/>
                  </a:lnTo>
                  <a:lnTo>
                    <a:pt x="204468" y="2878"/>
                  </a:lnTo>
                  <a:lnTo>
                    <a:pt x="204323" y="2587"/>
                  </a:lnTo>
                  <a:lnTo>
                    <a:pt x="204178" y="2267"/>
                  </a:lnTo>
                  <a:lnTo>
                    <a:pt x="204003" y="2006"/>
                  </a:lnTo>
                  <a:lnTo>
                    <a:pt x="203829" y="1802"/>
                  </a:lnTo>
                  <a:lnTo>
                    <a:pt x="203684" y="1599"/>
                  </a:lnTo>
                  <a:lnTo>
                    <a:pt x="203538" y="1454"/>
                  </a:lnTo>
                  <a:lnTo>
                    <a:pt x="203393" y="1338"/>
                  </a:lnTo>
                  <a:lnTo>
                    <a:pt x="203248" y="1250"/>
                  </a:lnTo>
                  <a:lnTo>
                    <a:pt x="203102" y="1192"/>
                  </a:lnTo>
                  <a:lnTo>
                    <a:pt x="202957" y="1163"/>
                  </a:lnTo>
                  <a:lnTo>
                    <a:pt x="202841" y="1163"/>
                  </a:lnTo>
                  <a:lnTo>
                    <a:pt x="202696" y="1192"/>
                  </a:lnTo>
                  <a:lnTo>
                    <a:pt x="202550" y="1221"/>
                  </a:lnTo>
                  <a:lnTo>
                    <a:pt x="202434" y="1279"/>
                  </a:lnTo>
                  <a:lnTo>
                    <a:pt x="202173" y="1454"/>
                  </a:lnTo>
                  <a:lnTo>
                    <a:pt x="201940" y="1657"/>
                  </a:lnTo>
                  <a:lnTo>
                    <a:pt x="201679" y="1919"/>
                  </a:lnTo>
                  <a:lnTo>
                    <a:pt x="201446" y="2209"/>
                  </a:lnTo>
                  <a:lnTo>
                    <a:pt x="200981" y="2761"/>
                  </a:lnTo>
                  <a:lnTo>
                    <a:pt x="200720" y="2994"/>
                  </a:lnTo>
                  <a:lnTo>
                    <a:pt x="200487" y="3197"/>
                  </a:lnTo>
                  <a:lnTo>
                    <a:pt x="200226" y="3343"/>
                  </a:lnTo>
                  <a:lnTo>
                    <a:pt x="200080" y="3401"/>
                  </a:lnTo>
                  <a:lnTo>
                    <a:pt x="199964" y="3401"/>
                  </a:lnTo>
                  <a:lnTo>
                    <a:pt x="199819" y="3343"/>
                  </a:lnTo>
                  <a:lnTo>
                    <a:pt x="199702" y="3256"/>
                  </a:lnTo>
                  <a:lnTo>
                    <a:pt x="199470" y="3081"/>
                  </a:lnTo>
                  <a:lnTo>
                    <a:pt x="199005" y="2645"/>
                  </a:lnTo>
                  <a:lnTo>
                    <a:pt x="198773" y="2442"/>
                  </a:lnTo>
                  <a:lnTo>
                    <a:pt x="198656" y="2384"/>
                  </a:lnTo>
                  <a:lnTo>
                    <a:pt x="198540" y="2297"/>
                  </a:lnTo>
                  <a:lnTo>
                    <a:pt x="198395" y="2267"/>
                  </a:lnTo>
                  <a:lnTo>
                    <a:pt x="198249" y="2238"/>
                  </a:lnTo>
                  <a:lnTo>
                    <a:pt x="198075" y="2238"/>
                  </a:lnTo>
                  <a:lnTo>
                    <a:pt x="197930" y="2267"/>
                  </a:lnTo>
                  <a:lnTo>
                    <a:pt x="197668" y="2384"/>
                  </a:lnTo>
                  <a:lnTo>
                    <a:pt x="197436" y="2558"/>
                  </a:lnTo>
                  <a:lnTo>
                    <a:pt x="197203" y="2703"/>
                  </a:lnTo>
                  <a:lnTo>
                    <a:pt x="197000" y="2907"/>
                  </a:lnTo>
                  <a:lnTo>
                    <a:pt x="196825" y="3081"/>
                  </a:lnTo>
                  <a:lnTo>
                    <a:pt x="196622" y="3314"/>
                  </a:lnTo>
                  <a:lnTo>
                    <a:pt x="196302" y="3779"/>
                  </a:lnTo>
                  <a:lnTo>
                    <a:pt x="196012" y="4244"/>
                  </a:lnTo>
                  <a:lnTo>
                    <a:pt x="195721" y="4767"/>
                  </a:lnTo>
                  <a:lnTo>
                    <a:pt x="195460" y="5261"/>
                  </a:lnTo>
                  <a:lnTo>
                    <a:pt x="195169" y="5726"/>
                  </a:lnTo>
                  <a:lnTo>
                    <a:pt x="194995" y="6045"/>
                  </a:lnTo>
                  <a:lnTo>
                    <a:pt x="194849" y="6278"/>
                  </a:lnTo>
                  <a:lnTo>
                    <a:pt x="194646" y="6452"/>
                  </a:lnTo>
                  <a:lnTo>
                    <a:pt x="194472" y="6597"/>
                  </a:lnTo>
                  <a:lnTo>
                    <a:pt x="194239" y="6685"/>
                  </a:lnTo>
                  <a:lnTo>
                    <a:pt x="193978" y="6743"/>
                  </a:lnTo>
                  <a:lnTo>
                    <a:pt x="193338" y="6743"/>
                  </a:lnTo>
                  <a:lnTo>
                    <a:pt x="193019" y="6801"/>
                  </a:lnTo>
                  <a:lnTo>
                    <a:pt x="192757" y="6859"/>
                  </a:lnTo>
                  <a:lnTo>
                    <a:pt x="192495" y="6859"/>
                  </a:lnTo>
                  <a:lnTo>
                    <a:pt x="192292" y="6830"/>
                  </a:lnTo>
                  <a:lnTo>
                    <a:pt x="192089" y="6801"/>
                  </a:lnTo>
                  <a:lnTo>
                    <a:pt x="191914" y="6772"/>
                  </a:lnTo>
                  <a:lnTo>
                    <a:pt x="191566" y="6656"/>
                  </a:lnTo>
                  <a:lnTo>
                    <a:pt x="191275" y="6510"/>
                  </a:lnTo>
                  <a:lnTo>
                    <a:pt x="190926" y="6365"/>
                  </a:lnTo>
                  <a:lnTo>
                    <a:pt x="190548" y="6249"/>
                  </a:lnTo>
                  <a:lnTo>
                    <a:pt x="190316" y="6220"/>
                  </a:lnTo>
                  <a:lnTo>
                    <a:pt x="190054" y="6191"/>
                  </a:lnTo>
                  <a:lnTo>
                    <a:pt x="189706" y="6249"/>
                  </a:lnTo>
                  <a:lnTo>
                    <a:pt x="189386" y="6365"/>
                  </a:lnTo>
                  <a:lnTo>
                    <a:pt x="189066" y="6481"/>
                  </a:lnTo>
                  <a:lnTo>
                    <a:pt x="188776" y="6656"/>
                  </a:lnTo>
                  <a:lnTo>
                    <a:pt x="188165" y="7004"/>
                  </a:lnTo>
                  <a:lnTo>
                    <a:pt x="187846" y="7179"/>
                  </a:lnTo>
                  <a:lnTo>
                    <a:pt x="187526" y="7324"/>
                  </a:lnTo>
                  <a:lnTo>
                    <a:pt x="187177" y="7411"/>
                  </a:lnTo>
                  <a:lnTo>
                    <a:pt x="186829" y="7469"/>
                  </a:lnTo>
                  <a:lnTo>
                    <a:pt x="186451" y="7527"/>
                  </a:lnTo>
                  <a:lnTo>
                    <a:pt x="186102" y="7556"/>
                  </a:lnTo>
                  <a:lnTo>
                    <a:pt x="185376" y="7556"/>
                  </a:lnTo>
                  <a:lnTo>
                    <a:pt x="185027" y="7498"/>
                  </a:lnTo>
                  <a:lnTo>
                    <a:pt x="184649" y="7440"/>
                  </a:lnTo>
                  <a:lnTo>
                    <a:pt x="184388" y="7411"/>
                  </a:lnTo>
                  <a:lnTo>
                    <a:pt x="184097" y="7411"/>
                  </a:lnTo>
                  <a:lnTo>
                    <a:pt x="183516" y="7469"/>
                  </a:lnTo>
                  <a:lnTo>
                    <a:pt x="182964" y="7585"/>
                  </a:lnTo>
                  <a:lnTo>
                    <a:pt x="182382" y="7731"/>
                  </a:lnTo>
                  <a:lnTo>
                    <a:pt x="181772" y="7963"/>
                  </a:lnTo>
                  <a:lnTo>
                    <a:pt x="181133" y="8196"/>
                  </a:lnTo>
                  <a:lnTo>
                    <a:pt x="180813" y="8283"/>
                  </a:lnTo>
                  <a:lnTo>
                    <a:pt x="180465" y="8341"/>
                  </a:lnTo>
                  <a:lnTo>
                    <a:pt x="180145" y="8370"/>
                  </a:lnTo>
                  <a:lnTo>
                    <a:pt x="179506" y="8370"/>
                  </a:lnTo>
                  <a:lnTo>
                    <a:pt x="179186" y="8399"/>
                  </a:lnTo>
                  <a:lnTo>
                    <a:pt x="178605" y="8428"/>
                  </a:lnTo>
                  <a:lnTo>
                    <a:pt x="178285" y="8457"/>
                  </a:lnTo>
                  <a:lnTo>
                    <a:pt x="177994" y="8428"/>
                  </a:lnTo>
                  <a:lnTo>
                    <a:pt x="177704" y="8399"/>
                  </a:lnTo>
                  <a:lnTo>
                    <a:pt x="177413" y="8341"/>
                  </a:lnTo>
                  <a:lnTo>
                    <a:pt x="177239" y="8283"/>
                  </a:lnTo>
                  <a:lnTo>
                    <a:pt x="177094" y="8196"/>
                  </a:lnTo>
                  <a:lnTo>
                    <a:pt x="176774" y="7963"/>
                  </a:lnTo>
                  <a:lnTo>
                    <a:pt x="176629" y="7876"/>
                  </a:lnTo>
                  <a:lnTo>
                    <a:pt x="176483" y="7818"/>
                  </a:lnTo>
                  <a:lnTo>
                    <a:pt x="176309" y="7818"/>
                  </a:lnTo>
                  <a:lnTo>
                    <a:pt x="176193" y="7847"/>
                  </a:lnTo>
                  <a:lnTo>
                    <a:pt x="176105" y="7905"/>
                  </a:lnTo>
                  <a:lnTo>
                    <a:pt x="175786" y="8050"/>
                  </a:lnTo>
                  <a:lnTo>
                    <a:pt x="175611" y="8109"/>
                  </a:lnTo>
                  <a:lnTo>
                    <a:pt x="175408" y="8109"/>
                  </a:lnTo>
                  <a:lnTo>
                    <a:pt x="175292" y="8050"/>
                  </a:lnTo>
                  <a:lnTo>
                    <a:pt x="175205" y="7992"/>
                  </a:lnTo>
                  <a:lnTo>
                    <a:pt x="175030" y="7760"/>
                  </a:lnTo>
                  <a:lnTo>
                    <a:pt x="174740" y="7266"/>
                  </a:lnTo>
                  <a:lnTo>
                    <a:pt x="174565" y="7062"/>
                  </a:lnTo>
                  <a:lnTo>
                    <a:pt x="174478" y="6975"/>
                  </a:lnTo>
                  <a:lnTo>
                    <a:pt x="174362" y="6888"/>
                  </a:lnTo>
                  <a:lnTo>
                    <a:pt x="174246" y="6859"/>
                  </a:lnTo>
                  <a:lnTo>
                    <a:pt x="174129" y="6830"/>
                  </a:lnTo>
                  <a:lnTo>
                    <a:pt x="173984" y="6859"/>
                  </a:lnTo>
                  <a:lnTo>
                    <a:pt x="173839" y="6888"/>
                  </a:lnTo>
                  <a:lnTo>
                    <a:pt x="173606" y="7091"/>
                  </a:lnTo>
                  <a:lnTo>
                    <a:pt x="173403" y="7324"/>
                  </a:lnTo>
                  <a:lnTo>
                    <a:pt x="173258" y="7527"/>
                  </a:lnTo>
                  <a:lnTo>
                    <a:pt x="173141" y="7731"/>
                  </a:lnTo>
                  <a:lnTo>
                    <a:pt x="172938" y="8138"/>
                  </a:lnTo>
                  <a:lnTo>
                    <a:pt x="172734" y="8574"/>
                  </a:lnTo>
                  <a:lnTo>
                    <a:pt x="172589" y="8777"/>
                  </a:lnTo>
                  <a:lnTo>
                    <a:pt x="172415" y="8980"/>
                  </a:lnTo>
                  <a:lnTo>
                    <a:pt x="172211" y="9213"/>
                  </a:lnTo>
                  <a:lnTo>
                    <a:pt x="171950" y="9416"/>
                  </a:lnTo>
                  <a:lnTo>
                    <a:pt x="171630" y="9649"/>
                  </a:lnTo>
                  <a:lnTo>
                    <a:pt x="171252" y="9881"/>
                  </a:lnTo>
                  <a:lnTo>
                    <a:pt x="170758" y="10085"/>
                  </a:lnTo>
                  <a:lnTo>
                    <a:pt x="170206" y="10317"/>
                  </a:lnTo>
                  <a:lnTo>
                    <a:pt x="169887" y="10404"/>
                  </a:lnTo>
                  <a:lnTo>
                    <a:pt x="169596" y="10404"/>
                  </a:lnTo>
                  <a:lnTo>
                    <a:pt x="169363" y="10346"/>
                  </a:lnTo>
                  <a:lnTo>
                    <a:pt x="169131" y="10259"/>
                  </a:lnTo>
                  <a:lnTo>
                    <a:pt x="168957" y="10114"/>
                  </a:lnTo>
                  <a:lnTo>
                    <a:pt x="168811" y="9910"/>
                  </a:lnTo>
                  <a:lnTo>
                    <a:pt x="168666" y="9707"/>
                  </a:lnTo>
                  <a:lnTo>
                    <a:pt x="168550" y="9503"/>
                  </a:lnTo>
                  <a:lnTo>
                    <a:pt x="168317" y="9038"/>
                  </a:lnTo>
                  <a:lnTo>
                    <a:pt x="168172" y="8835"/>
                  </a:lnTo>
                  <a:lnTo>
                    <a:pt x="168056" y="8632"/>
                  </a:lnTo>
                  <a:lnTo>
                    <a:pt x="167910" y="8486"/>
                  </a:lnTo>
                  <a:lnTo>
                    <a:pt x="167765" y="8370"/>
                  </a:lnTo>
                  <a:lnTo>
                    <a:pt x="167562" y="8283"/>
                  </a:lnTo>
                  <a:lnTo>
                    <a:pt x="167358" y="8283"/>
                  </a:lnTo>
                  <a:lnTo>
                    <a:pt x="166835" y="8603"/>
                  </a:lnTo>
                  <a:lnTo>
                    <a:pt x="166632" y="8719"/>
                  </a:lnTo>
                  <a:lnTo>
                    <a:pt x="166457" y="8777"/>
                  </a:lnTo>
                  <a:lnTo>
                    <a:pt x="166283" y="8835"/>
                  </a:lnTo>
                  <a:lnTo>
                    <a:pt x="166022" y="8835"/>
                  </a:lnTo>
                  <a:lnTo>
                    <a:pt x="165876" y="8777"/>
                  </a:lnTo>
                  <a:lnTo>
                    <a:pt x="165644" y="8661"/>
                  </a:lnTo>
                  <a:lnTo>
                    <a:pt x="165353" y="8515"/>
                  </a:lnTo>
                  <a:lnTo>
                    <a:pt x="165004" y="8312"/>
                  </a:lnTo>
                  <a:lnTo>
                    <a:pt x="164772" y="8225"/>
                  </a:lnTo>
                  <a:lnTo>
                    <a:pt x="164539" y="8138"/>
                  </a:lnTo>
                  <a:lnTo>
                    <a:pt x="164191" y="8138"/>
                  </a:lnTo>
                  <a:lnTo>
                    <a:pt x="163842" y="8167"/>
                  </a:lnTo>
                  <a:lnTo>
                    <a:pt x="163522" y="8196"/>
                  </a:lnTo>
                  <a:lnTo>
                    <a:pt x="163348" y="8196"/>
                  </a:lnTo>
                  <a:lnTo>
                    <a:pt x="163174" y="8167"/>
                  </a:lnTo>
                  <a:lnTo>
                    <a:pt x="162796" y="8021"/>
                  </a:lnTo>
                  <a:lnTo>
                    <a:pt x="162418" y="7847"/>
                  </a:lnTo>
                  <a:lnTo>
                    <a:pt x="162069" y="7702"/>
                  </a:lnTo>
                  <a:lnTo>
                    <a:pt x="161721" y="7556"/>
                  </a:lnTo>
                  <a:lnTo>
                    <a:pt x="161517" y="7527"/>
                  </a:lnTo>
                  <a:lnTo>
                    <a:pt x="161343" y="7498"/>
                  </a:lnTo>
                  <a:lnTo>
                    <a:pt x="160994" y="7498"/>
                  </a:lnTo>
                  <a:lnTo>
                    <a:pt x="160820" y="7556"/>
                  </a:lnTo>
                  <a:lnTo>
                    <a:pt x="160616" y="7615"/>
                  </a:lnTo>
                  <a:lnTo>
                    <a:pt x="160442" y="7731"/>
                  </a:lnTo>
                  <a:lnTo>
                    <a:pt x="160239" y="7876"/>
                  </a:lnTo>
                  <a:lnTo>
                    <a:pt x="159977" y="7934"/>
                  </a:lnTo>
                  <a:lnTo>
                    <a:pt x="159745" y="7934"/>
                  </a:lnTo>
                  <a:lnTo>
                    <a:pt x="159367" y="7876"/>
                  </a:lnTo>
                  <a:lnTo>
                    <a:pt x="159134" y="7876"/>
                  </a:lnTo>
                  <a:lnTo>
                    <a:pt x="158902" y="7934"/>
                  </a:lnTo>
                  <a:lnTo>
                    <a:pt x="158756" y="8021"/>
                  </a:lnTo>
                  <a:lnTo>
                    <a:pt x="158611" y="8109"/>
                  </a:lnTo>
                  <a:lnTo>
                    <a:pt x="158262" y="8370"/>
                  </a:lnTo>
                  <a:lnTo>
                    <a:pt x="157856" y="8748"/>
                  </a:lnTo>
                  <a:lnTo>
                    <a:pt x="157507" y="9038"/>
                  </a:lnTo>
                  <a:lnTo>
                    <a:pt x="157333" y="9155"/>
                  </a:lnTo>
                  <a:lnTo>
                    <a:pt x="157158" y="9242"/>
                  </a:lnTo>
                  <a:lnTo>
                    <a:pt x="157013" y="9329"/>
                  </a:lnTo>
                  <a:lnTo>
                    <a:pt x="156868" y="9358"/>
                  </a:lnTo>
                  <a:lnTo>
                    <a:pt x="156693" y="9387"/>
                  </a:lnTo>
                  <a:lnTo>
                    <a:pt x="156548" y="9358"/>
                  </a:lnTo>
                  <a:lnTo>
                    <a:pt x="156374" y="9329"/>
                  </a:lnTo>
                  <a:lnTo>
                    <a:pt x="156199" y="9242"/>
                  </a:lnTo>
                  <a:lnTo>
                    <a:pt x="155996" y="9126"/>
                  </a:lnTo>
                  <a:lnTo>
                    <a:pt x="155792" y="9009"/>
                  </a:lnTo>
                  <a:lnTo>
                    <a:pt x="155327" y="8632"/>
                  </a:lnTo>
                  <a:lnTo>
                    <a:pt x="155066" y="8457"/>
                  </a:lnTo>
                  <a:lnTo>
                    <a:pt x="154804" y="8225"/>
                  </a:lnTo>
                  <a:lnTo>
                    <a:pt x="154310" y="7760"/>
                  </a:lnTo>
                  <a:lnTo>
                    <a:pt x="154049" y="7527"/>
                  </a:lnTo>
                  <a:lnTo>
                    <a:pt x="153787" y="7353"/>
                  </a:lnTo>
                  <a:lnTo>
                    <a:pt x="153642" y="7295"/>
                  </a:lnTo>
                  <a:lnTo>
                    <a:pt x="153467" y="7266"/>
                  </a:lnTo>
                  <a:lnTo>
                    <a:pt x="153322" y="7237"/>
                  </a:lnTo>
                  <a:lnTo>
                    <a:pt x="152944" y="7237"/>
                  </a:lnTo>
                  <a:lnTo>
                    <a:pt x="152770" y="7295"/>
                  </a:lnTo>
                  <a:lnTo>
                    <a:pt x="152625" y="7353"/>
                  </a:lnTo>
                  <a:lnTo>
                    <a:pt x="152479" y="7440"/>
                  </a:lnTo>
                  <a:lnTo>
                    <a:pt x="152334" y="7527"/>
                  </a:lnTo>
                  <a:lnTo>
                    <a:pt x="152218" y="7644"/>
                  </a:lnTo>
                  <a:lnTo>
                    <a:pt x="151985" y="7905"/>
                  </a:lnTo>
                  <a:lnTo>
                    <a:pt x="151753" y="8196"/>
                  </a:lnTo>
                  <a:lnTo>
                    <a:pt x="151520" y="8457"/>
                  </a:lnTo>
                  <a:lnTo>
                    <a:pt x="151404" y="8574"/>
                  </a:lnTo>
                  <a:lnTo>
                    <a:pt x="151259" y="8690"/>
                  </a:lnTo>
                  <a:lnTo>
                    <a:pt x="151114" y="8777"/>
                  </a:lnTo>
                  <a:lnTo>
                    <a:pt x="150968" y="8835"/>
                  </a:lnTo>
                  <a:lnTo>
                    <a:pt x="150823" y="8835"/>
                  </a:lnTo>
                  <a:lnTo>
                    <a:pt x="150707" y="8806"/>
                  </a:lnTo>
                  <a:lnTo>
                    <a:pt x="150503" y="8690"/>
                  </a:lnTo>
                  <a:lnTo>
                    <a:pt x="150271" y="8544"/>
                  </a:lnTo>
                  <a:lnTo>
                    <a:pt x="150155" y="8486"/>
                  </a:lnTo>
                  <a:lnTo>
                    <a:pt x="150038" y="8457"/>
                  </a:lnTo>
                  <a:lnTo>
                    <a:pt x="149777" y="8370"/>
                  </a:lnTo>
                  <a:lnTo>
                    <a:pt x="149486" y="8341"/>
                  </a:lnTo>
                  <a:lnTo>
                    <a:pt x="148643" y="8341"/>
                  </a:lnTo>
                  <a:lnTo>
                    <a:pt x="148353" y="8312"/>
                  </a:lnTo>
                  <a:lnTo>
                    <a:pt x="148091" y="8225"/>
                  </a:lnTo>
                  <a:lnTo>
                    <a:pt x="147830" y="8079"/>
                  </a:lnTo>
                  <a:lnTo>
                    <a:pt x="147132" y="7527"/>
                  </a:lnTo>
                  <a:lnTo>
                    <a:pt x="146871" y="7324"/>
                  </a:lnTo>
                  <a:lnTo>
                    <a:pt x="146638" y="7208"/>
                  </a:lnTo>
                  <a:lnTo>
                    <a:pt x="146377" y="7091"/>
                  </a:lnTo>
                  <a:lnTo>
                    <a:pt x="146086" y="7004"/>
                  </a:lnTo>
                  <a:lnTo>
                    <a:pt x="145185" y="6801"/>
                  </a:lnTo>
                  <a:lnTo>
                    <a:pt x="144982" y="6685"/>
                  </a:lnTo>
                  <a:lnTo>
                    <a:pt x="144778" y="6597"/>
                  </a:lnTo>
                  <a:lnTo>
                    <a:pt x="144372" y="6336"/>
                  </a:lnTo>
                  <a:lnTo>
                    <a:pt x="144372" y="6510"/>
                  </a:lnTo>
                  <a:lnTo>
                    <a:pt x="143994" y="6481"/>
                  </a:lnTo>
                  <a:lnTo>
                    <a:pt x="143587" y="6481"/>
                  </a:lnTo>
                  <a:lnTo>
                    <a:pt x="143180" y="6539"/>
                  </a:lnTo>
                  <a:lnTo>
                    <a:pt x="142802" y="6597"/>
                  </a:lnTo>
                  <a:lnTo>
                    <a:pt x="142134" y="6597"/>
                  </a:lnTo>
                  <a:lnTo>
                    <a:pt x="141495" y="6568"/>
                  </a:lnTo>
                  <a:lnTo>
                    <a:pt x="140855" y="6452"/>
                  </a:lnTo>
                  <a:lnTo>
                    <a:pt x="140216" y="6307"/>
                  </a:lnTo>
                  <a:lnTo>
                    <a:pt x="139025" y="5900"/>
                  </a:lnTo>
                  <a:lnTo>
                    <a:pt x="138414" y="5726"/>
                  </a:lnTo>
                  <a:lnTo>
                    <a:pt x="138095" y="5697"/>
                  </a:lnTo>
                  <a:lnTo>
                    <a:pt x="137775" y="5638"/>
                  </a:lnTo>
                  <a:lnTo>
                    <a:pt x="137019" y="5697"/>
                  </a:lnTo>
                  <a:lnTo>
                    <a:pt x="136264" y="5755"/>
                  </a:lnTo>
                  <a:lnTo>
                    <a:pt x="135508" y="5842"/>
                  </a:lnTo>
                  <a:lnTo>
                    <a:pt x="134753" y="5929"/>
                  </a:lnTo>
                  <a:lnTo>
                    <a:pt x="133997" y="5958"/>
                  </a:lnTo>
                  <a:lnTo>
                    <a:pt x="133648" y="5958"/>
                  </a:lnTo>
                  <a:lnTo>
                    <a:pt x="133271" y="5929"/>
                  </a:lnTo>
                  <a:lnTo>
                    <a:pt x="132893" y="5871"/>
                  </a:lnTo>
                  <a:lnTo>
                    <a:pt x="132515" y="5784"/>
                  </a:lnTo>
                  <a:lnTo>
                    <a:pt x="132166" y="5697"/>
                  </a:lnTo>
                  <a:lnTo>
                    <a:pt x="131789" y="5551"/>
                  </a:lnTo>
                  <a:lnTo>
                    <a:pt x="131207" y="5261"/>
                  </a:lnTo>
                  <a:lnTo>
                    <a:pt x="130597" y="4970"/>
                  </a:lnTo>
                  <a:lnTo>
                    <a:pt x="130016" y="4709"/>
                  </a:lnTo>
                  <a:lnTo>
                    <a:pt x="129696" y="4592"/>
                  </a:lnTo>
                  <a:lnTo>
                    <a:pt x="129376" y="4505"/>
                  </a:lnTo>
                  <a:lnTo>
                    <a:pt x="128447" y="4389"/>
                  </a:lnTo>
                  <a:lnTo>
                    <a:pt x="127488" y="4244"/>
                  </a:lnTo>
                  <a:lnTo>
                    <a:pt x="127023" y="4156"/>
                  </a:lnTo>
                  <a:lnTo>
                    <a:pt x="126558" y="4069"/>
                  </a:lnTo>
                  <a:lnTo>
                    <a:pt x="126122" y="3953"/>
                  </a:lnTo>
                  <a:lnTo>
                    <a:pt x="125657" y="3779"/>
                  </a:lnTo>
                  <a:lnTo>
                    <a:pt x="125308" y="3633"/>
                  </a:lnTo>
                  <a:lnTo>
                    <a:pt x="124930" y="3430"/>
                  </a:lnTo>
                  <a:lnTo>
                    <a:pt x="124262" y="3052"/>
                  </a:lnTo>
                  <a:lnTo>
                    <a:pt x="123623" y="2674"/>
                  </a:lnTo>
                  <a:lnTo>
                    <a:pt x="122983" y="2326"/>
                  </a:lnTo>
                  <a:lnTo>
                    <a:pt x="122664" y="2180"/>
                  </a:lnTo>
                  <a:lnTo>
                    <a:pt x="122315" y="2064"/>
                  </a:lnTo>
                  <a:lnTo>
                    <a:pt x="121966" y="1948"/>
                  </a:lnTo>
                  <a:lnTo>
                    <a:pt x="121617" y="1861"/>
                  </a:lnTo>
                  <a:lnTo>
                    <a:pt x="121240" y="1832"/>
                  </a:lnTo>
                  <a:lnTo>
                    <a:pt x="120833" y="1832"/>
                  </a:lnTo>
                  <a:lnTo>
                    <a:pt x="120397" y="1861"/>
                  </a:lnTo>
                  <a:lnTo>
                    <a:pt x="119932" y="1977"/>
                  </a:lnTo>
                  <a:lnTo>
                    <a:pt x="119409" y="2064"/>
                  </a:lnTo>
                  <a:lnTo>
                    <a:pt x="118886" y="2209"/>
                  </a:lnTo>
                  <a:lnTo>
                    <a:pt x="118392" y="2384"/>
                  </a:lnTo>
                  <a:lnTo>
                    <a:pt x="117898" y="2558"/>
                  </a:lnTo>
                  <a:lnTo>
                    <a:pt x="117404" y="2761"/>
                  </a:lnTo>
                  <a:lnTo>
                    <a:pt x="116910" y="2994"/>
                  </a:lnTo>
                  <a:lnTo>
                    <a:pt x="116445" y="3226"/>
                  </a:lnTo>
                  <a:lnTo>
                    <a:pt x="115980" y="3488"/>
                  </a:lnTo>
                  <a:lnTo>
                    <a:pt x="115079" y="4069"/>
                  </a:lnTo>
                  <a:lnTo>
                    <a:pt x="114207" y="4679"/>
                  </a:lnTo>
                  <a:lnTo>
                    <a:pt x="113393" y="5348"/>
                  </a:lnTo>
                  <a:lnTo>
                    <a:pt x="112580" y="6016"/>
                  </a:lnTo>
                  <a:lnTo>
                    <a:pt x="111998" y="6568"/>
                  </a:lnTo>
                  <a:lnTo>
                    <a:pt x="111388" y="7091"/>
                  </a:lnTo>
                  <a:lnTo>
                    <a:pt x="110749" y="7556"/>
                  </a:lnTo>
                  <a:lnTo>
                    <a:pt x="110080" y="7992"/>
                  </a:lnTo>
                  <a:lnTo>
                    <a:pt x="109383" y="8399"/>
                  </a:lnTo>
                  <a:lnTo>
                    <a:pt x="108686" y="8777"/>
                  </a:lnTo>
                  <a:lnTo>
                    <a:pt x="107959" y="9155"/>
                  </a:lnTo>
                  <a:lnTo>
                    <a:pt x="107203" y="9474"/>
                  </a:lnTo>
                  <a:lnTo>
                    <a:pt x="106826" y="9649"/>
                  </a:lnTo>
                  <a:lnTo>
                    <a:pt x="106477" y="9794"/>
                  </a:lnTo>
                  <a:lnTo>
                    <a:pt x="106099" y="9910"/>
                  </a:lnTo>
                  <a:lnTo>
                    <a:pt x="105750" y="9968"/>
                  </a:lnTo>
                  <a:lnTo>
                    <a:pt x="105402" y="10027"/>
                  </a:lnTo>
                  <a:lnTo>
                    <a:pt x="104385" y="10027"/>
                  </a:lnTo>
                  <a:lnTo>
                    <a:pt x="103687" y="9968"/>
                  </a:lnTo>
                  <a:lnTo>
                    <a:pt x="102961" y="9910"/>
                  </a:lnTo>
                  <a:lnTo>
                    <a:pt x="102234" y="9852"/>
                  </a:lnTo>
                  <a:lnTo>
                    <a:pt x="101130" y="9852"/>
                  </a:lnTo>
                  <a:lnTo>
                    <a:pt x="100810" y="9881"/>
                  </a:lnTo>
                  <a:lnTo>
                    <a:pt x="100461" y="9939"/>
                  </a:lnTo>
                  <a:lnTo>
                    <a:pt x="100171" y="10027"/>
                  </a:lnTo>
                  <a:lnTo>
                    <a:pt x="99851" y="10114"/>
                  </a:lnTo>
                  <a:lnTo>
                    <a:pt x="99561" y="10230"/>
                  </a:lnTo>
                  <a:lnTo>
                    <a:pt x="99270" y="10404"/>
                  </a:lnTo>
                  <a:lnTo>
                    <a:pt x="98979" y="10579"/>
                  </a:lnTo>
                  <a:lnTo>
                    <a:pt x="98660" y="10695"/>
                  </a:lnTo>
                  <a:lnTo>
                    <a:pt x="98311" y="10782"/>
                  </a:lnTo>
                  <a:lnTo>
                    <a:pt x="97962" y="10811"/>
                  </a:lnTo>
                  <a:lnTo>
                    <a:pt x="97614" y="10840"/>
                  </a:lnTo>
                  <a:lnTo>
                    <a:pt x="97236" y="10811"/>
                  </a:lnTo>
                  <a:lnTo>
                    <a:pt x="96887" y="10753"/>
                  </a:lnTo>
                  <a:lnTo>
                    <a:pt x="96567" y="10666"/>
                  </a:lnTo>
                  <a:lnTo>
                    <a:pt x="96219" y="10521"/>
                  </a:lnTo>
                  <a:lnTo>
                    <a:pt x="95783" y="10288"/>
                  </a:lnTo>
                  <a:lnTo>
                    <a:pt x="95376" y="10027"/>
                  </a:lnTo>
                  <a:lnTo>
                    <a:pt x="94940" y="9736"/>
                  </a:lnTo>
                  <a:lnTo>
                    <a:pt x="94504" y="9474"/>
                  </a:lnTo>
                  <a:lnTo>
                    <a:pt x="94039" y="9271"/>
                  </a:lnTo>
                  <a:lnTo>
                    <a:pt x="93807" y="9184"/>
                  </a:lnTo>
                  <a:lnTo>
                    <a:pt x="93574" y="9126"/>
                  </a:lnTo>
                  <a:lnTo>
                    <a:pt x="93313" y="9097"/>
                  </a:lnTo>
                  <a:lnTo>
                    <a:pt x="93080" y="9097"/>
                  </a:lnTo>
                  <a:lnTo>
                    <a:pt x="92819" y="9126"/>
                  </a:lnTo>
                  <a:lnTo>
                    <a:pt x="92557" y="9184"/>
                  </a:lnTo>
                  <a:lnTo>
                    <a:pt x="92208" y="9358"/>
                  </a:lnTo>
                  <a:lnTo>
                    <a:pt x="91889" y="9532"/>
                  </a:lnTo>
                  <a:lnTo>
                    <a:pt x="91278" y="9968"/>
                  </a:lnTo>
                  <a:lnTo>
                    <a:pt x="90668" y="10404"/>
                  </a:lnTo>
                  <a:lnTo>
                    <a:pt x="90348" y="10608"/>
                  </a:lnTo>
                  <a:lnTo>
                    <a:pt x="90000" y="10782"/>
                  </a:lnTo>
                  <a:lnTo>
                    <a:pt x="89796" y="10898"/>
                  </a:lnTo>
                  <a:lnTo>
                    <a:pt x="89564" y="10985"/>
                  </a:lnTo>
                  <a:lnTo>
                    <a:pt x="89099" y="11102"/>
                  </a:lnTo>
                  <a:lnTo>
                    <a:pt x="88634" y="11160"/>
                  </a:lnTo>
                  <a:lnTo>
                    <a:pt x="88140" y="11276"/>
                  </a:lnTo>
                  <a:lnTo>
                    <a:pt x="87849" y="11392"/>
                  </a:lnTo>
                  <a:lnTo>
                    <a:pt x="87559" y="11509"/>
                  </a:lnTo>
                  <a:lnTo>
                    <a:pt x="86978" y="11828"/>
                  </a:lnTo>
                  <a:lnTo>
                    <a:pt x="86745" y="11944"/>
                  </a:lnTo>
                  <a:lnTo>
                    <a:pt x="86513" y="12032"/>
                  </a:lnTo>
                  <a:lnTo>
                    <a:pt x="86309" y="12119"/>
                  </a:lnTo>
                  <a:lnTo>
                    <a:pt x="86106" y="12177"/>
                  </a:lnTo>
                  <a:lnTo>
                    <a:pt x="85728" y="12206"/>
                  </a:lnTo>
                  <a:lnTo>
                    <a:pt x="85379" y="12235"/>
                  </a:lnTo>
                  <a:lnTo>
                    <a:pt x="85030" y="12206"/>
                  </a:lnTo>
                  <a:lnTo>
                    <a:pt x="84711" y="12235"/>
                  </a:lnTo>
                  <a:lnTo>
                    <a:pt x="84362" y="12264"/>
                  </a:lnTo>
                  <a:lnTo>
                    <a:pt x="84188" y="12322"/>
                  </a:lnTo>
                  <a:lnTo>
                    <a:pt x="84013" y="12409"/>
                  </a:lnTo>
                  <a:lnTo>
                    <a:pt x="83025" y="13136"/>
                  </a:lnTo>
                  <a:lnTo>
                    <a:pt x="82531" y="13485"/>
                  </a:lnTo>
                  <a:lnTo>
                    <a:pt x="82270" y="13601"/>
                  </a:lnTo>
                  <a:lnTo>
                    <a:pt x="82037" y="13717"/>
                  </a:lnTo>
                  <a:lnTo>
                    <a:pt x="81776" y="13804"/>
                  </a:lnTo>
                  <a:lnTo>
                    <a:pt x="81514" y="13862"/>
                  </a:lnTo>
                  <a:lnTo>
                    <a:pt x="81253" y="13892"/>
                  </a:lnTo>
                  <a:lnTo>
                    <a:pt x="80991" y="13862"/>
                  </a:lnTo>
                  <a:lnTo>
                    <a:pt x="80700" y="13775"/>
                  </a:lnTo>
                  <a:lnTo>
                    <a:pt x="80439" y="13630"/>
                  </a:lnTo>
                  <a:lnTo>
                    <a:pt x="80148" y="13456"/>
                  </a:lnTo>
                  <a:lnTo>
                    <a:pt x="79858" y="13194"/>
                  </a:lnTo>
                  <a:lnTo>
                    <a:pt x="79683" y="13020"/>
                  </a:lnTo>
                  <a:lnTo>
                    <a:pt x="79538" y="12816"/>
                  </a:lnTo>
                  <a:lnTo>
                    <a:pt x="79451" y="12584"/>
                  </a:lnTo>
                  <a:lnTo>
                    <a:pt x="79364" y="12351"/>
                  </a:lnTo>
                  <a:lnTo>
                    <a:pt x="79306" y="12090"/>
                  </a:lnTo>
                  <a:lnTo>
                    <a:pt x="79218" y="11857"/>
                  </a:lnTo>
                  <a:lnTo>
                    <a:pt x="79102" y="11625"/>
                  </a:lnTo>
                  <a:lnTo>
                    <a:pt x="78957" y="11421"/>
                  </a:lnTo>
                  <a:lnTo>
                    <a:pt x="78841" y="11276"/>
                  </a:lnTo>
                  <a:lnTo>
                    <a:pt x="78695" y="11160"/>
                  </a:lnTo>
                  <a:lnTo>
                    <a:pt x="78405" y="10956"/>
                  </a:lnTo>
                  <a:lnTo>
                    <a:pt x="78114" y="10811"/>
                  </a:lnTo>
                  <a:lnTo>
                    <a:pt x="77794" y="10695"/>
                  </a:lnTo>
                  <a:lnTo>
                    <a:pt x="77475" y="10637"/>
                  </a:lnTo>
                  <a:lnTo>
                    <a:pt x="77126" y="10608"/>
                  </a:lnTo>
                  <a:lnTo>
                    <a:pt x="76429" y="10521"/>
                  </a:lnTo>
                  <a:lnTo>
                    <a:pt x="76196" y="10404"/>
                  </a:lnTo>
                  <a:lnTo>
                    <a:pt x="75964" y="10230"/>
                  </a:lnTo>
                  <a:lnTo>
                    <a:pt x="75528" y="9939"/>
                  </a:lnTo>
                  <a:lnTo>
                    <a:pt x="75295" y="9794"/>
                  </a:lnTo>
                  <a:lnTo>
                    <a:pt x="75063" y="9678"/>
                  </a:lnTo>
                  <a:lnTo>
                    <a:pt x="74801" y="9620"/>
                  </a:lnTo>
                  <a:lnTo>
                    <a:pt x="74511" y="9620"/>
                  </a:lnTo>
                  <a:lnTo>
                    <a:pt x="73958" y="9736"/>
                  </a:lnTo>
                  <a:lnTo>
                    <a:pt x="73406" y="9794"/>
                  </a:lnTo>
                  <a:lnTo>
                    <a:pt x="72302" y="9852"/>
                  </a:lnTo>
                  <a:lnTo>
                    <a:pt x="71692" y="9939"/>
                  </a:lnTo>
                  <a:lnTo>
                    <a:pt x="71052" y="9997"/>
                  </a:lnTo>
                  <a:lnTo>
                    <a:pt x="70704" y="9968"/>
                  </a:lnTo>
                  <a:lnTo>
                    <a:pt x="70384" y="9968"/>
                  </a:lnTo>
                  <a:lnTo>
                    <a:pt x="70064" y="9910"/>
                  </a:lnTo>
                  <a:lnTo>
                    <a:pt x="69745" y="9852"/>
                  </a:lnTo>
                  <a:lnTo>
                    <a:pt x="69454" y="9736"/>
                  </a:lnTo>
                  <a:lnTo>
                    <a:pt x="69164" y="9620"/>
                  </a:lnTo>
                  <a:lnTo>
                    <a:pt x="68902" y="9474"/>
                  </a:lnTo>
                  <a:lnTo>
                    <a:pt x="68670" y="9300"/>
                  </a:lnTo>
                  <a:lnTo>
                    <a:pt x="68466" y="9097"/>
                  </a:lnTo>
                  <a:lnTo>
                    <a:pt x="68292" y="8864"/>
                  </a:lnTo>
                  <a:lnTo>
                    <a:pt x="68146" y="8574"/>
                  </a:lnTo>
                  <a:lnTo>
                    <a:pt x="68059" y="8254"/>
                  </a:lnTo>
                  <a:lnTo>
                    <a:pt x="67943" y="8021"/>
                  </a:lnTo>
                  <a:lnTo>
                    <a:pt x="67798" y="7789"/>
                  </a:lnTo>
                  <a:lnTo>
                    <a:pt x="67507" y="7324"/>
                  </a:lnTo>
                  <a:lnTo>
                    <a:pt x="67216" y="6888"/>
                  </a:lnTo>
                  <a:lnTo>
                    <a:pt x="67100" y="6656"/>
                  </a:lnTo>
                  <a:lnTo>
                    <a:pt x="66955" y="6423"/>
                  </a:lnTo>
                  <a:lnTo>
                    <a:pt x="66752" y="5813"/>
                  </a:lnTo>
                  <a:lnTo>
                    <a:pt x="66548" y="5203"/>
                  </a:lnTo>
                  <a:lnTo>
                    <a:pt x="66316" y="4592"/>
                  </a:lnTo>
                  <a:lnTo>
                    <a:pt x="66170" y="4302"/>
                  </a:lnTo>
                  <a:lnTo>
                    <a:pt x="65996" y="4011"/>
                  </a:lnTo>
                  <a:lnTo>
                    <a:pt x="65851" y="3750"/>
                  </a:lnTo>
                  <a:lnTo>
                    <a:pt x="65676" y="3546"/>
                  </a:lnTo>
                  <a:lnTo>
                    <a:pt x="65531" y="3372"/>
                  </a:lnTo>
                  <a:lnTo>
                    <a:pt x="65386" y="3226"/>
                  </a:lnTo>
                  <a:lnTo>
                    <a:pt x="65240" y="3110"/>
                  </a:lnTo>
                  <a:lnTo>
                    <a:pt x="65095" y="3052"/>
                  </a:lnTo>
                  <a:lnTo>
                    <a:pt x="64950" y="2994"/>
                  </a:lnTo>
                  <a:lnTo>
                    <a:pt x="64804" y="2965"/>
                  </a:lnTo>
                  <a:lnTo>
                    <a:pt x="64543" y="2965"/>
                  </a:lnTo>
                  <a:lnTo>
                    <a:pt x="64398" y="2994"/>
                  </a:lnTo>
                  <a:lnTo>
                    <a:pt x="64281" y="3052"/>
                  </a:lnTo>
                  <a:lnTo>
                    <a:pt x="64020" y="3226"/>
                  </a:lnTo>
                  <a:lnTo>
                    <a:pt x="63787" y="3430"/>
                  </a:lnTo>
                  <a:lnTo>
                    <a:pt x="63526" y="3662"/>
                  </a:lnTo>
                  <a:lnTo>
                    <a:pt x="63293" y="3924"/>
                  </a:lnTo>
                  <a:lnTo>
                    <a:pt x="62799" y="4476"/>
                  </a:lnTo>
                  <a:lnTo>
                    <a:pt x="62567" y="4709"/>
                  </a:lnTo>
                  <a:lnTo>
                    <a:pt x="62305" y="4883"/>
                  </a:lnTo>
                  <a:lnTo>
                    <a:pt x="62073" y="5028"/>
                  </a:lnTo>
                  <a:lnTo>
                    <a:pt x="61928" y="5057"/>
                  </a:lnTo>
                  <a:lnTo>
                    <a:pt x="61782" y="5086"/>
                  </a:lnTo>
                  <a:lnTo>
                    <a:pt x="61550" y="4970"/>
                  </a:lnTo>
                  <a:lnTo>
                    <a:pt x="61317" y="4767"/>
                  </a:lnTo>
                  <a:lnTo>
                    <a:pt x="60852" y="4360"/>
                  </a:lnTo>
                  <a:lnTo>
                    <a:pt x="60620" y="4185"/>
                  </a:lnTo>
                  <a:lnTo>
                    <a:pt x="60358" y="4040"/>
                  </a:lnTo>
                  <a:lnTo>
                    <a:pt x="60242" y="4011"/>
                  </a:lnTo>
                  <a:lnTo>
                    <a:pt x="60097" y="3982"/>
                  </a:lnTo>
                  <a:lnTo>
                    <a:pt x="59922" y="3982"/>
                  </a:lnTo>
                  <a:lnTo>
                    <a:pt x="59748" y="4011"/>
                  </a:lnTo>
                  <a:lnTo>
                    <a:pt x="59516" y="4127"/>
                  </a:lnTo>
                  <a:lnTo>
                    <a:pt x="59283" y="4273"/>
                  </a:lnTo>
                  <a:lnTo>
                    <a:pt x="59051" y="4418"/>
                  </a:lnTo>
                  <a:lnTo>
                    <a:pt x="58847" y="4592"/>
                  </a:lnTo>
                  <a:lnTo>
                    <a:pt x="58644" y="4796"/>
                  </a:lnTo>
                  <a:lnTo>
                    <a:pt x="58469" y="4999"/>
                  </a:lnTo>
                  <a:lnTo>
                    <a:pt x="58150" y="5435"/>
                  </a:lnTo>
                  <a:lnTo>
                    <a:pt x="57859" y="5900"/>
                  </a:lnTo>
                  <a:lnTo>
                    <a:pt x="57568" y="6365"/>
                  </a:lnTo>
                  <a:lnTo>
                    <a:pt x="57307" y="6859"/>
                  </a:lnTo>
                  <a:lnTo>
                    <a:pt x="57016" y="7295"/>
                  </a:lnTo>
                  <a:lnTo>
                    <a:pt x="56842" y="7585"/>
                  </a:lnTo>
                  <a:lnTo>
                    <a:pt x="56668" y="7818"/>
                  </a:lnTo>
                  <a:lnTo>
                    <a:pt x="56493" y="7992"/>
                  </a:lnTo>
                  <a:lnTo>
                    <a:pt x="56290" y="8109"/>
                  </a:lnTo>
                  <a:lnTo>
                    <a:pt x="56086" y="8196"/>
                  </a:lnTo>
                  <a:lnTo>
                    <a:pt x="55825" y="8254"/>
                  </a:lnTo>
                  <a:lnTo>
                    <a:pt x="55534" y="8283"/>
                  </a:lnTo>
                  <a:lnTo>
                    <a:pt x="55186" y="8283"/>
                  </a:lnTo>
                  <a:lnTo>
                    <a:pt x="54866" y="8341"/>
                  </a:lnTo>
                  <a:lnTo>
                    <a:pt x="54604" y="8370"/>
                  </a:lnTo>
                  <a:lnTo>
                    <a:pt x="54139" y="8370"/>
                  </a:lnTo>
                  <a:lnTo>
                    <a:pt x="53936" y="8341"/>
                  </a:lnTo>
                  <a:lnTo>
                    <a:pt x="53762" y="8283"/>
                  </a:lnTo>
                  <a:lnTo>
                    <a:pt x="53413" y="8167"/>
                  </a:lnTo>
                  <a:lnTo>
                    <a:pt x="53093" y="8050"/>
                  </a:lnTo>
                  <a:lnTo>
                    <a:pt x="52774" y="7905"/>
                  </a:lnTo>
                  <a:lnTo>
                    <a:pt x="52396" y="7818"/>
                  </a:lnTo>
                  <a:lnTo>
                    <a:pt x="52163" y="7760"/>
                  </a:lnTo>
                  <a:lnTo>
                    <a:pt x="51902" y="7760"/>
                  </a:lnTo>
                  <a:lnTo>
                    <a:pt x="51553" y="7789"/>
                  </a:lnTo>
                  <a:lnTo>
                    <a:pt x="51233" y="7905"/>
                  </a:lnTo>
                  <a:lnTo>
                    <a:pt x="50914" y="8021"/>
                  </a:lnTo>
                  <a:lnTo>
                    <a:pt x="50594" y="8196"/>
                  </a:lnTo>
                  <a:lnTo>
                    <a:pt x="50013" y="8515"/>
                  </a:lnTo>
                  <a:lnTo>
                    <a:pt x="49693" y="8690"/>
                  </a:lnTo>
                  <a:lnTo>
                    <a:pt x="49373" y="8806"/>
                  </a:lnTo>
                  <a:lnTo>
                    <a:pt x="49025" y="8922"/>
                  </a:lnTo>
                  <a:lnTo>
                    <a:pt x="48676" y="8980"/>
                  </a:lnTo>
                  <a:lnTo>
                    <a:pt x="48298" y="9009"/>
                  </a:lnTo>
                  <a:lnTo>
                    <a:pt x="47950" y="9038"/>
                  </a:lnTo>
                  <a:lnTo>
                    <a:pt x="47223" y="9038"/>
                  </a:lnTo>
                  <a:lnTo>
                    <a:pt x="46874" y="8980"/>
                  </a:lnTo>
                  <a:lnTo>
                    <a:pt x="46496" y="8922"/>
                  </a:lnTo>
                  <a:lnTo>
                    <a:pt x="45944" y="8922"/>
                  </a:lnTo>
                  <a:lnTo>
                    <a:pt x="45363" y="8951"/>
                  </a:lnTo>
                  <a:lnTo>
                    <a:pt x="44782" y="9068"/>
                  </a:lnTo>
                  <a:lnTo>
                    <a:pt x="44230" y="9213"/>
                  </a:lnTo>
                  <a:lnTo>
                    <a:pt x="43590" y="9416"/>
                  </a:lnTo>
                  <a:lnTo>
                    <a:pt x="42980" y="9649"/>
                  </a:lnTo>
                  <a:lnTo>
                    <a:pt x="42631" y="9736"/>
                  </a:lnTo>
                  <a:lnTo>
                    <a:pt x="42312" y="9794"/>
                  </a:lnTo>
                  <a:lnTo>
                    <a:pt x="41992" y="9823"/>
                  </a:lnTo>
                  <a:lnTo>
                    <a:pt x="41033" y="9823"/>
                  </a:lnTo>
                  <a:lnTo>
                    <a:pt x="40423" y="9881"/>
                  </a:lnTo>
                  <a:lnTo>
                    <a:pt x="39842" y="9881"/>
                  </a:lnTo>
                  <a:lnTo>
                    <a:pt x="39551" y="9852"/>
                  </a:lnTo>
                  <a:lnTo>
                    <a:pt x="39260" y="9794"/>
                  </a:lnTo>
                  <a:lnTo>
                    <a:pt x="39086" y="9736"/>
                  </a:lnTo>
                  <a:lnTo>
                    <a:pt x="38912" y="9649"/>
                  </a:lnTo>
                  <a:lnTo>
                    <a:pt x="38621" y="9445"/>
                  </a:lnTo>
                  <a:lnTo>
                    <a:pt x="38476" y="9358"/>
                  </a:lnTo>
                  <a:lnTo>
                    <a:pt x="38301" y="9300"/>
                  </a:lnTo>
                  <a:lnTo>
                    <a:pt x="38127" y="9300"/>
                  </a:lnTo>
                  <a:lnTo>
                    <a:pt x="37953" y="9358"/>
                  </a:lnTo>
                  <a:lnTo>
                    <a:pt x="37604" y="9532"/>
                  </a:lnTo>
                  <a:lnTo>
                    <a:pt x="37430" y="9562"/>
                  </a:lnTo>
                  <a:lnTo>
                    <a:pt x="37255" y="9591"/>
                  </a:lnTo>
                  <a:lnTo>
                    <a:pt x="37139" y="9532"/>
                  </a:lnTo>
                  <a:lnTo>
                    <a:pt x="37052" y="9445"/>
                  </a:lnTo>
                  <a:lnTo>
                    <a:pt x="36878" y="9242"/>
                  </a:lnTo>
                  <a:lnTo>
                    <a:pt x="36587" y="8777"/>
                  </a:lnTo>
                  <a:lnTo>
                    <a:pt x="36413" y="8574"/>
                  </a:lnTo>
                  <a:lnTo>
                    <a:pt x="36325" y="8486"/>
                  </a:lnTo>
                  <a:lnTo>
                    <a:pt x="36209" y="8399"/>
                  </a:lnTo>
                  <a:lnTo>
                    <a:pt x="36093" y="8370"/>
                  </a:lnTo>
                  <a:lnTo>
                    <a:pt x="35977" y="8341"/>
                  </a:lnTo>
                  <a:lnTo>
                    <a:pt x="35831" y="8370"/>
                  </a:lnTo>
                  <a:lnTo>
                    <a:pt x="35686" y="8428"/>
                  </a:lnTo>
                  <a:lnTo>
                    <a:pt x="35425" y="8603"/>
                  </a:lnTo>
                  <a:lnTo>
                    <a:pt x="35250" y="8806"/>
                  </a:lnTo>
                  <a:lnTo>
                    <a:pt x="35105" y="9009"/>
                  </a:lnTo>
                  <a:lnTo>
                    <a:pt x="34989" y="9213"/>
                  </a:lnTo>
                  <a:lnTo>
                    <a:pt x="34785" y="9591"/>
                  </a:lnTo>
                  <a:lnTo>
                    <a:pt x="34553" y="9997"/>
                  </a:lnTo>
                  <a:lnTo>
                    <a:pt x="34436" y="10201"/>
                  </a:lnTo>
                  <a:lnTo>
                    <a:pt x="34262" y="10404"/>
                  </a:lnTo>
                  <a:lnTo>
                    <a:pt x="34059" y="10608"/>
                  </a:lnTo>
                  <a:lnTo>
                    <a:pt x="33797" y="10840"/>
                  </a:lnTo>
                  <a:lnTo>
                    <a:pt x="33477" y="11044"/>
                  </a:lnTo>
                  <a:lnTo>
                    <a:pt x="33071" y="11247"/>
                  </a:lnTo>
                  <a:lnTo>
                    <a:pt x="32606" y="11450"/>
                  </a:lnTo>
                  <a:lnTo>
                    <a:pt x="32054" y="11683"/>
                  </a:lnTo>
                  <a:lnTo>
                    <a:pt x="31705" y="11770"/>
                  </a:lnTo>
                  <a:lnTo>
                    <a:pt x="31443" y="11770"/>
                  </a:lnTo>
                  <a:lnTo>
                    <a:pt x="31182" y="11712"/>
                  </a:lnTo>
                  <a:lnTo>
                    <a:pt x="30978" y="11625"/>
                  </a:lnTo>
                  <a:lnTo>
                    <a:pt x="30804" y="11480"/>
                  </a:lnTo>
                  <a:lnTo>
                    <a:pt x="30659" y="11305"/>
                  </a:lnTo>
                  <a:lnTo>
                    <a:pt x="30513" y="11102"/>
                  </a:lnTo>
                  <a:lnTo>
                    <a:pt x="30368" y="10898"/>
                  </a:lnTo>
                  <a:lnTo>
                    <a:pt x="30136" y="10462"/>
                  </a:lnTo>
                  <a:lnTo>
                    <a:pt x="30019" y="10259"/>
                  </a:lnTo>
                  <a:lnTo>
                    <a:pt x="29903" y="10085"/>
                  </a:lnTo>
                  <a:lnTo>
                    <a:pt x="29758" y="9939"/>
                  </a:lnTo>
                  <a:lnTo>
                    <a:pt x="29583" y="9823"/>
                  </a:lnTo>
                  <a:lnTo>
                    <a:pt x="29409" y="9736"/>
                  </a:lnTo>
                  <a:lnTo>
                    <a:pt x="29206" y="9736"/>
                  </a:lnTo>
                  <a:lnTo>
                    <a:pt x="28683" y="10056"/>
                  </a:lnTo>
                  <a:lnTo>
                    <a:pt x="28479" y="10143"/>
                  </a:lnTo>
                  <a:lnTo>
                    <a:pt x="28305" y="10230"/>
                  </a:lnTo>
                  <a:lnTo>
                    <a:pt x="28130" y="10259"/>
                  </a:lnTo>
                  <a:lnTo>
                    <a:pt x="27840" y="10259"/>
                  </a:lnTo>
                  <a:lnTo>
                    <a:pt x="27724" y="10230"/>
                  </a:lnTo>
                  <a:lnTo>
                    <a:pt x="27462" y="10114"/>
                  </a:lnTo>
                  <a:lnTo>
                    <a:pt x="27200" y="9939"/>
                  </a:lnTo>
                  <a:lnTo>
                    <a:pt x="26823" y="9765"/>
                  </a:lnTo>
                  <a:lnTo>
                    <a:pt x="26387" y="9591"/>
                  </a:lnTo>
                  <a:lnTo>
                    <a:pt x="26038" y="9591"/>
                  </a:lnTo>
                  <a:lnTo>
                    <a:pt x="25689" y="9649"/>
                  </a:lnTo>
                  <a:lnTo>
                    <a:pt x="25341" y="9678"/>
                  </a:lnTo>
                  <a:lnTo>
                    <a:pt x="25195" y="9649"/>
                  </a:lnTo>
                  <a:lnTo>
                    <a:pt x="25021" y="9620"/>
                  </a:lnTo>
                  <a:lnTo>
                    <a:pt x="24643" y="9503"/>
                  </a:lnTo>
                  <a:lnTo>
                    <a:pt x="24265" y="9329"/>
                  </a:lnTo>
                  <a:lnTo>
                    <a:pt x="23917" y="9184"/>
                  </a:lnTo>
                  <a:lnTo>
                    <a:pt x="23539" y="9068"/>
                  </a:lnTo>
                  <a:lnTo>
                    <a:pt x="23190" y="8980"/>
                  </a:lnTo>
                  <a:lnTo>
                    <a:pt x="22841" y="8980"/>
                  </a:lnTo>
                  <a:lnTo>
                    <a:pt x="22638" y="9038"/>
                  </a:lnTo>
                  <a:lnTo>
                    <a:pt x="22464" y="9097"/>
                  </a:lnTo>
                  <a:lnTo>
                    <a:pt x="22260" y="9213"/>
                  </a:lnTo>
                  <a:lnTo>
                    <a:pt x="22086" y="9329"/>
                  </a:lnTo>
                  <a:lnTo>
                    <a:pt x="21824" y="9416"/>
                  </a:lnTo>
                  <a:lnTo>
                    <a:pt x="21592" y="9416"/>
                  </a:lnTo>
                  <a:lnTo>
                    <a:pt x="21185" y="9358"/>
                  </a:lnTo>
                  <a:lnTo>
                    <a:pt x="20982" y="9358"/>
                  </a:lnTo>
                  <a:lnTo>
                    <a:pt x="20749" y="9416"/>
                  </a:lnTo>
                  <a:lnTo>
                    <a:pt x="20458" y="9562"/>
                  </a:lnTo>
                  <a:lnTo>
                    <a:pt x="20110" y="9823"/>
                  </a:lnTo>
                  <a:lnTo>
                    <a:pt x="19703" y="10172"/>
                  </a:lnTo>
                  <a:lnTo>
                    <a:pt x="19325" y="10462"/>
                  </a:lnTo>
                  <a:lnTo>
                    <a:pt x="19005" y="10666"/>
                  </a:lnTo>
                  <a:lnTo>
                    <a:pt x="18860" y="10724"/>
                  </a:lnTo>
                  <a:lnTo>
                    <a:pt x="18686" y="10782"/>
                  </a:lnTo>
                  <a:lnTo>
                    <a:pt x="18366" y="10782"/>
                  </a:lnTo>
                  <a:lnTo>
                    <a:pt x="18221" y="10724"/>
                  </a:lnTo>
                  <a:lnTo>
                    <a:pt x="18017" y="10666"/>
                  </a:lnTo>
                  <a:lnTo>
                    <a:pt x="17843" y="10550"/>
                  </a:lnTo>
                  <a:lnTo>
                    <a:pt x="17640" y="10433"/>
                  </a:lnTo>
                  <a:lnTo>
                    <a:pt x="17175" y="10056"/>
                  </a:lnTo>
                  <a:lnTo>
                    <a:pt x="16884" y="9881"/>
                  </a:lnTo>
                  <a:lnTo>
                    <a:pt x="16652" y="9678"/>
                  </a:lnTo>
                  <a:lnTo>
                    <a:pt x="16158" y="9242"/>
                  </a:lnTo>
                  <a:lnTo>
                    <a:pt x="15896" y="9038"/>
                  </a:lnTo>
                  <a:lnTo>
                    <a:pt x="15634" y="8864"/>
                  </a:lnTo>
                  <a:lnTo>
                    <a:pt x="15489" y="8806"/>
                  </a:lnTo>
                  <a:lnTo>
                    <a:pt x="15315" y="8748"/>
                  </a:lnTo>
                  <a:lnTo>
                    <a:pt x="14792" y="8748"/>
                  </a:lnTo>
                  <a:lnTo>
                    <a:pt x="14617" y="8777"/>
                  </a:lnTo>
                  <a:lnTo>
                    <a:pt x="14472" y="8864"/>
                  </a:lnTo>
                  <a:lnTo>
                    <a:pt x="14327" y="8922"/>
                  </a:lnTo>
                  <a:lnTo>
                    <a:pt x="14065" y="9155"/>
                  </a:lnTo>
                  <a:lnTo>
                    <a:pt x="13833" y="9387"/>
                  </a:lnTo>
                  <a:lnTo>
                    <a:pt x="13600" y="9649"/>
                  </a:lnTo>
                  <a:lnTo>
                    <a:pt x="13368" y="9910"/>
                  </a:lnTo>
                  <a:lnTo>
                    <a:pt x="13106" y="10114"/>
                  </a:lnTo>
                  <a:lnTo>
                    <a:pt x="12961" y="10201"/>
                  </a:lnTo>
                  <a:lnTo>
                    <a:pt x="12787" y="10259"/>
                  </a:lnTo>
                  <a:lnTo>
                    <a:pt x="12670" y="10259"/>
                  </a:lnTo>
                  <a:lnTo>
                    <a:pt x="12554" y="10230"/>
                  </a:lnTo>
                  <a:lnTo>
                    <a:pt x="12322" y="10114"/>
                  </a:lnTo>
                  <a:lnTo>
                    <a:pt x="12118" y="9997"/>
                  </a:lnTo>
                  <a:lnTo>
                    <a:pt x="12002" y="9939"/>
                  </a:lnTo>
                  <a:lnTo>
                    <a:pt x="11886" y="9881"/>
                  </a:lnTo>
                  <a:lnTo>
                    <a:pt x="11595" y="9823"/>
                  </a:lnTo>
                  <a:lnTo>
                    <a:pt x="11334" y="9794"/>
                  </a:lnTo>
                  <a:lnTo>
                    <a:pt x="10491" y="9794"/>
                  </a:lnTo>
                  <a:lnTo>
                    <a:pt x="10200" y="9765"/>
                  </a:lnTo>
                  <a:lnTo>
                    <a:pt x="9939" y="9678"/>
                  </a:lnTo>
                  <a:lnTo>
                    <a:pt x="9677" y="9562"/>
                  </a:lnTo>
                  <a:lnTo>
                    <a:pt x="8980" y="9009"/>
                  </a:lnTo>
                  <a:lnTo>
                    <a:pt x="8718" y="8835"/>
                  </a:lnTo>
                  <a:lnTo>
                    <a:pt x="8486" y="8690"/>
                  </a:lnTo>
                  <a:lnTo>
                    <a:pt x="8224" y="8603"/>
                  </a:lnTo>
                  <a:lnTo>
                    <a:pt x="7904" y="8515"/>
                  </a:lnTo>
                  <a:lnTo>
                    <a:pt x="7033" y="8312"/>
                  </a:lnTo>
                  <a:lnTo>
                    <a:pt x="6829" y="8225"/>
                  </a:lnTo>
                  <a:lnTo>
                    <a:pt x="6626" y="8138"/>
                  </a:lnTo>
                  <a:lnTo>
                    <a:pt x="6248" y="7905"/>
                  </a:lnTo>
                  <a:lnTo>
                    <a:pt x="5870" y="7673"/>
                  </a:lnTo>
                  <a:lnTo>
                    <a:pt x="5667" y="7556"/>
                  </a:lnTo>
                  <a:lnTo>
                    <a:pt x="5463" y="7469"/>
                  </a:lnTo>
                  <a:lnTo>
                    <a:pt x="5144" y="7353"/>
                  </a:lnTo>
                  <a:lnTo>
                    <a:pt x="4853" y="7295"/>
                  </a:lnTo>
                  <a:lnTo>
                    <a:pt x="4592" y="7179"/>
                  </a:lnTo>
                  <a:lnTo>
                    <a:pt x="4359" y="7033"/>
                  </a:lnTo>
                  <a:lnTo>
                    <a:pt x="4156" y="6859"/>
                  </a:lnTo>
                  <a:lnTo>
                    <a:pt x="3749" y="6481"/>
                  </a:lnTo>
                  <a:lnTo>
                    <a:pt x="3342" y="6074"/>
                  </a:lnTo>
                  <a:lnTo>
                    <a:pt x="3109" y="5871"/>
                  </a:lnTo>
                  <a:lnTo>
                    <a:pt x="2877" y="5667"/>
                  </a:lnTo>
                  <a:lnTo>
                    <a:pt x="2615" y="5493"/>
                  </a:lnTo>
                  <a:lnTo>
                    <a:pt x="2354" y="5348"/>
                  </a:lnTo>
                  <a:lnTo>
                    <a:pt x="2005" y="5203"/>
                  </a:lnTo>
                  <a:lnTo>
                    <a:pt x="1656" y="5115"/>
                  </a:lnTo>
                  <a:lnTo>
                    <a:pt x="1250" y="5086"/>
                  </a:lnTo>
                  <a:lnTo>
                    <a:pt x="639" y="5086"/>
                  </a:lnTo>
                  <a:lnTo>
                    <a:pt x="465" y="5144"/>
                  </a:lnTo>
                  <a:lnTo>
                    <a:pt x="320" y="5203"/>
                  </a:lnTo>
                  <a:lnTo>
                    <a:pt x="145" y="5290"/>
                  </a:lnTo>
                  <a:lnTo>
                    <a:pt x="29" y="5406"/>
                  </a:lnTo>
                  <a:lnTo>
                    <a:pt x="0" y="5493"/>
                  </a:lnTo>
                  <a:lnTo>
                    <a:pt x="0" y="5551"/>
                  </a:lnTo>
                  <a:lnTo>
                    <a:pt x="29" y="5609"/>
                  </a:lnTo>
                  <a:lnTo>
                    <a:pt x="87" y="5638"/>
                  </a:lnTo>
                  <a:lnTo>
                    <a:pt x="174" y="5697"/>
                  </a:lnTo>
                  <a:lnTo>
                    <a:pt x="262" y="5638"/>
                  </a:lnTo>
                  <a:lnTo>
                    <a:pt x="349" y="5580"/>
                  </a:lnTo>
                  <a:lnTo>
                    <a:pt x="436" y="5493"/>
                  </a:lnTo>
                  <a:lnTo>
                    <a:pt x="523" y="5464"/>
                  </a:lnTo>
                  <a:lnTo>
                    <a:pt x="988" y="5406"/>
                  </a:lnTo>
                  <a:lnTo>
                    <a:pt x="1395" y="5406"/>
                  </a:lnTo>
                  <a:lnTo>
                    <a:pt x="1744" y="5464"/>
                  </a:lnTo>
                  <a:lnTo>
                    <a:pt x="2063" y="5580"/>
                  </a:lnTo>
                  <a:lnTo>
                    <a:pt x="2354" y="5726"/>
                  </a:lnTo>
                  <a:lnTo>
                    <a:pt x="2615" y="5900"/>
                  </a:lnTo>
                  <a:lnTo>
                    <a:pt x="2877" y="6103"/>
                  </a:lnTo>
                  <a:lnTo>
                    <a:pt x="3109" y="6307"/>
                  </a:lnTo>
                  <a:lnTo>
                    <a:pt x="3545" y="6743"/>
                  </a:lnTo>
                  <a:lnTo>
                    <a:pt x="3981" y="7150"/>
                  </a:lnTo>
                  <a:lnTo>
                    <a:pt x="4214" y="7324"/>
                  </a:lnTo>
                  <a:lnTo>
                    <a:pt x="4446" y="7498"/>
                  </a:lnTo>
                  <a:lnTo>
                    <a:pt x="4737" y="7615"/>
                  </a:lnTo>
                  <a:lnTo>
                    <a:pt x="5027" y="7673"/>
                  </a:lnTo>
                  <a:lnTo>
                    <a:pt x="5260" y="7731"/>
                  </a:lnTo>
                  <a:lnTo>
                    <a:pt x="5463" y="7818"/>
                  </a:lnTo>
                  <a:lnTo>
                    <a:pt x="5463" y="37808"/>
                  </a:lnTo>
                  <a:lnTo>
                    <a:pt x="144575" y="37808"/>
                  </a:lnTo>
                  <a:lnTo>
                    <a:pt x="144575" y="37721"/>
                  </a:lnTo>
                  <a:lnTo>
                    <a:pt x="283396" y="37721"/>
                  </a:lnTo>
                  <a:lnTo>
                    <a:pt x="283396" y="5406"/>
                  </a:lnTo>
                  <a:lnTo>
                    <a:pt x="283716" y="5493"/>
                  </a:lnTo>
                  <a:lnTo>
                    <a:pt x="284065" y="5667"/>
                  </a:lnTo>
                  <a:lnTo>
                    <a:pt x="284442" y="5842"/>
                  </a:lnTo>
                  <a:lnTo>
                    <a:pt x="284820" y="6074"/>
                  </a:lnTo>
                  <a:lnTo>
                    <a:pt x="285053" y="6191"/>
                  </a:lnTo>
                  <a:lnTo>
                    <a:pt x="285314" y="6336"/>
                  </a:lnTo>
                  <a:lnTo>
                    <a:pt x="285459" y="6365"/>
                  </a:lnTo>
                  <a:lnTo>
                    <a:pt x="285576" y="6394"/>
                  </a:lnTo>
                  <a:lnTo>
                    <a:pt x="285663" y="6365"/>
                  </a:lnTo>
                  <a:lnTo>
                    <a:pt x="285721" y="6336"/>
                  </a:lnTo>
                  <a:lnTo>
                    <a:pt x="285721" y="6278"/>
                  </a:lnTo>
                  <a:lnTo>
                    <a:pt x="285721" y="6191"/>
                  </a:lnTo>
                  <a:lnTo>
                    <a:pt x="285663" y="6103"/>
                  </a:lnTo>
                  <a:lnTo>
                    <a:pt x="285605" y="6045"/>
                  </a:lnTo>
                  <a:lnTo>
                    <a:pt x="285518" y="6016"/>
                  </a:lnTo>
                  <a:lnTo>
                    <a:pt x="285314" y="5929"/>
                  </a:lnTo>
                  <a:lnTo>
                    <a:pt x="285140" y="5871"/>
                  </a:lnTo>
                  <a:lnTo>
                    <a:pt x="284326" y="5435"/>
                  </a:lnTo>
                  <a:lnTo>
                    <a:pt x="284094" y="5290"/>
                  </a:lnTo>
                  <a:lnTo>
                    <a:pt x="283861" y="5203"/>
                  </a:lnTo>
                  <a:lnTo>
                    <a:pt x="283396" y="5028"/>
                  </a:lnTo>
                  <a:lnTo>
                    <a:pt x="283076" y="4941"/>
                  </a:lnTo>
                  <a:lnTo>
                    <a:pt x="282786" y="4912"/>
                  </a:lnTo>
                  <a:lnTo>
                    <a:pt x="282495" y="4883"/>
                  </a:lnTo>
                  <a:lnTo>
                    <a:pt x="282176" y="4854"/>
                  </a:lnTo>
                  <a:lnTo>
                    <a:pt x="281565" y="4883"/>
                  </a:lnTo>
                  <a:lnTo>
                    <a:pt x="280955" y="4970"/>
                  </a:lnTo>
                  <a:lnTo>
                    <a:pt x="280316" y="4999"/>
                  </a:lnTo>
                  <a:lnTo>
                    <a:pt x="279647" y="4941"/>
                  </a:lnTo>
                  <a:lnTo>
                    <a:pt x="279008" y="4854"/>
                  </a:lnTo>
                  <a:lnTo>
                    <a:pt x="278369" y="4679"/>
                  </a:lnTo>
                  <a:lnTo>
                    <a:pt x="277177" y="4273"/>
                  </a:lnTo>
                  <a:lnTo>
                    <a:pt x="276858" y="4156"/>
                  </a:lnTo>
                  <a:lnTo>
                    <a:pt x="276567" y="4098"/>
                  </a:lnTo>
                  <a:lnTo>
                    <a:pt x="276247" y="4040"/>
                  </a:lnTo>
                  <a:lnTo>
                    <a:pt x="275928" y="4011"/>
                  </a:lnTo>
                  <a:lnTo>
                    <a:pt x="275172" y="4040"/>
                  </a:lnTo>
                  <a:lnTo>
                    <a:pt x="274416" y="4098"/>
                  </a:lnTo>
                  <a:lnTo>
                    <a:pt x="273661" y="4214"/>
                  </a:lnTo>
                  <a:lnTo>
                    <a:pt x="272934" y="4273"/>
                  </a:lnTo>
                  <a:lnTo>
                    <a:pt x="272179" y="4331"/>
                  </a:lnTo>
                  <a:lnTo>
                    <a:pt x="271801" y="4302"/>
                  </a:lnTo>
                  <a:lnTo>
                    <a:pt x="271423" y="4273"/>
                  </a:lnTo>
                  <a:lnTo>
                    <a:pt x="271046" y="4244"/>
                  </a:lnTo>
                  <a:lnTo>
                    <a:pt x="270697" y="4156"/>
                  </a:lnTo>
                  <a:lnTo>
                    <a:pt x="270319" y="4040"/>
                  </a:lnTo>
                  <a:lnTo>
                    <a:pt x="269970" y="3895"/>
                  </a:lnTo>
                  <a:lnTo>
                    <a:pt x="269360" y="3604"/>
                  </a:lnTo>
                  <a:lnTo>
                    <a:pt x="268779" y="3285"/>
                  </a:lnTo>
                  <a:lnTo>
                    <a:pt x="268169" y="3023"/>
                  </a:lnTo>
                  <a:lnTo>
                    <a:pt x="267849" y="2907"/>
                  </a:lnTo>
                  <a:lnTo>
                    <a:pt x="267529" y="2820"/>
                  </a:lnTo>
                  <a:lnTo>
                    <a:pt x="266599" y="2674"/>
                  </a:lnTo>
                  <a:lnTo>
                    <a:pt x="265640" y="2529"/>
                  </a:lnTo>
                  <a:lnTo>
                    <a:pt x="265175" y="2442"/>
                  </a:lnTo>
                  <a:lnTo>
                    <a:pt x="264739" y="2326"/>
                  </a:lnTo>
                  <a:lnTo>
                    <a:pt x="264274" y="2209"/>
                  </a:lnTo>
                  <a:lnTo>
                    <a:pt x="263839" y="2035"/>
                  </a:lnTo>
                  <a:lnTo>
                    <a:pt x="263461" y="1861"/>
                  </a:lnTo>
                  <a:lnTo>
                    <a:pt x="263083" y="1686"/>
                  </a:lnTo>
                  <a:lnTo>
                    <a:pt x="262415" y="1279"/>
                  </a:lnTo>
                  <a:lnTo>
                    <a:pt x="261775" y="873"/>
                  </a:lnTo>
                  <a:lnTo>
                    <a:pt x="261136" y="524"/>
                  </a:lnTo>
                  <a:lnTo>
                    <a:pt x="260816" y="349"/>
                  </a:lnTo>
                  <a:lnTo>
                    <a:pt x="260468" y="233"/>
                  </a:lnTo>
                  <a:lnTo>
                    <a:pt x="260148" y="117"/>
                  </a:lnTo>
                  <a:lnTo>
                    <a:pt x="259770" y="30"/>
                  </a:lnTo>
                  <a:lnTo>
                    <a:pt x="2593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3" name="Google Shape;383;p14"/>
            <p:cNvSpPr/>
            <p:nvPr/>
          </p:nvSpPr>
          <p:spPr>
            <a:xfrm>
              <a:off x="5550325" y="2519650"/>
              <a:ext cx="137350" cy="118450"/>
            </a:xfrm>
            <a:custGeom>
              <a:avLst/>
              <a:gdLst/>
              <a:ahLst/>
              <a:cxnLst/>
              <a:rect l="l" t="t" r="r" b="b"/>
              <a:pathLst>
                <a:path w="5494" h="4738" extrusionOk="0">
                  <a:moveTo>
                    <a:pt x="3924" y="1"/>
                  </a:moveTo>
                  <a:lnTo>
                    <a:pt x="3750" y="30"/>
                  </a:lnTo>
                  <a:lnTo>
                    <a:pt x="3546" y="117"/>
                  </a:lnTo>
                  <a:lnTo>
                    <a:pt x="3372" y="233"/>
                  </a:lnTo>
                  <a:lnTo>
                    <a:pt x="3139" y="204"/>
                  </a:lnTo>
                  <a:lnTo>
                    <a:pt x="2878" y="233"/>
                  </a:lnTo>
                  <a:lnTo>
                    <a:pt x="2645" y="291"/>
                  </a:lnTo>
                  <a:lnTo>
                    <a:pt x="2384" y="407"/>
                  </a:lnTo>
                  <a:lnTo>
                    <a:pt x="1919" y="698"/>
                  </a:lnTo>
                  <a:lnTo>
                    <a:pt x="1483" y="960"/>
                  </a:lnTo>
                  <a:lnTo>
                    <a:pt x="1134" y="1192"/>
                  </a:lnTo>
                  <a:lnTo>
                    <a:pt x="757" y="1483"/>
                  </a:lnTo>
                  <a:lnTo>
                    <a:pt x="582" y="1657"/>
                  </a:lnTo>
                  <a:lnTo>
                    <a:pt x="437" y="1860"/>
                  </a:lnTo>
                  <a:lnTo>
                    <a:pt x="292" y="2035"/>
                  </a:lnTo>
                  <a:lnTo>
                    <a:pt x="175" y="2238"/>
                  </a:lnTo>
                  <a:lnTo>
                    <a:pt x="88" y="2442"/>
                  </a:lnTo>
                  <a:lnTo>
                    <a:pt x="30" y="2645"/>
                  </a:lnTo>
                  <a:lnTo>
                    <a:pt x="1" y="2848"/>
                  </a:lnTo>
                  <a:lnTo>
                    <a:pt x="1" y="3052"/>
                  </a:lnTo>
                  <a:lnTo>
                    <a:pt x="59" y="3255"/>
                  </a:lnTo>
                  <a:lnTo>
                    <a:pt x="146" y="3459"/>
                  </a:lnTo>
                  <a:lnTo>
                    <a:pt x="292" y="3633"/>
                  </a:lnTo>
                  <a:lnTo>
                    <a:pt x="495" y="3807"/>
                  </a:lnTo>
                  <a:lnTo>
                    <a:pt x="727" y="3924"/>
                  </a:lnTo>
                  <a:lnTo>
                    <a:pt x="989" y="4040"/>
                  </a:lnTo>
                  <a:lnTo>
                    <a:pt x="1251" y="4098"/>
                  </a:lnTo>
                  <a:lnTo>
                    <a:pt x="1541" y="4156"/>
                  </a:lnTo>
                  <a:lnTo>
                    <a:pt x="2093" y="4243"/>
                  </a:lnTo>
                  <a:lnTo>
                    <a:pt x="2616" y="4331"/>
                  </a:lnTo>
                  <a:lnTo>
                    <a:pt x="2849" y="4447"/>
                  </a:lnTo>
                  <a:lnTo>
                    <a:pt x="3052" y="4563"/>
                  </a:lnTo>
                  <a:lnTo>
                    <a:pt x="3256" y="4679"/>
                  </a:lnTo>
                  <a:lnTo>
                    <a:pt x="3488" y="4737"/>
                  </a:lnTo>
                  <a:lnTo>
                    <a:pt x="3750" y="4737"/>
                  </a:lnTo>
                  <a:lnTo>
                    <a:pt x="3982" y="4650"/>
                  </a:lnTo>
                  <a:lnTo>
                    <a:pt x="4186" y="4534"/>
                  </a:lnTo>
                  <a:lnTo>
                    <a:pt x="4389" y="4418"/>
                  </a:lnTo>
                  <a:lnTo>
                    <a:pt x="4593" y="4243"/>
                  </a:lnTo>
                  <a:lnTo>
                    <a:pt x="4738" y="4040"/>
                  </a:lnTo>
                  <a:lnTo>
                    <a:pt x="4912" y="3807"/>
                  </a:lnTo>
                  <a:lnTo>
                    <a:pt x="5028" y="3575"/>
                  </a:lnTo>
                  <a:lnTo>
                    <a:pt x="5145" y="3313"/>
                  </a:lnTo>
                  <a:lnTo>
                    <a:pt x="5261" y="3052"/>
                  </a:lnTo>
                  <a:lnTo>
                    <a:pt x="5348" y="2790"/>
                  </a:lnTo>
                  <a:lnTo>
                    <a:pt x="5406" y="2529"/>
                  </a:lnTo>
                  <a:lnTo>
                    <a:pt x="5464" y="2006"/>
                  </a:lnTo>
                  <a:lnTo>
                    <a:pt x="5493" y="1773"/>
                  </a:lnTo>
                  <a:lnTo>
                    <a:pt x="5464" y="1541"/>
                  </a:lnTo>
                  <a:lnTo>
                    <a:pt x="5435" y="1366"/>
                  </a:lnTo>
                  <a:lnTo>
                    <a:pt x="5377" y="1163"/>
                  </a:lnTo>
                  <a:lnTo>
                    <a:pt x="5232" y="814"/>
                  </a:lnTo>
                  <a:lnTo>
                    <a:pt x="5116" y="669"/>
                  </a:lnTo>
                  <a:lnTo>
                    <a:pt x="4999" y="524"/>
                  </a:lnTo>
                  <a:lnTo>
                    <a:pt x="4883" y="378"/>
                  </a:lnTo>
                  <a:lnTo>
                    <a:pt x="4738" y="262"/>
                  </a:lnTo>
                  <a:lnTo>
                    <a:pt x="4593" y="146"/>
                  </a:lnTo>
                  <a:lnTo>
                    <a:pt x="4418" y="88"/>
                  </a:lnTo>
                  <a:lnTo>
                    <a:pt x="4273" y="30"/>
                  </a:lnTo>
                  <a:lnTo>
                    <a:pt x="40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384" name="Google Shape;384;p14"/>
          <p:cNvSpPr/>
          <p:nvPr/>
        </p:nvSpPr>
        <p:spPr>
          <a:xfrm rot="10800000" flipH="1">
            <a:off x="33180" y="-17623"/>
            <a:ext cx="5256837" cy="1121588"/>
          </a:xfrm>
          <a:custGeom>
            <a:avLst/>
            <a:gdLst/>
            <a:ahLst/>
            <a:cxnLst/>
            <a:rect l="l" t="t" r="r" b="b"/>
            <a:pathLst>
              <a:path w="109945" h="23456" extrusionOk="0">
                <a:moveTo>
                  <a:pt x="71633" y="0"/>
                </a:moveTo>
                <a:lnTo>
                  <a:pt x="71406" y="19"/>
                </a:lnTo>
                <a:lnTo>
                  <a:pt x="71199" y="38"/>
                </a:lnTo>
                <a:lnTo>
                  <a:pt x="70972" y="95"/>
                </a:lnTo>
                <a:lnTo>
                  <a:pt x="70745" y="152"/>
                </a:lnTo>
                <a:lnTo>
                  <a:pt x="70537" y="227"/>
                </a:lnTo>
                <a:lnTo>
                  <a:pt x="70329" y="322"/>
                </a:lnTo>
                <a:lnTo>
                  <a:pt x="70121" y="435"/>
                </a:lnTo>
                <a:lnTo>
                  <a:pt x="69951" y="548"/>
                </a:lnTo>
                <a:lnTo>
                  <a:pt x="69800" y="700"/>
                </a:lnTo>
                <a:lnTo>
                  <a:pt x="69649" y="870"/>
                </a:lnTo>
                <a:lnTo>
                  <a:pt x="69535" y="1040"/>
                </a:lnTo>
                <a:lnTo>
                  <a:pt x="69422" y="1229"/>
                </a:lnTo>
                <a:lnTo>
                  <a:pt x="69309" y="1418"/>
                </a:lnTo>
                <a:lnTo>
                  <a:pt x="69120" y="1796"/>
                </a:lnTo>
                <a:lnTo>
                  <a:pt x="68723" y="2646"/>
                </a:lnTo>
                <a:lnTo>
                  <a:pt x="68326" y="3516"/>
                </a:lnTo>
                <a:lnTo>
                  <a:pt x="68099" y="3988"/>
                </a:lnTo>
                <a:lnTo>
                  <a:pt x="67967" y="4234"/>
                </a:lnTo>
                <a:lnTo>
                  <a:pt x="67834" y="4461"/>
                </a:lnTo>
                <a:lnTo>
                  <a:pt x="67683" y="4688"/>
                </a:lnTo>
                <a:lnTo>
                  <a:pt x="67532" y="4896"/>
                </a:lnTo>
                <a:lnTo>
                  <a:pt x="67343" y="5085"/>
                </a:lnTo>
                <a:lnTo>
                  <a:pt x="67135" y="5255"/>
                </a:lnTo>
                <a:lnTo>
                  <a:pt x="66625" y="5614"/>
                </a:lnTo>
                <a:lnTo>
                  <a:pt x="66114" y="5973"/>
                </a:lnTo>
                <a:lnTo>
                  <a:pt x="65623" y="6332"/>
                </a:lnTo>
                <a:lnTo>
                  <a:pt x="65150" y="6729"/>
                </a:lnTo>
                <a:lnTo>
                  <a:pt x="64791" y="7050"/>
                </a:lnTo>
                <a:lnTo>
                  <a:pt x="64451" y="7390"/>
                </a:lnTo>
                <a:lnTo>
                  <a:pt x="64149" y="7731"/>
                </a:lnTo>
                <a:lnTo>
                  <a:pt x="63846" y="8109"/>
                </a:lnTo>
                <a:lnTo>
                  <a:pt x="63619" y="8468"/>
                </a:lnTo>
                <a:lnTo>
                  <a:pt x="63393" y="8827"/>
                </a:lnTo>
                <a:lnTo>
                  <a:pt x="63260" y="8997"/>
                </a:lnTo>
                <a:lnTo>
                  <a:pt x="63109" y="9148"/>
                </a:lnTo>
                <a:lnTo>
                  <a:pt x="62939" y="9281"/>
                </a:lnTo>
                <a:lnTo>
                  <a:pt x="62750" y="9375"/>
                </a:lnTo>
                <a:lnTo>
                  <a:pt x="62618" y="9451"/>
                </a:lnTo>
                <a:lnTo>
                  <a:pt x="62485" y="9488"/>
                </a:lnTo>
                <a:lnTo>
                  <a:pt x="62334" y="9526"/>
                </a:lnTo>
                <a:lnTo>
                  <a:pt x="62202" y="9545"/>
                </a:lnTo>
                <a:lnTo>
                  <a:pt x="61918" y="9545"/>
                </a:lnTo>
                <a:lnTo>
                  <a:pt x="61616" y="9526"/>
                </a:lnTo>
                <a:lnTo>
                  <a:pt x="61333" y="9470"/>
                </a:lnTo>
                <a:lnTo>
                  <a:pt x="61030" y="9413"/>
                </a:lnTo>
                <a:lnTo>
                  <a:pt x="60747" y="9356"/>
                </a:lnTo>
                <a:lnTo>
                  <a:pt x="60463" y="9318"/>
                </a:lnTo>
                <a:lnTo>
                  <a:pt x="59802" y="9205"/>
                </a:lnTo>
                <a:lnTo>
                  <a:pt x="59159" y="9110"/>
                </a:lnTo>
                <a:lnTo>
                  <a:pt x="58497" y="9054"/>
                </a:lnTo>
                <a:lnTo>
                  <a:pt x="57836" y="9035"/>
                </a:lnTo>
                <a:lnTo>
                  <a:pt x="57212" y="9035"/>
                </a:lnTo>
                <a:lnTo>
                  <a:pt x="56588" y="9054"/>
                </a:lnTo>
                <a:lnTo>
                  <a:pt x="55965" y="9035"/>
                </a:lnTo>
                <a:lnTo>
                  <a:pt x="55662" y="8997"/>
                </a:lnTo>
                <a:lnTo>
                  <a:pt x="55360" y="8978"/>
                </a:lnTo>
                <a:lnTo>
                  <a:pt x="55039" y="8959"/>
                </a:lnTo>
                <a:lnTo>
                  <a:pt x="54736" y="8978"/>
                </a:lnTo>
                <a:lnTo>
                  <a:pt x="54434" y="9016"/>
                </a:lnTo>
                <a:lnTo>
                  <a:pt x="54131" y="9073"/>
                </a:lnTo>
                <a:lnTo>
                  <a:pt x="53829" y="9148"/>
                </a:lnTo>
                <a:lnTo>
                  <a:pt x="53546" y="9262"/>
                </a:lnTo>
                <a:lnTo>
                  <a:pt x="53262" y="9375"/>
                </a:lnTo>
                <a:lnTo>
                  <a:pt x="52978" y="9507"/>
                </a:lnTo>
                <a:lnTo>
                  <a:pt x="52600" y="9734"/>
                </a:lnTo>
                <a:lnTo>
                  <a:pt x="52241" y="9961"/>
                </a:lnTo>
                <a:lnTo>
                  <a:pt x="51523" y="10415"/>
                </a:lnTo>
                <a:lnTo>
                  <a:pt x="50824" y="10887"/>
                </a:lnTo>
                <a:lnTo>
                  <a:pt x="50465" y="11114"/>
                </a:lnTo>
                <a:lnTo>
                  <a:pt x="50087" y="11341"/>
                </a:lnTo>
                <a:lnTo>
                  <a:pt x="49784" y="11511"/>
                </a:lnTo>
                <a:lnTo>
                  <a:pt x="49463" y="11681"/>
                </a:lnTo>
                <a:lnTo>
                  <a:pt x="49142" y="11813"/>
                </a:lnTo>
                <a:lnTo>
                  <a:pt x="48801" y="11927"/>
                </a:lnTo>
                <a:lnTo>
                  <a:pt x="48442" y="12002"/>
                </a:lnTo>
                <a:lnTo>
                  <a:pt x="48102" y="12059"/>
                </a:lnTo>
                <a:lnTo>
                  <a:pt x="47743" y="12078"/>
                </a:lnTo>
                <a:lnTo>
                  <a:pt x="47384" y="12078"/>
                </a:lnTo>
                <a:lnTo>
                  <a:pt x="46836" y="12040"/>
                </a:lnTo>
                <a:lnTo>
                  <a:pt x="46269" y="11983"/>
                </a:lnTo>
                <a:lnTo>
                  <a:pt x="45702" y="11927"/>
                </a:lnTo>
                <a:lnTo>
                  <a:pt x="45135" y="11908"/>
                </a:lnTo>
                <a:lnTo>
                  <a:pt x="44700" y="11908"/>
                </a:lnTo>
                <a:lnTo>
                  <a:pt x="44265" y="11945"/>
                </a:lnTo>
                <a:lnTo>
                  <a:pt x="43812" y="12002"/>
                </a:lnTo>
                <a:lnTo>
                  <a:pt x="43377" y="12021"/>
                </a:lnTo>
                <a:lnTo>
                  <a:pt x="42621" y="12059"/>
                </a:lnTo>
                <a:lnTo>
                  <a:pt x="42149" y="12078"/>
                </a:lnTo>
                <a:lnTo>
                  <a:pt x="41676" y="12078"/>
                </a:lnTo>
                <a:lnTo>
                  <a:pt x="41449" y="12059"/>
                </a:lnTo>
                <a:lnTo>
                  <a:pt x="41222" y="12021"/>
                </a:lnTo>
                <a:lnTo>
                  <a:pt x="41014" y="11983"/>
                </a:lnTo>
                <a:lnTo>
                  <a:pt x="40807" y="11927"/>
                </a:lnTo>
                <a:lnTo>
                  <a:pt x="40636" y="11832"/>
                </a:lnTo>
                <a:lnTo>
                  <a:pt x="40485" y="11738"/>
                </a:lnTo>
                <a:lnTo>
                  <a:pt x="40372" y="11624"/>
                </a:lnTo>
                <a:lnTo>
                  <a:pt x="40277" y="11492"/>
                </a:lnTo>
                <a:lnTo>
                  <a:pt x="40221" y="11360"/>
                </a:lnTo>
                <a:lnTo>
                  <a:pt x="40164" y="11246"/>
                </a:lnTo>
                <a:lnTo>
                  <a:pt x="40088" y="11152"/>
                </a:lnTo>
                <a:lnTo>
                  <a:pt x="40013" y="11057"/>
                </a:lnTo>
                <a:lnTo>
                  <a:pt x="39824" y="10887"/>
                </a:lnTo>
                <a:lnTo>
                  <a:pt x="39616" y="10736"/>
                </a:lnTo>
                <a:lnTo>
                  <a:pt x="39389" y="10622"/>
                </a:lnTo>
                <a:lnTo>
                  <a:pt x="39143" y="10528"/>
                </a:lnTo>
                <a:lnTo>
                  <a:pt x="38671" y="10358"/>
                </a:lnTo>
                <a:lnTo>
                  <a:pt x="38331" y="10282"/>
                </a:lnTo>
                <a:lnTo>
                  <a:pt x="38009" y="10226"/>
                </a:lnTo>
                <a:lnTo>
                  <a:pt x="37329" y="10226"/>
                </a:lnTo>
                <a:lnTo>
                  <a:pt x="36422" y="10263"/>
                </a:lnTo>
                <a:lnTo>
                  <a:pt x="35968" y="10282"/>
                </a:lnTo>
                <a:lnTo>
                  <a:pt x="35514" y="10263"/>
                </a:lnTo>
                <a:lnTo>
                  <a:pt x="35042" y="10207"/>
                </a:lnTo>
                <a:lnTo>
                  <a:pt x="34796" y="10169"/>
                </a:lnTo>
                <a:lnTo>
                  <a:pt x="34569" y="10131"/>
                </a:lnTo>
                <a:lnTo>
                  <a:pt x="34343" y="10074"/>
                </a:lnTo>
                <a:lnTo>
                  <a:pt x="34135" y="9999"/>
                </a:lnTo>
                <a:lnTo>
                  <a:pt x="33908" y="9904"/>
                </a:lnTo>
                <a:lnTo>
                  <a:pt x="33700" y="9772"/>
                </a:lnTo>
                <a:lnTo>
                  <a:pt x="33246" y="9432"/>
                </a:lnTo>
                <a:lnTo>
                  <a:pt x="32812" y="9073"/>
                </a:lnTo>
                <a:lnTo>
                  <a:pt x="32377" y="8713"/>
                </a:lnTo>
                <a:lnTo>
                  <a:pt x="31923" y="8373"/>
                </a:lnTo>
                <a:lnTo>
                  <a:pt x="31205" y="7825"/>
                </a:lnTo>
                <a:lnTo>
                  <a:pt x="30846" y="7542"/>
                </a:lnTo>
                <a:lnTo>
                  <a:pt x="30506" y="7258"/>
                </a:lnTo>
                <a:lnTo>
                  <a:pt x="30033" y="6823"/>
                </a:lnTo>
                <a:lnTo>
                  <a:pt x="29788" y="6597"/>
                </a:lnTo>
                <a:lnTo>
                  <a:pt x="29542" y="6389"/>
                </a:lnTo>
                <a:lnTo>
                  <a:pt x="29277" y="6181"/>
                </a:lnTo>
                <a:lnTo>
                  <a:pt x="29013" y="6011"/>
                </a:lnTo>
                <a:lnTo>
                  <a:pt x="28729" y="5860"/>
                </a:lnTo>
                <a:lnTo>
                  <a:pt x="28427" y="5727"/>
                </a:lnTo>
                <a:lnTo>
                  <a:pt x="28181" y="5671"/>
                </a:lnTo>
                <a:lnTo>
                  <a:pt x="27954" y="5614"/>
                </a:lnTo>
                <a:lnTo>
                  <a:pt x="27709" y="5576"/>
                </a:lnTo>
                <a:lnTo>
                  <a:pt x="27482" y="5576"/>
                </a:lnTo>
                <a:lnTo>
                  <a:pt x="27236" y="5557"/>
                </a:lnTo>
                <a:lnTo>
                  <a:pt x="26990" y="5576"/>
                </a:lnTo>
                <a:lnTo>
                  <a:pt x="26518" y="5614"/>
                </a:lnTo>
                <a:lnTo>
                  <a:pt x="26215" y="5652"/>
                </a:lnTo>
                <a:lnTo>
                  <a:pt x="25932" y="5727"/>
                </a:lnTo>
                <a:lnTo>
                  <a:pt x="25629" y="5803"/>
                </a:lnTo>
                <a:lnTo>
                  <a:pt x="25346" y="5897"/>
                </a:lnTo>
                <a:lnTo>
                  <a:pt x="25062" y="5992"/>
                </a:lnTo>
                <a:lnTo>
                  <a:pt x="24798" y="6124"/>
                </a:lnTo>
                <a:lnTo>
                  <a:pt x="24514" y="6256"/>
                </a:lnTo>
                <a:lnTo>
                  <a:pt x="24269" y="6389"/>
                </a:lnTo>
                <a:lnTo>
                  <a:pt x="24004" y="6559"/>
                </a:lnTo>
                <a:lnTo>
                  <a:pt x="23758" y="6729"/>
                </a:lnTo>
                <a:lnTo>
                  <a:pt x="23513" y="6918"/>
                </a:lnTo>
                <a:lnTo>
                  <a:pt x="23286" y="7107"/>
                </a:lnTo>
                <a:lnTo>
                  <a:pt x="23078" y="7315"/>
                </a:lnTo>
                <a:lnTo>
                  <a:pt x="22870" y="7523"/>
                </a:lnTo>
                <a:lnTo>
                  <a:pt x="22662" y="7750"/>
                </a:lnTo>
                <a:lnTo>
                  <a:pt x="22473" y="7995"/>
                </a:lnTo>
                <a:lnTo>
                  <a:pt x="21887" y="8808"/>
                </a:lnTo>
                <a:lnTo>
                  <a:pt x="21604" y="9224"/>
                </a:lnTo>
                <a:lnTo>
                  <a:pt x="21282" y="9602"/>
                </a:lnTo>
                <a:lnTo>
                  <a:pt x="20810" y="10150"/>
                </a:lnTo>
                <a:lnTo>
                  <a:pt x="20337" y="10679"/>
                </a:lnTo>
                <a:lnTo>
                  <a:pt x="19884" y="11227"/>
                </a:lnTo>
                <a:lnTo>
                  <a:pt x="19430" y="11775"/>
                </a:lnTo>
                <a:lnTo>
                  <a:pt x="19166" y="12116"/>
                </a:lnTo>
                <a:lnTo>
                  <a:pt x="18901" y="12418"/>
                </a:lnTo>
                <a:lnTo>
                  <a:pt x="18617" y="12701"/>
                </a:lnTo>
                <a:lnTo>
                  <a:pt x="18315" y="12947"/>
                </a:lnTo>
                <a:lnTo>
                  <a:pt x="17994" y="13174"/>
                </a:lnTo>
                <a:lnTo>
                  <a:pt x="17672" y="13382"/>
                </a:lnTo>
                <a:lnTo>
                  <a:pt x="17332" y="13552"/>
                </a:lnTo>
                <a:lnTo>
                  <a:pt x="16992" y="13703"/>
                </a:lnTo>
                <a:lnTo>
                  <a:pt x="16633" y="13836"/>
                </a:lnTo>
                <a:lnTo>
                  <a:pt x="16255" y="13930"/>
                </a:lnTo>
                <a:lnTo>
                  <a:pt x="15877" y="14006"/>
                </a:lnTo>
                <a:lnTo>
                  <a:pt x="15480" y="14043"/>
                </a:lnTo>
                <a:lnTo>
                  <a:pt x="15102" y="14081"/>
                </a:lnTo>
                <a:lnTo>
                  <a:pt x="14686" y="14081"/>
                </a:lnTo>
                <a:lnTo>
                  <a:pt x="14270" y="14062"/>
                </a:lnTo>
                <a:lnTo>
                  <a:pt x="13854" y="14025"/>
                </a:lnTo>
                <a:lnTo>
                  <a:pt x="13628" y="14006"/>
                </a:lnTo>
                <a:lnTo>
                  <a:pt x="13401" y="14006"/>
                </a:lnTo>
                <a:lnTo>
                  <a:pt x="13174" y="14025"/>
                </a:lnTo>
                <a:lnTo>
                  <a:pt x="12966" y="14062"/>
                </a:lnTo>
                <a:lnTo>
                  <a:pt x="12739" y="14100"/>
                </a:lnTo>
                <a:lnTo>
                  <a:pt x="12531" y="14157"/>
                </a:lnTo>
                <a:lnTo>
                  <a:pt x="12324" y="14232"/>
                </a:lnTo>
                <a:lnTo>
                  <a:pt x="12116" y="14327"/>
                </a:lnTo>
                <a:lnTo>
                  <a:pt x="11908" y="14440"/>
                </a:lnTo>
                <a:lnTo>
                  <a:pt x="11719" y="14554"/>
                </a:lnTo>
                <a:lnTo>
                  <a:pt x="11530" y="14667"/>
                </a:lnTo>
                <a:lnTo>
                  <a:pt x="11341" y="14799"/>
                </a:lnTo>
                <a:lnTo>
                  <a:pt x="11171" y="14951"/>
                </a:lnTo>
                <a:lnTo>
                  <a:pt x="11001" y="15102"/>
                </a:lnTo>
                <a:lnTo>
                  <a:pt x="10849" y="15272"/>
                </a:lnTo>
                <a:lnTo>
                  <a:pt x="10698" y="15442"/>
                </a:lnTo>
                <a:lnTo>
                  <a:pt x="10585" y="15593"/>
                </a:lnTo>
                <a:lnTo>
                  <a:pt x="10471" y="15744"/>
                </a:lnTo>
                <a:lnTo>
                  <a:pt x="10301" y="16085"/>
                </a:lnTo>
                <a:lnTo>
                  <a:pt x="10150" y="16425"/>
                </a:lnTo>
                <a:lnTo>
                  <a:pt x="10018" y="16784"/>
                </a:lnTo>
                <a:lnTo>
                  <a:pt x="9923" y="16973"/>
                </a:lnTo>
                <a:lnTo>
                  <a:pt x="9829" y="17143"/>
                </a:lnTo>
                <a:lnTo>
                  <a:pt x="9583" y="17483"/>
                </a:lnTo>
                <a:lnTo>
                  <a:pt x="9318" y="17786"/>
                </a:lnTo>
                <a:lnTo>
                  <a:pt x="9035" y="18088"/>
                </a:lnTo>
                <a:lnTo>
                  <a:pt x="8714" y="18334"/>
                </a:lnTo>
                <a:lnTo>
                  <a:pt x="8392" y="18598"/>
                </a:lnTo>
                <a:lnTo>
                  <a:pt x="7731" y="19090"/>
                </a:lnTo>
                <a:lnTo>
                  <a:pt x="7050" y="19562"/>
                </a:lnTo>
                <a:lnTo>
                  <a:pt x="6370" y="20016"/>
                </a:lnTo>
                <a:lnTo>
                  <a:pt x="5765" y="20432"/>
                </a:lnTo>
                <a:lnTo>
                  <a:pt x="5444" y="20602"/>
                </a:lnTo>
                <a:lnTo>
                  <a:pt x="5122" y="20791"/>
                </a:lnTo>
                <a:lnTo>
                  <a:pt x="4801" y="20942"/>
                </a:lnTo>
                <a:lnTo>
                  <a:pt x="4461" y="21074"/>
                </a:lnTo>
                <a:lnTo>
                  <a:pt x="4121" y="21207"/>
                </a:lnTo>
                <a:lnTo>
                  <a:pt x="3762" y="21301"/>
                </a:lnTo>
                <a:lnTo>
                  <a:pt x="3214" y="21490"/>
                </a:lnTo>
                <a:lnTo>
                  <a:pt x="2647" y="21717"/>
                </a:lnTo>
                <a:lnTo>
                  <a:pt x="2382" y="21849"/>
                </a:lnTo>
                <a:lnTo>
                  <a:pt x="2136" y="21982"/>
                </a:lnTo>
                <a:lnTo>
                  <a:pt x="1872" y="22152"/>
                </a:lnTo>
                <a:lnTo>
                  <a:pt x="1626" y="22303"/>
                </a:lnTo>
                <a:lnTo>
                  <a:pt x="1248" y="22624"/>
                </a:lnTo>
                <a:lnTo>
                  <a:pt x="851" y="22927"/>
                </a:lnTo>
                <a:lnTo>
                  <a:pt x="435" y="23191"/>
                </a:lnTo>
                <a:lnTo>
                  <a:pt x="0" y="23437"/>
                </a:lnTo>
                <a:lnTo>
                  <a:pt x="109585" y="23437"/>
                </a:lnTo>
                <a:lnTo>
                  <a:pt x="109642" y="23456"/>
                </a:lnTo>
                <a:lnTo>
                  <a:pt x="109945" y="23456"/>
                </a:lnTo>
                <a:lnTo>
                  <a:pt x="109869" y="23437"/>
                </a:lnTo>
                <a:lnTo>
                  <a:pt x="109623" y="23305"/>
                </a:lnTo>
                <a:lnTo>
                  <a:pt x="109359" y="23153"/>
                </a:lnTo>
                <a:lnTo>
                  <a:pt x="109113" y="23002"/>
                </a:lnTo>
                <a:lnTo>
                  <a:pt x="108867" y="22832"/>
                </a:lnTo>
                <a:lnTo>
                  <a:pt x="108773" y="22738"/>
                </a:lnTo>
                <a:lnTo>
                  <a:pt x="108659" y="22624"/>
                </a:lnTo>
                <a:lnTo>
                  <a:pt x="108546" y="22435"/>
                </a:lnTo>
                <a:lnTo>
                  <a:pt x="108414" y="22265"/>
                </a:lnTo>
                <a:lnTo>
                  <a:pt x="108300" y="22076"/>
                </a:lnTo>
                <a:lnTo>
                  <a:pt x="108168" y="21906"/>
                </a:lnTo>
                <a:lnTo>
                  <a:pt x="107903" y="21585"/>
                </a:lnTo>
                <a:lnTo>
                  <a:pt x="107676" y="21282"/>
                </a:lnTo>
                <a:lnTo>
                  <a:pt x="107487" y="20942"/>
                </a:lnTo>
                <a:lnTo>
                  <a:pt x="107298" y="20602"/>
                </a:lnTo>
                <a:lnTo>
                  <a:pt x="107128" y="20262"/>
                </a:lnTo>
                <a:lnTo>
                  <a:pt x="107034" y="20092"/>
                </a:lnTo>
                <a:lnTo>
                  <a:pt x="106920" y="19921"/>
                </a:lnTo>
                <a:lnTo>
                  <a:pt x="106750" y="19714"/>
                </a:lnTo>
                <a:lnTo>
                  <a:pt x="106561" y="19506"/>
                </a:lnTo>
                <a:lnTo>
                  <a:pt x="106353" y="19336"/>
                </a:lnTo>
                <a:lnTo>
                  <a:pt x="106108" y="19165"/>
                </a:lnTo>
                <a:lnTo>
                  <a:pt x="105824" y="18995"/>
                </a:lnTo>
                <a:lnTo>
                  <a:pt x="105503" y="18863"/>
                </a:lnTo>
                <a:lnTo>
                  <a:pt x="104879" y="18598"/>
                </a:lnTo>
                <a:lnTo>
                  <a:pt x="104445" y="18409"/>
                </a:lnTo>
                <a:lnTo>
                  <a:pt x="104010" y="18220"/>
                </a:lnTo>
                <a:lnTo>
                  <a:pt x="103556" y="18050"/>
                </a:lnTo>
                <a:lnTo>
                  <a:pt x="103329" y="17994"/>
                </a:lnTo>
                <a:lnTo>
                  <a:pt x="103103" y="17937"/>
                </a:lnTo>
                <a:lnTo>
                  <a:pt x="102706" y="17861"/>
                </a:lnTo>
                <a:lnTo>
                  <a:pt x="102309" y="17824"/>
                </a:lnTo>
                <a:lnTo>
                  <a:pt x="101534" y="17824"/>
                </a:lnTo>
                <a:lnTo>
                  <a:pt x="100740" y="17861"/>
                </a:lnTo>
                <a:lnTo>
                  <a:pt x="99946" y="17899"/>
                </a:lnTo>
                <a:lnTo>
                  <a:pt x="99398" y="17956"/>
                </a:lnTo>
                <a:lnTo>
                  <a:pt x="98850" y="18050"/>
                </a:lnTo>
                <a:lnTo>
                  <a:pt x="97773" y="18239"/>
                </a:lnTo>
                <a:lnTo>
                  <a:pt x="97225" y="18334"/>
                </a:lnTo>
                <a:lnTo>
                  <a:pt x="96676" y="18372"/>
                </a:lnTo>
                <a:lnTo>
                  <a:pt x="96393" y="18391"/>
                </a:lnTo>
                <a:lnTo>
                  <a:pt x="96128" y="18391"/>
                </a:lnTo>
                <a:lnTo>
                  <a:pt x="95845" y="18372"/>
                </a:lnTo>
                <a:lnTo>
                  <a:pt x="95561" y="18353"/>
                </a:lnTo>
                <a:lnTo>
                  <a:pt x="95183" y="18296"/>
                </a:lnTo>
                <a:lnTo>
                  <a:pt x="94805" y="18220"/>
                </a:lnTo>
                <a:lnTo>
                  <a:pt x="94427" y="18107"/>
                </a:lnTo>
                <a:lnTo>
                  <a:pt x="94068" y="17975"/>
                </a:lnTo>
                <a:lnTo>
                  <a:pt x="93709" y="17824"/>
                </a:lnTo>
                <a:lnTo>
                  <a:pt x="93350" y="17653"/>
                </a:lnTo>
                <a:lnTo>
                  <a:pt x="92632" y="17332"/>
                </a:lnTo>
                <a:lnTo>
                  <a:pt x="92273" y="17181"/>
                </a:lnTo>
                <a:lnTo>
                  <a:pt x="91895" y="17068"/>
                </a:lnTo>
                <a:lnTo>
                  <a:pt x="91517" y="16973"/>
                </a:lnTo>
                <a:lnTo>
                  <a:pt x="91328" y="16935"/>
                </a:lnTo>
                <a:lnTo>
                  <a:pt x="91139" y="16916"/>
                </a:lnTo>
                <a:lnTo>
                  <a:pt x="90685" y="16916"/>
                </a:lnTo>
                <a:lnTo>
                  <a:pt x="90250" y="16935"/>
                </a:lnTo>
                <a:lnTo>
                  <a:pt x="89797" y="16954"/>
                </a:lnTo>
                <a:lnTo>
                  <a:pt x="89570" y="16935"/>
                </a:lnTo>
                <a:lnTo>
                  <a:pt x="89362" y="16916"/>
                </a:lnTo>
                <a:lnTo>
                  <a:pt x="89097" y="16897"/>
                </a:lnTo>
                <a:lnTo>
                  <a:pt x="88833" y="16841"/>
                </a:lnTo>
                <a:lnTo>
                  <a:pt x="88587" y="16784"/>
                </a:lnTo>
                <a:lnTo>
                  <a:pt x="88322" y="16708"/>
                </a:lnTo>
                <a:lnTo>
                  <a:pt x="88077" y="16614"/>
                </a:lnTo>
                <a:lnTo>
                  <a:pt x="87850" y="16501"/>
                </a:lnTo>
                <a:lnTo>
                  <a:pt x="87604" y="16387"/>
                </a:lnTo>
                <a:lnTo>
                  <a:pt x="87377" y="16255"/>
                </a:lnTo>
                <a:lnTo>
                  <a:pt x="87226" y="16160"/>
                </a:lnTo>
                <a:lnTo>
                  <a:pt x="87075" y="16047"/>
                </a:lnTo>
                <a:lnTo>
                  <a:pt x="86924" y="15933"/>
                </a:lnTo>
                <a:lnTo>
                  <a:pt x="86791" y="15801"/>
                </a:lnTo>
                <a:lnTo>
                  <a:pt x="86678" y="15669"/>
                </a:lnTo>
                <a:lnTo>
                  <a:pt x="86565" y="15518"/>
                </a:lnTo>
                <a:lnTo>
                  <a:pt x="86470" y="15348"/>
                </a:lnTo>
                <a:lnTo>
                  <a:pt x="86395" y="15177"/>
                </a:lnTo>
                <a:lnTo>
                  <a:pt x="86338" y="14932"/>
                </a:lnTo>
                <a:lnTo>
                  <a:pt x="86281" y="14686"/>
                </a:lnTo>
                <a:lnTo>
                  <a:pt x="86224" y="14440"/>
                </a:lnTo>
                <a:lnTo>
                  <a:pt x="86149" y="14195"/>
                </a:lnTo>
                <a:lnTo>
                  <a:pt x="86035" y="13968"/>
                </a:lnTo>
                <a:lnTo>
                  <a:pt x="85922" y="13760"/>
                </a:lnTo>
                <a:lnTo>
                  <a:pt x="85790" y="13571"/>
                </a:lnTo>
                <a:lnTo>
                  <a:pt x="85657" y="13363"/>
                </a:lnTo>
                <a:lnTo>
                  <a:pt x="85355" y="12985"/>
                </a:lnTo>
                <a:lnTo>
                  <a:pt x="85223" y="12777"/>
                </a:lnTo>
                <a:lnTo>
                  <a:pt x="85109" y="12588"/>
                </a:lnTo>
                <a:lnTo>
                  <a:pt x="84958" y="12323"/>
                </a:lnTo>
                <a:lnTo>
                  <a:pt x="84826" y="12040"/>
                </a:lnTo>
                <a:lnTo>
                  <a:pt x="84580" y="11492"/>
                </a:lnTo>
                <a:lnTo>
                  <a:pt x="84448" y="11227"/>
                </a:lnTo>
                <a:lnTo>
                  <a:pt x="84315" y="10963"/>
                </a:lnTo>
                <a:lnTo>
                  <a:pt x="84164" y="10698"/>
                </a:lnTo>
                <a:lnTo>
                  <a:pt x="83994" y="10452"/>
                </a:lnTo>
                <a:lnTo>
                  <a:pt x="83881" y="10301"/>
                </a:lnTo>
                <a:lnTo>
                  <a:pt x="83767" y="10188"/>
                </a:lnTo>
                <a:lnTo>
                  <a:pt x="83635" y="10074"/>
                </a:lnTo>
                <a:lnTo>
                  <a:pt x="83503" y="9961"/>
                </a:lnTo>
                <a:lnTo>
                  <a:pt x="83219" y="9772"/>
                </a:lnTo>
                <a:lnTo>
                  <a:pt x="82936" y="9564"/>
                </a:lnTo>
                <a:lnTo>
                  <a:pt x="82822" y="9470"/>
                </a:lnTo>
                <a:lnTo>
                  <a:pt x="82728" y="9375"/>
                </a:lnTo>
                <a:lnTo>
                  <a:pt x="82633" y="9262"/>
                </a:lnTo>
                <a:lnTo>
                  <a:pt x="82539" y="9148"/>
                </a:lnTo>
                <a:lnTo>
                  <a:pt x="82482" y="9016"/>
                </a:lnTo>
                <a:lnTo>
                  <a:pt x="82407" y="8884"/>
                </a:lnTo>
                <a:lnTo>
                  <a:pt x="82350" y="8751"/>
                </a:lnTo>
                <a:lnTo>
                  <a:pt x="82312" y="8619"/>
                </a:lnTo>
                <a:lnTo>
                  <a:pt x="82255" y="8298"/>
                </a:lnTo>
                <a:lnTo>
                  <a:pt x="82199" y="7976"/>
                </a:lnTo>
                <a:lnTo>
                  <a:pt x="82104" y="7315"/>
                </a:lnTo>
                <a:lnTo>
                  <a:pt x="82047" y="7012"/>
                </a:lnTo>
                <a:lnTo>
                  <a:pt x="81972" y="6691"/>
                </a:lnTo>
                <a:lnTo>
                  <a:pt x="81858" y="6389"/>
                </a:lnTo>
                <a:lnTo>
                  <a:pt x="81707" y="6086"/>
                </a:lnTo>
                <a:lnTo>
                  <a:pt x="81613" y="5897"/>
                </a:lnTo>
                <a:lnTo>
                  <a:pt x="81499" y="5727"/>
                </a:lnTo>
                <a:lnTo>
                  <a:pt x="81235" y="5368"/>
                </a:lnTo>
                <a:lnTo>
                  <a:pt x="80970" y="5047"/>
                </a:lnTo>
                <a:lnTo>
                  <a:pt x="80668" y="4725"/>
                </a:lnTo>
                <a:lnTo>
                  <a:pt x="80290" y="4329"/>
                </a:lnTo>
                <a:lnTo>
                  <a:pt x="80082" y="4140"/>
                </a:lnTo>
                <a:lnTo>
                  <a:pt x="79874" y="3951"/>
                </a:lnTo>
                <a:lnTo>
                  <a:pt x="79647" y="3780"/>
                </a:lnTo>
                <a:lnTo>
                  <a:pt x="79420" y="3610"/>
                </a:lnTo>
                <a:lnTo>
                  <a:pt x="79193" y="3459"/>
                </a:lnTo>
                <a:lnTo>
                  <a:pt x="78948" y="3346"/>
                </a:lnTo>
                <a:lnTo>
                  <a:pt x="78759" y="3270"/>
                </a:lnTo>
                <a:lnTo>
                  <a:pt x="78570" y="3213"/>
                </a:lnTo>
                <a:lnTo>
                  <a:pt x="78400" y="3176"/>
                </a:lnTo>
                <a:lnTo>
                  <a:pt x="78211" y="3157"/>
                </a:lnTo>
                <a:lnTo>
                  <a:pt x="77833" y="3119"/>
                </a:lnTo>
                <a:lnTo>
                  <a:pt x="77436" y="3081"/>
                </a:lnTo>
                <a:lnTo>
                  <a:pt x="77077" y="3024"/>
                </a:lnTo>
                <a:lnTo>
                  <a:pt x="76718" y="2949"/>
                </a:lnTo>
                <a:lnTo>
                  <a:pt x="76377" y="2835"/>
                </a:lnTo>
                <a:lnTo>
                  <a:pt x="76037" y="2703"/>
                </a:lnTo>
                <a:lnTo>
                  <a:pt x="75848" y="2609"/>
                </a:lnTo>
                <a:lnTo>
                  <a:pt x="75678" y="2495"/>
                </a:lnTo>
                <a:lnTo>
                  <a:pt x="75508" y="2382"/>
                </a:lnTo>
                <a:lnTo>
                  <a:pt x="75357" y="2250"/>
                </a:lnTo>
                <a:lnTo>
                  <a:pt x="75054" y="1966"/>
                </a:lnTo>
                <a:lnTo>
                  <a:pt x="74790" y="1664"/>
                </a:lnTo>
                <a:lnTo>
                  <a:pt x="74506" y="1342"/>
                </a:lnTo>
                <a:lnTo>
                  <a:pt x="74223" y="1059"/>
                </a:lnTo>
                <a:lnTo>
                  <a:pt x="74071" y="908"/>
                </a:lnTo>
                <a:lnTo>
                  <a:pt x="73920" y="775"/>
                </a:lnTo>
                <a:lnTo>
                  <a:pt x="73750" y="662"/>
                </a:lnTo>
                <a:lnTo>
                  <a:pt x="73580" y="548"/>
                </a:lnTo>
                <a:lnTo>
                  <a:pt x="73391" y="435"/>
                </a:lnTo>
                <a:lnTo>
                  <a:pt x="73183" y="341"/>
                </a:lnTo>
                <a:lnTo>
                  <a:pt x="72975" y="246"/>
                </a:lnTo>
                <a:lnTo>
                  <a:pt x="72767" y="170"/>
                </a:lnTo>
                <a:lnTo>
                  <a:pt x="72540" y="114"/>
                </a:lnTo>
                <a:lnTo>
                  <a:pt x="72314" y="57"/>
                </a:lnTo>
                <a:lnTo>
                  <a:pt x="72087" y="38"/>
                </a:lnTo>
                <a:lnTo>
                  <a:pt x="71860" y="19"/>
                </a:lnTo>
                <a:lnTo>
                  <a:pt x="71633"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385" name="Google Shape;385;p14"/>
          <p:cNvSpPr/>
          <p:nvPr/>
        </p:nvSpPr>
        <p:spPr>
          <a:xfrm rot="10800000">
            <a:off x="-66833" y="-557282"/>
            <a:ext cx="4157135" cy="1378971"/>
          </a:xfrm>
          <a:custGeom>
            <a:avLst/>
            <a:gdLst/>
            <a:ahLst/>
            <a:cxnLst/>
            <a:rect l="l" t="t" r="r" b="b"/>
            <a:pathLst>
              <a:path w="58177" h="19298" extrusionOk="0">
                <a:moveTo>
                  <a:pt x="58177" y="7390"/>
                </a:moveTo>
                <a:lnTo>
                  <a:pt x="58177" y="7390"/>
                </a:lnTo>
                <a:lnTo>
                  <a:pt x="58158" y="7409"/>
                </a:lnTo>
                <a:lnTo>
                  <a:pt x="58139" y="7409"/>
                </a:lnTo>
                <a:lnTo>
                  <a:pt x="58139" y="7409"/>
                </a:lnTo>
                <a:lnTo>
                  <a:pt x="57855" y="7447"/>
                </a:lnTo>
                <a:lnTo>
                  <a:pt x="57591" y="7428"/>
                </a:lnTo>
                <a:lnTo>
                  <a:pt x="57591" y="7428"/>
                </a:lnTo>
                <a:lnTo>
                  <a:pt x="57496" y="7428"/>
                </a:lnTo>
                <a:lnTo>
                  <a:pt x="57496" y="14232"/>
                </a:lnTo>
                <a:lnTo>
                  <a:pt x="57496" y="14232"/>
                </a:lnTo>
                <a:lnTo>
                  <a:pt x="58082" y="14346"/>
                </a:lnTo>
                <a:lnTo>
                  <a:pt x="58082" y="14346"/>
                </a:lnTo>
                <a:lnTo>
                  <a:pt x="58101" y="14365"/>
                </a:lnTo>
                <a:lnTo>
                  <a:pt x="58120" y="14383"/>
                </a:lnTo>
                <a:lnTo>
                  <a:pt x="58120" y="14383"/>
                </a:lnTo>
                <a:lnTo>
                  <a:pt x="58101" y="14402"/>
                </a:lnTo>
                <a:lnTo>
                  <a:pt x="58082" y="14402"/>
                </a:lnTo>
                <a:lnTo>
                  <a:pt x="58082" y="14402"/>
                </a:lnTo>
                <a:lnTo>
                  <a:pt x="57723" y="14346"/>
                </a:lnTo>
                <a:lnTo>
                  <a:pt x="57723" y="14346"/>
                </a:lnTo>
                <a:lnTo>
                  <a:pt x="57496" y="14308"/>
                </a:lnTo>
                <a:lnTo>
                  <a:pt x="57496" y="14308"/>
                </a:lnTo>
                <a:lnTo>
                  <a:pt x="57251" y="14251"/>
                </a:lnTo>
                <a:lnTo>
                  <a:pt x="57024" y="14176"/>
                </a:lnTo>
                <a:lnTo>
                  <a:pt x="56778" y="14100"/>
                </a:lnTo>
                <a:lnTo>
                  <a:pt x="56551" y="13987"/>
                </a:lnTo>
                <a:lnTo>
                  <a:pt x="56343" y="13873"/>
                </a:lnTo>
                <a:lnTo>
                  <a:pt x="56154" y="13722"/>
                </a:lnTo>
                <a:lnTo>
                  <a:pt x="55965" y="13552"/>
                </a:lnTo>
                <a:lnTo>
                  <a:pt x="55814" y="13363"/>
                </a:lnTo>
                <a:lnTo>
                  <a:pt x="55814" y="13363"/>
                </a:lnTo>
                <a:lnTo>
                  <a:pt x="55701" y="13193"/>
                </a:lnTo>
                <a:lnTo>
                  <a:pt x="55606" y="13004"/>
                </a:lnTo>
                <a:lnTo>
                  <a:pt x="55417" y="12626"/>
                </a:lnTo>
                <a:lnTo>
                  <a:pt x="55417" y="12626"/>
                </a:lnTo>
                <a:lnTo>
                  <a:pt x="55361" y="12512"/>
                </a:lnTo>
                <a:lnTo>
                  <a:pt x="55285" y="12399"/>
                </a:lnTo>
                <a:lnTo>
                  <a:pt x="55115" y="12210"/>
                </a:lnTo>
                <a:lnTo>
                  <a:pt x="54907" y="12059"/>
                </a:lnTo>
                <a:lnTo>
                  <a:pt x="54699" y="11907"/>
                </a:lnTo>
                <a:lnTo>
                  <a:pt x="54699" y="11907"/>
                </a:lnTo>
                <a:lnTo>
                  <a:pt x="54415" y="11794"/>
                </a:lnTo>
                <a:lnTo>
                  <a:pt x="54151" y="11662"/>
                </a:lnTo>
                <a:lnTo>
                  <a:pt x="53886" y="11548"/>
                </a:lnTo>
                <a:lnTo>
                  <a:pt x="53603" y="11435"/>
                </a:lnTo>
                <a:lnTo>
                  <a:pt x="53603" y="11435"/>
                </a:lnTo>
                <a:lnTo>
                  <a:pt x="53376" y="11284"/>
                </a:lnTo>
                <a:lnTo>
                  <a:pt x="53149" y="11133"/>
                </a:lnTo>
                <a:lnTo>
                  <a:pt x="52941" y="10962"/>
                </a:lnTo>
                <a:lnTo>
                  <a:pt x="52752" y="10755"/>
                </a:lnTo>
                <a:lnTo>
                  <a:pt x="52752" y="10755"/>
                </a:lnTo>
                <a:lnTo>
                  <a:pt x="52544" y="10509"/>
                </a:lnTo>
                <a:lnTo>
                  <a:pt x="52355" y="10244"/>
                </a:lnTo>
                <a:lnTo>
                  <a:pt x="52147" y="9980"/>
                </a:lnTo>
                <a:lnTo>
                  <a:pt x="51921" y="9734"/>
                </a:lnTo>
                <a:lnTo>
                  <a:pt x="51921" y="9734"/>
                </a:lnTo>
                <a:lnTo>
                  <a:pt x="51618" y="9488"/>
                </a:lnTo>
                <a:lnTo>
                  <a:pt x="51316" y="9261"/>
                </a:lnTo>
                <a:lnTo>
                  <a:pt x="50994" y="9035"/>
                </a:lnTo>
                <a:lnTo>
                  <a:pt x="50692" y="8808"/>
                </a:lnTo>
                <a:lnTo>
                  <a:pt x="50692" y="8808"/>
                </a:lnTo>
                <a:lnTo>
                  <a:pt x="50522" y="8713"/>
                </a:lnTo>
                <a:lnTo>
                  <a:pt x="50371" y="8657"/>
                </a:lnTo>
                <a:lnTo>
                  <a:pt x="50201" y="8619"/>
                </a:lnTo>
                <a:lnTo>
                  <a:pt x="50031" y="8600"/>
                </a:lnTo>
                <a:lnTo>
                  <a:pt x="49860" y="8619"/>
                </a:lnTo>
                <a:lnTo>
                  <a:pt x="49690" y="8657"/>
                </a:lnTo>
                <a:lnTo>
                  <a:pt x="49350" y="8751"/>
                </a:lnTo>
                <a:lnTo>
                  <a:pt x="49010" y="8864"/>
                </a:lnTo>
                <a:lnTo>
                  <a:pt x="48651" y="8959"/>
                </a:lnTo>
                <a:lnTo>
                  <a:pt x="48481" y="8978"/>
                </a:lnTo>
                <a:lnTo>
                  <a:pt x="48311" y="8997"/>
                </a:lnTo>
                <a:lnTo>
                  <a:pt x="48141" y="8997"/>
                </a:lnTo>
                <a:lnTo>
                  <a:pt x="47970" y="8978"/>
                </a:lnTo>
                <a:lnTo>
                  <a:pt x="47970" y="8978"/>
                </a:lnTo>
                <a:lnTo>
                  <a:pt x="47763" y="8921"/>
                </a:lnTo>
                <a:lnTo>
                  <a:pt x="47574" y="8827"/>
                </a:lnTo>
                <a:lnTo>
                  <a:pt x="47385" y="8732"/>
                </a:lnTo>
                <a:lnTo>
                  <a:pt x="47214" y="8619"/>
                </a:lnTo>
                <a:lnTo>
                  <a:pt x="47063" y="8486"/>
                </a:lnTo>
                <a:lnTo>
                  <a:pt x="46912" y="8335"/>
                </a:lnTo>
                <a:lnTo>
                  <a:pt x="46628" y="8014"/>
                </a:lnTo>
                <a:lnTo>
                  <a:pt x="46628" y="8014"/>
                </a:lnTo>
                <a:lnTo>
                  <a:pt x="46402" y="7730"/>
                </a:lnTo>
                <a:lnTo>
                  <a:pt x="46288" y="7598"/>
                </a:lnTo>
                <a:lnTo>
                  <a:pt x="46156" y="7504"/>
                </a:lnTo>
                <a:lnTo>
                  <a:pt x="46005" y="7409"/>
                </a:lnTo>
                <a:lnTo>
                  <a:pt x="45854" y="7352"/>
                </a:lnTo>
                <a:lnTo>
                  <a:pt x="45683" y="7315"/>
                </a:lnTo>
                <a:lnTo>
                  <a:pt x="45494" y="7315"/>
                </a:lnTo>
                <a:lnTo>
                  <a:pt x="45494" y="7315"/>
                </a:lnTo>
                <a:lnTo>
                  <a:pt x="45362" y="7334"/>
                </a:lnTo>
                <a:lnTo>
                  <a:pt x="45230" y="7352"/>
                </a:lnTo>
                <a:lnTo>
                  <a:pt x="44965" y="7428"/>
                </a:lnTo>
                <a:lnTo>
                  <a:pt x="44833" y="7447"/>
                </a:lnTo>
                <a:lnTo>
                  <a:pt x="44701" y="7466"/>
                </a:lnTo>
                <a:lnTo>
                  <a:pt x="44587" y="7447"/>
                </a:lnTo>
                <a:lnTo>
                  <a:pt x="44455" y="7390"/>
                </a:lnTo>
                <a:lnTo>
                  <a:pt x="44455" y="7390"/>
                </a:lnTo>
                <a:lnTo>
                  <a:pt x="44323" y="7296"/>
                </a:lnTo>
                <a:lnTo>
                  <a:pt x="44209" y="7201"/>
                </a:lnTo>
                <a:lnTo>
                  <a:pt x="44096" y="7107"/>
                </a:lnTo>
                <a:lnTo>
                  <a:pt x="43964" y="7012"/>
                </a:lnTo>
                <a:lnTo>
                  <a:pt x="43964" y="7012"/>
                </a:lnTo>
                <a:lnTo>
                  <a:pt x="43869" y="6956"/>
                </a:lnTo>
                <a:lnTo>
                  <a:pt x="43756" y="6918"/>
                </a:lnTo>
                <a:lnTo>
                  <a:pt x="43529" y="6861"/>
                </a:lnTo>
                <a:lnTo>
                  <a:pt x="43302" y="6842"/>
                </a:lnTo>
                <a:lnTo>
                  <a:pt x="43075" y="6842"/>
                </a:lnTo>
                <a:lnTo>
                  <a:pt x="43075" y="6842"/>
                </a:lnTo>
                <a:lnTo>
                  <a:pt x="42697" y="6861"/>
                </a:lnTo>
                <a:lnTo>
                  <a:pt x="42319" y="6899"/>
                </a:lnTo>
                <a:lnTo>
                  <a:pt x="41941" y="6918"/>
                </a:lnTo>
                <a:lnTo>
                  <a:pt x="41563" y="6918"/>
                </a:lnTo>
                <a:lnTo>
                  <a:pt x="41563" y="6918"/>
                </a:lnTo>
                <a:lnTo>
                  <a:pt x="41336" y="6880"/>
                </a:lnTo>
                <a:lnTo>
                  <a:pt x="41110" y="6823"/>
                </a:lnTo>
                <a:lnTo>
                  <a:pt x="40902" y="6710"/>
                </a:lnTo>
                <a:lnTo>
                  <a:pt x="40694" y="6596"/>
                </a:lnTo>
                <a:lnTo>
                  <a:pt x="40694" y="6596"/>
                </a:lnTo>
                <a:lnTo>
                  <a:pt x="40524" y="6464"/>
                </a:lnTo>
                <a:lnTo>
                  <a:pt x="40391" y="6313"/>
                </a:lnTo>
                <a:lnTo>
                  <a:pt x="40259" y="6143"/>
                </a:lnTo>
                <a:lnTo>
                  <a:pt x="40165" y="5954"/>
                </a:lnTo>
                <a:lnTo>
                  <a:pt x="39976" y="5576"/>
                </a:lnTo>
                <a:lnTo>
                  <a:pt x="39787" y="5198"/>
                </a:lnTo>
                <a:lnTo>
                  <a:pt x="39787" y="5198"/>
                </a:lnTo>
                <a:lnTo>
                  <a:pt x="39730" y="5084"/>
                </a:lnTo>
                <a:lnTo>
                  <a:pt x="39654" y="4952"/>
                </a:lnTo>
                <a:lnTo>
                  <a:pt x="39560" y="4858"/>
                </a:lnTo>
                <a:lnTo>
                  <a:pt x="39446" y="4763"/>
                </a:lnTo>
                <a:lnTo>
                  <a:pt x="39446" y="4763"/>
                </a:lnTo>
                <a:lnTo>
                  <a:pt x="39257" y="4650"/>
                </a:lnTo>
                <a:lnTo>
                  <a:pt x="39049" y="4574"/>
                </a:lnTo>
                <a:lnTo>
                  <a:pt x="38860" y="4498"/>
                </a:lnTo>
                <a:lnTo>
                  <a:pt x="38652" y="4404"/>
                </a:lnTo>
                <a:lnTo>
                  <a:pt x="38652" y="4404"/>
                </a:lnTo>
                <a:lnTo>
                  <a:pt x="38369" y="4253"/>
                </a:lnTo>
                <a:lnTo>
                  <a:pt x="38085" y="4083"/>
                </a:lnTo>
                <a:lnTo>
                  <a:pt x="37840" y="3894"/>
                </a:lnTo>
                <a:lnTo>
                  <a:pt x="37594" y="3667"/>
                </a:lnTo>
                <a:lnTo>
                  <a:pt x="37594" y="3667"/>
                </a:lnTo>
                <a:lnTo>
                  <a:pt x="37443" y="3478"/>
                </a:lnTo>
                <a:lnTo>
                  <a:pt x="37292" y="3270"/>
                </a:lnTo>
                <a:lnTo>
                  <a:pt x="37027" y="2835"/>
                </a:lnTo>
                <a:lnTo>
                  <a:pt x="37027" y="2835"/>
                </a:lnTo>
                <a:lnTo>
                  <a:pt x="36933" y="2722"/>
                </a:lnTo>
                <a:lnTo>
                  <a:pt x="36838" y="2608"/>
                </a:lnTo>
                <a:lnTo>
                  <a:pt x="36725" y="2533"/>
                </a:lnTo>
                <a:lnTo>
                  <a:pt x="36592" y="2476"/>
                </a:lnTo>
                <a:lnTo>
                  <a:pt x="36592" y="2476"/>
                </a:lnTo>
                <a:lnTo>
                  <a:pt x="36441" y="2438"/>
                </a:lnTo>
                <a:lnTo>
                  <a:pt x="36290" y="2400"/>
                </a:lnTo>
                <a:lnTo>
                  <a:pt x="36139" y="2400"/>
                </a:lnTo>
                <a:lnTo>
                  <a:pt x="35988" y="2400"/>
                </a:lnTo>
                <a:lnTo>
                  <a:pt x="35836" y="2419"/>
                </a:lnTo>
                <a:lnTo>
                  <a:pt x="35685" y="2438"/>
                </a:lnTo>
                <a:lnTo>
                  <a:pt x="35402" y="2533"/>
                </a:lnTo>
                <a:lnTo>
                  <a:pt x="35402" y="2533"/>
                </a:lnTo>
                <a:lnTo>
                  <a:pt x="35269" y="2589"/>
                </a:lnTo>
                <a:lnTo>
                  <a:pt x="35118" y="2665"/>
                </a:lnTo>
                <a:lnTo>
                  <a:pt x="34853" y="2835"/>
                </a:lnTo>
                <a:lnTo>
                  <a:pt x="34589" y="3005"/>
                </a:lnTo>
                <a:lnTo>
                  <a:pt x="34457" y="3081"/>
                </a:lnTo>
                <a:lnTo>
                  <a:pt x="34324" y="3157"/>
                </a:lnTo>
                <a:lnTo>
                  <a:pt x="34324" y="3157"/>
                </a:lnTo>
                <a:lnTo>
                  <a:pt x="34135" y="3213"/>
                </a:lnTo>
                <a:lnTo>
                  <a:pt x="33946" y="3270"/>
                </a:lnTo>
                <a:lnTo>
                  <a:pt x="33568" y="3346"/>
                </a:lnTo>
                <a:lnTo>
                  <a:pt x="33379" y="3402"/>
                </a:lnTo>
                <a:lnTo>
                  <a:pt x="33209" y="3459"/>
                </a:lnTo>
                <a:lnTo>
                  <a:pt x="33039" y="3553"/>
                </a:lnTo>
                <a:lnTo>
                  <a:pt x="32888" y="3667"/>
                </a:lnTo>
                <a:lnTo>
                  <a:pt x="32888" y="3667"/>
                </a:lnTo>
                <a:lnTo>
                  <a:pt x="32113" y="4347"/>
                </a:lnTo>
                <a:lnTo>
                  <a:pt x="31716" y="4669"/>
                </a:lnTo>
                <a:lnTo>
                  <a:pt x="31300" y="4971"/>
                </a:lnTo>
                <a:lnTo>
                  <a:pt x="31300" y="4971"/>
                </a:lnTo>
                <a:lnTo>
                  <a:pt x="31073" y="5122"/>
                </a:lnTo>
                <a:lnTo>
                  <a:pt x="30847" y="5273"/>
                </a:lnTo>
                <a:lnTo>
                  <a:pt x="30582" y="5406"/>
                </a:lnTo>
                <a:lnTo>
                  <a:pt x="30469" y="5462"/>
                </a:lnTo>
                <a:lnTo>
                  <a:pt x="30317" y="5500"/>
                </a:lnTo>
                <a:lnTo>
                  <a:pt x="30317" y="5500"/>
                </a:lnTo>
                <a:lnTo>
                  <a:pt x="30185" y="5519"/>
                </a:lnTo>
                <a:lnTo>
                  <a:pt x="30053" y="5538"/>
                </a:lnTo>
                <a:lnTo>
                  <a:pt x="29902" y="5538"/>
                </a:lnTo>
                <a:lnTo>
                  <a:pt x="29769" y="5519"/>
                </a:lnTo>
                <a:lnTo>
                  <a:pt x="29618" y="5481"/>
                </a:lnTo>
                <a:lnTo>
                  <a:pt x="29486" y="5443"/>
                </a:lnTo>
                <a:lnTo>
                  <a:pt x="29221" y="5349"/>
                </a:lnTo>
                <a:lnTo>
                  <a:pt x="29221" y="5349"/>
                </a:lnTo>
                <a:lnTo>
                  <a:pt x="29051" y="5292"/>
                </a:lnTo>
                <a:lnTo>
                  <a:pt x="28881" y="5236"/>
                </a:lnTo>
                <a:lnTo>
                  <a:pt x="28711" y="5198"/>
                </a:lnTo>
                <a:lnTo>
                  <a:pt x="28522" y="5179"/>
                </a:lnTo>
                <a:lnTo>
                  <a:pt x="28522" y="5179"/>
                </a:lnTo>
                <a:lnTo>
                  <a:pt x="28257" y="5160"/>
                </a:lnTo>
                <a:lnTo>
                  <a:pt x="28012" y="5122"/>
                </a:lnTo>
                <a:lnTo>
                  <a:pt x="27747" y="5047"/>
                </a:lnTo>
                <a:lnTo>
                  <a:pt x="27501" y="4971"/>
                </a:lnTo>
                <a:lnTo>
                  <a:pt x="27501" y="4971"/>
                </a:lnTo>
                <a:lnTo>
                  <a:pt x="27237" y="4839"/>
                </a:lnTo>
                <a:lnTo>
                  <a:pt x="26991" y="4669"/>
                </a:lnTo>
                <a:lnTo>
                  <a:pt x="26745" y="4498"/>
                </a:lnTo>
                <a:lnTo>
                  <a:pt x="26537" y="4291"/>
                </a:lnTo>
                <a:lnTo>
                  <a:pt x="26329" y="4083"/>
                </a:lnTo>
                <a:lnTo>
                  <a:pt x="26140" y="3856"/>
                </a:lnTo>
                <a:lnTo>
                  <a:pt x="25970" y="3610"/>
                </a:lnTo>
                <a:lnTo>
                  <a:pt x="25819" y="3364"/>
                </a:lnTo>
                <a:lnTo>
                  <a:pt x="25819" y="3364"/>
                </a:lnTo>
                <a:lnTo>
                  <a:pt x="25668" y="3100"/>
                </a:lnTo>
                <a:lnTo>
                  <a:pt x="25517" y="2854"/>
                </a:lnTo>
                <a:lnTo>
                  <a:pt x="25441" y="2741"/>
                </a:lnTo>
                <a:lnTo>
                  <a:pt x="25347" y="2627"/>
                </a:lnTo>
                <a:lnTo>
                  <a:pt x="25233" y="2533"/>
                </a:lnTo>
                <a:lnTo>
                  <a:pt x="25120" y="2438"/>
                </a:lnTo>
                <a:lnTo>
                  <a:pt x="25120" y="2438"/>
                </a:lnTo>
                <a:lnTo>
                  <a:pt x="24931" y="2344"/>
                </a:lnTo>
                <a:lnTo>
                  <a:pt x="24742" y="2249"/>
                </a:lnTo>
                <a:lnTo>
                  <a:pt x="24742" y="2249"/>
                </a:lnTo>
                <a:lnTo>
                  <a:pt x="24553" y="2136"/>
                </a:lnTo>
                <a:lnTo>
                  <a:pt x="24383" y="2022"/>
                </a:lnTo>
                <a:lnTo>
                  <a:pt x="24175" y="1947"/>
                </a:lnTo>
                <a:lnTo>
                  <a:pt x="23967" y="1890"/>
                </a:lnTo>
                <a:lnTo>
                  <a:pt x="23967" y="1890"/>
                </a:lnTo>
                <a:lnTo>
                  <a:pt x="23816" y="1871"/>
                </a:lnTo>
                <a:lnTo>
                  <a:pt x="23645" y="1852"/>
                </a:lnTo>
                <a:lnTo>
                  <a:pt x="23475" y="1852"/>
                </a:lnTo>
                <a:lnTo>
                  <a:pt x="23305" y="1871"/>
                </a:lnTo>
                <a:lnTo>
                  <a:pt x="23154" y="1890"/>
                </a:lnTo>
                <a:lnTo>
                  <a:pt x="22984" y="1947"/>
                </a:lnTo>
                <a:lnTo>
                  <a:pt x="22833" y="2004"/>
                </a:lnTo>
                <a:lnTo>
                  <a:pt x="22682" y="2079"/>
                </a:lnTo>
                <a:lnTo>
                  <a:pt x="22682" y="2079"/>
                </a:lnTo>
                <a:lnTo>
                  <a:pt x="22511" y="2193"/>
                </a:lnTo>
                <a:lnTo>
                  <a:pt x="22360" y="2325"/>
                </a:lnTo>
                <a:lnTo>
                  <a:pt x="22190" y="2438"/>
                </a:lnTo>
                <a:lnTo>
                  <a:pt x="22096" y="2495"/>
                </a:lnTo>
                <a:lnTo>
                  <a:pt x="22001" y="2533"/>
                </a:lnTo>
                <a:lnTo>
                  <a:pt x="22001" y="2533"/>
                </a:lnTo>
                <a:lnTo>
                  <a:pt x="21831" y="2571"/>
                </a:lnTo>
                <a:lnTo>
                  <a:pt x="21680" y="2552"/>
                </a:lnTo>
                <a:lnTo>
                  <a:pt x="21548" y="2514"/>
                </a:lnTo>
                <a:lnTo>
                  <a:pt x="21434" y="2457"/>
                </a:lnTo>
                <a:lnTo>
                  <a:pt x="21321" y="2382"/>
                </a:lnTo>
                <a:lnTo>
                  <a:pt x="21207" y="2268"/>
                </a:lnTo>
                <a:lnTo>
                  <a:pt x="20999" y="2060"/>
                </a:lnTo>
                <a:lnTo>
                  <a:pt x="20999" y="2060"/>
                </a:lnTo>
                <a:lnTo>
                  <a:pt x="20716" y="1739"/>
                </a:lnTo>
                <a:lnTo>
                  <a:pt x="20565" y="1607"/>
                </a:lnTo>
                <a:lnTo>
                  <a:pt x="20395" y="1474"/>
                </a:lnTo>
                <a:lnTo>
                  <a:pt x="20395" y="1474"/>
                </a:lnTo>
                <a:lnTo>
                  <a:pt x="20300" y="1399"/>
                </a:lnTo>
                <a:lnTo>
                  <a:pt x="20168" y="1361"/>
                </a:lnTo>
                <a:lnTo>
                  <a:pt x="20054" y="1361"/>
                </a:lnTo>
                <a:lnTo>
                  <a:pt x="19922" y="1342"/>
                </a:lnTo>
                <a:lnTo>
                  <a:pt x="19922" y="1342"/>
                </a:lnTo>
                <a:lnTo>
                  <a:pt x="19809" y="1342"/>
                </a:lnTo>
                <a:lnTo>
                  <a:pt x="19695" y="1361"/>
                </a:lnTo>
                <a:lnTo>
                  <a:pt x="19468" y="1418"/>
                </a:lnTo>
                <a:lnTo>
                  <a:pt x="19261" y="1512"/>
                </a:lnTo>
                <a:lnTo>
                  <a:pt x="19072" y="1644"/>
                </a:lnTo>
                <a:lnTo>
                  <a:pt x="18883" y="1796"/>
                </a:lnTo>
                <a:lnTo>
                  <a:pt x="18712" y="1947"/>
                </a:lnTo>
                <a:lnTo>
                  <a:pt x="18353" y="2230"/>
                </a:lnTo>
                <a:lnTo>
                  <a:pt x="18353" y="2230"/>
                </a:lnTo>
                <a:lnTo>
                  <a:pt x="18089" y="2438"/>
                </a:lnTo>
                <a:lnTo>
                  <a:pt x="17824" y="2665"/>
                </a:lnTo>
                <a:lnTo>
                  <a:pt x="17597" y="2892"/>
                </a:lnTo>
                <a:lnTo>
                  <a:pt x="17371" y="3157"/>
                </a:lnTo>
                <a:lnTo>
                  <a:pt x="17163" y="3421"/>
                </a:lnTo>
                <a:lnTo>
                  <a:pt x="16993" y="3705"/>
                </a:lnTo>
                <a:lnTo>
                  <a:pt x="16822" y="3988"/>
                </a:lnTo>
                <a:lnTo>
                  <a:pt x="16690" y="4291"/>
                </a:lnTo>
                <a:lnTo>
                  <a:pt x="16690" y="4291"/>
                </a:lnTo>
                <a:lnTo>
                  <a:pt x="16501" y="4725"/>
                </a:lnTo>
                <a:lnTo>
                  <a:pt x="16350" y="5179"/>
                </a:lnTo>
                <a:lnTo>
                  <a:pt x="16199" y="5614"/>
                </a:lnTo>
                <a:lnTo>
                  <a:pt x="16104" y="6086"/>
                </a:lnTo>
                <a:lnTo>
                  <a:pt x="16104" y="6086"/>
                </a:lnTo>
                <a:lnTo>
                  <a:pt x="16010" y="6445"/>
                </a:lnTo>
                <a:lnTo>
                  <a:pt x="15934" y="6804"/>
                </a:lnTo>
                <a:lnTo>
                  <a:pt x="15877" y="6993"/>
                </a:lnTo>
                <a:lnTo>
                  <a:pt x="15821" y="7163"/>
                </a:lnTo>
                <a:lnTo>
                  <a:pt x="15726" y="7334"/>
                </a:lnTo>
                <a:lnTo>
                  <a:pt x="15632" y="7485"/>
                </a:lnTo>
                <a:lnTo>
                  <a:pt x="15632" y="7485"/>
                </a:lnTo>
                <a:lnTo>
                  <a:pt x="15518" y="7617"/>
                </a:lnTo>
                <a:lnTo>
                  <a:pt x="15386" y="7730"/>
                </a:lnTo>
                <a:lnTo>
                  <a:pt x="15310" y="7768"/>
                </a:lnTo>
                <a:lnTo>
                  <a:pt x="15235" y="7806"/>
                </a:lnTo>
                <a:lnTo>
                  <a:pt x="15140" y="7806"/>
                </a:lnTo>
                <a:lnTo>
                  <a:pt x="15065" y="7806"/>
                </a:lnTo>
                <a:lnTo>
                  <a:pt x="15065" y="7806"/>
                </a:lnTo>
                <a:lnTo>
                  <a:pt x="14800" y="7730"/>
                </a:lnTo>
                <a:lnTo>
                  <a:pt x="14687" y="7693"/>
                </a:lnTo>
                <a:lnTo>
                  <a:pt x="14554" y="7655"/>
                </a:lnTo>
                <a:lnTo>
                  <a:pt x="14441" y="7655"/>
                </a:lnTo>
                <a:lnTo>
                  <a:pt x="14328" y="7674"/>
                </a:lnTo>
                <a:lnTo>
                  <a:pt x="14195" y="7730"/>
                </a:lnTo>
                <a:lnTo>
                  <a:pt x="14082" y="7844"/>
                </a:lnTo>
                <a:lnTo>
                  <a:pt x="14082" y="7844"/>
                </a:lnTo>
                <a:lnTo>
                  <a:pt x="13950" y="8014"/>
                </a:lnTo>
                <a:lnTo>
                  <a:pt x="13855" y="8203"/>
                </a:lnTo>
                <a:lnTo>
                  <a:pt x="13761" y="8411"/>
                </a:lnTo>
                <a:lnTo>
                  <a:pt x="13685" y="8619"/>
                </a:lnTo>
                <a:lnTo>
                  <a:pt x="13685" y="8619"/>
                </a:lnTo>
                <a:lnTo>
                  <a:pt x="13515" y="9110"/>
                </a:lnTo>
                <a:lnTo>
                  <a:pt x="13364" y="9639"/>
                </a:lnTo>
                <a:lnTo>
                  <a:pt x="13364" y="9639"/>
                </a:lnTo>
                <a:lnTo>
                  <a:pt x="13307" y="9772"/>
                </a:lnTo>
                <a:lnTo>
                  <a:pt x="13250" y="9923"/>
                </a:lnTo>
                <a:lnTo>
                  <a:pt x="13175" y="10055"/>
                </a:lnTo>
                <a:lnTo>
                  <a:pt x="13080" y="10169"/>
                </a:lnTo>
                <a:lnTo>
                  <a:pt x="12986" y="10282"/>
                </a:lnTo>
                <a:lnTo>
                  <a:pt x="12872" y="10395"/>
                </a:lnTo>
                <a:lnTo>
                  <a:pt x="12759" y="10490"/>
                </a:lnTo>
                <a:lnTo>
                  <a:pt x="12627" y="10584"/>
                </a:lnTo>
                <a:lnTo>
                  <a:pt x="12627" y="10584"/>
                </a:lnTo>
                <a:lnTo>
                  <a:pt x="12419" y="10698"/>
                </a:lnTo>
                <a:lnTo>
                  <a:pt x="12211" y="10811"/>
                </a:lnTo>
                <a:lnTo>
                  <a:pt x="11984" y="10906"/>
                </a:lnTo>
                <a:lnTo>
                  <a:pt x="11757" y="10944"/>
                </a:lnTo>
                <a:lnTo>
                  <a:pt x="11757" y="10944"/>
                </a:lnTo>
                <a:lnTo>
                  <a:pt x="11606" y="10962"/>
                </a:lnTo>
                <a:lnTo>
                  <a:pt x="11474" y="10962"/>
                </a:lnTo>
                <a:lnTo>
                  <a:pt x="11209" y="10925"/>
                </a:lnTo>
                <a:lnTo>
                  <a:pt x="10944" y="10887"/>
                </a:lnTo>
                <a:lnTo>
                  <a:pt x="10812" y="10887"/>
                </a:lnTo>
                <a:lnTo>
                  <a:pt x="10680" y="10887"/>
                </a:lnTo>
                <a:lnTo>
                  <a:pt x="10680" y="10887"/>
                </a:lnTo>
                <a:lnTo>
                  <a:pt x="10491" y="10925"/>
                </a:lnTo>
                <a:lnTo>
                  <a:pt x="10302" y="10981"/>
                </a:lnTo>
                <a:lnTo>
                  <a:pt x="10132" y="11076"/>
                </a:lnTo>
                <a:lnTo>
                  <a:pt x="10056" y="11133"/>
                </a:lnTo>
                <a:lnTo>
                  <a:pt x="9980" y="11208"/>
                </a:lnTo>
                <a:lnTo>
                  <a:pt x="9980" y="11208"/>
                </a:lnTo>
                <a:lnTo>
                  <a:pt x="9867" y="11378"/>
                </a:lnTo>
                <a:lnTo>
                  <a:pt x="9791" y="11567"/>
                </a:lnTo>
                <a:lnTo>
                  <a:pt x="9640" y="11945"/>
                </a:lnTo>
                <a:lnTo>
                  <a:pt x="9489" y="12304"/>
                </a:lnTo>
                <a:lnTo>
                  <a:pt x="9395" y="12493"/>
                </a:lnTo>
                <a:lnTo>
                  <a:pt x="9281" y="12663"/>
                </a:lnTo>
                <a:lnTo>
                  <a:pt x="9281" y="12663"/>
                </a:lnTo>
                <a:lnTo>
                  <a:pt x="9168" y="12815"/>
                </a:lnTo>
                <a:lnTo>
                  <a:pt x="9017" y="12947"/>
                </a:lnTo>
                <a:lnTo>
                  <a:pt x="8865" y="13079"/>
                </a:lnTo>
                <a:lnTo>
                  <a:pt x="8714" y="13212"/>
                </a:lnTo>
                <a:lnTo>
                  <a:pt x="8374" y="13419"/>
                </a:lnTo>
                <a:lnTo>
                  <a:pt x="8034" y="13590"/>
                </a:lnTo>
                <a:lnTo>
                  <a:pt x="8034" y="13590"/>
                </a:lnTo>
                <a:lnTo>
                  <a:pt x="7731" y="13703"/>
                </a:lnTo>
                <a:lnTo>
                  <a:pt x="7429" y="13797"/>
                </a:lnTo>
                <a:lnTo>
                  <a:pt x="7429" y="13797"/>
                </a:lnTo>
                <a:lnTo>
                  <a:pt x="7164" y="13835"/>
                </a:lnTo>
                <a:lnTo>
                  <a:pt x="6900" y="13911"/>
                </a:lnTo>
                <a:lnTo>
                  <a:pt x="6900" y="13911"/>
                </a:lnTo>
                <a:lnTo>
                  <a:pt x="6767" y="13987"/>
                </a:lnTo>
                <a:lnTo>
                  <a:pt x="6616" y="14043"/>
                </a:lnTo>
                <a:lnTo>
                  <a:pt x="6370" y="14232"/>
                </a:lnTo>
                <a:lnTo>
                  <a:pt x="6125" y="14440"/>
                </a:lnTo>
                <a:lnTo>
                  <a:pt x="5917" y="14667"/>
                </a:lnTo>
                <a:lnTo>
                  <a:pt x="5917" y="14667"/>
                </a:lnTo>
                <a:lnTo>
                  <a:pt x="5841" y="14761"/>
                </a:lnTo>
                <a:lnTo>
                  <a:pt x="5766" y="14875"/>
                </a:lnTo>
                <a:lnTo>
                  <a:pt x="5652" y="15083"/>
                </a:lnTo>
                <a:lnTo>
                  <a:pt x="5652" y="15083"/>
                </a:lnTo>
                <a:lnTo>
                  <a:pt x="5501" y="15385"/>
                </a:lnTo>
                <a:lnTo>
                  <a:pt x="5312" y="15650"/>
                </a:lnTo>
                <a:lnTo>
                  <a:pt x="5312" y="15650"/>
                </a:lnTo>
                <a:lnTo>
                  <a:pt x="4896" y="16198"/>
                </a:lnTo>
                <a:lnTo>
                  <a:pt x="4707" y="16481"/>
                </a:lnTo>
                <a:lnTo>
                  <a:pt x="4518" y="16784"/>
                </a:lnTo>
                <a:lnTo>
                  <a:pt x="4518" y="16784"/>
                </a:lnTo>
                <a:lnTo>
                  <a:pt x="4348" y="17124"/>
                </a:lnTo>
                <a:lnTo>
                  <a:pt x="4254" y="17275"/>
                </a:lnTo>
                <a:lnTo>
                  <a:pt x="4159" y="17445"/>
                </a:lnTo>
                <a:lnTo>
                  <a:pt x="4159" y="17445"/>
                </a:lnTo>
                <a:lnTo>
                  <a:pt x="3913" y="17786"/>
                </a:lnTo>
                <a:lnTo>
                  <a:pt x="3800" y="17956"/>
                </a:lnTo>
                <a:lnTo>
                  <a:pt x="3705" y="18145"/>
                </a:lnTo>
                <a:lnTo>
                  <a:pt x="3705" y="18145"/>
                </a:lnTo>
                <a:lnTo>
                  <a:pt x="3668" y="18334"/>
                </a:lnTo>
                <a:lnTo>
                  <a:pt x="3668" y="18504"/>
                </a:lnTo>
                <a:lnTo>
                  <a:pt x="3668" y="18504"/>
                </a:lnTo>
                <a:lnTo>
                  <a:pt x="3687" y="18731"/>
                </a:lnTo>
                <a:lnTo>
                  <a:pt x="3743" y="18957"/>
                </a:lnTo>
                <a:lnTo>
                  <a:pt x="3743" y="18957"/>
                </a:lnTo>
                <a:lnTo>
                  <a:pt x="3819" y="19184"/>
                </a:lnTo>
                <a:lnTo>
                  <a:pt x="3819" y="19184"/>
                </a:lnTo>
                <a:lnTo>
                  <a:pt x="3857" y="19222"/>
                </a:lnTo>
                <a:lnTo>
                  <a:pt x="3894" y="19241"/>
                </a:lnTo>
                <a:lnTo>
                  <a:pt x="3913" y="19241"/>
                </a:lnTo>
                <a:lnTo>
                  <a:pt x="3913" y="19241"/>
                </a:lnTo>
                <a:lnTo>
                  <a:pt x="3932" y="19241"/>
                </a:lnTo>
                <a:lnTo>
                  <a:pt x="3951" y="19260"/>
                </a:lnTo>
                <a:lnTo>
                  <a:pt x="3951" y="19260"/>
                </a:lnTo>
                <a:lnTo>
                  <a:pt x="3932" y="19279"/>
                </a:lnTo>
                <a:lnTo>
                  <a:pt x="3913" y="19298"/>
                </a:lnTo>
                <a:lnTo>
                  <a:pt x="3876" y="19298"/>
                </a:lnTo>
                <a:lnTo>
                  <a:pt x="3876" y="19298"/>
                </a:lnTo>
                <a:lnTo>
                  <a:pt x="3838" y="19279"/>
                </a:lnTo>
                <a:lnTo>
                  <a:pt x="3838" y="19279"/>
                </a:lnTo>
                <a:lnTo>
                  <a:pt x="3800" y="19241"/>
                </a:lnTo>
                <a:lnTo>
                  <a:pt x="3800" y="19241"/>
                </a:lnTo>
                <a:lnTo>
                  <a:pt x="3781" y="19203"/>
                </a:lnTo>
                <a:lnTo>
                  <a:pt x="3781" y="19203"/>
                </a:lnTo>
                <a:lnTo>
                  <a:pt x="3705" y="19052"/>
                </a:lnTo>
                <a:lnTo>
                  <a:pt x="3705" y="19052"/>
                </a:lnTo>
                <a:lnTo>
                  <a:pt x="3630" y="18787"/>
                </a:lnTo>
                <a:lnTo>
                  <a:pt x="3611" y="18655"/>
                </a:lnTo>
                <a:lnTo>
                  <a:pt x="3611" y="18504"/>
                </a:lnTo>
                <a:lnTo>
                  <a:pt x="663" y="18504"/>
                </a:lnTo>
                <a:lnTo>
                  <a:pt x="663" y="18504"/>
                </a:lnTo>
                <a:lnTo>
                  <a:pt x="417" y="18768"/>
                </a:lnTo>
                <a:lnTo>
                  <a:pt x="209" y="19014"/>
                </a:lnTo>
                <a:lnTo>
                  <a:pt x="209" y="19014"/>
                </a:lnTo>
                <a:lnTo>
                  <a:pt x="39" y="19222"/>
                </a:lnTo>
                <a:lnTo>
                  <a:pt x="39" y="19222"/>
                </a:lnTo>
                <a:lnTo>
                  <a:pt x="20" y="19241"/>
                </a:lnTo>
                <a:lnTo>
                  <a:pt x="1" y="19222"/>
                </a:lnTo>
                <a:lnTo>
                  <a:pt x="1" y="19222"/>
                </a:lnTo>
                <a:lnTo>
                  <a:pt x="1" y="19203"/>
                </a:lnTo>
                <a:lnTo>
                  <a:pt x="1" y="19184"/>
                </a:lnTo>
                <a:lnTo>
                  <a:pt x="1" y="19184"/>
                </a:lnTo>
                <a:lnTo>
                  <a:pt x="152" y="18976"/>
                </a:lnTo>
                <a:lnTo>
                  <a:pt x="152" y="18976"/>
                </a:lnTo>
                <a:lnTo>
                  <a:pt x="587" y="18504"/>
                </a:lnTo>
                <a:lnTo>
                  <a:pt x="587" y="18504"/>
                </a:lnTo>
                <a:lnTo>
                  <a:pt x="927" y="18182"/>
                </a:lnTo>
                <a:lnTo>
                  <a:pt x="927" y="18182"/>
                </a:lnTo>
                <a:lnTo>
                  <a:pt x="1059" y="18069"/>
                </a:lnTo>
                <a:lnTo>
                  <a:pt x="1211" y="17975"/>
                </a:lnTo>
                <a:lnTo>
                  <a:pt x="1494" y="17786"/>
                </a:lnTo>
                <a:lnTo>
                  <a:pt x="1494" y="17786"/>
                </a:lnTo>
                <a:lnTo>
                  <a:pt x="1702" y="17615"/>
                </a:lnTo>
                <a:lnTo>
                  <a:pt x="1910" y="17426"/>
                </a:lnTo>
                <a:lnTo>
                  <a:pt x="2080" y="17237"/>
                </a:lnTo>
                <a:lnTo>
                  <a:pt x="2269" y="17048"/>
                </a:lnTo>
                <a:lnTo>
                  <a:pt x="2269" y="17048"/>
                </a:lnTo>
                <a:lnTo>
                  <a:pt x="2534" y="16689"/>
                </a:lnTo>
                <a:lnTo>
                  <a:pt x="2685" y="16519"/>
                </a:lnTo>
                <a:lnTo>
                  <a:pt x="2836" y="16368"/>
                </a:lnTo>
                <a:lnTo>
                  <a:pt x="2836" y="16368"/>
                </a:lnTo>
                <a:lnTo>
                  <a:pt x="3063" y="16217"/>
                </a:lnTo>
                <a:lnTo>
                  <a:pt x="3290" y="16047"/>
                </a:lnTo>
                <a:lnTo>
                  <a:pt x="3290" y="16047"/>
                </a:lnTo>
                <a:lnTo>
                  <a:pt x="3573" y="15820"/>
                </a:lnTo>
                <a:lnTo>
                  <a:pt x="3838" y="15593"/>
                </a:lnTo>
                <a:lnTo>
                  <a:pt x="3838" y="15593"/>
                </a:lnTo>
                <a:lnTo>
                  <a:pt x="4008" y="15404"/>
                </a:lnTo>
                <a:lnTo>
                  <a:pt x="4159" y="15215"/>
                </a:lnTo>
                <a:lnTo>
                  <a:pt x="4462" y="14837"/>
                </a:lnTo>
                <a:lnTo>
                  <a:pt x="4462" y="14837"/>
                </a:lnTo>
                <a:lnTo>
                  <a:pt x="4575" y="14724"/>
                </a:lnTo>
                <a:lnTo>
                  <a:pt x="4707" y="14591"/>
                </a:lnTo>
                <a:lnTo>
                  <a:pt x="4991" y="14383"/>
                </a:lnTo>
                <a:lnTo>
                  <a:pt x="4991" y="14383"/>
                </a:lnTo>
                <a:lnTo>
                  <a:pt x="5766" y="13911"/>
                </a:lnTo>
                <a:lnTo>
                  <a:pt x="6163" y="13684"/>
                </a:lnTo>
                <a:lnTo>
                  <a:pt x="6578" y="13476"/>
                </a:lnTo>
                <a:lnTo>
                  <a:pt x="6578" y="13476"/>
                </a:lnTo>
                <a:lnTo>
                  <a:pt x="6786" y="13382"/>
                </a:lnTo>
                <a:lnTo>
                  <a:pt x="7013" y="13306"/>
                </a:lnTo>
                <a:lnTo>
                  <a:pt x="7467" y="13155"/>
                </a:lnTo>
                <a:lnTo>
                  <a:pt x="7467" y="13155"/>
                </a:lnTo>
                <a:lnTo>
                  <a:pt x="7693" y="13060"/>
                </a:lnTo>
                <a:lnTo>
                  <a:pt x="7901" y="12947"/>
                </a:lnTo>
                <a:lnTo>
                  <a:pt x="8317" y="12720"/>
                </a:lnTo>
                <a:lnTo>
                  <a:pt x="8317" y="12720"/>
                </a:lnTo>
                <a:lnTo>
                  <a:pt x="8563" y="12550"/>
                </a:lnTo>
                <a:lnTo>
                  <a:pt x="8676" y="12437"/>
                </a:lnTo>
                <a:lnTo>
                  <a:pt x="8771" y="12342"/>
                </a:lnTo>
                <a:lnTo>
                  <a:pt x="8771" y="12342"/>
                </a:lnTo>
                <a:lnTo>
                  <a:pt x="8828" y="12210"/>
                </a:lnTo>
                <a:lnTo>
                  <a:pt x="8865" y="12078"/>
                </a:lnTo>
                <a:lnTo>
                  <a:pt x="8903" y="11945"/>
                </a:lnTo>
                <a:lnTo>
                  <a:pt x="8922" y="11813"/>
                </a:lnTo>
                <a:lnTo>
                  <a:pt x="8922" y="11529"/>
                </a:lnTo>
                <a:lnTo>
                  <a:pt x="8941" y="11265"/>
                </a:lnTo>
                <a:lnTo>
                  <a:pt x="8941" y="11265"/>
                </a:lnTo>
                <a:lnTo>
                  <a:pt x="8979" y="11114"/>
                </a:lnTo>
                <a:lnTo>
                  <a:pt x="9017" y="10962"/>
                </a:lnTo>
                <a:lnTo>
                  <a:pt x="9073" y="10830"/>
                </a:lnTo>
                <a:lnTo>
                  <a:pt x="9149" y="10698"/>
                </a:lnTo>
                <a:lnTo>
                  <a:pt x="9319" y="10452"/>
                </a:lnTo>
                <a:lnTo>
                  <a:pt x="9508" y="10225"/>
                </a:lnTo>
                <a:lnTo>
                  <a:pt x="9508" y="10225"/>
                </a:lnTo>
                <a:lnTo>
                  <a:pt x="9602" y="10169"/>
                </a:lnTo>
                <a:lnTo>
                  <a:pt x="9678" y="10093"/>
                </a:lnTo>
                <a:lnTo>
                  <a:pt x="9773" y="10055"/>
                </a:lnTo>
                <a:lnTo>
                  <a:pt x="9886" y="10036"/>
                </a:lnTo>
                <a:lnTo>
                  <a:pt x="9886" y="10036"/>
                </a:lnTo>
                <a:lnTo>
                  <a:pt x="9980" y="10017"/>
                </a:lnTo>
                <a:lnTo>
                  <a:pt x="10075" y="10017"/>
                </a:lnTo>
                <a:lnTo>
                  <a:pt x="10283" y="10036"/>
                </a:lnTo>
                <a:lnTo>
                  <a:pt x="10283" y="10036"/>
                </a:lnTo>
                <a:lnTo>
                  <a:pt x="10434" y="10036"/>
                </a:lnTo>
                <a:lnTo>
                  <a:pt x="10566" y="10017"/>
                </a:lnTo>
                <a:lnTo>
                  <a:pt x="10718" y="9980"/>
                </a:lnTo>
                <a:lnTo>
                  <a:pt x="10850" y="9923"/>
                </a:lnTo>
                <a:lnTo>
                  <a:pt x="10850" y="9923"/>
                </a:lnTo>
                <a:lnTo>
                  <a:pt x="10982" y="9847"/>
                </a:lnTo>
                <a:lnTo>
                  <a:pt x="11096" y="9753"/>
                </a:lnTo>
                <a:lnTo>
                  <a:pt x="11190" y="9639"/>
                </a:lnTo>
                <a:lnTo>
                  <a:pt x="11285" y="9526"/>
                </a:lnTo>
                <a:lnTo>
                  <a:pt x="11455" y="9280"/>
                </a:lnTo>
                <a:lnTo>
                  <a:pt x="11644" y="9053"/>
                </a:lnTo>
                <a:lnTo>
                  <a:pt x="11644" y="9053"/>
                </a:lnTo>
                <a:lnTo>
                  <a:pt x="11738" y="8940"/>
                </a:lnTo>
                <a:lnTo>
                  <a:pt x="11814" y="8827"/>
                </a:lnTo>
                <a:lnTo>
                  <a:pt x="11965" y="8581"/>
                </a:lnTo>
                <a:lnTo>
                  <a:pt x="12097" y="8335"/>
                </a:lnTo>
                <a:lnTo>
                  <a:pt x="12211" y="8071"/>
                </a:lnTo>
                <a:lnTo>
                  <a:pt x="12211" y="8071"/>
                </a:lnTo>
                <a:lnTo>
                  <a:pt x="12419" y="7636"/>
                </a:lnTo>
                <a:lnTo>
                  <a:pt x="12664" y="7220"/>
                </a:lnTo>
                <a:lnTo>
                  <a:pt x="12664" y="7220"/>
                </a:lnTo>
                <a:lnTo>
                  <a:pt x="12891" y="6899"/>
                </a:lnTo>
                <a:lnTo>
                  <a:pt x="13137" y="6577"/>
                </a:lnTo>
                <a:lnTo>
                  <a:pt x="13269" y="6426"/>
                </a:lnTo>
                <a:lnTo>
                  <a:pt x="13401" y="6275"/>
                </a:lnTo>
                <a:lnTo>
                  <a:pt x="13553" y="6143"/>
                </a:lnTo>
                <a:lnTo>
                  <a:pt x="13704" y="6029"/>
                </a:lnTo>
                <a:lnTo>
                  <a:pt x="13704" y="6029"/>
                </a:lnTo>
                <a:lnTo>
                  <a:pt x="13912" y="5897"/>
                </a:lnTo>
                <a:lnTo>
                  <a:pt x="14139" y="5803"/>
                </a:lnTo>
                <a:lnTo>
                  <a:pt x="14346" y="5689"/>
                </a:lnTo>
                <a:lnTo>
                  <a:pt x="14441" y="5614"/>
                </a:lnTo>
                <a:lnTo>
                  <a:pt x="14535" y="5538"/>
                </a:lnTo>
                <a:lnTo>
                  <a:pt x="14535" y="5538"/>
                </a:lnTo>
                <a:lnTo>
                  <a:pt x="14706" y="5387"/>
                </a:lnTo>
                <a:lnTo>
                  <a:pt x="14838" y="5217"/>
                </a:lnTo>
                <a:lnTo>
                  <a:pt x="14970" y="5028"/>
                </a:lnTo>
                <a:lnTo>
                  <a:pt x="15084" y="4839"/>
                </a:lnTo>
                <a:lnTo>
                  <a:pt x="15273" y="4423"/>
                </a:lnTo>
                <a:lnTo>
                  <a:pt x="15462" y="4007"/>
                </a:lnTo>
                <a:lnTo>
                  <a:pt x="15462" y="4007"/>
                </a:lnTo>
                <a:lnTo>
                  <a:pt x="15556" y="3761"/>
                </a:lnTo>
                <a:lnTo>
                  <a:pt x="15688" y="3535"/>
                </a:lnTo>
                <a:lnTo>
                  <a:pt x="15934" y="3062"/>
                </a:lnTo>
                <a:lnTo>
                  <a:pt x="15934" y="3062"/>
                </a:lnTo>
                <a:lnTo>
                  <a:pt x="16029" y="2892"/>
                </a:lnTo>
                <a:lnTo>
                  <a:pt x="16142" y="2741"/>
                </a:lnTo>
                <a:lnTo>
                  <a:pt x="16388" y="2457"/>
                </a:lnTo>
                <a:lnTo>
                  <a:pt x="16671" y="2211"/>
                </a:lnTo>
                <a:lnTo>
                  <a:pt x="16955" y="1966"/>
                </a:lnTo>
                <a:lnTo>
                  <a:pt x="17560" y="1531"/>
                </a:lnTo>
                <a:lnTo>
                  <a:pt x="17862" y="1304"/>
                </a:lnTo>
                <a:lnTo>
                  <a:pt x="18164" y="1077"/>
                </a:lnTo>
                <a:lnTo>
                  <a:pt x="18164" y="1077"/>
                </a:lnTo>
                <a:lnTo>
                  <a:pt x="18486" y="832"/>
                </a:lnTo>
                <a:lnTo>
                  <a:pt x="18826" y="605"/>
                </a:lnTo>
                <a:lnTo>
                  <a:pt x="19185" y="397"/>
                </a:lnTo>
                <a:lnTo>
                  <a:pt x="19544" y="227"/>
                </a:lnTo>
                <a:lnTo>
                  <a:pt x="19544" y="227"/>
                </a:lnTo>
                <a:lnTo>
                  <a:pt x="19771" y="132"/>
                </a:lnTo>
                <a:lnTo>
                  <a:pt x="19998" y="57"/>
                </a:lnTo>
                <a:lnTo>
                  <a:pt x="20225" y="19"/>
                </a:lnTo>
                <a:lnTo>
                  <a:pt x="20451" y="0"/>
                </a:lnTo>
                <a:lnTo>
                  <a:pt x="20451" y="0"/>
                </a:lnTo>
                <a:lnTo>
                  <a:pt x="20640" y="19"/>
                </a:lnTo>
                <a:lnTo>
                  <a:pt x="20810" y="57"/>
                </a:lnTo>
                <a:lnTo>
                  <a:pt x="20962" y="95"/>
                </a:lnTo>
                <a:lnTo>
                  <a:pt x="21113" y="170"/>
                </a:lnTo>
                <a:lnTo>
                  <a:pt x="21245" y="246"/>
                </a:lnTo>
                <a:lnTo>
                  <a:pt x="21359" y="359"/>
                </a:lnTo>
                <a:lnTo>
                  <a:pt x="21623" y="605"/>
                </a:lnTo>
                <a:lnTo>
                  <a:pt x="21623" y="605"/>
                </a:lnTo>
                <a:lnTo>
                  <a:pt x="21944" y="870"/>
                </a:lnTo>
                <a:lnTo>
                  <a:pt x="22115" y="1002"/>
                </a:lnTo>
                <a:lnTo>
                  <a:pt x="22285" y="1115"/>
                </a:lnTo>
                <a:lnTo>
                  <a:pt x="22474" y="1210"/>
                </a:lnTo>
                <a:lnTo>
                  <a:pt x="22663" y="1304"/>
                </a:lnTo>
                <a:lnTo>
                  <a:pt x="22852" y="1399"/>
                </a:lnTo>
                <a:lnTo>
                  <a:pt x="23041" y="1455"/>
                </a:lnTo>
                <a:lnTo>
                  <a:pt x="23041" y="1455"/>
                </a:lnTo>
                <a:lnTo>
                  <a:pt x="23230" y="1493"/>
                </a:lnTo>
                <a:lnTo>
                  <a:pt x="23400" y="1512"/>
                </a:lnTo>
                <a:lnTo>
                  <a:pt x="23570" y="1512"/>
                </a:lnTo>
                <a:lnTo>
                  <a:pt x="23759" y="1512"/>
                </a:lnTo>
                <a:lnTo>
                  <a:pt x="24118" y="1455"/>
                </a:lnTo>
                <a:lnTo>
                  <a:pt x="24458" y="1399"/>
                </a:lnTo>
                <a:lnTo>
                  <a:pt x="24458" y="1399"/>
                </a:lnTo>
                <a:lnTo>
                  <a:pt x="24817" y="1304"/>
                </a:lnTo>
                <a:lnTo>
                  <a:pt x="25006" y="1285"/>
                </a:lnTo>
                <a:lnTo>
                  <a:pt x="25176" y="1285"/>
                </a:lnTo>
                <a:lnTo>
                  <a:pt x="25176" y="1285"/>
                </a:lnTo>
                <a:lnTo>
                  <a:pt x="25365" y="1304"/>
                </a:lnTo>
                <a:lnTo>
                  <a:pt x="25536" y="1361"/>
                </a:lnTo>
                <a:lnTo>
                  <a:pt x="25687" y="1455"/>
                </a:lnTo>
                <a:lnTo>
                  <a:pt x="25838" y="1588"/>
                </a:lnTo>
                <a:lnTo>
                  <a:pt x="25951" y="1720"/>
                </a:lnTo>
                <a:lnTo>
                  <a:pt x="26065" y="1871"/>
                </a:lnTo>
                <a:lnTo>
                  <a:pt x="26159" y="2022"/>
                </a:lnTo>
                <a:lnTo>
                  <a:pt x="26235" y="2193"/>
                </a:lnTo>
                <a:lnTo>
                  <a:pt x="26235" y="2193"/>
                </a:lnTo>
                <a:lnTo>
                  <a:pt x="26310" y="2457"/>
                </a:lnTo>
                <a:lnTo>
                  <a:pt x="26386" y="2722"/>
                </a:lnTo>
                <a:lnTo>
                  <a:pt x="26443" y="2968"/>
                </a:lnTo>
                <a:lnTo>
                  <a:pt x="26499" y="3100"/>
                </a:lnTo>
                <a:lnTo>
                  <a:pt x="26556" y="3213"/>
                </a:lnTo>
                <a:lnTo>
                  <a:pt x="26556" y="3213"/>
                </a:lnTo>
                <a:lnTo>
                  <a:pt x="26670" y="3383"/>
                </a:lnTo>
                <a:lnTo>
                  <a:pt x="26783" y="3535"/>
                </a:lnTo>
                <a:lnTo>
                  <a:pt x="26934" y="3648"/>
                </a:lnTo>
                <a:lnTo>
                  <a:pt x="27085" y="3761"/>
                </a:lnTo>
                <a:lnTo>
                  <a:pt x="27255" y="3837"/>
                </a:lnTo>
                <a:lnTo>
                  <a:pt x="27444" y="3913"/>
                </a:lnTo>
                <a:lnTo>
                  <a:pt x="27633" y="3950"/>
                </a:lnTo>
                <a:lnTo>
                  <a:pt x="27823" y="3969"/>
                </a:lnTo>
                <a:lnTo>
                  <a:pt x="27823" y="3969"/>
                </a:lnTo>
                <a:lnTo>
                  <a:pt x="28068" y="3969"/>
                </a:lnTo>
                <a:lnTo>
                  <a:pt x="28295" y="3931"/>
                </a:lnTo>
                <a:lnTo>
                  <a:pt x="28522" y="3856"/>
                </a:lnTo>
                <a:lnTo>
                  <a:pt x="28749" y="3780"/>
                </a:lnTo>
                <a:lnTo>
                  <a:pt x="28749" y="3780"/>
                </a:lnTo>
                <a:lnTo>
                  <a:pt x="29164" y="3610"/>
                </a:lnTo>
                <a:lnTo>
                  <a:pt x="29580" y="3402"/>
                </a:lnTo>
                <a:lnTo>
                  <a:pt x="30412" y="2986"/>
                </a:lnTo>
                <a:lnTo>
                  <a:pt x="30412" y="2986"/>
                </a:lnTo>
                <a:lnTo>
                  <a:pt x="31735" y="2325"/>
                </a:lnTo>
                <a:lnTo>
                  <a:pt x="31735" y="2325"/>
                </a:lnTo>
                <a:lnTo>
                  <a:pt x="32378" y="2022"/>
                </a:lnTo>
                <a:lnTo>
                  <a:pt x="33020" y="1720"/>
                </a:lnTo>
                <a:lnTo>
                  <a:pt x="33020" y="1720"/>
                </a:lnTo>
                <a:lnTo>
                  <a:pt x="33530" y="1437"/>
                </a:lnTo>
                <a:lnTo>
                  <a:pt x="34041" y="1153"/>
                </a:lnTo>
                <a:lnTo>
                  <a:pt x="34041" y="1153"/>
                </a:lnTo>
                <a:lnTo>
                  <a:pt x="34324" y="1021"/>
                </a:lnTo>
                <a:lnTo>
                  <a:pt x="34627" y="888"/>
                </a:lnTo>
                <a:lnTo>
                  <a:pt x="34929" y="813"/>
                </a:lnTo>
                <a:lnTo>
                  <a:pt x="35099" y="775"/>
                </a:lnTo>
                <a:lnTo>
                  <a:pt x="35250" y="756"/>
                </a:lnTo>
                <a:lnTo>
                  <a:pt x="35250" y="756"/>
                </a:lnTo>
                <a:lnTo>
                  <a:pt x="35496" y="756"/>
                </a:lnTo>
                <a:lnTo>
                  <a:pt x="35723" y="756"/>
                </a:lnTo>
                <a:lnTo>
                  <a:pt x="35969" y="794"/>
                </a:lnTo>
                <a:lnTo>
                  <a:pt x="36195" y="832"/>
                </a:lnTo>
                <a:lnTo>
                  <a:pt x="36441" y="888"/>
                </a:lnTo>
                <a:lnTo>
                  <a:pt x="36668" y="964"/>
                </a:lnTo>
                <a:lnTo>
                  <a:pt x="36895" y="1040"/>
                </a:lnTo>
                <a:lnTo>
                  <a:pt x="37103" y="1134"/>
                </a:lnTo>
                <a:lnTo>
                  <a:pt x="37103" y="1134"/>
                </a:lnTo>
                <a:lnTo>
                  <a:pt x="37613" y="1342"/>
                </a:lnTo>
                <a:lnTo>
                  <a:pt x="37878" y="1455"/>
                </a:lnTo>
                <a:lnTo>
                  <a:pt x="38123" y="1569"/>
                </a:lnTo>
                <a:lnTo>
                  <a:pt x="38369" y="1701"/>
                </a:lnTo>
                <a:lnTo>
                  <a:pt x="38596" y="1852"/>
                </a:lnTo>
                <a:lnTo>
                  <a:pt x="38804" y="2022"/>
                </a:lnTo>
                <a:lnTo>
                  <a:pt x="38993" y="2230"/>
                </a:lnTo>
                <a:lnTo>
                  <a:pt x="38993" y="2230"/>
                </a:lnTo>
                <a:lnTo>
                  <a:pt x="39163" y="2457"/>
                </a:lnTo>
                <a:lnTo>
                  <a:pt x="39295" y="2684"/>
                </a:lnTo>
                <a:lnTo>
                  <a:pt x="39446" y="2911"/>
                </a:lnTo>
                <a:lnTo>
                  <a:pt x="39598" y="3157"/>
                </a:lnTo>
                <a:lnTo>
                  <a:pt x="39598" y="3157"/>
                </a:lnTo>
                <a:lnTo>
                  <a:pt x="39749" y="3383"/>
                </a:lnTo>
                <a:lnTo>
                  <a:pt x="39919" y="3591"/>
                </a:lnTo>
                <a:lnTo>
                  <a:pt x="40278" y="4026"/>
                </a:lnTo>
                <a:lnTo>
                  <a:pt x="40278" y="4026"/>
                </a:lnTo>
                <a:lnTo>
                  <a:pt x="40391" y="4196"/>
                </a:lnTo>
                <a:lnTo>
                  <a:pt x="40505" y="4347"/>
                </a:lnTo>
                <a:lnTo>
                  <a:pt x="40656" y="4498"/>
                </a:lnTo>
                <a:lnTo>
                  <a:pt x="40807" y="4631"/>
                </a:lnTo>
                <a:lnTo>
                  <a:pt x="40807" y="4631"/>
                </a:lnTo>
                <a:lnTo>
                  <a:pt x="40939" y="4744"/>
                </a:lnTo>
                <a:lnTo>
                  <a:pt x="41091" y="4839"/>
                </a:lnTo>
                <a:lnTo>
                  <a:pt x="41242" y="4914"/>
                </a:lnTo>
                <a:lnTo>
                  <a:pt x="41412" y="4990"/>
                </a:lnTo>
                <a:lnTo>
                  <a:pt x="41733" y="5122"/>
                </a:lnTo>
                <a:lnTo>
                  <a:pt x="42073" y="5198"/>
                </a:lnTo>
                <a:lnTo>
                  <a:pt x="42073" y="5198"/>
                </a:lnTo>
                <a:lnTo>
                  <a:pt x="42376" y="5236"/>
                </a:lnTo>
                <a:lnTo>
                  <a:pt x="42508" y="5254"/>
                </a:lnTo>
                <a:lnTo>
                  <a:pt x="42659" y="5292"/>
                </a:lnTo>
                <a:lnTo>
                  <a:pt x="42659" y="5292"/>
                </a:lnTo>
                <a:lnTo>
                  <a:pt x="42867" y="5406"/>
                </a:lnTo>
                <a:lnTo>
                  <a:pt x="43094" y="5519"/>
                </a:lnTo>
                <a:lnTo>
                  <a:pt x="43094" y="5519"/>
                </a:lnTo>
                <a:lnTo>
                  <a:pt x="43548" y="5689"/>
                </a:lnTo>
                <a:lnTo>
                  <a:pt x="44001" y="5859"/>
                </a:lnTo>
                <a:lnTo>
                  <a:pt x="44001" y="5859"/>
                </a:lnTo>
                <a:lnTo>
                  <a:pt x="44134" y="5897"/>
                </a:lnTo>
                <a:lnTo>
                  <a:pt x="44285" y="5935"/>
                </a:lnTo>
                <a:lnTo>
                  <a:pt x="44568" y="5973"/>
                </a:lnTo>
                <a:lnTo>
                  <a:pt x="44568" y="5973"/>
                </a:lnTo>
                <a:lnTo>
                  <a:pt x="44795" y="5992"/>
                </a:lnTo>
                <a:lnTo>
                  <a:pt x="45041" y="5973"/>
                </a:lnTo>
                <a:lnTo>
                  <a:pt x="45268" y="5954"/>
                </a:lnTo>
                <a:lnTo>
                  <a:pt x="45494" y="5916"/>
                </a:lnTo>
                <a:lnTo>
                  <a:pt x="45494" y="5916"/>
                </a:lnTo>
                <a:lnTo>
                  <a:pt x="45740" y="5859"/>
                </a:lnTo>
                <a:lnTo>
                  <a:pt x="45986" y="5803"/>
                </a:lnTo>
                <a:lnTo>
                  <a:pt x="46213" y="5784"/>
                </a:lnTo>
                <a:lnTo>
                  <a:pt x="46345" y="5784"/>
                </a:lnTo>
                <a:lnTo>
                  <a:pt x="46458" y="5803"/>
                </a:lnTo>
                <a:lnTo>
                  <a:pt x="46458" y="5803"/>
                </a:lnTo>
                <a:lnTo>
                  <a:pt x="46610" y="5840"/>
                </a:lnTo>
                <a:lnTo>
                  <a:pt x="46742" y="5897"/>
                </a:lnTo>
                <a:lnTo>
                  <a:pt x="46874" y="5973"/>
                </a:lnTo>
                <a:lnTo>
                  <a:pt x="46988" y="6029"/>
                </a:lnTo>
                <a:lnTo>
                  <a:pt x="47214" y="6218"/>
                </a:lnTo>
                <a:lnTo>
                  <a:pt x="47441" y="6407"/>
                </a:lnTo>
                <a:lnTo>
                  <a:pt x="47441" y="6407"/>
                </a:lnTo>
                <a:lnTo>
                  <a:pt x="47649" y="6596"/>
                </a:lnTo>
                <a:lnTo>
                  <a:pt x="47876" y="6804"/>
                </a:lnTo>
                <a:lnTo>
                  <a:pt x="47989" y="6880"/>
                </a:lnTo>
                <a:lnTo>
                  <a:pt x="48103" y="6956"/>
                </a:lnTo>
                <a:lnTo>
                  <a:pt x="48235" y="7031"/>
                </a:lnTo>
                <a:lnTo>
                  <a:pt x="48367" y="7069"/>
                </a:lnTo>
                <a:lnTo>
                  <a:pt x="48367" y="7069"/>
                </a:lnTo>
                <a:lnTo>
                  <a:pt x="48556" y="7126"/>
                </a:lnTo>
                <a:lnTo>
                  <a:pt x="48745" y="7145"/>
                </a:lnTo>
                <a:lnTo>
                  <a:pt x="48934" y="7145"/>
                </a:lnTo>
                <a:lnTo>
                  <a:pt x="49123" y="7126"/>
                </a:lnTo>
                <a:lnTo>
                  <a:pt x="49123" y="7126"/>
                </a:lnTo>
                <a:lnTo>
                  <a:pt x="49558" y="7069"/>
                </a:lnTo>
                <a:lnTo>
                  <a:pt x="49766" y="7031"/>
                </a:lnTo>
                <a:lnTo>
                  <a:pt x="49974" y="6974"/>
                </a:lnTo>
                <a:lnTo>
                  <a:pt x="49974" y="6974"/>
                </a:lnTo>
                <a:lnTo>
                  <a:pt x="50125" y="6918"/>
                </a:lnTo>
                <a:lnTo>
                  <a:pt x="50257" y="6804"/>
                </a:lnTo>
                <a:lnTo>
                  <a:pt x="50522" y="6577"/>
                </a:lnTo>
                <a:lnTo>
                  <a:pt x="50522" y="6577"/>
                </a:lnTo>
                <a:lnTo>
                  <a:pt x="50805" y="6294"/>
                </a:lnTo>
                <a:lnTo>
                  <a:pt x="51070" y="5973"/>
                </a:lnTo>
                <a:lnTo>
                  <a:pt x="51070" y="5973"/>
                </a:lnTo>
                <a:lnTo>
                  <a:pt x="51221" y="5765"/>
                </a:lnTo>
                <a:lnTo>
                  <a:pt x="51354" y="5576"/>
                </a:lnTo>
                <a:lnTo>
                  <a:pt x="51505" y="5387"/>
                </a:lnTo>
                <a:lnTo>
                  <a:pt x="51599" y="5292"/>
                </a:lnTo>
                <a:lnTo>
                  <a:pt x="51694" y="5217"/>
                </a:lnTo>
                <a:lnTo>
                  <a:pt x="51694" y="5217"/>
                </a:lnTo>
                <a:lnTo>
                  <a:pt x="51845" y="5122"/>
                </a:lnTo>
                <a:lnTo>
                  <a:pt x="51996" y="5047"/>
                </a:lnTo>
                <a:lnTo>
                  <a:pt x="52147" y="4971"/>
                </a:lnTo>
                <a:lnTo>
                  <a:pt x="52318" y="4914"/>
                </a:lnTo>
                <a:lnTo>
                  <a:pt x="52639" y="4839"/>
                </a:lnTo>
                <a:lnTo>
                  <a:pt x="52979" y="4782"/>
                </a:lnTo>
                <a:lnTo>
                  <a:pt x="52979" y="4782"/>
                </a:lnTo>
                <a:lnTo>
                  <a:pt x="53263" y="4782"/>
                </a:lnTo>
                <a:lnTo>
                  <a:pt x="53546" y="4820"/>
                </a:lnTo>
                <a:lnTo>
                  <a:pt x="53811" y="4858"/>
                </a:lnTo>
                <a:lnTo>
                  <a:pt x="54075" y="4914"/>
                </a:lnTo>
                <a:lnTo>
                  <a:pt x="54075" y="4914"/>
                </a:lnTo>
                <a:lnTo>
                  <a:pt x="54283" y="4971"/>
                </a:lnTo>
                <a:lnTo>
                  <a:pt x="54472" y="5047"/>
                </a:lnTo>
                <a:lnTo>
                  <a:pt x="54642" y="5160"/>
                </a:lnTo>
                <a:lnTo>
                  <a:pt x="54812" y="5292"/>
                </a:lnTo>
                <a:lnTo>
                  <a:pt x="54812" y="5292"/>
                </a:lnTo>
                <a:lnTo>
                  <a:pt x="54982" y="5425"/>
                </a:lnTo>
                <a:lnTo>
                  <a:pt x="55153" y="5576"/>
                </a:lnTo>
                <a:lnTo>
                  <a:pt x="55304" y="5727"/>
                </a:lnTo>
                <a:lnTo>
                  <a:pt x="55436" y="5897"/>
                </a:lnTo>
                <a:lnTo>
                  <a:pt x="55436" y="5897"/>
                </a:lnTo>
                <a:lnTo>
                  <a:pt x="55776" y="6351"/>
                </a:lnTo>
                <a:lnTo>
                  <a:pt x="55946" y="6577"/>
                </a:lnTo>
                <a:lnTo>
                  <a:pt x="56060" y="6691"/>
                </a:lnTo>
                <a:lnTo>
                  <a:pt x="56154" y="6785"/>
                </a:lnTo>
                <a:lnTo>
                  <a:pt x="56154" y="6785"/>
                </a:lnTo>
                <a:lnTo>
                  <a:pt x="56306" y="6899"/>
                </a:lnTo>
                <a:lnTo>
                  <a:pt x="56457" y="6993"/>
                </a:lnTo>
                <a:lnTo>
                  <a:pt x="56627" y="7088"/>
                </a:lnTo>
                <a:lnTo>
                  <a:pt x="56797" y="7163"/>
                </a:lnTo>
                <a:lnTo>
                  <a:pt x="56967" y="7239"/>
                </a:lnTo>
                <a:lnTo>
                  <a:pt x="57137" y="7296"/>
                </a:lnTo>
                <a:lnTo>
                  <a:pt x="57326" y="7334"/>
                </a:lnTo>
                <a:lnTo>
                  <a:pt x="57496" y="7371"/>
                </a:lnTo>
                <a:lnTo>
                  <a:pt x="57496" y="7371"/>
                </a:lnTo>
                <a:lnTo>
                  <a:pt x="57704" y="7390"/>
                </a:lnTo>
                <a:lnTo>
                  <a:pt x="57912" y="7390"/>
                </a:lnTo>
                <a:lnTo>
                  <a:pt x="57912" y="7390"/>
                </a:lnTo>
                <a:lnTo>
                  <a:pt x="58139" y="7352"/>
                </a:lnTo>
                <a:lnTo>
                  <a:pt x="58139" y="7352"/>
                </a:lnTo>
                <a:lnTo>
                  <a:pt x="58158" y="7371"/>
                </a:lnTo>
                <a:lnTo>
                  <a:pt x="58177" y="7390"/>
                </a:lnTo>
                <a:lnTo>
                  <a:pt x="58177" y="739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386" name="Google Shape;386;p14"/>
          <p:cNvGrpSpPr/>
          <p:nvPr/>
        </p:nvGrpSpPr>
        <p:grpSpPr>
          <a:xfrm rot="10800000" flipH="1">
            <a:off x="83731" y="2608754"/>
            <a:ext cx="1757767" cy="2150900"/>
            <a:chOff x="3020900" y="3793775"/>
            <a:chExt cx="1318325" cy="1613175"/>
          </a:xfrm>
        </p:grpSpPr>
        <p:sp>
          <p:nvSpPr>
            <p:cNvPr id="387" name="Google Shape;387;p14"/>
            <p:cNvSpPr/>
            <p:nvPr/>
          </p:nvSpPr>
          <p:spPr>
            <a:xfrm>
              <a:off x="3663500" y="3929375"/>
              <a:ext cx="170150" cy="179600"/>
            </a:xfrm>
            <a:custGeom>
              <a:avLst/>
              <a:gdLst/>
              <a:ahLst/>
              <a:cxnLst/>
              <a:rect l="l" t="t" r="r" b="b"/>
              <a:pathLst>
                <a:path w="6806" h="7184" extrusionOk="0">
                  <a:moveTo>
                    <a:pt x="6503" y="2496"/>
                  </a:moveTo>
                  <a:lnTo>
                    <a:pt x="6503" y="2496"/>
                  </a:lnTo>
                  <a:lnTo>
                    <a:pt x="6597" y="2722"/>
                  </a:lnTo>
                  <a:lnTo>
                    <a:pt x="6673" y="2949"/>
                  </a:lnTo>
                  <a:lnTo>
                    <a:pt x="6748" y="3195"/>
                  </a:lnTo>
                  <a:lnTo>
                    <a:pt x="6786" y="3422"/>
                  </a:lnTo>
                  <a:lnTo>
                    <a:pt x="6805" y="3649"/>
                  </a:lnTo>
                  <a:lnTo>
                    <a:pt x="6805" y="3875"/>
                  </a:lnTo>
                  <a:lnTo>
                    <a:pt x="6805" y="4102"/>
                  </a:lnTo>
                  <a:lnTo>
                    <a:pt x="6767" y="4310"/>
                  </a:lnTo>
                  <a:lnTo>
                    <a:pt x="6729" y="4518"/>
                  </a:lnTo>
                  <a:lnTo>
                    <a:pt x="6673" y="4726"/>
                  </a:lnTo>
                  <a:lnTo>
                    <a:pt x="6597" y="4934"/>
                  </a:lnTo>
                  <a:lnTo>
                    <a:pt x="6503" y="5123"/>
                  </a:lnTo>
                  <a:lnTo>
                    <a:pt x="6408" y="5312"/>
                  </a:lnTo>
                  <a:lnTo>
                    <a:pt x="6295" y="5501"/>
                  </a:lnTo>
                  <a:lnTo>
                    <a:pt x="6162" y="5671"/>
                  </a:lnTo>
                  <a:lnTo>
                    <a:pt x="6030" y="5841"/>
                  </a:lnTo>
                  <a:lnTo>
                    <a:pt x="5898" y="5992"/>
                  </a:lnTo>
                  <a:lnTo>
                    <a:pt x="5728" y="6162"/>
                  </a:lnTo>
                  <a:lnTo>
                    <a:pt x="5558" y="6295"/>
                  </a:lnTo>
                  <a:lnTo>
                    <a:pt x="5387" y="6427"/>
                  </a:lnTo>
                  <a:lnTo>
                    <a:pt x="5198" y="6559"/>
                  </a:lnTo>
                  <a:lnTo>
                    <a:pt x="5009" y="6673"/>
                  </a:lnTo>
                  <a:lnTo>
                    <a:pt x="4820" y="6767"/>
                  </a:lnTo>
                  <a:lnTo>
                    <a:pt x="4613" y="6862"/>
                  </a:lnTo>
                  <a:lnTo>
                    <a:pt x="4405" y="6956"/>
                  </a:lnTo>
                  <a:lnTo>
                    <a:pt x="4178" y="7013"/>
                  </a:lnTo>
                  <a:lnTo>
                    <a:pt x="3970" y="7089"/>
                  </a:lnTo>
                  <a:lnTo>
                    <a:pt x="3743" y="7126"/>
                  </a:lnTo>
                  <a:lnTo>
                    <a:pt x="3497" y="7164"/>
                  </a:lnTo>
                  <a:lnTo>
                    <a:pt x="3271" y="7183"/>
                  </a:lnTo>
                  <a:lnTo>
                    <a:pt x="3044" y="7183"/>
                  </a:lnTo>
                  <a:lnTo>
                    <a:pt x="2798" y="7183"/>
                  </a:lnTo>
                  <a:lnTo>
                    <a:pt x="2798" y="7183"/>
                  </a:lnTo>
                  <a:lnTo>
                    <a:pt x="2477" y="7145"/>
                  </a:lnTo>
                  <a:lnTo>
                    <a:pt x="2193" y="7089"/>
                  </a:lnTo>
                  <a:lnTo>
                    <a:pt x="1929" y="7032"/>
                  </a:lnTo>
                  <a:lnTo>
                    <a:pt x="1683" y="6975"/>
                  </a:lnTo>
                  <a:lnTo>
                    <a:pt x="1456" y="6900"/>
                  </a:lnTo>
                  <a:lnTo>
                    <a:pt x="1248" y="6805"/>
                  </a:lnTo>
                  <a:lnTo>
                    <a:pt x="1059" y="6711"/>
                  </a:lnTo>
                  <a:lnTo>
                    <a:pt x="889" y="6616"/>
                  </a:lnTo>
                  <a:lnTo>
                    <a:pt x="738" y="6503"/>
                  </a:lnTo>
                  <a:lnTo>
                    <a:pt x="587" y="6389"/>
                  </a:lnTo>
                  <a:lnTo>
                    <a:pt x="473" y="6257"/>
                  </a:lnTo>
                  <a:lnTo>
                    <a:pt x="360" y="6125"/>
                  </a:lnTo>
                  <a:lnTo>
                    <a:pt x="284" y="5973"/>
                  </a:lnTo>
                  <a:lnTo>
                    <a:pt x="209" y="5822"/>
                  </a:lnTo>
                  <a:lnTo>
                    <a:pt x="133" y="5671"/>
                  </a:lnTo>
                  <a:lnTo>
                    <a:pt x="76" y="5501"/>
                  </a:lnTo>
                  <a:lnTo>
                    <a:pt x="39" y="5331"/>
                  </a:lnTo>
                  <a:lnTo>
                    <a:pt x="20" y="5142"/>
                  </a:lnTo>
                  <a:lnTo>
                    <a:pt x="1" y="4764"/>
                  </a:lnTo>
                  <a:lnTo>
                    <a:pt x="1" y="4367"/>
                  </a:lnTo>
                  <a:lnTo>
                    <a:pt x="39" y="3951"/>
                  </a:lnTo>
                  <a:lnTo>
                    <a:pt x="114" y="3516"/>
                  </a:lnTo>
                  <a:lnTo>
                    <a:pt x="209" y="3063"/>
                  </a:lnTo>
                  <a:lnTo>
                    <a:pt x="417" y="2099"/>
                  </a:lnTo>
                  <a:lnTo>
                    <a:pt x="417" y="2099"/>
                  </a:lnTo>
                  <a:lnTo>
                    <a:pt x="492" y="1910"/>
                  </a:lnTo>
                  <a:lnTo>
                    <a:pt x="587" y="1721"/>
                  </a:lnTo>
                  <a:lnTo>
                    <a:pt x="700" y="1532"/>
                  </a:lnTo>
                  <a:lnTo>
                    <a:pt x="832" y="1381"/>
                  </a:lnTo>
                  <a:lnTo>
                    <a:pt x="984" y="1229"/>
                  </a:lnTo>
                  <a:lnTo>
                    <a:pt x="1135" y="1078"/>
                  </a:lnTo>
                  <a:lnTo>
                    <a:pt x="1305" y="946"/>
                  </a:lnTo>
                  <a:lnTo>
                    <a:pt x="1475" y="832"/>
                  </a:lnTo>
                  <a:lnTo>
                    <a:pt x="1475" y="832"/>
                  </a:lnTo>
                  <a:lnTo>
                    <a:pt x="1910" y="549"/>
                  </a:lnTo>
                  <a:lnTo>
                    <a:pt x="2231" y="379"/>
                  </a:lnTo>
                  <a:lnTo>
                    <a:pt x="2590" y="209"/>
                  </a:lnTo>
                  <a:lnTo>
                    <a:pt x="2930" y="76"/>
                  </a:lnTo>
                  <a:lnTo>
                    <a:pt x="3082" y="20"/>
                  </a:lnTo>
                  <a:lnTo>
                    <a:pt x="3233" y="1"/>
                  </a:lnTo>
                  <a:lnTo>
                    <a:pt x="3346" y="1"/>
                  </a:lnTo>
                  <a:lnTo>
                    <a:pt x="3441" y="39"/>
                  </a:lnTo>
                  <a:lnTo>
                    <a:pt x="3479" y="58"/>
                  </a:lnTo>
                  <a:lnTo>
                    <a:pt x="3516" y="95"/>
                  </a:lnTo>
                  <a:lnTo>
                    <a:pt x="3535" y="152"/>
                  </a:lnTo>
                  <a:lnTo>
                    <a:pt x="3554" y="209"/>
                  </a:lnTo>
                  <a:lnTo>
                    <a:pt x="3554" y="209"/>
                  </a:lnTo>
                  <a:lnTo>
                    <a:pt x="3800" y="209"/>
                  </a:lnTo>
                  <a:lnTo>
                    <a:pt x="4046" y="247"/>
                  </a:lnTo>
                  <a:lnTo>
                    <a:pt x="4291" y="303"/>
                  </a:lnTo>
                  <a:lnTo>
                    <a:pt x="4518" y="398"/>
                  </a:lnTo>
                  <a:lnTo>
                    <a:pt x="4745" y="492"/>
                  </a:lnTo>
                  <a:lnTo>
                    <a:pt x="4972" y="606"/>
                  </a:lnTo>
                  <a:lnTo>
                    <a:pt x="5161" y="738"/>
                  </a:lnTo>
                  <a:lnTo>
                    <a:pt x="5369" y="889"/>
                  </a:lnTo>
                  <a:lnTo>
                    <a:pt x="5539" y="1040"/>
                  </a:lnTo>
                  <a:lnTo>
                    <a:pt x="5709" y="1229"/>
                  </a:lnTo>
                  <a:lnTo>
                    <a:pt x="5879" y="1418"/>
                  </a:lnTo>
                  <a:lnTo>
                    <a:pt x="6030" y="1607"/>
                  </a:lnTo>
                  <a:lnTo>
                    <a:pt x="6162" y="1815"/>
                  </a:lnTo>
                  <a:lnTo>
                    <a:pt x="6295" y="2042"/>
                  </a:lnTo>
                  <a:lnTo>
                    <a:pt x="6408" y="2250"/>
                  </a:lnTo>
                  <a:lnTo>
                    <a:pt x="6503" y="2496"/>
                  </a:lnTo>
                  <a:lnTo>
                    <a:pt x="6503" y="249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8" name="Google Shape;388;p14"/>
            <p:cNvSpPr/>
            <p:nvPr/>
          </p:nvSpPr>
          <p:spPr>
            <a:xfrm>
              <a:off x="3020900" y="3875525"/>
              <a:ext cx="1240350" cy="1409050"/>
            </a:xfrm>
            <a:custGeom>
              <a:avLst/>
              <a:gdLst/>
              <a:ahLst/>
              <a:cxnLst/>
              <a:rect l="l" t="t" r="r" b="b"/>
              <a:pathLst>
                <a:path w="49614" h="56362" extrusionOk="0">
                  <a:moveTo>
                    <a:pt x="29939" y="44700"/>
                  </a:moveTo>
                  <a:lnTo>
                    <a:pt x="29939" y="44700"/>
                  </a:lnTo>
                  <a:lnTo>
                    <a:pt x="29976" y="44813"/>
                  </a:lnTo>
                  <a:lnTo>
                    <a:pt x="30014" y="44927"/>
                  </a:lnTo>
                  <a:lnTo>
                    <a:pt x="30033" y="45040"/>
                  </a:lnTo>
                  <a:lnTo>
                    <a:pt x="30033" y="45153"/>
                  </a:lnTo>
                  <a:lnTo>
                    <a:pt x="30014" y="45248"/>
                  </a:lnTo>
                  <a:lnTo>
                    <a:pt x="29976" y="45361"/>
                  </a:lnTo>
                  <a:lnTo>
                    <a:pt x="29920" y="45456"/>
                  </a:lnTo>
                  <a:lnTo>
                    <a:pt x="29844" y="45569"/>
                  </a:lnTo>
                  <a:lnTo>
                    <a:pt x="29844" y="45569"/>
                  </a:lnTo>
                  <a:lnTo>
                    <a:pt x="29731" y="45702"/>
                  </a:lnTo>
                  <a:lnTo>
                    <a:pt x="29617" y="45796"/>
                  </a:lnTo>
                  <a:lnTo>
                    <a:pt x="29466" y="45891"/>
                  </a:lnTo>
                  <a:lnTo>
                    <a:pt x="29315" y="45966"/>
                  </a:lnTo>
                  <a:lnTo>
                    <a:pt x="28994" y="46080"/>
                  </a:lnTo>
                  <a:lnTo>
                    <a:pt x="28672" y="46174"/>
                  </a:lnTo>
                  <a:lnTo>
                    <a:pt x="28672" y="46174"/>
                  </a:lnTo>
                  <a:lnTo>
                    <a:pt x="28256" y="46325"/>
                  </a:lnTo>
                  <a:lnTo>
                    <a:pt x="27841" y="46495"/>
                  </a:lnTo>
                  <a:lnTo>
                    <a:pt x="27444" y="46666"/>
                  </a:lnTo>
                  <a:lnTo>
                    <a:pt x="27028" y="46855"/>
                  </a:lnTo>
                  <a:lnTo>
                    <a:pt x="27028" y="46855"/>
                  </a:lnTo>
                  <a:lnTo>
                    <a:pt x="26763" y="46968"/>
                  </a:lnTo>
                  <a:lnTo>
                    <a:pt x="26499" y="47062"/>
                  </a:lnTo>
                  <a:lnTo>
                    <a:pt x="26215" y="47138"/>
                  </a:lnTo>
                  <a:lnTo>
                    <a:pt x="26083" y="47138"/>
                  </a:lnTo>
                  <a:lnTo>
                    <a:pt x="25932" y="47157"/>
                  </a:lnTo>
                  <a:lnTo>
                    <a:pt x="25932" y="47157"/>
                  </a:lnTo>
                  <a:lnTo>
                    <a:pt x="25856" y="47138"/>
                  </a:lnTo>
                  <a:lnTo>
                    <a:pt x="25780" y="47100"/>
                  </a:lnTo>
                  <a:lnTo>
                    <a:pt x="25724" y="47044"/>
                  </a:lnTo>
                  <a:lnTo>
                    <a:pt x="25667" y="46987"/>
                  </a:lnTo>
                  <a:lnTo>
                    <a:pt x="25667" y="46987"/>
                  </a:lnTo>
                  <a:lnTo>
                    <a:pt x="25459" y="46741"/>
                  </a:lnTo>
                  <a:lnTo>
                    <a:pt x="25270" y="46458"/>
                  </a:lnTo>
                  <a:lnTo>
                    <a:pt x="25100" y="46174"/>
                  </a:lnTo>
                  <a:lnTo>
                    <a:pt x="24949" y="45891"/>
                  </a:lnTo>
                  <a:lnTo>
                    <a:pt x="24949" y="45891"/>
                  </a:lnTo>
                  <a:lnTo>
                    <a:pt x="24835" y="45588"/>
                  </a:lnTo>
                  <a:lnTo>
                    <a:pt x="24722" y="45305"/>
                  </a:lnTo>
                  <a:lnTo>
                    <a:pt x="24628" y="45002"/>
                  </a:lnTo>
                  <a:lnTo>
                    <a:pt x="24571" y="44700"/>
                  </a:lnTo>
                  <a:lnTo>
                    <a:pt x="24571" y="44700"/>
                  </a:lnTo>
                  <a:lnTo>
                    <a:pt x="24552" y="44511"/>
                  </a:lnTo>
                  <a:lnTo>
                    <a:pt x="24552" y="44303"/>
                  </a:lnTo>
                  <a:lnTo>
                    <a:pt x="24571" y="44114"/>
                  </a:lnTo>
                  <a:lnTo>
                    <a:pt x="24590" y="43925"/>
                  </a:lnTo>
                  <a:lnTo>
                    <a:pt x="24628" y="43717"/>
                  </a:lnTo>
                  <a:lnTo>
                    <a:pt x="24684" y="43547"/>
                  </a:lnTo>
                  <a:lnTo>
                    <a:pt x="24760" y="43358"/>
                  </a:lnTo>
                  <a:lnTo>
                    <a:pt x="24854" y="43188"/>
                  </a:lnTo>
                  <a:lnTo>
                    <a:pt x="24854" y="43188"/>
                  </a:lnTo>
                  <a:lnTo>
                    <a:pt x="25081" y="42810"/>
                  </a:lnTo>
                  <a:lnTo>
                    <a:pt x="25327" y="42451"/>
                  </a:lnTo>
                  <a:lnTo>
                    <a:pt x="25610" y="42111"/>
                  </a:lnTo>
                  <a:lnTo>
                    <a:pt x="25894" y="41789"/>
                  </a:lnTo>
                  <a:lnTo>
                    <a:pt x="25894" y="41789"/>
                  </a:lnTo>
                  <a:lnTo>
                    <a:pt x="26215" y="41430"/>
                  </a:lnTo>
                  <a:lnTo>
                    <a:pt x="26536" y="41071"/>
                  </a:lnTo>
                  <a:lnTo>
                    <a:pt x="26839" y="40731"/>
                  </a:lnTo>
                  <a:lnTo>
                    <a:pt x="27179" y="40372"/>
                  </a:lnTo>
                  <a:lnTo>
                    <a:pt x="27179" y="40372"/>
                  </a:lnTo>
                  <a:lnTo>
                    <a:pt x="26971" y="40296"/>
                  </a:lnTo>
                  <a:lnTo>
                    <a:pt x="26971" y="40296"/>
                  </a:lnTo>
                  <a:lnTo>
                    <a:pt x="26952" y="40277"/>
                  </a:lnTo>
                  <a:lnTo>
                    <a:pt x="26952" y="40239"/>
                  </a:lnTo>
                  <a:lnTo>
                    <a:pt x="26952" y="40239"/>
                  </a:lnTo>
                  <a:lnTo>
                    <a:pt x="26952" y="40220"/>
                  </a:lnTo>
                  <a:lnTo>
                    <a:pt x="26990" y="40220"/>
                  </a:lnTo>
                  <a:lnTo>
                    <a:pt x="27085" y="40239"/>
                  </a:lnTo>
                  <a:lnTo>
                    <a:pt x="27236" y="40315"/>
                  </a:lnTo>
                  <a:lnTo>
                    <a:pt x="27236" y="40315"/>
                  </a:lnTo>
                  <a:lnTo>
                    <a:pt x="27255" y="40315"/>
                  </a:lnTo>
                  <a:lnTo>
                    <a:pt x="27274" y="40334"/>
                  </a:lnTo>
                  <a:lnTo>
                    <a:pt x="27274" y="40334"/>
                  </a:lnTo>
                  <a:lnTo>
                    <a:pt x="27292" y="40353"/>
                  </a:lnTo>
                  <a:lnTo>
                    <a:pt x="27292" y="40353"/>
                  </a:lnTo>
                  <a:lnTo>
                    <a:pt x="27406" y="40447"/>
                  </a:lnTo>
                  <a:lnTo>
                    <a:pt x="27500" y="40542"/>
                  </a:lnTo>
                  <a:lnTo>
                    <a:pt x="27576" y="40636"/>
                  </a:lnTo>
                  <a:lnTo>
                    <a:pt x="27652" y="40750"/>
                  </a:lnTo>
                  <a:lnTo>
                    <a:pt x="27765" y="40976"/>
                  </a:lnTo>
                  <a:lnTo>
                    <a:pt x="27841" y="41241"/>
                  </a:lnTo>
                  <a:lnTo>
                    <a:pt x="27897" y="41506"/>
                  </a:lnTo>
                  <a:lnTo>
                    <a:pt x="27954" y="41770"/>
                  </a:lnTo>
                  <a:lnTo>
                    <a:pt x="27992" y="42035"/>
                  </a:lnTo>
                  <a:lnTo>
                    <a:pt x="28049" y="42300"/>
                  </a:lnTo>
                  <a:lnTo>
                    <a:pt x="28049" y="42300"/>
                  </a:lnTo>
                  <a:lnTo>
                    <a:pt x="28105" y="42507"/>
                  </a:lnTo>
                  <a:lnTo>
                    <a:pt x="28200" y="42696"/>
                  </a:lnTo>
                  <a:lnTo>
                    <a:pt x="28313" y="42885"/>
                  </a:lnTo>
                  <a:lnTo>
                    <a:pt x="28445" y="43056"/>
                  </a:lnTo>
                  <a:lnTo>
                    <a:pt x="28597" y="43207"/>
                  </a:lnTo>
                  <a:lnTo>
                    <a:pt x="28748" y="43358"/>
                  </a:lnTo>
                  <a:lnTo>
                    <a:pt x="29069" y="43660"/>
                  </a:lnTo>
                  <a:lnTo>
                    <a:pt x="29069" y="43660"/>
                  </a:lnTo>
                  <a:lnTo>
                    <a:pt x="29315" y="43906"/>
                  </a:lnTo>
                  <a:lnTo>
                    <a:pt x="29561" y="44152"/>
                  </a:lnTo>
                  <a:lnTo>
                    <a:pt x="29655" y="44265"/>
                  </a:lnTo>
                  <a:lnTo>
                    <a:pt x="29768" y="44416"/>
                  </a:lnTo>
                  <a:lnTo>
                    <a:pt x="29863" y="44549"/>
                  </a:lnTo>
                  <a:lnTo>
                    <a:pt x="29939" y="44700"/>
                  </a:lnTo>
                  <a:lnTo>
                    <a:pt x="29939" y="44700"/>
                  </a:lnTo>
                  <a:close/>
                  <a:moveTo>
                    <a:pt x="41071" y="40391"/>
                  </a:moveTo>
                  <a:lnTo>
                    <a:pt x="41071" y="40391"/>
                  </a:lnTo>
                  <a:lnTo>
                    <a:pt x="41109" y="40712"/>
                  </a:lnTo>
                  <a:lnTo>
                    <a:pt x="41109" y="40863"/>
                  </a:lnTo>
                  <a:lnTo>
                    <a:pt x="41090" y="41033"/>
                  </a:lnTo>
                  <a:lnTo>
                    <a:pt x="41071" y="41184"/>
                  </a:lnTo>
                  <a:lnTo>
                    <a:pt x="41014" y="41336"/>
                  </a:lnTo>
                  <a:lnTo>
                    <a:pt x="40958" y="41487"/>
                  </a:lnTo>
                  <a:lnTo>
                    <a:pt x="40882" y="41619"/>
                  </a:lnTo>
                  <a:lnTo>
                    <a:pt x="40882" y="41619"/>
                  </a:lnTo>
                  <a:lnTo>
                    <a:pt x="40731" y="41884"/>
                  </a:lnTo>
                  <a:lnTo>
                    <a:pt x="40561" y="42129"/>
                  </a:lnTo>
                  <a:lnTo>
                    <a:pt x="40561" y="42129"/>
                  </a:lnTo>
                  <a:lnTo>
                    <a:pt x="40485" y="42224"/>
                  </a:lnTo>
                  <a:lnTo>
                    <a:pt x="40391" y="42300"/>
                  </a:lnTo>
                  <a:lnTo>
                    <a:pt x="40277" y="42337"/>
                  </a:lnTo>
                  <a:lnTo>
                    <a:pt x="40145" y="42337"/>
                  </a:lnTo>
                  <a:lnTo>
                    <a:pt x="40145" y="42337"/>
                  </a:lnTo>
                  <a:lnTo>
                    <a:pt x="39975" y="42318"/>
                  </a:lnTo>
                  <a:lnTo>
                    <a:pt x="39805" y="42281"/>
                  </a:lnTo>
                  <a:lnTo>
                    <a:pt x="39653" y="42224"/>
                  </a:lnTo>
                  <a:lnTo>
                    <a:pt x="39483" y="42148"/>
                  </a:lnTo>
                  <a:lnTo>
                    <a:pt x="39332" y="42054"/>
                  </a:lnTo>
                  <a:lnTo>
                    <a:pt x="39200" y="41940"/>
                  </a:lnTo>
                  <a:lnTo>
                    <a:pt x="39067" y="41827"/>
                  </a:lnTo>
                  <a:lnTo>
                    <a:pt x="38954" y="41714"/>
                  </a:lnTo>
                  <a:lnTo>
                    <a:pt x="38954" y="41714"/>
                  </a:lnTo>
                  <a:lnTo>
                    <a:pt x="38822" y="41487"/>
                  </a:lnTo>
                  <a:lnTo>
                    <a:pt x="38689" y="41260"/>
                  </a:lnTo>
                  <a:lnTo>
                    <a:pt x="38652" y="41147"/>
                  </a:lnTo>
                  <a:lnTo>
                    <a:pt x="38614" y="41014"/>
                  </a:lnTo>
                  <a:lnTo>
                    <a:pt x="38576" y="40882"/>
                  </a:lnTo>
                  <a:lnTo>
                    <a:pt x="38576" y="40769"/>
                  </a:lnTo>
                  <a:lnTo>
                    <a:pt x="38576" y="40769"/>
                  </a:lnTo>
                  <a:lnTo>
                    <a:pt x="38576" y="40655"/>
                  </a:lnTo>
                  <a:lnTo>
                    <a:pt x="38595" y="40561"/>
                  </a:lnTo>
                  <a:lnTo>
                    <a:pt x="38652" y="40353"/>
                  </a:lnTo>
                  <a:lnTo>
                    <a:pt x="38822" y="39975"/>
                  </a:lnTo>
                  <a:lnTo>
                    <a:pt x="38822" y="39975"/>
                  </a:lnTo>
                  <a:lnTo>
                    <a:pt x="38992" y="39559"/>
                  </a:lnTo>
                  <a:lnTo>
                    <a:pt x="39067" y="39370"/>
                  </a:lnTo>
                  <a:lnTo>
                    <a:pt x="39181" y="39219"/>
                  </a:lnTo>
                  <a:lnTo>
                    <a:pt x="39294" y="39068"/>
                  </a:lnTo>
                  <a:lnTo>
                    <a:pt x="39446" y="38935"/>
                  </a:lnTo>
                  <a:lnTo>
                    <a:pt x="39616" y="38822"/>
                  </a:lnTo>
                  <a:lnTo>
                    <a:pt x="39842" y="38708"/>
                  </a:lnTo>
                  <a:lnTo>
                    <a:pt x="39842" y="38708"/>
                  </a:lnTo>
                  <a:lnTo>
                    <a:pt x="40296" y="38519"/>
                  </a:lnTo>
                  <a:lnTo>
                    <a:pt x="40296" y="38519"/>
                  </a:lnTo>
                  <a:lnTo>
                    <a:pt x="40315" y="38519"/>
                  </a:lnTo>
                  <a:lnTo>
                    <a:pt x="40334" y="38538"/>
                  </a:lnTo>
                  <a:lnTo>
                    <a:pt x="40334" y="38538"/>
                  </a:lnTo>
                  <a:lnTo>
                    <a:pt x="40334" y="38557"/>
                  </a:lnTo>
                  <a:lnTo>
                    <a:pt x="40334" y="38576"/>
                  </a:lnTo>
                  <a:lnTo>
                    <a:pt x="40277" y="38595"/>
                  </a:lnTo>
                  <a:lnTo>
                    <a:pt x="40277" y="38595"/>
                  </a:lnTo>
                  <a:lnTo>
                    <a:pt x="40428" y="38803"/>
                  </a:lnTo>
                  <a:lnTo>
                    <a:pt x="40561" y="39011"/>
                  </a:lnTo>
                  <a:lnTo>
                    <a:pt x="40674" y="39219"/>
                  </a:lnTo>
                  <a:lnTo>
                    <a:pt x="40787" y="39446"/>
                  </a:lnTo>
                  <a:lnTo>
                    <a:pt x="40882" y="39672"/>
                  </a:lnTo>
                  <a:lnTo>
                    <a:pt x="40976" y="39918"/>
                  </a:lnTo>
                  <a:lnTo>
                    <a:pt x="41033" y="40145"/>
                  </a:lnTo>
                  <a:lnTo>
                    <a:pt x="41071" y="40391"/>
                  </a:lnTo>
                  <a:lnTo>
                    <a:pt x="41071" y="40391"/>
                  </a:lnTo>
                  <a:close/>
                  <a:moveTo>
                    <a:pt x="48593" y="51958"/>
                  </a:moveTo>
                  <a:lnTo>
                    <a:pt x="48593" y="51958"/>
                  </a:lnTo>
                  <a:lnTo>
                    <a:pt x="48763" y="52052"/>
                  </a:lnTo>
                  <a:lnTo>
                    <a:pt x="48952" y="52128"/>
                  </a:lnTo>
                  <a:lnTo>
                    <a:pt x="49141" y="52203"/>
                  </a:lnTo>
                  <a:lnTo>
                    <a:pt x="49312" y="52298"/>
                  </a:lnTo>
                  <a:lnTo>
                    <a:pt x="49444" y="52392"/>
                  </a:lnTo>
                  <a:lnTo>
                    <a:pt x="49501" y="52468"/>
                  </a:lnTo>
                  <a:lnTo>
                    <a:pt x="49557" y="52525"/>
                  </a:lnTo>
                  <a:lnTo>
                    <a:pt x="49595" y="52619"/>
                  </a:lnTo>
                  <a:lnTo>
                    <a:pt x="49614" y="52695"/>
                  </a:lnTo>
                  <a:lnTo>
                    <a:pt x="49614" y="52808"/>
                  </a:lnTo>
                  <a:lnTo>
                    <a:pt x="49614" y="52922"/>
                  </a:lnTo>
                  <a:lnTo>
                    <a:pt x="49614" y="52922"/>
                  </a:lnTo>
                  <a:lnTo>
                    <a:pt x="49557" y="53186"/>
                  </a:lnTo>
                  <a:lnTo>
                    <a:pt x="49463" y="53451"/>
                  </a:lnTo>
                  <a:lnTo>
                    <a:pt x="49293" y="53961"/>
                  </a:lnTo>
                  <a:lnTo>
                    <a:pt x="49293" y="53961"/>
                  </a:lnTo>
                  <a:lnTo>
                    <a:pt x="49160" y="54301"/>
                  </a:lnTo>
                  <a:lnTo>
                    <a:pt x="49085" y="54490"/>
                  </a:lnTo>
                  <a:lnTo>
                    <a:pt x="49009" y="54698"/>
                  </a:lnTo>
                  <a:lnTo>
                    <a:pt x="48896" y="54887"/>
                  </a:lnTo>
                  <a:lnTo>
                    <a:pt x="48782" y="55057"/>
                  </a:lnTo>
                  <a:lnTo>
                    <a:pt x="48726" y="55114"/>
                  </a:lnTo>
                  <a:lnTo>
                    <a:pt x="48650" y="55171"/>
                  </a:lnTo>
                  <a:lnTo>
                    <a:pt x="48574" y="55190"/>
                  </a:lnTo>
                  <a:lnTo>
                    <a:pt x="48499" y="55209"/>
                  </a:lnTo>
                  <a:lnTo>
                    <a:pt x="48499" y="55209"/>
                  </a:lnTo>
                  <a:lnTo>
                    <a:pt x="48442" y="55190"/>
                  </a:lnTo>
                  <a:lnTo>
                    <a:pt x="48367" y="55171"/>
                  </a:lnTo>
                  <a:lnTo>
                    <a:pt x="48310" y="55114"/>
                  </a:lnTo>
                  <a:lnTo>
                    <a:pt x="48234" y="55057"/>
                  </a:lnTo>
                  <a:lnTo>
                    <a:pt x="48102" y="54906"/>
                  </a:lnTo>
                  <a:lnTo>
                    <a:pt x="47970" y="54736"/>
                  </a:lnTo>
                  <a:lnTo>
                    <a:pt x="47743" y="54358"/>
                  </a:lnTo>
                  <a:lnTo>
                    <a:pt x="47629" y="54207"/>
                  </a:lnTo>
                  <a:lnTo>
                    <a:pt x="47535" y="54075"/>
                  </a:lnTo>
                  <a:lnTo>
                    <a:pt x="47535" y="54075"/>
                  </a:lnTo>
                  <a:lnTo>
                    <a:pt x="47270" y="53753"/>
                  </a:lnTo>
                  <a:lnTo>
                    <a:pt x="47006" y="53451"/>
                  </a:lnTo>
                  <a:lnTo>
                    <a:pt x="46439" y="52846"/>
                  </a:lnTo>
                  <a:lnTo>
                    <a:pt x="46439" y="52846"/>
                  </a:lnTo>
                  <a:lnTo>
                    <a:pt x="46250" y="52676"/>
                  </a:lnTo>
                  <a:lnTo>
                    <a:pt x="46250" y="52676"/>
                  </a:lnTo>
                  <a:lnTo>
                    <a:pt x="46080" y="52581"/>
                  </a:lnTo>
                  <a:lnTo>
                    <a:pt x="45891" y="52525"/>
                  </a:lnTo>
                  <a:lnTo>
                    <a:pt x="45891" y="52525"/>
                  </a:lnTo>
                  <a:lnTo>
                    <a:pt x="45872" y="52544"/>
                  </a:lnTo>
                  <a:lnTo>
                    <a:pt x="45872" y="52544"/>
                  </a:lnTo>
                  <a:lnTo>
                    <a:pt x="45853" y="52562"/>
                  </a:lnTo>
                  <a:lnTo>
                    <a:pt x="45834" y="52562"/>
                  </a:lnTo>
                  <a:lnTo>
                    <a:pt x="45815" y="52562"/>
                  </a:lnTo>
                  <a:lnTo>
                    <a:pt x="45796" y="52525"/>
                  </a:lnTo>
                  <a:lnTo>
                    <a:pt x="45796" y="52525"/>
                  </a:lnTo>
                  <a:lnTo>
                    <a:pt x="45815" y="52487"/>
                  </a:lnTo>
                  <a:lnTo>
                    <a:pt x="45815" y="52487"/>
                  </a:lnTo>
                  <a:lnTo>
                    <a:pt x="45834" y="52449"/>
                  </a:lnTo>
                  <a:lnTo>
                    <a:pt x="45834" y="52449"/>
                  </a:lnTo>
                  <a:lnTo>
                    <a:pt x="45966" y="52355"/>
                  </a:lnTo>
                  <a:lnTo>
                    <a:pt x="46098" y="52260"/>
                  </a:lnTo>
                  <a:lnTo>
                    <a:pt x="46098" y="52260"/>
                  </a:lnTo>
                  <a:lnTo>
                    <a:pt x="46476" y="52014"/>
                  </a:lnTo>
                  <a:lnTo>
                    <a:pt x="46892" y="51788"/>
                  </a:lnTo>
                  <a:lnTo>
                    <a:pt x="46892" y="51788"/>
                  </a:lnTo>
                  <a:lnTo>
                    <a:pt x="47176" y="51655"/>
                  </a:lnTo>
                  <a:lnTo>
                    <a:pt x="47403" y="51561"/>
                  </a:lnTo>
                  <a:lnTo>
                    <a:pt x="47611" y="51542"/>
                  </a:lnTo>
                  <a:lnTo>
                    <a:pt x="47686" y="51542"/>
                  </a:lnTo>
                  <a:lnTo>
                    <a:pt x="47781" y="51561"/>
                  </a:lnTo>
                  <a:lnTo>
                    <a:pt x="47932" y="51617"/>
                  </a:lnTo>
                  <a:lnTo>
                    <a:pt x="48121" y="51693"/>
                  </a:lnTo>
                  <a:lnTo>
                    <a:pt x="48593" y="51958"/>
                  </a:lnTo>
                  <a:lnTo>
                    <a:pt x="48593" y="51958"/>
                  </a:lnTo>
                  <a:close/>
                  <a:moveTo>
                    <a:pt x="9507" y="53961"/>
                  </a:moveTo>
                  <a:lnTo>
                    <a:pt x="9507" y="53961"/>
                  </a:lnTo>
                  <a:lnTo>
                    <a:pt x="9583" y="54301"/>
                  </a:lnTo>
                  <a:lnTo>
                    <a:pt x="9639" y="54642"/>
                  </a:lnTo>
                  <a:lnTo>
                    <a:pt x="9658" y="55001"/>
                  </a:lnTo>
                  <a:lnTo>
                    <a:pt x="9658" y="55341"/>
                  </a:lnTo>
                  <a:lnTo>
                    <a:pt x="9658" y="55341"/>
                  </a:lnTo>
                  <a:lnTo>
                    <a:pt x="9639" y="55511"/>
                  </a:lnTo>
                  <a:lnTo>
                    <a:pt x="9621" y="55681"/>
                  </a:lnTo>
                  <a:lnTo>
                    <a:pt x="9564" y="55832"/>
                  </a:lnTo>
                  <a:lnTo>
                    <a:pt x="9507" y="56002"/>
                  </a:lnTo>
                  <a:lnTo>
                    <a:pt x="9507" y="56002"/>
                  </a:lnTo>
                  <a:lnTo>
                    <a:pt x="9432" y="56059"/>
                  </a:lnTo>
                  <a:lnTo>
                    <a:pt x="9356" y="56116"/>
                  </a:lnTo>
                  <a:lnTo>
                    <a:pt x="9167" y="56154"/>
                  </a:lnTo>
                  <a:lnTo>
                    <a:pt x="9167" y="56154"/>
                  </a:lnTo>
                  <a:lnTo>
                    <a:pt x="8676" y="56248"/>
                  </a:lnTo>
                  <a:lnTo>
                    <a:pt x="8676" y="56248"/>
                  </a:lnTo>
                  <a:lnTo>
                    <a:pt x="8165" y="56305"/>
                  </a:lnTo>
                  <a:lnTo>
                    <a:pt x="7901" y="56343"/>
                  </a:lnTo>
                  <a:lnTo>
                    <a:pt x="7636" y="56361"/>
                  </a:lnTo>
                  <a:lnTo>
                    <a:pt x="7636" y="56361"/>
                  </a:lnTo>
                  <a:lnTo>
                    <a:pt x="7428" y="56343"/>
                  </a:lnTo>
                  <a:lnTo>
                    <a:pt x="7258" y="56305"/>
                  </a:lnTo>
                  <a:lnTo>
                    <a:pt x="7107" y="56248"/>
                  </a:lnTo>
                  <a:lnTo>
                    <a:pt x="6974" y="56154"/>
                  </a:lnTo>
                  <a:lnTo>
                    <a:pt x="6861" y="56040"/>
                  </a:lnTo>
                  <a:lnTo>
                    <a:pt x="6748" y="55908"/>
                  </a:lnTo>
                  <a:lnTo>
                    <a:pt x="6540" y="55587"/>
                  </a:lnTo>
                  <a:lnTo>
                    <a:pt x="6540" y="55587"/>
                  </a:lnTo>
                  <a:lnTo>
                    <a:pt x="6426" y="55379"/>
                  </a:lnTo>
                  <a:lnTo>
                    <a:pt x="6294" y="55190"/>
                  </a:lnTo>
                  <a:lnTo>
                    <a:pt x="6162" y="54982"/>
                  </a:lnTo>
                  <a:lnTo>
                    <a:pt x="6124" y="54868"/>
                  </a:lnTo>
                  <a:lnTo>
                    <a:pt x="6105" y="54755"/>
                  </a:lnTo>
                  <a:lnTo>
                    <a:pt x="6105" y="54755"/>
                  </a:lnTo>
                  <a:lnTo>
                    <a:pt x="6105" y="54642"/>
                  </a:lnTo>
                  <a:lnTo>
                    <a:pt x="6143" y="54547"/>
                  </a:lnTo>
                  <a:lnTo>
                    <a:pt x="6181" y="54453"/>
                  </a:lnTo>
                  <a:lnTo>
                    <a:pt x="6237" y="54358"/>
                  </a:lnTo>
                  <a:lnTo>
                    <a:pt x="6313" y="54282"/>
                  </a:lnTo>
                  <a:lnTo>
                    <a:pt x="6407" y="54188"/>
                  </a:lnTo>
                  <a:lnTo>
                    <a:pt x="6596" y="54037"/>
                  </a:lnTo>
                  <a:lnTo>
                    <a:pt x="6823" y="53904"/>
                  </a:lnTo>
                  <a:lnTo>
                    <a:pt x="7050" y="53791"/>
                  </a:lnTo>
                  <a:lnTo>
                    <a:pt x="7428" y="53602"/>
                  </a:lnTo>
                  <a:lnTo>
                    <a:pt x="7428" y="53602"/>
                  </a:lnTo>
                  <a:lnTo>
                    <a:pt x="8127" y="53281"/>
                  </a:lnTo>
                  <a:lnTo>
                    <a:pt x="8468" y="53130"/>
                  </a:lnTo>
                  <a:lnTo>
                    <a:pt x="8827" y="53016"/>
                  </a:lnTo>
                  <a:lnTo>
                    <a:pt x="8827" y="53016"/>
                  </a:lnTo>
                  <a:lnTo>
                    <a:pt x="9016" y="52978"/>
                  </a:lnTo>
                  <a:lnTo>
                    <a:pt x="9016" y="52978"/>
                  </a:lnTo>
                  <a:lnTo>
                    <a:pt x="9035" y="52978"/>
                  </a:lnTo>
                  <a:lnTo>
                    <a:pt x="9054" y="52997"/>
                  </a:lnTo>
                  <a:lnTo>
                    <a:pt x="9054" y="52997"/>
                  </a:lnTo>
                  <a:lnTo>
                    <a:pt x="9091" y="53016"/>
                  </a:lnTo>
                  <a:lnTo>
                    <a:pt x="9091" y="53016"/>
                  </a:lnTo>
                  <a:lnTo>
                    <a:pt x="9110" y="53016"/>
                  </a:lnTo>
                  <a:lnTo>
                    <a:pt x="9129" y="53016"/>
                  </a:lnTo>
                  <a:lnTo>
                    <a:pt x="9167" y="53073"/>
                  </a:lnTo>
                  <a:lnTo>
                    <a:pt x="9224" y="53186"/>
                  </a:lnTo>
                  <a:lnTo>
                    <a:pt x="9224" y="53186"/>
                  </a:lnTo>
                  <a:lnTo>
                    <a:pt x="9299" y="53375"/>
                  </a:lnTo>
                  <a:lnTo>
                    <a:pt x="9375" y="53564"/>
                  </a:lnTo>
                  <a:lnTo>
                    <a:pt x="9507" y="53961"/>
                  </a:lnTo>
                  <a:lnTo>
                    <a:pt x="9507" y="53961"/>
                  </a:lnTo>
                  <a:close/>
                  <a:moveTo>
                    <a:pt x="3931" y="45059"/>
                  </a:moveTo>
                  <a:lnTo>
                    <a:pt x="3931" y="45059"/>
                  </a:lnTo>
                  <a:lnTo>
                    <a:pt x="4272" y="45097"/>
                  </a:lnTo>
                  <a:lnTo>
                    <a:pt x="4461" y="45135"/>
                  </a:lnTo>
                  <a:lnTo>
                    <a:pt x="4631" y="45191"/>
                  </a:lnTo>
                  <a:lnTo>
                    <a:pt x="4706" y="45210"/>
                  </a:lnTo>
                  <a:lnTo>
                    <a:pt x="4763" y="45248"/>
                  </a:lnTo>
                  <a:lnTo>
                    <a:pt x="4801" y="45305"/>
                  </a:lnTo>
                  <a:lnTo>
                    <a:pt x="4801" y="45342"/>
                  </a:lnTo>
                  <a:lnTo>
                    <a:pt x="4782" y="45399"/>
                  </a:lnTo>
                  <a:lnTo>
                    <a:pt x="4744" y="45475"/>
                  </a:lnTo>
                  <a:lnTo>
                    <a:pt x="4669" y="45532"/>
                  </a:lnTo>
                  <a:lnTo>
                    <a:pt x="4555" y="45607"/>
                  </a:lnTo>
                  <a:lnTo>
                    <a:pt x="4555" y="45607"/>
                  </a:lnTo>
                  <a:lnTo>
                    <a:pt x="4272" y="45796"/>
                  </a:lnTo>
                  <a:lnTo>
                    <a:pt x="3988" y="45947"/>
                  </a:lnTo>
                  <a:lnTo>
                    <a:pt x="3402" y="46250"/>
                  </a:lnTo>
                  <a:lnTo>
                    <a:pt x="3402" y="46250"/>
                  </a:lnTo>
                  <a:lnTo>
                    <a:pt x="2797" y="46552"/>
                  </a:lnTo>
                  <a:lnTo>
                    <a:pt x="2495" y="46703"/>
                  </a:lnTo>
                  <a:lnTo>
                    <a:pt x="2193" y="46836"/>
                  </a:lnTo>
                  <a:lnTo>
                    <a:pt x="2193" y="46836"/>
                  </a:lnTo>
                  <a:lnTo>
                    <a:pt x="1947" y="46911"/>
                  </a:lnTo>
                  <a:lnTo>
                    <a:pt x="1947" y="46911"/>
                  </a:lnTo>
                  <a:lnTo>
                    <a:pt x="1569" y="47062"/>
                  </a:lnTo>
                  <a:lnTo>
                    <a:pt x="1172" y="47214"/>
                  </a:lnTo>
                  <a:lnTo>
                    <a:pt x="1172" y="47214"/>
                  </a:lnTo>
                  <a:lnTo>
                    <a:pt x="1210" y="47440"/>
                  </a:lnTo>
                  <a:lnTo>
                    <a:pt x="1210" y="47440"/>
                  </a:lnTo>
                  <a:lnTo>
                    <a:pt x="1210" y="47459"/>
                  </a:lnTo>
                  <a:lnTo>
                    <a:pt x="1172" y="47478"/>
                  </a:lnTo>
                  <a:lnTo>
                    <a:pt x="1172" y="47478"/>
                  </a:lnTo>
                  <a:lnTo>
                    <a:pt x="1153" y="47459"/>
                  </a:lnTo>
                  <a:lnTo>
                    <a:pt x="1134" y="47440"/>
                  </a:lnTo>
                  <a:lnTo>
                    <a:pt x="1134" y="47440"/>
                  </a:lnTo>
                  <a:lnTo>
                    <a:pt x="1115" y="47251"/>
                  </a:lnTo>
                  <a:lnTo>
                    <a:pt x="1115" y="47251"/>
                  </a:lnTo>
                  <a:lnTo>
                    <a:pt x="775" y="47403"/>
                  </a:lnTo>
                  <a:lnTo>
                    <a:pt x="435" y="47592"/>
                  </a:lnTo>
                  <a:lnTo>
                    <a:pt x="435" y="47592"/>
                  </a:lnTo>
                  <a:lnTo>
                    <a:pt x="246" y="47705"/>
                  </a:lnTo>
                  <a:lnTo>
                    <a:pt x="151" y="47762"/>
                  </a:lnTo>
                  <a:lnTo>
                    <a:pt x="76" y="47837"/>
                  </a:lnTo>
                  <a:lnTo>
                    <a:pt x="76" y="47837"/>
                  </a:lnTo>
                  <a:lnTo>
                    <a:pt x="76" y="47875"/>
                  </a:lnTo>
                  <a:lnTo>
                    <a:pt x="57" y="47894"/>
                  </a:lnTo>
                  <a:lnTo>
                    <a:pt x="19" y="47894"/>
                  </a:lnTo>
                  <a:lnTo>
                    <a:pt x="0" y="47856"/>
                  </a:lnTo>
                  <a:lnTo>
                    <a:pt x="0" y="47856"/>
                  </a:lnTo>
                  <a:lnTo>
                    <a:pt x="0" y="47818"/>
                  </a:lnTo>
                  <a:lnTo>
                    <a:pt x="38" y="47781"/>
                  </a:lnTo>
                  <a:lnTo>
                    <a:pt x="133" y="47686"/>
                  </a:lnTo>
                  <a:lnTo>
                    <a:pt x="284" y="47573"/>
                  </a:lnTo>
                  <a:lnTo>
                    <a:pt x="473" y="47478"/>
                  </a:lnTo>
                  <a:lnTo>
                    <a:pt x="851" y="47289"/>
                  </a:lnTo>
                  <a:lnTo>
                    <a:pt x="1096" y="47176"/>
                  </a:lnTo>
                  <a:lnTo>
                    <a:pt x="1096" y="47176"/>
                  </a:lnTo>
                  <a:lnTo>
                    <a:pt x="1059" y="46722"/>
                  </a:lnTo>
                  <a:lnTo>
                    <a:pt x="1059" y="46269"/>
                  </a:lnTo>
                  <a:lnTo>
                    <a:pt x="1078" y="46042"/>
                  </a:lnTo>
                  <a:lnTo>
                    <a:pt x="1096" y="45815"/>
                  </a:lnTo>
                  <a:lnTo>
                    <a:pt x="1134" y="45588"/>
                  </a:lnTo>
                  <a:lnTo>
                    <a:pt x="1210" y="45361"/>
                  </a:lnTo>
                  <a:lnTo>
                    <a:pt x="1210" y="45361"/>
                  </a:lnTo>
                  <a:lnTo>
                    <a:pt x="1304" y="45078"/>
                  </a:lnTo>
                  <a:lnTo>
                    <a:pt x="1361" y="44927"/>
                  </a:lnTo>
                  <a:lnTo>
                    <a:pt x="1437" y="44794"/>
                  </a:lnTo>
                  <a:lnTo>
                    <a:pt x="1531" y="44662"/>
                  </a:lnTo>
                  <a:lnTo>
                    <a:pt x="1626" y="44549"/>
                  </a:lnTo>
                  <a:lnTo>
                    <a:pt x="1739" y="44454"/>
                  </a:lnTo>
                  <a:lnTo>
                    <a:pt x="1871" y="44379"/>
                  </a:lnTo>
                  <a:lnTo>
                    <a:pt x="1871" y="44379"/>
                  </a:lnTo>
                  <a:lnTo>
                    <a:pt x="1966" y="44360"/>
                  </a:lnTo>
                  <a:lnTo>
                    <a:pt x="2041" y="44360"/>
                  </a:lnTo>
                  <a:lnTo>
                    <a:pt x="2193" y="44379"/>
                  </a:lnTo>
                  <a:lnTo>
                    <a:pt x="2193" y="44379"/>
                  </a:lnTo>
                  <a:lnTo>
                    <a:pt x="2306" y="44435"/>
                  </a:lnTo>
                  <a:lnTo>
                    <a:pt x="2419" y="44492"/>
                  </a:lnTo>
                  <a:lnTo>
                    <a:pt x="2627" y="44605"/>
                  </a:lnTo>
                  <a:lnTo>
                    <a:pt x="2627" y="44605"/>
                  </a:lnTo>
                  <a:lnTo>
                    <a:pt x="2968" y="44794"/>
                  </a:lnTo>
                  <a:lnTo>
                    <a:pt x="3308" y="44927"/>
                  </a:lnTo>
                  <a:lnTo>
                    <a:pt x="3308" y="44927"/>
                  </a:lnTo>
                  <a:lnTo>
                    <a:pt x="3459" y="44983"/>
                  </a:lnTo>
                  <a:lnTo>
                    <a:pt x="3610" y="45021"/>
                  </a:lnTo>
                  <a:lnTo>
                    <a:pt x="3931" y="45059"/>
                  </a:lnTo>
                  <a:lnTo>
                    <a:pt x="3931" y="45059"/>
                  </a:lnTo>
                  <a:close/>
                  <a:moveTo>
                    <a:pt x="34531" y="4423"/>
                  </a:moveTo>
                  <a:lnTo>
                    <a:pt x="34531" y="4423"/>
                  </a:lnTo>
                  <a:lnTo>
                    <a:pt x="34569" y="4480"/>
                  </a:lnTo>
                  <a:lnTo>
                    <a:pt x="34588" y="4555"/>
                  </a:lnTo>
                  <a:lnTo>
                    <a:pt x="34626" y="4725"/>
                  </a:lnTo>
                  <a:lnTo>
                    <a:pt x="34645" y="4933"/>
                  </a:lnTo>
                  <a:lnTo>
                    <a:pt x="34626" y="5160"/>
                  </a:lnTo>
                  <a:lnTo>
                    <a:pt x="34607" y="5387"/>
                  </a:lnTo>
                  <a:lnTo>
                    <a:pt x="34550" y="5614"/>
                  </a:lnTo>
                  <a:lnTo>
                    <a:pt x="34494" y="5803"/>
                  </a:lnTo>
                  <a:lnTo>
                    <a:pt x="34418" y="5973"/>
                  </a:lnTo>
                  <a:lnTo>
                    <a:pt x="34418" y="5973"/>
                  </a:lnTo>
                  <a:lnTo>
                    <a:pt x="34418" y="6067"/>
                  </a:lnTo>
                  <a:lnTo>
                    <a:pt x="34399" y="6124"/>
                  </a:lnTo>
                  <a:lnTo>
                    <a:pt x="34399" y="6124"/>
                  </a:lnTo>
                  <a:lnTo>
                    <a:pt x="34399" y="6143"/>
                  </a:lnTo>
                  <a:lnTo>
                    <a:pt x="34380" y="6162"/>
                  </a:lnTo>
                  <a:lnTo>
                    <a:pt x="34361" y="6181"/>
                  </a:lnTo>
                  <a:lnTo>
                    <a:pt x="34323" y="6181"/>
                  </a:lnTo>
                  <a:lnTo>
                    <a:pt x="34323" y="6181"/>
                  </a:lnTo>
                  <a:lnTo>
                    <a:pt x="34286" y="6181"/>
                  </a:lnTo>
                  <a:lnTo>
                    <a:pt x="34286" y="6181"/>
                  </a:lnTo>
                  <a:lnTo>
                    <a:pt x="34248" y="6218"/>
                  </a:lnTo>
                  <a:lnTo>
                    <a:pt x="34229" y="6237"/>
                  </a:lnTo>
                  <a:lnTo>
                    <a:pt x="34191" y="6218"/>
                  </a:lnTo>
                  <a:lnTo>
                    <a:pt x="34191" y="6218"/>
                  </a:lnTo>
                  <a:lnTo>
                    <a:pt x="34191" y="6200"/>
                  </a:lnTo>
                  <a:lnTo>
                    <a:pt x="34191" y="6181"/>
                  </a:lnTo>
                  <a:lnTo>
                    <a:pt x="34210" y="6143"/>
                  </a:lnTo>
                  <a:lnTo>
                    <a:pt x="34210" y="6143"/>
                  </a:lnTo>
                  <a:lnTo>
                    <a:pt x="34040" y="5973"/>
                  </a:lnTo>
                  <a:lnTo>
                    <a:pt x="33870" y="5803"/>
                  </a:lnTo>
                  <a:lnTo>
                    <a:pt x="33870" y="5803"/>
                  </a:lnTo>
                  <a:lnTo>
                    <a:pt x="33832" y="5765"/>
                  </a:lnTo>
                  <a:lnTo>
                    <a:pt x="33832" y="5765"/>
                  </a:lnTo>
                  <a:lnTo>
                    <a:pt x="33662" y="5651"/>
                  </a:lnTo>
                  <a:lnTo>
                    <a:pt x="33605" y="5576"/>
                  </a:lnTo>
                  <a:lnTo>
                    <a:pt x="33567" y="5500"/>
                  </a:lnTo>
                  <a:lnTo>
                    <a:pt x="33567" y="5500"/>
                  </a:lnTo>
                  <a:lnTo>
                    <a:pt x="33567" y="5368"/>
                  </a:lnTo>
                  <a:lnTo>
                    <a:pt x="33586" y="5255"/>
                  </a:lnTo>
                  <a:lnTo>
                    <a:pt x="33624" y="5141"/>
                  </a:lnTo>
                  <a:lnTo>
                    <a:pt x="33681" y="5028"/>
                  </a:lnTo>
                  <a:lnTo>
                    <a:pt x="33756" y="4933"/>
                  </a:lnTo>
                  <a:lnTo>
                    <a:pt x="33832" y="4839"/>
                  </a:lnTo>
                  <a:lnTo>
                    <a:pt x="34002" y="4669"/>
                  </a:lnTo>
                  <a:lnTo>
                    <a:pt x="34002" y="4669"/>
                  </a:lnTo>
                  <a:lnTo>
                    <a:pt x="34116" y="4574"/>
                  </a:lnTo>
                  <a:lnTo>
                    <a:pt x="34267" y="4480"/>
                  </a:lnTo>
                  <a:lnTo>
                    <a:pt x="34323" y="4423"/>
                  </a:lnTo>
                  <a:lnTo>
                    <a:pt x="34399" y="4404"/>
                  </a:lnTo>
                  <a:lnTo>
                    <a:pt x="34456" y="4404"/>
                  </a:lnTo>
                  <a:lnTo>
                    <a:pt x="34531" y="4423"/>
                  </a:lnTo>
                  <a:lnTo>
                    <a:pt x="34531" y="4423"/>
                  </a:lnTo>
                  <a:close/>
                  <a:moveTo>
                    <a:pt x="47100" y="8808"/>
                  </a:moveTo>
                  <a:lnTo>
                    <a:pt x="47100" y="8808"/>
                  </a:lnTo>
                  <a:lnTo>
                    <a:pt x="47233" y="8997"/>
                  </a:lnTo>
                  <a:lnTo>
                    <a:pt x="47308" y="9186"/>
                  </a:lnTo>
                  <a:lnTo>
                    <a:pt x="47384" y="9394"/>
                  </a:lnTo>
                  <a:lnTo>
                    <a:pt x="47440" y="9602"/>
                  </a:lnTo>
                  <a:lnTo>
                    <a:pt x="47478" y="9828"/>
                  </a:lnTo>
                  <a:lnTo>
                    <a:pt x="47497" y="10036"/>
                  </a:lnTo>
                  <a:lnTo>
                    <a:pt x="47497" y="10471"/>
                  </a:lnTo>
                  <a:lnTo>
                    <a:pt x="47497" y="10471"/>
                  </a:lnTo>
                  <a:lnTo>
                    <a:pt x="47478" y="10641"/>
                  </a:lnTo>
                  <a:lnTo>
                    <a:pt x="47440" y="10830"/>
                  </a:lnTo>
                  <a:lnTo>
                    <a:pt x="47403" y="10906"/>
                  </a:lnTo>
                  <a:lnTo>
                    <a:pt x="47365" y="10981"/>
                  </a:lnTo>
                  <a:lnTo>
                    <a:pt x="47308" y="11038"/>
                  </a:lnTo>
                  <a:lnTo>
                    <a:pt x="47233" y="11095"/>
                  </a:lnTo>
                  <a:lnTo>
                    <a:pt x="47233" y="11095"/>
                  </a:lnTo>
                  <a:lnTo>
                    <a:pt x="47100" y="11114"/>
                  </a:lnTo>
                  <a:lnTo>
                    <a:pt x="46968" y="11114"/>
                  </a:lnTo>
                  <a:lnTo>
                    <a:pt x="46722" y="11095"/>
                  </a:lnTo>
                  <a:lnTo>
                    <a:pt x="46722" y="11095"/>
                  </a:lnTo>
                  <a:lnTo>
                    <a:pt x="46514" y="11095"/>
                  </a:lnTo>
                  <a:lnTo>
                    <a:pt x="46287" y="11076"/>
                  </a:lnTo>
                  <a:lnTo>
                    <a:pt x="46174" y="11038"/>
                  </a:lnTo>
                  <a:lnTo>
                    <a:pt x="46080" y="11000"/>
                  </a:lnTo>
                  <a:lnTo>
                    <a:pt x="45985" y="10962"/>
                  </a:lnTo>
                  <a:lnTo>
                    <a:pt x="45909" y="10887"/>
                  </a:lnTo>
                  <a:lnTo>
                    <a:pt x="45909" y="10887"/>
                  </a:lnTo>
                  <a:lnTo>
                    <a:pt x="45796" y="10660"/>
                  </a:lnTo>
                  <a:lnTo>
                    <a:pt x="45702" y="10414"/>
                  </a:lnTo>
                  <a:lnTo>
                    <a:pt x="45550" y="9923"/>
                  </a:lnTo>
                  <a:lnTo>
                    <a:pt x="45550" y="9923"/>
                  </a:lnTo>
                  <a:lnTo>
                    <a:pt x="45513" y="9715"/>
                  </a:lnTo>
                  <a:lnTo>
                    <a:pt x="45494" y="9602"/>
                  </a:lnTo>
                  <a:lnTo>
                    <a:pt x="45494" y="9507"/>
                  </a:lnTo>
                  <a:lnTo>
                    <a:pt x="45513" y="9413"/>
                  </a:lnTo>
                  <a:lnTo>
                    <a:pt x="45550" y="9318"/>
                  </a:lnTo>
                  <a:lnTo>
                    <a:pt x="45607" y="9243"/>
                  </a:lnTo>
                  <a:lnTo>
                    <a:pt x="45702" y="9167"/>
                  </a:lnTo>
                  <a:lnTo>
                    <a:pt x="45702" y="9167"/>
                  </a:lnTo>
                  <a:lnTo>
                    <a:pt x="46231" y="8865"/>
                  </a:lnTo>
                  <a:lnTo>
                    <a:pt x="46760" y="8543"/>
                  </a:lnTo>
                  <a:lnTo>
                    <a:pt x="46760" y="8543"/>
                  </a:lnTo>
                  <a:lnTo>
                    <a:pt x="46930" y="8411"/>
                  </a:lnTo>
                  <a:lnTo>
                    <a:pt x="46930" y="8411"/>
                  </a:lnTo>
                  <a:lnTo>
                    <a:pt x="46968" y="8411"/>
                  </a:lnTo>
                  <a:lnTo>
                    <a:pt x="46968" y="8411"/>
                  </a:lnTo>
                  <a:lnTo>
                    <a:pt x="46987" y="8411"/>
                  </a:lnTo>
                  <a:lnTo>
                    <a:pt x="47025" y="8430"/>
                  </a:lnTo>
                  <a:lnTo>
                    <a:pt x="47025" y="8449"/>
                  </a:lnTo>
                  <a:lnTo>
                    <a:pt x="47025" y="8468"/>
                  </a:lnTo>
                  <a:lnTo>
                    <a:pt x="47025" y="8468"/>
                  </a:lnTo>
                  <a:lnTo>
                    <a:pt x="47062" y="8638"/>
                  </a:lnTo>
                  <a:lnTo>
                    <a:pt x="47100" y="8808"/>
                  </a:lnTo>
                  <a:lnTo>
                    <a:pt x="47100" y="8808"/>
                  </a:lnTo>
                  <a:close/>
                  <a:moveTo>
                    <a:pt x="43320" y="21641"/>
                  </a:moveTo>
                  <a:lnTo>
                    <a:pt x="43320" y="21641"/>
                  </a:lnTo>
                  <a:lnTo>
                    <a:pt x="43377" y="22114"/>
                  </a:lnTo>
                  <a:lnTo>
                    <a:pt x="43377" y="22359"/>
                  </a:lnTo>
                  <a:lnTo>
                    <a:pt x="43377" y="22586"/>
                  </a:lnTo>
                  <a:lnTo>
                    <a:pt x="43377" y="22586"/>
                  </a:lnTo>
                  <a:lnTo>
                    <a:pt x="43358" y="22756"/>
                  </a:lnTo>
                  <a:lnTo>
                    <a:pt x="43339" y="22926"/>
                  </a:lnTo>
                  <a:lnTo>
                    <a:pt x="43245" y="23229"/>
                  </a:lnTo>
                  <a:lnTo>
                    <a:pt x="43245" y="23229"/>
                  </a:lnTo>
                  <a:lnTo>
                    <a:pt x="43207" y="23399"/>
                  </a:lnTo>
                  <a:lnTo>
                    <a:pt x="43131" y="23550"/>
                  </a:lnTo>
                  <a:lnTo>
                    <a:pt x="43056" y="23701"/>
                  </a:lnTo>
                  <a:lnTo>
                    <a:pt x="42961" y="23834"/>
                  </a:lnTo>
                  <a:lnTo>
                    <a:pt x="42961" y="23834"/>
                  </a:lnTo>
                  <a:lnTo>
                    <a:pt x="42885" y="23890"/>
                  </a:lnTo>
                  <a:lnTo>
                    <a:pt x="42810" y="23947"/>
                  </a:lnTo>
                  <a:lnTo>
                    <a:pt x="42640" y="24042"/>
                  </a:lnTo>
                  <a:lnTo>
                    <a:pt x="42640" y="24042"/>
                  </a:lnTo>
                  <a:lnTo>
                    <a:pt x="42470" y="24136"/>
                  </a:lnTo>
                  <a:lnTo>
                    <a:pt x="42356" y="24155"/>
                  </a:lnTo>
                  <a:lnTo>
                    <a:pt x="42262" y="24174"/>
                  </a:lnTo>
                  <a:lnTo>
                    <a:pt x="42262" y="24174"/>
                  </a:lnTo>
                  <a:lnTo>
                    <a:pt x="42092" y="24155"/>
                  </a:lnTo>
                  <a:lnTo>
                    <a:pt x="41959" y="24117"/>
                  </a:lnTo>
                  <a:lnTo>
                    <a:pt x="41827" y="24061"/>
                  </a:lnTo>
                  <a:lnTo>
                    <a:pt x="41714" y="23985"/>
                  </a:lnTo>
                  <a:lnTo>
                    <a:pt x="41600" y="23890"/>
                  </a:lnTo>
                  <a:lnTo>
                    <a:pt x="41506" y="23796"/>
                  </a:lnTo>
                  <a:lnTo>
                    <a:pt x="41430" y="23683"/>
                  </a:lnTo>
                  <a:lnTo>
                    <a:pt x="41354" y="23569"/>
                  </a:lnTo>
                  <a:lnTo>
                    <a:pt x="41241" y="23304"/>
                  </a:lnTo>
                  <a:lnTo>
                    <a:pt x="41147" y="23002"/>
                  </a:lnTo>
                  <a:lnTo>
                    <a:pt x="41090" y="22719"/>
                  </a:lnTo>
                  <a:lnTo>
                    <a:pt x="41052" y="22435"/>
                  </a:lnTo>
                  <a:lnTo>
                    <a:pt x="41052" y="22435"/>
                  </a:lnTo>
                  <a:lnTo>
                    <a:pt x="41014" y="22095"/>
                  </a:lnTo>
                  <a:lnTo>
                    <a:pt x="40976" y="21736"/>
                  </a:lnTo>
                  <a:lnTo>
                    <a:pt x="40976" y="21566"/>
                  </a:lnTo>
                  <a:lnTo>
                    <a:pt x="40976" y="21396"/>
                  </a:lnTo>
                  <a:lnTo>
                    <a:pt x="41014" y="21225"/>
                  </a:lnTo>
                  <a:lnTo>
                    <a:pt x="41071" y="21074"/>
                  </a:lnTo>
                  <a:lnTo>
                    <a:pt x="41071" y="21074"/>
                  </a:lnTo>
                  <a:lnTo>
                    <a:pt x="41222" y="20847"/>
                  </a:lnTo>
                  <a:lnTo>
                    <a:pt x="41392" y="20621"/>
                  </a:lnTo>
                  <a:lnTo>
                    <a:pt x="41732" y="20186"/>
                  </a:lnTo>
                  <a:lnTo>
                    <a:pt x="42092" y="19770"/>
                  </a:lnTo>
                  <a:lnTo>
                    <a:pt x="42262" y="19562"/>
                  </a:lnTo>
                  <a:lnTo>
                    <a:pt x="42432" y="19335"/>
                  </a:lnTo>
                  <a:lnTo>
                    <a:pt x="42432" y="19335"/>
                  </a:lnTo>
                  <a:lnTo>
                    <a:pt x="42488" y="19241"/>
                  </a:lnTo>
                  <a:lnTo>
                    <a:pt x="42526" y="19146"/>
                  </a:lnTo>
                  <a:lnTo>
                    <a:pt x="42526" y="19146"/>
                  </a:lnTo>
                  <a:lnTo>
                    <a:pt x="42545" y="19127"/>
                  </a:lnTo>
                  <a:lnTo>
                    <a:pt x="42564" y="19109"/>
                  </a:lnTo>
                  <a:lnTo>
                    <a:pt x="42564" y="19109"/>
                  </a:lnTo>
                  <a:lnTo>
                    <a:pt x="42602" y="19109"/>
                  </a:lnTo>
                  <a:lnTo>
                    <a:pt x="42602" y="19127"/>
                  </a:lnTo>
                  <a:lnTo>
                    <a:pt x="42621" y="19165"/>
                  </a:lnTo>
                  <a:lnTo>
                    <a:pt x="42621" y="19165"/>
                  </a:lnTo>
                  <a:lnTo>
                    <a:pt x="42640" y="19411"/>
                  </a:lnTo>
                  <a:lnTo>
                    <a:pt x="42677" y="19543"/>
                  </a:lnTo>
                  <a:lnTo>
                    <a:pt x="42715" y="19657"/>
                  </a:lnTo>
                  <a:lnTo>
                    <a:pt x="42715" y="19657"/>
                  </a:lnTo>
                  <a:lnTo>
                    <a:pt x="42885" y="19978"/>
                  </a:lnTo>
                  <a:lnTo>
                    <a:pt x="42961" y="20148"/>
                  </a:lnTo>
                  <a:lnTo>
                    <a:pt x="43037" y="20318"/>
                  </a:lnTo>
                  <a:lnTo>
                    <a:pt x="43037" y="20318"/>
                  </a:lnTo>
                  <a:lnTo>
                    <a:pt x="43150" y="20640"/>
                  </a:lnTo>
                  <a:lnTo>
                    <a:pt x="43245" y="20961"/>
                  </a:lnTo>
                  <a:lnTo>
                    <a:pt x="43301" y="21301"/>
                  </a:lnTo>
                  <a:lnTo>
                    <a:pt x="43320" y="21641"/>
                  </a:lnTo>
                  <a:lnTo>
                    <a:pt x="43320" y="21641"/>
                  </a:lnTo>
                  <a:close/>
                  <a:moveTo>
                    <a:pt x="37121" y="11718"/>
                  </a:moveTo>
                  <a:lnTo>
                    <a:pt x="37121" y="11718"/>
                  </a:lnTo>
                  <a:lnTo>
                    <a:pt x="37196" y="11832"/>
                  </a:lnTo>
                  <a:lnTo>
                    <a:pt x="37215" y="11945"/>
                  </a:lnTo>
                  <a:lnTo>
                    <a:pt x="37196" y="12078"/>
                  </a:lnTo>
                  <a:lnTo>
                    <a:pt x="37159" y="12210"/>
                  </a:lnTo>
                  <a:lnTo>
                    <a:pt x="37159" y="12210"/>
                  </a:lnTo>
                  <a:lnTo>
                    <a:pt x="37064" y="12361"/>
                  </a:lnTo>
                  <a:lnTo>
                    <a:pt x="37007" y="12418"/>
                  </a:lnTo>
                  <a:lnTo>
                    <a:pt x="36951" y="12475"/>
                  </a:lnTo>
                  <a:lnTo>
                    <a:pt x="36951" y="12475"/>
                  </a:lnTo>
                  <a:lnTo>
                    <a:pt x="36535" y="12626"/>
                  </a:lnTo>
                  <a:lnTo>
                    <a:pt x="36327" y="12682"/>
                  </a:lnTo>
                  <a:lnTo>
                    <a:pt x="36100" y="12739"/>
                  </a:lnTo>
                  <a:lnTo>
                    <a:pt x="35892" y="12777"/>
                  </a:lnTo>
                  <a:lnTo>
                    <a:pt x="35665" y="12796"/>
                  </a:lnTo>
                  <a:lnTo>
                    <a:pt x="35439" y="12815"/>
                  </a:lnTo>
                  <a:lnTo>
                    <a:pt x="35231" y="12815"/>
                  </a:lnTo>
                  <a:lnTo>
                    <a:pt x="35231" y="12815"/>
                  </a:lnTo>
                  <a:lnTo>
                    <a:pt x="34872" y="12796"/>
                  </a:lnTo>
                  <a:lnTo>
                    <a:pt x="34512" y="12758"/>
                  </a:lnTo>
                  <a:lnTo>
                    <a:pt x="34153" y="12682"/>
                  </a:lnTo>
                  <a:lnTo>
                    <a:pt x="33794" y="12588"/>
                  </a:lnTo>
                  <a:lnTo>
                    <a:pt x="33794" y="12588"/>
                  </a:lnTo>
                  <a:lnTo>
                    <a:pt x="33454" y="12531"/>
                  </a:lnTo>
                  <a:lnTo>
                    <a:pt x="33284" y="12512"/>
                  </a:lnTo>
                  <a:lnTo>
                    <a:pt x="33114" y="12456"/>
                  </a:lnTo>
                  <a:lnTo>
                    <a:pt x="33114" y="12456"/>
                  </a:lnTo>
                  <a:lnTo>
                    <a:pt x="33038" y="12418"/>
                  </a:lnTo>
                  <a:lnTo>
                    <a:pt x="32963" y="12380"/>
                  </a:lnTo>
                  <a:lnTo>
                    <a:pt x="32925" y="12323"/>
                  </a:lnTo>
                  <a:lnTo>
                    <a:pt x="32887" y="12267"/>
                  </a:lnTo>
                  <a:lnTo>
                    <a:pt x="32830" y="12115"/>
                  </a:lnTo>
                  <a:lnTo>
                    <a:pt x="32811" y="11945"/>
                  </a:lnTo>
                  <a:lnTo>
                    <a:pt x="32811" y="11945"/>
                  </a:lnTo>
                  <a:lnTo>
                    <a:pt x="32774" y="11624"/>
                  </a:lnTo>
                  <a:lnTo>
                    <a:pt x="32679" y="11322"/>
                  </a:lnTo>
                  <a:lnTo>
                    <a:pt x="32679" y="11322"/>
                  </a:lnTo>
                  <a:lnTo>
                    <a:pt x="32566" y="10925"/>
                  </a:lnTo>
                  <a:lnTo>
                    <a:pt x="32509" y="10755"/>
                  </a:lnTo>
                  <a:lnTo>
                    <a:pt x="32509" y="10584"/>
                  </a:lnTo>
                  <a:lnTo>
                    <a:pt x="32509" y="10509"/>
                  </a:lnTo>
                  <a:lnTo>
                    <a:pt x="32528" y="10433"/>
                  </a:lnTo>
                  <a:lnTo>
                    <a:pt x="32547" y="10358"/>
                  </a:lnTo>
                  <a:lnTo>
                    <a:pt x="32604" y="10301"/>
                  </a:lnTo>
                  <a:lnTo>
                    <a:pt x="32660" y="10225"/>
                  </a:lnTo>
                  <a:lnTo>
                    <a:pt x="32736" y="10169"/>
                  </a:lnTo>
                  <a:lnTo>
                    <a:pt x="32830" y="10112"/>
                  </a:lnTo>
                  <a:lnTo>
                    <a:pt x="32963" y="10055"/>
                  </a:lnTo>
                  <a:lnTo>
                    <a:pt x="32963" y="10055"/>
                  </a:lnTo>
                  <a:lnTo>
                    <a:pt x="33208" y="9923"/>
                  </a:lnTo>
                  <a:lnTo>
                    <a:pt x="33624" y="9753"/>
                  </a:lnTo>
                  <a:lnTo>
                    <a:pt x="33851" y="9677"/>
                  </a:lnTo>
                  <a:lnTo>
                    <a:pt x="34040" y="9621"/>
                  </a:lnTo>
                  <a:lnTo>
                    <a:pt x="34116" y="9602"/>
                  </a:lnTo>
                  <a:lnTo>
                    <a:pt x="34172" y="9621"/>
                  </a:lnTo>
                  <a:lnTo>
                    <a:pt x="34210" y="9621"/>
                  </a:lnTo>
                  <a:lnTo>
                    <a:pt x="34248" y="9658"/>
                  </a:lnTo>
                  <a:lnTo>
                    <a:pt x="34248" y="9658"/>
                  </a:lnTo>
                  <a:lnTo>
                    <a:pt x="34248" y="9658"/>
                  </a:lnTo>
                  <a:lnTo>
                    <a:pt x="34248" y="9658"/>
                  </a:lnTo>
                  <a:lnTo>
                    <a:pt x="34248" y="9658"/>
                  </a:lnTo>
                  <a:lnTo>
                    <a:pt x="34248" y="9658"/>
                  </a:lnTo>
                  <a:lnTo>
                    <a:pt x="34267" y="9658"/>
                  </a:lnTo>
                  <a:lnTo>
                    <a:pt x="34286" y="9658"/>
                  </a:lnTo>
                  <a:lnTo>
                    <a:pt x="34342" y="9696"/>
                  </a:lnTo>
                  <a:lnTo>
                    <a:pt x="34437" y="9791"/>
                  </a:lnTo>
                  <a:lnTo>
                    <a:pt x="34437" y="9791"/>
                  </a:lnTo>
                  <a:lnTo>
                    <a:pt x="34588" y="9923"/>
                  </a:lnTo>
                  <a:lnTo>
                    <a:pt x="34739" y="10017"/>
                  </a:lnTo>
                  <a:lnTo>
                    <a:pt x="35061" y="10206"/>
                  </a:lnTo>
                  <a:lnTo>
                    <a:pt x="35382" y="10377"/>
                  </a:lnTo>
                  <a:lnTo>
                    <a:pt x="35684" y="10566"/>
                  </a:lnTo>
                  <a:lnTo>
                    <a:pt x="35684" y="10566"/>
                  </a:lnTo>
                  <a:lnTo>
                    <a:pt x="36025" y="10811"/>
                  </a:lnTo>
                  <a:lnTo>
                    <a:pt x="36365" y="11057"/>
                  </a:lnTo>
                  <a:lnTo>
                    <a:pt x="36365" y="11057"/>
                  </a:lnTo>
                  <a:lnTo>
                    <a:pt x="36762" y="11359"/>
                  </a:lnTo>
                  <a:lnTo>
                    <a:pt x="36970" y="11529"/>
                  </a:lnTo>
                  <a:lnTo>
                    <a:pt x="37045" y="11605"/>
                  </a:lnTo>
                  <a:lnTo>
                    <a:pt x="37121" y="11718"/>
                  </a:lnTo>
                  <a:lnTo>
                    <a:pt x="37121" y="11718"/>
                  </a:lnTo>
                  <a:close/>
                  <a:moveTo>
                    <a:pt x="23550" y="17445"/>
                  </a:moveTo>
                  <a:lnTo>
                    <a:pt x="23550" y="17445"/>
                  </a:lnTo>
                  <a:lnTo>
                    <a:pt x="23645" y="17729"/>
                  </a:lnTo>
                  <a:lnTo>
                    <a:pt x="23701" y="18012"/>
                  </a:lnTo>
                  <a:lnTo>
                    <a:pt x="23758" y="18296"/>
                  </a:lnTo>
                  <a:lnTo>
                    <a:pt x="23758" y="18447"/>
                  </a:lnTo>
                  <a:lnTo>
                    <a:pt x="23758" y="18598"/>
                  </a:lnTo>
                  <a:lnTo>
                    <a:pt x="23758" y="18598"/>
                  </a:lnTo>
                  <a:lnTo>
                    <a:pt x="23739" y="18901"/>
                  </a:lnTo>
                  <a:lnTo>
                    <a:pt x="23720" y="19109"/>
                  </a:lnTo>
                  <a:lnTo>
                    <a:pt x="23664" y="19316"/>
                  </a:lnTo>
                  <a:lnTo>
                    <a:pt x="23607" y="19524"/>
                  </a:lnTo>
                  <a:lnTo>
                    <a:pt x="23531" y="19676"/>
                  </a:lnTo>
                  <a:lnTo>
                    <a:pt x="23475" y="19732"/>
                  </a:lnTo>
                  <a:lnTo>
                    <a:pt x="23418" y="19770"/>
                  </a:lnTo>
                  <a:lnTo>
                    <a:pt x="23361" y="19789"/>
                  </a:lnTo>
                  <a:lnTo>
                    <a:pt x="23286" y="19789"/>
                  </a:lnTo>
                  <a:lnTo>
                    <a:pt x="23286" y="19789"/>
                  </a:lnTo>
                  <a:lnTo>
                    <a:pt x="23115" y="19732"/>
                  </a:lnTo>
                  <a:lnTo>
                    <a:pt x="22983" y="19638"/>
                  </a:lnTo>
                  <a:lnTo>
                    <a:pt x="22870" y="19524"/>
                  </a:lnTo>
                  <a:lnTo>
                    <a:pt x="22756" y="19392"/>
                  </a:lnTo>
                  <a:lnTo>
                    <a:pt x="22756" y="19392"/>
                  </a:lnTo>
                  <a:lnTo>
                    <a:pt x="22719" y="19316"/>
                  </a:lnTo>
                  <a:lnTo>
                    <a:pt x="22681" y="19260"/>
                  </a:lnTo>
                  <a:lnTo>
                    <a:pt x="22662" y="19127"/>
                  </a:lnTo>
                  <a:lnTo>
                    <a:pt x="22681" y="18995"/>
                  </a:lnTo>
                  <a:lnTo>
                    <a:pt x="22719" y="18844"/>
                  </a:lnTo>
                  <a:lnTo>
                    <a:pt x="22719" y="18844"/>
                  </a:lnTo>
                  <a:lnTo>
                    <a:pt x="22870" y="18485"/>
                  </a:lnTo>
                  <a:lnTo>
                    <a:pt x="23059" y="18126"/>
                  </a:lnTo>
                  <a:lnTo>
                    <a:pt x="23248" y="17767"/>
                  </a:lnTo>
                  <a:lnTo>
                    <a:pt x="23475" y="17426"/>
                  </a:lnTo>
                  <a:lnTo>
                    <a:pt x="23475" y="17426"/>
                  </a:lnTo>
                  <a:lnTo>
                    <a:pt x="23437" y="17332"/>
                  </a:lnTo>
                  <a:lnTo>
                    <a:pt x="23437" y="17332"/>
                  </a:lnTo>
                  <a:lnTo>
                    <a:pt x="23437" y="17313"/>
                  </a:lnTo>
                  <a:lnTo>
                    <a:pt x="23475" y="17294"/>
                  </a:lnTo>
                  <a:lnTo>
                    <a:pt x="23475" y="17294"/>
                  </a:lnTo>
                  <a:lnTo>
                    <a:pt x="23494" y="17294"/>
                  </a:lnTo>
                  <a:lnTo>
                    <a:pt x="23512" y="17313"/>
                  </a:lnTo>
                  <a:lnTo>
                    <a:pt x="23531" y="17370"/>
                  </a:lnTo>
                  <a:lnTo>
                    <a:pt x="23531" y="17370"/>
                  </a:lnTo>
                  <a:lnTo>
                    <a:pt x="23550" y="17389"/>
                  </a:lnTo>
                  <a:lnTo>
                    <a:pt x="23569" y="17408"/>
                  </a:lnTo>
                  <a:lnTo>
                    <a:pt x="23569" y="17426"/>
                  </a:lnTo>
                  <a:lnTo>
                    <a:pt x="23550" y="17445"/>
                  </a:lnTo>
                  <a:lnTo>
                    <a:pt x="23550" y="17445"/>
                  </a:lnTo>
                  <a:close/>
                  <a:moveTo>
                    <a:pt x="22775" y="15064"/>
                  </a:moveTo>
                  <a:lnTo>
                    <a:pt x="22775" y="15064"/>
                  </a:lnTo>
                  <a:lnTo>
                    <a:pt x="22851" y="15253"/>
                  </a:lnTo>
                  <a:lnTo>
                    <a:pt x="22964" y="15461"/>
                  </a:lnTo>
                  <a:lnTo>
                    <a:pt x="23002" y="15574"/>
                  </a:lnTo>
                  <a:lnTo>
                    <a:pt x="23021" y="15688"/>
                  </a:lnTo>
                  <a:lnTo>
                    <a:pt x="23021" y="15782"/>
                  </a:lnTo>
                  <a:lnTo>
                    <a:pt x="23002" y="15895"/>
                  </a:lnTo>
                  <a:lnTo>
                    <a:pt x="23002" y="15895"/>
                  </a:lnTo>
                  <a:lnTo>
                    <a:pt x="22926" y="15971"/>
                  </a:lnTo>
                  <a:lnTo>
                    <a:pt x="22813" y="16047"/>
                  </a:lnTo>
                  <a:lnTo>
                    <a:pt x="22719" y="16103"/>
                  </a:lnTo>
                  <a:lnTo>
                    <a:pt x="22586" y="16141"/>
                  </a:lnTo>
                  <a:lnTo>
                    <a:pt x="22359" y="16198"/>
                  </a:lnTo>
                  <a:lnTo>
                    <a:pt x="22114" y="16236"/>
                  </a:lnTo>
                  <a:lnTo>
                    <a:pt x="22114" y="16236"/>
                  </a:lnTo>
                  <a:lnTo>
                    <a:pt x="21717" y="16292"/>
                  </a:lnTo>
                  <a:lnTo>
                    <a:pt x="21528" y="16311"/>
                  </a:lnTo>
                  <a:lnTo>
                    <a:pt x="21320" y="16330"/>
                  </a:lnTo>
                  <a:lnTo>
                    <a:pt x="21320" y="16330"/>
                  </a:lnTo>
                  <a:lnTo>
                    <a:pt x="21225" y="16311"/>
                  </a:lnTo>
                  <a:lnTo>
                    <a:pt x="21112" y="16311"/>
                  </a:lnTo>
                  <a:lnTo>
                    <a:pt x="21018" y="16274"/>
                  </a:lnTo>
                  <a:lnTo>
                    <a:pt x="20942" y="16236"/>
                  </a:lnTo>
                  <a:lnTo>
                    <a:pt x="20866" y="16179"/>
                  </a:lnTo>
                  <a:lnTo>
                    <a:pt x="20791" y="16122"/>
                  </a:lnTo>
                  <a:lnTo>
                    <a:pt x="20734" y="16028"/>
                  </a:lnTo>
                  <a:lnTo>
                    <a:pt x="20677" y="15933"/>
                  </a:lnTo>
                  <a:lnTo>
                    <a:pt x="20677" y="15933"/>
                  </a:lnTo>
                  <a:lnTo>
                    <a:pt x="20583" y="15744"/>
                  </a:lnTo>
                  <a:lnTo>
                    <a:pt x="20507" y="15555"/>
                  </a:lnTo>
                  <a:lnTo>
                    <a:pt x="20469" y="15442"/>
                  </a:lnTo>
                  <a:lnTo>
                    <a:pt x="20469" y="15347"/>
                  </a:lnTo>
                  <a:lnTo>
                    <a:pt x="20469" y="15234"/>
                  </a:lnTo>
                  <a:lnTo>
                    <a:pt x="20469" y="15121"/>
                  </a:lnTo>
                  <a:lnTo>
                    <a:pt x="20469" y="15121"/>
                  </a:lnTo>
                  <a:lnTo>
                    <a:pt x="20545" y="14969"/>
                  </a:lnTo>
                  <a:lnTo>
                    <a:pt x="20640" y="14856"/>
                  </a:lnTo>
                  <a:lnTo>
                    <a:pt x="20753" y="14743"/>
                  </a:lnTo>
                  <a:lnTo>
                    <a:pt x="20885" y="14648"/>
                  </a:lnTo>
                  <a:lnTo>
                    <a:pt x="21036" y="14572"/>
                  </a:lnTo>
                  <a:lnTo>
                    <a:pt x="21188" y="14497"/>
                  </a:lnTo>
                  <a:lnTo>
                    <a:pt x="21490" y="14383"/>
                  </a:lnTo>
                  <a:lnTo>
                    <a:pt x="21490" y="14383"/>
                  </a:lnTo>
                  <a:lnTo>
                    <a:pt x="21887" y="14232"/>
                  </a:lnTo>
                  <a:lnTo>
                    <a:pt x="22095" y="14194"/>
                  </a:lnTo>
                  <a:lnTo>
                    <a:pt x="22284" y="14157"/>
                  </a:lnTo>
                  <a:lnTo>
                    <a:pt x="22284" y="14157"/>
                  </a:lnTo>
                  <a:lnTo>
                    <a:pt x="22303" y="14138"/>
                  </a:lnTo>
                  <a:lnTo>
                    <a:pt x="22322" y="14138"/>
                  </a:lnTo>
                  <a:lnTo>
                    <a:pt x="22341" y="14157"/>
                  </a:lnTo>
                  <a:lnTo>
                    <a:pt x="22359" y="14157"/>
                  </a:lnTo>
                  <a:lnTo>
                    <a:pt x="22359" y="14157"/>
                  </a:lnTo>
                  <a:lnTo>
                    <a:pt x="22567" y="14610"/>
                  </a:lnTo>
                  <a:lnTo>
                    <a:pt x="22775" y="15064"/>
                  </a:lnTo>
                  <a:lnTo>
                    <a:pt x="22775" y="15064"/>
                  </a:lnTo>
                  <a:close/>
                  <a:moveTo>
                    <a:pt x="20148" y="321"/>
                  </a:moveTo>
                  <a:lnTo>
                    <a:pt x="20148" y="321"/>
                  </a:lnTo>
                  <a:lnTo>
                    <a:pt x="20167" y="397"/>
                  </a:lnTo>
                  <a:lnTo>
                    <a:pt x="20167" y="473"/>
                  </a:lnTo>
                  <a:lnTo>
                    <a:pt x="20148" y="624"/>
                  </a:lnTo>
                  <a:lnTo>
                    <a:pt x="20148" y="624"/>
                  </a:lnTo>
                  <a:lnTo>
                    <a:pt x="20073" y="1096"/>
                  </a:lnTo>
                  <a:lnTo>
                    <a:pt x="20073" y="1096"/>
                  </a:lnTo>
                  <a:lnTo>
                    <a:pt x="19997" y="1777"/>
                  </a:lnTo>
                  <a:lnTo>
                    <a:pt x="19921" y="2438"/>
                  </a:lnTo>
                  <a:lnTo>
                    <a:pt x="19921" y="2438"/>
                  </a:lnTo>
                  <a:lnTo>
                    <a:pt x="19902" y="2627"/>
                  </a:lnTo>
                  <a:lnTo>
                    <a:pt x="19865" y="2854"/>
                  </a:lnTo>
                  <a:lnTo>
                    <a:pt x="19827" y="2968"/>
                  </a:lnTo>
                  <a:lnTo>
                    <a:pt x="19789" y="3043"/>
                  </a:lnTo>
                  <a:lnTo>
                    <a:pt x="19732" y="3119"/>
                  </a:lnTo>
                  <a:lnTo>
                    <a:pt x="19695" y="3138"/>
                  </a:lnTo>
                  <a:lnTo>
                    <a:pt x="19657" y="3138"/>
                  </a:lnTo>
                  <a:lnTo>
                    <a:pt x="19657" y="3138"/>
                  </a:lnTo>
                  <a:lnTo>
                    <a:pt x="19543" y="3100"/>
                  </a:lnTo>
                  <a:lnTo>
                    <a:pt x="19468" y="3062"/>
                  </a:lnTo>
                  <a:lnTo>
                    <a:pt x="19316" y="2930"/>
                  </a:lnTo>
                  <a:lnTo>
                    <a:pt x="19165" y="2779"/>
                  </a:lnTo>
                  <a:lnTo>
                    <a:pt x="19014" y="2646"/>
                  </a:lnTo>
                  <a:lnTo>
                    <a:pt x="19014" y="2646"/>
                  </a:lnTo>
                  <a:lnTo>
                    <a:pt x="18844" y="2533"/>
                  </a:lnTo>
                  <a:lnTo>
                    <a:pt x="18674" y="2438"/>
                  </a:lnTo>
                  <a:lnTo>
                    <a:pt x="18523" y="2344"/>
                  </a:lnTo>
                  <a:lnTo>
                    <a:pt x="18447" y="2287"/>
                  </a:lnTo>
                  <a:lnTo>
                    <a:pt x="18371" y="2230"/>
                  </a:lnTo>
                  <a:lnTo>
                    <a:pt x="18371" y="2230"/>
                  </a:lnTo>
                  <a:lnTo>
                    <a:pt x="18315" y="2155"/>
                  </a:lnTo>
                  <a:lnTo>
                    <a:pt x="18277" y="2079"/>
                  </a:lnTo>
                  <a:lnTo>
                    <a:pt x="18201" y="1909"/>
                  </a:lnTo>
                  <a:lnTo>
                    <a:pt x="18164" y="1720"/>
                  </a:lnTo>
                  <a:lnTo>
                    <a:pt x="18126" y="1531"/>
                  </a:lnTo>
                  <a:lnTo>
                    <a:pt x="18126" y="1531"/>
                  </a:lnTo>
                  <a:lnTo>
                    <a:pt x="18069" y="1418"/>
                  </a:lnTo>
                  <a:lnTo>
                    <a:pt x="18031" y="1285"/>
                  </a:lnTo>
                  <a:lnTo>
                    <a:pt x="17993" y="1153"/>
                  </a:lnTo>
                  <a:lnTo>
                    <a:pt x="17956" y="1021"/>
                  </a:lnTo>
                  <a:lnTo>
                    <a:pt x="17956" y="1021"/>
                  </a:lnTo>
                  <a:lnTo>
                    <a:pt x="17956" y="870"/>
                  </a:lnTo>
                  <a:lnTo>
                    <a:pt x="17975" y="699"/>
                  </a:lnTo>
                  <a:lnTo>
                    <a:pt x="18069" y="397"/>
                  </a:lnTo>
                  <a:lnTo>
                    <a:pt x="18069" y="397"/>
                  </a:lnTo>
                  <a:lnTo>
                    <a:pt x="18107" y="208"/>
                  </a:lnTo>
                  <a:lnTo>
                    <a:pt x="18164" y="114"/>
                  </a:lnTo>
                  <a:lnTo>
                    <a:pt x="18182" y="95"/>
                  </a:lnTo>
                  <a:lnTo>
                    <a:pt x="18220" y="95"/>
                  </a:lnTo>
                  <a:lnTo>
                    <a:pt x="18220" y="95"/>
                  </a:lnTo>
                  <a:lnTo>
                    <a:pt x="18542" y="38"/>
                  </a:lnTo>
                  <a:lnTo>
                    <a:pt x="18882" y="0"/>
                  </a:lnTo>
                  <a:lnTo>
                    <a:pt x="19222" y="0"/>
                  </a:lnTo>
                  <a:lnTo>
                    <a:pt x="19562" y="38"/>
                  </a:lnTo>
                  <a:lnTo>
                    <a:pt x="19562" y="38"/>
                  </a:lnTo>
                  <a:lnTo>
                    <a:pt x="19713" y="76"/>
                  </a:lnTo>
                  <a:lnTo>
                    <a:pt x="19884" y="132"/>
                  </a:lnTo>
                  <a:lnTo>
                    <a:pt x="20035" y="208"/>
                  </a:lnTo>
                  <a:lnTo>
                    <a:pt x="20091" y="265"/>
                  </a:lnTo>
                  <a:lnTo>
                    <a:pt x="20148" y="321"/>
                  </a:lnTo>
                  <a:lnTo>
                    <a:pt x="20148" y="321"/>
                  </a:lnTo>
                  <a:close/>
                  <a:moveTo>
                    <a:pt x="17748" y="6143"/>
                  </a:moveTo>
                  <a:lnTo>
                    <a:pt x="17748" y="6143"/>
                  </a:lnTo>
                  <a:lnTo>
                    <a:pt x="17823" y="6256"/>
                  </a:lnTo>
                  <a:lnTo>
                    <a:pt x="17899" y="6370"/>
                  </a:lnTo>
                  <a:lnTo>
                    <a:pt x="17956" y="6521"/>
                  </a:lnTo>
                  <a:lnTo>
                    <a:pt x="17993" y="6691"/>
                  </a:lnTo>
                  <a:lnTo>
                    <a:pt x="18069" y="7069"/>
                  </a:lnTo>
                  <a:lnTo>
                    <a:pt x="18126" y="7466"/>
                  </a:lnTo>
                  <a:lnTo>
                    <a:pt x="18164" y="7882"/>
                  </a:lnTo>
                  <a:lnTo>
                    <a:pt x="18182" y="8279"/>
                  </a:lnTo>
                  <a:lnTo>
                    <a:pt x="18201" y="8940"/>
                  </a:lnTo>
                  <a:lnTo>
                    <a:pt x="18201" y="8940"/>
                  </a:lnTo>
                  <a:lnTo>
                    <a:pt x="18182" y="9299"/>
                  </a:lnTo>
                  <a:lnTo>
                    <a:pt x="18145" y="9488"/>
                  </a:lnTo>
                  <a:lnTo>
                    <a:pt x="18107" y="9658"/>
                  </a:lnTo>
                  <a:lnTo>
                    <a:pt x="18107" y="9658"/>
                  </a:lnTo>
                  <a:lnTo>
                    <a:pt x="18050" y="9772"/>
                  </a:lnTo>
                  <a:lnTo>
                    <a:pt x="17993" y="9904"/>
                  </a:lnTo>
                  <a:lnTo>
                    <a:pt x="17899" y="10017"/>
                  </a:lnTo>
                  <a:lnTo>
                    <a:pt x="17823" y="10112"/>
                  </a:lnTo>
                  <a:lnTo>
                    <a:pt x="17710" y="10206"/>
                  </a:lnTo>
                  <a:lnTo>
                    <a:pt x="17615" y="10282"/>
                  </a:lnTo>
                  <a:lnTo>
                    <a:pt x="17502" y="10358"/>
                  </a:lnTo>
                  <a:lnTo>
                    <a:pt x="17370" y="10414"/>
                  </a:lnTo>
                  <a:lnTo>
                    <a:pt x="17370" y="10414"/>
                  </a:lnTo>
                  <a:lnTo>
                    <a:pt x="17162" y="10471"/>
                  </a:lnTo>
                  <a:lnTo>
                    <a:pt x="16954" y="10509"/>
                  </a:lnTo>
                  <a:lnTo>
                    <a:pt x="16746" y="10528"/>
                  </a:lnTo>
                  <a:lnTo>
                    <a:pt x="16538" y="10547"/>
                  </a:lnTo>
                  <a:lnTo>
                    <a:pt x="16538" y="10547"/>
                  </a:lnTo>
                  <a:lnTo>
                    <a:pt x="16179" y="10566"/>
                  </a:lnTo>
                  <a:lnTo>
                    <a:pt x="15801" y="10566"/>
                  </a:lnTo>
                  <a:lnTo>
                    <a:pt x="15801" y="10566"/>
                  </a:lnTo>
                  <a:lnTo>
                    <a:pt x="15631" y="10566"/>
                  </a:lnTo>
                  <a:lnTo>
                    <a:pt x="15480" y="10547"/>
                  </a:lnTo>
                  <a:lnTo>
                    <a:pt x="15328" y="10509"/>
                  </a:lnTo>
                  <a:lnTo>
                    <a:pt x="15196" y="10452"/>
                  </a:lnTo>
                  <a:lnTo>
                    <a:pt x="15064" y="10358"/>
                  </a:lnTo>
                  <a:lnTo>
                    <a:pt x="14950" y="10263"/>
                  </a:lnTo>
                  <a:lnTo>
                    <a:pt x="14856" y="10150"/>
                  </a:lnTo>
                  <a:lnTo>
                    <a:pt x="14761" y="9999"/>
                  </a:lnTo>
                  <a:lnTo>
                    <a:pt x="14761" y="9999"/>
                  </a:lnTo>
                  <a:lnTo>
                    <a:pt x="14610" y="9734"/>
                  </a:lnTo>
                  <a:lnTo>
                    <a:pt x="14459" y="9469"/>
                  </a:lnTo>
                  <a:lnTo>
                    <a:pt x="14383" y="9337"/>
                  </a:lnTo>
                  <a:lnTo>
                    <a:pt x="14327" y="9205"/>
                  </a:lnTo>
                  <a:lnTo>
                    <a:pt x="14289" y="9054"/>
                  </a:lnTo>
                  <a:lnTo>
                    <a:pt x="14270" y="8902"/>
                  </a:lnTo>
                  <a:lnTo>
                    <a:pt x="14270" y="8902"/>
                  </a:lnTo>
                  <a:lnTo>
                    <a:pt x="14270" y="8770"/>
                  </a:lnTo>
                  <a:lnTo>
                    <a:pt x="14270" y="8619"/>
                  </a:lnTo>
                  <a:lnTo>
                    <a:pt x="14308" y="8354"/>
                  </a:lnTo>
                  <a:lnTo>
                    <a:pt x="14308" y="8354"/>
                  </a:lnTo>
                  <a:lnTo>
                    <a:pt x="14365" y="7919"/>
                  </a:lnTo>
                  <a:lnTo>
                    <a:pt x="14383" y="7712"/>
                  </a:lnTo>
                  <a:lnTo>
                    <a:pt x="14421" y="7504"/>
                  </a:lnTo>
                  <a:lnTo>
                    <a:pt x="14421" y="7504"/>
                  </a:lnTo>
                  <a:lnTo>
                    <a:pt x="14459" y="7371"/>
                  </a:lnTo>
                  <a:lnTo>
                    <a:pt x="14535" y="7239"/>
                  </a:lnTo>
                  <a:lnTo>
                    <a:pt x="14610" y="7107"/>
                  </a:lnTo>
                  <a:lnTo>
                    <a:pt x="14705" y="6993"/>
                  </a:lnTo>
                  <a:lnTo>
                    <a:pt x="14913" y="6785"/>
                  </a:lnTo>
                  <a:lnTo>
                    <a:pt x="15121" y="6578"/>
                  </a:lnTo>
                  <a:lnTo>
                    <a:pt x="15121" y="6578"/>
                  </a:lnTo>
                  <a:lnTo>
                    <a:pt x="15404" y="6313"/>
                  </a:lnTo>
                  <a:lnTo>
                    <a:pt x="15574" y="6162"/>
                  </a:lnTo>
                  <a:lnTo>
                    <a:pt x="15631" y="6124"/>
                  </a:lnTo>
                  <a:lnTo>
                    <a:pt x="15688" y="6124"/>
                  </a:lnTo>
                  <a:lnTo>
                    <a:pt x="15688" y="6124"/>
                  </a:lnTo>
                  <a:lnTo>
                    <a:pt x="15820" y="6011"/>
                  </a:lnTo>
                  <a:lnTo>
                    <a:pt x="15820" y="6011"/>
                  </a:lnTo>
                  <a:lnTo>
                    <a:pt x="15839" y="5973"/>
                  </a:lnTo>
                  <a:lnTo>
                    <a:pt x="15839" y="5973"/>
                  </a:lnTo>
                  <a:lnTo>
                    <a:pt x="16085" y="5878"/>
                  </a:lnTo>
                  <a:lnTo>
                    <a:pt x="16330" y="5822"/>
                  </a:lnTo>
                  <a:lnTo>
                    <a:pt x="16576" y="5765"/>
                  </a:lnTo>
                  <a:lnTo>
                    <a:pt x="16822" y="5746"/>
                  </a:lnTo>
                  <a:lnTo>
                    <a:pt x="16822" y="5746"/>
                  </a:lnTo>
                  <a:lnTo>
                    <a:pt x="16954" y="5746"/>
                  </a:lnTo>
                  <a:lnTo>
                    <a:pt x="17086" y="5765"/>
                  </a:lnTo>
                  <a:lnTo>
                    <a:pt x="17219" y="5784"/>
                  </a:lnTo>
                  <a:lnTo>
                    <a:pt x="17351" y="5822"/>
                  </a:lnTo>
                  <a:lnTo>
                    <a:pt x="17464" y="5878"/>
                  </a:lnTo>
                  <a:lnTo>
                    <a:pt x="17559" y="5954"/>
                  </a:lnTo>
                  <a:lnTo>
                    <a:pt x="17672" y="6029"/>
                  </a:lnTo>
                  <a:lnTo>
                    <a:pt x="17748" y="6143"/>
                  </a:lnTo>
                  <a:lnTo>
                    <a:pt x="17748" y="6143"/>
                  </a:lnTo>
                  <a:close/>
                  <a:moveTo>
                    <a:pt x="3818" y="5916"/>
                  </a:moveTo>
                  <a:lnTo>
                    <a:pt x="3818" y="5916"/>
                  </a:lnTo>
                  <a:lnTo>
                    <a:pt x="3856" y="6275"/>
                  </a:lnTo>
                  <a:lnTo>
                    <a:pt x="3875" y="6426"/>
                  </a:lnTo>
                  <a:lnTo>
                    <a:pt x="3856" y="6559"/>
                  </a:lnTo>
                  <a:lnTo>
                    <a:pt x="3818" y="6691"/>
                  </a:lnTo>
                  <a:lnTo>
                    <a:pt x="3761" y="6823"/>
                  </a:lnTo>
                  <a:lnTo>
                    <a:pt x="3686" y="6974"/>
                  </a:lnTo>
                  <a:lnTo>
                    <a:pt x="3572" y="7145"/>
                  </a:lnTo>
                  <a:lnTo>
                    <a:pt x="3572" y="7145"/>
                  </a:lnTo>
                  <a:lnTo>
                    <a:pt x="3251" y="7504"/>
                  </a:lnTo>
                  <a:lnTo>
                    <a:pt x="2911" y="7863"/>
                  </a:lnTo>
                  <a:lnTo>
                    <a:pt x="2552" y="8184"/>
                  </a:lnTo>
                  <a:lnTo>
                    <a:pt x="2193" y="8505"/>
                  </a:lnTo>
                  <a:lnTo>
                    <a:pt x="2193" y="8505"/>
                  </a:lnTo>
                  <a:lnTo>
                    <a:pt x="2060" y="8619"/>
                  </a:lnTo>
                  <a:lnTo>
                    <a:pt x="2060" y="8619"/>
                  </a:lnTo>
                  <a:lnTo>
                    <a:pt x="1758" y="8865"/>
                  </a:lnTo>
                  <a:lnTo>
                    <a:pt x="1663" y="8921"/>
                  </a:lnTo>
                  <a:lnTo>
                    <a:pt x="1588" y="8959"/>
                  </a:lnTo>
                  <a:lnTo>
                    <a:pt x="1493" y="8978"/>
                  </a:lnTo>
                  <a:lnTo>
                    <a:pt x="1399" y="8978"/>
                  </a:lnTo>
                  <a:lnTo>
                    <a:pt x="1399" y="8978"/>
                  </a:lnTo>
                  <a:lnTo>
                    <a:pt x="1361" y="8959"/>
                  </a:lnTo>
                  <a:lnTo>
                    <a:pt x="1323" y="8921"/>
                  </a:lnTo>
                  <a:lnTo>
                    <a:pt x="1285" y="8846"/>
                  </a:lnTo>
                  <a:lnTo>
                    <a:pt x="1267" y="8770"/>
                  </a:lnTo>
                  <a:lnTo>
                    <a:pt x="1229" y="8562"/>
                  </a:lnTo>
                  <a:lnTo>
                    <a:pt x="1229" y="8316"/>
                  </a:lnTo>
                  <a:lnTo>
                    <a:pt x="1267" y="7825"/>
                  </a:lnTo>
                  <a:lnTo>
                    <a:pt x="1285" y="7485"/>
                  </a:lnTo>
                  <a:lnTo>
                    <a:pt x="1285" y="7485"/>
                  </a:lnTo>
                  <a:lnTo>
                    <a:pt x="1342" y="7012"/>
                  </a:lnTo>
                  <a:lnTo>
                    <a:pt x="1418" y="6540"/>
                  </a:lnTo>
                  <a:lnTo>
                    <a:pt x="1531" y="6067"/>
                  </a:lnTo>
                  <a:lnTo>
                    <a:pt x="1663" y="5614"/>
                  </a:lnTo>
                  <a:lnTo>
                    <a:pt x="1663" y="5614"/>
                  </a:lnTo>
                  <a:lnTo>
                    <a:pt x="1531" y="5689"/>
                  </a:lnTo>
                  <a:lnTo>
                    <a:pt x="1342" y="5822"/>
                  </a:lnTo>
                  <a:lnTo>
                    <a:pt x="1248" y="5859"/>
                  </a:lnTo>
                  <a:lnTo>
                    <a:pt x="1153" y="5897"/>
                  </a:lnTo>
                  <a:lnTo>
                    <a:pt x="1078" y="5897"/>
                  </a:lnTo>
                  <a:lnTo>
                    <a:pt x="1059" y="5878"/>
                  </a:lnTo>
                  <a:lnTo>
                    <a:pt x="1040" y="5859"/>
                  </a:lnTo>
                  <a:lnTo>
                    <a:pt x="1040" y="5859"/>
                  </a:lnTo>
                  <a:lnTo>
                    <a:pt x="1040" y="5822"/>
                  </a:lnTo>
                  <a:lnTo>
                    <a:pt x="1059" y="5803"/>
                  </a:lnTo>
                  <a:lnTo>
                    <a:pt x="1078" y="5803"/>
                  </a:lnTo>
                  <a:lnTo>
                    <a:pt x="1115" y="5822"/>
                  </a:lnTo>
                  <a:lnTo>
                    <a:pt x="1115" y="5822"/>
                  </a:lnTo>
                  <a:lnTo>
                    <a:pt x="1267" y="5765"/>
                  </a:lnTo>
                  <a:lnTo>
                    <a:pt x="1418" y="5689"/>
                  </a:lnTo>
                  <a:lnTo>
                    <a:pt x="1720" y="5500"/>
                  </a:lnTo>
                  <a:lnTo>
                    <a:pt x="1720" y="5500"/>
                  </a:lnTo>
                  <a:lnTo>
                    <a:pt x="1815" y="5236"/>
                  </a:lnTo>
                  <a:lnTo>
                    <a:pt x="1815" y="5236"/>
                  </a:lnTo>
                  <a:lnTo>
                    <a:pt x="1834" y="5217"/>
                  </a:lnTo>
                  <a:lnTo>
                    <a:pt x="1871" y="5217"/>
                  </a:lnTo>
                  <a:lnTo>
                    <a:pt x="1871" y="5217"/>
                  </a:lnTo>
                  <a:lnTo>
                    <a:pt x="1890" y="5236"/>
                  </a:lnTo>
                  <a:lnTo>
                    <a:pt x="1890" y="5273"/>
                  </a:lnTo>
                  <a:lnTo>
                    <a:pt x="1890" y="5273"/>
                  </a:lnTo>
                  <a:lnTo>
                    <a:pt x="1834" y="5425"/>
                  </a:lnTo>
                  <a:lnTo>
                    <a:pt x="1834" y="5425"/>
                  </a:lnTo>
                  <a:lnTo>
                    <a:pt x="2193" y="5179"/>
                  </a:lnTo>
                  <a:lnTo>
                    <a:pt x="2193" y="5179"/>
                  </a:lnTo>
                  <a:lnTo>
                    <a:pt x="2627" y="4876"/>
                  </a:lnTo>
                  <a:lnTo>
                    <a:pt x="2627" y="4876"/>
                  </a:lnTo>
                  <a:lnTo>
                    <a:pt x="2911" y="4687"/>
                  </a:lnTo>
                  <a:lnTo>
                    <a:pt x="3062" y="4612"/>
                  </a:lnTo>
                  <a:lnTo>
                    <a:pt x="3232" y="4555"/>
                  </a:lnTo>
                  <a:lnTo>
                    <a:pt x="3232" y="4555"/>
                  </a:lnTo>
                  <a:lnTo>
                    <a:pt x="3327" y="4555"/>
                  </a:lnTo>
                  <a:lnTo>
                    <a:pt x="3402" y="4593"/>
                  </a:lnTo>
                  <a:lnTo>
                    <a:pt x="3478" y="4650"/>
                  </a:lnTo>
                  <a:lnTo>
                    <a:pt x="3535" y="4706"/>
                  </a:lnTo>
                  <a:lnTo>
                    <a:pt x="3591" y="4782"/>
                  </a:lnTo>
                  <a:lnTo>
                    <a:pt x="3629" y="4876"/>
                  </a:lnTo>
                  <a:lnTo>
                    <a:pt x="3705" y="5084"/>
                  </a:lnTo>
                  <a:lnTo>
                    <a:pt x="3742" y="5311"/>
                  </a:lnTo>
                  <a:lnTo>
                    <a:pt x="3780" y="5538"/>
                  </a:lnTo>
                  <a:lnTo>
                    <a:pt x="3818" y="5916"/>
                  </a:lnTo>
                  <a:lnTo>
                    <a:pt x="3818" y="5916"/>
                  </a:lnTo>
                  <a:close/>
                  <a:moveTo>
                    <a:pt x="7674" y="5784"/>
                  </a:moveTo>
                  <a:lnTo>
                    <a:pt x="7674" y="5784"/>
                  </a:lnTo>
                  <a:lnTo>
                    <a:pt x="7693" y="5973"/>
                  </a:lnTo>
                  <a:lnTo>
                    <a:pt x="7712" y="6181"/>
                  </a:lnTo>
                  <a:lnTo>
                    <a:pt x="7693" y="6389"/>
                  </a:lnTo>
                  <a:lnTo>
                    <a:pt x="7655" y="6596"/>
                  </a:lnTo>
                  <a:lnTo>
                    <a:pt x="7617" y="6804"/>
                  </a:lnTo>
                  <a:lnTo>
                    <a:pt x="7541" y="7012"/>
                  </a:lnTo>
                  <a:lnTo>
                    <a:pt x="7409" y="7390"/>
                  </a:lnTo>
                  <a:lnTo>
                    <a:pt x="7409" y="7390"/>
                  </a:lnTo>
                  <a:lnTo>
                    <a:pt x="7296" y="7636"/>
                  </a:lnTo>
                  <a:lnTo>
                    <a:pt x="7220" y="7787"/>
                  </a:lnTo>
                  <a:lnTo>
                    <a:pt x="7126" y="7938"/>
                  </a:lnTo>
                  <a:lnTo>
                    <a:pt x="7031" y="8071"/>
                  </a:lnTo>
                  <a:lnTo>
                    <a:pt x="6918" y="8184"/>
                  </a:lnTo>
                  <a:lnTo>
                    <a:pt x="6861" y="8222"/>
                  </a:lnTo>
                  <a:lnTo>
                    <a:pt x="6804" y="8241"/>
                  </a:lnTo>
                  <a:lnTo>
                    <a:pt x="6767" y="8241"/>
                  </a:lnTo>
                  <a:lnTo>
                    <a:pt x="6710" y="8222"/>
                  </a:lnTo>
                  <a:lnTo>
                    <a:pt x="6710" y="8222"/>
                  </a:lnTo>
                  <a:lnTo>
                    <a:pt x="6615" y="8165"/>
                  </a:lnTo>
                  <a:lnTo>
                    <a:pt x="6521" y="8071"/>
                  </a:lnTo>
                  <a:lnTo>
                    <a:pt x="6389" y="7882"/>
                  </a:lnTo>
                  <a:lnTo>
                    <a:pt x="6389" y="7882"/>
                  </a:lnTo>
                  <a:lnTo>
                    <a:pt x="6029" y="7315"/>
                  </a:lnTo>
                  <a:lnTo>
                    <a:pt x="6029" y="7315"/>
                  </a:lnTo>
                  <a:lnTo>
                    <a:pt x="5840" y="7031"/>
                  </a:lnTo>
                  <a:lnTo>
                    <a:pt x="5689" y="6748"/>
                  </a:lnTo>
                  <a:lnTo>
                    <a:pt x="5557" y="6426"/>
                  </a:lnTo>
                  <a:lnTo>
                    <a:pt x="5462" y="6105"/>
                  </a:lnTo>
                  <a:lnTo>
                    <a:pt x="5406" y="5784"/>
                  </a:lnTo>
                  <a:lnTo>
                    <a:pt x="5387" y="5444"/>
                  </a:lnTo>
                  <a:lnTo>
                    <a:pt x="5387" y="5103"/>
                  </a:lnTo>
                  <a:lnTo>
                    <a:pt x="5444" y="4763"/>
                  </a:lnTo>
                  <a:lnTo>
                    <a:pt x="5444" y="4763"/>
                  </a:lnTo>
                  <a:lnTo>
                    <a:pt x="5425" y="4744"/>
                  </a:lnTo>
                  <a:lnTo>
                    <a:pt x="5425" y="4744"/>
                  </a:lnTo>
                  <a:lnTo>
                    <a:pt x="5425" y="4555"/>
                  </a:lnTo>
                  <a:lnTo>
                    <a:pt x="5425" y="4555"/>
                  </a:lnTo>
                  <a:lnTo>
                    <a:pt x="5462" y="4309"/>
                  </a:lnTo>
                  <a:lnTo>
                    <a:pt x="5538" y="4064"/>
                  </a:lnTo>
                  <a:lnTo>
                    <a:pt x="5538" y="4064"/>
                  </a:lnTo>
                  <a:lnTo>
                    <a:pt x="5670" y="3856"/>
                  </a:lnTo>
                  <a:lnTo>
                    <a:pt x="5746" y="3742"/>
                  </a:lnTo>
                  <a:lnTo>
                    <a:pt x="5822" y="3629"/>
                  </a:lnTo>
                  <a:lnTo>
                    <a:pt x="5935" y="3553"/>
                  </a:lnTo>
                  <a:lnTo>
                    <a:pt x="6029" y="3497"/>
                  </a:lnTo>
                  <a:lnTo>
                    <a:pt x="6143" y="3478"/>
                  </a:lnTo>
                  <a:lnTo>
                    <a:pt x="6218" y="3478"/>
                  </a:lnTo>
                  <a:lnTo>
                    <a:pt x="6275" y="3516"/>
                  </a:lnTo>
                  <a:lnTo>
                    <a:pt x="6275" y="3516"/>
                  </a:lnTo>
                  <a:lnTo>
                    <a:pt x="6351" y="3553"/>
                  </a:lnTo>
                  <a:lnTo>
                    <a:pt x="6407" y="3610"/>
                  </a:lnTo>
                  <a:lnTo>
                    <a:pt x="6521" y="3742"/>
                  </a:lnTo>
                  <a:lnTo>
                    <a:pt x="6521" y="3742"/>
                  </a:lnTo>
                  <a:lnTo>
                    <a:pt x="6729" y="4007"/>
                  </a:lnTo>
                  <a:lnTo>
                    <a:pt x="6918" y="4272"/>
                  </a:lnTo>
                  <a:lnTo>
                    <a:pt x="6918" y="4272"/>
                  </a:lnTo>
                  <a:lnTo>
                    <a:pt x="7145" y="4631"/>
                  </a:lnTo>
                  <a:lnTo>
                    <a:pt x="7371" y="4990"/>
                  </a:lnTo>
                  <a:lnTo>
                    <a:pt x="7466" y="5179"/>
                  </a:lnTo>
                  <a:lnTo>
                    <a:pt x="7541" y="5368"/>
                  </a:lnTo>
                  <a:lnTo>
                    <a:pt x="7617" y="5576"/>
                  </a:lnTo>
                  <a:lnTo>
                    <a:pt x="7674" y="5784"/>
                  </a:lnTo>
                  <a:lnTo>
                    <a:pt x="7674" y="5784"/>
                  </a:lnTo>
                  <a:close/>
                  <a:moveTo>
                    <a:pt x="13457" y="18031"/>
                  </a:moveTo>
                  <a:lnTo>
                    <a:pt x="13457" y="18031"/>
                  </a:lnTo>
                  <a:lnTo>
                    <a:pt x="13476" y="18239"/>
                  </a:lnTo>
                  <a:lnTo>
                    <a:pt x="13495" y="18466"/>
                  </a:lnTo>
                  <a:lnTo>
                    <a:pt x="13495" y="18882"/>
                  </a:lnTo>
                  <a:lnTo>
                    <a:pt x="13495" y="18882"/>
                  </a:lnTo>
                  <a:lnTo>
                    <a:pt x="13476" y="19165"/>
                  </a:lnTo>
                  <a:lnTo>
                    <a:pt x="13457" y="19354"/>
                  </a:lnTo>
                  <a:lnTo>
                    <a:pt x="13438" y="19562"/>
                  </a:lnTo>
                  <a:lnTo>
                    <a:pt x="13401" y="19732"/>
                  </a:lnTo>
                  <a:lnTo>
                    <a:pt x="13325" y="19884"/>
                  </a:lnTo>
                  <a:lnTo>
                    <a:pt x="13287" y="19940"/>
                  </a:lnTo>
                  <a:lnTo>
                    <a:pt x="13249" y="19978"/>
                  </a:lnTo>
                  <a:lnTo>
                    <a:pt x="13193" y="19978"/>
                  </a:lnTo>
                  <a:lnTo>
                    <a:pt x="13117" y="19978"/>
                  </a:lnTo>
                  <a:lnTo>
                    <a:pt x="13117" y="19978"/>
                  </a:lnTo>
                  <a:lnTo>
                    <a:pt x="13098" y="19940"/>
                  </a:lnTo>
                  <a:lnTo>
                    <a:pt x="13060" y="19902"/>
                  </a:lnTo>
                  <a:lnTo>
                    <a:pt x="13060" y="19902"/>
                  </a:lnTo>
                  <a:lnTo>
                    <a:pt x="12890" y="19581"/>
                  </a:lnTo>
                  <a:lnTo>
                    <a:pt x="12890" y="19581"/>
                  </a:lnTo>
                  <a:lnTo>
                    <a:pt x="12796" y="19449"/>
                  </a:lnTo>
                  <a:lnTo>
                    <a:pt x="12701" y="19316"/>
                  </a:lnTo>
                  <a:lnTo>
                    <a:pt x="12512" y="19071"/>
                  </a:lnTo>
                  <a:lnTo>
                    <a:pt x="12512" y="19071"/>
                  </a:lnTo>
                  <a:lnTo>
                    <a:pt x="12361" y="18806"/>
                  </a:lnTo>
                  <a:lnTo>
                    <a:pt x="12229" y="18542"/>
                  </a:lnTo>
                  <a:lnTo>
                    <a:pt x="12229" y="18542"/>
                  </a:lnTo>
                  <a:lnTo>
                    <a:pt x="12078" y="18258"/>
                  </a:lnTo>
                  <a:lnTo>
                    <a:pt x="11945" y="17975"/>
                  </a:lnTo>
                  <a:lnTo>
                    <a:pt x="11945" y="17975"/>
                  </a:lnTo>
                  <a:lnTo>
                    <a:pt x="11889" y="17842"/>
                  </a:lnTo>
                  <a:lnTo>
                    <a:pt x="11870" y="17710"/>
                  </a:lnTo>
                  <a:lnTo>
                    <a:pt x="11870" y="17578"/>
                  </a:lnTo>
                  <a:lnTo>
                    <a:pt x="11870" y="17426"/>
                  </a:lnTo>
                  <a:lnTo>
                    <a:pt x="11908" y="17294"/>
                  </a:lnTo>
                  <a:lnTo>
                    <a:pt x="11945" y="17143"/>
                  </a:lnTo>
                  <a:lnTo>
                    <a:pt x="12040" y="16878"/>
                  </a:lnTo>
                  <a:lnTo>
                    <a:pt x="12040" y="16878"/>
                  </a:lnTo>
                  <a:lnTo>
                    <a:pt x="12078" y="16803"/>
                  </a:lnTo>
                  <a:lnTo>
                    <a:pt x="12115" y="16727"/>
                  </a:lnTo>
                  <a:lnTo>
                    <a:pt x="12248" y="16614"/>
                  </a:lnTo>
                  <a:lnTo>
                    <a:pt x="12380" y="16500"/>
                  </a:lnTo>
                  <a:lnTo>
                    <a:pt x="12531" y="16406"/>
                  </a:lnTo>
                  <a:lnTo>
                    <a:pt x="12531" y="16406"/>
                  </a:lnTo>
                  <a:lnTo>
                    <a:pt x="12909" y="16179"/>
                  </a:lnTo>
                  <a:lnTo>
                    <a:pt x="12909" y="16179"/>
                  </a:lnTo>
                  <a:lnTo>
                    <a:pt x="12928" y="16179"/>
                  </a:lnTo>
                  <a:lnTo>
                    <a:pt x="12947" y="16179"/>
                  </a:lnTo>
                  <a:lnTo>
                    <a:pt x="12947" y="16179"/>
                  </a:lnTo>
                  <a:lnTo>
                    <a:pt x="12966" y="16198"/>
                  </a:lnTo>
                  <a:lnTo>
                    <a:pt x="12966" y="16198"/>
                  </a:lnTo>
                  <a:lnTo>
                    <a:pt x="12985" y="16217"/>
                  </a:lnTo>
                  <a:lnTo>
                    <a:pt x="13004" y="16255"/>
                  </a:lnTo>
                  <a:lnTo>
                    <a:pt x="13004" y="16255"/>
                  </a:lnTo>
                  <a:lnTo>
                    <a:pt x="13023" y="16274"/>
                  </a:lnTo>
                  <a:lnTo>
                    <a:pt x="13023" y="16274"/>
                  </a:lnTo>
                  <a:lnTo>
                    <a:pt x="13098" y="16500"/>
                  </a:lnTo>
                  <a:lnTo>
                    <a:pt x="13174" y="16746"/>
                  </a:lnTo>
                  <a:lnTo>
                    <a:pt x="13287" y="17219"/>
                  </a:lnTo>
                  <a:lnTo>
                    <a:pt x="13287" y="17219"/>
                  </a:lnTo>
                  <a:lnTo>
                    <a:pt x="13382" y="17634"/>
                  </a:lnTo>
                  <a:lnTo>
                    <a:pt x="13457" y="18031"/>
                  </a:lnTo>
                  <a:lnTo>
                    <a:pt x="13457" y="18031"/>
                  </a:lnTo>
                  <a:close/>
                  <a:moveTo>
                    <a:pt x="10150" y="31885"/>
                  </a:moveTo>
                  <a:lnTo>
                    <a:pt x="10150" y="31885"/>
                  </a:lnTo>
                  <a:lnTo>
                    <a:pt x="10225" y="32226"/>
                  </a:lnTo>
                  <a:lnTo>
                    <a:pt x="10282" y="32566"/>
                  </a:lnTo>
                  <a:lnTo>
                    <a:pt x="10282" y="32755"/>
                  </a:lnTo>
                  <a:lnTo>
                    <a:pt x="10282" y="32925"/>
                  </a:lnTo>
                  <a:lnTo>
                    <a:pt x="10263" y="33095"/>
                  </a:lnTo>
                  <a:lnTo>
                    <a:pt x="10244" y="33284"/>
                  </a:lnTo>
                  <a:lnTo>
                    <a:pt x="10244" y="33284"/>
                  </a:lnTo>
                  <a:lnTo>
                    <a:pt x="10206" y="33397"/>
                  </a:lnTo>
                  <a:lnTo>
                    <a:pt x="10169" y="33492"/>
                  </a:lnTo>
                  <a:lnTo>
                    <a:pt x="10112" y="33549"/>
                  </a:lnTo>
                  <a:lnTo>
                    <a:pt x="10055" y="33586"/>
                  </a:lnTo>
                  <a:lnTo>
                    <a:pt x="9980" y="33586"/>
                  </a:lnTo>
                  <a:lnTo>
                    <a:pt x="9885" y="33605"/>
                  </a:lnTo>
                  <a:lnTo>
                    <a:pt x="9677" y="33624"/>
                  </a:lnTo>
                  <a:lnTo>
                    <a:pt x="9677" y="33624"/>
                  </a:lnTo>
                  <a:lnTo>
                    <a:pt x="9148" y="33662"/>
                  </a:lnTo>
                  <a:lnTo>
                    <a:pt x="8619" y="33700"/>
                  </a:lnTo>
                  <a:lnTo>
                    <a:pt x="8619" y="33700"/>
                  </a:lnTo>
                  <a:lnTo>
                    <a:pt x="8487" y="33700"/>
                  </a:lnTo>
                  <a:lnTo>
                    <a:pt x="8373" y="33662"/>
                  </a:lnTo>
                  <a:lnTo>
                    <a:pt x="8260" y="33605"/>
                  </a:lnTo>
                  <a:lnTo>
                    <a:pt x="8203" y="33567"/>
                  </a:lnTo>
                  <a:lnTo>
                    <a:pt x="8165" y="33511"/>
                  </a:lnTo>
                  <a:lnTo>
                    <a:pt x="8165" y="33511"/>
                  </a:lnTo>
                  <a:lnTo>
                    <a:pt x="8052" y="33341"/>
                  </a:lnTo>
                  <a:lnTo>
                    <a:pt x="7976" y="33152"/>
                  </a:lnTo>
                  <a:lnTo>
                    <a:pt x="7806" y="32774"/>
                  </a:lnTo>
                  <a:lnTo>
                    <a:pt x="7806" y="32774"/>
                  </a:lnTo>
                  <a:lnTo>
                    <a:pt x="7560" y="32226"/>
                  </a:lnTo>
                  <a:lnTo>
                    <a:pt x="7466" y="31980"/>
                  </a:lnTo>
                  <a:lnTo>
                    <a:pt x="7409" y="31734"/>
                  </a:lnTo>
                  <a:lnTo>
                    <a:pt x="7390" y="31621"/>
                  </a:lnTo>
                  <a:lnTo>
                    <a:pt x="7390" y="31488"/>
                  </a:lnTo>
                  <a:lnTo>
                    <a:pt x="7409" y="31375"/>
                  </a:lnTo>
                  <a:lnTo>
                    <a:pt x="7447" y="31243"/>
                  </a:lnTo>
                  <a:lnTo>
                    <a:pt x="7504" y="31129"/>
                  </a:lnTo>
                  <a:lnTo>
                    <a:pt x="7579" y="30997"/>
                  </a:lnTo>
                  <a:lnTo>
                    <a:pt x="7655" y="30865"/>
                  </a:lnTo>
                  <a:lnTo>
                    <a:pt x="7787" y="30732"/>
                  </a:lnTo>
                  <a:lnTo>
                    <a:pt x="7787" y="30732"/>
                  </a:lnTo>
                  <a:lnTo>
                    <a:pt x="7920" y="30581"/>
                  </a:lnTo>
                  <a:lnTo>
                    <a:pt x="8090" y="30430"/>
                  </a:lnTo>
                  <a:lnTo>
                    <a:pt x="8430" y="30184"/>
                  </a:lnTo>
                  <a:lnTo>
                    <a:pt x="8789" y="29939"/>
                  </a:lnTo>
                  <a:lnTo>
                    <a:pt x="9129" y="29712"/>
                  </a:lnTo>
                  <a:lnTo>
                    <a:pt x="9129" y="29712"/>
                  </a:lnTo>
                  <a:lnTo>
                    <a:pt x="9413" y="29523"/>
                  </a:lnTo>
                  <a:lnTo>
                    <a:pt x="9696" y="29334"/>
                  </a:lnTo>
                  <a:lnTo>
                    <a:pt x="9696" y="29334"/>
                  </a:lnTo>
                  <a:lnTo>
                    <a:pt x="9791" y="29296"/>
                  </a:lnTo>
                  <a:lnTo>
                    <a:pt x="9828" y="29296"/>
                  </a:lnTo>
                  <a:lnTo>
                    <a:pt x="9828" y="29296"/>
                  </a:lnTo>
                  <a:lnTo>
                    <a:pt x="9847" y="29334"/>
                  </a:lnTo>
                  <a:lnTo>
                    <a:pt x="9847" y="29334"/>
                  </a:lnTo>
                  <a:lnTo>
                    <a:pt x="9866" y="29353"/>
                  </a:lnTo>
                  <a:lnTo>
                    <a:pt x="9866" y="29372"/>
                  </a:lnTo>
                  <a:lnTo>
                    <a:pt x="9866" y="29372"/>
                  </a:lnTo>
                  <a:lnTo>
                    <a:pt x="9885" y="29901"/>
                  </a:lnTo>
                  <a:lnTo>
                    <a:pt x="9885" y="29901"/>
                  </a:lnTo>
                  <a:lnTo>
                    <a:pt x="9904" y="30222"/>
                  </a:lnTo>
                  <a:lnTo>
                    <a:pt x="9942" y="30562"/>
                  </a:lnTo>
                  <a:lnTo>
                    <a:pt x="10055" y="31224"/>
                  </a:lnTo>
                  <a:lnTo>
                    <a:pt x="10055" y="31224"/>
                  </a:lnTo>
                  <a:lnTo>
                    <a:pt x="10150" y="31885"/>
                  </a:lnTo>
                  <a:lnTo>
                    <a:pt x="10150" y="31885"/>
                  </a:lnTo>
                  <a:close/>
                  <a:moveTo>
                    <a:pt x="18882" y="35136"/>
                  </a:moveTo>
                  <a:lnTo>
                    <a:pt x="18882" y="35136"/>
                  </a:lnTo>
                  <a:lnTo>
                    <a:pt x="18901" y="34928"/>
                  </a:lnTo>
                  <a:lnTo>
                    <a:pt x="18901" y="34739"/>
                  </a:lnTo>
                  <a:lnTo>
                    <a:pt x="18882" y="34550"/>
                  </a:lnTo>
                  <a:lnTo>
                    <a:pt x="18825" y="34361"/>
                  </a:lnTo>
                  <a:lnTo>
                    <a:pt x="18825" y="34361"/>
                  </a:lnTo>
                  <a:lnTo>
                    <a:pt x="18712" y="34172"/>
                  </a:lnTo>
                  <a:lnTo>
                    <a:pt x="18598" y="34002"/>
                  </a:lnTo>
                  <a:lnTo>
                    <a:pt x="18447" y="33832"/>
                  </a:lnTo>
                  <a:lnTo>
                    <a:pt x="18315" y="33681"/>
                  </a:lnTo>
                  <a:lnTo>
                    <a:pt x="18315" y="33681"/>
                  </a:lnTo>
                  <a:lnTo>
                    <a:pt x="18182" y="33322"/>
                  </a:lnTo>
                  <a:lnTo>
                    <a:pt x="18182" y="33322"/>
                  </a:lnTo>
                  <a:lnTo>
                    <a:pt x="18806" y="33265"/>
                  </a:lnTo>
                  <a:lnTo>
                    <a:pt x="19430" y="33189"/>
                  </a:lnTo>
                  <a:lnTo>
                    <a:pt x="19430" y="33189"/>
                  </a:lnTo>
                  <a:lnTo>
                    <a:pt x="19713" y="33189"/>
                  </a:lnTo>
                  <a:lnTo>
                    <a:pt x="19846" y="33208"/>
                  </a:lnTo>
                  <a:lnTo>
                    <a:pt x="19978" y="33246"/>
                  </a:lnTo>
                  <a:lnTo>
                    <a:pt x="19978" y="33246"/>
                  </a:lnTo>
                  <a:lnTo>
                    <a:pt x="20091" y="33322"/>
                  </a:lnTo>
                  <a:lnTo>
                    <a:pt x="20186" y="33416"/>
                  </a:lnTo>
                  <a:lnTo>
                    <a:pt x="20262" y="33511"/>
                  </a:lnTo>
                  <a:lnTo>
                    <a:pt x="20299" y="33567"/>
                  </a:lnTo>
                  <a:lnTo>
                    <a:pt x="20318" y="33624"/>
                  </a:lnTo>
                  <a:lnTo>
                    <a:pt x="20318" y="33624"/>
                  </a:lnTo>
                  <a:lnTo>
                    <a:pt x="20318" y="33738"/>
                  </a:lnTo>
                  <a:lnTo>
                    <a:pt x="20299" y="33851"/>
                  </a:lnTo>
                  <a:lnTo>
                    <a:pt x="20262" y="33964"/>
                  </a:lnTo>
                  <a:lnTo>
                    <a:pt x="20205" y="34078"/>
                  </a:lnTo>
                  <a:lnTo>
                    <a:pt x="20091" y="34286"/>
                  </a:lnTo>
                  <a:lnTo>
                    <a:pt x="19959" y="34475"/>
                  </a:lnTo>
                  <a:lnTo>
                    <a:pt x="19959" y="34475"/>
                  </a:lnTo>
                  <a:lnTo>
                    <a:pt x="19770" y="34739"/>
                  </a:lnTo>
                  <a:lnTo>
                    <a:pt x="19562" y="35004"/>
                  </a:lnTo>
                  <a:lnTo>
                    <a:pt x="19109" y="35476"/>
                  </a:lnTo>
                  <a:lnTo>
                    <a:pt x="19109" y="35476"/>
                  </a:lnTo>
                  <a:lnTo>
                    <a:pt x="19052" y="35552"/>
                  </a:lnTo>
                  <a:lnTo>
                    <a:pt x="19052" y="35552"/>
                  </a:lnTo>
                  <a:lnTo>
                    <a:pt x="18882" y="35136"/>
                  </a:lnTo>
                  <a:lnTo>
                    <a:pt x="18882" y="3513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9" name="Google Shape;389;p14"/>
            <p:cNvSpPr/>
            <p:nvPr/>
          </p:nvSpPr>
          <p:spPr>
            <a:xfrm>
              <a:off x="3055375" y="3920400"/>
              <a:ext cx="1283850" cy="1426550"/>
            </a:xfrm>
            <a:custGeom>
              <a:avLst/>
              <a:gdLst/>
              <a:ahLst/>
              <a:cxnLst/>
              <a:rect l="l" t="t" r="r" b="b"/>
              <a:pathLst>
                <a:path w="51354" h="57062" extrusionOk="0">
                  <a:moveTo>
                    <a:pt x="19695" y="50957"/>
                  </a:moveTo>
                  <a:lnTo>
                    <a:pt x="19695" y="50957"/>
                  </a:lnTo>
                  <a:lnTo>
                    <a:pt x="19714" y="51127"/>
                  </a:lnTo>
                  <a:lnTo>
                    <a:pt x="19733" y="51316"/>
                  </a:lnTo>
                  <a:lnTo>
                    <a:pt x="19733" y="51675"/>
                  </a:lnTo>
                  <a:lnTo>
                    <a:pt x="19733" y="51675"/>
                  </a:lnTo>
                  <a:lnTo>
                    <a:pt x="19695" y="51939"/>
                  </a:lnTo>
                  <a:lnTo>
                    <a:pt x="19657" y="52204"/>
                  </a:lnTo>
                  <a:lnTo>
                    <a:pt x="19601" y="52469"/>
                  </a:lnTo>
                  <a:lnTo>
                    <a:pt x="19563" y="52582"/>
                  </a:lnTo>
                  <a:lnTo>
                    <a:pt x="19506" y="52714"/>
                  </a:lnTo>
                  <a:lnTo>
                    <a:pt x="19506" y="52714"/>
                  </a:lnTo>
                  <a:lnTo>
                    <a:pt x="19431" y="52847"/>
                  </a:lnTo>
                  <a:lnTo>
                    <a:pt x="19374" y="52903"/>
                  </a:lnTo>
                  <a:lnTo>
                    <a:pt x="19336" y="52922"/>
                  </a:lnTo>
                  <a:lnTo>
                    <a:pt x="19298" y="52922"/>
                  </a:lnTo>
                  <a:lnTo>
                    <a:pt x="19298" y="52922"/>
                  </a:lnTo>
                  <a:lnTo>
                    <a:pt x="19223" y="52865"/>
                  </a:lnTo>
                  <a:lnTo>
                    <a:pt x="19147" y="52771"/>
                  </a:lnTo>
                  <a:lnTo>
                    <a:pt x="19090" y="52676"/>
                  </a:lnTo>
                  <a:lnTo>
                    <a:pt x="19034" y="52582"/>
                  </a:lnTo>
                  <a:lnTo>
                    <a:pt x="19034" y="52582"/>
                  </a:lnTo>
                  <a:lnTo>
                    <a:pt x="18807" y="52242"/>
                  </a:lnTo>
                  <a:lnTo>
                    <a:pt x="18580" y="51864"/>
                  </a:lnTo>
                  <a:lnTo>
                    <a:pt x="18580" y="51864"/>
                  </a:lnTo>
                  <a:lnTo>
                    <a:pt x="18523" y="51750"/>
                  </a:lnTo>
                  <a:lnTo>
                    <a:pt x="18505" y="51618"/>
                  </a:lnTo>
                  <a:lnTo>
                    <a:pt x="18523" y="51467"/>
                  </a:lnTo>
                  <a:lnTo>
                    <a:pt x="18580" y="51353"/>
                  </a:lnTo>
                  <a:lnTo>
                    <a:pt x="18580" y="51353"/>
                  </a:lnTo>
                  <a:lnTo>
                    <a:pt x="18901" y="50862"/>
                  </a:lnTo>
                  <a:lnTo>
                    <a:pt x="18901" y="50862"/>
                  </a:lnTo>
                  <a:lnTo>
                    <a:pt x="19128" y="50465"/>
                  </a:lnTo>
                  <a:lnTo>
                    <a:pt x="19374" y="50049"/>
                  </a:lnTo>
                  <a:lnTo>
                    <a:pt x="19374" y="50049"/>
                  </a:lnTo>
                  <a:lnTo>
                    <a:pt x="19393" y="50030"/>
                  </a:lnTo>
                  <a:lnTo>
                    <a:pt x="19412" y="50011"/>
                  </a:lnTo>
                  <a:lnTo>
                    <a:pt x="19412" y="50011"/>
                  </a:lnTo>
                  <a:lnTo>
                    <a:pt x="19468" y="49974"/>
                  </a:lnTo>
                  <a:lnTo>
                    <a:pt x="19487" y="49974"/>
                  </a:lnTo>
                  <a:lnTo>
                    <a:pt x="19506" y="49974"/>
                  </a:lnTo>
                  <a:lnTo>
                    <a:pt x="19506" y="49974"/>
                  </a:lnTo>
                  <a:lnTo>
                    <a:pt x="19525" y="50011"/>
                  </a:lnTo>
                  <a:lnTo>
                    <a:pt x="19506" y="50030"/>
                  </a:lnTo>
                  <a:lnTo>
                    <a:pt x="19506" y="50030"/>
                  </a:lnTo>
                  <a:lnTo>
                    <a:pt x="19450" y="50087"/>
                  </a:lnTo>
                  <a:lnTo>
                    <a:pt x="19450" y="50087"/>
                  </a:lnTo>
                  <a:lnTo>
                    <a:pt x="19487" y="50295"/>
                  </a:lnTo>
                  <a:lnTo>
                    <a:pt x="19544" y="50522"/>
                  </a:lnTo>
                  <a:lnTo>
                    <a:pt x="19695" y="50957"/>
                  </a:lnTo>
                  <a:lnTo>
                    <a:pt x="19695" y="50957"/>
                  </a:lnTo>
                  <a:close/>
                  <a:moveTo>
                    <a:pt x="12532" y="776"/>
                  </a:moveTo>
                  <a:lnTo>
                    <a:pt x="12532" y="776"/>
                  </a:lnTo>
                  <a:lnTo>
                    <a:pt x="12589" y="946"/>
                  </a:lnTo>
                  <a:lnTo>
                    <a:pt x="12626" y="1229"/>
                  </a:lnTo>
                  <a:lnTo>
                    <a:pt x="12683" y="1551"/>
                  </a:lnTo>
                  <a:lnTo>
                    <a:pt x="12702" y="1891"/>
                  </a:lnTo>
                  <a:lnTo>
                    <a:pt x="12702" y="2231"/>
                  </a:lnTo>
                  <a:lnTo>
                    <a:pt x="12683" y="2382"/>
                  </a:lnTo>
                  <a:lnTo>
                    <a:pt x="12645" y="2496"/>
                  </a:lnTo>
                  <a:lnTo>
                    <a:pt x="12608" y="2609"/>
                  </a:lnTo>
                  <a:lnTo>
                    <a:pt x="12551" y="2685"/>
                  </a:lnTo>
                  <a:lnTo>
                    <a:pt x="12475" y="2722"/>
                  </a:lnTo>
                  <a:lnTo>
                    <a:pt x="12362" y="2722"/>
                  </a:lnTo>
                  <a:lnTo>
                    <a:pt x="12362" y="2722"/>
                  </a:lnTo>
                  <a:lnTo>
                    <a:pt x="12135" y="2703"/>
                  </a:lnTo>
                  <a:lnTo>
                    <a:pt x="12003" y="2666"/>
                  </a:lnTo>
                  <a:lnTo>
                    <a:pt x="11870" y="2628"/>
                  </a:lnTo>
                  <a:lnTo>
                    <a:pt x="11757" y="2590"/>
                  </a:lnTo>
                  <a:lnTo>
                    <a:pt x="11663" y="2514"/>
                  </a:lnTo>
                  <a:lnTo>
                    <a:pt x="11587" y="2420"/>
                  </a:lnTo>
                  <a:lnTo>
                    <a:pt x="11568" y="2363"/>
                  </a:lnTo>
                  <a:lnTo>
                    <a:pt x="11549" y="2307"/>
                  </a:lnTo>
                  <a:lnTo>
                    <a:pt x="11549" y="2307"/>
                  </a:lnTo>
                  <a:lnTo>
                    <a:pt x="11530" y="2061"/>
                  </a:lnTo>
                  <a:lnTo>
                    <a:pt x="11530" y="1796"/>
                  </a:lnTo>
                  <a:lnTo>
                    <a:pt x="11568" y="1286"/>
                  </a:lnTo>
                  <a:lnTo>
                    <a:pt x="11568" y="1286"/>
                  </a:lnTo>
                  <a:lnTo>
                    <a:pt x="11549" y="1002"/>
                  </a:lnTo>
                  <a:lnTo>
                    <a:pt x="11568" y="719"/>
                  </a:lnTo>
                  <a:lnTo>
                    <a:pt x="11568" y="587"/>
                  </a:lnTo>
                  <a:lnTo>
                    <a:pt x="11606" y="454"/>
                  </a:lnTo>
                  <a:lnTo>
                    <a:pt x="11644" y="322"/>
                  </a:lnTo>
                  <a:lnTo>
                    <a:pt x="11700" y="190"/>
                  </a:lnTo>
                  <a:lnTo>
                    <a:pt x="11700" y="190"/>
                  </a:lnTo>
                  <a:lnTo>
                    <a:pt x="11757" y="133"/>
                  </a:lnTo>
                  <a:lnTo>
                    <a:pt x="11795" y="76"/>
                  </a:lnTo>
                  <a:lnTo>
                    <a:pt x="11870" y="39"/>
                  </a:lnTo>
                  <a:lnTo>
                    <a:pt x="11946" y="20"/>
                  </a:lnTo>
                  <a:lnTo>
                    <a:pt x="12022" y="1"/>
                  </a:lnTo>
                  <a:lnTo>
                    <a:pt x="12078" y="20"/>
                  </a:lnTo>
                  <a:lnTo>
                    <a:pt x="12154" y="39"/>
                  </a:lnTo>
                  <a:lnTo>
                    <a:pt x="12230" y="76"/>
                  </a:lnTo>
                  <a:lnTo>
                    <a:pt x="12230" y="76"/>
                  </a:lnTo>
                  <a:lnTo>
                    <a:pt x="12286" y="152"/>
                  </a:lnTo>
                  <a:lnTo>
                    <a:pt x="12324" y="228"/>
                  </a:lnTo>
                  <a:lnTo>
                    <a:pt x="12419" y="417"/>
                  </a:lnTo>
                  <a:lnTo>
                    <a:pt x="12532" y="776"/>
                  </a:lnTo>
                  <a:lnTo>
                    <a:pt x="12532" y="776"/>
                  </a:lnTo>
                  <a:close/>
                  <a:moveTo>
                    <a:pt x="2571" y="13836"/>
                  </a:moveTo>
                  <a:lnTo>
                    <a:pt x="2571" y="13836"/>
                  </a:lnTo>
                  <a:lnTo>
                    <a:pt x="2666" y="13930"/>
                  </a:lnTo>
                  <a:lnTo>
                    <a:pt x="2742" y="14025"/>
                  </a:lnTo>
                  <a:lnTo>
                    <a:pt x="2817" y="14138"/>
                  </a:lnTo>
                  <a:lnTo>
                    <a:pt x="2874" y="14252"/>
                  </a:lnTo>
                  <a:lnTo>
                    <a:pt x="2968" y="14479"/>
                  </a:lnTo>
                  <a:lnTo>
                    <a:pt x="3025" y="14705"/>
                  </a:lnTo>
                  <a:lnTo>
                    <a:pt x="3044" y="14970"/>
                  </a:lnTo>
                  <a:lnTo>
                    <a:pt x="3044" y="15216"/>
                  </a:lnTo>
                  <a:lnTo>
                    <a:pt x="3025" y="15480"/>
                  </a:lnTo>
                  <a:lnTo>
                    <a:pt x="2987" y="15726"/>
                  </a:lnTo>
                  <a:lnTo>
                    <a:pt x="2987" y="15726"/>
                  </a:lnTo>
                  <a:lnTo>
                    <a:pt x="2931" y="16028"/>
                  </a:lnTo>
                  <a:lnTo>
                    <a:pt x="2893" y="16161"/>
                  </a:lnTo>
                  <a:lnTo>
                    <a:pt x="2855" y="16293"/>
                  </a:lnTo>
                  <a:lnTo>
                    <a:pt x="2798" y="16406"/>
                  </a:lnTo>
                  <a:lnTo>
                    <a:pt x="2723" y="16539"/>
                  </a:lnTo>
                  <a:lnTo>
                    <a:pt x="2628" y="16652"/>
                  </a:lnTo>
                  <a:lnTo>
                    <a:pt x="2534" y="16784"/>
                  </a:lnTo>
                  <a:lnTo>
                    <a:pt x="2534" y="16784"/>
                  </a:lnTo>
                  <a:lnTo>
                    <a:pt x="2420" y="16917"/>
                  </a:lnTo>
                  <a:lnTo>
                    <a:pt x="2307" y="17030"/>
                  </a:lnTo>
                  <a:lnTo>
                    <a:pt x="2174" y="17125"/>
                  </a:lnTo>
                  <a:lnTo>
                    <a:pt x="2061" y="17219"/>
                  </a:lnTo>
                  <a:lnTo>
                    <a:pt x="1929" y="17295"/>
                  </a:lnTo>
                  <a:lnTo>
                    <a:pt x="1778" y="17351"/>
                  </a:lnTo>
                  <a:lnTo>
                    <a:pt x="1626" y="17408"/>
                  </a:lnTo>
                  <a:lnTo>
                    <a:pt x="1456" y="17465"/>
                  </a:lnTo>
                  <a:lnTo>
                    <a:pt x="1456" y="17465"/>
                  </a:lnTo>
                  <a:lnTo>
                    <a:pt x="1135" y="17578"/>
                  </a:lnTo>
                  <a:lnTo>
                    <a:pt x="814" y="17729"/>
                  </a:lnTo>
                  <a:lnTo>
                    <a:pt x="814" y="17729"/>
                  </a:lnTo>
                  <a:lnTo>
                    <a:pt x="644" y="17824"/>
                  </a:lnTo>
                  <a:lnTo>
                    <a:pt x="644" y="17824"/>
                  </a:lnTo>
                  <a:lnTo>
                    <a:pt x="303" y="18032"/>
                  </a:lnTo>
                  <a:lnTo>
                    <a:pt x="303" y="18032"/>
                  </a:lnTo>
                  <a:lnTo>
                    <a:pt x="284" y="18032"/>
                  </a:lnTo>
                  <a:lnTo>
                    <a:pt x="247" y="18013"/>
                  </a:lnTo>
                  <a:lnTo>
                    <a:pt x="247" y="18013"/>
                  </a:lnTo>
                  <a:lnTo>
                    <a:pt x="247" y="17994"/>
                  </a:lnTo>
                  <a:lnTo>
                    <a:pt x="266" y="17975"/>
                  </a:lnTo>
                  <a:lnTo>
                    <a:pt x="266" y="17975"/>
                  </a:lnTo>
                  <a:lnTo>
                    <a:pt x="644" y="17729"/>
                  </a:lnTo>
                  <a:lnTo>
                    <a:pt x="644" y="17729"/>
                  </a:lnTo>
                  <a:lnTo>
                    <a:pt x="814" y="17635"/>
                  </a:lnTo>
                  <a:lnTo>
                    <a:pt x="814" y="12551"/>
                  </a:lnTo>
                  <a:lnTo>
                    <a:pt x="814" y="12551"/>
                  </a:lnTo>
                  <a:lnTo>
                    <a:pt x="455" y="12248"/>
                  </a:lnTo>
                  <a:lnTo>
                    <a:pt x="284" y="12078"/>
                  </a:lnTo>
                  <a:lnTo>
                    <a:pt x="133" y="11908"/>
                  </a:lnTo>
                  <a:lnTo>
                    <a:pt x="133" y="11908"/>
                  </a:lnTo>
                  <a:lnTo>
                    <a:pt x="58" y="11814"/>
                  </a:lnTo>
                  <a:lnTo>
                    <a:pt x="20" y="11776"/>
                  </a:lnTo>
                  <a:lnTo>
                    <a:pt x="1" y="11719"/>
                  </a:lnTo>
                  <a:lnTo>
                    <a:pt x="1" y="11719"/>
                  </a:lnTo>
                  <a:lnTo>
                    <a:pt x="20" y="11700"/>
                  </a:lnTo>
                  <a:lnTo>
                    <a:pt x="58" y="11681"/>
                  </a:lnTo>
                  <a:lnTo>
                    <a:pt x="77" y="11700"/>
                  </a:lnTo>
                  <a:lnTo>
                    <a:pt x="77" y="11738"/>
                  </a:lnTo>
                  <a:lnTo>
                    <a:pt x="77" y="11738"/>
                  </a:lnTo>
                  <a:lnTo>
                    <a:pt x="247" y="11927"/>
                  </a:lnTo>
                  <a:lnTo>
                    <a:pt x="436" y="12116"/>
                  </a:lnTo>
                  <a:lnTo>
                    <a:pt x="625" y="12286"/>
                  </a:lnTo>
                  <a:lnTo>
                    <a:pt x="814" y="12456"/>
                  </a:lnTo>
                  <a:lnTo>
                    <a:pt x="814" y="12456"/>
                  </a:lnTo>
                  <a:lnTo>
                    <a:pt x="1211" y="12759"/>
                  </a:lnTo>
                  <a:lnTo>
                    <a:pt x="1607" y="13061"/>
                  </a:lnTo>
                  <a:lnTo>
                    <a:pt x="1607" y="13061"/>
                  </a:lnTo>
                  <a:lnTo>
                    <a:pt x="1853" y="13231"/>
                  </a:lnTo>
                  <a:lnTo>
                    <a:pt x="2099" y="13420"/>
                  </a:lnTo>
                  <a:lnTo>
                    <a:pt x="2345" y="13609"/>
                  </a:lnTo>
                  <a:lnTo>
                    <a:pt x="2571" y="13836"/>
                  </a:lnTo>
                  <a:lnTo>
                    <a:pt x="2571" y="13836"/>
                  </a:lnTo>
                  <a:close/>
                  <a:moveTo>
                    <a:pt x="51013" y="2099"/>
                  </a:moveTo>
                  <a:lnTo>
                    <a:pt x="51013" y="2099"/>
                  </a:lnTo>
                  <a:lnTo>
                    <a:pt x="51165" y="2477"/>
                  </a:lnTo>
                  <a:lnTo>
                    <a:pt x="51240" y="2666"/>
                  </a:lnTo>
                  <a:lnTo>
                    <a:pt x="51297" y="2836"/>
                  </a:lnTo>
                  <a:lnTo>
                    <a:pt x="51335" y="3025"/>
                  </a:lnTo>
                  <a:lnTo>
                    <a:pt x="51354" y="3214"/>
                  </a:lnTo>
                  <a:lnTo>
                    <a:pt x="51354" y="3422"/>
                  </a:lnTo>
                  <a:lnTo>
                    <a:pt x="51316" y="3630"/>
                  </a:lnTo>
                  <a:lnTo>
                    <a:pt x="51316" y="3630"/>
                  </a:lnTo>
                  <a:lnTo>
                    <a:pt x="51297" y="3724"/>
                  </a:lnTo>
                  <a:lnTo>
                    <a:pt x="51259" y="3838"/>
                  </a:lnTo>
                  <a:lnTo>
                    <a:pt x="51221" y="3875"/>
                  </a:lnTo>
                  <a:lnTo>
                    <a:pt x="51183" y="3913"/>
                  </a:lnTo>
                  <a:lnTo>
                    <a:pt x="51146" y="3932"/>
                  </a:lnTo>
                  <a:lnTo>
                    <a:pt x="51089" y="3932"/>
                  </a:lnTo>
                  <a:lnTo>
                    <a:pt x="51089" y="3932"/>
                  </a:lnTo>
                  <a:lnTo>
                    <a:pt x="50994" y="3913"/>
                  </a:lnTo>
                  <a:lnTo>
                    <a:pt x="50900" y="3856"/>
                  </a:lnTo>
                  <a:lnTo>
                    <a:pt x="50711" y="3686"/>
                  </a:lnTo>
                  <a:lnTo>
                    <a:pt x="50541" y="3516"/>
                  </a:lnTo>
                  <a:lnTo>
                    <a:pt x="50427" y="3346"/>
                  </a:lnTo>
                  <a:lnTo>
                    <a:pt x="50427" y="3346"/>
                  </a:lnTo>
                  <a:lnTo>
                    <a:pt x="50352" y="3214"/>
                  </a:lnTo>
                  <a:lnTo>
                    <a:pt x="50314" y="3100"/>
                  </a:lnTo>
                  <a:lnTo>
                    <a:pt x="50295" y="2949"/>
                  </a:lnTo>
                  <a:lnTo>
                    <a:pt x="50276" y="2817"/>
                  </a:lnTo>
                  <a:lnTo>
                    <a:pt x="50276" y="2817"/>
                  </a:lnTo>
                  <a:lnTo>
                    <a:pt x="50257" y="2533"/>
                  </a:lnTo>
                  <a:lnTo>
                    <a:pt x="50257" y="2401"/>
                  </a:lnTo>
                  <a:lnTo>
                    <a:pt x="50257" y="2250"/>
                  </a:lnTo>
                  <a:lnTo>
                    <a:pt x="50257" y="2250"/>
                  </a:lnTo>
                  <a:lnTo>
                    <a:pt x="50257" y="2231"/>
                  </a:lnTo>
                  <a:lnTo>
                    <a:pt x="50257" y="2231"/>
                  </a:lnTo>
                  <a:lnTo>
                    <a:pt x="50276" y="2099"/>
                  </a:lnTo>
                  <a:lnTo>
                    <a:pt x="50276" y="2099"/>
                  </a:lnTo>
                  <a:lnTo>
                    <a:pt x="50352" y="1815"/>
                  </a:lnTo>
                  <a:lnTo>
                    <a:pt x="50409" y="1702"/>
                  </a:lnTo>
                  <a:lnTo>
                    <a:pt x="50484" y="1569"/>
                  </a:lnTo>
                  <a:lnTo>
                    <a:pt x="50484" y="1569"/>
                  </a:lnTo>
                  <a:lnTo>
                    <a:pt x="50541" y="1532"/>
                  </a:lnTo>
                  <a:lnTo>
                    <a:pt x="50579" y="1513"/>
                  </a:lnTo>
                  <a:lnTo>
                    <a:pt x="50616" y="1513"/>
                  </a:lnTo>
                  <a:lnTo>
                    <a:pt x="50673" y="1513"/>
                  </a:lnTo>
                  <a:lnTo>
                    <a:pt x="50749" y="1569"/>
                  </a:lnTo>
                  <a:lnTo>
                    <a:pt x="50805" y="1664"/>
                  </a:lnTo>
                  <a:lnTo>
                    <a:pt x="50881" y="1796"/>
                  </a:lnTo>
                  <a:lnTo>
                    <a:pt x="50919" y="1910"/>
                  </a:lnTo>
                  <a:lnTo>
                    <a:pt x="51013" y="2099"/>
                  </a:lnTo>
                  <a:lnTo>
                    <a:pt x="51013" y="2099"/>
                  </a:lnTo>
                  <a:close/>
                  <a:moveTo>
                    <a:pt x="45079" y="16558"/>
                  </a:moveTo>
                  <a:lnTo>
                    <a:pt x="45079" y="16558"/>
                  </a:lnTo>
                  <a:lnTo>
                    <a:pt x="45154" y="16992"/>
                  </a:lnTo>
                  <a:lnTo>
                    <a:pt x="45173" y="17200"/>
                  </a:lnTo>
                  <a:lnTo>
                    <a:pt x="45154" y="17408"/>
                  </a:lnTo>
                  <a:lnTo>
                    <a:pt x="45154" y="17408"/>
                  </a:lnTo>
                  <a:lnTo>
                    <a:pt x="45097" y="17597"/>
                  </a:lnTo>
                  <a:lnTo>
                    <a:pt x="45022" y="17767"/>
                  </a:lnTo>
                  <a:lnTo>
                    <a:pt x="44927" y="17918"/>
                  </a:lnTo>
                  <a:lnTo>
                    <a:pt x="44814" y="18070"/>
                  </a:lnTo>
                  <a:lnTo>
                    <a:pt x="44568" y="18353"/>
                  </a:lnTo>
                  <a:lnTo>
                    <a:pt x="44304" y="18618"/>
                  </a:lnTo>
                  <a:lnTo>
                    <a:pt x="44304" y="18618"/>
                  </a:lnTo>
                  <a:lnTo>
                    <a:pt x="44228" y="18674"/>
                  </a:lnTo>
                  <a:lnTo>
                    <a:pt x="44152" y="18731"/>
                  </a:lnTo>
                  <a:lnTo>
                    <a:pt x="43963" y="18807"/>
                  </a:lnTo>
                  <a:lnTo>
                    <a:pt x="43793" y="18845"/>
                  </a:lnTo>
                  <a:lnTo>
                    <a:pt x="43585" y="18882"/>
                  </a:lnTo>
                  <a:lnTo>
                    <a:pt x="43585" y="18882"/>
                  </a:lnTo>
                  <a:lnTo>
                    <a:pt x="43018" y="18939"/>
                  </a:lnTo>
                  <a:lnTo>
                    <a:pt x="42716" y="18958"/>
                  </a:lnTo>
                  <a:lnTo>
                    <a:pt x="42433" y="18977"/>
                  </a:lnTo>
                  <a:lnTo>
                    <a:pt x="42433" y="18977"/>
                  </a:lnTo>
                  <a:lnTo>
                    <a:pt x="42149" y="18958"/>
                  </a:lnTo>
                  <a:lnTo>
                    <a:pt x="42017" y="18939"/>
                  </a:lnTo>
                  <a:lnTo>
                    <a:pt x="41884" y="18920"/>
                  </a:lnTo>
                  <a:lnTo>
                    <a:pt x="41771" y="18882"/>
                  </a:lnTo>
                  <a:lnTo>
                    <a:pt x="41639" y="18826"/>
                  </a:lnTo>
                  <a:lnTo>
                    <a:pt x="41544" y="18750"/>
                  </a:lnTo>
                  <a:lnTo>
                    <a:pt x="41450" y="18656"/>
                  </a:lnTo>
                  <a:lnTo>
                    <a:pt x="41450" y="18656"/>
                  </a:lnTo>
                  <a:lnTo>
                    <a:pt x="41355" y="18561"/>
                  </a:lnTo>
                  <a:lnTo>
                    <a:pt x="41298" y="18467"/>
                  </a:lnTo>
                  <a:lnTo>
                    <a:pt x="41166" y="18259"/>
                  </a:lnTo>
                  <a:lnTo>
                    <a:pt x="41072" y="18032"/>
                  </a:lnTo>
                  <a:lnTo>
                    <a:pt x="40958" y="17824"/>
                  </a:lnTo>
                  <a:lnTo>
                    <a:pt x="40958" y="17824"/>
                  </a:lnTo>
                  <a:lnTo>
                    <a:pt x="40845" y="17616"/>
                  </a:lnTo>
                  <a:lnTo>
                    <a:pt x="40731" y="17389"/>
                  </a:lnTo>
                  <a:lnTo>
                    <a:pt x="40637" y="17162"/>
                  </a:lnTo>
                  <a:lnTo>
                    <a:pt x="40580" y="16954"/>
                  </a:lnTo>
                  <a:lnTo>
                    <a:pt x="40561" y="16728"/>
                  </a:lnTo>
                  <a:lnTo>
                    <a:pt x="40561" y="16614"/>
                  </a:lnTo>
                  <a:lnTo>
                    <a:pt x="40580" y="16501"/>
                  </a:lnTo>
                  <a:lnTo>
                    <a:pt x="40618" y="16387"/>
                  </a:lnTo>
                  <a:lnTo>
                    <a:pt x="40675" y="16293"/>
                  </a:lnTo>
                  <a:lnTo>
                    <a:pt x="40731" y="16180"/>
                  </a:lnTo>
                  <a:lnTo>
                    <a:pt x="40826" y="16066"/>
                  </a:lnTo>
                  <a:lnTo>
                    <a:pt x="40826" y="16066"/>
                  </a:lnTo>
                  <a:lnTo>
                    <a:pt x="41034" y="15839"/>
                  </a:lnTo>
                  <a:lnTo>
                    <a:pt x="41261" y="15631"/>
                  </a:lnTo>
                  <a:lnTo>
                    <a:pt x="41506" y="15424"/>
                  </a:lnTo>
                  <a:lnTo>
                    <a:pt x="41752" y="15216"/>
                  </a:lnTo>
                  <a:lnTo>
                    <a:pt x="42281" y="14857"/>
                  </a:lnTo>
                  <a:lnTo>
                    <a:pt x="42792" y="14479"/>
                  </a:lnTo>
                  <a:lnTo>
                    <a:pt x="42792" y="14479"/>
                  </a:lnTo>
                  <a:lnTo>
                    <a:pt x="43094" y="14271"/>
                  </a:lnTo>
                  <a:lnTo>
                    <a:pt x="43378" y="14063"/>
                  </a:lnTo>
                  <a:lnTo>
                    <a:pt x="43378" y="14063"/>
                  </a:lnTo>
                  <a:lnTo>
                    <a:pt x="43396" y="14044"/>
                  </a:lnTo>
                  <a:lnTo>
                    <a:pt x="43396" y="14044"/>
                  </a:lnTo>
                  <a:lnTo>
                    <a:pt x="43415" y="14025"/>
                  </a:lnTo>
                  <a:lnTo>
                    <a:pt x="43434" y="14025"/>
                  </a:lnTo>
                  <a:lnTo>
                    <a:pt x="43472" y="14044"/>
                  </a:lnTo>
                  <a:lnTo>
                    <a:pt x="43491" y="14063"/>
                  </a:lnTo>
                  <a:lnTo>
                    <a:pt x="43491" y="14063"/>
                  </a:lnTo>
                  <a:lnTo>
                    <a:pt x="43529" y="14082"/>
                  </a:lnTo>
                  <a:lnTo>
                    <a:pt x="43548" y="14119"/>
                  </a:lnTo>
                  <a:lnTo>
                    <a:pt x="43567" y="14138"/>
                  </a:lnTo>
                  <a:lnTo>
                    <a:pt x="43567" y="14138"/>
                  </a:lnTo>
                  <a:lnTo>
                    <a:pt x="43680" y="14233"/>
                  </a:lnTo>
                  <a:lnTo>
                    <a:pt x="43680" y="14233"/>
                  </a:lnTo>
                  <a:lnTo>
                    <a:pt x="43945" y="14479"/>
                  </a:lnTo>
                  <a:lnTo>
                    <a:pt x="44171" y="14743"/>
                  </a:lnTo>
                  <a:lnTo>
                    <a:pt x="44171" y="14743"/>
                  </a:lnTo>
                  <a:lnTo>
                    <a:pt x="44323" y="14932"/>
                  </a:lnTo>
                  <a:lnTo>
                    <a:pt x="44474" y="15140"/>
                  </a:lnTo>
                  <a:lnTo>
                    <a:pt x="44625" y="15367"/>
                  </a:lnTo>
                  <a:lnTo>
                    <a:pt x="44738" y="15594"/>
                  </a:lnTo>
                  <a:lnTo>
                    <a:pt x="44852" y="15820"/>
                  </a:lnTo>
                  <a:lnTo>
                    <a:pt x="44946" y="16066"/>
                  </a:lnTo>
                  <a:lnTo>
                    <a:pt x="45022" y="16312"/>
                  </a:lnTo>
                  <a:lnTo>
                    <a:pt x="45079" y="16558"/>
                  </a:lnTo>
                  <a:lnTo>
                    <a:pt x="45079" y="16558"/>
                  </a:lnTo>
                  <a:close/>
                  <a:moveTo>
                    <a:pt x="33417" y="18674"/>
                  </a:moveTo>
                  <a:lnTo>
                    <a:pt x="33417" y="18674"/>
                  </a:lnTo>
                  <a:lnTo>
                    <a:pt x="33568" y="18656"/>
                  </a:lnTo>
                  <a:lnTo>
                    <a:pt x="33700" y="18674"/>
                  </a:lnTo>
                  <a:lnTo>
                    <a:pt x="33795" y="18712"/>
                  </a:lnTo>
                  <a:lnTo>
                    <a:pt x="33852" y="18788"/>
                  </a:lnTo>
                  <a:lnTo>
                    <a:pt x="33871" y="18882"/>
                  </a:lnTo>
                  <a:lnTo>
                    <a:pt x="33871" y="18996"/>
                  </a:lnTo>
                  <a:lnTo>
                    <a:pt x="33814" y="19128"/>
                  </a:lnTo>
                  <a:lnTo>
                    <a:pt x="33757" y="19260"/>
                  </a:lnTo>
                  <a:lnTo>
                    <a:pt x="33757" y="19260"/>
                  </a:lnTo>
                  <a:lnTo>
                    <a:pt x="33606" y="19468"/>
                  </a:lnTo>
                  <a:lnTo>
                    <a:pt x="33455" y="19676"/>
                  </a:lnTo>
                  <a:lnTo>
                    <a:pt x="33133" y="20073"/>
                  </a:lnTo>
                  <a:lnTo>
                    <a:pt x="33133" y="20073"/>
                  </a:lnTo>
                  <a:lnTo>
                    <a:pt x="32963" y="20262"/>
                  </a:lnTo>
                  <a:lnTo>
                    <a:pt x="32869" y="20357"/>
                  </a:lnTo>
                  <a:lnTo>
                    <a:pt x="32774" y="20451"/>
                  </a:lnTo>
                  <a:lnTo>
                    <a:pt x="32661" y="20508"/>
                  </a:lnTo>
                  <a:lnTo>
                    <a:pt x="32548" y="20564"/>
                  </a:lnTo>
                  <a:lnTo>
                    <a:pt x="32434" y="20602"/>
                  </a:lnTo>
                  <a:lnTo>
                    <a:pt x="32302" y="20602"/>
                  </a:lnTo>
                  <a:lnTo>
                    <a:pt x="32302" y="20602"/>
                  </a:lnTo>
                  <a:lnTo>
                    <a:pt x="32075" y="20583"/>
                  </a:lnTo>
                  <a:lnTo>
                    <a:pt x="31848" y="20564"/>
                  </a:lnTo>
                  <a:lnTo>
                    <a:pt x="31621" y="20508"/>
                  </a:lnTo>
                  <a:lnTo>
                    <a:pt x="31527" y="20470"/>
                  </a:lnTo>
                  <a:lnTo>
                    <a:pt x="31432" y="20413"/>
                  </a:lnTo>
                  <a:lnTo>
                    <a:pt x="31432" y="20413"/>
                  </a:lnTo>
                  <a:lnTo>
                    <a:pt x="31376" y="20357"/>
                  </a:lnTo>
                  <a:lnTo>
                    <a:pt x="31319" y="20300"/>
                  </a:lnTo>
                  <a:lnTo>
                    <a:pt x="31281" y="20243"/>
                  </a:lnTo>
                  <a:lnTo>
                    <a:pt x="31262" y="20168"/>
                  </a:lnTo>
                  <a:lnTo>
                    <a:pt x="31262" y="20092"/>
                  </a:lnTo>
                  <a:lnTo>
                    <a:pt x="31262" y="20016"/>
                  </a:lnTo>
                  <a:lnTo>
                    <a:pt x="31281" y="19960"/>
                  </a:lnTo>
                  <a:lnTo>
                    <a:pt x="31319" y="19884"/>
                  </a:lnTo>
                  <a:lnTo>
                    <a:pt x="31319" y="19884"/>
                  </a:lnTo>
                  <a:lnTo>
                    <a:pt x="31414" y="19733"/>
                  </a:lnTo>
                  <a:lnTo>
                    <a:pt x="31527" y="19619"/>
                  </a:lnTo>
                  <a:lnTo>
                    <a:pt x="31659" y="19525"/>
                  </a:lnTo>
                  <a:lnTo>
                    <a:pt x="31792" y="19430"/>
                  </a:lnTo>
                  <a:lnTo>
                    <a:pt x="31792" y="19430"/>
                  </a:lnTo>
                  <a:lnTo>
                    <a:pt x="32170" y="19185"/>
                  </a:lnTo>
                  <a:lnTo>
                    <a:pt x="32566" y="18958"/>
                  </a:lnTo>
                  <a:lnTo>
                    <a:pt x="32774" y="18863"/>
                  </a:lnTo>
                  <a:lnTo>
                    <a:pt x="32982" y="18788"/>
                  </a:lnTo>
                  <a:lnTo>
                    <a:pt x="33190" y="18731"/>
                  </a:lnTo>
                  <a:lnTo>
                    <a:pt x="33417" y="18674"/>
                  </a:lnTo>
                  <a:lnTo>
                    <a:pt x="33417" y="18674"/>
                  </a:lnTo>
                  <a:close/>
                  <a:moveTo>
                    <a:pt x="30884" y="35836"/>
                  </a:moveTo>
                  <a:lnTo>
                    <a:pt x="30884" y="35836"/>
                  </a:lnTo>
                  <a:lnTo>
                    <a:pt x="30922" y="35987"/>
                  </a:lnTo>
                  <a:lnTo>
                    <a:pt x="30941" y="36138"/>
                  </a:lnTo>
                  <a:lnTo>
                    <a:pt x="30941" y="36214"/>
                  </a:lnTo>
                  <a:lnTo>
                    <a:pt x="30922" y="36290"/>
                  </a:lnTo>
                  <a:lnTo>
                    <a:pt x="30884" y="36346"/>
                  </a:lnTo>
                  <a:lnTo>
                    <a:pt x="30847" y="36422"/>
                  </a:lnTo>
                  <a:lnTo>
                    <a:pt x="30847" y="36422"/>
                  </a:lnTo>
                  <a:lnTo>
                    <a:pt x="30752" y="36498"/>
                  </a:lnTo>
                  <a:lnTo>
                    <a:pt x="30620" y="36573"/>
                  </a:lnTo>
                  <a:lnTo>
                    <a:pt x="30506" y="36630"/>
                  </a:lnTo>
                  <a:lnTo>
                    <a:pt x="30374" y="36668"/>
                  </a:lnTo>
                  <a:lnTo>
                    <a:pt x="30091" y="36724"/>
                  </a:lnTo>
                  <a:lnTo>
                    <a:pt x="29826" y="36743"/>
                  </a:lnTo>
                  <a:lnTo>
                    <a:pt x="29826" y="36743"/>
                  </a:lnTo>
                  <a:lnTo>
                    <a:pt x="29694" y="36743"/>
                  </a:lnTo>
                  <a:lnTo>
                    <a:pt x="29580" y="36706"/>
                  </a:lnTo>
                  <a:lnTo>
                    <a:pt x="29467" y="36668"/>
                  </a:lnTo>
                  <a:lnTo>
                    <a:pt x="29372" y="36611"/>
                  </a:lnTo>
                  <a:lnTo>
                    <a:pt x="29278" y="36554"/>
                  </a:lnTo>
                  <a:lnTo>
                    <a:pt x="29183" y="36479"/>
                  </a:lnTo>
                  <a:lnTo>
                    <a:pt x="29013" y="36290"/>
                  </a:lnTo>
                  <a:lnTo>
                    <a:pt x="29013" y="36290"/>
                  </a:lnTo>
                  <a:lnTo>
                    <a:pt x="28805" y="36044"/>
                  </a:lnTo>
                  <a:lnTo>
                    <a:pt x="28692" y="35912"/>
                  </a:lnTo>
                  <a:lnTo>
                    <a:pt x="28597" y="35760"/>
                  </a:lnTo>
                  <a:lnTo>
                    <a:pt x="28597" y="35760"/>
                  </a:lnTo>
                  <a:lnTo>
                    <a:pt x="28541" y="35628"/>
                  </a:lnTo>
                  <a:lnTo>
                    <a:pt x="28484" y="35496"/>
                  </a:lnTo>
                  <a:lnTo>
                    <a:pt x="28446" y="35345"/>
                  </a:lnTo>
                  <a:lnTo>
                    <a:pt x="28408" y="35212"/>
                  </a:lnTo>
                  <a:lnTo>
                    <a:pt x="28408" y="34910"/>
                  </a:lnTo>
                  <a:lnTo>
                    <a:pt x="28427" y="34608"/>
                  </a:lnTo>
                  <a:lnTo>
                    <a:pt x="28427" y="34608"/>
                  </a:lnTo>
                  <a:lnTo>
                    <a:pt x="28446" y="34362"/>
                  </a:lnTo>
                  <a:lnTo>
                    <a:pt x="28484" y="34116"/>
                  </a:lnTo>
                  <a:lnTo>
                    <a:pt x="28560" y="33870"/>
                  </a:lnTo>
                  <a:lnTo>
                    <a:pt x="28654" y="33644"/>
                  </a:lnTo>
                  <a:lnTo>
                    <a:pt x="28654" y="33644"/>
                  </a:lnTo>
                  <a:lnTo>
                    <a:pt x="28862" y="33190"/>
                  </a:lnTo>
                  <a:lnTo>
                    <a:pt x="28975" y="32982"/>
                  </a:lnTo>
                  <a:lnTo>
                    <a:pt x="29108" y="32774"/>
                  </a:lnTo>
                  <a:lnTo>
                    <a:pt x="29108" y="32774"/>
                  </a:lnTo>
                  <a:lnTo>
                    <a:pt x="29089" y="32736"/>
                  </a:lnTo>
                  <a:lnTo>
                    <a:pt x="29108" y="32699"/>
                  </a:lnTo>
                  <a:lnTo>
                    <a:pt x="29164" y="32642"/>
                  </a:lnTo>
                  <a:lnTo>
                    <a:pt x="29164" y="32642"/>
                  </a:lnTo>
                  <a:lnTo>
                    <a:pt x="29240" y="32604"/>
                  </a:lnTo>
                  <a:lnTo>
                    <a:pt x="29316" y="32566"/>
                  </a:lnTo>
                  <a:lnTo>
                    <a:pt x="29391" y="32547"/>
                  </a:lnTo>
                  <a:lnTo>
                    <a:pt x="29467" y="32547"/>
                  </a:lnTo>
                  <a:lnTo>
                    <a:pt x="29467" y="32547"/>
                  </a:lnTo>
                  <a:lnTo>
                    <a:pt x="29561" y="32566"/>
                  </a:lnTo>
                  <a:lnTo>
                    <a:pt x="29618" y="32604"/>
                  </a:lnTo>
                  <a:lnTo>
                    <a:pt x="29750" y="32718"/>
                  </a:lnTo>
                  <a:lnTo>
                    <a:pt x="29845" y="32850"/>
                  </a:lnTo>
                  <a:lnTo>
                    <a:pt x="29939" y="32982"/>
                  </a:lnTo>
                  <a:lnTo>
                    <a:pt x="29939" y="32982"/>
                  </a:lnTo>
                  <a:lnTo>
                    <a:pt x="30015" y="33133"/>
                  </a:lnTo>
                  <a:lnTo>
                    <a:pt x="30091" y="33285"/>
                  </a:lnTo>
                  <a:lnTo>
                    <a:pt x="30223" y="33587"/>
                  </a:lnTo>
                  <a:lnTo>
                    <a:pt x="30298" y="33908"/>
                  </a:lnTo>
                  <a:lnTo>
                    <a:pt x="30393" y="34248"/>
                  </a:lnTo>
                  <a:lnTo>
                    <a:pt x="30393" y="34248"/>
                  </a:lnTo>
                  <a:lnTo>
                    <a:pt x="30487" y="34645"/>
                  </a:lnTo>
                  <a:lnTo>
                    <a:pt x="30601" y="35042"/>
                  </a:lnTo>
                  <a:lnTo>
                    <a:pt x="30884" y="35836"/>
                  </a:lnTo>
                  <a:lnTo>
                    <a:pt x="30884" y="35836"/>
                  </a:lnTo>
                  <a:close/>
                  <a:moveTo>
                    <a:pt x="12721" y="44398"/>
                  </a:moveTo>
                  <a:lnTo>
                    <a:pt x="12721" y="44398"/>
                  </a:lnTo>
                  <a:lnTo>
                    <a:pt x="12759" y="44398"/>
                  </a:lnTo>
                  <a:lnTo>
                    <a:pt x="12759" y="44436"/>
                  </a:lnTo>
                  <a:lnTo>
                    <a:pt x="12759" y="44436"/>
                  </a:lnTo>
                  <a:lnTo>
                    <a:pt x="12759" y="44663"/>
                  </a:lnTo>
                  <a:lnTo>
                    <a:pt x="12759" y="44908"/>
                  </a:lnTo>
                  <a:lnTo>
                    <a:pt x="12778" y="45381"/>
                  </a:lnTo>
                  <a:lnTo>
                    <a:pt x="12778" y="45381"/>
                  </a:lnTo>
                  <a:lnTo>
                    <a:pt x="12778" y="45551"/>
                  </a:lnTo>
                  <a:lnTo>
                    <a:pt x="12740" y="45721"/>
                  </a:lnTo>
                  <a:lnTo>
                    <a:pt x="12683" y="45872"/>
                  </a:lnTo>
                  <a:lnTo>
                    <a:pt x="12626" y="46042"/>
                  </a:lnTo>
                  <a:lnTo>
                    <a:pt x="12626" y="46042"/>
                  </a:lnTo>
                  <a:lnTo>
                    <a:pt x="12494" y="46326"/>
                  </a:lnTo>
                  <a:lnTo>
                    <a:pt x="12419" y="46477"/>
                  </a:lnTo>
                  <a:lnTo>
                    <a:pt x="12343" y="46609"/>
                  </a:lnTo>
                  <a:lnTo>
                    <a:pt x="12230" y="46742"/>
                  </a:lnTo>
                  <a:lnTo>
                    <a:pt x="12116" y="46836"/>
                  </a:lnTo>
                  <a:lnTo>
                    <a:pt x="12041" y="46874"/>
                  </a:lnTo>
                  <a:lnTo>
                    <a:pt x="11965" y="46893"/>
                  </a:lnTo>
                  <a:lnTo>
                    <a:pt x="11889" y="46912"/>
                  </a:lnTo>
                  <a:lnTo>
                    <a:pt x="11814" y="46912"/>
                  </a:lnTo>
                  <a:lnTo>
                    <a:pt x="11814" y="46912"/>
                  </a:lnTo>
                  <a:lnTo>
                    <a:pt x="11549" y="46893"/>
                  </a:lnTo>
                  <a:lnTo>
                    <a:pt x="11341" y="46836"/>
                  </a:lnTo>
                  <a:lnTo>
                    <a:pt x="11171" y="46761"/>
                  </a:lnTo>
                  <a:lnTo>
                    <a:pt x="11114" y="46704"/>
                  </a:lnTo>
                  <a:lnTo>
                    <a:pt x="11058" y="46647"/>
                  </a:lnTo>
                  <a:lnTo>
                    <a:pt x="11001" y="46590"/>
                  </a:lnTo>
                  <a:lnTo>
                    <a:pt x="10963" y="46515"/>
                  </a:lnTo>
                  <a:lnTo>
                    <a:pt x="10888" y="46345"/>
                  </a:lnTo>
                  <a:lnTo>
                    <a:pt x="10850" y="46137"/>
                  </a:lnTo>
                  <a:lnTo>
                    <a:pt x="10831" y="45872"/>
                  </a:lnTo>
                  <a:lnTo>
                    <a:pt x="10831" y="45872"/>
                  </a:lnTo>
                  <a:lnTo>
                    <a:pt x="10831" y="45475"/>
                  </a:lnTo>
                  <a:lnTo>
                    <a:pt x="10850" y="45267"/>
                  </a:lnTo>
                  <a:lnTo>
                    <a:pt x="10888" y="45078"/>
                  </a:lnTo>
                  <a:lnTo>
                    <a:pt x="10925" y="44871"/>
                  </a:lnTo>
                  <a:lnTo>
                    <a:pt x="11001" y="44700"/>
                  </a:lnTo>
                  <a:lnTo>
                    <a:pt x="11114" y="44530"/>
                  </a:lnTo>
                  <a:lnTo>
                    <a:pt x="11190" y="44474"/>
                  </a:lnTo>
                  <a:lnTo>
                    <a:pt x="11285" y="44398"/>
                  </a:lnTo>
                  <a:lnTo>
                    <a:pt x="11285" y="44398"/>
                  </a:lnTo>
                  <a:lnTo>
                    <a:pt x="11398" y="44341"/>
                  </a:lnTo>
                  <a:lnTo>
                    <a:pt x="11511" y="44322"/>
                  </a:lnTo>
                  <a:lnTo>
                    <a:pt x="11776" y="44285"/>
                  </a:lnTo>
                  <a:lnTo>
                    <a:pt x="12041" y="44266"/>
                  </a:lnTo>
                  <a:lnTo>
                    <a:pt x="12305" y="44266"/>
                  </a:lnTo>
                  <a:lnTo>
                    <a:pt x="12305" y="44266"/>
                  </a:lnTo>
                  <a:lnTo>
                    <a:pt x="12645" y="44247"/>
                  </a:lnTo>
                  <a:lnTo>
                    <a:pt x="12645" y="44247"/>
                  </a:lnTo>
                  <a:lnTo>
                    <a:pt x="12664" y="44190"/>
                  </a:lnTo>
                  <a:lnTo>
                    <a:pt x="12664" y="44190"/>
                  </a:lnTo>
                  <a:lnTo>
                    <a:pt x="12702" y="44190"/>
                  </a:lnTo>
                  <a:lnTo>
                    <a:pt x="12702" y="44190"/>
                  </a:lnTo>
                  <a:lnTo>
                    <a:pt x="12721" y="44190"/>
                  </a:lnTo>
                  <a:lnTo>
                    <a:pt x="12721" y="44209"/>
                  </a:lnTo>
                  <a:lnTo>
                    <a:pt x="12721" y="44247"/>
                  </a:lnTo>
                  <a:lnTo>
                    <a:pt x="12721" y="44247"/>
                  </a:lnTo>
                  <a:lnTo>
                    <a:pt x="12740" y="44247"/>
                  </a:lnTo>
                  <a:lnTo>
                    <a:pt x="12740" y="44247"/>
                  </a:lnTo>
                  <a:lnTo>
                    <a:pt x="12759" y="44247"/>
                  </a:lnTo>
                  <a:lnTo>
                    <a:pt x="12778" y="44285"/>
                  </a:lnTo>
                  <a:lnTo>
                    <a:pt x="12778" y="44285"/>
                  </a:lnTo>
                  <a:lnTo>
                    <a:pt x="12759" y="44304"/>
                  </a:lnTo>
                  <a:lnTo>
                    <a:pt x="12740" y="44322"/>
                  </a:lnTo>
                  <a:lnTo>
                    <a:pt x="12740" y="44322"/>
                  </a:lnTo>
                  <a:lnTo>
                    <a:pt x="12721" y="44322"/>
                  </a:lnTo>
                  <a:lnTo>
                    <a:pt x="12721" y="44322"/>
                  </a:lnTo>
                  <a:lnTo>
                    <a:pt x="12721" y="44398"/>
                  </a:lnTo>
                  <a:lnTo>
                    <a:pt x="12721" y="44398"/>
                  </a:lnTo>
                  <a:close/>
                  <a:moveTo>
                    <a:pt x="18656" y="56041"/>
                  </a:moveTo>
                  <a:lnTo>
                    <a:pt x="18656" y="56041"/>
                  </a:lnTo>
                  <a:lnTo>
                    <a:pt x="18694" y="56324"/>
                  </a:lnTo>
                  <a:lnTo>
                    <a:pt x="18712" y="56513"/>
                  </a:lnTo>
                  <a:lnTo>
                    <a:pt x="18712" y="56683"/>
                  </a:lnTo>
                  <a:lnTo>
                    <a:pt x="18694" y="56853"/>
                  </a:lnTo>
                  <a:lnTo>
                    <a:pt x="18675" y="56929"/>
                  </a:lnTo>
                  <a:lnTo>
                    <a:pt x="18637" y="56986"/>
                  </a:lnTo>
                  <a:lnTo>
                    <a:pt x="18599" y="57024"/>
                  </a:lnTo>
                  <a:lnTo>
                    <a:pt x="18542" y="57061"/>
                  </a:lnTo>
                  <a:lnTo>
                    <a:pt x="18467" y="57061"/>
                  </a:lnTo>
                  <a:lnTo>
                    <a:pt x="18391" y="57061"/>
                  </a:lnTo>
                  <a:lnTo>
                    <a:pt x="18391" y="57061"/>
                  </a:lnTo>
                  <a:lnTo>
                    <a:pt x="18070" y="56929"/>
                  </a:lnTo>
                  <a:lnTo>
                    <a:pt x="17748" y="56778"/>
                  </a:lnTo>
                  <a:lnTo>
                    <a:pt x="17748" y="56778"/>
                  </a:lnTo>
                  <a:lnTo>
                    <a:pt x="17616" y="56702"/>
                  </a:lnTo>
                  <a:lnTo>
                    <a:pt x="17484" y="56627"/>
                  </a:lnTo>
                  <a:lnTo>
                    <a:pt x="17352" y="56513"/>
                  </a:lnTo>
                  <a:lnTo>
                    <a:pt x="17257" y="56400"/>
                  </a:lnTo>
                  <a:lnTo>
                    <a:pt x="17257" y="56400"/>
                  </a:lnTo>
                  <a:lnTo>
                    <a:pt x="17200" y="56249"/>
                  </a:lnTo>
                  <a:lnTo>
                    <a:pt x="17163" y="56079"/>
                  </a:lnTo>
                  <a:lnTo>
                    <a:pt x="17144" y="55757"/>
                  </a:lnTo>
                  <a:lnTo>
                    <a:pt x="17144" y="55757"/>
                  </a:lnTo>
                  <a:lnTo>
                    <a:pt x="17144" y="55530"/>
                  </a:lnTo>
                  <a:lnTo>
                    <a:pt x="17181" y="55323"/>
                  </a:lnTo>
                  <a:lnTo>
                    <a:pt x="17238" y="55096"/>
                  </a:lnTo>
                  <a:lnTo>
                    <a:pt x="17314" y="54888"/>
                  </a:lnTo>
                  <a:lnTo>
                    <a:pt x="17503" y="54491"/>
                  </a:lnTo>
                  <a:lnTo>
                    <a:pt x="17692" y="54094"/>
                  </a:lnTo>
                  <a:lnTo>
                    <a:pt x="17692" y="54094"/>
                  </a:lnTo>
                  <a:lnTo>
                    <a:pt x="17654" y="53943"/>
                  </a:lnTo>
                  <a:lnTo>
                    <a:pt x="17654" y="53867"/>
                  </a:lnTo>
                  <a:lnTo>
                    <a:pt x="17654" y="53829"/>
                  </a:lnTo>
                  <a:lnTo>
                    <a:pt x="17673" y="53829"/>
                  </a:lnTo>
                  <a:lnTo>
                    <a:pt x="17673" y="53829"/>
                  </a:lnTo>
                  <a:lnTo>
                    <a:pt x="17711" y="53829"/>
                  </a:lnTo>
                  <a:lnTo>
                    <a:pt x="17711" y="53848"/>
                  </a:lnTo>
                  <a:lnTo>
                    <a:pt x="17711" y="53848"/>
                  </a:lnTo>
                  <a:lnTo>
                    <a:pt x="17748" y="53999"/>
                  </a:lnTo>
                  <a:lnTo>
                    <a:pt x="17748" y="53999"/>
                  </a:lnTo>
                  <a:lnTo>
                    <a:pt x="17767" y="53981"/>
                  </a:lnTo>
                  <a:lnTo>
                    <a:pt x="17805" y="53981"/>
                  </a:lnTo>
                  <a:lnTo>
                    <a:pt x="17805" y="53981"/>
                  </a:lnTo>
                  <a:lnTo>
                    <a:pt x="17824" y="54018"/>
                  </a:lnTo>
                  <a:lnTo>
                    <a:pt x="17805" y="54037"/>
                  </a:lnTo>
                  <a:lnTo>
                    <a:pt x="17786" y="54113"/>
                  </a:lnTo>
                  <a:lnTo>
                    <a:pt x="17786" y="54113"/>
                  </a:lnTo>
                  <a:lnTo>
                    <a:pt x="17862" y="54321"/>
                  </a:lnTo>
                  <a:lnTo>
                    <a:pt x="17975" y="54529"/>
                  </a:lnTo>
                  <a:lnTo>
                    <a:pt x="18089" y="54718"/>
                  </a:lnTo>
                  <a:lnTo>
                    <a:pt x="18202" y="54926"/>
                  </a:lnTo>
                  <a:lnTo>
                    <a:pt x="18202" y="54926"/>
                  </a:lnTo>
                  <a:lnTo>
                    <a:pt x="18353" y="55190"/>
                  </a:lnTo>
                  <a:lnTo>
                    <a:pt x="18486" y="55455"/>
                  </a:lnTo>
                  <a:lnTo>
                    <a:pt x="18599" y="55738"/>
                  </a:lnTo>
                  <a:lnTo>
                    <a:pt x="18637" y="55890"/>
                  </a:lnTo>
                  <a:lnTo>
                    <a:pt x="18656" y="56041"/>
                  </a:lnTo>
                  <a:lnTo>
                    <a:pt x="18656" y="5604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0" name="Google Shape;390;p14"/>
            <p:cNvSpPr/>
            <p:nvPr/>
          </p:nvSpPr>
          <p:spPr>
            <a:xfrm>
              <a:off x="3145175" y="4076800"/>
              <a:ext cx="807525" cy="808500"/>
            </a:xfrm>
            <a:custGeom>
              <a:avLst/>
              <a:gdLst/>
              <a:ahLst/>
              <a:cxnLst/>
              <a:rect l="l" t="t" r="r" b="b"/>
              <a:pathLst>
                <a:path w="32301" h="32340" extrusionOk="0">
                  <a:moveTo>
                    <a:pt x="29485" y="28767"/>
                  </a:moveTo>
                  <a:lnTo>
                    <a:pt x="29485" y="28767"/>
                  </a:lnTo>
                  <a:lnTo>
                    <a:pt x="29485" y="29013"/>
                  </a:lnTo>
                  <a:lnTo>
                    <a:pt x="29466" y="29259"/>
                  </a:lnTo>
                  <a:lnTo>
                    <a:pt x="29428" y="29769"/>
                  </a:lnTo>
                  <a:lnTo>
                    <a:pt x="29428" y="29769"/>
                  </a:lnTo>
                  <a:lnTo>
                    <a:pt x="29371" y="30147"/>
                  </a:lnTo>
                  <a:lnTo>
                    <a:pt x="29334" y="30336"/>
                  </a:lnTo>
                  <a:lnTo>
                    <a:pt x="29296" y="30506"/>
                  </a:lnTo>
                  <a:lnTo>
                    <a:pt x="29239" y="30657"/>
                  </a:lnTo>
                  <a:lnTo>
                    <a:pt x="29145" y="30828"/>
                  </a:lnTo>
                  <a:lnTo>
                    <a:pt x="29050" y="30979"/>
                  </a:lnTo>
                  <a:lnTo>
                    <a:pt x="28918" y="31149"/>
                  </a:lnTo>
                  <a:lnTo>
                    <a:pt x="28918" y="31149"/>
                  </a:lnTo>
                  <a:lnTo>
                    <a:pt x="28767" y="31300"/>
                  </a:lnTo>
                  <a:lnTo>
                    <a:pt x="28615" y="31432"/>
                  </a:lnTo>
                  <a:lnTo>
                    <a:pt x="28426" y="31527"/>
                  </a:lnTo>
                  <a:lnTo>
                    <a:pt x="28332" y="31565"/>
                  </a:lnTo>
                  <a:lnTo>
                    <a:pt x="28218" y="31584"/>
                  </a:lnTo>
                  <a:lnTo>
                    <a:pt x="28218" y="31584"/>
                  </a:lnTo>
                  <a:lnTo>
                    <a:pt x="27633" y="31640"/>
                  </a:lnTo>
                  <a:lnTo>
                    <a:pt x="27330" y="31659"/>
                  </a:lnTo>
                  <a:lnTo>
                    <a:pt x="27028" y="31659"/>
                  </a:lnTo>
                  <a:lnTo>
                    <a:pt x="27028" y="31659"/>
                  </a:lnTo>
                  <a:lnTo>
                    <a:pt x="26877" y="31640"/>
                  </a:lnTo>
                  <a:lnTo>
                    <a:pt x="26744" y="31621"/>
                  </a:lnTo>
                  <a:lnTo>
                    <a:pt x="26593" y="31584"/>
                  </a:lnTo>
                  <a:lnTo>
                    <a:pt x="26461" y="31527"/>
                  </a:lnTo>
                  <a:lnTo>
                    <a:pt x="26328" y="31432"/>
                  </a:lnTo>
                  <a:lnTo>
                    <a:pt x="26234" y="31338"/>
                  </a:lnTo>
                  <a:lnTo>
                    <a:pt x="26158" y="31206"/>
                  </a:lnTo>
                  <a:lnTo>
                    <a:pt x="26102" y="31073"/>
                  </a:lnTo>
                  <a:lnTo>
                    <a:pt x="26102" y="31073"/>
                  </a:lnTo>
                  <a:lnTo>
                    <a:pt x="26064" y="30884"/>
                  </a:lnTo>
                  <a:lnTo>
                    <a:pt x="26026" y="30714"/>
                  </a:lnTo>
                  <a:lnTo>
                    <a:pt x="26026" y="30544"/>
                  </a:lnTo>
                  <a:lnTo>
                    <a:pt x="26026" y="30374"/>
                  </a:lnTo>
                  <a:lnTo>
                    <a:pt x="26064" y="30204"/>
                  </a:lnTo>
                  <a:lnTo>
                    <a:pt x="26102" y="30053"/>
                  </a:lnTo>
                  <a:lnTo>
                    <a:pt x="26158" y="29882"/>
                  </a:lnTo>
                  <a:lnTo>
                    <a:pt x="26234" y="29712"/>
                  </a:lnTo>
                  <a:lnTo>
                    <a:pt x="26234" y="29712"/>
                  </a:lnTo>
                  <a:lnTo>
                    <a:pt x="26272" y="29637"/>
                  </a:lnTo>
                  <a:lnTo>
                    <a:pt x="26328" y="29561"/>
                  </a:lnTo>
                  <a:lnTo>
                    <a:pt x="26461" y="29429"/>
                  </a:lnTo>
                  <a:lnTo>
                    <a:pt x="26612" y="29315"/>
                  </a:lnTo>
                  <a:lnTo>
                    <a:pt x="26763" y="29221"/>
                  </a:lnTo>
                  <a:lnTo>
                    <a:pt x="26763" y="29221"/>
                  </a:lnTo>
                  <a:lnTo>
                    <a:pt x="27217" y="28975"/>
                  </a:lnTo>
                  <a:lnTo>
                    <a:pt x="27444" y="28843"/>
                  </a:lnTo>
                  <a:lnTo>
                    <a:pt x="27670" y="28748"/>
                  </a:lnTo>
                  <a:lnTo>
                    <a:pt x="27670" y="28748"/>
                  </a:lnTo>
                  <a:lnTo>
                    <a:pt x="27973" y="28616"/>
                  </a:lnTo>
                  <a:lnTo>
                    <a:pt x="28124" y="28578"/>
                  </a:lnTo>
                  <a:lnTo>
                    <a:pt x="28294" y="28541"/>
                  </a:lnTo>
                  <a:lnTo>
                    <a:pt x="28294" y="28541"/>
                  </a:lnTo>
                  <a:lnTo>
                    <a:pt x="28464" y="28408"/>
                  </a:lnTo>
                  <a:lnTo>
                    <a:pt x="28653" y="28314"/>
                  </a:lnTo>
                  <a:lnTo>
                    <a:pt x="28842" y="28257"/>
                  </a:lnTo>
                  <a:lnTo>
                    <a:pt x="28956" y="28238"/>
                  </a:lnTo>
                  <a:lnTo>
                    <a:pt x="29050" y="28219"/>
                  </a:lnTo>
                  <a:lnTo>
                    <a:pt x="29126" y="28238"/>
                  </a:lnTo>
                  <a:lnTo>
                    <a:pt x="29220" y="28257"/>
                  </a:lnTo>
                  <a:lnTo>
                    <a:pt x="29296" y="28295"/>
                  </a:lnTo>
                  <a:lnTo>
                    <a:pt x="29352" y="28352"/>
                  </a:lnTo>
                  <a:lnTo>
                    <a:pt x="29409" y="28427"/>
                  </a:lnTo>
                  <a:lnTo>
                    <a:pt x="29447" y="28522"/>
                  </a:lnTo>
                  <a:lnTo>
                    <a:pt x="29485" y="28635"/>
                  </a:lnTo>
                  <a:lnTo>
                    <a:pt x="29485" y="28767"/>
                  </a:lnTo>
                  <a:lnTo>
                    <a:pt x="29485" y="28767"/>
                  </a:lnTo>
                  <a:close/>
                  <a:moveTo>
                    <a:pt x="7919" y="3875"/>
                  </a:moveTo>
                  <a:lnTo>
                    <a:pt x="7919" y="3875"/>
                  </a:lnTo>
                  <a:lnTo>
                    <a:pt x="7919" y="4234"/>
                  </a:lnTo>
                  <a:lnTo>
                    <a:pt x="7900" y="4594"/>
                  </a:lnTo>
                  <a:lnTo>
                    <a:pt x="7863" y="4783"/>
                  </a:lnTo>
                  <a:lnTo>
                    <a:pt x="7825" y="4953"/>
                  </a:lnTo>
                  <a:lnTo>
                    <a:pt x="7768" y="5123"/>
                  </a:lnTo>
                  <a:lnTo>
                    <a:pt x="7693" y="5293"/>
                  </a:lnTo>
                  <a:lnTo>
                    <a:pt x="7693" y="5293"/>
                  </a:lnTo>
                  <a:lnTo>
                    <a:pt x="7636" y="5387"/>
                  </a:lnTo>
                  <a:lnTo>
                    <a:pt x="7541" y="5463"/>
                  </a:lnTo>
                  <a:lnTo>
                    <a:pt x="7371" y="5595"/>
                  </a:lnTo>
                  <a:lnTo>
                    <a:pt x="7371" y="5595"/>
                  </a:lnTo>
                  <a:lnTo>
                    <a:pt x="6880" y="5973"/>
                  </a:lnTo>
                  <a:lnTo>
                    <a:pt x="6880" y="5973"/>
                  </a:lnTo>
                  <a:lnTo>
                    <a:pt x="6672" y="6125"/>
                  </a:lnTo>
                  <a:lnTo>
                    <a:pt x="6407" y="6295"/>
                  </a:lnTo>
                  <a:lnTo>
                    <a:pt x="6124" y="6465"/>
                  </a:lnTo>
                  <a:lnTo>
                    <a:pt x="5821" y="6635"/>
                  </a:lnTo>
                  <a:lnTo>
                    <a:pt x="5519" y="6786"/>
                  </a:lnTo>
                  <a:lnTo>
                    <a:pt x="5198" y="6899"/>
                  </a:lnTo>
                  <a:lnTo>
                    <a:pt x="4914" y="6975"/>
                  </a:lnTo>
                  <a:lnTo>
                    <a:pt x="4782" y="6994"/>
                  </a:lnTo>
                  <a:lnTo>
                    <a:pt x="4668" y="7013"/>
                  </a:lnTo>
                  <a:lnTo>
                    <a:pt x="4668" y="7013"/>
                  </a:lnTo>
                  <a:lnTo>
                    <a:pt x="4498" y="6956"/>
                  </a:lnTo>
                  <a:lnTo>
                    <a:pt x="4366" y="6862"/>
                  </a:lnTo>
                  <a:lnTo>
                    <a:pt x="4234" y="6748"/>
                  </a:lnTo>
                  <a:lnTo>
                    <a:pt x="4120" y="6635"/>
                  </a:lnTo>
                  <a:lnTo>
                    <a:pt x="3912" y="6370"/>
                  </a:lnTo>
                  <a:lnTo>
                    <a:pt x="3799" y="6238"/>
                  </a:lnTo>
                  <a:lnTo>
                    <a:pt x="3686" y="6125"/>
                  </a:lnTo>
                  <a:lnTo>
                    <a:pt x="3686" y="6125"/>
                  </a:lnTo>
                  <a:lnTo>
                    <a:pt x="3440" y="5917"/>
                  </a:lnTo>
                  <a:lnTo>
                    <a:pt x="3175" y="5728"/>
                  </a:lnTo>
                  <a:lnTo>
                    <a:pt x="2646" y="5331"/>
                  </a:lnTo>
                  <a:lnTo>
                    <a:pt x="2646" y="5331"/>
                  </a:lnTo>
                  <a:lnTo>
                    <a:pt x="2098" y="4915"/>
                  </a:lnTo>
                  <a:lnTo>
                    <a:pt x="1531" y="4518"/>
                  </a:lnTo>
                  <a:lnTo>
                    <a:pt x="1531" y="4518"/>
                  </a:lnTo>
                  <a:lnTo>
                    <a:pt x="1512" y="4537"/>
                  </a:lnTo>
                  <a:lnTo>
                    <a:pt x="1512" y="4537"/>
                  </a:lnTo>
                  <a:lnTo>
                    <a:pt x="1474" y="4556"/>
                  </a:lnTo>
                  <a:lnTo>
                    <a:pt x="1455" y="4537"/>
                  </a:lnTo>
                  <a:lnTo>
                    <a:pt x="1455" y="4537"/>
                  </a:lnTo>
                  <a:lnTo>
                    <a:pt x="1436" y="4518"/>
                  </a:lnTo>
                  <a:lnTo>
                    <a:pt x="1436" y="4499"/>
                  </a:lnTo>
                  <a:lnTo>
                    <a:pt x="1474" y="4461"/>
                  </a:lnTo>
                  <a:lnTo>
                    <a:pt x="1474" y="4461"/>
                  </a:lnTo>
                  <a:lnTo>
                    <a:pt x="1455" y="4424"/>
                  </a:lnTo>
                  <a:lnTo>
                    <a:pt x="1455" y="4405"/>
                  </a:lnTo>
                  <a:lnTo>
                    <a:pt x="1474" y="4386"/>
                  </a:lnTo>
                  <a:lnTo>
                    <a:pt x="1512" y="4386"/>
                  </a:lnTo>
                  <a:lnTo>
                    <a:pt x="1512" y="4386"/>
                  </a:lnTo>
                  <a:lnTo>
                    <a:pt x="1531" y="4405"/>
                  </a:lnTo>
                  <a:lnTo>
                    <a:pt x="1531" y="4405"/>
                  </a:lnTo>
                  <a:lnTo>
                    <a:pt x="1909" y="4216"/>
                  </a:lnTo>
                  <a:lnTo>
                    <a:pt x="2268" y="4027"/>
                  </a:lnTo>
                  <a:lnTo>
                    <a:pt x="3043" y="3705"/>
                  </a:lnTo>
                  <a:lnTo>
                    <a:pt x="3043" y="3705"/>
                  </a:lnTo>
                  <a:lnTo>
                    <a:pt x="3516" y="3516"/>
                  </a:lnTo>
                  <a:lnTo>
                    <a:pt x="4007" y="3346"/>
                  </a:lnTo>
                  <a:lnTo>
                    <a:pt x="4007" y="3346"/>
                  </a:lnTo>
                  <a:lnTo>
                    <a:pt x="4196" y="3308"/>
                  </a:lnTo>
                  <a:lnTo>
                    <a:pt x="4385" y="3289"/>
                  </a:lnTo>
                  <a:lnTo>
                    <a:pt x="4555" y="3271"/>
                  </a:lnTo>
                  <a:lnTo>
                    <a:pt x="4744" y="3233"/>
                  </a:lnTo>
                  <a:lnTo>
                    <a:pt x="4744" y="3233"/>
                  </a:lnTo>
                  <a:lnTo>
                    <a:pt x="5443" y="3082"/>
                  </a:lnTo>
                  <a:lnTo>
                    <a:pt x="6143" y="2930"/>
                  </a:lnTo>
                  <a:lnTo>
                    <a:pt x="6143" y="2930"/>
                  </a:lnTo>
                  <a:lnTo>
                    <a:pt x="6445" y="2855"/>
                  </a:lnTo>
                  <a:lnTo>
                    <a:pt x="6748" y="2817"/>
                  </a:lnTo>
                  <a:lnTo>
                    <a:pt x="7050" y="2817"/>
                  </a:lnTo>
                  <a:lnTo>
                    <a:pt x="7201" y="2836"/>
                  </a:lnTo>
                  <a:lnTo>
                    <a:pt x="7352" y="2855"/>
                  </a:lnTo>
                  <a:lnTo>
                    <a:pt x="7352" y="2855"/>
                  </a:lnTo>
                  <a:lnTo>
                    <a:pt x="7447" y="2893"/>
                  </a:lnTo>
                  <a:lnTo>
                    <a:pt x="7541" y="2949"/>
                  </a:lnTo>
                  <a:lnTo>
                    <a:pt x="7617" y="3006"/>
                  </a:lnTo>
                  <a:lnTo>
                    <a:pt x="7693" y="3082"/>
                  </a:lnTo>
                  <a:lnTo>
                    <a:pt x="7693" y="3082"/>
                  </a:lnTo>
                  <a:lnTo>
                    <a:pt x="7787" y="3271"/>
                  </a:lnTo>
                  <a:lnTo>
                    <a:pt x="7844" y="3460"/>
                  </a:lnTo>
                  <a:lnTo>
                    <a:pt x="7882" y="3667"/>
                  </a:lnTo>
                  <a:lnTo>
                    <a:pt x="7919" y="3875"/>
                  </a:lnTo>
                  <a:lnTo>
                    <a:pt x="7919" y="3875"/>
                  </a:lnTo>
                  <a:close/>
                  <a:moveTo>
                    <a:pt x="3780" y="29712"/>
                  </a:moveTo>
                  <a:lnTo>
                    <a:pt x="3780" y="29712"/>
                  </a:lnTo>
                  <a:lnTo>
                    <a:pt x="3761" y="29750"/>
                  </a:lnTo>
                  <a:lnTo>
                    <a:pt x="3742" y="29750"/>
                  </a:lnTo>
                  <a:lnTo>
                    <a:pt x="3667" y="29769"/>
                  </a:lnTo>
                  <a:lnTo>
                    <a:pt x="3667" y="29769"/>
                  </a:lnTo>
                  <a:lnTo>
                    <a:pt x="3705" y="29826"/>
                  </a:lnTo>
                  <a:lnTo>
                    <a:pt x="3705" y="29845"/>
                  </a:lnTo>
                  <a:lnTo>
                    <a:pt x="3686" y="29864"/>
                  </a:lnTo>
                  <a:lnTo>
                    <a:pt x="3686" y="29864"/>
                  </a:lnTo>
                  <a:lnTo>
                    <a:pt x="3667" y="29882"/>
                  </a:lnTo>
                  <a:lnTo>
                    <a:pt x="3629" y="29845"/>
                  </a:lnTo>
                  <a:lnTo>
                    <a:pt x="3629" y="29845"/>
                  </a:lnTo>
                  <a:lnTo>
                    <a:pt x="3610" y="29807"/>
                  </a:lnTo>
                  <a:lnTo>
                    <a:pt x="3610" y="29807"/>
                  </a:lnTo>
                  <a:lnTo>
                    <a:pt x="3327" y="30109"/>
                  </a:lnTo>
                  <a:lnTo>
                    <a:pt x="3043" y="30412"/>
                  </a:lnTo>
                  <a:lnTo>
                    <a:pt x="2495" y="31017"/>
                  </a:lnTo>
                  <a:lnTo>
                    <a:pt x="2495" y="31017"/>
                  </a:lnTo>
                  <a:lnTo>
                    <a:pt x="2268" y="31281"/>
                  </a:lnTo>
                  <a:lnTo>
                    <a:pt x="2022" y="31527"/>
                  </a:lnTo>
                  <a:lnTo>
                    <a:pt x="1777" y="31754"/>
                  </a:lnTo>
                  <a:lnTo>
                    <a:pt x="1493" y="31962"/>
                  </a:lnTo>
                  <a:lnTo>
                    <a:pt x="1493" y="31962"/>
                  </a:lnTo>
                  <a:lnTo>
                    <a:pt x="1323" y="32094"/>
                  </a:lnTo>
                  <a:lnTo>
                    <a:pt x="1172" y="32226"/>
                  </a:lnTo>
                  <a:lnTo>
                    <a:pt x="1077" y="32283"/>
                  </a:lnTo>
                  <a:lnTo>
                    <a:pt x="1002" y="32321"/>
                  </a:lnTo>
                  <a:lnTo>
                    <a:pt x="888" y="32340"/>
                  </a:lnTo>
                  <a:lnTo>
                    <a:pt x="794" y="32340"/>
                  </a:lnTo>
                  <a:lnTo>
                    <a:pt x="794" y="32340"/>
                  </a:lnTo>
                  <a:lnTo>
                    <a:pt x="643" y="32302"/>
                  </a:lnTo>
                  <a:lnTo>
                    <a:pt x="529" y="32226"/>
                  </a:lnTo>
                  <a:lnTo>
                    <a:pt x="435" y="32151"/>
                  </a:lnTo>
                  <a:lnTo>
                    <a:pt x="359" y="32037"/>
                  </a:lnTo>
                  <a:lnTo>
                    <a:pt x="302" y="31924"/>
                  </a:lnTo>
                  <a:lnTo>
                    <a:pt x="246" y="31810"/>
                  </a:lnTo>
                  <a:lnTo>
                    <a:pt x="170" y="31546"/>
                  </a:lnTo>
                  <a:lnTo>
                    <a:pt x="170" y="31546"/>
                  </a:lnTo>
                  <a:lnTo>
                    <a:pt x="113" y="31413"/>
                  </a:lnTo>
                  <a:lnTo>
                    <a:pt x="38" y="31281"/>
                  </a:lnTo>
                  <a:lnTo>
                    <a:pt x="19" y="31206"/>
                  </a:lnTo>
                  <a:lnTo>
                    <a:pt x="0" y="31130"/>
                  </a:lnTo>
                  <a:lnTo>
                    <a:pt x="0" y="31073"/>
                  </a:lnTo>
                  <a:lnTo>
                    <a:pt x="38" y="30998"/>
                  </a:lnTo>
                  <a:lnTo>
                    <a:pt x="38" y="30998"/>
                  </a:lnTo>
                  <a:lnTo>
                    <a:pt x="76" y="30941"/>
                  </a:lnTo>
                  <a:lnTo>
                    <a:pt x="132" y="30903"/>
                  </a:lnTo>
                  <a:lnTo>
                    <a:pt x="265" y="30828"/>
                  </a:lnTo>
                  <a:lnTo>
                    <a:pt x="529" y="30695"/>
                  </a:lnTo>
                  <a:lnTo>
                    <a:pt x="529" y="30695"/>
                  </a:lnTo>
                  <a:lnTo>
                    <a:pt x="1153" y="30450"/>
                  </a:lnTo>
                  <a:lnTo>
                    <a:pt x="1796" y="30223"/>
                  </a:lnTo>
                  <a:lnTo>
                    <a:pt x="1796" y="30223"/>
                  </a:lnTo>
                  <a:lnTo>
                    <a:pt x="2268" y="30053"/>
                  </a:lnTo>
                  <a:lnTo>
                    <a:pt x="2722" y="29845"/>
                  </a:lnTo>
                  <a:lnTo>
                    <a:pt x="2722" y="29845"/>
                  </a:lnTo>
                  <a:lnTo>
                    <a:pt x="2930" y="29769"/>
                  </a:lnTo>
                  <a:lnTo>
                    <a:pt x="3156" y="29693"/>
                  </a:lnTo>
                  <a:lnTo>
                    <a:pt x="3270" y="29656"/>
                  </a:lnTo>
                  <a:lnTo>
                    <a:pt x="3383" y="29656"/>
                  </a:lnTo>
                  <a:lnTo>
                    <a:pt x="3497" y="29675"/>
                  </a:lnTo>
                  <a:lnTo>
                    <a:pt x="3610" y="29712"/>
                  </a:lnTo>
                  <a:lnTo>
                    <a:pt x="3610" y="29712"/>
                  </a:lnTo>
                  <a:lnTo>
                    <a:pt x="3705" y="29675"/>
                  </a:lnTo>
                  <a:lnTo>
                    <a:pt x="3742" y="29675"/>
                  </a:lnTo>
                  <a:lnTo>
                    <a:pt x="3761" y="29693"/>
                  </a:lnTo>
                  <a:lnTo>
                    <a:pt x="3780" y="29712"/>
                  </a:lnTo>
                  <a:lnTo>
                    <a:pt x="3780" y="29712"/>
                  </a:lnTo>
                  <a:close/>
                  <a:moveTo>
                    <a:pt x="12172" y="17030"/>
                  </a:moveTo>
                  <a:lnTo>
                    <a:pt x="12172" y="17030"/>
                  </a:lnTo>
                  <a:lnTo>
                    <a:pt x="12172" y="17200"/>
                  </a:lnTo>
                  <a:lnTo>
                    <a:pt x="12153" y="17276"/>
                  </a:lnTo>
                  <a:lnTo>
                    <a:pt x="12134" y="17370"/>
                  </a:lnTo>
                  <a:lnTo>
                    <a:pt x="12096" y="17446"/>
                  </a:lnTo>
                  <a:lnTo>
                    <a:pt x="12059" y="17503"/>
                  </a:lnTo>
                  <a:lnTo>
                    <a:pt x="11983" y="17522"/>
                  </a:lnTo>
                  <a:lnTo>
                    <a:pt x="11870" y="17522"/>
                  </a:lnTo>
                  <a:lnTo>
                    <a:pt x="11870" y="17522"/>
                  </a:lnTo>
                  <a:lnTo>
                    <a:pt x="11643" y="17484"/>
                  </a:lnTo>
                  <a:lnTo>
                    <a:pt x="11416" y="17427"/>
                  </a:lnTo>
                  <a:lnTo>
                    <a:pt x="10981" y="17314"/>
                  </a:lnTo>
                  <a:lnTo>
                    <a:pt x="10981" y="17314"/>
                  </a:lnTo>
                  <a:lnTo>
                    <a:pt x="10622" y="17200"/>
                  </a:lnTo>
                  <a:lnTo>
                    <a:pt x="10471" y="17125"/>
                  </a:lnTo>
                  <a:lnTo>
                    <a:pt x="10320" y="17030"/>
                  </a:lnTo>
                  <a:lnTo>
                    <a:pt x="10320" y="17030"/>
                  </a:lnTo>
                  <a:lnTo>
                    <a:pt x="10225" y="16936"/>
                  </a:lnTo>
                  <a:lnTo>
                    <a:pt x="10150" y="16822"/>
                  </a:lnTo>
                  <a:lnTo>
                    <a:pt x="10112" y="16690"/>
                  </a:lnTo>
                  <a:lnTo>
                    <a:pt x="10112" y="16633"/>
                  </a:lnTo>
                  <a:lnTo>
                    <a:pt x="10112" y="16558"/>
                  </a:lnTo>
                  <a:lnTo>
                    <a:pt x="10112" y="16558"/>
                  </a:lnTo>
                  <a:lnTo>
                    <a:pt x="10187" y="16406"/>
                  </a:lnTo>
                  <a:lnTo>
                    <a:pt x="10301" y="16236"/>
                  </a:lnTo>
                  <a:lnTo>
                    <a:pt x="10509" y="15953"/>
                  </a:lnTo>
                  <a:lnTo>
                    <a:pt x="10509" y="15953"/>
                  </a:lnTo>
                  <a:lnTo>
                    <a:pt x="10754" y="15632"/>
                  </a:lnTo>
                  <a:lnTo>
                    <a:pt x="10887" y="15480"/>
                  </a:lnTo>
                  <a:lnTo>
                    <a:pt x="11019" y="15329"/>
                  </a:lnTo>
                  <a:lnTo>
                    <a:pt x="11019" y="15329"/>
                  </a:lnTo>
                  <a:lnTo>
                    <a:pt x="11000" y="15310"/>
                  </a:lnTo>
                  <a:lnTo>
                    <a:pt x="11019" y="15272"/>
                  </a:lnTo>
                  <a:lnTo>
                    <a:pt x="11038" y="15272"/>
                  </a:lnTo>
                  <a:lnTo>
                    <a:pt x="11076" y="15272"/>
                  </a:lnTo>
                  <a:lnTo>
                    <a:pt x="11076" y="15272"/>
                  </a:lnTo>
                  <a:lnTo>
                    <a:pt x="11114" y="15253"/>
                  </a:lnTo>
                  <a:lnTo>
                    <a:pt x="11132" y="15253"/>
                  </a:lnTo>
                  <a:lnTo>
                    <a:pt x="11151" y="15272"/>
                  </a:lnTo>
                  <a:lnTo>
                    <a:pt x="11151" y="15310"/>
                  </a:lnTo>
                  <a:lnTo>
                    <a:pt x="11151" y="15310"/>
                  </a:lnTo>
                  <a:lnTo>
                    <a:pt x="11321" y="15443"/>
                  </a:lnTo>
                  <a:lnTo>
                    <a:pt x="11492" y="15594"/>
                  </a:lnTo>
                  <a:lnTo>
                    <a:pt x="11643" y="15783"/>
                  </a:lnTo>
                  <a:lnTo>
                    <a:pt x="11775" y="15953"/>
                  </a:lnTo>
                  <a:lnTo>
                    <a:pt x="11775" y="15953"/>
                  </a:lnTo>
                  <a:lnTo>
                    <a:pt x="11945" y="16199"/>
                  </a:lnTo>
                  <a:lnTo>
                    <a:pt x="12059" y="16463"/>
                  </a:lnTo>
                  <a:lnTo>
                    <a:pt x="12115" y="16595"/>
                  </a:lnTo>
                  <a:lnTo>
                    <a:pt x="12134" y="16728"/>
                  </a:lnTo>
                  <a:lnTo>
                    <a:pt x="12172" y="16879"/>
                  </a:lnTo>
                  <a:lnTo>
                    <a:pt x="12172" y="17030"/>
                  </a:lnTo>
                  <a:lnTo>
                    <a:pt x="12172" y="17030"/>
                  </a:lnTo>
                  <a:close/>
                  <a:moveTo>
                    <a:pt x="23115" y="76"/>
                  </a:moveTo>
                  <a:lnTo>
                    <a:pt x="23115" y="76"/>
                  </a:lnTo>
                  <a:lnTo>
                    <a:pt x="23134" y="152"/>
                  </a:lnTo>
                  <a:lnTo>
                    <a:pt x="23153" y="228"/>
                  </a:lnTo>
                  <a:lnTo>
                    <a:pt x="23153" y="379"/>
                  </a:lnTo>
                  <a:lnTo>
                    <a:pt x="23096" y="700"/>
                  </a:lnTo>
                  <a:lnTo>
                    <a:pt x="23096" y="700"/>
                  </a:lnTo>
                  <a:lnTo>
                    <a:pt x="23059" y="908"/>
                  </a:lnTo>
                  <a:lnTo>
                    <a:pt x="22983" y="1097"/>
                  </a:lnTo>
                  <a:lnTo>
                    <a:pt x="22945" y="1192"/>
                  </a:lnTo>
                  <a:lnTo>
                    <a:pt x="22889" y="1267"/>
                  </a:lnTo>
                  <a:lnTo>
                    <a:pt x="22813" y="1362"/>
                  </a:lnTo>
                  <a:lnTo>
                    <a:pt x="22737" y="1418"/>
                  </a:lnTo>
                  <a:lnTo>
                    <a:pt x="22737" y="1418"/>
                  </a:lnTo>
                  <a:lnTo>
                    <a:pt x="22586" y="1532"/>
                  </a:lnTo>
                  <a:lnTo>
                    <a:pt x="22511" y="1551"/>
                  </a:lnTo>
                  <a:lnTo>
                    <a:pt x="22416" y="1570"/>
                  </a:lnTo>
                  <a:lnTo>
                    <a:pt x="22416" y="1570"/>
                  </a:lnTo>
                  <a:lnTo>
                    <a:pt x="22321" y="1551"/>
                  </a:lnTo>
                  <a:lnTo>
                    <a:pt x="22246" y="1494"/>
                  </a:lnTo>
                  <a:lnTo>
                    <a:pt x="22170" y="1437"/>
                  </a:lnTo>
                  <a:lnTo>
                    <a:pt x="22095" y="1362"/>
                  </a:lnTo>
                  <a:lnTo>
                    <a:pt x="22095" y="1362"/>
                  </a:lnTo>
                  <a:lnTo>
                    <a:pt x="22019" y="1267"/>
                  </a:lnTo>
                  <a:lnTo>
                    <a:pt x="21981" y="1154"/>
                  </a:lnTo>
                  <a:lnTo>
                    <a:pt x="22000" y="1021"/>
                  </a:lnTo>
                  <a:lnTo>
                    <a:pt x="22019" y="965"/>
                  </a:lnTo>
                  <a:lnTo>
                    <a:pt x="22038" y="908"/>
                  </a:lnTo>
                  <a:lnTo>
                    <a:pt x="22038" y="908"/>
                  </a:lnTo>
                  <a:lnTo>
                    <a:pt x="22151" y="757"/>
                  </a:lnTo>
                  <a:lnTo>
                    <a:pt x="22284" y="625"/>
                  </a:lnTo>
                  <a:lnTo>
                    <a:pt x="22567" y="379"/>
                  </a:lnTo>
                  <a:lnTo>
                    <a:pt x="22567" y="379"/>
                  </a:lnTo>
                  <a:lnTo>
                    <a:pt x="22756" y="209"/>
                  </a:lnTo>
                  <a:lnTo>
                    <a:pt x="22870" y="114"/>
                  </a:lnTo>
                  <a:lnTo>
                    <a:pt x="22983" y="57"/>
                  </a:lnTo>
                  <a:lnTo>
                    <a:pt x="22983" y="57"/>
                  </a:lnTo>
                  <a:lnTo>
                    <a:pt x="22983" y="20"/>
                  </a:lnTo>
                  <a:lnTo>
                    <a:pt x="23002" y="1"/>
                  </a:lnTo>
                  <a:lnTo>
                    <a:pt x="23059" y="20"/>
                  </a:lnTo>
                  <a:lnTo>
                    <a:pt x="23059" y="20"/>
                  </a:lnTo>
                  <a:lnTo>
                    <a:pt x="23096" y="20"/>
                  </a:lnTo>
                  <a:lnTo>
                    <a:pt x="23115" y="20"/>
                  </a:lnTo>
                  <a:lnTo>
                    <a:pt x="23134" y="39"/>
                  </a:lnTo>
                  <a:lnTo>
                    <a:pt x="23115" y="76"/>
                  </a:lnTo>
                  <a:lnTo>
                    <a:pt x="23115" y="76"/>
                  </a:lnTo>
                  <a:close/>
                  <a:moveTo>
                    <a:pt x="24968" y="6408"/>
                  </a:moveTo>
                  <a:lnTo>
                    <a:pt x="24968" y="6408"/>
                  </a:lnTo>
                  <a:lnTo>
                    <a:pt x="24968" y="6673"/>
                  </a:lnTo>
                  <a:lnTo>
                    <a:pt x="24949" y="6956"/>
                  </a:lnTo>
                  <a:lnTo>
                    <a:pt x="24873" y="7202"/>
                  </a:lnTo>
                  <a:lnTo>
                    <a:pt x="24797" y="7466"/>
                  </a:lnTo>
                  <a:lnTo>
                    <a:pt x="24797" y="7466"/>
                  </a:lnTo>
                  <a:lnTo>
                    <a:pt x="24703" y="7674"/>
                  </a:lnTo>
                  <a:lnTo>
                    <a:pt x="24590" y="7882"/>
                  </a:lnTo>
                  <a:lnTo>
                    <a:pt x="24438" y="8052"/>
                  </a:lnTo>
                  <a:lnTo>
                    <a:pt x="24363" y="8128"/>
                  </a:lnTo>
                  <a:lnTo>
                    <a:pt x="24268" y="8204"/>
                  </a:lnTo>
                  <a:lnTo>
                    <a:pt x="24268" y="8204"/>
                  </a:lnTo>
                  <a:lnTo>
                    <a:pt x="24155" y="8260"/>
                  </a:lnTo>
                  <a:lnTo>
                    <a:pt x="24041" y="8317"/>
                  </a:lnTo>
                  <a:lnTo>
                    <a:pt x="23815" y="8393"/>
                  </a:lnTo>
                  <a:lnTo>
                    <a:pt x="23815" y="8393"/>
                  </a:lnTo>
                  <a:lnTo>
                    <a:pt x="23607" y="8468"/>
                  </a:lnTo>
                  <a:lnTo>
                    <a:pt x="23380" y="8525"/>
                  </a:lnTo>
                  <a:lnTo>
                    <a:pt x="23172" y="8544"/>
                  </a:lnTo>
                  <a:lnTo>
                    <a:pt x="22945" y="8563"/>
                  </a:lnTo>
                  <a:lnTo>
                    <a:pt x="22945" y="8563"/>
                  </a:lnTo>
                  <a:lnTo>
                    <a:pt x="22794" y="8544"/>
                  </a:lnTo>
                  <a:lnTo>
                    <a:pt x="22624" y="8525"/>
                  </a:lnTo>
                  <a:lnTo>
                    <a:pt x="22548" y="8487"/>
                  </a:lnTo>
                  <a:lnTo>
                    <a:pt x="22492" y="8430"/>
                  </a:lnTo>
                  <a:lnTo>
                    <a:pt x="22435" y="8374"/>
                  </a:lnTo>
                  <a:lnTo>
                    <a:pt x="22397" y="8317"/>
                  </a:lnTo>
                  <a:lnTo>
                    <a:pt x="22397" y="8317"/>
                  </a:lnTo>
                  <a:lnTo>
                    <a:pt x="22321" y="8128"/>
                  </a:lnTo>
                  <a:lnTo>
                    <a:pt x="22265" y="7939"/>
                  </a:lnTo>
                  <a:lnTo>
                    <a:pt x="22189" y="7561"/>
                  </a:lnTo>
                  <a:lnTo>
                    <a:pt x="22189" y="7561"/>
                  </a:lnTo>
                  <a:lnTo>
                    <a:pt x="22114" y="7277"/>
                  </a:lnTo>
                  <a:lnTo>
                    <a:pt x="22076" y="7107"/>
                  </a:lnTo>
                  <a:lnTo>
                    <a:pt x="22057" y="6956"/>
                  </a:lnTo>
                  <a:lnTo>
                    <a:pt x="22057" y="6805"/>
                  </a:lnTo>
                  <a:lnTo>
                    <a:pt x="22095" y="6654"/>
                  </a:lnTo>
                  <a:lnTo>
                    <a:pt x="22114" y="6597"/>
                  </a:lnTo>
                  <a:lnTo>
                    <a:pt x="22170" y="6521"/>
                  </a:lnTo>
                  <a:lnTo>
                    <a:pt x="22227" y="6465"/>
                  </a:lnTo>
                  <a:lnTo>
                    <a:pt x="22284" y="6427"/>
                  </a:lnTo>
                  <a:lnTo>
                    <a:pt x="22284" y="6427"/>
                  </a:lnTo>
                  <a:lnTo>
                    <a:pt x="22435" y="6351"/>
                  </a:lnTo>
                  <a:lnTo>
                    <a:pt x="22586" y="6276"/>
                  </a:lnTo>
                  <a:lnTo>
                    <a:pt x="22907" y="6162"/>
                  </a:lnTo>
                  <a:lnTo>
                    <a:pt x="23229" y="6068"/>
                  </a:lnTo>
                  <a:lnTo>
                    <a:pt x="23550" y="5954"/>
                  </a:lnTo>
                  <a:lnTo>
                    <a:pt x="23550" y="5954"/>
                  </a:lnTo>
                  <a:lnTo>
                    <a:pt x="23834" y="5860"/>
                  </a:lnTo>
                  <a:lnTo>
                    <a:pt x="24117" y="5728"/>
                  </a:lnTo>
                  <a:lnTo>
                    <a:pt x="24382" y="5614"/>
                  </a:lnTo>
                  <a:lnTo>
                    <a:pt x="24665" y="5501"/>
                  </a:lnTo>
                  <a:lnTo>
                    <a:pt x="24665" y="5501"/>
                  </a:lnTo>
                  <a:lnTo>
                    <a:pt x="24627" y="5501"/>
                  </a:lnTo>
                  <a:lnTo>
                    <a:pt x="24627" y="5501"/>
                  </a:lnTo>
                  <a:lnTo>
                    <a:pt x="24608" y="5482"/>
                  </a:lnTo>
                  <a:lnTo>
                    <a:pt x="24608" y="5444"/>
                  </a:lnTo>
                  <a:lnTo>
                    <a:pt x="24608" y="5425"/>
                  </a:lnTo>
                  <a:lnTo>
                    <a:pt x="24646" y="5425"/>
                  </a:lnTo>
                  <a:lnTo>
                    <a:pt x="24646" y="5425"/>
                  </a:lnTo>
                  <a:lnTo>
                    <a:pt x="24703" y="5425"/>
                  </a:lnTo>
                  <a:lnTo>
                    <a:pt x="24741" y="5463"/>
                  </a:lnTo>
                  <a:lnTo>
                    <a:pt x="24779" y="5501"/>
                  </a:lnTo>
                  <a:lnTo>
                    <a:pt x="24816" y="5539"/>
                  </a:lnTo>
                  <a:lnTo>
                    <a:pt x="24854" y="5652"/>
                  </a:lnTo>
                  <a:lnTo>
                    <a:pt x="24892" y="5765"/>
                  </a:lnTo>
                  <a:lnTo>
                    <a:pt x="24892" y="5765"/>
                  </a:lnTo>
                  <a:lnTo>
                    <a:pt x="24930" y="6087"/>
                  </a:lnTo>
                  <a:lnTo>
                    <a:pt x="24968" y="6408"/>
                  </a:lnTo>
                  <a:lnTo>
                    <a:pt x="24968" y="6408"/>
                  </a:lnTo>
                  <a:close/>
                  <a:moveTo>
                    <a:pt x="32282" y="15027"/>
                  </a:moveTo>
                  <a:lnTo>
                    <a:pt x="32282" y="15027"/>
                  </a:lnTo>
                  <a:lnTo>
                    <a:pt x="32301" y="15235"/>
                  </a:lnTo>
                  <a:lnTo>
                    <a:pt x="32301" y="15443"/>
                  </a:lnTo>
                  <a:lnTo>
                    <a:pt x="32282" y="15669"/>
                  </a:lnTo>
                  <a:lnTo>
                    <a:pt x="32244" y="15877"/>
                  </a:lnTo>
                  <a:lnTo>
                    <a:pt x="32244" y="15877"/>
                  </a:lnTo>
                  <a:lnTo>
                    <a:pt x="32150" y="16236"/>
                  </a:lnTo>
                  <a:lnTo>
                    <a:pt x="32055" y="16595"/>
                  </a:lnTo>
                  <a:lnTo>
                    <a:pt x="31961" y="16955"/>
                  </a:lnTo>
                  <a:lnTo>
                    <a:pt x="31904" y="17144"/>
                  </a:lnTo>
                  <a:lnTo>
                    <a:pt x="31847" y="17314"/>
                  </a:lnTo>
                  <a:lnTo>
                    <a:pt x="31847" y="17314"/>
                  </a:lnTo>
                  <a:lnTo>
                    <a:pt x="31753" y="17446"/>
                  </a:lnTo>
                  <a:lnTo>
                    <a:pt x="31658" y="17597"/>
                  </a:lnTo>
                  <a:lnTo>
                    <a:pt x="31450" y="17843"/>
                  </a:lnTo>
                  <a:lnTo>
                    <a:pt x="31450" y="17843"/>
                  </a:lnTo>
                  <a:lnTo>
                    <a:pt x="31280" y="18013"/>
                  </a:lnTo>
                  <a:lnTo>
                    <a:pt x="31110" y="18183"/>
                  </a:lnTo>
                  <a:lnTo>
                    <a:pt x="31016" y="18240"/>
                  </a:lnTo>
                  <a:lnTo>
                    <a:pt x="30902" y="18296"/>
                  </a:lnTo>
                  <a:lnTo>
                    <a:pt x="30789" y="18315"/>
                  </a:lnTo>
                  <a:lnTo>
                    <a:pt x="30676" y="18315"/>
                  </a:lnTo>
                  <a:lnTo>
                    <a:pt x="30676" y="18315"/>
                  </a:lnTo>
                  <a:lnTo>
                    <a:pt x="30487" y="18278"/>
                  </a:lnTo>
                  <a:lnTo>
                    <a:pt x="30316" y="18221"/>
                  </a:lnTo>
                  <a:lnTo>
                    <a:pt x="30127" y="18164"/>
                  </a:lnTo>
                  <a:lnTo>
                    <a:pt x="29957" y="18089"/>
                  </a:lnTo>
                  <a:lnTo>
                    <a:pt x="29787" y="17994"/>
                  </a:lnTo>
                  <a:lnTo>
                    <a:pt x="29617" y="17900"/>
                  </a:lnTo>
                  <a:lnTo>
                    <a:pt x="29485" y="17786"/>
                  </a:lnTo>
                  <a:lnTo>
                    <a:pt x="29334" y="17654"/>
                  </a:lnTo>
                  <a:lnTo>
                    <a:pt x="29334" y="17654"/>
                  </a:lnTo>
                  <a:lnTo>
                    <a:pt x="29258" y="17540"/>
                  </a:lnTo>
                  <a:lnTo>
                    <a:pt x="29182" y="17389"/>
                  </a:lnTo>
                  <a:lnTo>
                    <a:pt x="29145" y="17257"/>
                  </a:lnTo>
                  <a:lnTo>
                    <a:pt x="29126" y="17106"/>
                  </a:lnTo>
                  <a:lnTo>
                    <a:pt x="29107" y="16784"/>
                  </a:lnTo>
                  <a:lnTo>
                    <a:pt x="29088" y="16482"/>
                  </a:lnTo>
                  <a:lnTo>
                    <a:pt x="29088" y="16482"/>
                  </a:lnTo>
                  <a:lnTo>
                    <a:pt x="29088" y="15821"/>
                  </a:lnTo>
                  <a:lnTo>
                    <a:pt x="29069" y="15140"/>
                  </a:lnTo>
                  <a:lnTo>
                    <a:pt x="29069" y="15140"/>
                  </a:lnTo>
                  <a:lnTo>
                    <a:pt x="29088" y="14403"/>
                  </a:lnTo>
                  <a:lnTo>
                    <a:pt x="29088" y="14044"/>
                  </a:lnTo>
                  <a:lnTo>
                    <a:pt x="29126" y="13685"/>
                  </a:lnTo>
                  <a:lnTo>
                    <a:pt x="29126" y="13685"/>
                  </a:lnTo>
                  <a:lnTo>
                    <a:pt x="29088" y="13723"/>
                  </a:lnTo>
                  <a:lnTo>
                    <a:pt x="29069" y="13741"/>
                  </a:lnTo>
                  <a:lnTo>
                    <a:pt x="29031" y="13741"/>
                  </a:lnTo>
                  <a:lnTo>
                    <a:pt x="29031" y="13741"/>
                  </a:lnTo>
                  <a:lnTo>
                    <a:pt x="29031" y="13704"/>
                  </a:lnTo>
                  <a:lnTo>
                    <a:pt x="29031" y="13685"/>
                  </a:lnTo>
                  <a:lnTo>
                    <a:pt x="29031" y="13685"/>
                  </a:lnTo>
                  <a:lnTo>
                    <a:pt x="29088" y="13628"/>
                  </a:lnTo>
                  <a:lnTo>
                    <a:pt x="29145" y="13590"/>
                  </a:lnTo>
                  <a:lnTo>
                    <a:pt x="29145" y="13590"/>
                  </a:lnTo>
                  <a:lnTo>
                    <a:pt x="29163" y="13571"/>
                  </a:lnTo>
                  <a:lnTo>
                    <a:pt x="29182" y="13552"/>
                  </a:lnTo>
                  <a:lnTo>
                    <a:pt x="29201" y="13552"/>
                  </a:lnTo>
                  <a:lnTo>
                    <a:pt x="29220" y="13571"/>
                  </a:lnTo>
                  <a:lnTo>
                    <a:pt x="29220" y="13571"/>
                  </a:lnTo>
                  <a:lnTo>
                    <a:pt x="29352" y="13571"/>
                  </a:lnTo>
                  <a:lnTo>
                    <a:pt x="29485" y="13628"/>
                  </a:lnTo>
                  <a:lnTo>
                    <a:pt x="29598" y="13704"/>
                  </a:lnTo>
                  <a:lnTo>
                    <a:pt x="29712" y="13798"/>
                  </a:lnTo>
                  <a:lnTo>
                    <a:pt x="29919" y="14006"/>
                  </a:lnTo>
                  <a:lnTo>
                    <a:pt x="30014" y="14101"/>
                  </a:lnTo>
                  <a:lnTo>
                    <a:pt x="30127" y="14195"/>
                  </a:lnTo>
                  <a:lnTo>
                    <a:pt x="30127" y="14195"/>
                  </a:lnTo>
                  <a:lnTo>
                    <a:pt x="30354" y="14365"/>
                  </a:lnTo>
                  <a:lnTo>
                    <a:pt x="30543" y="14479"/>
                  </a:lnTo>
                  <a:lnTo>
                    <a:pt x="30713" y="14554"/>
                  </a:lnTo>
                  <a:lnTo>
                    <a:pt x="30865" y="14573"/>
                  </a:lnTo>
                  <a:lnTo>
                    <a:pt x="31035" y="14573"/>
                  </a:lnTo>
                  <a:lnTo>
                    <a:pt x="31205" y="14554"/>
                  </a:lnTo>
                  <a:lnTo>
                    <a:pt x="31413" y="14535"/>
                  </a:lnTo>
                  <a:lnTo>
                    <a:pt x="31677" y="14554"/>
                  </a:lnTo>
                  <a:lnTo>
                    <a:pt x="31677" y="14554"/>
                  </a:lnTo>
                  <a:lnTo>
                    <a:pt x="31791" y="14573"/>
                  </a:lnTo>
                  <a:lnTo>
                    <a:pt x="31885" y="14592"/>
                  </a:lnTo>
                  <a:lnTo>
                    <a:pt x="31999" y="14630"/>
                  </a:lnTo>
                  <a:lnTo>
                    <a:pt x="32074" y="14668"/>
                  </a:lnTo>
                  <a:lnTo>
                    <a:pt x="32150" y="14743"/>
                  </a:lnTo>
                  <a:lnTo>
                    <a:pt x="32225" y="14819"/>
                  </a:lnTo>
                  <a:lnTo>
                    <a:pt x="32263" y="14913"/>
                  </a:lnTo>
                  <a:lnTo>
                    <a:pt x="32282" y="15027"/>
                  </a:lnTo>
                  <a:lnTo>
                    <a:pt x="32282" y="1502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1" name="Google Shape;391;p14"/>
            <p:cNvSpPr/>
            <p:nvPr/>
          </p:nvSpPr>
          <p:spPr>
            <a:xfrm>
              <a:off x="3053975" y="3793775"/>
              <a:ext cx="1266825" cy="1613175"/>
            </a:xfrm>
            <a:custGeom>
              <a:avLst/>
              <a:gdLst/>
              <a:ahLst/>
              <a:cxnLst/>
              <a:rect l="l" t="t" r="r" b="b"/>
              <a:pathLst>
                <a:path w="50673" h="64527" extrusionOk="0">
                  <a:moveTo>
                    <a:pt x="35552" y="52619"/>
                  </a:moveTo>
                  <a:lnTo>
                    <a:pt x="35552" y="52619"/>
                  </a:lnTo>
                  <a:lnTo>
                    <a:pt x="35552" y="52733"/>
                  </a:lnTo>
                  <a:lnTo>
                    <a:pt x="35533" y="52846"/>
                  </a:lnTo>
                  <a:lnTo>
                    <a:pt x="35514" y="52960"/>
                  </a:lnTo>
                  <a:lnTo>
                    <a:pt x="35495" y="53073"/>
                  </a:lnTo>
                  <a:lnTo>
                    <a:pt x="35439" y="53186"/>
                  </a:lnTo>
                  <a:lnTo>
                    <a:pt x="35382" y="53281"/>
                  </a:lnTo>
                  <a:lnTo>
                    <a:pt x="35306" y="53357"/>
                  </a:lnTo>
                  <a:lnTo>
                    <a:pt x="35231" y="53451"/>
                  </a:lnTo>
                  <a:lnTo>
                    <a:pt x="35231" y="53451"/>
                  </a:lnTo>
                  <a:lnTo>
                    <a:pt x="35117" y="53527"/>
                  </a:lnTo>
                  <a:lnTo>
                    <a:pt x="34985" y="53564"/>
                  </a:lnTo>
                  <a:lnTo>
                    <a:pt x="34853" y="53583"/>
                  </a:lnTo>
                  <a:lnTo>
                    <a:pt x="34720" y="53564"/>
                  </a:lnTo>
                  <a:lnTo>
                    <a:pt x="34720" y="53564"/>
                  </a:lnTo>
                  <a:lnTo>
                    <a:pt x="34569" y="53546"/>
                  </a:lnTo>
                  <a:lnTo>
                    <a:pt x="34437" y="53508"/>
                  </a:lnTo>
                  <a:lnTo>
                    <a:pt x="34324" y="53432"/>
                  </a:lnTo>
                  <a:lnTo>
                    <a:pt x="34229" y="53338"/>
                  </a:lnTo>
                  <a:lnTo>
                    <a:pt x="34153" y="53224"/>
                  </a:lnTo>
                  <a:lnTo>
                    <a:pt x="34116" y="53092"/>
                  </a:lnTo>
                  <a:lnTo>
                    <a:pt x="34078" y="52960"/>
                  </a:lnTo>
                  <a:lnTo>
                    <a:pt x="34059" y="52808"/>
                  </a:lnTo>
                  <a:lnTo>
                    <a:pt x="34059" y="52808"/>
                  </a:lnTo>
                  <a:lnTo>
                    <a:pt x="34021" y="52790"/>
                  </a:lnTo>
                  <a:lnTo>
                    <a:pt x="34002" y="52752"/>
                  </a:lnTo>
                  <a:lnTo>
                    <a:pt x="33983" y="52638"/>
                  </a:lnTo>
                  <a:lnTo>
                    <a:pt x="33983" y="52449"/>
                  </a:lnTo>
                  <a:lnTo>
                    <a:pt x="33983" y="52449"/>
                  </a:lnTo>
                  <a:lnTo>
                    <a:pt x="34002" y="52241"/>
                  </a:lnTo>
                  <a:lnTo>
                    <a:pt x="34021" y="52033"/>
                  </a:lnTo>
                  <a:lnTo>
                    <a:pt x="34078" y="51844"/>
                  </a:lnTo>
                  <a:lnTo>
                    <a:pt x="34153" y="51655"/>
                  </a:lnTo>
                  <a:lnTo>
                    <a:pt x="34153" y="51655"/>
                  </a:lnTo>
                  <a:lnTo>
                    <a:pt x="34229" y="51580"/>
                  </a:lnTo>
                  <a:lnTo>
                    <a:pt x="34286" y="51504"/>
                  </a:lnTo>
                  <a:lnTo>
                    <a:pt x="34361" y="51466"/>
                  </a:lnTo>
                  <a:lnTo>
                    <a:pt x="34437" y="51410"/>
                  </a:lnTo>
                  <a:lnTo>
                    <a:pt x="34531" y="51391"/>
                  </a:lnTo>
                  <a:lnTo>
                    <a:pt x="34626" y="51372"/>
                  </a:lnTo>
                  <a:lnTo>
                    <a:pt x="34815" y="51391"/>
                  </a:lnTo>
                  <a:lnTo>
                    <a:pt x="34985" y="51429"/>
                  </a:lnTo>
                  <a:lnTo>
                    <a:pt x="35155" y="51523"/>
                  </a:lnTo>
                  <a:lnTo>
                    <a:pt x="35306" y="51637"/>
                  </a:lnTo>
                  <a:lnTo>
                    <a:pt x="35363" y="51712"/>
                  </a:lnTo>
                  <a:lnTo>
                    <a:pt x="35420" y="51788"/>
                  </a:lnTo>
                  <a:lnTo>
                    <a:pt x="35420" y="51788"/>
                  </a:lnTo>
                  <a:lnTo>
                    <a:pt x="35458" y="51882"/>
                  </a:lnTo>
                  <a:lnTo>
                    <a:pt x="35495" y="51977"/>
                  </a:lnTo>
                  <a:lnTo>
                    <a:pt x="35533" y="52204"/>
                  </a:lnTo>
                  <a:lnTo>
                    <a:pt x="35552" y="52619"/>
                  </a:lnTo>
                  <a:lnTo>
                    <a:pt x="35552" y="52619"/>
                  </a:lnTo>
                  <a:close/>
                  <a:moveTo>
                    <a:pt x="50446" y="16841"/>
                  </a:moveTo>
                  <a:lnTo>
                    <a:pt x="50446" y="16841"/>
                  </a:lnTo>
                  <a:lnTo>
                    <a:pt x="50540" y="16916"/>
                  </a:lnTo>
                  <a:lnTo>
                    <a:pt x="50597" y="17011"/>
                  </a:lnTo>
                  <a:lnTo>
                    <a:pt x="50654" y="17124"/>
                  </a:lnTo>
                  <a:lnTo>
                    <a:pt x="50672" y="17238"/>
                  </a:lnTo>
                  <a:lnTo>
                    <a:pt x="50672" y="17370"/>
                  </a:lnTo>
                  <a:lnTo>
                    <a:pt x="50654" y="17483"/>
                  </a:lnTo>
                  <a:lnTo>
                    <a:pt x="50616" y="17616"/>
                  </a:lnTo>
                  <a:lnTo>
                    <a:pt x="50559" y="17748"/>
                  </a:lnTo>
                  <a:lnTo>
                    <a:pt x="50502" y="17880"/>
                  </a:lnTo>
                  <a:lnTo>
                    <a:pt x="50427" y="17994"/>
                  </a:lnTo>
                  <a:lnTo>
                    <a:pt x="50351" y="18107"/>
                  </a:lnTo>
                  <a:lnTo>
                    <a:pt x="50257" y="18202"/>
                  </a:lnTo>
                  <a:lnTo>
                    <a:pt x="50143" y="18277"/>
                  </a:lnTo>
                  <a:lnTo>
                    <a:pt x="50049" y="18334"/>
                  </a:lnTo>
                  <a:lnTo>
                    <a:pt x="49935" y="18372"/>
                  </a:lnTo>
                  <a:lnTo>
                    <a:pt x="49822" y="18391"/>
                  </a:lnTo>
                  <a:lnTo>
                    <a:pt x="49822" y="18391"/>
                  </a:lnTo>
                  <a:lnTo>
                    <a:pt x="49746" y="18372"/>
                  </a:lnTo>
                  <a:lnTo>
                    <a:pt x="49690" y="18334"/>
                  </a:lnTo>
                  <a:lnTo>
                    <a:pt x="49633" y="18277"/>
                  </a:lnTo>
                  <a:lnTo>
                    <a:pt x="49595" y="18220"/>
                  </a:lnTo>
                  <a:lnTo>
                    <a:pt x="49519" y="18069"/>
                  </a:lnTo>
                  <a:lnTo>
                    <a:pt x="49463" y="17918"/>
                  </a:lnTo>
                  <a:lnTo>
                    <a:pt x="49463" y="17918"/>
                  </a:lnTo>
                  <a:lnTo>
                    <a:pt x="49444" y="17805"/>
                  </a:lnTo>
                  <a:lnTo>
                    <a:pt x="49406" y="17672"/>
                  </a:lnTo>
                  <a:lnTo>
                    <a:pt x="49406" y="17540"/>
                  </a:lnTo>
                  <a:lnTo>
                    <a:pt x="49406" y="17408"/>
                  </a:lnTo>
                  <a:lnTo>
                    <a:pt x="49425" y="17294"/>
                  </a:lnTo>
                  <a:lnTo>
                    <a:pt x="49482" y="17181"/>
                  </a:lnTo>
                  <a:lnTo>
                    <a:pt x="49557" y="17068"/>
                  </a:lnTo>
                  <a:lnTo>
                    <a:pt x="49671" y="16992"/>
                  </a:lnTo>
                  <a:lnTo>
                    <a:pt x="49671" y="16992"/>
                  </a:lnTo>
                  <a:lnTo>
                    <a:pt x="49841" y="16879"/>
                  </a:lnTo>
                  <a:lnTo>
                    <a:pt x="49954" y="16841"/>
                  </a:lnTo>
                  <a:lnTo>
                    <a:pt x="50011" y="16822"/>
                  </a:lnTo>
                  <a:lnTo>
                    <a:pt x="50049" y="16822"/>
                  </a:lnTo>
                  <a:lnTo>
                    <a:pt x="50049" y="16822"/>
                  </a:lnTo>
                  <a:lnTo>
                    <a:pt x="50162" y="16803"/>
                  </a:lnTo>
                  <a:lnTo>
                    <a:pt x="50162" y="16803"/>
                  </a:lnTo>
                  <a:lnTo>
                    <a:pt x="50162" y="16803"/>
                  </a:lnTo>
                  <a:lnTo>
                    <a:pt x="50162" y="16803"/>
                  </a:lnTo>
                  <a:lnTo>
                    <a:pt x="50200" y="16784"/>
                  </a:lnTo>
                  <a:lnTo>
                    <a:pt x="50200" y="16784"/>
                  </a:lnTo>
                  <a:lnTo>
                    <a:pt x="50313" y="16803"/>
                  </a:lnTo>
                  <a:lnTo>
                    <a:pt x="50446" y="16841"/>
                  </a:lnTo>
                  <a:lnTo>
                    <a:pt x="50446" y="16841"/>
                  </a:lnTo>
                  <a:close/>
                  <a:moveTo>
                    <a:pt x="48367" y="21131"/>
                  </a:moveTo>
                  <a:lnTo>
                    <a:pt x="48367" y="21131"/>
                  </a:lnTo>
                  <a:lnTo>
                    <a:pt x="48385" y="21301"/>
                  </a:lnTo>
                  <a:lnTo>
                    <a:pt x="48385" y="21471"/>
                  </a:lnTo>
                  <a:lnTo>
                    <a:pt x="48348" y="21793"/>
                  </a:lnTo>
                  <a:lnTo>
                    <a:pt x="48348" y="21793"/>
                  </a:lnTo>
                  <a:lnTo>
                    <a:pt x="48272" y="22303"/>
                  </a:lnTo>
                  <a:lnTo>
                    <a:pt x="48215" y="22549"/>
                  </a:lnTo>
                  <a:lnTo>
                    <a:pt x="48159" y="22794"/>
                  </a:lnTo>
                  <a:lnTo>
                    <a:pt x="48159" y="22794"/>
                  </a:lnTo>
                  <a:lnTo>
                    <a:pt x="48102" y="22965"/>
                  </a:lnTo>
                  <a:lnTo>
                    <a:pt x="48026" y="23135"/>
                  </a:lnTo>
                  <a:lnTo>
                    <a:pt x="47951" y="23286"/>
                  </a:lnTo>
                  <a:lnTo>
                    <a:pt x="47856" y="23437"/>
                  </a:lnTo>
                  <a:lnTo>
                    <a:pt x="47743" y="23588"/>
                  </a:lnTo>
                  <a:lnTo>
                    <a:pt x="47611" y="23702"/>
                  </a:lnTo>
                  <a:lnTo>
                    <a:pt x="47478" y="23815"/>
                  </a:lnTo>
                  <a:lnTo>
                    <a:pt x="47308" y="23891"/>
                  </a:lnTo>
                  <a:lnTo>
                    <a:pt x="47308" y="23891"/>
                  </a:lnTo>
                  <a:lnTo>
                    <a:pt x="47157" y="23928"/>
                  </a:lnTo>
                  <a:lnTo>
                    <a:pt x="47006" y="23947"/>
                  </a:lnTo>
                  <a:lnTo>
                    <a:pt x="46684" y="23947"/>
                  </a:lnTo>
                  <a:lnTo>
                    <a:pt x="46684" y="23947"/>
                  </a:lnTo>
                  <a:lnTo>
                    <a:pt x="46514" y="23947"/>
                  </a:lnTo>
                  <a:lnTo>
                    <a:pt x="46344" y="23928"/>
                  </a:lnTo>
                  <a:lnTo>
                    <a:pt x="46193" y="23891"/>
                  </a:lnTo>
                  <a:lnTo>
                    <a:pt x="46061" y="23834"/>
                  </a:lnTo>
                  <a:lnTo>
                    <a:pt x="45928" y="23758"/>
                  </a:lnTo>
                  <a:lnTo>
                    <a:pt x="45796" y="23664"/>
                  </a:lnTo>
                  <a:lnTo>
                    <a:pt x="45664" y="23569"/>
                  </a:lnTo>
                  <a:lnTo>
                    <a:pt x="45550" y="23437"/>
                  </a:lnTo>
                  <a:lnTo>
                    <a:pt x="45550" y="23437"/>
                  </a:lnTo>
                  <a:lnTo>
                    <a:pt x="45267" y="23154"/>
                  </a:lnTo>
                  <a:lnTo>
                    <a:pt x="45135" y="23002"/>
                  </a:lnTo>
                  <a:lnTo>
                    <a:pt x="45040" y="22832"/>
                  </a:lnTo>
                  <a:lnTo>
                    <a:pt x="45040" y="22832"/>
                  </a:lnTo>
                  <a:lnTo>
                    <a:pt x="44946" y="22681"/>
                  </a:lnTo>
                  <a:lnTo>
                    <a:pt x="44908" y="22511"/>
                  </a:lnTo>
                  <a:lnTo>
                    <a:pt x="44889" y="22322"/>
                  </a:lnTo>
                  <a:lnTo>
                    <a:pt x="44889" y="22152"/>
                  </a:lnTo>
                  <a:lnTo>
                    <a:pt x="44889" y="21982"/>
                  </a:lnTo>
                  <a:lnTo>
                    <a:pt x="44927" y="21793"/>
                  </a:lnTo>
                  <a:lnTo>
                    <a:pt x="44983" y="21434"/>
                  </a:lnTo>
                  <a:lnTo>
                    <a:pt x="44983" y="21434"/>
                  </a:lnTo>
                  <a:lnTo>
                    <a:pt x="45021" y="21320"/>
                  </a:lnTo>
                  <a:lnTo>
                    <a:pt x="45097" y="21226"/>
                  </a:lnTo>
                  <a:lnTo>
                    <a:pt x="45210" y="21112"/>
                  </a:lnTo>
                  <a:lnTo>
                    <a:pt x="45342" y="21018"/>
                  </a:lnTo>
                  <a:lnTo>
                    <a:pt x="45607" y="20848"/>
                  </a:lnTo>
                  <a:lnTo>
                    <a:pt x="45834" y="20696"/>
                  </a:lnTo>
                  <a:lnTo>
                    <a:pt x="45834" y="20696"/>
                  </a:lnTo>
                  <a:lnTo>
                    <a:pt x="46117" y="20507"/>
                  </a:lnTo>
                  <a:lnTo>
                    <a:pt x="46401" y="20337"/>
                  </a:lnTo>
                  <a:lnTo>
                    <a:pt x="46401" y="20337"/>
                  </a:lnTo>
                  <a:lnTo>
                    <a:pt x="46439" y="20318"/>
                  </a:lnTo>
                  <a:lnTo>
                    <a:pt x="46477" y="20318"/>
                  </a:lnTo>
                  <a:lnTo>
                    <a:pt x="46495" y="20337"/>
                  </a:lnTo>
                  <a:lnTo>
                    <a:pt x="46495" y="20337"/>
                  </a:lnTo>
                  <a:lnTo>
                    <a:pt x="46477" y="20318"/>
                  </a:lnTo>
                  <a:lnTo>
                    <a:pt x="46477" y="20300"/>
                  </a:lnTo>
                  <a:lnTo>
                    <a:pt x="46495" y="20281"/>
                  </a:lnTo>
                  <a:lnTo>
                    <a:pt x="46514" y="20281"/>
                  </a:lnTo>
                  <a:lnTo>
                    <a:pt x="46514" y="20281"/>
                  </a:lnTo>
                  <a:lnTo>
                    <a:pt x="47195" y="20337"/>
                  </a:lnTo>
                  <a:lnTo>
                    <a:pt x="47195" y="20337"/>
                  </a:lnTo>
                  <a:lnTo>
                    <a:pt x="47422" y="20375"/>
                  </a:lnTo>
                  <a:lnTo>
                    <a:pt x="47648" y="20432"/>
                  </a:lnTo>
                  <a:lnTo>
                    <a:pt x="47875" y="20507"/>
                  </a:lnTo>
                  <a:lnTo>
                    <a:pt x="48083" y="20602"/>
                  </a:lnTo>
                  <a:lnTo>
                    <a:pt x="48083" y="20602"/>
                  </a:lnTo>
                  <a:lnTo>
                    <a:pt x="48140" y="20659"/>
                  </a:lnTo>
                  <a:lnTo>
                    <a:pt x="48196" y="20715"/>
                  </a:lnTo>
                  <a:lnTo>
                    <a:pt x="48291" y="20829"/>
                  </a:lnTo>
                  <a:lnTo>
                    <a:pt x="48348" y="20980"/>
                  </a:lnTo>
                  <a:lnTo>
                    <a:pt x="48367" y="21131"/>
                  </a:lnTo>
                  <a:lnTo>
                    <a:pt x="48367" y="21131"/>
                  </a:lnTo>
                  <a:close/>
                  <a:moveTo>
                    <a:pt x="42999" y="13061"/>
                  </a:moveTo>
                  <a:lnTo>
                    <a:pt x="42999" y="13061"/>
                  </a:lnTo>
                  <a:lnTo>
                    <a:pt x="42980" y="12947"/>
                  </a:lnTo>
                  <a:lnTo>
                    <a:pt x="42961" y="12834"/>
                  </a:lnTo>
                  <a:lnTo>
                    <a:pt x="42942" y="12702"/>
                  </a:lnTo>
                  <a:lnTo>
                    <a:pt x="42961" y="12588"/>
                  </a:lnTo>
                  <a:lnTo>
                    <a:pt x="42980" y="12456"/>
                  </a:lnTo>
                  <a:lnTo>
                    <a:pt x="43018" y="12361"/>
                  </a:lnTo>
                  <a:lnTo>
                    <a:pt x="43074" y="12248"/>
                  </a:lnTo>
                  <a:lnTo>
                    <a:pt x="43169" y="12172"/>
                  </a:lnTo>
                  <a:lnTo>
                    <a:pt x="43169" y="12172"/>
                  </a:lnTo>
                  <a:lnTo>
                    <a:pt x="43263" y="12078"/>
                  </a:lnTo>
                  <a:lnTo>
                    <a:pt x="43396" y="12002"/>
                  </a:lnTo>
                  <a:lnTo>
                    <a:pt x="43641" y="11870"/>
                  </a:lnTo>
                  <a:lnTo>
                    <a:pt x="43906" y="11756"/>
                  </a:lnTo>
                  <a:lnTo>
                    <a:pt x="44171" y="11681"/>
                  </a:lnTo>
                  <a:lnTo>
                    <a:pt x="44171" y="11681"/>
                  </a:lnTo>
                  <a:lnTo>
                    <a:pt x="44586" y="11586"/>
                  </a:lnTo>
                  <a:lnTo>
                    <a:pt x="44794" y="11530"/>
                  </a:lnTo>
                  <a:lnTo>
                    <a:pt x="45002" y="11492"/>
                  </a:lnTo>
                  <a:lnTo>
                    <a:pt x="45002" y="11492"/>
                  </a:lnTo>
                  <a:lnTo>
                    <a:pt x="45116" y="11473"/>
                  </a:lnTo>
                  <a:lnTo>
                    <a:pt x="45116" y="11473"/>
                  </a:lnTo>
                  <a:lnTo>
                    <a:pt x="45116" y="11530"/>
                  </a:lnTo>
                  <a:lnTo>
                    <a:pt x="45116" y="11530"/>
                  </a:lnTo>
                  <a:lnTo>
                    <a:pt x="45116" y="11530"/>
                  </a:lnTo>
                  <a:lnTo>
                    <a:pt x="45116" y="11530"/>
                  </a:lnTo>
                  <a:lnTo>
                    <a:pt x="45097" y="11946"/>
                  </a:lnTo>
                  <a:lnTo>
                    <a:pt x="45097" y="12172"/>
                  </a:lnTo>
                  <a:lnTo>
                    <a:pt x="45059" y="12380"/>
                  </a:lnTo>
                  <a:lnTo>
                    <a:pt x="45021" y="12588"/>
                  </a:lnTo>
                  <a:lnTo>
                    <a:pt x="44946" y="12796"/>
                  </a:lnTo>
                  <a:lnTo>
                    <a:pt x="44851" y="12985"/>
                  </a:lnTo>
                  <a:lnTo>
                    <a:pt x="44738" y="13155"/>
                  </a:lnTo>
                  <a:lnTo>
                    <a:pt x="44738" y="13155"/>
                  </a:lnTo>
                  <a:lnTo>
                    <a:pt x="44624" y="13250"/>
                  </a:lnTo>
                  <a:lnTo>
                    <a:pt x="44511" y="13306"/>
                  </a:lnTo>
                  <a:lnTo>
                    <a:pt x="44379" y="13363"/>
                  </a:lnTo>
                  <a:lnTo>
                    <a:pt x="44246" y="13401"/>
                  </a:lnTo>
                  <a:lnTo>
                    <a:pt x="43982" y="13458"/>
                  </a:lnTo>
                  <a:lnTo>
                    <a:pt x="43698" y="13476"/>
                  </a:lnTo>
                  <a:lnTo>
                    <a:pt x="43698" y="13476"/>
                  </a:lnTo>
                  <a:lnTo>
                    <a:pt x="43585" y="13476"/>
                  </a:lnTo>
                  <a:lnTo>
                    <a:pt x="43490" y="13458"/>
                  </a:lnTo>
                  <a:lnTo>
                    <a:pt x="43377" y="13420"/>
                  </a:lnTo>
                  <a:lnTo>
                    <a:pt x="43282" y="13382"/>
                  </a:lnTo>
                  <a:lnTo>
                    <a:pt x="43188" y="13325"/>
                  </a:lnTo>
                  <a:lnTo>
                    <a:pt x="43112" y="13250"/>
                  </a:lnTo>
                  <a:lnTo>
                    <a:pt x="43037" y="13155"/>
                  </a:lnTo>
                  <a:lnTo>
                    <a:pt x="42999" y="13061"/>
                  </a:lnTo>
                  <a:lnTo>
                    <a:pt x="42999" y="13061"/>
                  </a:lnTo>
                  <a:close/>
                  <a:moveTo>
                    <a:pt x="40164" y="12777"/>
                  </a:moveTo>
                  <a:lnTo>
                    <a:pt x="40164" y="12777"/>
                  </a:lnTo>
                  <a:lnTo>
                    <a:pt x="40050" y="12777"/>
                  </a:lnTo>
                  <a:lnTo>
                    <a:pt x="39975" y="12739"/>
                  </a:lnTo>
                  <a:lnTo>
                    <a:pt x="39880" y="12702"/>
                  </a:lnTo>
                  <a:lnTo>
                    <a:pt x="39824" y="12664"/>
                  </a:lnTo>
                  <a:lnTo>
                    <a:pt x="39767" y="12607"/>
                  </a:lnTo>
                  <a:lnTo>
                    <a:pt x="39710" y="12531"/>
                  </a:lnTo>
                  <a:lnTo>
                    <a:pt x="39672" y="12437"/>
                  </a:lnTo>
                  <a:lnTo>
                    <a:pt x="39635" y="12342"/>
                  </a:lnTo>
                  <a:lnTo>
                    <a:pt x="39635" y="12342"/>
                  </a:lnTo>
                  <a:lnTo>
                    <a:pt x="39578" y="12191"/>
                  </a:lnTo>
                  <a:lnTo>
                    <a:pt x="39540" y="12040"/>
                  </a:lnTo>
                  <a:lnTo>
                    <a:pt x="39521" y="11870"/>
                  </a:lnTo>
                  <a:lnTo>
                    <a:pt x="39502" y="11700"/>
                  </a:lnTo>
                  <a:lnTo>
                    <a:pt x="39502" y="11378"/>
                  </a:lnTo>
                  <a:lnTo>
                    <a:pt x="39521" y="11038"/>
                  </a:lnTo>
                  <a:lnTo>
                    <a:pt x="39521" y="11038"/>
                  </a:lnTo>
                  <a:lnTo>
                    <a:pt x="39540" y="10963"/>
                  </a:lnTo>
                  <a:lnTo>
                    <a:pt x="39559" y="10868"/>
                  </a:lnTo>
                  <a:lnTo>
                    <a:pt x="39597" y="10811"/>
                  </a:lnTo>
                  <a:lnTo>
                    <a:pt x="39653" y="10736"/>
                  </a:lnTo>
                  <a:lnTo>
                    <a:pt x="39767" y="10622"/>
                  </a:lnTo>
                  <a:lnTo>
                    <a:pt x="39918" y="10509"/>
                  </a:lnTo>
                  <a:lnTo>
                    <a:pt x="39918" y="10509"/>
                  </a:lnTo>
                  <a:lnTo>
                    <a:pt x="40220" y="10301"/>
                  </a:lnTo>
                  <a:lnTo>
                    <a:pt x="40220" y="10301"/>
                  </a:lnTo>
                  <a:lnTo>
                    <a:pt x="40485" y="10263"/>
                  </a:lnTo>
                  <a:lnTo>
                    <a:pt x="40485" y="10263"/>
                  </a:lnTo>
                  <a:lnTo>
                    <a:pt x="40939" y="10169"/>
                  </a:lnTo>
                  <a:lnTo>
                    <a:pt x="40939" y="10169"/>
                  </a:lnTo>
                  <a:lnTo>
                    <a:pt x="41014" y="10244"/>
                  </a:lnTo>
                  <a:lnTo>
                    <a:pt x="41071" y="10320"/>
                  </a:lnTo>
                  <a:lnTo>
                    <a:pt x="41147" y="10528"/>
                  </a:lnTo>
                  <a:lnTo>
                    <a:pt x="41184" y="10717"/>
                  </a:lnTo>
                  <a:lnTo>
                    <a:pt x="41222" y="10925"/>
                  </a:lnTo>
                  <a:lnTo>
                    <a:pt x="41222" y="10925"/>
                  </a:lnTo>
                  <a:lnTo>
                    <a:pt x="41241" y="11133"/>
                  </a:lnTo>
                  <a:lnTo>
                    <a:pt x="41222" y="11341"/>
                  </a:lnTo>
                  <a:lnTo>
                    <a:pt x="41203" y="11549"/>
                  </a:lnTo>
                  <a:lnTo>
                    <a:pt x="41165" y="11756"/>
                  </a:lnTo>
                  <a:lnTo>
                    <a:pt x="41090" y="11946"/>
                  </a:lnTo>
                  <a:lnTo>
                    <a:pt x="40995" y="12135"/>
                  </a:lnTo>
                  <a:lnTo>
                    <a:pt x="40882" y="12305"/>
                  </a:lnTo>
                  <a:lnTo>
                    <a:pt x="40750" y="12456"/>
                  </a:lnTo>
                  <a:lnTo>
                    <a:pt x="40750" y="12456"/>
                  </a:lnTo>
                  <a:lnTo>
                    <a:pt x="40636" y="12569"/>
                  </a:lnTo>
                  <a:lnTo>
                    <a:pt x="40523" y="12683"/>
                  </a:lnTo>
                  <a:lnTo>
                    <a:pt x="40372" y="12758"/>
                  </a:lnTo>
                  <a:lnTo>
                    <a:pt x="40296" y="12777"/>
                  </a:lnTo>
                  <a:lnTo>
                    <a:pt x="40220" y="12796"/>
                  </a:lnTo>
                  <a:lnTo>
                    <a:pt x="40220" y="12796"/>
                  </a:lnTo>
                  <a:lnTo>
                    <a:pt x="40164" y="12777"/>
                  </a:lnTo>
                  <a:lnTo>
                    <a:pt x="40164" y="12777"/>
                  </a:lnTo>
                  <a:close/>
                  <a:moveTo>
                    <a:pt x="35155" y="95"/>
                  </a:moveTo>
                  <a:lnTo>
                    <a:pt x="35155" y="95"/>
                  </a:lnTo>
                  <a:lnTo>
                    <a:pt x="35174" y="416"/>
                  </a:lnTo>
                  <a:lnTo>
                    <a:pt x="35174" y="567"/>
                  </a:lnTo>
                  <a:lnTo>
                    <a:pt x="35174" y="719"/>
                  </a:lnTo>
                  <a:lnTo>
                    <a:pt x="35174" y="719"/>
                  </a:lnTo>
                  <a:lnTo>
                    <a:pt x="35174" y="794"/>
                  </a:lnTo>
                  <a:lnTo>
                    <a:pt x="35174" y="794"/>
                  </a:lnTo>
                  <a:lnTo>
                    <a:pt x="35117" y="1210"/>
                  </a:lnTo>
                  <a:lnTo>
                    <a:pt x="35042" y="1607"/>
                  </a:lnTo>
                  <a:lnTo>
                    <a:pt x="34985" y="2023"/>
                  </a:lnTo>
                  <a:lnTo>
                    <a:pt x="34947" y="2439"/>
                  </a:lnTo>
                  <a:lnTo>
                    <a:pt x="34947" y="2439"/>
                  </a:lnTo>
                  <a:lnTo>
                    <a:pt x="34928" y="2949"/>
                  </a:lnTo>
                  <a:lnTo>
                    <a:pt x="34928" y="3459"/>
                  </a:lnTo>
                  <a:lnTo>
                    <a:pt x="34928" y="3459"/>
                  </a:lnTo>
                  <a:lnTo>
                    <a:pt x="34947" y="3667"/>
                  </a:lnTo>
                  <a:lnTo>
                    <a:pt x="34947" y="3875"/>
                  </a:lnTo>
                  <a:lnTo>
                    <a:pt x="34947" y="3875"/>
                  </a:lnTo>
                  <a:lnTo>
                    <a:pt x="34947" y="3951"/>
                  </a:lnTo>
                  <a:lnTo>
                    <a:pt x="34909" y="3969"/>
                  </a:lnTo>
                  <a:lnTo>
                    <a:pt x="34872" y="3969"/>
                  </a:lnTo>
                  <a:lnTo>
                    <a:pt x="34872" y="3969"/>
                  </a:lnTo>
                  <a:lnTo>
                    <a:pt x="34777" y="3875"/>
                  </a:lnTo>
                  <a:lnTo>
                    <a:pt x="34702" y="3762"/>
                  </a:lnTo>
                  <a:lnTo>
                    <a:pt x="34550" y="3535"/>
                  </a:lnTo>
                  <a:lnTo>
                    <a:pt x="34550" y="3535"/>
                  </a:lnTo>
                  <a:lnTo>
                    <a:pt x="34153" y="3006"/>
                  </a:lnTo>
                  <a:lnTo>
                    <a:pt x="34153" y="3006"/>
                  </a:lnTo>
                  <a:lnTo>
                    <a:pt x="33889" y="2646"/>
                  </a:lnTo>
                  <a:lnTo>
                    <a:pt x="33586" y="2212"/>
                  </a:lnTo>
                  <a:lnTo>
                    <a:pt x="33454" y="1985"/>
                  </a:lnTo>
                  <a:lnTo>
                    <a:pt x="33341" y="1777"/>
                  </a:lnTo>
                  <a:lnTo>
                    <a:pt x="33284" y="1550"/>
                  </a:lnTo>
                  <a:lnTo>
                    <a:pt x="33265" y="1456"/>
                  </a:lnTo>
                  <a:lnTo>
                    <a:pt x="33265" y="1361"/>
                  </a:lnTo>
                  <a:lnTo>
                    <a:pt x="33265" y="1361"/>
                  </a:lnTo>
                  <a:lnTo>
                    <a:pt x="33265" y="1286"/>
                  </a:lnTo>
                  <a:lnTo>
                    <a:pt x="33303" y="1210"/>
                  </a:lnTo>
                  <a:lnTo>
                    <a:pt x="33341" y="1153"/>
                  </a:lnTo>
                  <a:lnTo>
                    <a:pt x="33378" y="1097"/>
                  </a:lnTo>
                  <a:lnTo>
                    <a:pt x="33511" y="1002"/>
                  </a:lnTo>
                  <a:lnTo>
                    <a:pt x="33624" y="908"/>
                  </a:lnTo>
                  <a:lnTo>
                    <a:pt x="33624" y="908"/>
                  </a:lnTo>
                  <a:lnTo>
                    <a:pt x="33756" y="794"/>
                  </a:lnTo>
                  <a:lnTo>
                    <a:pt x="33756" y="794"/>
                  </a:lnTo>
                  <a:lnTo>
                    <a:pt x="34040" y="548"/>
                  </a:lnTo>
                  <a:lnTo>
                    <a:pt x="34305" y="303"/>
                  </a:lnTo>
                  <a:lnTo>
                    <a:pt x="34305" y="303"/>
                  </a:lnTo>
                  <a:lnTo>
                    <a:pt x="34513" y="114"/>
                  </a:lnTo>
                  <a:lnTo>
                    <a:pt x="34645" y="19"/>
                  </a:lnTo>
                  <a:lnTo>
                    <a:pt x="34683" y="0"/>
                  </a:lnTo>
                  <a:lnTo>
                    <a:pt x="34720" y="19"/>
                  </a:lnTo>
                  <a:lnTo>
                    <a:pt x="34720" y="19"/>
                  </a:lnTo>
                  <a:lnTo>
                    <a:pt x="34720" y="38"/>
                  </a:lnTo>
                  <a:lnTo>
                    <a:pt x="34702" y="76"/>
                  </a:lnTo>
                  <a:lnTo>
                    <a:pt x="34702" y="76"/>
                  </a:lnTo>
                  <a:lnTo>
                    <a:pt x="34588" y="152"/>
                  </a:lnTo>
                  <a:lnTo>
                    <a:pt x="34475" y="246"/>
                  </a:lnTo>
                  <a:lnTo>
                    <a:pt x="34248" y="454"/>
                  </a:lnTo>
                  <a:lnTo>
                    <a:pt x="34248" y="454"/>
                  </a:lnTo>
                  <a:lnTo>
                    <a:pt x="33889" y="794"/>
                  </a:lnTo>
                  <a:lnTo>
                    <a:pt x="35098" y="794"/>
                  </a:lnTo>
                  <a:lnTo>
                    <a:pt x="35098" y="794"/>
                  </a:lnTo>
                  <a:lnTo>
                    <a:pt x="35098" y="719"/>
                  </a:lnTo>
                  <a:lnTo>
                    <a:pt x="35098" y="719"/>
                  </a:lnTo>
                  <a:lnTo>
                    <a:pt x="35098" y="567"/>
                  </a:lnTo>
                  <a:lnTo>
                    <a:pt x="35098" y="416"/>
                  </a:lnTo>
                  <a:lnTo>
                    <a:pt x="35080" y="95"/>
                  </a:lnTo>
                  <a:lnTo>
                    <a:pt x="35080" y="95"/>
                  </a:lnTo>
                  <a:lnTo>
                    <a:pt x="35098" y="76"/>
                  </a:lnTo>
                  <a:lnTo>
                    <a:pt x="35117" y="57"/>
                  </a:lnTo>
                  <a:lnTo>
                    <a:pt x="35155" y="76"/>
                  </a:lnTo>
                  <a:lnTo>
                    <a:pt x="35155" y="95"/>
                  </a:lnTo>
                  <a:lnTo>
                    <a:pt x="35155" y="95"/>
                  </a:lnTo>
                  <a:close/>
                  <a:moveTo>
                    <a:pt x="28729" y="6427"/>
                  </a:moveTo>
                  <a:lnTo>
                    <a:pt x="28729" y="6427"/>
                  </a:lnTo>
                  <a:lnTo>
                    <a:pt x="28823" y="6540"/>
                  </a:lnTo>
                  <a:lnTo>
                    <a:pt x="28918" y="6672"/>
                  </a:lnTo>
                  <a:lnTo>
                    <a:pt x="28937" y="6729"/>
                  </a:lnTo>
                  <a:lnTo>
                    <a:pt x="28956" y="6805"/>
                  </a:lnTo>
                  <a:lnTo>
                    <a:pt x="28956" y="6880"/>
                  </a:lnTo>
                  <a:lnTo>
                    <a:pt x="28918" y="6956"/>
                  </a:lnTo>
                  <a:lnTo>
                    <a:pt x="28918" y="6956"/>
                  </a:lnTo>
                  <a:lnTo>
                    <a:pt x="28729" y="7409"/>
                  </a:lnTo>
                  <a:lnTo>
                    <a:pt x="28521" y="7882"/>
                  </a:lnTo>
                  <a:lnTo>
                    <a:pt x="28521" y="7882"/>
                  </a:lnTo>
                  <a:lnTo>
                    <a:pt x="28408" y="8052"/>
                  </a:lnTo>
                  <a:lnTo>
                    <a:pt x="28351" y="8146"/>
                  </a:lnTo>
                  <a:lnTo>
                    <a:pt x="28294" y="8203"/>
                  </a:lnTo>
                  <a:lnTo>
                    <a:pt x="28294" y="8203"/>
                  </a:lnTo>
                  <a:lnTo>
                    <a:pt x="28162" y="8279"/>
                  </a:lnTo>
                  <a:lnTo>
                    <a:pt x="28049" y="8336"/>
                  </a:lnTo>
                  <a:lnTo>
                    <a:pt x="27897" y="8373"/>
                  </a:lnTo>
                  <a:lnTo>
                    <a:pt x="27765" y="8392"/>
                  </a:lnTo>
                  <a:lnTo>
                    <a:pt x="27765" y="8392"/>
                  </a:lnTo>
                  <a:lnTo>
                    <a:pt x="27595" y="8336"/>
                  </a:lnTo>
                  <a:lnTo>
                    <a:pt x="27425" y="8279"/>
                  </a:lnTo>
                  <a:lnTo>
                    <a:pt x="27274" y="8203"/>
                  </a:lnTo>
                  <a:lnTo>
                    <a:pt x="27122" y="8109"/>
                  </a:lnTo>
                  <a:lnTo>
                    <a:pt x="27122" y="8109"/>
                  </a:lnTo>
                  <a:lnTo>
                    <a:pt x="27047" y="8033"/>
                  </a:lnTo>
                  <a:lnTo>
                    <a:pt x="27009" y="7939"/>
                  </a:lnTo>
                  <a:lnTo>
                    <a:pt x="26952" y="7731"/>
                  </a:lnTo>
                  <a:lnTo>
                    <a:pt x="26952" y="7731"/>
                  </a:lnTo>
                  <a:lnTo>
                    <a:pt x="26820" y="7504"/>
                  </a:lnTo>
                  <a:lnTo>
                    <a:pt x="26707" y="7277"/>
                  </a:lnTo>
                  <a:lnTo>
                    <a:pt x="26480" y="6805"/>
                  </a:lnTo>
                  <a:lnTo>
                    <a:pt x="26480" y="6805"/>
                  </a:lnTo>
                  <a:lnTo>
                    <a:pt x="26348" y="6445"/>
                  </a:lnTo>
                  <a:lnTo>
                    <a:pt x="26272" y="6256"/>
                  </a:lnTo>
                  <a:lnTo>
                    <a:pt x="26234" y="6049"/>
                  </a:lnTo>
                  <a:lnTo>
                    <a:pt x="26196" y="5860"/>
                  </a:lnTo>
                  <a:lnTo>
                    <a:pt x="26196" y="5652"/>
                  </a:lnTo>
                  <a:lnTo>
                    <a:pt x="26215" y="5463"/>
                  </a:lnTo>
                  <a:lnTo>
                    <a:pt x="26272" y="5274"/>
                  </a:lnTo>
                  <a:lnTo>
                    <a:pt x="26272" y="5274"/>
                  </a:lnTo>
                  <a:lnTo>
                    <a:pt x="26329" y="5179"/>
                  </a:lnTo>
                  <a:lnTo>
                    <a:pt x="26404" y="5104"/>
                  </a:lnTo>
                  <a:lnTo>
                    <a:pt x="26480" y="5047"/>
                  </a:lnTo>
                  <a:lnTo>
                    <a:pt x="26555" y="4990"/>
                  </a:lnTo>
                  <a:lnTo>
                    <a:pt x="26744" y="4877"/>
                  </a:lnTo>
                  <a:lnTo>
                    <a:pt x="26915" y="4763"/>
                  </a:lnTo>
                  <a:lnTo>
                    <a:pt x="26915" y="4763"/>
                  </a:lnTo>
                  <a:lnTo>
                    <a:pt x="27293" y="4536"/>
                  </a:lnTo>
                  <a:lnTo>
                    <a:pt x="27500" y="4423"/>
                  </a:lnTo>
                  <a:lnTo>
                    <a:pt x="27708" y="4347"/>
                  </a:lnTo>
                  <a:lnTo>
                    <a:pt x="27708" y="4347"/>
                  </a:lnTo>
                  <a:lnTo>
                    <a:pt x="27897" y="4291"/>
                  </a:lnTo>
                  <a:lnTo>
                    <a:pt x="27973" y="4291"/>
                  </a:lnTo>
                  <a:lnTo>
                    <a:pt x="28049" y="4291"/>
                  </a:lnTo>
                  <a:lnTo>
                    <a:pt x="28162" y="4347"/>
                  </a:lnTo>
                  <a:lnTo>
                    <a:pt x="28275" y="4423"/>
                  </a:lnTo>
                  <a:lnTo>
                    <a:pt x="28370" y="4536"/>
                  </a:lnTo>
                  <a:lnTo>
                    <a:pt x="28445" y="4669"/>
                  </a:lnTo>
                  <a:lnTo>
                    <a:pt x="28616" y="4952"/>
                  </a:lnTo>
                  <a:lnTo>
                    <a:pt x="28616" y="4952"/>
                  </a:lnTo>
                  <a:lnTo>
                    <a:pt x="28748" y="5217"/>
                  </a:lnTo>
                  <a:lnTo>
                    <a:pt x="28805" y="5368"/>
                  </a:lnTo>
                  <a:lnTo>
                    <a:pt x="28823" y="5519"/>
                  </a:lnTo>
                  <a:lnTo>
                    <a:pt x="28842" y="5652"/>
                  </a:lnTo>
                  <a:lnTo>
                    <a:pt x="28842" y="5803"/>
                  </a:lnTo>
                  <a:lnTo>
                    <a:pt x="28805" y="5954"/>
                  </a:lnTo>
                  <a:lnTo>
                    <a:pt x="28748" y="6105"/>
                  </a:lnTo>
                  <a:lnTo>
                    <a:pt x="28748" y="6105"/>
                  </a:lnTo>
                  <a:lnTo>
                    <a:pt x="28729" y="6181"/>
                  </a:lnTo>
                  <a:lnTo>
                    <a:pt x="28691" y="6275"/>
                  </a:lnTo>
                  <a:lnTo>
                    <a:pt x="28691" y="6351"/>
                  </a:lnTo>
                  <a:lnTo>
                    <a:pt x="28729" y="6427"/>
                  </a:lnTo>
                  <a:lnTo>
                    <a:pt x="28729" y="6427"/>
                  </a:lnTo>
                  <a:close/>
                  <a:moveTo>
                    <a:pt x="10944" y="9299"/>
                  </a:moveTo>
                  <a:lnTo>
                    <a:pt x="10944" y="9299"/>
                  </a:lnTo>
                  <a:lnTo>
                    <a:pt x="10981" y="9488"/>
                  </a:lnTo>
                  <a:lnTo>
                    <a:pt x="11000" y="9677"/>
                  </a:lnTo>
                  <a:lnTo>
                    <a:pt x="11019" y="9866"/>
                  </a:lnTo>
                  <a:lnTo>
                    <a:pt x="11019" y="10055"/>
                  </a:lnTo>
                  <a:lnTo>
                    <a:pt x="10981" y="10415"/>
                  </a:lnTo>
                  <a:lnTo>
                    <a:pt x="10944" y="10793"/>
                  </a:lnTo>
                  <a:lnTo>
                    <a:pt x="10944" y="10793"/>
                  </a:lnTo>
                  <a:lnTo>
                    <a:pt x="10906" y="11095"/>
                  </a:lnTo>
                  <a:lnTo>
                    <a:pt x="10868" y="11246"/>
                  </a:lnTo>
                  <a:lnTo>
                    <a:pt x="10830" y="11378"/>
                  </a:lnTo>
                  <a:lnTo>
                    <a:pt x="10830" y="11378"/>
                  </a:lnTo>
                  <a:lnTo>
                    <a:pt x="10792" y="11492"/>
                  </a:lnTo>
                  <a:lnTo>
                    <a:pt x="10717" y="11549"/>
                  </a:lnTo>
                  <a:lnTo>
                    <a:pt x="10622" y="11586"/>
                  </a:lnTo>
                  <a:lnTo>
                    <a:pt x="10509" y="11586"/>
                  </a:lnTo>
                  <a:lnTo>
                    <a:pt x="10509" y="11586"/>
                  </a:lnTo>
                  <a:lnTo>
                    <a:pt x="10188" y="11549"/>
                  </a:lnTo>
                  <a:lnTo>
                    <a:pt x="10017" y="11530"/>
                  </a:lnTo>
                  <a:lnTo>
                    <a:pt x="9942" y="11492"/>
                  </a:lnTo>
                  <a:lnTo>
                    <a:pt x="9866" y="11454"/>
                  </a:lnTo>
                  <a:lnTo>
                    <a:pt x="9866" y="11454"/>
                  </a:lnTo>
                  <a:lnTo>
                    <a:pt x="9828" y="11416"/>
                  </a:lnTo>
                  <a:lnTo>
                    <a:pt x="9791" y="11360"/>
                  </a:lnTo>
                  <a:lnTo>
                    <a:pt x="9734" y="11227"/>
                  </a:lnTo>
                  <a:lnTo>
                    <a:pt x="9734" y="11227"/>
                  </a:lnTo>
                  <a:lnTo>
                    <a:pt x="9602" y="10925"/>
                  </a:lnTo>
                  <a:lnTo>
                    <a:pt x="9545" y="10755"/>
                  </a:lnTo>
                  <a:lnTo>
                    <a:pt x="9488" y="10566"/>
                  </a:lnTo>
                  <a:lnTo>
                    <a:pt x="9450" y="10396"/>
                  </a:lnTo>
                  <a:lnTo>
                    <a:pt x="9432" y="10226"/>
                  </a:lnTo>
                  <a:lnTo>
                    <a:pt x="9450" y="10055"/>
                  </a:lnTo>
                  <a:lnTo>
                    <a:pt x="9469" y="9980"/>
                  </a:lnTo>
                  <a:lnTo>
                    <a:pt x="9507" y="9904"/>
                  </a:lnTo>
                  <a:lnTo>
                    <a:pt x="9507" y="9904"/>
                  </a:lnTo>
                  <a:lnTo>
                    <a:pt x="9658" y="9715"/>
                  </a:lnTo>
                  <a:lnTo>
                    <a:pt x="9810" y="9545"/>
                  </a:lnTo>
                  <a:lnTo>
                    <a:pt x="10131" y="9205"/>
                  </a:lnTo>
                  <a:lnTo>
                    <a:pt x="10131" y="9205"/>
                  </a:lnTo>
                  <a:lnTo>
                    <a:pt x="10282" y="9054"/>
                  </a:lnTo>
                  <a:lnTo>
                    <a:pt x="10377" y="8978"/>
                  </a:lnTo>
                  <a:lnTo>
                    <a:pt x="10414" y="8978"/>
                  </a:lnTo>
                  <a:lnTo>
                    <a:pt x="10433" y="8997"/>
                  </a:lnTo>
                  <a:lnTo>
                    <a:pt x="10433" y="8997"/>
                  </a:lnTo>
                  <a:lnTo>
                    <a:pt x="10433" y="9016"/>
                  </a:lnTo>
                  <a:lnTo>
                    <a:pt x="10433" y="9035"/>
                  </a:lnTo>
                  <a:lnTo>
                    <a:pt x="10433" y="9035"/>
                  </a:lnTo>
                  <a:lnTo>
                    <a:pt x="10433" y="9035"/>
                  </a:lnTo>
                  <a:lnTo>
                    <a:pt x="10433" y="9035"/>
                  </a:lnTo>
                  <a:lnTo>
                    <a:pt x="10471" y="9016"/>
                  </a:lnTo>
                  <a:lnTo>
                    <a:pt x="10528" y="9035"/>
                  </a:lnTo>
                  <a:lnTo>
                    <a:pt x="10641" y="9054"/>
                  </a:lnTo>
                  <a:lnTo>
                    <a:pt x="10641" y="9054"/>
                  </a:lnTo>
                  <a:lnTo>
                    <a:pt x="10736" y="9073"/>
                  </a:lnTo>
                  <a:lnTo>
                    <a:pt x="10830" y="9129"/>
                  </a:lnTo>
                  <a:lnTo>
                    <a:pt x="10906" y="9205"/>
                  </a:lnTo>
                  <a:lnTo>
                    <a:pt x="10944" y="9299"/>
                  </a:lnTo>
                  <a:lnTo>
                    <a:pt x="10944" y="9299"/>
                  </a:lnTo>
                  <a:close/>
                  <a:moveTo>
                    <a:pt x="12456" y="5822"/>
                  </a:moveTo>
                  <a:lnTo>
                    <a:pt x="12456" y="5822"/>
                  </a:lnTo>
                  <a:lnTo>
                    <a:pt x="11889" y="5652"/>
                  </a:lnTo>
                  <a:lnTo>
                    <a:pt x="11605" y="5576"/>
                  </a:lnTo>
                  <a:lnTo>
                    <a:pt x="11341" y="5482"/>
                  </a:lnTo>
                  <a:lnTo>
                    <a:pt x="11341" y="5482"/>
                  </a:lnTo>
                  <a:lnTo>
                    <a:pt x="11038" y="5349"/>
                  </a:lnTo>
                  <a:lnTo>
                    <a:pt x="10736" y="5198"/>
                  </a:lnTo>
                  <a:lnTo>
                    <a:pt x="10131" y="4877"/>
                  </a:lnTo>
                  <a:lnTo>
                    <a:pt x="10131" y="4877"/>
                  </a:lnTo>
                  <a:lnTo>
                    <a:pt x="9942" y="4782"/>
                  </a:lnTo>
                  <a:lnTo>
                    <a:pt x="9753" y="4650"/>
                  </a:lnTo>
                  <a:lnTo>
                    <a:pt x="9677" y="4593"/>
                  </a:lnTo>
                  <a:lnTo>
                    <a:pt x="9602" y="4518"/>
                  </a:lnTo>
                  <a:lnTo>
                    <a:pt x="9526" y="4442"/>
                  </a:lnTo>
                  <a:lnTo>
                    <a:pt x="9469" y="4347"/>
                  </a:lnTo>
                  <a:lnTo>
                    <a:pt x="9469" y="4347"/>
                  </a:lnTo>
                  <a:lnTo>
                    <a:pt x="9564" y="4121"/>
                  </a:lnTo>
                  <a:lnTo>
                    <a:pt x="9564" y="4121"/>
                  </a:lnTo>
                  <a:lnTo>
                    <a:pt x="10188" y="2665"/>
                  </a:lnTo>
                  <a:lnTo>
                    <a:pt x="10188" y="2665"/>
                  </a:lnTo>
                  <a:lnTo>
                    <a:pt x="10206" y="2609"/>
                  </a:lnTo>
                  <a:lnTo>
                    <a:pt x="10206" y="2609"/>
                  </a:lnTo>
                  <a:lnTo>
                    <a:pt x="10433" y="2174"/>
                  </a:lnTo>
                  <a:lnTo>
                    <a:pt x="10433" y="2174"/>
                  </a:lnTo>
                  <a:lnTo>
                    <a:pt x="10528" y="2023"/>
                  </a:lnTo>
                  <a:lnTo>
                    <a:pt x="10622" y="1890"/>
                  </a:lnTo>
                  <a:lnTo>
                    <a:pt x="10679" y="1834"/>
                  </a:lnTo>
                  <a:lnTo>
                    <a:pt x="10736" y="1777"/>
                  </a:lnTo>
                  <a:lnTo>
                    <a:pt x="10811" y="1720"/>
                  </a:lnTo>
                  <a:lnTo>
                    <a:pt x="10906" y="1701"/>
                  </a:lnTo>
                  <a:lnTo>
                    <a:pt x="10906" y="1701"/>
                  </a:lnTo>
                  <a:lnTo>
                    <a:pt x="11227" y="1645"/>
                  </a:lnTo>
                  <a:lnTo>
                    <a:pt x="11397" y="1607"/>
                  </a:lnTo>
                  <a:lnTo>
                    <a:pt x="11567" y="1607"/>
                  </a:lnTo>
                  <a:lnTo>
                    <a:pt x="11737" y="1607"/>
                  </a:lnTo>
                  <a:lnTo>
                    <a:pt x="11908" y="1626"/>
                  </a:lnTo>
                  <a:lnTo>
                    <a:pt x="12078" y="1664"/>
                  </a:lnTo>
                  <a:lnTo>
                    <a:pt x="12229" y="1720"/>
                  </a:lnTo>
                  <a:lnTo>
                    <a:pt x="12229" y="1720"/>
                  </a:lnTo>
                  <a:lnTo>
                    <a:pt x="12399" y="1815"/>
                  </a:lnTo>
                  <a:lnTo>
                    <a:pt x="12550" y="1909"/>
                  </a:lnTo>
                  <a:lnTo>
                    <a:pt x="12701" y="2023"/>
                  </a:lnTo>
                  <a:lnTo>
                    <a:pt x="12834" y="2155"/>
                  </a:lnTo>
                  <a:lnTo>
                    <a:pt x="12834" y="2155"/>
                  </a:lnTo>
                  <a:lnTo>
                    <a:pt x="12928" y="2287"/>
                  </a:lnTo>
                  <a:lnTo>
                    <a:pt x="13023" y="2420"/>
                  </a:lnTo>
                  <a:lnTo>
                    <a:pt x="13231" y="2684"/>
                  </a:lnTo>
                  <a:lnTo>
                    <a:pt x="13231" y="2684"/>
                  </a:lnTo>
                  <a:lnTo>
                    <a:pt x="13325" y="2798"/>
                  </a:lnTo>
                  <a:lnTo>
                    <a:pt x="13438" y="2911"/>
                  </a:lnTo>
                  <a:lnTo>
                    <a:pt x="13552" y="3006"/>
                  </a:lnTo>
                  <a:lnTo>
                    <a:pt x="13665" y="3119"/>
                  </a:lnTo>
                  <a:lnTo>
                    <a:pt x="13665" y="3119"/>
                  </a:lnTo>
                  <a:lnTo>
                    <a:pt x="13741" y="3308"/>
                  </a:lnTo>
                  <a:lnTo>
                    <a:pt x="13816" y="3478"/>
                  </a:lnTo>
                  <a:lnTo>
                    <a:pt x="13854" y="3667"/>
                  </a:lnTo>
                  <a:lnTo>
                    <a:pt x="13892" y="3875"/>
                  </a:lnTo>
                  <a:lnTo>
                    <a:pt x="13892" y="3875"/>
                  </a:lnTo>
                  <a:lnTo>
                    <a:pt x="13930" y="4102"/>
                  </a:lnTo>
                  <a:lnTo>
                    <a:pt x="13949" y="4329"/>
                  </a:lnTo>
                  <a:lnTo>
                    <a:pt x="13930" y="4555"/>
                  </a:lnTo>
                  <a:lnTo>
                    <a:pt x="13911" y="4650"/>
                  </a:lnTo>
                  <a:lnTo>
                    <a:pt x="13873" y="4763"/>
                  </a:lnTo>
                  <a:lnTo>
                    <a:pt x="13873" y="4763"/>
                  </a:lnTo>
                  <a:lnTo>
                    <a:pt x="13798" y="4933"/>
                  </a:lnTo>
                  <a:lnTo>
                    <a:pt x="13722" y="5104"/>
                  </a:lnTo>
                  <a:lnTo>
                    <a:pt x="13722" y="5104"/>
                  </a:lnTo>
                  <a:lnTo>
                    <a:pt x="13590" y="5311"/>
                  </a:lnTo>
                  <a:lnTo>
                    <a:pt x="13514" y="5425"/>
                  </a:lnTo>
                  <a:lnTo>
                    <a:pt x="13420" y="5500"/>
                  </a:lnTo>
                  <a:lnTo>
                    <a:pt x="13420" y="5500"/>
                  </a:lnTo>
                  <a:lnTo>
                    <a:pt x="13249" y="5633"/>
                  </a:lnTo>
                  <a:lnTo>
                    <a:pt x="13042" y="5727"/>
                  </a:lnTo>
                  <a:lnTo>
                    <a:pt x="12834" y="5803"/>
                  </a:lnTo>
                  <a:lnTo>
                    <a:pt x="12720" y="5822"/>
                  </a:lnTo>
                  <a:lnTo>
                    <a:pt x="12626" y="5841"/>
                  </a:lnTo>
                  <a:lnTo>
                    <a:pt x="12626" y="5841"/>
                  </a:lnTo>
                  <a:lnTo>
                    <a:pt x="12456" y="5822"/>
                  </a:lnTo>
                  <a:lnTo>
                    <a:pt x="12456" y="5822"/>
                  </a:lnTo>
                  <a:close/>
                  <a:moveTo>
                    <a:pt x="8770" y="14762"/>
                  </a:moveTo>
                  <a:lnTo>
                    <a:pt x="8770" y="14762"/>
                  </a:lnTo>
                  <a:lnTo>
                    <a:pt x="8789" y="15064"/>
                  </a:lnTo>
                  <a:lnTo>
                    <a:pt x="8789" y="15291"/>
                  </a:lnTo>
                  <a:lnTo>
                    <a:pt x="8789" y="15499"/>
                  </a:lnTo>
                  <a:lnTo>
                    <a:pt x="8751" y="15688"/>
                  </a:lnTo>
                  <a:lnTo>
                    <a:pt x="8713" y="15782"/>
                  </a:lnTo>
                  <a:lnTo>
                    <a:pt x="8676" y="15858"/>
                  </a:lnTo>
                  <a:lnTo>
                    <a:pt x="8638" y="15915"/>
                  </a:lnTo>
                  <a:lnTo>
                    <a:pt x="8581" y="15952"/>
                  </a:lnTo>
                  <a:lnTo>
                    <a:pt x="8505" y="15952"/>
                  </a:lnTo>
                  <a:lnTo>
                    <a:pt x="8430" y="15952"/>
                  </a:lnTo>
                  <a:lnTo>
                    <a:pt x="8430" y="15952"/>
                  </a:lnTo>
                  <a:lnTo>
                    <a:pt x="8279" y="15877"/>
                  </a:lnTo>
                  <a:lnTo>
                    <a:pt x="8127" y="15782"/>
                  </a:lnTo>
                  <a:lnTo>
                    <a:pt x="8052" y="15726"/>
                  </a:lnTo>
                  <a:lnTo>
                    <a:pt x="7995" y="15650"/>
                  </a:lnTo>
                  <a:lnTo>
                    <a:pt x="7957" y="15574"/>
                  </a:lnTo>
                  <a:lnTo>
                    <a:pt x="7920" y="15499"/>
                  </a:lnTo>
                  <a:lnTo>
                    <a:pt x="7920" y="15499"/>
                  </a:lnTo>
                  <a:lnTo>
                    <a:pt x="7787" y="15045"/>
                  </a:lnTo>
                  <a:lnTo>
                    <a:pt x="7674" y="14592"/>
                  </a:lnTo>
                  <a:lnTo>
                    <a:pt x="7674" y="14592"/>
                  </a:lnTo>
                  <a:lnTo>
                    <a:pt x="7636" y="14592"/>
                  </a:lnTo>
                  <a:lnTo>
                    <a:pt x="7617" y="14573"/>
                  </a:lnTo>
                  <a:lnTo>
                    <a:pt x="7617" y="14573"/>
                  </a:lnTo>
                  <a:lnTo>
                    <a:pt x="7523" y="14232"/>
                  </a:lnTo>
                  <a:lnTo>
                    <a:pt x="7523" y="14232"/>
                  </a:lnTo>
                  <a:lnTo>
                    <a:pt x="7485" y="14081"/>
                  </a:lnTo>
                  <a:lnTo>
                    <a:pt x="7466" y="13911"/>
                  </a:lnTo>
                  <a:lnTo>
                    <a:pt x="7447" y="13741"/>
                  </a:lnTo>
                  <a:lnTo>
                    <a:pt x="7466" y="13590"/>
                  </a:lnTo>
                  <a:lnTo>
                    <a:pt x="7466" y="13590"/>
                  </a:lnTo>
                  <a:lnTo>
                    <a:pt x="7485" y="13495"/>
                  </a:lnTo>
                  <a:lnTo>
                    <a:pt x="7523" y="13420"/>
                  </a:lnTo>
                  <a:lnTo>
                    <a:pt x="7560" y="13344"/>
                  </a:lnTo>
                  <a:lnTo>
                    <a:pt x="7617" y="13287"/>
                  </a:lnTo>
                  <a:lnTo>
                    <a:pt x="7693" y="13231"/>
                  </a:lnTo>
                  <a:lnTo>
                    <a:pt x="7768" y="13193"/>
                  </a:lnTo>
                  <a:lnTo>
                    <a:pt x="7863" y="13174"/>
                  </a:lnTo>
                  <a:lnTo>
                    <a:pt x="7938" y="13174"/>
                  </a:lnTo>
                  <a:lnTo>
                    <a:pt x="7938" y="13174"/>
                  </a:lnTo>
                  <a:lnTo>
                    <a:pt x="8014" y="13174"/>
                  </a:lnTo>
                  <a:lnTo>
                    <a:pt x="8071" y="13212"/>
                  </a:lnTo>
                  <a:lnTo>
                    <a:pt x="8165" y="13306"/>
                  </a:lnTo>
                  <a:lnTo>
                    <a:pt x="8260" y="13401"/>
                  </a:lnTo>
                  <a:lnTo>
                    <a:pt x="8335" y="13514"/>
                  </a:lnTo>
                  <a:lnTo>
                    <a:pt x="8335" y="13514"/>
                  </a:lnTo>
                  <a:lnTo>
                    <a:pt x="8430" y="13647"/>
                  </a:lnTo>
                  <a:lnTo>
                    <a:pt x="8505" y="13798"/>
                  </a:lnTo>
                  <a:lnTo>
                    <a:pt x="8562" y="13949"/>
                  </a:lnTo>
                  <a:lnTo>
                    <a:pt x="8619" y="14100"/>
                  </a:lnTo>
                  <a:lnTo>
                    <a:pt x="8713" y="14421"/>
                  </a:lnTo>
                  <a:lnTo>
                    <a:pt x="8770" y="14762"/>
                  </a:lnTo>
                  <a:lnTo>
                    <a:pt x="8770" y="14762"/>
                  </a:lnTo>
                  <a:close/>
                  <a:moveTo>
                    <a:pt x="5954" y="21641"/>
                  </a:moveTo>
                  <a:lnTo>
                    <a:pt x="5954" y="21641"/>
                  </a:lnTo>
                  <a:lnTo>
                    <a:pt x="6105" y="21547"/>
                  </a:lnTo>
                  <a:lnTo>
                    <a:pt x="6237" y="21490"/>
                  </a:lnTo>
                  <a:lnTo>
                    <a:pt x="6351" y="21452"/>
                  </a:lnTo>
                  <a:lnTo>
                    <a:pt x="6445" y="21452"/>
                  </a:lnTo>
                  <a:lnTo>
                    <a:pt x="6502" y="21490"/>
                  </a:lnTo>
                  <a:lnTo>
                    <a:pt x="6559" y="21547"/>
                  </a:lnTo>
                  <a:lnTo>
                    <a:pt x="6578" y="21623"/>
                  </a:lnTo>
                  <a:lnTo>
                    <a:pt x="6597" y="21717"/>
                  </a:lnTo>
                  <a:lnTo>
                    <a:pt x="6597" y="21830"/>
                  </a:lnTo>
                  <a:lnTo>
                    <a:pt x="6578" y="21944"/>
                  </a:lnTo>
                  <a:lnTo>
                    <a:pt x="6521" y="22190"/>
                  </a:lnTo>
                  <a:lnTo>
                    <a:pt x="6426" y="22435"/>
                  </a:lnTo>
                  <a:lnTo>
                    <a:pt x="6332" y="22624"/>
                  </a:lnTo>
                  <a:lnTo>
                    <a:pt x="6332" y="22624"/>
                  </a:lnTo>
                  <a:lnTo>
                    <a:pt x="6011" y="23210"/>
                  </a:lnTo>
                  <a:lnTo>
                    <a:pt x="5840" y="23475"/>
                  </a:lnTo>
                  <a:lnTo>
                    <a:pt x="5651" y="23758"/>
                  </a:lnTo>
                  <a:lnTo>
                    <a:pt x="5651" y="23758"/>
                  </a:lnTo>
                  <a:lnTo>
                    <a:pt x="5292" y="24193"/>
                  </a:lnTo>
                  <a:lnTo>
                    <a:pt x="4971" y="24647"/>
                  </a:lnTo>
                  <a:lnTo>
                    <a:pt x="4971" y="24647"/>
                  </a:lnTo>
                  <a:lnTo>
                    <a:pt x="4971" y="24666"/>
                  </a:lnTo>
                  <a:lnTo>
                    <a:pt x="4971" y="24666"/>
                  </a:lnTo>
                  <a:lnTo>
                    <a:pt x="4952" y="24684"/>
                  </a:lnTo>
                  <a:lnTo>
                    <a:pt x="4933" y="24703"/>
                  </a:lnTo>
                  <a:lnTo>
                    <a:pt x="4933" y="24703"/>
                  </a:lnTo>
                  <a:lnTo>
                    <a:pt x="4933" y="24703"/>
                  </a:lnTo>
                  <a:lnTo>
                    <a:pt x="4933" y="24703"/>
                  </a:lnTo>
                  <a:lnTo>
                    <a:pt x="4858" y="24817"/>
                  </a:lnTo>
                  <a:lnTo>
                    <a:pt x="4820" y="24930"/>
                  </a:lnTo>
                  <a:lnTo>
                    <a:pt x="4820" y="24930"/>
                  </a:lnTo>
                  <a:lnTo>
                    <a:pt x="4801" y="24949"/>
                  </a:lnTo>
                  <a:lnTo>
                    <a:pt x="4763" y="24949"/>
                  </a:lnTo>
                  <a:lnTo>
                    <a:pt x="4763" y="24949"/>
                  </a:lnTo>
                  <a:lnTo>
                    <a:pt x="4744" y="24930"/>
                  </a:lnTo>
                  <a:lnTo>
                    <a:pt x="4744" y="24892"/>
                  </a:lnTo>
                  <a:lnTo>
                    <a:pt x="4782" y="24798"/>
                  </a:lnTo>
                  <a:lnTo>
                    <a:pt x="4895" y="24628"/>
                  </a:lnTo>
                  <a:lnTo>
                    <a:pt x="4895" y="24628"/>
                  </a:lnTo>
                  <a:lnTo>
                    <a:pt x="4933" y="24061"/>
                  </a:lnTo>
                  <a:lnTo>
                    <a:pt x="4990" y="23475"/>
                  </a:lnTo>
                  <a:lnTo>
                    <a:pt x="5028" y="23191"/>
                  </a:lnTo>
                  <a:lnTo>
                    <a:pt x="5084" y="22908"/>
                  </a:lnTo>
                  <a:lnTo>
                    <a:pt x="5160" y="22624"/>
                  </a:lnTo>
                  <a:lnTo>
                    <a:pt x="5236" y="22341"/>
                  </a:lnTo>
                  <a:lnTo>
                    <a:pt x="5236" y="22341"/>
                  </a:lnTo>
                  <a:lnTo>
                    <a:pt x="5273" y="22246"/>
                  </a:lnTo>
                  <a:lnTo>
                    <a:pt x="5330" y="22133"/>
                  </a:lnTo>
                  <a:lnTo>
                    <a:pt x="5387" y="22038"/>
                  </a:lnTo>
                  <a:lnTo>
                    <a:pt x="5462" y="21963"/>
                  </a:lnTo>
                  <a:lnTo>
                    <a:pt x="5462" y="21963"/>
                  </a:lnTo>
                  <a:lnTo>
                    <a:pt x="5708" y="21812"/>
                  </a:lnTo>
                  <a:lnTo>
                    <a:pt x="5954" y="21641"/>
                  </a:lnTo>
                  <a:lnTo>
                    <a:pt x="5954" y="21641"/>
                  </a:lnTo>
                  <a:close/>
                  <a:moveTo>
                    <a:pt x="23909" y="19657"/>
                  </a:moveTo>
                  <a:lnTo>
                    <a:pt x="23909" y="19657"/>
                  </a:lnTo>
                  <a:lnTo>
                    <a:pt x="23966" y="19922"/>
                  </a:lnTo>
                  <a:lnTo>
                    <a:pt x="23985" y="20111"/>
                  </a:lnTo>
                  <a:lnTo>
                    <a:pt x="23985" y="20300"/>
                  </a:lnTo>
                  <a:lnTo>
                    <a:pt x="23966" y="20470"/>
                  </a:lnTo>
                  <a:lnTo>
                    <a:pt x="23947" y="20545"/>
                  </a:lnTo>
                  <a:lnTo>
                    <a:pt x="23909" y="20602"/>
                  </a:lnTo>
                  <a:lnTo>
                    <a:pt x="23872" y="20659"/>
                  </a:lnTo>
                  <a:lnTo>
                    <a:pt x="23815" y="20696"/>
                  </a:lnTo>
                  <a:lnTo>
                    <a:pt x="23758" y="20715"/>
                  </a:lnTo>
                  <a:lnTo>
                    <a:pt x="23683" y="20715"/>
                  </a:lnTo>
                  <a:lnTo>
                    <a:pt x="23683" y="20715"/>
                  </a:lnTo>
                  <a:lnTo>
                    <a:pt x="23286" y="20545"/>
                  </a:lnTo>
                  <a:lnTo>
                    <a:pt x="22889" y="20356"/>
                  </a:lnTo>
                  <a:lnTo>
                    <a:pt x="22889" y="20356"/>
                  </a:lnTo>
                  <a:lnTo>
                    <a:pt x="22700" y="20243"/>
                  </a:lnTo>
                  <a:lnTo>
                    <a:pt x="22605" y="20167"/>
                  </a:lnTo>
                  <a:lnTo>
                    <a:pt x="22549" y="20092"/>
                  </a:lnTo>
                  <a:lnTo>
                    <a:pt x="22511" y="20016"/>
                  </a:lnTo>
                  <a:lnTo>
                    <a:pt x="22473" y="19922"/>
                  </a:lnTo>
                  <a:lnTo>
                    <a:pt x="22473" y="19808"/>
                  </a:lnTo>
                  <a:lnTo>
                    <a:pt x="22473" y="19695"/>
                  </a:lnTo>
                  <a:lnTo>
                    <a:pt x="22473" y="19695"/>
                  </a:lnTo>
                  <a:lnTo>
                    <a:pt x="22511" y="19430"/>
                  </a:lnTo>
                  <a:lnTo>
                    <a:pt x="22567" y="19165"/>
                  </a:lnTo>
                  <a:lnTo>
                    <a:pt x="22567" y="19165"/>
                  </a:lnTo>
                  <a:lnTo>
                    <a:pt x="22549" y="18787"/>
                  </a:lnTo>
                  <a:lnTo>
                    <a:pt x="22549" y="18598"/>
                  </a:lnTo>
                  <a:lnTo>
                    <a:pt x="22567" y="18409"/>
                  </a:lnTo>
                  <a:lnTo>
                    <a:pt x="22605" y="18220"/>
                  </a:lnTo>
                  <a:lnTo>
                    <a:pt x="22662" y="18050"/>
                  </a:lnTo>
                  <a:lnTo>
                    <a:pt x="22738" y="17861"/>
                  </a:lnTo>
                  <a:lnTo>
                    <a:pt x="22832" y="17710"/>
                  </a:lnTo>
                  <a:lnTo>
                    <a:pt x="22832" y="17710"/>
                  </a:lnTo>
                  <a:lnTo>
                    <a:pt x="22927" y="17578"/>
                  </a:lnTo>
                  <a:lnTo>
                    <a:pt x="23021" y="17502"/>
                  </a:lnTo>
                  <a:lnTo>
                    <a:pt x="23097" y="17446"/>
                  </a:lnTo>
                  <a:lnTo>
                    <a:pt x="23172" y="17427"/>
                  </a:lnTo>
                  <a:lnTo>
                    <a:pt x="23229" y="17427"/>
                  </a:lnTo>
                  <a:lnTo>
                    <a:pt x="23305" y="17464"/>
                  </a:lnTo>
                  <a:lnTo>
                    <a:pt x="23342" y="17502"/>
                  </a:lnTo>
                  <a:lnTo>
                    <a:pt x="23399" y="17578"/>
                  </a:lnTo>
                  <a:lnTo>
                    <a:pt x="23475" y="17748"/>
                  </a:lnTo>
                  <a:lnTo>
                    <a:pt x="23550" y="17956"/>
                  </a:lnTo>
                  <a:lnTo>
                    <a:pt x="23645" y="18334"/>
                  </a:lnTo>
                  <a:lnTo>
                    <a:pt x="23645" y="18334"/>
                  </a:lnTo>
                  <a:lnTo>
                    <a:pt x="23909" y="19657"/>
                  </a:lnTo>
                  <a:lnTo>
                    <a:pt x="23909" y="19657"/>
                  </a:lnTo>
                  <a:close/>
                  <a:moveTo>
                    <a:pt x="19468" y="30581"/>
                  </a:moveTo>
                  <a:lnTo>
                    <a:pt x="19468" y="30581"/>
                  </a:lnTo>
                  <a:lnTo>
                    <a:pt x="19335" y="30525"/>
                  </a:lnTo>
                  <a:lnTo>
                    <a:pt x="19203" y="30468"/>
                  </a:lnTo>
                  <a:lnTo>
                    <a:pt x="18939" y="30317"/>
                  </a:lnTo>
                  <a:lnTo>
                    <a:pt x="18939" y="30317"/>
                  </a:lnTo>
                  <a:lnTo>
                    <a:pt x="18825" y="30222"/>
                  </a:lnTo>
                  <a:lnTo>
                    <a:pt x="18712" y="30109"/>
                  </a:lnTo>
                  <a:lnTo>
                    <a:pt x="18674" y="30052"/>
                  </a:lnTo>
                  <a:lnTo>
                    <a:pt x="18636" y="29977"/>
                  </a:lnTo>
                  <a:lnTo>
                    <a:pt x="18636" y="29901"/>
                  </a:lnTo>
                  <a:lnTo>
                    <a:pt x="18636" y="29825"/>
                  </a:lnTo>
                  <a:lnTo>
                    <a:pt x="18636" y="29825"/>
                  </a:lnTo>
                  <a:lnTo>
                    <a:pt x="18674" y="29731"/>
                  </a:lnTo>
                  <a:lnTo>
                    <a:pt x="18712" y="29636"/>
                  </a:lnTo>
                  <a:lnTo>
                    <a:pt x="18844" y="29485"/>
                  </a:lnTo>
                  <a:lnTo>
                    <a:pt x="18995" y="29334"/>
                  </a:lnTo>
                  <a:lnTo>
                    <a:pt x="19146" y="29202"/>
                  </a:lnTo>
                  <a:lnTo>
                    <a:pt x="19146" y="29202"/>
                  </a:lnTo>
                  <a:lnTo>
                    <a:pt x="19392" y="28994"/>
                  </a:lnTo>
                  <a:lnTo>
                    <a:pt x="19392" y="28994"/>
                  </a:lnTo>
                  <a:lnTo>
                    <a:pt x="19411" y="28994"/>
                  </a:lnTo>
                  <a:lnTo>
                    <a:pt x="19411" y="28994"/>
                  </a:lnTo>
                  <a:lnTo>
                    <a:pt x="20073" y="28918"/>
                  </a:lnTo>
                  <a:lnTo>
                    <a:pt x="20073" y="28918"/>
                  </a:lnTo>
                  <a:lnTo>
                    <a:pt x="20129" y="28937"/>
                  </a:lnTo>
                  <a:lnTo>
                    <a:pt x="20129" y="28937"/>
                  </a:lnTo>
                  <a:lnTo>
                    <a:pt x="20280" y="28956"/>
                  </a:lnTo>
                  <a:lnTo>
                    <a:pt x="20337" y="28994"/>
                  </a:lnTo>
                  <a:lnTo>
                    <a:pt x="20375" y="29032"/>
                  </a:lnTo>
                  <a:lnTo>
                    <a:pt x="20413" y="29088"/>
                  </a:lnTo>
                  <a:lnTo>
                    <a:pt x="20451" y="29145"/>
                  </a:lnTo>
                  <a:lnTo>
                    <a:pt x="20451" y="29202"/>
                  </a:lnTo>
                  <a:lnTo>
                    <a:pt x="20451" y="29277"/>
                  </a:lnTo>
                  <a:lnTo>
                    <a:pt x="20451" y="29277"/>
                  </a:lnTo>
                  <a:lnTo>
                    <a:pt x="20432" y="29447"/>
                  </a:lnTo>
                  <a:lnTo>
                    <a:pt x="20375" y="29655"/>
                  </a:lnTo>
                  <a:lnTo>
                    <a:pt x="20280" y="29863"/>
                  </a:lnTo>
                  <a:lnTo>
                    <a:pt x="20167" y="30090"/>
                  </a:lnTo>
                  <a:lnTo>
                    <a:pt x="20035" y="30279"/>
                  </a:lnTo>
                  <a:lnTo>
                    <a:pt x="19884" y="30449"/>
                  </a:lnTo>
                  <a:lnTo>
                    <a:pt x="19789" y="30506"/>
                  </a:lnTo>
                  <a:lnTo>
                    <a:pt x="19713" y="30544"/>
                  </a:lnTo>
                  <a:lnTo>
                    <a:pt x="19619" y="30581"/>
                  </a:lnTo>
                  <a:lnTo>
                    <a:pt x="19543" y="30581"/>
                  </a:lnTo>
                  <a:lnTo>
                    <a:pt x="19543" y="30581"/>
                  </a:lnTo>
                  <a:lnTo>
                    <a:pt x="19468" y="30581"/>
                  </a:lnTo>
                  <a:lnTo>
                    <a:pt x="19468" y="30581"/>
                  </a:lnTo>
                  <a:close/>
                  <a:moveTo>
                    <a:pt x="16652" y="27463"/>
                  </a:moveTo>
                  <a:lnTo>
                    <a:pt x="16652" y="27463"/>
                  </a:lnTo>
                  <a:lnTo>
                    <a:pt x="16822" y="27425"/>
                  </a:lnTo>
                  <a:lnTo>
                    <a:pt x="17048" y="27406"/>
                  </a:lnTo>
                  <a:lnTo>
                    <a:pt x="17294" y="27387"/>
                  </a:lnTo>
                  <a:lnTo>
                    <a:pt x="17540" y="27387"/>
                  </a:lnTo>
                  <a:lnTo>
                    <a:pt x="17767" y="27406"/>
                  </a:lnTo>
                  <a:lnTo>
                    <a:pt x="17880" y="27444"/>
                  </a:lnTo>
                  <a:lnTo>
                    <a:pt x="17956" y="27482"/>
                  </a:lnTo>
                  <a:lnTo>
                    <a:pt x="18031" y="27520"/>
                  </a:lnTo>
                  <a:lnTo>
                    <a:pt x="18088" y="27576"/>
                  </a:lnTo>
                  <a:lnTo>
                    <a:pt x="18107" y="27652"/>
                  </a:lnTo>
                  <a:lnTo>
                    <a:pt x="18107" y="27727"/>
                  </a:lnTo>
                  <a:lnTo>
                    <a:pt x="18107" y="27727"/>
                  </a:lnTo>
                  <a:lnTo>
                    <a:pt x="18050" y="27898"/>
                  </a:lnTo>
                  <a:lnTo>
                    <a:pt x="17956" y="28068"/>
                  </a:lnTo>
                  <a:lnTo>
                    <a:pt x="17823" y="28257"/>
                  </a:lnTo>
                  <a:lnTo>
                    <a:pt x="17672" y="28427"/>
                  </a:lnTo>
                  <a:lnTo>
                    <a:pt x="17351" y="28748"/>
                  </a:lnTo>
                  <a:lnTo>
                    <a:pt x="17048" y="29013"/>
                  </a:lnTo>
                  <a:lnTo>
                    <a:pt x="17048" y="29013"/>
                  </a:lnTo>
                  <a:lnTo>
                    <a:pt x="16822" y="29221"/>
                  </a:lnTo>
                  <a:lnTo>
                    <a:pt x="16557" y="29428"/>
                  </a:lnTo>
                  <a:lnTo>
                    <a:pt x="16425" y="29523"/>
                  </a:lnTo>
                  <a:lnTo>
                    <a:pt x="16274" y="29599"/>
                  </a:lnTo>
                  <a:lnTo>
                    <a:pt x="16122" y="29655"/>
                  </a:lnTo>
                  <a:lnTo>
                    <a:pt x="15971" y="29674"/>
                  </a:lnTo>
                  <a:lnTo>
                    <a:pt x="15971" y="29674"/>
                  </a:lnTo>
                  <a:lnTo>
                    <a:pt x="15839" y="29655"/>
                  </a:lnTo>
                  <a:lnTo>
                    <a:pt x="15725" y="29636"/>
                  </a:lnTo>
                  <a:lnTo>
                    <a:pt x="15631" y="29617"/>
                  </a:lnTo>
                  <a:lnTo>
                    <a:pt x="15555" y="29561"/>
                  </a:lnTo>
                  <a:lnTo>
                    <a:pt x="15499" y="29504"/>
                  </a:lnTo>
                  <a:lnTo>
                    <a:pt x="15461" y="29410"/>
                  </a:lnTo>
                  <a:lnTo>
                    <a:pt x="15442" y="29296"/>
                  </a:lnTo>
                  <a:lnTo>
                    <a:pt x="15442" y="29164"/>
                  </a:lnTo>
                  <a:lnTo>
                    <a:pt x="15442" y="29164"/>
                  </a:lnTo>
                  <a:lnTo>
                    <a:pt x="15480" y="28824"/>
                  </a:lnTo>
                  <a:lnTo>
                    <a:pt x="15480" y="28824"/>
                  </a:lnTo>
                  <a:lnTo>
                    <a:pt x="15518" y="28559"/>
                  </a:lnTo>
                  <a:lnTo>
                    <a:pt x="15536" y="28427"/>
                  </a:lnTo>
                  <a:lnTo>
                    <a:pt x="15593" y="28313"/>
                  </a:lnTo>
                  <a:lnTo>
                    <a:pt x="15593" y="28313"/>
                  </a:lnTo>
                  <a:lnTo>
                    <a:pt x="15688" y="28200"/>
                  </a:lnTo>
                  <a:lnTo>
                    <a:pt x="15896" y="27992"/>
                  </a:lnTo>
                  <a:lnTo>
                    <a:pt x="16141" y="27784"/>
                  </a:lnTo>
                  <a:lnTo>
                    <a:pt x="16255" y="27709"/>
                  </a:lnTo>
                  <a:lnTo>
                    <a:pt x="16368" y="27652"/>
                  </a:lnTo>
                  <a:lnTo>
                    <a:pt x="16368" y="27652"/>
                  </a:lnTo>
                  <a:lnTo>
                    <a:pt x="16349" y="27633"/>
                  </a:lnTo>
                  <a:lnTo>
                    <a:pt x="16368" y="27614"/>
                  </a:lnTo>
                  <a:lnTo>
                    <a:pt x="16406" y="27576"/>
                  </a:lnTo>
                  <a:lnTo>
                    <a:pt x="16519" y="27520"/>
                  </a:lnTo>
                  <a:lnTo>
                    <a:pt x="16519" y="27520"/>
                  </a:lnTo>
                  <a:lnTo>
                    <a:pt x="16576" y="27501"/>
                  </a:lnTo>
                  <a:lnTo>
                    <a:pt x="16576" y="27501"/>
                  </a:lnTo>
                  <a:lnTo>
                    <a:pt x="16595" y="27463"/>
                  </a:lnTo>
                  <a:lnTo>
                    <a:pt x="16595" y="27463"/>
                  </a:lnTo>
                  <a:lnTo>
                    <a:pt x="16652" y="27463"/>
                  </a:lnTo>
                  <a:lnTo>
                    <a:pt x="16652" y="27463"/>
                  </a:lnTo>
                  <a:lnTo>
                    <a:pt x="16652" y="27463"/>
                  </a:lnTo>
                  <a:lnTo>
                    <a:pt x="16652" y="27463"/>
                  </a:lnTo>
                  <a:lnTo>
                    <a:pt x="16652" y="27463"/>
                  </a:lnTo>
                  <a:lnTo>
                    <a:pt x="16652" y="27463"/>
                  </a:lnTo>
                  <a:lnTo>
                    <a:pt x="16652" y="27463"/>
                  </a:lnTo>
                  <a:lnTo>
                    <a:pt x="16652" y="27463"/>
                  </a:lnTo>
                  <a:close/>
                  <a:moveTo>
                    <a:pt x="10774" y="34475"/>
                  </a:moveTo>
                  <a:lnTo>
                    <a:pt x="10774" y="34475"/>
                  </a:lnTo>
                  <a:lnTo>
                    <a:pt x="10774" y="34664"/>
                  </a:lnTo>
                  <a:lnTo>
                    <a:pt x="10755" y="34872"/>
                  </a:lnTo>
                  <a:lnTo>
                    <a:pt x="10717" y="35080"/>
                  </a:lnTo>
                  <a:lnTo>
                    <a:pt x="10660" y="35288"/>
                  </a:lnTo>
                  <a:lnTo>
                    <a:pt x="10566" y="35458"/>
                  </a:lnTo>
                  <a:lnTo>
                    <a:pt x="10452" y="35628"/>
                  </a:lnTo>
                  <a:lnTo>
                    <a:pt x="10320" y="35779"/>
                  </a:lnTo>
                  <a:lnTo>
                    <a:pt x="10150" y="35911"/>
                  </a:lnTo>
                  <a:lnTo>
                    <a:pt x="10150" y="35911"/>
                  </a:lnTo>
                  <a:lnTo>
                    <a:pt x="9980" y="35968"/>
                  </a:lnTo>
                  <a:lnTo>
                    <a:pt x="9810" y="36006"/>
                  </a:lnTo>
                  <a:lnTo>
                    <a:pt x="9639" y="36025"/>
                  </a:lnTo>
                  <a:lnTo>
                    <a:pt x="9450" y="36025"/>
                  </a:lnTo>
                  <a:lnTo>
                    <a:pt x="9450" y="36025"/>
                  </a:lnTo>
                  <a:lnTo>
                    <a:pt x="9054" y="36006"/>
                  </a:lnTo>
                  <a:lnTo>
                    <a:pt x="8657" y="35949"/>
                  </a:lnTo>
                  <a:lnTo>
                    <a:pt x="8260" y="35892"/>
                  </a:lnTo>
                  <a:lnTo>
                    <a:pt x="8071" y="35836"/>
                  </a:lnTo>
                  <a:lnTo>
                    <a:pt x="7882" y="35779"/>
                  </a:lnTo>
                  <a:lnTo>
                    <a:pt x="7882" y="35779"/>
                  </a:lnTo>
                  <a:lnTo>
                    <a:pt x="7768" y="35741"/>
                  </a:lnTo>
                  <a:lnTo>
                    <a:pt x="7693" y="35685"/>
                  </a:lnTo>
                  <a:lnTo>
                    <a:pt x="7598" y="35628"/>
                  </a:lnTo>
                  <a:lnTo>
                    <a:pt x="7523" y="35552"/>
                  </a:lnTo>
                  <a:lnTo>
                    <a:pt x="7466" y="35477"/>
                  </a:lnTo>
                  <a:lnTo>
                    <a:pt x="7409" y="35401"/>
                  </a:lnTo>
                  <a:lnTo>
                    <a:pt x="7371" y="35325"/>
                  </a:lnTo>
                  <a:lnTo>
                    <a:pt x="7334" y="35231"/>
                  </a:lnTo>
                  <a:lnTo>
                    <a:pt x="7315" y="35136"/>
                  </a:lnTo>
                  <a:lnTo>
                    <a:pt x="7315" y="35042"/>
                  </a:lnTo>
                  <a:lnTo>
                    <a:pt x="7315" y="34947"/>
                  </a:lnTo>
                  <a:lnTo>
                    <a:pt x="7334" y="34872"/>
                  </a:lnTo>
                  <a:lnTo>
                    <a:pt x="7371" y="34777"/>
                  </a:lnTo>
                  <a:lnTo>
                    <a:pt x="7428" y="34683"/>
                  </a:lnTo>
                  <a:lnTo>
                    <a:pt x="7504" y="34607"/>
                  </a:lnTo>
                  <a:lnTo>
                    <a:pt x="7579" y="34532"/>
                  </a:lnTo>
                  <a:lnTo>
                    <a:pt x="7579" y="34532"/>
                  </a:lnTo>
                  <a:lnTo>
                    <a:pt x="7749" y="34437"/>
                  </a:lnTo>
                  <a:lnTo>
                    <a:pt x="7901" y="34343"/>
                  </a:lnTo>
                  <a:lnTo>
                    <a:pt x="8241" y="34191"/>
                  </a:lnTo>
                  <a:lnTo>
                    <a:pt x="8940" y="33908"/>
                  </a:lnTo>
                  <a:lnTo>
                    <a:pt x="8940" y="33908"/>
                  </a:lnTo>
                  <a:lnTo>
                    <a:pt x="9450" y="33719"/>
                  </a:lnTo>
                  <a:lnTo>
                    <a:pt x="9450" y="33719"/>
                  </a:lnTo>
                  <a:lnTo>
                    <a:pt x="9583" y="33662"/>
                  </a:lnTo>
                  <a:lnTo>
                    <a:pt x="9658" y="33662"/>
                  </a:lnTo>
                  <a:lnTo>
                    <a:pt x="9734" y="33662"/>
                  </a:lnTo>
                  <a:lnTo>
                    <a:pt x="9734" y="33662"/>
                  </a:lnTo>
                  <a:lnTo>
                    <a:pt x="9942" y="33605"/>
                  </a:lnTo>
                  <a:lnTo>
                    <a:pt x="10150" y="33568"/>
                  </a:lnTo>
                  <a:lnTo>
                    <a:pt x="10263" y="33568"/>
                  </a:lnTo>
                  <a:lnTo>
                    <a:pt x="10377" y="33587"/>
                  </a:lnTo>
                  <a:lnTo>
                    <a:pt x="10471" y="33605"/>
                  </a:lnTo>
                  <a:lnTo>
                    <a:pt x="10585" y="33643"/>
                  </a:lnTo>
                  <a:lnTo>
                    <a:pt x="10585" y="33643"/>
                  </a:lnTo>
                  <a:lnTo>
                    <a:pt x="10641" y="33719"/>
                  </a:lnTo>
                  <a:lnTo>
                    <a:pt x="10679" y="33813"/>
                  </a:lnTo>
                  <a:lnTo>
                    <a:pt x="10717" y="33908"/>
                  </a:lnTo>
                  <a:lnTo>
                    <a:pt x="10736" y="34021"/>
                  </a:lnTo>
                  <a:lnTo>
                    <a:pt x="10755" y="34267"/>
                  </a:lnTo>
                  <a:lnTo>
                    <a:pt x="10774" y="34475"/>
                  </a:lnTo>
                  <a:lnTo>
                    <a:pt x="10774" y="34475"/>
                  </a:lnTo>
                  <a:close/>
                  <a:moveTo>
                    <a:pt x="24552" y="47724"/>
                  </a:moveTo>
                  <a:lnTo>
                    <a:pt x="24552" y="47724"/>
                  </a:lnTo>
                  <a:lnTo>
                    <a:pt x="24344" y="47686"/>
                  </a:lnTo>
                  <a:lnTo>
                    <a:pt x="24155" y="47611"/>
                  </a:lnTo>
                  <a:lnTo>
                    <a:pt x="23777" y="47441"/>
                  </a:lnTo>
                  <a:lnTo>
                    <a:pt x="23777" y="47441"/>
                  </a:lnTo>
                  <a:lnTo>
                    <a:pt x="23210" y="47195"/>
                  </a:lnTo>
                  <a:lnTo>
                    <a:pt x="22662" y="46968"/>
                  </a:lnTo>
                  <a:lnTo>
                    <a:pt x="22662" y="46968"/>
                  </a:lnTo>
                  <a:lnTo>
                    <a:pt x="22284" y="46798"/>
                  </a:lnTo>
                  <a:lnTo>
                    <a:pt x="21944" y="46628"/>
                  </a:lnTo>
                  <a:lnTo>
                    <a:pt x="21660" y="46439"/>
                  </a:lnTo>
                  <a:lnTo>
                    <a:pt x="21509" y="46344"/>
                  </a:lnTo>
                  <a:lnTo>
                    <a:pt x="21396" y="46231"/>
                  </a:lnTo>
                  <a:lnTo>
                    <a:pt x="21282" y="46118"/>
                  </a:lnTo>
                  <a:lnTo>
                    <a:pt x="21169" y="45985"/>
                  </a:lnTo>
                  <a:lnTo>
                    <a:pt x="21074" y="45853"/>
                  </a:lnTo>
                  <a:lnTo>
                    <a:pt x="20980" y="45702"/>
                  </a:lnTo>
                  <a:lnTo>
                    <a:pt x="20904" y="45532"/>
                  </a:lnTo>
                  <a:lnTo>
                    <a:pt x="20829" y="45362"/>
                  </a:lnTo>
                  <a:lnTo>
                    <a:pt x="20753" y="45154"/>
                  </a:lnTo>
                  <a:lnTo>
                    <a:pt x="20696" y="44965"/>
                  </a:lnTo>
                  <a:lnTo>
                    <a:pt x="20696" y="44965"/>
                  </a:lnTo>
                  <a:lnTo>
                    <a:pt x="20658" y="44776"/>
                  </a:lnTo>
                  <a:lnTo>
                    <a:pt x="20621" y="44606"/>
                  </a:lnTo>
                  <a:lnTo>
                    <a:pt x="20602" y="44417"/>
                  </a:lnTo>
                  <a:lnTo>
                    <a:pt x="20602" y="44246"/>
                  </a:lnTo>
                  <a:lnTo>
                    <a:pt x="20621" y="44057"/>
                  </a:lnTo>
                  <a:lnTo>
                    <a:pt x="20658" y="43887"/>
                  </a:lnTo>
                  <a:lnTo>
                    <a:pt x="20715" y="43717"/>
                  </a:lnTo>
                  <a:lnTo>
                    <a:pt x="20791" y="43547"/>
                  </a:lnTo>
                  <a:lnTo>
                    <a:pt x="20791" y="43547"/>
                  </a:lnTo>
                  <a:lnTo>
                    <a:pt x="21055" y="43150"/>
                  </a:lnTo>
                  <a:lnTo>
                    <a:pt x="21320" y="42772"/>
                  </a:lnTo>
                  <a:lnTo>
                    <a:pt x="21320" y="42772"/>
                  </a:lnTo>
                  <a:lnTo>
                    <a:pt x="21792" y="42262"/>
                  </a:lnTo>
                  <a:lnTo>
                    <a:pt x="21792" y="42262"/>
                  </a:lnTo>
                  <a:lnTo>
                    <a:pt x="22492" y="41449"/>
                  </a:lnTo>
                  <a:lnTo>
                    <a:pt x="22492" y="41449"/>
                  </a:lnTo>
                  <a:lnTo>
                    <a:pt x="22605" y="41449"/>
                  </a:lnTo>
                  <a:lnTo>
                    <a:pt x="22719" y="41487"/>
                  </a:lnTo>
                  <a:lnTo>
                    <a:pt x="22813" y="41525"/>
                  </a:lnTo>
                  <a:lnTo>
                    <a:pt x="22908" y="41563"/>
                  </a:lnTo>
                  <a:lnTo>
                    <a:pt x="22908" y="41563"/>
                  </a:lnTo>
                  <a:lnTo>
                    <a:pt x="23021" y="41638"/>
                  </a:lnTo>
                  <a:lnTo>
                    <a:pt x="23116" y="41714"/>
                  </a:lnTo>
                  <a:lnTo>
                    <a:pt x="23286" y="41903"/>
                  </a:lnTo>
                  <a:lnTo>
                    <a:pt x="23437" y="42111"/>
                  </a:lnTo>
                  <a:lnTo>
                    <a:pt x="23550" y="42319"/>
                  </a:lnTo>
                  <a:lnTo>
                    <a:pt x="23664" y="42564"/>
                  </a:lnTo>
                  <a:lnTo>
                    <a:pt x="23739" y="42791"/>
                  </a:lnTo>
                  <a:lnTo>
                    <a:pt x="23890" y="43283"/>
                  </a:lnTo>
                  <a:lnTo>
                    <a:pt x="23890" y="43283"/>
                  </a:lnTo>
                  <a:lnTo>
                    <a:pt x="23985" y="43604"/>
                  </a:lnTo>
                  <a:lnTo>
                    <a:pt x="24098" y="43925"/>
                  </a:lnTo>
                  <a:lnTo>
                    <a:pt x="24325" y="44549"/>
                  </a:lnTo>
                  <a:lnTo>
                    <a:pt x="24552" y="45173"/>
                  </a:lnTo>
                  <a:lnTo>
                    <a:pt x="24665" y="45494"/>
                  </a:lnTo>
                  <a:lnTo>
                    <a:pt x="24760" y="45815"/>
                  </a:lnTo>
                  <a:lnTo>
                    <a:pt x="24760" y="45815"/>
                  </a:lnTo>
                  <a:lnTo>
                    <a:pt x="24835" y="46099"/>
                  </a:lnTo>
                  <a:lnTo>
                    <a:pt x="24892" y="46382"/>
                  </a:lnTo>
                  <a:lnTo>
                    <a:pt x="24930" y="46666"/>
                  </a:lnTo>
                  <a:lnTo>
                    <a:pt x="24949" y="46949"/>
                  </a:lnTo>
                  <a:lnTo>
                    <a:pt x="24949" y="46949"/>
                  </a:lnTo>
                  <a:lnTo>
                    <a:pt x="24968" y="47195"/>
                  </a:lnTo>
                  <a:lnTo>
                    <a:pt x="24968" y="47327"/>
                  </a:lnTo>
                  <a:lnTo>
                    <a:pt x="24930" y="47460"/>
                  </a:lnTo>
                  <a:lnTo>
                    <a:pt x="24892" y="47573"/>
                  </a:lnTo>
                  <a:lnTo>
                    <a:pt x="24835" y="47649"/>
                  </a:lnTo>
                  <a:lnTo>
                    <a:pt x="24779" y="47686"/>
                  </a:lnTo>
                  <a:lnTo>
                    <a:pt x="24741" y="47724"/>
                  </a:lnTo>
                  <a:lnTo>
                    <a:pt x="24684" y="47724"/>
                  </a:lnTo>
                  <a:lnTo>
                    <a:pt x="24609" y="47743"/>
                  </a:lnTo>
                  <a:lnTo>
                    <a:pt x="24609" y="47743"/>
                  </a:lnTo>
                  <a:lnTo>
                    <a:pt x="24552" y="47724"/>
                  </a:lnTo>
                  <a:lnTo>
                    <a:pt x="24552" y="47724"/>
                  </a:lnTo>
                  <a:close/>
                  <a:moveTo>
                    <a:pt x="16444" y="44360"/>
                  </a:moveTo>
                  <a:lnTo>
                    <a:pt x="16444" y="44360"/>
                  </a:lnTo>
                  <a:lnTo>
                    <a:pt x="16500" y="44624"/>
                  </a:lnTo>
                  <a:lnTo>
                    <a:pt x="16500" y="44889"/>
                  </a:lnTo>
                  <a:lnTo>
                    <a:pt x="16481" y="45154"/>
                  </a:lnTo>
                  <a:lnTo>
                    <a:pt x="16406" y="45418"/>
                  </a:lnTo>
                  <a:lnTo>
                    <a:pt x="16406" y="45418"/>
                  </a:lnTo>
                  <a:lnTo>
                    <a:pt x="16349" y="45588"/>
                  </a:lnTo>
                  <a:lnTo>
                    <a:pt x="16274" y="45759"/>
                  </a:lnTo>
                  <a:lnTo>
                    <a:pt x="16179" y="45910"/>
                  </a:lnTo>
                  <a:lnTo>
                    <a:pt x="16085" y="46061"/>
                  </a:lnTo>
                  <a:lnTo>
                    <a:pt x="15990" y="46212"/>
                  </a:lnTo>
                  <a:lnTo>
                    <a:pt x="15858" y="46363"/>
                  </a:lnTo>
                  <a:lnTo>
                    <a:pt x="15744" y="46496"/>
                  </a:lnTo>
                  <a:lnTo>
                    <a:pt x="15593" y="46609"/>
                  </a:lnTo>
                  <a:lnTo>
                    <a:pt x="15593" y="46609"/>
                  </a:lnTo>
                  <a:lnTo>
                    <a:pt x="15385" y="46779"/>
                  </a:lnTo>
                  <a:lnTo>
                    <a:pt x="15158" y="46949"/>
                  </a:lnTo>
                  <a:lnTo>
                    <a:pt x="15045" y="47006"/>
                  </a:lnTo>
                  <a:lnTo>
                    <a:pt x="14932" y="47063"/>
                  </a:lnTo>
                  <a:lnTo>
                    <a:pt x="14799" y="47100"/>
                  </a:lnTo>
                  <a:lnTo>
                    <a:pt x="14667" y="47100"/>
                  </a:lnTo>
                  <a:lnTo>
                    <a:pt x="14667" y="47100"/>
                  </a:lnTo>
                  <a:lnTo>
                    <a:pt x="14554" y="47063"/>
                  </a:lnTo>
                  <a:lnTo>
                    <a:pt x="14459" y="47006"/>
                  </a:lnTo>
                  <a:lnTo>
                    <a:pt x="14251" y="46874"/>
                  </a:lnTo>
                  <a:lnTo>
                    <a:pt x="14081" y="46722"/>
                  </a:lnTo>
                  <a:lnTo>
                    <a:pt x="13911" y="46571"/>
                  </a:lnTo>
                  <a:lnTo>
                    <a:pt x="13911" y="46571"/>
                  </a:lnTo>
                  <a:lnTo>
                    <a:pt x="13760" y="46420"/>
                  </a:lnTo>
                  <a:lnTo>
                    <a:pt x="13627" y="46250"/>
                  </a:lnTo>
                  <a:lnTo>
                    <a:pt x="13514" y="46042"/>
                  </a:lnTo>
                  <a:lnTo>
                    <a:pt x="13420" y="45834"/>
                  </a:lnTo>
                  <a:lnTo>
                    <a:pt x="13401" y="45740"/>
                  </a:lnTo>
                  <a:lnTo>
                    <a:pt x="13382" y="45626"/>
                  </a:lnTo>
                  <a:lnTo>
                    <a:pt x="13382" y="45532"/>
                  </a:lnTo>
                  <a:lnTo>
                    <a:pt x="13401" y="45418"/>
                  </a:lnTo>
                  <a:lnTo>
                    <a:pt x="13438" y="45324"/>
                  </a:lnTo>
                  <a:lnTo>
                    <a:pt x="13476" y="45229"/>
                  </a:lnTo>
                  <a:lnTo>
                    <a:pt x="13533" y="45135"/>
                  </a:lnTo>
                  <a:lnTo>
                    <a:pt x="13627" y="45059"/>
                  </a:lnTo>
                  <a:lnTo>
                    <a:pt x="13627" y="45059"/>
                  </a:lnTo>
                  <a:lnTo>
                    <a:pt x="14043" y="44757"/>
                  </a:lnTo>
                  <a:lnTo>
                    <a:pt x="14478" y="44492"/>
                  </a:lnTo>
                  <a:lnTo>
                    <a:pt x="14932" y="44246"/>
                  </a:lnTo>
                  <a:lnTo>
                    <a:pt x="15404" y="44057"/>
                  </a:lnTo>
                  <a:lnTo>
                    <a:pt x="15404" y="44057"/>
                  </a:lnTo>
                  <a:lnTo>
                    <a:pt x="15593" y="44001"/>
                  </a:lnTo>
                  <a:lnTo>
                    <a:pt x="15782" y="43944"/>
                  </a:lnTo>
                  <a:lnTo>
                    <a:pt x="15782" y="43944"/>
                  </a:lnTo>
                  <a:lnTo>
                    <a:pt x="15801" y="43944"/>
                  </a:lnTo>
                  <a:lnTo>
                    <a:pt x="15820" y="43963"/>
                  </a:lnTo>
                  <a:lnTo>
                    <a:pt x="15820" y="43963"/>
                  </a:lnTo>
                  <a:lnTo>
                    <a:pt x="15933" y="43944"/>
                  </a:lnTo>
                  <a:lnTo>
                    <a:pt x="16047" y="43963"/>
                  </a:lnTo>
                  <a:lnTo>
                    <a:pt x="16141" y="43982"/>
                  </a:lnTo>
                  <a:lnTo>
                    <a:pt x="16217" y="44020"/>
                  </a:lnTo>
                  <a:lnTo>
                    <a:pt x="16311" y="44076"/>
                  </a:lnTo>
                  <a:lnTo>
                    <a:pt x="16368" y="44152"/>
                  </a:lnTo>
                  <a:lnTo>
                    <a:pt x="16406" y="44246"/>
                  </a:lnTo>
                  <a:lnTo>
                    <a:pt x="16444" y="44360"/>
                  </a:lnTo>
                  <a:lnTo>
                    <a:pt x="16444" y="44360"/>
                  </a:lnTo>
                  <a:close/>
                  <a:moveTo>
                    <a:pt x="2665" y="62580"/>
                  </a:moveTo>
                  <a:lnTo>
                    <a:pt x="2665" y="62580"/>
                  </a:lnTo>
                  <a:lnTo>
                    <a:pt x="2760" y="62693"/>
                  </a:lnTo>
                  <a:lnTo>
                    <a:pt x="2816" y="62826"/>
                  </a:lnTo>
                  <a:lnTo>
                    <a:pt x="2835" y="62901"/>
                  </a:lnTo>
                  <a:lnTo>
                    <a:pt x="2854" y="62977"/>
                  </a:lnTo>
                  <a:lnTo>
                    <a:pt x="2854" y="63052"/>
                  </a:lnTo>
                  <a:lnTo>
                    <a:pt x="2835" y="63128"/>
                  </a:lnTo>
                  <a:lnTo>
                    <a:pt x="2835" y="63128"/>
                  </a:lnTo>
                  <a:lnTo>
                    <a:pt x="2703" y="63468"/>
                  </a:lnTo>
                  <a:lnTo>
                    <a:pt x="2571" y="63790"/>
                  </a:lnTo>
                  <a:lnTo>
                    <a:pt x="2571" y="63790"/>
                  </a:lnTo>
                  <a:lnTo>
                    <a:pt x="2514" y="63903"/>
                  </a:lnTo>
                  <a:lnTo>
                    <a:pt x="2438" y="64016"/>
                  </a:lnTo>
                  <a:lnTo>
                    <a:pt x="2401" y="64054"/>
                  </a:lnTo>
                  <a:lnTo>
                    <a:pt x="2344" y="64092"/>
                  </a:lnTo>
                  <a:lnTo>
                    <a:pt x="2287" y="64111"/>
                  </a:lnTo>
                  <a:lnTo>
                    <a:pt x="2230" y="64111"/>
                  </a:lnTo>
                  <a:lnTo>
                    <a:pt x="2230" y="64111"/>
                  </a:lnTo>
                  <a:lnTo>
                    <a:pt x="2079" y="64073"/>
                  </a:lnTo>
                  <a:lnTo>
                    <a:pt x="1947" y="64035"/>
                  </a:lnTo>
                  <a:lnTo>
                    <a:pt x="1815" y="63998"/>
                  </a:lnTo>
                  <a:lnTo>
                    <a:pt x="1682" y="63960"/>
                  </a:lnTo>
                  <a:lnTo>
                    <a:pt x="1682" y="63960"/>
                  </a:lnTo>
                  <a:lnTo>
                    <a:pt x="1512" y="63922"/>
                  </a:lnTo>
                  <a:lnTo>
                    <a:pt x="1323" y="63903"/>
                  </a:lnTo>
                  <a:lnTo>
                    <a:pt x="983" y="63903"/>
                  </a:lnTo>
                  <a:lnTo>
                    <a:pt x="983" y="63903"/>
                  </a:lnTo>
                  <a:lnTo>
                    <a:pt x="870" y="63922"/>
                  </a:lnTo>
                  <a:lnTo>
                    <a:pt x="870" y="63922"/>
                  </a:lnTo>
                  <a:lnTo>
                    <a:pt x="529" y="63941"/>
                  </a:lnTo>
                  <a:lnTo>
                    <a:pt x="208" y="63998"/>
                  </a:lnTo>
                  <a:lnTo>
                    <a:pt x="208" y="63998"/>
                  </a:lnTo>
                  <a:lnTo>
                    <a:pt x="38" y="64035"/>
                  </a:lnTo>
                  <a:lnTo>
                    <a:pt x="38" y="64035"/>
                  </a:lnTo>
                  <a:lnTo>
                    <a:pt x="19" y="64035"/>
                  </a:lnTo>
                  <a:lnTo>
                    <a:pt x="0" y="64016"/>
                  </a:lnTo>
                  <a:lnTo>
                    <a:pt x="0" y="64016"/>
                  </a:lnTo>
                  <a:lnTo>
                    <a:pt x="0" y="63998"/>
                  </a:lnTo>
                  <a:lnTo>
                    <a:pt x="19" y="63979"/>
                  </a:lnTo>
                  <a:lnTo>
                    <a:pt x="95" y="63960"/>
                  </a:lnTo>
                  <a:lnTo>
                    <a:pt x="359" y="63903"/>
                  </a:lnTo>
                  <a:lnTo>
                    <a:pt x="870" y="63846"/>
                  </a:lnTo>
                  <a:lnTo>
                    <a:pt x="870" y="61238"/>
                  </a:lnTo>
                  <a:lnTo>
                    <a:pt x="870" y="61238"/>
                  </a:lnTo>
                  <a:lnTo>
                    <a:pt x="624" y="61219"/>
                  </a:lnTo>
                  <a:lnTo>
                    <a:pt x="397" y="61200"/>
                  </a:lnTo>
                  <a:lnTo>
                    <a:pt x="397" y="61200"/>
                  </a:lnTo>
                  <a:lnTo>
                    <a:pt x="359" y="61181"/>
                  </a:lnTo>
                  <a:lnTo>
                    <a:pt x="359" y="61162"/>
                  </a:lnTo>
                  <a:lnTo>
                    <a:pt x="359" y="61125"/>
                  </a:lnTo>
                  <a:lnTo>
                    <a:pt x="397" y="61125"/>
                  </a:lnTo>
                  <a:lnTo>
                    <a:pt x="397" y="61125"/>
                  </a:lnTo>
                  <a:lnTo>
                    <a:pt x="492" y="61125"/>
                  </a:lnTo>
                  <a:lnTo>
                    <a:pt x="492" y="61125"/>
                  </a:lnTo>
                  <a:lnTo>
                    <a:pt x="870" y="61162"/>
                  </a:lnTo>
                  <a:lnTo>
                    <a:pt x="870" y="61162"/>
                  </a:lnTo>
                  <a:lnTo>
                    <a:pt x="1059" y="61162"/>
                  </a:lnTo>
                  <a:lnTo>
                    <a:pt x="1229" y="61200"/>
                  </a:lnTo>
                  <a:lnTo>
                    <a:pt x="1418" y="61257"/>
                  </a:lnTo>
                  <a:lnTo>
                    <a:pt x="1569" y="61351"/>
                  </a:lnTo>
                  <a:lnTo>
                    <a:pt x="1569" y="61351"/>
                  </a:lnTo>
                  <a:lnTo>
                    <a:pt x="1645" y="61389"/>
                  </a:lnTo>
                  <a:lnTo>
                    <a:pt x="1682" y="61446"/>
                  </a:lnTo>
                  <a:lnTo>
                    <a:pt x="1796" y="61578"/>
                  </a:lnTo>
                  <a:lnTo>
                    <a:pt x="1796" y="61578"/>
                  </a:lnTo>
                  <a:lnTo>
                    <a:pt x="2079" y="61881"/>
                  </a:lnTo>
                  <a:lnTo>
                    <a:pt x="2363" y="62183"/>
                  </a:lnTo>
                  <a:lnTo>
                    <a:pt x="2363" y="62183"/>
                  </a:lnTo>
                  <a:lnTo>
                    <a:pt x="2533" y="62372"/>
                  </a:lnTo>
                  <a:lnTo>
                    <a:pt x="2665" y="62580"/>
                  </a:lnTo>
                  <a:lnTo>
                    <a:pt x="2665" y="62580"/>
                  </a:lnTo>
                  <a:close/>
                  <a:moveTo>
                    <a:pt x="15253" y="64508"/>
                  </a:moveTo>
                  <a:lnTo>
                    <a:pt x="15253" y="64508"/>
                  </a:lnTo>
                  <a:lnTo>
                    <a:pt x="15102" y="64451"/>
                  </a:lnTo>
                  <a:lnTo>
                    <a:pt x="14932" y="64413"/>
                  </a:lnTo>
                  <a:lnTo>
                    <a:pt x="14932" y="64413"/>
                  </a:lnTo>
                  <a:lnTo>
                    <a:pt x="14818" y="64376"/>
                  </a:lnTo>
                  <a:lnTo>
                    <a:pt x="14762" y="64357"/>
                  </a:lnTo>
                  <a:lnTo>
                    <a:pt x="14705" y="64319"/>
                  </a:lnTo>
                  <a:lnTo>
                    <a:pt x="14705" y="64319"/>
                  </a:lnTo>
                  <a:lnTo>
                    <a:pt x="14629" y="64205"/>
                  </a:lnTo>
                  <a:lnTo>
                    <a:pt x="14573" y="64092"/>
                  </a:lnTo>
                  <a:lnTo>
                    <a:pt x="14497" y="63865"/>
                  </a:lnTo>
                  <a:lnTo>
                    <a:pt x="14440" y="63620"/>
                  </a:lnTo>
                  <a:lnTo>
                    <a:pt x="14384" y="63393"/>
                  </a:lnTo>
                  <a:lnTo>
                    <a:pt x="14384" y="63393"/>
                  </a:lnTo>
                  <a:lnTo>
                    <a:pt x="14327" y="63090"/>
                  </a:lnTo>
                  <a:lnTo>
                    <a:pt x="14270" y="62769"/>
                  </a:lnTo>
                  <a:lnTo>
                    <a:pt x="14270" y="62599"/>
                  </a:lnTo>
                  <a:lnTo>
                    <a:pt x="14289" y="62448"/>
                  </a:lnTo>
                  <a:lnTo>
                    <a:pt x="14346" y="62296"/>
                  </a:lnTo>
                  <a:lnTo>
                    <a:pt x="14384" y="62240"/>
                  </a:lnTo>
                  <a:lnTo>
                    <a:pt x="14421" y="62183"/>
                  </a:lnTo>
                  <a:lnTo>
                    <a:pt x="14421" y="62183"/>
                  </a:lnTo>
                  <a:lnTo>
                    <a:pt x="14629" y="62013"/>
                  </a:lnTo>
                  <a:lnTo>
                    <a:pt x="14837" y="61843"/>
                  </a:lnTo>
                  <a:lnTo>
                    <a:pt x="15310" y="61559"/>
                  </a:lnTo>
                  <a:lnTo>
                    <a:pt x="15310" y="61559"/>
                  </a:lnTo>
                  <a:lnTo>
                    <a:pt x="15839" y="61276"/>
                  </a:lnTo>
                  <a:lnTo>
                    <a:pt x="16103" y="61162"/>
                  </a:lnTo>
                  <a:lnTo>
                    <a:pt x="16236" y="61106"/>
                  </a:lnTo>
                  <a:lnTo>
                    <a:pt x="16387" y="61068"/>
                  </a:lnTo>
                  <a:lnTo>
                    <a:pt x="16387" y="61068"/>
                  </a:lnTo>
                  <a:lnTo>
                    <a:pt x="16387" y="61068"/>
                  </a:lnTo>
                  <a:lnTo>
                    <a:pt x="16387" y="61068"/>
                  </a:lnTo>
                  <a:lnTo>
                    <a:pt x="16425" y="61314"/>
                  </a:lnTo>
                  <a:lnTo>
                    <a:pt x="16425" y="61314"/>
                  </a:lnTo>
                  <a:lnTo>
                    <a:pt x="16330" y="61692"/>
                  </a:lnTo>
                  <a:lnTo>
                    <a:pt x="16236" y="62089"/>
                  </a:lnTo>
                  <a:lnTo>
                    <a:pt x="16122" y="62467"/>
                  </a:lnTo>
                  <a:lnTo>
                    <a:pt x="16028" y="62863"/>
                  </a:lnTo>
                  <a:lnTo>
                    <a:pt x="16028" y="62863"/>
                  </a:lnTo>
                  <a:lnTo>
                    <a:pt x="15990" y="63109"/>
                  </a:lnTo>
                  <a:lnTo>
                    <a:pt x="15971" y="63374"/>
                  </a:lnTo>
                  <a:lnTo>
                    <a:pt x="15952" y="63638"/>
                  </a:lnTo>
                  <a:lnTo>
                    <a:pt x="15914" y="63771"/>
                  </a:lnTo>
                  <a:lnTo>
                    <a:pt x="15877" y="63903"/>
                  </a:lnTo>
                  <a:lnTo>
                    <a:pt x="15877" y="63903"/>
                  </a:lnTo>
                  <a:lnTo>
                    <a:pt x="15801" y="64111"/>
                  </a:lnTo>
                  <a:lnTo>
                    <a:pt x="15763" y="64205"/>
                  </a:lnTo>
                  <a:lnTo>
                    <a:pt x="15707" y="64300"/>
                  </a:lnTo>
                  <a:lnTo>
                    <a:pt x="15631" y="64394"/>
                  </a:lnTo>
                  <a:lnTo>
                    <a:pt x="15555" y="64451"/>
                  </a:lnTo>
                  <a:lnTo>
                    <a:pt x="15461" y="64508"/>
                  </a:lnTo>
                  <a:lnTo>
                    <a:pt x="15347" y="64527"/>
                  </a:lnTo>
                  <a:lnTo>
                    <a:pt x="15347" y="64527"/>
                  </a:lnTo>
                  <a:lnTo>
                    <a:pt x="15253" y="64508"/>
                  </a:lnTo>
                  <a:lnTo>
                    <a:pt x="15253" y="6450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_4_1">
    <p:spTree>
      <p:nvGrpSpPr>
        <p:cNvPr id="1" name="Shape 474"/>
        <p:cNvGrpSpPr/>
        <p:nvPr/>
      </p:nvGrpSpPr>
      <p:grpSpPr>
        <a:xfrm>
          <a:off x="0" y="0"/>
          <a:ext cx="0" cy="0"/>
          <a:chOff x="0" y="0"/>
          <a:chExt cx="0" cy="0"/>
        </a:xfrm>
      </p:grpSpPr>
      <p:sp>
        <p:nvSpPr>
          <p:cNvPr id="475" name="Google Shape;475;p19"/>
          <p:cNvSpPr txBox="1">
            <a:spLocks noGrp="1"/>
          </p:cNvSpPr>
          <p:nvPr>
            <p:ph type="title"/>
          </p:nvPr>
        </p:nvSpPr>
        <p:spPr>
          <a:xfrm>
            <a:off x="6508933" y="2353056"/>
            <a:ext cx="4328000" cy="731600"/>
          </a:xfrm>
          <a:prstGeom prst="rect">
            <a:avLst/>
          </a:prstGeom>
          <a:noFill/>
        </p:spPr>
        <p:txBody>
          <a:bodyPr spcFirstLastPara="1" wrap="square" lIns="91425" tIns="91425" rIns="91425" bIns="91425" anchor="t" anchorCtr="0">
            <a:noAutofit/>
          </a:bodyPr>
          <a:lstStyle>
            <a:lvl1pPr lvl="0" algn="l" rtl="0">
              <a:spcBef>
                <a:spcPts val="0"/>
              </a:spcBef>
              <a:spcAft>
                <a:spcPts val="0"/>
              </a:spcAft>
              <a:buSzPts val="3000"/>
              <a:buNone/>
              <a:defRPr>
                <a:latin typeface="Cambria" panose="02040503050406030204" pitchFamily="18" charset="0"/>
                <a:ea typeface="Cambria" panose="02040503050406030204" pitchFamily="18"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6" name="Google Shape;476;p19"/>
          <p:cNvSpPr txBox="1">
            <a:spLocks noGrp="1"/>
          </p:cNvSpPr>
          <p:nvPr>
            <p:ph type="subTitle" idx="1"/>
          </p:nvPr>
        </p:nvSpPr>
        <p:spPr>
          <a:xfrm>
            <a:off x="6509828" y="2974848"/>
            <a:ext cx="4326800" cy="1341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7" name="Google Shape;477;p19"/>
          <p:cNvSpPr/>
          <p:nvPr/>
        </p:nvSpPr>
        <p:spPr>
          <a:xfrm>
            <a:off x="9298204" y="-33916"/>
            <a:ext cx="2920529" cy="1241863"/>
          </a:xfrm>
          <a:custGeom>
            <a:avLst/>
            <a:gdLst/>
            <a:ahLst/>
            <a:cxnLst/>
            <a:rect l="l" t="t" r="r" b="b"/>
            <a:pathLst>
              <a:path w="55341" h="23532" extrusionOk="0">
                <a:moveTo>
                  <a:pt x="55341" y="23229"/>
                </a:moveTo>
                <a:lnTo>
                  <a:pt x="55341" y="23229"/>
                </a:lnTo>
                <a:lnTo>
                  <a:pt x="55341" y="23267"/>
                </a:lnTo>
                <a:lnTo>
                  <a:pt x="55322" y="23286"/>
                </a:lnTo>
                <a:lnTo>
                  <a:pt x="55322" y="23286"/>
                </a:lnTo>
                <a:lnTo>
                  <a:pt x="55171" y="23361"/>
                </a:lnTo>
                <a:lnTo>
                  <a:pt x="55171" y="23361"/>
                </a:lnTo>
                <a:lnTo>
                  <a:pt x="55039" y="23418"/>
                </a:lnTo>
                <a:lnTo>
                  <a:pt x="54906" y="23475"/>
                </a:lnTo>
                <a:lnTo>
                  <a:pt x="54755" y="23494"/>
                </a:lnTo>
                <a:lnTo>
                  <a:pt x="54623" y="23513"/>
                </a:lnTo>
                <a:lnTo>
                  <a:pt x="54623" y="23513"/>
                </a:lnTo>
                <a:lnTo>
                  <a:pt x="54415" y="23531"/>
                </a:lnTo>
                <a:lnTo>
                  <a:pt x="54415" y="23531"/>
                </a:lnTo>
                <a:lnTo>
                  <a:pt x="53999" y="23475"/>
                </a:lnTo>
                <a:lnTo>
                  <a:pt x="53564" y="23399"/>
                </a:lnTo>
                <a:lnTo>
                  <a:pt x="52714" y="23210"/>
                </a:lnTo>
                <a:lnTo>
                  <a:pt x="52714" y="23210"/>
                </a:lnTo>
                <a:lnTo>
                  <a:pt x="52525" y="23172"/>
                </a:lnTo>
                <a:lnTo>
                  <a:pt x="52336" y="23116"/>
                </a:lnTo>
                <a:lnTo>
                  <a:pt x="52147" y="23040"/>
                </a:lnTo>
                <a:lnTo>
                  <a:pt x="51996" y="22946"/>
                </a:lnTo>
                <a:lnTo>
                  <a:pt x="51844" y="22832"/>
                </a:lnTo>
                <a:lnTo>
                  <a:pt x="51693" y="22700"/>
                </a:lnTo>
                <a:lnTo>
                  <a:pt x="51561" y="22549"/>
                </a:lnTo>
                <a:lnTo>
                  <a:pt x="51447" y="22397"/>
                </a:lnTo>
                <a:lnTo>
                  <a:pt x="51447" y="22397"/>
                </a:lnTo>
                <a:lnTo>
                  <a:pt x="51240" y="22038"/>
                </a:lnTo>
                <a:lnTo>
                  <a:pt x="51032" y="21660"/>
                </a:lnTo>
                <a:lnTo>
                  <a:pt x="50918" y="21490"/>
                </a:lnTo>
                <a:lnTo>
                  <a:pt x="50805" y="21320"/>
                </a:lnTo>
                <a:lnTo>
                  <a:pt x="50673" y="21150"/>
                </a:lnTo>
                <a:lnTo>
                  <a:pt x="50521" y="21018"/>
                </a:lnTo>
                <a:lnTo>
                  <a:pt x="50521" y="21018"/>
                </a:lnTo>
                <a:lnTo>
                  <a:pt x="50389" y="20904"/>
                </a:lnTo>
                <a:lnTo>
                  <a:pt x="50238" y="20829"/>
                </a:lnTo>
                <a:lnTo>
                  <a:pt x="50087" y="20753"/>
                </a:lnTo>
                <a:lnTo>
                  <a:pt x="49935" y="20696"/>
                </a:lnTo>
                <a:lnTo>
                  <a:pt x="49614" y="20602"/>
                </a:lnTo>
                <a:lnTo>
                  <a:pt x="49293" y="20526"/>
                </a:lnTo>
                <a:lnTo>
                  <a:pt x="49293" y="20526"/>
                </a:lnTo>
                <a:lnTo>
                  <a:pt x="49104" y="20470"/>
                </a:lnTo>
                <a:lnTo>
                  <a:pt x="48915" y="20413"/>
                </a:lnTo>
                <a:lnTo>
                  <a:pt x="48726" y="20337"/>
                </a:lnTo>
                <a:lnTo>
                  <a:pt x="48575" y="20224"/>
                </a:lnTo>
                <a:lnTo>
                  <a:pt x="48575" y="20224"/>
                </a:lnTo>
                <a:lnTo>
                  <a:pt x="48423" y="20092"/>
                </a:lnTo>
                <a:lnTo>
                  <a:pt x="48272" y="19940"/>
                </a:lnTo>
                <a:lnTo>
                  <a:pt x="48026" y="19619"/>
                </a:lnTo>
                <a:lnTo>
                  <a:pt x="47781" y="19298"/>
                </a:lnTo>
                <a:lnTo>
                  <a:pt x="47592" y="18939"/>
                </a:lnTo>
                <a:lnTo>
                  <a:pt x="47592" y="18939"/>
                </a:lnTo>
                <a:lnTo>
                  <a:pt x="47478" y="18787"/>
                </a:lnTo>
                <a:lnTo>
                  <a:pt x="47365" y="18636"/>
                </a:lnTo>
                <a:lnTo>
                  <a:pt x="47252" y="18485"/>
                </a:lnTo>
                <a:lnTo>
                  <a:pt x="47119" y="18353"/>
                </a:lnTo>
                <a:lnTo>
                  <a:pt x="46987" y="18239"/>
                </a:lnTo>
                <a:lnTo>
                  <a:pt x="46836" y="18126"/>
                </a:lnTo>
                <a:lnTo>
                  <a:pt x="46666" y="18031"/>
                </a:lnTo>
                <a:lnTo>
                  <a:pt x="46496" y="17937"/>
                </a:lnTo>
                <a:lnTo>
                  <a:pt x="46496" y="17937"/>
                </a:lnTo>
                <a:lnTo>
                  <a:pt x="46250" y="17861"/>
                </a:lnTo>
                <a:lnTo>
                  <a:pt x="46004" y="17786"/>
                </a:lnTo>
                <a:lnTo>
                  <a:pt x="45758" y="17748"/>
                </a:lnTo>
                <a:lnTo>
                  <a:pt x="45494" y="17710"/>
                </a:lnTo>
                <a:lnTo>
                  <a:pt x="45229" y="17691"/>
                </a:lnTo>
                <a:lnTo>
                  <a:pt x="44984" y="17672"/>
                </a:lnTo>
                <a:lnTo>
                  <a:pt x="44454" y="17691"/>
                </a:lnTo>
                <a:lnTo>
                  <a:pt x="44454" y="17691"/>
                </a:lnTo>
                <a:lnTo>
                  <a:pt x="44001" y="17767"/>
                </a:lnTo>
                <a:lnTo>
                  <a:pt x="43566" y="17861"/>
                </a:lnTo>
                <a:lnTo>
                  <a:pt x="43112" y="17975"/>
                </a:lnTo>
                <a:lnTo>
                  <a:pt x="42678" y="18107"/>
                </a:lnTo>
                <a:lnTo>
                  <a:pt x="42678" y="18107"/>
                </a:lnTo>
                <a:lnTo>
                  <a:pt x="42489" y="18202"/>
                </a:lnTo>
                <a:lnTo>
                  <a:pt x="42300" y="18296"/>
                </a:lnTo>
                <a:lnTo>
                  <a:pt x="41941" y="18523"/>
                </a:lnTo>
                <a:lnTo>
                  <a:pt x="41581" y="18769"/>
                </a:lnTo>
                <a:lnTo>
                  <a:pt x="41241" y="19014"/>
                </a:lnTo>
                <a:lnTo>
                  <a:pt x="41241" y="19014"/>
                </a:lnTo>
                <a:lnTo>
                  <a:pt x="40580" y="19525"/>
                </a:lnTo>
                <a:lnTo>
                  <a:pt x="39918" y="20016"/>
                </a:lnTo>
                <a:lnTo>
                  <a:pt x="39918" y="20016"/>
                </a:lnTo>
                <a:lnTo>
                  <a:pt x="39654" y="20186"/>
                </a:lnTo>
                <a:lnTo>
                  <a:pt x="39370" y="20356"/>
                </a:lnTo>
                <a:lnTo>
                  <a:pt x="39219" y="20413"/>
                </a:lnTo>
                <a:lnTo>
                  <a:pt x="39049" y="20470"/>
                </a:lnTo>
                <a:lnTo>
                  <a:pt x="38898" y="20507"/>
                </a:lnTo>
                <a:lnTo>
                  <a:pt x="38727" y="20526"/>
                </a:lnTo>
                <a:lnTo>
                  <a:pt x="38727" y="20526"/>
                </a:lnTo>
                <a:lnTo>
                  <a:pt x="38463" y="20507"/>
                </a:lnTo>
                <a:lnTo>
                  <a:pt x="38217" y="20451"/>
                </a:lnTo>
                <a:lnTo>
                  <a:pt x="37971" y="20375"/>
                </a:lnTo>
                <a:lnTo>
                  <a:pt x="37726" y="20262"/>
                </a:lnTo>
                <a:lnTo>
                  <a:pt x="37726" y="20262"/>
                </a:lnTo>
                <a:lnTo>
                  <a:pt x="37404" y="20035"/>
                </a:lnTo>
                <a:lnTo>
                  <a:pt x="37253" y="19921"/>
                </a:lnTo>
                <a:lnTo>
                  <a:pt x="37121" y="19789"/>
                </a:lnTo>
                <a:lnTo>
                  <a:pt x="37008" y="19676"/>
                </a:lnTo>
                <a:lnTo>
                  <a:pt x="36894" y="19543"/>
                </a:lnTo>
                <a:lnTo>
                  <a:pt x="36800" y="19411"/>
                </a:lnTo>
                <a:lnTo>
                  <a:pt x="36724" y="19260"/>
                </a:lnTo>
                <a:lnTo>
                  <a:pt x="36648" y="19128"/>
                </a:lnTo>
                <a:lnTo>
                  <a:pt x="36592" y="18958"/>
                </a:lnTo>
                <a:lnTo>
                  <a:pt x="36554" y="18806"/>
                </a:lnTo>
                <a:lnTo>
                  <a:pt x="36516" y="18636"/>
                </a:lnTo>
                <a:lnTo>
                  <a:pt x="36516" y="18466"/>
                </a:lnTo>
                <a:lnTo>
                  <a:pt x="36497" y="18277"/>
                </a:lnTo>
                <a:lnTo>
                  <a:pt x="36516" y="18069"/>
                </a:lnTo>
                <a:lnTo>
                  <a:pt x="36535" y="17880"/>
                </a:lnTo>
                <a:lnTo>
                  <a:pt x="36535" y="17880"/>
                </a:lnTo>
                <a:lnTo>
                  <a:pt x="36611" y="17540"/>
                </a:lnTo>
                <a:lnTo>
                  <a:pt x="36667" y="17219"/>
                </a:lnTo>
                <a:lnTo>
                  <a:pt x="36686" y="17049"/>
                </a:lnTo>
                <a:lnTo>
                  <a:pt x="36686" y="16878"/>
                </a:lnTo>
                <a:lnTo>
                  <a:pt x="36686" y="16708"/>
                </a:lnTo>
                <a:lnTo>
                  <a:pt x="36667" y="16538"/>
                </a:lnTo>
                <a:lnTo>
                  <a:pt x="36667" y="16538"/>
                </a:lnTo>
                <a:lnTo>
                  <a:pt x="36611" y="16311"/>
                </a:lnTo>
                <a:lnTo>
                  <a:pt x="36516" y="16104"/>
                </a:lnTo>
                <a:lnTo>
                  <a:pt x="36422" y="15896"/>
                </a:lnTo>
                <a:lnTo>
                  <a:pt x="36308" y="15688"/>
                </a:lnTo>
                <a:lnTo>
                  <a:pt x="36195" y="15499"/>
                </a:lnTo>
                <a:lnTo>
                  <a:pt x="36044" y="15329"/>
                </a:lnTo>
                <a:lnTo>
                  <a:pt x="35741" y="14970"/>
                </a:lnTo>
                <a:lnTo>
                  <a:pt x="35401" y="14648"/>
                </a:lnTo>
                <a:lnTo>
                  <a:pt x="35061" y="14346"/>
                </a:lnTo>
                <a:lnTo>
                  <a:pt x="34343" y="13741"/>
                </a:lnTo>
                <a:lnTo>
                  <a:pt x="34343" y="13741"/>
                </a:lnTo>
                <a:lnTo>
                  <a:pt x="33983" y="13420"/>
                </a:lnTo>
                <a:lnTo>
                  <a:pt x="33643" y="13061"/>
                </a:lnTo>
                <a:lnTo>
                  <a:pt x="33492" y="12853"/>
                </a:lnTo>
                <a:lnTo>
                  <a:pt x="33341" y="12664"/>
                </a:lnTo>
                <a:lnTo>
                  <a:pt x="33190" y="12456"/>
                </a:lnTo>
                <a:lnTo>
                  <a:pt x="33076" y="12248"/>
                </a:lnTo>
                <a:lnTo>
                  <a:pt x="33076" y="12248"/>
                </a:lnTo>
                <a:lnTo>
                  <a:pt x="32849" y="11870"/>
                </a:lnTo>
                <a:lnTo>
                  <a:pt x="32641" y="11492"/>
                </a:lnTo>
                <a:lnTo>
                  <a:pt x="32528" y="11303"/>
                </a:lnTo>
                <a:lnTo>
                  <a:pt x="32377" y="11152"/>
                </a:lnTo>
                <a:lnTo>
                  <a:pt x="32226" y="11000"/>
                </a:lnTo>
                <a:lnTo>
                  <a:pt x="32037" y="10906"/>
                </a:lnTo>
                <a:lnTo>
                  <a:pt x="32037" y="10906"/>
                </a:lnTo>
                <a:lnTo>
                  <a:pt x="31867" y="10811"/>
                </a:lnTo>
                <a:lnTo>
                  <a:pt x="31678" y="10755"/>
                </a:lnTo>
                <a:lnTo>
                  <a:pt x="31507" y="10736"/>
                </a:lnTo>
                <a:lnTo>
                  <a:pt x="31318" y="10717"/>
                </a:lnTo>
                <a:lnTo>
                  <a:pt x="31129" y="10717"/>
                </a:lnTo>
                <a:lnTo>
                  <a:pt x="30959" y="10755"/>
                </a:lnTo>
                <a:lnTo>
                  <a:pt x="30770" y="10793"/>
                </a:lnTo>
                <a:lnTo>
                  <a:pt x="30600" y="10868"/>
                </a:lnTo>
                <a:lnTo>
                  <a:pt x="30600" y="10868"/>
                </a:lnTo>
                <a:lnTo>
                  <a:pt x="30373" y="10982"/>
                </a:lnTo>
                <a:lnTo>
                  <a:pt x="30147" y="11114"/>
                </a:lnTo>
                <a:lnTo>
                  <a:pt x="29712" y="11397"/>
                </a:lnTo>
                <a:lnTo>
                  <a:pt x="29712" y="11397"/>
                </a:lnTo>
                <a:lnTo>
                  <a:pt x="29466" y="11549"/>
                </a:lnTo>
                <a:lnTo>
                  <a:pt x="29202" y="11681"/>
                </a:lnTo>
                <a:lnTo>
                  <a:pt x="28937" y="11813"/>
                </a:lnTo>
                <a:lnTo>
                  <a:pt x="28691" y="11964"/>
                </a:lnTo>
                <a:lnTo>
                  <a:pt x="28691" y="11964"/>
                </a:lnTo>
                <a:lnTo>
                  <a:pt x="28294" y="12229"/>
                </a:lnTo>
                <a:lnTo>
                  <a:pt x="28068" y="12342"/>
                </a:lnTo>
                <a:lnTo>
                  <a:pt x="27860" y="12437"/>
                </a:lnTo>
                <a:lnTo>
                  <a:pt x="27860" y="12437"/>
                </a:lnTo>
                <a:lnTo>
                  <a:pt x="27614" y="12531"/>
                </a:lnTo>
                <a:lnTo>
                  <a:pt x="27406" y="12588"/>
                </a:lnTo>
                <a:lnTo>
                  <a:pt x="27217" y="12626"/>
                </a:lnTo>
                <a:lnTo>
                  <a:pt x="27047" y="12626"/>
                </a:lnTo>
                <a:lnTo>
                  <a:pt x="26858" y="12607"/>
                </a:lnTo>
                <a:lnTo>
                  <a:pt x="26688" y="12569"/>
                </a:lnTo>
                <a:lnTo>
                  <a:pt x="26234" y="12456"/>
                </a:lnTo>
                <a:lnTo>
                  <a:pt x="26234" y="12456"/>
                </a:lnTo>
                <a:lnTo>
                  <a:pt x="25932" y="12399"/>
                </a:lnTo>
                <a:lnTo>
                  <a:pt x="25629" y="12380"/>
                </a:lnTo>
                <a:lnTo>
                  <a:pt x="25327" y="12361"/>
                </a:lnTo>
                <a:lnTo>
                  <a:pt x="25025" y="12380"/>
                </a:lnTo>
                <a:lnTo>
                  <a:pt x="25025" y="12380"/>
                </a:lnTo>
                <a:lnTo>
                  <a:pt x="24420" y="12380"/>
                </a:lnTo>
                <a:lnTo>
                  <a:pt x="24117" y="12418"/>
                </a:lnTo>
                <a:lnTo>
                  <a:pt x="23815" y="12456"/>
                </a:lnTo>
                <a:lnTo>
                  <a:pt x="23815" y="12456"/>
                </a:lnTo>
                <a:lnTo>
                  <a:pt x="23475" y="12550"/>
                </a:lnTo>
                <a:lnTo>
                  <a:pt x="23135" y="12645"/>
                </a:lnTo>
                <a:lnTo>
                  <a:pt x="22794" y="12739"/>
                </a:lnTo>
                <a:lnTo>
                  <a:pt x="22435" y="12834"/>
                </a:lnTo>
                <a:lnTo>
                  <a:pt x="22435" y="12834"/>
                </a:lnTo>
                <a:lnTo>
                  <a:pt x="21660" y="13004"/>
                </a:lnTo>
                <a:lnTo>
                  <a:pt x="21263" y="13079"/>
                </a:lnTo>
                <a:lnTo>
                  <a:pt x="20866" y="13155"/>
                </a:lnTo>
                <a:lnTo>
                  <a:pt x="20470" y="13193"/>
                </a:lnTo>
                <a:lnTo>
                  <a:pt x="20054" y="13193"/>
                </a:lnTo>
                <a:lnTo>
                  <a:pt x="19865" y="13174"/>
                </a:lnTo>
                <a:lnTo>
                  <a:pt x="19657" y="13155"/>
                </a:lnTo>
                <a:lnTo>
                  <a:pt x="19468" y="13098"/>
                </a:lnTo>
                <a:lnTo>
                  <a:pt x="19279" y="13042"/>
                </a:lnTo>
                <a:lnTo>
                  <a:pt x="19279" y="13042"/>
                </a:lnTo>
                <a:lnTo>
                  <a:pt x="18580" y="12739"/>
                </a:lnTo>
                <a:lnTo>
                  <a:pt x="18220" y="12607"/>
                </a:lnTo>
                <a:lnTo>
                  <a:pt x="17842" y="12494"/>
                </a:lnTo>
                <a:lnTo>
                  <a:pt x="17842" y="12494"/>
                </a:lnTo>
                <a:lnTo>
                  <a:pt x="17370" y="12380"/>
                </a:lnTo>
                <a:lnTo>
                  <a:pt x="17124" y="12342"/>
                </a:lnTo>
                <a:lnTo>
                  <a:pt x="16860" y="12305"/>
                </a:lnTo>
                <a:lnTo>
                  <a:pt x="16614" y="12286"/>
                </a:lnTo>
                <a:lnTo>
                  <a:pt x="16368" y="12286"/>
                </a:lnTo>
                <a:lnTo>
                  <a:pt x="16122" y="12305"/>
                </a:lnTo>
                <a:lnTo>
                  <a:pt x="15877" y="12361"/>
                </a:lnTo>
                <a:lnTo>
                  <a:pt x="15877" y="12361"/>
                </a:lnTo>
                <a:lnTo>
                  <a:pt x="15631" y="12418"/>
                </a:lnTo>
                <a:lnTo>
                  <a:pt x="15385" y="12512"/>
                </a:lnTo>
                <a:lnTo>
                  <a:pt x="14913" y="12701"/>
                </a:lnTo>
                <a:lnTo>
                  <a:pt x="14913" y="12701"/>
                </a:lnTo>
                <a:lnTo>
                  <a:pt x="14157" y="12966"/>
                </a:lnTo>
                <a:lnTo>
                  <a:pt x="13401" y="13231"/>
                </a:lnTo>
                <a:lnTo>
                  <a:pt x="13401" y="13231"/>
                </a:lnTo>
                <a:lnTo>
                  <a:pt x="13023" y="13344"/>
                </a:lnTo>
                <a:lnTo>
                  <a:pt x="12645" y="13457"/>
                </a:lnTo>
                <a:lnTo>
                  <a:pt x="12267" y="13533"/>
                </a:lnTo>
                <a:lnTo>
                  <a:pt x="12078" y="13571"/>
                </a:lnTo>
                <a:lnTo>
                  <a:pt x="11870" y="13590"/>
                </a:lnTo>
                <a:lnTo>
                  <a:pt x="11870" y="13590"/>
                </a:lnTo>
                <a:lnTo>
                  <a:pt x="11567" y="13590"/>
                </a:lnTo>
                <a:lnTo>
                  <a:pt x="11246" y="13552"/>
                </a:lnTo>
                <a:lnTo>
                  <a:pt x="10944" y="13476"/>
                </a:lnTo>
                <a:lnTo>
                  <a:pt x="10641" y="13363"/>
                </a:lnTo>
                <a:lnTo>
                  <a:pt x="10339" y="13231"/>
                </a:lnTo>
                <a:lnTo>
                  <a:pt x="10074" y="13042"/>
                </a:lnTo>
                <a:lnTo>
                  <a:pt x="9829" y="12853"/>
                </a:lnTo>
                <a:lnTo>
                  <a:pt x="9602" y="12626"/>
                </a:lnTo>
                <a:lnTo>
                  <a:pt x="9602" y="12626"/>
                </a:lnTo>
                <a:lnTo>
                  <a:pt x="9318" y="12305"/>
                </a:lnTo>
                <a:lnTo>
                  <a:pt x="9016" y="11983"/>
                </a:lnTo>
                <a:lnTo>
                  <a:pt x="8713" y="11643"/>
                </a:lnTo>
                <a:lnTo>
                  <a:pt x="8600" y="11454"/>
                </a:lnTo>
                <a:lnTo>
                  <a:pt x="8468" y="11265"/>
                </a:lnTo>
                <a:lnTo>
                  <a:pt x="8468" y="11265"/>
                </a:lnTo>
                <a:lnTo>
                  <a:pt x="8411" y="11114"/>
                </a:lnTo>
                <a:lnTo>
                  <a:pt x="8354" y="10963"/>
                </a:lnTo>
                <a:lnTo>
                  <a:pt x="8260" y="10622"/>
                </a:lnTo>
                <a:lnTo>
                  <a:pt x="8260" y="10622"/>
                </a:lnTo>
                <a:lnTo>
                  <a:pt x="8184" y="10301"/>
                </a:lnTo>
                <a:lnTo>
                  <a:pt x="8128" y="9961"/>
                </a:lnTo>
                <a:lnTo>
                  <a:pt x="8128" y="9640"/>
                </a:lnTo>
                <a:lnTo>
                  <a:pt x="8146" y="9469"/>
                </a:lnTo>
                <a:lnTo>
                  <a:pt x="8165" y="9299"/>
                </a:lnTo>
                <a:lnTo>
                  <a:pt x="8165" y="9299"/>
                </a:lnTo>
                <a:lnTo>
                  <a:pt x="8222" y="9073"/>
                </a:lnTo>
                <a:lnTo>
                  <a:pt x="8279" y="8865"/>
                </a:lnTo>
                <a:lnTo>
                  <a:pt x="8430" y="8411"/>
                </a:lnTo>
                <a:lnTo>
                  <a:pt x="8600" y="7976"/>
                </a:lnTo>
                <a:lnTo>
                  <a:pt x="8732" y="7523"/>
                </a:lnTo>
                <a:lnTo>
                  <a:pt x="8789" y="7296"/>
                </a:lnTo>
                <a:lnTo>
                  <a:pt x="8827" y="7069"/>
                </a:lnTo>
                <a:lnTo>
                  <a:pt x="8846" y="6842"/>
                </a:lnTo>
                <a:lnTo>
                  <a:pt x="8827" y="6616"/>
                </a:lnTo>
                <a:lnTo>
                  <a:pt x="8808" y="6408"/>
                </a:lnTo>
                <a:lnTo>
                  <a:pt x="8732" y="6181"/>
                </a:lnTo>
                <a:lnTo>
                  <a:pt x="8638" y="5973"/>
                </a:lnTo>
                <a:lnTo>
                  <a:pt x="8506" y="5765"/>
                </a:lnTo>
                <a:lnTo>
                  <a:pt x="8506" y="5765"/>
                </a:lnTo>
                <a:lnTo>
                  <a:pt x="8411" y="5633"/>
                </a:lnTo>
                <a:lnTo>
                  <a:pt x="8298" y="5519"/>
                </a:lnTo>
                <a:lnTo>
                  <a:pt x="8165" y="5406"/>
                </a:lnTo>
                <a:lnTo>
                  <a:pt x="8033" y="5330"/>
                </a:lnTo>
                <a:lnTo>
                  <a:pt x="8033" y="5330"/>
                </a:lnTo>
                <a:lnTo>
                  <a:pt x="7825" y="5236"/>
                </a:lnTo>
                <a:lnTo>
                  <a:pt x="7636" y="5160"/>
                </a:lnTo>
                <a:lnTo>
                  <a:pt x="7447" y="5066"/>
                </a:lnTo>
                <a:lnTo>
                  <a:pt x="7258" y="4971"/>
                </a:lnTo>
                <a:lnTo>
                  <a:pt x="7258" y="4971"/>
                </a:lnTo>
                <a:lnTo>
                  <a:pt x="7145" y="4877"/>
                </a:lnTo>
                <a:lnTo>
                  <a:pt x="7031" y="4782"/>
                </a:lnTo>
                <a:lnTo>
                  <a:pt x="6937" y="4669"/>
                </a:lnTo>
                <a:lnTo>
                  <a:pt x="6861" y="4555"/>
                </a:lnTo>
                <a:lnTo>
                  <a:pt x="6786" y="4423"/>
                </a:lnTo>
                <a:lnTo>
                  <a:pt x="6729" y="4291"/>
                </a:lnTo>
                <a:lnTo>
                  <a:pt x="6691" y="4158"/>
                </a:lnTo>
                <a:lnTo>
                  <a:pt x="6653" y="4007"/>
                </a:lnTo>
                <a:lnTo>
                  <a:pt x="6653" y="4007"/>
                </a:lnTo>
                <a:lnTo>
                  <a:pt x="6616" y="3516"/>
                </a:lnTo>
                <a:lnTo>
                  <a:pt x="6597" y="3270"/>
                </a:lnTo>
                <a:lnTo>
                  <a:pt x="6559" y="3024"/>
                </a:lnTo>
                <a:lnTo>
                  <a:pt x="6521" y="2911"/>
                </a:lnTo>
                <a:lnTo>
                  <a:pt x="6483" y="2798"/>
                </a:lnTo>
                <a:lnTo>
                  <a:pt x="6427" y="2684"/>
                </a:lnTo>
                <a:lnTo>
                  <a:pt x="6351" y="2590"/>
                </a:lnTo>
                <a:lnTo>
                  <a:pt x="6275" y="2514"/>
                </a:lnTo>
                <a:lnTo>
                  <a:pt x="6181" y="2438"/>
                </a:lnTo>
                <a:lnTo>
                  <a:pt x="6067" y="2382"/>
                </a:lnTo>
                <a:lnTo>
                  <a:pt x="5935" y="2325"/>
                </a:lnTo>
                <a:lnTo>
                  <a:pt x="5935" y="2325"/>
                </a:lnTo>
                <a:lnTo>
                  <a:pt x="5633" y="2268"/>
                </a:lnTo>
                <a:lnTo>
                  <a:pt x="5330" y="2231"/>
                </a:lnTo>
                <a:lnTo>
                  <a:pt x="5028" y="2212"/>
                </a:lnTo>
                <a:lnTo>
                  <a:pt x="4725" y="2212"/>
                </a:lnTo>
                <a:lnTo>
                  <a:pt x="4121" y="2193"/>
                </a:lnTo>
                <a:lnTo>
                  <a:pt x="3799" y="2174"/>
                </a:lnTo>
                <a:lnTo>
                  <a:pt x="3497" y="2117"/>
                </a:lnTo>
                <a:lnTo>
                  <a:pt x="3497" y="2117"/>
                </a:lnTo>
                <a:lnTo>
                  <a:pt x="3270" y="2060"/>
                </a:lnTo>
                <a:lnTo>
                  <a:pt x="3024" y="1947"/>
                </a:lnTo>
                <a:lnTo>
                  <a:pt x="2817" y="1834"/>
                </a:lnTo>
                <a:lnTo>
                  <a:pt x="2590" y="1720"/>
                </a:lnTo>
                <a:lnTo>
                  <a:pt x="2590" y="1720"/>
                </a:lnTo>
                <a:lnTo>
                  <a:pt x="2325" y="1531"/>
                </a:lnTo>
                <a:lnTo>
                  <a:pt x="2061" y="1342"/>
                </a:lnTo>
                <a:lnTo>
                  <a:pt x="1815" y="1115"/>
                </a:lnTo>
                <a:lnTo>
                  <a:pt x="1588" y="889"/>
                </a:lnTo>
                <a:lnTo>
                  <a:pt x="1588" y="889"/>
                </a:lnTo>
                <a:lnTo>
                  <a:pt x="1380" y="719"/>
                </a:lnTo>
                <a:lnTo>
                  <a:pt x="1134" y="586"/>
                </a:lnTo>
                <a:lnTo>
                  <a:pt x="889" y="473"/>
                </a:lnTo>
                <a:lnTo>
                  <a:pt x="624" y="359"/>
                </a:lnTo>
                <a:lnTo>
                  <a:pt x="624" y="359"/>
                </a:lnTo>
                <a:lnTo>
                  <a:pt x="378" y="265"/>
                </a:lnTo>
                <a:lnTo>
                  <a:pt x="378" y="265"/>
                </a:lnTo>
                <a:lnTo>
                  <a:pt x="208" y="208"/>
                </a:lnTo>
                <a:lnTo>
                  <a:pt x="57" y="133"/>
                </a:lnTo>
                <a:lnTo>
                  <a:pt x="57" y="133"/>
                </a:lnTo>
                <a:lnTo>
                  <a:pt x="19" y="114"/>
                </a:lnTo>
                <a:lnTo>
                  <a:pt x="0" y="76"/>
                </a:lnTo>
                <a:lnTo>
                  <a:pt x="0" y="76"/>
                </a:lnTo>
                <a:lnTo>
                  <a:pt x="0" y="19"/>
                </a:lnTo>
                <a:lnTo>
                  <a:pt x="0" y="19"/>
                </a:lnTo>
                <a:lnTo>
                  <a:pt x="19" y="0"/>
                </a:lnTo>
                <a:lnTo>
                  <a:pt x="57" y="0"/>
                </a:lnTo>
                <a:lnTo>
                  <a:pt x="57" y="0"/>
                </a:lnTo>
                <a:lnTo>
                  <a:pt x="76" y="19"/>
                </a:lnTo>
                <a:lnTo>
                  <a:pt x="76" y="38"/>
                </a:lnTo>
                <a:lnTo>
                  <a:pt x="76" y="38"/>
                </a:lnTo>
                <a:lnTo>
                  <a:pt x="227" y="133"/>
                </a:lnTo>
                <a:lnTo>
                  <a:pt x="397" y="189"/>
                </a:lnTo>
                <a:lnTo>
                  <a:pt x="567" y="246"/>
                </a:lnTo>
                <a:lnTo>
                  <a:pt x="737" y="322"/>
                </a:lnTo>
                <a:lnTo>
                  <a:pt x="737" y="322"/>
                </a:lnTo>
                <a:lnTo>
                  <a:pt x="870" y="359"/>
                </a:lnTo>
                <a:lnTo>
                  <a:pt x="54623" y="359"/>
                </a:lnTo>
                <a:lnTo>
                  <a:pt x="54623" y="23437"/>
                </a:lnTo>
                <a:lnTo>
                  <a:pt x="54623" y="23437"/>
                </a:lnTo>
                <a:lnTo>
                  <a:pt x="54793" y="23399"/>
                </a:lnTo>
                <a:lnTo>
                  <a:pt x="54963" y="23361"/>
                </a:lnTo>
                <a:lnTo>
                  <a:pt x="55133" y="23305"/>
                </a:lnTo>
                <a:lnTo>
                  <a:pt x="55284" y="23210"/>
                </a:lnTo>
                <a:lnTo>
                  <a:pt x="55284" y="23210"/>
                </a:lnTo>
                <a:lnTo>
                  <a:pt x="55322" y="23210"/>
                </a:lnTo>
                <a:lnTo>
                  <a:pt x="55341" y="23229"/>
                </a:lnTo>
                <a:lnTo>
                  <a:pt x="55341" y="23229"/>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478" name="Google Shape;478;p19"/>
          <p:cNvSpPr/>
          <p:nvPr/>
        </p:nvSpPr>
        <p:spPr>
          <a:xfrm rot="5400000" flipH="1">
            <a:off x="10147409" y="782725"/>
            <a:ext cx="2920529" cy="1241863"/>
          </a:xfrm>
          <a:custGeom>
            <a:avLst/>
            <a:gdLst/>
            <a:ahLst/>
            <a:cxnLst/>
            <a:rect l="l" t="t" r="r" b="b"/>
            <a:pathLst>
              <a:path w="55341" h="23532" extrusionOk="0">
                <a:moveTo>
                  <a:pt x="55341" y="23229"/>
                </a:moveTo>
                <a:lnTo>
                  <a:pt x="55341" y="23229"/>
                </a:lnTo>
                <a:lnTo>
                  <a:pt x="55341" y="23267"/>
                </a:lnTo>
                <a:lnTo>
                  <a:pt x="55322" y="23286"/>
                </a:lnTo>
                <a:lnTo>
                  <a:pt x="55322" y="23286"/>
                </a:lnTo>
                <a:lnTo>
                  <a:pt x="55171" y="23361"/>
                </a:lnTo>
                <a:lnTo>
                  <a:pt x="55171" y="23361"/>
                </a:lnTo>
                <a:lnTo>
                  <a:pt x="55039" y="23418"/>
                </a:lnTo>
                <a:lnTo>
                  <a:pt x="54906" y="23475"/>
                </a:lnTo>
                <a:lnTo>
                  <a:pt x="54755" y="23494"/>
                </a:lnTo>
                <a:lnTo>
                  <a:pt x="54623" y="23513"/>
                </a:lnTo>
                <a:lnTo>
                  <a:pt x="54623" y="23513"/>
                </a:lnTo>
                <a:lnTo>
                  <a:pt x="54415" y="23531"/>
                </a:lnTo>
                <a:lnTo>
                  <a:pt x="54415" y="23531"/>
                </a:lnTo>
                <a:lnTo>
                  <a:pt x="53999" y="23475"/>
                </a:lnTo>
                <a:lnTo>
                  <a:pt x="53564" y="23399"/>
                </a:lnTo>
                <a:lnTo>
                  <a:pt x="52714" y="23210"/>
                </a:lnTo>
                <a:lnTo>
                  <a:pt x="52714" y="23210"/>
                </a:lnTo>
                <a:lnTo>
                  <a:pt x="52525" y="23172"/>
                </a:lnTo>
                <a:lnTo>
                  <a:pt x="52336" y="23116"/>
                </a:lnTo>
                <a:lnTo>
                  <a:pt x="52147" y="23040"/>
                </a:lnTo>
                <a:lnTo>
                  <a:pt x="51996" y="22946"/>
                </a:lnTo>
                <a:lnTo>
                  <a:pt x="51844" y="22832"/>
                </a:lnTo>
                <a:lnTo>
                  <a:pt x="51693" y="22700"/>
                </a:lnTo>
                <a:lnTo>
                  <a:pt x="51561" y="22549"/>
                </a:lnTo>
                <a:lnTo>
                  <a:pt x="51447" y="22397"/>
                </a:lnTo>
                <a:lnTo>
                  <a:pt x="51447" y="22397"/>
                </a:lnTo>
                <a:lnTo>
                  <a:pt x="51240" y="22038"/>
                </a:lnTo>
                <a:lnTo>
                  <a:pt x="51032" y="21660"/>
                </a:lnTo>
                <a:lnTo>
                  <a:pt x="50918" y="21490"/>
                </a:lnTo>
                <a:lnTo>
                  <a:pt x="50805" y="21320"/>
                </a:lnTo>
                <a:lnTo>
                  <a:pt x="50673" y="21150"/>
                </a:lnTo>
                <a:lnTo>
                  <a:pt x="50521" y="21018"/>
                </a:lnTo>
                <a:lnTo>
                  <a:pt x="50521" y="21018"/>
                </a:lnTo>
                <a:lnTo>
                  <a:pt x="50389" y="20904"/>
                </a:lnTo>
                <a:lnTo>
                  <a:pt x="50238" y="20829"/>
                </a:lnTo>
                <a:lnTo>
                  <a:pt x="50087" y="20753"/>
                </a:lnTo>
                <a:lnTo>
                  <a:pt x="49935" y="20696"/>
                </a:lnTo>
                <a:lnTo>
                  <a:pt x="49614" y="20602"/>
                </a:lnTo>
                <a:lnTo>
                  <a:pt x="49293" y="20526"/>
                </a:lnTo>
                <a:lnTo>
                  <a:pt x="49293" y="20526"/>
                </a:lnTo>
                <a:lnTo>
                  <a:pt x="49104" y="20470"/>
                </a:lnTo>
                <a:lnTo>
                  <a:pt x="48915" y="20413"/>
                </a:lnTo>
                <a:lnTo>
                  <a:pt x="48726" y="20337"/>
                </a:lnTo>
                <a:lnTo>
                  <a:pt x="48575" y="20224"/>
                </a:lnTo>
                <a:lnTo>
                  <a:pt x="48575" y="20224"/>
                </a:lnTo>
                <a:lnTo>
                  <a:pt x="48423" y="20092"/>
                </a:lnTo>
                <a:lnTo>
                  <a:pt x="48272" y="19940"/>
                </a:lnTo>
                <a:lnTo>
                  <a:pt x="48026" y="19619"/>
                </a:lnTo>
                <a:lnTo>
                  <a:pt x="47781" y="19298"/>
                </a:lnTo>
                <a:lnTo>
                  <a:pt x="47592" y="18939"/>
                </a:lnTo>
                <a:lnTo>
                  <a:pt x="47592" y="18939"/>
                </a:lnTo>
                <a:lnTo>
                  <a:pt x="47478" y="18787"/>
                </a:lnTo>
                <a:lnTo>
                  <a:pt x="47365" y="18636"/>
                </a:lnTo>
                <a:lnTo>
                  <a:pt x="47252" y="18485"/>
                </a:lnTo>
                <a:lnTo>
                  <a:pt x="47119" y="18353"/>
                </a:lnTo>
                <a:lnTo>
                  <a:pt x="46987" y="18239"/>
                </a:lnTo>
                <a:lnTo>
                  <a:pt x="46836" y="18126"/>
                </a:lnTo>
                <a:lnTo>
                  <a:pt x="46666" y="18031"/>
                </a:lnTo>
                <a:lnTo>
                  <a:pt x="46496" y="17937"/>
                </a:lnTo>
                <a:lnTo>
                  <a:pt x="46496" y="17937"/>
                </a:lnTo>
                <a:lnTo>
                  <a:pt x="46250" y="17861"/>
                </a:lnTo>
                <a:lnTo>
                  <a:pt x="46004" y="17786"/>
                </a:lnTo>
                <a:lnTo>
                  <a:pt x="45758" y="17748"/>
                </a:lnTo>
                <a:lnTo>
                  <a:pt x="45494" y="17710"/>
                </a:lnTo>
                <a:lnTo>
                  <a:pt x="45229" y="17691"/>
                </a:lnTo>
                <a:lnTo>
                  <a:pt x="44984" y="17672"/>
                </a:lnTo>
                <a:lnTo>
                  <a:pt x="44454" y="17691"/>
                </a:lnTo>
                <a:lnTo>
                  <a:pt x="44454" y="17691"/>
                </a:lnTo>
                <a:lnTo>
                  <a:pt x="44001" y="17767"/>
                </a:lnTo>
                <a:lnTo>
                  <a:pt x="43566" y="17861"/>
                </a:lnTo>
                <a:lnTo>
                  <a:pt x="43112" y="17975"/>
                </a:lnTo>
                <a:lnTo>
                  <a:pt x="42678" y="18107"/>
                </a:lnTo>
                <a:lnTo>
                  <a:pt x="42678" y="18107"/>
                </a:lnTo>
                <a:lnTo>
                  <a:pt x="42489" y="18202"/>
                </a:lnTo>
                <a:lnTo>
                  <a:pt x="42300" y="18296"/>
                </a:lnTo>
                <a:lnTo>
                  <a:pt x="41941" y="18523"/>
                </a:lnTo>
                <a:lnTo>
                  <a:pt x="41581" y="18769"/>
                </a:lnTo>
                <a:lnTo>
                  <a:pt x="41241" y="19014"/>
                </a:lnTo>
                <a:lnTo>
                  <a:pt x="41241" y="19014"/>
                </a:lnTo>
                <a:lnTo>
                  <a:pt x="40580" y="19525"/>
                </a:lnTo>
                <a:lnTo>
                  <a:pt x="39918" y="20016"/>
                </a:lnTo>
                <a:lnTo>
                  <a:pt x="39918" y="20016"/>
                </a:lnTo>
                <a:lnTo>
                  <a:pt x="39654" y="20186"/>
                </a:lnTo>
                <a:lnTo>
                  <a:pt x="39370" y="20356"/>
                </a:lnTo>
                <a:lnTo>
                  <a:pt x="39219" y="20413"/>
                </a:lnTo>
                <a:lnTo>
                  <a:pt x="39049" y="20470"/>
                </a:lnTo>
                <a:lnTo>
                  <a:pt x="38898" y="20507"/>
                </a:lnTo>
                <a:lnTo>
                  <a:pt x="38727" y="20526"/>
                </a:lnTo>
                <a:lnTo>
                  <a:pt x="38727" y="20526"/>
                </a:lnTo>
                <a:lnTo>
                  <a:pt x="38463" y="20507"/>
                </a:lnTo>
                <a:lnTo>
                  <a:pt x="38217" y="20451"/>
                </a:lnTo>
                <a:lnTo>
                  <a:pt x="37971" y="20375"/>
                </a:lnTo>
                <a:lnTo>
                  <a:pt x="37726" y="20262"/>
                </a:lnTo>
                <a:lnTo>
                  <a:pt x="37726" y="20262"/>
                </a:lnTo>
                <a:lnTo>
                  <a:pt x="37404" y="20035"/>
                </a:lnTo>
                <a:lnTo>
                  <a:pt x="37253" y="19921"/>
                </a:lnTo>
                <a:lnTo>
                  <a:pt x="37121" y="19789"/>
                </a:lnTo>
                <a:lnTo>
                  <a:pt x="37008" y="19676"/>
                </a:lnTo>
                <a:lnTo>
                  <a:pt x="36894" y="19543"/>
                </a:lnTo>
                <a:lnTo>
                  <a:pt x="36800" y="19411"/>
                </a:lnTo>
                <a:lnTo>
                  <a:pt x="36724" y="19260"/>
                </a:lnTo>
                <a:lnTo>
                  <a:pt x="36648" y="19128"/>
                </a:lnTo>
                <a:lnTo>
                  <a:pt x="36592" y="18958"/>
                </a:lnTo>
                <a:lnTo>
                  <a:pt x="36554" y="18806"/>
                </a:lnTo>
                <a:lnTo>
                  <a:pt x="36516" y="18636"/>
                </a:lnTo>
                <a:lnTo>
                  <a:pt x="36516" y="18466"/>
                </a:lnTo>
                <a:lnTo>
                  <a:pt x="36497" y="18277"/>
                </a:lnTo>
                <a:lnTo>
                  <a:pt x="36516" y="18069"/>
                </a:lnTo>
                <a:lnTo>
                  <a:pt x="36535" y="17880"/>
                </a:lnTo>
                <a:lnTo>
                  <a:pt x="36535" y="17880"/>
                </a:lnTo>
                <a:lnTo>
                  <a:pt x="36611" y="17540"/>
                </a:lnTo>
                <a:lnTo>
                  <a:pt x="36667" y="17219"/>
                </a:lnTo>
                <a:lnTo>
                  <a:pt x="36686" y="17049"/>
                </a:lnTo>
                <a:lnTo>
                  <a:pt x="36686" y="16878"/>
                </a:lnTo>
                <a:lnTo>
                  <a:pt x="36686" y="16708"/>
                </a:lnTo>
                <a:lnTo>
                  <a:pt x="36667" y="16538"/>
                </a:lnTo>
                <a:lnTo>
                  <a:pt x="36667" y="16538"/>
                </a:lnTo>
                <a:lnTo>
                  <a:pt x="36611" y="16311"/>
                </a:lnTo>
                <a:lnTo>
                  <a:pt x="36516" y="16104"/>
                </a:lnTo>
                <a:lnTo>
                  <a:pt x="36422" y="15896"/>
                </a:lnTo>
                <a:lnTo>
                  <a:pt x="36308" y="15688"/>
                </a:lnTo>
                <a:lnTo>
                  <a:pt x="36195" y="15499"/>
                </a:lnTo>
                <a:lnTo>
                  <a:pt x="36044" y="15329"/>
                </a:lnTo>
                <a:lnTo>
                  <a:pt x="35741" y="14970"/>
                </a:lnTo>
                <a:lnTo>
                  <a:pt x="35401" y="14648"/>
                </a:lnTo>
                <a:lnTo>
                  <a:pt x="35061" y="14346"/>
                </a:lnTo>
                <a:lnTo>
                  <a:pt x="34343" y="13741"/>
                </a:lnTo>
                <a:lnTo>
                  <a:pt x="34343" y="13741"/>
                </a:lnTo>
                <a:lnTo>
                  <a:pt x="33983" y="13420"/>
                </a:lnTo>
                <a:lnTo>
                  <a:pt x="33643" y="13061"/>
                </a:lnTo>
                <a:lnTo>
                  <a:pt x="33492" y="12853"/>
                </a:lnTo>
                <a:lnTo>
                  <a:pt x="33341" y="12664"/>
                </a:lnTo>
                <a:lnTo>
                  <a:pt x="33190" y="12456"/>
                </a:lnTo>
                <a:lnTo>
                  <a:pt x="33076" y="12248"/>
                </a:lnTo>
                <a:lnTo>
                  <a:pt x="33076" y="12248"/>
                </a:lnTo>
                <a:lnTo>
                  <a:pt x="32849" y="11870"/>
                </a:lnTo>
                <a:lnTo>
                  <a:pt x="32641" y="11492"/>
                </a:lnTo>
                <a:lnTo>
                  <a:pt x="32528" y="11303"/>
                </a:lnTo>
                <a:lnTo>
                  <a:pt x="32377" y="11152"/>
                </a:lnTo>
                <a:lnTo>
                  <a:pt x="32226" y="11000"/>
                </a:lnTo>
                <a:lnTo>
                  <a:pt x="32037" y="10906"/>
                </a:lnTo>
                <a:lnTo>
                  <a:pt x="32037" y="10906"/>
                </a:lnTo>
                <a:lnTo>
                  <a:pt x="31867" y="10811"/>
                </a:lnTo>
                <a:lnTo>
                  <a:pt x="31678" y="10755"/>
                </a:lnTo>
                <a:lnTo>
                  <a:pt x="31507" y="10736"/>
                </a:lnTo>
                <a:lnTo>
                  <a:pt x="31318" y="10717"/>
                </a:lnTo>
                <a:lnTo>
                  <a:pt x="31129" y="10717"/>
                </a:lnTo>
                <a:lnTo>
                  <a:pt x="30959" y="10755"/>
                </a:lnTo>
                <a:lnTo>
                  <a:pt x="30770" y="10793"/>
                </a:lnTo>
                <a:lnTo>
                  <a:pt x="30600" y="10868"/>
                </a:lnTo>
                <a:lnTo>
                  <a:pt x="30600" y="10868"/>
                </a:lnTo>
                <a:lnTo>
                  <a:pt x="30373" y="10982"/>
                </a:lnTo>
                <a:lnTo>
                  <a:pt x="30147" y="11114"/>
                </a:lnTo>
                <a:lnTo>
                  <a:pt x="29712" y="11397"/>
                </a:lnTo>
                <a:lnTo>
                  <a:pt x="29712" y="11397"/>
                </a:lnTo>
                <a:lnTo>
                  <a:pt x="29466" y="11549"/>
                </a:lnTo>
                <a:lnTo>
                  <a:pt x="29202" y="11681"/>
                </a:lnTo>
                <a:lnTo>
                  <a:pt x="28937" y="11813"/>
                </a:lnTo>
                <a:lnTo>
                  <a:pt x="28691" y="11964"/>
                </a:lnTo>
                <a:lnTo>
                  <a:pt x="28691" y="11964"/>
                </a:lnTo>
                <a:lnTo>
                  <a:pt x="28294" y="12229"/>
                </a:lnTo>
                <a:lnTo>
                  <a:pt x="28068" y="12342"/>
                </a:lnTo>
                <a:lnTo>
                  <a:pt x="27860" y="12437"/>
                </a:lnTo>
                <a:lnTo>
                  <a:pt x="27860" y="12437"/>
                </a:lnTo>
                <a:lnTo>
                  <a:pt x="27614" y="12531"/>
                </a:lnTo>
                <a:lnTo>
                  <a:pt x="27406" y="12588"/>
                </a:lnTo>
                <a:lnTo>
                  <a:pt x="27217" y="12626"/>
                </a:lnTo>
                <a:lnTo>
                  <a:pt x="27047" y="12626"/>
                </a:lnTo>
                <a:lnTo>
                  <a:pt x="26858" y="12607"/>
                </a:lnTo>
                <a:lnTo>
                  <a:pt x="26688" y="12569"/>
                </a:lnTo>
                <a:lnTo>
                  <a:pt x="26234" y="12456"/>
                </a:lnTo>
                <a:lnTo>
                  <a:pt x="26234" y="12456"/>
                </a:lnTo>
                <a:lnTo>
                  <a:pt x="25932" y="12399"/>
                </a:lnTo>
                <a:lnTo>
                  <a:pt x="25629" y="12380"/>
                </a:lnTo>
                <a:lnTo>
                  <a:pt x="25327" y="12361"/>
                </a:lnTo>
                <a:lnTo>
                  <a:pt x="25025" y="12380"/>
                </a:lnTo>
                <a:lnTo>
                  <a:pt x="25025" y="12380"/>
                </a:lnTo>
                <a:lnTo>
                  <a:pt x="24420" y="12380"/>
                </a:lnTo>
                <a:lnTo>
                  <a:pt x="24117" y="12418"/>
                </a:lnTo>
                <a:lnTo>
                  <a:pt x="23815" y="12456"/>
                </a:lnTo>
                <a:lnTo>
                  <a:pt x="23815" y="12456"/>
                </a:lnTo>
                <a:lnTo>
                  <a:pt x="23475" y="12550"/>
                </a:lnTo>
                <a:lnTo>
                  <a:pt x="23135" y="12645"/>
                </a:lnTo>
                <a:lnTo>
                  <a:pt x="22794" y="12739"/>
                </a:lnTo>
                <a:lnTo>
                  <a:pt x="22435" y="12834"/>
                </a:lnTo>
                <a:lnTo>
                  <a:pt x="22435" y="12834"/>
                </a:lnTo>
                <a:lnTo>
                  <a:pt x="21660" y="13004"/>
                </a:lnTo>
                <a:lnTo>
                  <a:pt x="21263" y="13079"/>
                </a:lnTo>
                <a:lnTo>
                  <a:pt x="20866" y="13155"/>
                </a:lnTo>
                <a:lnTo>
                  <a:pt x="20470" y="13193"/>
                </a:lnTo>
                <a:lnTo>
                  <a:pt x="20054" y="13193"/>
                </a:lnTo>
                <a:lnTo>
                  <a:pt x="19865" y="13174"/>
                </a:lnTo>
                <a:lnTo>
                  <a:pt x="19657" y="13155"/>
                </a:lnTo>
                <a:lnTo>
                  <a:pt x="19468" y="13098"/>
                </a:lnTo>
                <a:lnTo>
                  <a:pt x="19279" y="13042"/>
                </a:lnTo>
                <a:lnTo>
                  <a:pt x="19279" y="13042"/>
                </a:lnTo>
                <a:lnTo>
                  <a:pt x="18580" y="12739"/>
                </a:lnTo>
                <a:lnTo>
                  <a:pt x="18220" y="12607"/>
                </a:lnTo>
                <a:lnTo>
                  <a:pt x="17842" y="12494"/>
                </a:lnTo>
                <a:lnTo>
                  <a:pt x="17842" y="12494"/>
                </a:lnTo>
                <a:lnTo>
                  <a:pt x="17370" y="12380"/>
                </a:lnTo>
                <a:lnTo>
                  <a:pt x="17124" y="12342"/>
                </a:lnTo>
                <a:lnTo>
                  <a:pt x="16860" y="12305"/>
                </a:lnTo>
                <a:lnTo>
                  <a:pt x="16614" y="12286"/>
                </a:lnTo>
                <a:lnTo>
                  <a:pt x="16368" y="12286"/>
                </a:lnTo>
                <a:lnTo>
                  <a:pt x="16122" y="12305"/>
                </a:lnTo>
                <a:lnTo>
                  <a:pt x="15877" y="12361"/>
                </a:lnTo>
                <a:lnTo>
                  <a:pt x="15877" y="12361"/>
                </a:lnTo>
                <a:lnTo>
                  <a:pt x="15631" y="12418"/>
                </a:lnTo>
                <a:lnTo>
                  <a:pt x="15385" y="12512"/>
                </a:lnTo>
                <a:lnTo>
                  <a:pt x="14913" y="12701"/>
                </a:lnTo>
                <a:lnTo>
                  <a:pt x="14913" y="12701"/>
                </a:lnTo>
                <a:lnTo>
                  <a:pt x="14157" y="12966"/>
                </a:lnTo>
                <a:lnTo>
                  <a:pt x="13401" y="13231"/>
                </a:lnTo>
                <a:lnTo>
                  <a:pt x="13401" y="13231"/>
                </a:lnTo>
                <a:lnTo>
                  <a:pt x="13023" y="13344"/>
                </a:lnTo>
                <a:lnTo>
                  <a:pt x="12645" y="13457"/>
                </a:lnTo>
                <a:lnTo>
                  <a:pt x="12267" y="13533"/>
                </a:lnTo>
                <a:lnTo>
                  <a:pt x="12078" y="13571"/>
                </a:lnTo>
                <a:lnTo>
                  <a:pt x="11870" y="13590"/>
                </a:lnTo>
                <a:lnTo>
                  <a:pt x="11870" y="13590"/>
                </a:lnTo>
                <a:lnTo>
                  <a:pt x="11567" y="13590"/>
                </a:lnTo>
                <a:lnTo>
                  <a:pt x="11246" y="13552"/>
                </a:lnTo>
                <a:lnTo>
                  <a:pt x="10944" y="13476"/>
                </a:lnTo>
                <a:lnTo>
                  <a:pt x="10641" y="13363"/>
                </a:lnTo>
                <a:lnTo>
                  <a:pt x="10339" y="13231"/>
                </a:lnTo>
                <a:lnTo>
                  <a:pt x="10074" y="13042"/>
                </a:lnTo>
                <a:lnTo>
                  <a:pt x="9829" y="12853"/>
                </a:lnTo>
                <a:lnTo>
                  <a:pt x="9602" y="12626"/>
                </a:lnTo>
                <a:lnTo>
                  <a:pt x="9602" y="12626"/>
                </a:lnTo>
                <a:lnTo>
                  <a:pt x="9318" y="12305"/>
                </a:lnTo>
                <a:lnTo>
                  <a:pt x="9016" y="11983"/>
                </a:lnTo>
                <a:lnTo>
                  <a:pt x="8713" y="11643"/>
                </a:lnTo>
                <a:lnTo>
                  <a:pt x="8600" y="11454"/>
                </a:lnTo>
                <a:lnTo>
                  <a:pt x="8468" y="11265"/>
                </a:lnTo>
                <a:lnTo>
                  <a:pt x="8468" y="11265"/>
                </a:lnTo>
                <a:lnTo>
                  <a:pt x="8411" y="11114"/>
                </a:lnTo>
                <a:lnTo>
                  <a:pt x="8354" y="10963"/>
                </a:lnTo>
                <a:lnTo>
                  <a:pt x="8260" y="10622"/>
                </a:lnTo>
                <a:lnTo>
                  <a:pt x="8260" y="10622"/>
                </a:lnTo>
                <a:lnTo>
                  <a:pt x="8184" y="10301"/>
                </a:lnTo>
                <a:lnTo>
                  <a:pt x="8128" y="9961"/>
                </a:lnTo>
                <a:lnTo>
                  <a:pt x="8128" y="9640"/>
                </a:lnTo>
                <a:lnTo>
                  <a:pt x="8146" y="9469"/>
                </a:lnTo>
                <a:lnTo>
                  <a:pt x="8165" y="9299"/>
                </a:lnTo>
                <a:lnTo>
                  <a:pt x="8165" y="9299"/>
                </a:lnTo>
                <a:lnTo>
                  <a:pt x="8222" y="9073"/>
                </a:lnTo>
                <a:lnTo>
                  <a:pt x="8279" y="8865"/>
                </a:lnTo>
                <a:lnTo>
                  <a:pt x="8430" y="8411"/>
                </a:lnTo>
                <a:lnTo>
                  <a:pt x="8600" y="7976"/>
                </a:lnTo>
                <a:lnTo>
                  <a:pt x="8732" y="7523"/>
                </a:lnTo>
                <a:lnTo>
                  <a:pt x="8789" y="7296"/>
                </a:lnTo>
                <a:lnTo>
                  <a:pt x="8827" y="7069"/>
                </a:lnTo>
                <a:lnTo>
                  <a:pt x="8846" y="6842"/>
                </a:lnTo>
                <a:lnTo>
                  <a:pt x="8827" y="6616"/>
                </a:lnTo>
                <a:lnTo>
                  <a:pt x="8808" y="6408"/>
                </a:lnTo>
                <a:lnTo>
                  <a:pt x="8732" y="6181"/>
                </a:lnTo>
                <a:lnTo>
                  <a:pt x="8638" y="5973"/>
                </a:lnTo>
                <a:lnTo>
                  <a:pt x="8506" y="5765"/>
                </a:lnTo>
                <a:lnTo>
                  <a:pt x="8506" y="5765"/>
                </a:lnTo>
                <a:lnTo>
                  <a:pt x="8411" y="5633"/>
                </a:lnTo>
                <a:lnTo>
                  <a:pt x="8298" y="5519"/>
                </a:lnTo>
                <a:lnTo>
                  <a:pt x="8165" y="5406"/>
                </a:lnTo>
                <a:lnTo>
                  <a:pt x="8033" y="5330"/>
                </a:lnTo>
                <a:lnTo>
                  <a:pt x="8033" y="5330"/>
                </a:lnTo>
                <a:lnTo>
                  <a:pt x="7825" y="5236"/>
                </a:lnTo>
                <a:lnTo>
                  <a:pt x="7636" y="5160"/>
                </a:lnTo>
                <a:lnTo>
                  <a:pt x="7447" y="5066"/>
                </a:lnTo>
                <a:lnTo>
                  <a:pt x="7258" y="4971"/>
                </a:lnTo>
                <a:lnTo>
                  <a:pt x="7258" y="4971"/>
                </a:lnTo>
                <a:lnTo>
                  <a:pt x="7145" y="4877"/>
                </a:lnTo>
                <a:lnTo>
                  <a:pt x="7031" y="4782"/>
                </a:lnTo>
                <a:lnTo>
                  <a:pt x="6937" y="4669"/>
                </a:lnTo>
                <a:lnTo>
                  <a:pt x="6861" y="4555"/>
                </a:lnTo>
                <a:lnTo>
                  <a:pt x="6786" y="4423"/>
                </a:lnTo>
                <a:lnTo>
                  <a:pt x="6729" y="4291"/>
                </a:lnTo>
                <a:lnTo>
                  <a:pt x="6691" y="4158"/>
                </a:lnTo>
                <a:lnTo>
                  <a:pt x="6653" y="4007"/>
                </a:lnTo>
                <a:lnTo>
                  <a:pt x="6653" y="4007"/>
                </a:lnTo>
                <a:lnTo>
                  <a:pt x="6616" y="3516"/>
                </a:lnTo>
                <a:lnTo>
                  <a:pt x="6597" y="3270"/>
                </a:lnTo>
                <a:lnTo>
                  <a:pt x="6559" y="3024"/>
                </a:lnTo>
                <a:lnTo>
                  <a:pt x="6521" y="2911"/>
                </a:lnTo>
                <a:lnTo>
                  <a:pt x="6483" y="2798"/>
                </a:lnTo>
                <a:lnTo>
                  <a:pt x="6427" y="2684"/>
                </a:lnTo>
                <a:lnTo>
                  <a:pt x="6351" y="2590"/>
                </a:lnTo>
                <a:lnTo>
                  <a:pt x="6275" y="2514"/>
                </a:lnTo>
                <a:lnTo>
                  <a:pt x="6181" y="2438"/>
                </a:lnTo>
                <a:lnTo>
                  <a:pt x="6067" y="2382"/>
                </a:lnTo>
                <a:lnTo>
                  <a:pt x="5935" y="2325"/>
                </a:lnTo>
                <a:lnTo>
                  <a:pt x="5935" y="2325"/>
                </a:lnTo>
                <a:lnTo>
                  <a:pt x="5633" y="2268"/>
                </a:lnTo>
                <a:lnTo>
                  <a:pt x="5330" y="2231"/>
                </a:lnTo>
                <a:lnTo>
                  <a:pt x="5028" y="2212"/>
                </a:lnTo>
                <a:lnTo>
                  <a:pt x="4725" y="2212"/>
                </a:lnTo>
                <a:lnTo>
                  <a:pt x="4121" y="2193"/>
                </a:lnTo>
                <a:lnTo>
                  <a:pt x="3799" y="2174"/>
                </a:lnTo>
                <a:lnTo>
                  <a:pt x="3497" y="2117"/>
                </a:lnTo>
                <a:lnTo>
                  <a:pt x="3497" y="2117"/>
                </a:lnTo>
                <a:lnTo>
                  <a:pt x="3270" y="2060"/>
                </a:lnTo>
                <a:lnTo>
                  <a:pt x="3024" y="1947"/>
                </a:lnTo>
                <a:lnTo>
                  <a:pt x="2817" y="1834"/>
                </a:lnTo>
                <a:lnTo>
                  <a:pt x="2590" y="1720"/>
                </a:lnTo>
                <a:lnTo>
                  <a:pt x="2590" y="1720"/>
                </a:lnTo>
                <a:lnTo>
                  <a:pt x="2325" y="1531"/>
                </a:lnTo>
                <a:lnTo>
                  <a:pt x="2061" y="1342"/>
                </a:lnTo>
                <a:lnTo>
                  <a:pt x="1815" y="1115"/>
                </a:lnTo>
                <a:lnTo>
                  <a:pt x="1588" y="889"/>
                </a:lnTo>
                <a:lnTo>
                  <a:pt x="1588" y="889"/>
                </a:lnTo>
                <a:lnTo>
                  <a:pt x="1380" y="719"/>
                </a:lnTo>
                <a:lnTo>
                  <a:pt x="1134" y="586"/>
                </a:lnTo>
                <a:lnTo>
                  <a:pt x="889" y="473"/>
                </a:lnTo>
                <a:lnTo>
                  <a:pt x="624" y="359"/>
                </a:lnTo>
                <a:lnTo>
                  <a:pt x="624" y="359"/>
                </a:lnTo>
                <a:lnTo>
                  <a:pt x="378" y="265"/>
                </a:lnTo>
                <a:lnTo>
                  <a:pt x="378" y="265"/>
                </a:lnTo>
                <a:lnTo>
                  <a:pt x="208" y="208"/>
                </a:lnTo>
                <a:lnTo>
                  <a:pt x="57" y="133"/>
                </a:lnTo>
                <a:lnTo>
                  <a:pt x="57" y="133"/>
                </a:lnTo>
                <a:lnTo>
                  <a:pt x="19" y="114"/>
                </a:lnTo>
                <a:lnTo>
                  <a:pt x="0" y="76"/>
                </a:lnTo>
                <a:lnTo>
                  <a:pt x="0" y="76"/>
                </a:lnTo>
                <a:lnTo>
                  <a:pt x="0" y="19"/>
                </a:lnTo>
                <a:lnTo>
                  <a:pt x="0" y="19"/>
                </a:lnTo>
                <a:lnTo>
                  <a:pt x="19" y="0"/>
                </a:lnTo>
                <a:lnTo>
                  <a:pt x="57" y="0"/>
                </a:lnTo>
                <a:lnTo>
                  <a:pt x="57" y="0"/>
                </a:lnTo>
                <a:lnTo>
                  <a:pt x="76" y="19"/>
                </a:lnTo>
                <a:lnTo>
                  <a:pt x="76" y="38"/>
                </a:lnTo>
                <a:lnTo>
                  <a:pt x="76" y="38"/>
                </a:lnTo>
                <a:lnTo>
                  <a:pt x="227" y="133"/>
                </a:lnTo>
                <a:lnTo>
                  <a:pt x="397" y="189"/>
                </a:lnTo>
                <a:lnTo>
                  <a:pt x="567" y="246"/>
                </a:lnTo>
                <a:lnTo>
                  <a:pt x="737" y="322"/>
                </a:lnTo>
                <a:lnTo>
                  <a:pt x="737" y="322"/>
                </a:lnTo>
                <a:lnTo>
                  <a:pt x="870" y="359"/>
                </a:lnTo>
                <a:lnTo>
                  <a:pt x="54623" y="359"/>
                </a:lnTo>
                <a:lnTo>
                  <a:pt x="54623" y="23437"/>
                </a:lnTo>
                <a:lnTo>
                  <a:pt x="54623" y="23437"/>
                </a:lnTo>
                <a:lnTo>
                  <a:pt x="54793" y="23399"/>
                </a:lnTo>
                <a:lnTo>
                  <a:pt x="54963" y="23361"/>
                </a:lnTo>
                <a:lnTo>
                  <a:pt x="55133" y="23305"/>
                </a:lnTo>
                <a:lnTo>
                  <a:pt x="55284" y="23210"/>
                </a:lnTo>
                <a:lnTo>
                  <a:pt x="55284" y="23210"/>
                </a:lnTo>
                <a:lnTo>
                  <a:pt x="55322" y="23210"/>
                </a:lnTo>
                <a:lnTo>
                  <a:pt x="55341" y="23229"/>
                </a:lnTo>
                <a:lnTo>
                  <a:pt x="55341" y="23229"/>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479" name="Google Shape;479;p19"/>
          <p:cNvSpPr/>
          <p:nvPr/>
        </p:nvSpPr>
        <p:spPr>
          <a:xfrm rot="10800000">
            <a:off x="10529303" y="5172364"/>
            <a:ext cx="1778195" cy="1737625"/>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480" name="Google Shape;480;p19"/>
          <p:cNvSpPr/>
          <p:nvPr/>
        </p:nvSpPr>
        <p:spPr>
          <a:xfrm flipH="1">
            <a:off x="8336108" y="5964780"/>
            <a:ext cx="3881947" cy="919083"/>
          </a:xfrm>
          <a:custGeom>
            <a:avLst/>
            <a:gdLst/>
            <a:ahLst/>
            <a:cxnLst/>
            <a:rect l="l" t="t" r="r" b="b"/>
            <a:pathLst>
              <a:path w="47819" h="11322" extrusionOk="0">
                <a:moveTo>
                  <a:pt x="20470" y="0"/>
                </a:moveTo>
                <a:lnTo>
                  <a:pt x="20337" y="19"/>
                </a:lnTo>
                <a:lnTo>
                  <a:pt x="20148" y="114"/>
                </a:lnTo>
                <a:lnTo>
                  <a:pt x="19978" y="208"/>
                </a:lnTo>
                <a:lnTo>
                  <a:pt x="19638" y="435"/>
                </a:lnTo>
                <a:lnTo>
                  <a:pt x="19317" y="681"/>
                </a:lnTo>
                <a:lnTo>
                  <a:pt x="19128" y="794"/>
                </a:lnTo>
                <a:lnTo>
                  <a:pt x="18939" y="870"/>
                </a:lnTo>
                <a:lnTo>
                  <a:pt x="18712" y="945"/>
                </a:lnTo>
                <a:lnTo>
                  <a:pt x="18466" y="983"/>
                </a:lnTo>
                <a:lnTo>
                  <a:pt x="17994" y="1059"/>
                </a:lnTo>
                <a:lnTo>
                  <a:pt x="17786" y="1078"/>
                </a:lnTo>
                <a:lnTo>
                  <a:pt x="17597" y="1116"/>
                </a:lnTo>
                <a:lnTo>
                  <a:pt x="17294" y="1229"/>
                </a:lnTo>
                <a:lnTo>
                  <a:pt x="17011" y="1380"/>
                </a:lnTo>
                <a:lnTo>
                  <a:pt x="16860" y="1456"/>
                </a:lnTo>
                <a:lnTo>
                  <a:pt x="16709" y="1531"/>
                </a:lnTo>
                <a:lnTo>
                  <a:pt x="16557" y="1588"/>
                </a:lnTo>
                <a:lnTo>
                  <a:pt x="16406" y="1607"/>
                </a:lnTo>
                <a:lnTo>
                  <a:pt x="16255" y="1607"/>
                </a:lnTo>
                <a:lnTo>
                  <a:pt x="16123" y="1569"/>
                </a:lnTo>
                <a:lnTo>
                  <a:pt x="15990" y="1475"/>
                </a:lnTo>
                <a:lnTo>
                  <a:pt x="15858" y="1342"/>
                </a:lnTo>
                <a:lnTo>
                  <a:pt x="15688" y="1097"/>
                </a:lnTo>
                <a:lnTo>
                  <a:pt x="15612" y="1002"/>
                </a:lnTo>
                <a:lnTo>
                  <a:pt x="15556" y="983"/>
                </a:lnTo>
                <a:lnTo>
                  <a:pt x="15499" y="945"/>
                </a:lnTo>
                <a:lnTo>
                  <a:pt x="15367" y="945"/>
                </a:lnTo>
                <a:lnTo>
                  <a:pt x="15215" y="964"/>
                </a:lnTo>
                <a:lnTo>
                  <a:pt x="15064" y="1021"/>
                </a:lnTo>
                <a:lnTo>
                  <a:pt x="14913" y="1078"/>
                </a:lnTo>
                <a:lnTo>
                  <a:pt x="14762" y="1153"/>
                </a:lnTo>
                <a:lnTo>
                  <a:pt x="14611" y="1248"/>
                </a:lnTo>
                <a:lnTo>
                  <a:pt x="14384" y="1437"/>
                </a:lnTo>
                <a:lnTo>
                  <a:pt x="14214" y="1607"/>
                </a:lnTo>
                <a:lnTo>
                  <a:pt x="14044" y="1777"/>
                </a:lnTo>
                <a:lnTo>
                  <a:pt x="13722" y="2155"/>
                </a:lnTo>
                <a:lnTo>
                  <a:pt x="13533" y="2382"/>
                </a:lnTo>
                <a:lnTo>
                  <a:pt x="13325" y="2590"/>
                </a:lnTo>
                <a:lnTo>
                  <a:pt x="13117" y="2798"/>
                </a:lnTo>
                <a:lnTo>
                  <a:pt x="12891" y="2987"/>
                </a:lnTo>
                <a:lnTo>
                  <a:pt x="12702" y="3119"/>
                </a:lnTo>
                <a:lnTo>
                  <a:pt x="12494" y="3251"/>
                </a:lnTo>
                <a:lnTo>
                  <a:pt x="12305" y="3327"/>
                </a:lnTo>
                <a:lnTo>
                  <a:pt x="12135" y="3421"/>
                </a:lnTo>
                <a:lnTo>
                  <a:pt x="11927" y="3592"/>
                </a:lnTo>
                <a:lnTo>
                  <a:pt x="11738" y="3781"/>
                </a:lnTo>
                <a:lnTo>
                  <a:pt x="11568" y="3988"/>
                </a:lnTo>
                <a:lnTo>
                  <a:pt x="11416" y="4196"/>
                </a:lnTo>
                <a:lnTo>
                  <a:pt x="11209" y="4555"/>
                </a:lnTo>
                <a:lnTo>
                  <a:pt x="11020" y="4933"/>
                </a:lnTo>
                <a:lnTo>
                  <a:pt x="10812" y="5312"/>
                </a:lnTo>
                <a:lnTo>
                  <a:pt x="10717" y="5482"/>
                </a:lnTo>
                <a:lnTo>
                  <a:pt x="10585" y="5671"/>
                </a:lnTo>
                <a:lnTo>
                  <a:pt x="10453" y="5822"/>
                </a:lnTo>
                <a:lnTo>
                  <a:pt x="10301" y="5954"/>
                </a:lnTo>
                <a:lnTo>
                  <a:pt x="10131" y="6086"/>
                </a:lnTo>
                <a:lnTo>
                  <a:pt x="9942" y="6181"/>
                </a:lnTo>
                <a:lnTo>
                  <a:pt x="9810" y="6275"/>
                </a:lnTo>
                <a:lnTo>
                  <a:pt x="9697" y="6389"/>
                </a:lnTo>
                <a:lnTo>
                  <a:pt x="9564" y="6502"/>
                </a:lnTo>
                <a:lnTo>
                  <a:pt x="9432" y="6597"/>
                </a:lnTo>
                <a:lnTo>
                  <a:pt x="9262" y="6710"/>
                </a:lnTo>
                <a:lnTo>
                  <a:pt x="9092" y="6824"/>
                </a:lnTo>
                <a:lnTo>
                  <a:pt x="8903" y="6899"/>
                </a:lnTo>
                <a:lnTo>
                  <a:pt x="8695" y="6937"/>
                </a:lnTo>
                <a:lnTo>
                  <a:pt x="8581" y="6956"/>
                </a:lnTo>
                <a:lnTo>
                  <a:pt x="8468" y="6956"/>
                </a:lnTo>
                <a:lnTo>
                  <a:pt x="8241" y="6937"/>
                </a:lnTo>
                <a:lnTo>
                  <a:pt x="8071" y="6937"/>
                </a:lnTo>
                <a:lnTo>
                  <a:pt x="7901" y="6956"/>
                </a:lnTo>
                <a:lnTo>
                  <a:pt x="7580" y="6994"/>
                </a:lnTo>
                <a:lnTo>
                  <a:pt x="7315" y="6994"/>
                </a:lnTo>
                <a:lnTo>
                  <a:pt x="7183" y="7013"/>
                </a:lnTo>
                <a:lnTo>
                  <a:pt x="7069" y="7031"/>
                </a:lnTo>
                <a:lnTo>
                  <a:pt x="6672" y="7126"/>
                </a:lnTo>
                <a:lnTo>
                  <a:pt x="6465" y="7164"/>
                </a:lnTo>
                <a:lnTo>
                  <a:pt x="6257" y="7183"/>
                </a:lnTo>
                <a:lnTo>
                  <a:pt x="6105" y="7183"/>
                </a:lnTo>
                <a:lnTo>
                  <a:pt x="5954" y="7164"/>
                </a:lnTo>
                <a:lnTo>
                  <a:pt x="5784" y="7126"/>
                </a:lnTo>
                <a:lnTo>
                  <a:pt x="5633" y="7088"/>
                </a:lnTo>
                <a:lnTo>
                  <a:pt x="5501" y="7013"/>
                </a:lnTo>
                <a:lnTo>
                  <a:pt x="5368" y="6918"/>
                </a:lnTo>
                <a:lnTo>
                  <a:pt x="5236" y="6824"/>
                </a:lnTo>
                <a:lnTo>
                  <a:pt x="5141" y="6691"/>
                </a:lnTo>
                <a:lnTo>
                  <a:pt x="5085" y="6616"/>
                </a:lnTo>
                <a:lnTo>
                  <a:pt x="4990" y="6559"/>
                </a:lnTo>
                <a:lnTo>
                  <a:pt x="4915" y="6521"/>
                </a:lnTo>
                <a:lnTo>
                  <a:pt x="4820" y="6502"/>
                </a:lnTo>
                <a:lnTo>
                  <a:pt x="4745" y="6483"/>
                </a:lnTo>
                <a:lnTo>
                  <a:pt x="4650" y="6502"/>
                </a:lnTo>
                <a:lnTo>
                  <a:pt x="4556" y="6540"/>
                </a:lnTo>
                <a:lnTo>
                  <a:pt x="4461" y="6597"/>
                </a:lnTo>
                <a:lnTo>
                  <a:pt x="4310" y="6710"/>
                </a:lnTo>
                <a:lnTo>
                  <a:pt x="4178" y="6861"/>
                </a:lnTo>
                <a:lnTo>
                  <a:pt x="4026" y="6994"/>
                </a:lnTo>
                <a:lnTo>
                  <a:pt x="3875" y="7107"/>
                </a:lnTo>
                <a:lnTo>
                  <a:pt x="3629" y="7277"/>
                </a:lnTo>
                <a:lnTo>
                  <a:pt x="3308" y="7447"/>
                </a:lnTo>
                <a:lnTo>
                  <a:pt x="3157" y="7504"/>
                </a:lnTo>
                <a:lnTo>
                  <a:pt x="3006" y="7561"/>
                </a:lnTo>
                <a:lnTo>
                  <a:pt x="2855" y="7580"/>
                </a:lnTo>
                <a:lnTo>
                  <a:pt x="2703" y="7580"/>
                </a:lnTo>
                <a:lnTo>
                  <a:pt x="2439" y="7523"/>
                </a:lnTo>
                <a:lnTo>
                  <a:pt x="2174" y="7447"/>
                </a:lnTo>
                <a:lnTo>
                  <a:pt x="1872" y="7372"/>
                </a:lnTo>
                <a:lnTo>
                  <a:pt x="1569" y="7258"/>
                </a:lnTo>
                <a:lnTo>
                  <a:pt x="1418" y="7202"/>
                </a:lnTo>
                <a:lnTo>
                  <a:pt x="1286" y="7107"/>
                </a:lnTo>
                <a:lnTo>
                  <a:pt x="1040" y="6937"/>
                </a:lnTo>
                <a:lnTo>
                  <a:pt x="927" y="6880"/>
                </a:lnTo>
                <a:lnTo>
                  <a:pt x="813" y="6842"/>
                </a:lnTo>
                <a:lnTo>
                  <a:pt x="568" y="6786"/>
                </a:lnTo>
                <a:lnTo>
                  <a:pt x="284" y="6729"/>
                </a:lnTo>
                <a:lnTo>
                  <a:pt x="1" y="6672"/>
                </a:lnTo>
                <a:lnTo>
                  <a:pt x="1" y="11114"/>
                </a:lnTo>
                <a:lnTo>
                  <a:pt x="47516" y="11114"/>
                </a:lnTo>
                <a:lnTo>
                  <a:pt x="47649" y="11208"/>
                </a:lnTo>
                <a:lnTo>
                  <a:pt x="47781" y="11322"/>
                </a:lnTo>
                <a:lnTo>
                  <a:pt x="47819" y="11322"/>
                </a:lnTo>
                <a:lnTo>
                  <a:pt x="47819" y="11284"/>
                </a:lnTo>
                <a:lnTo>
                  <a:pt x="47724" y="11227"/>
                </a:lnTo>
                <a:lnTo>
                  <a:pt x="47592" y="11114"/>
                </a:lnTo>
                <a:lnTo>
                  <a:pt x="47327" y="10963"/>
                </a:lnTo>
                <a:lnTo>
                  <a:pt x="47063" y="10849"/>
                </a:lnTo>
                <a:lnTo>
                  <a:pt x="46496" y="10679"/>
                </a:lnTo>
                <a:lnTo>
                  <a:pt x="46099" y="10547"/>
                </a:lnTo>
                <a:lnTo>
                  <a:pt x="45910" y="10471"/>
                </a:lnTo>
                <a:lnTo>
                  <a:pt x="45721" y="10377"/>
                </a:lnTo>
                <a:lnTo>
                  <a:pt x="45589" y="10282"/>
                </a:lnTo>
                <a:lnTo>
                  <a:pt x="45475" y="10207"/>
                </a:lnTo>
                <a:lnTo>
                  <a:pt x="45229" y="10018"/>
                </a:lnTo>
                <a:lnTo>
                  <a:pt x="45097" y="9942"/>
                </a:lnTo>
                <a:lnTo>
                  <a:pt x="45003" y="9885"/>
                </a:lnTo>
                <a:lnTo>
                  <a:pt x="44889" y="9848"/>
                </a:lnTo>
                <a:lnTo>
                  <a:pt x="44795" y="9829"/>
                </a:lnTo>
                <a:lnTo>
                  <a:pt x="44587" y="9810"/>
                </a:lnTo>
                <a:lnTo>
                  <a:pt x="44322" y="9829"/>
                </a:lnTo>
                <a:lnTo>
                  <a:pt x="43850" y="9848"/>
                </a:lnTo>
                <a:lnTo>
                  <a:pt x="43358" y="9829"/>
                </a:lnTo>
                <a:lnTo>
                  <a:pt x="43094" y="9810"/>
                </a:lnTo>
                <a:lnTo>
                  <a:pt x="42867" y="9772"/>
                </a:lnTo>
                <a:lnTo>
                  <a:pt x="42640" y="9696"/>
                </a:lnTo>
                <a:lnTo>
                  <a:pt x="42413" y="9621"/>
                </a:lnTo>
                <a:lnTo>
                  <a:pt x="42300" y="9526"/>
                </a:lnTo>
                <a:lnTo>
                  <a:pt x="42205" y="9432"/>
                </a:lnTo>
                <a:lnTo>
                  <a:pt x="41790" y="8978"/>
                </a:lnTo>
                <a:lnTo>
                  <a:pt x="41676" y="8827"/>
                </a:lnTo>
                <a:lnTo>
                  <a:pt x="41563" y="8676"/>
                </a:lnTo>
                <a:lnTo>
                  <a:pt x="41430" y="8468"/>
                </a:lnTo>
                <a:lnTo>
                  <a:pt x="41355" y="8373"/>
                </a:lnTo>
                <a:lnTo>
                  <a:pt x="41260" y="8279"/>
                </a:lnTo>
                <a:lnTo>
                  <a:pt x="41185" y="8222"/>
                </a:lnTo>
                <a:lnTo>
                  <a:pt x="41109" y="8165"/>
                </a:lnTo>
                <a:lnTo>
                  <a:pt x="40920" y="8090"/>
                </a:lnTo>
                <a:lnTo>
                  <a:pt x="40731" y="8052"/>
                </a:lnTo>
                <a:lnTo>
                  <a:pt x="40523" y="8014"/>
                </a:lnTo>
                <a:lnTo>
                  <a:pt x="40240" y="7995"/>
                </a:lnTo>
                <a:lnTo>
                  <a:pt x="39937" y="8014"/>
                </a:lnTo>
                <a:lnTo>
                  <a:pt x="39654" y="8052"/>
                </a:lnTo>
                <a:lnTo>
                  <a:pt x="39351" y="8090"/>
                </a:lnTo>
                <a:lnTo>
                  <a:pt x="38822" y="8165"/>
                </a:lnTo>
                <a:lnTo>
                  <a:pt x="38539" y="8203"/>
                </a:lnTo>
                <a:lnTo>
                  <a:pt x="38274" y="8222"/>
                </a:lnTo>
                <a:lnTo>
                  <a:pt x="38104" y="8222"/>
                </a:lnTo>
                <a:lnTo>
                  <a:pt x="37915" y="8203"/>
                </a:lnTo>
                <a:lnTo>
                  <a:pt x="37764" y="8165"/>
                </a:lnTo>
                <a:lnTo>
                  <a:pt x="37613" y="8147"/>
                </a:lnTo>
                <a:lnTo>
                  <a:pt x="37310" y="8147"/>
                </a:lnTo>
                <a:lnTo>
                  <a:pt x="37178" y="8184"/>
                </a:lnTo>
                <a:lnTo>
                  <a:pt x="37027" y="8222"/>
                </a:lnTo>
                <a:lnTo>
                  <a:pt x="36781" y="8336"/>
                </a:lnTo>
                <a:lnTo>
                  <a:pt x="36516" y="8449"/>
                </a:lnTo>
                <a:lnTo>
                  <a:pt x="36365" y="8506"/>
                </a:lnTo>
                <a:lnTo>
                  <a:pt x="36195" y="8525"/>
                </a:lnTo>
                <a:lnTo>
                  <a:pt x="36044" y="8543"/>
                </a:lnTo>
                <a:lnTo>
                  <a:pt x="35893" y="8525"/>
                </a:lnTo>
                <a:lnTo>
                  <a:pt x="35741" y="8487"/>
                </a:lnTo>
                <a:lnTo>
                  <a:pt x="35590" y="8449"/>
                </a:lnTo>
                <a:lnTo>
                  <a:pt x="35458" y="8373"/>
                </a:lnTo>
                <a:lnTo>
                  <a:pt x="35326" y="8260"/>
                </a:lnTo>
                <a:lnTo>
                  <a:pt x="35250" y="8184"/>
                </a:lnTo>
                <a:lnTo>
                  <a:pt x="35193" y="8090"/>
                </a:lnTo>
                <a:lnTo>
                  <a:pt x="35099" y="7901"/>
                </a:lnTo>
                <a:lnTo>
                  <a:pt x="35004" y="7712"/>
                </a:lnTo>
                <a:lnTo>
                  <a:pt x="34910" y="7504"/>
                </a:lnTo>
                <a:lnTo>
                  <a:pt x="34796" y="7315"/>
                </a:lnTo>
                <a:lnTo>
                  <a:pt x="34683" y="7107"/>
                </a:lnTo>
                <a:lnTo>
                  <a:pt x="34551" y="6918"/>
                </a:lnTo>
                <a:lnTo>
                  <a:pt x="34494" y="6824"/>
                </a:lnTo>
                <a:lnTo>
                  <a:pt x="34456" y="6710"/>
                </a:lnTo>
                <a:lnTo>
                  <a:pt x="34381" y="6427"/>
                </a:lnTo>
                <a:lnTo>
                  <a:pt x="34343" y="6294"/>
                </a:lnTo>
                <a:lnTo>
                  <a:pt x="34286" y="6162"/>
                </a:lnTo>
                <a:lnTo>
                  <a:pt x="34229" y="6086"/>
                </a:lnTo>
                <a:lnTo>
                  <a:pt x="34173" y="5992"/>
                </a:lnTo>
                <a:lnTo>
                  <a:pt x="34116" y="5916"/>
                </a:lnTo>
                <a:lnTo>
                  <a:pt x="34040" y="5860"/>
                </a:lnTo>
                <a:lnTo>
                  <a:pt x="33946" y="5803"/>
                </a:lnTo>
                <a:lnTo>
                  <a:pt x="33870" y="5765"/>
                </a:lnTo>
                <a:lnTo>
                  <a:pt x="33776" y="5727"/>
                </a:lnTo>
                <a:lnTo>
                  <a:pt x="33662" y="5708"/>
                </a:lnTo>
                <a:lnTo>
                  <a:pt x="33568" y="5727"/>
                </a:lnTo>
                <a:lnTo>
                  <a:pt x="33454" y="5727"/>
                </a:lnTo>
                <a:lnTo>
                  <a:pt x="33247" y="5784"/>
                </a:lnTo>
                <a:lnTo>
                  <a:pt x="32850" y="5897"/>
                </a:lnTo>
                <a:lnTo>
                  <a:pt x="32642" y="5954"/>
                </a:lnTo>
                <a:lnTo>
                  <a:pt x="32434" y="5973"/>
                </a:lnTo>
                <a:lnTo>
                  <a:pt x="32207" y="6011"/>
                </a:lnTo>
                <a:lnTo>
                  <a:pt x="31999" y="6011"/>
                </a:lnTo>
                <a:lnTo>
                  <a:pt x="31697" y="5973"/>
                </a:lnTo>
                <a:lnTo>
                  <a:pt x="31394" y="5897"/>
                </a:lnTo>
                <a:lnTo>
                  <a:pt x="31111" y="5822"/>
                </a:lnTo>
                <a:lnTo>
                  <a:pt x="30827" y="5708"/>
                </a:lnTo>
                <a:lnTo>
                  <a:pt x="30525" y="5576"/>
                </a:lnTo>
                <a:lnTo>
                  <a:pt x="30222" y="5425"/>
                </a:lnTo>
                <a:lnTo>
                  <a:pt x="29920" y="5293"/>
                </a:lnTo>
                <a:lnTo>
                  <a:pt x="29618" y="5179"/>
                </a:lnTo>
                <a:lnTo>
                  <a:pt x="28918" y="4952"/>
                </a:lnTo>
                <a:lnTo>
                  <a:pt x="28597" y="4877"/>
                </a:lnTo>
                <a:lnTo>
                  <a:pt x="28276" y="4782"/>
                </a:lnTo>
                <a:lnTo>
                  <a:pt x="27841" y="4631"/>
                </a:lnTo>
                <a:lnTo>
                  <a:pt x="27652" y="4574"/>
                </a:lnTo>
                <a:lnTo>
                  <a:pt x="27557" y="4555"/>
                </a:lnTo>
                <a:lnTo>
                  <a:pt x="27463" y="4537"/>
                </a:lnTo>
                <a:lnTo>
                  <a:pt x="26990" y="4537"/>
                </a:lnTo>
                <a:lnTo>
                  <a:pt x="26858" y="4518"/>
                </a:lnTo>
                <a:lnTo>
                  <a:pt x="26764" y="4480"/>
                </a:lnTo>
                <a:lnTo>
                  <a:pt x="26688" y="4442"/>
                </a:lnTo>
                <a:lnTo>
                  <a:pt x="26631" y="4385"/>
                </a:lnTo>
                <a:lnTo>
                  <a:pt x="26594" y="4310"/>
                </a:lnTo>
                <a:lnTo>
                  <a:pt x="26556" y="4234"/>
                </a:lnTo>
                <a:lnTo>
                  <a:pt x="26480" y="4026"/>
                </a:lnTo>
                <a:lnTo>
                  <a:pt x="26386" y="3818"/>
                </a:lnTo>
                <a:lnTo>
                  <a:pt x="26310" y="3592"/>
                </a:lnTo>
                <a:lnTo>
                  <a:pt x="26272" y="3440"/>
                </a:lnTo>
                <a:lnTo>
                  <a:pt x="26216" y="3308"/>
                </a:lnTo>
                <a:lnTo>
                  <a:pt x="26140" y="3195"/>
                </a:lnTo>
                <a:lnTo>
                  <a:pt x="26102" y="3138"/>
                </a:lnTo>
                <a:lnTo>
                  <a:pt x="26027" y="3081"/>
                </a:lnTo>
                <a:lnTo>
                  <a:pt x="25951" y="3043"/>
                </a:lnTo>
                <a:lnTo>
                  <a:pt x="25875" y="3006"/>
                </a:lnTo>
                <a:lnTo>
                  <a:pt x="25686" y="2987"/>
                </a:lnTo>
                <a:lnTo>
                  <a:pt x="25516" y="2987"/>
                </a:lnTo>
                <a:lnTo>
                  <a:pt x="25346" y="3043"/>
                </a:lnTo>
                <a:lnTo>
                  <a:pt x="25252" y="3100"/>
                </a:lnTo>
                <a:lnTo>
                  <a:pt x="25176" y="3157"/>
                </a:lnTo>
                <a:lnTo>
                  <a:pt x="25025" y="3308"/>
                </a:lnTo>
                <a:lnTo>
                  <a:pt x="24779" y="3554"/>
                </a:lnTo>
                <a:lnTo>
                  <a:pt x="24647" y="3667"/>
                </a:lnTo>
                <a:lnTo>
                  <a:pt x="24514" y="3743"/>
                </a:lnTo>
                <a:lnTo>
                  <a:pt x="24401" y="3781"/>
                </a:lnTo>
                <a:lnTo>
                  <a:pt x="24307" y="3781"/>
                </a:lnTo>
                <a:lnTo>
                  <a:pt x="24193" y="3799"/>
                </a:lnTo>
                <a:lnTo>
                  <a:pt x="24080" y="3781"/>
                </a:lnTo>
                <a:lnTo>
                  <a:pt x="23985" y="3743"/>
                </a:lnTo>
                <a:lnTo>
                  <a:pt x="23872" y="3724"/>
                </a:lnTo>
                <a:lnTo>
                  <a:pt x="23740" y="3724"/>
                </a:lnTo>
                <a:lnTo>
                  <a:pt x="23626" y="3743"/>
                </a:lnTo>
                <a:lnTo>
                  <a:pt x="23399" y="3799"/>
                </a:lnTo>
                <a:lnTo>
                  <a:pt x="23248" y="3875"/>
                </a:lnTo>
                <a:lnTo>
                  <a:pt x="23078" y="3951"/>
                </a:lnTo>
                <a:lnTo>
                  <a:pt x="22946" y="4045"/>
                </a:lnTo>
                <a:lnTo>
                  <a:pt x="22795" y="4159"/>
                </a:lnTo>
                <a:lnTo>
                  <a:pt x="22606" y="4348"/>
                </a:lnTo>
                <a:lnTo>
                  <a:pt x="22511" y="4442"/>
                </a:lnTo>
                <a:lnTo>
                  <a:pt x="22417" y="4518"/>
                </a:lnTo>
                <a:lnTo>
                  <a:pt x="22228" y="4631"/>
                </a:lnTo>
                <a:lnTo>
                  <a:pt x="22057" y="4707"/>
                </a:lnTo>
                <a:lnTo>
                  <a:pt x="21850" y="4763"/>
                </a:lnTo>
                <a:lnTo>
                  <a:pt x="21661" y="4820"/>
                </a:lnTo>
                <a:lnTo>
                  <a:pt x="21490" y="4839"/>
                </a:lnTo>
                <a:lnTo>
                  <a:pt x="21320" y="4820"/>
                </a:lnTo>
                <a:lnTo>
                  <a:pt x="21150" y="4782"/>
                </a:lnTo>
                <a:lnTo>
                  <a:pt x="20999" y="4726"/>
                </a:lnTo>
                <a:lnTo>
                  <a:pt x="20848" y="4631"/>
                </a:lnTo>
                <a:lnTo>
                  <a:pt x="20734" y="4518"/>
                </a:lnTo>
                <a:lnTo>
                  <a:pt x="20640" y="4385"/>
                </a:lnTo>
                <a:lnTo>
                  <a:pt x="20564" y="4215"/>
                </a:lnTo>
                <a:lnTo>
                  <a:pt x="20526" y="4064"/>
                </a:lnTo>
                <a:lnTo>
                  <a:pt x="20508" y="3894"/>
                </a:lnTo>
                <a:lnTo>
                  <a:pt x="20489" y="3705"/>
                </a:lnTo>
                <a:lnTo>
                  <a:pt x="20489" y="3554"/>
                </a:lnTo>
                <a:lnTo>
                  <a:pt x="20508" y="3365"/>
                </a:lnTo>
                <a:lnTo>
                  <a:pt x="20526" y="3176"/>
                </a:lnTo>
                <a:lnTo>
                  <a:pt x="20545" y="2987"/>
                </a:lnTo>
                <a:lnTo>
                  <a:pt x="20564" y="2817"/>
                </a:lnTo>
                <a:lnTo>
                  <a:pt x="20564" y="2684"/>
                </a:lnTo>
                <a:lnTo>
                  <a:pt x="20564" y="2571"/>
                </a:lnTo>
                <a:lnTo>
                  <a:pt x="20526" y="2325"/>
                </a:lnTo>
                <a:lnTo>
                  <a:pt x="20545" y="2231"/>
                </a:lnTo>
                <a:lnTo>
                  <a:pt x="20583" y="2155"/>
                </a:lnTo>
                <a:lnTo>
                  <a:pt x="20621" y="2080"/>
                </a:lnTo>
                <a:lnTo>
                  <a:pt x="20697" y="2004"/>
                </a:lnTo>
                <a:lnTo>
                  <a:pt x="20867" y="1834"/>
                </a:lnTo>
                <a:lnTo>
                  <a:pt x="21037" y="1664"/>
                </a:lnTo>
                <a:lnTo>
                  <a:pt x="21112" y="1550"/>
                </a:lnTo>
                <a:lnTo>
                  <a:pt x="21169" y="1437"/>
                </a:lnTo>
                <a:lnTo>
                  <a:pt x="21207" y="1323"/>
                </a:lnTo>
                <a:lnTo>
                  <a:pt x="21245" y="1210"/>
                </a:lnTo>
                <a:lnTo>
                  <a:pt x="21264" y="1078"/>
                </a:lnTo>
                <a:lnTo>
                  <a:pt x="21282" y="964"/>
                </a:lnTo>
                <a:lnTo>
                  <a:pt x="21282" y="832"/>
                </a:lnTo>
                <a:lnTo>
                  <a:pt x="21264" y="719"/>
                </a:lnTo>
                <a:lnTo>
                  <a:pt x="21207" y="492"/>
                </a:lnTo>
                <a:lnTo>
                  <a:pt x="21169" y="378"/>
                </a:lnTo>
                <a:lnTo>
                  <a:pt x="21112" y="284"/>
                </a:lnTo>
                <a:lnTo>
                  <a:pt x="20999" y="152"/>
                </a:lnTo>
                <a:lnTo>
                  <a:pt x="20942" y="95"/>
                </a:lnTo>
                <a:lnTo>
                  <a:pt x="20867" y="57"/>
                </a:lnTo>
                <a:lnTo>
                  <a:pt x="20734" y="19"/>
                </a:lnTo>
                <a:lnTo>
                  <a:pt x="20602"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481" name="Google Shape;481;p19"/>
          <p:cNvSpPr/>
          <p:nvPr/>
        </p:nvSpPr>
        <p:spPr>
          <a:xfrm rot="-5400000" flipH="1">
            <a:off x="-543955" y="1602923"/>
            <a:ext cx="1666875" cy="919080"/>
          </a:xfrm>
          <a:custGeom>
            <a:avLst/>
            <a:gdLst/>
            <a:ahLst/>
            <a:cxnLst/>
            <a:rect l="l" t="t" r="r" b="b"/>
            <a:pathLst>
              <a:path w="28144" h="15518" extrusionOk="0">
                <a:moveTo>
                  <a:pt x="76" y="1"/>
                </a:moveTo>
                <a:lnTo>
                  <a:pt x="76" y="190"/>
                </a:lnTo>
                <a:lnTo>
                  <a:pt x="38" y="889"/>
                </a:lnTo>
                <a:lnTo>
                  <a:pt x="1" y="1607"/>
                </a:lnTo>
                <a:lnTo>
                  <a:pt x="20" y="2306"/>
                </a:lnTo>
                <a:lnTo>
                  <a:pt x="38" y="3006"/>
                </a:lnTo>
                <a:lnTo>
                  <a:pt x="95" y="3724"/>
                </a:lnTo>
                <a:lnTo>
                  <a:pt x="171" y="4423"/>
                </a:lnTo>
                <a:lnTo>
                  <a:pt x="265" y="5104"/>
                </a:lnTo>
                <a:lnTo>
                  <a:pt x="398" y="5784"/>
                </a:lnTo>
                <a:lnTo>
                  <a:pt x="568" y="6465"/>
                </a:lnTo>
                <a:lnTo>
                  <a:pt x="757" y="7145"/>
                </a:lnTo>
                <a:lnTo>
                  <a:pt x="983" y="7788"/>
                </a:lnTo>
                <a:lnTo>
                  <a:pt x="1248" y="8430"/>
                </a:lnTo>
                <a:lnTo>
                  <a:pt x="1550" y="9073"/>
                </a:lnTo>
                <a:lnTo>
                  <a:pt x="1891" y="9678"/>
                </a:lnTo>
                <a:lnTo>
                  <a:pt x="2269" y="10282"/>
                </a:lnTo>
                <a:lnTo>
                  <a:pt x="2684" y="10849"/>
                </a:lnTo>
                <a:lnTo>
                  <a:pt x="3063" y="11303"/>
                </a:lnTo>
                <a:lnTo>
                  <a:pt x="3459" y="11738"/>
                </a:lnTo>
                <a:lnTo>
                  <a:pt x="3894" y="12135"/>
                </a:lnTo>
                <a:lnTo>
                  <a:pt x="4329" y="12532"/>
                </a:lnTo>
                <a:lnTo>
                  <a:pt x="4801" y="12891"/>
                </a:lnTo>
                <a:lnTo>
                  <a:pt x="5274" y="13231"/>
                </a:lnTo>
                <a:lnTo>
                  <a:pt x="5765" y="13552"/>
                </a:lnTo>
                <a:lnTo>
                  <a:pt x="6276" y="13855"/>
                </a:lnTo>
                <a:lnTo>
                  <a:pt x="6616" y="14063"/>
                </a:lnTo>
                <a:lnTo>
                  <a:pt x="6956" y="14233"/>
                </a:lnTo>
                <a:lnTo>
                  <a:pt x="7315" y="14422"/>
                </a:lnTo>
                <a:lnTo>
                  <a:pt x="7674" y="14573"/>
                </a:lnTo>
                <a:lnTo>
                  <a:pt x="8033" y="14724"/>
                </a:lnTo>
                <a:lnTo>
                  <a:pt x="8411" y="14856"/>
                </a:lnTo>
                <a:lnTo>
                  <a:pt x="8789" y="14989"/>
                </a:lnTo>
                <a:lnTo>
                  <a:pt x="9167" y="15083"/>
                </a:lnTo>
                <a:lnTo>
                  <a:pt x="9545" y="15197"/>
                </a:lnTo>
                <a:lnTo>
                  <a:pt x="9923" y="15272"/>
                </a:lnTo>
                <a:lnTo>
                  <a:pt x="10320" y="15348"/>
                </a:lnTo>
                <a:lnTo>
                  <a:pt x="10698" y="15404"/>
                </a:lnTo>
                <a:lnTo>
                  <a:pt x="11095" y="15461"/>
                </a:lnTo>
                <a:lnTo>
                  <a:pt x="11492" y="15480"/>
                </a:lnTo>
                <a:lnTo>
                  <a:pt x="11889" y="15499"/>
                </a:lnTo>
                <a:lnTo>
                  <a:pt x="12286" y="15518"/>
                </a:lnTo>
                <a:lnTo>
                  <a:pt x="12758" y="15518"/>
                </a:lnTo>
                <a:lnTo>
                  <a:pt x="13231" y="15499"/>
                </a:lnTo>
                <a:lnTo>
                  <a:pt x="13703" y="15461"/>
                </a:lnTo>
                <a:lnTo>
                  <a:pt x="14176" y="15423"/>
                </a:lnTo>
                <a:lnTo>
                  <a:pt x="14630" y="15367"/>
                </a:lnTo>
                <a:lnTo>
                  <a:pt x="15102" y="15291"/>
                </a:lnTo>
                <a:lnTo>
                  <a:pt x="15575" y="15197"/>
                </a:lnTo>
                <a:lnTo>
                  <a:pt x="16028" y="15083"/>
                </a:lnTo>
                <a:lnTo>
                  <a:pt x="16501" y="14970"/>
                </a:lnTo>
                <a:lnTo>
                  <a:pt x="16954" y="14837"/>
                </a:lnTo>
                <a:lnTo>
                  <a:pt x="17389" y="14686"/>
                </a:lnTo>
                <a:lnTo>
                  <a:pt x="17843" y="14516"/>
                </a:lnTo>
                <a:lnTo>
                  <a:pt x="18277" y="14327"/>
                </a:lnTo>
                <a:lnTo>
                  <a:pt x="18712" y="14138"/>
                </a:lnTo>
                <a:lnTo>
                  <a:pt x="19128" y="13930"/>
                </a:lnTo>
                <a:lnTo>
                  <a:pt x="19544" y="13685"/>
                </a:lnTo>
                <a:lnTo>
                  <a:pt x="20073" y="13363"/>
                </a:lnTo>
                <a:lnTo>
                  <a:pt x="20583" y="13023"/>
                </a:lnTo>
                <a:lnTo>
                  <a:pt x="21094" y="12645"/>
                </a:lnTo>
                <a:lnTo>
                  <a:pt x="21585" y="12267"/>
                </a:lnTo>
                <a:lnTo>
                  <a:pt x="22076" y="11870"/>
                </a:lnTo>
                <a:lnTo>
                  <a:pt x="22549" y="11454"/>
                </a:lnTo>
                <a:lnTo>
                  <a:pt x="23003" y="11038"/>
                </a:lnTo>
                <a:lnTo>
                  <a:pt x="23437" y="10585"/>
                </a:lnTo>
                <a:lnTo>
                  <a:pt x="23853" y="10131"/>
                </a:lnTo>
                <a:lnTo>
                  <a:pt x="24269" y="9659"/>
                </a:lnTo>
                <a:lnTo>
                  <a:pt x="24647" y="9167"/>
                </a:lnTo>
                <a:lnTo>
                  <a:pt x="25006" y="8657"/>
                </a:lnTo>
                <a:lnTo>
                  <a:pt x="25365" y="8128"/>
                </a:lnTo>
                <a:lnTo>
                  <a:pt x="25686" y="7599"/>
                </a:lnTo>
                <a:lnTo>
                  <a:pt x="25989" y="7050"/>
                </a:lnTo>
                <a:lnTo>
                  <a:pt x="26253" y="6483"/>
                </a:lnTo>
                <a:lnTo>
                  <a:pt x="26575" y="5727"/>
                </a:lnTo>
                <a:lnTo>
                  <a:pt x="26877" y="4971"/>
                </a:lnTo>
                <a:lnTo>
                  <a:pt x="27142" y="4196"/>
                </a:lnTo>
                <a:lnTo>
                  <a:pt x="27369" y="3403"/>
                </a:lnTo>
                <a:lnTo>
                  <a:pt x="27595" y="2609"/>
                </a:lnTo>
                <a:lnTo>
                  <a:pt x="27784" y="1796"/>
                </a:lnTo>
                <a:lnTo>
                  <a:pt x="27954" y="1002"/>
                </a:lnTo>
                <a:lnTo>
                  <a:pt x="28106" y="190"/>
                </a:lnTo>
                <a:lnTo>
                  <a:pt x="28143" y="1"/>
                </a:lnTo>
                <a:lnTo>
                  <a:pt x="27973" y="1"/>
                </a:lnTo>
                <a:lnTo>
                  <a:pt x="27936" y="190"/>
                </a:lnTo>
                <a:lnTo>
                  <a:pt x="246" y="190"/>
                </a:lnTo>
                <a:lnTo>
                  <a:pt x="246"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482" name="Google Shape;482;p19"/>
          <p:cNvSpPr/>
          <p:nvPr/>
        </p:nvSpPr>
        <p:spPr>
          <a:xfrm rot="-5400000" flipH="1">
            <a:off x="-872087" y="4887020"/>
            <a:ext cx="2813721" cy="1196445"/>
          </a:xfrm>
          <a:custGeom>
            <a:avLst/>
            <a:gdLst/>
            <a:ahLst/>
            <a:cxnLst/>
            <a:rect l="l" t="t" r="r" b="b"/>
            <a:pathLst>
              <a:path w="55341" h="23532" extrusionOk="0">
                <a:moveTo>
                  <a:pt x="55341" y="23229"/>
                </a:moveTo>
                <a:lnTo>
                  <a:pt x="55341" y="23229"/>
                </a:lnTo>
                <a:lnTo>
                  <a:pt x="55341" y="23267"/>
                </a:lnTo>
                <a:lnTo>
                  <a:pt x="55322" y="23286"/>
                </a:lnTo>
                <a:lnTo>
                  <a:pt x="55322" y="23286"/>
                </a:lnTo>
                <a:lnTo>
                  <a:pt x="55171" y="23361"/>
                </a:lnTo>
                <a:lnTo>
                  <a:pt x="55171" y="23361"/>
                </a:lnTo>
                <a:lnTo>
                  <a:pt x="55039" y="23418"/>
                </a:lnTo>
                <a:lnTo>
                  <a:pt x="54906" y="23475"/>
                </a:lnTo>
                <a:lnTo>
                  <a:pt x="54755" y="23494"/>
                </a:lnTo>
                <a:lnTo>
                  <a:pt x="54623" y="23513"/>
                </a:lnTo>
                <a:lnTo>
                  <a:pt x="54623" y="23513"/>
                </a:lnTo>
                <a:lnTo>
                  <a:pt x="54415" y="23531"/>
                </a:lnTo>
                <a:lnTo>
                  <a:pt x="54415" y="23531"/>
                </a:lnTo>
                <a:lnTo>
                  <a:pt x="53999" y="23475"/>
                </a:lnTo>
                <a:lnTo>
                  <a:pt x="53564" y="23399"/>
                </a:lnTo>
                <a:lnTo>
                  <a:pt x="52714" y="23210"/>
                </a:lnTo>
                <a:lnTo>
                  <a:pt x="52714" y="23210"/>
                </a:lnTo>
                <a:lnTo>
                  <a:pt x="52525" y="23172"/>
                </a:lnTo>
                <a:lnTo>
                  <a:pt x="52336" y="23116"/>
                </a:lnTo>
                <a:lnTo>
                  <a:pt x="52147" y="23040"/>
                </a:lnTo>
                <a:lnTo>
                  <a:pt x="51996" y="22946"/>
                </a:lnTo>
                <a:lnTo>
                  <a:pt x="51844" y="22832"/>
                </a:lnTo>
                <a:lnTo>
                  <a:pt x="51693" y="22700"/>
                </a:lnTo>
                <a:lnTo>
                  <a:pt x="51561" y="22549"/>
                </a:lnTo>
                <a:lnTo>
                  <a:pt x="51447" y="22397"/>
                </a:lnTo>
                <a:lnTo>
                  <a:pt x="51447" y="22397"/>
                </a:lnTo>
                <a:lnTo>
                  <a:pt x="51240" y="22038"/>
                </a:lnTo>
                <a:lnTo>
                  <a:pt x="51032" y="21660"/>
                </a:lnTo>
                <a:lnTo>
                  <a:pt x="50918" y="21490"/>
                </a:lnTo>
                <a:lnTo>
                  <a:pt x="50805" y="21320"/>
                </a:lnTo>
                <a:lnTo>
                  <a:pt x="50673" y="21150"/>
                </a:lnTo>
                <a:lnTo>
                  <a:pt x="50521" y="21018"/>
                </a:lnTo>
                <a:lnTo>
                  <a:pt x="50521" y="21018"/>
                </a:lnTo>
                <a:lnTo>
                  <a:pt x="50389" y="20904"/>
                </a:lnTo>
                <a:lnTo>
                  <a:pt x="50238" y="20829"/>
                </a:lnTo>
                <a:lnTo>
                  <a:pt x="50087" y="20753"/>
                </a:lnTo>
                <a:lnTo>
                  <a:pt x="49935" y="20696"/>
                </a:lnTo>
                <a:lnTo>
                  <a:pt x="49614" y="20602"/>
                </a:lnTo>
                <a:lnTo>
                  <a:pt x="49293" y="20526"/>
                </a:lnTo>
                <a:lnTo>
                  <a:pt x="49293" y="20526"/>
                </a:lnTo>
                <a:lnTo>
                  <a:pt x="49104" y="20470"/>
                </a:lnTo>
                <a:lnTo>
                  <a:pt x="48915" y="20413"/>
                </a:lnTo>
                <a:lnTo>
                  <a:pt x="48726" y="20337"/>
                </a:lnTo>
                <a:lnTo>
                  <a:pt x="48575" y="20224"/>
                </a:lnTo>
                <a:lnTo>
                  <a:pt x="48575" y="20224"/>
                </a:lnTo>
                <a:lnTo>
                  <a:pt x="48423" y="20092"/>
                </a:lnTo>
                <a:lnTo>
                  <a:pt x="48272" y="19940"/>
                </a:lnTo>
                <a:lnTo>
                  <a:pt x="48026" y="19619"/>
                </a:lnTo>
                <a:lnTo>
                  <a:pt x="47781" y="19298"/>
                </a:lnTo>
                <a:lnTo>
                  <a:pt x="47592" y="18939"/>
                </a:lnTo>
                <a:lnTo>
                  <a:pt x="47592" y="18939"/>
                </a:lnTo>
                <a:lnTo>
                  <a:pt x="47478" y="18787"/>
                </a:lnTo>
                <a:lnTo>
                  <a:pt x="47365" y="18636"/>
                </a:lnTo>
                <a:lnTo>
                  <a:pt x="47252" y="18485"/>
                </a:lnTo>
                <a:lnTo>
                  <a:pt x="47119" y="18353"/>
                </a:lnTo>
                <a:lnTo>
                  <a:pt x="46987" y="18239"/>
                </a:lnTo>
                <a:lnTo>
                  <a:pt x="46836" y="18126"/>
                </a:lnTo>
                <a:lnTo>
                  <a:pt x="46666" y="18031"/>
                </a:lnTo>
                <a:lnTo>
                  <a:pt x="46496" y="17937"/>
                </a:lnTo>
                <a:lnTo>
                  <a:pt x="46496" y="17937"/>
                </a:lnTo>
                <a:lnTo>
                  <a:pt x="46250" y="17861"/>
                </a:lnTo>
                <a:lnTo>
                  <a:pt x="46004" y="17786"/>
                </a:lnTo>
                <a:lnTo>
                  <a:pt x="45758" y="17748"/>
                </a:lnTo>
                <a:lnTo>
                  <a:pt x="45494" y="17710"/>
                </a:lnTo>
                <a:lnTo>
                  <a:pt x="45229" y="17691"/>
                </a:lnTo>
                <a:lnTo>
                  <a:pt x="44984" y="17672"/>
                </a:lnTo>
                <a:lnTo>
                  <a:pt x="44454" y="17691"/>
                </a:lnTo>
                <a:lnTo>
                  <a:pt x="44454" y="17691"/>
                </a:lnTo>
                <a:lnTo>
                  <a:pt x="44001" y="17767"/>
                </a:lnTo>
                <a:lnTo>
                  <a:pt x="43566" y="17861"/>
                </a:lnTo>
                <a:lnTo>
                  <a:pt x="43112" y="17975"/>
                </a:lnTo>
                <a:lnTo>
                  <a:pt x="42678" y="18107"/>
                </a:lnTo>
                <a:lnTo>
                  <a:pt x="42678" y="18107"/>
                </a:lnTo>
                <a:lnTo>
                  <a:pt x="42489" y="18202"/>
                </a:lnTo>
                <a:lnTo>
                  <a:pt x="42300" y="18296"/>
                </a:lnTo>
                <a:lnTo>
                  <a:pt x="41941" y="18523"/>
                </a:lnTo>
                <a:lnTo>
                  <a:pt x="41581" y="18769"/>
                </a:lnTo>
                <a:lnTo>
                  <a:pt x="41241" y="19014"/>
                </a:lnTo>
                <a:lnTo>
                  <a:pt x="41241" y="19014"/>
                </a:lnTo>
                <a:lnTo>
                  <a:pt x="40580" y="19525"/>
                </a:lnTo>
                <a:lnTo>
                  <a:pt x="39918" y="20016"/>
                </a:lnTo>
                <a:lnTo>
                  <a:pt x="39918" y="20016"/>
                </a:lnTo>
                <a:lnTo>
                  <a:pt x="39654" y="20186"/>
                </a:lnTo>
                <a:lnTo>
                  <a:pt x="39370" y="20356"/>
                </a:lnTo>
                <a:lnTo>
                  <a:pt x="39219" y="20413"/>
                </a:lnTo>
                <a:lnTo>
                  <a:pt x="39049" y="20470"/>
                </a:lnTo>
                <a:lnTo>
                  <a:pt x="38898" y="20507"/>
                </a:lnTo>
                <a:lnTo>
                  <a:pt x="38727" y="20526"/>
                </a:lnTo>
                <a:lnTo>
                  <a:pt x="38727" y="20526"/>
                </a:lnTo>
                <a:lnTo>
                  <a:pt x="38463" y="20507"/>
                </a:lnTo>
                <a:lnTo>
                  <a:pt x="38217" y="20451"/>
                </a:lnTo>
                <a:lnTo>
                  <a:pt x="37971" y="20375"/>
                </a:lnTo>
                <a:lnTo>
                  <a:pt x="37726" y="20262"/>
                </a:lnTo>
                <a:lnTo>
                  <a:pt x="37726" y="20262"/>
                </a:lnTo>
                <a:lnTo>
                  <a:pt x="37404" y="20035"/>
                </a:lnTo>
                <a:lnTo>
                  <a:pt x="37253" y="19921"/>
                </a:lnTo>
                <a:lnTo>
                  <a:pt x="37121" y="19789"/>
                </a:lnTo>
                <a:lnTo>
                  <a:pt x="37008" y="19676"/>
                </a:lnTo>
                <a:lnTo>
                  <a:pt x="36894" y="19543"/>
                </a:lnTo>
                <a:lnTo>
                  <a:pt x="36800" y="19411"/>
                </a:lnTo>
                <a:lnTo>
                  <a:pt x="36724" y="19260"/>
                </a:lnTo>
                <a:lnTo>
                  <a:pt x="36648" y="19128"/>
                </a:lnTo>
                <a:lnTo>
                  <a:pt x="36592" y="18958"/>
                </a:lnTo>
                <a:lnTo>
                  <a:pt x="36554" y="18806"/>
                </a:lnTo>
                <a:lnTo>
                  <a:pt x="36516" y="18636"/>
                </a:lnTo>
                <a:lnTo>
                  <a:pt x="36516" y="18466"/>
                </a:lnTo>
                <a:lnTo>
                  <a:pt x="36497" y="18277"/>
                </a:lnTo>
                <a:lnTo>
                  <a:pt x="36516" y="18069"/>
                </a:lnTo>
                <a:lnTo>
                  <a:pt x="36535" y="17880"/>
                </a:lnTo>
                <a:lnTo>
                  <a:pt x="36535" y="17880"/>
                </a:lnTo>
                <a:lnTo>
                  <a:pt x="36611" y="17540"/>
                </a:lnTo>
                <a:lnTo>
                  <a:pt x="36667" y="17219"/>
                </a:lnTo>
                <a:lnTo>
                  <a:pt x="36686" y="17049"/>
                </a:lnTo>
                <a:lnTo>
                  <a:pt x="36686" y="16878"/>
                </a:lnTo>
                <a:lnTo>
                  <a:pt x="36686" y="16708"/>
                </a:lnTo>
                <a:lnTo>
                  <a:pt x="36667" y="16538"/>
                </a:lnTo>
                <a:lnTo>
                  <a:pt x="36667" y="16538"/>
                </a:lnTo>
                <a:lnTo>
                  <a:pt x="36611" y="16311"/>
                </a:lnTo>
                <a:lnTo>
                  <a:pt x="36516" y="16104"/>
                </a:lnTo>
                <a:lnTo>
                  <a:pt x="36422" y="15896"/>
                </a:lnTo>
                <a:lnTo>
                  <a:pt x="36308" y="15688"/>
                </a:lnTo>
                <a:lnTo>
                  <a:pt x="36195" y="15499"/>
                </a:lnTo>
                <a:lnTo>
                  <a:pt x="36044" y="15329"/>
                </a:lnTo>
                <a:lnTo>
                  <a:pt x="35741" y="14970"/>
                </a:lnTo>
                <a:lnTo>
                  <a:pt x="35401" y="14648"/>
                </a:lnTo>
                <a:lnTo>
                  <a:pt x="35061" y="14346"/>
                </a:lnTo>
                <a:lnTo>
                  <a:pt x="34343" y="13741"/>
                </a:lnTo>
                <a:lnTo>
                  <a:pt x="34343" y="13741"/>
                </a:lnTo>
                <a:lnTo>
                  <a:pt x="33983" y="13420"/>
                </a:lnTo>
                <a:lnTo>
                  <a:pt x="33643" y="13061"/>
                </a:lnTo>
                <a:lnTo>
                  <a:pt x="33492" y="12853"/>
                </a:lnTo>
                <a:lnTo>
                  <a:pt x="33341" y="12664"/>
                </a:lnTo>
                <a:lnTo>
                  <a:pt x="33190" y="12456"/>
                </a:lnTo>
                <a:lnTo>
                  <a:pt x="33076" y="12248"/>
                </a:lnTo>
                <a:lnTo>
                  <a:pt x="33076" y="12248"/>
                </a:lnTo>
                <a:lnTo>
                  <a:pt x="32849" y="11870"/>
                </a:lnTo>
                <a:lnTo>
                  <a:pt x="32641" y="11492"/>
                </a:lnTo>
                <a:lnTo>
                  <a:pt x="32528" y="11303"/>
                </a:lnTo>
                <a:lnTo>
                  <a:pt x="32377" y="11152"/>
                </a:lnTo>
                <a:lnTo>
                  <a:pt x="32226" y="11000"/>
                </a:lnTo>
                <a:lnTo>
                  <a:pt x="32037" y="10906"/>
                </a:lnTo>
                <a:lnTo>
                  <a:pt x="32037" y="10906"/>
                </a:lnTo>
                <a:lnTo>
                  <a:pt x="31867" y="10811"/>
                </a:lnTo>
                <a:lnTo>
                  <a:pt x="31678" y="10755"/>
                </a:lnTo>
                <a:lnTo>
                  <a:pt x="31507" y="10736"/>
                </a:lnTo>
                <a:lnTo>
                  <a:pt x="31318" y="10717"/>
                </a:lnTo>
                <a:lnTo>
                  <a:pt x="31129" y="10717"/>
                </a:lnTo>
                <a:lnTo>
                  <a:pt x="30959" y="10755"/>
                </a:lnTo>
                <a:lnTo>
                  <a:pt x="30770" y="10793"/>
                </a:lnTo>
                <a:lnTo>
                  <a:pt x="30600" y="10868"/>
                </a:lnTo>
                <a:lnTo>
                  <a:pt x="30600" y="10868"/>
                </a:lnTo>
                <a:lnTo>
                  <a:pt x="30373" y="10982"/>
                </a:lnTo>
                <a:lnTo>
                  <a:pt x="30147" y="11114"/>
                </a:lnTo>
                <a:lnTo>
                  <a:pt x="29712" y="11397"/>
                </a:lnTo>
                <a:lnTo>
                  <a:pt x="29712" y="11397"/>
                </a:lnTo>
                <a:lnTo>
                  <a:pt x="29466" y="11549"/>
                </a:lnTo>
                <a:lnTo>
                  <a:pt x="29202" y="11681"/>
                </a:lnTo>
                <a:lnTo>
                  <a:pt x="28937" y="11813"/>
                </a:lnTo>
                <a:lnTo>
                  <a:pt x="28691" y="11964"/>
                </a:lnTo>
                <a:lnTo>
                  <a:pt x="28691" y="11964"/>
                </a:lnTo>
                <a:lnTo>
                  <a:pt x="28294" y="12229"/>
                </a:lnTo>
                <a:lnTo>
                  <a:pt x="28068" y="12342"/>
                </a:lnTo>
                <a:lnTo>
                  <a:pt x="27860" y="12437"/>
                </a:lnTo>
                <a:lnTo>
                  <a:pt x="27860" y="12437"/>
                </a:lnTo>
                <a:lnTo>
                  <a:pt x="27614" y="12531"/>
                </a:lnTo>
                <a:lnTo>
                  <a:pt x="27406" y="12588"/>
                </a:lnTo>
                <a:lnTo>
                  <a:pt x="27217" y="12626"/>
                </a:lnTo>
                <a:lnTo>
                  <a:pt x="27047" y="12626"/>
                </a:lnTo>
                <a:lnTo>
                  <a:pt x="26858" y="12607"/>
                </a:lnTo>
                <a:lnTo>
                  <a:pt x="26688" y="12569"/>
                </a:lnTo>
                <a:lnTo>
                  <a:pt x="26234" y="12456"/>
                </a:lnTo>
                <a:lnTo>
                  <a:pt x="26234" y="12456"/>
                </a:lnTo>
                <a:lnTo>
                  <a:pt x="25932" y="12399"/>
                </a:lnTo>
                <a:lnTo>
                  <a:pt x="25629" y="12380"/>
                </a:lnTo>
                <a:lnTo>
                  <a:pt x="25327" y="12361"/>
                </a:lnTo>
                <a:lnTo>
                  <a:pt x="25025" y="12380"/>
                </a:lnTo>
                <a:lnTo>
                  <a:pt x="25025" y="12380"/>
                </a:lnTo>
                <a:lnTo>
                  <a:pt x="24420" y="12380"/>
                </a:lnTo>
                <a:lnTo>
                  <a:pt x="24117" y="12418"/>
                </a:lnTo>
                <a:lnTo>
                  <a:pt x="23815" y="12456"/>
                </a:lnTo>
                <a:lnTo>
                  <a:pt x="23815" y="12456"/>
                </a:lnTo>
                <a:lnTo>
                  <a:pt x="23475" y="12550"/>
                </a:lnTo>
                <a:lnTo>
                  <a:pt x="23135" y="12645"/>
                </a:lnTo>
                <a:lnTo>
                  <a:pt x="22794" y="12739"/>
                </a:lnTo>
                <a:lnTo>
                  <a:pt x="22435" y="12834"/>
                </a:lnTo>
                <a:lnTo>
                  <a:pt x="22435" y="12834"/>
                </a:lnTo>
                <a:lnTo>
                  <a:pt x="21660" y="13004"/>
                </a:lnTo>
                <a:lnTo>
                  <a:pt x="21263" y="13079"/>
                </a:lnTo>
                <a:lnTo>
                  <a:pt x="20866" y="13155"/>
                </a:lnTo>
                <a:lnTo>
                  <a:pt x="20470" y="13193"/>
                </a:lnTo>
                <a:lnTo>
                  <a:pt x="20054" y="13193"/>
                </a:lnTo>
                <a:lnTo>
                  <a:pt x="19865" y="13174"/>
                </a:lnTo>
                <a:lnTo>
                  <a:pt x="19657" y="13155"/>
                </a:lnTo>
                <a:lnTo>
                  <a:pt x="19468" y="13098"/>
                </a:lnTo>
                <a:lnTo>
                  <a:pt x="19279" y="13042"/>
                </a:lnTo>
                <a:lnTo>
                  <a:pt x="19279" y="13042"/>
                </a:lnTo>
                <a:lnTo>
                  <a:pt x="18580" y="12739"/>
                </a:lnTo>
                <a:lnTo>
                  <a:pt x="18220" y="12607"/>
                </a:lnTo>
                <a:lnTo>
                  <a:pt x="17842" y="12494"/>
                </a:lnTo>
                <a:lnTo>
                  <a:pt x="17842" y="12494"/>
                </a:lnTo>
                <a:lnTo>
                  <a:pt x="17370" y="12380"/>
                </a:lnTo>
                <a:lnTo>
                  <a:pt x="17124" y="12342"/>
                </a:lnTo>
                <a:lnTo>
                  <a:pt x="16860" y="12305"/>
                </a:lnTo>
                <a:lnTo>
                  <a:pt x="16614" y="12286"/>
                </a:lnTo>
                <a:lnTo>
                  <a:pt x="16368" y="12286"/>
                </a:lnTo>
                <a:lnTo>
                  <a:pt x="16122" y="12305"/>
                </a:lnTo>
                <a:lnTo>
                  <a:pt x="15877" y="12361"/>
                </a:lnTo>
                <a:lnTo>
                  <a:pt x="15877" y="12361"/>
                </a:lnTo>
                <a:lnTo>
                  <a:pt x="15631" y="12418"/>
                </a:lnTo>
                <a:lnTo>
                  <a:pt x="15385" y="12512"/>
                </a:lnTo>
                <a:lnTo>
                  <a:pt x="14913" y="12701"/>
                </a:lnTo>
                <a:lnTo>
                  <a:pt x="14913" y="12701"/>
                </a:lnTo>
                <a:lnTo>
                  <a:pt x="14157" y="12966"/>
                </a:lnTo>
                <a:lnTo>
                  <a:pt x="13401" y="13231"/>
                </a:lnTo>
                <a:lnTo>
                  <a:pt x="13401" y="13231"/>
                </a:lnTo>
                <a:lnTo>
                  <a:pt x="13023" y="13344"/>
                </a:lnTo>
                <a:lnTo>
                  <a:pt x="12645" y="13457"/>
                </a:lnTo>
                <a:lnTo>
                  <a:pt x="12267" y="13533"/>
                </a:lnTo>
                <a:lnTo>
                  <a:pt x="12078" y="13571"/>
                </a:lnTo>
                <a:lnTo>
                  <a:pt x="11870" y="13590"/>
                </a:lnTo>
                <a:lnTo>
                  <a:pt x="11870" y="13590"/>
                </a:lnTo>
                <a:lnTo>
                  <a:pt x="11567" y="13590"/>
                </a:lnTo>
                <a:lnTo>
                  <a:pt x="11246" y="13552"/>
                </a:lnTo>
                <a:lnTo>
                  <a:pt x="10944" y="13476"/>
                </a:lnTo>
                <a:lnTo>
                  <a:pt x="10641" y="13363"/>
                </a:lnTo>
                <a:lnTo>
                  <a:pt x="10339" y="13231"/>
                </a:lnTo>
                <a:lnTo>
                  <a:pt x="10074" y="13042"/>
                </a:lnTo>
                <a:lnTo>
                  <a:pt x="9829" y="12853"/>
                </a:lnTo>
                <a:lnTo>
                  <a:pt x="9602" y="12626"/>
                </a:lnTo>
                <a:lnTo>
                  <a:pt x="9602" y="12626"/>
                </a:lnTo>
                <a:lnTo>
                  <a:pt x="9318" y="12305"/>
                </a:lnTo>
                <a:lnTo>
                  <a:pt x="9016" y="11983"/>
                </a:lnTo>
                <a:lnTo>
                  <a:pt x="8713" y="11643"/>
                </a:lnTo>
                <a:lnTo>
                  <a:pt x="8600" y="11454"/>
                </a:lnTo>
                <a:lnTo>
                  <a:pt x="8468" y="11265"/>
                </a:lnTo>
                <a:lnTo>
                  <a:pt x="8468" y="11265"/>
                </a:lnTo>
                <a:lnTo>
                  <a:pt x="8411" y="11114"/>
                </a:lnTo>
                <a:lnTo>
                  <a:pt x="8354" y="10963"/>
                </a:lnTo>
                <a:lnTo>
                  <a:pt x="8260" y="10622"/>
                </a:lnTo>
                <a:lnTo>
                  <a:pt x="8260" y="10622"/>
                </a:lnTo>
                <a:lnTo>
                  <a:pt x="8184" y="10301"/>
                </a:lnTo>
                <a:lnTo>
                  <a:pt x="8128" y="9961"/>
                </a:lnTo>
                <a:lnTo>
                  <a:pt x="8128" y="9640"/>
                </a:lnTo>
                <a:lnTo>
                  <a:pt x="8146" y="9469"/>
                </a:lnTo>
                <a:lnTo>
                  <a:pt x="8165" y="9299"/>
                </a:lnTo>
                <a:lnTo>
                  <a:pt x="8165" y="9299"/>
                </a:lnTo>
                <a:lnTo>
                  <a:pt x="8222" y="9073"/>
                </a:lnTo>
                <a:lnTo>
                  <a:pt x="8279" y="8865"/>
                </a:lnTo>
                <a:lnTo>
                  <a:pt x="8430" y="8411"/>
                </a:lnTo>
                <a:lnTo>
                  <a:pt x="8600" y="7976"/>
                </a:lnTo>
                <a:lnTo>
                  <a:pt x="8732" y="7523"/>
                </a:lnTo>
                <a:lnTo>
                  <a:pt x="8789" y="7296"/>
                </a:lnTo>
                <a:lnTo>
                  <a:pt x="8827" y="7069"/>
                </a:lnTo>
                <a:lnTo>
                  <a:pt x="8846" y="6842"/>
                </a:lnTo>
                <a:lnTo>
                  <a:pt x="8827" y="6616"/>
                </a:lnTo>
                <a:lnTo>
                  <a:pt x="8808" y="6408"/>
                </a:lnTo>
                <a:lnTo>
                  <a:pt x="8732" y="6181"/>
                </a:lnTo>
                <a:lnTo>
                  <a:pt x="8638" y="5973"/>
                </a:lnTo>
                <a:lnTo>
                  <a:pt x="8506" y="5765"/>
                </a:lnTo>
                <a:lnTo>
                  <a:pt x="8506" y="5765"/>
                </a:lnTo>
                <a:lnTo>
                  <a:pt x="8411" y="5633"/>
                </a:lnTo>
                <a:lnTo>
                  <a:pt x="8298" y="5519"/>
                </a:lnTo>
                <a:lnTo>
                  <a:pt x="8165" y="5406"/>
                </a:lnTo>
                <a:lnTo>
                  <a:pt x="8033" y="5330"/>
                </a:lnTo>
                <a:lnTo>
                  <a:pt x="8033" y="5330"/>
                </a:lnTo>
                <a:lnTo>
                  <a:pt x="7825" y="5236"/>
                </a:lnTo>
                <a:lnTo>
                  <a:pt x="7636" y="5160"/>
                </a:lnTo>
                <a:lnTo>
                  <a:pt x="7447" y="5066"/>
                </a:lnTo>
                <a:lnTo>
                  <a:pt x="7258" y="4971"/>
                </a:lnTo>
                <a:lnTo>
                  <a:pt x="7258" y="4971"/>
                </a:lnTo>
                <a:lnTo>
                  <a:pt x="7145" y="4877"/>
                </a:lnTo>
                <a:lnTo>
                  <a:pt x="7031" y="4782"/>
                </a:lnTo>
                <a:lnTo>
                  <a:pt x="6937" y="4669"/>
                </a:lnTo>
                <a:lnTo>
                  <a:pt x="6861" y="4555"/>
                </a:lnTo>
                <a:lnTo>
                  <a:pt x="6786" y="4423"/>
                </a:lnTo>
                <a:lnTo>
                  <a:pt x="6729" y="4291"/>
                </a:lnTo>
                <a:lnTo>
                  <a:pt x="6691" y="4158"/>
                </a:lnTo>
                <a:lnTo>
                  <a:pt x="6653" y="4007"/>
                </a:lnTo>
                <a:lnTo>
                  <a:pt x="6653" y="4007"/>
                </a:lnTo>
                <a:lnTo>
                  <a:pt x="6616" y="3516"/>
                </a:lnTo>
                <a:lnTo>
                  <a:pt x="6597" y="3270"/>
                </a:lnTo>
                <a:lnTo>
                  <a:pt x="6559" y="3024"/>
                </a:lnTo>
                <a:lnTo>
                  <a:pt x="6521" y="2911"/>
                </a:lnTo>
                <a:lnTo>
                  <a:pt x="6483" y="2798"/>
                </a:lnTo>
                <a:lnTo>
                  <a:pt x="6427" y="2684"/>
                </a:lnTo>
                <a:lnTo>
                  <a:pt x="6351" y="2590"/>
                </a:lnTo>
                <a:lnTo>
                  <a:pt x="6275" y="2514"/>
                </a:lnTo>
                <a:lnTo>
                  <a:pt x="6181" y="2438"/>
                </a:lnTo>
                <a:lnTo>
                  <a:pt x="6067" y="2382"/>
                </a:lnTo>
                <a:lnTo>
                  <a:pt x="5935" y="2325"/>
                </a:lnTo>
                <a:lnTo>
                  <a:pt x="5935" y="2325"/>
                </a:lnTo>
                <a:lnTo>
                  <a:pt x="5633" y="2268"/>
                </a:lnTo>
                <a:lnTo>
                  <a:pt x="5330" y="2231"/>
                </a:lnTo>
                <a:lnTo>
                  <a:pt x="5028" y="2212"/>
                </a:lnTo>
                <a:lnTo>
                  <a:pt x="4725" y="2212"/>
                </a:lnTo>
                <a:lnTo>
                  <a:pt x="4121" y="2193"/>
                </a:lnTo>
                <a:lnTo>
                  <a:pt x="3799" y="2174"/>
                </a:lnTo>
                <a:lnTo>
                  <a:pt x="3497" y="2117"/>
                </a:lnTo>
                <a:lnTo>
                  <a:pt x="3497" y="2117"/>
                </a:lnTo>
                <a:lnTo>
                  <a:pt x="3270" y="2060"/>
                </a:lnTo>
                <a:lnTo>
                  <a:pt x="3024" y="1947"/>
                </a:lnTo>
                <a:lnTo>
                  <a:pt x="2817" y="1834"/>
                </a:lnTo>
                <a:lnTo>
                  <a:pt x="2590" y="1720"/>
                </a:lnTo>
                <a:lnTo>
                  <a:pt x="2590" y="1720"/>
                </a:lnTo>
                <a:lnTo>
                  <a:pt x="2325" y="1531"/>
                </a:lnTo>
                <a:lnTo>
                  <a:pt x="2061" y="1342"/>
                </a:lnTo>
                <a:lnTo>
                  <a:pt x="1815" y="1115"/>
                </a:lnTo>
                <a:lnTo>
                  <a:pt x="1588" y="889"/>
                </a:lnTo>
                <a:lnTo>
                  <a:pt x="1588" y="889"/>
                </a:lnTo>
                <a:lnTo>
                  <a:pt x="1380" y="719"/>
                </a:lnTo>
                <a:lnTo>
                  <a:pt x="1134" y="586"/>
                </a:lnTo>
                <a:lnTo>
                  <a:pt x="889" y="473"/>
                </a:lnTo>
                <a:lnTo>
                  <a:pt x="624" y="359"/>
                </a:lnTo>
                <a:lnTo>
                  <a:pt x="624" y="359"/>
                </a:lnTo>
                <a:lnTo>
                  <a:pt x="378" y="265"/>
                </a:lnTo>
                <a:lnTo>
                  <a:pt x="378" y="265"/>
                </a:lnTo>
                <a:lnTo>
                  <a:pt x="208" y="208"/>
                </a:lnTo>
                <a:lnTo>
                  <a:pt x="57" y="133"/>
                </a:lnTo>
                <a:lnTo>
                  <a:pt x="57" y="133"/>
                </a:lnTo>
                <a:lnTo>
                  <a:pt x="19" y="114"/>
                </a:lnTo>
                <a:lnTo>
                  <a:pt x="0" y="76"/>
                </a:lnTo>
                <a:lnTo>
                  <a:pt x="0" y="76"/>
                </a:lnTo>
                <a:lnTo>
                  <a:pt x="0" y="19"/>
                </a:lnTo>
                <a:lnTo>
                  <a:pt x="0" y="19"/>
                </a:lnTo>
                <a:lnTo>
                  <a:pt x="19" y="0"/>
                </a:lnTo>
                <a:lnTo>
                  <a:pt x="57" y="0"/>
                </a:lnTo>
                <a:lnTo>
                  <a:pt x="57" y="0"/>
                </a:lnTo>
                <a:lnTo>
                  <a:pt x="76" y="19"/>
                </a:lnTo>
                <a:lnTo>
                  <a:pt x="76" y="38"/>
                </a:lnTo>
                <a:lnTo>
                  <a:pt x="76" y="38"/>
                </a:lnTo>
                <a:lnTo>
                  <a:pt x="227" y="133"/>
                </a:lnTo>
                <a:lnTo>
                  <a:pt x="397" y="189"/>
                </a:lnTo>
                <a:lnTo>
                  <a:pt x="567" y="246"/>
                </a:lnTo>
                <a:lnTo>
                  <a:pt x="737" y="322"/>
                </a:lnTo>
                <a:lnTo>
                  <a:pt x="737" y="322"/>
                </a:lnTo>
                <a:lnTo>
                  <a:pt x="870" y="359"/>
                </a:lnTo>
                <a:lnTo>
                  <a:pt x="54623" y="359"/>
                </a:lnTo>
                <a:lnTo>
                  <a:pt x="54623" y="23437"/>
                </a:lnTo>
                <a:lnTo>
                  <a:pt x="54623" y="23437"/>
                </a:lnTo>
                <a:lnTo>
                  <a:pt x="54793" y="23399"/>
                </a:lnTo>
                <a:lnTo>
                  <a:pt x="54963" y="23361"/>
                </a:lnTo>
                <a:lnTo>
                  <a:pt x="55133" y="23305"/>
                </a:lnTo>
                <a:lnTo>
                  <a:pt x="55284" y="23210"/>
                </a:lnTo>
                <a:lnTo>
                  <a:pt x="55284" y="23210"/>
                </a:lnTo>
                <a:lnTo>
                  <a:pt x="55322" y="23210"/>
                </a:lnTo>
                <a:lnTo>
                  <a:pt x="55341" y="23229"/>
                </a:lnTo>
                <a:lnTo>
                  <a:pt x="55341" y="23229"/>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483" name="Google Shape;483;p19"/>
          <p:cNvSpPr/>
          <p:nvPr/>
        </p:nvSpPr>
        <p:spPr>
          <a:xfrm rot="-5400000" flipH="1">
            <a:off x="-578159" y="-117135"/>
            <a:ext cx="2169211" cy="2119719"/>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484" name="Google Shape;484;p19"/>
          <p:cNvGrpSpPr/>
          <p:nvPr/>
        </p:nvGrpSpPr>
        <p:grpSpPr>
          <a:xfrm flipH="1">
            <a:off x="256678" y="4429034"/>
            <a:ext cx="1757767" cy="2150900"/>
            <a:chOff x="3020900" y="3793775"/>
            <a:chExt cx="1318325" cy="1613175"/>
          </a:xfrm>
        </p:grpSpPr>
        <p:sp>
          <p:nvSpPr>
            <p:cNvPr id="485" name="Google Shape;485;p19"/>
            <p:cNvSpPr/>
            <p:nvPr/>
          </p:nvSpPr>
          <p:spPr>
            <a:xfrm>
              <a:off x="3663500" y="3929375"/>
              <a:ext cx="170150" cy="179600"/>
            </a:xfrm>
            <a:custGeom>
              <a:avLst/>
              <a:gdLst/>
              <a:ahLst/>
              <a:cxnLst/>
              <a:rect l="l" t="t" r="r" b="b"/>
              <a:pathLst>
                <a:path w="6806" h="7184" extrusionOk="0">
                  <a:moveTo>
                    <a:pt x="6503" y="2496"/>
                  </a:moveTo>
                  <a:lnTo>
                    <a:pt x="6503" y="2496"/>
                  </a:lnTo>
                  <a:lnTo>
                    <a:pt x="6597" y="2722"/>
                  </a:lnTo>
                  <a:lnTo>
                    <a:pt x="6673" y="2949"/>
                  </a:lnTo>
                  <a:lnTo>
                    <a:pt x="6748" y="3195"/>
                  </a:lnTo>
                  <a:lnTo>
                    <a:pt x="6786" y="3422"/>
                  </a:lnTo>
                  <a:lnTo>
                    <a:pt x="6805" y="3649"/>
                  </a:lnTo>
                  <a:lnTo>
                    <a:pt x="6805" y="3875"/>
                  </a:lnTo>
                  <a:lnTo>
                    <a:pt x="6805" y="4102"/>
                  </a:lnTo>
                  <a:lnTo>
                    <a:pt x="6767" y="4310"/>
                  </a:lnTo>
                  <a:lnTo>
                    <a:pt x="6729" y="4518"/>
                  </a:lnTo>
                  <a:lnTo>
                    <a:pt x="6673" y="4726"/>
                  </a:lnTo>
                  <a:lnTo>
                    <a:pt x="6597" y="4934"/>
                  </a:lnTo>
                  <a:lnTo>
                    <a:pt x="6503" y="5123"/>
                  </a:lnTo>
                  <a:lnTo>
                    <a:pt x="6408" y="5312"/>
                  </a:lnTo>
                  <a:lnTo>
                    <a:pt x="6295" y="5501"/>
                  </a:lnTo>
                  <a:lnTo>
                    <a:pt x="6162" y="5671"/>
                  </a:lnTo>
                  <a:lnTo>
                    <a:pt x="6030" y="5841"/>
                  </a:lnTo>
                  <a:lnTo>
                    <a:pt x="5898" y="5992"/>
                  </a:lnTo>
                  <a:lnTo>
                    <a:pt x="5728" y="6162"/>
                  </a:lnTo>
                  <a:lnTo>
                    <a:pt x="5558" y="6295"/>
                  </a:lnTo>
                  <a:lnTo>
                    <a:pt x="5387" y="6427"/>
                  </a:lnTo>
                  <a:lnTo>
                    <a:pt x="5198" y="6559"/>
                  </a:lnTo>
                  <a:lnTo>
                    <a:pt x="5009" y="6673"/>
                  </a:lnTo>
                  <a:lnTo>
                    <a:pt x="4820" y="6767"/>
                  </a:lnTo>
                  <a:lnTo>
                    <a:pt x="4613" y="6862"/>
                  </a:lnTo>
                  <a:lnTo>
                    <a:pt x="4405" y="6956"/>
                  </a:lnTo>
                  <a:lnTo>
                    <a:pt x="4178" y="7013"/>
                  </a:lnTo>
                  <a:lnTo>
                    <a:pt x="3970" y="7089"/>
                  </a:lnTo>
                  <a:lnTo>
                    <a:pt x="3743" y="7126"/>
                  </a:lnTo>
                  <a:lnTo>
                    <a:pt x="3497" y="7164"/>
                  </a:lnTo>
                  <a:lnTo>
                    <a:pt x="3271" y="7183"/>
                  </a:lnTo>
                  <a:lnTo>
                    <a:pt x="3044" y="7183"/>
                  </a:lnTo>
                  <a:lnTo>
                    <a:pt x="2798" y="7183"/>
                  </a:lnTo>
                  <a:lnTo>
                    <a:pt x="2798" y="7183"/>
                  </a:lnTo>
                  <a:lnTo>
                    <a:pt x="2477" y="7145"/>
                  </a:lnTo>
                  <a:lnTo>
                    <a:pt x="2193" y="7089"/>
                  </a:lnTo>
                  <a:lnTo>
                    <a:pt x="1929" y="7032"/>
                  </a:lnTo>
                  <a:lnTo>
                    <a:pt x="1683" y="6975"/>
                  </a:lnTo>
                  <a:lnTo>
                    <a:pt x="1456" y="6900"/>
                  </a:lnTo>
                  <a:lnTo>
                    <a:pt x="1248" y="6805"/>
                  </a:lnTo>
                  <a:lnTo>
                    <a:pt x="1059" y="6711"/>
                  </a:lnTo>
                  <a:lnTo>
                    <a:pt x="889" y="6616"/>
                  </a:lnTo>
                  <a:lnTo>
                    <a:pt x="738" y="6503"/>
                  </a:lnTo>
                  <a:lnTo>
                    <a:pt x="587" y="6389"/>
                  </a:lnTo>
                  <a:lnTo>
                    <a:pt x="473" y="6257"/>
                  </a:lnTo>
                  <a:lnTo>
                    <a:pt x="360" y="6125"/>
                  </a:lnTo>
                  <a:lnTo>
                    <a:pt x="284" y="5973"/>
                  </a:lnTo>
                  <a:lnTo>
                    <a:pt x="209" y="5822"/>
                  </a:lnTo>
                  <a:lnTo>
                    <a:pt x="133" y="5671"/>
                  </a:lnTo>
                  <a:lnTo>
                    <a:pt x="76" y="5501"/>
                  </a:lnTo>
                  <a:lnTo>
                    <a:pt x="39" y="5331"/>
                  </a:lnTo>
                  <a:lnTo>
                    <a:pt x="20" y="5142"/>
                  </a:lnTo>
                  <a:lnTo>
                    <a:pt x="1" y="4764"/>
                  </a:lnTo>
                  <a:lnTo>
                    <a:pt x="1" y="4367"/>
                  </a:lnTo>
                  <a:lnTo>
                    <a:pt x="39" y="3951"/>
                  </a:lnTo>
                  <a:lnTo>
                    <a:pt x="114" y="3516"/>
                  </a:lnTo>
                  <a:lnTo>
                    <a:pt x="209" y="3063"/>
                  </a:lnTo>
                  <a:lnTo>
                    <a:pt x="417" y="2099"/>
                  </a:lnTo>
                  <a:lnTo>
                    <a:pt x="417" y="2099"/>
                  </a:lnTo>
                  <a:lnTo>
                    <a:pt x="492" y="1910"/>
                  </a:lnTo>
                  <a:lnTo>
                    <a:pt x="587" y="1721"/>
                  </a:lnTo>
                  <a:lnTo>
                    <a:pt x="700" y="1532"/>
                  </a:lnTo>
                  <a:lnTo>
                    <a:pt x="832" y="1381"/>
                  </a:lnTo>
                  <a:lnTo>
                    <a:pt x="984" y="1229"/>
                  </a:lnTo>
                  <a:lnTo>
                    <a:pt x="1135" y="1078"/>
                  </a:lnTo>
                  <a:lnTo>
                    <a:pt x="1305" y="946"/>
                  </a:lnTo>
                  <a:lnTo>
                    <a:pt x="1475" y="832"/>
                  </a:lnTo>
                  <a:lnTo>
                    <a:pt x="1475" y="832"/>
                  </a:lnTo>
                  <a:lnTo>
                    <a:pt x="1910" y="549"/>
                  </a:lnTo>
                  <a:lnTo>
                    <a:pt x="2231" y="379"/>
                  </a:lnTo>
                  <a:lnTo>
                    <a:pt x="2590" y="209"/>
                  </a:lnTo>
                  <a:lnTo>
                    <a:pt x="2930" y="76"/>
                  </a:lnTo>
                  <a:lnTo>
                    <a:pt x="3082" y="20"/>
                  </a:lnTo>
                  <a:lnTo>
                    <a:pt x="3233" y="1"/>
                  </a:lnTo>
                  <a:lnTo>
                    <a:pt x="3346" y="1"/>
                  </a:lnTo>
                  <a:lnTo>
                    <a:pt x="3441" y="39"/>
                  </a:lnTo>
                  <a:lnTo>
                    <a:pt x="3479" y="58"/>
                  </a:lnTo>
                  <a:lnTo>
                    <a:pt x="3516" y="95"/>
                  </a:lnTo>
                  <a:lnTo>
                    <a:pt x="3535" y="152"/>
                  </a:lnTo>
                  <a:lnTo>
                    <a:pt x="3554" y="209"/>
                  </a:lnTo>
                  <a:lnTo>
                    <a:pt x="3554" y="209"/>
                  </a:lnTo>
                  <a:lnTo>
                    <a:pt x="3800" y="209"/>
                  </a:lnTo>
                  <a:lnTo>
                    <a:pt x="4046" y="247"/>
                  </a:lnTo>
                  <a:lnTo>
                    <a:pt x="4291" y="303"/>
                  </a:lnTo>
                  <a:lnTo>
                    <a:pt x="4518" y="398"/>
                  </a:lnTo>
                  <a:lnTo>
                    <a:pt x="4745" y="492"/>
                  </a:lnTo>
                  <a:lnTo>
                    <a:pt x="4972" y="606"/>
                  </a:lnTo>
                  <a:lnTo>
                    <a:pt x="5161" y="738"/>
                  </a:lnTo>
                  <a:lnTo>
                    <a:pt x="5369" y="889"/>
                  </a:lnTo>
                  <a:lnTo>
                    <a:pt x="5539" y="1040"/>
                  </a:lnTo>
                  <a:lnTo>
                    <a:pt x="5709" y="1229"/>
                  </a:lnTo>
                  <a:lnTo>
                    <a:pt x="5879" y="1418"/>
                  </a:lnTo>
                  <a:lnTo>
                    <a:pt x="6030" y="1607"/>
                  </a:lnTo>
                  <a:lnTo>
                    <a:pt x="6162" y="1815"/>
                  </a:lnTo>
                  <a:lnTo>
                    <a:pt x="6295" y="2042"/>
                  </a:lnTo>
                  <a:lnTo>
                    <a:pt x="6408" y="2250"/>
                  </a:lnTo>
                  <a:lnTo>
                    <a:pt x="6503" y="2496"/>
                  </a:lnTo>
                  <a:lnTo>
                    <a:pt x="6503" y="249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6" name="Google Shape;486;p19"/>
            <p:cNvSpPr/>
            <p:nvPr/>
          </p:nvSpPr>
          <p:spPr>
            <a:xfrm>
              <a:off x="3020900" y="3875525"/>
              <a:ext cx="1240350" cy="1409050"/>
            </a:xfrm>
            <a:custGeom>
              <a:avLst/>
              <a:gdLst/>
              <a:ahLst/>
              <a:cxnLst/>
              <a:rect l="l" t="t" r="r" b="b"/>
              <a:pathLst>
                <a:path w="49614" h="56362" extrusionOk="0">
                  <a:moveTo>
                    <a:pt x="29939" y="44700"/>
                  </a:moveTo>
                  <a:lnTo>
                    <a:pt x="29939" y="44700"/>
                  </a:lnTo>
                  <a:lnTo>
                    <a:pt x="29976" y="44813"/>
                  </a:lnTo>
                  <a:lnTo>
                    <a:pt x="30014" y="44927"/>
                  </a:lnTo>
                  <a:lnTo>
                    <a:pt x="30033" y="45040"/>
                  </a:lnTo>
                  <a:lnTo>
                    <a:pt x="30033" y="45153"/>
                  </a:lnTo>
                  <a:lnTo>
                    <a:pt x="30014" y="45248"/>
                  </a:lnTo>
                  <a:lnTo>
                    <a:pt x="29976" y="45361"/>
                  </a:lnTo>
                  <a:lnTo>
                    <a:pt x="29920" y="45456"/>
                  </a:lnTo>
                  <a:lnTo>
                    <a:pt x="29844" y="45569"/>
                  </a:lnTo>
                  <a:lnTo>
                    <a:pt x="29844" y="45569"/>
                  </a:lnTo>
                  <a:lnTo>
                    <a:pt x="29731" y="45702"/>
                  </a:lnTo>
                  <a:lnTo>
                    <a:pt x="29617" y="45796"/>
                  </a:lnTo>
                  <a:lnTo>
                    <a:pt x="29466" y="45891"/>
                  </a:lnTo>
                  <a:lnTo>
                    <a:pt x="29315" y="45966"/>
                  </a:lnTo>
                  <a:lnTo>
                    <a:pt x="28994" y="46080"/>
                  </a:lnTo>
                  <a:lnTo>
                    <a:pt x="28672" y="46174"/>
                  </a:lnTo>
                  <a:lnTo>
                    <a:pt x="28672" y="46174"/>
                  </a:lnTo>
                  <a:lnTo>
                    <a:pt x="28256" y="46325"/>
                  </a:lnTo>
                  <a:lnTo>
                    <a:pt x="27841" y="46495"/>
                  </a:lnTo>
                  <a:lnTo>
                    <a:pt x="27444" y="46666"/>
                  </a:lnTo>
                  <a:lnTo>
                    <a:pt x="27028" y="46855"/>
                  </a:lnTo>
                  <a:lnTo>
                    <a:pt x="27028" y="46855"/>
                  </a:lnTo>
                  <a:lnTo>
                    <a:pt x="26763" y="46968"/>
                  </a:lnTo>
                  <a:lnTo>
                    <a:pt x="26499" y="47062"/>
                  </a:lnTo>
                  <a:lnTo>
                    <a:pt x="26215" y="47138"/>
                  </a:lnTo>
                  <a:lnTo>
                    <a:pt x="26083" y="47138"/>
                  </a:lnTo>
                  <a:lnTo>
                    <a:pt x="25932" y="47157"/>
                  </a:lnTo>
                  <a:lnTo>
                    <a:pt x="25932" y="47157"/>
                  </a:lnTo>
                  <a:lnTo>
                    <a:pt x="25856" y="47138"/>
                  </a:lnTo>
                  <a:lnTo>
                    <a:pt x="25780" y="47100"/>
                  </a:lnTo>
                  <a:lnTo>
                    <a:pt x="25724" y="47044"/>
                  </a:lnTo>
                  <a:lnTo>
                    <a:pt x="25667" y="46987"/>
                  </a:lnTo>
                  <a:lnTo>
                    <a:pt x="25667" y="46987"/>
                  </a:lnTo>
                  <a:lnTo>
                    <a:pt x="25459" y="46741"/>
                  </a:lnTo>
                  <a:lnTo>
                    <a:pt x="25270" y="46458"/>
                  </a:lnTo>
                  <a:lnTo>
                    <a:pt x="25100" y="46174"/>
                  </a:lnTo>
                  <a:lnTo>
                    <a:pt x="24949" y="45891"/>
                  </a:lnTo>
                  <a:lnTo>
                    <a:pt x="24949" y="45891"/>
                  </a:lnTo>
                  <a:lnTo>
                    <a:pt x="24835" y="45588"/>
                  </a:lnTo>
                  <a:lnTo>
                    <a:pt x="24722" y="45305"/>
                  </a:lnTo>
                  <a:lnTo>
                    <a:pt x="24628" y="45002"/>
                  </a:lnTo>
                  <a:lnTo>
                    <a:pt x="24571" y="44700"/>
                  </a:lnTo>
                  <a:lnTo>
                    <a:pt x="24571" y="44700"/>
                  </a:lnTo>
                  <a:lnTo>
                    <a:pt x="24552" y="44511"/>
                  </a:lnTo>
                  <a:lnTo>
                    <a:pt x="24552" y="44303"/>
                  </a:lnTo>
                  <a:lnTo>
                    <a:pt x="24571" y="44114"/>
                  </a:lnTo>
                  <a:lnTo>
                    <a:pt x="24590" y="43925"/>
                  </a:lnTo>
                  <a:lnTo>
                    <a:pt x="24628" y="43717"/>
                  </a:lnTo>
                  <a:lnTo>
                    <a:pt x="24684" y="43547"/>
                  </a:lnTo>
                  <a:lnTo>
                    <a:pt x="24760" y="43358"/>
                  </a:lnTo>
                  <a:lnTo>
                    <a:pt x="24854" y="43188"/>
                  </a:lnTo>
                  <a:lnTo>
                    <a:pt x="24854" y="43188"/>
                  </a:lnTo>
                  <a:lnTo>
                    <a:pt x="25081" y="42810"/>
                  </a:lnTo>
                  <a:lnTo>
                    <a:pt x="25327" y="42451"/>
                  </a:lnTo>
                  <a:lnTo>
                    <a:pt x="25610" y="42111"/>
                  </a:lnTo>
                  <a:lnTo>
                    <a:pt x="25894" y="41789"/>
                  </a:lnTo>
                  <a:lnTo>
                    <a:pt x="25894" y="41789"/>
                  </a:lnTo>
                  <a:lnTo>
                    <a:pt x="26215" y="41430"/>
                  </a:lnTo>
                  <a:lnTo>
                    <a:pt x="26536" y="41071"/>
                  </a:lnTo>
                  <a:lnTo>
                    <a:pt x="26839" y="40731"/>
                  </a:lnTo>
                  <a:lnTo>
                    <a:pt x="27179" y="40372"/>
                  </a:lnTo>
                  <a:lnTo>
                    <a:pt x="27179" y="40372"/>
                  </a:lnTo>
                  <a:lnTo>
                    <a:pt x="26971" y="40296"/>
                  </a:lnTo>
                  <a:lnTo>
                    <a:pt x="26971" y="40296"/>
                  </a:lnTo>
                  <a:lnTo>
                    <a:pt x="26952" y="40277"/>
                  </a:lnTo>
                  <a:lnTo>
                    <a:pt x="26952" y="40239"/>
                  </a:lnTo>
                  <a:lnTo>
                    <a:pt x="26952" y="40239"/>
                  </a:lnTo>
                  <a:lnTo>
                    <a:pt x="26952" y="40220"/>
                  </a:lnTo>
                  <a:lnTo>
                    <a:pt x="26990" y="40220"/>
                  </a:lnTo>
                  <a:lnTo>
                    <a:pt x="27085" y="40239"/>
                  </a:lnTo>
                  <a:lnTo>
                    <a:pt x="27236" y="40315"/>
                  </a:lnTo>
                  <a:lnTo>
                    <a:pt x="27236" y="40315"/>
                  </a:lnTo>
                  <a:lnTo>
                    <a:pt x="27255" y="40315"/>
                  </a:lnTo>
                  <a:lnTo>
                    <a:pt x="27274" y="40334"/>
                  </a:lnTo>
                  <a:lnTo>
                    <a:pt x="27274" y="40334"/>
                  </a:lnTo>
                  <a:lnTo>
                    <a:pt x="27292" y="40353"/>
                  </a:lnTo>
                  <a:lnTo>
                    <a:pt x="27292" y="40353"/>
                  </a:lnTo>
                  <a:lnTo>
                    <a:pt x="27406" y="40447"/>
                  </a:lnTo>
                  <a:lnTo>
                    <a:pt x="27500" y="40542"/>
                  </a:lnTo>
                  <a:lnTo>
                    <a:pt x="27576" y="40636"/>
                  </a:lnTo>
                  <a:lnTo>
                    <a:pt x="27652" y="40750"/>
                  </a:lnTo>
                  <a:lnTo>
                    <a:pt x="27765" y="40976"/>
                  </a:lnTo>
                  <a:lnTo>
                    <a:pt x="27841" y="41241"/>
                  </a:lnTo>
                  <a:lnTo>
                    <a:pt x="27897" y="41506"/>
                  </a:lnTo>
                  <a:lnTo>
                    <a:pt x="27954" y="41770"/>
                  </a:lnTo>
                  <a:lnTo>
                    <a:pt x="27992" y="42035"/>
                  </a:lnTo>
                  <a:lnTo>
                    <a:pt x="28049" y="42300"/>
                  </a:lnTo>
                  <a:lnTo>
                    <a:pt x="28049" y="42300"/>
                  </a:lnTo>
                  <a:lnTo>
                    <a:pt x="28105" y="42507"/>
                  </a:lnTo>
                  <a:lnTo>
                    <a:pt x="28200" y="42696"/>
                  </a:lnTo>
                  <a:lnTo>
                    <a:pt x="28313" y="42885"/>
                  </a:lnTo>
                  <a:lnTo>
                    <a:pt x="28445" y="43056"/>
                  </a:lnTo>
                  <a:lnTo>
                    <a:pt x="28597" y="43207"/>
                  </a:lnTo>
                  <a:lnTo>
                    <a:pt x="28748" y="43358"/>
                  </a:lnTo>
                  <a:lnTo>
                    <a:pt x="29069" y="43660"/>
                  </a:lnTo>
                  <a:lnTo>
                    <a:pt x="29069" y="43660"/>
                  </a:lnTo>
                  <a:lnTo>
                    <a:pt x="29315" y="43906"/>
                  </a:lnTo>
                  <a:lnTo>
                    <a:pt x="29561" y="44152"/>
                  </a:lnTo>
                  <a:lnTo>
                    <a:pt x="29655" y="44265"/>
                  </a:lnTo>
                  <a:lnTo>
                    <a:pt x="29768" y="44416"/>
                  </a:lnTo>
                  <a:lnTo>
                    <a:pt x="29863" y="44549"/>
                  </a:lnTo>
                  <a:lnTo>
                    <a:pt x="29939" y="44700"/>
                  </a:lnTo>
                  <a:lnTo>
                    <a:pt x="29939" y="44700"/>
                  </a:lnTo>
                  <a:close/>
                  <a:moveTo>
                    <a:pt x="41071" y="40391"/>
                  </a:moveTo>
                  <a:lnTo>
                    <a:pt x="41071" y="40391"/>
                  </a:lnTo>
                  <a:lnTo>
                    <a:pt x="41109" y="40712"/>
                  </a:lnTo>
                  <a:lnTo>
                    <a:pt x="41109" y="40863"/>
                  </a:lnTo>
                  <a:lnTo>
                    <a:pt x="41090" y="41033"/>
                  </a:lnTo>
                  <a:lnTo>
                    <a:pt x="41071" y="41184"/>
                  </a:lnTo>
                  <a:lnTo>
                    <a:pt x="41014" y="41336"/>
                  </a:lnTo>
                  <a:lnTo>
                    <a:pt x="40958" y="41487"/>
                  </a:lnTo>
                  <a:lnTo>
                    <a:pt x="40882" y="41619"/>
                  </a:lnTo>
                  <a:lnTo>
                    <a:pt x="40882" y="41619"/>
                  </a:lnTo>
                  <a:lnTo>
                    <a:pt x="40731" y="41884"/>
                  </a:lnTo>
                  <a:lnTo>
                    <a:pt x="40561" y="42129"/>
                  </a:lnTo>
                  <a:lnTo>
                    <a:pt x="40561" y="42129"/>
                  </a:lnTo>
                  <a:lnTo>
                    <a:pt x="40485" y="42224"/>
                  </a:lnTo>
                  <a:lnTo>
                    <a:pt x="40391" y="42300"/>
                  </a:lnTo>
                  <a:lnTo>
                    <a:pt x="40277" y="42337"/>
                  </a:lnTo>
                  <a:lnTo>
                    <a:pt x="40145" y="42337"/>
                  </a:lnTo>
                  <a:lnTo>
                    <a:pt x="40145" y="42337"/>
                  </a:lnTo>
                  <a:lnTo>
                    <a:pt x="39975" y="42318"/>
                  </a:lnTo>
                  <a:lnTo>
                    <a:pt x="39805" y="42281"/>
                  </a:lnTo>
                  <a:lnTo>
                    <a:pt x="39653" y="42224"/>
                  </a:lnTo>
                  <a:lnTo>
                    <a:pt x="39483" y="42148"/>
                  </a:lnTo>
                  <a:lnTo>
                    <a:pt x="39332" y="42054"/>
                  </a:lnTo>
                  <a:lnTo>
                    <a:pt x="39200" y="41940"/>
                  </a:lnTo>
                  <a:lnTo>
                    <a:pt x="39067" y="41827"/>
                  </a:lnTo>
                  <a:lnTo>
                    <a:pt x="38954" y="41714"/>
                  </a:lnTo>
                  <a:lnTo>
                    <a:pt x="38954" y="41714"/>
                  </a:lnTo>
                  <a:lnTo>
                    <a:pt x="38822" y="41487"/>
                  </a:lnTo>
                  <a:lnTo>
                    <a:pt x="38689" y="41260"/>
                  </a:lnTo>
                  <a:lnTo>
                    <a:pt x="38652" y="41147"/>
                  </a:lnTo>
                  <a:lnTo>
                    <a:pt x="38614" y="41014"/>
                  </a:lnTo>
                  <a:lnTo>
                    <a:pt x="38576" y="40882"/>
                  </a:lnTo>
                  <a:lnTo>
                    <a:pt x="38576" y="40769"/>
                  </a:lnTo>
                  <a:lnTo>
                    <a:pt x="38576" y="40769"/>
                  </a:lnTo>
                  <a:lnTo>
                    <a:pt x="38576" y="40655"/>
                  </a:lnTo>
                  <a:lnTo>
                    <a:pt x="38595" y="40561"/>
                  </a:lnTo>
                  <a:lnTo>
                    <a:pt x="38652" y="40353"/>
                  </a:lnTo>
                  <a:lnTo>
                    <a:pt x="38822" y="39975"/>
                  </a:lnTo>
                  <a:lnTo>
                    <a:pt x="38822" y="39975"/>
                  </a:lnTo>
                  <a:lnTo>
                    <a:pt x="38992" y="39559"/>
                  </a:lnTo>
                  <a:lnTo>
                    <a:pt x="39067" y="39370"/>
                  </a:lnTo>
                  <a:lnTo>
                    <a:pt x="39181" y="39219"/>
                  </a:lnTo>
                  <a:lnTo>
                    <a:pt x="39294" y="39068"/>
                  </a:lnTo>
                  <a:lnTo>
                    <a:pt x="39446" y="38935"/>
                  </a:lnTo>
                  <a:lnTo>
                    <a:pt x="39616" y="38822"/>
                  </a:lnTo>
                  <a:lnTo>
                    <a:pt x="39842" y="38708"/>
                  </a:lnTo>
                  <a:lnTo>
                    <a:pt x="39842" y="38708"/>
                  </a:lnTo>
                  <a:lnTo>
                    <a:pt x="40296" y="38519"/>
                  </a:lnTo>
                  <a:lnTo>
                    <a:pt x="40296" y="38519"/>
                  </a:lnTo>
                  <a:lnTo>
                    <a:pt x="40315" y="38519"/>
                  </a:lnTo>
                  <a:lnTo>
                    <a:pt x="40334" y="38538"/>
                  </a:lnTo>
                  <a:lnTo>
                    <a:pt x="40334" y="38538"/>
                  </a:lnTo>
                  <a:lnTo>
                    <a:pt x="40334" y="38557"/>
                  </a:lnTo>
                  <a:lnTo>
                    <a:pt x="40334" y="38576"/>
                  </a:lnTo>
                  <a:lnTo>
                    <a:pt x="40277" y="38595"/>
                  </a:lnTo>
                  <a:lnTo>
                    <a:pt x="40277" y="38595"/>
                  </a:lnTo>
                  <a:lnTo>
                    <a:pt x="40428" y="38803"/>
                  </a:lnTo>
                  <a:lnTo>
                    <a:pt x="40561" y="39011"/>
                  </a:lnTo>
                  <a:lnTo>
                    <a:pt x="40674" y="39219"/>
                  </a:lnTo>
                  <a:lnTo>
                    <a:pt x="40787" y="39446"/>
                  </a:lnTo>
                  <a:lnTo>
                    <a:pt x="40882" y="39672"/>
                  </a:lnTo>
                  <a:lnTo>
                    <a:pt x="40976" y="39918"/>
                  </a:lnTo>
                  <a:lnTo>
                    <a:pt x="41033" y="40145"/>
                  </a:lnTo>
                  <a:lnTo>
                    <a:pt x="41071" y="40391"/>
                  </a:lnTo>
                  <a:lnTo>
                    <a:pt x="41071" y="40391"/>
                  </a:lnTo>
                  <a:close/>
                  <a:moveTo>
                    <a:pt x="48593" y="51958"/>
                  </a:moveTo>
                  <a:lnTo>
                    <a:pt x="48593" y="51958"/>
                  </a:lnTo>
                  <a:lnTo>
                    <a:pt x="48763" y="52052"/>
                  </a:lnTo>
                  <a:lnTo>
                    <a:pt x="48952" y="52128"/>
                  </a:lnTo>
                  <a:lnTo>
                    <a:pt x="49141" y="52203"/>
                  </a:lnTo>
                  <a:lnTo>
                    <a:pt x="49312" y="52298"/>
                  </a:lnTo>
                  <a:lnTo>
                    <a:pt x="49444" y="52392"/>
                  </a:lnTo>
                  <a:lnTo>
                    <a:pt x="49501" y="52468"/>
                  </a:lnTo>
                  <a:lnTo>
                    <a:pt x="49557" y="52525"/>
                  </a:lnTo>
                  <a:lnTo>
                    <a:pt x="49595" y="52619"/>
                  </a:lnTo>
                  <a:lnTo>
                    <a:pt x="49614" y="52695"/>
                  </a:lnTo>
                  <a:lnTo>
                    <a:pt x="49614" y="52808"/>
                  </a:lnTo>
                  <a:lnTo>
                    <a:pt x="49614" y="52922"/>
                  </a:lnTo>
                  <a:lnTo>
                    <a:pt x="49614" y="52922"/>
                  </a:lnTo>
                  <a:lnTo>
                    <a:pt x="49557" y="53186"/>
                  </a:lnTo>
                  <a:lnTo>
                    <a:pt x="49463" y="53451"/>
                  </a:lnTo>
                  <a:lnTo>
                    <a:pt x="49293" y="53961"/>
                  </a:lnTo>
                  <a:lnTo>
                    <a:pt x="49293" y="53961"/>
                  </a:lnTo>
                  <a:lnTo>
                    <a:pt x="49160" y="54301"/>
                  </a:lnTo>
                  <a:lnTo>
                    <a:pt x="49085" y="54490"/>
                  </a:lnTo>
                  <a:lnTo>
                    <a:pt x="49009" y="54698"/>
                  </a:lnTo>
                  <a:lnTo>
                    <a:pt x="48896" y="54887"/>
                  </a:lnTo>
                  <a:lnTo>
                    <a:pt x="48782" y="55057"/>
                  </a:lnTo>
                  <a:lnTo>
                    <a:pt x="48726" y="55114"/>
                  </a:lnTo>
                  <a:lnTo>
                    <a:pt x="48650" y="55171"/>
                  </a:lnTo>
                  <a:lnTo>
                    <a:pt x="48574" y="55190"/>
                  </a:lnTo>
                  <a:lnTo>
                    <a:pt x="48499" y="55209"/>
                  </a:lnTo>
                  <a:lnTo>
                    <a:pt x="48499" y="55209"/>
                  </a:lnTo>
                  <a:lnTo>
                    <a:pt x="48442" y="55190"/>
                  </a:lnTo>
                  <a:lnTo>
                    <a:pt x="48367" y="55171"/>
                  </a:lnTo>
                  <a:lnTo>
                    <a:pt x="48310" y="55114"/>
                  </a:lnTo>
                  <a:lnTo>
                    <a:pt x="48234" y="55057"/>
                  </a:lnTo>
                  <a:lnTo>
                    <a:pt x="48102" y="54906"/>
                  </a:lnTo>
                  <a:lnTo>
                    <a:pt x="47970" y="54736"/>
                  </a:lnTo>
                  <a:lnTo>
                    <a:pt x="47743" y="54358"/>
                  </a:lnTo>
                  <a:lnTo>
                    <a:pt x="47629" y="54207"/>
                  </a:lnTo>
                  <a:lnTo>
                    <a:pt x="47535" y="54075"/>
                  </a:lnTo>
                  <a:lnTo>
                    <a:pt x="47535" y="54075"/>
                  </a:lnTo>
                  <a:lnTo>
                    <a:pt x="47270" y="53753"/>
                  </a:lnTo>
                  <a:lnTo>
                    <a:pt x="47006" y="53451"/>
                  </a:lnTo>
                  <a:lnTo>
                    <a:pt x="46439" y="52846"/>
                  </a:lnTo>
                  <a:lnTo>
                    <a:pt x="46439" y="52846"/>
                  </a:lnTo>
                  <a:lnTo>
                    <a:pt x="46250" y="52676"/>
                  </a:lnTo>
                  <a:lnTo>
                    <a:pt x="46250" y="52676"/>
                  </a:lnTo>
                  <a:lnTo>
                    <a:pt x="46080" y="52581"/>
                  </a:lnTo>
                  <a:lnTo>
                    <a:pt x="45891" y="52525"/>
                  </a:lnTo>
                  <a:lnTo>
                    <a:pt x="45891" y="52525"/>
                  </a:lnTo>
                  <a:lnTo>
                    <a:pt x="45872" y="52544"/>
                  </a:lnTo>
                  <a:lnTo>
                    <a:pt x="45872" y="52544"/>
                  </a:lnTo>
                  <a:lnTo>
                    <a:pt x="45853" y="52562"/>
                  </a:lnTo>
                  <a:lnTo>
                    <a:pt x="45834" y="52562"/>
                  </a:lnTo>
                  <a:lnTo>
                    <a:pt x="45815" y="52562"/>
                  </a:lnTo>
                  <a:lnTo>
                    <a:pt x="45796" y="52525"/>
                  </a:lnTo>
                  <a:lnTo>
                    <a:pt x="45796" y="52525"/>
                  </a:lnTo>
                  <a:lnTo>
                    <a:pt x="45815" y="52487"/>
                  </a:lnTo>
                  <a:lnTo>
                    <a:pt x="45815" y="52487"/>
                  </a:lnTo>
                  <a:lnTo>
                    <a:pt x="45834" y="52449"/>
                  </a:lnTo>
                  <a:lnTo>
                    <a:pt x="45834" y="52449"/>
                  </a:lnTo>
                  <a:lnTo>
                    <a:pt x="45966" y="52355"/>
                  </a:lnTo>
                  <a:lnTo>
                    <a:pt x="46098" y="52260"/>
                  </a:lnTo>
                  <a:lnTo>
                    <a:pt x="46098" y="52260"/>
                  </a:lnTo>
                  <a:lnTo>
                    <a:pt x="46476" y="52014"/>
                  </a:lnTo>
                  <a:lnTo>
                    <a:pt x="46892" y="51788"/>
                  </a:lnTo>
                  <a:lnTo>
                    <a:pt x="46892" y="51788"/>
                  </a:lnTo>
                  <a:lnTo>
                    <a:pt x="47176" y="51655"/>
                  </a:lnTo>
                  <a:lnTo>
                    <a:pt x="47403" y="51561"/>
                  </a:lnTo>
                  <a:lnTo>
                    <a:pt x="47611" y="51542"/>
                  </a:lnTo>
                  <a:lnTo>
                    <a:pt x="47686" y="51542"/>
                  </a:lnTo>
                  <a:lnTo>
                    <a:pt x="47781" y="51561"/>
                  </a:lnTo>
                  <a:lnTo>
                    <a:pt x="47932" y="51617"/>
                  </a:lnTo>
                  <a:lnTo>
                    <a:pt x="48121" y="51693"/>
                  </a:lnTo>
                  <a:lnTo>
                    <a:pt x="48593" y="51958"/>
                  </a:lnTo>
                  <a:lnTo>
                    <a:pt x="48593" y="51958"/>
                  </a:lnTo>
                  <a:close/>
                  <a:moveTo>
                    <a:pt x="9507" y="53961"/>
                  </a:moveTo>
                  <a:lnTo>
                    <a:pt x="9507" y="53961"/>
                  </a:lnTo>
                  <a:lnTo>
                    <a:pt x="9583" y="54301"/>
                  </a:lnTo>
                  <a:lnTo>
                    <a:pt x="9639" y="54642"/>
                  </a:lnTo>
                  <a:lnTo>
                    <a:pt x="9658" y="55001"/>
                  </a:lnTo>
                  <a:lnTo>
                    <a:pt x="9658" y="55341"/>
                  </a:lnTo>
                  <a:lnTo>
                    <a:pt x="9658" y="55341"/>
                  </a:lnTo>
                  <a:lnTo>
                    <a:pt x="9639" y="55511"/>
                  </a:lnTo>
                  <a:lnTo>
                    <a:pt x="9621" y="55681"/>
                  </a:lnTo>
                  <a:lnTo>
                    <a:pt x="9564" y="55832"/>
                  </a:lnTo>
                  <a:lnTo>
                    <a:pt x="9507" y="56002"/>
                  </a:lnTo>
                  <a:lnTo>
                    <a:pt x="9507" y="56002"/>
                  </a:lnTo>
                  <a:lnTo>
                    <a:pt x="9432" y="56059"/>
                  </a:lnTo>
                  <a:lnTo>
                    <a:pt x="9356" y="56116"/>
                  </a:lnTo>
                  <a:lnTo>
                    <a:pt x="9167" y="56154"/>
                  </a:lnTo>
                  <a:lnTo>
                    <a:pt x="9167" y="56154"/>
                  </a:lnTo>
                  <a:lnTo>
                    <a:pt x="8676" y="56248"/>
                  </a:lnTo>
                  <a:lnTo>
                    <a:pt x="8676" y="56248"/>
                  </a:lnTo>
                  <a:lnTo>
                    <a:pt x="8165" y="56305"/>
                  </a:lnTo>
                  <a:lnTo>
                    <a:pt x="7901" y="56343"/>
                  </a:lnTo>
                  <a:lnTo>
                    <a:pt x="7636" y="56361"/>
                  </a:lnTo>
                  <a:lnTo>
                    <a:pt x="7636" y="56361"/>
                  </a:lnTo>
                  <a:lnTo>
                    <a:pt x="7428" y="56343"/>
                  </a:lnTo>
                  <a:lnTo>
                    <a:pt x="7258" y="56305"/>
                  </a:lnTo>
                  <a:lnTo>
                    <a:pt x="7107" y="56248"/>
                  </a:lnTo>
                  <a:lnTo>
                    <a:pt x="6974" y="56154"/>
                  </a:lnTo>
                  <a:lnTo>
                    <a:pt x="6861" y="56040"/>
                  </a:lnTo>
                  <a:lnTo>
                    <a:pt x="6748" y="55908"/>
                  </a:lnTo>
                  <a:lnTo>
                    <a:pt x="6540" y="55587"/>
                  </a:lnTo>
                  <a:lnTo>
                    <a:pt x="6540" y="55587"/>
                  </a:lnTo>
                  <a:lnTo>
                    <a:pt x="6426" y="55379"/>
                  </a:lnTo>
                  <a:lnTo>
                    <a:pt x="6294" y="55190"/>
                  </a:lnTo>
                  <a:lnTo>
                    <a:pt x="6162" y="54982"/>
                  </a:lnTo>
                  <a:lnTo>
                    <a:pt x="6124" y="54868"/>
                  </a:lnTo>
                  <a:lnTo>
                    <a:pt x="6105" y="54755"/>
                  </a:lnTo>
                  <a:lnTo>
                    <a:pt x="6105" y="54755"/>
                  </a:lnTo>
                  <a:lnTo>
                    <a:pt x="6105" y="54642"/>
                  </a:lnTo>
                  <a:lnTo>
                    <a:pt x="6143" y="54547"/>
                  </a:lnTo>
                  <a:lnTo>
                    <a:pt x="6181" y="54453"/>
                  </a:lnTo>
                  <a:lnTo>
                    <a:pt x="6237" y="54358"/>
                  </a:lnTo>
                  <a:lnTo>
                    <a:pt x="6313" y="54282"/>
                  </a:lnTo>
                  <a:lnTo>
                    <a:pt x="6407" y="54188"/>
                  </a:lnTo>
                  <a:lnTo>
                    <a:pt x="6596" y="54037"/>
                  </a:lnTo>
                  <a:lnTo>
                    <a:pt x="6823" y="53904"/>
                  </a:lnTo>
                  <a:lnTo>
                    <a:pt x="7050" y="53791"/>
                  </a:lnTo>
                  <a:lnTo>
                    <a:pt x="7428" y="53602"/>
                  </a:lnTo>
                  <a:lnTo>
                    <a:pt x="7428" y="53602"/>
                  </a:lnTo>
                  <a:lnTo>
                    <a:pt x="8127" y="53281"/>
                  </a:lnTo>
                  <a:lnTo>
                    <a:pt x="8468" y="53130"/>
                  </a:lnTo>
                  <a:lnTo>
                    <a:pt x="8827" y="53016"/>
                  </a:lnTo>
                  <a:lnTo>
                    <a:pt x="8827" y="53016"/>
                  </a:lnTo>
                  <a:lnTo>
                    <a:pt x="9016" y="52978"/>
                  </a:lnTo>
                  <a:lnTo>
                    <a:pt x="9016" y="52978"/>
                  </a:lnTo>
                  <a:lnTo>
                    <a:pt x="9035" y="52978"/>
                  </a:lnTo>
                  <a:lnTo>
                    <a:pt x="9054" y="52997"/>
                  </a:lnTo>
                  <a:lnTo>
                    <a:pt x="9054" y="52997"/>
                  </a:lnTo>
                  <a:lnTo>
                    <a:pt x="9091" y="53016"/>
                  </a:lnTo>
                  <a:lnTo>
                    <a:pt x="9091" y="53016"/>
                  </a:lnTo>
                  <a:lnTo>
                    <a:pt x="9110" y="53016"/>
                  </a:lnTo>
                  <a:lnTo>
                    <a:pt x="9129" y="53016"/>
                  </a:lnTo>
                  <a:lnTo>
                    <a:pt x="9167" y="53073"/>
                  </a:lnTo>
                  <a:lnTo>
                    <a:pt x="9224" y="53186"/>
                  </a:lnTo>
                  <a:lnTo>
                    <a:pt x="9224" y="53186"/>
                  </a:lnTo>
                  <a:lnTo>
                    <a:pt x="9299" y="53375"/>
                  </a:lnTo>
                  <a:lnTo>
                    <a:pt x="9375" y="53564"/>
                  </a:lnTo>
                  <a:lnTo>
                    <a:pt x="9507" y="53961"/>
                  </a:lnTo>
                  <a:lnTo>
                    <a:pt x="9507" y="53961"/>
                  </a:lnTo>
                  <a:close/>
                  <a:moveTo>
                    <a:pt x="3931" y="45059"/>
                  </a:moveTo>
                  <a:lnTo>
                    <a:pt x="3931" y="45059"/>
                  </a:lnTo>
                  <a:lnTo>
                    <a:pt x="4272" y="45097"/>
                  </a:lnTo>
                  <a:lnTo>
                    <a:pt x="4461" y="45135"/>
                  </a:lnTo>
                  <a:lnTo>
                    <a:pt x="4631" y="45191"/>
                  </a:lnTo>
                  <a:lnTo>
                    <a:pt x="4706" y="45210"/>
                  </a:lnTo>
                  <a:lnTo>
                    <a:pt x="4763" y="45248"/>
                  </a:lnTo>
                  <a:lnTo>
                    <a:pt x="4801" y="45305"/>
                  </a:lnTo>
                  <a:lnTo>
                    <a:pt x="4801" y="45342"/>
                  </a:lnTo>
                  <a:lnTo>
                    <a:pt x="4782" y="45399"/>
                  </a:lnTo>
                  <a:lnTo>
                    <a:pt x="4744" y="45475"/>
                  </a:lnTo>
                  <a:lnTo>
                    <a:pt x="4669" y="45532"/>
                  </a:lnTo>
                  <a:lnTo>
                    <a:pt x="4555" y="45607"/>
                  </a:lnTo>
                  <a:lnTo>
                    <a:pt x="4555" y="45607"/>
                  </a:lnTo>
                  <a:lnTo>
                    <a:pt x="4272" y="45796"/>
                  </a:lnTo>
                  <a:lnTo>
                    <a:pt x="3988" y="45947"/>
                  </a:lnTo>
                  <a:lnTo>
                    <a:pt x="3402" y="46250"/>
                  </a:lnTo>
                  <a:lnTo>
                    <a:pt x="3402" y="46250"/>
                  </a:lnTo>
                  <a:lnTo>
                    <a:pt x="2797" y="46552"/>
                  </a:lnTo>
                  <a:lnTo>
                    <a:pt x="2495" y="46703"/>
                  </a:lnTo>
                  <a:lnTo>
                    <a:pt x="2193" y="46836"/>
                  </a:lnTo>
                  <a:lnTo>
                    <a:pt x="2193" y="46836"/>
                  </a:lnTo>
                  <a:lnTo>
                    <a:pt x="1947" y="46911"/>
                  </a:lnTo>
                  <a:lnTo>
                    <a:pt x="1947" y="46911"/>
                  </a:lnTo>
                  <a:lnTo>
                    <a:pt x="1569" y="47062"/>
                  </a:lnTo>
                  <a:lnTo>
                    <a:pt x="1172" y="47214"/>
                  </a:lnTo>
                  <a:lnTo>
                    <a:pt x="1172" y="47214"/>
                  </a:lnTo>
                  <a:lnTo>
                    <a:pt x="1210" y="47440"/>
                  </a:lnTo>
                  <a:lnTo>
                    <a:pt x="1210" y="47440"/>
                  </a:lnTo>
                  <a:lnTo>
                    <a:pt x="1210" y="47459"/>
                  </a:lnTo>
                  <a:lnTo>
                    <a:pt x="1172" y="47478"/>
                  </a:lnTo>
                  <a:lnTo>
                    <a:pt x="1172" y="47478"/>
                  </a:lnTo>
                  <a:lnTo>
                    <a:pt x="1153" y="47459"/>
                  </a:lnTo>
                  <a:lnTo>
                    <a:pt x="1134" y="47440"/>
                  </a:lnTo>
                  <a:lnTo>
                    <a:pt x="1134" y="47440"/>
                  </a:lnTo>
                  <a:lnTo>
                    <a:pt x="1115" y="47251"/>
                  </a:lnTo>
                  <a:lnTo>
                    <a:pt x="1115" y="47251"/>
                  </a:lnTo>
                  <a:lnTo>
                    <a:pt x="775" y="47403"/>
                  </a:lnTo>
                  <a:lnTo>
                    <a:pt x="435" y="47592"/>
                  </a:lnTo>
                  <a:lnTo>
                    <a:pt x="435" y="47592"/>
                  </a:lnTo>
                  <a:lnTo>
                    <a:pt x="246" y="47705"/>
                  </a:lnTo>
                  <a:lnTo>
                    <a:pt x="151" y="47762"/>
                  </a:lnTo>
                  <a:lnTo>
                    <a:pt x="76" y="47837"/>
                  </a:lnTo>
                  <a:lnTo>
                    <a:pt x="76" y="47837"/>
                  </a:lnTo>
                  <a:lnTo>
                    <a:pt x="76" y="47875"/>
                  </a:lnTo>
                  <a:lnTo>
                    <a:pt x="57" y="47894"/>
                  </a:lnTo>
                  <a:lnTo>
                    <a:pt x="19" y="47894"/>
                  </a:lnTo>
                  <a:lnTo>
                    <a:pt x="0" y="47856"/>
                  </a:lnTo>
                  <a:lnTo>
                    <a:pt x="0" y="47856"/>
                  </a:lnTo>
                  <a:lnTo>
                    <a:pt x="0" y="47818"/>
                  </a:lnTo>
                  <a:lnTo>
                    <a:pt x="38" y="47781"/>
                  </a:lnTo>
                  <a:lnTo>
                    <a:pt x="133" y="47686"/>
                  </a:lnTo>
                  <a:lnTo>
                    <a:pt x="284" y="47573"/>
                  </a:lnTo>
                  <a:lnTo>
                    <a:pt x="473" y="47478"/>
                  </a:lnTo>
                  <a:lnTo>
                    <a:pt x="851" y="47289"/>
                  </a:lnTo>
                  <a:lnTo>
                    <a:pt x="1096" y="47176"/>
                  </a:lnTo>
                  <a:lnTo>
                    <a:pt x="1096" y="47176"/>
                  </a:lnTo>
                  <a:lnTo>
                    <a:pt x="1059" y="46722"/>
                  </a:lnTo>
                  <a:lnTo>
                    <a:pt x="1059" y="46269"/>
                  </a:lnTo>
                  <a:lnTo>
                    <a:pt x="1078" y="46042"/>
                  </a:lnTo>
                  <a:lnTo>
                    <a:pt x="1096" y="45815"/>
                  </a:lnTo>
                  <a:lnTo>
                    <a:pt x="1134" y="45588"/>
                  </a:lnTo>
                  <a:lnTo>
                    <a:pt x="1210" y="45361"/>
                  </a:lnTo>
                  <a:lnTo>
                    <a:pt x="1210" y="45361"/>
                  </a:lnTo>
                  <a:lnTo>
                    <a:pt x="1304" y="45078"/>
                  </a:lnTo>
                  <a:lnTo>
                    <a:pt x="1361" y="44927"/>
                  </a:lnTo>
                  <a:lnTo>
                    <a:pt x="1437" y="44794"/>
                  </a:lnTo>
                  <a:lnTo>
                    <a:pt x="1531" y="44662"/>
                  </a:lnTo>
                  <a:lnTo>
                    <a:pt x="1626" y="44549"/>
                  </a:lnTo>
                  <a:lnTo>
                    <a:pt x="1739" y="44454"/>
                  </a:lnTo>
                  <a:lnTo>
                    <a:pt x="1871" y="44379"/>
                  </a:lnTo>
                  <a:lnTo>
                    <a:pt x="1871" y="44379"/>
                  </a:lnTo>
                  <a:lnTo>
                    <a:pt x="1966" y="44360"/>
                  </a:lnTo>
                  <a:lnTo>
                    <a:pt x="2041" y="44360"/>
                  </a:lnTo>
                  <a:lnTo>
                    <a:pt x="2193" y="44379"/>
                  </a:lnTo>
                  <a:lnTo>
                    <a:pt x="2193" y="44379"/>
                  </a:lnTo>
                  <a:lnTo>
                    <a:pt x="2306" y="44435"/>
                  </a:lnTo>
                  <a:lnTo>
                    <a:pt x="2419" y="44492"/>
                  </a:lnTo>
                  <a:lnTo>
                    <a:pt x="2627" y="44605"/>
                  </a:lnTo>
                  <a:lnTo>
                    <a:pt x="2627" y="44605"/>
                  </a:lnTo>
                  <a:lnTo>
                    <a:pt x="2968" y="44794"/>
                  </a:lnTo>
                  <a:lnTo>
                    <a:pt x="3308" y="44927"/>
                  </a:lnTo>
                  <a:lnTo>
                    <a:pt x="3308" y="44927"/>
                  </a:lnTo>
                  <a:lnTo>
                    <a:pt x="3459" y="44983"/>
                  </a:lnTo>
                  <a:lnTo>
                    <a:pt x="3610" y="45021"/>
                  </a:lnTo>
                  <a:lnTo>
                    <a:pt x="3931" y="45059"/>
                  </a:lnTo>
                  <a:lnTo>
                    <a:pt x="3931" y="45059"/>
                  </a:lnTo>
                  <a:close/>
                  <a:moveTo>
                    <a:pt x="34531" y="4423"/>
                  </a:moveTo>
                  <a:lnTo>
                    <a:pt x="34531" y="4423"/>
                  </a:lnTo>
                  <a:lnTo>
                    <a:pt x="34569" y="4480"/>
                  </a:lnTo>
                  <a:lnTo>
                    <a:pt x="34588" y="4555"/>
                  </a:lnTo>
                  <a:lnTo>
                    <a:pt x="34626" y="4725"/>
                  </a:lnTo>
                  <a:lnTo>
                    <a:pt x="34645" y="4933"/>
                  </a:lnTo>
                  <a:lnTo>
                    <a:pt x="34626" y="5160"/>
                  </a:lnTo>
                  <a:lnTo>
                    <a:pt x="34607" y="5387"/>
                  </a:lnTo>
                  <a:lnTo>
                    <a:pt x="34550" y="5614"/>
                  </a:lnTo>
                  <a:lnTo>
                    <a:pt x="34494" y="5803"/>
                  </a:lnTo>
                  <a:lnTo>
                    <a:pt x="34418" y="5973"/>
                  </a:lnTo>
                  <a:lnTo>
                    <a:pt x="34418" y="5973"/>
                  </a:lnTo>
                  <a:lnTo>
                    <a:pt x="34418" y="6067"/>
                  </a:lnTo>
                  <a:lnTo>
                    <a:pt x="34399" y="6124"/>
                  </a:lnTo>
                  <a:lnTo>
                    <a:pt x="34399" y="6124"/>
                  </a:lnTo>
                  <a:lnTo>
                    <a:pt x="34399" y="6143"/>
                  </a:lnTo>
                  <a:lnTo>
                    <a:pt x="34380" y="6162"/>
                  </a:lnTo>
                  <a:lnTo>
                    <a:pt x="34361" y="6181"/>
                  </a:lnTo>
                  <a:lnTo>
                    <a:pt x="34323" y="6181"/>
                  </a:lnTo>
                  <a:lnTo>
                    <a:pt x="34323" y="6181"/>
                  </a:lnTo>
                  <a:lnTo>
                    <a:pt x="34286" y="6181"/>
                  </a:lnTo>
                  <a:lnTo>
                    <a:pt x="34286" y="6181"/>
                  </a:lnTo>
                  <a:lnTo>
                    <a:pt x="34248" y="6218"/>
                  </a:lnTo>
                  <a:lnTo>
                    <a:pt x="34229" y="6237"/>
                  </a:lnTo>
                  <a:lnTo>
                    <a:pt x="34191" y="6218"/>
                  </a:lnTo>
                  <a:lnTo>
                    <a:pt x="34191" y="6218"/>
                  </a:lnTo>
                  <a:lnTo>
                    <a:pt x="34191" y="6200"/>
                  </a:lnTo>
                  <a:lnTo>
                    <a:pt x="34191" y="6181"/>
                  </a:lnTo>
                  <a:lnTo>
                    <a:pt x="34210" y="6143"/>
                  </a:lnTo>
                  <a:lnTo>
                    <a:pt x="34210" y="6143"/>
                  </a:lnTo>
                  <a:lnTo>
                    <a:pt x="34040" y="5973"/>
                  </a:lnTo>
                  <a:lnTo>
                    <a:pt x="33870" y="5803"/>
                  </a:lnTo>
                  <a:lnTo>
                    <a:pt x="33870" y="5803"/>
                  </a:lnTo>
                  <a:lnTo>
                    <a:pt x="33832" y="5765"/>
                  </a:lnTo>
                  <a:lnTo>
                    <a:pt x="33832" y="5765"/>
                  </a:lnTo>
                  <a:lnTo>
                    <a:pt x="33662" y="5651"/>
                  </a:lnTo>
                  <a:lnTo>
                    <a:pt x="33605" y="5576"/>
                  </a:lnTo>
                  <a:lnTo>
                    <a:pt x="33567" y="5500"/>
                  </a:lnTo>
                  <a:lnTo>
                    <a:pt x="33567" y="5500"/>
                  </a:lnTo>
                  <a:lnTo>
                    <a:pt x="33567" y="5368"/>
                  </a:lnTo>
                  <a:lnTo>
                    <a:pt x="33586" y="5255"/>
                  </a:lnTo>
                  <a:lnTo>
                    <a:pt x="33624" y="5141"/>
                  </a:lnTo>
                  <a:lnTo>
                    <a:pt x="33681" y="5028"/>
                  </a:lnTo>
                  <a:lnTo>
                    <a:pt x="33756" y="4933"/>
                  </a:lnTo>
                  <a:lnTo>
                    <a:pt x="33832" y="4839"/>
                  </a:lnTo>
                  <a:lnTo>
                    <a:pt x="34002" y="4669"/>
                  </a:lnTo>
                  <a:lnTo>
                    <a:pt x="34002" y="4669"/>
                  </a:lnTo>
                  <a:lnTo>
                    <a:pt x="34116" y="4574"/>
                  </a:lnTo>
                  <a:lnTo>
                    <a:pt x="34267" y="4480"/>
                  </a:lnTo>
                  <a:lnTo>
                    <a:pt x="34323" y="4423"/>
                  </a:lnTo>
                  <a:lnTo>
                    <a:pt x="34399" y="4404"/>
                  </a:lnTo>
                  <a:lnTo>
                    <a:pt x="34456" y="4404"/>
                  </a:lnTo>
                  <a:lnTo>
                    <a:pt x="34531" y="4423"/>
                  </a:lnTo>
                  <a:lnTo>
                    <a:pt x="34531" y="4423"/>
                  </a:lnTo>
                  <a:close/>
                  <a:moveTo>
                    <a:pt x="47100" y="8808"/>
                  </a:moveTo>
                  <a:lnTo>
                    <a:pt x="47100" y="8808"/>
                  </a:lnTo>
                  <a:lnTo>
                    <a:pt x="47233" y="8997"/>
                  </a:lnTo>
                  <a:lnTo>
                    <a:pt x="47308" y="9186"/>
                  </a:lnTo>
                  <a:lnTo>
                    <a:pt x="47384" y="9394"/>
                  </a:lnTo>
                  <a:lnTo>
                    <a:pt x="47440" y="9602"/>
                  </a:lnTo>
                  <a:lnTo>
                    <a:pt x="47478" y="9828"/>
                  </a:lnTo>
                  <a:lnTo>
                    <a:pt x="47497" y="10036"/>
                  </a:lnTo>
                  <a:lnTo>
                    <a:pt x="47497" y="10471"/>
                  </a:lnTo>
                  <a:lnTo>
                    <a:pt x="47497" y="10471"/>
                  </a:lnTo>
                  <a:lnTo>
                    <a:pt x="47478" y="10641"/>
                  </a:lnTo>
                  <a:lnTo>
                    <a:pt x="47440" y="10830"/>
                  </a:lnTo>
                  <a:lnTo>
                    <a:pt x="47403" y="10906"/>
                  </a:lnTo>
                  <a:lnTo>
                    <a:pt x="47365" y="10981"/>
                  </a:lnTo>
                  <a:lnTo>
                    <a:pt x="47308" y="11038"/>
                  </a:lnTo>
                  <a:lnTo>
                    <a:pt x="47233" y="11095"/>
                  </a:lnTo>
                  <a:lnTo>
                    <a:pt x="47233" y="11095"/>
                  </a:lnTo>
                  <a:lnTo>
                    <a:pt x="47100" y="11114"/>
                  </a:lnTo>
                  <a:lnTo>
                    <a:pt x="46968" y="11114"/>
                  </a:lnTo>
                  <a:lnTo>
                    <a:pt x="46722" y="11095"/>
                  </a:lnTo>
                  <a:lnTo>
                    <a:pt x="46722" y="11095"/>
                  </a:lnTo>
                  <a:lnTo>
                    <a:pt x="46514" y="11095"/>
                  </a:lnTo>
                  <a:lnTo>
                    <a:pt x="46287" y="11076"/>
                  </a:lnTo>
                  <a:lnTo>
                    <a:pt x="46174" y="11038"/>
                  </a:lnTo>
                  <a:lnTo>
                    <a:pt x="46080" y="11000"/>
                  </a:lnTo>
                  <a:lnTo>
                    <a:pt x="45985" y="10962"/>
                  </a:lnTo>
                  <a:lnTo>
                    <a:pt x="45909" y="10887"/>
                  </a:lnTo>
                  <a:lnTo>
                    <a:pt x="45909" y="10887"/>
                  </a:lnTo>
                  <a:lnTo>
                    <a:pt x="45796" y="10660"/>
                  </a:lnTo>
                  <a:lnTo>
                    <a:pt x="45702" y="10414"/>
                  </a:lnTo>
                  <a:lnTo>
                    <a:pt x="45550" y="9923"/>
                  </a:lnTo>
                  <a:lnTo>
                    <a:pt x="45550" y="9923"/>
                  </a:lnTo>
                  <a:lnTo>
                    <a:pt x="45513" y="9715"/>
                  </a:lnTo>
                  <a:lnTo>
                    <a:pt x="45494" y="9602"/>
                  </a:lnTo>
                  <a:lnTo>
                    <a:pt x="45494" y="9507"/>
                  </a:lnTo>
                  <a:lnTo>
                    <a:pt x="45513" y="9413"/>
                  </a:lnTo>
                  <a:lnTo>
                    <a:pt x="45550" y="9318"/>
                  </a:lnTo>
                  <a:lnTo>
                    <a:pt x="45607" y="9243"/>
                  </a:lnTo>
                  <a:lnTo>
                    <a:pt x="45702" y="9167"/>
                  </a:lnTo>
                  <a:lnTo>
                    <a:pt x="45702" y="9167"/>
                  </a:lnTo>
                  <a:lnTo>
                    <a:pt x="46231" y="8865"/>
                  </a:lnTo>
                  <a:lnTo>
                    <a:pt x="46760" y="8543"/>
                  </a:lnTo>
                  <a:lnTo>
                    <a:pt x="46760" y="8543"/>
                  </a:lnTo>
                  <a:lnTo>
                    <a:pt x="46930" y="8411"/>
                  </a:lnTo>
                  <a:lnTo>
                    <a:pt x="46930" y="8411"/>
                  </a:lnTo>
                  <a:lnTo>
                    <a:pt x="46968" y="8411"/>
                  </a:lnTo>
                  <a:lnTo>
                    <a:pt x="46968" y="8411"/>
                  </a:lnTo>
                  <a:lnTo>
                    <a:pt x="46987" y="8411"/>
                  </a:lnTo>
                  <a:lnTo>
                    <a:pt x="47025" y="8430"/>
                  </a:lnTo>
                  <a:lnTo>
                    <a:pt x="47025" y="8449"/>
                  </a:lnTo>
                  <a:lnTo>
                    <a:pt x="47025" y="8468"/>
                  </a:lnTo>
                  <a:lnTo>
                    <a:pt x="47025" y="8468"/>
                  </a:lnTo>
                  <a:lnTo>
                    <a:pt x="47062" y="8638"/>
                  </a:lnTo>
                  <a:lnTo>
                    <a:pt x="47100" y="8808"/>
                  </a:lnTo>
                  <a:lnTo>
                    <a:pt x="47100" y="8808"/>
                  </a:lnTo>
                  <a:close/>
                  <a:moveTo>
                    <a:pt x="43320" y="21641"/>
                  </a:moveTo>
                  <a:lnTo>
                    <a:pt x="43320" y="21641"/>
                  </a:lnTo>
                  <a:lnTo>
                    <a:pt x="43377" y="22114"/>
                  </a:lnTo>
                  <a:lnTo>
                    <a:pt x="43377" y="22359"/>
                  </a:lnTo>
                  <a:lnTo>
                    <a:pt x="43377" y="22586"/>
                  </a:lnTo>
                  <a:lnTo>
                    <a:pt x="43377" y="22586"/>
                  </a:lnTo>
                  <a:lnTo>
                    <a:pt x="43358" y="22756"/>
                  </a:lnTo>
                  <a:lnTo>
                    <a:pt x="43339" y="22926"/>
                  </a:lnTo>
                  <a:lnTo>
                    <a:pt x="43245" y="23229"/>
                  </a:lnTo>
                  <a:lnTo>
                    <a:pt x="43245" y="23229"/>
                  </a:lnTo>
                  <a:lnTo>
                    <a:pt x="43207" y="23399"/>
                  </a:lnTo>
                  <a:lnTo>
                    <a:pt x="43131" y="23550"/>
                  </a:lnTo>
                  <a:lnTo>
                    <a:pt x="43056" y="23701"/>
                  </a:lnTo>
                  <a:lnTo>
                    <a:pt x="42961" y="23834"/>
                  </a:lnTo>
                  <a:lnTo>
                    <a:pt x="42961" y="23834"/>
                  </a:lnTo>
                  <a:lnTo>
                    <a:pt x="42885" y="23890"/>
                  </a:lnTo>
                  <a:lnTo>
                    <a:pt x="42810" y="23947"/>
                  </a:lnTo>
                  <a:lnTo>
                    <a:pt x="42640" y="24042"/>
                  </a:lnTo>
                  <a:lnTo>
                    <a:pt x="42640" y="24042"/>
                  </a:lnTo>
                  <a:lnTo>
                    <a:pt x="42470" y="24136"/>
                  </a:lnTo>
                  <a:lnTo>
                    <a:pt x="42356" y="24155"/>
                  </a:lnTo>
                  <a:lnTo>
                    <a:pt x="42262" y="24174"/>
                  </a:lnTo>
                  <a:lnTo>
                    <a:pt x="42262" y="24174"/>
                  </a:lnTo>
                  <a:lnTo>
                    <a:pt x="42092" y="24155"/>
                  </a:lnTo>
                  <a:lnTo>
                    <a:pt x="41959" y="24117"/>
                  </a:lnTo>
                  <a:lnTo>
                    <a:pt x="41827" y="24061"/>
                  </a:lnTo>
                  <a:lnTo>
                    <a:pt x="41714" y="23985"/>
                  </a:lnTo>
                  <a:lnTo>
                    <a:pt x="41600" y="23890"/>
                  </a:lnTo>
                  <a:lnTo>
                    <a:pt x="41506" y="23796"/>
                  </a:lnTo>
                  <a:lnTo>
                    <a:pt x="41430" y="23683"/>
                  </a:lnTo>
                  <a:lnTo>
                    <a:pt x="41354" y="23569"/>
                  </a:lnTo>
                  <a:lnTo>
                    <a:pt x="41241" y="23304"/>
                  </a:lnTo>
                  <a:lnTo>
                    <a:pt x="41147" y="23002"/>
                  </a:lnTo>
                  <a:lnTo>
                    <a:pt x="41090" y="22719"/>
                  </a:lnTo>
                  <a:lnTo>
                    <a:pt x="41052" y="22435"/>
                  </a:lnTo>
                  <a:lnTo>
                    <a:pt x="41052" y="22435"/>
                  </a:lnTo>
                  <a:lnTo>
                    <a:pt x="41014" y="22095"/>
                  </a:lnTo>
                  <a:lnTo>
                    <a:pt x="40976" y="21736"/>
                  </a:lnTo>
                  <a:lnTo>
                    <a:pt x="40976" y="21566"/>
                  </a:lnTo>
                  <a:lnTo>
                    <a:pt x="40976" y="21396"/>
                  </a:lnTo>
                  <a:lnTo>
                    <a:pt x="41014" y="21225"/>
                  </a:lnTo>
                  <a:lnTo>
                    <a:pt x="41071" y="21074"/>
                  </a:lnTo>
                  <a:lnTo>
                    <a:pt x="41071" y="21074"/>
                  </a:lnTo>
                  <a:lnTo>
                    <a:pt x="41222" y="20847"/>
                  </a:lnTo>
                  <a:lnTo>
                    <a:pt x="41392" y="20621"/>
                  </a:lnTo>
                  <a:lnTo>
                    <a:pt x="41732" y="20186"/>
                  </a:lnTo>
                  <a:lnTo>
                    <a:pt x="42092" y="19770"/>
                  </a:lnTo>
                  <a:lnTo>
                    <a:pt x="42262" y="19562"/>
                  </a:lnTo>
                  <a:lnTo>
                    <a:pt x="42432" y="19335"/>
                  </a:lnTo>
                  <a:lnTo>
                    <a:pt x="42432" y="19335"/>
                  </a:lnTo>
                  <a:lnTo>
                    <a:pt x="42488" y="19241"/>
                  </a:lnTo>
                  <a:lnTo>
                    <a:pt x="42526" y="19146"/>
                  </a:lnTo>
                  <a:lnTo>
                    <a:pt x="42526" y="19146"/>
                  </a:lnTo>
                  <a:lnTo>
                    <a:pt x="42545" y="19127"/>
                  </a:lnTo>
                  <a:lnTo>
                    <a:pt x="42564" y="19109"/>
                  </a:lnTo>
                  <a:lnTo>
                    <a:pt x="42564" y="19109"/>
                  </a:lnTo>
                  <a:lnTo>
                    <a:pt x="42602" y="19109"/>
                  </a:lnTo>
                  <a:lnTo>
                    <a:pt x="42602" y="19127"/>
                  </a:lnTo>
                  <a:lnTo>
                    <a:pt x="42621" y="19165"/>
                  </a:lnTo>
                  <a:lnTo>
                    <a:pt x="42621" y="19165"/>
                  </a:lnTo>
                  <a:lnTo>
                    <a:pt x="42640" y="19411"/>
                  </a:lnTo>
                  <a:lnTo>
                    <a:pt x="42677" y="19543"/>
                  </a:lnTo>
                  <a:lnTo>
                    <a:pt x="42715" y="19657"/>
                  </a:lnTo>
                  <a:lnTo>
                    <a:pt x="42715" y="19657"/>
                  </a:lnTo>
                  <a:lnTo>
                    <a:pt x="42885" y="19978"/>
                  </a:lnTo>
                  <a:lnTo>
                    <a:pt x="42961" y="20148"/>
                  </a:lnTo>
                  <a:lnTo>
                    <a:pt x="43037" y="20318"/>
                  </a:lnTo>
                  <a:lnTo>
                    <a:pt x="43037" y="20318"/>
                  </a:lnTo>
                  <a:lnTo>
                    <a:pt x="43150" y="20640"/>
                  </a:lnTo>
                  <a:lnTo>
                    <a:pt x="43245" y="20961"/>
                  </a:lnTo>
                  <a:lnTo>
                    <a:pt x="43301" y="21301"/>
                  </a:lnTo>
                  <a:lnTo>
                    <a:pt x="43320" y="21641"/>
                  </a:lnTo>
                  <a:lnTo>
                    <a:pt x="43320" y="21641"/>
                  </a:lnTo>
                  <a:close/>
                  <a:moveTo>
                    <a:pt x="37121" y="11718"/>
                  </a:moveTo>
                  <a:lnTo>
                    <a:pt x="37121" y="11718"/>
                  </a:lnTo>
                  <a:lnTo>
                    <a:pt x="37196" y="11832"/>
                  </a:lnTo>
                  <a:lnTo>
                    <a:pt x="37215" y="11945"/>
                  </a:lnTo>
                  <a:lnTo>
                    <a:pt x="37196" y="12078"/>
                  </a:lnTo>
                  <a:lnTo>
                    <a:pt x="37159" y="12210"/>
                  </a:lnTo>
                  <a:lnTo>
                    <a:pt x="37159" y="12210"/>
                  </a:lnTo>
                  <a:lnTo>
                    <a:pt x="37064" y="12361"/>
                  </a:lnTo>
                  <a:lnTo>
                    <a:pt x="37007" y="12418"/>
                  </a:lnTo>
                  <a:lnTo>
                    <a:pt x="36951" y="12475"/>
                  </a:lnTo>
                  <a:lnTo>
                    <a:pt x="36951" y="12475"/>
                  </a:lnTo>
                  <a:lnTo>
                    <a:pt x="36535" y="12626"/>
                  </a:lnTo>
                  <a:lnTo>
                    <a:pt x="36327" y="12682"/>
                  </a:lnTo>
                  <a:lnTo>
                    <a:pt x="36100" y="12739"/>
                  </a:lnTo>
                  <a:lnTo>
                    <a:pt x="35892" y="12777"/>
                  </a:lnTo>
                  <a:lnTo>
                    <a:pt x="35665" y="12796"/>
                  </a:lnTo>
                  <a:lnTo>
                    <a:pt x="35439" y="12815"/>
                  </a:lnTo>
                  <a:lnTo>
                    <a:pt x="35231" y="12815"/>
                  </a:lnTo>
                  <a:lnTo>
                    <a:pt x="35231" y="12815"/>
                  </a:lnTo>
                  <a:lnTo>
                    <a:pt x="34872" y="12796"/>
                  </a:lnTo>
                  <a:lnTo>
                    <a:pt x="34512" y="12758"/>
                  </a:lnTo>
                  <a:lnTo>
                    <a:pt x="34153" y="12682"/>
                  </a:lnTo>
                  <a:lnTo>
                    <a:pt x="33794" y="12588"/>
                  </a:lnTo>
                  <a:lnTo>
                    <a:pt x="33794" y="12588"/>
                  </a:lnTo>
                  <a:lnTo>
                    <a:pt x="33454" y="12531"/>
                  </a:lnTo>
                  <a:lnTo>
                    <a:pt x="33284" y="12512"/>
                  </a:lnTo>
                  <a:lnTo>
                    <a:pt x="33114" y="12456"/>
                  </a:lnTo>
                  <a:lnTo>
                    <a:pt x="33114" y="12456"/>
                  </a:lnTo>
                  <a:lnTo>
                    <a:pt x="33038" y="12418"/>
                  </a:lnTo>
                  <a:lnTo>
                    <a:pt x="32963" y="12380"/>
                  </a:lnTo>
                  <a:lnTo>
                    <a:pt x="32925" y="12323"/>
                  </a:lnTo>
                  <a:lnTo>
                    <a:pt x="32887" y="12267"/>
                  </a:lnTo>
                  <a:lnTo>
                    <a:pt x="32830" y="12115"/>
                  </a:lnTo>
                  <a:lnTo>
                    <a:pt x="32811" y="11945"/>
                  </a:lnTo>
                  <a:lnTo>
                    <a:pt x="32811" y="11945"/>
                  </a:lnTo>
                  <a:lnTo>
                    <a:pt x="32774" y="11624"/>
                  </a:lnTo>
                  <a:lnTo>
                    <a:pt x="32679" y="11322"/>
                  </a:lnTo>
                  <a:lnTo>
                    <a:pt x="32679" y="11322"/>
                  </a:lnTo>
                  <a:lnTo>
                    <a:pt x="32566" y="10925"/>
                  </a:lnTo>
                  <a:lnTo>
                    <a:pt x="32509" y="10755"/>
                  </a:lnTo>
                  <a:lnTo>
                    <a:pt x="32509" y="10584"/>
                  </a:lnTo>
                  <a:lnTo>
                    <a:pt x="32509" y="10509"/>
                  </a:lnTo>
                  <a:lnTo>
                    <a:pt x="32528" y="10433"/>
                  </a:lnTo>
                  <a:lnTo>
                    <a:pt x="32547" y="10358"/>
                  </a:lnTo>
                  <a:lnTo>
                    <a:pt x="32604" y="10301"/>
                  </a:lnTo>
                  <a:lnTo>
                    <a:pt x="32660" y="10225"/>
                  </a:lnTo>
                  <a:lnTo>
                    <a:pt x="32736" y="10169"/>
                  </a:lnTo>
                  <a:lnTo>
                    <a:pt x="32830" y="10112"/>
                  </a:lnTo>
                  <a:lnTo>
                    <a:pt x="32963" y="10055"/>
                  </a:lnTo>
                  <a:lnTo>
                    <a:pt x="32963" y="10055"/>
                  </a:lnTo>
                  <a:lnTo>
                    <a:pt x="33208" y="9923"/>
                  </a:lnTo>
                  <a:lnTo>
                    <a:pt x="33624" y="9753"/>
                  </a:lnTo>
                  <a:lnTo>
                    <a:pt x="33851" y="9677"/>
                  </a:lnTo>
                  <a:lnTo>
                    <a:pt x="34040" y="9621"/>
                  </a:lnTo>
                  <a:lnTo>
                    <a:pt x="34116" y="9602"/>
                  </a:lnTo>
                  <a:lnTo>
                    <a:pt x="34172" y="9621"/>
                  </a:lnTo>
                  <a:lnTo>
                    <a:pt x="34210" y="9621"/>
                  </a:lnTo>
                  <a:lnTo>
                    <a:pt x="34248" y="9658"/>
                  </a:lnTo>
                  <a:lnTo>
                    <a:pt x="34248" y="9658"/>
                  </a:lnTo>
                  <a:lnTo>
                    <a:pt x="34248" y="9658"/>
                  </a:lnTo>
                  <a:lnTo>
                    <a:pt x="34248" y="9658"/>
                  </a:lnTo>
                  <a:lnTo>
                    <a:pt x="34248" y="9658"/>
                  </a:lnTo>
                  <a:lnTo>
                    <a:pt x="34248" y="9658"/>
                  </a:lnTo>
                  <a:lnTo>
                    <a:pt x="34267" y="9658"/>
                  </a:lnTo>
                  <a:lnTo>
                    <a:pt x="34286" y="9658"/>
                  </a:lnTo>
                  <a:lnTo>
                    <a:pt x="34342" y="9696"/>
                  </a:lnTo>
                  <a:lnTo>
                    <a:pt x="34437" y="9791"/>
                  </a:lnTo>
                  <a:lnTo>
                    <a:pt x="34437" y="9791"/>
                  </a:lnTo>
                  <a:lnTo>
                    <a:pt x="34588" y="9923"/>
                  </a:lnTo>
                  <a:lnTo>
                    <a:pt x="34739" y="10017"/>
                  </a:lnTo>
                  <a:lnTo>
                    <a:pt x="35061" y="10206"/>
                  </a:lnTo>
                  <a:lnTo>
                    <a:pt x="35382" y="10377"/>
                  </a:lnTo>
                  <a:lnTo>
                    <a:pt x="35684" y="10566"/>
                  </a:lnTo>
                  <a:lnTo>
                    <a:pt x="35684" y="10566"/>
                  </a:lnTo>
                  <a:lnTo>
                    <a:pt x="36025" y="10811"/>
                  </a:lnTo>
                  <a:lnTo>
                    <a:pt x="36365" y="11057"/>
                  </a:lnTo>
                  <a:lnTo>
                    <a:pt x="36365" y="11057"/>
                  </a:lnTo>
                  <a:lnTo>
                    <a:pt x="36762" y="11359"/>
                  </a:lnTo>
                  <a:lnTo>
                    <a:pt x="36970" y="11529"/>
                  </a:lnTo>
                  <a:lnTo>
                    <a:pt x="37045" y="11605"/>
                  </a:lnTo>
                  <a:lnTo>
                    <a:pt x="37121" y="11718"/>
                  </a:lnTo>
                  <a:lnTo>
                    <a:pt x="37121" y="11718"/>
                  </a:lnTo>
                  <a:close/>
                  <a:moveTo>
                    <a:pt x="23550" y="17445"/>
                  </a:moveTo>
                  <a:lnTo>
                    <a:pt x="23550" y="17445"/>
                  </a:lnTo>
                  <a:lnTo>
                    <a:pt x="23645" y="17729"/>
                  </a:lnTo>
                  <a:lnTo>
                    <a:pt x="23701" y="18012"/>
                  </a:lnTo>
                  <a:lnTo>
                    <a:pt x="23758" y="18296"/>
                  </a:lnTo>
                  <a:lnTo>
                    <a:pt x="23758" y="18447"/>
                  </a:lnTo>
                  <a:lnTo>
                    <a:pt x="23758" y="18598"/>
                  </a:lnTo>
                  <a:lnTo>
                    <a:pt x="23758" y="18598"/>
                  </a:lnTo>
                  <a:lnTo>
                    <a:pt x="23739" y="18901"/>
                  </a:lnTo>
                  <a:lnTo>
                    <a:pt x="23720" y="19109"/>
                  </a:lnTo>
                  <a:lnTo>
                    <a:pt x="23664" y="19316"/>
                  </a:lnTo>
                  <a:lnTo>
                    <a:pt x="23607" y="19524"/>
                  </a:lnTo>
                  <a:lnTo>
                    <a:pt x="23531" y="19676"/>
                  </a:lnTo>
                  <a:lnTo>
                    <a:pt x="23475" y="19732"/>
                  </a:lnTo>
                  <a:lnTo>
                    <a:pt x="23418" y="19770"/>
                  </a:lnTo>
                  <a:lnTo>
                    <a:pt x="23361" y="19789"/>
                  </a:lnTo>
                  <a:lnTo>
                    <a:pt x="23286" y="19789"/>
                  </a:lnTo>
                  <a:lnTo>
                    <a:pt x="23286" y="19789"/>
                  </a:lnTo>
                  <a:lnTo>
                    <a:pt x="23115" y="19732"/>
                  </a:lnTo>
                  <a:lnTo>
                    <a:pt x="22983" y="19638"/>
                  </a:lnTo>
                  <a:lnTo>
                    <a:pt x="22870" y="19524"/>
                  </a:lnTo>
                  <a:lnTo>
                    <a:pt x="22756" y="19392"/>
                  </a:lnTo>
                  <a:lnTo>
                    <a:pt x="22756" y="19392"/>
                  </a:lnTo>
                  <a:lnTo>
                    <a:pt x="22719" y="19316"/>
                  </a:lnTo>
                  <a:lnTo>
                    <a:pt x="22681" y="19260"/>
                  </a:lnTo>
                  <a:lnTo>
                    <a:pt x="22662" y="19127"/>
                  </a:lnTo>
                  <a:lnTo>
                    <a:pt x="22681" y="18995"/>
                  </a:lnTo>
                  <a:lnTo>
                    <a:pt x="22719" y="18844"/>
                  </a:lnTo>
                  <a:lnTo>
                    <a:pt x="22719" y="18844"/>
                  </a:lnTo>
                  <a:lnTo>
                    <a:pt x="22870" y="18485"/>
                  </a:lnTo>
                  <a:lnTo>
                    <a:pt x="23059" y="18126"/>
                  </a:lnTo>
                  <a:lnTo>
                    <a:pt x="23248" y="17767"/>
                  </a:lnTo>
                  <a:lnTo>
                    <a:pt x="23475" y="17426"/>
                  </a:lnTo>
                  <a:lnTo>
                    <a:pt x="23475" y="17426"/>
                  </a:lnTo>
                  <a:lnTo>
                    <a:pt x="23437" y="17332"/>
                  </a:lnTo>
                  <a:lnTo>
                    <a:pt x="23437" y="17332"/>
                  </a:lnTo>
                  <a:lnTo>
                    <a:pt x="23437" y="17313"/>
                  </a:lnTo>
                  <a:lnTo>
                    <a:pt x="23475" y="17294"/>
                  </a:lnTo>
                  <a:lnTo>
                    <a:pt x="23475" y="17294"/>
                  </a:lnTo>
                  <a:lnTo>
                    <a:pt x="23494" y="17294"/>
                  </a:lnTo>
                  <a:lnTo>
                    <a:pt x="23512" y="17313"/>
                  </a:lnTo>
                  <a:lnTo>
                    <a:pt x="23531" y="17370"/>
                  </a:lnTo>
                  <a:lnTo>
                    <a:pt x="23531" y="17370"/>
                  </a:lnTo>
                  <a:lnTo>
                    <a:pt x="23550" y="17389"/>
                  </a:lnTo>
                  <a:lnTo>
                    <a:pt x="23569" y="17408"/>
                  </a:lnTo>
                  <a:lnTo>
                    <a:pt x="23569" y="17426"/>
                  </a:lnTo>
                  <a:lnTo>
                    <a:pt x="23550" y="17445"/>
                  </a:lnTo>
                  <a:lnTo>
                    <a:pt x="23550" y="17445"/>
                  </a:lnTo>
                  <a:close/>
                  <a:moveTo>
                    <a:pt x="22775" y="15064"/>
                  </a:moveTo>
                  <a:lnTo>
                    <a:pt x="22775" y="15064"/>
                  </a:lnTo>
                  <a:lnTo>
                    <a:pt x="22851" y="15253"/>
                  </a:lnTo>
                  <a:lnTo>
                    <a:pt x="22964" y="15461"/>
                  </a:lnTo>
                  <a:lnTo>
                    <a:pt x="23002" y="15574"/>
                  </a:lnTo>
                  <a:lnTo>
                    <a:pt x="23021" y="15688"/>
                  </a:lnTo>
                  <a:lnTo>
                    <a:pt x="23021" y="15782"/>
                  </a:lnTo>
                  <a:lnTo>
                    <a:pt x="23002" y="15895"/>
                  </a:lnTo>
                  <a:lnTo>
                    <a:pt x="23002" y="15895"/>
                  </a:lnTo>
                  <a:lnTo>
                    <a:pt x="22926" y="15971"/>
                  </a:lnTo>
                  <a:lnTo>
                    <a:pt x="22813" y="16047"/>
                  </a:lnTo>
                  <a:lnTo>
                    <a:pt x="22719" y="16103"/>
                  </a:lnTo>
                  <a:lnTo>
                    <a:pt x="22586" y="16141"/>
                  </a:lnTo>
                  <a:lnTo>
                    <a:pt x="22359" y="16198"/>
                  </a:lnTo>
                  <a:lnTo>
                    <a:pt x="22114" y="16236"/>
                  </a:lnTo>
                  <a:lnTo>
                    <a:pt x="22114" y="16236"/>
                  </a:lnTo>
                  <a:lnTo>
                    <a:pt x="21717" y="16292"/>
                  </a:lnTo>
                  <a:lnTo>
                    <a:pt x="21528" y="16311"/>
                  </a:lnTo>
                  <a:lnTo>
                    <a:pt x="21320" y="16330"/>
                  </a:lnTo>
                  <a:lnTo>
                    <a:pt x="21320" y="16330"/>
                  </a:lnTo>
                  <a:lnTo>
                    <a:pt x="21225" y="16311"/>
                  </a:lnTo>
                  <a:lnTo>
                    <a:pt x="21112" y="16311"/>
                  </a:lnTo>
                  <a:lnTo>
                    <a:pt x="21018" y="16274"/>
                  </a:lnTo>
                  <a:lnTo>
                    <a:pt x="20942" y="16236"/>
                  </a:lnTo>
                  <a:lnTo>
                    <a:pt x="20866" y="16179"/>
                  </a:lnTo>
                  <a:lnTo>
                    <a:pt x="20791" y="16122"/>
                  </a:lnTo>
                  <a:lnTo>
                    <a:pt x="20734" y="16028"/>
                  </a:lnTo>
                  <a:lnTo>
                    <a:pt x="20677" y="15933"/>
                  </a:lnTo>
                  <a:lnTo>
                    <a:pt x="20677" y="15933"/>
                  </a:lnTo>
                  <a:lnTo>
                    <a:pt x="20583" y="15744"/>
                  </a:lnTo>
                  <a:lnTo>
                    <a:pt x="20507" y="15555"/>
                  </a:lnTo>
                  <a:lnTo>
                    <a:pt x="20469" y="15442"/>
                  </a:lnTo>
                  <a:lnTo>
                    <a:pt x="20469" y="15347"/>
                  </a:lnTo>
                  <a:lnTo>
                    <a:pt x="20469" y="15234"/>
                  </a:lnTo>
                  <a:lnTo>
                    <a:pt x="20469" y="15121"/>
                  </a:lnTo>
                  <a:lnTo>
                    <a:pt x="20469" y="15121"/>
                  </a:lnTo>
                  <a:lnTo>
                    <a:pt x="20545" y="14969"/>
                  </a:lnTo>
                  <a:lnTo>
                    <a:pt x="20640" y="14856"/>
                  </a:lnTo>
                  <a:lnTo>
                    <a:pt x="20753" y="14743"/>
                  </a:lnTo>
                  <a:lnTo>
                    <a:pt x="20885" y="14648"/>
                  </a:lnTo>
                  <a:lnTo>
                    <a:pt x="21036" y="14572"/>
                  </a:lnTo>
                  <a:lnTo>
                    <a:pt x="21188" y="14497"/>
                  </a:lnTo>
                  <a:lnTo>
                    <a:pt x="21490" y="14383"/>
                  </a:lnTo>
                  <a:lnTo>
                    <a:pt x="21490" y="14383"/>
                  </a:lnTo>
                  <a:lnTo>
                    <a:pt x="21887" y="14232"/>
                  </a:lnTo>
                  <a:lnTo>
                    <a:pt x="22095" y="14194"/>
                  </a:lnTo>
                  <a:lnTo>
                    <a:pt x="22284" y="14157"/>
                  </a:lnTo>
                  <a:lnTo>
                    <a:pt x="22284" y="14157"/>
                  </a:lnTo>
                  <a:lnTo>
                    <a:pt x="22303" y="14138"/>
                  </a:lnTo>
                  <a:lnTo>
                    <a:pt x="22322" y="14138"/>
                  </a:lnTo>
                  <a:lnTo>
                    <a:pt x="22341" y="14157"/>
                  </a:lnTo>
                  <a:lnTo>
                    <a:pt x="22359" y="14157"/>
                  </a:lnTo>
                  <a:lnTo>
                    <a:pt x="22359" y="14157"/>
                  </a:lnTo>
                  <a:lnTo>
                    <a:pt x="22567" y="14610"/>
                  </a:lnTo>
                  <a:lnTo>
                    <a:pt x="22775" y="15064"/>
                  </a:lnTo>
                  <a:lnTo>
                    <a:pt x="22775" y="15064"/>
                  </a:lnTo>
                  <a:close/>
                  <a:moveTo>
                    <a:pt x="20148" y="321"/>
                  </a:moveTo>
                  <a:lnTo>
                    <a:pt x="20148" y="321"/>
                  </a:lnTo>
                  <a:lnTo>
                    <a:pt x="20167" y="397"/>
                  </a:lnTo>
                  <a:lnTo>
                    <a:pt x="20167" y="473"/>
                  </a:lnTo>
                  <a:lnTo>
                    <a:pt x="20148" y="624"/>
                  </a:lnTo>
                  <a:lnTo>
                    <a:pt x="20148" y="624"/>
                  </a:lnTo>
                  <a:lnTo>
                    <a:pt x="20073" y="1096"/>
                  </a:lnTo>
                  <a:lnTo>
                    <a:pt x="20073" y="1096"/>
                  </a:lnTo>
                  <a:lnTo>
                    <a:pt x="19997" y="1777"/>
                  </a:lnTo>
                  <a:lnTo>
                    <a:pt x="19921" y="2438"/>
                  </a:lnTo>
                  <a:lnTo>
                    <a:pt x="19921" y="2438"/>
                  </a:lnTo>
                  <a:lnTo>
                    <a:pt x="19902" y="2627"/>
                  </a:lnTo>
                  <a:lnTo>
                    <a:pt x="19865" y="2854"/>
                  </a:lnTo>
                  <a:lnTo>
                    <a:pt x="19827" y="2968"/>
                  </a:lnTo>
                  <a:lnTo>
                    <a:pt x="19789" y="3043"/>
                  </a:lnTo>
                  <a:lnTo>
                    <a:pt x="19732" y="3119"/>
                  </a:lnTo>
                  <a:lnTo>
                    <a:pt x="19695" y="3138"/>
                  </a:lnTo>
                  <a:lnTo>
                    <a:pt x="19657" y="3138"/>
                  </a:lnTo>
                  <a:lnTo>
                    <a:pt x="19657" y="3138"/>
                  </a:lnTo>
                  <a:lnTo>
                    <a:pt x="19543" y="3100"/>
                  </a:lnTo>
                  <a:lnTo>
                    <a:pt x="19468" y="3062"/>
                  </a:lnTo>
                  <a:lnTo>
                    <a:pt x="19316" y="2930"/>
                  </a:lnTo>
                  <a:lnTo>
                    <a:pt x="19165" y="2779"/>
                  </a:lnTo>
                  <a:lnTo>
                    <a:pt x="19014" y="2646"/>
                  </a:lnTo>
                  <a:lnTo>
                    <a:pt x="19014" y="2646"/>
                  </a:lnTo>
                  <a:lnTo>
                    <a:pt x="18844" y="2533"/>
                  </a:lnTo>
                  <a:lnTo>
                    <a:pt x="18674" y="2438"/>
                  </a:lnTo>
                  <a:lnTo>
                    <a:pt x="18523" y="2344"/>
                  </a:lnTo>
                  <a:lnTo>
                    <a:pt x="18447" y="2287"/>
                  </a:lnTo>
                  <a:lnTo>
                    <a:pt x="18371" y="2230"/>
                  </a:lnTo>
                  <a:lnTo>
                    <a:pt x="18371" y="2230"/>
                  </a:lnTo>
                  <a:lnTo>
                    <a:pt x="18315" y="2155"/>
                  </a:lnTo>
                  <a:lnTo>
                    <a:pt x="18277" y="2079"/>
                  </a:lnTo>
                  <a:lnTo>
                    <a:pt x="18201" y="1909"/>
                  </a:lnTo>
                  <a:lnTo>
                    <a:pt x="18164" y="1720"/>
                  </a:lnTo>
                  <a:lnTo>
                    <a:pt x="18126" y="1531"/>
                  </a:lnTo>
                  <a:lnTo>
                    <a:pt x="18126" y="1531"/>
                  </a:lnTo>
                  <a:lnTo>
                    <a:pt x="18069" y="1418"/>
                  </a:lnTo>
                  <a:lnTo>
                    <a:pt x="18031" y="1285"/>
                  </a:lnTo>
                  <a:lnTo>
                    <a:pt x="17993" y="1153"/>
                  </a:lnTo>
                  <a:lnTo>
                    <a:pt x="17956" y="1021"/>
                  </a:lnTo>
                  <a:lnTo>
                    <a:pt x="17956" y="1021"/>
                  </a:lnTo>
                  <a:lnTo>
                    <a:pt x="17956" y="870"/>
                  </a:lnTo>
                  <a:lnTo>
                    <a:pt x="17975" y="699"/>
                  </a:lnTo>
                  <a:lnTo>
                    <a:pt x="18069" y="397"/>
                  </a:lnTo>
                  <a:lnTo>
                    <a:pt x="18069" y="397"/>
                  </a:lnTo>
                  <a:lnTo>
                    <a:pt x="18107" y="208"/>
                  </a:lnTo>
                  <a:lnTo>
                    <a:pt x="18164" y="114"/>
                  </a:lnTo>
                  <a:lnTo>
                    <a:pt x="18182" y="95"/>
                  </a:lnTo>
                  <a:lnTo>
                    <a:pt x="18220" y="95"/>
                  </a:lnTo>
                  <a:lnTo>
                    <a:pt x="18220" y="95"/>
                  </a:lnTo>
                  <a:lnTo>
                    <a:pt x="18542" y="38"/>
                  </a:lnTo>
                  <a:lnTo>
                    <a:pt x="18882" y="0"/>
                  </a:lnTo>
                  <a:lnTo>
                    <a:pt x="19222" y="0"/>
                  </a:lnTo>
                  <a:lnTo>
                    <a:pt x="19562" y="38"/>
                  </a:lnTo>
                  <a:lnTo>
                    <a:pt x="19562" y="38"/>
                  </a:lnTo>
                  <a:lnTo>
                    <a:pt x="19713" y="76"/>
                  </a:lnTo>
                  <a:lnTo>
                    <a:pt x="19884" y="132"/>
                  </a:lnTo>
                  <a:lnTo>
                    <a:pt x="20035" y="208"/>
                  </a:lnTo>
                  <a:lnTo>
                    <a:pt x="20091" y="265"/>
                  </a:lnTo>
                  <a:lnTo>
                    <a:pt x="20148" y="321"/>
                  </a:lnTo>
                  <a:lnTo>
                    <a:pt x="20148" y="321"/>
                  </a:lnTo>
                  <a:close/>
                  <a:moveTo>
                    <a:pt x="17748" y="6143"/>
                  </a:moveTo>
                  <a:lnTo>
                    <a:pt x="17748" y="6143"/>
                  </a:lnTo>
                  <a:lnTo>
                    <a:pt x="17823" y="6256"/>
                  </a:lnTo>
                  <a:lnTo>
                    <a:pt x="17899" y="6370"/>
                  </a:lnTo>
                  <a:lnTo>
                    <a:pt x="17956" y="6521"/>
                  </a:lnTo>
                  <a:lnTo>
                    <a:pt x="17993" y="6691"/>
                  </a:lnTo>
                  <a:lnTo>
                    <a:pt x="18069" y="7069"/>
                  </a:lnTo>
                  <a:lnTo>
                    <a:pt x="18126" y="7466"/>
                  </a:lnTo>
                  <a:lnTo>
                    <a:pt x="18164" y="7882"/>
                  </a:lnTo>
                  <a:lnTo>
                    <a:pt x="18182" y="8279"/>
                  </a:lnTo>
                  <a:lnTo>
                    <a:pt x="18201" y="8940"/>
                  </a:lnTo>
                  <a:lnTo>
                    <a:pt x="18201" y="8940"/>
                  </a:lnTo>
                  <a:lnTo>
                    <a:pt x="18182" y="9299"/>
                  </a:lnTo>
                  <a:lnTo>
                    <a:pt x="18145" y="9488"/>
                  </a:lnTo>
                  <a:lnTo>
                    <a:pt x="18107" y="9658"/>
                  </a:lnTo>
                  <a:lnTo>
                    <a:pt x="18107" y="9658"/>
                  </a:lnTo>
                  <a:lnTo>
                    <a:pt x="18050" y="9772"/>
                  </a:lnTo>
                  <a:lnTo>
                    <a:pt x="17993" y="9904"/>
                  </a:lnTo>
                  <a:lnTo>
                    <a:pt x="17899" y="10017"/>
                  </a:lnTo>
                  <a:lnTo>
                    <a:pt x="17823" y="10112"/>
                  </a:lnTo>
                  <a:lnTo>
                    <a:pt x="17710" y="10206"/>
                  </a:lnTo>
                  <a:lnTo>
                    <a:pt x="17615" y="10282"/>
                  </a:lnTo>
                  <a:lnTo>
                    <a:pt x="17502" y="10358"/>
                  </a:lnTo>
                  <a:lnTo>
                    <a:pt x="17370" y="10414"/>
                  </a:lnTo>
                  <a:lnTo>
                    <a:pt x="17370" y="10414"/>
                  </a:lnTo>
                  <a:lnTo>
                    <a:pt x="17162" y="10471"/>
                  </a:lnTo>
                  <a:lnTo>
                    <a:pt x="16954" y="10509"/>
                  </a:lnTo>
                  <a:lnTo>
                    <a:pt x="16746" y="10528"/>
                  </a:lnTo>
                  <a:lnTo>
                    <a:pt x="16538" y="10547"/>
                  </a:lnTo>
                  <a:lnTo>
                    <a:pt x="16538" y="10547"/>
                  </a:lnTo>
                  <a:lnTo>
                    <a:pt x="16179" y="10566"/>
                  </a:lnTo>
                  <a:lnTo>
                    <a:pt x="15801" y="10566"/>
                  </a:lnTo>
                  <a:lnTo>
                    <a:pt x="15801" y="10566"/>
                  </a:lnTo>
                  <a:lnTo>
                    <a:pt x="15631" y="10566"/>
                  </a:lnTo>
                  <a:lnTo>
                    <a:pt x="15480" y="10547"/>
                  </a:lnTo>
                  <a:lnTo>
                    <a:pt x="15328" y="10509"/>
                  </a:lnTo>
                  <a:lnTo>
                    <a:pt x="15196" y="10452"/>
                  </a:lnTo>
                  <a:lnTo>
                    <a:pt x="15064" y="10358"/>
                  </a:lnTo>
                  <a:lnTo>
                    <a:pt x="14950" y="10263"/>
                  </a:lnTo>
                  <a:lnTo>
                    <a:pt x="14856" y="10150"/>
                  </a:lnTo>
                  <a:lnTo>
                    <a:pt x="14761" y="9999"/>
                  </a:lnTo>
                  <a:lnTo>
                    <a:pt x="14761" y="9999"/>
                  </a:lnTo>
                  <a:lnTo>
                    <a:pt x="14610" y="9734"/>
                  </a:lnTo>
                  <a:lnTo>
                    <a:pt x="14459" y="9469"/>
                  </a:lnTo>
                  <a:lnTo>
                    <a:pt x="14383" y="9337"/>
                  </a:lnTo>
                  <a:lnTo>
                    <a:pt x="14327" y="9205"/>
                  </a:lnTo>
                  <a:lnTo>
                    <a:pt x="14289" y="9054"/>
                  </a:lnTo>
                  <a:lnTo>
                    <a:pt x="14270" y="8902"/>
                  </a:lnTo>
                  <a:lnTo>
                    <a:pt x="14270" y="8902"/>
                  </a:lnTo>
                  <a:lnTo>
                    <a:pt x="14270" y="8770"/>
                  </a:lnTo>
                  <a:lnTo>
                    <a:pt x="14270" y="8619"/>
                  </a:lnTo>
                  <a:lnTo>
                    <a:pt x="14308" y="8354"/>
                  </a:lnTo>
                  <a:lnTo>
                    <a:pt x="14308" y="8354"/>
                  </a:lnTo>
                  <a:lnTo>
                    <a:pt x="14365" y="7919"/>
                  </a:lnTo>
                  <a:lnTo>
                    <a:pt x="14383" y="7712"/>
                  </a:lnTo>
                  <a:lnTo>
                    <a:pt x="14421" y="7504"/>
                  </a:lnTo>
                  <a:lnTo>
                    <a:pt x="14421" y="7504"/>
                  </a:lnTo>
                  <a:lnTo>
                    <a:pt x="14459" y="7371"/>
                  </a:lnTo>
                  <a:lnTo>
                    <a:pt x="14535" y="7239"/>
                  </a:lnTo>
                  <a:lnTo>
                    <a:pt x="14610" y="7107"/>
                  </a:lnTo>
                  <a:lnTo>
                    <a:pt x="14705" y="6993"/>
                  </a:lnTo>
                  <a:lnTo>
                    <a:pt x="14913" y="6785"/>
                  </a:lnTo>
                  <a:lnTo>
                    <a:pt x="15121" y="6578"/>
                  </a:lnTo>
                  <a:lnTo>
                    <a:pt x="15121" y="6578"/>
                  </a:lnTo>
                  <a:lnTo>
                    <a:pt x="15404" y="6313"/>
                  </a:lnTo>
                  <a:lnTo>
                    <a:pt x="15574" y="6162"/>
                  </a:lnTo>
                  <a:lnTo>
                    <a:pt x="15631" y="6124"/>
                  </a:lnTo>
                  <a:lnTo>
                    <a:pt x="15688" y="6124"/>
                  </a:lnTo>
                  <a:lnTo>
                    <a:pt x="15688" y="6124"/>
                  </a:lnTo>
                  <a:lnTo>
                    <a:pt x="15820" y="6011"/>
                  </a:lnTo>
                  <a:lnTo>
                    <a:pt x="15820" y="6011"/>
                  </a:lnTo>
                  <a:lnTo>
                    <a:pt x="15839" y="5973"/>
                  </a:lnTo>
                  <a:lnTo>
                    <a:pt x="15839" y="5973"/>
                  </a:lnTo>
                  <a:lnTo>
                    <a:pt x="16085" y="5878"/>
                  </a:lnTo>
                  <a:lnTo>
                    <a:pt x="16330" y="5822"/>
                  </a:lnTo>
                  <a:lnTo>
                    <a:pt x="16576" y="5765"/>
                  </a:lnTo>
                  <a:lnTo>
                    <a:pt x="16822" y="5746"/>
                  </a:lnTo>
                  <a:lnTo>
                    <a:pt x="16822" y="5746"/>
                  </a:lnTo>
                  <a:lnTo>
                    <a:pt x="16954" y="5746"/>
                  </a:lnTo>
                  <a:lnTo>
                    <a:pt x="17086" y="5765"/>
                  </a:lnTo>
                  <a:lnTo>
                    <a:pt x="17219" y="5784"/>
                  </a:lnTo>
                  <a:lnTo>
                    <a:pt x="17351" y="5822"/>
                  </a:lnTo>
                  <a:lnTo>
                    <a:pt x="17464" y="5878"/>
                  </a:lnTo>
                  <a:lnTo>
                    <a:pt x="17559" y="5954"/>
                  </a:lnTo>
                  <a:lnTo>
                    <a:pt x="17672" y="6029"/>
                  </a:lnTo>
                  <a:lnTo>
                    <a:pt x="17748" y="6143"/>
                  </a:lnTo>
                  <a:lnTo>
                    <a:pt x="17748" y="6143"/>
                  </a:lnTo>
                  <a:close/>
                  <a:moveTo>
                    <a:pt x="3818" y="5916"/>
                  </a:moveTo>
                  <a:lnTo>
                    <a:pt x="3818" y="5916"/>
                  </a:lnTo>
                  <a:lnTo>
                    <a:pt x="3856" y="6275"/>
                  </a:lnTo>
                  <a:lnTo>
                    <a:pt x="3875" y="6426"/>
                  </a:lnTo>
                  <a:lnTo>
                    <a:pt x="3856" y="6559"/>
                  </a:lnTo>
                  <a:lnTo>
                    <a:pt x="3818" y="6691"/>
                  </a:lnTo>
                  <a:lnTo>
                    <a:pt x="3761" y="6823"/>
                  </a:lnTo>
                  <a:lnTo>
                    <a:pt x="3686" y="6974"/>
                  </a:lnTo>
                  <a:lnTo>
                    <a:pt x="3572" y="7145"/>
                  </a:lnTo>
                  <a:lnTo>
                    <a:pt x="3572" y="7145"/>
                  </a:lnTo>
                  <a:lnTo>
                    <a:pt x="3251" y="7504"/>
                  </a:lnTo>
                  <a:lnTo>
                    <a:pt x="2911" y="7863"/>
                  </a:lnTo>
                  <a:lnTo>
                    <a:pt x="2552" y="8184"/>
                  </a:lnTo>
                  <a:lnTo>
                    <a:pt x="2193" y="8505"/>
                  </a:lnTo>
                  <a:lnTo>
                    <a:pt x="2193" y="8505"/>
                  </a:lnTo>
                  <a:lnTo>
                    <a:pt x="2060" y="8619"/>
                  </a:lnTo>
                  <a:lnTo>
                    <a:pt x="2060" y="8619"/>
                  </a:lnTo>
                  <a:lnTo>
                    <a:pt x="1758" y="8865"/>
                  </a:lnTo>
                  <a:lnTo>
                    <a:pt x="1663" y="8921"/>
                  </a:lnTo>
                  <a:lnTo>
                    <a:pt x="1588" y="8959"/>
                  </a:lnTo>
                  <a:lnTo>
                    <a:pt x="1493" y="8978"/>
                  </a:lnTo>
                  <a:lnTo>
                    <a:pt x="1399" y="8978"/>
                  </a:lnTo>
                  <a:lnTo>
                    <a:pt x="1399" y="8978"/>
                  </a:lnTo>
                  <a:lnTo>
                    <a:pt x="1361" y="8959"/>
                  </a:lnTo>
                  <a:lnTo>
                    <a:pt x="1323" y="8921"/>
                  </a:lnTo>
                  <a:lnTo>
                    <a:pt x="1285" y="8846"/>
                  </a:lnTo>
                  <a:lnTo>
                    <a:pt x="1267" y="8770"/>
                  </a:lnTo>
                  <a:lnTo>
                    <a:pt x="1229" y="8562"/>
                  </a:lnTo>
                  <a:lnTo>
                    <a:pt x="1229" y="8316"/>
                  </a:lnTo>
                  <a:lnTo>
                    <a:pt x="1267" y="7825"/>
                  </a:lnTo>
                  <a:lnTo>
                    <a:pt x="1285" y="7485"/>
                  </a:lnTo>
                  <a:lnTo>
                    <a:pt x="1285" y="7485"/>
                  </a:lnTo>
                  <a:lnTo>
                    <a:pt x="1342" y="7012"/>
                  </a:lnTo>
                  <a:lnTo>
                    <a:pt x="1418" y="6540"/>
                  </a:lnTo>
                  <a:lnTo>
                    <a:pt x="1531" y="6067"/>
                  </a:lnTo>
                  <a:lnTo>
                    <a:pt x="1663" y="5614"/>
                  </a:lnTo>
                  <a:lnTo>
                    <a:pt x="1663" y="5614"/>
                  </a:lnTo>
                  <a:lnTo>
                    <a:pt x="1531" y="5689"/>
                  </a:lnTo>
                  <a:lnTo>
                    <a:pt x="1342" y="5822"/>
                  </a:lnTo>
                  <a:lnTo>
                    <a:pt x="1248" y="5859"/>
                  </a:lnTo>
                  <a:lnTo>
                    <a:pt x="1153" y="5897"/>
                  </a:lnTo>
                  <a:lnTo>
                    <a:pt x="1078" y="5897"/>
                  </a:lnTo>
                  <a:lnTo>
                    <a:pt x="1059" y="5878"/>
                  </a:lnTo>
                  <a:lnTo>
                    <a:pt x="1040" y="5859"/>
                  </a:lnTo>
                  <a:lnTo>
                    <a:pt x="1040" y="5859"/>
                  </a:lnTo>
                  <a:lnTo>
                    <a:pt x="1040" y="5822"/>
                  </a:lnTo>
                  <a:lnTo>
                    <a:pt x="1059" y="5803"/>
                  </a:lnTo>
                  <a:lnTo>
                    <a:pt x="1078" y="5803"/>
                  </a:lnTo>
                  <a:lnTo>
                    <a:pt x="1115" y="5822"/>
                  </a:lnTo>
                  <a:lnTo>
                    <a:pt x="1115" y="5822"/>
                  </a:lnTo>
                  <a:lnTo>
                    <a:pt x="1267" y="5765"/>
                  </a:lnTo>
                  <a:lnTo>
                    <a:pt x="1418" y="5689"/>
                  </a:lnTo>
                  <a:lnTo>
                    <a:pt x="1720" y="5500"/>
                  </a:lnTo>
                  <a:lnTo>
                    <a:pt x="1720" y="5500"/>
                  </a:lnTo>
                  <a:lnTo>
                    <a:pt x="1815" y="5236"/>
                  </a:lnTo>
                  <a:lnTo>
                    <a:pt x="1815" y="5236"/>
                  </a:lnTo>
                  <a:lnTo>
                    <a:pt x="1834" y="5217"/>
                  </a:lnTo>
                  <a:lnTo>
                    <a:pt x="1871" y="5217"/>
                  </a:lnTo>
                  <a:lnTo>
                    <a:pt x="1871" y="5217"/>
                  </a:lnTo>
                  <a:lnTo>
                    <a:pt x="1890" y="5236"/>
                  </a:lnTo>
                  <a:lnTo>
                    <a:pt x="1890" y="5273"/>
                  </a:lnTo>
                  <a:lnTo>
                    <a:pt x="1890" y="5273"/>
                  </a:lnTo>
                  <a:lnTo>
                    <a:pt x="1834" y="5425"/>
                  </a:lnTo>
                  <a:lnTo>
                    <a:pt x="1834" y="5425"/>
                  </a:lnTo>
                  <a:lnTo>
                    <a:pt x="2193" y="5179"/>
                  </a:lnTo>
                  <a:lnTo>
                    <a:pt x="2193" y="5179"/>
                  </a:lnTo>
                  <a:lnTo>
                    <a:pt x="2627" y="4876"/>
                  </a:lnTo>
                  <a:lnTo>
                    <a:pt x="2627" y="4876"/>
                  </a:lnTo>
                  <a:lnTo>
                    <a:pt x="2911" y="4687"/>
                  </a:lnTo>
                  <a:lnTo>
                    <a:pt x="3062" y="4612"/>
                  </a:lnTo>
                  <a:lnTo>
                    <a:pt x="3232" y="4555"/>
                  </a:lnTo>
                  <a:lnTo>
                    <a:pt x="3232" y="4555"/>
                  </a:lnTo>
                  <a:lnTo>
                    <a:pt x="3327" y="4555"/>
                  </a:lnTo>
                  <a:lnTo>
                    <a:pt x="3402" y="4593"/>
                  </a:lnTo>
                  <a:lnTo>
                    <a:pt x="3478" y="4650"/>
                  </a:lnTo>
                  <a:lnTo>
                    <a:pt x="3535" y="4706"/>
                  </a:lnTo>
                  <a:lnTo>
                    <a:pt x="3591" y="4782"/>
                  </a:lnTo>
                  <a:lnTo>
                    <a:pt x="3629" y="4876"/>
                  </a:lnTo>
                  <a:lnTo>
                    <a:pt x="3705" y="5084"/>
                  </a:lnTo>
                  <a:lnTo>
                    <a:pt x="3742" y="5311"/>
                  </a:lnTo>
                  <a:lnTo>
                    <a:pt x="3780" y="5538"/>
                  </a:lnTo>
                  <a:lnTo>
                    <a:pt x="3818" y="5916"/>
                  </a:lnTo>
                  <a:lnTo>
                    <a:pt x="3818" y="5916"/>
                  </a:lnTo>
                  <a:close/>
                  <a:moveTo>
                    <a:pt x="7674" y="5784"/>
                  </a:moveTo>
                  <a:lnTo>
                    <a:pt x="7674" y="5784"/>
                  </a:lnTo>
                  <a:lnTo>
                    <a:pt x="7693" y="5973"/>
                  </a:lnTo>
                  <a:lnTo>
                    <a:pt x="7712" y="6181"/>
                  </a:lnTo>
                  <a:lnTo>
                    <a:pt x="7693" y="6389"/>
                  </a:lnTo>
                  <a:lnTo>
                    <a:pt x="7655" y="6596"/>
                  </a:lnTo>
                  <a:lnTo>
                    <a:pt x="7617" y="6804"/>
                  </a:lnTo>
                  <a:lnTo>
                    <a:pt x="7541" y="7012"/>
                  </a:lnTo>
                  <a:lnTo>
                    <a:pt x="7409" y="7390"/>
                  </a:lnTo>
                  <a:lnTo>
                    <a:pt x="7409" y="7390"/>
                  </a:lnTo>
                  <a:lnTo>
                    <a:pt x="7296" y="7636"/>
                  </a:lnTo>
                  <a:lnTo>
                    <a:pt x="7220" y="7787"/>
                  </a:lnTo>
                  <a:lnTo>
                    <a:pt x="7126" y="7938"/>
                  </a:lnTo>
                  <a:lnTo>
                    <a:pt x="7031" y="8071"/>
                  </a:lnTo>
                  <a:lnTo>
                    <a:pt x="6918" y="8184"/>
                  </a:lnTo>
                  <a:lnTo>
                    <a:pt x="6861" y="8222"/>
                  </a:lnTo>
                  <a:lnTo>
                    <a:pt x="6804" y="8241"/>
                  </a:lnTo>
                  <a:lnTo>
                    <a:pt x="6767" y="8241"/>
                  </a:lnTo>
                  <a:lnTo>
                    <a:pt x="6710" y="8222"/>
                  </a:lnTo>
                  <a:lnTo>
                    <a:pt x="6710" y="8222"/>
                  </a:lnTo>
                  <a:lnTo>
                    <a:pt x="6615" y="8165"/>
                  </a:lnTo>
                  <a:lnTo>
                    <a:pt x="6521" y="8071"/>
                  </a:lnTo>
                  <a:lnTo>
                    <a:pt x="6389" y="7882"/>
                  </a:lnTo>
                  <a:lnTo>
                    <a:pt x="6389" y="7882"/>
                  </a:lnTo>
                  <a:lnTo>
                    <a:pt x="6029" y="7315"/>
                  </a:lnTo>
                  <a:lnTo>
                    <a:pt x="6029" y="7315"/>
                  </a:lnTo>
                  <a:lnTo>
                    <a:pt x="5840" y="7031"/>
                  </a:lnTo>
                  <a:lnTo>
                    <a:pt x="5689" y="6748"/>
                  </a:lnTo>
                  <a:lnTo>
                    <a:pt x="5557" y="6426"/>
                  </a:lnTo>
                  <a:lnTo>
                    <a:pt x="5462" y="6105"/>
                  </a:lnTo>
                  <a:lnTo>
                    <a:pt x="5406" y="5784"/>
                  </a:lnTo>
                  <a:lnTo>
                    <a:pt x="5387" y="5444"/>
                  </a:lnTo>
                  <a:lnTo>
                    <a:pt x="5387" y="5103"/>
                  </a:lnTo>
                  <a:lnTo>
                    <a:pt x="5444" y="4763"/>
                  </a:lnTo>
                  <a:lnTo>
                    <a:pt x="5444" y="4763"/>
                  </a:lnTo>
                  <a:lnTo>
                    <a:pt x="5425" y="4744"/>
                  </a:lnTo>
                  <a:lnTo>
                    <a:pt x="5425" y="4744"/>
                  </a:lnTo>
                  <a:lnTo>
                    <a:pt x="5425" y="4555"/>
                  </a:lnTo>
                  <a:lnTo>
                    <a:pt x="5425" y="4555"/>
                  </a:lnTo>
                  <a:lnTo>
                    <a:pt x="5462" y="4309"/>
                  </a:lnTo>
                  <a:lnTo>
                    <a:pt x="5538" y="4064"/>
                  </a:lnTo>
                  <a:lnTo>
                    <a:pt x="5538" y="4064"/>
                  </a:lnTo>
                  <a:lnTo>
                    <a:pt x="5670" y="3856"/>
                  </a:lnTo>
                  <a:lnTo>
                    <a:pt x="5746" y="3742"/>
                  </a:lnTo>
                  <a:lnTo>
                    <a:pt x="5822" y="3629"/>
                  </a:lnTo>
                  <a:lnTo>
                    <a:pt x="5935" y="3553"/>
                  </a:lnTo>
                  <a:lnTo>
                    <a:pt x="6029" y="3497"/>
                  </a:lnTo>
                  <a:lnTo>
                    <a:pt x="6143" y="3478"/>
                  </a:lnTo>
                  <a:lnTo>
                    <a:pt x="6218" y="3478"/>
                  </a:lnTo>
                  <a:lnTo>
                    <a:pt x="6275" y="3516"/>
                  </a:lnTo>
                  <a:lnTo>
                    <a:pt x="6275" y="3516"/>
                  </a:lnTo>
                  <a:lnTo>
                    <a:pt x="6351" y="3553"/>
                  </a:lnTo>
                  <a:lnTo>
                    <a:pt x="6407" y="3610"/>
                  </a:lnTo>
                  <a:lnTo>
                    <a:pt x="6521" y="3742"/>
                  </a:lnTo>
                  <a:lnTo>
                    <a:pt x="6521" y="3742"/>
                  </a:lnTo>
                  <a:lnTo>
                    <a:pt x="6729" y="4007"/>
                  </a:lnTo>
                  <a:lnTo>
                    <a:pt x="6918" y="4272"/>
                  </a:lnTo>
                  <a:lnTo>
                    <a:pt x="6918" y="4272"/>
                  </a:lnTo>
                  <a:lnTo>
                    <a:pt x="7145" y="4631"/>
                  </a:lnTo>
                  <a:lnTo>
                    <a:pt x="7371" y="4990"/>
                  </a:lnTo>
                  <a:lnTo>
                    <a:pt x="7466" y="5179"/>
                  </a:lnTo>
                  <a:lnTo>
                    <a:pt x="7541" y="5368"/>
                  </a:lnTo>
                  <a:lnTo>
                    <a:pt x="7617" y="5576"/>
                  </a:lnTo>
                  <a:lnTo>
                    <a:pt x="7674" y="5784"/>
                  </a:lnTo>
                  <a:lnTo>
                    <a:pt x="7674" y="5784"/>
                  </a:lnTo>
                  <a:close/>
                  <a:moveTo>
                    <a:pt x="13457" y="18031"/>
                  </a:moveTo>
                  <a:lnTo>
                    <a:pt x="13457" y="18031"/>
                  </a:lnTo>
                  <a:lnTo>
                    <a:pt x="13476" y="18239"/>
                  </a:lnTo>
                  <a:lnTo>
                    <a:pt x="13495" y="18466"/>
                  </a:lnTo>
                  <a:lnTo>
                    <a:pt x="13495" y="18882"/>
                  </a:lnTo>
                  <a:lnTo>
                    <a:pt x="13495" y="18882"/>
                  </a:lnTo>
                  <a:lnTo>
                    <a:pt x="13476" y="19165"/>
                  </a:lnTo>
                  <a:lnTo>
                    <a:pt x="13457" y="19354"/>
                  </a:lnTo>
                  <a:lnTo>
                    <a:pt x="13438" y="19562"/>
                  </a:lnTo>
                  <a:lnTo>
                    <a:pt x="13401" y="19732"/>
                  </a:lnTo>
                  <a:lnTo>
                    <a:pt x="13325" y="19884"/>
                  </a:lnTo>
                  <a:lnTo>
                    <a:pt x="13287" y="19940"/>
                  </a:lnTo>
                  <a:lnTo>
                    <a:pt x="13249" y="19978"/>
                  </a:lnTo>
                  <a:lnTo>
                    <a:pt x="13193" y="19978"/>
                  </a:lnTo>
                  <a:lnTo>
                    <a:pt x="13117" y="19978"/>
                  </a:lnTo>
                  <a:lnTo>
                    <a:pt x="13117" y="19978"/>
                  </a:lnTo>
                  <a:lnTo>
                    <a:pt x="13098" y="19940"/>
                  </a:lnTo>
                  <a:lnTo>
                    <a:pt x="13060" y="19902"/>
                  </a:lnTo>
                  <a:lnTo>
                    <a:pt x="13060" y="19902"/>
                  </a:lnTo>
                  <a:lnTo>
                    <a:pt x="12890" y="19581"/>
                  </a:lnTo>
                  <a:lnTo>
                    <a:pt x="12890" y="19581"/>
                  </a:lnTo>
                  <a:lnTo>
                    <a:pt x="12796" y="19449"/>
                  </a:lnTo>
                  <a:lnTo>
                    <a:pt x="12701" y="19316"/>
                  </a:lnTo>
                  <a:lnTo>
                    <a:pt x="12512" y="19071"/>
                  </a:lnTo>
                  <a:lnTo>
                    <a:pt x="12512" y="19071"/>
                  </a:lnTo>
                  <a:lnTo>
                    <a:pt x="12361" y="18806"/>
                  </a:lnTo>
                  <a:lnTo>
                    <a:pt x="12229" y="18542"/>
                  </a:lnTo>
                  <a:lnTo>
                    <a:pt x="12229" y="18542"/>
                  </a:lnTo>
                  <a:lnTo>
                    <a:pt x="12078" y="18258"/>
                  </a:lnTo>
                  <a:lnTo>
                    <a:pt x="11945" y="17975"/>
                  </a:lnTo>
                  <a:lnTo>
                    <a:pt x="11945" y="17975"/>
                  </a:lnTo>
                  <a:lnTo>
                    <a:pt x="11889" y="17842"/>
                  </a:lnTo>
                  <a:lnTo>
                    <a:pt x="11870" y="17710"/>
                  </a:lnTo>
                  <a:lnTo>
                    <a:pt x="11870" y="17578"/>
                  </a:lnTo>
                  <a:lnTo>
                    <a:pt x="11870" y="17426"/>
                  </a:lnTo>
                  <a:lnTo>
                    <a:pt x="11908" y="17294"/>
                  </a:lnTo>
                  <a:lnTo>
                    <a:pt x="11945" y="17143"/>
                  </a:lnTo>
                  <a:lnTo>
                    <a:pt x="12040" y="16878"/>
                  </a:lnTo>
                  <a:lnTo>
                    <a:pt x="12040" y="16878"/>
                  </a:lnTo>
                  <a:lnTo>
                    <a:pt x="12078" y="16803"/>
                  </a:lnTo>
                  <a:lnTo>
                    <a:pt x="12115" y="16727"/>
                  </a:lnTo>
                  <a:lnTo>
                    <a:pt x="12248" y="16614"/>
                  </a:lnTo>
                  <a:lnTo>
                    <a:pt x="12380" y="16500"/>
                  </a:lnTo>
                  <a:lnTo>
                    <a:pt x="12531" y="16406"/>
                  </a:lnTo>
                  <a:lnTo>
                    <a:pt x="12531" y="16406"/>
                  </a:lnTo>
                  <a:lnTo>
                    <a:pt x="12909" y="16179"/>
                  </a:lnTo>
                  <a:lnTo>
                    <a:pt x="12909" y="16179"/>
                  </a:lnTo>
                  <a:lnTo>
                    <a:pt x="12928" y="16179"/>
                  </a:lnTo>
                  <a:lnTo>
                    <a:pt x="12947" y="16179"/>
                  </a:lnTo>
                  <a:lnTo>
                    <a:pt x="12947" y="16179"/>
                  </a:lnTo>
                  <a:lnTo>
                    <a:pt x="12966" y="16198"/>
                  </a:lnTo>
                  <a:lnTo>
                    <a:pt x="12966" y="16198"/>
                  </a:lnTo>
                  <a:lnTo>
                    <a:pt x="12985" y="16217"/>
                  </a:lnTo>
                  <a:lnTo>
                    <a:pt x="13004" y="16255"/>
                  </a:lnTo>
                  <a:lnTo>
                    <a:pt x="13004" y="16255"/>
                  </a:lnTo>
                  <a:lnTo>
                    <a:pt x="13023" y="16274"/>
                  </a:lnTo>
                  <a:lnTo>
                    <a:pt x="13023" y="16274"/>
                  </a:lnTo>
                  <a:lnTo>
                    <a:pt x="13098" y="16500"/>
                  </a:lnTo>
                  <a:lnTo>
                    <a:pt x="13174" y="16746"/>
                  </a:lnTo>
                  <a:lnTo>
                    <a:pt x="13287" y="17219"/>
                  </a:lnTo>
                  <a:lnTo>
                    <a:pt x="13287" y="17219"/>
                  </a:lnTo>
                  <a:lnTo>
                    <a:pt x="13382" y="17634"/>
                  </a:lnTo>
                  <a:lnTo>
                    <a:pt x="13457" y="18031"/>
                  </a:lnTo>
                  <a:lnTo>
                    <a:pt x="13457" y="18031"/>
                  </a:lnTo>
                  <a:close/>
                  <a:moveTo>
                    <a:pt x="10150" y="31885"/>
                  </a:moveTo>
                  <a:lnTo>
                    <a:pt x="10150" y="31885"/>
                  </a:lnTo>
                  <a:lnTo>
                    <a:pt x="10225" y="32226"/>
                  </a:lnTo>
                  <a:lnTo>
                    <a:pt x="10282" y="32566"/>
                  </a:lnTo>
                  <a:lnTo>
                    <a:pt x="10282" y="32755"/>
                  </a:lnTo>
                  <a:lnTo>
                    <a:pt x="10282" y="32925"/>
                  </a:lnTo>
                  <a:lnTo>
                    <a:pt x="10263" y="33095"/>
                  </a:lnTo>
                  <a:lnTo>
                    <a:pt x="10244" y="33284"/>
                  </a:lnTo>
                  <a:lnTo>
                    <a:pt x="10244" y="33284"/>
                  </a:lnTo>
                  <a:lnTo>
                    <a:pt x="10206" y="33397"/>
                  </a:lnTo>
                  <a:lnTo>
                    <a:pt x="10169" y="33492"/>
                  </a:lnTo>
                  <a:lnTo>
                    <a:pt x="10112" y="33549"/>
                  </a:lnTo>
                  <a:lnTo>
                    <a:pt x="10055" y="33586"/>
                  </a:lnTo>
                  <a:lnTo>
                    <a:pt x="9980" y="33586"/>
                  </a:lnTo>
                  <a:lnTo>
                    <a:pt x="9885" y="33605"/>
                  </a:lnTo>
                  <a:lnTo>
                    <a:pt x="9677" y="33624"/>
                  </a:lnTo>
                  <a:lnTo>
                    <a:pt x="9677" y="33624"/>
                  </a:lnTo>
                  <a:lnTo>
                    <a:pt x="9148" y="33662"/>
                  </a:lnTo>
                  <a:lnTo>
                    <a:pt x="8619" y="33700"/>
                  </a:lnTo>
                  <a:lnTo>
                    <a:pt x="8619" y="33700"/>
                  </a:lnTo>
                  <a:lnTo>
                    <a:pt x="8487" y="33700"/>
                  </a:lnTo>
                  <a:lnTo>
                    <a:pt x="8373" y="33662"/>
                  </a:lnTo>
                  <a:lnTo>
                    <a:pt x="8260" y="33605"/>
                  </a:lnTo>
                  <a:lnTo>
                    <a:pt x="8203" y="33567"/>
                  </a:lnTo>
                  <a:lnTo>
                    <a:pt x="8165" y="33511"/>
                  </a:lnTo>
                  <a:lnTo>
                    <a:pt x="8165" y="33511"/>
                  </a:lnTo>
                  <a:lnTo>
                    <a:pt x="8052" y="33341"/>
                  </a:lnTo>
                  <a:lnTo>
                    <a:pt x="7976" y="33152"/>
                  </a:lnTo>
                  <a:lnTo>
                    <a:pt x="7806" y="32774"/>
                  </a:lnTo>
                  <a:lnTo>
                    <a:pt x="7806" y="32774"/>
                  </a:lnTo>
                  <a:lnTo>
                    <a:pt x="7560" y="32226"/>
                  </a:lnTo>
                  <a:lnTo>
                    <a:pt x="7466" y="31980"/>
                  </a:lnTo>
                  <a:lnTo>
                    <a:pt x="7409" y="31734"/>
                  </a:lnTo>
                  <a:lnTo>
                    <a:pt x="7390" y="31621"/>
                  </a:lnTo>
                  <a:lnTo>
                    <a:pt x="7390" y="31488"/>
                  </a:lnTo>
                  <a:lnTo>
                    <a:pt x="7409" y="31375"/>
                  </a:lnTo>
                  <a:lnTo>
                    <a:pt x="7447" y="31243"/>
                  </a:lnTo>
                  <a:lnTo>
                    <a:pt x="7504" y="31129"/>
                  </a:lnTo>
                  <a:lnTo>
                    <a:pt x="7579" y="30997"/>
                  </a:lnTo>
                  <a:lnTo>
                    <a:pt x="7655" y="30865"/>
                  </a:lnTo>
                  <a:lnTo>
                    <a:pt x="7787" y="30732"/>
                  </a:lnTo>
                  <a:lnTo>
                    <a:pt x="7787" y="30732"/>
                  </a:lnTo>
                  <a:lnTo>
                    <a:pt x="7920" y="30581"/>
                  </a:lnTo>
                  <a:lnTo>
                    <a:pt x="8090" y="30430"/>
                  </a:lnTo>
                  <a:lnTo>
                    <a:pt x="8430" y="30184"/>
                  </a:lnTo>
                  <a:lnTo>
                    <a:pt x="8789" y="29939"/>
                  </a:lnTo>
                  <a:lnTo>
                    <a:pt x="9129" y="29712"/>
                  </a:lnTo>
                  <a:lnTo>
                    <a:pt x="9129" y="29712"/>
                  </a:lnTo>
                  <a:lnTo>
                    <a:pt x="9413" y="29523"/>
                  </a:lnTo>
                  <a:lnTo>
                    <a:pt x="9696" y="29334"/>
                  </a:lnTo>
                  <a:lnTo>
                    <a:pt x="9696" y="29334"/>
                  </a:lnTo>
                  <a:lnTo>
                    <a:pt x="9791" y="29296"/>
                  </a:lnTo>
                  <a:lnTo>
                    <a:pt x="9828" y="29296"/>
                  </a:lnTo>
                  <a:lnTo>
                    <a:pt x="9828" y="29296"/>
                  </a:lnTo>
                  <a:lnTo>
                    <a:pt x="9847" y="29334"/>
                  </a:lnTo>
                  <a:lnTo>
                    <a:pt x="9847" y="29334"/>
                  </a:lnTo>
                  <a:lnTo>
                    <a:pt x="9866" y="29353"/>
                  </a:lnTo>
                  <a:lnTo>
                    <a:pt x="9866" y="29372"/>
                  </a:lnTo>
                  <a:lnTo>
                    <a:pt x="9866" y="29372"/>
                  </a:lnTo>
                  <a:lnTo>
                    <a:pt x="9885" y="29901"/>
                  </a:lnTo>
                  <a:lnTo>
                    <a:pt x="9885" y="29901"/>
                  </a:lnTo>
                  <a:lnTo>
                    <a:pt x="9904" y="30222"/>
                  </a:lnTo>
                  <a:lnTo>
                    <a:pt x="9942" y="30562"/>
                  </a:lnTo>
                  <a:lnTo>
                    <a:pt x="10055" y="31224"/>
                  </a:lnTo>
                  <a:lnTo>
                    <a:pt x="10055" y="31224"/>
                  </a:lnTo>
                  <a:lnTo>
                    <a:pt x="10150" y="31885"/>
                  </a:lnTo>
                  <a:lnTo>
                    <a:pt x="10150" y="31885"/>
                  </a:lnTo>
                  <a:close/>
                  <a:moveTo>
                    <a:pt x="18882" y="35136"/>
                  </a:moveTo>
                  <a:lnTo>
                    <a:pt x="18882" y="35136"/>
                  </a:lnTo>
                  <a:lnTo>
                    <a:pt x="18901" y="34928"/>
                  </a:lnTo>
                  <a:lnTo>
                    <a:pt x="18901" y="34739"/>
                  </a:lnTo>
                  <a:lnTo>
                    <a:pt x="18882" y="34550"/>
                  </a:lnTo>
                  <a:lnTo>
                    <a:pt x="18825" y="34361"/>
                  </a:lnTo>
                  <a:lnTo>
                    <a:pt x="18825" y="34361"/>
                  </a:lnTo>
                  <a:lnTo>
                    <a:pt x="18712" y="34172"/>
                  </a:lnTo>
                  <a:lnTo>
                    <a:pt x="18598" y="34002"/>
                  </a:lnTo>
                  <a:lnTo>
                    <a:pt x="18447" y="33832"/>
                  </a:lnTo>
                  <a:lnTo>
                    <a:pt x="18315" y="33681"/>
                  </a:lnTo>
                  <a:lnTo>
                    <a:pt x="18315" y="33681"/>
                  </a:lnTo>
                  <a:lnTo>
                    <a:pt x="18182" y="33322"/>
                  </a:lnTo>
                  <a:lnTo>
                    <a:pt x="18182" y="33322"/>
                  </a:lnTo>
                  <a:lnTo>
                    <a:pt x="18806" y="33265"/>
                  </a:lnTo>
                  <a:lnTo>
                    <a:pt x="19430" y="33189"/>
                  </a:lnTo>
                  <a:lnTo>
                    <a:pt x="19430" y="33189"/>
                  </a:lnTo>
                  <a:lnTo>
                    <a:pt x="19713" y="33189"/>
                  </a:lnTo>
                  <a:lnTo>
                    <a:pt x="19846" y="33208"/>
                  </a:lnTo>
                  <a:lnTo>
                    <a:pt x="19978" y="33246"/>
                  </a:lnTo>
                  <a:lnTo>
                    <a:pt x="19978" y="33246"/>
                  </a:lnTo>
                  <a:lnTo>
                    <a:pt x="20091" y="33322"/>
                  </a:lnTo>
                  <a:lnTo>
                    <a:pt x="20186" y="33416"/>
                  </a:lnTo>
                  <a:lnTo>
                    <a:pt x="20262" y="33511"/>
                  </a:lnTo>
                  <a:lnTo>
                    <a:pt x="20299" y="33567"/>
                  </a:lnTo>
                  <a:lnTo>
                    <a:pt x="20318" y="33624"/>
                  </a:lnTo>
                  <a:lnTo>
                    <a:pt x="20318" y="33624"/>
                  </a:lnTo>
                  <a:lnTo>
                    <a:pt x="20318" y="33738"/>
                  </a:lnTo>
                  <a:lnTo>
                    <a:pt x="20299" y="33851"/>
                  </a:lnTo>
                  <a:lnTo>
                    <a:pt x="20262" y="33964"/>
                  </a:lnTo>
                  <a:lnTo>
                    <a:pt x="20205" y="34078"/>
                  </a:lnTo>
                  <a:lnTo>
                    <a:pt x="20091" y="34286"/>
                  </a:lnTo>
                  <a:lnTo>
                    <a:pt x="19959" y="34475"/>
                  </a:lnTo>
                  <a:lnTo>
                    <a:pt x="19959" y="34475"/>
                  </a:lnTo>
                  <a:lnTo>
                    <a:pt x="19770" y="34739"/>
                  </a:lnTo>
                  <a:lnTo>
                    <a:pt x="19562" y="35004"/>
                  </a:lnTo>
                  <a:lnTo>
                    <a:pt x="19109" y="35476"/>
                  </a:lnTo>
                  <a:lnTo>
                    <a:pt x="19109" y="35476"/>
                  </a:lnTo>
                  <a:lnTo>
                    <a:pt x="19052" y="35552"/>
                  </a:lnTo>
                  <a:lnTo>
                    <a:pt x="19052" y="35552"/>
                  </a:lnTo>
                  <a:lnTo>
                    <a:pt x="18882" y="35136"/>
                  </a:lnTo>
                  <a:lnTo>
                    <a:pt x="18882" y="3513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7" name="Google Shape;487;p19"/>
            <p:cNvSpPr/>
            <p:nvPr/>
          </p:nvSpPr>
          <p:spPr>
            <a:xfrm>
              <a:off x="3055375" y="3920400"/>
              <a:ext cx="1283850" cy="1426550"/>
            </a:xfrm>
            <a:custGeom>
              <a:avLst/>
              <a:gdLst/>
              <a:ahLst/>
              <a:cxnLst/>
              <a:rect l="l" t="t" r="r" b="b"/>
              <a:pathLst>
                <a:path w="51354" h="57062" extrusionOk="0">
                  <a:moveTo>
                    <a:pt x="19695" y="50957"/>
                  </a:moveTo>
                  <a:lnTo>
                    <a:pt x="19695" y="50957"/>
                  </a:lnTo>
                  <a:lnTo>
                    <a:pt x="19714" y="51127"/>
                  </a:lnTo>
                  <a:lnTo>
                    <a:pt x="19733" y="51316"/>
                  </a:lnTo>
                  <a:lnTo>
                    <a:pt x="19733" y="51675"/>
                  </a:lnTo>
                  <a:lnTo>
                    <a:pt x="19733" y="51675"/>
                  </a:lnTo>
                  <a:lnTo>
                    <a:pt x="19695" y="51939"/>
                  </a:lnTo>
                  <a:lnTo>
                    <a:pt x="19657" y="52204"/>
                  </a:lnTo>
                  <a:lnTo>
                    <a:pt x="19601" y="52469"/>
                  </a:lnTo>
                  <a:lnTo>
                    <a:pt x="19563" y="52582"/>
                  </a:lnTo>
                  <a:lnTo>
                    <a:pt x="19506" y="52714"/>
                  </a:lnTo>
                  <a:lnTo>
                    <a:pt x="19506" y="52714"/>
                  </a:lnTo>
                  <a:lnTo>
                    <a:pt x="19431" y="52847"/>
                  </a:lnTo>
                  <a:lnTo>
                    <a:pt x="19374" y="52903"/>
                  </a:lnTo>
                  <a:lnTo>
                    <a:pt x="19336" y="52922"/>
                  </a:lnTo>
                  <a:lnTo>
                    <a:pt x="19298" y="52922"/>
                  </a:lnTo>
                  <a:lnTo>
                    <a:pt x="19298" y="52922"/>
                  </a:lnTo>
                  <a:lnTo>
                    <a:pt x="19223" y="52865"/>
                  </a:lnTo>
                  <a:lnTo>
                    <a:pt x="19147" y="52771"/>
                  </a:lnTo>
                  <a:lnTo>
                    <a:pt x="19090" y="52676"/>
                  </a:lnTo>
                  <a:lnTo>
                    <a:pt x="19034" y="52582"/>
                  </a:lnTo>
                  <a:lnTo>
                    <a:pt x="19034" y="52582"/>
                  </a:lnTo>
                  <a:lnTo>
                    <a:pt x="18807" y="52242"/>
                  </a:lnTo>
                  <a:lnTo>
                    <a:pt x="18580" y="51864"/>
                  </a:lnTo>
                  <a:lnTo>
                    <a:pt x="18580" y="51864"/>
                  </a:lnTo>
                  <a:lnTo>
                    <a:pt x="18523" y="51750"/>
                  </a:lnTo>
                  <a:lnTo>
                    <a:pt x="18505" y="51618"/>
                  </a:lnTo>
                  <a:lnTo>
                    <a:pt x="18523" y="51467"/>
                  </a:lnTo>
                  <a:lnTo>
                    <a:pt x="18580" y="51353"/>
                  </a:lnTo>
                  <a:lnTo>
                    <a:pt x="18580" y="51353"/>
                  </a:lnTo>
                  <a:lnTo>
                    <a:pt x="18901" y="50862"/>
                  </a:lnTo>
                  <a:lnTo>
                    <a:pt x="18901" y="50862"/>
                  </a:lnTo>
                  <a:lnTo>
                    <a:pt x="19128" y="50465"/>
                  </a:lnTo>
                  <a:lnTo>
                    <a:pt x="19374" y="50049"/>
                  </a:lnTo>
                  <a:lnTo>
                    <a:pt x="19374" y="50049"/>
                  </a:lnTo>
                  <a:lnTo>
                    <a:pt x="19393" y="50030"/>
                  </a:lnTo>
                  <a:lnTo>
                    <a:pt x="19412" y="50011"/>
                  </a:lnTo>
                  <a:lnTo>
                    <a:pt x="19412" y="50011"/>
                  </a:lnTo>
                  <a:lnTo>
                    <a:pt x="19468" y="49974"/>
                  </a:lnTo>
                  <a:lnTo>
                    <a:pt x="19487" y="49974"/>
                  </a:lnTo>
                  <a:lnTo>
                    <a:pt x="19506" y="49974"/>
                  </a:lnTo>
                  <a:lnTo>
                    <a:pt x="19506" y="49974"/>
                  </a:lnTo>
                  <a:lnTo>
                    <a:pt x="19525" y="50011"/>
                  </a:lnTo>
                  <a:lnTo>
                    <a:pt x="19506" y="50030"/>
                  </a:lnTo>
                  <a:lnTo>
                    <a:pt x="19506" y="50030"/>
                  </a:lnTo>
                  <a:lnTo>
                    <a:pt x="19450" y="50087"/>
                  </a:lnTo>
                  <a:lnTo>
                    <a:pt x="19450" y="50087"/>
                  </a:lnTo>
                  <a:lnTo>
                    <a:pt x="19487" y="50295"/>
                  </a:lnTo>
                  <a:lnTo>
                    <a:pt x="19544" y="50522"/>
                  </a:lnTo>
                  <a:lnTo>
                    <a:pt x="19695" y="50957"/>
                  </a:lnTo>
                  <a:lnTo>
                    <a:pt x="19695" y="50957"/>
                  </a:lnTo>
                  <a:close/>
                  <a:moveTo>
                    <a:pt x="12532" y="776"/>
                  </a:moveTo>
                  <a:lnTo>
                    <a:pt x="12532" y="776"/>
                  </a:lnTo>
                  <a:lnTo>
                    <a:pt x="12589" y="946"/>
                  </a:lnTo>
                  <a:lnTo>
                    <a:pt x="12626" y="1229"/>
                  </a:lnTo>
                  <a:lnTo>
                    <a:pt x="12683" y="1551"/>
                  </a:lnTo>
                  <a:lnTo>
                    <a:pt x="12702" y="1891"/>
                  </a:lnTo>
                  <a:lnTo>
                    <a:pt x="12702" y="2231"/>
                  </a:lnTo>
                  <a:lnTo>
                    <a:pt x="12683" y="2382"/>
                  </a:lnTo>
                  <a:lnTo>
                    <a:pt x="12645" y="2496"/>
                  </a:lnTo>
                  <a:lnTo>
                    <a:pt x="12608" y="2609"/>
                  </a:lnTo>
                  <a:lnTo>
                    <a:pt x="12551" y="2685"/>
                  </a:lnTo>
                  <a:lnTo>
                    <a:pt x="12475" y="2722"/>
                  </a:lnTo>
                  <a:lnTo>
                    <a:pt x="12362" y="2722"/>
                  </a:lnTo>
                  <a:lnTo>
                    <a:pt x="12362" y="2722"/>
                  </a:lnTo>
                  <a:lnTo>
                    <a:pt x="12135" y="2703"/>
                  </a:lnTo>
                  <a:lnTo>
                    <a:pt x="12003" y="2666"/>
                  </a:lnTo>
                  <a:lnTo>
                    <a:pt x="11870" y="2628"/>
                  </a:lnTo>
                  <a:lnTo>
                    <a:pt x="11757" y="2590"/>
                  </a:lnTo>
                  <a:lnTo>
                    <a:pt x="11663" y="2514"/>
                  </a:lnTo>
                  <a:lnTo>
                    <a:pt x="11587" y="2420"/>
                  </a:lnTo>
                  <a:lnTo>
                    <a:pt x="11568" y="2363"/>
                  </a:lnTo>
                  <a:lnTo>
                    <a:pt x="11549" y="2307"/>
                  </a:lnTo>
                  <a:lnTo>
                    <a:pt x="11549" y="2307"/>
                  </a:lnTo>
                  <a:lnTo>
                    <a:pt x="11530" y="2061"/>
                  </a:lnTo>
                  <a:lnTo>
                    <a:pt x="11530" y="1796"/>
                  </a:lnTo>
                  <a:lnTo>
                    <a:pt x="11568" y="1286"/>
                  </a:lnTo>
                  <a:lnTo>
                    <a:pt x="11568" y="1286"/>
                  </a:lnTo>
                  <a:lnTo>
                    <a:pt x="11549" y="1002"/>
                  </a:lnTo>
                  <a:lnTo>
                    <a:pt x="11568" y="719"/>
                  </a:lnTo>
                  <a:lnTo>
                    <a:pt x="11568" y="587"/>
                  </a:lnTo>
                  <a:lnTo>
                    <a:pt x="11606" y="454"/>
                  </a:lnTo>
                  <a:lnTo>
                    <a:pt x="11644" y="322"/>
                  </a:lnTo>
                  <a:lnTo>
                    <a:pt x="11700" y="190"/>
                  </a:lnTo>
                  <a:lnTo>
                    <a:pt x="11700" y="190"/>
                  </a:lnTo>
                  <a:lnTo>
                    <a:pt x="11757" y="133"/>
                  </a:lnTo>
                  <a:lnTo>
                    <a:pt x="11795" y="76"/>
                  </a:lnTo>
                  <a:lnTo>
                    <a:pt x="11870" y="39"/>
                  </a:lnTo>
                  <a:lnTo>
                    <a:pt x="11946" y="20"/>
                  </a:lnTo>
                  <a:lnTo>
                    <a:pt x="12022" y="1"/>
                  </a:lnTo>
                  <a:lnTo>
                    <a:pt x="12078" y="20"/>
                  </a:lnTo>
                  <a:lnTo>
                    <a:pt x="12154" y="39"/>
                  </a:lnTo>
                  <a:lnTo>
                    <a:pt x="12230" y="76"/>
                  </a:lnTo>
                  <a:lnTo>
                    <a:pt x="12230" y="76"/>
                  </a:lnTo>
                  <a:lnTo>
                    <a:pt x="12286" y="152"/>
                  </a:lnTo>
                  <a:lnTo>
                    <a:pt x="12324" y="228"/>
                  </a:lnTo>
                  <a:lnTo>
                    <a:pt x="12419" y="417"/>
                  </a:lnTo>
                  <a:lnTo>
                    <a:pt x="12532" y="776"/>
                  </a:lnTo>
                  <a:lnTo>
                    <a:pt x="12532" y="776"/>
                  </a:lnTo>
                  <a:close/>
                  <a:moveTo>
                    <a:pt x="2571" y="13836"/>
                  </a:moveTo>
                  <a:lnTo>
                    <a:pt x="2571" y="13836"/>
                  </a:lnTo>
                  <a:lnTo>
                    <a:pt x="2666" y="13930"/>
                  </a:lnTo>
                  <a:lnTo>
                    <a:pt x="2742" y="14025"/>
                  </a:lnTo>
                  <a:lnTo>
                    <a:pt x="2817" y="14138"/>
                  </a:lnTo>
                  <a:lnTo>
                    <a:pt x="2874" y="14252"/>
                  </a:lnTo>
                  <a:lnTo>
                    <a:pt x="2968" y="14479"/>
                  </a:lnTo>
                  <a:lnTo>
                    <a:pt x="3025" y="14705"/>
                  </a:lnTo>
                  <a:lnTo>
                    <a:pt x="3044" y="14970"/>
                  </a:lnTo>
                  <a:lnTo>
                    <a:pt x="3044" y="15216"/>
                  </a:lnTo>
                  <a:lnTo>
                    <a:pt x="3025" y="15480"/>
                  </a:lnTo>
                  <a:lnTo>
                    <a:pt x="2987" y="15726"/>
                  </a:lnTo>
                  <a:lnTo>
                    <a:pt x="2987" y="15726"/>
                  </a:lnTo>
                  <a:lnTo>
                    <a:pt x="2931" y="16028"/>
                  </a:lnTo>
                  <a:lnTo>
                    <a:pt x="2893" y="16161"/>
                  </a:lnTo>
                  <a:lnTo>
                    <a:pt x="2855" y="16293"/>
                  </a:lnTo>
                  <a:lnTo>
                    <a:pt x="2798" y="16406"/>
                  </a:lnTo>
                  <a:lnTo>
                    <a:pt x="2723" y="16539"/>
                  </a:lnTo>
                  <a:lnTo>
                    <a:pt x="2628" y="16652"/>
                  </a:lnTo>
                  <a:lnTo>
                    <a:pt x="2534" y="16784"/>
                  </a:lnTo>
                  <a:lnTo>
                    <a:pt x="2534" y="16784"/>
                  </a:lnTo>
                  <a:lnTo>
                    <a:pt x="2420" y="16917"/>
                  </a:lnTo>
                  <a:lnTo>
                    <a:pt x="2307" y="17030"/>
                  </a:lnTo>
                  <a:lnTo>
                    <a:pt x="2174" y="17125"/>
                  </a:lnTo>
                  <a:lnTo>
                    <a:pt x="2061" y="17219"/>
                  </a:lnTo>
                  <a:lnTo>
                    <a:pt x="1929" y="17295"/>
                  </a:lnTo>
                  <a:lnTo>
                    <a:pt x="1778" y="17351"/>
                  </a:lnTo>
                  <a:lnTo>
                    <a:pt x="1626" y="17408"/>
                  </a:lnTo>
                  <a:lnTo>
                    <a:pt x="1456" y="17465"/>
                  </a:lnTo>
                  <a:lnTo>
                    <a:pt x="1456" y="17465"/>
                  </a:lnTo>
                  <a:lnTo>
                    <a:pt x="1135" y="17578"/>
                  </a:lnTo>
                  <a:lnTo>
                    <a:pt x="814" y="17729"/>
                  </a:lnTo>
                  <a:lnTo>
                    <a:pt x="814" y="17729"/>
                  </a:lnTo>
                  <a:lnTo>
                    <a:pt x="644" y="17824"/>
                  </a:lnTo>
                  <a:lnTo>
                    <a:pt x="644" y="17824"/>
                  </a:lnTo>
                  <a:lnTo>
                    <a:pt x="303" y="18032"/>
                  </a:lnTo>
                  <a:lnTo>
                    <a:pt x="303" y="18032"/>
                  </a:lnTo>
                  <a:lnTo>
                    <a:pt x="284" y="18032"/>
                  </a:lnTo>
                  <a:lnTo>
                    <a:pt x="247" y="18013"/>
                  </a:lnTo>
                  <a:lnTo>
                    <a:pt x="247" y="18013"/>
                  </a:lnTo>
                  <a:lnTo>
                    <a:pt x="247" y="17994"/>
                  </a:lnTo>
                  <a:lnTo>
                    <a:pt x="266" y="17975"/>
                  </a:lnTo>
                  <a:lnTo>
                    <a:pt x="266" y="17975"/>
                  </a:lnTo>
                  <a:lnTo>
                    <a:pt x="644" y="17729"/>
                  </a:lnTo>
                  <a:lnTo>
                    <a:pt x="644" y="17729"/>
                  </a:lnTo>
                  <a:lnTo>
                    <a:pt x="814" y="17635"/>
                  </a:lnTo>
                  <a:lnTo>
                    <a:pt x="814" y="12551"/>
                  </a:lnTo>
                  <a:lnTo>
                    <a:pt x="814" y="12551"/>
                  </a:lnTo>
                  <a:lnTo>
                    <a:pt x="455" y="12248"/>
                  </a:lnTo>
                  <a:lnTo>
                    <a:pt x="284" y="12078"/>
                  </a:lnTo>
                  <a:lnTo>
                    <a:pt x="133" y="11908"/>
                  </a:lnTo>
                  <a:lnTo>
                    <a:pt x="133" y="11908"/>
                  </a:lnTo>
                  <a:lnTo>
                    <a:pt x="58" y="11814"/>
                  </a:lnTo>
                  <a:lnTo>
                    <a:pt x="20" y="11776"/>
                  </a:lnTo>
                  <a:lnTo>
                    <a:pt x="1" y="11719"/>
                  </a:lnTo>
                  <a:lnTo>
                    <a:pt x="1" y="11719"/>
                  </a:lnTo>
                  <a:lnTo>
                    <a:pt x="20" y="11700"/>
                  </a:lnTo>
                  <a:lnTo>
                    <a:pt x="58" y="11681"/>
                  </a:lnTo>
                  <a:lnTo>
                    <a:pt x="77" y="11700"/>
                  </a:lnTo>
                  <a:lnTo>
                    <a:pt x="77" y="11738"/>
                  </a:lnTo>
                  <a:lnTo>
                    <a:pt x="77" y="11738"/>
                  </a:lnTo>
                  <a:lnTo>
                    <a:pt x="247" y="11927"/>
                  </a:lnTo>
                  <a:lnTo>
                    <a:pt x="436" y="12116"/>
                  </a:lnTo>
                  <a:lnTo>
                    <a:pt x="625" y="12286"/>
                  </a:lnTo>
                  <a:lnTo>
                    <a:pt x="814" y="12456"/>
                  </a:lnTo>
                  <a:lnTo>
                    <a:pt x="814" y="12456"/>
                  </a:lnTo>
                  <a:lnTo>
                    <a:pt x="1211" y="12759"/>
                  </a:lnTo>
                  <a:lnTo>
                    <a:pt x="1607" y="13061"/>
                  </a:lnTo>
                  <a:lnTo>
                    <a:pt x="1607" y="13061"/>
                  </a:lnTo>
                  <a:lnTo>
                    <a:pt x="1853" y="13231"/>
                  </a:lnTo>
                  <a:lnTo>
                    <a:pt x="2099" y="13420"/>
                  </a:lnTo>
                  <a:lnTo>
                    <a:pt x="2345" y="13609"/>
                  </a:lnTo>
                  <a:lnTo>
                    <a:pt x="2571" y="13836"/>
                  </a:lnTo>
                  <a:lnTo>
                    <a:pt x="2571" y="13836"/>
                  </a:lnTo>
                  <a:close/>
                  <a:moveTo>
                    <a:pt x="51013" y="2099"/>
                  </a:moveTo>
                  <a:lnTo>
                    <a:pt x="51013" y="2099"/>
                  </a:lnTo>
                  <a:lnTo>
                    <a:pt x="51165" y="2477"/>
                  </a:lnTo>
                  <a:lnTo>
                    <a:pt x="51240" y="2666"/>
                  </a:lnTo>
                  <a:lnTo>
                    <a:pt x="51297" y="2836"/>
                  </a:lnTo>
                  <a:lnTo>
                    <a:pt x="51335" y="3025"/>
                  </a:lnTo>
                  <a:lnTo>
                    <a:pt x="51354" y="3214"/>
                  </a:lnTo>
                  <a:lnTo>
                    <a:pt x="51354" y="3422"/>
                  </a:lnTo>
                  <a:lnTo>
                    <a:pt x="51316" y="3630"/>
                  </a:lnTo>
                  <a:lnTo>
                    <a:pt x="51316" y="3630"/>
                  </a:lnTo>
                  <a:lnTo>
                    <a:pt x="51297" y="3724"/>
                  </a:lnTo>
                  <a:lnTo>
                    <a:pt x="51259" y="3838"/>
                  </a:lnTo>
                  <a:lnTo>
                    <a:pt x="51221" y="3875"/>
                  </a:lnTo>
                  <a:lnTo>
                    <a:pt x="51183" y="3913"/>
                  </a:lnTo>
                  <a:lnTo>
                    <a:pt x="51146" y="3932"/>
                  </a:lnTo>
                  <a:lnTo>
                    <a:pt x="51089" y="3932"/>
                  </a:lnTo>
                  <a:lnTo>
                    <a:pt x="51089" y="3932"/>
                  </a:lnTo>
                  <a:lnTo>
                    <a:pt x="50994" y="3913"/>
                  </a:lnTo>
                  <a:lnTo>
                    <a:pt x="50900" y="3856"/>
                  </a:lnTo>
                  <a:lnTo>
                    <a:pt x="50711" y="3686"/>
                  </a:lnTo>
                  <a:lnTo>
                    <a:pt x="50541" y="3516"/>
                  </a:lnTo>
                  <a:lnTo>
                    <a:pt x="50427" y="3346"/>
                  </a:lnTo>
                  <a:lnTo>
                    <a:pt x="50427" y="3346"/>
                  </a:lnTo>
                  <a:lnTo>
                    <a:pt x="50352" y="3214"/>
                  </a:lnTo>
                  <a:lnTo>
                    <a:pt x="50314" y="3100"/>
                  </a:lnTo>
                  <a:lnTo>
                    <a:pt x="50295" y="2949"/>
                  </a:lnTo>
                  <a:lnTo>
                    <a:pt x="50276" y="2817"/>
                  </a:lnTo>
                  <a:lnTo>
                    <a:pt x="50276" y="2817"/>
                  </a:lnTo>
                  <a:lnTo>
                    <a:pt x="50257" y="2533"/>
                  </a:lnTo>
                  <a:lnTo>
                    <a:pt x="50257" y="2401"/>
                  </a:lnTo>
                  <a:lnTo>
                    <a:pt x="50257" y="2250"/>
                  </a:lnTo>
                  <a:lnTo>
                    <a:pt x="50257" y="2250"/>
                  </a:lnTo>
                  <a:lnTo>
                    <a:pt x="50257" y="2231"/>
                  </a:lnTo>
                  <a:lnTo>
                    <a:pt x="50257" y="2231"/>
                  </a:lnTo>
                  <a:lnTo>
                    <a:pt x="50276" y="2099"/>
                  </a:lnTo>
                  <a:lnTo>
                    <a:pt x="50276" y="2099"/>
                  </a:lnTo>
                  <a:lnTo>
                    <a:pt x="50352" y="1815"/>
                  </a:lnTo>
                  <a:lnTo>
                    <a:pt x="50409" y="1702"/>
                  </a:lnTo>
                  <a:lnTo>
                    <a:pt x="50484" y="1569"/>
                  </a:lnTo>
                  <a:lnTo>
                    <a:pt x="50484" y="1569"/>
                  </a:lnTo>
                  <a:lnTo>
                    <a:pt x="50541" y="1532"/>
                  </a:lnTo>
                  <a:lnTo>
                    <a:pt x="50579" y="1513"/>
                  </a:lnTo>
                  <a:lnTo>
                    <a:pt x="50616" y="1513"/>
                  </a:lnTo>
                  <a:lnTo>
                    <a:pt x="50673" y="1513"/>
                  </a:lnTo>
                  <a:lnTo>
                    <a:pt x="50749" y="1569"/>
                  </a:lnTo>
                  <a:lnTo>
                    <a:pt x="50805" y="1664"/>
                  </a:lnTo>
                  <a:lnTo>
                    <a:pt x="50881" y="1796"/>
                  </a:lnTo>
                  <a:lnTo>
                    <a:pt x="50919" y="1910"/>
                  </a:lnTo>
                  <a:lnTo>
                    <a:pt x="51013" y="2099"/>
                  </a:lnTo>
                  <a:lnTo>
                    <a:pt x="51013" y="2099"/>
                  </a:lnTo>
                  <a:close/>
                  <a:moveTo>
                    <a:pt x="45079" y="16558"/>
                  </a:moveTo>
                  <a:lnTo>
                    <a:pt x="45079" y="16558"/>
                  </a:lnTo>
                  <a:lnTo>
                    <a:pt x="45154" y="16992"/>
                  </a:lnTo>
                  <a:lnTo>
                    <a:pt x="45173" y="17200"/>
                  </a:lnTo>
                  <a:lnTo>
                    <a:pt x="45154" y="17408"/>
                  </a:lnTo>
                  <a:lnTo>
                    <a:pt x="45154" y="17408"/>
                  </a:lnTo>
                  <a:lnTo>
                    <a:pt x="45097" y="17597"/>
                  </a:lnTo>
                  <a:lnTo>
                    <a:pt x="45022" y="17767"/>
                  </a:lnTo>
                  <a:lnTo>
                    <a:pt x="44927" y="17918"/>
                  </a:lnTo>
                  <a:lnTo>
                    <a:pt x="44814" y="18070"/>
                  </a:lnTo>
                  <a:lnTo>
                    <a:pt x="44568" y="18353"/>
                  </a:lnTo>
                  <a:lnTo>
                    <a:pt x="44304" y="18618"/>
                  </a:lnTo>
                  <a:lnTo>
                    <a:pt x="44304" y="18618"/>
                  </a:lnTo>
                  <a:lnTo>
                    <a:pt x="44228" y="18674"/>
                  </a:lnTo>
                  <a:lnTo>
                    <a:pt x="44152" y="18731"/>
                  </a:lnTo>
                  <a:lnTo>
                    <a:pt x="43963" y="18807"/>
                  </a:lnTo>
                  <a:lnTo>
                    <a:pt x="43793" y="18845"/>
                  </a:lnTo>
                  <a:lnTo>
                    <a:pt x="43585" y="18882"/>
                  </a:lnTo>
                  <a:lnTo>
                    <a:pt x="43585" y="18882"/>
                  </a:lnTo>
                  <a:lnTo>
                    <a:pt x="43018" y="18939"/>
                  </a:lnTo>
                  <a:lnTo>
                    <a:pt x="42716" y="18958"/>
                  </a:lnTo>
                  <a:lnTo>
                    <a:pt x="42433" y="18977"/>
                  </a:lnTo>
                  <a:lnTo>
                    <a:pt x="42433" y="18977"/>
                  </a:lnTo>
                  <a:lnTo>
                    <a:pt x="42149" y="18958"/>
                  </a:lnTo>
                  <a:lnTo>
                    <a:pt x="42017" y="18939"/>
                  </a:lnTo>
                  <a:lnTo>
                    <a:pt x="41884" y="18920"/>
                  </a:lnTo>
                  <a:lnTo>
                    <a:pt x="41771" y="18882"/>
                  </a:lnTo>
                  <a:lnTo>
                    <a:pt x="41639" y="18826"/>
                  </a:lnTo>
                  <a:lnTo>
                    <a:pt x="41544" y="18750"/>
                  </a:lnTo>
                  <a:lnTo>
                    <a:pt x="41450" y="18656"/>
                  </a:lnTo>
                  <a:lnTo>
                    <a:pt x="41450" y="18656"/>
                  </a:lnTo>
                  <a:lnTo>
                    <a:pt x="41355" y="18561"/>
                  </a:lnTo>
                  <a:lnTo>
                    <a:pt x="41298" y="18467"/>
                  </a:lnTo>
                  <a:lnTo>
                    <a:pt x="41166" y="18259"/>
                  </a:lnTo>
                  <a:lnTo>
                    <a:pt x="41072" y="18032"/>
                  </a:lnTo>
                  <a:lnTo>
                    <a:pt x="40958" y="17824"/>
                  </a:lnTo>
                  <a:lnTo>
                    <a:pt x="40958" y="17824"/>
                  </a:lnTo>
                  <a:lnTo>
                    <a:pt x="40845" y="17616"/>
                  </a:lnTo>
                  <a:lnTo>
                    <a:pt x="40731" y="17389"/>
                  </a:lnTo>
                  <a:lnTo>
                    <a:pt x="40637" y="17162"/>
                  </a:lnTo>
                  <a:lnTo>
                    <a:pt x="40580" y="16954"/>
                  </a:lnTo>
                  <a:lnTo>
                    <a:pt x="40561" y="16728"/>
                  </a:lnTo>
                  <a:lnTo>
                    <a:pt x="40561" y="16614"/>
                  </a:lnTo>
                  <a:lnTo>
                    <a:pt x="40580" y="16501"/>
                  </a:lnTo>
                  <a:lnTo>
                    <a:pt x="40618" y="16387"/>
                  </a:lnTo>
                  <a:lnTo>
                    <a:pt x="40675" y="16293"/>
                  </a:lnTo>
                  <a:lnTo>
                    <a:pt x="40731" y="16180"/>
                  </a:lnTo>
                  <a:lnTo>
                    <a:pt x="40826" y="16066"/>
                  </a:lnTo>
                  <a:lnTo>
                    <a:pt x="40826" y="16066"/>
                  </a:lnTo>
                  <a:lnTo>
                    <a:pt x="41034" y="15839"/>
                  </a:lnTo>
                  <a:lnTo>
                    <a:pt x="41261" y="15631"/>
                  </a:lnTo>
                  <a:lnTo>
                    <a:pt x="41506" y="15424"/>
                  </a:lnTo>
                  <a:lnTo>
                    <a:pt x="41752" y="15216"/>
                  </a:lnTo>
                  <a:lnTo>
                    <a:pt x="42281" y="14857"/>
                  </a:lnTo>
                  <a:lnTo>
                    <a:pt x="42792" y="14479"/>
                  </a:lnTo>
                  <a:lnTo>
                    <a:pt x="42792" y="14479"/>
                  </a:lnTo>
                  <a:lnTo>
                    <a:pt x="43094" y="14271"/>
                  </a:lnTo>
                  <a:lnTo>
                    <a:pt x="43378" y="14063"/>
                  </a:lnTo>
                  <a:lnTo>
                    <a:pt x="43378" y="14063"/>
                  </a:lnTo>
                  <a:lnTo>
                    <a:pt x="43396" y="14044"/>
                  </a:lnTo>
                  <a:lnTo>
                    <a:pt x="43396" y="14044"/>
                  </a:lnTo>
                  <a:lnTo>
                    <a:pt x="43415" y="14025"/>
                  </a:lnTo>
                  <a:lnTo>
                    <a:pt x="43434" y="14025"/>
                  </a:lnTo>
                  <a:lnTo>
                    <a:pt x="43472" y="14044"/>
                  </a:lnTo>
                  <a:lnTo>
                    <a:pt x="43491" y="14063"/>
                  </a:lnTo>
                  <a:lnTo>
                    <a:pt x="43491" y="14063"/>
                  </a:lnTo>
                  <a:lnTo>
                    <a:pt x="43529" y="14082"/>
                  </a:lnTo>
                  <a:lnTo>
                    <a:pt x="43548" y="14119"/>
                  </a:lnTo>
                  <a:lnTo>
                    <a:pt x="43567" y="14138"/>
                  </a:lnTo>
                  <a:lnTo>
                    <a:pt x="43567" y="14138"/>
                  </a:lnTo>
                  <a:lnTo>
                    <a:pt x="43680" y="14233"/>
                  </a:lnTo>
                  <a:lnTo>
                    <a:pt x="43680" y="14233"/>
                  </a:lnTo>
                  <a:lnTo>
                    <a:pt x="43945" y="14479"/>
                  </a:lnTo>
                  <a:lnTo>
                    <a:pt x="44171" y="14743"/>
                  </a:lnTo>
                  <a:lnTo>
                    <a:pt x="44171" y="14743"/>
                  </a:lnTo>
                  <a:lnTo>
                    <a:pt x="44323" y="14932"/>
                  </a:lnTo>
                  <a:lnTo>
                    <a:pt x="44474" y="15140"/>
                  </a:lnTo>
                  <a:lnTo>
                    <a:pt x="44625" y="15367"/>
                  </a:lnTo>
                  <a:lnTo>
                    <a:pt x="44738" y="15594"/>
                  </a:lnTo>
                  <a:lnTo>
                    <a:pt x="44852" y="15820"/>
                  </a:lnTo>
                  <a:lnTo>
                    <a:pt x="44946" y="16066"/>
                  </a:lnTo>
                  <a:lnTo>
                    <a:pt x="45022" y="16312"/>
                  </a:lnTo>
                  <a:lnTo>
                    <a:pt x="45079" y="16558"/>
                  </a:lnTo>
                  <a:lnTo>
                    <a:pt x="45079" y="16558"/>
                  </a:lnTo>
                  <a:close/>
                  <a:moveTo>
                    <a:pt x="33417" y="18674"/>
                  </a:moveTo>
                  <a:lnTo>
                    <a:pt x="33417" y="18674"/>
                  </a:lnTo>
                  <a:lnTo>
                    <a:pt x="33568" y="18656"/>
                  </a:lnTo>
                  <a:lnTo>
                    <a:pt x="33700" y="18674"/>
                  </a:lnTo>
                  <a:lnTo>
                    <a:pt x="33795" y="18712"/>
                  </a:lnTo>
                  <a:lnTo>
                    <a:pt x="33852" y="18788"/>
                  </a:lnTo>
                  <a:lnTo>
                    <a:pt x="33871" y="18882"/>
                  </a:lnTo>
                  <a:lnTo>
                    <a:pt x="33871" y="18996"/>
                  </a:lnTo>
                  <a:lnTo>
                    <a:pt x="33814" y="19128"/>
                  </a:lnTo>
                  <a:lnTo>
                    <a:pt x="33757" y="19260"/>
                  </a:lnTo>
                  <a:lnTo>
                    <a:pt x="33757" y="19260"/>
                  </a:lnTo>
                  <a:lnTo>
                    <a:pt x="33606" y="19468"/>
                  </a:lnTo>
                  <a:lnTo>
                    <a:pt x="33455" y="19676"/>
                  </a:lnTo>
                  <a:lnTo>
                    <a:pt x="33133" y="20073"/>
                  </a:lnTo>
                  <a:lnTo>
                    <a:pt x="33133" y="20073"/>
                  </a:lnTo>
                  <a:lnTo>
                    <a:pt x="32963" y="20262"/>
                  </a:lnTo>
                  <a:lnTo>
                    <a:pt x="32869" y="20357"/>
                  </a:lnTo>
                  <a:lnTo>
                    <a:pt x="32774" y="20451"/>
                  </a:lnTo>
                  <a:lnTo>
                    <a:pt x="32661" y="20508"/>
                  </a:lnTo>
                  <a:lnTo>
                    <a:pt x="32548" y="20564"/>
                  </a:lnTo>
                  <a:lnTo>
                    <a:pt x="32434" y="20602"/>
                  </a:lnTo>
                  <a:lnTo>
                    <a:pt x="32302" y="20602"/>
                  </a:lnTo>
                  <a:lnTo>
                    <a:pt x="32302" y="20602"/>
                  </a:lnTo>
                  <a:lnTo>
                    <a:pt x="32075" y="20583"/>
                  </a:lnTo>
                  <a:lnTo>
                    <a:pt x="31848" y="20564"/>
                  </a:lnTo>
                  <a:lnTo>
                    <a:pt x="31621" y="20508"/>
                  </a:lnTo>
                  <a:lnTo>
                    <a:pt x="31527" y="20470"/>
                  </a:lnTo>
                  <a:lnTo>
                    <a:pt x="31432" y="20413"/>
                  </a:lnTo>
                  <a:lnTo>
                    <a:pt x="31432" y="20413"/>
                  </a:lnTo>
                  <a:lnTo>
                    <a:pt x="31376" y="20357"/>
                  </a:lnTo>
                  <a:lnTo>
                    <a:pt x="31319" y="20300"/>
                  </a:lnTo>
                  <a:lnTo>
                    <a:pt x="31281" y="20243"/>
                  </a:lnTo>
                  <a:lnTo>
                    <a:pt x="31262" y="20168"/>
                  </a:lnTo>
                  <a:lnTo>
                    <a:pt x="31262" y="20092"/>
                  </a:lnTo>
                  <a:lnTo>
                    <a:pt x="31262" y="20016"/>
                  </a:lnTo>
                  <a:lnTo>
                    <a:pt x="31281" y="19960"/>
                  </a:lnTo>
                  <a:lnTo>
                    <a:pt x="31319" y="19884"/>
                  </a:lnTo>
                  <a:lnTo>
                    <a:pt x="31319" y="19884"/>
                  </a:lnTo>
                  <a:lnTo>
                    <a:pt x="31414" y="19733"/>
                  </a:lnTo>
                  <a:lnTo>
                    <a:pt x="31527" y="19619"/>
                  </a:lnTo>
                  <a:lnTo>
                    <a:pt x="31659" y="19525"/>
                  </a:lnTo>
                  <a:lnTo>
                    <a:pt x="31792" y="19430"/>
                  </a:lnTo>
                  <a:lnTo>
                    <a:pt x="31792" y="19430"/>
                  </a:lnTo>
                  <a:lnTo>
                    <a:pt x="32170" y="19185"/>
                  </a:lnTo>
                  <a:lnTo>
                    <a:pt x="32566" y="18958"/>
                  </a:lnTo>
                  <a:lnTo>
                    <a:pt x="32774" y="18863"/>
                  </a:lnTo>
                  <a:lnTo>
                    <a:pt x="32982" y="18788"/>
                  </a:lnTo>
                  <a:lnTo>
                    <a:pt x="33190" y="18731"/>
                  </a:lnTo>
                  <a:lnTo>
                    <a:pt x="33417" y="18674"/>
                  </a:lnTo>
                  <a:lnTo>
                    <a:pt x="33417" y="18674"/>
                  </a:lnTo>
                  <a:close/>
                  <a:moveTo>
                    <a:pt x="30884" y="35836"/>
                  </a:moveTo>
                  <a:lnTo>
                    <a:pt x="30884" y="35836"/>
                  </a:lnTo>
                  <a:lnTo>
                    <a:pt x="30922" y="35987"/>
                  </a:lnTo>
                  <a:lnTo>
                    <a:pt x="30941" y="36138"/>
                  </a:lnTo>
                  <a:lnTo>
                    <a:pt x="30941" y="36214"/>
                  </a:lnTo>
                  <a:lnTo>
                    <a:pt x="30922" y="36290"/>
                  </a:lnTo>
                  <a:lnTo>
                    <a:pt x="30884" y="36346"/>
                  </a:lnTo>
                  <a:lnTo>
                    <a:pt x="30847" y="36422"/>
                  </a:lnTo>
                  <a:lnTo>
                    <a:pt x="30847" y="36422"/>
                  </a:lnTo>
                  <a:lnTo>
                    <a:pt x="30752" y="36498"/>
                  </a:lnTo>
                  <a:lnTo>
                    <a:pt x="30620" y="36573"/>
                  </a:lnTo>
                  <a:lnTo>
                    <a:pt x="30506" y="36630"/>
                  </a:lnTo>
                  <a:lnTo>
                    <a:pt x="30374" y="36668"/>
                  </a:lnTo>
                  <a:lnTo>
                    <a:pt x="30091" y="36724"/>
                  </a:lnTo>
                  <a:lnTo>
                    <a:pt x="29826" y="36743"/>
                  </a:lnTo>
                  <a:lnTo>
                    <a:pt x="29826" y="36743"/>
                  </a:lnTo>
                  <a:lnTo>
                    <a:pt x="29694" y="36743"/>
                  </a:lnTo>
                  <a:lnTo>
                    <a:pt x="29580" y="36706"/>
                  </a:lnTo>
                  <a:lnTo>
                    <a:pt x="29467" y="36668"/>
                  </a:lnTo>
                  <a:lnTo>
                    <a:pt x="29372" y="36611"/>
                  </a:lnTo>
                  <a:lnTo>
                    <a:pt x="29278" y="36554"/>
                  </a:lnTo>
                  <a:lnTo>
                    <a:pt x="29183" y="36479"/>
                  </a:lnTo>
                  <a:lnTo>
                    <a:pt x="29013" y="36290"/>
                  </a:lnTo>
                  <a:lnTo>
                    <a:pt x="29013" y="36290"/>
                  </a:lnTo>
                  <a:lnTo>
                    <a:pt x="28805" y="36044"/>
                  </a:lnTo>
                  <a:lnTo>
                    <a:pt x="28692" y="35912"/>
                  </a:lnTo>
                  <a:lnTo>
                    <a:pt x="28597" y="35760"/>
                  </a:lnTo>
                  <a:lnTo>
                    <a:pt x="28597" y="35760"/>
                  </a:lnTo>
                  <a:lnTo>
                    <a:pt x="28541" y="35628"/>
                  </a:lnTo>
                  <a:lnTo>
                    <a:pt x="28484" y="35496"/>
                  </a:lnTo>
                  <a:lnTo>
                    <a:pt x="28446" y="35345"/>
                  </a:lnTo>
                  <a:lnTo>
                    <a:pt x="28408" y="35212"/>
                  </a:lnTo>
                  <a:lnTo>
                    <a:pt x="28408" y="34910"/>
                  </a:lnTo>
                  <a:lnTo>
                    <a:pt x="28427" y="34608"/>
                  </a:lnTo>
                  <a:lnTo>
                    <a:pt x="28427" y="34608"/>
                  </a:lnTo>
                  <a:lnTo>
                    <a:pt x="28446" y="34362"/>
                  </a:lnTo>
                  <a:lnTo>
                    <a:pt x="28484" y="34116"/>
                  </a:lnTo>
                  <a:lnTo>
                    <a:pt x="28560" y="33870"/>
                  </a:lnTo>
                  <a:lnTo>
                    <a:pt x="28654" y="33644"/>
                  </a:lnTo>
                  <a:lnTo>
                    <a:pt x="28654" y="33644"/>
                  </a:lnTo>
                  <a:lnTo>
                    <a:pt x="28862" y="33190"/>
                  </a:lnTo>
                  <a:lnTo>
                    <a:pt x="28975" y="32982"/>
                  </a:lnTo>
                  <a:lnTo>
                    <a:pt x="29108" y="32774"/>
                  </a:lnTo>
                  <a:lnTo>
                    <a:pt x="29108" y="32774"/>
                  </a:lnTo>
                  <a:lnTo>
                    <a:pt x="29089" y="32736"/>
                  </a:lnTo>
                  <a:lnTo>
                    <a:pt x="29108" y="32699"/>
                  </a:lnTo>
                  <a:lnTo>
                    <a:pt x="29164" y="32642"/>
                  </a:lnTo>
                  <a:lnTo>
                    <a:pt x="29164" y="32642"/>
                  </a:lnTo>
                  <a:lnTo>
                    <a:pt x="29240" y="32604"/>
                  </a:lnTo>
                  <a:lnTo>
                    <a:pt x="29316" y="32566"/>
                  </a:lnTo>
                  <a:lnTo>
                    <a:pt x="29391" y="32547"/>
                  </a:lnTo>
                  <a:lnTo>
                    <a:pt x="29467" y="32547"/>
                  </a:lnTo>
                  <a:lnTo>
                    <a:pt x="29467" y="32547"/>
                  </a:lnTo>
                  <a:lnTo>
                    <a:pt x="29561" y="32566"/>
                  </a:lnTo>
                  <a:lnTo>
                    <a:pt x="29618" y="32604"/>
                  </a:lnTo>
                  <a:lnTo>
                    <a:pt x="29750" y="32718"/>
                  </a:lnTo>
                  <a:lnTo>
                    <a:pt x="29845" y="32850"/>
                  </a:lnTo>
                  <a:lnTo>
                    <a:pt x="29939" y="32982"/>
                  </a:lnTo>
                  <a:lnTo>
                    <a:pt x="29939" y="32982"/>
                  </a:lnTo>
                  <a:lnTo>
                    <a:pt x="30015" y="33133"/>
                  </a:lnTo>
                  <a:lnTo>
                    <a:pt x="30091" y="33285"/>
                  </a:lnTo>
                  <a:lnTo>
                    <a:pt x="30223" y="33587"/>
                  </a:lnTo>
                  <a:lnTo>
                    <a:pt x="30298" y="33908"/>
                  </a:lnTo>
                  <a:lnTo>
                    <a:pt x="30393" y="34248"/>
                  </a:lnTo>
                  <a:lnTo>
                    <a:pt x="30393" y="34248"/>
                  </a:lnTo>
                  <a:lnTo>
                    <a:pt x="30487" y="34645"/>
                  </a:lnTo>
                  <a:lnTo>
                    <a:pt x="30601" y="35042"/>
                  </a:lnTo>
                  <a:lnTo>
                    <a:pt x="30884" y="35836"/>
                  </a:lnTo>
                  <a:lnTo>
                    <a:pt x="30884" y="35836"/>
                  </a:lnTo>
                  <a:close/>
                  <a:moveTo>
                    <a:pt x="12721" y="44398"/>
                  </a:moveTo>
                  <a:lnTo>
                    <a:pt x="12721" y="44398"/>
                  </a:lnTo>
                  <a:lnTo>
                    <a:pt x="12759" y="44398"/>
                  </a:lnTo>
                  <a:lnTo>
                    <a:pt x="12759" y="44436"/>
                  </a:lnTo>
                  <a:lnTo>
                    <a:pt x="12759" y="44436"/>
                  </a:lnTo>
                  <a:lnTo>
                    <a:pt x="12759" y="44663"/>
                  </a:lnTo>
                  <a:lnTo>
                    <a:pt x="12759" y="44908"/>
                  </a:lnTo>
                  <a:lnTo>
                    <a:pt x="12778" y="45381"/>
                  </a:lnTo>
                  <a:lnTo>
                    <a:pt x="12778" y="45381"/>
                  </a:lnTo>
                  <a:lnTo>
                    <a:pt x="12778" y="45551"/>
                  </a:lnTo>
                  <a:lnTo>
                    <a:pt x="12740" y="45721"/>
                  </a:lnTo>
                  <a:lnTo>
                    <a:pt x="12683" y="45872"/>
                  </a:lnTo>
                  <a:lnTo>
                    <a:pt x="12626" y="46042"/>
                  </a:lnTo>
                  <a:lnTo>
                    <a:pt x="12626" y="46042"/>
                  </a:lnTo>
                  <a:lnTo>
                    <a:pt x="12494" y="46326"/>
                  </a:lnTo>
                  <a:lnTo>
                    <a:pt x="12419" y="46477"/>
                  </a:lnTo>
                  <a:lnTo>
                    <a:pt x="12343" y="46609"/>
                  </a:lnTo>
                  <a:lnTo>
                    <a:pt x="12230" y="46742"/>
                  </a:lnTo>
                  <a:lnTo>
                    <a:pt x="12116" y="46836"/>
                  </a:lnTo>
                  <a:lnTo>
                    <a:pt x="12041" y="46874"/>
                  </a:lnTo>
                  <a:lnTo>
                    <a:pt x="11965" y="46893"/>
                  </a:lnTo>
                  <a:lnTo>
                    <a:pt x="11889" y="46912"/>
                  </a:lnTo>
                  <a:lnTo>
                    <a:pt x="11814" y="46912"/>
                  </a:lnTo>
                  <a:lnTo>
                    <a:pt x="11814" y="46912"/>
                  </a:lnTo>
                  <a:lnTo>
                    <a:pt x="11549" y="46893"/>
                  </a:lnTo>
                  <a:lnTo>
                    <a:pt x="11341" y="46836"/>
                  </a:lnTo>
                  <a:lnTo>
                    <a:pt x="11171" y="46761"/>
                  </a:lnTo>
                  <a:lnTo>
                    <a:pt x="11114" y="46704"/>
                  </a:lnTo>
                  <a:lnTo>
                    <a:pt x="11058" y="46647"/>
                  </a:lnTo>
                  <a:lnTo>
                    <a:pt x="11001" y="46590"/>
                  </a:lnTo>
                  <a:lnTo>
                    <a:pt x="10963" y="46515"/>
                  </a:lnTo>
                  <a:lnTo>
                    <a:pt x="10888" y="46345"/>
                  </a:lnTo>
                  <a:lnTo>
                    <a:pt x="10850" y="46137"/>
                  </a:lnTo>
                  <a:lnTo>
                    <a:pt x="10831" y="45872"/>
                  </a:lnTo>
                  <a:lnTo>
                    <a:pt x="10831" y="45872"/>
                  </a:lnTo>
                  <a:lnTo>
                    <a:pt x="10831" y="45475"/>
                  </a:lnTo>
                  <a:lnTo>
                    <a:pt x="10850" y="45267"/>
                  </a:lnTo>
                  <a:lnTo>
                    <a:pt x="10888" y="45078"/>
                  </a:lnTo>
                  <a:lnTo>
                    <a:pt x="10925" y="44871"/>
                  </a:lnTo>
                  <a:lnTo>
                    <a:pt x="11001" y="44700"/>
                  </a:lnTo>
                  <a:lnTo>
                    <a:pt x="11114" y="44530"/>
                  </a:lnTo>
                  <a:lnTo>
                    <a:pt x="11190" y="44474"/>
                  </a:lnTo>
                  <a:lnTo>
                    <a:pt x="11285" y="44398"/>
                  </a:lnTo>
                  <a:lnTo>
                    <a:pt x="11285" y="44398"/>
                  </a:lnTo>
                  <a:lnTo>
                    <a:pt x="11398" y="44341"/>
                  </a:lnTo>
                  <a:lnTo>
                    <a:pt x="11511" y="44322"/>
                  </a:lnTo>
                  <a:lnTo>
                    <a:pt x="11776" y="44285"/>
                  </a:lnTo>
                  <a:lnTo>
                    <a:pt x="12041" y="44266"/>
                  </a:lnTo>
                  <a:lnTo>
                    <a:pt x="12305" y="44266"/>
                  </a:lnTo>
                  <a:lnTo>
                    <a:pt x="12305" y="44266"/>
                  </a:lnTo>
                  <a:lnTo>
                    <a:pt x="12645" y="44247"/>
                  </a:lnTo>
                  <a:lnTo>
                    <a:pt x="12645" y="44247"/>
                  </a:lnTo>
                  <a:lnTo>
                    <a:pt x="12664" y="44190"/>
                  </a:lnTo>
                  <a:lnTo>
                    <a:pt x="12664" y="44190"/>
                  </a:lnTo>
                  <a:lnTo>
                    <a:pt x="12702" y="44190"/>
                  </a:lnTo>
                  <a:lnTo>
                    <a:pt x="12702" y="44190"/>
                  </a:lnTo>
                  <a:lnTo>
                    <a:pt x="12721" y="44190"/>
                  </a:lnTo>
                  <a:lnTo>
                    <a:pt x="12721" y="44209"/>
                  </a:lnTo>
                  <a:lnTo>
                    <a:pt x="12721" y="44247"/>
                  </a:lnTo>
                  <a:lnTo>
                    <a:pt x="12721" y="44247"/>
                  </a:lnTo>
                  <a:lnTo>
                    <a:pt x="12740" y="44247"/>
                  </a:lnTo>
                  <a:lnTo>
                    <a:pt x="12740" y="44247"/>
                  </a:lnTo>
                  <a:lnTo>
                    <a:pt x="12759" y="44247"/>
                  </a:lnTo>
                  <a:lnTo>
                    <a:pt x="12778" y="44285"/>
                  </a:lnTo>
                  <a:lnTo>
                    <a:pt x="12778" y="44285"/>
                  </a:lnTo>
                  <a:lnTo>
                    <a:pt x="12759" y="44304"/>
                  </a:lnTo>
                  <a:lnTo>
                    <a:pt x="12740" y="44322"/>
                  </a:lnTo>
                  <a:lnTo>
                    <a:pt x="12740" y="44322"/>
                  </a:lnTo>
                  <a:lnTo>
                    <a:pt x="12721" y="44322"/>
                  </a:lnTo>
                  <a:lnTo>
                    <a:pt x="12721" y="44322"/>
                  </a:lnTo>
                  <a:lnTo>
                    <a:pt x="12721" y="44398"/>
                  </a:lnTo>
                  <a:lnTo>
                    <a:pt x="12721" y="44398"/>
                  </a:lnTo>
                  <a:close/>
                  <a:moveTo>
                    <a:pt x="18656" y="56041"/>
                  </a:moveTo>
                  <a:lnTo>
                    <a:pt x="18656" y="56041"/>
                  </a:lnTo>
                  <a:lnTo>
                    <a:pt x="18694" y="56324"/>
                  </a:lnTo>
                  <a:lnTo>
                    <a:pt x="18712" y="56513"/>
                  </a:lnTo>
                  <a:lnTo>
                    <a:pt x="18712" y="56683"/>
                  </a:lnTo>
                  <a:lnTo>
                    <a:pt x="18694" y="56853"/>
                  </a:lnTo>
                  <a:lnTo>
                    <a:pt x="18675" y="56929"/>
                  </a:lnTo>
                  <a:lnTo>
                    <a:pt x="18637" y="56986"/>
                  </a:lnTo>
                  <a:lnTo>
                    <a:pt x="18599" y="57024"/>
                  </a:lnTo>
                  <a:lnTo>
                    <a:pt x="18542" y="57061"/>
                  </a:lnTo>
                  <a:lnTo>
                    <a:pt x="18467" y="57061"/>
                  </a:lnTo>
                  <a:lnTo>
                    <a:pt x="18391" y="57061"/>
                  </a:lnTo>
                  <a:lnTo>
                    <a:pt x="18391" y="57061"/>
                  </a:lnTo>
                  <a:lnTo>
                    <a:pt x="18070" y="56929"/>
                  </a:lnTo>
                  <a:lnTo>
                    <a:pt x="17748" y="56778"/>
                  </a:lnTo>
                  <a:lnTo>
                    <a:pt x="17748" y="56778"/>
                  </a:lnTo>
                  <a:lnTo>
                    <a:pt x="17616" y="56702"/>
                  </a:lnTo>
                  <a:lnTo>
                    <a:pt x="17484" y="56627"/>
                  </a:lnTo>
                  <a:lnTo>
                    <a:pt x="17352" y="56513"/>
                  </a:lnTo>
                  <a:lnTo>
                    <a:pt x="17257" y="56400"/>
                  </a:lnTo>
                  <a:lnTo>
                    <a:pt x="17257" y="56400"/>
                  </a:lnTo>
                  <a:lnTo>
                    <a:pt x="17200" y="56249"/>
                  </a:lnTo>
                  <a:lnTo>
                    <a:pt x="17163" y="56079"/>
                  </a:lnTo>
                  <a:lnTo>
                    <a:pt x="17144" y="55757"/>
                  </a:lnTo>
                  <a:lnTo>
                    <a:pt x="17144" y="55757"/>
                  </a:lnTo>
                  <a:lnTo>
                    <a:pt x="17144" y="55530"/>
                  </a:lnTo>
                  <a:lnTo>
                    <a:pt x="17181" y="55323"/>
                  </a:lnTo>
                  <a:lnTo>
                    <a:pt x="17238" y="55096"/>
                  </a:lnTo>
                  <a:lnTo>
                    <a:pt x="17314" y="54888"/>
                  </a:lnTo>
                  <a:lnTo>
                    <a:pt x="17503" y="54491"/>
                  </a:lnTo>
                  <a:lnTo>
                    <a:pt x="17692" y="54094"/>
                  </a:lnTo>
                  <a:lnTo>
                    <a:pt x="17692" y="54094"/>
                  </a:lnTo>
                  <a:lnTo>
                    <a:pt x="17654" y="53943"/>
                  </a:lnTo>
                  <a:lnTo>
                    <a:pt x="17654" y="53867"/>
                  </a:lnTo>
                  <a:lnTo>
                    <a:pt x="17654" y="53829"/>
                  </a:lnTo>
                  <a:lnTo>
                    <a:pt x="17673" y="53829"/>
                  </a:lnTo>
                  <a:lnTo>
                    <a:pt x="17673" y="53829"/>
                  </a:lnTo>
                  <a:lnTo>
                    <a:pt x="17711" y="53829"/>
                  </a:lnTo>
                  <a:lnTo>
                    <a:pt x="17711" y="53848"/>
                  </a:lnTo>
                  <a:lnTo>
                    <a:pt x="17711" y="53848"/>
                  </a:lnTo>
                  <a:lnTo>
                    <a:pt x="17748" y="53999"/>
                  </a:lnTo>
                  <a:lnTo>
                    <a:pt x="17748" y="53999"/>
                  </a:lnTo>
                  <a:lnTo>
                    <a:pt x="17767" y="53981"/>
                  </a:lnTo>
                  <a:lnTo>
                    <a:pt x="17805" y="53981"/>
                  </a:lnTo>
                  <a:lnTo>
                    <a:pt x="17805" y="53981"/>
                  </a:lnTo>
                  <a:lnTo>
                    <a:pt x="17824" y="54018"/>
                  </a:lnTo>
                  <a:lnTo>
                    <a:pt x="17805" y="54037"/>
                  </a:lnTo>
                  <a:lnTo>
                    <a:pt x="17786" y="54113"/>
                  </a:lnTo>
                  <a:lnTo>
                    <a:pt x="17786" y="54113"/>
                  </a:lnTo>
                  <a:lnTo>
                    <a:pt x="17862" y="54321"/>
                  </a:lnTo>
                  <a:lnTo>
                    <a:pt x="17975" y="54529"/>
                  </a:lnTo>
                  <a:lnTo>
                    <a:pt x="18089" y="54718"/>
                  </a:lnTo>
                  <a:lnTo>
                    <a:pt x="18202" y="54926"/>
                  </a:lnTo>
                  <a:lnTo>
                    <a:pt x="18202" y="54926"/>
                  </a:lnTo>
                  <a:lnTo>
                    <a:pt x="18353" y="55190"/>
                  </a:lnTo>
                  <a:lnTo>
                    <a:pt x="18486" y="55455"/>
                  </a:lnTo>
                  <a:lnTo>
                    <a:pt x="18599" y="55738"/>
                  </a:lnTo>
                  <a:lnTo>
                    <a:pt x="18637" y="55890"/>
                  </a:lnTo>
                  <a:lnTo>
                    <a:pt x="18656" y="56041"/>
                  </a:lnTo>
                  <a:lnTo>
                    <a:pt x="18656" y="5604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8" name="Google Shape;488;p19"/>
            <p:cNvSpPr/>
            <p:nvPr/>
          </p:nvSpPr>
          <p:spPr>
            <a:xfrm>
              <a:off x="3145175" y="4076800"/>
              <a:ext cx="807525" cy="808500"/>
            </a:xfrm>
            <a:custGeom>
              <a:avLst/>
              <a:gdLst/>
              <a:ahLst/>
              <a:cxnLst/>
              <a:rect l="l" t="t" r="r" b="b"/>
              <a:pathLst>
                <a:path w="32301" h="32340" extrusionOk="0">
                  <a:moveTo>
                    <a:pt x="29485" y="28767"/>
                  </a:moveTo>
                  <a:lnTo>
                    <a:pt x="29485" y="28767"/>
                  </a:lnTo>
                  <a:lnTo>
                    <a:pt x="29485" y="29013"/>
                  </a:lnTo>
                  <a:lnTo>
                    <a:pt x="29466" y="29259"/>
                  </a:lnTo>
                  <a:lnTo>
                    <a:pt x="29428" y="29769"/>
                  </a:lnTo>
                  <a:lnTo>
                    <a:pt x="29428" y="29769"/>
                  </a:lnTo>
                  <a:lnTo>
                    <a:pt x="29371" y="30147"/>
                  </a:lnTo>
                  <a:lnTo>
                    <a:pt x="29334" y="30336"/>
                  </a:lnTo>
                  <a:lnTo>
                    <a:pt x="29296" y="30506"/>
                  </a:lnTo>
                  <a:lnTo>
                    <a:pt x="29239" y="30657"/>
                  </a:lnTo>
                  <a:lnTo>
                    <a:pt x="29145" y="30828"/>
                  </a:lnTo>
                  <a:lnTo>
                    <a:pt x="29050" y="30979"/>
                  </a:lnTo>
                  <a:lnTo>
                    <a:pt x="28918" y="31149"/>
                  </a:lnTo>
                  <a:lnTo>
                    <a:pt x="28918" y="31149"/>
                  </a:lnTo>
                  <a:lnTo>
                    <a:pt x="28767" y="31300"/>
                  </a:lnTo>
                  <a:lnTo>
                    <a:pt x="28615" y="31432"/>
                  </a:lnTo>
                  <a:lnTo>
                    <a:pt x="28426" y="31527"/>
                  </a:lnTo>
                  <a:lnTo>
                    <a:pt x="28332" y="31565"/>
                  </a:lnTo>
                  <a:lnTo>
                    <a:pt x="28218" y="31584"/>
                  </a:lnTo>
                  <a:lnTo>
                    <a:pt x="28218" y="31584"/>
                  </a:lnTo>
                  <a:lnTo>
                    <a:pt x="27633" y="31640"/>
                  </a:lnTo>
                  <a:lnTo>
                    <a:pt x="27330" y="31659"/>
                  </a:lnTo>
                  <a:lnTo>
                    <a:pt x="27028" y="31659"/>
                  </a:lnTo>
                  <a:lnTo>
                    <a:pt x="27028" y="31659"/>
                  </a:lnTo>
                  <a:lnTo>
                    <a:pt x="26877" y="31640"/>
                  </a:lnTo>
                  <a:lnTo>
                    <a:pt x="26744" y="31621"/>
                  </a:lnTo>
                  <a:lnTo>
                    <a:pt x="26593" y="31584"/>
                  </a:lnTo>
                  <a:lnTo>
                    <a:pt x="26461" y="31527"/>
                  </a:lnTo>
                  <a:lnTo>
                    <a:pt x="26328" y="31432"/>
                  </a:lnTo>
                  <a:lnTo>
                    <a:pt x="26234" y="31338"/>
                  </a:lnTo>
                  <a:lnTo>
                    <a:pt x="26158" y="31206"/>
                  </a:lnTo>
                  <a:lnTo>
                    <a:pt x="26102" y="31073"/>
                  </a:lnTo>
                  <a:lnTo>
                    <a:pt x="26102" y="31073"/>
                  </a:lnTo>
                  <a:lnTo>
                    <a:pt x="26064" y="30884"/>
                  </a:lnTo>
                  <a:lnTo>
                    <a:pt x="26026" y="30714"/>
                  </a:lnTo>
                  <a:lnTo>
                    <a:pt x="26026" y="30544"/>
                  </a:lnTo>
                  <a:lnTo>
                    <a:pt x="26026" y="30374"/>
                  </a:lnTo>
                  <a:lnTo>
                    <a:pt x="26064" y="30204"/>
                  </a:lnTo>
                  <a:lnTo>
                    <a:pt x="26102" y="30053"/>
                  </a:lnTo>
                  <a:lnTo>
                    <a:pt x="26158" y="29882"/>
                  </a:lnTo>
                  <a:lnTo>
                    <a:pt x="26234" y="29712"/>
                  </a:lnTo>
                  <a:lnTo>
                    <a:pt x="26234" y="29712"/>
                  </a:lnTo>
                  <a:lnTo>
                    <a:pt x="26272" y="29637"/>
                  </a:lnTo>
                  <a:lnTo>
                    <a:pt x="26328" y="29561"/>
                  </a:lnTo>
                  <a:lnTo>
                    <a:pt x="26461" y="29429"/>
                  </a:lnTo>
                  <a:lnTo>
                    <a:pt x="26612" y="29315"/>
                  </a:lnTo>
                  <a:lnTo>
                    <a:pt x="26763" y="29221"/>
                  </a:lnTo>
                  <a:lnTo>
                    <a:pt x="26763" y="29221"/>
                  </a:lnTo>
                  <a:lnTo>
                    <a:pt x="27217" y="28975"/>
                  </a:lnTo>
                  <a:lnTo>
                    <a:pt x="27444" y="28843"/>
                  </a:lnTo>
                  <a:lnTo>
                    <a:pt x="27670" y="28748"/>
                  </a:lnTo>
                  <a:lnTo>
                    <a:pt x="27670" y="28748"/>
                  </a:lnTo>
                  <a:lnTo>
                    <a:pt x="27973" y="28616"/>
                  </a:lnTo>
                  <a:lnTo>
                    <a:pt x="28124" y="28578"/>
                  </a:lnTo>
                  <a:lnTo>
                    <a:pt x="28294" y="28541"/>
                  </a:lnTo>
                  <a:lnTo>
                    <a:pt x="28294" y="28541"/>
                  </a:lnTo>
                  <a:lnTo>
                    <a:pt x="28464" y="28408"/>
                  </a:lnTo>
                  <a:lnTo>
                    <a:pt x="28653" y="28314"/>
                  </a:lnTo>
                  <a:lnTo>
                    <a:pt x="28842" y="28257"/>
                  </a:lnTo>
                  <a:lnTo>
                    <a:pt x="28956" y="28238"/>
                  </a:lnTo>
                  <a:lnTo>
                    <a:pt x="29050" y="28219"/>
                  </a:lnTo>
                  <a:lnTo>
                    <a:pt x="29126" y="28238"/>
                  </a:lnTo>
                  <a:lnTo>
                    <a:pt x="29220" y="28257"/>
                  </a:lnTo>
                  <a:lnTo>
                    <a:pt x="29296" y="28295"/>
                  </a:lnTo>
                  <a:lnTo>
                    <a:pt x="29352" y="28352"/>
                  </a:lnTo>
                  <a:lnTo>
                    <a:pt x="29409" y="28427"/>
                  </a:lnTo>
                  <a:lnTo>
                    <a:pt x="29447" y="28522"/>
                  </a:lnTo>
                  <a:lnTo>
                    <a:pt x="29485" y="28635"/>
                  </a:lnTo>
                  <a:lnTo>
                    <a:pt x="29485" y="28767"/>
                  </a:lnTo>
                  <a:lnTo>
                    <a:pt x="29485" y="28767"/>
                  </a:lnTo>
                  <a:close/>
                  <a:moveTo>
                    <a:pt x="7919" y="3875"/>
                  </a:moveTo>
                  <a:lnTo>
                    <a:pt x="7919" y="3875"/>
                  </a:lnTo>
                  <a:lnTo>
                    <a:pt x="7919" y="4234"/>
                  </a:lnTo>
                  <a:lnTo>
                    <a:pt x="7900" y="4594"/>
                  </a:lnTo>
                  <a:lnTo>
                    <a:pt x="7863" y="4783"/>
                  </a:lnTo>
                  <a:lnTo>
                    <a:pt x="7825" y="4953"/>
                  </a:lnTo>
                  <a:lnTo>
                    <a:pt x="7768" y="5123"/>
                  </a:lnTo>
                  <a:lnTo>
                    <a:pt x="7693" y="5293"/>
                  </a:lnTo>
                  <a:lnTo>
                    <a:pt x="7693" y="5293"/>
                  </a:lnTo>
                  <a:lnTo>
                    <a:pt x="7636" y="5387"/>
                  </a:lnTo>
                  <a:lnTo>
                    <a:pt x="7541" y="5463"/>
                  </a:lnTo>
                  <a:lnTo>
                    <a:pt x="7371" y="5595"/>
                  </a:lnTo>
                  <a:lnTo>
                    <a:pt x="7371" y="5595"/>
                  </a:lnTo>
                  <a:lnTo>
                    <a:pt x="6880" y="5973"/>
                  </a:lnTo>
                  <a:lnTo>
                    <a:pt x="6880" y="5973"/>
                  </a:lnTo>
                  <a:lnTo>
                    <a:pt x="6672" y="6125"/>
                  </a:lnTo>
                  <a:lnTo>
                    <a:pt x="6407" y="6295"/>
                  </a:lnTo>
                  <a:lnTo>
                    <a:pt x="6124" y="6465"/>
                  </a:lnTo>
                  <a:lnTo>
                    <a:pt x="5821" y="6635"/>
                  </a:lnTo>
                  <a:lnTo>
                    <a:pt x="5519" y="6786"/>
                  </a:lnTo>
                  <a:lnTo>
                    <a:pt x="5198" y="6899"/>
                  </a:lnTo>
                  <a:lnTo>
                    <a:pt x="4914" y="6975"/>
                  </a:lnTo>
                  <a:lnTo>
                    <a:pt x="4782" y="6994"/>
                  </a:lnTo>
                  <a:lnTo>
                    <a:pt x="4668" y="7013"/>
                  </a:lnTo>
                  <a:lnTo>
                    <a:pt x="4668" y="7013"/>
                  </a:lnTo>
                  <a:lnTo>
                    <a:pt x="4498" y="6956"/>
                  </a:lnTo>
                  <a:lnTo>
                    <a:pt x="4366" y="6862"/>
                  </a:lnTo>
                  <a:lnTo>
                    <a:pt x="4234" y="6748"/>
                  </a:lnTo>
                  <a:lnTo>
                    <a:pt x="4120" y="6635"/>
                  </a:lnTo>
                  <a:lnTo>
                    <a:pt x="3912" y="6370"/>
                  </a:lnTo>
                  <a:lnTo>
                    <a:pt x="3799" y="6238"/>
                  </a:lnTo>
                  <a:lnTo>
                    <a:pt x="3686" y="6125"/>
                  </a:lnTo>
                  <a:lnTo>
                    <a:pt x="3686" y="6125"/>
                  </a:lnTo>
                  <a:lnTo>
                    <a:pt x="3440" y="5917"/>
                  </a:lnTo>
                  <a:lnTo>
                    <a:pt x="3175" y="5728"/>
                  </a:lnTo>
                  <a:lnTo>
                    <a:pt x="2646" y="5331"/>
                  </a:lnTo>
                  <a:lnTo>
                    <a:pt x="2646" y="5331"/>
                  </a:lnTo>
                  <a:lnTo>
                    <a:pt x="2098" y="4915"/>
                  </a:lnTo>
                  <a:lnTo>
                    <a:pt x="1531" y="4518"/>
                  </a:lnTo>
                  <a:lnTo>
                    <a:pt x="1531" y="4518"/>
                  </a:lnTo>
                  <a:lnTo>
                    <a:pt x="1512" y="4537"/>
                  </a:lnTo>
                  <a:lnTo>
                    <a:pt x="1512" y="4537"/>
                  </a:lnTo>
                  <a:lnTo>
                    <a:pt x="1474" y="4556"/>
                  </a:lnTo>
                  <a:lnTo>
                    <a:pt x="1455" y="4537"/>
                  </a:lnTo>
                  <a:lnTo>
                    <a:pt x="1455" y="4537"/>
                  </a:lnTo>
                  <a:lnTo>
                    <a:pt x="1436" y="4518"/>
                  </a:lnTo>
                  <a:lnTo>
                    <a:pt x="1436" y="4499"/>
                  </a:lnTo>
                  <a:lnTo>
                    <a:pt x="1474" y="4461"/>
                  </a:lnTo>
                  <a:lnTo>
                    <a:pt x="1474" y="4461"/>
                  </a:lnTo>
                  <a:lnTo>
                    <a:pt x="1455" y="4424"/>
                  </a:lnTo>
                  <a:lnTo>
                    <a:pt x="1455" y="4405"/>
                  </a:lnTo>
                  <a:lnTo>
                    <a:pt x="1474" y="4386"/>
                  </a:lnTo>
                  <a:lnTo>
                    <a:pt x="1512" y="4386"/>
                  </a:lnTo>
                  <a:lnTo>
                    <a:pt x="1512" y="4386"/>
                  </a:lnTo>
                  <a:lnTo>
                    <a:pt x="1531" y="4405"/>
                  </a:lnTo>
                  <a:lnTo>
                    <a:pt x="1531" y="4405"/>
                  </a:lnTo>
                  <a:lnTo>
                    <a:pt x="1909" y="4216"/>
                  </a:lnTo>
                  <a:lnTo>
                    <a:pt x="2268" y="4027"/>
                  </a:lnTo>
                  <a:lnTo>
                    <a:pt x="3043" y="3705"/>
                  </a:lnTo>
                  <a:lnTo>
                    <a:pt x="3043" y="3705"/>
                  </a:lnTo>
                  <a:lnTo>
                    <a:pt x="3516" y="3516"/>
                  </a:lnTo>
                  <a:lnTo>
                    <a:pt x="4007" y="3346"/>
                  </a:lnTo>
                  <a:lnTo>
                    <a:pt x="4007" y="3346"/>
                  </a:lnTo>
                  <a:lnTo>
                    <a:pt x="4196" y="3308"/>
                  </a:lnTo>
                  <a:lnTo>
                    <a:pt x="4385" y="3289"/>
                  </a:lnTo>
                  <a:lnTo>
                    <a:pt x="4555" y="3271"/>
                  </a:lnTo>
                  <a:lnTo>
                    <a:pt x="4744" y="3233"/>
                  </a:lnTo>
                  <a:lnTo>
                    <a:pt x="4744" y="3233"/>
                  </a:lnTo>
                  <a:lnTo>
                    <a:pt x="5443" y="3082"/>
                  </a:lnTo>
                  <a:lnTo>
                    <a:pt x="6143" y="2930"/>
                  </a:lnTo>
                  <a:lnTo>
                    <a:pt x="6143" y="2930"/>
                  </a:lnTo>
                  <a:lnTo>
                    <a:pt x="6445" y="2855"/>
                  </a:lnTo>
                  <a:lnTo>
                    <a:pt x="6748" y="2817"/>
                  </a:lnTo>
                  <a:lnTo>
                    <a:pt x="7050" y="2817"/>
                  </a:lnTo>
                  <a:lnTo>
                    <a:pt x="7201" y="2836"/>
                  </a:lnTo>
                  <a:lnTo>
                    <a:pt x="7352" y="2855"/>
                  </a:lnTo>
                  <a:lnTo>
                    <a:pt x="7352" y="2855"/>
                  </a:lnTo>
                  <a:lnTo>
                    <a:pt x="7447" y="2893"/>
                  </a:lnTo>
                  <a:lnTo>
                    <a:pt x="7541" y="2949"/>
                  </a:lnTo>
                  <a:lnTo>
                    <a:pt x="7617" y="3006"/>
                  </a:lnTo>
                  <a:lnTo>
                    <a:pt x="7693" y="3082"/>
                  </a:lnTo>
                  <a:lnTo>
                    <a:pt x="7693" y="3082"/>
                  </a:lnTo>
                  <a:lnTo>
                    <a:pt x="7787" y="3271"/>
                  </a:lnTo>
                  <a:lnTo>
                    <a:pt x="7844" y="3460"/>
                  </a:lnTo>
                  <a:lnTo>
                    <a:pt x="7882" y="3667"/>
                  </a:lnTo>
                  <a:lnTo>
                    <a:pt x="7919" y="3875"/>
                  </a:lnTo>
                  <a:lnTo>
                    <a:pt x="7919" y="3875"/>
                  </a:lnTo>
                  <a:close/>
                  <a:moveTo>
                    <a:pt x="3780" y="29712"/>
                  </a:moveTo>
                  <a:lnTo>
                    <a:pt x="3780" y="29712"/>
                  </a:lnTo>
                  <a:lnTo>
                    <a:pt x="3761" y="29750"/>
                  </a:lnTo>
                  <a:lnTo>
                    <a:pt x="3742" y="29750"/>
                  </a:lnTo>
                  <a:lnTo>
                    <a:pt x="3667" y="29769"/>
                  </a:lnTo>
                  <a:lnTo>
                    <a:pt x="3667" y="29769"/>
                  </a:lnTo>
                  <a:lnTo>
                    <a:pt x="3705" y="29826"/>
                  </a:lnTo>
                  <a:lnTo>
                    <a:pt x="3705" y="29845"/>
                  </a:lnTo>
                  <a:lnTo>
                    <a:pt x="3686" y="29864"/>
                  </a:lnTo>
                  <a:lnTo>
                    <a:pt x="3686" y="29864"/>
                  </a:lnTo>
                  <a:lnTo>
                    <a:pt x="3667" y="29882"/>
                  </a:lnTo>
                  <a:lnTo>
                    <a:pt x="3629" y="29845"/>
                  </a:lnTo>
                  <a:lnTo>
                    <a:pt x="3629" y="29845"/>
                  </a:lnTo>
                  <a:lnTo>
                    <a:pt x="3610" y="29807"/>
                  </a:lnTo>
                  <a:lnTo>
                    <a:pt x="3610" y="29807"/>
                  </a:lnTo>
                  <a:lnTo>
                    <a:pt x="3327" y="30109"/>
                  </a:lnTo>
                  <a:lnTo>
                    <a:pt x="3043" y="30412"/>
                  </a:lnTo>
                  <a:lnTo>
                    <a:pt x="2495" y="31017"/>
                  </a:lnTo>
                  <a:lnTo>
                    <a:pt x="2495" y="31017"/>
                  </a:lnTo>
                  <a:lnTo>
                    <a:pt x="2268" y="31281"/>
                  </a:lnTo>
                  <a:lnTo>
                    <a:pt x="2022" y="31527"/>
                  </a:lnTo>
                  <a:lnTo>
                    <a:pt x="1777" y="31754"/>
                  </a:lnTo>
                  <a:lnTo>
                    <a:pt x="1493" y="31962"/>
                  </a:lnTo>
                  <a:lnTo>
                    <a:pt x="1493" y="31962"/>
                  </a:lnTo>
                  <a:lnTo>
                    <a:pt x="1323" y="32094"/>
                  </a:lnTo>
                  <a:lnTo>
                    <a:pt x="1172" y="32226"/>
                  </a:lnTo>
                  <a:lnTo>
                    <a:pt x="1077" y="32283"/>
                  </a:lnTo>
                  <a:lnTo>
                    <a:pt x="1002" y="32321"/>
                  </a:lnTo>
                  <a:lnTo>
                    <a:pt x="888" y="32340"/>
                  </a:lnTo>
                  <a:lnTo>
                    <a:pt x="794" y="32340"/>
                  </a:lnTo>
                  <a:lnTo>
                    <a:pt x="794" y="32340"/>
                  </a:lnTo>
                  <a:lnTo>
                    <a:pt x="643" y="32302"/>
                  </a:lnTo>
                  <a:lnTo>
                    <a:pt x="529" y="32226"/>
                  </a:lnTo>
                  <a:lnTo>
                    <a:pt x="435" y="32151"/>
                  </a:lnTo>
                  <a:lnTo>
                    <a:pt x="359" y="32037"/>
                  </a:lnTo>
                  <a:lnTo>
                    <a:pt x="302" y="31924"/>
                  </a:lnTo>
                  <a:lnTo>
                    <a:pt x="246" y="31810"/>
                  </a:lnTo>
                  <a:lnTo>
                    <a:pt x="170" y="31546"/>
                  </a:lnTo>
                  <a:lnTo>
                    <a:pt x="170" y="31546"/>
                  </a:lnTo>
                  <a:lnTo>
                    <a:pt x="113" y="31413"/>
                  </a:lnTo>
                  <a:lnTo>
                    <a:pt x="38" y="31281"/>
                  </a:lnTo>
                  <a:lnTo>
                    <a:pt x="19" y="31206"/>
                  </a:lnTo>
                  <a:lnTo>
                    <a:pt x="0" y="31130"/>
                  </a:lnTo>
                  <a:lnTo>
                    <a:pt x="0" y="31073"/>
                  </a:lnTo>
                  <a:lnTo>
                    <a:pt x="38" y="30998"/>
                  </a:lnTo>
                  <a:lnTo>
                    <a:pt x="38" y="30998"/>
                  </a:lnTo>
                  <a:lnTo>
                    <a:pt x="76" y="30941"/>
                  </a:lnTo>
                  <a:lnTo>
                    <a:pt x="132" y="30903"/>
                  </a:lnTo>
                  <a:lnTo>
                    <a:pt x="265" y="30828"/>
                  </a:lnTo>
                  <a:lnTo>
                    <a:pt x="529" y="30695"/>
                  </a:lnTo>
                  <a:lnTo>
                    <a:pt x="529" y="30695"/>
                  </a:lnTo>
                  <a:lnTo>
                    <a:pt x="1153" y="30450"/>
                  </a:lnTo>
                  <a:lnTo>
                    <a:pt x="1796" y="30223"/>
                  </a:lnTo>
                  <a:lnTo>
                    <a:pt x="1796" y="30223"/>
                  </a:lnTo>
                  <a:lnTo>
                    <a:pt x="2268" y="30053"/>
                  </a:lnTo>
                  <a:lnTo>
                    <a:pt x="2722" y="29845"/>
                  </a:lnTo>
                  <a:lnTo>
                    <a:pt x="2722" y="29845"/>
                  </a:lnTo>
                  <a:lnTo>
                    <a:pt x="2930" y="29769"/>
                  </a:lnTo>
                  <a:lnTo>
                    <a:pt x="3156" y="29693"/>
                  </a:lnTo>
                  <a:lnTo>
                    <a:pt x="3270" y="29656"/>
                  </a:lnTo>
                  <a:lnTo>
                    <a:pt x="3383" y="29656"/>
                  </a:lnTo>
                  <a:lnTo>
                    <a:pt x="3497" y="29675"/>
                  </a:lnTo>
                  <a:lnTo>
                    <a:pt x="3610" y="29712"/>
                  </a:lnTo>
                  <a:lnTo>
                    <a:pt x="3610" y="29712"/>
                  </a:lnTo>
                  <a:lnTo>
                    <a:pt x="3705" y="29675"/>
                  </a:lnTo>
                  <a:lnTo>
                    <a:pt x="3742" y="29675"/>
                  </a:lnTo>
                  <a:lnTo>
                    <a:pt x="3761" y="29693"/>
                  </a:lnTo>
                  <a:lnTo>
                    <a:pt x="3780" y="29712"/>
                  </a:lnTo>
                  <a:lnTo>
                    <a:pt x="3780" y="29712"/>
                  </a:lnTo>
                  <a:close/>
                  <a:moveTo>
                    <a:pt x="12172" y="17030"/>
                  </a:moveTo>
                  <a:lnTo>
                    <a:pt x="12172" y="17030"/>
                  </a:lnTo>
                  <a:lnTo>
                    <a:pt x="12172" y="17200"/>
                  </a:lnTo>
                  <a:lnTo>
                    <a:pt x="12153" y="17276"/>
                  </a:lnTo>
                  <a:lnTo>
                    <a:pt x="12134" y="17370"/>
                  </a:lnTo>
                  <a:lnTo>
                    <a:pt x="12096" y="17446"/>
                  </a:lnTo>
                  <a:lnTo>
                    <a:pt x="12059" y="17503"/>
                  </a:lnTo>
                  <a:lnTo>
                    <a:pt x="11983" y="17522"/>
                  </a:lnTo>
                  <a:lnTo>
                    <a:pt x="11870" y="17522"/>
                  </a:lnTo>
                  <a:lnTo>
                    <a:pt x="11870" y="17522"/>
                  </a:lnTo>
                  <a:lnTo>
                    <a:pt x="11643" y="17484"/>
                  </a:lnTo>
                  <a:lnTo>
                    <a:pt x="11416" y="17427"/>
                  </a:lnTo>
                  <a:lnTo>
                    <a:pt x="10981" y="17314"/>
                  </a:lnTo>
                  <a:lnTo>
                    <a:pt x="10981" y="17314"/>
                  </a:lnTo>
                  <a:lnTo>
                    <a:pt x="10622" y="17200"/>
                  </a:lnTo>
                  <a:lnTo>
                    <a:pt x="10471" y="17125"/>
                  </a:lnTo>
                  <a:lnTo>
                    <a:pt x="10320" y="17030"/>
                  </a:lnTo>
                  <a:lnTo>
                    <a:pt x="10320" y="17030"/>
                  </a:lnTo>
                  <a:lnTo>
                    <a:pt x="10225" y="16936"/>
                  </a:lnTo>
                  <a:lnTo>
                    <a:pt x="10150" y="16822"/>
                  </a:lnTo>
                  <a:lnTo>
                    <a:pt x="10112" y="16690"/>
                  </a:lnTo>
                  <a:lnTo>
                    <a:pt x="10112" y="16633"/>
                  </a:lnTo>
                  <a:lnTo>
                    <a:pt x="10112" y="16558"/>
                  </a:lnTo>
                  <a:lnTo>
                    <a:pt x="10112" y="16558"/>
                  </a:lnTo>
                  <a:lnTo>
                    <a:pt x="10187" y="16406"/>
                  </a:lnTo>
                  <a:lnTo>
                    <a:pt x="10301" y="16236"/>
                  </a:lnTo>
                  <a:lnTo>
                    <a:pt x="10509" y="15953"/>
                  </a:lnTo>
                  <a:lnTo>
                    <a:pt x="10509" y="15953"/>
                  </a:lnTo>
                  <a:lnTo>
                    <a:pt x="10754" y="15632"/>
                  </a:lnTo>
                  <a:lnTo>
                    <a:pt x="10887" y="15480"/>
                  </a:lnTo>
                  <a:lnTo>
                    <a:pt x="11019" y="15329"/>
                  </a:lnTo>
                  <a:lnTo>
                    <a:pt x="11019" y="15329"/>
                  </a:lnTo>
                  <a:lnTo>
                    <a:pt x="11000" y="15310"/>
                  </a:lnTo>
                  <a:lnTo>
                    <a:pt x="11019" y="15272"/>
                  </a:lnTo>
                  <a:lnTo>
                    <a:pt x="11038" y="15272"/>
                  </a:lnTo>
                  <a:lnTo>
                    <a:pt x="11076" y="15272"/>
                  </a:lnTo>
                  <a:lnTo>
                    <a:pt x="11076" y="15272"/>
                  </a:lnTo>
                  <a:lnTo>
                    <a:pt x="11114" y="15253"/>
                  </a:lnTo>
                  <a:lnTo>
                    <a:pt x="11132" y="15253"/>
                  </a:lnTo>
                  <a:lnTo>
                    <a:pt x="11151" y="15272"/>
                  </a:lnTo>
                  <a:lnTo>
                    <a:pt x="11151" y="15310"/>
                  </a:lnTo>
                  <a:lnTo>
                    <a:pt x="11151" y="15310"/>
                  </a:lnTo>
                  <a:lnTo>
                    <a:pt x="11321" y="15443"/>
                  </a:lnTo>
                  <a:lnTo>
                    <a:pt x="11492" y="15594"/>
                  </a:lnTo>
                  <a:lnTo>
                    <a:pt x="11643" y="15783"/>
                  </a:lnTo>
                  <a:lnTo>
                    <a:pt x="11775" y="15953"/>
                  </a:lnTo>
                  <a:lnTo>
                    <a:pt x="11775" y="15953"/>
                  </a:lnTo>
                  <a:lnTo>
                    <a:pt x="11945" y="16199"/>
                  </a:lnTo>
                  <a:lnTo>
                    <a:pt x="12059" y="16463"/>
                  </a:lnTo>
                  <a:lnTo>
                    <a:pt x="12115" y="16595"/>
                  </a:lnTo>
                  <a:lnTo>
                    <a:pt x="12134" y="16728"/>
                  </a:lnTo>
                  <a:lnTo>
                    <a:pt x="12172" y="16879"/>
                  </a:lnTo>
                  <a:lnTo>
                    <a:pt x="12172" y="17030"/>
                  </a:lnTo>
                  <a:lnTo>
                    <a:pt x="12172" y="17030"/>
                  </a:lnTo>
                  <a:close/>
                  <a:moveTo>
                    <a:pt x="23115" y="76"/>
                  </a:moveTo>
                  <a:lnTo>
                    <a:pt x="23115" y="76"/>
                  </a:lnTo>
                  <a:lnTo>
                    <a:pt x="23134" y="152"/>
                  </a:lnTo>
                  <a:lnTo>
                    <a:pt x="23153" y="228"/>
                  </a:lnTo>
                  <a:lnTo>
                    <a:pt x="23153" y="379"/>
                  </a:lnTo>
                  <a:lnTo>
                    <a:pt x="23096" y="700"/>
                  </a:lnTo>
                  <a:lnTo>
                    <a:pt x="23096" y="700"/>
                  </a:lnTo>
                  <a:lnTo>
                    <a:pt x="23059" y="908"/>
                  </a:lnTo>
                  <a:lnTo>
                    <a:pt x="22983" y="1097"/>
                  </a:lnTo>
                  <a:lnTo>
                    <a:pt x="22945" y="1192"/>
                  </a:lnTo>
                  <a:lnTo>
                    <a:pt x="22889" y="1267"/>
                  </a:lnTo>
                  <a:lnTo>
                    <a:pt x="22813" y="1362"/>
                  </a:lnTo>
                  <a:lnTo>
                    <a:pt x="22737" y="1418"/>
                  </a:lnTo>
                  <a:lnTo>
                    <a:pt x="22737" y="1418"/>
                  </a:lnTo>
                  <a:lnTo>
                    <a:pt x="22586" y="1532"/>
                  </a:lnTo>
                  <a:lnTo>
                    <a:pt x="22511" y="1551"/>
                  </a:lnTo>
                  <a:lnTo>
                    <a:pt x="22416" y="1570"/>
                  </a:lnTo>
                  <a:lnTo>
                    <a:pt x="22416" y="1570"/>
                  </a:lnTo>
                  <a:lnTo>
                    <a:pt x="22321" y="1551"/>
                  </a:lnTo>
                  <a:lnTo>
                    <a:pt x="22246" y="1494"/>
                  </a:lnTo>
                  <a:lnTo>
                    <a:pt x="22170" y="1437"/>
                  </a:lnTo>
                  <a:lnTo>
                    <a:pt x="22095" y="1362"/>
                  </a:lnTo>
                  <a:lnTo>
                    <a:pt x="22095" y="1362"/>
                  </a:lnTo>
                  <a:lnTo>
                    <a:pt x="22019" y="1267"/>
                  </a:lnTo>
                  <a:lnTo>
                    <a:pt x="21981" y="1154"/>
                  </a:lnTo>
                  <a:lnTo>
                    <a:pt x="22000" y="1021"/>
                  </a:lnTo>
                  <a:lnTo>
                    <a:pt x="22019" y="965"/>
                  </a:lnTo>
                  <a:lnTo>
                    <a:pt x="22038" y="908"/>
                  </a:lnTo>
                  <a:lnTo>
                    <a:pt x="22038" y="908"/>
                  </a:lnTo>
                  <a:lnTo>
                    <a:pt x="22151" y="757"/>
                  </a:lnTo>
                  <a:lnTo>
                    <a:pt x="22284" y="625"/>
                  </a:lnTo>
                  <a:lnTo>
                    <a:pt x="22567" y="379"/>
                  </a:lnTo>
                  <a:lnTo>
                    <a:pt x="22567" y="379"/>
                  </a:lnTo>
                  <a:lnTo>
                    <a:pt x="22756" y="209"/>
                  </a:lnTo>
                  <a:lnTo>
                    <a:pt x="22870" y="114"/>
                  </a:lnTo>
                  <a:lnTo>
                    <a:pt x="22983" y="57"/>
                  </a:lnTo>
                  <a:lnTo>
                    <a:pt x="22983" y="57"/>
                  </a:lnTo>
                  <a:lnTo>
                    <a:pt x="22983" y="20"/>
                  </a:lnTo>
                  <a:lnTo>
                    <a:pt x="23002" y="1"/>
                  </a:lnTo>
                  <a:lnTo>
                    <a:pt x="23059" y="20"/>
                  </a:lnTo>
                  <a:lnTo>
                    <a:pt x="23059" y="20"/>
                  </a:lnTo>
                  <a:lnTo>
                    <a:pt x="23096" y="20"/>
                  </a:lnTo>
                  <a:lnTo>
                    <a:pt x="23115" y="20"/>
                  </a:lnTo>
                  <a:lnTo>
                    <a:pt x="23134" y="39"/>
                  </a:lnTo>
                  <a:lnTo>
                    <a:pt x="23115" y="76"/>
                  </a:lnTo>
                  <a:lnTo>
                    <a:pt x="23115" y="76"/>
                  </a:lnTo>
                  <a:close/>
                  <a:moveTo>
                    <a:pt x="24968" y="6408"/>
                  </a:moveTo>
                  <a:lnTo>
                    <a:pt x="24968" y="6408"/>
                  </a:lnTo>
                  <a:lnTo>
                    <a:pt x="24968" y="6673"/>
                  </a:lnTo>
                  <a:lnTo>
                    <a:pt x="24949" y="6956"/>
                  </a:lnTo>
                  <a:lnTo>
                    <a:pt x="24873" y="7202"/>
                  </a:lnTo>
                  <a:lnTo>
                    <a:pt x="24797" y="7466"/>
                  </a:lnTo>
                  <a:lnTo>
                    <a:pt x="24797" y="7466"/>
                  </a:lnTo>
                  <a:lnTo>
                    <a:pt x="24703" y="7674"/>
                  </a:lnTo>
                  <a:lnTo>
                    <a:pt x="24590" y="7882"/>
                  </a:lnTo>
                  <a:lnTo>
                    <a:pt x="24438" y="8052"/>
                  </a:lnTo>
                  <a:lnTo>
                    <a:pt x="24363" y="8128"/>
                  </a:lnTo>
                  <a:lnTo>
                    <a:pt x="24268" y="8204"/>
                  </a:lnTo>
                  <a:lnTo>
                    <a:pt x="24268" y="8204"/>
                  </a:lnTo>
                  <a:lnTo>
                    <a:pt x="24155" y="8260"/>
                  </a:lnTo>
                  <a:lnTo>
                    <a:pt x="24041" y="8317"/>
                  </a:lnTo>
                  <a:lnTo>
                    <a:pt x="23815" y="8393"/>
                  </a:lnTo>
                  <a:lnTo>
                    <a:pt x="23815" y="8393"/>
                  </a:lnTo>
                  <a:lnTo>
                    <a:pt x="23607" y="8468"/>
                  </a:lnTo>
                  <a:lnTo>
                    <a:pt x="23380" y="8525"/>
                  </a:lnTo>
                  <a:lnTo>
                    <a:pt x="23172" y="8544"/>
                  </a:lnTo>
                  <a:lnTo>
                    <a:pt x="22945" y="8563"/>
                  </a:lnTo>
                  <a:lnTo>
                    <a:pt x="22945" y="8563"/>
                  </a:lnTo>
                  <a:lnTo>
                    <a:pt x="22794" y="8544"/>
                  </a:lnTo>
                  <a:lnTo>
                    <a:pt x="22624" y="8525"/>
                  </a:lnTo>
                  <a:lnTo>
                    <a:pt x="22548" y="8487"/>
                  </a:lnTo>
                  <a:lnTo>
                    <a:pt x="22492" y="8430"/>
                  </a:lnTo>
                  <a:lnTo>
                    <a:pt x="22435" y="8374"/>
                  </a:lnTo>
                  <a:lnTo>
                    <a:pt x="22397" y="8317"/>
                  </a:lnTo>
                  <a:lnTo>
                    <a:pt x="22397" y="8317"/>
                  </a:lnTo>
                  <a:lnTo>
                    <a:pt x="22321" y="8128"/>
                  </a:lnTo>
                  <a:lnTo>
                    <a:pt x="22265" y="7939"/>
                  </a:lnTo>
                  <a:lnTo>
                    <a:pt x="22189" y="7561"/>
                  </a:lnTo>
                  <a:lnTo>
                    <a:pt x="22189" y="7561"/>
                  </a:lnTo>
                  <a:lnTo>
                    <a:pt x="22114" y="7277"/>
                  </a:lnTo>
                  <a:lnTo>
                    <a:pt x="22076" y="7107"/>
                  </a:lnTo>
                  <a:lnTo>
                    <a:pt x="22057" y="6956"/>
                  </a:lnTo>
                  <a:lnTo>
                    <a:pt x="22057" y="6805"/>
                  </a:lnTo>
                  <a:lnTo>
                    <a:pt x="22095" y="6654"/>
                  </a:lnTo>
                  <a:lnTo>
                    <a:pt x="22114" y="6597"/>
                  </a:lnTo>
                  <a:lnTo>
                    <a:pt x="22170" y="6521"/>
                  </a:lnTo>
                  <a:lnTo>
                    <a:pt x="22227" y="6465"/>
                  </a:lnTo>
                  <a:lnTo>
                    <a:pt x="22284" y="6427"/>
                  </a:lnTo>
                  <a:lnTo>
                    <a:pt x="22284" y="6427"/>
                  </a:lnTo>
                  <a:lnTo>
                    <a:pt x="22435" y="6351"/>
                  </a:lnTo>
                  <a:lnTo>
                    <a:pt x="22586" y="6276"/>
                  </a:lnTo>
                  <a:lnTo>
                    <a:pt x="22907" y="6162"/>
                  </a:lnTo>
                  <a:lnTo>
                    <a:pt x="23229" y="6068"/>
                  </a:lnTo>
                  <a:lnTo>
                    <a:pt x="23550" y="5954"/>
                  </a:lnTo>
                  <a:lnTo>
                    <a:pt x="23550" y="5954"/>
                  </a:lnTo>
                  <a:lnTo>
                    <a:pt x="23834" y="5860"/>
                  </a:lnTo>
                  <a:lnTo>
                    <a:pt x="24117" y="5728"/>
                  </a:lnTo>
                  <a:lnTo>
                    <a:pt x="24382" y="5614"/>
                  </a:lnTo>
                  <a:lnTo>
                    <a:pt x="24665" y="5501"/>
                  </a:lnTo>
                  <a:lnTo>
                    <a:pt x="24665" y="5501"/>
                  </a:lnTo>
                  <a:lnTo>
                    <a:pt x="24627" y="5501"/>
                  </a:lnTo>
                  <a:lnTo>
                    <a:pt x="24627" y="5501"/>
                  </a:lnTo>
                  <a:lnTo>
                    <a:pt x="24608" y="5482"/>
                  </a:lnTo>
                  <a:lnTo>
                    <a:pt x="24608" y="5444"/>
                  </a:lnTo>
                  <a:lnTo>
                    <a:pt x="24608" y="5425"/>
                  </a:lnTo>
                  <a:lnTo>
                    <a:pt x="24646" y="5425"/>
                  </a:lnTo>
                  <a:lnTo>
                    <a:pt x="24646" y="5425"/>
                  </a:lnTo>
                  <a:lnTo>
                    <a:pt x="24703" y="5425"/>
                  </a:lnTo>
                  <a:lnTo>
                    <a:pt x="24741" y="5463"/>
                  </a:lnTo>
                  <a:lnTo>
                    <a:pt x="24779" y="5501"/>
                  </a:lnTo>
                  <a:lnTo>
                    <a:pt x="24816" y="5539"/>
                  </a:lnTo>
                  <a:lnTo>
                    <a:pt x="24854" y="5652"/>
                  </a:lnTo>
                  <a:lnTo>
                    <a:pt x="24892" y="5765"/>
                  </a:lnTo>
                  <a:lnTo>
                    <a:pt x="24892" y="5765"/>
                  </a:lnTo>
                  <a:lnTo>
                    <a:pt x="24930" y="6087"/>
                  </a:lnTo>
                  <a:lnTo>
                    <a:pt x="24968" y="6408"/>
                  </a:lnTo>
                  <a:lnTo>
                    <a:pt x="24968" y="6408"/>
                  </a:lnTo>
                  <a:close/>
                  <a:moveTo>
                    <a:pt x="32282" y="15027"/>
                  </a:moveTo>
                  <a:lnTo>
                    <a:pt x="32282" y="15027"/>
                  </a:lnTo>
                  <a:lnTo>
                    <a:pt x="32301" y="15235"/>
                  </a:lnTo>
                  <a:lnTo>
                    <a:pt x="32301" y="15443"/>
                  </a:lnTo>
                  <a:lnTo>
                    <a:pt x="32282" y="15669"/>
                  </a:lnTo>
                  <a:lnTo>
                    <a:pt x="32244" y="15877"/>
                  </a:lnTo>
                  <a:lnTo>
                    <a:pt x="32244" y="15877"/>
                  </a:lnTo>
                  <a:lnTo>
                    <a:pt x="32150" y="16236"/>
                  </a:lnTo>
                  <a:lnTo>
                    <a:pt x="32055" y="16595"/>
                  </a:lnTo>
                  <a:lnTo>
                    <a:pt x="31961" y="16955"/>
                  </a:lnTo>
                  <a:lnTo>
                    <a:pt x="31904" y="17144"/>
                  </a:lnTo>
                  <a:lnTo>
                    <a:pt x="31847" y="17314"/>
                  </a:lnTo>
                  <a:lnTo>
                    <a:pt x="31847" y="17314"/>
                  </a:lnTo>
                  <a:lnTo>
                    <a:pt x="31753" y="17446"/>
                  </a:lnTo>
                  <a:lnTo>
                    <a:pt x="31658" y="17597"/>
                  </a:lnTo>
                  <a:lnTo>
                    <a:pt x="31450" y="17843"/>
                  </a:lnTo>
                  <a:lnTo>
                    <a:pt x="31450" y="17843"/>
                  </a:lnTo>
                  <a:lnTo>
                    <a:pt x="31280" y="18013"/>
                  </a:lnTo>
                  <a:lnTo>
                    <a:pt x="31110" y="18183"/>
                  </a:lnTo>
                  <a:lnTo>
                    <a:pt x="31016" y="18240"/>
                  </a:lnTo>
                  <a:lnTo>
                    <a:pt x="30902" y="18296"/>
                  </a:lnTo>
                  <a:lnTo>
                    <a:pt x="30789" y="18315"/>
                  </a:lnTo>
                  <a:lnTo>
                    <a:pt x="30676" y="18315"/>
                  </a:lnTo>
                  <a:lnTo>
                    <a:pt x="30676" y="18315"/>
                  </a:lnTo>
                  <a:lnTo>
                    <a:pt x="30487" y="18278"/>
                  </a:lnTo>
                  <a:lnTo>
                    <a:pt x="30316" y="18221"/>
                  </a:lnTo>
                  <a:lnTo>
                    <a:pt x="30127" y="18164"/>
                  </a:lnTo>
                  <a:lnTo>
                    <a:pt x="29957" y="18089"/>
                  </a:lnTo>
                  <a:lnTo>
                    <a:pt x="29787" y="17994"/>
                  </a:lnTo>
                  <a:lnTo>
                    <a:pt x="29617" y="17900"/>
                  </a:lnTo>
                  <a:lnTo>
                    <a:pt x="29485" y="17786"/>
                  </a:lnTo>
                  <a:lnTo>
                    <a:pt x="29334" y="17654"/>
                  </a:lnTo>
                  <a:lnTo>
                    <a:pt x="29334" y="17654"/>
                  </a:lnTo>
                  <a:lnTo>
                    <a:pt x="29258" y="17540"/>
                  </a:lnTo>
                  <a:lnTo>
                    <a:pt x="29182" y="17389"/>
                  </a:lnTo>
                  <a:lnTo>
                    <a:pt x="29145" y="17257"/>
                  </a:lnTo>
                  <a:lnTo>
                    <a:pt x="29126" y="17106"/>
                  </a:lnTo>
                  <a:lnTo>
                    <a:pt x="29107" y="16784"/>
                  </a:lnTo>
                  <a:lnTo>
                    <a:pt x="29088" y="16482"/>
                  </a:lnTo>
                  <a:lnTo>
                    <a:pt x="29088" y="16482"/>
                  </a:lnTo>
                  <a:lnTo>
                    <a:pt x="29088" y="15821"/>
                  </a:lnTo>
                  <a:lnTo>
                    <a:pt x="29069" y="15140"/>
                  </a:lnTo>
                  <a:lnTo>
                    <a:pt x="29069" y="15140"/>
                  </a:lnTo>
                  <a:lnTo>
                    <a:pt x="29088" y="14403"/>
                  </a:lnTo>
                  <a:lnTo>
                    <a:pt x="29088" y="14044"/>
                  </a:lnTo>
                  <a:lnTo>
                    <a:pt x="29126" y="13685"/>
                  </a:lnTo>
                  <a:lnTo>
                    <a:pt x="29126" y="13685"/>
                  </a:lnTo>
                  <a:lnTo>
                    <a:pt x="29088" y="13723"/>
                  </a:lnTo>
                  <a:lnTo>
                    <a:pt x="29069" y="13741"/>
                  </a:lnTo>
                  <a:lnTo>
                    <a:pt x="29031" y="13741"/>
                  </a:lnTo>
                  <a:lnTo>
                    <a:pt x="29031" y="13741"/>
                  </a:lnTo>
                  <a:lnTo>
                    <a:pt x="29031" y="13704"/>
                  </a:lnTo>
                  <a:lnTo>
                    <a:pt x="29031" y="13685"/>
                  </a:lnTo>
                  <a:lnTo>
                    <a:pt x="29031" y="13685"/>
                  </a:lnTo>
                  <a:lnTo>
                    <a:pt x="29088" y="13628"/>
                  </a:lnTo>
                  <a:lnTo>
                    <a:pt x="29145" y="13590"/>
                  </a:lnTo>
                  <a:lnTo>
                    <a:pt x="29145" y="13590"/>
                  </a:lnTo>
                  <a:lnTo>
                    <a:pt x="29163" y="13571"/>
                  </a:lnTo>
                  <a:lnTo>
                    <a:pt x="29182" y="13552"/>
                  </a:lnTo>
                  <a:lnTo>
                    <a:pt x="29201" y="13552"/>
                  </a:lnTo>
                  <a:lnTo>
                    <a:pt x="29220" y="13571"/>
                  </a:lnTo>
                  <a:lnTo>
                    <a:pt x="29220" y="13571"/>
                  </a:lnTo>
                  <a:lnTo>
                    <a:pt x="29352" y="13571"/>
                  </a:lnTo>
                  <a:lnTo>
                    <a:pt x="29485" y="13628"/>
                  </a:lnTo>
                  <a:lnTo>
                    <a:pt x="29598" y="13704"/>
                  </a:lnTo>
                  <a:lnTo>
                    <a:pt x="29712" y="13798"/>
                  </a:lnTo>
                  <a:lnTo>
                    <a:pt x="29919" y="14006"/>
                  </a:lnTo>
                  <a:lnTo>
                    <a:pt x="30014" y="14101"/>
                  </a:lnTo>
                  <a:lnTo>
                    <a:pt x="30127" y="14195"/>
                  </a:lnTo>
                  <a:lnTo>
                    <a:pt x="30127" y="14195"/>
                  </a:lnTo>
                  <a:lnTo>
                    <a:pt x="30354" y="14365"/>
                  </a:lnTo>
                  <a:lnTo>
                    <a:pt x="30543" y="14479"/>
                  </a:lnTo>
                  <a:lnTo>
                    <a:pt x="30713" y="14554"/>
                  </a:lnTo>
                  <a:lnTo>
                    <a:pt x="30865" y="14573"/>
                  </a:lnTo>
                  <a:lnTo>
                    <a:pt x="31035" y="14573"/>
                  </a:lnTo>
                  <a:lnTo>
                    <a:pt x="31205" y="14554"/>
                  </a:lnTo>
                  <a:lnTo>
                    <a:pt x="31413" y="14535"/>
                  </a:lnTo>
                  <a:lnTo>
                    <a:pt x="31677" y="14554"/>
                  </a:lnTo>
                  <a:lnTo>
                    <a:pt x="31677" y="14554"/>
                  </a:lnTo>
                  <a:lnTo>
                    <a:pt x="31791" y="14573"/>
                  </a:lnTo>
                  <a:lnTo>
                    <a:pt x="31885" y="14592"/>
                  </a:lnTo>
                  <a:lnTo>
                    <a:pt x="31999" y="14630"/>
                  </a:lnTo>
                  <a:lnTo>
                    <a:pt x="32074" y="14668"/>
                  </a:lnTo>
                  <a:lnTo>
                    <a:pt x="32150" y="14743"/>
                  </a:lnTo>
                  <a:lnTo>
                    <a:pt x="32225" y="14819"/>
                  </a:lnTo>
                  <a:lnTo>
                    <a:pt x="32263" y="14913"/>
                  </a:lnTo>
                  <a:lnTo>
                    <a:pt x="32282" y="15027"/>
                  </a:lnTo>
                  <a:lnTo>
                    <a:pt x="32282" y="1502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9" name="Google Shape;489;p19"/>
            <p:cNvSpPr/>
            <p:nvPr/>
          </p:nvSpPr>
          <p:spPr>
            <a:xfrm>
              <a:off x="3053975" y="3793775"/>
              <a:ext cx="1266825" cy="1613175"/>
            </a:xfrm>
            <a:custGeom>
              <a:avLst/>
              <a:gdLst/>
              <a:ahLst/>
              <a:cxnLst/>
              <a:rect l="l" t="t" r="r" b="b"/>
              <a:pathLst>
                <a:path w="50673" h="64527" extrusionOk="0">
                  <a:moveTo>
                    <a:pt x="35552" y="52619"/>
                  </a:moveTo>
                  <a:lnTo>
                    <a:pt x="35552" y="52619"/>
                  </a:lnTo>
                  <a:lnTo>
                    <a:pt x="35552" y="52733"/>
                  </a:lnTo>
                  <a:lnTo>
                    <a:pt x="35533" y="52846"/>
                  </a:lnTo>
                  <a:lnTo>
                    <a:pt x="35514" y="52960"/>
                  </a:lnTo>
                  <a:lnTo>
                    <a:pt x="35495" y="53073"/>
                  </a:lnTo>
                  <a:lnTo>
                    <a:pt x="35439" y="53186"/>
                  </a:lnTo>
                  <a:lnTo>
                    <a:pt x="35382" y="53281"/>
                  </a:lnTo>
                  <a:lnTo>
                    <a:pt x="35306" y="53357"/>
                  </a:lnTo>
                  <a:lnTo>
                    <a:pt x="35231" y="53451"/>
                  </a:lnTo>
                  <a:lnTo>
                    <a:pt x="35231" y="53451"/>
                  </a:lnTo>
                  <a:lnTo>
                    <a:pt x="35117" y="53527"/>
                  </a:lnTo>
                  <a:lnTo>
                    <a:pt x="34985" y="53564"/>
                  </a:lnTo>
                  <a:lnTo>
                    <a:pt x="34853" y="53583"/>
                  </a:lnTo>
                  <a:lnTo>
                    <a:pt x="34720" y="53564"/>
                  </a:lnTo>
                  <a:lnTo>
                    <a:pt x="34720" y="53564"/>
                  </a:lnTo>
                  <a:lnTo>
                    <a:pt x="34569" y="53546"/>
                  </a:lnTo>
                  <a:lnTo>
                    <a:pt x="34437" y="53508"/>
                  </a:lnTo>
                  <a:lnTo>
                    <a:pt x="34324" y="53432"/>
                  </a:lnTo>
                  <a:lnTo>
                    <a:pt x="34229" y="53338"/>
                  </a:lnTo>
                  <a:lnTo>
                    <a:pt x="34153" y="53224"/>
                  </a:lnTo>
                  <a:lnTo>
                    <a:pt x="34116" y="53092"/>
                  </a:lnTo>
                  <a:lnTo>
                    <a:pt x="34078" y="52960"/>
                  </a:lnTo>
                  <a:lnTo>
                    <a:pt x="34059" y="52808"/>
                  </a:lnTo>
                  <a:lnTo>
                    <a:pt x="34059" y="52808"/>
                  </a:lnTo>
                  <a:lnTo>
                    <a:pt x="34021" y="52790"/>
                  </a:lnTo>
                  <a:lnTo>
                    <a:pt x="34002" y="52752"/>
                  </a:lnTo>
                  <a:lnTo>
                    <a:pt x="33983" y="52638"/>
                  </a:lnTo>
                  <a:lnTo>
                    <a:pt x="33983" y="52449"/>
                  </a:lnTo>
                  <a:lnTo>
                    <a:pt x="33983" y="52449"/>
                  </a:lnTo>
                  <a:lnTo>
                    <a:pt x="34002" y="52241"/>
                  </a:lnTo>
                  <a:lnTo>
                    <a:pt x="34021" y="52033"/>
                  </a:lnTo>
                  <a:lnTo>
                    <a:pt x="34078" y="51844"/>
                  </a:lnTo>
                  <a:lnTo>
                    <a:pt x="34153" y="51655"/>
                  </a:lnTo>
                  <a:lnTo>
                    <a:pt x="34153" y="51655"/>
                  </a:lnTo>
                  <a:lnTo>
                    <a:pt x="34229" y="51580"/>
                  </a:lnTo>
                  <a:lnTo>
                    <a:pt x="34286" y="51504"/>
                  </a:lnTo>
                  <a:lnTo>
                    <a:pt x="34361" y="51466"/>
                  </a:lnTo>
                  <a:lnTo>
                    <a:pt x="34437" y="51410"/>
                  </a:lnTo>
                  <a:lnTo>
                    <a:pt x="34531" y="51391"/>
                  </a:lnTo>
                  <a:lnTo>
                    <a:pt x="34626" y="51372"/>
                  </a:lnTo>
                  <a:lnTo>
                    <a:pt x="34815" y="51391"/>
                  </a:lnTo>
                  <a:lnTo>
                    <a:pt x="34985" y="51429"/>
                  </a:lnTo>
                  <a:lnTo>
                    <a:pt x="35155" y="51523"/>
                  </a:lnTo>
                  <a:lnTo>
                    <a:pt x="35306" y="51637"/>
                  </a:lnTo>
                  <a:lnTo>
                    <a:pt x="35363" y="51712"/>
                  </a:lnTo>
                  <a:lnTo>
                    <a:pt x="35420" y="51788"/>
                  </a:lnTo>
                  <a:lnTo>
                    <a:pt x="35420" y="51788"/>
                  </a:lnTo>
                  <a:lnTo>
                    <a:pt x="35458" y="51882"/>
                  </a:lnTo>
                  <a:lnTo>
                    <a:pt x="35495" y="51977"/>
                  </a:lnTo>
                  <a:lnTo>
                    <a:pt x="35533" y="52204"/>
                  </a:lnTo>
                  <a:lnTo>
                    <a:pt x="35552" y="52619"/>
                  </a:lnTo>
                  <a:lnTo>
                    <a:pt x="35552" y="52619"/>
                  </a:lnTo>
                  <a:close/>
                  <a:moveTo>
                    <a:pt x="50446" y="16841"/>
                  </a:moveTo>
                  <a:lnTo>
                    <a:pt x="50446" y="16841"/>
                  </a:lnTo>
                  <a:lnTo>
                    <a:pt x="50540" y="16916"/>
                  </a:lnTo>
                  <a:lnTo>
                    <a:pt x="50597" y="17011"/>
                  </a:lnTo>
                  <a:lnTo>
                    <a:pt x="50654" y="17124"/>
                  </a:lnTo>
                  <a:lnTo>
                    <a:pt x="50672" y="17238"/>
                  </a:lnTo>
                  <a:lnTo>
                    <a:pt x="50672" y="17370"/>
                  </a:lnTo>
                  <a:lnTo>
                    <a:pt x="50654" y="17483"/>
                  </a:lnTo>
                  <a:lnTo>
                    <a:pt x="50616" y="17616"/>
                  </a:lnTo>
                  <a:lnTo>
                    <a:pt x="50559" y="17748"/>
                  </a:lnTo>
                  <a:lnTo>
                    <a:pt x="50502" y="17880"/>
                  </a:lnTo>
                  <a:lnTo>
                    <a:pt x="50427" y="17994"/>
                  </a:lnTo>
                  <a:lnTo>
                    <a:pt x="50351" y="18107"/>
                  </a:lnTo>
                  <a:lnTo>
                    <a:pt x="50257" y="18202"/>
                  </a:lnTo>
                  <a:lnTo>
                    <a:pt x="50143" y="18277"/>
                  </a:lnTo>
                  <a:lnTo>
                    <a:pt x="50049" y="18334"/>
                  </a:lnTo>
                  <a:lnTo>
                    <a:pt x="49935" y="18372"/>
                  </a:lnTo>
                  <a:lnTo>
                    <a:pt x="49822" y="18391"/>
                  </a:lnTo>
                  <a:lnTo>
                    <a:pt x="49822" y="18391"/>
                  </a:lnTo>
                  <a:lnTo>
                    <a:pt x="49746" y="18372"/>
                  </a:lnTo>
                  <a:lnTo>
                    <a:pt x="49690" y="18334"/>
                  </a:lnTo>
                  <a:lnTo>
                    <a:pt x="49633" y="18277"/>
                  </a:lnTo>
                  <a:lnTo>
                    <a:pt x="49595" y="18220"/>
                  </a:lnTo>
                  <a:lnTo>
                    <a:pt x="49519" y="18069"/>
                  </a:lnTo>
                  <a:lnTo>
                    <a:pt x="49463" y="17918"/>
                  </a:lnTo>
                  <a:lnTo>
                    <a:pt x="49463" y="17918"/>
                  </a:lnTo>
                  <a:lnTo>
                    <a:pt x="49444" y="17805"/>
                  </a:lnTo>
                  <a:lnTo>
                    <a:pt x="49406" y="17672"/>
                  </a:lnTo>
                  <a:lnTo>
                    <a:pt x="49406" y="17540"/>
                  </a:lnTo>
                  <a:lnTo>
                    <a:pt x="49406" y="17408"/>
                  </a:lnTo>
                  <a:lnTo>
                    <a:pt x="49425" y="17294"/>
                  </a:lnTo>
                  <a:lnTo>
                    <a:pt x="49482" y="17181"/>
                  </a:lnTo>
                  <a:lnTo>
                    <a:pt x="49557" y="17068"/>
                  </a:lnTo>
                  <a:lnTo>
                    <a:pt x="49671" y="16992"/>
                  </a:lnTo>
                  <a:lnTo>
                    <a:pt x="49671" y="16992"/>
                  </a:lnTo>
                  <a:lnTo>
                    <a:pt x="49841" y="16879"/>
                  </a:lnTo>
                  <a:lnTo>
                    <a:pt x="49954" y="16841"/>
                  </a:lnTo>
                  <a:lnTo>
                    <a:pt x="50011" y="16822"/>
                  </a:lnTo>
                  <a:lnTo>
                    <a:pt x="50049" y="16822"/>
                  </a:lnTo>
                  <a:lnTo>
                    <a:pt x="50049" y="16822"/>
                  </a:lnTo>
                  <a:lnTo>
                    <a:pt x="50162" y="16803"/>
                  </a:lnTo>
                  <a:lnTo>
                    <a:pt x="50162" y="16803"/>
                  </a:lnTo>
                  <a:lnTo>
                    <a:pt x="50162" y="16803"/>
                  </a:lnTo>
                  <a:lnTo>
                    <a:pt x="50162" y="16803"/>
                  </a:lnTo>
                  <a:lnTo>
                    <a:pt x="50200" y="16784"/>
                  </a:lnTo>
                  <a:lnTo>
                    <a:pt x="50200" y="16784"/>
                  </a:lnTo>
                  <a:lnTo>
                    <a:pt x="50313" y="16803"/>
                  </a:lnTo>
                  <a:lnTo>
                    <a:pt x="50446" y="16841"/>
                  </a:lnTo>
                  <a:lnTo>
                    <a:pt x="50446" y="16841"/>
                  </a:lnTo>
                  <a:close/>
                  <a:moveTo>
                    <a:pt x="48367" y="21131"/>
                  </a:moveTo>
                  <a:lnTo>
                    <a:pt x="48367" y="21131"/>
                  </a:lnTo>
                  <a:lnTo>
                    <a:pt x="48385" y="21301"/>
                  </a:lnTo>
                  <a:lnTo>
                    <a:pt x="48385" y="21471"/>
                  </a:lnTo>
                  <a:lnTo>
                    <a:pt x="48348" y="21793"/>
                  </a:lnTo>
                  <a:lnTo>
                    <a:pt x="48348" y="21793"/>
                  </a:lnTo>
                  <a:lnTo>
                    <a:pt x="48272" y="22303"/>
                  </a:lnTo>
                  <a:lnTo>
                    <a:pt x="48215" y="22549"/>
                  </a:lnTo>
                  <a:lnTo>
                    <a:pt x="48159" y="22794"/>
                  </a:lnTo>
                  <a:lnTo>
                    <a:pt x="48159" y="22794"/>
                  </a:lnTo>
                  <a:lnTo>
                    <a:pt x="48102" y="22965"/>
                  </a:lnTo>
                  <a:lnTo>
                    <a:pt x="48026" y="23135"/>
                  </a:lnTo>
                  <a:lnTo>
                    <a:pt x="47951" y="23286"/>
                  </a:lnTo>
                  <a:lnTo>
                    <a:pt x="47856" y="23437"/>
                  </a:lnTo>
                  <a:lnTo>
                    <a:pt x="47743" y="23588"/>
                  </a:lnTo>
                  <a:lnTo>
                    <a:pt x="47611" y="23702"/>
                  </a:lnTo>
                  <a:lnTo>
                    <a:pt x="47478" y="23815"/>
                  </a:lnTo>
                  <a:lnTo>
                    <a:pt x="47308" y="23891"/>
                  </a:lnTo>
                  <a:lnTo>
                    <a:pt x="47308" y="23891"/>
                  </a:lnTo>
                  <a:lnTo>
                    <a:pt x="47157" y="23928"/>
                  </a:lnTo>
                  <a:lnTo>
                    <a:pt x="47006" y="23947"/>
                  </a:lnTo>
                  <a:lnTo>
                    <a:pt x="46684" y="23947"/>
                  </a:lnTo>
                  <a:lnTo>
                    <a:pt x="46684" y="23947"/>
                  </a:lnTo>
                  <a:lnTo>
                    <a:pt x="46514" y="23947"/>
                  </a:lnTo>
                  <a:lnTo>
                    <a:pt x="46344" y="23928"/>
                  </a:lnTo>
                  <a:lnTo>
                    <a:pt x="46193" y="23891"/>
                  </a:lnTo>
                  <a:lnTo>
                    <a:pt x="46061" y="23834"/>
                  </a:lnTo>
                  <a:lnTo>
                    <a:pt x="45928" y="23758"/>
                  </a:lnTo>
                  <a:lnTo>
                    <a:pt x="45796" y="23664"/>
                  </a:lnTo>
                  <a:lnTo>
                    <a:pt x="45664" y="23569"/>
                  </a:lnTo>
                  <a:lnTo>
                    <a:pt x="45550" y="23437"/>
                  </a:lnTo>
                  <a:lnTo>
                    <a:pt x="45550" y="23437"/>
                  </a:lnTo>
                  <a:lnTo>
                    <a:pt x="45267" y="23154"/>
                  </a:lnTo>
                  <a:lnTo>
                    <a:pt x="45135" y="23002"/>
                  </a:lnTo>
                  <a:lnTo>
                    <a:pt x="45040" y="22832"/>
                  </a:lnTo>
                  <a:lnTo>
                    <a:pt x="45040" y="22832"/>
                  </a:lnTo>
                  <a:lnTo>
                    <a:pt x="44946" y="22681"/>
                  </a:lnTo>
                  <a:lnTo>
                    <a:pt x="44908" y="22511"/>
                  </a:lnTo>
                  <a:lnTo>
                    <a:pt x="44889" y="22322"/>
                  </a:lnTo>
                  <a:lnTo>
                    <a:pt x="44889" y="22152"/>
                  </a:lnTo>
                  <a:lnTo>
                    <a:pt x="44889" y="21982"/>
                  </a:lnTo>
                  <a:lnTo>
                    <a:pt x="44927" y="21793"/>
                  </a:lnTo>
                  <a:lnTo>
                    <a:pt x="44983" y="21434"/>
                  </a:lnTo>
                  <a:lnTo>
                    <a:pt x="44983" y="21434"/>
                  </a:lnTo>
                  <a:lnTo>
                    <a:pt x="45021" y="21320"/>
                  </a:lnTo>
                  <a:lnTo>
                    <a:pt x="45097" y="21226"/>
                  </a:lnTo>
                  <a:lnTo>
                    <a:pt x="45210" y="21112"/>
                  </a:lnTo>
                  <a:lnTo>
                    <a:pt x="45342" y="21018"/>
                  </a:lnTo>
                  <a:lnTo>
                    <a:pt x="45607" y="20848"/>
                  </a:lnTo>
                  <a:lnTo>
                    <a:pt x="45834" y="20696"/>
                  </a:lnTo>
                  <a:lnTo>
                    <a:pt x="45834" y="20696"/>
                  </a:lnTo>
                  <a:lnTo>
                    <a:pt x="46117" y="20507"/>
                  </a:lnTo>
                  <a:lnTo>
                    <a:pt x="46401" y="20337"/>
                  </a:lnTo>
                  <a:lnTo>
                    <a:pt x="46401" y="20337"/>
                  </a:lnTo>
                  <a:lnTo>
                    <a:pt x="46439" y="20318"/>
                  </a:lnTo>
                  <a:lnTo>
                    <a:pt x="46477" y="20318"/>
                  </a:lnTo>
                  <a:lnTo>
                    <a:pt x="46495" y="20337"/>
                  </a:lnTo>
                  <a:lnTo>
                    <a:pt x="46495" y="20337"/>
                  </a:lnTo>
                  <a:lnTo>
                    <a:pt x="46477" y="20318"/>
                  </a:lnTo>
                  <a:lnTo>
                    <a:pt x="46477" y="20300"/>
                  </a:lnTo>
                  <a:lnTo>
                    <a:pt x="46495" y="20281"/>
                  </a:lnTo>
                  <a:lnTo>
                    <a:pt x="46514" y="20281"/>
                  </a:lnTo>
                  <a:lnTo>
                    <a:pt x="46514" y="20281"/>
                  </a:lnTo>
                  <a:lnTo>
                    <a:pt x="47195" y="20337"/>
                  </a:lnTo>
                  <a:lnTo>
                    <a:pt x="47195" y="20337"/>
                  </a:lnTo>
                  <a:lnTo>
                    <a:pt x="47422" y="20375"/>
                  </a:lnTo>
                  <a:lnTo>
                    <a:pt x="47648" y="20432"/>
                  </a:lnTo>
                  <a:lnTo>
                    <a:pt x="47875" y="20507"/>
                  </a:lnTo>
                  <a:lnTo>
                    <a:pt x="48083" y="20602"/>
                  </a:lnTo>
                  <a:lnTo>
                    <a:pt x="48083" y="20602"/>
                  </a:lnTo>
                  <a:lnTo>
                    <a:pt x="48140" y="20659"/>
                  </a:lnTo>
                  <a:lnTo>
                    <a:pt x="48196" y="20715"/>
                  </a:lnTo>
                  <a:lnTo>
                    <a:pt x="48291" y="20829"/>
                  </a:lnTo>
                  <a:lnTo>
                    <a:pt x="48348" y="20980"/>
                  </a:lnTo>
                  <a:lnTo>
                    <a:pt x="48367" y="21131"/>
                  </a:lnTo>
                  <a:lnTo>
                    <a:pt x="48367" y="21131"/>
                  </a:lnTo>
                  <a:close/>
                  <a:moveTo>
                    <a:pt x="42999" y="13061"/>
                  </a:moveTo>
                  <a:lnTo>
                    <a:pt x="42999" y="13061"/>
                  </a:lnTo>
                  <a:lnTo>
                    <a:pt x="42980" y="12947"/>
                  </a:lnTo>
                  <a:lnTo>
                    <a:pt x="42961" y="12834"/>
                  </a:lnTo>
                  <a:lnTo>
                    <a:pt x="42942" y="12702"/>
                  </a:lnTo>
                  <a:lnTo>
                    <a:pt x="42961" y="12588"/>
                  </a:lnTo>
                  <a:lnTo>
                    <a:pt x="42980" y="12456"/>
                  </a:lnTo>
                  <a:lnTo>
                    <a:pt x="43018" y="12361"/>
                  </a:lnTo>
                  <a:lnTo>
                    <a:pt x="43074" y="12248"/>
                  </a:lnTo>
                  <a:lnTo>
                    <a:pt x="43169" y="12172"/>
                  </a:lnTo>
                  <a:lnTo>
                    <a:pt x="43169" y="12172"/>
                  </a:lnTo>
                  <a:lnTo>
                    <a:pt x="43263" y="12078"/>
                  </a:lnTo>
                  <a:lnTo>
                    <a:pt x="43396" y="12002"/>
                  </a:lnTo>
                  <a:lnTo>
                    <a:pt x="43641" y="11870"/>
                  </a:lnTo>
                  <a:lnTo>
                    <a:pt x="43906" y="11756"/>
                  </a:lnTo>
                  <a:lnTo>
                    <a:pt x="44171" y="11681"/>
                  </a:lnTo>
                  <a:lnTo>
                    <a:pt x="44171" y="11681"/>
                  </a:lnTo>
                  <a:lnTo>
                    <a:pt x="44586" y="11586"/>
                  </a:lnTo>
                  <a:lnTo>
                    <a:pt x="44794" y="11530"/>
                  </a:lnTo>
                  <a:lnTo>
                    <a:pt x="45002" y="11492"/>
                  </a:lnTo>
                  <a:lnTo>
                    <a:pt x="45002" y="11492"/>
                  </a:lnTo>
                  <a:lnTo>
                    <a:pt x="45116" y="11473"/>
                  </a:lnTo>
                  <a:lnTo>
                    <a:pt x="45116" y="11473"/>
                  </a:lnTo>
                  <a:lnTo>
                    <a:pt x="45116" y="11530"/>
                  </a:lnTo>
                  <a:lnTo>
                    <a:pt x="45116" y="11530"/>
                  </a:lnTo>
                  <a:lnTo>
                    <a:pt x="45116" y="11530"/>
                  </a:lnTo>
                  <a:lnTo>
                    <a:pt x="45116" y="11530"/>
                  </a:lnTo>
                  <a:lnTo>
                    <a:pt x="45097" y="11946"/>
                  </a:lnTo>
                  <a:lnTo>
                    <a:pt x="45097" y="12172"/>
                  </a:lnTo>
                  <a:lnTo>
                    <a:pt x="45059" y="12380"/>
                  </a:lnTo>
                  <a:lnTo>
                    <a:pt x="45021" y="12588"/>
                  </a:lnTo>
                  <a:lnTo>
                    <a:pt x="44946" y="12796"/>
                  </a:lnTo>
                  <a:lnTo>
                    <a:pt x="44851" y="12985"/>
                  </a:lnTo>
                  <a:lnTo>
                    <a:pt x="44738" y="13155"/>
                  </a:lnTo>
                  <a:lnTo>
                    <a:pt x="44738" y="13155"/>
                  </a:lnTo>
                  <a:lnTo>
                    <a:pt x="44624" y="13250"/>
                  </a:lnTo>
                  <a:lnTo>
                    <a:pt x="44511" y="13306"/>
                  </a:lnTo>
                  <a:lnTo>
                    <a:pt x="44379" y="13363"/>
                  </a:lnTo>
                  <a:lnTo>
                    <a:pt x="44246" y="13401"/>
                  </a:lnTo>
                  <a:lnTo>
                    <a:pt x="43982" y="13458"/>
                  </a:lnTo>
                  <a:lnTo>
                    <a:pt x="43698" y="13476"/>
                  </a:lnTo>
                  <a:lnTo>
                    <a:pt x="43698" y="13476"/>
                  </a:lnTo>
                  <a:lnTo>
                    <a:pt x="43585" y="13476"/>
                  </a:lnTo>
                  <a:lnTo>
                    <a:pt x="43490" y="13458"/>
                  </a:lnTo>
                  <a:lnTo>
                    <a:pt x="43377" y="13420"/>
                  </a:lnTo>
                  <a:lnTo>
                    <a:pt x="43282" y="13382"/>
                  </a:lnTo>
                  <a:lnTo>
                    <a:pt x="43188" y="13325"/>
                  </a:lnTo>
                  <a:lnTo>
                    <a:pt x="43112" y="13250"/>
                  </a:lnTo>
                  <a:lnTo>
                    <a:pt x="43037" y="13155"/>
                  </a:lnTo>
                  <a:lnTo>
                    <a:pt x="42999" y="13061"/>
                  </a:lnTo>
                  <a:lnTo>
                    <a:pt x="42999" y="13061"/>
                  </a:lnTo>
                  <a:close/>
                  <a:moveTo>
                    <a:pt x="40164" y="12777"/>
                  </a:moveTo>
                  <a:lnTo>
                    <a:pt x="40164" y="12777"/>
                  </a:lnTo>
                  <a:lnTo>
                    <a:pt x="40050" y="12777"/>
                  </a:lnTo>
                  <a:lnTo>
                    <a:pt x="39975" y="12739"/>
                  </a:lnTo>
                  <a:lnTo>
                    <a:pt x="39880" y="12702"/>
                  </a:lnTo>
                  <a:lnTo>
                    <a:pt x="39824" y="12664"/>
                  </a:lnTo>
                  <a:lnTo>
                    <a:pt x="39767" y="12607"/>
                  </a:lnTo>
                  <a:lnTo>
                    <a:pt x="39710" y="12531"/>
                  </a:lnTo>
                  <a:lnTo>
                    <a:pt x="39672" y="12437"/>
                  </a:lnTo>
                  <a:lnTo>
                    <a:pt x="39635" y="12342"/>
                  </a:lnTo>
                  <a:lnTo>
                    <a:pt x="39635" y="12342"/>
                  </a:lnTo>
                  <a:lnTo>
                    <a:pt x="39578" y="12191"/>
                  </a:lnTo>
                  <a:lnTo>
                    <a:pt x="39540" y="12040"/>
                  </a:lnTo>
                  <a:lnTo>
                    <a:pt x="39521" y="11870"/>
                  </a:lnTo>
                  <a:lnTo>
                    <a:pt x="39502" y="11700"/>
                  </a:lnTo>
                  <a:lnTo>
                    <a:pt x="39502" y="11378"/>
                  </a:lnTo>
                  <a:lnTo>
                    <a:pt x="39521" y="11038"/>
                  </a:lnTo>
                  <a:lnTo>
                    <a:pt x="39521" y="11038"/>
                  </a:lnTo>
                  <a:lnTo>
                    <a:pt x="39540" y="10963"/>
                  </a:lnTo>
                  <a:lnTo>
                    <a:pt x="39559" y="10868"/>
                  </a:lnTo>
                  <a:lnTo>
                    <a:pt x="39597" y="10811"/>
                  </a:lnTo>
                  <a:lnTo>
                    <a:pt x="39653" y="10736"/>
                  </a:lnTo>
                  <a:lnTo>
                    <a:pt x="39767" y="10622"/>
                  </a:lnTo>
                  <a:lnTo>
                    <a:pt x="39918" y="10509"/>
                  </a:lnTo>
                  <a:lnTo>
                    <a:pt x="39918" y="10509"/>
                  </a:lnTo>
                  <a:lnTo>
                    <a:pt x="40220" y="10301"/>
                  </a:lnTo>
                  <a:lnTo>
                    <a:pt x="40220" y="10301"/>
                  </a:lnTo>
                  <a:lnTo>
                    <a:pt x="40485" y="10263"/>
                  </a:lnTo>
                  <a:lnTo>
                    <a:pt x="40485" y="10263"/>
                  </a:lnTo>
                  <a:lnTo>
                    <a:pt x="40939" y="10169"/>
                  </a:lnTo>
                  <a:lnTo>
                    <a:pt x="40939" y="10169"/>
                  </a:lnTo>
                  <a:lnTo>
                    <a:pt x="41014" y="10244"/>
                  </a:lnTo>
                  <a:lnTo>
                    <a:pt x="41071" y="10320"/>
                  </a:lnTo>
                  <a:lnTo>
                    <a:pt x="41147" y="10528"/>
                  </a:lnTo>
                  <a:lnTo>
                    <a:pt x="41184" y="10717"/>
                  </a:lnTo>
                  <a:lnTo>
                    <a:pt x="41222" y="10925"/>
                  </a:lnTo>
                  <a:lnTo>
                    <a:pt x="41222" y="10925"/>
                  </a:lnTo>
                  <a:lnTo>
                    <a:pt x="41241" y="11133"/>
                  </a:lnTo>
                  <a:lnTo>
                    <a:pt x="41222" y="11341"/>
                  </a:lnTo>
                  <a:lnTo>
                    <a:pt x="41203" y="11549"/>
                  </a:lnTo>
                  <a:lnTo>
                    <a:pt x="41165" y="11756"/>
                  </a:lnTo>
                  <a:lnTo>
                    <a:pt x="41090" y="11946"/>
                  </a:lnTo>
                  <a:lnTo>
                    <a:pt x="40995" y="12135"/>
                  </a:lnTo>
                  <a:lnTo>
                    <a:pt x="40882" y="12305"/>
                  </a:lnTo>
                  <a:lnTo>
                    <a:pt x="40750" y="12456"/>
                  </a:lnTo>
                  <a:lnTo>
                    <a:pt x="40750" y="12456"/>
                  </a:lnTo>
                  <a:lnTo>
                    <a:pt x="40636" y="12569"/>
                  </a:lnTo>
                  <a:lnTo>
                    <a:pt x="40523" y="12683"/>
                  </a:lnTo>
                  <a:lnTo>
                    <a:pt x="40372" y="12758"/>
                  </a:lnTo>
                  <a:lnTo>
                    <a:pt x="40296" y="12777"/>
                  </a:lnTo>
                  <a:lnTo>
                    <a:pt x="40220" y="12796"/>
                  </a:lnTo>
                  <a:lnTo>
                    <a:pt x="40220" y="12796"/>
                  </a:lnTo>
                  <a:lnTo>
                    <a:pt x="40164" y="12777"/>
                  </a:lnTo>
                  <a:lnTo>
                    <a:pt x="40164" y="12777"/>
                  </a:lnTo>
                  <a:close/>
                  <a:moveTo>
                    <a:pt x="35155" y="95"/>
                  </a:moveTo>
                  <a:lnTo>
                    <a:pt x="35155" y="95"/>
                  </a:lnTo>
                  <a:lnTo>
                    <a:pt x="35174" y="416"/>
                  </a:lnTo>
                  <a:lnTo>
                    <a:pt x="35174" y="567"/>
                  </a:lnTo>
                  <a:lnTo>
                    <a:pt x="35174" y="719"/>
                  </a:lnTo>
                  <a:lnTo>
                    <a:pt x="35174" y="719"/>
                  </a:lnTo>
                  <a:lnTo>
                    <a:pt x="35174" y="794"/>
                  </a:lnTo>
                  <a:lnTo>
                    <a:pt x="35174" y="794"/>
                  </a:lnTo>
                  <a:lnTo>
                    <a:pt x="35117" y="1210"/>
                  </a:lnTo>
                  <a:lnTo>
                    <a:pt x="35042" y="1607"/>
                  </a:lnTo>
                  <a:lnTo>
                    <a:pt x="34985" y="2023"/>
                  </a:lnTo>
                  <a:lnTo>
                    <a:pt x="34947" y="2439"/>
                  </a:lnTo>
                  <a:lnTo>
                    <a:pt x="34947" y="2439"/>
                  </a:lnTo>
                  <a:lnTo>
                    <a:pt x="34928" y="2949"/>
                  </a:lnTo>
                  <a:lnTo>
                    <a:pt x="34928" y="3459"/>
                  </a:lnTo>
                  <a:lnTo>
                    <a:pt x="34928" y="3459"/>
                  </a:lnTo>
                  <a:lnTo>
                    <a:pt x="34947" y="3667"/>
                  </a:lnTo>
                  <a:lnTo>
                    <a:pt x="34947" y="3875"/>
                  </a:lnTo>
                  <a:lnTo>
                    <a:pt x="34947" y="3875"/>
                  </a:lnTo>
                  <a:lnTo>
                    <a:pt x="34947" y="3951"/>
                  </a:lnTo>
                  <a:lnTo>
                    <a:pt x="34909" y="3969"/>
                  </a:lnTo>
                  <a:lnTo>
                    <a:pt x="34872" y="3969"/>
                  </a:lnTo>
                  <a:lnTo>
                    <a:pt x="34872" y="3969"/>
                  </a:lnTo>
                  <a:lnTo>
                    <a:pt x="34777" y="3875"/>
                  </a:lnTo>
                  <a:lnTo>
                    <a:pt x="34702" y="3762"/>
                  </a:lnTo>
                  <a:lnTo>
                    <a:pt x="34550" y="3535"/>
                  </a:lnTo>
                  <a:lnTo>
                    <a:pt x="34550" y="3535"/>
                  </a:lnTo>
                  <a:lnTo>
                    <a:pt x="34153" y="3006"/>
                  </a:lnTo>
                  <a:lnTo>
                    <a:pt x="34153" y="3006"/>
                  </a:lnTo>
                  <a:lnTo>
                    <a:pt x="33889" y="2646"/>
                  </a:lnTo>
                  <a:lnTo>
                    <a:pt x="33586" y="2212"/>
                  </a:lnTo>
                  <a:lnTo>
                    <a:pt x="33454" y="1985"/>
                  </a:lnTo>
                  <a:lnTo>
                    <a:pt x="33341" y="1777"/>
                  </a:lnTo>
                  <a:lnTo>
                    <a:pt x="33284" y="1550"/>
                  </a:lnTo>
                  <a:lnTo>
                    <a:pt x="33265" y="1456"/>
                  </a:lnTo>
                  <a:lnTo>
                    <a:pt x="33265" y="1361"/>
                  </a:lnTo>
                  <a:lnTo>
                    <a:pt x="33265" y="1361"/>
                  </a:lnTo>
                  <a:lnTo>
                    <a:pt x="33265" y="1286"/>
                  </a:lnTo>
                  <a:lnTo>
                    <a:pt x="33303" y="1210"/>
                  </a:lnTo>
                  <a:lnTo>
                    <a:pt x="33341" y="1153"/>
                  </a:lnTo>
                  <a:lnTo>
                    <a:pt x="33378" y="1097"/>
                  </a:lnTo>
                  <a:lnTo>
                    <a:pt x="33511" y="1002"/>
                  </a:lnTo>
                  <a:lnTo>
                    <a:pt x="33624" y="908"/>
                  </a:lnTo>
                  <a:lnTo>
                    <a:pt x="33624" y="908"/>
                  </a:lnTo>
                  <a:lnTo>
                    <a:pt x="33756" y="794"/>
                  </a:lnTo>
                  <a:lnTo>
                    <a:pt x="33756" y="794"/>
                  </a:lnTo>
                  <a:lnTo>
                    <a:pt x="34040" y="548"/>
                  </a:lnTo>
                  <a:lnTo>
                    <a:pt x="34305" y="303"/>
                  </a:lnTo>
                  <a:lnTo>
                    <a:pt x="34305" y="303"/>
                  </a:lnTo>
                  <a:lnTo>
                    <a:pt x="34513" y="114"/>
                  </a:lnTo>
                  <a:lnTo>
                    <a:pt x="34645" y="19"/>
                  </a:lnTo>
                  <a:lnTo>
                    <a:pt x="34683" y="0"/>
                  </a:lnTo>
                  <a:lnTo>
                    <a:pt x="34720" y="19"/>
                  </a:lnTo>
                  <a:lnTo>
                    <a:pt x="34720" y="19"/>
                  </a:lnTo>
                  <a:lnTo>
                    <a:pt x="34720" y="38"/>
                  </a:lnTo>
                  <a:lnTo>
                    <a:pt x="34702" y="76"/>
                  </a:lnTo>
                  <a:lnTo>
                    <a:pt x="34702" y="76"/>
                  </a:lnTo>
                  <a:lnTo>
                    <a:pt x="34588" y="152"/>
                  </a:lnTo>
                  <a:lnTo>
                    <a:pt x="34475" y="246"/>
                  </a:lnTo>
                  <a:lnTo>
                    <a:pt x="34248" y="454"/>
                  </a:lnTo>
                  <a:lnTo>
                    <a:pt x="34248" y="454"/>
                  </a:lnTo>
                  <a:lnTo>
                    <a:pt x="33889" y="794"/>
                  </a:lnTo>
                  <a:lnTo>
                    <a:pt x="35098" y="794"/>
                  </a:lnTo>
                  <a:lnTo>
                    <a:pt x="35098" y="794"/>
                  </a:lnTo>
                  <a:lnTo>
                    <a:pt x="35098" y="719"/>
                  </a:lnTo>
                  <a:lnTo>
                    <a:pt x="35098" y="719"/>
                  </a:lnTo>
                  <a:lnTo>
                    <a:pt x="35098" y="567"/>
                  </a:lnTo>
                  <a:lnTo>
                    <a:pt x="35098" y="416"/>
                  </a:lnTo>
                  <a:lnTo>
                    <a:pt x="35080" y="95"/>
                  </a:lnTo>
                  <a:lnTo>
                    <a:pt x="35080" y="95"/>
                  </a:lnTo>
                  <a:lnTo>
                    <a:pt x="35098" y="76"/>
                  </a:lnTo>
                  <a:lnTo>
                    <a:pt x="35117" y="57"/>
                  </a:lnTo>
                  <a:lnTo>
                    <a:pt x="35155" y="76"/>
                  </a:lnTo>
                  <a:lnTo>
                    <a:pt x="35155" y="95"/>
                  </a:lnTo>
                  <a:lnTo>
                    <a:pt x="35155" y="95"/>
                  </a:lnTo>
                  <a:close/>
                  <a:moveTo>
                    <a:pt x="28729" y="6427"/>
                  </a:moveTo>
                  <a:lnTo>
                    <a:pt x="28729" y="6427"/>
                  </a:lnTo>
                  <a:lnTo>
                    <a:pt x="28823" y="6540"/>
                  </a:lnTo>
                  <a:lnTo>
                    <a:pt x="28918" y="6672"/>
                  </a:lnTo>
                  <a:lnTo>
                    <a:pt x="28937" y="6729"/>
                  </a:lnTo>
                  <a:lnTo>
                    <a:pt x="28956" y="6805"/>
                  </a:lnTo>
                  <a:lnTo>
                    <a:pt x="28956" y="6880"/>
                  </a:lnTo>
                  <a:lnTo>
                    <a:pt x="28918" y="6956"/>
                  </a:lnTo>
                  <a:lnTo>
                    <a:pt x="28918" y="6956"/>
                  </a:lnTo>
                  <a:lnTo>
                    <a:pt x="28729" y="7409"/>
                  </a:lnTo>
                  <a:lnTo>
                    <a:pt x="28521" y="7882"/>
                  </a:lnTo>
                  <a:lnTo>
                    <a:pt x="28521" y="7882"/>
                  </a:lnTo>
                  <a:lnTo>
                    <a:pt x="28408" y="8052"/>
                  </a:lnTo>
                  <a:lnTo>
                    <a:pt x="28351" y="8146"/>
                  </a:lnTo>
                  <a:lnTo>
                    <a:pt x="28294" y="8203"/>
                  </a:lnTo>
                  <a:lnTo>
                    <a:pt x="28294" y="8203"/>
                  </a:lnTo>
                  <a:lnTo>
                    <a:pt x="28162" y="8279"/>
                  </a:lnTo>
                  <a:lnTo>
                    <a:pt x="28049" y="8336"/>
                  </a:lnTo>
                  <a:lnTo>
                    <a:pt x="27897" y="8373"/>
                  </a:lnTo>
                  <a:lnTo>
                    <a:pt x="27765" y="8392"/>
                  </a:lnTo>
                  <a:lnTo>
                    <a:pt x="27765" y="8392"/>
                  </a:lnTo>
                  <a:lnTo>
                    <a:pt x="27595" y="8336"/>
                  </a:lnTo>
                  <a:lnTo>
                    <a:pt x="27425" y="8279"/>
                  </a:lnTo>
                  <a:lnTo>
                    <a:pt x="27274" y="8203"/>
                  </a:lnTo>
                  <a:lnTo>
                    <a:pt x="27122" y="8109"/>
                  </a:lnTo>
                  <a:lnTo>
                    <a:pt x="27122" y="8109"/>
                  </a:lnTo>
                  <a:lnTo>
                    <a:pt x="27047" y="8033"/>
                  </a:lnTo>
                  <a:lnTo>
                    <a:pt x="27009" y="7939"/>
                  </a:lnTo>
                  <a:lnTo>
                    <a:pt x="26952" y="7731"/>
                  </a:lnTo>
                  <a:lnTo>
                    <a:pt x="26952" y="7731"/>
                  </a:lnTo>
                  <a:lnTo>
                    <a:pt x="26820" y="7504"/>
                  </a:lnTo>
                  <a:lnTo>
                    <a:pt x="26707" y="7277"/>
                  </a:lnTo>
                  <a:lnTo>
                    <a:pt x="26480" y="6805"/>
                  </a:lnTo>
                  <a:lnTo>
                    <a:pt x="26480" y="6805"/>
                  </a:lnTo>
                  <a:lnTo>
                    <a:pt x="26348" y="6445"/>
                  </a:lnTo>
                  <a:lnTo>
                    <a:pt x="26272" y="6256"/>
                  </a:lnTo>
                  <a:lnTo>
                    <a:pt x="26234" y="6049"/>
                  </a:lnTo>
                  <a:lnTo>
                    <a:pt x="26196" y="5860"/>
                  </a:lnTo>
                  <a:lnTo>
                    <a:pt x="26196" y="5652"/>
                  </a:lnTo>
                  <a:lnTo>
                    <a:pt x="26215" y="5463"/>
                  </a:lnTo>
                  <a:lnTo>
                    <a:pt x="26272" y="5274"/>
                  </a:lnTo>
                  <a:lnTo>
                    <a:pt x="26272" y="5274"/>
                  </a:lnTo>
                  <a:lnTo>
                    <a:pt x="26329" y="5179"/>
                  </a:lnTo>
                  <a:lnTo>
                    <a:pt x="26404" y="5104"/>
                  </a:lnTo>
                  <a:lnTo>
                    <a:pt x="26480" y="5047"/>
                  </a:lnTo>
                  <a:lnTo>
                    <a:pt x="26555" y="4990"/>
                  </a:lnTo>
                  <a:lnTo>
                    <a:pt x="26744" y="4877"/>
                  </a:lnTo>
                  <a:lnTo>
                    <a:pt x="26915" y="4763"/>
                  </a:lnTo>
                  <a:lnTo>
                    <a:pt x="26915" y="4763"/>
                  </a:lnTo>
                  <a:lnTo>
                    <a:pt x="27293" y="4536"/>
                  </a:lnTo>
                  <a:lnTo>
                    <a:pt x="27500" y="4423"/>
                  </a:lnTo>
                  <a:lnTo>
                    <a:pt x="27708" y="4347"/>
                  </a:lnTo>
                  <a:lnTo>
                    <a:pt x="27708" y="4347"/>
                  </a:lnTo>
                  <a:lnTo>
                    <a:pt x="27897" y="4291"/>
                  </a:lnTo>
                  <a:lnTo>
                    <a:pt x="27973" y="4291"/>
                  </a:lnTo>
                  <a:lnTo>
                    <a:pt x="28049" y="4291"/>
                  </a:lnTo>
                  <a:lnTo>
                    <a:pt x="28162" y="4347"/>
                  </a:lnTo>
                  <a:lnTo>
                    <a:pt x="28275" y="4423"/>
                  </a:lnTo>
                  <a:lnTo>
                    <a:pt x="28370" y="4536"/>
                  </a:lnTo>
                  <a:lnTo>
                    <a:pt x="28445" y="4669"/>
                  </a:lnTo>
                  <a:lnTo>
                    <a:pt x="28616" y="4952"/>
                  </a:lnTo>
                  <a:lnTo>
                    <a:pt x="28616" y="4952"/>
                  </a:lnTo>
                  <a:lnTo>
                    <a:pt x="28748" y="5217"/>
                  </a:lnTo>
                  <a:lnTo>
                    <a:pt x="28805" y="5368"/>
                  </a:lnTo>
                  <a:lnTo>
                    <a:pt x="28823" y="5519"/>
                  </a:lnTo>
                  <a:lnTo>
                    <a:pt x="28842" y="5652"/>
                  </a:lnTo>
                  <a:lnTo>
                    <a:pt x="28842" y="5803"/>
                  </a:lnTo>
                  <a:lnTo>
                    <a:pt x="28805" y="5954"/>
                  </a:lnTo>
                  <a:lnTo>
                    <a:pt x="28748" y="6105"/>
                  </a:lnTo>
                  <a:lnTo>
                    <a:pt x="28748" y="6105"/>
                  </a:lnTo>
                  <a:lnTo>
                    <a:pt x="28729" y="6181"/>
                  </a:lnTo>
                  <a:lnTo>
                    <a:pt x="28691" y="6275"/>
                  </a:lnTo>
                  <a:lnTo>
                    <a:pt x="28691" y="6351"/>
                  </a:lnTo>
                  <a:lnTo>
                    <a:pt x="28729" y="6427"/>
                  </a:lnTo>
                  <a:lnTo>
                    <a:pt x="28729" y="6427"/>
                  </a:lnTo>
                  <a:close/>
                  <a:moveTo>
                    <a:pt x="10944" y="9299"/>
                  </a:moveTo>
                  <a:lnTo>
                    <a:pt x="10944" y="9299"/>
                  </a:lnTo>
                  <a:lnTo>
                    <a:pt x="10981" y="9488"/>
                  </a:lnTo>
                  <a:lnTo>
                    <a:pt x="11000" y="9677"/>
                  </a:lnTo>
                  <a:lnTo>
                    <a:pt x="11019" y="9866"/>
                  </a:lnTo>
                  <a:lnTo>
                    <a:pt x="11019" y="10055"/>
                  </a:lnTo>
                  <a:lnTo>
                    <a:pt x="10981" y="10415"/>
                  </a:lnTo>
                  <a:lnTo>
                    <a:pt x="10944" y="10793"/>
                  </a:lnTo>
                  <a:lnTo>
                    <a:pt x="10944" y="10793"/>
                  </a:lnTo>
                  <a:lnTo>
                    <a:pt x="10906" y="11095"/>
                  </a:lnTo>
                  <a:lnTo>
                    <a:pt x="10868" y="11246"/>
                  </a:lnTo>
                  <a:lnTo>
                    <a:pt x="10830" y="11378"/>
                  </a:lnTo>
                  <a:lnTo>
                    <a:pt x="10830" y="11378"/>
                  </a:lnTo>
                  <a:lnTo>
                    <a:pt x="10792" y="11492"/>
                  </a:lnTo>
                  <a:lnTo>
                    <a:pt x="10717" y="11549"/>
                  </a:lnTo>
                  <a:lnTo>
                    <a:pt x="10622" y="11586"/>
                  </a:lnTo>
                  <a:lnTo>
                    <a:pt x="10509" y="11586"/>
                  </a:lnTo>
                  <a:lnTo>
                    <a:pt x="10509" y="11586"/>
                  </a:lnTo>
                  <a:lnTo>
                    <a:pt x="10188" y="11549"/>
                  </a:lnTo>
                  <a:lnTo>
                    <a:pt x="10017" y="11530"/>
                  </a:lnTo>
                  <a:lnTo>
                    <a:pt x="9942" y="11492"/>
                  </a:lnTo>
                  <a:lnTo>
                    <a:pt x="9866" y="11454"/>
                  </a:lnTo>
                  <a:lnTo>
                    <a:pt x="9866" y="11454"/>
                  </a:lnTo>
                  <a:lnTo>
                    <a:pt x="9828" y="11416"/>
                  </a:lnTo>
                  <a:lnTo>
                    <a:pt x="9791" y="11360"/>
                  </a:lnTo>
                  <a:lnTo>
                    <a:pt x="9734" y="11227"/>
                  </a:lnTo>
                  <a:lnTo>
                    <a:pt x="9734" y="11227"/>
                  </a:lnTo>
                  <a:lnTo>
                    <a:pt x="9602" y="10925"/>
                  </a:lnTo>
                  <a:lnTo>
                    <a:pt x="9545" y="10755"/>
                  </a:lnTo>
                  <a:lnTo>
                    <a:pt x="9488" y="10566"/>
                  </a:lnTo>
                  <a:lnTo>
                    <a:pt x="9450" y="10396"/>
                  </a:lnTo>
                  <a:lnTo>
                    <a:pt x="9432" y="10226"/>
                  </a:lnTo>
                  <a:lnTo>
                    <a:pt x="9450" y="10055"/>
                  </a:lnTo>
                  <a:lnTo>
                    <a:pt x="9469" y="9980"/>
                  </a:lnTo>
                  <a:lnTo>
                    <a:pt x="9507" y="9904"/>
                  </a:lnTo>
                  <a:lnTo>
                    <a:pt x="9507" y="9904"/>
                  </a:lnTo>
                  <a:lnTo>
                    <a:pt x="9658" y="9715"/>
                  </a:lnTo>
                  <a:lnTo>
                    <a:pt x="9810" y="9545"/>
                  </a:lnTo>
                  <a:lnTo>
                    <a:pt x="10131" y="9205"/>
                  </a:lnTo>
                  <a:lnTo>
                    <a:pt x="10131" y="9205"/>
                  </a:lnTo>
                  <a:lnTo>
                    <a:pt x="10282" y="9054"/>
                  </a:lnTo>
                  <a:lnTo>
                    <a:pt x="10377" y="8978"/>
                  </a:lnTo>
                  <a:lnTo>
                    <a:pt x="10414" y="8978"/>
                  </a:lnTo>
                  <a:lnTo>
                    <a:pt x="10433" y="8997"/>
                  </a:lnTo>
                  <a:lnTo>
                    <a:pt x="10433" y="8997"/>
                  </a:lnTo>
                  <a:lnTo>
                    <a:pt x="10433" y="9016"/>
                  </a:lnTo>
                  <a:lnTo>
                    <a:pt x="10433" y="9035"/>
                  </a:lnTo>
                  <a:lnTo>
                    <a:pt x="10433" y="9035"/>
                  </a:lnTo>
                  <a:lnTo>
                    <a:pt x="10433" y="9035"/>
                  </a:lnTo>
                  <a:lnTo>
                    <a:pt x="10433" y="9035"/>
                  </a:lnTo>
                  <a:lnTo>
                    <a:pt x="10471" y="9016"/>
                  </a:lnTo>
                  <a:lnTo>
                    <a:pt x="10528" y="9035"/>
                  </a:lnTo>
                  <a:lnTo>
                    <a:pt x="10641" y="9054"/>
                  </a:lnTo>
                  <a:lnTo>
                    <a:pt x="10641" y="9054"/>
                  </a:lnTo>
                  <a:lnTo>
                    <a:pt x="10736" y="9073"/>
                  </a:lnTo>
                  <a:lnTo>
                    <a:pt x="10830" y="9129"/>
                  </a:lnTo>
                  <a:lnTo>
                    <a:pt x="10906" y="9205"/>
                  </a:lnTo>
                  <a:lnTo>
                    <a:pt x="10944" y="9299"/>
                  </a:lnTo>
                  <a:lnTo>
                    <a:pt x="10944" y="9299"/>
                  </a:lnTo>
                  <a:close/>
                  <a:moveTo>
                    <a:pt x="12456" y="5822"/>
                  </a:moveTo>
                  <a:lnTo>
                    <a:pt x="12456" y="5822"/>
                  </a:lnTo>
                  <a:lnTo>
                    <a:pt x="11889" y="5652"/>
                  </a:lnTo>
                  <a:lnTo>
                    <a:pt x="11605" y="5576"/>
                  </a:lnTo>
                  <a:lnTo>
                    <a:pt x="11341" y="5482"/>
                  </a:lnTo>
                  <a:lnTo>
                    <a:pt x="11341" y="5482"/>
                  </a:lnTo>
                  <a:lnTo>
                    <a:pt x="11038" y="5349"/>
                  </a:lnTo>
                  <a:lnTo>
                    <a:pt x="10736" y="5198"/>
                  </a:lnTo>
                  <a:lnTo>
                    <a:pt x="10131" y="4877"/>
                  </a:lnTo>
                  <a:lnTo>
                    <a:pt x="10131" y="4877"/>
                  </a:lnTo>
                  <a:lnTo>
                    <a:pt x="9942" y="4782"/>
                  </a:lnTo>
                  <a:lnTo>
                    <a:pt x="9753" y="4650"/>
                  </a:lnTo>
                  <a:lnTo>
                    <a:pt x="9677" y="4593"/>
                  </a:lnTo>
                  <a:lnTo>
                    <a:pt x="9602" y="4518"/>
                  </a:lnTo>
                  <a:lnTo>
                    <a:pt x="9526" y="4442"/>
                  </a:lnTo>
                  <a:lnTo>
                    <a:pt x="9469" y="4347"/>
                  </a:lnTo>
                  <a:lnTo>
                    <a:pt x="9469" y="4347"/>
                  </a:lnTo>
                  <a:lnTo>
                    <a:pt x="9564" y="4121"/>
                  </a:lnTo>
                  <a:lnTo>
                    <a:pt x="9564" y="4121"/>
                  </a:lnTo>
                  <a:lnTo>
                    <a:pt x="10188" y="2665"/>
                  </a:lnTo>
                  <a:lnTo>
                    <a:pt x="10188" y="2665"/>
                  </a:lnTo>
                  <a:lnTo>
                    <a:pt x="10206" y="2609"/>
                  </a:lnTo>
                  <a:lnTo>
                    <a:pt x="10206" y="2609"/>
                  </a:lnTo>
                  <a:lnTo>
                    <a:pt x="10433" y="2174"/>
                  </a:lnTo>
                  <a:lnTo>
                    <a:pt x="10433" y="2174"/>
                  </a:lnTo>
                  <a:lnTo>
                    <a:pt x="10528" y="2023"/>
                  </a:lnTo>
                  <a:lnTo>
                    <a:pt x="10622" y="1890"/>
                  </a:lnTo>
                  <a:lnTo>
                    <a:pt x="10679" y="1834"/>
                  </a:lnTo>
                  <a:lnTo>
                    <a:pt x="10736" y="1777"/>
                  </a:lnTo>
                  <a:lnTo>
                    <a:pt x="10811" y="1720"/>
                  </a:lnTo>
                  <a:lnTo>
                    <a:pt x="10906" y="1701"/>
                  </a:lnTo>
                  <a:lnTo>
                    <a:pt x="10906" y="1701"/>
                  </a:lnTo>
                  <a:lnTo>
                    <a:pt x="11227" y="1645"/>
                  </a:lnTo>
                  <a:lnTo>
                    <a:pt x="11397" y="1607"/>
                  </a:lnTo>
                  <a:lnTo>
                    <a:pt x="11567" y="1607"/>
                  </a:lnTo>
                  <a:lnTo>
                    <a:pt x="11737" y="1607"/>
                  </a:lnTo>
                  <a:lnTo>
                    <a:pt x="11908" y="1626"/>
                  </a:lnTo>
                  <a:lnTo>
                    <a:pt x="12078" y="1664"/>
                  </a:lnTo>
                  <a:lnTo>
                    <a:pt x="12229" y="1720"/>
                  </a:lnTo>
                  <a:lnTo>
                    <a:pt x="12229" y="1720"/>
                  </a:lnTo>
                  <a:lnTo>
                    <a:pt x="12399" y="1815"/>
                  </a:lnTo>
                  <a:lnTo>
                    <a:pt x="12550" y="1909"/>
                  </a:lnTo>
                  <a:lnTo>
                    <a:pt x="12701" y="2023"/>
                  </a:lnTo>
                  <a:lnTo>
                    <a:pt x="12834" y="2155"/>
                  </a:lnTo>
                  <a:lnTo>
                    <a:pt x="12834" y="2155"/>
                  </a:lnTo>
                  <a:lnTo>
                    <a:pt x="12928" y="2287"/>
                  </a:lnTo>
                  <a:lnTo>
                    <a:pt x="13023" y="2420"/>
                  </a:lnTo>
                  <a:lnTo>
                    <a:pt x="13231" y="2684"/>
                  </a:lnTo>
                  <a:lnTo>
                    <a:pt x="13231" y="2684"/>
                  </a:lnTo>
                  <a:lnTo>
                    <a:pt x="13325" y="2798"/>
                  </a:lnTo>
                  <a:lnTo>
                    <a:pt x="13438" y="2911"/>
                  </a:lnTo>
                  <a:lnTo>
                    <a:pt x="13552" y="3006"/>
                  </a:lnTo>
                  <a:lnTo>
                    <a:pt x="13665" y="3119"/>
                  </a:lnTo>
                  <a:lnTo>
                    <a:pt x="13665" y="3119"/>
                  </a:lnTo>
                  <a:lnTo>
                    <a:pt x="13741" y="3308"/>
                  </a:lnTo>
                  <a:lnTo>
                    <a:pt x="13816" y="3478"/>
                  </a:lnTo>
                  <a:lnTo>
                    <a:pt x="13854" y="3667"/>
                  </a:lnTo>
                  <a:lnTo>
                    <a:pt x="13892" y="3875"/>
                  </a:lnTo>
                  <a:lnTo>
                    <a:pt x="13892" y="3875"/>
                  </a:lnTo>
                  <a:lnTo>
                    <a:pt x="13930" y="4102"/>
                  </a:lnTo>
                  <a:lnTo>
                    <a:pt x="13949" y="4329"/>
                  </a:lnTo>
                  <a:lnTo>
                    <a:pt x="13930" y="4555"/>
                  </a:lnTo>
                  <a:lnTo>
                    <a:pt x="13911" y="4650"/>
                  </a:lnTo>
                  <a:lnTo>
                    <a:pt x="13873" y="4763"/>
                  </a:lnTo>
                  <a:lnTo>
                    <a:pt x="13873" y="4763"/>
                  </a:lnTo>
                  <a:lnTo>
                    <a:pt x="13798" y="4933"/>
                  </a:lnTo>
                  <a:lnTo>
                    <a:pt x="13722" y="5104"/>
                  </a:lnTo>
                  <a:lnTo>
                    <a:pt x="13722" y="5104"/>
                  </a:lnTo>
                  <a:lnTo>
                    <a:pt x="13590" y="5311"/>
                  </a:lnTo>
                  <a:lnTo>
                    <a:pt x="13514" y="5425"/>
                  </a:lnTo>
                  <a:lnTo>
                    <a:pt x="13420" y="5500"/>
                  </a:lnTo>
                  <a:lnTo>
                    <a:pt x="13420" y="5500"/>
                  </a:lnTo>
                  <a:lnTo>
                    <a:pt x="13249" y="5633"/>
                  </a:lnTo>
                  <a:lnTo>
                    <a:pt x="13042" y="5727"/>
                  </a:lnTo>
                  <a:lnTo>
                    <a:pt x="12834" y="5803"/>
                  </a:lnTo>
                  <a:lnTo>
                    <a:pt x="12720" y="5822"/>
                  </a:lnTo>
                  <a:lnTo>
                    <a:pt x="12626" y="5841"/>
                  </a:lnTo>
                  <a:lnTo>
                    <a:pt x="12626" y="5841"/>
                  </a:lnTo>
                  <a:lnTo>
                    <a:pt x="12456" y="5822"/>
                  </a:lnTo>
                  <a:lnTo>
                    <a:pt x="12456" y="5822"/>
                  </a:lnTo>
                  <a:close/>
                  <a:moveTo>
                    <a:pt x="8770" y="14762"/>
                  </a:moveTo>
                  <a:lnTo>
                    <a:pt x="8770" y="14762"/>
                  </a:lnTo>
                  <a:lnTo>
                    <a:pt x="8789" y="15064"/>
                  </a:lnTo>
                  <a:lnTo>
                    <a:pt x="8789" y="15291"/>
                  </a:lnTo>
                  <a:lnTo>
                    <a:pt x="8789" y="15499"/>
                  </a:lnTo>
                  <a:lnTo>
                    <a:pt x="8751" y="15688"/>
                  </a:lnTo>
                  <a:lnTo>
                    <a:pt x="8713" y="15782"/>
                  </a:lnTo>
                  <a:lnTo>
                    <a:pt x="8676" y="15858"/>
                  </a:lnTo>
                  <a:lnTo>
                    <a:pt x="8638" y="15915"/>
                  </a:lnTo>
                  <a:lnTo>
                    <a:pt x="8581" y="15952"/>
                  </a:lnTo>
                  <a:lnTo>
                    <a:pt x="8505" y="15952"/>
                  </a:lnTo>
                  <a:lnTo>
                    <a:pt x="8430" y="15952"/>
                  </a:lnTo>
                  <a:lnTo>
                    <a:pt x="8430" y="15952"/>
                  </a:lnTo>
                  <a:lnTo>
                    <a:pt x="8279" y="15877"/>
                  </a:lnTo>
                  <a:lnTo>
                    <a:pt x="8127" y="15782"/>
                  </a:lnTo>
                  <a:lnTo>
                    <a:pt x="8052" y="15726"/>
                  </a:lnTo>
                  <a:lnTo>
                    <a:pt x="7995" y="15650"/>
                  </a:lnTo>
                  <a:lnTo>
                    <a:pt x="7957" y="15574"/>
                  </a:lnTo>
                  <a:lnTo>
                    <a:pt x="7920" y="15499"/>
                  </a:lnTo>
                  <a:lnTo>
                    <a:pt x="7920" y="15499"/>
                  </a:lnTo>
                  <a:lnTo>
                    <a:pt x="7787" y="15045"/>
                  </a:lnTo>
                  <a:lnTo>
                    <a:pt x="7674" y="14592"/>
                  </a:lnTo>
                  <a:lnTo>
                    <a:pt x="7674" y="14592"/>
                  </a:lnTo>
                  <a:lnTo>
                    <a:pt x="7636" y="14592"/>
                  </a:lnTo>
                  <a:lnTo>
                    <a:pt x="7617" y="14573"/>
                  </a:lnTo>
                  <a:lnTo>
                    <a:pt x="7617" y="14573"/>
                  </a:lnTo>
                  <a:lnTo>
                    <a:pt x="7523" y="14232"/>
                  </a:lnTo>
                  <a:lnTo>
                    <a:pt x="7523" y="14232"/>
                  </a:lnTo>
                  <a:lnTo>
                    <a:pt x="7485" y="14081"/>
                  </a:lnTo>
                  <a:lnTo>
                    <a:pt x="7466" y="13911"/>
                  </a:lnTo>
                  <a:lnTo>
                    <a:pt x="7447" y="13741"/>
                  </a:lnTo>
                  <a:lnTo>
                    <a:pt x="7466" y="13590"/>
                  </a:lnTo>
                  <a:lnTo>
                    <a:pt x="7466" y="13590"/>
                  </a:lnTo>
                  <a:lnTo>
                    <a:pt x="7485" y="13495"/>
                  </a:lnTo>
                  <a:lnTo>
                    <a:pt x="7523" y="13420"/>
                  </a:lnTo>
                  <a:lnTo>
                    <a:pt x="7560" y="13344"/>
                  </a:lnTo>
                  <a:lnTo>
                    <a:pt x="7617" y="13287"/>
                  </a:lnTo>
                  <a:lnTo>
                    <a:pt x="7693" y="13231"/>
                  </a:lnTo>
                  <a:lnTo>
                    <a:pt x="7768" y="13193"/>
                  </a:lnTo>
                  <a:lnTo>
                    <a:pt x="7863" y="13174"/>
                  </a:lnTo>
                  <a:lnTo>
                    <a:pt x="7938" y="13174"/>
                  </a:lnTo>
                  <a:lnTo>
                    <a:pt x="7938" y="13174"/>
                  </a:lnTo>
                  <a:lnTo>
                    <a:pt x="8014" y="13174"/>
                  </a:lnTo>
                  <a:lnTo>
                    <a:pt x="8071" y="13212"/>
                  </a:lnTo>
                  <a:lnTo>
                    <a:pt x="8165" y="13306"/>
                  </a:lnTo>
                  <a:lnTo>
                    <a:pt x="8260" y="13401"/>
                  </a:lnTo>
                  <a:lnTo>
                    <a:pt x="8335" y="13514"/>
                  </a:lnTo>
                  <a:lnTo>
                    <a:pt x="8335" y="13514"/>
                  </a:lnTo>
                  <a:lnTo>
                    <a:pt x="8430" y="13647"/>
                  </a:lnTo>
                  <a:lnTo>
                    <a:pt x="8505" y="13798"/>
                  </a:lnTo>
                  <a:lnTo>
                    <a:pt x="8562" y="13949"/>
                  </a:lnTo>
                  <a:lnTo>
                    <a:pt x="8619" y="14100"/>
                  </a:lnTo>
                  <a:lnTo>
                    <a:pt x="8713" y="14421"/>
                  </a:lnTo>
                  <a:lnTo>
                    <a:pt x="8770" y="14762"/>
                  </a:lnTo>
                  <a:lnTo>
                    <a:pt x="8770" y="14762"/>
                  </a:lnTo>
                  <a:close/>
                  <a:moveTo>
                    <a:pt x="5954" y="21641"/>
                  </a:moveTo>
                  <a:lnTo>
                    <a:pt x="5954" y="21641"/>
                  </a:lnTo>
                  <a:lnTo>
                    <a:pt x="6105" y="21547"/>
                  </a:lnTo>
                  <a:lnTo>
                    <a:pt x="6237" y="21490"/>
                  </a:lnTo>
                  <a:lnTo>
                    <a:pt x="6351" y="21452"/>
                  </a:lnTo>
                  <a:lnTo>
                    <a:pt x="6445" y="21452"/>
                  </a:lnTo>
                  <a:lnTo>
                    <a:pt x="6502" y="21490"/>
                  </a:lnTo>
                  <a:lnTo>
                    <a:pt x="6559" y="21547"/>
                  </a:lnTo>
                  <a:lnTo>
                    <a:pt x="6578" y="21623"/>
                  </a:lnTo>
                  <a:lnTo>
                    <a:pt x="6597" y="21717"/>
                  </a:lnTo>
                  <a:lnTo>
                    <a:pt x="6597" y="21830"/>
                  </a:lnTo>
                  <a:lnTo>
                    <a:pt x="6578" y="21944"/>
                  </a:lnTo>
                  <a:lnTo>
                    <a:pt x="6521" y="22190"/>
                  </a:lnTo>
                  <a:lnTo>
                    <a:pt x="6426" y="22435"/>
                  </a:lnTo>
                  <a:lnTo>
                    <a:pt x="6332" y="22624"/>
                  </a:lnTo>
                  <a:lnTo>
                    <a:pt x="6332" y="22624"/>
                  </a:lnTo>
                  <a:lnTo>
                    <a:pt x="6011" y="23210"/>
                  </a:lnTo>
                  <a:lnTo>
                    <a:pt x="5840" y="23475"/>
                  </a:lnTo>
                  <a:lnTo>
                    <a:pt x="5651" y="23758"/>
                  </a:lnTo>
                  <a:lnTo>
                    <a:pt x="5651" y="23758"/>
                  </a:lnTo>
                  <a:lnTo>
                    <a:pt x="5292" y="24193"/>
                  </a:lnTo>
                  <a:lnTo>
                    <a:pt x="4971" y="24647"/>
                  </a:lnTo>
                  <a:lnTo>
                    <a:pt x="4971" y="24647"/>
                  </a:lnTo>
                  <a:lnTo>
                    <a:pt x="4971" y="24666"/>
                  </a:lnTo>
                  <a:lnTo>
                    <a:pt x="4971" y="24666"/>
                  </a:lnTo>
                  <a:lnTo>
                    <a:pt x="4952" y="24684"/>
                  </a:lnTo>
                  <a:lnTo>
                    <a:pt x="4933" y="24703"/>
                  </a:lnTo>
                  <a:lnTo>
                    <a:pt x="4933" y="24703"/>
                  </a:lnTo>
                  <a:lnTo>
                    <a:pt x="4933" y="24703"/>
                  </a:lnTo>
                  <a:lnTo>
                    <a:pt x="4933" y="24703"/>
                  </a:lnTo>
                  <a:lnTo>
                    <a:pt x="4858" y="24817"/>
                  </a:lnTo>
                  <a:lnTo>
                    <a:pt x="4820" y="24930"/>
                  </a:lnTo>
                  <a:lnTo>
                    <a:pt x="4820" y="24930"/>
                  </a:lnTo>
                  <a:lnTo>
                    <a:pt x="4801" y="24949"/>
                  </a:lnTo>
                  <a:lnTo>
                    <a:pt x="4763" y="24949"/>
                  </a:lnTo>
                  <a:lnTo>
                    <a:pt x="4763" y="24949"/>
                  </a:lnTo>
                  <a:lnTo>
                    <a:pt x="4744" y="24930"/>
                  </a:lnTo>
                  <a:lnTo>
                    <a:pt x="4744" y="24892"/>
                  </a:lnTo>
                  <a:lnTo>
                    <a:pt x="4782" y="24798"/>
                  </a:lnTo>
                  <a:lnTo>
                    <a:pt x="4895" y="24628"/>
                  </a:lnTo>
                  <a:lnTo>
                    <a:pt x="4895" y="24628"/>
                  </a:lnTo>
                  <a:lnTo>
                    <a:pt x="4933" y="24061"/>
                  </a:lnTo>
                  <a:lnTo>
                    <a:pt x="4990" y="23475"/>
                  </a:lnTo>
                  <a:lnTo>
                    <a:pt x="5028" y="23191"/>
                  </a:lnTo>
                  <a:lnTo>
                    <a:pt x="5084" y="22908"/>
                  </a:lnTo>
                  <a:lnTo>
                    <a:pt x="5160" y="22624"/>
                  </a:lnTo>
                  <a:lnTo>
                    <a:pt x="5236" y="22341"/>
                  </a:lnTo>
                  <a:lnTo>
                    <a:pt x="5236" y="22341"/>
                  </a:lnTo>
                  <a:lnTo>
                    <a:pt x="5273" y="22246"/>
                  </a:lnTo>
                  <a:lnTo>
                    <a:pt x="5330" y="22133"/>
                  </a:lnTo>
                  <a:lnTo>
                    <a:pt x="5387" y="22038"/>
                  </a:lnTo>
                  <a:lnTo>
                    <a:pt x="5462" y="21963"/>
                  </a:lnTo>
                  <a:lnTo>
                    <a:pt x="5462" y="21963"/>
                  </a:lnTo>
                  <a:lnTo>
                    <a:pt x="5708" y="21812"/>
                  </a:lnTo>
                  <a:lnTo>
                    <a:pt x="5954" y="21641"/>
                  </a:lnTo>
                  <a:lnTo>
                    <a:pt x="5954" y="21641"/>
                  </a:lnTo>
                  <a:close/>
                  <a:moveTo>
                    <a:pt x="23909" y="19657"/>
                  </a:moveTo>
                  <a:lnTo>
                    <a:pt x="23909" y="19657"/>
                  </a:lnTo>
                  <a:lnTo>
                    <a:pt x="23966" y="19922"/>
                  </a:lnTo>
                  <a:lnTo>
                    <a:pt x="23985" y="20111"/>
                  </a:lnTo>
                  <a:lnTo>
                    <a:pt x="23985" y="20300"/>
                  </a:lnTo>
                  <a:lnTo>
                    <a:pt x="23966" y="20470"/>
                  </a:lnTo>
                  <a:lnTo>
                    <a:pt x="23947" y="20545"/>
                  </a:lnTo>
                  <a:lnTo>
                    <a:pt x="23909" y="20602"/>
                  </a:lnTo>
                  <a:lnTo>
                    <a:pt x="23872" y="20659"/>
                  </a:lnTo>
                  <a:lnTo>
                    <a:pt x="23815" y="20696"/>
                  </a:lnTo>
                  <a:lnTo>
                    <a:pt x="23758" y="20715"/>
                  </a:lnTo>
                  <a:lnTo>
                    <a:pt x="23683" y="20715"/>
                  </a:lnTo>
                  <a:lnTo>
                    <a:pt x="23683" y="20715"/>
                  </a:lnTo>
                  <a:lnTo>
                    <a:pt x="23286" y="20545"/>
                  </a:lnTo>
                  <a:lnTo>
                    <a:pt x="22889" y="20356"/>
                  </a:lnTo>
                  <a:lnTo>
                    <a:pt x="22889" y="20356"/>
                  </a:lnTo>
                  <a:lnTo>
                    <a:pt x="22700" y="20243"/>
                  </a:lnTo>
                  <a:lnTo>
                    <a:pt x="22605" y="20167"/>
                  </a:lnTo>
                  <a:lnTo>
                    <a:pt x="22549" y="20092"/>
                  </a:lnTo>
                  <a:lnTo>
                    <a:pt x="22511" y="20016"/>
                  </a:lnTo>
                  <a:lnTo>
                    <a:pt x="22473" y="19922"/>
                  </a:lnTo>
                  <a:lnTo>
                    <a:pt x="22473" y="19808"/>
                  </a:lnTo>
                  <a:lnTo>
                    <a:pt x="22473" y="19695"/>
                  </a:lnTo>
                  <a:lnTo>
                    <a:pt x="22473" y="19695"/>
                  </a:lnTo>
                  <a:lnTo>
                    <a:pt x="22511" y="19430"/>
                  </a:lnTo>
                  <a:lnTo>
                    <a:pt x="22567" y="19165"/>
                  </a:lnTo>
                  <a:lnTo>
                    <a:pt x="22567" y="19165"/>
                  </a:lnTo>
                  <a:lnTo>
                    <a:pt x="22549" y="18787"/>
                  </a:lnTo>
                  <a:lnTo>
                    <a:pt x="22549" y="18598"/>
                  </a:lnTo>
                  <a:lnTo>
                    <a:pt x="22567" y="18409"/>
                  </a:lnTo>
                  <a:lnTo>
                    <a:pt x="22605" y="18220"/>
                  </a:lnTo>
                  <a:lnTo>
                    <a:pt x="22662" y="18050"/>
                  </a:lnTo>
                  <a:lnTo>
                    <a:pt x="22738" y="17861"/>
                  </a:lnTo>
                  <a:lnTo>
                    <a:pt x="22832" y="17710"/>
                  </a:lnTo>
                  <a:lnTo>
                    <a:pt x="22832" y="17710"/>
                  </a:lnTo>
                  <a:lnTo>
                    <a:pt x="22927" y="17578"/>
                  </a:lnTo>
                  <a:lnTo>
                    <a:pt x="23021" y="17502"/>
                  </a:lnTo>
                  <a:lnTo>
                    <a:pt x="23097" y="17446"/>
                  </a:lnTo>
                  <a:lnTo>
                    <a:pt x="23172" y="17427"/>
                  </a:lnTo>
                  <a:lnTo>
                    <a:pt x="23229" y="17427"/>
                  </a:lnTo>
                  <a:lnTo>
                    <a:pt x="23305" y="17464"/>
                  </a:lnTo>
                  <a:lnTo>
                    <a:pt x="23342" y="17502"/>
                  </a:lnTo>
                  <a:lnTo>
                    <a:pt x="23399" y="17578"/>
                  </a:lnTo>
                  <a:lnTo>
                    <a:pt x="23475" y="17748"/>
                  </a:lnTo>
                  <a:lnTo>
                    <a:pt x="23550" y="17956"/>
                  </a:lnTo>
                  <a:lnTo>
                    <a:pt x="23645" y="18334"/>
                  </a:lnTo>
                  <a:lnTo>
                    <a:pt x="23645" y="18334"/>
                  </a:lnTo>
                  <a:lnTo>
                    <a:pt x="23909" y="19657"/>
                  </a:lnTo>
                  <a:lnTo>
                    <a:pt x="23909" y="19657"/>
                  </a:lnTo>
                  <a:close/>
                  <a:moveTo>
                    <a:pt x="19468" y="30581"/>
                  </a:moveTo>
                  <a:lnTo>
                    <a:pt x="19468" y="30581"/>
                  </a:lnTo>
                  <a:lnTo>
                    <a:pt x="19335" y="30525"/>
                  </a:lnTo>
                  <a:lnTo>
                    <a:pt x="19203" y="30468"/>
                  </a:lnTo>
                  <a:lnTo>
                    <a:pt x="18939" y="30317"/>
                  </a:lnTo>
                  <a:lnTo>
                    <a:pt x="18939" y="30317"/>
                  </a:lnTo>
                  <a:lnTo>
                    <a:pt x="18825" y="30222"/>
                  </a:lnTo>
                  <a:lnTo>
                    <a:pt x="18712" y="30109"/>
                  </a:lnTo>
                  <a:lnTo>
                    <a:pt x="18674" y="30052"/>
                  </a:lnTo>
                  <a:lnTo>
                    <a:pt x="18636" y="29977"/>
                  </a:lnTo>
                  <a:lnTo>
                    <a:pt x="18636" y="29901"/>
                  </a:lnTo>
                  <a:lnTo>
                    <a:pt x="18636" y="29825"/>
                  </a:lnTo>
                  <a:lnTo>
                    <a:pt x="18636" y="29825"/>
                  </a:lnTo>
                  <a:lnTo>
                    <a:pt x="18674" y="29731"/>
                  </a:lnTo>
                  <a:lnTo>
                    <a:pt x="18712" y="29636"/>
                  </a:lnTo>
                  <a:lnTo>
                    <a:pt x="18844" y="29485"/>
                  </a:lnTo>
                  <a:lnTo>
                    <a:pt x="18995" y="29334"/>
                  </a:lnTo>
                  <a:lnTo>
                    <a:pt x="19146" y="29202"/>
                  </a:lnTo>
                  <a:lnTo>
                    <a:pt x="19146" y="29202"/>
                  </a:lnTo>
                  <a:lnTo>
                    <a:pt x="19392" y="28994"/>
                  </a:lnTo>
                  <a:lnTo>
                    <a:pt x="19392" y="28994"/>
                  </a:lnTo>
                  <a:lnTo>
                    <a:pt x="19411" y="28994"/>
                  </a:lnTo>
                  <a:lnTo>
                    <a:pt x="19411" y="28994"/>
                  </a:lnTo>
                  <a:lnTo>
                    <a:pt x="20073" y="28918"/>
                  </a:lnTo>
                  <a:lnTo>
                    <a:pt x="20073" y="28918"/>
                  </a:lnTo>
                  <a:lnTo>
                    <a:pt x="20129" y="28937"/>
                  </a:lnTo>
                  <a:lnTo>
                    <a:pt x="20129" y="28937"/>
                  </a:lnTo>
                  <a:lnTo>
                    <a:pt x="20280" y="28956"/>
                  </a:lnTo>
                  <a:lnTo>
                    <a:pt x="20337" y="28994"/>
                  </a:lnTo>
                  <a:lnTo>
                    <a:pt x="20375" y="29032"/>
                  </a:lnTo>
                  <a:lnTo>
                    <a:pt x="20413" y="29088"/>
                  </a:lnTo>
                  <a:lnTo>
                    <a:pt x="20451" y="29145"/>
                  </a:lnTo>
                  <a:lnTo>
                    <a:pt x="20451" y="29202"/>
                  </a:lnTo>
                  <a:lnTo>
                    <a:pt x="20451" y="29277"/>
                  </a:lnTo>
                  <a:lnTo>
                    <a:pt x="20451" y="29277"/>
                  </a:lnTo>
                  <a:lnTo>
                    <a:pt x="20432" y="29447"/>
                  </a:lnTo>
                  <a:lnTo>
                    <a:pt x="20375" y="29655"/>
                  </a:lnTo>
                  <a:lnTo>
                    <a:pt x="20280" y="29863"/>
                  </a:lnTo>
                  <a:lnTo>
                    <a:pt x="20167" y="30090"/>
                  </a:lnTo>
                  <a:lnTo>
                    <a:pt x="20035" y="30279"/>
                  </a:lnTo>
                  <a:lnTo>
                    <a:pt x="19884" y="30449"/>
                  </a:lnTo>
                  <a:lnTo>
                    <a:pt x="19789" y="30506"/>
                  </a:lnTo>
                  <a:lnTo>
                    <a:pt x="19713" y="30544"/>
                  </a:lnTo>
                  <a:lnTo>
                    <a:pt x="19619" y="30581"/>
                  </a:lnTo>
                  <a:lnTo>
                    <a:pt x="19543" y="30581"/>
                  </a:lnTo>
                  <a:lnTo>
                    <a:pt x="19543" y="30581"/>
                  </a:lnTo>
                  <a:lnTo>
                    <a:pt x="19468" y="30581"/>
                  </a:lnTo>
                  <a:lnTo>
                    <a:pt x="19468" y="30581"/>
                  </a:lnTo>
                  <a:close/>
                  <a:moveTo>
                    <a:pt x="16652" y="27463"/>
                  </a:moveTo>
                  <a:lnTo>
                    <a:pt x="16652" y="27463"/>
                  </a:lnTo>
                  <a:lnTo>
                    <a:pt x="16822" y="27425"/>
                  </a:lnTo>
                  <a:lnTo>
                    <a:pt x="17048" y="27406"/>
                  </a:lnTo>
                  <a:lnTo>
                    <a:pt x="17294" y="27387"/>
                  </a:lnTo>
                  <a:lnTo>
                    <a:pt x="17540" y="27387"/>
                  </a:lnTo>
                  <a:lnTo>
                    <a:pt x="17767" y="27406"/>
                  </a:lnTo>
                  <a:lnTo>
                    <a:pt x="17880" y="27444"/>
                  </a:lnTo>
                  <a:lnTo>
                    <a:pt x="17956" y="27482"/>
                  </a:lnTo>
                  <a:lnTo>
                    <a:pt x="18031" y="27520"/>
                  </a:lnTo>
                  <a:lnTo>
                    <a:pt x="18088" y="27576"/>
                  </a:lnTo>
                  <a:lnTo>
                    <a:pt x="18107" y="27652"/>
                  </a:lnTo>
                  <a:lnTo>
                    <a:pt x="18107" y="27727"/>
                  </a:lnTo>
                  <a:lnTo>
                    <a:pt x="18107" y="27727"/>
                  </a:lnTo>
                  <a:lnTo>
                    <a:pt x="18050" y="27898"/>
                  </a:lnTo>
                  <a:lnTo>
                    <a:pt x="17956" y="28068"/>
                  </a:lnTo>
                  <a:lnTo>
                    <a:pt x="17823" y="28257"/>
                  </a:lnTo>
                  <a:lnTo>
                    <a:pt x="17672" y="28427"/>
                  </a:lnTo>
                  <a:lnTo>
                    <a:pt x="17351" y="28748"/>
                  </a:lnTo>
                  <a:lnTo>
                    <a:pt x="17048" y="29013"/>
                  </a:lnTo>
                  <a:lnTo>
                    <a:pt x="17048" y="29013"/>
                  </a:lnTo>
                  <a:lnTo>
                    <a:pt x="16822" y="29221"/>
                  </a:lnTo>
                  <a:lnTo>
                    <a:pt x="16557" y="29428"/>
                  </a:lnTo>
                  <a:lnTo>
                    <a:pt x="16425" y="29523"/>
                  </a:lnTo>
                  <a:lnTo>
                    <a:pt x="16274" y="29599"/>
                  </a:lnTo>
                  <a:lnTo>
                    <a:pt x="16122" y="29655"/>
                  </a:lnTo>
                  <a:lnTo>
                    <a:pt x="15971" y="29674"/>
                  </a:lnTo>
                  <a:lnTo>
                    <a:pt x="15971" y="29674"/>
                  </a:lnTo>
                  <a:lnTo>
                    <a:pt x="15839" y="29655"/>
                  </a:lnTo>
                  <a:lnTo>
                    <a:pt x="15725" y="29636"/>
                  </a:lnTo>
                  <a:lnTo>
                    <a:pt x="15631" y="29617"/>
                  </a:lnTo>
                  <a:lnTo>
                    <a:pt x="15555" y="29561"/>
                  </a:lnTo>
                  <a:lnTo>
                    <a:pt x="15499" y="29504"/>
                  </a:lnTo>
                  <a:lnTo>
                    <a:pt x="15461" y="29410"/>
                  </a:lnTo>
                  <a:lnTo>
                    <a:pt x="15442" y="29296"/>
                  </a:lnTo>
                  <a:lnTo>
                    <a:pt x="15442" y="29164"/>
                  </a:lnTo>
                  <a:lnTo>
                    <a:pt x="15442" y="29164"/>
                  </a:lnTo>
                  <a:lnTo>
                    <a:pt x="15480" y="28824"/>
                  </a:lnTo>
                  <a:lnTo>
                    <a:pt x="15480" y="28824"/>
                  </a:lnTo>
                  <a:lnTo>
                    <a:pt x="15518" y="28559"/>
                  </a:lnTo>
                  <a:lnTo>
                    <a:pt x="15536" y="28427"/>
                  </a:lnTo>
                  <a:lnTo>
                    <a:pt x="15593" y="28313"/>
                  </a:lnTo>
                  <a:lnTo>
                    <a:pt x="15593" y="28313"/>
                  </a:lnTo>
                  <a:lnTo>
                    <a:pt x="15688" y="28200"/>
                  </a:lnTo>
                  <a:lnTo>
                    <a:pt x="15896" y="27992"/>
                  </a:lnTo>
                  <a:lnTo>
                    <a:pt x="16141" y="27784"/>
                  </a:lnTo>
                  <a:lnTo>
                    <a:pt x="16255" y="27709"/>
                  </a:lnTo>
                  <a:lnTo>
                    <a:pt x="16368" y="27652"/>
                  </a:lnTo>
                  <a:lnTo>
                    <a:pt x="16368" y="27652"/>
                  </a:lnTo>
                  <a:lnTo>
                    <a:pt x="16349" y="27633"/>
                  </a:lnTo>
                  <a:lnTo>
                    <a:pt x="16368" y="27614"/>
                  </a:lnTo>
                  <a:lnTo>
                    <a:pt x="16406" y="27576"/>
                  </a:lnTo>
                  <a:lnTo>
                    <a:pt x="16519" y="27520"/>
                  </a:lnTo>
                  <a:lnTo>
                    <a:pt x="16519" y="27520"/>
                  </a:lnTo>
                  <a:lnTo>
                    <a:pt x="16576" y="27501"/>
                  </a:lnTo>
                  <a:lnTo>
                    <a:pt x="16576" y="27501"/>
                  </a:lnTo>
                  <a:lnTo>
                    <a:pt x="16595" y="27463"/>
                  </a:lnTo>
                  <a:lnTo>
                    <a:pt x="16595" y="27463"/>
                  </a:lnTo>
                  <a:lnTo>
                    <a:pt x="16652" y="27463"/>
                  </a:lnTo>
                  <a:lnTo>
                    <a:pt x="16652" y="27463"/>
                  </a:lnTo>
                  <a:lnTo>
                    <a:pt x="16652" y="27463"/>
                  </a:lnTo>
                  <a:lnTo>
                    <a:pt x="16652" y="27463"/>
                  </a:lnTo>
                  <a:lnTo>
                    <a:pt x="16652" y="27463"/>
                  </a:lnTo>
                  <a:lnTo>
                    <a:pt x="16652" y="27463"/>
                  </a:lnTo>
                  <a:lnTo>
                    <a:pt x="16652" y="27463"/>
                  </a:lnTo>
                  <a:lnTo>
                    <a:pt x="16652" y="27463"/>
                  </a:lnTo>
                  <a:close/>
                  <a:moveTo>
                    <a:pt x="10774" y="34475"/>
                  </a:moveTo>
                  <a:lnTo>
                    <a:pt x="10774" y="34475"/>
                  </a:lnTo>
                  <a:lnTo>
                    <a:pt x="10774" y="34664"/>
                  </a:lnTo>
                  <a:lnTo>
                    <a:pt x="10755" y="34872"/>
                  </a:lnTo>
                  <a:lnTo>
                    <a:pt x="10717" y="35080"/>
                  </a:lnTo>
                  <a:lnTo>
                    <a:pt x="10660" y="35288"/>
                  </a:lnTo>
                  <a:lnTo>
                    <a:pt x="10566" y="35458"/>
                  </a:lnTo>
                  <a:lnTo>
                    <a:pt x="10452" y="35628"/>
                  </a:lnTo>
                  <a:lnTo>
                    <a:pt x="10320" y="35779"/>
                  </a:lnTo>
                  <a:lnTo>
                    <a:pt x="10150" y="35911"/>
                  </a:lnTo>
                  <a:lnTo>
                    <a:pt x="10150" y="35911"/>
                  </a:lnTo>
                  <a:lnTo>
                    <a:pt x="9980" y="35968"/>
                  </a:lnTo>
                  <a:lnTo>
                    <a:pt x="9810" y="36006"/>
                  </a:lnTo>
                  <a:lnTo>
                    <a:pt x="9639" y="36025"/>
                  </a:lnTo>
                  <a:lnTo>
                    <a:pt x="9450" y="36025"/>
                  </a:lnTo>
                  <a:lnTo>
                    <a:pt x="9450" y="36025"/>
                  </a:lnTo>
                  <a:lnTo>
                    <a:pt x="9054" y="36006"/>
                  </a:lnTo>
                  <a:lnTo>
                    <a:pt x="8657" y="35949"/>
                  </a:lnTo>
                  <a:lnTo>
                    <a:pt x="8260" y="35892"/>
                  </a:lnTo>
                  <a:lnTo>
                    <a:pt x="8071" y="35836"/>
                  </a:lnTo>
                  <a:lnTo>
                    <a:pt x="7882" y="35779"/>
                  </a:lnTo>
                  <a:lnTo>
                    <a:pt x="7882" y="35779"/>
                  </a:lnTo>
                  <a:lnTo>
                    <a:pt x="7768" y="35741"/>
                  </a:lnTo>
                  <a:lnTo>
                    <a:pt x="7693" y="35685"/>
                  </a:lnTo>
                  <a:lnTo>
                    <a:pt x="7598" y="35628"/>
                  </a:lnTo>
                  <a:lnTo>
                    <a:pt x="7523" y="35552"/>
                  </a:lnTo>
                  <a:lnTo>
                    <a:pt x="7466" y="35477"/>
                  </a:lnTo>
                  <a:lnTo>
                    <a:pt x="7409" y="35401"/>
                  </a:lnTo>
                  <a:lnTo>
                    <a:pt x="7371" y="35325"/>
                  </a:lnTo>
                  <a:lnTo>
                    <a:pt x="7334" y="35231"/>
                  </a:lnTo>
                  <a:lnTo>
                    <a:pt x="7315" y="35136"/>
                  </a:lnTo>
                  <a:lnTo>
                    <a:pt x="7315" y="35042"/>
                  </a:lnTo>
                  <a:lnTo>
                    <a:pt x="7315" y="34947"/>
                  </a:lnTo>
                  <a:lnTo>
                    <a:pt x="7334" y="34872"/>
                  </a:lnTo>
                  <a:lnTo>
                    <a:pt x="7371" y="34777"/>
                  </a:lnTo>
                  <a:lnTo>
                    <a:pt x="7428" y="34683"/>
                  </a:lnTo>
                  <a:lnTo>
                    <a:pt x="7504" y="34607"/>
                  </a:lnTo>
                  <a:lnTo>
                    <a:pt x="7579" y="34532"/>
                  </a:lnTo>
                  <a:lnTo>
                    <a:pt x="7579" y="34532"/>
                  </a:lnTo>
                  <a:lnTo>
                    <a:pt x="7749" y="34437"/>
                  </a:lnTo>
                  <a:lnTo>
                    <a:pt x="7901" y="34343"/>
                  </a:lnTo>
                  <a:lnTo>
                    <a:pt x="8241" y="34191"/>
                  </a:lnTo>
                  <a:lnTo>
                    <a:pt x="8940" y="33908"/>
                  </a:lnTo>
                  <a:lnTo>
                    <a:pt x="8940" y="33908"/>
                  </a:lnTo>
                  <a:lnTo>
                    <a:pt x="9450" y="33719"/>
                  </a:lnTo>
                  <a:lnTo>
                    <a:pt x="9450" y="33719"/>
                  </a:lnTo>
                  <a:lnTo>
                    <a:pt x="9583" y="33662"/>
                  </a:lnTo>
                  <a:lnTo>
                    <a:pt x="9658" y="33662"/>
                  </a:lnTo>
                  <a:lnTo>
                    <a:pt x="9734" y="33662"/>
                  </a:lnTo>
                  <a:lnTo>
                    <a:pt x="9734" y="33662"/>
                  </a:lnTo>
                  <a:lnTo>
                    <a:pt x="9942" y="33605"/>
                  </a:lnTo>
                  <a:lnTo>
                    <a:pt x="10150" y="33568"/>
                  </a:lnTo>
                  <a:lnTo>
                    <a:pt x="10263" y="33568"/>
                  </a:lnTo>
                  <a:lnTo>
                    <a:pt x="10377" y="33587"/>
                  </a:lnTo>
                  <a:lnTo>
                    <a:pt x="10471" y="33605"/>
                  </a:lnTo>
                  <a:lnTo>
                    <a:pt x="10585" y="33643"/>
                  </a:lnTo>
                  <a:lnTo>
                    <a:pt x="10585" y="33643"/>
                  </a:lnTo>
                  <a:lnTo>
                    <a:pt x="10641" y="33719"/>
                  </a:lnTo>
                  <a:lnTo>
                    <a:pt x="10679" y="33813"/>
                  </a:lnTo>
                  <a:lnTo>
                    <a:pt x="10717" y="33908"/>
                  </a:lnTo>
                  <a:lnTo>
                    <a:pt x="10736" y="34021"/>
                  </a:lnTo>
                  <a:lnTo>
                    <a:pt x="10755" y="34267"/>
                  </a:lnTo>
                  <a:lnTo>
                    <a:pt x="10774" y="34475"/>
                  </a:lnTo>
                  <a:lnTo>
                    <a:pt x="10774" y="34475"/>
                  </a:lnTo>
                  <a:close/>
                  <a:moveTo>
                    <a:pt x="24552" y="47724"/>
                  </a:moveTo>
                  <a:lnTo>
                    <a:pt x="24552" y="47724"/>
                  </a:lnTo>
                  <a:lnTo>
                    <a:pt x="24344" y="47686"/>
                  </a:lnTo>
                  <a:lnTo>
                    <a:pt x="24155" y="47611"/>
                  </a:lnTo>
                  <a:lnTo>
                    <a:pt x="23777" y="47441"/>
                  </a:lnTo>
                  <a:lnTo>
                    <a:pt x="23777" y="47441"/>
                  </a:lnTo>
                  <a:lnTo>
                    <a:pt x="23210" y="47195"/>
                  </a:lnTo>
                  <a:lnTo>
                    <a:pt x="22662" y="46968"/>
                  </a:lnTo>
                  <a:lnTo>
                    <a:pt x="22662" y="46968"/>
                  </a:lnTo>
                  <a:lnTo>
                    <a:pt x="22284" y="46798"/>
                  </a:lnTo>
                  <a:lnTo>
                    <a:pt x="21944" y="46628"/>
                  </a:lnTo>
                  <a:lnTo>
                    <a:pt x="21660" y="46439"/>
                  </a:lnTo>
                  <a:lnTo>
                    <a:pt x="21509" y="46344"/>
                  </a:lnTo>
                  <a:lnTo>
                    <a:pt x="21396" y="46231"/>
                  </a:lnTo>
                  <a:lnTo>
                    <a:pt x="21282" y="46118"/>
                  </a:lnTo>
                  <a:lnTo>
                    <a:pt x="21169" y="45985"/>
                  </a:lnTo>
                  <a:lnTo>
                    <a:pt x="21074" y="45853"/>
                  </a:lnTo>
                  <a:lnTo>
                    <a:pt x="20980" y="45702"/>
                  </a:lnTo>
                  <a:lnTo>
                    <a:pt x="20904" y="45532"/>
                  </a:lnTo>
                  <a:lnTo>
                    <a:pt x="20829" y="45362"/>
                  </a:lnTo>
                  <a:lnTo>
                    <a:pt x="20753" y="45154"/>
                  </a:lnTo>
                  <a:lnTo>
                    <a:pt x="20696" y="44965"/>
                  </a:lnTo>
                  <a:lnTo>
                    <a:pt x="20696" y="44965"/>
                  </a:lnTo>
                  <a:lnTo>
                    <a:pt x="20658" y="44776"/>
                  </a:lnTo>
                  <a:lnTo>
                    <a:pt x="20621" y="44606"/>
                  </a:lnTo>
                  <a:lnTo>
                    <a:pt x="20602" y="44417"/>
                  </a:lnTo>
                  <a:lnTo>
                    <a:pt x="20602" y="44246"/>
                  </a:lnTo>
                  <a:lnTo>
                    <a:pt x="20621" y="44057"/>
                  </a:lnTo>
                  <a:lnTo>
                    <a:pt x="20658" y="43887"/>
                  </a:lnTo>
                  <a:lnTo>
                    <a:pt x="20715" y="43717"/>
                  </a:lnTo>
                  <a:lnTo>
                    <a:pt x="20791" y="43547"/>
                  </a:lnTo>
                  <a:lnTo>
                    <a:pt x="20791" y="43547"/>
                  </a:lnTo>
                  <a:lnTo>
                    <a:pt x="21055" y="43150"/>
                  </a:lnTo>
                  <a:lnTo>
                    <a:pt x="21320" y="42772"/>
                  </a:lnTo>
                  <a:lnTo>
                    <a:pt x="21320" y="42772"/>
                  </a:lnTo>
                  <a:lnTo>
                    <a:pt x="21792" y="42262"/>
                  </a:lnTo>
                  <a:lnTo>
                    <a:pt x="21792" y="42262"/>
                  </a:lnTo>
                  <a:lnTo>
                    <a:pt x="22492" y="41449"/>
                  </a:lnTo>
                  <a:lnTo>
                    <a:pt x="22492" y="41449"/>
                  </a:lnTo>
                  <a:lnTo>
                    <a:pt x="22605" y="41449"/>
                  </a:lnTo>
                  <a:lnTo>
                    <a:pt x="22719" y="41487"/>
                  </a:lnTo>
                  <a:lnTo>
                    <a:pt x="22813" y="41525"/>
                  </a:lnTo>
                  <a:lnTo>
                    <a:pt x="22908" y="41563"/>
                  </a:lnTo>
                  <a:lnTo>
                    <a:pt x="22908" y="41563"/>
                  </a:lnTo>
                  <a:lnTo>
                    <a:pt x="23021" y="41638"/>
                  </a:lnTo>
                  <a:lnTo>
                    <a:pt x="23116" y="41714"/>
                  </a:lnTo>
                  <a:lnTo>
                    <a:pt x="23286" y="41903"/>
                  </a:lnTo>
                  <a:lnTo>
                    <a:pt x="23437" y="42111"/>
                  </a:lnTo>
                  <a:lnTo>
                    <a:pt x="23550" y="42319"/>
                  </a:lnTo>
                  <a:lnTo>
                    <a:pt x="23664" y="42564"/>
                  </a:lnTo>
                  <a:lnTo>
                    <a:pt x="23739" y="42791"/>
                  </a:lnTo>
                  <a:lnTo>
                    <a:pt x="23890" y="43283"/>
                  </a:lnTo>
                  <a:lnTo>
                    <a:pt x="23890" y="43283"/>
                  </a:lnTo>
                  <a:lnTo>
                    <a:pt x="23985" y="43604"/>
                  </a:lnTo>
                  <a:lnTo>
                    <a:pt x="24098" y="43925"/>
                  </a:lnTo>
                  <a:lnTo>
                    <a:pt x="24325" y="44549"/>
                  </a:lnTo>
                  <a:lnTo>
                    <a:pt x="24552" y="45173"/>
                  </a:lnTo>
                  <a:lnTo>
                    <a:pt x="24665" y="45494"/>
                  </a:lnTo>
                  <a:lnTo>
                    <a:pt x="24760" y="45815"/>
                  </a:lnTo>
                  <a:lnTo>
                    <a:pt x="24760" y="45815"/>
                  </a:lnTo>
                  <a:lnTo>
                    <a:pt x="24835" y="46099"/>
                  </a:lnTo>
                  <a:lnTo>
                    <a:pt x="24892" y="46382"/>
                  </a:lnTo>
                  <a:lnTo>
                    <a:pt x="24930" y="46666"/>
                  </a:lnTo>
                  <a:lnTo>
                    <a:pt x="24949" y="46949"/>
                  </a:lnTo>
                  <a:lnTo>
                    <a:pt x="24949" y="46949"/>
                  </a:lnTo>
                  <a:lnTo>
                    <a:pt x="24968" y="47195"/>
                  </a:lnTo>
                  <a:lnTo>
                    <a:pt x="24968" y="47327"/>
                  </a:lnTo>
                  <a:lnTo>
                    <a:pt x="24930" y="47460"/>
                  </a:lnTo>
                  <a:lnTo>
                    <a:pt x="24892" y="47573"/>
                  </a:lnTo>
                  <a:lnTo>
                    <a:pt x="24835" y="47649"/>
                  </a:lnTo>
                  <a:lnTo>
                    <a:pt x="24779" y="47686"/>
                  </a:lnTo>
                  <a:lnTo>
                    <a:pt x="24741" y="47724"/>
                  </a:lnTo>
                  <a:lnTo>
                    <a:pt x="24684" y="47724"/>
                  </a:lnTo>
                  <a:lnTo>
                    <a:pt x="24609" y="47743"/>
                  </a:lnTo>
                  <a:lnTo>
                    <a:pt x="24609" y="47743"/>
                  </a:lnTo>
                  <a:lnTo>
                    <a:pt x="24552" y="47724"/>
                  </a:lnTo>
                  <a:lnTo>
                    <a:pt x="24552" y="47724"/>
                  </a:lnTo>
                  <a:close/>
                  <a:moveTo>
                    <a:pt x="16444" y="44360"/>
                  </a:moveTo>
                  <a:lnTo>
                    <a:pt x="16444" y="44360"/>
                  </a:lnTo>
                  <a:lnTo>
                    <a:pt x="16500" y="44624"/>
                  </a:lnTo>
                  <a:lnTo>
                    <a:pt x="16500" y="44889"/>
                  </a:lnTo>
                  <a:lnTo>
                    <a:pt x="16481" y="45154"/>
                  </a:lnTo>
                  <a:lnTo>
                    <a:pt x="16406" y="45418"/>
                  </a:lnTo>
                  <a:lnTo>
                    <a:pt x="16406" y="45418"/>
                  </a:lnTo>
                  <a:lnTo>
                    <a:pt x="16349" y="45588"/>
                  </a:lnTo>
                  <a:lnTo>
                    <a:pt x="16274" y="45759"/>
                  </a:lnTo>
                  <a:lnTo>
                    <a:pt x="16179" y="45910"/>
                  </a:lnTo>
                  <a:lnTo>
                    <a:pt x="16085" y="46061"/>
                  </a:lnTo>
                  <a:lnTo>
                    <a:pt x="15990" y="46212"/>
                  </a:lnTo>
                  <a:lnTo>
                    <a:pt x="15858" y="46363"/>
                  </a:lnTo>
                  <a:lnTo>
                    <a:pt x="15744" y="46496"/>
                  </a:lnTo>
                  <a:lnTo>
                    <a:pt x="15593" y="46609"/>
                  </a:lnTo>
                  <a:lnTo>
                    <a:pt x="15593" y="46609"/>
                  </a:lnTo>
                  <a:lnTo>
                    <a:pt x="15385" y="46779"/>
                  </a:lnTo>
                  <a:lnTo>
                    <a:pt x="15158" y="46949"/>
                  </a:lnTo>
                  <a:lnTo>
                    <a:pt x="15045" y="47006"/>
                  </a:lnTo>
                  <a:lnTo>
                    <a:pt x="14932" y="47063"/>
                  </a:lnTo>
                  <a:lnTo>
                    <a:pt x="14799" y="47100"/>
                  </a:lnTo>
                  <a:lnTo>
                    <a:pt x="14667" y="47100"/>
                  </a:lnTo>
                  <a:lnTo>
                    <a:pt x="14667" y="47100"/>
                  </a:lnTo>
                  <a:lnTo>
                    <a:pt x="14554" y="47063"/>
                  </a:lnTo>
                  <a:lnTo>
                    <a:pt x="14459" y="47006"/>
                  </a:lnTo>
                  <a:lnTo>
                    <a:pt x="14251" y="46874"/>
                  </a:lnTo>
                  <a:lnTo>
                    <a:pt x="14081" y="46722"/>
                  </a:lnTo>
                  <a:lnTo>
                    <a:pt x="13911" y="46571"/>
                  </a:lnTo>
                  <a:lnTo>
                    <a:pt x="13911" y="46571"/>
                  </a:lnTo>
                  <a:lnTo>
                    <a:pt x="13760" y="46420"/>
                  </a:lnTo>
                  <a:lnTo>
                    <a:pt x="13627" y="46250"/>
                  </a:lnTo>
                  <a:lnTo>
                    <a:pt x="13514" y="46042"/>
                  </a:lnTo>
                  <a:lnTo>
                    <a:pt x="13420" y="45834"/>
                  </a:lnTo>
                  <a:lnTo>
                    <a:pt x="13401" y="45740"/>
                  </a:lnTo>
                  <a:lnTo>
                    <a:pt x="13382" y="45626"/>
                  </a:lnTo>
                  <a:lnTo>
                    <a:pt x="13382" y="45532"/>
                  </a:lnTo>
                  <a:lnTo>
                    <a:pt x="13401" y="45418"/>
                  </a:lnTo>
                  <a:lnTo>
                    <a:pt x="13438" y="45324"/>
                  </a:lnTo>
                  <a:lnTo>
                    <a:pt x="13476" y="45229"/>
                  </a:lnTo>
                  <a:lnTo>
                    <a:pt x="13533" y="45135"/>
                  </a:lnTo>
                  <a:lnTo>
                    <a:pt x="13627" y="45059"/>
                  </a:lnTo>
                  <a:lnTo>
                    <a:pt x="13627" y="45059"/>
                  </a:lnTo>
                  <a:lnTo>
                    <a:pt x="14043" y="44757"/>
                  </a:lnTo>
                  <a:lnTo>
                    <a:pt x="14478" y="44492"/>
                  </a:lnTo>
                  <a:lnTo>
                    <a:pt x="14932" y="44246"/>
                  </a:lnTo>
                  <a:lnTo>
                    <a:pt x="15404" y="44057"/>
                  </a:lnTo>
                  <a:lnTo>
                    <a:pt x="15404" y="44057"/>
                  </a:lnTo>
                  <a:lnTo>
                    <a:pt x="15593" y="44001"/>
                  </a:lnTo>
                  <a:lnTo>
                    <a:pt x="15782" y="43944"/>
                  </a:lnTo>
                  <a:lnTo>
                    <a:pt x="15782" y="43944"/>
                  </a:lnTo>
                  <a:lnTo>
                    <a:pt x="15801" y="43944"/>
                  </a:lnTo>
                  <a:lnTo>
                    <a:pt x="15820" y="43963"/>
                  </a:lnTo>
                  <a:lnTo>
                    <a:pt x="15820" y="43963"/>
                  </a:lnTo>
                  <a:lnTo>
                    <a:pt x="15933" y="43944"/>
                  </a:lnTo>
                  <a:lnTo>
                    <a:pt x="16047" y="43963"/>
                  </a:lnTo>
                  <a:lnTo>
                    <a:pt x="16141" y="43982"/>
                  </a:lnTo>
                  <a:lnTo>
                    <a:pt x="16217" y="44020"/>
                  </a:lnTo>
                  <a:lnTo>
                    <a:pt x="16311" y="44076"/>
                  </a:lnTo>
                  <a:lnTo>
                    <a:pt x="16368" y="44152"/>
                  </a:lnTo>
                  <a:lnTo>
                    <a:pt x="16406" y="44246"/>
                  </a:lnTo>
                  <a:lnTo>
                    <a:pt x="16444" y="44360"/>
                  </a:lnTo>
                  <a:lnTo>
                    <a:pt x="16444" y="44360"/>
                  </a:lnTo>
                  <a:close/>
                  <a:moveTo>
                    <a:pt x="2665" y="62580"/>
                  </a:moveTo>
                  <a:lnTo>
                    <a:pt x="2665" y="62580"/>
                  </a:lnTo>
                  <a:lnTo>
                    <a:pt x="2760" y="62693"/>
                  </a:lnTo>
                  <a:lnTo>
                    <a:pt x="2816" y="62826"/>
                  </a:lnTo>
                  <a:lnTo>
                    <a:pt x="2835" y="62901"/>
                  </a:lnTo>
                  <a:lnTo>
                    <a:pt x="2854" y="62977"/>
                  </a:lnTo>
                  <a:lnTo>
                    <a:pt x="2854" y="63052"/>
                  </a:lnTo>
                  <a:lnTo>
                    <a:pt x="2835" y="63128"/>
                  </a:lnTo>
                  <a:lnTo>
                    <a:pt x="2835" y="63128"/>
                  </a:lnTo>
                  <a:lnTo>
                    <a:pt x="2703" y="63468"/>
                  </a:lnTo>
                  <a:lnTo>
                    <a:pt x="2571" y="63790"/>
                  </a:lnTo>
                  <a:lnTo>
                    <a:pt x="2571" y="63790"/>
                  </a:lnTo>
                  <a:lnTo>
                    <a:pt x="2514" y="63903"/>
                  </a:lnTo>
                  <a:lnTo>
                    <a:pt x="2438" y="64016"/>
                  </a:lnTo>
                  <a:lnTo>
                    <a:pt x="2401" y="64054"/>
                  </a:lnTo>
                  <a:lnTo>
                    <a:pt x="2344" y="64092"/>
                  </a:lnTo>
                  <a:lnTo>
                    <a:pt x="2287" y="64111"/>
                  </a:lnTo>
                  <a:lnTo>
                    <a:pt x="2230" y="64111"/>
                  </a:lnTo>
                  <a:lnTo>
                    <a:pt x="2230" y="64111"/>
                  </a:lnTo>
                  <a:lnTo>
                    <a:pt x="2079" y="64073"/>
                  </a:lnTo>
                  <a:lnTo>
                    <a:pt x="1947" y="64035"/>
                  </a:lnTo>
                  <a:lnTo>
                    <a:pt x="1815" y="63998"/>
                  </a:lnTo>
                  <a:lnTo>
                    <a:pt x="1682" y="63960"/>
                  </a:lnTo>
                  <a:lnTo>
                    <a:pt x="1682" y="63960"/>
                  </a:lnTo>
                  <a:lnTo>
                    <a:pt x="1512" y="63922"/>
                  </a:lnTo>
                  <a:lnTo>
                    <a:pt x="1323" y="63903"/>
                  </a:lnTo>
                  <a:lnTo>
                    <a:pt x="983" y="63903"/>
                  </a:lnTo>
                  <a:lnTo>
                    <a:pt x="983" y="63903"/>
                  </a:lnTo>
                  <a:lnTo>
                    <a:pt x="870" y="63922"/>
                  </a:lnTo>
                  <a:lnTo>
                    <a:pt x="870" y="63922"/>
                  </a:lnTo>
                  <a:lnTo>
                    <a:pt x="529" y="63941"/>
                  </a:lnTo>
                  <a:lnTo>
                    <a:pt x="208" y="63998"/>
                  </a:lnTo>
                  <a:lnTo>
                    <a:pt x="208" y="63998"/>
                  </a:lnTo>
                  <a:lnTo>
                    <a:pt x="38" y="64035"/>
                  </a:lnTo>
                  <a:lnTo>
                    <a:pt x="38" y="64035"/>
                  </a:lnTo>
                  <a:lnTo>
                    <a:pt x="19" y="64035"/>
                  </a:lnTo>
                  <a:lnTo>
                    <a:pt x="0" y="64016"/>
                  </a:lnTo>
                  <a:lnTo>
                    <a:pt x="0" y="64016"/>
                  </a:lnTo>
                  <a:lnTo>
                    <a:pt x="0" y="63998"/>
                  </a:lnTo>
                  <a:lnTo>
                    <a:pt x="19" y="63979"/>
                  </a:lnTo>
                  <a:lnTo>
                    <a:pt x="95" y="63960"/>
                  </a:lnTo>
                  <a:lnTo>
                    <a:pt x="359" y="63903"/>
                  </a:lnTo>
                  <a:lnTo>
                    <a:pt x="870" y="63846"/>
                  </a:lnTo>
                  <a:lnTo>
                    <a:pt x="870" y="61238"/>
                  </a:lnTo>
                  <a:lnTo>
                    <a:pt x="870" y="61238"/>
                  </a:lnTo>
                  <a:lnTo>
                    <a:pt x="624" y="61219"/>
                  </a:lnTo>
                  <a:lnTo>
                    <a:pt x="397" y="61200"/>
                  </a:lnTo>
                  <a:lnTo>
                    <a:pt x="397" y="61200"/>
                  </a:lnTo>
                  <a:lnTo>
                    <a:pt x="359" y="61181"/>
                  </a:lnTo>
                  <a:lnTo>
                    <a:pt x="359" y="61162"/>
                  </a:lnTo>
                  <a:lnTo>
                    <a:pt x="359" y="61125"/>
                  </a:lnTo>
                  <a:lnTo>
                    <a:pt x="397" y="61125"/>
                  </a:lnTo>
                  <a:lnTo>
                    <a:pt x="397" y="61125"/>
                  </a:lnTo>
                  <a:lnTo>
                    <a:pt x="492" y="61125"/>
                  </a:lnTo>
                  <a:lnTo>
                    <a:pt x="492" y="61125"/>
                  </a:lnTo>
                  <a:lnTo>
                    <a:pt x="870" y="61162"/>
                  </a:lnTo>
                  <a:lnTo>
                    <a:pt x="870" y="61162"/>
                  </a:lnTo>
                  <a:lnTo>
                    <a:pt x="1059" y="61162"/>
                  </a:lnTo>
                  <a:lnTo>
                    <a:pt x="1229" y="61200"/>
                  </a:lnTo>
                  <a:lnTo>
                    <a:pt x="1418" y="61257"/>
                  </a:lnTo>
                  <a:lnTo>
                    <a:pt x="1569" y="61351"/>
                  </a:lnTo>
                  <a:lnTo>
                    <a:pt x="1569" y="61351"/>
                  </a:lnTo>
                  <a:lnTo>
                    <a:pt x="1645" y="61389"/>
                  </a:lnTo>
                  <a:lnTo>
                    <a:pt x="1682" y="61446"/>
                  </a:lnTo>
                  <a:lnTo>
                    <a:pt x="1796" y="61578"/>
                  </a:lnTo>
                  <a:lnTo>
                    <a:pt x="1796" y="61578"/>
                  </a:lnTo>
                  <a:lnTo>
                    <a:pt x="2079" y="61881"/>
                  </a:lnTo>
                  <a:lnTo>
                    <a:pt x="2363" y="62183"/>
                  </a:lnTo>
                  <a:lnTo>
                    <a:pt x="2363" y="62183"/>
                  </a:lnTo>
                  <a:lnTo>
                    <a:pt x="2533" y="62372"/>
                  </a:lnTo>
                  <a:lnTo>
                    <a:pt x="2665" y="62580"/>
                  </a:lnTo>
                  <a:lnTo>
                    <a:pt x="2665" y="62580"/>
                  </a:lnTo>
                  <a:close/>
                  <a:moveTo>
                    <a:pt x="15253" y="64508"/>
                  </a:moveTo>
                  <a:lnTo>
                    <a:pt x="15253" y="64508"/>
                  </a:lnTo>
                  <a:lnTo>
                    <a:pt x="15102" y="64451"/>
                  </a:lnTo>
                  <a:lnTo>
                    <a:pt x="14932" y="64413"/>
                  </a:lnTo>
                  <a:lnTo>
                    <a:pt x="14932" y="64413"/>
                  </a:lnTo>
                  <a:lnTo>
                    <a:pt x="14818" y="64376"/>
                  </a:lnTo>
                  <a:lnTo>
                    <a:pt x="14762" y="64357"/>
                  </a:lnTo>
                  <a:lnTo>
                    <a:pt x="14705" y="64319"/>
                  </a:lnTo>
                  <a:lnTo>
                    <a:pt x="14705" y="64319"/>
                  </a:lnTo>
                  <a:lnTo>
                    <a:pt x="14629" y="64205"/>
                  </a:lnTo>
                  <a:lnTo>
                    <a:pt x="14573" y="64092"/>
                  </a:lnTo>
                  <a:lnTo>
                    <a:pt x="14497" y="63865"/>
                  </a:lnTo>
                  <a:lnTo>
                    <a:pt x="14440" y="63620"/>
                  </a:lnTo>
                  <a:lnTo>
                    <a:pt x="14384" y="63393"/>
                  </a:lnTo>
                  <a:lnTo>
                    <a:pt x="14384" y="63393"/>
                  </a:lnTo>
                  <a:lnTo>
                    <a:pt x="14327" y="63090"/>
                  </a:lnTo>
                  <a:lnTo>
                    <a:pt x="14270" y="62769"/>
                  </a:lnTo>
                  <a:lnTo>
                    <a:pt x="14270" y="62599"/>
                  </a:lnTo>
                  <a:lnTo>
                    <a:pt x="14289" y="62448"/>
                  </a:lnTo>
                  <a:lnTo>
                    <a:pt x="14346" y="62296"/>
                  </a:lnTo>
                  <a:lnTo>
                    <a:pt x="14384" y="62240"/>
                  </a:lnTo>
                  <a:lnTo>
                    <a:pt x="14421" y="62183"/>
                  </a:lnTo>
                  <a:lnTo>
                    <a:pt x="14421" y="62183"/>
                  </a:lnTo>
                  <a:lnTo>
                    <a:pt x="14629" y="62013"/>
                  </a:lnTo>
                  <a:lnTo>
                    <a:pt x="14837" y="61843"/>
                  </a:lnTo>
                  <a:lnTo>
                    <a:pt x="15310" y="61559"/>
                  </a:lnTo>
                  <a:lnTo>
                    <a:pt x="15310" y="61559"/>
                  </a:lnTo>
                  <a:lnTo>
                    <a:pt x="15839" y="61276"/>
                  </a:lnTo>
                  <a:lnTo>
                    <a:pt x="16103" y="61162"/>
                  </a:lnTo>
                  <a:lnTo>
                    <a:pt x="16236" y="61106"/>
                  </a:lnTo>
                  <a:lnTo>
                    <a:pt x="16387" y="61068"/>
                  </a:lnTo>
                  <a:lnTo>
                    <a:pt x="16387" y="61068"/>
                  </a:lnTo>
                  <a:lnTo>
                    <a:pt x="16387" y="61068"/>
                  </a:lnTo>
                  <a:lnTo>
                    <a:pt x="16387" y="61068"/>
                  </a:lnTo>
                  <a:lnTo>
                    <a:pt x="16425" y="61314"/>
                  </a:lnTo>
                  <a:lnTo>
                    <a:pt x="16425" y="61314"/>
                  </a:lnTo>
                  <a:lnTo>
                    <a:pt x="16330" y="61692"/>
                  </a:lnTo>
                  <a:lnTo>
                    <a:pt x="16236" y="62089"/>
                  </a:lnTo>
                  <a:lnTo>
                    <a:pt x="16122" y="62467"/>
                  </a:lnTo>
                  <a:lnTo>
                    <a:pt x="16028" y="62863"/>
                  </a:lnTo>
                  <a:lnTo>
                    <a:pt x="16028" y="62863"/>
                  </a:lnTo>
                  <a:lnTo>
                    <a:pt x="15990" y="63109"/>
                  </a:lnTo>
                  <a:lnTo>
                    <a:pt x="15971" y="63374"/>
                  </a:lnTo>
                  <a:lnTo>
                    <a:pt x="15952" y="63638"/>
                  </a:lnTo>
                  <a:lnTo>
                    <a:pt x="15914" y="63771"/>
                  </a:lnTo>
                  <a:lnTo>
                    <a:pt x="15877" y="63903"/>
                  </a:lnTo>
                  <a:lnTo>
                    <a:pt x="15877" y="63903"/>
                  </a:lnTo>
                  <a:lnTo>
                    <a:pt x="15801" y="64111"/>
                  </a:lnTo>
                  <a:lnTo>
                    <a:pt x="15763" y="64205"/>
                  </a:lnTo>
                  <a:lnTo>
                    <a:pt x="15707" y="64300"/>
                  </a:lnTo>
                  <a:lnTo>
                    <a:pt x="15631" y="64394"/>
                  </a:lnTo>
                  <a:lnTo>
                    <a:pt x="15555" y="64451"/>
                  </a:lnTo>
                  <a:lnTo>
                    <a:pt x="15461" y="64508"/>
                  </a:lnTo>
                  <a:lnTo>
                    <a:pt x="15347" y="64527"/>
                  </a:lnTo>
                  <a:lnTo>
                    <a:pt x="15347" y="64527"/>
                  </a:lnTo>
                  <a:lnTo>
                    <a:pt x="15253" y="64508"/>
                  </a:lnTo>
                  <a:lnTo>
                    <a:pt x="15253" y="6450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490" name="Google Shape;490;p19"/>
          <p:cNvSpPr/>
          <p:nvPr/>
        </p:nvSpPr>
        <p:spPr>
          <a:xfrm rot="10800000">
            <a:off x="4447490" y="5697267"/>
            <a:ext cx="3297020" cy="1378935"/>
          </a:xfrm>
          <a:custGeom>
            <a:avLst/>
            <a:gdLst/>
            <a:ahLst/>
            <a:cxnLst/>
            <a:rect l="l" t="t" r="r" b="b"/>
            <a:pathLst>
              <a:path w="63904" h="26727" extrusionOk="0">
                <a:moveTo>
                  <a:pt x="37367" y="3516"/>
                </a:moveTo>
                <a:lnTo>
                  <a:pt x="37367" y="3516"/>
                </a:lnTo>
                <a:lnTo>
                  <a:pt x="37481" y="3290"/>
                </a:lnTo>
                <a:lnTo>
                  <a:pt x="37518" y="3233"/>
                </a:lnTo>
                <a:lnTo>
                  <a:pt x="37575" y="3176"/>
                </a:lnTo>
                <a:lnTo>
                  <a:pt x="37613" y="3138"/>
                </a:lnTo>
                <a:lnTo>
                  <a:pt x="37651" y="3138"/>
                </a:lnTo>
                <a:lnTo>
                  <a:pt x="37689" y="3138"/>
                </a:lnTo>
                <a:lnTo>
                  <a:pt x="37726" y="3176"/>
                </a:lnTo>
                <a:lnTo>
                  <a:pt x="37745" y="3214"/>
                </a:lnTo>
                <a:lnTo>
                  <a:pt x="37764" y="3271"/>
                </a:lnTo>
                <a:lnTo>
                  <a:pt x="37783" y="3441"/>
                </a:lnTo>
                <a:lnTo>
                  <a:pt x="37783" y="3649"/>
                </a:lnTo>
                <a:lnTo>
                  <a:pt x="37745" y="3894"/>
                </a:lnTo>
                <a:lnTo>
                  <a:pt x="37745" y="3894"/>
                </a:lnTo>
                <a:lnTo>
                  <a:pt x="37689" y="4046"/>
                </a:lnTo>
                <a:lnTo>
                  <a:pt x="37632" y="4235"/>
                </a:lnTo>
                <a:lnTo>
                  <a:pt x="37575" y="4405"/>
                </a:lnTo>
                <a:lnTo>
                  <a:pt x="37481" y="4594"/>
                </a:lnTo>
                <a:lnTo>
                  <a:pt x="37367" y="4764"/>
                </a:lnTo>
                <a:lnTo>
                  <a:pt x="37254" y="4953"/>
                </a:lnTo>
                <a:lnTo>
                  <a:pt x="37103" y="5123"/>
                </a:lnTo>
                <a:lnTo>
                  <a:pt x="36951" y="5293"/>
                </a:lnTo>
                <a:lnTo>
                  <a:pt x="36762" y="5444"/>
                </a:lnTo>
                <a:lnTo>
                  <a:pt x="36554" y="5595"/>
                </a:lnTo>
                <a:lnTo>
                  <a:pt x="36328" y="5728"/>
                </a:lnTo>
                <a:lnTo>
                  <a:pt x="36082" y="5841"/>
                </a:lnTo>
                <a:lnTo>
                  <a:pt x="35817" y="5936"/>
                </a:lnTo>
                <a:lnTo>
                  <a:pt x="35515" y="6011"/>
                </a:lnTo>
                <a:lnTo>
                  <a:pt x="35194" y="6068"/>
                </a:lnTo>
                <a:lnTo>
                  <a:pt x="34835" y="6087"/>
                </a:lnTo>
                <a:lnTo>
                  <a:pt x="34835" y="6087"/>
                </a:lnTo>
                <a:lnTo>
                  <a:pt x="34627" y="6087"/>
                </a:lnTo>
                <a:lnTo>
                  <a:pt x="34419" y="6049"/>
                </a:lnTo>
                <a:lnTo>
                  <a:pt x="34230" y="6011"/>
                </a:lnTo>
                <a:lnTo>
                  <a:pt x="34041" y="5955"/>
                </a:lnTo>
                <a:lnTo>
                  <a:pt x="33852" y="5860"/>
                </a:lnTo>
                <a:lnTo>
                  <a:pt x="33682" y="5766"/>
                </a:lnTo>
                <a:lnTo>
                  <a:pt x="33530" y="5652"/>
                </a:lnTo>
                <a:lnTo>
                  <a:pt x="33379" y="5520"/>
                </a:lnTo>
                <a:lnTo>
                  <a:pt x="33247" y="5369"/>
                </a:lnTo>
                <a:lnTo>
                  <a:pt x="33133" y="5199"/>
                </a:lnTo>
                <a:lnTo>
                  <a:pt x="33020" y="5028"/>
                </a:lnTo>
                <a:lnTo>
                  <a:pt x="32944" y="4858"/>
                </a:lnTo>
                <a:lnTo>
                  <a:pt x="32869" y="4669"/>
                </a:lnTo>
                <a:lnTo>
                  <a:pt x="32812" y="4461"/>
                </a:lnTo>
                <a:lnTo>
                  <a:pt x="32774" y="4272"/>
                </a:lnTo>
                <a:lnTo>
                  <a:pt x="32774" y="4046"/>
                </a:lnTo>
                <a:lnTo>
                  <a:pt x="32774" y="4046"/>
                </a:lnTo>
                <a:lnTo>
                  <a:pt x="32755" y="3894"/>
                </a:lnTo>
                <a:lnTo>
                  <a:pt x="32755" y="3894"/>
                </a:lnTo>
                <a:lnTo>
                  <a:pt x="32661" y="3422"/>
                </a:lnTo>
                <a:lnTo>
                  <a:pt x="32642" y="3176"/>
                </a:lnTo>
                <a:lnTo>
                  <a:pt x="32642" y="3063"/>
                </a:lnTo>
                <a:lnTo>
                  <a:pt x="32661" y="2949"/>
                </a:lnTo>
                <a:lnTo>
                  <a:pt x="32661" y="2949"/>
                </a:lnTo>
                <a:lnTo>
                  <a:pt x="32699" y="2893"/>
                </a:lnTo>
                <a:lnTo>
                  <a:pt x="32774" y="2855"/>
                </a:lnTo>
                <a:lnTo>
                  <a:pt x="32850" y="2836"/>
                </a:lnTo>
                <a:lnTo>
                  <a:pt x="32907" y="2855"/>
                </a:lnTo>
                <a:lnTo>
                  <a:pt x="32982" y="2874"/>
                </a:lnTo>
                <a:lnTo>
                  <a:pt x="33039" y="2930"/>
                </a:lnTo>
                <a:lnTo>
                  <a:pt x="33077" y="2987"/>
                </a:lnTo>
                <a:lnTo>
                  <a:pt x="33077" y="3063"/>
                </a:lnTo>
                <a:lnTo>
                  <a:pt x="33077" y="3063"/>
                </a:lnTo>
                <a:lnTo>
                  <a:pt x="33152" y="3460"/>
                </a:lnTo>
                <a:lnTo>
                  <a:pt x="33190" y="3894"/>
                </a:lnTo>
                <a:lnTo>
                  <a:pt x="33190" y="3894"/>
                </a:lnTo>
                <a:lnTo>
                  <a:pt x="33266" y="4310"/>
                </a:lnTo>
                <a:lnTo>
                  <a:pt x="33304" y="4518"/>
                </a:lnTo>
                <a:lnTo>
                  <a:pt x="33379" y="4726"/>
                </a:lnTo>
                <a:lnTo>
                  <a:pt x="33455" y="4896"/>
                </a:lnTo>
                <a:lnTo>
                  <a:pt x="33568" y="5085"/>
                </a:lnTo>
                <a:lnTo>
                  <a:pt x="33719" y="5236"/>
                </a:lnTo>
                <a:lnTo>
                  <a:pt x="33890" y="5369"/>
                </a:lnTo>
                <a:lnTo>
                  <a:pt x="33890" y="5369"/>
                </a:lnTo>
                <a:lnTo>
                  <a:pt x="34135" y="5482"/>
                </a:lnTo>
                <a:lnTo>
                  <a:pt x="34400" y="5577"/>
                </a:lnTo>
                <a:lnTo>
                  <a:pt x="34646" y="5614"/>
                </a:lnTo>
                <a:lnTo>
                  <a:pt x="34910" y="5633"/>
                </a:lnTo>
                <a:lnTo>
                  <a:pt x="35175" y="5633"/>
                </a:lnTo>
                <a:lnTo>
                  <a:pt x="35420" y="5577"/>
                </a:lnTo>
                <a:lnTo>
                  <a:pt x="35685" y="5520"/>
                </a:lnTo>
                <a:lnTo>
                  <a:pt x="35931" y="5406"/>
                </a:lnTo>
                <a:lnTo>
                  <a:pt x="36158" y="5293"/>
                </a:lnTo>
                <a:lnTo>
                  <a:pt x="36384" y="5142"/>
                </a:lnTo>
                <a:lnTo>
                  <a:pt x="36573" y="4991"/>
                </a:lnTo>
                <a:lnTo>
                  <a:pt x="36762" y="4802"/>
                </a:lnTo>
                <a:lnTo>
                  <a:pt x="36932" y="4594"/>
                </a:lnTo>
                <a:lnTo>
                  <a:pt x="37084" y="4367"/>
                </a:lnTo>
                <a:lnTo>
                  <a:pt x="37197" y="4140"/>
                </a:lnTo>
                <a:lnTo>
                  <a:pt x="37292" y="3894"/>
                </a:lnTo>
                <a:lnTo>
                  <a:pt x="37292" y="3894"/>
                </a:lnTo>
                <a:lnTo>
                  <a:pt x="37329" y="3705"/>
                </a:lnTo>
                <a:lnTo>
                  <a:pt x="37367" y="3516"/>
                </a:lnTo>
                <a:lnTo>
                  <a:pt x="37367" y="3516"/>
                </a:lnTo>
                <a:close/>
                <a:moveTo>
                  <a:pt x="31565" y="26707"/>
                </a:moveTo>
                <a:lnTo>
                  <a:pt x="31565" y="26707"/>
                </a:lnTo>
                <a:lnTo>
                  <a:pt x="31905" y="26726"/>
                </a:lnTo>
                <a:lnTo>
                  <a:pt x="32245" y="26726"/>
                </a:lnTo>
                <a:lnTo>
                  <a:pt x="32566" y="26707"/>
                </a:lnTo>
                <a:lnTo>
                  <a:pt x="32907" y="26670"/>
                </a:lnTo>
                <a:lnTo>
                  <a:pt x="33228" y="26613"/>
                </a:lnTo>
                <a:lnTo>
                  <a:pt x="33549" y="26537"/>
                </a:lnTo>
                <a:lnTo>
                  <a:pt x="33852" y="26462"/>
                </a:lnTo>
                <a:lnTo>
                  <a:pt x="34173" y="26348"/>
                </a:lnTo>
                <a:lnTo>
                  <a:pt x="34475" y="26235"/>
                </a:lnTo>
                <a:lnTo>
                  <a:pt x="34778" y="26102"/>
                </a:lnTo>
                <a:lnTo>
                  <a:pt x="35061" y="25951"/>
                </a:lnTo>
                <a:lnTo>
                  <a:pt x="35364" y="25800"/>
                </a:lnTo>
                <a:lnTo>
                  <a:pt x="35647" y="25630"/>
                </a:lnTo>
                <a:lnTo>
                  <a:pt x="35931" y="25441"/>
                </a:lnTo>
                <a:lnTo>
                  <a:pt x="36479" y="25063"/>
                </a:lnTo>
                <a:lnTo>
                  <a:pt x="36479" y="25063"/>
                </a:lnTo>
                <a:lnTo>
                  <a:pt x="36895" y="24798"/>
                </a:lnTo>
                <a:lnTo>
                  <a:pt x="37329" y="24534"/>
                </a:lnTo>
                <a:lnTo>
                  <a:pt x="38199" y="24023"/>
                </a:lnTo>
                <a:lnTo>
                  <a:pt x="39087" y="23532"/>
                </a:lnTo>
                <a:lnTo>
                  <a:pt x="39957" y="23003"/>
                </a:lnTo>
                <a:lnTo>
                  <a:pt x="39957" y="23003"/>
                </a:lnTo>
                <a:lnTo>
                  <a:pt x="40202" y="22852"/>
                </a:lnTo>
                <a:lnTo>
                  <a:pt x="40448" y="22700"/>
                </a:lnTo>
                <a:lnTo>
                  <a:pt x="40675" y="22511"/>
                </a:lnTo>
                <a:lnTo>
                  <a:pt x="40883" y="22322"/>
                </a:lnTo>
                <a:lnTo>
                  <a:pt x="41091" y="22133"/>
                </a:lnTo>
                <a:lnTo>
                  <a:pt x="41280" y="21925"/>
                </a:lnTo>
                <a:lnTo>
                  <a:pt x="41677" y="21510"/>
                </a:lnTo>
                <a:lnTo>
                  <a:pt x="42414" y="20621"/>
                </a:lnTo>
                <a:lnTo>
                  <a:pt x="42792" y="20187"/>
                </a:lnTo>
                <a:lnTo>
                  <a:pt x="43189" y="19771"/>
                </a:lnTo>
                <a:lnTo>
                  <a:pt x="43189" y="19771"/>
                </a:lnTo>
                <a:lnTo>
                  <a:pt x="43415" y="19582"/>
                </a:lnTo>
                <a:lnTo>
                  <a:pt x="43642" y="19393"/>
                </a:lnTo>
                <a:lnTo>
                  <a:pt x="44134" y="19034"/>
                </a:lnTo>
                <a:lnTo>
                  <a:pt x="44644" y="18712"/>
                </a:lnTo>
                <a:lnTo>
                  <a:pt x="45154" y="18410"/>
                </a:lnTo>
                <a:lnTo>
                  <a:pt x="45683" y="18108"/>
                </a:lnTo>
                <a:lnTo>
                  <a:pt x="46194" y="17786"/>
                </a:lnTo>
                <a:lnTo>
                  <a:pt x="46685" y="17446"/>
                </a:lnTo>
                <a:lnTo>
                  <a:pt x="46931" y="17276"/>
                </a:lnTo>
                <a:lnTo>
                  <a:pt x="47158" y="17087"/>
                </a:lnTo>
                <a:lnTo>
                  <a:pt x="47158" y="17087"/>
                </a:lnTo>
                <a:lnTo>
                  <a:pt x="47403" y="16860"/>
                </a:lnTo>
                <a:lnTo>
                  <a:pt x="47668" y="16652"/>
                </a:lnTo>
                <a:lnTo>
                  <a:pt x="47933" y="16463"/>
                </a:lnTo>
                <a:lnTo>
                  <a:pt x="48197" y="16293"/>
                </a:lnTo>
                <a:lnTo>
                  <a:pt x="48481" y="16123"/>
                </a:lnTo>
                <a:lnTo>
                  <a:pt x="48764" y="15972"/>
                </a:lnTo>
                <a:lnTo>
                  <a:pt x="49350" y="15669"/>
                </a:lnTo>
                <a:lnTo>
                  <a:pt x="49955" y="15405"/>
                </a:lnTo>
                <a:lnTo>
                  <a:pt x="50560" y="15159"/>
                </a:lnTo>
                <a:lnTo>
                  <a:pt x="51165" y="14913"/>
                </a:lnTo>
                <a:lnTo>
                  <a:pt x="51769" y="14668"/>
                </a:lnTo>
                <a:lnTo>
                  <a:pt x="51769" y="14668"/>
                </a:lnTo>
                <a:lnTo>
                  <a:pt x="52147" y="14479"/>
                </a:lnTo>
                <a:lnTo>
                  <a:pt x="52525" y="14271"/>
                </a:lnTo>
                <a:lnTo>
                  <a:pt x="52903" y="14063"/>
                </a:lnTo>
                <a:lnTo>
                  <a:pt x="53263" y="13836"/>
                </a:lnTo>
                <a:lnTo>
                  <a:pt x="53981" y="13364"/>
                </a:lnTo>
                <a:lnTo>
                  <a:pt x="54680" y="12872"/>
                </a:lnTo>
                <a:lnTo>
                  <a:pt x="54680" y="12872"/>
                </a:lnTo>
                <a:lnTo>
                  <a:pt x="55814" y="12248"/>
                </a:lnTo>
                <a:lnTo>
                  <a:pt x="56287" y="11984"/>
                </a:lnTo>
                <a:lnTo>
                  <a:pt x="56702" y="11719"/>
                </a:lnTo>
                <a:lnTo>
                  <a:pt x="57080" y="11455"/>
                </a:lnTo>
                <a:lnTo>
                  <a:pt x="57421" y="11209"/>
                </a:lnTo>
                <a:lnTo>
                  <a:pt x="57723" y="10944"/>
                </a:lnTo>
                <a:lnTo>
                  <a:pt x="58007" y="10661"/>
                </a:lnTo>
                <a:lnTo>
                  <a:pt x="58252" y="10358"/>
                </a:lnTo>
                <a:lnTo>
                  <a:pt x="58498" y="10037"/>
                </a:lnTo>
                <a:lnTo>
                  <a:pt x="58725" y="9678"/>
                </a:lnTo>
                <a:lnTo>
                  <a:pt x="58952" y="9281"/>
                </a:lnTo>
                <a:lnTo>
                  <a:pt x="59178" y="8827"/>
                </a:lnTo>
                <a:lnTo>
                  <a:pt x="59405" y="8336"/>
                </a:lnTo>
                <a:lnTo>
                  <a:pt x="59897" y="7145"/>
                </a:lnTo>
                <a:lnTo>
                  <a:pt x="59897" y="7145"/>
                </a:lnTo>
                <a:lnTo>
                  <a:pt x="60067" y="6900"/>
                </a:lnTo>
                <a:lnTo>
                  <a:pt x="60237" y="6692"/>
                </a:lnTo>
                <a:lnTo>
                  <a:pt x="60615" y="6257"/>
                </a:lnTo>
                <a:lnTo>
                  <a:pt x="61012" y="5860"/>
                </a:lnTo>
                <a:lnTo>
                  <a:pt x="61428" y="5501"/>
                </a:lnTo>
                <a:lnTo>
                  <a:pt x="61862" y="5123"/>
                </a:lnTo>
                <a:lnTo>
                  <a:pt x="62297" y="4783"/>
                </a:lnTo>
                <a:lnTo>
                  <a:pt x="62732" y="4424"/>
                </a:lnTo>
                <a:lnTo>
                  <a:pt x="63166" y="4046"/>
                </a:lnTo>
                <a:lnTo>
                  <a:pt x="63166" y="4046"/>
                </a:lnTo>
                <a:lnTo>
                  <a:pt x="63261" y="3970"/>
                </a:lnTo>
                <a:lnTo>
                  <a:pt x="63393" y="3875"/>
                </a:lnTo>
                <a:lnTo>
                  <a:pt x="63677" y="3705"/>
                </a:lnTo>
                <a:lnTo>
                  <a:pt x="63790" y="3611"/>
                </a:lnTo>
                <a:lnTo>
                  <a:pt x="63866" y="3497"/>
                </a:lnTo>
                <a:lnTo>
                  <a:pt x="63903" y="3441"/>
                </a:lnTo>
                <a:lnTo>
                  <a:pt x="63903" y="3384"/>
                </a:lnTo>
                <a:lnTo>
                  <a:pt x="63903" y="3327"/>
                </a:lnTo>
                <a:lnTo>
                  <a:pt x="63866" y="3252"/>
                </a:lnTo>
                <a:lnTo>
                  <a:pt x="63866" y="3252"/>
                </a:lnTo>
                <a:lnTo>
                  <a:pt x="63790" y="3214"/>
                </a:lnTo>
                <a:lnTo>
                  <a:pt x="63696" y="3195"/>
                </a:lnTo>
                <a:lnTo>
                  <a:pt x="63601" y="3214"/>
                </a:lnTo>
                <a:lnTo>
                  <a:pt x="63488" y="3252"/>
                </a:lnTo>
                <a:lnTo>
                  <a:pt x="63374" y="3308"/>
                </a:lnTo>
                <a:lnTo>
                  <a:pt x="63261" y="3384"/>
                </a:lnTo>
                <a:lnTo>
                  <a:pt x="63015" y="3592"/>
                </a:lnTo>
                <a:lnTo>
                  <a:pt x="62486" y="4046"/>
                </a:lnTo>
                <a:lnTo>
                  <a:pt x="62259" y="4235"/>
                </a:lnTo>
                <a:lnTo>
                  <a:pt x="62051" y="4386"/>
                </a:lnTo>
                <a:lnTo>
                  <a:pt x="62051" y="4386"/>
                </a:lnTo>
                <a:lnTo>
                  <a:pt x="61522" y="4821"/>
                </a:lnTo>
                <a:lnTo>
                  <a:pt x="61050" y="5199"/>
                </a:lnTo>
                <a:lnTo>
                  <a:pt x="60671" y="5539"/>
                </a:lnTo>
                <a:lnTo>
                  <a:pt x="60350" y="5860"/>
                </a:lnTo>
                <a:lnTo>
                  <a:pt x="60086" y="6162"/>
                </a:lnTo>
                <a:lnTo>
                  <a:pt x="59859" y="6427"/>
                </a:lnTo>
                <a:lnTo>
                  <a:pt x="59670" y="6711"/>
                </a:lnTo>
                <a:lnTo>
                  <a:pt x="59519" y="6975"/>
                </a:lnTo>
                <a:lnTo>
                  <a:pt x="59367" y="7240"/>
                </a:lnTo>
                <a:lnTo>
                  <a:pt x="59235" y="7542"/>
                </a:lnTo>
                <a:lnTo>
                  <a:pt x="58952" y="8166"/>
                </a:lnTo>
                <a:lnTo>
                  <a:pt x="58781" y="8544"/>
                </a:lnTo>
                <a:lnTo>
                  <a:pt x="58574" y="8960"/>
                </a:lnTo>
                <a:lnTo>
                  <a:pt x="58328" y="9413"/>
                </a:lnTo>
                <a:lnTo>
                  <a:pt x="58044" y="9924"/>
                </a:lnTo>
                <a:lnTo>
                  <a:pt x="58044" y="9924"/>
                </a:lnTo>
                <a:lnTo>
                  <a:pt x="57912" y="10113"/>
                </a:lnTo>
                <a:lnTo>
                  <a:pt x="57780" y="10283"/>
                </a:lnTo>
                <a:lnTo>
                  <a:pt x="57629" y="10453"/>
                </a:lnTo>
                <a:lnTo>
                  <a:pt x="57458" y="10604"/>
                </a:lnTo>
                <a:lnTo>
                  <a:pt x="57118" y="10888"/>
                </a:lnTo>
                <a:lnTo>
                  <a:pt x="56759" y="11152"/>
                </a:lnTo>
                <a:lnTo>
                  <a:pt x="56362" y="11379"/>
                </a:lnTo>
                <a:lnTo>
                  <a:pt x="55984" y="11606"/>
                </a:lnTo>
                <a:lnTo>
                  <a:pt x="55190" y="12041"/>
                </a:lnTo>
                <a:lnTo>
                  <a:pt x="55190" y="12041"/>
                </a:lnTo>
                <a:lnTo>
                  <a:pt x="54869" y="12211"/>
                </a:lnTo>
                <a:lnTo>
                  <a:pt x="54567" y="12400"/>
                </a:lnTo>
                <a:lnTo>
                  <a:pt x="53981" y="12815"/>
                </a:lnTo>
                <a:lnTo>
                  <a:pt x="53376" y="13212"/>
                </a:lnTo>
                <a:lnTo>
                  <a:pt x="52771" y="13609"/>
                </a:lnTo>
                <a:lnTo>
                  <a:pt x="52771" y="13609"/>
                </a:lnTo>
                <a:lnTo>
                  <a:pt x="52412" y="13817"/>
                </a:lnTo>
                <a:lnTo>
                  <a:pt x="52053" y="14025"/>
                </a:lnTo>
                <a:lnTo>
                  <a:pt x="51675" y="14195"/>
                </a:lnTo>
                <a:lnTo>
                  <a:pt x="51297" y="14365"/>
                </a:lnTo>
                <a:lnTo>
                  <a:pt x="50522" y="14687"/>
                </a:lnTo>
                <a:lnTo>
                  <a:pt x="49728" y="15008"/>
                </a:lnTo>
                <a:lnTo>
                  <a:pt x="48972" y="15348"/>
                </a:lnTo>
                <a:lnTo>
                  <a:pt x="48594" y="15537"/>
                </a:lnTo>
                <a:lnTo>
                  <a:pt x="48235" y="15745"/>
                </a:lnTo>
                <a:lnTo>
                  <a:pt x="47876" y="15953"/>
                </a:lnTo>
                <a:lnTo>
                  <a:pt x="47536" y="16180"/>
                </a:lnTo>
                <a:lnTo>
                  <a:pt x="47195" y="16444"/>
                </a:lnTo>
                <a:lnTo>
                  <a:pt x="46874" y="16728"/>
                </a:lnTo>
                <a:lnTo>
                  <a:pt x="46874" y="16728"/>
                </a:lnTo>
                <a:lnTo>
                  <a:pt x="46496" y="17030"/>
                </a:lnTo>
                <a:lnTo>
                  <a:pt x="46080" y="17314"/>
                </a:lnTo>
                <a:lnTo>
                  <a:pt x="45665" y="17578"/>
                </a:lnTo>
                <a:lnTo>
                  <a:pt x="45249" y="17843"/>
                </a:lnTo>
                <a:lnTo>
                  <a:pt x="44379" y="18353"/>
                </a:lnTo>
                <a:lnTo>
                  <a:pt x="43963" y="18618"/>
                </a:lnTo>
                <a:lnTo>
                  <a:pt x="43548" y="18901"/>
                </a:lnTo>
                <a:lnTo>
                  <a:pt x="43548" y="18901"/>
                </a:lnTo>
                <a:lnTo>
                  <a:pt x="43302" y="19090"/>
                </a:lnTo>
                <a:lnTo>
                  <a:pt x="43056" y="19279"/>
                </a:lnTo>
                <a:lnTo>
                  <a:pt x="42829" y="19506"/>
                </a:lnTo>
                <a:lnTo>
                  <a:pt x="42603" y="19714"/>
                </a:lnTo>
                <a:lnTo>
                  <a:pt x="42187" y="20187"/>
                </a:lnTo>
                <a:lnTo>
                  <a:pt x="41771" y="20678"/>
                </a:lnTo>
                <a:lnTo>
                  <a:pt x="41374" y="21169"/>
                </a:lnTo>
                <a:lnTo>
                  <a:pt x="40958" y="21623"/>
                </a:lnTo>
                <a:lnTo>
                  <a:pt x="40731" y="21850"/>
                </a:lnTo>
                <a:lnTo>
                  <a:pt x="40505" y="22058"/>
                </a:lnTo>
                <a:lnTo>
                  <a:pt x="40259" y="22266"/>
                </a:lnTo>
                <a:lnTo>
                  <a:pt x="39994" y="22436"/>
                </a:lnTo>
                <a:lnTo>
                  <a:pt x="39994" y="22436"/>
                </a:lnTo>
                <a:lnTo>
                  <a:pt x="39484" y="22776"/>
                </a:lnTo>
                <a:lnTo>
                  <a:pt x="38955" y="23078"/>
                </a:lnTo>
                <a:lnTo>
                  <a:pt x="37896" y="23683"/>
                </a:lnTo>
                <a:lnTo>
                  <a:pt x="36838" y="24307"/>
                </a:lnTo>
                <a:lnTo>
                  <a:pt x="36309" y="24628"/>
                </a:lnTo>
                <a:lnTo>
                  <a:pt x="35798" y="24968"/>
                </a:lnTo>
                <a:lnTo>
                  <a:pt x="35798" y="24968"/>
                </a:lnTo>
                <a:lnTo>
                  <a:pt x="35553" y="25157"/>
                </a:lnTo>
                <a:lnTo>
                  <a:pt x="35288" y="25328"/>
                </a:lnTo>
                <a:lnTo>
                  <a:pt x="35024" y="25479"/>
                </a:lnTo>
                <a:lnTo>
                  <a:pt x="34740" y="25630"/>
                </a:lnTo>
                <a:lnTo>
                  <a:pt x="34457" y="25762"/>
                </a:lnTo>
                <a:lnTo>
                  <a:pt x="34173" y="25876"/>
                </a:lnTo>
                <a:lnTo>
                  <a:pt x="33871" y="25970"/>
                </a:lnTo>
                <a:lnTo>
                  <a:pt x="33568" y="26065"/>
                </a:lnTo>
                <a:lnTo>
                  <a:pt x="33266" y="26140"/>
                </a:lnTo>
                <a:lnTo>
                  <a:pt x="32963" y="26197"/>
                </a:lnTo>
                <a:lnTo>
                  <a:pt x="32661" y="26235"/>
                </a:lnTo>
                <a:lnTo>
                  <a:pt x="32340" y="26254"/>
                </a:lnTo>
                <a:lnTo>
                  <a:pt x="32037" y="26273"/>
                </a:lnTo>
                <a:lnTo>
                  <a:pt x="31716" y="26273"/>
                </a:lnTo>
                <a:lnTo>
                  <a:pt x="31414" y="26235"/>
                </a:lnTo>
                <a:lnTo>
                  <a:pt x="31092" y="26197"/>
                </a:lnTo>
                <a:lnTo>
                  <a:pt x="31092" y="26197"/>
                </a:lnTo>
                <a:lnTo>
                  <a:pt x="30828" y="26178"/>
                </a:lnTo>
                <a:lnTo>
                  <a:pt x="30563" y="26121"/>
                </a:lnTo>
                <a:lnTo>
                  <a:pt x="30317" y="26046"/>
                </a:lnTo>
                <a:lnTo>
                  <a:pt x="30091" y="25951"/>
                </a:lnTo>
                <a:lnTo>
                  <a:pt x="29845" y="25857"/>
                </a:lnTo>
                <a:lnTo>
                  <a:pt x="29637" y="25724"/>
                </a:lnTo>
                <a:lnTo>
                  <a:pt x="29410" y="25592"/>
                </a:lnTo>
                <a:lnTo>
                  <a:pt x="29202" y="25441"/>
                </a:lnTo>
                <a:lnTo>
                  <a:pt x="28805" y="25120"/>
                </a:lnTo>
                <a:lnTo>
                  <a:pt x="28427" y="24761"/>
                </a:lnTo>
                <a:lnTo>
                  <a:pt x="28068" y="24383"/>
                </a:lnTo>
                <a:lnTo>
                  <a:pt x="27728" y="24005"/>
                </a:lnTo>
                <a:lnTo>
                  <a:pt x="27728" y="24005"/>
                </a:lnTo>
                <a:lnTo>
                  <a:pt x="27463" y="23740"/>
                </a:lnTo>
                <a:lnTo>
                  <a:pt x="27180" y="23494"/>
                </a:lnTo>
                <a:lnTo>
                  <a:pt x="26613" y="23022"/>
                </a:lnTo>
                <a:lnTo>
                  <a:pt x="26348" y="22776"/>
                </a:lnTo>
                <a:lnTo>
                  <a:pt x="26084" y="22511"/>
                </a:lnTo>
                <a:lnTo>
                  <a:pt x="25819" y="22247"/>
                </a:lnTo>
                <a:lnTo>
                  <a:pt x="25592" y="21963"/>
                </a:lnTo>
                <a:lnTo>
                  <a:pt x="25592" y="21963"/>
                </a:lnTo>
                <a:lnTo>
                  <a:pt x="25233" y="21434"/>
                </a:lnTo>
                <a:lnTo>
                  <a:pt x="24874" y="20905"/>
                </a:lnTo>
                <a:lnTo>
                  <a:pt x="24666" y="20659"/>
                </a:lnTo>
                <a:lnTo>
                  <a:pt x="24458" y="20413"/>
                </a:lnTo>
                <a:lnTo>
                  <a:pt x="24231" y="20206"/>
                </a:lnTo>
                <a:lnTo>
                  <a:pt x="23986" y="20017"/>
                </a:lnTo>
                <a:lnTo>
                  <a:pt x="23986" y="20017"/>
                </a:lnTo>
                <a:lnTo>
                  <a:pt x="23797" y="19884"/>
                </a:lnTo>
                <a:lnTo>
                  <a:pt x="23608" y="19771"/>
                </a:lnTo>
                <a:lnTo>
                  <a:pt x="23400" y="19657"/>
                </a:lnTo>
                <a:lnTo>
                  <a:pt x="23211" y="19582"/>
                </a:lnTo>
                <a:lnTo>
                  <a:pt x="22795" y="19431"/>
                </a:lnTo>
                <a:lnTo>
                  <a:pt x="22360" y="19317"/>
                </a:lnTo>
                <a:lnTo>
                  <a:pt x="21944" y="19204"/>
                </a:lnTo>
                <a:lnTo>
                  <a:pt x="21510" y="19090"/>
                </a:lnTo>
                <a:lnTo>
                  <a:pt x="21094" y="18939"/>
                </a:lnTo>
                <a:lnTo>
                  <a:pt x="20886" y="18864"/>
                </a:lnTo>
                <a:lnTo>
                  <a:pt x="20678" y="18769"/>
                </a:lnTo>
                <a:lnTo>
                  <a:pt x="20678" y="18769"/>
                </a:lnTo>
                <a:lnTo>
                  <a:pt x="20376" y="18599"/>
                </a:lnTo>
                <a:lnTo>
                  <a:pt x="20092" y="18410"/>
                </a:lnTo>
                <a:lnTo>
                  <a:pt x="19828" y="18183"/>
                </a:lnTo>
                <a:lnTo>
                  <a:pt x="19582" y="17956"/>
                </a:lnTo>
                <a:lnTo>
                  <a:pt x="19317" y="17730"/>
                </a:lnTo>
                <a:lnTo>
                  <a:pt x="19053" y="17522"/>
                </a:lnTo>
                <a:lnTo>
                  <a:pt x="18769" y="17314"/>
                </a:lnTo>
                <a:lnTo>
                  <a:pt x="18486" y="17125"/>
                </a:lnTo>
                <a:lnTo>
                  <a:pt x="18486" y="17125"/>
                </a:lnTo>
                <a:lnTo>
                  <a:pt x="18070" y="16898"/>
                </a:lnTo>
                <a:lnTo>
                  <a:pt x="17654" y="16690"/>
                </a:lnTo>
                <a:lnTo>
                  <a:pt x="17219" y="16520"/>
                </a:lnTo>
                <a:lnTo>
                  <a:pt x="16803" y="16350"/>
                </a:lnTo>
                <a:lnTo>
                  <a:pt x="16369" y="16180"/>
                </a:lnTo>
                <a:lnTo>
                  <a:pt x="15934" y="15991"/>
                </a:lnTo>
                <a:lnTo>
                  <a:pt x="15518" y="15783"/>
                </a:lnTo>
                <a:lnTo>
                  <a:pt x="15121" y="15556"/>
                </a:lnTo>
                <a:lnTo>
                  <a:pt x="15121" y="15556"/>
                </a:lnTo>
                <a:lnTo>
                  <a:pt x="14554" y="15102"/>
                </a:lnTo>
                <a:lnTo>
                  <a:pt x="13987" y="14630"/>
                </a:lnTo>
                <a:lnTo>
                  <a:pt x="13685" y="14422"/>
                </a:lnTo>
                <a:lnTo>
                  <a:pt x="13382" y="14214"/>
                </a:lnTo>
                <a:lnTo>
                  <a:pt x="13061" y="14025"/>
                </a:lnTo>
                <a:lnTo>
                  <a:pt x="12721" y="13874"/>
                </a:lnTo>
                <a:lnTo>
                  <a:pt x="12721" y="13874"/>
                </a:lnTo>
                <a:lnTo>
                  <a:pt x="12362" y="13742"/>
                </a:lnTo>
                <a:lnTo>
                  <a:pt x="12022" y="13609"/>
                </a:lnTo>
                <a:lnTo>
                  <a:pt x="11663" y="13439"/>
                </a:lnTo>
                <a:lnTo>
                  <a:pt x="11322" y="13269"/>
                </a:lnTo>
                <a:lnTo>
                  <a:pt x="11001" y="13099"/>
                </a:lnTo>
                <a:lnTo>
                  <a:pt x="10661" y="12910"/>
                </a:lnTo>
                <a:lnTo>
                  <a:pt x="10037" y="12494"/>
                </a:lnTo>
                <a:lnTo>
                  <a:pt x="9413" y="12059"/>
                </a:lnTo>
                <a:lnTo>
                  <a:pt x="8809" y="11587"/>
                </a:lnTo>
                <a:lnTo>
                  <a:pt x="8242" y="11077"/>
                </a:lnTo>
                <a:lnTo>
                  <a:pt x="7693" y="10566"/>
                </a:lnTo>
                <a:lnTo>
                  <a:pt x="7693" y="10566"/>
                </a:lnTo>
                <a:lnTo>
                  <a:pt x="7448" y="10264"/>
                </a:lnTo>
                <a:lnTo>
                  <a:pt x="7221" y="9961"/>
                </a:lnTo>
                <a:lnTo>
                  <a:pt x="6786" y="9338"/>
                </a:lnTo>
                <a:lnTo>
                  <a:pt x="6578" y="9016"/>
                </a:lnTo>
                <a:lnTo>
                  <a:pt x="6352" y="8714"/>
                </a:lnTo>
                <a:lnTo>
                  <a:pt x="6106" y="8412"/>
                </a:lnTo>
                <a:lnTo>
                  <a:pt x="5822" y="8147"/>
                </a:lnTo>
                <a:lnTo>
                  <a:pt x="5822" y="8147"/>
                </a:lnTo>
                <a:lnTo>
                  <a:pt x="5614" y="7977"/>
                </a:lnTo>
                <a:lnTo>
                  <a:pt x="5369" y="7788"/>
                </a:lnTo>
                <a:lnTo>
                  <a:pt x="4877" y="7467"/>
                </a:lnTo>
                <a:lnTo>
                  <a:pt x="4348" y="7145"/>
                </a:lnTo>
                <a:lnTo>
                  <a:pt x="3800" y="6824"/>
                </a:lnTo>
                <a:lnTo>
                  <a:pt x="3233" y="6503"/>
                </a:lnTo>
                <a:lnTo>
                  <a:pt x="2685" y="6181"/>
                </a:lnTo>
                <a:lnTo>
                  <a:pt x="2175" y="5860"/>
                </a:lnTo>
                <a:lnTo>
                  <a:pt x="1929" y="5690"/>
                </a:lnTo>
                <a:lnTo>
                  <a:pt x="1702" y="5501"/>
                </a:lnTo>
                <a:lnTo>
                  <a:pt x="1475" y="5312"/>
                </a:lnTo>
                <a:lnTo>
                  <a:pt x="1267" y="5123"/>
                </a:lnTo>
                <a:lnTo>
                  <a:pt x="1078" y="4934"/>
                </a:lnTo>
                <a:lnTo>
                  <a:pt x="908" y="4726"/>
                </a:lnTo>
                <a:lnTo>
                  <a:pt x="776" y="4499"/>
                </a:lnTo>
                <a:lnTo>
                  <a:pt x="644" y="4272"/>
                </a:lnTo>
                <a:lnTo>
                  <a:pt x="549" y="4046"/>
                </a:lnTo>
                <a:lnTo>
                  <a:pt x="473" y="3781"/>
                </a:lnTo>
                <a:lnTo>
                  <a:pt x="417" y="3535"/>
                </a:lnTo>
                <a:lnTo>
                  <a:pt x="398" y="3252"/>
                </a:lnTo>
                <a:lnTo>
                  <a:pt x="417" y="2968"/>
                </a:lnTo>
                <a:lnTo>
                  <a:pt x="473" y="2666"/>
                </a:lnTo>
                <a:lnTo>
                  <a:pt x="549" y="2345"/>
                </a:lnTo>
                <a:lnTo>
                  <a:pt x="662" y="2004"/>
                </a:lnTo>
                <a:lnTo>
                  <a:pt x="833" y="1664"/>
                </a:lnTo>
                <a:lnTo>
                  <a:pt x="1022" y="1286"/>
                </a:lnTo>
                <a:lnTo>
                  <a:pt x="1022" y="1286"/>
                </a:lnTo>
                <a:lnTo>
                  <a:pt x="1154" y="1135"/>
                </a:lnTo>
                <a:lnTo>
                  <a:pt x="1267" y="984"/>
                </a:lnTo>
                <a:lnTo>
                  <a:pt x="1418" y="870"/>
                </a:lnTo>
                <a:lnTo>
                  <a:pt x="1494" y="814"/>
                </a:lnTo>
                <a:lnTo>
                  <a:pt x="1589" y="776"/>
                </a:lnTo>
                <a:lnTo>
                  <a:pt x="1589" y="776"/>
                </a:lnTo>
                <a:lnTo>
                  <a:pt x="1664" y="738"/>
                </a:lnTo>
                <a:lnTo>
                  <a:pt x="1721" y="662"/>
                </a:lnTo>
                <a:lnTo>
                  <a:pt x="1740" y="587"/>
                </a:lnTo>
                <a:lnTo>
                  <a:pt x="1740" y="492"/>
                </a:lnTo>
                <a:lnTo>
                  <a:pt x="1740" y="492"/>
                </a:lnTo>
                <a:lnTo>
                  <a:pt x="1721" y="436"/>
                </a:lnTo>
                <a:lnTo>
                  <a:pt x="1683" y="398"/>
                </a:lnTo>
                <a:lnTo>
                  <a:pt x="1645" y="360"/>
                </a:lnTo>
                <a:lnTo>
                  <a:pt x="1589" y="341"/>
                </a:lnTo>
                <a:lnTo>
                  <a:pt x="1494" y="341"/>
                </a:lnTo>
                <a:lnTo>
                  <a:pt x="1362" y="360"/>
                </a:lnTo>
                <a:lnTo>
                  <a:pt x="1248" y="417"/>
                </a:lnTo>
                <a:lnTo>
                  <a:pt x="1154" y="492"/>
                </a:lnTo>
                <a:lnTo>
                  <a:pt x="1059" y="568"/>
                </a:lnTo>
                <a:lnTo>
                  <a:pt x="984" y="643"/>
                </a:lnTo>
                <a:lnTo>
                  <a:pt x="984" y="643"/>
                </a:lnTo>
                <a:lnTo>
                  <a:pt x="833" y="814"/>
                </a:lnTo>
                <a:lnTo>
                  <a:pt x="681" y="984"/>
                </a:lnTo>
                <a:lnTo>
                  <a:pt x="568" y="1173"/>
                </a:lnTo>
                <a:lnTo>
                  <a:pt x="455" y="1362"/>
                </a:lnTo>
                <a:lnTo>
                  <a:pt x="341" y="1551"/>
                </a:lnTo>
                <a:lnTo>
                  <a:pt x="266" y="1740"/>
                </a:lnTo>
                <a:lnTo>
                  <a:pt x="190" y="1929"/>
                </a:lnTo>
                <a:lnTo>
                  <a:pt x="114" y="2137"/>
                </a:lnTo>
                <a:lnTo>
                  <a:pt x="77" y="2326"/>
                </a:lnTo>
                <a:lnTo>
                  <a:pt x="39" y="2534"/>
                </a:lnTo>
                <a:lnTo>
                  <a:pt x="1" y="2723"/>
                </a:lnTo>
                <a:lnTo>
                  <a:pt x="1" y="2930"/>
                </a:lnTo>
                <a:lnTo>
                  <a:pt x="1" y="3119"/>
                </a:lnTo>
                <a:lnTo>
                  <a:pt x="1" y="3327"/>
                </a:lnTo>
                <a:lnTo>
                  <a:pt x="20" y="3535"/>
                </a:lnTo>
                <a:lnTo>
                  <a:pt x="58" y="3724"/>
                </a:lnTo>
                <a:lnTo>
                  <a:pt x="152" y="4121"/>
                </a:lnTo>
                <a:lnTo>
                  <a:pt x="303" y="4480"/>
                </a:lnTo>
                <a:lnTo>
                  <a:pt x="492" y="4858"/>
                </a:lnTo>
                <a:lnTo>
                  <a:pt x="719" y="5199"/>
                </a:lnTo>
                <a:lnTo>
                  <a:pt x="984" y="5520"/>
                </a:lnTo>
                <a:lnTo>
                  <a:pt x="1116" y="5671"/>
                </a:lnTo>
                <a:lnTo>
                  <a:pt x="1286" y="5822"/>
                </a:lnTo>
                <a:lnTo>
                  <a:pt x="1437" y="5955"/>
                </a:lnTo>
                <a:lnTo>
                  <a:pt x="1626" y="6087"/>
                </a:lnTo>
                <a:lnTo>
                  <a:pt x="1796" y="6219"/>
                </a:lnTo>
                <a:lnTo>
                  <a:pt x="2004" y="6333"/>
                </a:lnTo>
                <a:lnTo>
                  <a:pt x="2004" y="6333"/>
                </a:lnTo>
                <a:lnTo>
                  <a:pt x="2364" y="6559"/>
                </a:lnTo>
                <a:lnTo>
                  <a:pt x="2742" y="6786"/>
                </a:lnTo>
                <a:lnTo>
                  <a:pt x="3516" y="7183"/>
                </a:lnTo>
                <a:lnTo>
                  <a:pt x="4272" y="7599"/>
                </a:lnTo>
                <a:lnTo>
                  <a:pt x="4650" y="7826"/>
                </a:lnTo>
                <a:lnTo>
                  <a:pt x="5028" y="8053"/>
                </a:lnTo>
                <a:lnTo>
                  <a:pt x="5028" y="8053"/>
                </a:lnTo>
                <a:lnTo>
                  <a:pt x="5331" y="8298"/>
                </a:lnTo>
                <a:lnTo>
                  <a:pt x="5614" y="8563"/>
                </a:lnTo>
                <a:lnTo>
                  <a:pt x="5860" y="8846"/>
                </a:lnTo>
                <a:lnTo>
                  <a:pt x="6106" y="9149"/>
                </a:lnTo>
                <a:lnTo>
                  <a:pt x="6333" y="9451"/>
                </a:lnTo>
                <a:lnTo>
                  <a:pt x="6559" y="9772"/>
                </a:lnTo>
                <a:lnTo>
                  <a:pt x="6994" y="10434"/>
                </a:lnTo>
                <a:lnTo>
                  <a:pt x="6994" y="10434"/>
                </a:lnTo>
                <a:lnTo>
                  <a:pt x="7183" y="10661"/>
                </a:lnTo>
                <a:lnTo>
                  <a:pt x="7391" y="10906"/>
                </a:lnTo>
                <a:lnTo>
                  <a:pt x="7599" y="11114"/>
                </a:lnTo>
                <a:lnTo>
                  <a:pt x="7826" y="11322"/>
                </a:lnTo>
                <a:lnTo>
                  <a:pt x="8298" y="11719"/>
                </a:lnTo>
                <a:lnTo>
                  <a:pt x="8771" y="12116"/>
                </a:lnTo>
                <a:lnTo>
                  <a:pt x="8771" y="12116"/>
                </a:lnTo>
                <a:lnTo>
                  <a:pt x="9035" y="12343"/>
                </a:lnTo>
                <a:lnTo>
                  <a:pt x="9300" y="12551"/>
                </a:lnTo>
                <a:lnTo>
                  <a:pt x="9565" y="12740"/>
                </a:lnTo>
                <a:lnTo>
                  <a:pt x="9848" y="12929"/>
                </a:lnTo>
                <a:lnTo>
                  <a:pt x="10415" y="13269"/>
                </a:lnTo>
                <a:lnTo>
                  <a:pt x="11020" y="13590"/>
                </a:lnTo>
                <a:lnTo>
                  <a:pt x="11625" y="13893"/>
                </a:lnTo>
                <a:lnTo>
                  <a:pt x="12230" y="14176"/>
                </a:lnTo>
                <a:lnTo>
                  <a:pt x="12834" y="14460"/>
                </a:lnTo>
                <a:lnTo>
                  <a:pt x="13420" y="14781"/>
                </a:lnTo>
                <a:lnTo>
                  <a:pt x="13420" y="14781"/>
                </a:lnTo>
                <a:lnTo>
                  <a:pt x="13666" y="14951"/>
                </a:lnTo>
                <a:lnTo>
                  <a:pt x="13893" y="15140"/>
                </a:lnTo>
                <a:lnTo>
                  <a:pt x="14346" y="15537"/>
                </a:lnTo>
                <a:lnTo>
                  <a:pt x="14573" y="15726"/>
                </a:lnTo>
                <a:lnTo>
                  <a:pt x="14819" y="15896"/>
                </a:lnTo>
                <a:lnTo>
                  <a:pt x="15065" y="16066"/>
                </a:lnTo>
                <a:lnTo>
                  <a:pt x="15329" y="16218"/>
                </a:lnTo>
                <a:lnTo>
                  <a:pt x="15329" y="16218"/>
                </a:lnTo>
                <a:lnTo>
                  <a:pt x="15688" y="16369"/>
                </a:lnTo>
                <a:lnTo>
                  <a:pt x="16029" y="16520"/>
                </a:lnTo>
                <a:lnTo>
                  <a:pt x="16747" y="16803"/>
                </a:lnTo>
                <a:lnTo>
                  <a:pt x="17446" y="17106"/>
                </a:lnTo>
                <a:lnTo>
                  <a:pt x="17805" y="17276"/>
                </a:lnTo>
                <a:lnTo>
                  <a:pt x="18127" y="17446"/>
                </a:lnTo>
                <a:lnTo>
                  <a:pt x="18127" y="17446"/>
                </a:lnTo>
                <a:lnTo>
                  <a:pt x="18316" y="17559"/>
                </a:lnTo>
                <a:lnTo>
                  <a:pt x="18486" y="17673"/>
                </a:lnTo>
                <a:lnTo>
                  <a:pt x="18826" y="17919"/>
                </a:lnTo>
                <a:lnTo>
                  <a:pt x="19128" y="18183"/>
                </a:lnTo>
                <a:lnTo>
                  <a:pt x="19450" y="18448"/>
                </a:lnTo>
                <a:lnTo>
                  <a:pt x="19771" y="18712"/>
                </a:lnTo>
                <a:lnTo>
                  <a:pt x="20092" y="18958"/>
                </a:lnTo>
                <a:lnTo>
                  <a:pt x="20262" y="19072"/>
                </a:lnTo>
                <a:lnTo>
                  <a:pt x="20451" y="19166"/>
                </a:lnTo>
                <a:lnTo>
                  <a:pt x="20640" y="19261"/>
                </a:lnTo>
                <a:lnTo>
                  <a:pt x="20829" y="19336"/>
                </a:lnTo>
                <a:lnTo>
                  <a:pt x="20829" y="19336"/>
                </a:lnTo>
                <a:lnTo>
                  <a:pt x="21226" y="19468"/>
                </a:lnTo>
                <a:lnTo>
                  <a:pt x="21642" y="19582"/>
                </a:lnTo>
                <a:lnTo>
                  <a:pt x="22455" y="19809"/>
                </a:lnTo>
                <a:lnTo>
                  <a:pt x="22852" y="19922"/>
                </a:lnTo>
                <a:lnTo>
                  <a:pt x="23060" y="19998"/>
                </a:lnTo>
                <a:lnTo>
                  <a:pt x="23249" y="20092"/>
                </a:lnTo>
                <a:lnTo>
                  <a:pt x="23438" y="20187"/>
                </a:lnTo>
                <a:lnTo>
                  <a:pt x="23608" y="20300"/>
                </a:lnTo>
                <a:lnTo>
                  <a:pt x="23778" y="20413"/>
                </a:lnTo>
                <a:lnTo>
                  <a:pt x="23948" y="20565"/>
                </a:lnTo>
                <a:lnTo>
                  <a:pt x="23948" y="20565"/>
                </a:lnTo>
                <a:lnTo>
                  <a:pt x="24156" y="20754"/>
                </a:lnTo>
                <a:lnTo>
                  <a:pt x="24345" y="20980"/>
                </a:lnTo>
                <a:lnTo>
                  <a:pt x="24534" y="21207"/>
                </a:lnTo>
                <a:lnTo>
                  <a:pt x="24685" y="21453"/>
                </a:lnTo>
                <a:lnTo>
                  <a:pt x="25025" y="21944"/>
                </a:lnTo>
                <a:lnTo>
                  <a:pt x="25195" y="22171"/>
                </a:lnTo>
                <a:lnTo>
                  <a:pt x="25365" y="22417"/>
                </a:lnTo>
                <a:lnTo>
                  <a:pt x="25365" y="22417"/>
                </a:lnTo>
                <a:lnTo>
                  <a:pt x="25573" y="22644"/>
                </a:lnTo>
                <a:lnTo>
                  <a:pt x="25800" y="22871"/>
                </a:lnTo>
                <a:lnTo>
                  <a:pt x="26273" y="23305"/>
                </a:lnTo>
                <a:lnTo>
                  <a:pt x="26745" y="23721"/>
                </a:lnTo>
                <a:lnTo>
                  <a:pt x="27237" y="24156"/>
                </a:lnTo>
                <a:lnTo>
                  <a:pt x="27237" y="24156"/>
                </a:lnTo>
                <a:lnTo>
                  <a:pt x="27671" y="24628"/>
                </a:lnTo>
                <a:lnTo>
                  <a:pt x="28125" y="25101"/>
                </a:lnTo>
                <a:lnTo>
                  <a:pt x="28371" y="25328"/>
                </a:lnTo>
                <a:lnTo>
                  <a:pt x="28616" y="25535"/>
                </a:lnTo>
                <a:lnTo>
                  <a:pt x="28862" y="25743"/>
                </a:lnTo>
                <a:lnTo>
                  <a:pt x="29127" y="25932"/>
                </a:lnTo>
                <a:lnTo>
                  <a:pt x="29391" y="26102"/>
                </a:lnTo>
                <a:lnTo>
                  <a:pt x="29675" y="26254"/>
                </a:lnTo>
                <a:lnTo>
                  <a:pt x="29958" y="26386"/>
                </a:lnTo>
                <a:lnTo>
                  <a:pt x="30261" y="26499"/>
                </a:lnTo>
                <a:lnTo>
                  <a:pt x="30582" y="26594"/>
                </a:lnTo>
                <a:lnTo>
                  <a:pt x="30884" y="26651"/>
                </a:lnTo>
                <a:lnTo>
                  <a:pt x="31225" y="26688"/>
                </a:lnTo>
                <a:lnTo>
                  <a:pt x="31565" y="26707"/>
                </a:lnTo>
                <a:lnTo>
                  <a:pt x="31565" y="26707"/>
                </a:lnTo>
                <a:close/>
                <a:moveTo>
                  <a:pt x="30412" y="22511"/>
                </a:moveTo>
                <a:lnTo>
                  <a:pt x="30412" y="22511"/>
                </a:lnTo>
                <a:lnTo>
                  <a:pt x="31395" y="22492"/>
                </a:lnTo>
                <a:lnTo>
                  <a:pt x="32396" y="22417"/>
                </a:lnTo>
                <a:lnTo>
                  <a:pt x="33379" y="22322"/>
                </a:lnTo>
                <a:lnTo>
                  <a:pt x="34381" y="22171"/>
                </a:lnTo>
                <a:lnTo>
                  <a:pt x="35364" y="21963"/>
                </a:lnTo>
                <a:lnTo>
                  <a:pt x="36328" y="21736"/>
                </a:lnTo>
                <a:lnTo>
                  <a:pt x="37292" y="21453"/>
                </a:lnTo>
                <a:lnTo>
                  <a:pt x="38237" y="21151"/>
                </a:lnTo>
                <a:lnTo>
                  <a:pt x="38237" y="21151"/>
                </a:lnTo>
                <a:lnTo>
                  <a:pt x="38520" y="21018"/>
                </a:lnTo>
                <a:lnTo>
                  <a:pt x="38804" y="20867"/>
                </a:lnTo>
                <a:lnTo>
                  <a:pt x="39352" y="20565"/>
                </a:lnTo>
                <a:lnTo>
                  <a:pt x="39881" y="20224"/>
                </a:lnTo>
                <a:lnTo>
                  <a:pt x="40391" y="19865"/>
                </a:lnTo>
                <a:lnTo>
                  <a:pt x="40902" y="19468"/>
                </a:lnTo>
                <a:lnTo>
                  <a:pt x="41393" y="19072"/>
                </a:lnTo>
                <a:lnTo>
                  <a:pt x="42357" y="18240"/>
                </a:lnTo>
                <a:lnTo>
                  <a:pt x="42357" y="18240"/>
                </a:lnTo>
                <a:lnTo>
                  <a:pt x="43018" y="17748"/>
                </a:lnTo>
                <a:lnTo>
                  <a:pt x="43680" y="17238"/>
                </a:lnTo>
                <a:lnTo>
                  <a:pt x="44304" y="16690"/>
                </a:lnTo>
                <a:lnTo>
                  <a:pt x="44625" y="16425"/>
                </a:lnTo>
                <a:lnTo>
                  <a:pt x="44927" y="16142"/>
                </a:lnTo>
                <a:lnTo>
                  <a:pt x="44927" y="16142"/>
                </a:lnTo>
                <a:lnTo>
                  <a:pt x="45211" y="15858"/>
                </a:lnTo>
                <a:lnTo>
                  <a:pt x="45476" y="15575"/>
                </a:lnTo>
                <a:lnTo>
                  <a:pt x="46005" y="14989"/>
                </a:lnTo>
                <a:lnTo>
                  <a:pt x="46269" y="14705"/>
                </a:lnTo>
                <a:lnTo>
                  <a:pt x="46553" y="14422"/>
                </a:lnTo>
                <a:lnTo>
                  <a:pt x="46855" y="14157"/>
                </a:lnTo>
                <a:lnTo>
                  <a:pt x="47177" y="13931"/>
                </a:lnTo>
                <a:lnTo>
                  <a:pt x="47177" y="13931"/>
                </a:lnTo>
                <a:lnTo>
                  <a:pt x="47857" y="13553"/>
                </a:lnTo>
                <a:lnTo>
                  <a:pt x="48556" y="13212"/>
                </a:lnTo>
                <a:lnTo>
                  <a:pt x="49256" y="12910"/>
                </a:lnTo>
                <a:lnTo>
                  <a:pt x="49974" y="12608"/>
                </a:lnTo>
                <a:lnTo>
                  <a:pt x="51410" y="12003"/>
                </a:lnTo>
                <a:lnTo>
                  <a:pt x="52128" y="11700"/>
                </a:lnTo>
                <a:lnTo>
                  <a:pt x="52847" y="11398"/>
                </a:lnTo>
                <a:lnTo>
                  <a:pt x="52847" y="11398"/>
                </a:lnTo>
                <a:lnTo>
                  <a:pt x="53073" y="11303"/>
                </a:lnTo>
                <a:lnTo>
                  <a:pt x="53281" y="11209"/>
                </a:lnTo>
                <a:lnTo>
                  <a:pt x="53697" y="11001"/>
                </a:lnTo>
                <a:lnTo>
                  <a:pt x="54094" y="10736"/>
                </a:lnTo>
                <a:lnTo>
                  <a:pt x="54472" y="10453"/>
                </a:lnTo>
                <a:lnTo>
                  <a:pt x="54812" y="10132"/>
                </a:lnTo>
                <a:lnTo>
                  <a:pt x="55134" y="9772"/>
                </a:lnTo>
                <a:lnTo>
                  <a:pt x="55417" y="9394"/>
                </a:lnTo>
                <a:lnTo>
                  <a:pt x="55682" y="8998"/>
                </a:lnTo>
                <a:lnTo>
                  <a:pt x="55682" y="8998"/>
                </a:lnTo>
                <a:lnTo>
                  <a:pt x="56173" y="8260"/>
                </a:lnTo>
                <a:lnTo>
                  <a:pt x="56419" y="7882"/>
                </a:lnTo>
                <a:lnTo>
                  <a:pt x="56646" y="7523"/>
                </a:lnTo>
                <a:lnTo>
                  <a:pt x="56854" y="7126"/>
                </a:lnTo>
                <a:lnTo>
                  <a:pt x="57024" y="6729"/>
                </a:lnTo>
                <a:lnTo>
                  <a:pt x="57175" y="6314"/>
                </a:lnTo>
                <a:lnTo>
                  <a:pt x="57251" y="6106"/>
                </a:lnTo>
                <a:lnTo>
                  <a:pt x="57288" y="5898"/>
                </a:lnTo>
                <a:lnTo>
                  <a:pt x="57288" y="5898"/>
                </a:lnTo>
                <a:lnTo>
                  <a:pt x="57515" y="4915"/>
                </a:lnTo>
                <a:lnTo>
                  <a:pt x="57610" y="4424"/>
                </a:lnTo>
                <a:lnTo>
                  <a:pt x="57742" y="3932"/>
                </a:lnTo>
                <a:lnTo>
                  <a:pt x="57742" y="3932"/>
                </a:lnTo>
                <a:lnTo>
                  <a:pt x="57742" y="3857"/>
                </a:lnTo>
                <a:lnTo>
                  <a:pt x="57723" y="3762"/>
                </a:lnTo>
                <a:lnTo>
                  <a:pt x="57666" y="3705"/>
                </a:lnTo>
                <a:lnTo>
                  <a:pt x="57591" y="3668"/>
                </a:lnTo>
                <a:lnTo>
                  <a:pt x="57591" y="3668"/>
                </a:lnTo>
                <a:lnTo>
                  <a:pt x="57496" y="3668"/>
                </a:lnTo>
                <a:lnTo>
                  <a:pt x="57421" y="3705"/>
                </a:lnTo>
                <a:lnTo>
                  <a:pt x="57364" y="3762"/>
                </a:lnTo>
                <a:lnTo>
                  <a:pt x="57307" y="3857"/>
                </a:lnTo>
                <a:lnTo>
                  <a:pt x="57251" y="3970"/>
                </a:lnTo>
                <a:lnTo>
                  <a:pt x="57213" y="4083"/>
                </a:lnTo>
                <a:lnTo>
                  <a:pt x="57137" y="4367"/>
                </a:lnTo>
                <a:lnTo>
                  <a:pt x="57043" y="4972"/>
                </a:lnTo>
                <a:lnTo>
                  <a:pt x="56986" y="5236"/>
                </a:lnTo>
                <a:lnTo>
                  <a:pt x="56948" y="5425"/>
                </a:lnTo>
                <a:lnTo>
                  <a:pt x="56948" y="5425"/>
                </a:lnTo>
                <a:lnTo>
                  <a:pt x="56872" y="5728"/>
                </a:lnTo>
                <a:lnTo>
                  <a:pt x="56797" y="6030"/>
                </a:lnTo>
                <a:lnTo>
                  <a:pt x="56702" y="6314"/>
                </a:lnTo>
                <a:lnTo>
                  <a:pt x="56589" y="6597"/>
                </a:lnTo>
                <a:lnTo>
                  <a:pt x="56457" y="6862"/>
                </a:lnTo>
                <a:lnTo>
                  <a:pt x="56324" y="7126"/>
                </a:lnTo>
                <a:lnTo>
                  <a:pt x="56041" y="7656"/>
                </a:lnTo>
                <a:lnTo>
                  <a:pt x="55701" y="8166"/>
                </a:lnTo>
                <a:lnTo>
                  <a:pt x="55360" y="8676"/>
                </a:lnTo>
                <a:lnTo>
                  <a:pt x="54642" y="9659"/>
                </a:lnTo>
                <a:lnTo>
                  <a:pt x="54642" y="9659"/>
                </a:lnTo>
                <a:lnTo>
                  <a:pt x="54529" y="9791"/>
                </a:lnTo>
                <a:lnTo>
                  <a:pt x="54378" y="9943"/>
                </a:lnTo>
                <a:lnTo>
                  <a:pt x="54094" y="10188"/>
                </a:lnTo>
                <a:lnTo>
                  <a:pt x="53792" y="10396"/>
                </a:lnTo>
                <a:lnTo>
                  <a:pt x="53470" y="10604"/>
                </a:lnTo>
                <a:lnTo>
                  <a:pt x="53130" y="10774"/>
                </a:lnTo>
                <a:lnTo>
                  <a:pt x="52790" y="10925"/>
                </a:lnTo>
                <a:lnTo>
                  <a:pt x="52072" y="11228"/>
                </a:lnTo>
                <a:lnTo>
                  <a:pt x="52072" y="11228"/>
                </a:lnTo>
                <a:lnTo>
                  <a:pt x="51391" y="11530"/>
                </a:lnTo>
                <a:lnTo>
                  <a:pt x="50692" y="11833"/>
                </a:lnTo>
                <a:lnTo>
                  <a:pt x="49293" y="12400"/>
                </a:lnTo>
                <a:lnTo>
                  <a:pt x="48594" y="12702"/>
                </a:lnTo>
                <a:lnTo>
                  <a:pt x="47914" y="13023"/>
                </a:lnTo>
                <a:lnTo>
                  <a:pt x="47573" y="13193"/>
                </a:lnTo>
                <a:lnTo>
                  <a:pt x="47252" y="13382"/>
                </a:lnTo>
                <a:lnTo>
                  <a:pt x="46931" y="13571"/>
                </a:lnTo>
                <a:lnTo>
                  <a:pt x="46610" y="13779"/>
                </a:lnTo>
                <a:lnTo>
                  <a:pt x="46610" y="13779"/>
                </a:lnTo>
                <a:lnTo>
                  <a:pt x="46194" y="14176"/>
                </a:lnTo>
                <a:lnTo>
                  <a:pt x="45778" y="14592"/>
                </a:lnTo>
                <a:lnTo>
                  <a:pt x="44984" y="15424"/>
                </a:lnTo>
                <a:lnTo>
                  <a:pt x="44568" y="15840"/>
                </a:lnTo>
                <a:lnTo>
                  <a:pt x="44152" y="16255"/>
                </a:lnTo>
                <a:lnTo>
                  <a:pt x="43718" y="16633"/>
                </a:lnTo>
                <a:lnTo>
                  <a:pt x="43264" y="16992"/>
                </a:lnTo>
                <a:lnTo>
                  <a:pt x="43264" y="16992"/>
                </a:lnTo>
                <a:lnTo>
                  <a:pt x="42716" y="17389"/>
                </a:lnTo>
                <a:lnTo>
                  <a:pt x="42206" y="17805"/>
                </a:lnTo>
                <a:lnTo>
                  <a:pt x="41185" y="18656"/>
                </a:lnTo>
                <a:lnTo>
                  <a:pt x="40675" y="19072"/>
                </a:lnTo>
                <a:lnTo>
                  <a:pt x="40164" y="19487"/>
                </a:lnTo>
                <a:lnTo>
                  <a:pt x="39616" y="19865"/>
                </a:lnTo>
                <a:lnTo>
                  <a:pt x="39352" y="20035"/>
                </a:lnTo>
                <a:lnTo>
                  <a:pt x="39049" y="20224"/>
                </a:lnTo>
                <a:lnTo>
                  <a:pt x="39049" y="20224"/>
                </a:lnTo>
                <a:lnTo>
                  <a:pt x="38596" y="20451"/>
                </a:lnTo>
                <a:lnTo>
                  <a:pt x="38123" y="20678"/>
                </a:lnTo>
                <a:lnTo>
                  <a:pt x="37632" y="20867"/>
                </a:lnTo>
                <a:lnTo>
                  <a:pt x="37140" y="21056"/>
                </a:lnTo>
                <a:lnTo>
                  <a:pt x="36630" y="21207"/>
                </a:lnTo>
                <a:lnTo>
                  <a:pt x="36139" y="21340"/>
                </a:lnTo>
                <a:lnTo>
                  <a:pt x="35628" y="21472"/>
                </a:lnTo>
                <a:lnTo>
                  <a:pt x="35099" y="21585"/>
                </a:lnTo>
                <a:lnTo>
                  <a:pt x="34589" y="21680"/>
                </a:lnTo>
                <a:lnTo>
                  <a:pt x="34060" y="21755"/>
                </a:lnTo>
                <a:lnTo>
                  <a:pt x="33001" y="21888"/>
                </a:lnTo>
                <a:lnTo>
                  <a:pt x="31962" y="22001"/>
                </a:lnTo>
                <a:lnTo>
                  <a:pt x="30922" y="22077"/>
                </a:lnTo>
                <a:lnTo>
                  <a:pt x="30922" y="22077"/>
                </a:lnTo>
                <a:lnTo>
                  <a:pt x="30582" y="22096"/>
                </a:lnTo>
                <a:lnTo>
                  <a:pt x="30242" y="22077"/>
                </a:lnTo>
                <a:lnTo>
                  <a:pt x="29920" y="22039"/>
                </a:lnTo>
                <a:lnTo>
                  <a:pt x="29580" y="21982"/>
                </a:lnTo>
                <a:lnTo>
                  <a:pt x="29278" y="21907"/>
                </a:lnTo>
                <a:lnTo>
                  <a:pt x="28956" y="21812"/>
                </a:lnTo>
                <a:lnTo>
                  <a:pt x="28654" y="21680"/>
                </a:lnTo>
                <a:lnTo>
                  <a:pt x="28371" y="21547"/>
                </a:lnTo>
                <a:lnTo>
                  <a:pt x="28087" y="21377"/>
                </a:lnTo>
                <a:lnTo>
                  <a:pt x="27822" y="21188"/>
                </a:lnTo>
                <a:lnTo>
                  <a:pt x="27558" y="20999"/>
                </a:lnTo>
                <a:lnTo>
                  <a:pt x="27312" y="20773"/>
                </a:lnTo>
                <a:lnTo>
                  <a:pt x="27085" y="20546"/>
                </a:lnTo>
                <a:lnTo>
                  <a:pt x="26877" y="20281"/>
                </a:lnTo>
                <a:lnTo>
                  <a:pt x="26688" y="19998"/>
                </a:lnTo>
                <a:lnTo>
                  <a:pt x="26518" y="19714"/>
                </a:lnTo>
                <a:lnTo>
                  <a:pt x="26518" y="19714"/>
                </a:lnTo>
                <a:lnTo>
                  <a:pt x="25970" y="19053"/>
                </a:lnTo>
                <a:lnTo>
                  <a:pt x="25441" y="18372"/>
                </a:lnTo>
                <a:lnTo>
                  <a:pt x="24893" y="17692"/>
                </a:lnTo>
                <a:lnTo>
                  <a:pt x="24326" y="17030"/>
                </a:lnTo>
                <a:lnTo>
                  <a:pt x="24023" y="16709"/>
                </a:lnTo>
                <a:lnTo>
                  <a:pt x="23721" y="16407"/>
                </a:lnTo>
                <a:lnTo>
                  <a:pt x="23400" y="16104"/>
                </a:lnTo>
                <a:lnTo>
                  <a:pt x="23060" y="15840"/>
                </a:lnTo>
                <a:lnTo>
                  <a:pt x="22719" y="15594"/>
                </a:lnTo>
                <a:lnTo>
                  <a:pt x="22360" y="15348"/>
                </a:lnTo>
                <a:lnTo>
                  <a:pt x="21982" y="15159"/>
                </a:lnTo>
                <a:lnTo>
                  <a:pt x="21585" y="14970"/>
                </a:lnTo>
                <a:lnTo>
                  <a:pt x="21585" y="14970"/>
                </a:lnTo>
                <a:lnTo>
                  <a:pt x="21358" y="14894"/>
                </a:lnTo>
                <a:lnTo>
                  <a:pt x="21151" y="14838"/>
                </a:lnTo>
                <a:lnTo>
                  <a:pt x="20678" y="14743"/>
                </a:lnTo>
                <a:lnTo>
                  <a:pt x="20224" y="14705"/>
                </a:lnTo>
                <a:lnTo>
                  <a:pt x="19771" y="14668"/>
                </a:lnTo>
                <a:lnTo>
                  <a:pt x="18826" y="14630"/>
                </a:lnTo>
                <a:lnTo>
                  <a:pt x="18372" y="14611"/>
                </a:lnTo>
                <a:lnTo>
                  <a:pt x="17900" y="14554"/>
                </a:lnTo>
                <a:lnTo>
                  <a:pt x="17900" y="14554"/>
                </a:lnTo>
                <a:lnTo>
                  <a:pt x="17616" y="14535"/>
                </a:lnTo>
                <a:lnTo>
                  <a:pt x="17333" y="14479"/>
                </a:lnTo>
                <a:lnTo>
                  <a:pt x="17068" y="14403"/>
                </a:lnTo>
                <a:lnTo>
                  <a:pt x="16822" y="14309"/>
                </a:lnTo>
                <a:lnTo>
                  <a:pt x="16577" y="14195"/>
                </a:lnTo>
                <a:lnTo>
                  <a:pt x="16350" y="14063"/>
                </a:lnTo>
                <a:lnTo>
                  <a:pt x="16142" y="13912"/>
                </a:lnTo>
                <a:lnTo>
                  <a:pt x="15934" y="13742"/>
                </a:lnTo>
                <a:lnTo>
                  <a:pt x="15745" y="13571"/>
                </a:lnTo>
                <a:lnTo>
                  <a:pt x="15556" y="13364"/>
                </a:lnTo>
                <a:lnTo>
                  <a:pt x="15367" y="13156"/>
                </a:lnTo>
                <a:lnTo>
                  <a:pt x="15197" y="12948"/>
                </a:lnTo>
                <a:lnTo>
                  <a:pt x="14895" y="12494"/>
                </a:lnTo>
                <a:lnTo>
                  <a:pt x="14592" y="12022"/>
                </a:lnTo>
                <a:lnTo>
                  <a:pt x="14592" y="12022"/>
                </a:lnTo>
                <a:lnTo>
                  <a:pt x="14365" y="11738"/>
                </a:lnTo>
                <a:lnTo>
                  <a:pt x="14139" y="11473"/>
                </a:lnTo>
                <a:lnTo>
                  <a:pt x="13666" y="10963"/>
                </a:lnTo>
                <a:lnTo>
                  <a:pt x="13175" y="10453"/>
                </a:lnTo>
                <a:lnTo>
                  <a:pt x="12702" y="9924"/>
                </a:lnTo>
                <a:lnTo>
                  <a:pt x="12702" y="9924"/>
                </a:lnTo>
                <a:lnTo>
                  <a:pt x="12437" y="9621"/>
                </a:lnTo>
                <a:lnTo>
                  <a:pt x="12173" y="9338"/>
                </a:lnTo>
                <a:lnTo>
                  <a:pt x="11908" y="9073"/>
                </a:lnTo>
                <a:lnTo>
                  <a:pt x="11644" y="8827"/>
                </a:lnTo>
                <a:lnTo>
                  <a:pt x="11398" y="8620"/>
                </a:lnTo>
                <a:lnTo>
                  <a:pt x="11133" y="8412"/>
                </a:lnTo>
                <a:lnTo>
                  <a:pt x="10623" y="8034"/>
                </a:lnTo>
                <a:lnTo>
                  <a:pt x="10132" y="7712"/>
                </a:lnTo>
                <a:lnTo>
                  <a:pt x="9640" y="7410"/>
                </a:lnTo>
                <a:lnTo>
                  <a:pt x="9187" y="7126"/>
                </a:lnTo>
                <a:lnTo>
                  <a:pt x="8733" y="6824"/>
                </a:lnTo>
                <a:lnTo>
                  <a:pt x="8317" y="6484"/>
                </a:lnTo>
                <a:lnTo>
                  <a:pt x="8128" y="6314"/>
                </a:lnTo>
                <a:lnTo>
                  <a:pt x="7920" y="6125"/>
                </a:lnTo>
                <a:lnTo>
                  <a:pt x="7750" y="5917"/>
                </a:lnTo>
                <a:lnTo>
                  <a:pt x="7561" y="5690"/>
                </a:lnTo>
                <a:lnTo>
                  <a:pt x="7391" y="5463"/>
                </a:lnTo>
                <a:lnTo>
                  <a:pt x="7240" y="5199"/>
                </a:lnTo>
                <a:lnTo>
                  <a:pt x="7089" y="4915"/>
                </a:lnTo>
                <a:lnTo>
                  <a:pt x="6937" y="4594"/>
                </a:lnTo>
                <a:lnTo>
                  <a:pt x="6805" y="4272"/>
                </a:lnTo>
                <a:lnTo>
                  <a:pt x="6692" y="3894"/>
                </a:lnTo>
                <a:lnTo>
                  <a:pt x="6578" y="3497"/>
                </a:lnTo>
                <a:lnTo>
                  <a:pt x="6484" y="3063"/>
                </a:lnTo>
                <a:lnTo>
                  <a:pt x="6389" y="2609"/>
                </a:lnTo>
                <a:lnTo>
                  <a:pt x="6314" y="2099"/>
                </a:lnTo>
                <a:lnTo>
                  <a:pt x="6314" y="2099"/>
                </a:lnTo>
                <a:lnTo>
                  <a:pt x="6370" y="1910"/>
                </a:lnTo>
                <a:lnTo>
                  <a:pt x="6370" y="1815"/>
                </a:lnTo>
                <a:lnTo>
                  <a:pt x="6370" y="1721"/>
                </a:lnTo>
                <a:lnTo>
                  <a:pt x="6352" y="1645"/>
                </a:lnTo>
                <a:lnTo>
                  <a:pt x="6295" y="1607"/>
                </a:lnTo>
                <a:lnTo>
                  <a:pt x="6200" y="1570"/>
                </a:lnTo>
                <a:lnTo>
                  <a:pt x="6087" y="1589"/>
                </a:lnTo>
                <a:lnTo>
                  <a:pt x="6087" y="1589"/>
                </a:lnTo>
                <a:lnTo>
                  <a:pt x="6011" y="1683"/>
                </a:lnTo>
                <a:lnTo>
                  <a:pt x="5955" y="1759"/>
                </a:lnTo>
                <a:lnTo>
                  <a:pt x="5898" y="1853"/>
                </a:lnTo>
                <a:lnTo>
                  <a:pt x="5879" y="1967"/>
                </a:lnTo>
                <a:lnTo>
                  <a:pt x="5860" y="2080"/>
                </a:lnTo>
                <a:lnTo>
                  <a:pt x="5860" y="2174"/>
                </a:lnTo>
                <a:lnTo>
                  <a:pt x="5860" y="2401"/>
                </a:lnTo>
                <a:lnTo>
                  <a:pt x="5898" y="2647"/>
                </a:lnTo>
                <a:lnTo>
                  <a:pt x="5955" y="2874"/>
                </a:lnTo>
                <a:lnTo>
                  <a:pt x="6049" y="3308"/>
                </a:lnTo>
                <a:lnTo>
                  <a:pt x="6049" y="3308"/>
                </a:lnTo>
                <a:lnTo>
                  <a:pt x="6238" y="3932"/>
                </a:lnTo>
                <a:lnTo>
                  <a:pt x="6427" y="4480"/>
                </a:lnTo>
                <a:lnTo>
                  <a:pt x="6635" y="4972"/>
                </a:lnTo>
                <a:lnTo>
                  <a:pt x="6843" y="5406"/>
                </a:lnTo>
                <a:lnTo>
                  <a:pt x="7089" y="5784"/>
                </a:lnTo>
                <a:lnTo>
                  <a:pt x="7334" y="6125"/>
                </a:lnTo>
                <a:lnTo>
                  <a:pt x="7618" y="6446"/>
                </a:lnTo>
                <a:lnTo>
                  <a:pt x="7901" y="6729"/>
                </a:lnTo>
                <a:lnTo>
                  <a:pt x="8204" y="6975"/>
                </a:lnTo>
                <a:lnTo>
                  <a:pt x="8544" y="7240"/>
                </a:lnTo>
                <a:lnTo>
                  <a:pt x="8903" y="7467"/>
                </a:lnTo>
                <a:lnTo>
                  <a:pt x="9281" y="7712"/>
                </a:lnTo>
                <a:lnTo>
                  <a:pt x="10094" y="8242"/>
                </a:lnTo>
                <a:lnTo>
                  <a:pt x="10547" y="8544"/>
                </a:lnTo>
                <a:lnTo>
                  <a:pt x="11039" y="8865"/>
                </a:lnTo>
                <a:lnTo>
                  <a:pt x="11039" y="8865"/>
                </a:lnTo>
                <a:lnTo>
                  <a:pt x="11946" y="9772"/>
                </a:lnTo>
                <a:lnTo>
                  <a:pt x="12834" y="10699"/>
                </a:lnTo>
                <a:lnTo>
                  <a:pt x="13269" y="11190"/>
                </a:lnTo>
                <a:lnTo>
                  <a:pt x="13704" y="11662"/>
                </a:lnTo>
                <a:lnTo>
                  <a:pt x="14120" y="12173"/>
                </a:lnTo>
                <a:lnTo>
                  <a:pt x="14498" y="12683"/>
                </a:lnTo>
                <a:lnTo>
                  <a:pt x="14498" y="12683"/>
                </a:lnTo>
                <a:lnTo>
                  <a:pt x="14630" y="12910"/>
                </a:lnTo>
                <a:lnTo>
                  <a:pt x="14743" y="13118"/>
                </a:lnTo>
                <a:lnTo>
                  <a:pt x="14876" y="13326"/>
                </a:lnTo>
                <a:lnTo>
                  <a:pt x="15008" y="13496"/>
                </a:lnTo>
                <a:lnTo>
                  <a:pt x="15159" y="13666"/>
                </a:lnTo>
                <a:lnTo>
                  <a:pt x="15310" y="13836"/>
                </a:lnTo>
                <a:lnTo>
                  <a:pt x="15462" y="13968"/>
                </a:lnTo>
                <a:lnTo>
                  <a:pt x="15613" y="14101"/>
                </a:lnTo>
                <a:lnTo>
                  <a:pt x="15783" y="14233"/>
                </a:lnTo>
                <a:lnTo>
                  <a:pt x="15953" y="14346"/>
                </a:lnTo>
                <a:lnTo>
                  <a:pt x="16293" y="14535"/>
                </a:lnTo>
                <a:lnTo>
                  <a:pt x="16652" y="14687"/>
                </a:lnTo>
                <a:lnTo>
                  <a:pt x="17030" y="14819"/>
                </a:lnTo>
                <a:lnTo>
                  <a:pt x="17427" y="14913"/>
                </a:lnTo>
                <a:lnTo>
                  <a:pt x="17824" y="14989"/>
                </a:lnTo>
                <a:lnTo>
                  <a:pt x="18240" y="15046"/>
                </a:lnTo>
                <a:lnTo>
                  <a:pt x="18675" y="15083"/>
                </a:lnTo>
                <a:lnTo>
                  <a:pt x="19544" y="15140"/>
                </a:lnTo>
                <a:lnTo>
                  <a:pt x="20451" y="15178"/>
                </a:lnTo>
                <a:lnTo>
                  <a:pt x="20451" y="15178"/>
                </a:lnTo>
                <a:lnTo>
                  <a:pt x="20678" y="15197"/>
                </a:lnTo>
                <a:lnTo>
                  <a:pt x="20905" y="15254"/>
                </a:lnTo>
                <a:lnTo>
                  <a:pt x="21132" y="15310"/>
                </a:lnTo>
                <a:lnTo>
                  <a:pt x="21340" y="15367"/>
                </a:lnTo>
                <a:lnTo>
                  <a:pt x="21547" y="15462"/>
                </a:lnTo>
                <a:lnTo>
                  <a:pt x="21755" y="15537"/>
                </a:lnTo>
                <a:lnTo>
                  <a:pt x="22152" y="15745"/>
                </a:lnTo>
                <a:lnTo>
                  <a:pt x="22530" y="15991"/>
                </a:lnTo>
                <a:lnTo>
                  <a:pt x="22889" y="16255"/>
                </a:lnTo>
                <a:lnTo>
                  <a:pt x="23230" y="16558"/>
                </a:lnTo>
                <a:lnTo>
                  <a:pt x="23551" y="16879"/>
                </a:lnTo>
                <a:lnTo>
                  <a:pt x="23872" y="17219"/>
                </a:lnTo>
                <a:lnTo>
                  <a:pt x="24194" y="17559"/>
                </a:lnTo>
                <a:lnTo>
                  <a:pt x="24779" y="18278"/>
                </a:lnTo>
                <a:lnTo>
                  <a:pt x="25365" y="18996"/>
                </a:lnTo>
                <a:lnTo>
                  <a:pt x="25932" y="19676"/>
                </a:lnTo>
                <a:lnTo>
                  <a:pt x="25932" y="19676"/>
                </a:lnTo>
                <a:lnTo>
                  <a:pt x="26121" y="19979"/>
                </a:lnTo>
                <a:lnTo>
                  <a:pt x="26329" y="20281"/>
                </a:lnTo>
                <a:lnTo>
                  <a:pt x="26537" y="20546"/>
                </a:lnTo>
                <a:lnTo>
                  <a:pt x="26764" y="20810"/>
                </a:lnTo>
                <a:lnTo>
                  <a:pt x="26991" y="21075"/>
                </a:lnTo>
                <a:lnTo>
                  <a:pt x="27255" y="21302"/>
                </a:lnTo>
                <a:lnTo>
                  <a:pt x="27520" y="21529"/>
                </a:lnTo>
                <a:lnTo>
                  <a:pt x="27785" y="21718"/>
                </a:lnTo>
                <a:lnTo>
                  <a:pt x="28087" y="21907"/>
                </a:lnTo>
                <a:lnTo>
                  <a:pt x="28371" y="22058"/>
                </a:lnTo>
                <a:lnTo>
                  <a:pt x="28692" y="22209"/>
                </a:lnTo>
                <a:lnTo>
                  <a:pt x="29013" y="22322"/>
                </a:lnTo>
                <a:lnTo>
                  <a:pt x="29353" y="22398"/>
                </a:lnTo>
                <a:lnTo>
                  <a:pt x="29694" y="22474"/>
                </a:lnTo>
                <a:lnTo>
                  <a:pt x="30034" y="22511"/>
                </a:lnTo>
                <a:lnTo>
                  <a:pt x="30412" y="22511"/>
                </a:lnTo>
                <a:lnTo>
                  <a:pt x="30412" y="22511"/>
                </a:lnTo>
                <a:close/>
                <a:moveTo>
                  <a:pt x="36460" y="17541"/>
                </a:moveTo>
                <a:lnTo>
                  <a:pt x="36460" y="17541"/>
                </a:lnTo>
                <a:lnTo>
                  <a:pt x="36838" y="17503"/>
                </a:lnTo>
                <a:lnTo>
                  <a:pt x="37216" y="17446"/>
                </a:lnTo>
                <a:lnTo>
                  <a:pt x="37575" y="17352"/>
                </a:lnTo>
                <a:lnTo>
                  <a:pt x="37915" y="17238"/>
                </a:lnTo>
                <a:lnTo>
                  <a:pt x="38256" y="17087"/>
                </a:lnTo>
                <a:lnTo>
                  <a:pt x="38596" y="16936"/>
                </a:lnTo>
                <a:lnTo>
                  <a:pt x="38917" y="16766"/>
                </a:lnTo>
                <a:lnTo>
                  <a:pt x="39238" y="16577"/>
                </a:lnTo>
                <a:lnTo>
                  <a:pt x="39560" y="16369"/>
                </a:lnTo>
                <a:lnTo>
                  <a:pt x="39862" y="16142"/>
                </a:lnTo>
                <a:lnTo>
                  <a:pt x="40486" y="15707"/>
                </a:lnTo>
                <a:lnTo>
                  <a:pt x="41658" y="14800"/>
                </a:lnTo>
                <a:lnTo>
                  <a:pt x="41658" y="14800"/>
                </a:lnTo>
                <a:lnTo>
                  <a:pt x="41998" y="14573"/>
                </a:lnTo>
                <a:lnTo>
                  <a:pt x="42338" y="14365"/>
                </a:lnTo>
                <a:lnTo>
                  <a:pt x="42697" y="14176"/>
                </a:lnTo>
                <a:lnTo>
                  <a:pt x="43056" y="13987"/>
                </a:lnTo>
                <a:lnTo>
                  <a:pt x="43434" y="13798"/>
                </a:lnTo>
                <a:lnTo>
                  <a:pt x="43793" y="13609"/>
                </a:lnTo>
                <a:lnTo>
                  <a:pt x="44134" y="13401"/>
                </a:lnTo>
                <a:lnTo>
                  <a:pt x="44474" y="13175"/>
                </a:lnTo>
                <a:lnTo>
                  <a:pt x="44474" y="13175"/>
                </a:lnTo>
                <a:lnTo>
                  <a:pt x="44738" y="12967"/>
                </a:lnTo>
                <a:lnTo>
                  <a:pt x="44984" y="12721"/>
                </a:lnTo>
                <a:lnTo>
                  <a:pt x="45438" y="12192"/>
                </a:lnTo>
                <a:lnTo>
                  <a:pt x="45665" y="11927"/>
                </a:lnTo>
                <a:lnTo>
                  <a:pt x="45910" y="11700"/>
                </a:lnTo>
                <a:lnTo>
                  <a:pt x="46043" y="11587"/>
                </a:lnTo>
                <a:lnTo>
                  <a:pt x="46194" y="11473"/>
                </a:lnTo>
                <a:lnTo>
                  <a:pt x="46345" y="11398"/>
                </a:lnTo>
                <a:lnTo>
                  <a:pt x="46496" y="11303"/>
                </a:lnTo>
                <a:lnTo>
                  <a:pt x="46496" y="11303"/>
                </a:lnTo>
                <a:lnTo>
                  <a:pt x="46742" y="11190"/>
                </a:lnTo>
                <a:lnTo>
                  <a:pt x="46969" y="11095"/>
                </a:lnTo>
                <a:lnTo>
                  <a:pt x="47479" y="10925"/>
                </a:lnTo>
                <a:lnTo>
                  <a:pt x="47970" y="10793"/>
                </a:lnTo>
                <a:lnTo>
                  <a:pt x="48500" y="10699"/>
                </a:lnTo>
                <a:lnTo>
                  <a:pt x="49520" y="10491"/>
                </a:lnTo>
                <a:lnTo>
                  <a:pt x="50031" y="10396"/>
                </a:lnTo>
                <a:lnTo>
                  <a:pt x="50541" y="10264"/>
                </a:lnTo>
                <a:lnTo>
                  <a:pt x="50541" y="10264"/>
                </a:lnTo>
                <a:lnTo>
                  <a:pt x="50994" y="10132"/>
                </a:lnTo>
                <a:lnTo>
                  <a:pt x="51429" y="9980"/>
                </a:lnTo>
                <a:lnTo>
                  <a:pt x="51845" y="9810"/>
                </a:lnTo>
                <a:lnTo>
                  <a:pt x="52261" y="9583"/>
                </a:lnTo>
                <a:lnTo>
                  <a:pt x="52658" y="9357"/>
                </a:lnTo>
                <a:lnTo>
                  <a:pt x="53017" y="9092"/>
                </a:lnTo>
                <a:lnTo>
                  <a:pt x="53376" y="8809"/>
                </a:lnTo>
                <a:lnTo>
                  <a:pt x="53697" y="8487"/>
                </a:lnTo>
                <a:lnTo>
                  <a:pt x="54019" y="8147"/>
                </a:lnTo>
                <a:lnTo>
                  <a:pt x="54283" y="7788"/>
                </a:lnTo>
                <a:lnTo>
                  <a:pt x="54548" y="7410"/>
                </a:lnTo>
                <a:lnTo>
                  <a:pt x="54775" y="7013"/>
                </a:lnTo>
                <a:lnTo>
                  <a:pt x="54964" y="6616"/>
                </a:lnTo>
                <a:lnTo>
                  <a:pt x="55115" y="6181"/>
                </a:lnTo>
                <a:lnTo>
                  <a:pt x="55247" y="5728"/>
                </a:lnTo>
                <a:lnTo>
                  <a:pt x="55323" y="5274"/>
                </a:lnTo>
                <a:lnTo>
                  <a:pt x="55323" y="5274"/>
                </a:lnTo>
                <a:lnTo>
                  <a:pt x="55398" y="5028"/>
                </a:lnTo>
                <a:lnTo>
                  <a:pt x="55493" y="4802"/>
                </a:lnTo>
                <a:lnTo>
                  <a:pt x="55701" y="4367"/>
                </a:lnTo>
                <a:lnTo>
                  <a:pt x="55927" y="3932"/>
                </a:lnTo>
                <a:lnTo>
                  <a:pt x="56154" y="3479"/>
                </a:lnTo>
                <a:lnTo>
                  <a:pt x="56154" y="3479"/>
                </a:lnTo>
                <a:lnTo>
                  <a:pt x="56173" y="3441"/>
                </a:lnTo>
                <a:lnTo>
                  <a:pt x="56173" y="3384"/>
                </a:lnTo>
                <a:lnTo>
                  <a:pt x="56154" y="3308"/>
                </a:lnTo>
                <a:lnTo>
                  <a:pt x="56098" y="3233"/>
                </a:lnTo>
                <a:lnTo>
                  <a:pt x="56022" y="3195"/>
                </a:lnTo>
                <a:lnTo>
                  <a:pt x="55946" y="3176"/>
                </a:lnTo>
                <a:lnTo>
                  <a:pt x="55871" y="3195"/>
                </a:lnTo>
                <a:lnTo>
                  <a:pt x="55795" y="3233"/>
                </a:lnTo>
                <a:lnTo>
                  <a:pt x="55738" y="3308"/>
                </a:lnTo>
                <a:lnTo>
                  <a:pt x="55738" y="3308"/>
                </a:lnTo>
                <a:lnTo>
                  <a:pt x="55512" y="3705"/>
                </a:lnTo>
                <a:lnTo>
                  <a:pt x="55323" y="4102"/>
                </a:lnTo>
                <a:lnTo>
                  <a:pt x="55171" y="4499"/>
                </a:lnTo>
                <a:lnTo>
                  <a:pt x="55020" y="4877"/>
                </a:lnTo>
                <a:lnTo>
                  <a:pt x="54775" y="5614"/>
                </a:lnTo>
                <a:lnTo>
                  <a:pt x="54529" y="6333"/>
                </a:lnTo>
                <a:lnTo>
                  <a:pt x="54397" y="6673"/>
                </a:lnTo>
                <a:lnTo>
                  <a:pt x="54245" y="7013"/>
                </a:lnTo>
                <a:lnTo>
                  <a:pt x="54056" y="7353"/>
                </a:lnTo>
                <a:lnTo>
                  <a:pt x="53848" y="7674"/>
                </a:lnTo>
                <a:lnTo>
                  <a:pt x="53584" y="7996"/>
                </a:lnTo>
                <a:lnTo>
                  <a:pt x="53281" y="8317"/>
                </a:lnTo>
                <a:lnTo>
                  <a:pt x="52922" y="8620"/>
                </a:lnTo>
                <a:lnTo>
                  <a:pt x="52506" y="8922"/>
                </a:lnTo>
                <a:lnTo>
                  <a:pt x="52506" y="8922"/>
                </a:lnTo>
                <a:lnTo>
                  <a:pt x="52166" y="9130"/>
                </a:lnTo>
                <a:lnTo>
                  <a:pt x="51826" y="9319"/>
                </a:lnTo>
                <a:lnTo>
                  <a:pt x="51467" y="9470"/>
                </a:lnTo>
                <a:lnTo>
                  <a:pt x="51089" y="9621"/>
                </a:lnTo>
                <a:lnTo>
                  <a:pt x="50730" y="9735"/>
                </a:lnTo>
                <a:lnTo>
                  <a:pt x="50352" y="9829"/>
                </a:lnTo>
                <a:lnTo>
                  <a:pt x="49577" y="10018"/>
                </a:lnTo>
                <a:lnTo>
                  <a:pt x="48802" y="10169"/>
                </a:lnTo>
                <a:lnTo>
                  <a:pt x="48027" y="10339"/>
                </a:lnTo>
                <a:lnTo>
                  <a:pt x="47649" y="10434"/>
                </a:lnTo>
                <a:lnTo>
                  <a:pt x="47252" y="10528"/>
                </a:lnTo>
                <a:lnTo>
                  <a:pt x="46893" y="10661"/>
                </a:lnTo>
                <a:lnTo>
                  <a:pt x="46515" y="10793"/>
                </a:lnTo>
                <a:lnTo>
                  <a:pt x="46515" y="10793"/>
                </a:lnTo>
                <a:lnTo>
                  <a:pt x="46307" y="10888"/>
                </a:lnTo>
                <a:lnTo>
                  <a:pt x="46099" y="11001"/>
                </a:lnTo>
                <a:lnTo>
                  <a:pt x="45891" y="11133"/>
                </a:lnTo>
                <a:lnTo>
                  <a:pt x="45721" y="11284"/>
                </a:lnTo>
                <a:lnTo>
                  <a:pt x="45532" y="11436"/>
                </a:lnTo>
                <a:lnTo>
                  <a:pt x="45381" y="11606"/>
                </a:lnTo>
                <a:lnTo>
                  <a:pt x="45060" y="11946"/>
                </a:lnTo>
                <a:lnTo>
                  <a:pt x="44738" y="12305"/>
                </a:lnTo>
                <a:lnTo>
                  <a:pt x="44398" y="12645"/>
                </a:lnTo>
                <a:lnTo>
                  <a:pt x="44228" y="12797"/>
                </a:lnTo>
                <a:lnTo>
                  <a:pt x="44039" y="12948"/>
                </a:lnTo>
                <a:lnTo>
                  <a:pt x="43850" y="13080"/>
                </a:lnTo>
                <a:lnTo>
                  <a:pt x="43642" y="13193"/>
                </a:lnTo>
                <a:lnTo>
                  <a:pt x="43642" y="13193"/>
                </a:lnTo>
                <a:lnTo>
                  <a:pt x="43264" y="13345"/>
                </a:lnTo>
                <a:lnTo>
                  <a:pt x="42924" y="13515"/>
                </a:lnTo>
                <a:lnTo>
                  <a:pt x="42565" y="13704"/>
                </a:lnTo>
                <a:lnTo>
                  <a:pt x="42225" y="13912"/>
                </a:lnTo>
                <a:lnTo>
                  <a:pt x="41903" y="14120"/>
                </a:lnTo>
                <a:lnTo>
                  <a:pt x="41582" y="14346"/>
                </a:lnTo>
                <a:lnTo>
                  <a:pt x="40939" y="14800"/>
                </a:lnTo>
                <a:lnTo>
                  <a:pt x="40316" y="15272"/>
                </a:lnTo>
                <a:lnTo>
                  <a:pt x="39673" y="15726"/>
                </a:lnTo>
                <a:lnTo>
                  <a:pt x="39352" y="15953"/>
                </a:lnTo>
                <a:lnTo>
                  <a:pt x="39012" y="16161"/>
                </a:lnTo>
                <a:lnTo>
                  <a:pt x="38690" y="16350"/>
                </a:lnTo>
                <a:lnTo>
                  <a:pt x="38331" y="16539"/>
                </a:lnTo>
                <a:lnTo>
                  <a:pt x="38331" y="16539"/>
                </a:lnTo>
                <a:lnTo>
                  <a:pt x="38067" y="16671"/>
                </a:lnTo>
                <a:lnTo>
                  <a:pt x="37783" y="16803"/>
                </a:lnTo>
                <a:lnTo>
                  <a:pt x="37518" y="16898"/>
                </a:lnTo>
                <a:lnTo>
                  <a:pt x="37254" y="16974"/>
                </a:lnTo>
                <a:lnTo>
                  <a:pt x="36970" y="17030"/>
                </a:lnTo>
                <a:lnTo>
                  <a:pt x="36706" y="17068"/>
                </a:lnTo>
                <a:lnTo>
                  <a:pt x="36441" y="17087"/>
                </a:lnTo>
                <a:lnTo>
                  <a:pt x="36158" y="17087"/>
                </a:lnTo>
                <a:lnTo>
                  <a:pt x="35893" y="17068"/>
                </a:lnTo>
                <a:lnTo>
                  <a:pt x="35628" y="17030"/>
                </a:lnTo>
                <a:lnTo>
                  <a:pt x="35345" y="16992"/>
                </a:lnTo>
                <a:lnTo>
                  <a:pt x="35080" y="16936"/>
                </a:lnTo>
                <a:lnTo>
                  <a:pt x="34551" y="16785"/>
                </a:lnTo>
                <a:lnTo>
                  <a:pt x="34003" y="16577"/>
                </a:lnTo>
                <a:lnTo>
                  <a:pt x="33474" y="16350"/>
                </a:lnTo>
                <a:lnTo>
                  <a:pt x="32944" y="16104"/>
                </a:lnTo>
                <a:lnTo>
                  <a:pt x="32434" y="15840"/>
                </a:lnTo>
                <a:lnTo>
                  <a:pt x="31905" y="15556"/>
                </a:lnTo>
                <a:lnTo>
                  <a:pt x="30903" y="15008"/>
                </a:lnTo>
                <a:lnTo>
                  <a:pt x="30393" y="14762"/>
                </a:lnTo>
                <a:lnTo>
                  <a:pt x="29902" y="14535"/>
                </a:lnTo>
                <a:lnTo>
                  <a:pt x="29902" y="14535"/>
                </a:lnTo>
                <a:lnTo>
                  <a:pt x="28956" y="14195"/>
                </a:lnTo>
                <a:lnTo>
                  <a:pt x="28484" y="14006"/>
                </a:lnTo>
                <a:lnTo>
                  <a:pt x="28011" y="13817"/>
                </a:lnTo>
                <a:lnTo>
                  <a:pt x="27558" y="13609"/>
                </a:lnTo>
                <a:lnTo>
                  <a:pt x="27104" y="13401"/>
                </a:lnTo>
                <a:lnTo>
                  <a:pt x="26651" y="13137"/>
                </a:lnTo>
                <a:lnTo>
                  <a:pt x="26235" y="12872"/>
                </a:lnTo>
                <a:lnTo>
                  <a:pt x="26235" y="12872"/>
                </a:lnTo>
                <a:lnTo>
                  <a:pt x="26008" y="12778"/>
                </a:lnTo>
                <a:lnTo>
                  <a:pt x="25781" y="12721"/>
                </a:lnTo>
                <a:lnTo>
                  <a:pt x="25309" y="12626"/>
                </a:lnTo>
                <a:lnTo>
                  <a:pt x="24836" y="12532"/>
                </a:lnTo>
                <a:lnTo>
                  <a:pt x="24609" y="12475"/>
                </a:lnTo>
                <a:lnTo>
                  <a:pt x="24383" y="12400"/>
                </a:lnTo>
                <a:lnTo>
                  <a:pt x="24383" y="12400"/>
                </a:lnTo>
                <a:lnTo>
                  <a:pt x="24137" y="12305"/>
                </a:lnTo>
                <a:lnTo>
                  <a:pt x="23910" y="12192"/>
                </a:lnTo>
                <a:lnTo>
                  <a:pt x="23475" y="11965"/>
                </a:lnTo>
                <a:lnTo>
                  <a:pt x="23041" y="11700"/>
                </a:lnTo>
                <a:lnTo>
                  <a:pt x="22814" y="11587"/>
                </a:lnTo>
                <a:lnTo>
                  <a:pt x="22587" y="11473"/>
                </a:lnTo>
                <a:lnTo>
                  <a:pt x="22587" y="11473"/>
                </a:lnTo>
                <a:lnTo>
                  <a:pt x="21850" y="11190"/>
                </a:lnTo>
                <a:lnTo>
                  <a:pt x="21094" y="10906"/>
                </a:lnTo>
                <a:lnTo>
                  <a:pt x="20338" y="10661"/>
                </a:lnTo>
                <a:lnTo>
                  <a:pt x="19960" y="10547"/>
                </a:lnTo>
                <a:lnTo>
                  <a:pt x="19563" y="10434"/>
                </a:lnTo>
                <a:lnTo>
                  <a:pt x="19563" y="10434"/>
                </a:lnTo>
                <a:lnTo>
                  <a:pt x="19128" y="10358"/>
                </a:lnTo>
                <a:lnTo>
                  <a:pt x="18675" y="10283"/>
                </a:lnTo>
                <a:lnTo>
                  <a:pt x="17767" y="10150"/>
                </a:lnTo>
                <a:lnTo>
                  <a:pt x="17333" y="10056"/>
                </a:lnTo>
                <a:lnTo>
                  <a:pt x="16879" y="9961"/>
                </a:lnTo>
                <a:lnTo>
                  <a:pt x="16444" y="9848"/>
                </a:lnTo>
                <a:lnTo>
                  <a:pt x="16010" y="9697"/>
                </a:lnTo>
                <a:lnTo>
                  <a:pt x="16010" y="9697"/>
                </a:lnTo>
                <a:lnTo>
                  <a:pt x="15707" y="9565"/>
                </a:lnTo>
                <a:lnTo>
                  <a:pt x="15405" y="9413"/>
                </a:lnTo>
                <a:lnTo>
                  <a:pt x="14819" y="9092"/>
                </a:lnTo>
                <a:lnTo>
                  <a:pt x="14252" y="8733"/>
                </a:lnTo>
                <a:lnTo>
                  <a:pt x="13685" y="8393"/>
                </a:lnTo>
                <a:lnTo>
                  <a:pt x="13685" y="8393"/>
                </a:lnTo>
                <a:lnTo>
                  <a:pt x="12759" y="7863"/>
                </a:lnTo>
                <a:lnTo>
                  <a:pt x="12305" y="7580"/>
                </a:lnTo>
                <a:lnTo>
                  <a:pt x="11852" y="7296"/>
                </a:lnTo>
                <a:lnTo>
                  <a:pt x="11417" y="6975"/>
                </a:lnTo>
                <a:lnTo>
                  <a:pt x="11020" y="6635"/>
                </a:lnTo>
                <a:lnTo>
                  <a:pt x="10831" y="6446"/>
                </a:lnTo>
                <a:lnTo>
                  <a:pt x="10642" y="6257"/>
                </a:lnTo>
                <a:lnTo>
                  <a:pt x="10472" y="6049"/>
                </a:lnTo>
                <a:lnTo>
                  <a:pt x="10302" y="5841"/>
                </a:lnTo>
                <a:lnTo>
                  <a:pt x="10302" y="5841"/>
                </a:lnTo>
                <a:lnTo>
                  <a:pt x="10132" y="5539"/>
                </a:lnTo>
                <a:lnTo>
                  <a:pt x="9999" y="5217"/>
                </a:lnTo>
                <a:lnTo>
                  <a:pt x="9867" y="4896"/>
                </a:lnTo>
                <a:lnTo>
                  <a:pt x="9772" y="4556"/>
                </a:lnTo>
                <a:lnTo>
                  <a:pt x="9697" y="4216"/>
                </a:lnTo>
                <a:lnTo>
                  <a:pt x="9659" y="3857"/>
                </a:lnTo>
                <a:lnTo>
                  <a:pt x="9621" y="3497"/>
                </a:lnTo>
                <a:lnTo>
                  <a:pt x="9621" y="3138"/>
                </a:lnTo>
                <a:lnTo>
                  <a:pt x="9640" y="2779"/>
                </a:lnTo>
                <a:lnTo>
                  <a:pt x="9697" y="2420"/>
                </a:lnTo>
                <a:lnTo>
                  <a:pt x="9754" y="2061"/>
                </a:lnTo>
                <a:lnTo>
                  <a:pt x="9848" y="1721"/>
                </a:lnTo>
                <a:lnTo>
                  <a:pt x="9961" y="1400"/>
                </a:lnTo>
                <a:lnTo>
                  <a:pt x="10094" y="1059"/>
                </a:lnTo>
                <a:lnTo>
                  <a:pt x="10245" y="757"/>
                </a:lnTo>
                <a:lnTo>
                  <a:pt x="10434" y="473"/>
                </a:lnTo>
                <a:lnTo>
                  <a:pt x="10434" y="473"/>
                </a:lnTo>
                <a:lnTo>
                  <a:pt x="10566" y="492"/>
                </a:lnTo>
                <a:lnTo>
                  <a:pt x="10661" y="492"/>
                </a:lnTo>
                <a:lnTo>
                  <a:pt x="10736" y="454"/>
                </a:lnTo>
                <a:lnTo>
                  <a:pt x="10774" y="417"/>
                </a:lnTo>
                <a:lnTo>
                  <a:pt x="10793" y="360"/>
                </a:lnTo>
                <a:lnTo>
                  <a:pt x="10793" y="284"/>
                </a:lnTo>
                <a:lnTo>
                  <a:pt x="10774" y="209"/>
                </a:lnTo>
                <a:lnTo>
                  <a:pt x="10736" y="152"/>
                </a:lnTo>
                <a:lnTo>
                  <a:pt x="10680" y="76"/>
                </a:lnTo>
                <a:lnTo>
                  <a:pt x="10604" y="39"/>
                </a:lnTo>
                <a:lnTo>
                  <a:pt x="10510" y="1"/>
                </a:lnTo>
                <a:lnTo>
                  <a:pt x="10415" y="1"/>
                </a:lnTo>
                <a:lnTo>
                  <a:pt x="10321" y="20"/>
                </a:lnTo>
                <a:lnTo>
                  <a:pt x="10207" y="58"/>
                </a:lnTo>
                <a:lnTo>
                  <a:pt x="10094" y="152"/>
                </a:lnTo>
                <a:lnTo>
                  <a:pt x="9980" y="284"/>
                </a:lnTo>
                <a:lnTo>
                  <a:pt x="9980" y="284"/>
                </a:lnTo>
                <a:lnTo>
                  <a:pt x="9791" y="625"/>
                </a:lnTo>
                <a:lnTo>
                  <a:pt x="9640" y="965"/>
                </a:lnTo>
                <a:lnTo>
                  <a:pt x="9508" y="1343"/>
                </a:lnTo>
                <a:lnTo>
                  <a:pt x="9394" y="1702"/>
                </a:lnTo>
                <a:lnTo>
                  <a:pt x="9300" y="2080"/>
                </a:lnTo>
                <a:lnTo>
                  <a:pt x="9243" y="2458"/>
                </a:lnTo>
                <a:lnTo>
                  <a:pt x="9187" y="2855"/>
                </a:lnTo>
                <a:lnTo>
                  <a:pt x="9168" y="3252"/>
                </a:lnTo>
                <a:lnTo>
                  <a:pt x="9187" y="3630"/>
                </a:lnTo>
                <a:lnTo>
                  <a:pt x="9205" y="4027"/>
                </a:lnTo>
                <a:lnTo>
                  <a:pt x="9262" y="4405"/>
                </a:lnTo>
                <a:lnTo>
                  <a:pt x="9357" y="4783"/>
                </a:lnTo>
                <a:lnTo>
                  <a:pt x="9470" y="5142"/>
                </a:lnTo>
                <a:lnTo>
                  <a:pt x="9621" y="5501"/>
                </a:lnTo>
                <a:lnTo>
                  <a:pt x="9791" y="5841"/>
                </a:lnTo>
                <a:lnTo>
                  <a:pt x="9980" y="6162"/>
                </a:lnTo>
                <a:lnTo>
                  <a:pt x="9980" y="6162"/>
                </a:lnTo>
                <a:lnTo>
                  <a:pt x="10264" y="6503"/>
                </a:lnTo>
                <a:lnTo>
                  <a:pt x="10547" y="6824"/>
                </a:lnTo>
                <a:lnTo>
                  <a:pt x="10869" y="7107"/>
                </a:lnTo>
                <a:lnTo>
                  <a:pt x="11209" y="7391"/>
                </a:lnTo>
                <a:lnTo>
                  <a:pt x="11568" y="7637"/>
                </a:lnTo>
                <a:lnTo>
                  <a:pt x="11927" y="7882"/>
                </a:lnTo>
                <a:lnTo>
                  <a:pt x="12664" y="8336"/>
                </a:lnTo>
                <a:lnTo>
                  <a:pt x="12664" y="8336"/>
                </a:lnTo>
                <a:lnTo>
                  <a:pt x="13099" y="8582"/>
                </a:lnTo>
                <a:lnTo>
                  <a:pt x="13534" y="8846"/>
                </a:lnTo>
                <a:lnTo>
                  <a:pt x="14403" y="9376"/>
                </a:lnTo>
                <a:lnTo>
                  <a:pt x="14838" y="9621"/>
                </a:lnTo>
                <a:lnTo>
                  <a:pt x="15291" y="9867"/>
                </a:lnTo>
                <a:lnTo>
                  <a:pt x="15745" y="10075"/>
                </a:lnTo>
                <a:lnTo>
                  <a:pt x="16218" y="10245"/>
                </a:lnTo>
                <a:lnTo>
                  <a:pt x="16218" y="10245"/>
                </a:lnTo>
                <a:lnTo>
                  <a:pt x="16898" y="10415"/>
                </a:lnTo>
                <a:lnTo>
                  <a:pt x="17578" y="10547"/>
                </a:lnTo>
                <a:lnTo>
                  <a:pt x="18958" y="10812"/>
                </a:lnTo>
                <a:lnTo>
                  <a:pt x="19639" y="10944"/>
                </a:lnTo>
                <a:lnTo>
                  <a:pt x="20300" y="11114"/>
                </a:lnTo>
                <a:lnTo>
                  <a:pt x="20640" y="11209"/>
                </a:lnTo>
                <a:lnTo>
                  <a:pt x="20962" y="11322"/>
                </a:lnTo>
                <a:lnTo>
                  <a:pt x="21302" y="11436"/>
                </a:lnTo>
                <a:lnTo>
                  <a:pt x="21623" y="11568"/>
                </a:lnTo>
                <a:lnTo>
                  <a:pt x="21623" y="11568"/>
                </a:lnTo>
                <a:lnTo>
                  <a:pt x="21944" y="11681"/>
                </a:lnTo>
                <a:lnTo>
                  <a:pt x="22247" y="11814"/>
                </a:lnTo>
                <a:lnTo>
                  <a:pt x="22549" y="11965"/>
                </a:lnTo>
                <a:lnTo>
                  <a:pt x="22833" y="12116"/>
                </a:lnTo>
                <a:lnTo>
                  <a:pt x="23419" y="12437"/>
                </a:lnTo>
                <a:lnTo>
                  <a:pt x="23721" y="12608"/>
                </a:lnTo>
                <a:lnTo>
                  <a:pt x="24023" y="12740"/>
                </a:lnTo>
                <a:lnTo>
                  <a:pt x="24023" y="12740"/>
                </a:lnTo>
                <a:lnTo>
                  <a:pt x="24250" y="12834"/>
                </a:lnTo>
                <a:lnTo>
                  <a:pt x="24477" y="12891"/>
                </a:lnTo>
                <a:lnTo>
                  <a:pt x="24931" y="13004"/>
                </a:lnTo>
                <a:lnTo>
                  <a:pt x="25403" y="13099"/>
                </a:lnTo>
                <a:lnTo>
                  <a:pt x="25857" y="13212"/>
                </a:lnTo>
                <a:lnTo>
                  <a:pt x="25857" y="13212"/>
                </a:lnTo>
                <a:lnTo>
                  <a:pt x="26084" y="13307"/>
                </a:lnTo>
                <a:lnTo>
                  <a:pt x="26310" y="13420"/>
                </a:lnTo>
                <a:lnTo>
                  <a:pt x="26726" y="13685"/>
                </a:lnTo>
                <a:lnTo>
                  <a:pt x="27161" y="13949"/>
                </a:lnTo>
                <a:lnTo>
                  <a:pt x="27369" y="14063"/>
                </a:lnTo>
                <a:lnTo>
                  <a:pt x="27596" y="14157"/>
                </a:lnTo>
                <a:lnTo>
                  <a:pt x="27596" y="14157"/>
                </a:lnTo>
                <a:lnTo>
                  <a:pt x="27898" y="14290"/>
                </a:lnTo>
                <a:lnTo>
                  <a:pt x="28200" y="14403"/>
                </a:lnTo>
                <a:lnTo>
                  <a:pt x="28824" y="14611"/>
                </a:lnTo>
                <a:lnTo>
                  <a:pt x="29429" y="14819"/>
                </a:lnTo>
                <a:lnTo>
                  <a:pt x="29731" y="14951"/>
                </a:lnTo>
                <a:lnTo>
                  <a:pt x="30015" y="15083"/>
                </a:lnTo>
                <a:lnTo>
                  <a:pt x="30015" y="15083"/>
                </a:lnTo>
                <a:lnTo>
                  <a:pt x="30790" y="15480"/>
                </a:lnTo>
                <a:lnTo>
                  <a:pt x="31565" y="15896"/>
                </a:lnTo>
                <a:lnTo>
                  <a:pt x="32340" y="16293"/>
                </a:lnTo>
                <a:lnTo>
                  <a:pt x="33115" y="16690"/>
                </a:lnTo>
                <a:lnTo>
                  <a:pt x="33530" y="16860"/>
                </a:lnTo>
                <a:lnTo>
                  <a:pt x="33927" y="17030"/>
                </a:lnTo>
                <a:lnTo>
                  <a:pt x="34343" y="17181"/>
                </a:lnTo>
                <a:lnTo>
                  <a:pt x="34759" y="17295"/>
                </a:lnTo>
                <a:lnTo>
                  <a:pt x="35175" y="17408"/>
                </a:lnTo>
                <a:lnTo>
                  <a:pt x="35591" y="17484"/>
                </a:lnTo>
                <a:lnTo>
                  <a:pt x="36025" y="17522"/>
                </a:lnTo>
                <a:lnTo>
                  <a:pt x="36460" y="17541"/>
                </a:lnTo>
                <a:lnTo>
                  <a:pt x="36460" y="17541"/>
                </a:lnTo>
                <a:close/>
                <a:moveTo>
                  <a:pt x="36063" y="15008"/>
                </a:moveTo>
                <a:lnTo>
                  <a:pt x="36063" y="15008"/>
                </a:lnTo>
                <a:lnTo>
                  <a:pt x="36441" y="15008"/>
                </a:lnTo>
                <a:lnTo>
                  <a:pt x="36819" y="14989"/>
                </a:lnTo>
                <a:lnTo>
                  <a:pt x="37178" y="14951"/>
                </a:lnTo>
                <a:lnTo>
                  <a:pt x="37518" y="14894"/>
                </a:lnTo>
                <a:lnTo>
                  <a:pt x="37859" y="14819"/>
                </a:lnTo>
                <a:lnTo>
                  <a:pt x="38180" y="14724"/>
                </a:lnTo>
                <a:lnTo>
                  <a:pt x="38482" y="14611"/>
                </a:lnTo>
                <a:lnTo>
                  <a:pt x="38785" y="14479"/>
                </a:lnTo>
                <a:lnTo>
                  <a:pt x="39087" y="14309"/>
                </a:lnTo>
                <a:lnTo>
                  <a:pt x="39371" y="14138"/>
                </a:lnTo>
                <a:lnTo>
                  <a:pt x="39635" y="13949"/>
                </a:lnTo>
                <a:lnTo>
                  <a:pt x="39900" y="13723"/>
                </a:lnTo>
                <a:lnTo>
                  <a:pt x="40164" y="13496"/>
                </a:lnTo>
                <a:lnTo>
                  <a:pt x="40410" y="13231"/>
                </a:lnTo>
                <a:lnTo>
                  <a:pt x="40637" y="12948"/>
                </a:lnTo>
                <a:lnTo>
                  <a:pt x="40883" y="12645"/>
                </a:lnTo>
                <a:lnTo>
                  <a:pt x="40883" y="12645"/>
                </a:lnTo>
                <a:lnTo>
                  <a:pt x="41374" y="12230"/>
                </a:lnTo>
                <a:lnTo>
                  <a:pt x="41866" y="11814"/>
                </a:lnTo>
                <a:lnTo>
                  <a:pt x="42811" y="10925"/>
                </a:lnTo>
                <a:lnTo>
                  <a:pt x="43283" y="10472"/>
                </a:lnTo>
                <a:lnTo>
                  <a:pt x="43756" y="10037"/>
                </a:lnTo>
                <a:lnTo>
                  <a:pt x="44247" y="9621"/>
                </a:lnTo>
                <a:lnTo>
                  <a:pt x="44757" y="9205"/>
                </a:lnTo>
                <a:lnTo>
                  <a:pt x="44757" y="9205"/>
                </a:lnTo>
                <a:lnTo>
                  <a:pt x="45003" y="9016"/>
                </a:lnTo>
                <a:lnTo>
                  <a:pt x="45268" y="8827"/>
                </a:lnTo>
                <a:lnTo>
                  <a:pt x="45532" y="8657"/>
                </a:lnTo>
                <a:lnTo>
                  <a:pt x="45816" y="8506"/>
                </a:lnTo>
                <a:lnTo>
                  <a:pt x="46099" y="8374"/>
                </a:lnTo>
                <a:lnTo>
                  <a:pt x="46402" y="8260"/>
                </a:lnTo>
                <a:lnTo>
                  <a:pt x="46988" y="8053"/>
                </a:lnTo>
                <a:lnTo>
                  <a:pt x="47611" y="7863"/>
                </a:lnTo>
                <a:lnTo>
                  <a:pt x="48216" y="7712"/>
                </a:lnTo>
                <a:lnTo>
                  <a:pt x="49445" y="7410"/>
                </a:lnTo>
                <a:lnTo>
                  <a:pt x="50049" y="7259"/>
                </a:lnTo>
                <a:lnTo>
                  <a:pt x="50635" y="7070"/>
                </a:lnTo>
                <a:lnTo>
                  <a:pt x="50919" y="6975"/>
                </a:lnTo>
                <a:lnTo>
                  <a:pt x="51202" y="6862"/>
                </a:lnTo>
                <a:lnTo>
                  <a:pt x="51467" y="6729"/>
                </a:lnTo>
                <a:lnTo>
                  <a:pt x="51732" y="6597"/>
                </a:lnTo>
                <a:lnTo>
                  <a:pt x="51977" y="6427"/>
                </a:lnTo>
                <a:lnTo>
                  <a:pt x="52223" y="6257"/>
                </a:lnTo>
                <a:lnTo>
                  <a:pt x="52469" y="6068"/>
                </a:lnTo>
                <a:lnTo>
                  <a:pt x="52677" y="5860"/>
                </a:lnTo>
                <a:lnTo>
                  <a:pt x="52884" y="5633"/>
                </a:lnTo>
                <a:lnTo>
                  <a:pt x="53092" y="5388"/>
                </a:lnTo>
                <a:lnTo>
                  <a:pt x="53263" y="5104"/>
                </a:lnTo>
                <a:lnTo>
                  <a:pt x="53433" y="4821"/>
                </a:lnTo>
                <a:lnTo>
                  <a:pt x="53433" y="4821"/>
                </a:lnTo>
                <a:lnTo>
                  <a:pt x="53697" y="4272"/>
                </a:lnTo>
                <a:lnTo>
                  <a:pt x="53905" y="3857"/>
                </a:lnTo>
                <a:lnTo>
                  <a:pt x="54094" y="3422"/>
                </a:lnTo>
                <a:lnTo>
                  <a:pt x="54264" y="3006"/>
                </a:lnTo>
                <a:lnTo>
                  <a:pt x="54321" y="2817"/>
                </a:lnTo>
                <a:lnTo>
                  <a:pt x="54359" y="2628"/>
                </a:lnTo>
                <a:lnTo>
                  <a:pt x="54378" y="2477"/>
                </a:lnTo>
                <a:lnTo>
                  <a:pt x="54359" y="2345"/>
                </a:lnTo>
                <a:lnTo>
                  <a:pt x="54340" y="2288"/>
                </a:lnTo>
                <a:lnTo>
                  <a:pt x="54321" y="2250"/>
                </a:lnTo>
                <a:lnTo>
                  <a:pt x="54283" y="2212"/>
                </a:lnTo>
                <a:lnTo>
                  <a:pt x="54226" y="2193"/>
                </a:lnTo>
                <a:lnTo>
                  <a:pt x="54226" y="2193"/>
                </a:lnTo>
                <a:lnTo>
                  <a:pt x="54151" y="2193"/>
                </a:lnTo>
                <a:lnTo>
                  <a:pt x="54056" y="2212"/>
                </a:lnTo>
                <a:lnTo>
                  <a:pt x="54000" y="2269"/>
                </a:lnTo>
                <a:lnTo>
                  <a:pt x="53962" y="2345"/>
                </a:lnTo>
                <a:lnTo>
                  <a:pt x="53962" y="2345"/>
                </a:lnTo>
                <a:lnTo>
                  <a:pt x="53830" y="2760"/>
                </a:lnTo>
                <a:lnTo>
                  <a:pt x="53678" y="3176"/>
                </a:lnTo>
                <a:lnTo>
                  <a:pt x="53527" y="3573"/>
                </a:lnTo>
                <a:lnTo>
                  <a:pt x="53357" y="3970"/>
                </a:lnTo>
                <a:lnTo>
                  <a:pt x="53168" y="4367"/>
                </a:lnTo>
                <a:lnTo>
                  <a:pt x="52941" y="4745"/>
                </a:lnTo>
                <a:lnTo>
                  <a:pt x="52714" y="5104"/>
                </a:lnTo>
                <a:lnTo>
                  <a:pt x="52450" y="5444"/>
                </a:lnTo>
                <a:lnTo>
                  <a:pt x="52450" y="5444"/>
                </a:lnTo>
                <a:lnTo>
                  <a:pt x="52242" y="5652"/>
                </a:lnTo>
                <a:lnTo>
                  <a:pt x="52015" y="5841"/>
                </a:lnTo>
                <a:lnTo>
                  <a:pt x="51788" y="6011"/>
                </a:lnTo>
                <a:lnTo>
                  <a:pt x="51543" y="6181"/>
                </a:lnTo>
                <a:lnTo>
                  <a:pt x="51297" y="6314"/>
                </a:lnTo>
                <a:lnTo>
                  <a:pt x="51051" y="6427"/>
                </a:lnTo>
                <a:lnTo>
                  <a:pt x="50787" y="6540"/>
                </a:lnTo>
                <a:lnTo>
                  <a:pt x="50522" y="6635"/>
                </a:lnTo>
                <a:lnTo>
                  <a:pt x="49974" y="6824"/>
                </a:lnTo>
                <a:lnTo>
                  <a:pt x="49388" y="6975"/>
                </a:lnTo>
                <a:lnTo>
                  <a:pt x="48197" y="7240"/>
                </a:lnTo>
                <a:lnTo>
                  <a:pt x="47555" y="7410"/>
                </a:lnTo>
                <a:lnTo>
                  <a:pt x="46931" y="7599"/>
                </a:lnTo>
                <a:lnTo>
                  <a:pt x="46610" y="7712"/>
                </a:lnTo>
                <a:lnTo>
                  <a:pt x="46288" y="7826"/>
                </a:lnTo>
                <a:lnTo>
                  <a:pt x="45948" y="7977"/>
                </a:lnTo>
                <a:lnTo>
                  <a:pt x="45627" y="8128"/>
                </a:lnTo>
                <a:lnTo>
                  <a:pt x="45305" y="8298"/>
                </a:lnTo>
                <a:lnTo>
                  <a:pt x="44965" y="8487"/>
                </a:lnTo>
                <a:lnTo>
                  <a:pt x="44644" y="8695"/>
                </a:lnTo>
                <a:lnTo>
                  <a:pt x="44323" y="8922"/>
                </a:lnTo>
                <a:lnTo>
                  <a:pt x="43982" y="9187"/>
                </a:lnTo>
                <a:lnTo>
                  <a:pt x="43661" y="9470"/>
                </a:lnTo>
                <a:lnTo>
                  <a:pt x="43340" y="9772"/>
                </a:lnTo>
                <a:lnTo>
                  <a:pt x="43018" y="10132"/>
                </a:lnTo>
                <a:lnTo>
                  <a:pt x="43018" y="10132"/>
                </a:lnTo>
                <a:lnTo>
                  <a:pt x="42773" y="10377"/>
                </a:lnTo>
                <a:lnTo>
                  <a:pt x="42508" y="10623"/>
                </a:lnTo>
                <a:lnTo>
                  <a:pt x="41979" y="11095"/>
                </a:lnTo>
                <a:lnTo>
                  <a:pt x="40883" y="12022"/>
                </a:lnTo>
                <a:lnTo>
                  <a:pt x="40883" y="12022"/>
                </a:lnTo>
                <a:lnTo>
                  <a:pt x="40637" y="12230"/>
                </a:lnTo>
                <a:lnTo>
                  <a:pt x="40429" y="12475"/>
                </a:lnTo>
                <a:lnTo>
                  <a:pt x="40013" y="12948"/>
                </a:lnTo>
                <a:lnTo>
                  <a:pt x="39786" y="13193"/>
                </a:lnTo>
                <a:lnTo>
                  <a:pt x="39579" y="13420"/>
                </a:lnTo>
                <a:lnTo>
                  <a:pt x="39333" y="13647"/>
                </a:lnTo>
                <a:lnTo>
                  <a:pt x="39068" y="13836"/>
                </a:lnTo>
                <a:lnTo>
                  <a:pt x="39068" y="13836"/>
                </a:lnTo>
                <a:lnTo>
                  <a:pt x="38709" y="14025"/>
                </a:lnTo>
                <a:lnTo>
                  <a:pt x="38331" y="14176"/>
                </a:lnTo>
                <a:lnTo>
                  <a:pt x="37934" y="14309"/>
                </a:lnTo>
                <a:lnTo>
                  <a:pt x="37518" y="14403"/>
                </a:lnTo>
                <a:lnTo>
                  <a:pt x="37121" y="14479"/>
                </a:lnTo>
                <a:lnTo>
                  <a:pt x="36706" y="14535"/>
                </a:lnTo>
                <a:lnTo>
                  <a:pt x="36271" y="14554"/>
                </a:lnTo>
                <a:lnTo>
                  <a:pt x="35855" y="14554"/>
                </a:lnTo>
                <a:lnTo>
                  <a:pt x="35439" y="14535"/>
                </a:lnTo>
                <a:lnTo>
                  <a:pt x="35005" y="14498"/>
                </a:lnTo>
                <a:lnTo>
                  <a:pt x="34589" y="14441"/>
                </a:lnTo>
                <a:lnTo>
                  <a:pt x="34173" y="14365"/>
                </a:lnTo>
                <a:lnTo>
                  <a:pt x="33776" y="14252"/>
                </a:lnTo>
                <a:lnTo>
                  <a:pt x="33379" y="14138"/>
                </a:lnTo>
                <a:lnTo>
                  <a:pt x="32982" y="14006"/>
                </a:lnTo>
                <a:lnTo>
                  <a:pt x="32604" y="13836"/>
                </a:lnTo>
                <a:lnTo>
                  <a:pt x="32604" y="13836"/>
                </a:lnTo>
                <a:lnTo>
                  <a:pt x="32302" y="13666"/>
                </a:lnTo>
                <a:lnTo>
                  <a:pt x="31999" y="13496"/>
                </a:lnTo>
                <a:lnTo>
                  <a:pt x="31678" y="13364"/>
                </a:lnTo>
                <a:lnTo>
                  <a:pt x="31338" y="13231"/>
                </a:lnTo>
                <a:lnTo>
                  <a:pt x="31017" y="13137"/>
                </a:lnTo>
                <a:lnTo>
                  <a:pt x="30676" y="13023"/>
                </a:lnTo>
                <a:lnTo>
                  <a:pt x="29996" y="12853"/>
                </a:lnTo>
                <a:lnTo>
                  <a:pt x="29316" y="12664"/>
                </a:lnTo>
                <a:lnTo>
                  <a:pt x="28994" y="12551"/>
                </a:lnTo>
                <a:lnTo>
                  <a:pt x="28673" y="12419"/>
                </a:lnTo>
                <a:lnTo>
                  <a:pt x="28352" y="12286"/>
                </a:lnTo>
                <a:lnTo>
                  <a:pt x="28030" y="12135"/>
                </a:lnTo>
                <a:lnTo>
                  <a:pt x="27747" y="11946"/>
                </a:lnTo>
                <a:lnTo>
                  <a:pt x="27444" y="11719"/>
                </a:lnTo>
                <a:lnTo>
                  <a:pt x="27444" y="11719"/>
                </a:lnTo>
                <a:lnTo>
                  <a:pt x="27123" y="11436"/>
                </a:lnTo>
                <a:lnTo>
                  <a:pt x="26783" y="11209"/>
                </a:lnTo>
                <a:lnTo>
                  <a:pt x="26481" y="11020"/>
                </a:lnTo>
                <a:lnTo>
                  <a:pt x="26159" y="10850"/>
                </a:lnTo>
                <a:lnTo>
                  <a:pt x="25857" y="10717"/>
                </a:lnTo>
                <a:lnTo>
                  <a:pt x="25554" y="10585"/>
                </a:lnTo>
                <a:lnTo>
                  <a:pt x="25252" y="10491"/>
                </a:lnTo>
                <a:lnTo>
                  <a:pt x="24968" y="10415"/>
                </a:lnTo>
                <a:lnTo>
                  <a:pt x="24364" y="10245"/>
                </a:lnTo>
                <a:lnTo>
                  <a:pt x="23778" y="10075"/>
                </a:lnTo>
                <a:lnTo>
                  <a:pt x="23456" y="9980"/>
                </a:lnTo>
                <a:lnTo>
                  <a:pt x="23135" y="9848"/>
                </a:lnTo>
                <a:lnTo>
                  <a:pt x="22814" y="9716"/>
                </a:lnTo>
                <a:lnTo>
                  <a:pt x="22493" y="9527"/>
                </a:lnTo>
                <a:lnTo>
                  <a:pt x="22493" y="9527"/>
                </a:lnTo>
                <a:lnTo>
                  <a:pt x="22190" y="9357"/>
                </a:lnTo>
                <a:lnTo>
                  <a:pt x="21926" y="9168"/>
                </a:lnTo>
                <a:lnTo>
                  <a:pt x="21680" y="8979"/>
                </a:lnTo>
                <a:lnTo>
                  <a:pt x="21453" y="8771"/>
                </a:lnTo>
                <a:lnTo>
                  <a:pt x="21264" y="8582"/>
                </a:lnTo>
                <a:lnTo>
                  <a:pt x="21075" y="8393"/>
                </a:lnTo>
                <a:lnTo>
                  <a:pt x="20924" y="8185"/>
                </a:lnTo>
                <a:lnTo>
                  <a:pt x="20773" y="7996"/>
                </a:lnTo>
                <a:lnTo>
                  <a:pt x="20640" y="7788"/>
                </a:lnTo>
                <a:lnTo>
                  <a:pt x="20527" y="7580"/>
                </a:lnTo>
                <a:lnTo>
                  <a:pt x="20319" y="7183"/>
                </a:lnTo>
                <a:lnTo>
                  <a:pt x="20168" y="6767"/>
                </a:lnTo>
                <a:lnTo>
                  <a:pt x="20017" y="6351"/>
                </a:lnTo>
                <a:lnTo>
                  <a:pt x="19865" y="5936"/>
                </a:lnTo>
                <a:lnTo>
                  <a:pt x="19714" y="5539"/>
                </a:lnTo>
                <a:lnTo>
                  <a:pt x="19544" y="5142"/>
                </a:lnTo>
                <a:lnTo>
                  <a:pt x="19317" y="4745"/>
                </a:lnTo>
                <a:lnTo>
                  <a:pt x="19204" y="4556"/>
                </a:lnTo>
                <a:lnTo>
                  <a:pt x="19053" y="4348"/>
                </a:lnTo>
                <a:lnTo>
                  <a:pt x="18901" y="4159"/>
                </a:lnTo>
                <a:lnTo>
                  <a:pt x="18731" y="3970"/>
                </a:lnTo>
                <a:lnTo>
                  <a:pt x="18542" y="3800"/>
                </a:lnTo>
                <a:lnTo>
                  <a:pt x="18334" y="3611"/>
                </a:lnTo>
                <a:lnTo>
                  <a:pt x="18089" y="3441"/>
                </a:lnTo>
                <a:lnTo>
                  <a:pt x="17843" y="3271"/>
                </a:lnTo>
                <a:lnTo>
                  <a:pt x="17843" y="3271"/>
                </a:lnTo>
                <a:lnTo>
                  <a:pt x="17484" y="3025"/>
                </a:lnTo>
                <a:lnTo>
                  <a:pt x="17125" y="2817"/>
                </a:lnTo>
                <a:lnTo>
                  <a:pt x="16388" y="2420"/>
                </a:lnTo>
                <a:lnTo>
                  <a:pt x="16010" y="2193"/>
                </a:lnTo>
                <a:lnTo>
                  <a:pt x="15669" y="1985"/>
                </a:lnTo>
                <a:lnTo>
                  <a:pt x="15329" y="1740"/>
                </a:lnTo>
                <a:lnTo>
                  <a:pt x="15008" y="1456"/>
                </a:lnTo>
                <a:lnTo>
                  <a:pt x="15008" y="1456"/>
                </a:lnTo>
                <a:lnTo>
                  <a:pt x="15102" y="1418"/>
                </a:lnTo>
                <a:lnTo>
                  <a:pt x="15159" y="1362"/>
                </a:lnTo>
                <a:lnTo>
                  <a:pt x="15197" y="1286"/>
                </a:lnTo>
                <a:lnTo>
                  <a:pt x="15197" y="1211"/>
                </a:lnTo>
                <a:lnTo>
                  <a:pt x="15178" y="1135"/>
                </a:lnTo>
                <a:lnTo>
                  <a:pt x="15140" y="1078"/>
                </a:lnTo>
                <a:lnTo>
                  <a:pt x="15065" y="1022"/>
                </a:lnTo>
                <a:lnTo>
                  <a:pt x="14970" y="1003"/>
                </a:lnTo>
                <a:lnTo>
                  <a:pt x="14970" y="1003"/>
                </a:lnTo>
                <a:lnTo>
                  <a:pt x="14838" y="1022"/>
                </a:lnTo>
                <a:lnTo>
                  <a:pt x="14724" y="1040"/>
                </a:lnTo>
                <a:lnTo>
                  <a:pt x="14630" y="1097"/>
                </a:lnTo>
                <a:lnTo>
                  <a:pt x="14573" y="1154"/>
                </a:lnTo>
                <a:lnTo>
                  <a:pt x="14535" y="1229"/>
                </a:lnTo>
                <a:lnTo>
                  <a:pt x="14517" y="1305"/>
                </a:lnTo>
                <a:lnTo>
                  <a:pt x="14535" y="1400"/>
                </a:lnTo>
                <a:lnTo>
                  <a:pt x="14554" y="1494"/>
                </a:lnTo>
                <a:lnTo>
                  <a:pt x="14592" y="1589"/>
                </a:lnTo>
                <a:lnTo>
                  <a:pt x="14649" y="1683"/>
                </a:lnTo>
                <a:lnTo>
                  <a:pt x="14781" y="1872"/>
                </a:lnTo>
                <a:lnTo>
                  <a:pt x="14932" y="2023"/>
                </a:lnTo>
                <a:lnTo>
                  <a:pt x="15027" y="2099"/>
                </a:lnTo>
                <a:lnTo>
                  <a:pt x="15102" y="2137"/>
                </a:lnTo>
                <a:lnTo>
                  <a:pt x="15102" y="2137"/>
                </a:lnTo>
                <a:lnTo>
                  <a:pt x="15405" y="2345"/>
                </a:lnTo>
                <a:lnTo>
                  <a:pt x="15707" y="2534"/>
                </a:lnTo>
                <a:lnTo>
                  <a:pt x="16331" y="2893"/>
                </a:lnTo>
                <a:lnTo>
                  <a:pt x="16974" y="3252"/>
                </a:lnTo>
                <a:lnTo>
                  <a:pt x="17295" y="3441"/>
                </a:lnTo>
                <a:lnTo>
                  <a:pt x="17597" y="3649"/>
                </a:lnTo>
                <a:lnTo>
                  <a:pt x="17881" y="3857"/>
                </a:lnTo>
                <a:lnTo>
                  <a:pt x="18164" y="4083"/>
                </a:lnTo>
                <a:lnTo>
                  <a:pt x="18429" y="4329"/>
                </a:lnTo>
                <a:lnTo>
                  <a:pt x="18675" y="4575"/>
                </a:lnTo>
                <a:lnTo>
                  <a:pt x="18883" y="4858"/>
                </a:lnTo>
                <a:lnTo>
                  <a:pt x="19072" y="5161"/>
                </a:lnTo>
                <a:lnTo>
                  <a:pt x="19242" y="5482"/>
                </a:lnTo>
                <a:lnTo>
                  <a:pt x="19374" y="5841"/>
                </a:lnTo>
                <a:lnTo>
                  <a:pt x="19374" y="5841"/>
                </a:lnTo>
                <a:lnTo>
                  <a:pt x="19563" y="6427"/>
                </a:lnTo>
                <a:lnTo>
                  <a:pt x="19733" y="7013"/>
                </a:lnTo>
                <a:lnTo>
                  <a:pt x="19828" y="7296"/>
                </a:lnTo>
                <a:lnTo>
                  <a:pt x="19960" y="7580"/>
                </a:lnTo>
                <a:lnTo>
                  <a:pt x="20092" y="7845"/>
                </a:lnTo>
                <a:lnTo>
                  <a:pt x="20262" y="8090"/>
                </a:lnTo>
                <a:lnTo>
                  <a:pt x="20262" y="8090"/>
                </a:lnTo>
                <a:lnTo>
                  <a:pt x="20602" y="8506"/>
                </a:lnTo>
                <a:lnTo>
                  <a:pt x="20924" y="8865"/>
                </a:lnTo>
                <a:lnTo>
                  <a:pt x="21226" y="9168"/>
                </a:lnTo>
                <a:lnTo>
                  <a:pt x="21529" y="9432"/>
                </a:lnTo>
                <a:lnTo>
                  <a:pt x="21831" y="9659"/>
                </a:lnTo>
                <a:lnTo>
                  <a:pt x="22152" y="9848"/>
                </a:lnTo>
                <a:lnTo>
                  <a:pt x="22455" y="10018"/>
                </a:lnTo>
                <a:lnTo>
                  <a:pt x="22776" y="10169"/>
                </a:lnTo>
                <a:lnTo>
                  <a:pt x="23097" y="10302"/>
                </a:lnTo>
                <a:lnTo>
                  <a:pt x="23419" y="10415"/>
                </a:lnTo>
                <a:lnTo>
                  <a:pt x="24137" y="10642"/>
                </a:lnTo>
                <a:lnTo>
                  <a:pt x="24912" y="10869"/>
                </a:lnTo>
                <a:lnTo>
                  <a:pt x="25781" y="11133"/>
                </a:lnTo>
                <a:lnTo>
                  <a:pt x="25781" y="11133"/>
                </a:lnTo>
                <a:lnTo>
                  <a:pt x="26178" y="11398"/>
                </a:lnTo>
                <a:lnTo>
                  <a:pt x="26594" y="11662"/>
                </a:lnTo>
                <a:lnTo>
                  <a:pt x="27388" y="12211"/>
                </a:lnTo>
                <a:lnTo>
                  <a:pt x="27785" y="12475"/>
                </a:lnTo>
                <a:lnTo>
                  <a:pt x="28200" y="12721"/>
                </a:lnTo>
                <a:lnTo>
                  <a:pt x="28635" y="12929"/>
                </a:lnTo>
                <a:lnTo>
                  <a:pt x="28862" y="13023"/>
                </a:lnTo>
                <a:lnTo>
                  <a:pt x="29089" y="13099"/>
                </a:lnTo>
                <a:lnTo>
                  <a:pt x="29089" y="13099"/>
                </a:lnTo>
                <a:lnTo>
                  <a:pt x="29542" y="13212"/>
                </a:lnTo>
                <a:lnTo>
                  <a:pt x="30015" y="13307"/>
                </a:lnTo>
                <a:lnTo>
                  <a:pt x="30487" y="13420"/>
                </a:lnTo>
                <a:lnTo>
                  <a:pt x="30733" y="13477"/>
                </a:lnTo>
                <a:lnTo>
                  <a:pt x="30960" y="13553"/>
                </a:lnTo>
                <a:lnTo>
                  <a:pt x="30960" y="13553"/>
                </a:lnTo>
                <a:lnTo>
                  <a:pt x="31262" y="13666"/>
                </a:lnTo>
                <a:lnTo>
                  <a:pt x="31565" y="13798"/>
                </a:lnTo>
                <a:lnTo>
                  <a:pt x="32132" y="14101"/>
                </a:lnTo>
                <a:lnTo>
                  <a:pt x="32434" y="14252"/>
                </a:lnTo>
                <a:lnTo>
                  <a:pt x="32718" y="14403"/>
                </a:lnTo>
                <a:lnTo>
                  <a:pt x="33020" y="14516"/>
                </a:lnTo>
                <a:lnTo>
                  <a:pt x="33341" y="14630"/>
                </a:lnTo>
                <a:lnTo>
                  <a:pt x="33341" y="14630"/>
                </a:lnTo>
                <a:lnTo>
                  <a:pt x="33663" y="14705"/>
                </a:lnTo>
                <a:lnTo>
                  <a:pt x="34003" y="14781"/>
                </a:lnTo>
                <a:lnTo>
                  <a:pt x="34683" y="14894"/>
                </a:lnTo>
                <a:lnTo>
                  <a:pt x="35364" y="14951"/>
                </a:lnTo>
                <a:lnTo>
                  <a:pt x="36063" y="15008"/>
                </a:lnTo>
                <a:lnTo>
                  <a:pt x="36063" y="15008"/>
                </a:lnTo>
                <a:close/>
                <a:moveTo>
                  <a:pt x="35515" y="13099"/>
                </a:moveTo>
                <a:lnTo>
                  <a:pt x="35515" y="13099"/>
                </a:lnTo>
                <a:lnTo>
                  <a:pt x="35780" y="13118"/>
                </a:lnTo>
                <a:lnTo>
                  <a:pt x="36063" y="13118"/>
                </a:lnTo>
                <a:lnTo>
                  <a:pt x="36328" y="13099"/>
                </a:lnTo>
                <a:lnTo>
                  <a:pt x="36611" y="13061"/>
                </a:lnTo>
                <a:lnTo>
                  <a:pt x="36876" y="13023"/>
                </a:lnTo>
                <a:lnTo>
                  <a:pt x="37140" y="12967"/>
                </a:lnTo>
                <a:lnTo>
                  <a:pt x="37405" y="12910"/>
                </a:lnTo>
                <a:lnTo>
                  <a:pt x="37670" y="12815"/>
                </a:lnTo>
                <a:lnTo>
                  <a:pt x="38199" y="12645"/>
                </a:lnTo>
                <a:lnTo>
                  <a:pt x="38709" y="12419"/>
                </a:lnTo>
                <a:lnTo>
                  <a:pt x="39182" y="12173"/>
                </a:lnTo>
                <a:lnTo>
                  <a:pt x="39654" y="11889"/>
                </a:lnTo>
                <a:lnTo>
                  <a:pt x="39654" y="11889"/>
                </a:lnTo>
                <a:lnTo>
                  <a:pt x="40070" y="11492"/>
                </a:lnTo>
                <a:lnTo>
                  <a:pt x="40486" y="11095"/>
                </a:lnTo>
                <a:lnTo>
                  <a:pt x="41298" y="10302"/>
                </a:lnTo>
                <a:lnTo>
                  <a:pt x="41733" y="9924"/>
                </a:lnTo>
                <a:lnTo>
                  <a:pt x="42168" y="9565"/>
                </a:lnTo>
                <a:lnTo>
                  <a:pt x="42622" y="9224"/>
                </a:lnTo>
                <a:lnTo>
                  <a:pt x="42867" y="9054"/>
                </a:lnTo>
                <a:lnTo>
                  <a:pt x="43113" y="8903"/>
                </a:lnTo>
                <a:lnTo>
                  <a:pt x="43113" y="8903"/>
                </a:lnTo>
                <a:lnTo>
                  <a:pt x="43321" y="8790"/>
                </a:lnTo>
                <a:lnTo>
                  <a:pt x="43510" y="8657"/>
                </a:lnTo>
                <a:lnTo>
                  <a:pt x="43699" y="8506"/>
                </a:lnTo>
                <a:lnTo>
                  <a:pt x="43869" y="8355"/>
                </a:lnTo>
                <a:lnTo>
                  <a:pt x="44190" y="8015"/>
                </a:lnTo>
                <a:lnTo>
                  <a:pt x="44493" y="7674"/>
                </a:lnTo>
                <a:lnTo>
                  <a:pt x="44776" y="7296"/>
                </a:lnTo>
                <a:lnTo>
                  <a:pt x="45022" y="6900"/>
                </a:lnTo>
                <a:lnTo>
                  <a:pt x="45513" y="6106"/>
                </a:lnTo>
                <a:lnTo>
                  <a:pt x="45513" y="6106"/>
                </a:lnTo>
                <a:lnTo>
                  <a:pt x="45665" y="5955"/>
                </a:lnTo>
                <a:lnTo>
                  <a:pt x="45816" y="5822"/>
                </a:lnTo>
                <a:lnTo>
                  <a:pt x="46156" y="5577"/>
                </a:lnTo>
                <a:lnTo>
                  <a:pt x="46515" y="5369"/>
                </a:lnTo>
                <a:lnTo>
                  <a:pt x="46893" y="5180"/>
                </a:lnTo>
                <a:lnTo>
                  <a:pt x="47271" y="4991"/>
                </a:lnTo>
                <a:lnTo>
                  <a:pt x="47630" y="4783"/>
                </a:lnTo>
                <a:lnTo>
                  <a:pt x="47970" y="4556"/>
                </a:lnTo>
                <a:lnTo>
                  <a:pt x="48140" y="4424"/>
                </a:lnTo>
                <a:lnTo>
                  <a:pt x="48292" y="4291"/>
                </a:lnTo>
                <a:lnTo>
                  <a:pt x="48292" y="4291"/>
                </a:lnTo>
                <a:lnTo>
                  <a:pt x="48613" y="3951"/>
                </a:lnTo>
                <a:lnTo>
                  <a:pt x="48821" y="3743"/>
                </a:lnTo>
                <a:lnTo>
                  <a:pt x="49029" y="3497"/>
                </a:lnTo>
                <a:lnTo>
                  <a:pt x="49199" y="3271"/>
                </a:lnTo>
                <a:lnTo>
                  <a:pt x="49275" y="3138"/>
                </a:lnTo>
                <a:lnTo>
                  <a:pt x="49312" y="3025"/>
                </a:lnTo>
                <a:lnTo>
                  <a:pt x="49350" y="2930"/>
                </a:lnTo>
                <a:lnTo>
                  <a:pt x="49350" y="2836"/>
                </a:lnTo>
                <a:lnTo>
                  <a:pt x="49312" y="2741"/>
                </a:lnTo>
                <a:lnTo>
                  <a:pt x="49256" y="2666"/>
                </a:lnTo>
                <a:lnTo>
                  <a:pt x="49256" y="2666"/>
                </a:lnTo>
                <a:lnTo>
                  <a:pt x="49199" y="2647"/>
                </a:lnTo>
                <a:lnTo>
                  <a:pt x="49123" y="2647"/>
                </a:lnTo>
                <a:lnTo>
                  <a:pt x="49067" y="2666"/>
                </a:lnTo>
                <a:lnTo>
                  <a:pt x="48991" y="2704"/>
                </a:lnTo>
                <a:lnTo>
                  <a:pt x="48878" y="2836"/>
                </a:lnTo>
                <a:lnTo>
                  <a:pt x="48783" y="2987"/>
                </a:lnTo>
                <a:lnTo>
                  <a:pt x="48575" y="3346"/>
                </a:lnTo>
                <a:lnTo>
                  <a:pt x="48462" y="3497"/>
                </a:lnTo>
                <a:lnTo>
                  <a:pt x="48405" y="3554"/>
                </a:lnTo>
                <a:lnTo>
                  <a:pt x="48348" y="3592"/>
                </a:lnTo>
                <a:lnTo>
                  <a:pt x="48348" y="3592"/>
                </a:lnTo>
                <a:lnTo>
                  <a:pt x="48084" y="3857"/>
                </a:lnTo>
                <a:lnTo>
                  <a:pt x="47800" y="4102"/>
                </a:lnTo>
                <a:lnTo>
                  <a:pt x="47498" y="4310"/>
                </a:lnTo>
                <a:lnTo>
                  <a:pt x="47177" y="4518"/>
                </a:lnTo>
                <a:lnTo>
                  <a:pt x="46534" y="4877"/>
                </a:lnTo>
                <a:lnTo>
                  <a:pt x="45872" y="5236"/>
                </a:lnTo>
                <a:lnTo>
                  <a:pt x="45872" y="5236"/>
                </a:lnTo>
                <a:lnTo>
                  <a:pt x="45702" y="5331"/>
                </a:lnTo>
                <a:lnTo>
                  <a:pt x="45551" y="5425"/>
                </a:lnTo>
                <a:lnTo>
                  <a:pt x="45419" y="5558"/>
                </a:lnTo>
                <a:lnTo>
                  <a:pt x="45286" y="5690"/>
                </a:lnTo>
                <a:lnTo>
                  <a:pt x="45173" y="5822"/>
                </a:lnTo>
                <a:lnTo>
                  <a:pt x="45060" y="5973"/>
                </a:lnTo>
                <a:lnTo>
                  <a:pt x="44852" y="6276"/>
                </a:lnTo>
                <a:lnTo>
                  <a:pt x="44474" y="6937"/>
                </a:lnTo>
                <a:lnTo>
                  <a:pt x="44266" y="7240"/>
                </a:lnTo>
                <a:lnTo>
                  <a:pt x="44171" y="7391"/>
                </a:lnTo>
                <a:lnTo>
                  <a:pt x="44039" y="7542"/>
                </a:lnTo>
                <a:lnTo>
                  <a:pt x="44039" y="7542"/>
                </a:lnTo>
                <a:lnTo>
                  <a:pt x="43907" y="7693"/>
                </a:lnTo>
                <a:lnTo>
                  <a:pt x="43737" y="7845"/>
                </a:lnTo>
                <a:lnTo>
                  <a:pt x="43415" y="8128"/>
                </a:lnTo>
                <a:lnTo>
                  <a:pt x="43075" y="8393"/>
                </a:lnTo>
                <a:lnTo>
                  <a:pt x="42716" y="8638"/>
                </a:lnTo>
                <a:lnTo>
                  <a:pt x="42017" y="9111"/>
                </a:lnTo>
                <a:lnTo>
                  <a:pt x="41677" y="9376"/>
                </a:lnTo>
                <a:lnTo>
                  <a:pt x="41336" y="9659"/>
                </a:lnTo>
                <a:lnTo>
                  <a:pt x="41336" y="9659"/>
                </a:lnTo>
                <a:lnTo>
                  <a:pt x="40977" y="10056"/>
                </a:lnTo>
                <a:lnTo>
                  <a:pt x="40618" y="10415"/>
                </a:lnTo>
                <a:lnTo>
                  <a:pt x="40259" y="10755"/>
                </a:lnTo>
                <a:lnTo>
                  <a:pt x="39900" y="11058"/>
                </a:lnTo>
                <a:lnTo>
                  <a:pt x="39560" y="11322"/>
                </a:lnTo>
                <a:lnTo>
                  <a:pt x="39201" y="11568"/>
                </a:lnTo>
                <a:lnTo>
                  <a:pt x="38860" y="11795"/>
                </a:lnTo>
                <a:lnTo>
                  <a:pt x="38520" y="11984"/>
                </a:lnTo>
                <a:lnTo>
                  <a:pt x="38180" y="12154"/>
                </a:lnTo>
                <a:lnTo>
                  <a:pt x="37840" y="12286"/>
                </a:lnTo>
                <a:lnTo>
                  <a:pt x="37500" y="12400"/>
                </a:lnTo>
                <a:lnTo>
                  <a:pt x="37159" y="12494"/>
                </a:lnTo>
                <a:lnTo>
                  <a:pt x="36819" y="12551"/>
                </a:lnTo>
                <a:lnTo>
                  <a:pt x="36479" y="12608"/>
                </a:lnTo>
                <a:lnTo>
                  <a:pt x="36139" y="12626"/>
                </a:lnTo>
                <a:lnTo>
                  <a:pt x="35798" y="12645"/>
                </a:lnTo>
                <a:lnTo>
                  <a:pt x="35458" y="12626"/>
                </a:lnTo>
                <a:lnTo>
                  <a:pt x="35099" y="12589"/>
                </a:lnTo>
                <a:lnTo>
                  <a:pt x="34740" y="12532"/>
                </a:lnTo>
                <a:lnTo>
                  <a:pt x="34381" y="12475"/>
                </a:lnTo>
                <a:lnTo>
                  <a:pt x="34022" y="12400"/>
                </a:lnTo>
                <a:lnTo>
                  <a:pt x="33663" y="12305"/>
                </a:lnTo>
                <a:lnTo>
                  <a:pt x="32907" y="12059"/>
                </a:lnTo>
                <a:lnTo>
                  <a:pt x="32132" y="11776"/>
                </a:lnTo>
                <a:lnTo>
                  <a:pt x="31319" y="11455"/>
                </a:lnTo>
                <a:lnTo>
                  <a:pt x="30487" y="11077"/>
                </a:lnTo>
                <a:lnTo>
                  <a:pt x="29599" y="10699"/>
                </a:lnTo>
                <a:lnTo>
                  <a:pt x="29599" y="10699"/>
                </a:lnTo>
                <a:lnTo>
                  <a:pt x="29202" y="10547"/>
                </a:lnTo>
                <a:lnTo>
                  <a:pt x="28805" y="10377"/>
                </a:lnTo>
                <a:lnTo>
                  <a:pt x="28408" y="10207"/>
                </a:lnTo>
                <a:lnTo>
                  <a:pt x="28030" y="9999"/>
                </a:lnTo>
                <a:lnTo>
                  <a:pt x="27633" y="9754"/>
                </a:lnTo>
                <a:lnTo>
                  <a:pt x="27255" y="9508"/>
                </a:lnTo>
                <a:lnTo>
                  <a:pt x="26896" y="9243"/>
                </a:lnTo>
                <a:lnTo>
                  <a:pt x="26556" y="8941"/>
                </a:lnTo>
                <a:lnTo>
                  <a:pt x="26216" y="8638"/>
                </a:lnTo>
                <a:lnTo>
                  <a:pt x="25932" y="8298"/>
                </a:lnTo>
                <a:lnTo>
                  <a:pt x="25649" y="7958"/>
                </a:lnTo>
                <a:lnTo>
                  <a:pt x="25422" y="7599"/>
                </a:lnTo>
                <a:lnTo>
                  <a:pt x="25214" y="7221"/>
                </a:lnTo>
                <a:lnTo>
                  <a:pt x="25044" y="6824"/>
                </a:lnTo>
                <a:lnTo>
                  <a:pt x="24968" y="6616"/>
                </a:lnTo>
                <a:lnTo>
                  <a:pt x="24912" y="6408"/>
                </a:lnTo>
                <a:lnTo>
                  <a:pt x="24874" y="6200"/>
                </a:lnTo>
                <a:lnTo>
                  <a:pt x="24836" y="5973"/>
                </a:lnTo>
                <a:lnTo>
                  <a:pt x="24836" y="5973"/>
                </a:lnTo>
                <a:lnTo>
                  <a:pt x="24798" y="5482"/>
                </a:lnTo>
                <a:lnTo>
                  <a:pt x="24798" y="4991"/>
                </a:lnTo>
                <a:lnTo>
                  <a:pt x="24798" y="4480"/>
                </a:lnTo>
                <a:lnTo>
                  <a:pt x="24779" y="3989"/>
                </a:lnTo>
                <a:lnTo>
                  <a:pt x="24742" y="3497"/>
                </a:lnTo>
                <a:lnTo>
                  <a:pt x="24704" y="3252"/>
                </a:lnTo>
                <a:lnTo>
                  <a:pt x="24666" y="3006"/>
                </a:lnTo>
                <a:lnTo>
                  <a:pt x="24590" y="2779"/>
                </a:lnTo>
                <a:lnTo>
                  <a:pt x="24496" y="2552"/>
                </a:lnTo>
                <a:lnTo>
                  <a:pt x="24383" y="2326"/>
                </a:lnTo>
                <a:lnTo>
                  <a:pt x="24250" y="2118"/>
                </a:lnTo>
                <a:lnTo>
                  <a:pt x="24250" y="2118"/>
                </a:lnTo>
                <a:lnTo>
                  <a:pt x="24175" y="2080"/>
                </a:lnTo>
                <a:lnTo>
                  <a:pt x="24099" y="2042"/>
                </a:lnTo>
                <a:lnTo>
                  <a:pt x="24042" y="2042"/>
                </a:lnTo>
                <a:lnTo>
                  <a:pt x="23986" y="2061"/>
                </a:lnTo>
                <a:lnTo>
                  <a:pt x="23948" y="2099"/>
                </a:lnTo>
                <a:lnTo>
                  <a:pt x="23910" y="2137"/>
                </a:lnTo>
                <a:lnTo>
                  <a:pt x="23853" y="2250"/>
                </a:lnTo>
                <a:lnTo>
                  <a:pt x="23834" y="2382"/>
                </a:lnTo>
                <a:lnTo>
                  <a:pt x="23853" y="2439"/>
                </a:lnTo>
                <a:lnTo>
                  <a:pt x="23872" y="2515"/>
                </a:lnTo>
                <a:lnTo>
                  <a:pt x="23891" y="2571"/>
                </a:lnTo>
                <a:lnTo>
                  <a:pt x="23948" y="2609"/>
                </a:lnTo>
                <a:lnTo>
                  <a:pt x="24005" y="2647"/>
                </a:lnTo>
                <a:lnTo>
                  <a:pt x="24061" y="2666"/>
                </a:lnTo>
                <a:lnTo>
                  <a:pt x="24061" y="2666"/>
                </a:lnTo>
                <a:lnTo>
                  <a:pt x="24175" y="3006"/>
                </a:lnTo>
                <a:lnTo>
                  <a:pt x="24250" y="3346"/>
                </a:lnTo>
                <a:lnTo>
                  <a:pt x="24288" y="3705"/>
                </a:lnTo>
                <a:lnTo>
                  <a:pt x="24326" y="4064"/>
                </a:lnTo>
                <a:lnTo>
                  <a:pt x="24364" y="4783"/>
                </a:lnTo>
                <a:lnTo>
                  <a:pt x="24383" y="5501"/>
                </a:lnTo>
                <a:lnTo>
                  <a:pt x="24401" y="5860"/>
                </a:lnTo>
                <a:lnTo>
                  <a:pt x="24439" y="6219"/>
                </a:lnTo>
                <a:lnTo>
                  <a:pt x="24496" y="6559"/>
                </a:lnTo>
                <a:lnTo>
                  <a:pt x="24572" y="6900"/>
                </a:lnTo>
                <a:lnTo>
                  <a:pt x="24685" y="7240"/>
                </a:lnTo>
                <a:lnTo>
                  <a:pt x="24836" y="7561"/>
                </a:lnTo>
                <a:lnTo>
                  <a:pt x="24931" y="7712"/>
                </a:lnTo>
                <a:lnTo>
                  <a:pt x="25025" y="7863"/>
                </a:lnTo>
                <a:lnTo>
                  <a:pt x="25139" y="8015"/>
                </a:lnTo>
                <a:lnTo>
                  <a:pt x="25271" y="8147"/>
                </a:lnTo>
                <a:lnTo>
                  <a:pt x="25271" y="8147"/>
                </a:lnTo>
                <a:lnTo>
                  <a:pt x="25479" y="8449"/>
                </a:lnTo>
                <a:lnTo>
                  <a:pt x="25706" y="8714"/>
                </a:lnTo>
                <a:lnTo>
                  <a:pt x="25951" y="8979"/>
                </a:lnTo>
                <a:lnTo>
                  <a:pt x="26197" y="9224"/>
                </a:lnTo>
                <a:lnTo>
                  <a:pt x="26462" y="9470"/>
                </a:lnTo>
                <a:lnTo>
                  <a:pt x="26745" y="9678"/>
                </a:lnTo>
                <a:lnTo>
                  <a:pt x="27029" y="9886"/>
                </a:lnTo>
                <a:lnTo>
                  <a:pt x="27312" y="10094"/>
                </a:lnTo>
                <a:lnTo>
                  <a:pt x="27615" y="10264"/>
                </a:lnTo>
                <a:lnTo>
                  <a:pt x="27917" y="10453"/>
                </a:lnTo>
                <a:lnTo>
                  <a:pt x="28238" y="10604"/>
                </a:lnTo>
                <a:lnTo>
                  <a:pt x="28541" y="10755"/>
                </a:lnTo>
                <a:lnTo>
                  <a:pt x="29202" y="11039"/>
                </a:lnTo>
                <a:lnTo>
                  <a:pt x="29864" y="11284"/>
                </a:lnTo>
                <a:lnTo>
                  <a:pt x="29864" y="11284"/>
                </a:lnTo>
                <a:lnTo>
                  <a:pt x="30544" y="11606"/>
                </a:lnTo>
                <a:lnTo>
                  <a:pt x="31225" y="11889"/>
                </a:lnTo>
                <a:lnTo>
                  <a:pt x="31924" y="12173"/>
                </a:lnTo>
                <a:lnTo>
                  <a:pt x="32623" y="12437"/>
                </a:lnTo>
                <a:lnTo>
                  <a:pt x="33322" y="12664"/>
                </a:lnTo>
                <a:lnTo>
                  <a:pt x="34041" y="12853"/>
                </a:lnTo>
                <a:lnTo>
                  <a:pt x="34400" y="12929"/>
                </a:lnTo>
                <a:lnTo>
                  <a:pt x="34778" y="13004"/>
                </a:lnTo>
                <a:lnTo>
                  <a:pt x="35137" y="13061"/>
                </a:lnTo>
                <a:lnTo>
                  <a:pt x="35515" y="13099"/>
                </a:lnTo>
                <a:lnTo>
                  <a:pt x="35515" y="13099"/>
                </a:lnTo>
                <a:close/>
                <a:moveTo>
                  <a:pt x="44020" y="3894"/>
                </a:moveTo>
                <a:lnTo>
                  <a:pt x="44020" y="3894"/>
                </a:lnTo>
                <a:lnTo>
                  <a:pt x="43661" y="4386"/>
                </a:lnTo>
                <a:lnTo>
                  <a:pt x="43548" y="4575"/>
                </a:lnTo>
                <a:lnTo>
                  <a:pt x="43491" y="4688"/>
                </a:lnTo>
                <a:lnTo>
                  <a:pt x="43491" y="4688"/>
                </a:lnTo>
                <a:lnTo>
                  <a:pt x="43396" y="4953"/>
                </a:lnTo>
                <a:lnTo>
                  <a:pt x="43302" y="5217"/>
                </a:lnTo>
                <a:lnTo>
                  <a:pt x="43189" y="5463"/>
                </a:lnTo>
                <a:lnTo>
                  <a:pt x="43075" y="5709"/>
                </a:lnTo>
                <a:lnTo>
                  <a:pt x="42943" y="5936"/>
                </a:lnTo>
                <a:lnTo>
                  <a:pt x="42811" y="6144"/>
                </a:lnTo>
                <a:lnTo>
                  <a:pt x="42659" y="6351"/>
                </a:lnTo>
                <a:lnTo>
                  <a:pt x="42508" y="6559"/>
                </a:lnTo>
                <a:lnTo>
                  <a:pt x="42168" y="6956"/>
                </a:lnTo>
                <a:lnTo>
                  <a:pt x="41790" y="7315"/>
                </a:lnTo>
                <a:lnTo>
                  <a:pt x="41374" y="7656"/>
                </a:lnTo>
                <a:lnTo>
                  <a:pt x="40939" y="7996"/>
                </a:lnTo>
                <a:lnTo>
                  <a:pt x="40939" y="7996"/>
                </a:lnTo>
                <a:lnTo>
                  <a:pt x="40070" y="8903"/>
                </a:lnTo>
                <a:lnTo>
                  <a:pt x="39597" y="9357"/>
                </a:lnTo>
                <a:lnTo>
                  <a:pt x="39371" y="9565"/>
                </a:lnTo>
                <a:lnTo>
                  <a:pt x="39125" y="9772"/>
                </a:lnTo>
                <a:lnTo>
                  <a:pt x="38860" y="9961"/>
                </a:lnTo>
                <a:lnTo>
                  <a:pt x="38596" y="10132"/>
                </a:lnTo>
                <a:lnTo>
                  <a:pt x="38331" y="10283"/>
                </a:lnTo>
                <a:lnTo>
                  <a:pt x="38048" y="10415"/>
                </a:lnTo>
                <a:lnTo>
                  <a:pt x="37745" y="10528"/>
                </a:lnTo>
                <a:lnTo>
                  <a:pt x="37443" y="10604"/>
                </a:lnTo>
                <a:lnTo>
                  <a:pt x="37121" y="10642"/>
                </a:lnTo>
                <a:lnTo>
                  <a:pt x="36800" y="10642"/>
                </a:lnTo>
                <a:lnTo>
                  <a:pt x="36800" y="10642"/>
                </a:lnTo>
                <a:lnTo>
                  <a:pt x="36365" y="10585"/>
                </a:lnTo>
                <a:lnTo>
                  <a:pt x="35931" y="10547"/>
                </a:lnTo>
                <a:lnTo>
                  <a:pt x="35061" y="10491"/>
                </a:lnTo>
                <a:lnTo>
                  <a:pt x="34230" y="10434"/>
                </a:lnTo>
                <a:lnTo>
                  <a:pt x="33814" y="10396"/>
                </a:lnTo>
                <a:lnTo>
                  <a:pt x="33398" y="10339"/>
                </a:lnTo>
                <a:lnTo>
                  <a:pt x="33001" y="10283"/>
                </a:lnTo>
                <a:lnTo>
                  <a:pt x="32604" y="10188"/>
                </a:lnTo>
                <a:lnTo>
                  <a:pt x="32207" y="10075"/>
                </a:lnTo>
                <a:lnTo>
                  <a:pt x="31829" y="9924"/>
                </a:lnTo>
                <a:lnTo>
                  <a:pt x="31451" y="9735"/>
                </a:lnTo>
                <a:lnTo>
                  <a:pt x="31092" y="9508"/>
                </a:lnTo>
                <a:lnTo>
                  <a:pt x="30903" y="9376"/>
                </a:lnTo>
                <a:lnTo>
                  <a:pt x="30733" y="9224"/>
                </a:lnTo>
                <a:lnTo>
                  <a:pt x="30563" y="9073"/>
                </a:lnTo>
                <a:lnTo>
                  <a:pt x="30393" y="8903"/>
                </a:lnTo>
                <a:lnTo>
                  <a:pt x="30393" y="8903"/>
                </a:lnTo>
                <a:lnTo>
                  <a:pt x="29731" y="8449"/>
                </a:lnTo>
                <a:lnTo>
                  <a:pt x="29070" y="8015"/>
                </a:lnTo>
                <a:lnTo>
                  <a:pt x="28749" y="7807"/>
                </a:lnTo>
                <a:lnTo>
                  <a:pt x="28427" y="7580"/>
                </a:lnTo>
                <a:lnTo>
                  <a:pt x="28125" y="7334"/>
                </a:lnTo>
                <a:lnTo>
                  <a:pt x="27841" y="7089"/>
                </a:lnTo>
                <a:lnTo>
                  <a:pt x="27577" y="6843"/>
                </a:lnTo>
                <a:lnTo>
                  <a:pt x="27350" y="6559"/>
                </a:lnTo>
                <a:lnTo>
                  <a:pt x="27142" y="6257"/>
                </a:lnTo>
                <a:lnTo>
                  <a:pt x="26953" y="5936"/>
                </a:lnTo>
                <a:lnTo>
                  <a:pt x="26802" y="5595"/>
                </a:lnTo>
                <a:lnTo>
                  <a:pt x="26745" y="5406"/>
                </a:lnTo>
                <a:lnTo>
                  <a:pt x="26707" y="5217"/>
                </a:lnTo>
                <a:lnTo>
                  <a:pt x="26651" y="5010"/>
                </a:lnTo>
                <a:lnTo>
                  <a:pt x="26632" y="4802"/>
                </a:lnTo>
                <a:lnTo>
                  <a:pt x="26613" y="4594"/>
                </a:lnTo>
                <a:lnTo>
                  <a:pt x="26613" y="4367"/>
                </a:lnTo>
                <a:lnTo>
                  <a:pt x="26613" y="4367"/>
                </a:lnTo>
                <a:lnTo>
                  <a:pt x="26575" y="4272"/>
                </a:lnTo>
                <a:lnTo>
                  <a:pt x="26575" y="4159"/>
                </a:lnTo>
                <a:lnTo>
                  <a:pt x="26556" y="3894"/>
                </a:lnTo>
                <a:lnTo>
                  <a:pt x="26556" y="3894"/>
                </a:lnTo>
                <a:lnTo>
                  <a:pt x="26556" y="3441"/>
                </a:lnTo>
                <a:lnTo>
                  <a:pt x="26556" y="3214"/>
                </a:lnTo>
                <a:lnTo>
                  <a:pt x="26537" y="3006"/>
                </a:lnTo>
                <a:lnTo>
                  <a:pt x="26499" y="2817"/>
                </a:lnTo>
                <a:lnTo>
                  <a:pt x="26462" y="2666"/>
                </a:lnTo>
                <a:lnTo>
                  <a:pt x="26424" y="2609"/>
                </a:lnTo>
                <a:lnTo>
                  <a:pt x="26386" y="2571"/>
                </a:lnTo>
                <a:lnTo>
                  <a:pt x="26329" y="2534"/>
                </a:lnTo>
                <a:lnTo>
                  <a:pt x="26273" y="2534"/>
                </a:lnTo>
                <a:lnTo>
                  <a:pt x="26273" y="2534"/>
                </a:lnTo>
                <a:lnTo>
                  <a:pt x="26216" y="2534"/>
                </a:lnTo>
                <a:lnTo>
                  <a:pt x="26159" y="2571"/>
                </a:lnTo>
                <a:lnTo>
                  <a:pt x="26121" y="2609"/>
                </a:lnTo>
                <a:lnTo>
                  <a:pt x="26084" y="2647"/>
                </a:lnTo>
                <a:lnTo>
                  <a:pt x="26065" y="2760"/>
                </a:lnTo>
                <a:lnTo>
                  <a:pt x="26065" y="2893"/>
                </a:lnTo>
                <a:lnTo>
                  <a:pt x="26065" y="2893"/>
                </a:lnTo>
                <a:lnTo>
                  <a:pt x="26065" y="3403"/>
                </a:lnTo>
                <a:lnTo>
                  <a:pt x="26084" y="3894"/>
                </a:lnTo>
                <a:lnTo>
                  <a:pt x="26084" y="3894"/>
                </a:lnTo>
                <a:lnTo>
                  <a:pt x="26140" y="4405"/>
                </a:lnTo>
                <a:lnTo>
                  <a:pt x="26197" y="4896"/>
                </a:lnTo>
                <a:lnTo>
                  <a:pt x="26292" y="5312"/>
                </a:lnTo>
                <a:lnTo>
                  <a:pt x="26405" y="5709"/>
                </a:lnTo>
                <a:lnTo>
                  <a:pt x="26537" y="6068"/>
                </a:lnTo>
                <a:lnTo>
                  <a:pt x="26707" y="6408"/>
                </a:lnTo>
                <a:lnTo>
                  <a:pt x="26896" y="6711"/>
                </a:lnTo>
                <a:lnTo>
                  <a:pt x="27123" y="7013"/>
                </a:lnTo>
                <a:lnTo>
                  <a:pt x="27369" y="7278"/>
                </a:lnTo>
                <a:lnTo>
                  <a:pt x="27652" y="7542"/>
                </a:lnTo>
                <a:lnTo>
                  <a:pt x="27974" y="7807"/>
                </a:lnTo>
                <a:lnTo>
                  <a:pt x="28314" y="8071"/>
                </a:lnTo>
                <a:lnTo>
                  <a:pt x="28711" y="8336"/>
                </a:lnTo>
                <a:lnTo>
                  <a:pt x="29127" y="8620"/>
                </a:lnTo>
                <a:lnTo>
                  <a:pt x="30072" y="9224"/>
                </a:lnTo>
                <a:lnTo>
                  <a:pt x="30072" y="9224"/>
                </a:lnTo>
                <a:lnTo>
                  <a:pt x="30450" y="9565"/>
                </a:lnTo>
                <a:lnTo>
                  <a:pt x="30828" y="9867"/>
                </a:lnTo>
                <a:lnTo>
                  <a:pt x="31206" y="10113"/>
                </a:lnTo>
                <a:lnTo>
                  <a:pt x="31603" y="10321"/>
                </a:lnTo>
                <a:lnTo>
                  <a:pt x="31981" y="10472"/>
                </a:lnTo>
                <a:lnTo>
                  <a:pt x="32377" y="10604"/>
                </a:lnTo>
                <a:lnTo>
                  <a:pt x="32774" y="10699"/>
                </a:lnTo>
                <a:lnTo>
                  <a:pt x="33190" y="10774"/>
                </a:lnTo>
                <a:lnTo>
                  <a:pt x="33606" y="10831"/>
                </a:lnTo>
                <a:lnTo>
                  <a:pt x="34022" y="10869"/>
                </a:lnTo>
                <a:lnTo>
                  <a:pt x="34872" y="10925"/>
                </a:lnTo>
                <a:lnTo>
                  <a:pt x="35780" y="10982"/>
                </a:lnTo>
                <a:lnTo>
                  <a:pt x="36233" y="11039"/>
                </a:lnTo>
                <a:lnTo>
                  <a:pt x="36706" y="11095"/>
                </a:lnTo>
                <a:lnTo>
                  <a:pt x="36706" y="11095"/>
                </a:lnTo>
                <a:lnTo>
                  <a:pt x="37065" y="11095"/>
                </a:lnTo>
                <a:lnTo>
                  <a:pt x="37405" y="11058"/>
                </a:lnTo>
                <a:lnTo>
                  <a:pt x="37745" y="11001"/>
                </a:lnTo>
                <a:lnTo>
                  <a:pt x="38067" y="10906"/>
                </a:lnTo>
                <a:lnTo>
                  <a:pt x="38369" y="10774"/>
                </a:lnTo>
                <a:lnTo>
                  <a:pt x="38671" y="10623"/>
                </a:lnTo>
                <a:lnTo>
                  <a:pt x="38955" y="10434"/>
                </a:lnTo>
                <a:lnTo>
                  <a:pt x="39238" y="10245"/>
                </a:lnTo>
                <a:lnTo>
                  <a:pt x="39503" y="10037"/>
                </a:lnTo>
                <a:lnTo>
                  <a:pt x="39768" y="9810"/>
                </a:lnTo>
                <a:lnTo>
                  <a:pt x="40278" y="9338"/>
                </a:lnTo>
                <a:lnTo>
                  <a:pt x="40769" y="8846"/>
                </a:lnTo>
                <a:lnTo>
                  <a:pt x="41223" y="8355"/>
                </a:lnTo>
                <a:lnTo>
                  <a:pt x="41223" y="8355"/>
                </a:lnTo>
                <a:lnTo>
                  <a:pt x="41639" y="8015"/>
                </a:lnTo>
                <a:lnTo>
                  <a:pt x="42055" y="7674"/>
                </a:lnTo>
                <a:lnTo>
                  <a:pt x="42433" y="7315"/>
                </a:lnTo>
                <a:lnTo>
                  <a:pt x="42792" y="6937"/>
                </a:lnTo>
                <a:lnTo>
                  <a:pt x="42962" y="6729"/>
                </a:lnTo>
                <a:lnTo>
                  <a:pt x="43113" y="6522"/>
                </a:lnTo>
                <a:lnTo>
                  <a:pt x="43264" y="6314"/>
                </a:lnTo>
                <a:lnTo>
                  <a:pt x="43396" y="6087"/>
                </a:lnTo>
                <a:lnTo>
                  <a:pt x="43510" y="5841"/>
                </a:lnTo>
                <a:lnTo>
                  <a:pt x="43623" y="5614"/>
                </a:lnTo>
                <a:lnTo>
                  <a:pt x="43718" y="5350"/>
                </a:lnTo>
                <a:lnTo>
                  <a:pt x="43793" y="5104"/>
                </a:lnTo>
                <a:lnTo>
                  <a:pt x="43793" y="5104"/>
                </a:lnTo>
                <a:lnTo>
                  <a:pt x="43963" y="4764"/>
                </a:lnTo>
                <a:lnTo>
                  <a:pt x="44152" y="4461"/>
                </a:lnTo>
                <a:lnTo>
                  <a:pt x="44360" y="4178"/>
                </a:lnTo>
                <a:lnTo>
                  <a:pt x="44587" y="3894"/>
                </a:lnTo>
                <a:lnTo>
                  <a:pt x="44587" y="3894"/>
                </a:lnTo>
                <a:lnTo>
                  <a:pt x="44852" y="3573"/>
                </a:lnTo>
                <a:lnTo>
                  <a:pt x="45135" y="3252"/>
                </a:lnTo>
                <a:lnTo>
                  <a:pt x="45702" y="2628"/>
                </a:lnTo>
                <a:lnTo>
                  <a:pt x="45702" y="2628"/>
                </a:lnTo>
                <a:lnTo>
                  <a:pt x="45721" y="2458"/>
                </a:lnTo>
                <a:lnTo>
                  <a:pt x="45721" y="2345"/>
                </a:lnTo>
                <a:lnTo>
                  <a:pt x="45683" y="2269"/>
                </a:lnTo>
                <a:lnTo>
                  <a:pt x="45665" y="2250"/>
                </a:lnTo>
                <a:lnTo>
                  <a:pt x="45627" y="2250"/>
                </a:lnTo>
                <a:lnTo>
                  <a:pt x="45551" y="2250"/>
                </a:lnTo>
                <a:lnTo>
                  <a:pt x="45457" y="2307"/>
                </a:lnTo>
                <a:lnTo>
                  <a:pt x="45343" y="2382"/>
                </a:lnTo>
                <a:lnTo>
                  <a:pt x="45211" y="2496"/>
                </a:lnTo>
                <a:lnTo>
                  <a:pt x="44927" y="2779"/>
                </a:lnTo>
                <a:lnTo>
                  <a:pt x="44606" y="3138"/>
                </a:lnTo>
                <a:lnTo>
                  <a:pt x="44304" y="3516"/>
                </a:lnTo>
                <a:lnTo>
                  <a:pt x="44020" y="3894"/>
                </a:lnTo>
                <a:lnTo>
                  <a:pt x="44020" y="3894"/>
                </a:lnTo>
                <a:close/>
                <a:moveTo>
                  <a:pt x="40977" y="4329"/>
                </a:moveTo>
                <a:lnTo>
                  <a:pt x="40977" y="4329"/>
                </a:lnTo>
                <a:lnTo>
                  <a:pt x="40694" y="4802"/>
                </a:lnTo>
                <a:lnTo>
                  <a:pt x="40391" y="5255"/>
                </a:lnTo>
                <a:lnTo>
                  <a:pt x="40070" y="5690"/>
                </a:lnTo>
                <a:lnTo>
                  <a:pt x="39711" y="6106"/>
                </a:lnTo>
                <a:lnTo>
                  <a:pt x="39711" y="6106"/>
                </a:lnTo>
                <a:lnTo>
                  <a:pt x="39446" y="6465"/>
                </a:lnTo>
                <a:lnTo>
                  <a:pt x="39182" y="6786"/>
                </a:lnTo>
                <a:lnTo>
                  <a:pt x="38898" y="7089"/>
                </a:lnTo>
                <a:lnTo>
                  <a:pt x="38615" y="7353"/>
                </a:lnTo>
                <a:lnTo>
                  <a:pt x="38312" y="7599"/>
                </a:lnTo>
                <a:lnTo>
                  <a:pt x="38010" y="7807"/>
                </a:lnTo>
                <a:lnTo>
                  <a:pt x="37689" y="7996"/>
                </a:lnTo>
                <a:lnTo>
                  <a:pt x="37367" y="8128"/>
                </a:lnTo>
                <a:lnTo>
                  <a:pt x="37027" y="8223"/>
                </a:lnTo>
                <a:lnTo>
                  <a:pt x="36687" y="8298"/>
                </a:lnTo>
                <a:lnTo>
                  <a:pt x="36328" y="8317"/>
                </a:lnTo>
                <a:lnTo>
                  <a:pt x="35950" y="8298"/>
                </a:lnTo>
                <a:lnTo>
                  <a:pt x="35553" y="8260"/>
                </a:lnTo>
                <a:lnTo>
                  <a:pt x="35156" y="8147"/>
                </a:lnTo>
                <a:lnTo>
                  <a:pt x="34740" y="8015"/>
                </a:lnTo>
                <a:lnTo>
                  <a:pt x="34305" y="7826"/>
                </a:lnTo>
                <a:lnTo>
                  <a:pt x="34305" y="7826"/>
                </a:lnTo>
                <a:lnTo>
                  <a:pt x="33946" y="7656"/>
                </a:lnTo>
                <a:lnTo>
                  <a:pt x="33568" y="7504"/>
                </a:lnTo>
                <a:lnTo>
                  <a:pt x="32774" y="7202"/>
                </a:lnTo>
                <a:lnTo>
                  <a:pt x="32377" y="7051"/>
                </a:lnTo>
                <a:lnTo>
                  <a:pt x="31981" y="6881"/>
                </a:lnTo>
                <a:lnTo>
                  <a:pt x="31603" y="6711"/>
                </a:lnTo>
                <a:lnTo>
                  <a:pt x="31243" y="6503"/>
                </a:lnTo>
                <a:lnTo>
                  <a:pt x="30922" y="6295"/>
                </a:lnTo>
                <a:lnTo>
                  <a:pt x="30620" y="6049"/>
                </a:lnTo>
                <a:lnTo>
                  <a:pt x="30469" y="5936"/>
                </a:lnTo>
                <a:lnTo>
                  <a:pt x="30355" y="5784"/>
                </a:lnTo>
                <a:lnTo>
                  <a:pt x="30242" y="5652"/>
                </a:lnTo>
                <a:lnTo>
                  <a:pt x="30147" y="5482"/>
                </a:lnTo>
                <a:lnTo>
                  <a:pt x="30053" y="5331"/>
                </a:lnTo>
                <a:lnTo>
                  <a:pt x="29977" y="5161"/>
                </a:lnTo>
                <a:lnTo>
                  <a:pt x="29920" y="4972"/>
                </a:lnTo>
                <a:lnTo>
                  <a:pt x="29883" y="4783"/>
                </a:lnTo>
                <a:lnTo>
                  <a:pt x="29845" y="4575"/>
                </a:lnTo>
                <a:lnTo>
                  <a:pt x="29845" y="4348"/>
                </a:lnTo>
                <a:lnTo>
                  <a:pt x="29845" y="4121"/>
                </a:lnTo>
                <a:lnTo>
                  <a:pt x="29864" y="3894"/>
                </a:lnTo>
                <a:lnTo>
                  <a:pt x="29864" y="3894"/>
                </a:lnTo>
                <a:lnTo>
                  <a:pt x="29920" y="3592"/>
                </a:lnTo>
                <a:lnTo>
                  <a:pt x="29920" y="3592"/>
                </a:lnTo>
                <a:lnTo>
                  <a:pt x="30015" y="3516"/>
                </a:lnTo>
                <a:lnTo>
                  <a:pt x="30053" y="3422"/>
                </a:lnTo>
                <a:lnTo>
                  <a:pt x="30072" y="3365"/>
                </a:lnTo>
                <a:lnTo>
                  <a:pt x="30072" y="3290"/>
                </a:lnTo>
                <a:lnTo>
                  <a:pt x="30053" y="3233"/>
                </a:lnTo>
                <a:lnTo>
                  <a:pt x="30015" y="3195"/>
                </a:lnTo>
                <a:lnTo>
                  <a:pt x="29958" y="3176"/>
                </a:lnTo>
                <a:lnTo>
                  <a:pt x="29883" y="3157"/>
                </a:lnTo>
                <a:lnTo>
                  <a:pt x="29807" y="3157"/>
                </a:lnTo>
                <a:lnTo>
                  <a:pt x="29731" y="3195"/>
                </a:lnTo>
                <a:lnTo>
                  <a:pt x="29656" y="3233"/>
                </a:lnTo>
                <a:lnTo>
                  <a:pt x="29580" y="3308"/>
                </a:lnTo>
                <a:lnTo>
                  <a:pt x="29523" y="3422"/>
                </a:lnTo>
                <a:lnTo>
                  <a:pt x="29467" y="3535"/>
                </a:lnTo>
                <a:lnTo>
                  <a:pt x="29410" y="3705"/>
                </a:lnTo>
                <a:lnTo>
                  <a:pt x="29391" y="3894"/>
                </a:lnTo>
                <a:lnTo>
                  <a:pt x="29391" y="3894"/>
                </a:lnTo>
                <a:lnTo>
                  <a:pt x="29372" y="4178"/>
                </a:lnTo>
                <a:lnTo>
                  <a:pt x="29410" y="4537"/>
                </a:lnTo>
                <a:lnTo>
                  <a:pt x="29505" y="4972"/>
                </a:lnTo>
                <a:lnTo>
                  <a:pt x="29637" y="5463"/>
                </a:lnTo>
                <a:lnTo>
                  <a:pt x="29637" y="5463"/>
                </a:lnTo>
                <a:lnTo>
                  <a:pt x="29769" y="5728"/>
                </a:lnTo>
                <a:lnTo>
                  <a:pt x="29920" y="5973"/>
                </a:lnTo>
                <a:lnTo>
                  <a:pt x="30091" y="6181"/>
                </a:lnTo>
                <a:lnTo>
                  <a:pt x="30261" y="6389"/>
                </a:lnTo>
                <a:lnTo>
                  <a:pt x="30469" y="6559"/>
                </a:lnTo>
                <a:lnTo>
                  <a:pt x="30695" y="6729"/>
                </a:lnTo>
                <a:lnTo>
                  <a:pt x="30922" y="6881"/>
                </a:lnTo>
                <a:lnTo>
                  <a:pt x="31149" y="7013"/>
                </a:lnTo>
                <a:lnTo>
                  <a:pt x="31414" y="7145"/>
                </a:lnTo>
                <a:lnTo>
                  <a:pt x="31659" y="7259"/>
                </a:lnTo>
                <a:lnTo>
                  <a:pt x="32188" y="7467"/>
                </a:lnTo>
                <a:lnTo>
                  <a:pt x="32718" y="7656"/>
                </a:lnTo>
                <a:lnTo>
                  <a:pt x="33228" y="7826"/>
                </a:lnTo>
                <a:lnTo>
                  <a:pt x="33228" y="7826"/>
                </a:lnTo>
                <a:lnTo>
                  <a:pt x="33927" y="8128"/>
                </a:lnTo>
                <a:lnTo>
                  <a:pt x="34268" y="8279"/>
                </a:lnTo>
                <a:lnTo>
                  <a:pt x="34608" y="8431"/>
                </a:lnTo>
                <a:lnTo>
                  <a:pt x="34967" y="8563"/>
                </a:lnTo>
                <a:lnTo>
                  <a:pt x="35326" y="8657"/>
                </a:lnTo>
                <a:lnTo>
                  <a:pt x="35685" y="8733"/>
                </a:lnTo>
                <a:lnTo>
                  <a:pt x="35874" y="8752"/>
                </a:lnTo>
                <a:lnTo>
                  <a:pt x="36063" y="8752"/>
                </a:lnTo>
                <a:lnTo>
                  <a:pt x="36063" y="8752"/>
                </a:lnTo>
                <a:lnTo>
                  <a:pt x="36365" y="8771"/>
                </a:lnTo>
                <a:lnTo>
                  <a:pt x="36630" y="8752"/>
                </a:lnTo>
                <a:lnTo>
                  <a:pt x="36914" y="8714"/>
                </a:lnTo>
                <a:lnTo>
                  <a:pt x="37178" y="8657"/>
                </a:lnTo>
                <a:lnTo>
                  <a:pt x="37443" y="8582"/>
                </a:lnTo>
                <a:lnTo>
                  <a:pt x="37689" y="8487"/>
                </a:lnTo>
                <a:lnTo>
                  <a:pt x="37934" y="8374"/>
                </a:lnTo>
                <a:lnTo>
                  <a:pt x="38180" y="8260"/>
                </a:lnTo>
                <a:lnTo>
                  <a:pt x="38407" y="8109"/>
                </a:lnTo>
                <a:lnTo>
                  <a:pt x="38634" y="7958"/>
                </a:lnTo>
                <a:lnTo>
                  <a:pt x="38841" y="7769"/>
                </a:lnTo>
                <a:lnTo>
                  <a:pt x="39049" y="7599"/>
                </a:lnTo>
                <a:lnTo>
                  <a:pt x="39238" y="7391"/>
                </a:lnTo>
                <a:lnTo>
                  <a:pt x="39427" y="7183"/>
                </a:lnTo>
                <a:lnTo>
                  <a:pt x="39597" y="6956"/>
                </a:lnTo>
                <a:lnTo>
                  <a:pt x="39749" y="6729"/>
                </a:lnTo>
                <a:lnTo>
                  <a:pt x="39749" y="6729"/>
                </a:lnTo>
                <a:lnTo>
                  <a:pt x="40202" y="6238"/>
                </a:lnTo>
                <a:lnTo>
                  <a:pt x="40618" y="5709"/>
                </a:lnTo>
                <a:lnTo>
                  <a:pt x="40826" y="5444"/>
                </a:lnTo>
                <a:lnTo>
                  <a:pt x="41015" y="5161"/>
                </a:lnTo>
                <a:lnTo>
                  <a:pt x="41185" y="4858"/>
                </a:lnTo>
                <a:lnTo>
                  <a:pt x="41355" y="4556"/>
                </a:lnTo>
                <a:lnTo>
                  <a:pt x="41355" y="4556"/>
                </a:lnTo>
                <a:lnTo>
                  <a:pt x="41393" y="4480"/>
                </a:lnTo>
                <a:lnTo>
                  <a:pt x="41374" y="4386"/>
                </a:lnTo>
                <a:lnTo>
                  <a:pt x="41336" y="4310"/>
                </a:lnTo>
                <a:lnTo>
                  <a:pt x="41280" y="4253"/>
                </a:lnTo>
                <a:lnTo>
                  <a:pt x="41204" y="4235"/>
                </a:lnTo>
                <a:lnTo>
                  <a:pt x="41109" y="4235"/>
                </a:lnTo>
                <a:lnTo>
                  <a:pt x="41034" y="4272"/>
                </a:lnTo>
                <a:lnTo>
                  <a:pt x="40977" y="4329"/>
                </a:lnTo>
                <a:lnTo>
                  <a:pt x="40977" y="4329"/>
                </a:lnTo>
                <a:close/>
                <a:moveTo>
                  <a:pt x="40089" y="2628"/>
                </a:moveTo>
                <a:lnTo>
                  <a:pt x="40089" y="2628"/>
                </a:lnTo>
                <a:lnTo>
                  <a:pt x="39994" y="2609"/>
                </a:lnTo>
                <a:lnTo>
                  <a:pt x="39919" y="2628"/>
                </a:lnTo>
                <a:lnTo>
                  <a:pt x="39843" y="2666"/>
                </a:lnTo>
                <a:lnTo>
                  <a:pt x="39786" y="2741"/>
                </a:lnTo>
                <a:lnTo>
                  <a:pt x="39786" y="2741"/>
                </a:lnTo>
                <a:lnTo>
                  <a:pt x="39635" y="3025"/>
                </a:lnTo>
                <a:lnTo>
                  <a:pt x="39522" y="3308"/>
                </a:lnTo>
                <a:lnTo>
                  <a:pt x="39408" y="3592"/>
                </a:lnTo>
                <a:lnTo>
                  <a:pt x="39314" y="3894"/>
                </a:lnTo>
                <a:lnTo>
                  <a:pt x="39314" y="3894"/>
                </a:lnTo>
                <a:lnTo>
                  <a:pt x="39087" y="4650"/>
                </a:lnTo>
                <a:lnTo>
                  <a:pt x="38955" y="5028"/>
                </a:lnTo>
                <a:lnTo>
                  <a:pt x="38804" y="5369"/>
                </a:lnTo>
                <a:lnTo>
                  <a:pt x="38709" y="5539"/>
                </a:lnTo>
                <a:lnTo>
                  <a:pt x="38615" y="5690"/>
                </a:lnTo>
                <a:lnTo>
                  <a:pt x="38501" y="5841"/>
                </a:lnTo>
                <a:lnTo>
                  <a:pt x="38369" y="5992"/>
                </a:lnTo>
                <a:lnTo>
                  <a:pt x="38218" y="6106"/>
                </a:lnTo>
                <a:lnTo>
                  <a:pt x="38048" y="6238"/>
                </a:lnTo>
                <a:lnTo>
                  <a:pt x="37878" y="6351"/>
                </a:lnTo>
                <a:lnTo>
                  <a:pt x="37670" y="6446"/>
                </a:lnTo>
                <a:lnTo>
                  <a:pt x="37670" y="6446"/>
                </a:lnTo>
                <a:lnTo>
                  <a:pt x="37329" y="6597"/>
                </a:lnTo>
                <a:lnTo>
                  <a:pt x="36989" y="6711"/>
                </a:lnTo>
                <a:lnTo>
                  <a:pt x="36630" y="6805"/>
                </a:lnTo>
                <a:lnTo>
                  <a:pt x="36271" y="6862"/>
                </a:lnTo>
                <a:lnTo>
                  <a:pt x="35912" y="6900"/>
                </a:lnTo>
                <a:lnTo>
                  <a:pt x="35553" y="6900"/>
                </a:lnTo>
                <a:lnTo>
                  <a:pt x="35194" y="6881"/>
                </a:lnTo>
                <a:lnTo>
                  <a:pt x="34835" y="6843"/>
                </a:lnTo>
                <a:lnTo>
                  <a:pt x="34475" y="6767"/>
                </a:lnTo>
                <a:lnTo>
                  <a:pt x="34116" y="6673"/>
                </a:lnTo>
                <a:lnTo>
                  <a:pt x="33776" y="6559"/>
                </a:lnTo>
                <a:lnTo>
                  <a:pt x="33436" y="6427"/>
                </a:lnTo>
                <a:lnTo>
                  <a:pt x="33096" y="6276"/>
                </a:lnTo>
                <a:lnTo>
                  <a:pt x="32774" y="6106"/>
                </a:lnTo>
                <a:lnTo>
                  <a:pt x="32472" y="5917"/>
                </a:lnTo>
                <a:lnTo>
                  <a:pt x="32188" y="5709"/>
                </a:lnTo>
                <a:lnTo>
                  <a:pt x="32188" y="5709"/>
                </a:lnTo>
                <a:lnTo>
                  <a:pt x="31999" y="5520"/>
                </a:lnTo>
                <a:lnTo>
                  <a:pt x="31829" y="5331"/>
                </a:lnTo>
                <a:lnTo>
                  <a:pt x="31678" y="5123"/>
                </a:lnTo>
                <a:lnTo>
                  <a:pt x="31546" y="4896"/>
                </a:lnTo>
                <a:lnTo>
                  <a:pt x="31451" y="4650"/>
                </a:lnTo>
                <a:lnTo>
                  <a:pt x="31376" y="4405"/>
                </a:lnTo>
                <a:lnTo>
                  <a:pt x="31300" y="4140"/>
                </a:lnTo>
                <a:lnTo>
                  <a:pt x="31243" y="3894"/>
                </a:lnTo>
                <a:lnTo>
                  <a:pt x="31243" y="3894"/>
                </a:lnTo>
                <a:lnTo>
                  <a:pt x="31187" y="3479"/>
                </a:lnTo>
                <a:lnTo>
                  <a:pt x="31149" y="3063"/>
                </a:lnTo>
                <a:lnTo>
                  <a:pt x="31149" y="3063"/>
                </a:lnTo>
                <a:lnTo>
                  <a:pt x="31206" y="3006"/>
                </a:lnTo>
                <a:lnTo>
                  <a:pt x="31243" y="2930"/>
                </a:lnTo>
                <a:lnTo>
                  <a:pt x="31225" y="2836"/>
                </a:lnTo>
                <a:lnTo>
                  <a:pt x="31206" y="2779"/>
                </a:lnTo>
                <a:lnTo>
                  <a:pt x="31149" y="2704"/>
                </a:lnTo>
                <a:lnTo>
                  <a:pt x="31092" y="2666"/>
                </a:lnTo>
                <a:lnTo>
                  <a:pt x="31017" y="2647"/>
                </a:lnTo>
                <a:lnTo>
                  <a:pt x="30922" y="2647"/>
                </a:lnTo>
                <a:lnTo>
                  <a:pt x="30922" y="2647"/>
                </a:lnTo>
                <a:lnTo>
                  <a:pt x="30809" y="2760"/>
                </a:lnTo>
                <a:lnTo>
                  <a:pt x="30733" y="2874"/>
                </a:lnTo>
                <a:lnTo>
                  <a:pt x="30695" y="3025"/>
                </a:lnTo>
                <a:lnTo>
                  <a:pt x="30676" y="3176"/>
                </a:lnTo>
                <a:lnTo>
                  <a:pt x="30676" y="3346"/>
                </a:lnTo>
                <a:lnTo>
                  <a:pt x="30714" y="3516"/>
                </a:lnTo>
                <a:lnTo>
                  <a:pt x="30790" y="3894"/>
                </a:lnTo>
                <a:lnTo>
                  <a:pt x="30790" y="3894"/>
                </a:lnTo>
                <a:lnTo>
                  <a:pt x="30903" y="4291"/>
                </a:lnTo>
                <a:lnTo>
                  <a:pt x="30941" y="4480"/>
                </a:lnTo>
                <a:lnTo>
                  <a:pt x="30979" y="4650"/>
                </a:lnTo>
                <a:lnTo>
                  <a:pt x="30979" y="4650"/>
                </a:lnTo>
                <a:lnTo>
                  <a:pt x="31092" y="4972"/>
                </a:lnTo>
                <a:lnTo>
                  <a:pt x="31243" y="5274"/>
                </a:lnTo>
                <a:lnTo>
                  <a:pt x="31414" y="5539"/>
                </a:lnTo>
                <a:lnTo>
                  <a:pt x="31621" y="5784"/>
                </a:lnTo>
                <a:lnTo>
                  <a:pt x="31848" y="6011"/>
                </a:lnTo>
                <a:lnTo>
                  <a:pt x="32113" y="6219"/>
                </a:lnTo>
                <a:lnTo>
                  <a:pt x="32377" y="6408"/>
                </a:lnTo>
                <a:lnTo>
                  <a:pt x="32661" y="6578"/>
                </a:lnTo>
                <a:lnTo>
                  <a:pt x="32963" y="6729"/>
                </a:lnTo>
                <a:lnTo>
                  <a:pt x="33266" y="6843"/>
                </a:lnTo>
                <a:lnTo>
                  <a:pt x="33587" y="6975"/>
                </a:lnTo>
                <a:lnTo>
                  <a:pt x="33908" y="7070"/>
                </a:lnTo>
                <a:lnTo>
                  <a:pt x="34249" y="7164"/>
                </a:lnTo>
                <a:lnTo>
                  <a:pt x="34570" y="7240"/>
                </a:lnTo>
                <a:lnTo>
                  <a:pt x="35194" y="7372"/>
                </a:lnTo>
                <a:lnTo>
                  <a:pt x="35194" y="7372"/>
                </a:lnTo>
                <a:lnTo>
                  <a:pt x="35496" y="7372"/>
                </a:lnTo>
                <a:lnTo>
                  <a:pt x="35780" y="7353"/>
                </a:lnTo>
                <a:lnTo>
                  <a:pt x="36082" y="7334"/>
                </a:lnTo>
                <a:lnTo>
                  <a:pt x="36384" y="7296"/>
                </a:lnTo>
                <a:lnTo>
                  <a:pt x="36687" y="7240"/>
                </a:lnTo>
                <a:lnTo>
                  <a:pt x="36970" y="7183"/>
                </a:lnTo>
                <a:lnTo>
                  <a:pt x="37273" y="7089"/>
                </a:lnTo>
                <a:lnTo>
                  <a:pt x="37537" y="6994"/>
                </a:lnTo>
                <a:lnTo>
                  <a:pt x="37821" y="6862"/>
                </a:lnTo>
                <a:lnTo>
                  <a:pt x="38085" y="6729"/>
                </a:lnTo>
                <a:lnTo>
                  <a:pt x="38331" y="6578"/>
                </a:lnTo>
                <a:lnTo>
                  <a:pt x="38558" y="6389"/>
                </a:lnTo>
                <a:lnTo>
                  <a:pt x="38785" y="6200"/>
                </a:lnTo>
                <a:lnTo>
                  <a:pt x="38974" y="5973"/>
                </a:lnTo>
                <a:lnTo>
                  <a:pt x="39144" y="5747"/>
                </a:lnTo>
                <a:lnTo>
                  <a:pt x="39314" y="5482"/>
                </a:lnTo>
                <a:lnTo>
                  <a:pt x="39314" y="5482"/>
                </a:lnTo>
                <a:lnTo>
                  <a:pt x="39390" y="5274"/>
                </a:lnTo>
                <a:lnTo>
                  <a:pt x="39446" y="5085"/>
                </a:lnTo>
                <a:lnTo>
                  <a:pt x="39541" y="4688"/>
                </a:lnTo>
                <a:lnTo>
                  <a:pt x="39635" y="4291"/>
                </a:lnTo>
                <a:lnTo>
                  <a:pt x="39692" y="4083"/>
                </a:lnTo>
                <a:lnTo>
                  <a:pt x="39768" y="3894"/>
                </a:lnTo>
                <a:lnTo>
                  <a:pt x="39768" y="3894"/>
                </a:lnTo>
                <a:lnTo>
                  <a:pt x="39824" y="3705"/>
                </a:lnTo>
                <a:lnTo>
                  <a:pt x="39919" y="3535"/>
                </a:lnTo>
                <a:lnTo>
                  <a:pt x="39919" y="3535"/>
                </a:lnTo>
                <a:lnTo>
                  <a:pt x="39957" y="3422"/>
                </a:lnTo>
                <a:lnTo>
                  <a:pt x="40013" y="3308"/>
                </a:lnTo>
                <a:lnTo>
                  <a:pt x="40164" y="3063"/>
                </a:lnTo>
                <a:lnTo>
                  <a:pt x="40202" y="2930"/>
                </a:lnTo>
                <a:lnTo>
                  <a:pt x="40221" y="2817"/>
                </a:lnTo>
                <a:lnTo>
                  <a:pt x="40202" y="2760"/>
                </a:lnTo>
                <a:lnTo>
                  <a:pt x="40183" y="2723"/>
                </a:lnTo>
                <a:lnTo>
                  <a:pt x="40146" y="2666"/>
                </a:lnTo>
                <a:lnTo>
                  <a:pt x="40089" y="2628"/>
                </a:lnTo>
                <a:lnTo>
                  <a:pt x="40089" y="2628"/>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491" name="Google Shape;491;p19"/>
          <p:cNvSpPr/>
          <p:nvPr/>
        </p:nvSpPr>
        <p:spPr>
          <a:xfrm>
            <a:off x="10567612" y="-279287"/>
            <a:ext cx="1784744" cy="3767588"/>
          </a:xfrm>
          <a:custGeom>
            <a:avLst/>
            <a:gdLst/>
            <a:ahLst/>
            <a:cxnLst/>
            <a:rect l="l" t="t" r="r" b="b"/>
            <a:pathLst>
              <a:path w="20262" h="42773" extrusionOk="0">
                <a:moveTo>
                  <a:pt x="20224" y="42697"/>
                </a:moveTo>
                <a:lnTo>
                  <a:pt x="20224" y="42697"/>
                </a:lnTo>
                <a:lnTo>
                  <a:pt x="20262" y="42716"/>
                </a:lnTo>
                <a:lnTo>
                  <a:pt x="20262" y="42735"/>
                </a:lnTo>
                <a:lnTo>
                  <a:pt x="20262" y="42735"/>
                </a:lnTo>
                <a:lnTo>
                  <a:pt x="20243" y="42754"/>
                </a:lnTo>
                <a:lnTo>
                  <a:pt x="20224" y="42773"/>
                </a:lnTo>
                <a:lnTo>
                  <a:pt x="20224" y="42773"/>
                </a:lnTo>
                <a:lnTo>
                  <a:pt x="20224" y="42773"/>
                </a:lnTo>
                <a:lnTo>
                  <a:pt x="20224" y="42773"/>
                </a:lnTo>
                <a:lnTo>
                  <a:pt x="20073" y="42754"/>
                </a:lnTo>
                <a:lnTo>
                  <a:pt x="20073" y="42754"/>
                </a:lnTo>
                <a:lnTo>
                  <a:pt x="19827" y="42716"/>
                </a:lnTo>
                <a:lnTo>
                  <a:pt x="19827" y="42716"/>
                </a:lnTo>
                <a:lnTo>
                  <a:pt x="19695" y="42697"/>
                </a:lnTo>
                <a:lnTo>
                  <a:pt x="19695" y="42697"/>
                </a:lnTo>
                <a:lnTo>
                  <a:pt x="19562" y="42659"/>
                </a:lnTo>
                <a:lnTo>
                  <a:pt x="19562" y="42659"/>
                </a:lnTo>
                <a:lnTo>
                  <a:pt x="19506" y="42640"/>
                </a:lnTo>
                <a:lnTo>
                  <a:pt x="19506" y="42640"/>
                </a:lnTo>
                <a:lnTo>
                  <a:pt x="19449" y="42622"/>
                </a:lnTo>
                <a:lnTo>
                  <a:pt x="19449" y="42622"/>
                </a:lnTo>
                <a:lnTo>
                  <a:pt x="19373" y="42584"/>
                </a:lnTo>
                <a:lnTo>
                  <a:pt x="19373" y="42584"/>
                </a:lnTo>
                <a:lnTo>
                  <a:pt x="19298" y="42565"/>
                </a:lnTo>
                <a:lnTo>
                  <a:pt x="19298" y="42565"/>
                </a:lnTo>
                <a:lnTo>
                  <a:pt x="19279" y="42546"/>
                </a:lnTo>
                <a:lnTo>
                  <a:pt x="19279" y="42546"/>
                </a:lnTo>
                <a:lnTo>
                  <a:pt x="19222" y="42527"/>
                </a:lnTo>
                <a:lnTo>
                  <a:pt x="19222" y="42527"/>
                </a:lnTo>
                <a:lnTo>
                  <a:pt x="19184" y="42508"/>
                </a:lnTo>
                <a:lnTo>
                  <a:pt x="19184" y="42508"/>
                </a:lnTo>
                <a:lnTo>
                  <a:pt x="19128" y="42470"/>
                </a:lnTo>
                <a:lnTo>
                  <a:pt x="19128" y="42470"/>
                </a:lnTo>
                <a:lnTo>
                  <a:pt x="19052" y="42433"/>
                </a:lnTo>
                <a:lnTo>
                  <a:pt x="19052" y="42433"/>
                </a:lnTo>
                <a:lnTo>
                  <a:pt x="18920" y="42338"/>
                </a:lnTo>
                <a:lnTo>
                  <a:pt x="18920" y="42338"/>
                </a:lnTo>
                <a:lnTo>
                  <a:pt x="18844" y="42300"/>
                </a:lnTo>
                <a:lnTo>
                  <a:pt x="18844" y="42300"/>
                </a:lnTo>
                <a:lnTo>
                  <a:pt x="18787" y="42262"/>
                </a:lnTo>
                <a:lnTo>
                  <a:pt x="18787" y="42262"/>
                </a:lnTo>
                <a:lnTo>
                  <a:pt x="18504" y="42092"/>
                </a:lnTo>
                <a:lnTo>
                  <a:pt x="18504" y="42092"/>
                </a:lnTo>
                <a:lnTo>
                  <a:pt x="18428" y="42055"/>
                </a:lnTo>
                <a:lnTo>
                  <a:pt x="18428" y="42055"/>
                </a:lnTo>
                <a:lnTo>
                  <a:pt x="18353" y="42017"/>
                </a:lnTo>
                <a:lnTo>
                  <a:pt x="18353" y="42017"/>
                </a:lnTo>
                <a:lnTo>
                  <a:pt x="18220" y="41941"/>
                </a:lnTo>
                <a:lnTo>
                  <a:pt x="18220" y="41941"/>
                </a:lnTo>
                <a:lnTo>
                  <a:pt x="18012" y="41847"/>
                </a:lnTo>
                <a:lnTo>
                  <a:pt x="18012" y="41847"/>
                </a:lnTo>
                <a:lnTo>
                  <a:pt x="17805" y="41752"/>
                </a:lnTo>
                <a:lnTo>
                  <a:pt x="17805" y="41752"/>
                </a:lnTo>
                <a:lnTo>
                  <a:pt x="17729" y="41714"/>
                </a:lnTo>
                <a:lnTo>
                  <a:pt x="17729" y="41714"/>
                </a:lnTo>
                <a:lnTo>
                  <a:pt x="17672" y="41677"/>
                </a:lnTo>
                <a:lnTo>
                  <a:pt x="17672" y="41677"/>
                </a:lnTo>
                <a:lnTo>
                  <a:pt x="17540" y="41620"/>
                </a:lnTo>
                <a:lnTo>
                  <a:pt x="17540" y="41620"/>
                </a:lnTo>
                <a:lnTo>
                  <a:pt x="17483" y="41582"/>
                </a:lnTo>
                <a:lnTo>
                  <a:pt x="17483" y="41582"/>
                </a:lnTo>
                <a:lnTo>
                  <a:pt x="17445" y="41525"/>
                </a:lnTo>
                <a:lnTo>
                  <a:pt x="17445" y="41525"/>
                </a:lnTo>
                <a:lnTo>
                  <a:pt x="17389" y="41487"/>
                </a:lnTo>
                <a:lnTo>
                  <a:pt x="17389" y="41487"/>
                </a:lnTo>
                <a:lnTo>
                  <a:pt x="17275" y="41393"/>
                </a:lnTo>
                <a:lnTo>
                  <a:pt x="17275" y="41393"/>
                </a:lnTo>
                <a:lnTo>
                  <a:pt x="17219" y="41317"/>
                </a:lnTo>
                <a:lnTo>
                  <a:pt x="17219" y="41317"/>
                </a:lnTo>
                <a:lnTo>
                  <a:pt x="17143" y="41223"/>
                </a:lnTo>
                <a:lnTo>
                  <a:pt x="17143" y="41223"/>
                </a:lnTo>
                <a:lnTo>
                  <a:pt x="17105" y="41185"/>
                </a:lnTo>
                <a:lnTo>
                  <a:pt x="17105" y="41185"/>
                </a:lnTo>
                <a:lnTo>
                  <a:pt x="17067" y="41109"/>
                </a:lnTo>
                <a:lnTo>
                  <a:pt x="17067" y="41109"/>
                </a:lnTo>
                <a:lnTo>
                  <a:pt x="17030" y="41072"/>
                </a:lnTo>
                <a:lnTo>
                  <a:pt x="17030" y="41072"/>
                </a:lnTo>
                <a:lnTo>
                  <a:pt x="16992" y="41015"/>
                </a:lnTo>
                <a:lnTo>
                  <a:pt x="16992" y="41015"/>
                </a:lnTo>
                <a:lnTo>
                  <a:pt x="16935" y="40939"/>
                </a:lnTo>
                <a:lnTo>
                  <a:pt x="16935" y="40939"/>
                </a:lnTo>
                <a:lnTo>
                  <a:pt x="16822" y="40750"/>
                </a:lnTo>
                <a:lnTo>
                  <a:pt x="16822" y="40750"/>
                </a:lnTo>
                <a:lnTo>
                  <a:pt x="16765" y="40637"/>
                </a:lnTo>
                <a:lnTo>
                  <a:pt x="16765" y="40637"/>
                </a:lnTo>
                <a:lnTo>
                  <a:pt x="16689" y="40524"/>
                </a:lnTo>
                <a:lnTo>
                  <a:pt x="16689" y="40524"/>
                </a:lnTo>
                <a:lnTo>
                  <a:pt x="16614" y="40410"/>
                </a:lnTo>
                <a:lnTo>
                  <a:pt x="16614" y="40410"/>
                </a:lnTo>
                <a:lnTo>
                  <a:pt x="16595" y="40372"/>
                </a:lnTo>
                <a:lnTo>
                  <a:pt x="16595" y="40372"/>
                </a:lnTo>
                <a:lnTo>
                  <a:pt x="16519" y="40297"/>
                </a:lnTo>
                <a:lnTo>
                  <a:pt x="16519" y="40297"/>
                </a:lnTo>
                <a:lnTo>
                  <a:pt x="16444" y="40183"/>
                </a:lnTo>
                <a:lnTo>
                  <a:pt x="16444" y="40183"/>
                </a:lnTo>
                <a:lnTo>
                  <a:pt x="16349" y="40089"/>
                </a:lnTo>
                <a:lnTo>
                  <a:pt x="16349" y="40089"/>
                </a:lnTo>
                <a:lnTo>
                  <a:pt x="16349" y="40070"/>
                </a:lnTo>
                <a:lnTo>
                  <a:pt x="16349" y="40070"/>
                </a:lnTo>
                <a:lnTo>
                  <a:pt x="16255" y="39975"/>
                </a:lnTo>
                <a:lnTo>
                  <a:pt x="16255" y="39975"/>
                </a:lnTo>
                <a:lnTo>
                  <a:pt x="16236" y="39957"/>
                </a:lnTo>
                <a:lnTo>
                  <a:pt x="16236" y="39957"/>
                </a:lnTo>
                <a:lnTo>
                  <a:pt x="16179" y="39900"/>
                </a:lnTo>
                <a:lnTo>
                  <a:pt x="16179" y="39900"/>
                </a:lnTo>
                <a:lnTo>
                  <a:pt x="16141" y="39862"/>
                </a:lnTo>
                <a:lnTo>
                  <a:pt x="16141" y="39862"/>
                </a:lnTo>
                <a:lnTo>
                  <a:pt x="16085" y="39805"/>
                </a:lnTo>
                <a:lnTo>
                  <a:pt x="16085" y="39805"/>
                </a:lnTo>
                <a:lnTo>
                  <a:pt x="16047" y="39768"/>
                </a:lnTo>
                <a:lnTo>
                  <a:pt x="16047" y="39768"/>
                </a:lnTo>
                <a:lnTo>
                  <a:pt x="15990" y="39730"/>
                </a:lnTo>
                <a:lnTo>
                  <a:pt x="15990" y="39730"/>
                </a:lnTo>
                <a:lnTo>
                  <a:pt x="15896" y="39635"/>
                </a:lnTo>
                <a:lnTo>
                  <a:pt x="15896" y="39635"/>
                </a:lnTo>
                <a:lnTo>
                  <a:pt x="15858" y="39616"/>
                </a:lnTo>
                <a:lnTo>
                  <a:pt x="15858" y="39616"/>
                </a:lnTo>
                <a:lnTo>
                  <a:pt x="15782" y="39560"/>
                </a:lnTo>
                <a:lnTo>
                  <a:pt x="15782" y="39560"/>
                </a:lnTo>
                <a:lnTo>
                  <a:pt x="15782" y="39560"/>
                </a:lnTo>
                <a:lnTo>
                  <a:pt x="15782" y="39560"/>
                </a:lnTo>
                <a:lnTo>
                  <a:pt x="15688" y="39503"/>
                </a:lnTo>
                <a:lnTo>
                  <a:pt x="15688" y="39503"/>
                </a:lnTo>
                <a:lnTo>
                  <a:pt x="15612" y="39446"/>
                </a:lnTo>
                <a:lnTo>
                  <a:pt x="15612" y="39446"/>
                </a:lnTo>
                <a:lnTo>
                  <a:pt x="15536" y="39408"/>
                </a:lnTo>
                <a:lnTo>
                  <a:pt x="15536" y="39408"/>
                </a:lnTo>
                <a:lnTo>
                  <a:pt x="15423" y="39352"/>
                </a:lnTo>
                <a:lnTo>
                  <a:pt x="15423" y="39352"/>
                </a:lnTo>
                <a:lnTo>
                  <a:pt x="15423" y="39352"/>
                </a:lnTo>
                <a:lnTo>
                  <a:pt x="15423" y="39352"/>
                </a:lnTo>
                <a:lnTo>
                  <a:pt x="15423" y="39352"/>
                </a:lnTo>
                <a:lnTo>
                  <a:pt x="15291" y="39276"/>
                </a:lnTo>
                <a:lnTo>
                  <a:pt x="15291" y="39276"/>
                </a:lnTo>
                <a:lnTo>
                  <a:pt x="15215" y="39257"/>
                </a:lnTo>
                <a:lnTo>
                  <a:pt x="15215" y="39257"/>
                </a:lnTo>
                <a:lnTo>
                  <a:pt x="15140" y="39219"/>
                </a:lnTo>
                <a:lnTo>
                  <a:pt x="15140" y="39219"/>
                </a:lnTo>
                <a:lnTo>
                  <a:pt x="15045" y="39163"/>
                </a:lnTo>
                <a:lnTo>
                  <a:pt x="15045" y="39163"/>
                </a:lnTo>
                <a:lnTo>
                  <a:pt x="14932" y="39125"/>
                </a:lnTo>
                <a:lnTo>
                  <a:pt x="14932" y="39125"/>
                </a:lnTo>
                <a:lnTo>
                  <a:pt x="14780" y="39068"/>
                </a:lnTo>
                <a:lnTo>
                  <a:pt x="14780" y="39068"/>
                </a:lnTo>
                <a:lnTo>
                  <a:pt x="14610" y="39030"/>
                </a:lnTo>
                <a:lnTo>
                  <a:pt x="14610" y="39030"/>
                </a:lnTo>
                <a:lnTo>
                  <a:pt x="14535" y="38993"/>
                </a:lnTo>
                <a:lnTo>
                  <a:pt x="14535" y="38993"/>
                </a:lnTo>
                <a:lnTo>
                  <a:pt x="14440" y="38974"/>
                </a:lnTo>
                <a:lnTo>
                  <a:pt x="14440" y="38974"/>
                </a:lnTo>
                <a:lnTo>
                  <a:pt x="14327" y="38936"/>
                </a:lnTo>
                <a:lnTo>
                  <a:pt x="14327" y="38936"/>
                </a:lnTo>
                <a:lnTo>
                  <a:pt x="14213" y="38917"/>
                </a:lnTo>
                <a:lnTo>
                  <a:pt x="14213" y="38917"/>
                </a:lnTo>
                <a:lnTo>
                  <a:pt x="14100" y="38898"/>
                </a:lnTo>
                <a:lnTo>
                  <a:pt x="14100" y="38898"/>
                </a:lnTo>
                <a:lnTo>
                  <a:pt x="14006" y="38860"/>
                </a:lnTo>
                <a:lnTo>
                  <a:pt x="14006" y="38860"/>
                </a:lnTo>
                <a:lnTo>
                  <a:pt x="13817" y="38823"/>
                </a:lnTo>
                <a:lnTo>
                  <a:pt x="13817" y="38823"/>
                </a:lnTo>
                <a:lnTo>
                  <a:pt x="13722" y="38804"/>
                </a:lnTo>
                <a:lnTo>
                  <a:pt x="13722" y="38804"/>
                </a:lnTo>
                <a:lnTo>
                  <a:pt x="13590" y="38766"/>
                </a:lnTo>
                <a:lnTo>
                  <a:pt x="13590" y="38766"/>
                </a:lnTo>
                <a:lnTo>
                  <a:pt x="13514" y="38728"/>
                </a:lnTo>
                <a:lnTo>
                  <a:pt x="13514" y="38728"/>
                </a:lnTo>
                <a:lnTo>
                  <a:pt x="13439" y="38709"/>
                </a:lnTo>
                <a:lnTo>
                  <a:pt x="13439" y="38709"/>
                </a:lnTo>
                <a:lnTo>
                  <a:pt x="13325" y="38652"/>
                </a:lnTo>
                <a:lnTo>
                  <a:pt x="13325" y="38652"/>
                </a:lnTo>
                <a:lnTo>
                  <a:pt x="13231" y="38615"/>
                </a:lnTo>
                <a:lnTo>
                  <a:pt x="13231" y="38615"/>
                </a:lnTo>
                <a:lnTo>
                  <a:pt x="12909" y="38482"/>
                </a:lnTo>
                <a:lnTo>
                  <a:pt x="12909" y="38482"/>
                </a:lnTo>
                <a:lnTo>
                  <a:pt x="12739" y="38388"/>
                </a:lnTo>
                <a:lnTo>
                  <a:pt x="12569" y="38274"/>
                </a:lnTo>
                <a:lnTo>
                  <a:pt x="12569" y="38274"/>
                </a:lnTo>
                <a:lnTo>
                  <a:pt x="12437" y="38180"/>
                </a:lnTo>
                <a:lnTo>
                  <a:pt x="12437" y="38180"/>
                </a:lnTo>
                <a:lnTo>
                  <a:pt x="12380" y="38142"/>
                </a:lnTo>
                <a:lnTo>
                  <a:pt x="12380" y="38142"/>
                </a:lnTo>
                <a:lnTo>
                  <a:pt x="12342" y="38123"/>
                </a:lnTo>
                <a:lnTo>
                  <a:pt x="12342" y="38123"/>
                </a:lnTo>
                <a:lnTo>
                  <a:pt x="12267" y="38048"/>
                </a:lnTo>
                <a:lnTo>
                  <a:pt x="12267" y="38048"/>
                </a:lnTo>
                <a:lnTo>
                  <a:pt x="12210" y="38010"/>
                </a:lnTo>
                <a:lnTo>
                  <a:pt x="12210" y="38010"/>
                </a:lnTo>
                <a:lnTo>
                  <a:pt x="12153" y="37934"/>
                </a:lnTo>
                <a:lnTo>
                  <a:pt x="12153" y="37934"/>
                </a:lnTo>
                <a:lnTo>
                  <a:pt x="12078" y="37859"/>
                </a:lnTo>
                <a:lnTo>
                  <a:pt x="12078" y="37859"/>
                </a:lnTo>
                <a:lnTo>
                  <a:pt x="12002" y="37802"/>
                </a:lnTo>
                <a:lnTo>
                  <a:pt x="12002" y="37802"/>
                </a:lnTo>
                <a:lnTo>
                  <a:pt x="11945" y="37745"/>
                </a:lnTo>
                <a:lnTo>
                  <a:pt x="11945" y="37745"/>
                </a:lnTo>
                <a:lnTo>
                  <a:pt x="11908" y="37707"/>
                </a:lnTo>
                <a:lnTo>
                  <a:pt x="11908" y="37707"/>
                </a:lnTo>
                <a:lnTo>
                  <a:pt x="11851" y="37688"/>
                </a:lnTo>
                <a:lnTo>
                  <a:pt x="11851" y="37688"/>
                </a:lnTo>
                <a:lnTo>
                  <a:pt x="11794" y="37632"/>
                </a:lnTo>
                <a:lnTo>
                  <a:pt x="11794" y="37632"/>
                </a:lnTo>
                <a:lnTo>
                  <a:pt x="11719" y="37594"/>
                </a:lnTo>
                <a:lnTo>
                  <a:pt x="11719" y="37594"/>
                </a:lnTo>
                <a:lnTo>
                  <a:pt x="11681" y="37556"/>
                </a:lnTo>
                <a:lnTo>
                  <a:pt x="11681" y="37556"/>
                </a:lnTo>
                <a:lnTo>
                  <a:pt x="11624" y="37537"/>
                </a:lnTo>
                <a:lnTo>
                  <a:pt x="11624" y="37537"/>
                </a:lnTo>
                <a:lnTo>
                  <a:pt x="11548" y="37499"/>
                </a:lnTo>
                <a:lnTo>
                  <a:pt x="11548" y="37499"/>
                </a:lnTo>
                <a:lnTo>
                  <a:pt x="11548" y="37499"/>
                </a:lnTo>
                <a:lnTo>
                  <a:pt x="11548" y="37499"/>
                </a:lnTo>
                <a:lnTo>
                  <a:pt x="11548" y="37499"/>
                </a:lnTo>
                <a:lnTo>
                  <a:pt x="11473" y="37462"/>
                </a:lnTo>
                <a:lnTo>
                  <a:pt x="11473" y="37462"/>
                </a:lnTo>
                <a:lnTo>
                  <a:pt x="11416" y="37443"/>
                </a:lnTo>
                <a:lnTo>
                  <a:pt x="11416" y="37443"/>
                </a:lnTo>
                <a:lnTo>
                  <a:pt x="11265" y="37386"/>
                </a:lnTo>
                <a:lnTo>
                  <a:pt x="11265" y="37386"/>
                </a:lnTo>
                <a:lnTo>
                  <a:pt x="11208" y="37367"/>
                </a:lnTo>
                <a:lnTo>
                  <a:pt x="11208" y="37367"/>
                </a:lnTo>
                <a:lnTo>
                  <a:pt x="11133" y="37348"/>
                </a:lnTo>
                <a:lnTo>
                  <a:pt x="11133" y="37348"/>
                </a:lnTo>
                <a:lnTo>
                  <a:pt x="11019" y="37310"/>
                </a:lnTo>
                <a:lnTo>
                  <a:pt x="11019" y="37310"/>
                </a:lnTo>
                <a:lnTo>
                  <a:pt x="10963" y="37292"/>
                </a:lnTo>
                <a:lnTo>
                  <a:pt x="10963" y="37292"/>
                </a:lnTo>
                <a:lnTo>
                  <a:pt x="10944" y="37292"/>
                </a:lnTo>
                <a:lnTo>
                  <a:pt x="10944" y="37292"/>
                </a:lnTo>
                <a:lnTo>
                  <a:pt x="10906" y="37292"/>
                </a:lnTo>
                <a:lnTo>
                  <a:pt x="10906" y="37292"/>
                </a:lnTo>
                <a:lnTo>
                  <a:pt x="10830" y="37292"/>
                </a:lnTo>
                <a:lnTo>
                  <a:pt x="10830" y="37292"/>
                </a:lnTo>
                <a:lnTo>
                  <a:pt x="10792" y="37292"/>
                </a:lnTo>
                <a:lnTo>
                  <a:pt x="10792" y="37292"/>
                </a:lnTo>
                <a:lnTo>
                  <a:pt x="10774" y="37292"/>
                </a:lnTo>
                <a:lnTo>
                  <a:pt x="10774" y="37292"/>
                </a:lnTo>
                <a:lnTo>
                  <a:pt x="10736" y="37292"/>
                </a:lnTo>
                <a:lnTo>
                  <a:pt x="10736" y="37292"/>
                </a:lnTo>
                <a:lnTo>
                  <a:pt x="10660" y="37292"/>
                </a:lnTo>
                <a:lnTo>
                  <a:pt x="10660" y="37292"/>
                </a:lnTo>
                <a:lnTo>
                  <a:pt x="10622" y="37310"/>
                </a:lnTo>
                <a:lnTo>
                  <a:pt x="10622" y="37310"/>
                </a:lnTo>
                <a:lnTo>
                  <a:pt x="10566" y="37310"/>
                </a:lnTo>
                <a:lnTo>
                  <a:pt x="10566" y="37310"/>
                </a:lnTo>
                <a:lnTo>
                  <a:pt x="10566" y="37310"/>
                </a:lnTo>
                <a:lnTo>
                  <a:pt x="10566" y="37310"/>
                </a:lnTo>
                <a:lnTo>
                  <a:pt x="10566" y="37310"/>
                </a:lnTo>
                <a:lnTo>
                  <a:pt x="10471" y="37329"/>
                </a:lnTo>
                <a:lnTo>
                  <a:pt x="10471" y="37329"/>
                </a:lnTo>
                <a:lnTo>
                  <a:pt x="10339" y="37367"/>
                </a:lnTo>
                <a:lnTo>
                  <a:pt x="10339" y="37367"/>
                </a:lnTo>
                <a:lnTo>
                  <a:pt x="10225" y="37424"/>
                </a:lnTo>
                <a:lnTo>
                  <a:pt x="10225" y="37424"/>
                </a:lnTo>
                <a:lnTo>
                  <a:pt x="10074" y="37481"/>
                </a:lnTo>
                <a:lnTo>
                  <a:pt x="10074" y="37481"/>
                </a:lnTo>
                <a:lnTo>
                  <a:pt x="9961" y="37537"/>
                </a:lnTo>
                <a:lnTo>
                  <a:pt x="9961" y="37537"/>
                </a:lnTo>
                <a:lnTo>
                  <a:pt x="9885" y="37575"/>
                </a:lnTo>
                <a:lnTo>
                  <a:pt x="9885" y="37575"/>
                </a:lnTo>
                <a:lnTo>
                  <a:pt x="9829" y="37613"/>
                </a:lnTo>
                <a:lnTo>
                  <a:pt x="9829" y="37613"/>
                </a:lnTo>
                <a:lnTo>
                  <a:pt x="9791" y="37613"/>
                </a:lnTo>
                <a:lnTo>
                  <a:pt x="9791" y="37613"/>
                </a:lnTo>
                <a:lnTo>
                  <a:pt x="9715" y="37632"/>
                </a:lnTo>
                <a:lnTo>
                  <a:pt x="9715" y="37632"/>
                </a:lnTo>
                <a:lnTo>
                  <a:pt x="9658" y="37651"/>
                </a:lnTo>
                <a:lnTo>
                  <a:pt x="9658" y="37651"/>
                </a:lnTo>
                <a:lnTo>
                  <a:pt x="9602" y="37651"/>
                </a:lnTo>
                <a:lnTo>
                  <a:pt x="9602" y="37651"/>
                </a:lnTo>
                <a:lnTo>
                  <a:pt x="9545" y="37651"/>
                </a:lnTo>
                <a:lnTo>
                  <a:pt x="9545" y="37651"/>
                </a:lnTo>
                <a:lnTo>
                  <a:pt x="9507" y="37651"/>
                </a:lnTo>
                <a:lnTo>
                  <a:pt x="9507" y="37651"/>
                </a:lnTo>
                <a:lnTo>
                  <a:pt x="9432" y="37632"/>
                </a:lnTo>
                <a:lnTo>
                  <a:pt x="9432" y="37632"/>
                </a:lnTo>
                <a:lnTo>
                  <a:pt x="9394" y="37632"/>
                </a:lnTo>
                <a:lnTo>
                  <a:pt x="9394" y="37632"/>
                </a:lnTo>
                <a:lnTo>
                  <a:pt x="9337" y="37613"/>
                </a:lnTo>
                <a:lnTo>
                  <a:pt x="9337" y="37613"/>
                </a:lnTo>
                <a:lnTo>
                  <a:pt x="9280" y="37575"/>
                </a:lnTo>
                <a:lnTo>
                  <a:pt x="9224" y="37537"/>
                </a:lnTo>
                <a:lnTo>
                  <a:pt x="9224" y="37537"/>
                </a:lnTo>
                <a:lnTo>
                  <a:pt x="9167" y="37499"/>
                </a:lnTo>
                <a:lnTo>
                  <a:pt x="9167" y="37499"/>
                </a:lnTo>
                <a:lnTo>
                  <a:pt x="9110" y="37424"/>
                </a:lnTo>
                <a:lnTo>
                  <a:pt x="9110" y="37424"/>
                </a:lnTo>
                <a:lnTo>
                  <a:pt x="8997" y="37292"/>
                </a:lnTo>
                <a:lnTo>
                  <a:pt x="8997" y="37292"/>
                </a:lnTo>
                <a:lnTo>
                  <a:pt x="8940" y="37216"/>
                </a:lnTo>
                <a:lnTo>
                  <a:pt x="8940" y="37216"/>
                </a:lnTo>
                <a:lnTo>
                  <a:pt x="8883" y="37103"/>
                </a:lnTo>
                <a:lnTo>
                  <a:pt x="8883" y="37103"/>
                </a:lnTo>
                <a:lnTo>
                  <a:pt x="8770" y="36876"/>
                </a:lnTo>
                <a:lnTo>
                  <a:pt x="8770" y="36876"/>
                </a:lnTo>
                <a:lnTo>
                  <a:pt x="8713" y="36743"/>
                </a:lnTo>
                <a:lnTo>
                  <a:pt x="8713" y="36743"/>
                </a:lnTo>
                <a:lnTo>
                  <a:pt x="8638" y="36611"/>
                </a:lnTo>
                <a:lnTo>
                  <a:pt x="8638" y="36611"/>
                </a:lnTo>
                <a:lnTo>
                  <a:pt x="8638" y="36611"/>
                </a:lnTo>
                <a:lnTo>
                  <a:pt x="8638" y="36611"/>
                </a:lnTo>
                <a:lnTo>
                  <a:pt x="8638" y="36611"/>
                </a:lnTo>
                <a:lnTo>
                  <a:pt x="8600" y="36517"/>
                </a:lnTo>
                <a:lnTo>
                  <a:pt x="8600" y="36517"/>
                </a:lnTo>
                <a:lnTo>
                  <a:pt x="8562" y="36460"/>
                </a:lnTo>
                <a:lnTo>
                  <a:pt x="8562" y="36460"/>
                </a:lnTo>
                <a:lnTo>
                  <a:pt x="8524" y="36403"/>
                </a:lnTo>
                <a:lnTo>
                  <a:pt x="8524" y="36403"/>
                </a:lnTo>
                <a:lnTo>
                  <a:pt x="8411" y="36252"/>
                </a:lnTo>
                <a:lnTo>
                  <a:pt x="8411" y="36252"/>
                </a:lnTo>
                <a:lnTo>
                  <a:pt x="8354" y="36176"/>
                </a:lnTo>
                <a:lnTo>
                  <a:pt x="8354" y="36176"/>
                </a:lnTo>
                <a:lnTo>
                  <a:pt x="8298" y="36101"/>
                </a:lnTo>
                <a:lnTo>
                  <a:pt x="8298" y="36101"/>
                </a:lnTo>
                <a:lnTo>
                  <a:pt x="8241" y="36044"/>
                </a:lnTo>
                <a:lnTo>
                  <a:pt x="8241" y="36044"/>
                </a:lnTo>
                <a:lnTo>
                  <a:pt x="8165" y="35969"/>
                </a:lnTo>
                <a:lnTo>
                  <a:pt x="8165" y="35969"/>
                </a:lnTo>
                <a:lnTo>
                  <a:pt x="8014" y="35836"/>
                </a:lnTo>
                <a:lnTo>
                  <a:pt x="8014" y="35836"/>
                </a:lnTo>
                <a:lnTo>
                  <a:pt x="7957" y="35780"/>
                </a:lnTo>
                <a:lnTo>
                  <a:pt x="7957" y="35780"/>
                </a:lnTo>
                <a:lnTo>
                  <a:pt x="7863" y="35685"/>
                </a:lnTo>
                <a:lnTo>
                  <a:pt x="7863" y="35685"/>
                </a:lnTo>
                <a:lnTo>
                  <a:pt x="7731" y="35534"/>
                </a:lnTo>
                <a:lnTo>
                  <a:pt x="7731" y="35534"/>
                </a:lnTo>
                <a:lnTo>
                  <a:pt x="7598" y="35364"/>
                </a:lnTo>
                <a:lnTo>
                  <a:pt x="7598" y="35364"/>
                </a:lnTo>
                <a:lnTo>
                  <a:pt x="7504" y="35231"/>
                </a:lnTo>
                <a:lnTo>
                  <a:pt x="7504" y="35231"/>
                </a:lnTo>
                <a:lnTo>
                  <a:pt x="7296" y="34910"/>
                </a:lnTo>
                <a:lnTo>
                  <a:pt x="7296" y="34910"/>
                </a:lnTo>
                <a:lnTo>
                  <a:pt x="7220" y="34797"/>
                </a:lnTo>
                <a:lnTo>
                  <a:pt x="7220" y="34797"/>
                </a:lnTo>
                <a:lnTo>
                  <a:pt x="7126" y="34664"/>
                </a:lnTo>
                <a:lnTo>
                  <a:pt x="7126" y="34664"/>
                </a:lnTo>
                <a:lnTo>
                  <a:pt x="6918" y="34400"/>
                </a:lnTo>
                <a:lnTo>
                  <a:pt x="6918" y="34400"/>
                </a:lnTo>
                <a:lnTo>
                  <a:pt x="6540" y="33946"/>
                </a:lnTo>
                <a:lnTo>
                  <a:pt x="6540" y="33946"/>
                </a:lnTo>
                <a:lnTo>
                  <a:pt x="6313" y="33700"/>
                </a:lnTo>
                <a:lnTo>
                  <a:pt x="6124" y="33436"/>
                </a:lnTo>
                <a:lnTo>
                  <a:pt x="6124" y="33436"/>
                </a:lnTo>
                <a:lnTo>
                  <a:pt x="6030" y="33285"/>
                </a:lnTo>
                <a:lnTo>
                  <a:pt x="6030" y="33285"/>
                </a:lnTo>
                <a:lnTo>
                  <a:pt x="5935" y="33133"/>
                </a:lnTo>
                <a:lnTo>
                  <a:pt x="5935" y="33133"/>
                </a:lnTo>
                <a:lnTo>
                  <a:pt x="5841" y="32982"/>
                </a:lnTo>
                <a:lnTo>
                  <a:pt x="5841" y="32982"/>
                </a:lnTo>
                <a:lnTo>
                  <a:pt x="5746" y="32831"/>
                </a:lnTo>
                <a:lnTo>
                  <a:pt x="5746" y="32831"/>
                </a:lnTo>
                <a:lnTo>
                  <a:pt x="5652" y="32699"/>
                </a:lnTo>
                <a:lnTo>
                  <a:pt x="5652" y="32699"/>
                </a:lnTo>
                <a:lnTo>
                  <a:pt x="5557" y="32585"/>
                </a:lnTo>
                <a:lnTo>
                  <a:pt x="5557" y="32585"/>
                </a:lnTo>
                <a:lnTo>
                  <a:pt x="5500" y="32529"/>
                </a:lnTo>
                <a:lnTo>
                  <a:pt x="5500" y="32529"/>
                </a:lnTo>
                <a:lnTo>
                  <a:pt x="5444" y="32472"/>
                </a:lnTo>
                <a:lnTo>
                  <a:pt x="5444" y="32472"/>
                </a:lnTo>
                <a:lnTo>
                  <a:pt x="5330" y="32377"/>
                </a:lnTo>
                <a:lnTo>
                  <a:pt x="5330" y="32377"/>
                </a:lnTo>
                <a:lnTo>
                  <a:pt x="5255" y="32340"/>
                </a:lnTo>
                <a:lnTo>
                  <a:pt x="5255" y="32340"/>
                </a:lnTo>
                <a:lnTo>
                  <a:pt x="5255" y="32340"/>
                </a:lnTo>
                <a:lnTo>
                  <a:pt x="5255" y="32340"/>
                </a:lnTo>
                <a:lnTo>
                  <a:pt x="5255" y="32340"/>
                </a:lnTo>
                <a:lnTo>
                  <a:pt x="5217" y="32321"/>
                </a:lnTo>
                <a:lnTo>
                  <a:pt x="5217" y="32321"/>
                </a:lnTo>
                <a:lnTo>
                  <a:pt x="5103" y="32264"/>
                </a:lnTo>
                <a:lnTo>
                  <a:pt x="5103" y="32264"/>
                </a:lnTo>
                <a:lnTo>
                  <a:pt x="4990" y="32245"/>
                </a:lnTo>
                <a:lnTo>
                  <a:pt x="4990" y="32245"/>
                </a:lnTo>
                <a:lnTo>
                  <a:pt x="4914" y="32226"/>
                </a:lnTo>
                <a:lnTo>
                  <a:pt x="4914" y="32226"/>
                </a:lnTo>
                <a:lnTo>
                  <a:pt x="4820" y="32188"/>
                </a:lnTo>
                <a:lnTo>
                  <a:pt x="4820" y="32188"/>
                </a:lnTo>
                <a:lnTo>
                  <a:pt x="4706" y="32188"/>
                </a:lnTo>
                <a:lnTo>
                  <a:pt x="4706" y="32188"/>
                </a:lnTo>
                <a:lnTo>
                  <a:pt x="4593" y="32170"/>
                </a:lnTo>
                <a:lnTo>
                  <a:pt x="4593" y="32170"/>
                </a:lnTo>
                <a:lnTo>
                  <a:pt x="4480" y="32151"/>
                </a:lnTo>
                <a:lnTo>
                  <a:pt x="4480" y="32151"/>
                </a:lnTo>
                <a:lnTo>
                  <a:pt x="4366" y="32151"/>
                </a:lnTo>
                <a:lnTo>
                  <a:pt x="4366" y="32151"/>
                </a:lnTo>
                <a:lnTo>
                  <a:pt x="4272" y="32151"/>
                </a:lnTo>
                <a:lnTo>
                  <a:pt x="4272" y="32151"/>
                </a:lnTo>
                <a:lnTo>
                  <a:pt x="4215" y="32151"/>
                </a:lnTo>
                <a:lnTo>
                  <a:pt x="4215" y="32151"/>
                </a:lnTo>
                <a:lnTo>
                  <a:pt x="4139" y="32151"/>
                </a:lnTo>
                <a:lnTo>
                  <a:pt x="4139" y="32151"/>
                </a:lnTo>
                <a:lnTo>
                  <a:pt x="4064" y="32151"/>
                </a:lnTo>
                <a:lnTo>
                  <a:pt x="4064" y="32151"/>
                </a:lnTo>
                <a:lnTo>
                  <a:pt x="3969" y="32151"/>
                </a:lnTo>
                <a:lnTo>
                  <a:pt x="3969" y="32151"/>
                </a:lnTo>
                <a:lnTo>
                  <a:pt x="3875" y="32170"/>
                </a:lnTo>
                <a:lnTo>
                  <a:pt x="3875" y="32170"/>
                </a:lnTo>
                <a:lnTo>
                  <a:pt x="3724" y="32188"/>
                </a:lnTo>
                <a:lnTo>
                  <a:pt x="3724" y="32188"/>
                </a:lnTo>
                <a:lnTo>
                  <a:pt x="3610" y="32226"/>
                </a:lnTo>
                <a:lnTo>
                  <a:pt x="3610" y="32226"/>
                </a:lnTo>
                <a:lnTo>
                  <a:pt x="3440" y="32264"/>
                </a:lnTo>
                <a:lnTo>
                  <a:pt x="3440" y="32264"/>
                </a:lnTo>
                <a:lnTo>
                  <a:pt x="3100" y="32359"/>
                </a:lnTo>
                <a:lnTo>
                  <a:pt x="3100" y="32359"/>
                </a:lnTo>
                <a:lnTo>
                  <a:pt x="2798" y="32434"/>
                </a:lnTo>
                <a:lnTo>
                  <a:pt x="2798" y="32434"/>
                </a:lnTo>
                <a:lnTo>
                  <a:pt x="2741" y="32453"/>
                </a:lnTo>
                <a:lnTo>
                  <a:pt x="2741" y="32453"/>
                </a:lnTo>
                <a:lnTo>
                  <a:pt x="2684" y="32453"/>
                </a:lnTo>
                <a:lnTo>
                  <a:pt x="2684" y="32453"/>
                </a:lnTo>
                <a:lnTo>
                  <a:pt x="2609" y="32472"/>
                </a:lnTo>
                <a:lnTo>
                  <a:pt x="2609" y="32472"/>
                </a:lnTo>
                <a:lnTo>
                  <a:pt x="2514" y="32491"/>
                </a:lnTo>
                <a:lnTo>
                  <a:pt x="2514" y="32491"/>
                </a:lnTo>
                <a:lnTo>
                  <a:pt x="2438" y="32491"/>
                </a:lnTo>
                <a:lnTo>
                  <a:pt x="2438" y="32491"/>
                </a:lnTo>
                <a:lnTo>
                  <a:pt x="2382" y="32491"/>
                </a:lnTo>
                <a:lnTo>
                  <a:pt x="2382" y="32491"/>
                </a:lnTo>
                <a:lnTo>
                  <a:pt x="2325" y="32491"/>
                </a:lnTo>
                <a:lnTo>
                  <a:pt x="2325" y="32491"/>
                </a:lnTo>
                <a:lnTo>
                  <a:pt x="2231" y="32491"/>
                </a:lnTo>
                <a:lnTo>
                  <a:pt x="2231" y="32491"/>
                </a:lnTo>
                <a:lnTo>
                  <a:pt x="2117" y="32472"/>
                </a:lnTo>
                <a:lnTo>
                  <a:pt x="2117" y="32472"/>
                </a:lnTo>
                <a:lnTo>
                  <a:pt x="2004" y="32453"/>
                </a:lnTo>
                <a:lnTo>
                  <a:pt x="2004" y="32453"/>
                </a:lnTo>
                <a:lnTo>
                  <a:pt x="1890" y="32415"/>
                </a:lnTo>
                <a:lnTo>
                  <a:pt x="1890" y="32415"/>
                </a:lnTo>
                <a:lnTo>
                  <a:pt x="1853" y="32396"/>
                </a:lnTo>
                <a:lnTo>
                  <a:pt x="1853" y="32396"/>
                </a:lnTo>
                <a:lnTo>
                  <a:pt x="1796" y="32377"/>
                </a:lnTo>
                <a:lnTo>
                  <a:pt x="1796" y="32377"/>
                </a:lnTo>
                <a:lnTo>
                  <a:pt x="1682" y="32302"/>
                </a:lnTo>
                <a:lnTo>
                  <a:pt x="1682" y="32302"/>
                </a:lnTo>
                <a:lnTo>
                  <a:pt x="1626" y="32264"/>
                </a:lnTo>
                <a:lnTo>
                  <a:pt x="1626" y="32264"/>
                </a:lnTo>
                <a:lnTo>
                  <a:pt x="1512" y="32188"/>
                </a:lnTo>
                <a:lnTo>
                  <a:pt x="1512" y="32188"/>
                </a:lnTo>
                <a:lnTo>
                  <a:pt x="1418" y="32113"/>
                </a:lnTo>
                <a:lnTo>
                  <a:pt x="1418" y="32113"/>
                </a:lnTo>
                <a:lnTo>
                  <a:pt x="1323" y="32018"/>
                </a:lnTo>
                <a:lnTo>
                  <a:pt x="1323" y="32018"/>
                </a:lnTo>
                <a:lnTo>
                  <a:pt x="1285" y="31981"/>
                </a:lnTo>
                <a:lnTo>
                  <a:pt x="1285" y="31981"/>
                </a:lnTo>
                <a:lnTo>
                  <a:pt x="1210" y="31905"/>
                </a:lnTo>
                <a:lnTo>
                  <a:pt x="1210" y="31905"/>
                </a:lnTo>
                <a:lnTo>
                  <a:pt x="1191" y="31886"/>
                </a:lnTo>
                <a:lnTo>
                  <a:pt x="1191" y="31886"/>
                </a:lnTo>
                <a:lnTo>
                  <a:pt x="1115" y="31792"/>
                </a:lnTo>
                <a:lnTo>
                  <a:pt x="1115" y="31792"/>
                </a:lnTo>
                <a:lnTo>
                  <a:pt x="1078" y="31754"/>
                </a:lnTo>
                <a:lnTo>
                  <a:pt x="1078" y="31754"/>
                </a:lnTo>
                <a:lnTo>
                  <a:pt x="1021" y="31678"/>
                </a:lnTo>
                <a:lnTo>
                  <a:pt x="1021" y="31678"/>
                </a:lnTo>
                <a:lnTo>
                  <a:pt x="983" y="31621"/>
                </a:lnTo>
                <a:lnTo>
                  <a:pt x="983" y="31621"/>
                </a:lnTo>
                <a:lnTo>
                  <a:pt x="926" y="31565"/>
                </a:lnTo>
                <a:lnTo>
                  <a:pt x="926" y="31565"/>
                </a:lnTo>
                <a:lnTo>
                  <a:pt x="870" y="31470"/>
                </a:lnTo>
                <a:lnTo>
                  <a:pt x="870" y="31470"/>
                </a:lnTo>
                <a:lnTo>
                  <a:pt x="813" y="31376"/>
                </a:lnTo>
                <a:lnTo>
                  <a:pt x="813" y="31376"/>
                </a:lnTo>
                <a:lnTo>
                  <a:pt x="756" y="31300"/>
                </a:lnTo>
                <a:lnTo>
                  <a:pt x="756" y="31300"/>
                </a:lnTo>
                <a:lnTo>
                  <a:pt x="681" y="31149"/>
                </a:lnTo>
                <a:lnTo>
                  <a:pt x="681" y="31149"/>
                </a:lnTo>
                <a:lnTo>
                  <a:pt x="643" y="31092"/>
                </a:lnTo>
                <a:lnTo>
                  <a:pt x="643" y="31092"/>
                </a:lnTo>
                <a:lnTo>
                  <a:pt x="586" y="30998"/>
                </a:lnTo>
                <a:lnTo>
                  <a:pt x="586" y="30998"/>
                </a:lnTo>
                <a:lnTo>
                  <a:pt x="529" y="30884"/>
                </a:lnTo>
                <a:lnTo>
                  <a:pt x="529" y="30884"/>
                </a:lnTo>
                <a:lnTo>
                  <a:pt x="511" y="30828"/>
                </a:lnTo>
                <a:lnTo>
                  <a:pt x="511" y="30828"/>
                </a:lnTo>
                <a:lnTo>
                  <a:pt x="492" y="30790"/>
                </a:lnTo>
                <a:lnTo>
                  <a:pt x="492" y="30790"/>
                </a:lnTo>
                <a:lnTo>
                  <a:pt x="454" y="30733"/>
                </a:lnTo>
                <a:lnTo>
                  <a:pt x="454" y="30733"/>
                </a:lnTo>
                <a:lnTo>
                  <a:pt x="435" y="30658"/>
                </a:lnTo>
                <a:lnTo>
                  <a:pt x="435" y="30658"/>
                </a:lnTo>
                <a:lnTo>
                  <a:pt x="435" y="30658"/>
                </a:lnTo>
                <a:lnTo>
                  <a:pt x="435" y="30658"/>
                </a:lnTo>
                <a:lnTo>
                  <a:pt x="397" y="30582"/>
                </a:lnTo>
                <a:lnTo>
                  <a:pt x="397" y="30582"/>
                </a:lnTo>
                <a:lnTo>
                  <a:pt x="378" y="30506"/>
                </a:lnTo>
                <a:lnTo>
                  <a:pt x="378" y="30506"/>
                </a:lnTo>
                <a:lnTo>
                  <a:pt x="359" y="30468"/>
                </a:lnTo>
                <a:lnTo>
                  <a:pt x="359" y="30468"/>
                </a:lnTo>
                <a:lnTo>
                  <a:pt x="303" y="30317"/>
                </a:lnTo>
                <a:lnTo>
                  <a:pt x="303" y="30317"/>
                </a:lnTo>
                <a:lnTo>
                  <a:pt x="284" y="30223"/>
                </a:lnTo>
                <a:lnTo>
                  <a:pt x="284" y="30223"/>
                </a:lnTo>
                <a:lnTo>
                  <a:pt x="246" y="30109"/>
                </a:lnTo>
                <a:lnTo>
                  <a:pt x="246" y="30109"/>
                </a:lnTo>
                <a:lnTo>
                  <a:pt x="208" y="29958"/>
                </a:lnTo>
                <a:lnTo>
                  <a:pt x="208" y="29958"/>
                </a:lnTo>
                <a:lnTo>
                  <a:pt x="189" y="29826"/>
                </a:lnTo>
                <a:lnTo>
                  <a:pt x="189" y="29826"/>
                </a:lnTo>
                <a:lnTo>
                  <a:pt x="170" y="29712"/>
                </a:lnTo>
                <a:lnTo>
                  <a:pt x="170" y="29712"/>
                </a:lnTo>
                <a:lnTo>
                  <a:pt x="151" y="29618"/>
                </a:lnTo>
                <a:lnTo>
                  <a:pt x="151" y="29618"/>
                </a:lnTo>
                <a:lnTo>
                  <a:pt x="133" y="29523"/>
                </a:lnTo>
                <a:lnTo>
                  <a:pt x="133" y="29523"/>
                </a:lnTo>
                <a:lnTo>
                  <a:pt x="133" y="29448"/>
                </a:lnTo>
                <a:lnTo>
                  <a:pt x="133" y="29448"/>
                </a:lnTo>
                <a:lnTo>
                  <a:pt x="114" y="29410"/>
                </a:lnTo>
                <a:lnTo>
                  <a:pt x="114" y="29410"/>
                </a:lnTo>
                <a:lnTo>
                  <a:pt x="114" y="29259"/>
                </a:lnTo>
                <a:lnTo>
                  <a:pt x="114" y="29259"/>
                </a:lnTo>
                <a:lnTo>
                  <a:pt x="114" y="29127"/>
                </a:lnTo>
                <a:lnTo>
                  <a:pt x="114" y="29127"/>
                </a:lnTo>
                <a:lnTo>
                  <a:pt x="114" y="29051"/>
                </a:lnTo>
                <a:lnTo>
                  <a:pt x="114" y="29051"/>
                </a:lnTo>
                <a:lnTo>
                  <a:pt x="114" y="28956"/>
                </a:lnTo>
                <a:lnTo>
                  <a:pt x="114" y="28956"/>
                </a:lnTo>
                <a:lnTo>
                  <a:pt x="133" y="28805"/>
                </a:lnTo>
                <a:lnTo>
                  <a:pt x="133" y="28805"/>
                </a:lnTo>
                <a:lnTo>
                  <a:pt x="151" y="28654"/>
                </a:lnTo>
                <a:lnTo>
                  <a:pt x="151" y="28654"/>
                </a:lnTo>
                <a:lnTo>
                  <a:pt x="208" y="28371"/>
                </a:lnTo>
                <a:lnTo>
                  <a:pt x="208" y="28371"/>
                </a:lnTo>
                <a:lnTo>
                  <a:pt x="227" y="28295"/>
                </a:lnTo>
                <a:lnTo>
                  <a:pt x="227" y="28295"/>
                </a:lnTo>
                <a:lnTo>
                  <a:pt x="265" y="28200"/>
                </a:lnTo>
                <a:lnTo>
                  <a:pt x="265" y="28200"/>
                </a:lnTo>
                <a:lnTo>
                  <a:pt x="303" y="28087"/>
                </a:lnTo>
                <a:lnTo>
                  <a:pt x="303" y="28087"/>
                </a:lnTo>
                <a:lnTo>
                  <a:pt x="397" y="27766"/>
                </a:lnTo>
                <a:lnTo>
                  <a:pt x="397" y="27766"/>
                </a:lnTo>
                <a:lnTo>
                  <a:pt x="492" y="27444"/>
                </a:lnTo>
                <a:lnTo>
                  <a:pt x="492" y="27444"/>
                </a:lnTo>
                <a:lnTo>
                  <a:pt x="529" y="27312"/>
                </a:lnTo>
                <a:lnTo>
                  <a:pt x="529" y="27312"/>
                </a:lnTo>
                <a:lnTo>
                  <a:pt x="567" y="27218"/>
                </a:lnTo>
                <a:lnTo>
                  <a:pt x="567" y="27218"/>
                </a:lnTo>
                <a:lnTo>
                  <a:pt x="586" y="27123"/>
                </a:lnTo>
                <a:lnTo>
                  <a:pt x="586" y="27123"/>
                </a:lnTo>
                <a:lnTo>
                  <a:pt x="624" y="26934"/>
                </a:lnTo>
                <a:lnTo>
                  <a:pt x="624" y="26934"/>
                </a:lnTo>
                <a:lnTo>
                  <a:pt x="624" y="26840"/>
                </a:lnTo>
                <a:lnTo>
                  <a:pt x="624" y="26840"/>
                </a:lnTo>
                <a:lnTo>
                  <a:pt x="643" y="26764"/>
                </a:lnTo>
                <a:lnTo>
                  <a:pt x="643" y="26764"/>
                </a:lnTo>
                <a:lnTo>
                  <a:pt x="643" y="26707"/>
                </a:lnTo>
                <a:lnTo>
                  <a:pt x="643" y="26707"/>
                </a:lnTo>
                <a:lnTo>
                  <a:pt x="643" y="26613"/>
                </a:lnTo>
                <a:lnTo>
                  <a:pt x="643" y="26613"/>
                </a:lnTo>
                <a:lnTo>
                  <a:pt x="643" y="26556"/>
                </a:lnTo>
                <a:lnTo>
                  <a:pt x="643" y="26556"/>
                </a:lnTo>
                <a:lnTo>
                  <a:pt x="643" y="26424"/>
                </a:lnTo>
                <a:lnTo>
                  <a:pt x="643" y="26424"/>
                </a:lnTo>
                <a:lnTo>
                  <a:pt x="624" y="26329"/>
                </a:lnTo>
                <a:lnTo>
                  <a:pt x="624" y="26329"/>
                </a:lnTo>
                <a:lnTo>
                  <a:pt x="624" y="26216"/>
                </a:lnTo>
                <a:lnTo>
                  <a:pt x="624" y="26216"/>
                </a:lnTo>
                <a:lnTo>
                  <a:pt x="586" y="26008"/>
                </a:lnTo>
                <a:lnTo>
                  <a:pt x="586" y="26008"/>
                </a:lnTo>
                <a:lnTo>
                  <a:pt x="586" y="26008"/>
                </a:lnTo>
                <a:lnTo>
                  <a:pt x="586" y="26008"/>
                </a:lnTo>
                <a:lnTo>
                  <a:pt x="586" y="26008"/>
                </a:lnTo>
                <a:lnTo>
                  <a:pt x="586" y="26008"/>
                </a:lnTo>
                <a:lnTo>
                  <a:pt x="473" y="25517"/>
                </a:lnTo>
                <a:lnTo>
                  <a:pt x="473" y="25517"/>
                </a:lnTo>
                <a:lnTo>
                  <a:pt x="378" y="25082"/>
                </a:lnTo>
                <a:lnTo>
                  <a:pt x="378" y="25082"/>
                </a:lnTo>
                <a:lnTo>
                  <a:pt x="340" y="24874"/>
                </a:lnTo>
                <a:lnTo>
                  <a:pt x="340" y="24874"/>
                </a:lnTo>
                <a:lnTo>
                  <a:pt x="303" y="24609"/>
                </a:lnTo>
                <a:lnTo>
                  <a:pt x="303" y="24609"/>
                </a:lnTo>
                <a:lnTo>
                  <a:pt x="265" y="24326"/>
                </a:lnTo>
                <a:lnTo>
                  <a:pt x="265" y="24326"/>
                </a:lnTo>
                <a:lnTo>
                  <a:pt x="208" y="24042"/>
                </a:lnTo>
                <a:lnTo>
                  <a:pt x="208" y="24042"/>
                </a:lnTo>
                <a:lnTo>
                  <a:pt x="151" y="23759"/>
                </a:lnTo>
                <a:lnTo>
                  <a:pt x="151" y="23759"/>
                </a:lnTo>
                <a:lnTo>
                  <a:pt x="76" y="23513"/>
                </a:lnTo>
                <a:lnTo>
                  <a:pt x="76" y="23513"/>
                </a:lnTo>
                <a:lnTo>
                  <a:pt x="57" y="23400"/>
                </a:lnTo>
                <a:lnTo>
                  <a:pt x="57" y="23400"/>
                </a:lnTo>
                <a:lnTo>
                  <a:pt x="19" y="23286"/>
                </a:lnTo>
                <a:lnTo>
                  <a:pt x="19" y="23286"/>
                </a:lnTo>
                <a:lnTo>
                  <a:pt x="0" y="23230"/>
                </a:lnTo>
                <a:lnTo>
                  <a:pt x="0" y="23230"/>
                </a:lnTo>
                <a:lnTo>
                  <a:pt x="0" y="23154"/>
                </a:lnTo>
                <a:lnTo>
                  <a:pt x="0" y="23154"/>
                </a:lnTo>
                <a:lnTo>
                  <a:pt x="0" y="23078"/>
                </a:lnTo>
                <a:lnTo>
                  <a:pt x="0" y="23022"/>
                </a:lnTo>
                <a:lnTo>
                  <a:pt x="0" y="23022"/>
                </a:lnTo>
                <a:lnTo>
                  <a:pt x="0" y="22946"/>
                </a:lnTo>
                <a:lnTo>
                  <a:pt x="38" y="22870"/>
                </a:lnTo>
                <a:lnTo>
                  <a:pt x="38" y="22870"/>
                </a:lnTo>
                <a:lnTo>
                  <a:pt x="57" y="22795"/>
                </a:lnTo>
                <a:lnTo>
                  <a:pt x="57" y="22795"/>
                </a:lnTo>
                <a:lnTo>
                  <a:pt x="76" y="22757"/>
                </a:lnTo>
                <a:lnTo>
                  <a:pt x="76" y="22757"/>
                </a:lnTo>
                <a:lnTo>
                  <a:pt x="133" y="22681"/>
                </a:lnTo>
                <a:lnTo>
                  <a:pt x="133" y="22681"/>
                </a:lnTo>
                <a:lnTo>
                  <a:pt x="227" y="22568"/>
                </a:lnTo>
                <a:lnTo>
                  <a:pt x="227" y="22568"/>
                </a:lnTo>
                <a:lnTo>
                  <a:pt x="265" y="22530"/>
                </a:lnTo>
                <a:lnTo>
                  <a:pt x="265" y="22530"/>
                </a:lnTo>
                <a:lnTo>
                  <a:pt x="303" y="22474"/>
                </a:lnTo>
                <a:lnTo>
                  <a:pt x="303" y="22474"/>
                </a:lnTo>
                <a:lnTo>
                  <a:pt x="378" y="22417"/>
                </a:lnTo>
                <a:lnTo>
                  <a:pt x="378" y="22417"/>
                </a:lnTo>
                <a:lnTo>
                  <a:pt x="435" y="22341"/>
                </a:lnTo>
                <a:lnTo>
                  <a:pt x="435" y="22341"/>
                </a:lnTo>
                <a:lnTo>
                  <a:pt x="511" y="22285"/>
                </a:lnTo>
                <a:lnTo>
                  <a:pt x="511" y="22285"/>
                </a:lnTo>
                <a:lnTo>
                  <a:pt x="945" y="21888"/>
                </a:lnTo>
                <a:lnTo>
                  <a:pt x="945" y="21888"/>
                </a:lnTo>
                <a:lnTo>
                  <a:pt x="1078" y="21774"/>
                </a:lnTo>
                <a:lnTo>
                  <a:pt x="1078" y="21774"/>
                </a:lnTo>
                <a:lnTo>
                  <a:pt x="1172" y="21699"/>
                </a:lnTo>
                <a:lnTo>
                  <a:pt x="1172" y="21699"/>
                </a:lnTo>
                <a:lnTo>
                  <a:pt x="1229" y="21623"/>
                </a:lnTo>
                <a:lnTo>
                  <a:pt x="1229" y="21623"/>
                </a:lnTo>
                <a:lnTo>
                  <a:pt x="1285" y="21566"/>
                </a:lnTo>
                <a:lnTo>
                  <a:pt x="1285" y="21566"/>
                </a:lnTo>
                <a:lnTo>
                  <a:pt x="1323" y="21510"/>
                </a:lnTo>
                <a:lnTo>
                  <a:pt x="1323" y="21510"/>
                </a:lnTo>
                <a:lnTo>
                  <a:pt x="1361" y="21472"/>
                </a:lnTo>
                <a:lnTo>
                  <a:pt x="1361" y="21472"/>
                </a:lnTo>
                <a:lnTo>
                  <a:pt x="1399" y="21396"/>
                </a:lnTo>
                <a:lnTo>
                  <a:pt x="1399" y="21396"/>
                </a:lnTo>
                <a:lnTo>
                  <a:pt x="1456" y="21321"/>
                </a:lnTo>
                <a:lnTo>
                  <a:pt x="1456" y="21321"/>
                </a:lnTo>
                <a:lnTo>
                  <a:pt x="1493" y="21245"/>
                </a:lnTo>
                <a:lnTo>
                  <a:pt x="1493" y="21245"/>
                </a:lnTo>
                <a:lnTo>
                  <a:pt x="1569" y="21094"/>
                </a:lnTo>
                <a:lnTo>
                  <a:pt x="1569" y="21094"/>
                </a:lnTo>
                <a:lnTo>
                  <a:pt x="1664" y="20905"/>
                </a:lnTo>
                <a:lnTo>
                  <a:pt x="1664" y="20905"/>
                </a:lnTo>
                <a:lnTo>
                  <a:pt x="1777" y="20678"/>
                </a:lnTo>
                <a:lnTo>
                  <a:pt x="1777" y="20678"/>
                </a:lnTo>
                <a:lnTo>
                  <a:pt x="1985" y="20262"/>
                </a:lnTo>
                <a:lnTo>
                  <a:pt x="1985" y="20262"/>
                </a:lnTo>
                <a:lnTo>
                  <a:pt x="2174" y="19846"/>
                </a:lnTo>
                <a:lnTo>
                  <a:pt x="2174" y="19846"/>
                </a:lnTo>
                <a:lnTo>
                  <a:pt x="2287" y="19638"/>
                </a:lnTo>
                <a:lnTo>
                  <a:pt x="2287" y="19638"/>
                </a:lnTo>
                <a:lnTo>
                  <a:pt x="2325" y="19525"/>
                </a:lnTo>
                <a:lnTo>
                  <a:pt x="2325" y="19525"/>
                </a:lnTo>
                <a:lnTo>
                  <a:pt x="2344" y="19487"/>
                </a:lnTo>
                <a:lnTo>
                  <a:pt x="2344" y="19487"/>
                </a:lnTo>
                <a:lnTo>
                  <a:pt x="2363" y="19412"/>
                </a:lnTo>
                <a:lnTo>
                  <a:pt x="2363" y="19412"/>
                </a:lnTo>
                <a:lnTo>
                  <a:pt x="2401" y="19336"/>
                </a:lnTo>
                <a:lnTo>
                  <a:pt x="2401" y="19336"/>
                </a:lnTo>
                <a:lnTo>
                  <a:pt x="2420" y="19298"/>
                </a:lnTo>
                <a:lnTo>
                  <a:pt x="2420" y="19298"/>
                </a:lnTo>
                <a:lnTo>
                  <a:pt x="2420" y="19260"/>
                </a:lnTo>
                <a:lnTo>
                  <a:pt x="2420" y="19260"/>
                </a:lnTo>
                <a:lnTo>
                  <a:pt x="2457" y="19166"/>
                </a:lnTo>
                <a:lnTo>
                  <a:pt x="2457" y="19166"/>
                </a:lnTo>
                <a:lnTo>
                  <a:pt x="2476" y="19053"/>
                </a:lnTo>
                <a:lnTo>
                  <a:pt x="2476" y="19053"/>
                </a:lnTo>
                <a:lnTo>
                  <a:pt x="2495" y="18939"/>
                </a:lnTo>
                <a:lnTo>
                  <a:pt x="2495" y="18939"/>
                </a:lnTo>
                <a:lnTo>
                  <a:pt x="2514" y="18864"/>
                </a:lnTo>
                <a:lnTo>
                  <a:pt x="2514" y="18864"/>
                </a:lnTo>
                <a:lnTo>
                  <a:pt x="2514" y="18807"/>
                </a:lnTo>
                <a:lnTo>
                  <a:pt x="2514" y="18807"/>
                </a:lnTo>
                <a:lnTo>
                  <a:pt x="2533" y="18656"/>
                </a:lnTo>
                <a:lnTo>
                  <a:pt x="2533" y="18656"/>
                </a:lnTo>
                <a:lnTo>
                  <a:pt x="2552" y="18504"/>
                </a:lnTo>
                <a:lnTo>
                  <a:pt x="2552" y="18504"/>
                </a:lnTo>
                <a:lnTo>
                  <a:pt x="2571" y="18297"/>
                </a:lnTo>
                <a:lnTo>
                  <a:pt x="2571" y="18297"/>
                </a:lnTo>
                <a:lnTo>
                  <a:pt x="2571" y="18183"/>
                </a:lnTo>
                <a:lnTo>
                  <a:pt x="2571" y="18183"/>
                </a:lnTo>
                <a:lnTo>
                  <a:pt x="2552" y="18051"/>
                </a:lnTo>
                <a:lnTo>
                  <a:pt x="2552" y="18051"/>
                </a:lnTo>
                <a:lnTo>
                  <a:pt x="2552" y="17975"/>
                </a:lnTo>
                <a:lnTo>
                  <a:pt x="2552" y="17975"/>
                </a:lnTo>
                <a:lnTo>
                  <a:pt x="2533" y="17900"/>
                </a:lnTo>
                <a:lnTo>
                  <a:pt x="2533" y="17900"/>
                </a:lnTo>
                <a:lnTo>
                  <a:pt x="2514" y="17767"/>
                </a:lnTo>
                <a:lnTo>
                  <a:pt x="2514" y="17767"/>
                </a:lnTo>
                <a:lnTo>
                  <a:pt x="2495" y="17673"/>
                </a:lnTo>
                <a:lnTo>
                  <a:pt x="2495" y="17673"/>
                </a:lnTo>
                <a:lnTo>
                  <a:pt x="2476" y="17559"/>
                </a:lnTo>
                <a:lnTo>
                  <a:pt x="2476" y="17559"/>
                </a:lnTo>
                <a:lnTo>
                  <a:pt x="2401" y="17370"/>
                </a:lnTo>
                <a:lnTo>
                  <a:pt x="2401" y="17370"/>
                </a:lnTo>
                <a:lnTo>
                  <a:pt x="2344" y="17163"/>
                </a:lnTo>
                <a:lnTo>
                  <a:pt x="2344" y="17163"/>
                </a:lnTo>
                <a:lnTo>
                  <a:pt x="2306" y="17087"/>
                </a:lnTo>
                <a:lnTo>
                  <a:pt x="2306" y="17087"/>
                </a:lnTo>
                <a:lnTo>
                  <a:pt x="2287" y="17030"/>
                </a:lnTo>
                <a:lnTo>
                  <a:pt x="2287" y="17030"/>
                </a:lnTo>
                <a:lnTo>
                  <a:pt x="2287" y="16974"/>
                </a:lnTo>
                <a:lnTo>
                  <a:pt x="2287" y="16974"/>
                </a:lnTo>
                <a:lnTo>
                  <a:pt x="2268" y="16879"/>
                </a:lnTo>
                <a:lnTo>
                  <a:pt x="2268" y="16879"/>
                </a:lnTo>
                <a:lnTo>
                  <a:pt x="2249" y="16822"/>
                </a:lnTo>
                <a:lnTo>
                  <a:pt x="2249" y="16822"/>
                </a:lnTo>
                <a:lnTo>
                  <a:pt x="2249" y="16747"/>
                </a:lnTo>
                <a:lnTo>
                  <a:pt x="2249" y="16747"/>
                </a:lnTo>
                <a:lnTo>
                  <a:pt x="2249" y="16709"/>
                </a:lnTo>
                <a:lnTo>
                  <a:pt x="2249" y="16709"/>
                </a:lnTo>
                <a:lnTo>
                  <a:pt x="2231" y="16633"/>
                </a:lnTo>
                <a:lnTo>
                  <a:pt x="2231" y="16633"/>
                </a:lnTo>
                <a:lnTo>
                  <a:pt x="2231" y="16614"/>
                </a:lnTo>
                <a:lnTo>
                  <a:pt x="2231" y="16614"/>
                </a:lnTo>
                <a:lnTo>
                  <a:pt x="2231" y="16520"/>
                </a:lnTo>
                <a:lnTo>
                  <a:pt x="2231" y="16520"/>
                </a:lnTo>
                <a:lnTo>
                  <a:pt x="2231" y="16425"/>
                </a:lnTo>
                <a:lnTo>
                  <a:pt x="2231" y="16425"/>
                </a:lnTo>
                <a:lnTo>
                  <a:pt x="2231" y="16293"/>
                </a:lnTo>
                <a:lnTo>
                  <a:pt x="2231" y="16293"/>
                </a:lnTo>
                <a:lnTo>
                  <a:pt x="2231" y="16255"/>
                </a:lnTo>
                <a:lnTo>
                  <a:pt x="2231" y="16255"/>
                </a:lnTo>
                <a:lnTo>
                  <a:pt x="2249" y="16199"/>
                </a:lnTo>
                <a:lnTo>
                  <a:pt x="2249" y="16199"/>
                </a:lnTo>
                <a:lnTo>
                  <a:pt x="2249" y="16085"/>
                </a:lnTo>
                <a:lnTo>
                  <a:pt x="2249" y="16085"/>
                </a:lnTo>
                <a:lnTo>
                  <a:pt x="2268" y="15991"/>
                </a:lnTo>
                <a:lnTo>
                  <a:pt x="2268" y="15991"/>
                </a:lnTo>
                <a:lnTo>
                  <a:pt x="2268" y="15934"/>
                </a:lnTo>
                <a:lnTo>
                  <a:pt x="2268" y="15934"/>
                </a:lnTo>
                <a:lnTo>
                  <a:pt x="2287" y="15858"/>
                </a:lnTo>
                <a:lnTo>
                  <a:pt x="2287" y="15858"/>
                </a:lnTo>
                <a:lnTo>
                  <a:pt x="2306" y="15726"/>
                </a:lnTo>
                <a:lnTo>
                  <a:pt x="2306" y="15726"/>
                </a:lnTo>
                <a:lnTo>
                  <a:pt x="2325" y="15650"/>
                </a:lnTo>
                <a:lnTo>
                  <a:pt x="2325" y="15650"/>
                </a:lnTo>
                <a:lnTo>
                  <a:pt x="2344" y="15575"/>
                </a:lnTo>
                <a:lnTo>
                  <a:pt x="2344" y="15575"/>
                </a:lnTo>
                <a:lnTo>
                  <a:pt x="2344" y="15537"/>
                </a:lnTo>
                <a:lnTo>
                  <a:pt x="2344" y="15537"/>
                </a:lnTo>
                <a:lnTo>
                  <a:pt x="2363" y="15499"/>
                </a:lnTo>
                <a:lnTo>
                  <a:pt x="2363" y="15499"/>
                </a:lnTo>
                <a:lnTo>
                  <a:pt x="2363" y="15480"/>
                </a:lnTo>
                <a:lnTo>
                  <a:pt x="2363" y="15480"/>
                </a:lnTo>
                <a:lnTo>
                  <a:pt x="2382" y="15424"/>
                </a:lnTo>
                <a:lnTo>
                  <a:pt x="2382" y="15424"/>
                </a:lnTo>
                <a:lnTo>
                  <a:pt x="2401" y="15405"/>
                </a:lnTo>
                <a:lnTo>
                  <a:pt x="2401" y="15405"/>
                </a:lnTo>
                <a:lnTo>
                  <a:pt x="2420" y="15367"/>
                </a:lnTo>
                <a:lnTo>
                  <a:pt x="2420" y="15367"/>
                </a:lnTo>
                <a:lnTo>
                  <a:pt x="2438" y="15329"/>
                </a:lnTo>
                <a:lnTo>
                  <a:pt x="2438" y="15329"/>
                </a:lnTo>
                <a:lnTo>
                  <a:pt x="2457" y="15291"/>
                </a:lnTo>
                <a:lnTo>
                  <a:pt x="2457" y="15291"/>
                </a:lnTo>
                <a:lnTo>
                  <a:pt x="2476" y="15254"/>
                </a:lnTo>
                <a:lnTo>
                  <a:pt x="2476" y="15254"/>
                </a:lnTo>
                <a:lnTo>
                  <a:pt x="2703" y="14951"/>
                </a:lnTo>
                <a:lnTo>
                  <a:pt x="2703" y="14951"/>
                </a:lnTo>
                <a:lnTo>
                  <a:pt x="2949" y="14630"/>
                </a:lnTo>
                <a:lnTo>
                  <a:pt x="2949" y="14630"/>
                </a:lnTo>
                <a:lnTo>
                  <a:pt x="3176" y="14309"/>
                </a:lnTo>
                <a:lnTo>
                  <a:pt x="3176" y="14309"/>
                </a:lnTo>
                <a:lnTo>
                  <a:pt x="3308" y="14082"/>
                </a:lnTo>
                <a:lnTo>
                  <a:pt x="3308" y="14082"/>
                </a:lnTo>
                <a:lnTo>
                  <a:pt x="3383" y="13968"/>
                </a:lnTo>
                <a:lnTo>
                  <a:pt x="3383" y="13968"/>
                </a:lnTo>
                <a:lnTo>
                  <a:pt x="3440" y="13855"/>
                </a:lnTo>
                <a:lnTo>
                  <a:pt x="3440" y="13855"/>
                </a:lnTo>
                <a:lnTo>
                  <a:pt x="3478" y="13760"/>
                </a:lnTo>
                <a:lnTo>
                  <a:pt x="3478" y="13760"/>
                </a:lnTo>
                <a:lnTo>
                  <a:pt x="3516" y="13685"/>
                </a:lnTo>
                <a:lnTo>
                  <a:pt x="3516" y="13685"/>
                </a:lnTo>
                <a:lnTo>
                  <a:pt x="3572" y="13590"/>
                </a:lnTo>
                <a:lnTo>
                  <a:pt x="3572" y="13590"/>
                </a:lnTo>
                <a:lnTo>
                  <a:pt x="3610" y="13477"/>
                </a:lnTo>
                <a:lnTo>
                  <a:pt x="3610" y="13477"/>
                </a:lnTo>
                <a:lnTo>
                  <a:pt x="3799" y="13061"/>
                </a:lnTo>
                <a:lnTo>
                  <a:pt x="3799" y="13061"/>
                </a:lnTo>
                <a:lnTo>
                  <a:pt x="3969" y="12702"/>
                </a:lnTo>
                <a:lnTo>
                  <a:pt x="3969" y="12702"/>
                </a:lnTo>
                <a:lnTo>
                  <a:pt x="4083" y="12494"/>
                </a:lnTo>
                <a:lnTo>
                  <a:pt x="4083" y="12494"/>
                </a:lnTo>
                <a:lnTo>
                  <a:pt x="4139" y="12400"/>
                </a:lnTo>
                <a:lnTo>
                  <a:pt x="4139" y="12400"/>
                </a:lnTo>
                <a:lnTo>
                  <a:pt x="4196" y="12324"/>
                </a:lnTo>
                <a:lnTo>
                  <a:pt x="4196" y="12324"/>
                </a:lnTo>
                <a:lnTo>
                  <a:pt x="4234" y="12267"/>
                </a:lnTo>
                <a:lnTo>
                  <a:pt x="4234" y="12267"/>
                </a:lnTo>
                <a:lnTo>
                  <a:pt x="4272" y="12211"/>
                </a:lnTo>
                <a:lnTo>
                  <a:pt x="4272" y="12211"/>
                </a:lnTo>
                <a:lnTo>
                  <a:pt x="4310" y="12173"/>
                </a:lnTo>
                <a:lnTo>
                  <a:pt x="4310" y="12173"/>
                </a:lnTo>
                <a:lnTo>
                  <a:pt x="4366" y="12135"/>
                </a:lnTo>
                <a:lnTo>
                  <a:pt x="4366" y="12135"/>
                </a:lnTo>
                <a:lnTo>
                  <a:pt x="4385" y="12097"/>
                </a:lnTo>
                <a:lnTo>
                  <a:pt x="4385" y="12097"/>
                </a:lnTo>
                <a:lnTo>
                  <a:pt x="4404" y="12078"/>
                </a:lnTo>
                <a:lnTo>
                  <a:pt x="4404" y="12078"/>
                </a:lnTo>
                <a:lnTo>
                  <a:pt x="4423" y="12059"/>
                </a:lnTo>
                <a:lnTo>
                  <a:pt x="4423" y="12059"/>
                </a:lnTo>
                <a:lnTo>
                  <a:pt x="4499" y="12003"/>
                </a:lnTo>
                <a:lnTo>
                  <a:pt x="4499" y="12003"/>
                </a:lnTo>
                <a:lnTo>
                  <a:pt x="4555" y="11965"/>
                </a:lnTo>
                <a:lnTo>
                  <a:pt x="4555" y="11965"/>
                </a:lnTo>
                <a:lnTo>
                  <a:pt x="4593" y="11946"/>
                </a:lnTo>
                <a:lnTo>
                  <a:pt x="4593" y="11946"/>
                </a:lnTo>
                <a:lnTo>
                  <a:pt x="4820" y="11814"/>
                </a:lnTo>
                <a:lnTo>
                  <a:pt x="4820" y="11814"/>
                </a:lnTo>
                <a:lnTo>
                  <a:pt x="4990" y="11738"/>
                </a:lnTo>
                <a:lnTo>
                  <a:pt x="4990" y="11738"/>
                </a:lnTo>
                <a:lnTo>
                  <a:pt x="5103" y="11700"/>
                </a:lnTo>
                <a:lnTo>
                  <a:pt x="5103" y="11700"/>
                </a:lnTo>
                <a:lnTo>
                  <a:pt x="5198" y="11662"/>
                </a:lnTo>
                <a:lnTo>
                  <a:pt x="5198" y="11662"/>
                </a:lnTo>
                <a:lnTo>
                  <a:pt x="5292" y="11644"/>
                </a:lnTo>
                <a:lnTo>
                  <a:pt x="5292" y="11644"/>
                </a:lnTo>
                <a:lnTo>
                  <a:pt x="5387" y="11606"/>
                </a:lnTo>
                <a:lnTo>
                  <a:pt x="5387" y="11606"/>
                </a:lnTo>
                <a:lnTo>
                  <a:pt x="5500" y="11587"/>
                </a:lnTo>
                <a:lnTo>
                  <a:pt x="5500" y="11587"/>
                </a:lnTo>
                <a:lnTo>
                  <a:pt x="5538" y="11568"/>
                </a:lnTo>
                <a:lnTo>
                  <a:pt x="5538" y="11568"/>
                </a:lnTo>
                <a:lnTo>
                  <a:pt x="5614" y="11530"/>
                </a:lnTo>
                <a:lnTo>
                  <a:pt x="5614" y="11530"/>
                </a:lnTo>
                <a:lnTo>
                  <a:pt x="5746" y="11492"/>
                </a:lnTo>
                <a:lnTo>
                  <a:pt x="5746" y="11492"/>
                </a:lnTo>
                <a:lnTo>
                  <a:pt x="5765" y="11473"/>
                </a:lnTo>
                <a:lnTo>
                  <a:pt x="5765" y="11473"/>
                </a:lnTo>
                <a:lnTo>
                  <a:pt x="5822" y="11455"/>
                </a:lnTo>
                <a:lnTo>
                  <a:pt x="5822" y="11455"/>
                </a:lnTo>
                <a:lnTo>
                  <a:pt x="5878" y="11417"/>
                </a:lnTo>
                <a:lnTo>
                  <a:pt x="5878" y="11417"/>
                </a:lnTo>
                <a:lnTo>
                  <a:pt x="6030" y="11360"/>
                </a:lnTo>
                <a:lnTo>
                  <a:pt x="6030" y="11360"/>
                </a:lnTo>
                <a:lnTo>
                  <a:pt x="6030" y="11341"/>
                </a:lnTo>
                <a:lnTo>
                  <a:pt x="6030" y="11341"/>
                </a:lnTo>
                <a:lnTo>
                  <a:pt x="6086" y="11303"/>
                </a:lnTo>
                <a:lnTo>
                  <a:pt x="6086" y="11303"/>
                </a:lnTo>
                <a:lnTo>
                  <a:pt x="6162" y="11266"/>
                </a:lnTo>
                <a:lnTo>
                  <a:pt x="6162" y="11266"/>
                </a:lnTo>
                <a:lnTo>
                  <a:pt x="6294" y="11171"/>
                </a:lnTo>
                <a:lnTo>
                  <a:pt x="6294" y="11171"/>
                </a:lnTo>
                <a:lnTo>
                  <a:pt x="6294" y="11152"/>
                </a:lnTo>
                <a:lnTo>
                  <a:pt x="6294" y="11152"/>
                </a:lnTo>
                <a:lnTo>
                  <a:pt x="6351" y="11114"/>
                </a:lnTo>
                <a:lnTo>
                  <a:pt x="6351" y="11114"/>
                </a:lnTo>
                <a:lnTo>
                  <a:pt x="6426" y="11058"/>
                </a:lnTo>
                <a:lnTo>
                  <a:pt x="6426" y="11058"/>
                </a:lnTo>
                <a:lnTo>
                  <a:pt x="6483" y="11001"/>
                </a:lnTo>
                <a:lnTo>
                  <a:pt x="6483" y="11001"/>
                </a:lnTo>
                <a:lnTo>
                  <a:pt x="6559" y="10944"/>
                </a:lnTo>
                <a:lnTo>
                  <a:pt x="6559" y="10944"/>
                </a:lnTo>
                <a:lnTo>
                  <a:pt x="6691" y="10812"/>
                </a:lnTo>
                <a:lnTo>
                  <a:pt x="6691" y="10812"/>
                </a:lnTo>
                <a:lnTo>
                  <a:pt x="6748" y="10736"/>
                </a:lnTo>
                <a:lnTo>
                  <a:pt x="6748" y="10736"/>
                </a:lnTo>
                <a:lnTo>
                  <a:pt x="6823" y="10680"/>
                </a:lnTo>
                <a:lnTo>
                  <a:pt x="6823" y="10680"/>
                </a:lnTo>
                <a:lnTo>
                  <a:pt x="6937" y="10547"/>
                </a:lnTo>
                <a:lnTo>
                  <a:pt x="6937" y="10547"/>
                </a:lnTo>
                <a:lnTo>
                  <a:pt x="7164" y="10264"/>
                </a:lnTo>
                <a:lnTo>
                  <a:pt x="7164" y="10264"/>
                </a:lnTo>
                <a:lnTo>
                  <a:pt x="7220" y="10207"/>
                </a:lnTo>
                <a:lnTo>
                  <a:pt x="7220" y="10207"/>
                </a:lnTo>
                <a:lnTo>
                  <a:pt x="7277" y="10132"/>
                </a:lnTo>
                <a:lnTo>
                  <a:pt x="7277" y="10132"/>
                </a:lnTo>
                <a:lnTo>
                  <a:pt x="7371" y="9999"/>
                </a:lnTo>
                <a:lnTo>
                  <a:pt x="7371" y="9999"/>
                </a:lnTo>
                <a:lnTo>
                  <a:pt x="7466" y="9848"/>
                </a:lnTo>
                <a:lnTo>
                  <a:pt x="7466" y="9848"/>
                </a:lnTo>
                <a:lnTo>
                  <a:pt x="7542" y="9697"/>
                </a:lnTo>
                <a:lnTo>
                  <a:pt x="7542" y="9697"/>
                </a:lnTo>
                <a:lnTo>
                  <a:pt x="7636" y="9546"/>
                </a:lnTo>
                <a:lnTo>
                  <a:pt x="7636" y="9546"/>
                </a:lnTo>
                <a:lnTo>
                  <a:pt x="7693" y="9432"/>
                </a:lnTo>
                <a:lnTo>
                  <a:pt x="7693" y="9432"/>
                </a:lnTo>
                <a:lnTo>
                  <a:pt x="7749" y="9338"/>
                </a:lnTo>
                <a:lnTo>
                  <a:pt x="7749" y="9338"/>
                </a:lnTo>
                <a:lnTo>
                  <a:pt x="7768" y="9281"/>
                </a:lnTo>
                <a:lnTo>
                  <a:pt x="7768" y="9281"/>
                </a:lnTo>
                <a:lnTo>
                  <a:pt x="7806" y="9224"/>
                </a:lnTo>
                <a:lnTo>
                  <a:pt x="7806" y="9224"/>
                </a:lnTo>
                <a:lnTo>
                  <a:pt x="7825" y="9168"/>
                </a:lnTo>
                <a:lnTo>
                  <a:pt x="7825" y="9168"/>
                </a:lnTo>
                <a:lnTo>
                  <a:pt x="7863" y="9073"/>
                </a:lnTo>
                <a:lnTo>
                  <a:pt x="7863" y="9073"/>
                </a:lnTo>
                <a:lnTo>
                  <a:pt x="7882" y="8998"/>
                </a:lnTo>
                <a:lnTo>
                  <a:pt x="7882" y="8998"/>
                </a:lnTo>
                <a:lnTo>
                  <a:pt x="7920" y="8903"/>
                </a:lnTo>
                <a:lnTo>
                  <a:pt x="7920" y="8903"/>
                </a:lnTo>
                <a:lnTo>
                  <a:pt x="7920" y="8846"/>
                </a:lnTo>
                <a:lnTo>
                  <a:pt x="7920" y="8846"/>
                </a:lnTo>
                <a:lnTo>
                  <a:pt x="7938" y="8809"/>
                </a:lnTo>
                <a:lnTo>
                  <a:pt x="7938" y="8809"/>
                </a:lnTo>
                <a:lnTo>
                  <a:pt x="7957" y="8714"/>
                </a:lnTo>
                <a:lnTo>
                  <a:pt x="7957" y="8714"/>
                </a:lnTo>
                <a:lnTo>
                  <a:pt x="7976" y="8563"/>
                </a:lnTo>
                <a:lnTo>
                  <a:pt x="7976" y="8563"/>
                </a:lnTo>
                <a:lnTo>
                  <a:pt x="7995" y="8487"/>
                </a:lnTo>
                <a:lnTo>
                  <a:pt x="7995" y="8487"/>
                </a:lnTo>
                <a:lnTo>
                  <a:pt x="7995" y="8412"/>
                </a:lnTo>
                <a:lnTo>
                  <a:pt x="7995" y="8412"/>
                </a:lnTo>
                <a:lnTo>
                  <a:pt x="8033" y="8260"/>
                </a:lnTo>
                <a:lnTo>
                  <a:pt x="8033" y="8260"/>
                </a:lnTo>
                <a:lnTo>
                  <a:pt x="8052" y="8128"/>
                </a:lnTo>
                <a:lnTo>
                  <a:pt x="8052" y="8128"/>
                </a:lnTo>
                <a:lnTo>
                  <a:pt x="8071" y="7977"/>
                </a:lnTo>
                <a:lnTo>
                  <a:pt x="8071" y="7977"/>
                </a:lnTo>
                <a:lnTo>
                  <a:pt x="8071" y="7901"/>
                </a:lnTo>
                <a:lnTo>
                  <a:pt x="8071" y="7901"/>
                </a:lnTo>
                <a:lnTo>
                  <a:pt x="8090" y="7826"/>
                </a:lnTo>
                <a:lnTo>
                  <a:pt x="8090" y="7826"/>
                </a:lnTo>
                <a:lnTo>
                  <a:pt x="8127" y="7674"/>
                </a:lnTo>
                <a:lnTo>
                  <a:pt x="8127" y="7674"/>
                </a:lnTo>
                <a:lnTo>
                  <a:pt x="8146" y="7599"/>
                </a:lnTo>
                <a:lnTo>
                  <a:pt x="8146" y="7599"/>
                </a:lnTo>
                <a:lnTo>
                  <a:pt x="8165" y="7504"/>
                </a:lnTo>
                <a:lnTo>
                  <a:pt x="8165" y="7504"/>
                </a:lnTo>
                <a:lnTo>
                  <a:pt x="8203" y="7429"/>
                </a:lnTo>
                <a:lnTo>
                  <a:pt x="8203" y="7429"/>
                </a:lnTo>
                <a:lnTo>
                  <a:pt x="8260" y="7278"/>
                </a:lnTo>
                <a:lnTo>
                  <a:pt x="8260" y="7278"/>
                </a:lnTo>
                <a:lnTo>
                  <a:pt x="8392" y="7070"/>
                </a:lnTo>
                <a:lnTo>
                  <a:pt x="8392" y="7070"/>
                </a:lnTo>
                <a:lnTo>
                  <a:pt x="8411" y="7032"/>
                </a:lnTo>
                <a:lnTo>
                  <a:pt x="8411" y="7032"/>
                </a:lnTo>
                <a:lnTo>
                  <a:pt x="8468" y="6956"/>
                </a:lnTo>
                <a:lnTo>
                  <a:pt x="8468" y="6956"/>
                </a:lnTo>
                <a:lnTo>
                  <a:pt x="8505" y="6918"/>
                </a:lnTo>
                <a:lnTo>
                  <a:pt x="8505" y="6918"/>
                </a:lnTo>
                <a:lnTo>
                  <a:pt x="8562" y="6843"/>
                </a:lnTo>
                <a:lnTo>
                  <a:pt x="8562" y="6843"/>
                </a:lnTo>
                <a:lnTo>
                  <a:pt x="8581" y="6824"/>
                </a:lnTo>
                <a:lnTo>
                  <a:pt x="8581" y="6824"/>
                </a:lnTo>
                <a:lnTo>
                  <a:pt x="8657" y="6748"/>
                </a:lnTo>
                <a:lnTo>
                  <a:pt x="8657" y="6748"/>
                </a:lnTo>
                <a:lnTo>
                  <a:pt x="8694" y="6711"/>
                </a:lnTo>
                <a:lnTo>
                  <a:pt x="8694" y="6711"/>
                </a:lnTo>
                <a:lnTo>
                  <a:pt x="8751" y="6635"/>
                </a:lnTo>
                <a:lnTo>
                  <a:pt x="8751" y="6635"/>
                </a:lnTo>
                <a:lnTo>
                  <a:pt x="8827" y="6559"/>
                </a:lnTo>
                <a:lnTo>
                  <a:pt x="8827" y="6559"/>
                </a:lnTo>
                <a:lnTo>
                  <a:pt x="8865" y="6522"/>
                </a:lnTo>
                <a:lnTo>
                  <a:pt x="8865" y="6522"/>
                </a:lnTo>
                <a:lnTo>
                  <a:pt x="8959" y="6446"/>
                </a:lnTo>
                <a:lnTo>
                  <a:pt x="8959" y="6446"/>
                </a:lnTo>
                <a:lnTo>
                  <a:pt x="9091" y="6333"/>
                </a:lnTo>
                <a:lnTo>
                  <a:pt x="9091" y="6333"/>
                </a:lnTo>
                <a:lnTo>
                  <a:pt x="9224" y="6219"/>
                </a:lnTo>
                <a:lnTo>
                  <a:pt x="9224" y="6219"/>
                </a:lnTo>
                <a:lnTo>
                  <a:pt x="9318" y="6125"/>
                </a:lnTo>
                <a:lnTo>
                  <a:pt x="9318" y="6125"/>
                </a:lnTo>
                <a:lnTo>
                  <a:pt x="9375" y="6068"/>
                </a:lnTo>
                <a:lnTo>
                  <a:pt x="9375" y="6068"/>
                </a:lnTo>
                <a:lnTo>
                  <a:pt x="9432" y="6011"/>
                </a:lnTo>
                <a:lnTo>
                  <a:pt x="9432" y="6011"/>
                </a:lnTo>
                <a:lnTo>
                  <a:pt x="9526" y="5917"/>
                </a:lnTo>
                <a:lnTo>
                  <a:pt x="9526" y="5917"/>
                </a:lnTo>
                <a:lnTo>
                  <a:pt x="9640" y="5766"/>
                </a:lnTo>
                <a:lnTo>
                  <a:pt x="9640" y="5766"/>
                </a:lnTo>
                <a:lnTo>
                  <a:pt x="9696" y="5690"/>
                </a:lnTo>
                <a:lnTo>
                  <a:pt x="9696" y="5690"/>
                </a:lnTo>
                <a:lnTo>
                  <a:pt x="9734" y="5652"/>
                </a:lnTo>
                <a:lnTo>
                  <a:pt x="9734" y="5652"/>
                </a:lnTo>
                <a:lnTo>
                  <a:pt x="9772" y="5577"/>
                </a:lnTo>
                <a:lnTo>
                  <a:pt x="9772" y="5577"/>
                </a:lnTo>
                <a:lnTo>
                  <a:pt x="9829" y="5501"/>
                </a:lnTo>
                <a:lnTo>
                  <a:pt x="9829" y="5501"/>
                </a:lnTo>
                <a:lnTo>
                  <a:pt x="9847" y="5463"/>
                </a:lnTo>
                <a:lnTo>
                  <a:pt x="9847" y="5463"/>
                </a:lnTo>
                <a:lnTo>
                  <a:pt x="9866" y="5425"/>
                </a:lnTo>
                <a:lnTo>
                  <a:pt x="9866" y="5425"/>
                </a:lnTo>
                <a:lnTo>
                  <a:pt x="9923" y="5331"/>
                </a:lnTo>
                <a:lnTo>
                  <a:pt x="9923" y="5331"/>
                </a:lnTo>
                <a:lnTo>
                  <a:pt x="9980" y="5236"/>
                </a:lnTo>
                <a:lnTo>
                  <a:pt x="9980" y="5236"/>
                </a:lnTo>
                <a:lnTo>
                  <a:pt x="10018" y="5142"/>
                </a:lnTo>
                <a:lnTo>
                  <a:pt x="10018" y="5142"/>
                </a:lnTo>
                <a:lnTo>
                  <a:pt x="10055" y="5047"/>
                </a:lnTo>
                <a:lnTo>
                  <a:pt x="10055" y="5047"/>
                </a:lnTo>
                <a:lnTo>
                  <a:pt x="10112" y="4953"/>
                </a:lnTo>
                <a:lnTo>
                  <a:pt x="10112" y="4953"/>
                </a:lnTo>
                <a:lnTo>
                  <a:pt x="10150" y="4839"/>
                </a:lnTo>
                <a:lnTo>
                  <a:pt x="10150" y="4839"/>
                </a:lnTo>
                <a:lnTo>
                  <a:pt x="10169" y="4764"/>
                </a:lnTo>
                <a:lnTo>
                  <a:pt x="10169" y="4764"/>
                </a:lnTo>
                <a:lnTo>
                  <a:pt x="10188" y="4707"/>
                </a:lnTo>
                <a:lnTo>
                  <a:pt x="10188" y="4707"/>
                </a:lnTo>
                <a:lnTo>
                  <a:pt x="10207" y="4650"/>
                </a:lnTo>
                <a:lnTo>
                  <a:pt x="10207" y="4650"/>
                </a:lnTo>
                <a:lnTo>
                  <a:pt x="10225" y="4575"/>
                </a:lnTo>
                <a:lnTo>
                  <a:pt x="10225" y="4575"/>
                </a:lnTo>
                <a:lnTo>
                  <a:pt x="10244" y="4480"/>
                </a:lnTo>
                <a:lnTo>
                  <a:pt x="10244" y="4480"/>
                </a:lnTo>
                <a:lnTo>
                  <a:pt x="10244" y="4424"/>
                </a:lnTo>
                <a:lnTo>
                  <a:pt x="10244" y="4424"/>
                </a:lnTo>
                <a:lnTo>
                  <a:pt x="10244" y="4367"/>
                </a:lnTo>
                <a:lnTo>
                  <a:pt x="10244" y="4367"/>
                </a:lnTo>
                <a:lnTo>
                  <a:pt x="10244" y="4291"/>
                </a:lnTo>
                <a:lnTo>
                  <a:pt x="10244" y="4291"/>
                </a:lnTo>
                <a:lnTo>
                  <a:pt x="10244" y="4216"/>
                </a:lnTo>
                <a:lnTo>
                  <a:pt x="10244" y="4216"/>
                </a:lnTo>
                <a:lnTo>
                  <a:pt x="10244" y="4140"/>
                </a:lnTo>
                <a:lnTo>
                  <a:pt x="10244" y="4140"/>
                </a:lnTo>
                <a:lnTo>
                  <a:pt x="10244" y="4046"/>
                </a:lnTo>
                <a:lnTo>
                  <a:pt x="10244" y="4046"/>
                </a:lnTo>
                <a:lnTo>
                  <a:pt x="10225" y="3970"/>
                </a:lnTo>
                <a:lnTo>
                  <a:pt x="10225" y="3970"/>
                </a:lnTo>
                <a:lnTo>
                  <a:pt x="10207" y="3857"/>
                </a:lnTo>
                <a:lnTo>
                  <a:pt x="10207" y="3857"/>
                </a:lnTo>
                <a:lnTo>
                  <a:pt x="10188" y="3686"/>
                </a:lnTo>
                <a:lnTo>
                  <a:pt x="10188" y="3686"/>
                </a:lnTo>
                <a:lnTo>
                  <a:pt x="10131" y="3346"/>
                </a:lnTo>
                <a:lnTo>
                  <a:pt x="10131" y="3346"/>
                </a:lnTo>
                <a:lnTo>
                  <a:pt x="10036" y="2912"/>
                </a:lnTo>
                <a:lnTo>
                  <a:pt x="10036" y="2912"/>
                </a:lnTo>
                <a:lnTo>
                  <a:pt x="10018" y="2798"/>
                </a:lnTo>
                <a:lnTo>
                  <a:pt x="10018" y="2798"/>
                </a:lnTo>
                <a:lnTo>
                  <a:pt x="9980" y="2704"/>
                </a:lnTo>
                <a:lnTo>
                  <a:pt x="9980" y="2704"/>
                </a:lnTo>
                <a:lnTo>
                  <a:pt x="9942" y="2458"/>
                </a:lnTo>
                <a:lnTo>
                  <a:pt x="9942" y="2458"/>
                </a:lnTo>
                <a:lnTo>
                  <a:pt x="9885" y="2004"/>
                </a:lnTo>
                <a:lnTo>
                  <a:pt x="9829" y="1570"/>
                </a:lnTo>
                <a:lnTo>
                  <a:pt x="9829" y="1570"/>
                </a:lnTo>
                <a:lnTo>
                  <a:pt x="9810" y="1362"/>
                </a:lnTo>
                <a:lnTo>
                  <a:pt x="9810" y="1362"/>
                </a:lnTo>
                <a:lnTo>
                  <a:pt x="9810" y="1286"/>
                </a:lnTo>
                <a:lnTo>
                  <a:pt x="9810" y="1286"/>
                </a:lnTo>
                <a:lnTo>
                  <a:pt x="9810" y="1173"/>
                </a:lnTo>
                <a:lnTo>
                  <a:pt x="9810" y="1173"/>
                </a:lnTo>
                <a:lnTo>
                  <a:pt x="9829" y="1003"/>
                </a:lnTo>
                <a:lnTo>
                  <a:pt x="9866" y="832"/>
                </a:lnTo>
                <a:lnTo>
                  <a:pt x="9866" y="832"/>
                </a:lnTo>
                <a:lnTo>
                  <a:pt x="9923" y="681"/>
                </a:lnTo>
                <a:lnTo>
                  <a:pt x="9923" y="681"/>
                </a:lnTo>
                <a:lnTo>
                  <a:pt x="10036" y="417"/>
                </a:lnTo>
                <a:lnTo>
                  <a:pt x="10036" y="417"/>
                </a:lnTo>
                <a:lnTo>
                  <a:pt x="10150" y="228"/>
                </a:lnTo>
                <a:lnTo>
                  <a:pt x="10282" y="20"/>
                </a:lnTo>
                <a:lnTo>
                  <a:pt x="10282" y="20"/>
                </a:lnTo>
                <a:lnTo>
                  <a:pt x="10320" y="1"/>
                </a:lnTo>
                <a:lnTo>
                  <a:pt x="10339" y="20"/>
                </a:lnTo>
                <a:lnTo>
                  <a:pt x="10339" y="20"/>
                </a:lnTo>
                <a:lnTo>
                  <a:pt x="10339" y="39"/>
                </a:lnTo>
                <a:lnTo>
                  <a:pt x="10339" y="58"/>
                </a:lnTo>
                <a:lnTo>
                  <a:pt x="10339" y="58"/>
                </a:lnTo>
                <a:lnTo>
                  <a:pt x="10282" y="133"/>
                </a:lnTo>
                <a:lnTo>
                  <a:pt x="10282" y="133"/>
                </a:lnTo>
                <a:lnTo>
                  <a:pt x="10169" y="322"/>
                </a:lnTo>
                <a:lnTo>
                  <a:pt x="10169" y="322"/>
                </a:lnTo>
                <a:lnTo>
                  <a:pt x="10112" y="417"/>
                </a:lnTo>
                <a:lnTo>
                  <a:pt x="10112" y="417"/>
                </a:lnTo>
                <a:lnTo>
                  <a:pt x="10055" y="530"/>
                </a:lnTo>
                <a:lnTo>
                  <a:pt x="10055" y="530"/>
                </a:lnTo>
                <a:lnTo>
                  <a:pt x="10018" y="625"/>
                </a:lnTo>
                <a:lnTo>
                  <a:pt x="10018" y="625"/>
                </a:lnTo>
                <a:lnTo>
                  <a:pt x="9980" y="681"/>
                </a:lnTo>
                <a:lnTo>
                  <a:pt x="10641" y="681"/>
                </a:lnTo>
                <a:lnTo>
                  <a:pt x="10641" y="681"/>
                </a:lnTo>
                <a:lnTo>
                  <a:pt x="10641" y="492"/>
                </a:lnTo>
                <a:lnTo>
                  <a:pt x="10641" y="492"/>
                </a:lnTo>
                <a:lnTo>
                  <a:pt x="10660" y="436"/>
                </a:lnTo>
                <a:lnTo>
                  <a:pt x="10660" y="360"/>
                </a:lnTo>
                <a:lnTo>
                  <a:pt x="10660" y="360"/>
                </a:lnTo>
                <a:lnTo>
                  <a:pt x="10679" y="341"/>
                </a:lnTo>
                <a:lnTo>
                  <a:pt x="10698" y="341"/>
                </a:lnTo>
                <a:lnTo>
                  <a:pt x="10698" y="341"/>
                </a:lnTo>
                <a:lnTo>
                  <a:pt x="10717" y="360"/>
                </a:lnTo>
                <a:lnTo>
                  <a:pt x="10717" y="398"/>
                </a:lnTo>
                <a:lnTo>
                  <a:pt x="10717" y="398"/>
                </a:lnTo>
                <a:lnTo>
                  <a:pt x="10717" y="454"/>
                </a:lnTo>
                <a:lnTo>
                  <a:pt x="10717" y="454"/>
                </a:lnTo>
                <a:lnTo>
                  <a:pt x="10698" y="681"/>
                </a:lnTo>
                <a:lnTo>
                  <a:pt x="10698" y="681"/>
                </a:lnTo>
                <a:lnTo>
                  <a:pt x="10679" y="984"/>
                </a:lnTo>
                <a:lnTo>
                  <a:pt x="10679" y="1286"/>
                </a:lnTo>
                <a:lnTo>
                  <a:pt x="10679" y="1286"/>
                </a:lnTo>
                <a:lnTo>
                  <a:pt x="10698" y="1400"/>
                </a:lnTo>
                <a:lnTo>
                  <a:pt x="10736" y="1513"/>
                </a:lnTo>
                <a:lnTo>
                  <a:pt x="10830" y="1740"/>
                </a:lnTo>
                <a:lnTo>
                  <a:pt x="10830" y="1740"/>
                </a:lnTo>
                <a:lnTo>
                  <a:pt x="10944" y="1967"/>
                </a:lnTo>
                <a:lnTo>
                  <a:pt x="11019" y="2174"/>
                </a:lnTo>
                <a:lnTo>
                  <a:pt x="11076" y="2401"/>
                </a:lnTo>
                <a:lnTo>
                  <a:pt x="11114" y="2609"/>
                </a:lnTo>
                <a:lnTo>
                  <a:pt x="11133" y="2836"/>
                </a:lnTo>
                <a:lnTo>
                  <a:pt x="11133" y="3044"/>
                </a:lnTo>
                <a:lnTo>
                  <a:pt x="11133" y="3516"/>
                </a:lnTo>
                <a:lnTo>
                  <a:pt x="11133" y="3516"/>
                </a:lnTo>
                <a:lnTo>
                  <a:pt x="11133" y="3762"/>
                </a:lnTo>
                <a:lnTo>
                  <a:pt x="11095" y="4008"/>
                </a:lnTo>
                <a:lnTo>
                  <a:pt x="11019" y="4499"/>
                </a:lnTo>
                <a:lnTo>
                  <a:pt x="11019" y="4499"/>
                </a:lnTo>
                <a:lnTo>
                  <a:pt x="10981" y="4745"/>
                </a:lnTo>
                <a:lnTo>
                  <a:pt x="10963" y="4991"/>
                </a:lnTo>
                <a:lnTo>
                  <a:pt x="10963" y="4991"/>
                </a:lnTo>
                <a:lnTo>
                  <a:pt x="10925" y="5123"/>
                </a:lnTo>
                <a:lnTo>
                  <a:pt x="10868" y="5255"/>
                </a:lnTo>
                <a:lnTo>
                  <a:pt x="10755" y="5482"/>
                </a:lnTo>
                <a:lnTo>
                  <a:pt x="10603" y="5709"/>
                </a:lnTo>
                <a:lnTo>
                  <a:pt x="10414" y="5917"/>
                </a:lnTo>
                <a:lnTo>
                  <a:pt x="10414" y="5917"/>
                </a:lnTo>
                <a:lnTo>
                  <a:pt x="10188" y="6106"/>
                </a:lnTo>
                <a:lnTo>
                  <a:pt x="9942" y="6295"/>
                </a:lnTo>
                <a:lnTo>
                  <a:pt x="9810" y="6389"/>
                </a:lnTo>
                <a:lnTo>
                  <a:pt x="9715" y="6503"/>
                </a:lnTo>
                <a:lnTo>
                  <a:pt x="9602" y="6616"/>
                </a:lnTo>
                <a:lnTo>
                  <a:pt x="9526" y="6748"/>
                </a:lnTo>
                <a:lnTo>
                  <a:pt x="9526" y="6748"/>
                </a:lnTo>
                <a:lnTo>
                  <a:pt x="9299" y="7183"/>
                </a:lnTo>
                <a:lnTo>
                  <a:pt x="9224" y="7429"/>
                </a:lnTo>
                <a:lnTo>
                  <a:pt x="9129" y="7656"/>
                </a:lnTo>
                <a:lnTo>
                  <a:pt x="9129" y="7656"/>
                </a:lnTo>
                <a:lnTo>
                  <a:pt x="9072" y="8015"/>
                </a:lnTo>
                <a:lnTo>
                  <a:pt x="9016" y="8374"/>
                </a:lnTo>
                <a:lnTo>
                  <a:pt x="9016" y="8374"/>
                </a:lnTo>
                <a:lnTo>
                  <a:pt x="9016" y="8733"/>
                </a:lnTo>
                <a:lnTo>
                  <a:pt x="9016" y="8903"/>
                </a:lnTo>
                <a:lnTo>
                  <a:pt x="9054" y="9092"/>
                </a:lnTo>
                <a:lnTo>
                  <a:pt x="9054" y="9092"/>
                </a:lnTo>
                <a:lnTo>
                  <a:pt x="9110" y="9338"/>
                </a:lnTo>
                <a:lnTo>
                  <a:pt x="9167" y="9583"/>
                </a:lnTo>
                <a:lnTo>
                  <a:pt x="9167" y="9583"/>
                </a:lnTo>
                <a:lnTo>
                  <a:pt x="9186" y="9735"/>
                </a:lnTo>
                <a:lnTo>
                  <a:pt x="9186" y="9886"/>
                </a:lnTo>
                <a:lnTo>
                  <a:pt x="9167" y="10056"/>
                </a:lnTo>
                <a:lnTo>
                  <a:pt x="9148" y="10207"/>
                </a:lnTo>
                <a:lnTo>
                  <a:pt x="9148" y="10207"/>
                </a:lnTo>
                <a:lnTo>
                  <a:pt x="9091" y="10358"/>
                </a:lnTo>
                <a:lnTo>
                  <a:pt x="9035" y="10510"/>
                </a:lnTo>
                <a:lnTo>
                  <a:pt x="8902" y="10793"/>
                </a:lnTo>
                <a:lnTo>
                  <a:pt x="8600" y="11341"/>
                </a:lnTo>
                <a:lnTo>
                  <a:pt x="8600" y="11341"/>
                </a:lnTo>
                <a:lnTo>
                  <a:pt x="8203" y="12097"/>
                </a:lnTo>
                <a:lnTo>
                  <a:pt x="8203" y="12097"/>
                </a:lnTo>
                <a:lnTo>
                  <a:pt x="7749" y="12967"/>
                </a:lnTo>
                <a:lnTo>
                  <a:pt x="7749" y="12967"/>
                </a:lnTo>
                <a:lnTo>
                  <a:pt x="7617" y="13231"/>
                </a:lnTo>
                <a:lnTo>
                  <a:pt x="7523" y="13364"/>
                </a:lnTo>
                <a:lnTo>
                  <a:pt x="7428" y="13477"/>
                </a:lnTo>
                <a:lnTo>
                  <a:pt x="7334" y="13590"/>
                </a:lnTo>
                <a:lnTo>
                  <a:pt x="7201" y="13666"/>
                </a:lnTo>
                <a:lnTo>
                  <a:pt x="7069" y="13742"/>
                </a:lnTo>
                <a:lnTo>
                  <a:pt x="6918" y="13779"/>
                </a:lnTo>
                <a:lnTo>
                  <a:pt x="6918" y="13779"/>
                </a:lnTo>
                <a:lnTo>
                  <a:pt x="6786" y="13817"/>
                </a:lnTo>
                <a:lnTo>
                  <a:pt x="6653" y="13836"/>
                </a:lnTo>
                <a:lnTo>
                  <a:pt x="6540" y="13836"/>
                </a:lnTo>
                <a:lnTo>
                  <a:pt x="6445" y="13817"/>
                </a:lnTo>
                <a:lnTo>
                  <a:pt x="6351" y="13798"/>
                </a:lnTo>
                <a:lnTo>
                  <a:pt x="6275" y="13760"/>
                </a:lnTo>
                <a:lnTo>
                  <a:pt x="6219" y="13723"/>
                </a:lnTo>
                <a:lnTo>
                  <a:pt x="6143" y="13666"/>
                </a:lnTo>
                <a:lnTo>
                  <a:pt x="6030" y="13534"/>
                </a:lnTo>
                <a:lnTo>
                  <a:pt x="5916" y="13382"/>
                </a:lnTo>
                <a:lnTo>
                  <a:pt x="5784" y="13212"/>
                </a:lnTo>
                <a:lnTo>
                  <a:pt x="5652" y="13023"/>
                </a:lnTo>
                <a:lnTo>
                  <a:pt x="5652" y="13023"/>
                </a:lnTo>
                <a:lnTo>
                  <a:pt x="5481" y="12853"/>
                </a:lnTo>
                <a:lnTo>
                  <a:pt x="5387" y="12797"/>
                </a:lnTo>
                <a:lnTo>
                  <a:pt x="5273" y="12759"/>
                </a:lnTo>
                <a:lnTo>
                  <a:pt x="5273" y="12759"/>
                </a:lnTo>
                <a:lnTo>
                  <a:pt x="5198" y="12740"/>
                </a:lnTo>
                <a:lnTo>
                  <a:pt x="5122" y="12759"/>
                </a:lnTo>
                <a:lnTo>
                  <a:pt x="4971" y="12797"/>
                </a:lnTo>
                <a:lnTo>
                  <a:pt x="4858" y="12891"/>
                </a:lnTo>
                <a:lnTo>
                  <a:pt x="4744" y="12986"/>
                </a:lnTo>
                <a:lnTo>
                  <a:pt x="4744" y="12986"/>
                </a:lnTo>
                <a:lnTo>
                  <a:pt x="4669" y="13080"/>
                </a:lnTo>
                <a:lnTo>
                  <a:pt x="4593" y="13175"/>
                </a:lnTo>
                <a:lnTo>
                  <a:pt x="4480" y="13382"/>
                </a:lnTo>
                <a:lnTo>
                  <a:pt x="4480" y="13382"/>
                </a:lnTo>
                <a:lnTo>
                  <a:pt x="4310" y="13685"/>
                </a:lnTo>
                <a:lnTo>
                  <a:pt x="4139" y="13987"/>
                </a:lnTo>
                <a:lnTo>
                  <a:pt x="4139" y="13987"/>
                </a:lnTo>
                <a:lnTo>
                  <a:pt x="3969" y="14271"/>
                </a:lnTo>
                <a:lnTo>
                  <a:pt x="3837" y="14573"/>
                </a:lnTo>
                <a:lnTo>
                  <a:pt x="3837" y="14573"/>
                </a:lnTo>
                <a:lnTo>
                  <a:pt x="3686" y="14857"/>
                </a:lnTo>
                <a:lnTo>
                  <a:pt x="3535" y="15140"/>
                </a:lnTo>
                <a:lnTo>
                  <a:pt x="3478" y="15291"/>
                </a:lnTo>
                <a:lnTo>
                  <a:pt x="3440" y="15443"/>
                </a:lnTo>
                <a:lnTo>
                  <a:pt x="3402" y="15594"/>
                </a:lnTo>
                <a:lnTo>
                  <a:pt x="3383" y="15764"/>
                </a:lnTo>
                <a:lnTo>
                  <a:pt x="3383" y="15764"/>
                </a:lnTo>
                <a:lnTo>
                  <a:pt x="3402" y="16047"/>
                </a:lnTo>
                <a:lnTo>
                  <a:pt x="3440" y="16331"/>
                </a:lnTo>
                <a:lnTo>
                  <a:pt x="3478" y="16614"/>
                </a:lnTo>
                <a:lnTo>
                  <a:pt x="3535" y="16879"/>
                </a:lnTo>
                <a:lnTo>
                  <a:pt x="3667" y="17446"/>
                </a:lnTo>
                <a:lnTo>
                  <a:pt x="3743" y="17730"/>
                </a:lnTo>
                <a:lnTo>
                  <a:pt x="3780" y="17994"/>
                </a:lnTo>
                <a:lnTo>
                  <a:pt x="3780" y="17994"/>
                </a:lnTo>
                <a:lnTo>
                  <a:pt x="3818" y="18278"/>
                </a:lnTo>
                <a:lnTo>
                  <a:pt x="3818" y="18561"/>
                </a:lnTo>
                <a:lnTo>
                  <a:pt x="3799" y="18845"/>
                </a:lnTo>
                <a:lnTo>
                  <a:pt x="3743" y="19128"/>
                </a:lnTo>
                <a:lnTo>
                  <a:pt x="3743" y="19128"/>
                </a:lnTo>
                <a:lnTo>
                  <a:pt x="3648" y="19525"/>
                </a:lnTo>
                <a:lnTo>
                  <a:pt x="3591" y="19714"/>
                </a:lnTo>
                <a:lnTo>
                  <a:pt x="3516" y="19903"/>
                </a:lnTo>
                <a:lnTo>
                  <a:pt x="3516" y="19903"/>
                </a:lnTo>
                <a:lnTo>
                  <a:pt x="3383" y="20130"/>
                </a:lnTo>
                <a:lnTo>
                  <a:pt x="3232" y="20338"/>
                </a:lnTo>
                <a:lnTo>
                  <a:pt x="2911" y="20716"/>
                </a:lnTo>
                <a:lnTo>
                  <a:pt x="2741" y="20924"/>
                </a:lnTo>
                <a:lnTo>
                  <a:pt x="2609" y="21132"/>
                </a:lnTo>
                <a:lnTo>
                  <a:pt x="2495" y="21358"/>
                </a:lnTo>
                <a:lnTo>
                  <a:pt x="2457" y="21472"/>
                </a:lnTo>
                <a:lnTo>
                  <a:pt x="2420" y="21604"/>
                </a:lnTo>
                <a:lnTo>
                  <a:pt x="2420" y="21604"/>
                </a:lnTo>
                <a:lnTo>
                  <a:pt x="2382" y="21755"/>
                </a:lnTo>
                <a:lnTo>
                  <a:pt x="2363" y="21907"/>
                </a:lnTo>
                <a:lnTo>
                  <a:pt x="2363" y="22209"/>
                </a:lnTo>
                <a:lnTo>
                  <a:pt x="2363" y="22530"/>
                </a:lnTo>
                <a:lnTo>
                  <a:pt x="2363" y="22681"/>
                </a:lnTo>
                <a:lnTo>
                  <a:pt x="2344" y="22833"/>
                </a:lnTo>
                <a:lnTo>
                  <a:pt x="2344" y="22833"/>
                </a:lnTo>
                <a:lnTo>
                  <a:pt x="2231" y="23608"/>
                </a:lnTo>
                <a:lnTo>
                  <a:pt x="2174" y="24005"/>
                </a:lnTo>
                <a:lnTo>
                  <a:pt x="2136" y="24401"/>
                </a:lnTo>
                <a:lnTo>
                  <a:pt x="2136" y="24401"/>
                </a:lnTo>
                <a:lnTo>
                  <a:pt x="2098" y="24912"/>
                </a:lnTo>
                <a:lnTo>
                  <a:pt x="2060" y="25157"/>
                </a:lnTo>
                <a:lnTo>
                  <a:pt x="2042" y="25422"/>
                </a:lnTo>
                <a:lnTo>
                  <a:pt x="2042" y="25422"/>
                </a:lnTo>
                <a:lnTo>
                  <a:pt x="1947" y="25913"/>
                </a:lnTo>
                <a:lnTo>
                  <a:pt x="1834" y="26405"/>
                </a:lnTo>
                <a:lnTo>
                  <a:pt x="1834" y="26405"/>
                </a:lnTo>
                <a:lnTo>
                  <a:pt x="1815" y="26556"/>
                </a:lnTo>
                <a:lnTo>
                  <a:pt x="1815" y="26707"/>
                </a:lnTo>
                <a:lnTo>
                  <a:pt x="1834" y="26840"/>
                </a:lnTo>
                <a:lnTo>
                  <a:pt x="1871" y="26991"/>
                </a:lnTo>
                <a:lnTo>
                  <a:pt x="1928" y="27123"/>
                </a:lnTo>
                <a:lnTo>
                  <a:pt x="2004" y="27255"/>
                </a:lnTo>
                <a:lnTo>
                  <a:pt x="2098" y="27369"/>
                </a:lnTo>
                <a:lnTo>
                  <a:pt x="2193" y="27482"/>
                </a:lnTo>
                <a:lnTo>
                  <a:pt x="2193" y="27482"/>
                </a:lnTo>
                <a:lnTo>
                  <a:pt x="2457" y="27709"/>
                </a:lnTo>
                <a:lnTo>
                  <a:pt x="2590" y="27822"/>
                </a:lnTo>
                <a:lnTo>
                  <a:pt x="2703" y="27955"/>
                </a:lnTo>
                <a:lnTo>
                  <a:pt x="2703" y="27955"/>
                </a:lnTo>
                <a:lnTo>
                  <a:pt x="2892" y="28182"/>
                </a:lnTo>
                <a:lnTo>
                  <a:pt x="3081" y="28408"/>
                </a:lnTo>
                <a:lnTo>
                  <a:pt x="3081" y="28408"/>
                </a:lnTo>
                <a:lnTo>
                  <a:pt x="3213" y="28522"/>
                </a:lnTo>
                <a:lnTo>
                  <a:pt x="3365" y="28635"/>
                </a:lnTo>
                <a:lnTo>
                  <a:pt x="3516" y="28711"/>
                </a:lnTo>
                <a:lnTo>
                  <a:pt x="3667" y="28805"/>
                </a:lnTo>
                <a:lnTo>
                  <a:pt x="4007" y="28938"/>
                </a:lnTo>
                <a:lnTo>
                  <a:pt x="4328" y="29070"/>
                </a:lnTo>
                <a:lnTo>
                  <a:pt x="4328" y="29070"/>
                </a:lnTo>
                <a:lnTo>
                  <a:pt x="4536" y="29183"/>
                </a:lnTo>
                <a:lnTo>
                  <a:pt x="4706" y="29334"/>
                </a:lnTo>
                <a:lnTo>
                  <a:pt x="4895" y="29467"/>
                </a:lnTo>
                <a:lnTo>
                  <a:pt x="5066" y="29599"/>
                </a:lnTo>
                <a:lnTo>
                  <a:pt x="5066" y="29599"/>
                </a:lnTo>
                <a:lnTo>
                  <a:pt x="5368" y="29788"/>
                </a:lnTo>
                <a:lnTo>
                  <a:pt x="5670" y="29977"/>
                </a:lnTo>
                <a:lnTo>
                  <a:pt x="5670" y="29977"/>
                </a:lnTo>
                <a:lnTo>
                  <a:pt x="5784" y="30090"/>
                </a:lnTo>
                <a:lnTo>
                  <a:pt x="5916" y="30204"/>
                </a:lnTo>
                <a:lnTo>
                  <a:pt x="6124" y="30450"/>
                </a:lnTo>
                <a:lnTo>
                  <a:pt x="6124" y="30450"/>
                </a:lnTo>
                <a:lnTo>
                  <a:pt x="6256" y="30582"/>
                </a:lnTo>
                <a:lnTo>
                  <a:pt x="6389" y="30676"/>
                </a:lnTo>
                <a:lnTo>
                  <a:pt x="6521" y="30771"/>
                </a:lnTo>
                <a:lnTo>
                  <a:pt x="6634" y="30828"/>
                </a:lnTo>
                <a:lnTo>
                  <a:pt x="6880" y="30941"/>
                </a:lnTo>
                <a:lnTo>
                  <a:pt x="7126" y="31036"/>
                </a:lnTo>
                <a:lnTo>
                  <a:pt x="7239" y="31111"/>
                </a:lnTo>
                <a:lnTo>
                  <a:pt x="7353" y="31187"/>
                </a:lnTo>
                <a:lnTo>
                  <a:pt x="7466" y="31300"/>
                </a:lnTo>
                <a:lnTo>
                  <a:pt x="7598" y="31432"/>
                </a:lnTo>
                <a:lnTo>
                  <a:pt x="7712" y="31621"/>
                </a:lnTo>
                <a:lnTo>
                  <a:pt x="7844" y="31829"/>
                </a:lnTo>
                <a:lnTo>
                  <a:pt x="7976" y="32113"/>
                </a:lnTo>
                <a:lnTo>
                  <a:pt x="8109" y="32434"/>
                </a:lnTo>
                <a:lnTo>
                  <a:pt x="8109" y="32434"/>
                </a:lnTo>
                <a:lnTo>
                  <a:pt x="8222" y="32755"/>
                </a:lnTo>
                <a:lnTo>
                  <a:pt x="8316" y="33077"/>
                </a:lnTo>
                <a:lnTo>
                  <a:pt x="8411" y="33417"/>
                </a:lnTo>
                <a:lnTo>
                  <a:pt x="8524" y="33738"/>
                </a:lnTo>
                <a:lnTo>
                  <a:pt x="8524" y="33738"/>
                </a:lnTo>
                <a:lnTo>
                  <a:pt x="8657" y="34003"/>
                </a:lnTo>
                <a:lnTo>
                  <a:pt x="8808" y="34268"/>
                </a:lnTo>
                <a:lnTo>
                  <a:pt x="8978" y="34513"/>
                </a:lnTo>
                <a:lnTo>
                  <a:pt x="9167" y="34759"/>
                </a:lnTo>
                <a:lnTo>
                  <a:pt x="9167" y="34759"/>
                </a:lnTo>
                <a:lnTo>
                  <a:pt x="9318" y="34910"/>
                </a:lnTo>
                <a:lnTo>
                  <a:pt x="9451" y="35080"/>
                </a:lnTo>
                <a:lnTo>
                  <a:pt x="9451" y="35080"/>
                </a:lnTo>
                <a:lnTo>
                  <a:pt x="9507" y="35213"/>
                </a:lnTo>
                <a:lnTo>
                  <a:pt x="9564" y="35345"/>
                </a:lnTo>
                <a:lnTo>
                  <a:pt x="9640" y="35609"/>
                </a:lnTo>
                <a:lnTo>
                  <a:pt x="9640" y="35609"/>
                </a:lnTo>
                <a:lnTo>
                  <a:pt x="9696" y="35874"/>
                </a:lnTo>
                <a:lnTo>
                  <a:pt x="9715" y="36006"/>
                </a:lnTo>
                <a:lnTo>
                  <a:pt x="9753" y="36120"/>
                </a:lnTo>
                <a:lnTo>
                  <a:pt x="9753" y="36120"/>
                </a:lnTo>
                <a:lnTo>
                  <a:pt x="9810" y="36195"/>
                </a:lnTo>
                <a:lnTo>
                  <a:pt x="9866" y="36252"/>
                </a:lnTo>
                <a:lnTo>
                  <a:pt x="9999" y="36328"/>
                </a:lnTo>
                <a:lnTo>
                  <a:pt x="10150" y="36384"/>
                </a:lnTo>
                <a:lnTo>
                  <a:pt x="10320" y="36403"/>
                </a:lnTo>
                <a:lnTo>
                  <a:pt x="10320" y="36403"/>
                </a:lnTo>
                <a:lnTo>
                  <a:pt x="10471" y="36403"/>
                </a:lnTo>
                <a:lnTo>
                  <a:pt x="10622" y="36365"/>
                </a:lnTo>
                <a:lnTo>
                  <a:pt x="10774" y="36328"/>
                </a:lnTo>
                <a:lnTo>
                  <a:pt x="10925" y="36271"/>
                </a:lnTo>
                <a:lnTo>
                  <a:pt x="10925" y="36271"/>
                </a:lnTo>
                <a:lnTo>
                  <a:pt x="11170" y="36139"/>
                </a:lnTo>
                <a:lnTo>
                  <a:pt x="11416" y="36006"/>
                </a:lnTo>
                <a:lnTo>
                  <a:pt x="11662" y="35874"/>
                </a:lnTo>
                <a:lnTo>
                  <a:pt x="11926" y="35761"/>
                </a:lnTo>
                <a:lnTo>
                  <a:pt x="11926" y="35761"/>
                </a:lnTo>
                <a:lnTo>
                  <a:pt x="12267" y="35666"/>
                </a:lnTo>
                <a:lnTo>
                  <a:pt x="12607" y="35572"/>
                </a:lnTo>
                <a:lnTo>
                  <a:pt x="12777" y="35534"/>
                </a:lnTo>
                <a:lnTo>
                  <a:pt x="12947" y="35515"/>
                </a:lnTo>
                <a:lnTo>
                  <a:pt x="13117" y="35515"/>
                </a:lnTo>
                <a:lnTo>
                  <a:pt x="13306" y="35553"/>
                </a:lnTo>
                <a:lnTo>
                  <a:pt x="13306" y="35553"/>
                </a:lnTo>
                <a:lnTo>
                  <a:pt x="13571" y="35609"/>
                </a:lnTo>
                <a:lnTo>
                  <a:pt x="13835" y="35685"/>
                </a:lnTo>
                <a:lnTo>
                  <a:pt x="14346" y="35874"/>
                </a:lnTo>
                <a:lnTo>
                  <a:pt x="14346" y="35874"/>
                </a:lnTo>
                <a:lnTo>
                  <a:pt x="14629" y="35987"/>
                </a:lnTo>
                <a:lnTo>
                  <a:pt x="14913" y="36120"/>
                </a:lnTo>
                <a:lnTo>
                  <a:pt x="14913" y="36120"/>
                </a:lnTo>
                <a:lnTo>
                  <a:pt x="15140" y="36290"/>
                </a:lnTo>
                <a:lnTo>
                  <a:pt x="15347" y="36479"/>
                </a:lnTo>
                <a:lnTo>
                  <a:pt x="15536" y="36687"/>
                </a:lnTo>
                <a:lnTo>
                  <a:pt x="15725" y="36914"/>
                </a:lnTo>
                <a:lnTo>
                  <a:pt x="15725" y="36914"/>
                </a:lnTo>
                <a:lnTo>
                  <a:pt x="15858" y="37065"/>
                </a:lnTo>
                <a:lnTo>
                  <a:pt x="15933" y="37121"/>
                </a:lnTo>
                <a:lnTo>
                  <a:pt x="16028" y="37178"/>
                </a:lnTo>
                <a:lnTo>
                  <a:pt x="16028" y="37178"/>
                </a:lnTo>
                <a:lnTo>
                  <a:pt x="16179" y="37235"/>
                </a:lnTo>
                <a:lnTo>
                  <a:pt x="16330" y="37254"/>
                </a:lnTo>
                <a:lnTo>
                  <a:pt x="16481" y="37273"/>
                </a:lnTo>
                <a:lnTo>
                  <a:pt x="16633" y="37273"/>
                </a:lnTo>
                <a:lnTo>
                  <a:pt x="16633" y="37273"/>
                </a:lnTo>
                <a:lnTo>
                  <a:pt x="16878" y="37235"/>
                </a:lnTo>
                <a:lnTo>
                  <a:pt x="17143" y="37197"/>
                </a:lnTo>
                <a:lnTo>
                  <a:pt x="17389" y="37121"/>
                </a:lnTo>
                <a:lnTo>
                  <a:pt x="17653" y="37046"/>
                </a:lnTo>
                <a:lnTo>
                  <a:pt x="17653" y="37046"/>
                </a:lnTo>
                <a:lnTo>
                  <a:pt x="18012" y="36914"/>
                </a:lnTo>
                <a:lnTo>
                  <a:pt x="18372" y="36762"/>
                </a:lnTo>
                <a:lnTo>
                  <a:pt x="18372" y="36762"/>
                </a:lnTo>
                <a:lnTo>
                  <a:pt x="18598" y="36649"/>
                </a:lnTo>
                <a:lnTo>
                  <a:pt x="18844" y="36554"/>
                </a:lnTo>
                <a:lnTo>
                  <a:pt x="18844" y="36554"/>
                </a:lnTo>
                <a:lnTo>
                  <a:pt x="19033" y="36517"/>
                </a:lnTo>
                <a:lnTo>
                  <a:pt x="19222" y="36479"/>
                </a:lnTo>
                <a:lnTo>
                  <a:pt x="19222" y="36479"/>
                </a:lnTo>
                <a:lnTo>
                  <a:pt x="19260" y="36479"/>
                </a:lnTo>
                <a:lnTo>
                  <a:pt x="19260" y="36498"/>
                </a:lnTo>
                <a:lnTo>
                  <a:pt x="19260" y="36498"/>
                </a:lnTo>
                <a:lnTo>
                  <a:pt x="19260" y="36536"/>
                </a:lnTo>
                <a:lnTo>
                  <a:pt x="19241" y="36536"/>
                </a:lnTo>
                <a:lnTo>
                  <a:pt x="19241" y="36536"/>
                </a:lnTo>
                <a:lnTo>
                  <a:pt x="19033" y="36573"/>
                </a:lnTo>
                <a:lnTo>
                  <a:pt x="18844" y="36630"/>
                </a:lnTo>
                <a:lnTo>
                  <a:pt x="18844" y="42225"/>
                </a:lnTo>
                <a:lnTo>
                  <a:pt x="18844" y="42225"/>
                </a:lnTo>
                <a:lnTo>
                  <a:pt x="18882" y="42244"/>
                </a:lnTo>
                <a:lnTo>
                  <a:pt x="18882" y="42244"/>
                </a:lnTo>
                <a:lnTo>
                  <a:pt x="19071" y="42357"/>
                </a:lnTo>
                <a:lnTo>
                  <a:pt x="19071" y="42357"/>
                </a:lnTo>
                <a:lnTo>
                  <a:pt x="19146" y="42414"/>
                </a:lnTo>
                <a:lnTo>
                  <a:pt x="19146" y="42414"/>
                </a:lnTo>
                <a:lnTo>
                  <a:pt x="19241" y="42470"/>
                </a:lnTo>
                <a:lnTo>
                  <a:pt x="19241" y="42470"/>
                </a:lnTo>
                <a:lnTo>
                  <a:pt x="19317" y="42508"/>
                </a:lnTo>
                <a:lnTo>
                  <a:pt x="19317" y="42508"/>
                </a:lnTo>
                <a:lnTo>
                  <a:pt x="19335" y="42508"/>
                </a:lnTo>
                <a:lnTo>
                  <a:pt x="19335" y="42508"/>
                </a:lnTo>
                <a:lnTo>
                  <a:pt x="19392" y="42527"/>
                </a:lnTo>
                <a:lnTo>
                  <a:pt x="19392" y="42527"/>
                </a:lnTo>
                <a:lnTo>
                  <a:pt x="19543" y="42584"/>
                </a:lnTo>
                <a:lnTo>
                  <a:pt x="19543" y="42584"/>
                </a:lnTo>
                <a:lnTo>
                  <a:pt x="19581" y="42603"/>
                </a:lnTo>
                <a:lnTo>
                  <a:pt x="19581" y="42603"/>
                </a:lnTo>
                <a:lnTo>
                  <a:pt x="19638" y="42622"/>
                </a:lnTo>
                <a:lnTo>
                  <a:pt x="19638" y="42622"/>
                </a:lnTo>
                <a:lnTo>
                  <a:pt x="19751" y="42640"/>
                </a:lnTo>
                <a:lnTo>
                  <a:pt x="19751" y="42640"/>
                </a:lnTo>
                <a:lnTo>
                  <a:pt x="19770" y="42640"/>
                </a:lnTo>
                <a:lnTo>
                  <a:pt x="19770" y="42640"/>
                </a:lnTo>
                <a:lnTo>
                  <a:pt x="19770" y="42640"/>
                </a:lnTo>
                <a:lnTo>
                  <a:pt x="20035" y="42697"/>
                </a:lnTo>
                <a:lnTo>
                  <a:pt x="20035" y="42697"/>
                </a:lnTo>
                <a:lnTo>
                  <a:pt x="20224" y="42697"/>
                </a:lnTo>
                <a:lnTo>
                  <a:pt x="20224" y="42697"/>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492" name="Google Shape;492;p19"/>
          <p:cNvSpPr/>
          <p:nvPr/>
        </p:nvSpPr>
        <p:spPr>
          <a:xfrm rot="8100000">
            <a:off x="-980676" y="481327"/>
            <a:ext cx="4157067" cy="1378948"/>
          </a:xfrm>
          <a:custGeom>
            <a:avLst/>
            <a:gdLst/>
            <a:ahLst/>
            <a:cxnLst/>
            <a:rect l="l" t="t" r="r" b="b"/>
            <a:pathLst>
              <a:path w="58177" h="19298" extrusionOk="0">
                <a:moveTo>
                  <a:pt x="58177" y="7390"/>
                </a:moveTo>
                <a:lnTo>
                  <a:pt x="58177" y="7390"/>
                </a:lnTo>
                <a:lnTo>
                  <a:pt x="58158" y="7409"/>
                </a:lnTo>
                <a:lnTo>
                  <a:pt x="58139" y="7409"/>
                </a:lnTo>
                <a:lnTo>
                  <a:pt x="58139" y="7409"/>
                </a:lnTo>
                <a:lnTo>
                  <a:pt x="57855" y="7447"/>
                </a:lnTo>
                <a:lnTo>
                  <a:pt x="57591" y="7428"/>
                </a:lnTo>
                <a:lnTo>
                  <a:pt x="57591" y="7428"/>
                </a:lnTo>
                <a:lnTo>
                  <a:pt x="57496" y="7428"/>
                </a:lnTo>
                <a:lnTo>
                  <a:pt x="57496" y="14232"/>
                </a:lnTo>
                <a:lnTo>
                  <a:pt x="57496" y="14232"/>
                </a:lnTo>
                <a:lnTo>
                  <a:pt x="58082" y="14346"/>
                </a:lnTo>
                <a:lnTo>
                  <a:pt x="58082" y="14346"/>
                </a:lnTo>
                <a:lnTo>
                  <a:pt x="58101" y="14365"/>
                </a:lnTo>
                <a:lnTo>
                  <a:pt x="58120" y="14383"/>
                </a:lnTo>
                <a:lnTo>
                  <a:pt x="58120" y="14383"/>
                </a:lnTo>
                <a:lnTo>
                  <a:pt x="58101" y="14402"/>
                </a:lnTo>
                <a:lnTo>
                  <a:pt x="58082" y="14402"/>
                </a:lnTo>
                <a:lnTo>
                  <a:pt x="58082" y="14402"/>
                </a:lnTo>
                <a:lnTo>
                  <a:pt x="57723" y="14346"/>
                </a:lnTo>
                <a:lnTo>
                  <a:pt x="57723" y="14346"/>
                </a:lnTo>
                <a:lnTo>
                  <a:pt x="57496" y="14308"/>
                </a:lnTo>
                <a:lnTo>
                  <a:pt x="57496" y="14308"/>
                </a:lnTo>
                <a:lnTo>
                  <a:pt x="57251" y="14251"/>
                </a:lnTo>
                <a:lnTo>
                  <a:pt x="57024" y="14176"/>
                </a:lnTo>
                <a:lnTo>
                  <a:pt x="56778" y="14100"/>
                </a:lnTo>
                <a:lnTo>
                  <a:pt x="56551" y="13987"/>
                </a:lnTo>
                <a:lnTo>
                  <a:pt x="56343" y="13873"/>
                </a:lnTo>
                <a:lnTo>
                  <a:pt x="56154" y="13722"/>
                </a:lnTo>
                <a:lnTo>
                  <a:pt x="55965" y="13552"/>
                </a:lnTo>
                <a:lnTo>
                  <a:pt x="55814" y="13363"/>
                </a:lnTo>
                <a:lnTo>
                  <a:pt x="55814" y="13363"/>
                </a:lnTo>
                <a:lnTo>
                  <a:pt x="55701" y="13193"/>
                </a:lnTo>
                <a:lnTo>
                  <a:pt x="55606" y="13004"/>
                </a:lnTo>
                <a:lnTo>
                  <a:pt x="55417" y="12626"/>
                </a:lnTo>
                <a:lnTo>
                  <a:pt x="55417" y="12626"/>
                </a:lnTo>
                <a:lnTo>
                  <a:pt x="55361" y="12512"/>
                </a:lnTo>
                <a:lnTo>
                  <a:pt x="55285" y="12399"/>
                </a:lnTo>
                <a:lnTo>
                  <a:pt x="55115" y="12210"/>
                </a:lnTo>
                <a:lnTo>
                  <a:pt x="54907" y="12059"/>
                </a:lnTo>
                <a:lnTo>
                  <a:pt x="54699" y="11907"/>
                </a:lnTo>
                <a:lnTo>
                  <a:pt x="54699" y="11907"/>
                </a:lnTo>
                <a:lnTo>
                  <a:pt x="54415" y="11794"/>
                </a:lnTo>
                <a:lnTo>
                  <a:pt x="54151" y="11662"/>
                </a:lnTo>
                <a:lnTo>
                  <a:pt x="53886" y="11548"/>
                </a:lnTo>
                <a:lnTo>
                  <a:pt x="53603" y="11435"/>
                </a:lnTo>
                <a:lnTo>
                  <a:pt x="53603" y="11435"/>
                </a:lnTo>
                <a:lnTo>
                  <a:pt x="53376" y="11284"/>
                </a:lnTo>
                <a:lnTo>
                  <a:pt x="53149" y="11133"/>
                </a:lnTo>
                <a:lnTo>
                  <a:pt x="52941" y="10962"/>
                </a:lnTo>
                <a:lnTo>
                  <a:pt x="52752" y="10755"/>
                </a:lnTo>
                <a:lnTo>
                  <a:pt x="52752" y="10755"/>
                </a:lnTo>
                <a:lnTo>
                  <a:pt x="52544" y="10509"/>
                </a:lnTo>
                <a:lnTo>
                  <a:pt x="52355" y="10244"/>
                </a:lnTo>
                <a:lnTo>
                  <a:pt x="52147" y="9980"/>
                </a:lnTo>
                <a:lnTo>
                  <a:pt x="51921" y="9734"/>
                </a:lnTo>
                <a:lnTo>
                  <a:pt x="51921" y="9734"/>
                </a:lnTo>
                <a:lnTo>
                  <a:pt x="51618" y="9488"/>
                </a:lnTo>
                <a:lnTo>
                  <a:pt x="51316" y="9261"/>
                </a:lnTo>
                <a:lnTo>
                  <a:pt x="50994" y="9035"/>
                </a:lnTo>
                <a:lnTo>
                  <a:pt x="50692" y="8808"/>
                </a:lnTo>
                <a:lnTo>
                  <a:pt x="50692" y="8808"/>
                </a:lnTo>
                <a:lnTo>
                  <a:pt x="50522" y="8713"/>
                </a:lnTo>
                <a:lnTo>
                  <a:pt x="50371" y="8657"/>
                </a:lnTo>
                <a:lnTo>
                  <a:pt x="50201" y="8619"/>
                </a:lnTo>
                <a:lnTo>
                  <a:pt x="50031" y="8600"/>
                </a:lnTo>
                <a:lnTo>
                  <a:pt x="49860" y="8619"/>
                </a:lnTo>
                <a:lnTo>
                  <a:pt x="49690" y="8657"/>
                </a:lnTo>
                <a:lnTo>
                  <a:pt x="49350" y="8751"/>
                </a:lnTo>
                <a:lnTo>
                  <a:pt x="49010" y="8864"/>
                </a:lnTo>
                <a:lnTo>
                  <a:pt x="48651" y="8959"/>
                </a:lnTo>
                <a:lnTo>
                  <a:pt x="48481" y="8978"/>
                </a:lnTo>
                <a:lnTo>
                  <a:pt x="48311" y="8997"/>
                </a:lnTo>
                <a:lnTo>
                  <a:pt x="48141" y="8997"/>
                </a:lnTo>
                <a:lnTo>
                  <a:pt x="47970" y="8978"/>
                </a:lnTo>
                <a:lnTo>
                  <a:pt x="47970" y="8978"/>
                </a:lnTo>
                <a:lnTo>
                  <a:pt x="47763" y="8921"/>
                </a:lnTo>
                <a:lnTo>
                  <a:pt x="47574" y="8827"/>
                </a:lnTo>
                <a:lnTo>
                  <a:pt x="47385" y="8732"/>
                </a:lnTo>
                <a:lnTo>
                  <a:pt x="47214" y="8619"/>
                </a:lnTo>
                <a:lnTo>
                  <a:pt x="47063" y="8486"/>
                </a:lnTo>
                <a:lnTo>
                  <a:pt x="46912" y="8335"/>
                </a:lnTo>
                <a:lnTo>
                  <a:pt x="46628" y="8014"/>
                </a:lnTo>
                <a:lnTo>
                  <a:pt x="46628" y="8014"/>
                </a:lnTo>
                <a:lnTo>
                  <a:pt x="46402" y="7730"/>
                </a:lnTo>
                <a:lnTo>
                  <a:pt x="46288" y="7598"/>
                </a:lnTo>
                <a:lnTo>
                  <a:pt x="46156" y="7504"/>
                </a:lnTo>
                <a:lnTo>
                  <a:pt x="46005" y="7409"/>
                </a:lnTo>
                <a:lnTo>
                  <a:pt x="45854" y="7352"/>
                </a:lnTo>
                <a:lnTo>
                  <a:pt x="45683" y="7315"/>
                </a:lnTo>
                <a:lnTo>
                  <a:pt x="45494" y="7315"/>
                </a:lnTo>
                <a:lnTo>
                  <a:pt x="45494" y="7315"/>
                </a:lnTo>
                <a:lnTo>
                  <a:pt x="45362" y="7334"/>
                </a:lnTo>
                <a:lnTo>
                  <a:pt x="45230" y="7352"/>
                </a:lnTo>
                <a:lnTo>
                  <a:pt x="44965" y="7428"/>
                </a:lnTo>
                <a:lnTo>
                  <a:pt x="44833" y="7447"/>
                </a:lnTo>
                <a:lnTo>
                  <a:pt x="44701" y="7466"/>
                </a:lnTo>
                <a:lnTo>
                  <a:pt x="44587" y="7447"/>
                </a:lnTo>
                <a:lnTo>
                  <a:pt x="44455" y="7390"/>
                </a:lnTo>
                <a:lnTo>
                  <a:pt x="44455" y="7390"/>
                </a:lnTo>
                <a:lnTo>
                  <a:pt x="44323" y="7296"/>
                </a:lnTo>
                <a:lnTo>
                  <a:pt x="44209" y="7201"/>
                </a:lnTo>
                <a:lnTo>
                  <a:pt x="44096" y="7107"/>
                </a:lnTo>
                <a:lnTo>
                  <a:pt x="43964" y="7012"/>
                </a:lnTo>
                <a:lnTo>
                  <a:pt x="43964" y="7012"/>
                </a:lnTo>
                <a:lnTo>
                  <a:pt x="43869" y="6956"/>
                </a:lnTo>
                <a:lnTo>
                  <a:pt x="43756" y="6918"/>
                </a:lnTo>
                <a:lnTo>
                  <a:pt x="43529" y="6861"/>
                </a:lnTo>
                <a:lnTo>
                  <a:pt x="43302" y="6842"/>
                </a:lnTo>
                <a:lnTo>
                  <a:pt x="43075" y="6842"/>
                </a:lnTo>
                <a:lnTo>
                  <a:pt x="43075" y="6842"/>
                </a:lnTo>
                <a:lnTo>
                  <a:pt x="42697" y="6861"/>
                </a:lnTo>
                <a:lnTo>
                  <a:pt x="42319" y="6899"/>
                </a:lnTo>
                <a:lnTo>
                  <a:pt x="41941" y="6918"/>
                </a:lnTo>
                <a:lnTo>
                  <a:pt x="41563" y="6918"/>
                </a:lnTo>
                <a:lnTo>
                  <a:pt x="41563" y="6918"/>
                </a:lnTo>
                <a:lnTo>
                  <a:pt x="41336" y="6880"/>
                </a:lnTo>
                <a:lnTo>
                  <a:pt x="41110" y="6823"/>
                </a:lnTo>
                <a:lnTo>
                  <a:pt x="40902" y="6710"/>
                </a:lnTo>
                <a:lnTo>
                  <a:pt x="40694" y="6596"/>
                </a:lnTo>
                <a:lnTo>
                  <a:pt x="40694" y="6596"/>
                </a:lnTo>
                <a:lnTo>
                  <a:pt x="40524" y="6464"/>
                </a:lnTo>
                <a:lnTo>
                  <a:pt x="40391" y="6313"/>
                </a:lnTo>
                <a:lnTo>
                  <a:pt x="40259" y="6143"/>
                </a:lnTo>
                <a:lnTo>
                  <a:pt x="40165" y="5954"/>
                </a:lnTo>
                <a:lnTo>
                  <a:pt x="39976" y="5576"/>
                </a:lnTo>
                <a:lnTo>
                  <a:pt x="39787" y="5198"/>
                </a:lnTo>
                <a:lnTo>
                  <a:pt x="39787" y="5198"/>
                </a:lnTo>
                <a:lnTo>
                  <a:pt x="39730" y="5084"/>
                </a:lnTo>
                <a:lnTo>
                  <a:pt x="39654" y="4952"/>
                </a:lnTo>
                <a:lnTo>
                  <a:pt x="39560" y="4858"/>
                </a:lnTo>
                <a:lnTo>
                  <a:pt x="39446" y="4763"/>
                </a:lnTo>
                <a:lnTo>
                  <a:pt x="39446" y="4763"/>
                </a:lnTo>
                <a:lnTo>
                  <a:pt x="39257" y="4650"/>
                </a:lnTo>
                <a:lnTo>
                  <a:pt x="39049" y="4574"/>
                </a:lnTo>
                <a:lnTo>
                  <a:pt x="38860" y="4498"/>
                </a:lnTo>
                <a:lnTo>
                  <a:pt x="38652" y="4404"/>
                </a:lnTo>
                <a:lnTo>
                  <a:pt x="38652" y="4404"/>
                </a:lnTo>
                <a:lnTo>
                  <a:pt x="38369" y="4253"/>
                </a:lnTo>
                <a:lnTo>
                  <a:pt x="38085" y="4083"/>
                </a:lnTo>
                <a:lnTo>
                  <a:pt x="37840" y="3894"/>
                </a:lnTo>
                <a:lnTo>
                  <a:pt x="37594" y="3667"/>
                </a:lnTo>
                <a:lnTo>
                  <a:pt x="37594" y="3667"/>
                </a:lnTo>
                <a:lnTo>
                  <a:pt x="37443" y="3478"/>
                </a:lnTo>
                <a:lnTo>
                  <a:pt x="37292" y="3270"/>
                </a:lnTo>
                <a:lnTo>
                  <a:pt x="37027" y="2835"/>
                </a:lnTo>
                <a:lnTo>
                  <a:pt x="37027" y="2835"/>
                </a:lnTo>
                <a:lnTo>
                  <a:pt x="36933" y="2722"/>
                </a:lnTo>
                <a:lnTo>
                  <a:pt x="36838" y="2608"/>
                </a:lnTo>
                <a:lnTo>
                  <a:pt x="36725" y="2533"/>
                </a:lnTo>
                <a:lnTo>
                  <a:pt x="36592" y="2476"/>
                </a:lnTo>
                <a:lnTo>
                  <a:pt x="36592" y="2476"/>
                </a:lnTo>
                <a:lnTo>
                  <a:pt x="36441" y="2438"/>
                </a:lnTo>
                <a:lnTo>
                  <a:pt x="36290" y="2400"/>
                </a:lnTo>
                <a:lnTo>
                  <a:pt x="36139" y="2400"/>
                </a:lnTo>
                <a:lnTo>
                  <a:pt x="35988" y="2400"/>
                </a:lnTo>
                <a:lnTo>
                  <a:pt x="35836" y="2419"/>
                </a:lnTo>
                <a:lnTo>
                  <a:pt x="35685" y="2438"/>
                </a:lnTo>
                <a:lnTo>
                  <a:pt x="35402" y="2533"/>
                </a:lnTo>
                <a:lnTo>
                  <a:pt x="35402" y="2533"/>
                </a:lnTo>
                <a:lnTo>
                  <a:pt x="35269" y="2589"/>
                </a:lnTo>
                <a:lnTo>
                  <a:pt x="35118" y="2665"/>
                </a:lnTo>
                <a:lnTo>
                  <a:pt x="34853" y="2835"/>
                </a:lnTo>
                <a:lnTo>
                  <a:pt x="34589" y="3005"/>
                </a:lnTo>
                <a:lnTo>
                  <a:pt x="34457" y="3081"/>
                </a:lnTo>
                <a:lnTo>
                  <a:pt x="34324" y="3157"/>
                </a:lnTo>
                <a:lnTo>
                  <a:pt x="34324" y="3157"/>
                </a:lnTo>
                <a:lnTo>
                  <a:pt x="34135" y="3213"/>
                </a:lnTo>
                <a:lnTo>
                  <a:pt x="33946" y="3270"/>
                </a:lnTo>
                <a:lnTo>
                  <a:pt x="33568" y="3346"/>
                </a:lnTo>
                <a:lnTo>
                  <a:pt x="33379" y="3402"/>
                </a:lnTo>
                <a:lnTo>
                  <a:pt x="33209" y="3459"/>
                </a:lnTo>
                <a:lnTo>
                  <a:pt x="33039" y="3553"/>
                </a:lnTo>
                <a:lnTo>
                  <a:pt x="32888" y="3667"/>
                </a:lnTo>
                <a:lnTo>
                  <a:pt x="32888" y="3667"/>
                </a:lnTo>
                <a:lnTo>
                  <a:pt x="32113" y="4347"/>
                </a:lnTo>
                <a:lnTo>
                  <a:pt x="31716" y="4669"/>
                </a:lnTo>
                <a:lnTo>
                  <a:pt x="31300" y="4971"/>
                </a:lnTo>
                <a:lnTo>
                  <a:pt x="31300" y="4971"/>
                </a:lnTo>
                <a:lnTo>
                  <a:pt x="31073" y="5122"/>
                </a:lnTo>
                <a:lnTo>
                  <a:pt x="30847" y="5273"/>
                </a:lnTo>
                <a:lnTo>
                  <a:pt x="30582" y="5406"/>
                </a:lnTo>
                <a:lnTo>
                  <a:pt x="30469" y="5462"/>
                </a:lnTo>
                <a:lnTo>
                  <a:pt x="30317" y="5500"/>
                </a:lnTo>
                <a:lnTo>
                  <a:pt x="30317" y="5500"/>
                </a:lnTo>
                <a:lnTo>
                  <a:pt x="30185" y="5519"/>
                </a:lnTo>
                <a:lnTo>
                  <a:pt x="30053" y="5538"/>
                </a:lnTo>
                <a:lnTo>
                  <a:pt x="29902" y="5538"/>
                </a:lnTo>
                <a:lnTo>
                  <a:pt x="29769" y="5519"/>
                </a:lnTo>
                <a:lnTo>
                  <a:pt x="29618" y="5481"/>
                </a:lnTo>
                <a:lnTo>
                  <a:pt x="29486" y="5443"/>
                </a:lnTo>
                <a:lnTo>
                  <a:pt x="29221" y="5349"/>
                </a:lnTo>
                <a:lnTo>
                  <a:pt x="29221" y="5349"/>
                </a:lnTo>
                <a:lnTo>
                  <a:pt x="29051" y="5292"/>
                </a:lnTo>
                <a:lnTo>
                  <a:pt x="28881" y="5236"/>
                </a:lnTo>
                <a:lnTo>
                  <a:pt x="28711" y="5198"/>
                </a:lnTo>
                <a:lnTo>
                  <a:pt x="28522" y="5179"/>
                </a:lnTo>
                <a:lnTo>
                  <a:pt x="28522" y="5179"/>
                </a:lnTo>
                <a:lnTo>
                  <a:pt x="28257" y="5160"/>
                </a:lnTo>
                <a:lnTo>
                  <a:pt x="28012" y="5122"/>
                </a:lnTo>
                <a:lnTo>
                  <a:pt x="27747" y="5047"/>
                </a:lnTo>
                <a:lnTo>
                  <a:pt x="27501" y="4971"/>
                </a:lnTo>
                <a:lnTo>
                  <a:pt x="27501" y="4971"/>
                </a:lnTo>
                <a:lnTo>
                  <a:pt x="27237" y="4839"/>
                </a:lnTo>
                <a:lnTo>
                  <a:pt x="26991" y="4669"/>
                </a:lnTo>
                <a:lnTo>
                  <a:pt x="26745" y="4498"/>
                </a:lnTo>
                <a:lnTo>
                  <a:pt x="26537" y="4291"/>
                </a:lnTo>
                <a:lnTo>
                  <a:pt x="26329" y="4083"/>
                </a:lnTo>
                <a:lnTo>
                  <a:pt x="26140" y="3856"/>
                </a:lnTo>
                <a:lnTo>
                  <a:pt x="25970" y="3610"/>
                </a:lnTo>
                <a:lnTo>
                  <a:pt x="25819" y="3364"/>
                </a:lnTo>
                <a:lnTo>
                  <a:pt x="25819" y="3364"/>
                </a:lnTo>
                <a:lnTo>
                  <a:pt x="25668" y="3100"/>
                </a:lnTo>
                <a:lnTo>
                  <a:pt x="25517" y="2854"/>
                </a:lnTo>
                <a:lnTo>
                  <a:pt x="25441" y="2741"/>
                </a:lnTo>
                <a:lnTo>
                  <a:pt x="25347" y="2627"/>
                </a:lnTo>
                <a:lnTo>
                  <a:pt x="25233" y="2533"/>
                </a:lnTo>
                <a:lnTo>
                  <a:pt x="25120" y="2438"/>
                </a:lnTo>
                <a:lnTo>
                  <a:pt x="25120" y="2438"/>
                </a:lnTo>
                <a:lnTo>
                  <a:pt x="24931" y="2344"/>
                </a:lnTo>
                <a:lnTo>
                  <a:pt x="24742" y="2249"/>
                </a:lnTo>
                <a:lnTo>
                  <a:pt x="24742" y="2249"/>
                </a:lnTo>
                <a:lnTo>
                  <a:pt x="24553" y="2136"/>
                </a:lnTo>
                <a:lnTo>
                  <a:pt x="24383" y="2022"/>
                </a:lnTo>
                <a:lnTo>
                  <a:pt x="24175" y="1947"/>
                </a:lnTo>
                <a:lnTo>
                  <a:pt x="23967" y="1890"/>
                </a:lnTo>
                <a:lnTo>
                  <a:pt x="23967" y="1890"/>
                </a:lnTo>
                <a:lnTo>
                  <a:pt x="23816" y="1871"/>
                </a:lnTo>
                <a:lnTo>
                  <a:pt x="23645" y="1852"/>
                </a:lnTo>
                <a:lnTo>
                  <a:pt x="23475" y="1852"/>
                </a:lnTo>
                <a:lnTo>
                  <a:pt x="23305" y="1871"/>
                </a:lnTo>
                <a:lnTo>
                  <a:pt x="23154" y="1890"/>
                </a:lnTo>
                <a:lnTo>
                  <a:pt x="22984" y="1947"/>
                </a:lnTo>
                <a:lnTo>
                  <a:pt x="22833" y="2004"/>
                </a:lnTo>
                <a:lnTo>
                  <a:pt x="22682" y="2079"/>
                </a:lnTo>
                <a:lnTo>
                  <a:pt x="22682" y="2079"/>
                </a:lnTo>
                <a:lnTo>
                  <a:pt x="22511" y="2193"/>
                </a:lnTo>
                <a:lnTo>
                  <a:pt x="22360" y="2325"/>
                </a:lnTo>
                <a:lnTo>
                  <a:pt x="22190" y="2438"/>
                </a:lnTo>
                <a:lnTo>
                  <a:pt x="22096" y="2495"/>
                </a:lnTo>
                <a:lnTo>
                  <a:pt x="22001" y="2533"/>
                </a:lnTo>
                <a:lnTo>
                  <a:pt x="22001" y="2533"/>
                </a:lnTo>
                <a:lnTo>
                  <a:pt x="21831" y="2571"/>
                </a:lnTo>
                <a:lnTo>
                  <a:pt x="21680" y="2552"/>
                </a:lnTo>
                <a:lnTo>
                  <a:pt x="21548" y="2514"/>
                </a:lnTo>
                <a:lnTo>
                  <a:pt x="21434" y="2457"/>
                </a:lnTo>
                <a:lnTo>
                  <a:pt x="21321" y="2382"/>
                </a:lnTo>
                <a:lnTo>
                  <a:pt x="21207" y="2268"/>
                </a:lnTo>
                <a:lnTo>
                  <a:pt x="20999" y="2060"/>
                </a:lnTo>
                <a:lnTo>
                  <a:pt x="20999" y="2060"/>
                </a:lnTo>
                <a:lnTo>
                  <a:pt x="20716" y="1739"/>
                </a:lnTo>
                <a:lnTo>
                  <a:pt x="20565" y="1607"/>
                </a:lnTo>
                <a:lnTo>
                  <a:pt x="20395" y="1474"/>
                </a:lnTo>
                <a:lnTo>
                  <a:pt x="20395" y="1474"/>
                </a:lnTo>
                <a:lnTo>
                  <a:pt x="20300" y="1399"/>
                </a:lnTo>
                <a:lnTo>
                  <a:pt x="20168" y="1361"/>
                </a:lnTo>
                <a:lnTo>
                  <a:pt x="20054" y="1361"/>
                </a:lnTo>
                <a:lnTo>
                  <a:pt x="19922" y="1342"/>
                </a:lnTo>
                <a:lnTo>
                  <a:pt x="19922" y="1342"/>
                </a:lnTo>
                <a:lnTo>
                  <a:pt x="19809" y="1342"/>
                </a:lnTo>
                <a:lnTo>
                  <a:pt x="19695" y="1361"/>
                </a:lnTo>
                <a:lnTo>
                  <a:pt x="19468" y="1418"/>
                </a:lnTo>
                <a:lnTo>
                  <a:pt x="19261" y="1512"/>
                </a:lnTo>
                <a:lnTo>
                  <a:pt x="19072" y="1644"/>
                </a:lnTo>
                <a:lnTo>
                  <a:pt x="18883" y="1796"/>
                </a:lnTo>
                <a:lnTo>
                  <a:pt x="18712" y="1947"/>
                </a:lnTo>
                <a:lnTo>
                  <a:pt x="18353" y="2230"/>
                </a:lnTo>
                <a:lnTo>
                  <a:pt x="18353" y="2230"/>
                </a:lnTo>
                <a:lnTo>
                  <a:pt x="18089" y="2438"/>
                </a:lnTo>
                <a:lnTo>
                  <a:pt x="17824" y="2665"/>
                </a:lnTo>
                <a:lnTo>
                  <a:pt x="17597" y="2892"/>
                </a:lnTo>
                <a:lnTo>
                  <a:pt x="17371" y="3157"/>
                </a:lnTo>
                <a:lnTo>
                  <a:pt x="17163" y="3421"/>
                </a:lnTo>
                <a:lnTo>
                  <a:pt x="16993" y="3705"/>
                </a:lnTo>
                <a:lnTo>
                  <a:pt x="16822" y="3988"/>
                </a:lnTo>
                <a:lnTo>
                  <a:pt x="16690" y="4291"/>
                </a:lnTo>
                <a:lnTo>
                  <a:pt x="16690" y="4291"/>
                </a:lnTo>
                <a:lnTo>
                  <a:pt x="16501" y="4725"/>
                </a:lnTo>
                <a:lnTo>
                  <a:pt x="16350" y="5179"/>
                </a:lnTo>
                <a:lnTo>
                  <a:pt x="16199" y="5614"/>
                </a:lnTo>
                <a:lnTo>
                  <a:pt x="16104" y="6086"/>
                </a:lnTo>
                <a:lnTo>
                  <a:pt x="16104" y="6086"/>
                </a:lnTo>
                <a:lnTo>
                  <a:pt x="16010" y="6445"/>
                </a:lnTo>
                <a:lnTo>
                  <a:pt x="15934" y="6804"/>
                </a:lnTo>
                <a:lnTo>
                  <a:pt x="15877" y="6993"/>
                </a:lnTo>
                <a:lnTo>
                  <a:pt x="15821" y="7163"/>
                </a:lnTo>
                <a:lnTo>
                  <a:pt x="15726" y="7334"/>
                </a:lnTo>
                <a:lnTo>
                  <a:pt x="15632" y="7485"/>
                </a:lnTo>
                <a:lnTo>
                  <a:pt x="15632" y="7485"/>
                </a:lnTo>
                <a:lnTo>
                  <a:pt x="15518" y="7617"/>
                </a:lnTo>
                <a:lnTo>
                  <a:pt x="15386" y="7730"/>
                </a:lnTo>
                <a:lnTo>
                  <a:pt x="15310" y="7768"/>
                </a:lnTo>
                <a:lnTo>
                  <a:pt x="15235" y="7806"/>
                </a:lnTo>
                <a:lnTo>
                  <a:pt x="15140" y="7806"/>
                </a:lnTo>
                <a:lnTo>
                  <a:pt x="15065" y="7806"/>
                </a:lnTo>
                <a:lnTo>
                  <a:pt x="15065" y="7806"/>
                </a:lnTo>
                <a:lnTo>
                  <a:pt x="14800" y="7730"/>
                </a:lnTo>
                <a:lnTo>
                  <a:pt x="14687" y="7693"/>
                </a:lnTo>
                <a:lnTo>
                  <a:pt x="14554" y="7655"/>
                </a:lnTo>
                <a:lnTo>
                  <a:pt x="14441" y="7655"/>
                </a:lnTo>
                <a:lnTo>
                  <a:pt x="14328" y="7674"/>
                </a:lnTo>
                <a:lnTo>
                  <a:pt x="14195" y="7730"/>
                </a:lnTo>
                <a:lnTo>
                  <a:pt x="14082" y="7844"/>
                </a:lnTo>
                <a:lnTo>
                  <a:pt x="14082" y="7844"/>
                </a:lnTo>
                <a:lnTo>
                  <a:pt x="13950" y="8014"/>
                </a:lnTo>
                <a:lnTo>
                  <a:pt x="13855" y="8203"/>
                </a:lnTo>
                <a:lnTo>
                  <a:pt x="13761" y="8411"/>
                </a:lnTo>
                <a:lnTo>
                  <a:pt x="13685" y="8619"/>
                </a:lnTo>
                <a:lnTo>
                  <a:pt x="13685" y="8619"/>
                </a:lnTo>
                <a:lnTo>
                  <a:pt x="13515" y="9110"/>
                </a:lnTo>
                <a:lnTo>
                  <a:pt x="13364" y="9639"/>
                </a:lnTo>
                <a:lnTo>
                  <a:pt x="13364" y="9639"/>
                </a:lnTo>
                <a:lnTo>
                  <a:pt x="13307" y="9772"/>
                </a:lnTo>
                <a:lnTo>
                  <a:pt x="13250" y="9923"/>
                </a:lnTo>
                <a:lnTo>
                  <a:pt x="13175" y="10055"/>
                </a:lnTo>
                <a:lnTo>
                  <a:pt x="13080" y="10169"/>
                </a:lnTo>
                <a:lnTo>
                  <a:pt x="12986" y="10282"/>
                </a:lnTo>
                <a:lnTo>
                  <a:pt x="12872" y="10395"/>
                </a:lnTo>
                <a:lnTo>
                  <a:pt x="12759" y="10490"/>
                </a:lnTo>
                <a:lnTo>
                  <a:pt x="12627" y="10584"/>
                </a:lnTo>
                <a:lnTo>
                  <a:pt x="12627" y="10584"/>
                </a:lnTo>
                <a:lnTo>
                  <a:pt x="12419" y="10698"/>
                </a:lnTo>
                <a:lnTo>
                  <a:pt x="12211" y="10811"/>
                </a:lnTo>
                <a:lnTo>
                  <a:pt x="11984" y="10906"/>
                </a:lnTo>
                <a:lnTo>
                  <a:pt x="11757" y="10944"/>
                </a:lnTo>
                <a:lnTo>
                  <a:pt x="11757" y="10944"/>
                </a:lnTo>
                <a:lnTo>
                  <a:pt x="11606" y="10962"/>
                </a:lnTo>
                <a:lnTo>
                  <a:pt x="11474" y="10962"/>
                </a:lnTo>
                <a:lnTo>
                  <a:pt x="11209" y="10925"/>
                </a:lnTo>
                <a:lnTo>
                  <a:pt x="10944" y="10887"/>
                </a:lnTo>
                <a:lnTo>
                  <a:pt x="10812" y="10887"/>
                </a:lnTo>
                <a:lnTo>
                  <a:pt x="10680" y="10887"/>
                </a:lnTo>
                <a:lnTo>
                  <a:pt x="10680" y="10887"/>
                </a:lnTo>
                <a:lnTo>
                  <a:pt x="10491" y="10925"/>
                </a:lnTo>
                <a:lnTo>
                  <a:pt x="10302" y="10981"/>
                </a:lnTo>
                <a:lnTo>
                  <a:pt x="10132" y="11076"/>
                </a:lnTo>
                <a:lnTo>
                  <a:pt x="10056" y="11133"/>
                </a:lnTo>
                <a:lnTo>
                  <a:pt x="9980" y="11208"/>
                </a:lnTo>
                <a:lnTo>
                  <a:pt x="9980" y="11208"/>
                </a:lnTo>
                <a:lnTo>
                  <a:pt x="9867" y="11378"/>
                </a:lnTo>
                <a:lnTo>
                  <a:pt x="9791" y="11567"/>
                </a:lnTo>
                <a:lnTo>
                  <a:pt x="9640" y="11945"/>
                </a:lnTo>
                <a:lnTo>
                  <a:pt x="9489" y="12304"/>
                </a:lnTo>
                <a:lnTo>
                  <a:pt x="9395" y="12493"/>
                </a:lnTo>
                <a:lnTo>
                  <a:pt x="9281" y="12663"/>
                </a:lnTo>
                <a:lnTo>
                  <a:pt x="9281" y="12663"/>
                </a:lnTo>
                <a:lnTo>
                  <a:pt x="9168" y="12815"/>
                </a:lnTo>
                <a:lnTo>
                  <a:pt x="9017" y="12947"/>
                </a:lnTo>
                <a:lnTo>
                  <a:pt x="8865" y="13079"/>
                </a:lnTo>
                <a:lnTo>
                  <a:pt x="8714" y="13212"/>
                </a:lnTo>
                <a:lnTo>
                  <a:pt x="8374" y="13419"/>
                </a:lnTo>
                <a:lnTo>
                  <a:pt x="8034" y="13590"/>
                </a:lnTo>
                <a:lnTo>
                  <a:pt x="8034" y="13590"/>
                </a:lnTo>
                <a:lnTo>
                  <a:pt x="7731" y="13703"/>
                </a:lnTo>
                <a:lnTo>
                  <a:pt x="7429" y="13797"/>
                </a:lnTo>
                <a:lnTo>
                  <a:pt x="7429" y="13797"/>
                </a:lnTo>
                <a:lnTo>
                  <a:pt x="7164" y="13835"/>
                </a:lnTo>
                <a:lnTo>
                  <a:pt x="6900" y="13911"/>
                </a:lnTo>
                <a:lnTo>
                  <a:pt x="6900" y="13911"/>
                </a:lnTo>
                <a:lnTo>
                  <a:pt x="6767" y="13987"/>
                </a:lnTo>
                <a:lnTo>
                  <a:pt x="6616" y="14043"/>
                </a:lnTo>
                <a:lnTo>
                  <a:pt x="6370" y="14232"/>
                </a:lnTo>
                <a:lnTo>
                  <a:pt x="6125" y="14440"/>
                </a:lnTo>
                <a:lnTo>
                  <a:pt x="5917" y="14667"/>
                </a:lnTo>
                <a:lnTo>
                  <a:pt x="5917" y="14667"/>
                </a:lnTo>
                <a:lnTo>
                  <a:pt x="5841" y="14761"/>
                </a:lnTo>
                <a:lnTo>
                  <a:pt x="5766" y="14875"/>
                </a:lnTo>
                <a:lnTo>
                  <a:pt x="5652" y="15083"/>
                </a:lnTo>
                <a:lnTo>
                  <a:pt x="5652" y="15083"/>
                </a:lnTo>
                <a:lnTo>
                  <a:pt x="5501" y="15385"/>
                </a:lnTo>
                <a:lnTo>
                  <a:pt x="5312" y="15650"/>
                </a:lnTo>
                <a:lnTo>
                  <a:pt x="5312" y="15650"/>
                </a:lnTo>
                <a:lnTo>
                  <a:pt x="4896" y="16198"/>
                </a:lnTo>
                <a:lnTo>
                  <a:pt x="4707" y="16481"/>
                </a:lnTo>
                <a:lnTo>
                  <a:pt x="4518" y="16784"/>
                </a:lnTo>
                <a:lnTo>
                  <a:pt x="4518" y="16784"/>
                </a:lnTo>
                <a:lnTo>
                  <a:pt x="4348" y="17124"/>
                </a:lnTo>
                <a:lnTo>
                  <a:pt x="4254" y="17275"/>
                </a:lnTo>
                <a:lnTo>
                  <a:pt x="4159" y="17445"/>
                </a:lnTo>
                <a:lnTo>
                  <a:pt x="4159" y="17445"/>
                </a:lnTo>
                <a:lnTo>
                  <a:pt x="3913" y="17786"/>
                </a:lnTo>
                <a:lnTo>
                  <a:pt x="3800" y="17956"/>
                </a:lnTo>
                <a:lnTo>
                  <a:pt x="3705" y="18145"/>
                </a:lnTo>
                <a:lnTo>
                  <a:pt x="3705" y="18145"/>
                </a:lnTo>
                <a:lnTo>
                  <a:pt x="3668" y="18334"/>
                </a:lnTo>
                <a:lnTo>
                  <a:pt x="3668" y="18504"/>
                </a:lnTo>
                <a:lnTo>
                  <a:pt x="3668" y="18504"/>
                </a:lnTo>
                <a:lnTo>
                  <a:pt x="3687" y="18731"/>
                </a:lnTo>
                <a:lnTo>
                  <a:pt x="3743" y="18957"/>
                </a:lnTo>
                <a:lnTo>
                  <a:pt x="3743" y="18957"/>
                </a:lnTo>
                <a:lnTo>
                  <a:pt x="3819" y="19184"/>
                </a:lnTo>
                <a:lnTo>
                  <a:pt x="3819" y="19184"/>
                </a:lnTo>
                <a:lnTo>
                  <a:pt x="3857" y="19222"/>
                </a:lnTo>
                <a:lnTo>
                  <a:pt x="3894" y="19241"/>
                </a:lnTo>
                <a:lnTo>
                  <a:pt x="3913" y="19241"/>
                </a:lnTo>
                <a:lnTo>
                  <a:pt x="3913" y="19241"/>
                </a:lnTo>
                <a:lnTo>
                  <a:pt x="3932" y="19241"/>
                </a:lnTo>
                <a:lnTo>
                  <a:pt x="3951" y="19260"/>
                </a:lnTo>
                <a:lnTo>
                  <a:pt x="3951" y="19260"/>
                </a:lnTo>
                <a:lnTo>
                  <a:pt x="3932" y="19279"/>
                </a:lnTo>
                <a:lnTo>
                  <a:pt x="3913" y="19298"/>
                </a:lnTo>
                <a:lnTo>
                  <a:pt x="3876" y="19298"/>
                </a:lnTo>
                <a:lnTo>
                  <a:pt x="3876" y="19298"/>
                </a:lnTo>
                <a:lnTo>
                  <a:pt x="3838" y="19279"/>
                </a:lnTo>
                <a:lnTo>
                  <a:pt x="3838" y="19279"/>
                </a:lnTo>
                <a:lnTo>
                  <a:pt x="3800" y="19241"/>
                </a:lnTo>
                <a:lnTo>
                  <a:pt x="3800" y="19241"/>
                </a:lnTo>
                <a:lnTo>
                  <a:pt x="3781" y="19203"/>
                </a:lnTo>
                <a:lnTo>
                  <a:pt x="3781" y="19203"/>
                </a:lnTo>
                <a:lnTo>
                  <a:pt x="3705" y="19052"/>
                </a:lnTo>
                <a:lnTo>
                  <a:pt x="3705" y="19052"/>
                </a:lnTo>
                <a:lnTo>
                  <a:pt x="3630" y="18787"/>
                </a:lnTo>
                <a:lnTo>
                  <a:pt x="3611" y="18655"/>
                </a:lnTo>
                <a:lnTo>
                  <a:pt x="3611" y="18504"/>
                </a:lnTo>
                <a:lnTo>
                  <a:pt x="663" y="18504"/>
                </a:lnTo>
                <a:lnTo>
                  <a:pt x="663" y="18504"/>
                </a:lnTo>
                <a:lnTo>
                  <a:pt x="417" y="18768"/>
                </a:lnTo>
                <a:lnTo>
                  <a:pt x="209" y="19014"/>
                </a:lnTo>
                <a:lnTo>
                  <a:pt x="209" y="19014"/>
                </a:lnTo>
                <a:lnTo>
                  <a:pt x="39" y="19222"/>
                </a:lnTo>
                <a:lnTo>
                  <a:pt x="39" y="19222"/>
                </a:lnTo>
                <a:lnTo>
                  <a:pt x="20" y="19241"/>
                </a:lnTo>
                <a:lnTo>
                  <a:pt x="1" y="19222"/>
                </a:lnTo>
                <a:lnTo>
                  <a:pt x="1" y="19222"/>
                </a:lnTo>
                <a:lnTo>
                  <a:pt x="1" y="19203"/>
                </a:lnTo>
                <a:lnTo>
                  <a:pt x="1" y="19184"/>
                </a:lnTo>
                <a:lnTo>
                  <a:pt x="1" y="19184"/>
                </a:lnTo>
                <a:lnTo>
                  <a:pt x="152" y="18976"/>
                </a:lnTo>
                <a:lnTo>
                  <a:pt x="152" y="18976"/>
                </a:lnTo>
                <a:lnTo>
                  <a:pt x="587" y="18504"/>
                </a:lnTo>
                <a:lnTo>
                  <a:pt x="587" y="18504"/>
                </a:lnTo>
                <a:lnTo>
                  <a:pt x="927" y="18182"/>
                </a:lnTo>
                <a:lnTo>
                  <a:pt x="927" y="18182"/>
                </a:lnTo>
                <a:lnTo>
                  <a:pt x="1059" y="18069"/>
                </a:lnTo>
                <a:lnTo>
                  <a:pt x="1211" y="17975"/>
                </a:lnTo>
                <a:lnTo>
                  <a:pt x="1494" y="17786"/>
                </a:lnTo>
                <a:lnTo>
                  <a:pt x="1494" y="17786"/>
                </a:lnTo>
                <a:lnTo>
                  <a:pt x="1702" y="17615"/>
                </a:lnTo>
                <a:lnTo>
                  <a:pt x="1910" y="17426"/>
                </a:lnTo>
                <a:lnTo>
                  <a:pt x="2080" y="17237"/>
                </a:lnTo>
                <a:lnTo>
                  <a:pt x="2269" y="17048"/>
                </a:lnTo>
                <a:lnTo>
                  <a:pt x="2269" y="17048"/>
                </a:lnTo>
                <a:lnTo>
                  <a:pt x="2534" y="16689"/>
                </a:lnTo>
                <a:lnTo>
                  <a:pt x="2685" y="16519"/>
                </a:lnTo>
                <a:lnTo>
                  <a:pt x="2836" y="16368"/>
                </a:lnTo>
                <a:lnTo>
                  <a:pt x="2836" y="16368"/>
                </a:lnTo>
                <a:lnTo>
                  <a:pt x="3063" y="16217"/>
                </a:lnTo>
                <a:lnTo>
                  <a:pt x="3290" y="16047"/>
                </a:lnTo>
                <a:lnTo>
                  <a:pt x="3290" y="16047"/>
                </a:lnTo>
                <a:lnTo>
                  <a:pt x="3573" y="15820"/>
                </a:lnTo>
                <a:lnTo>
                  <a:pt x="3838" y="15593"/>
                </a:lnTo>
                <a:lnTo>
                  <a:pt x="3838" y="15593"/>
                </a:lnTo>
                <a:lnTo>
                  <a:pt x="4008" y="15404"/>
                </a:lnTo>
                <a:lnTo>
                  <a:pt x="4159" y="15215"/>
                </a:lnTo>
                <a:lnTo>
                  <a:pt x="4462" y="14837"/>
                </a:lnTo>
                <a:lnTo>
                  <a:pt x="4462" y="14837"/>
                </a:lnTo>
                <a:lnTo>
                  <a:pt x="4575" y="14724"/>
                </a:lnTo>
                <a:lnTo>
                  <a:pt x="4707" y="14591"/>
                </a:lnTo>
                <a:lnTo>
                  <a:pt x="4991" y="14383"/>
                </a:lnTo>
                <a:lnTo>
                  <a:pt x="4991" y="14383"/>
                </a:lnTo>
                <a:lnTo>
                  <a:pt x="5766" y="13911"/>
                </a:lnTo>
                <a:lnTo>
                  <a:pt x="6163" y="13684"/>
                </a:lnTo>
                <a:lnTo>
                  <a:pt x="6578" y="13476"/>
                </a:lnTo>
                <a:lnTo>
                  <a:pt x="6578" y="13476"/>
                </a:lnTo>
                <a:lnTo>
                  <a:pt x="6786" y="13382"/>
                </a:lnTo>
                <a:lnTo>
                  <a:pt x="7013" y="13306"/>
                </a:lnTo>
                <a:lnTo>
                  <a:pt x="7467" y="13155"/>
                </a:lnTo>
                <a:lnTo>
                  <a:pt x="7467" y="13155"/>
                </a:lnTo>
                <a:lnTo>
                  <a:pt x="7693" y="13060"/>
                </a:lnTo>
                <a:lnTo>
                  <a:pt x="7901" y="12947"/>
                </a:lnTo>
                <a:lnTo>
                  <a:pt x="8317" y="12720"/>
                </a:lnTo>
                <a:lnTo>
                  <a:pt x="8317" y="12720"/>
                </a:lnTo>
                <a:lnTo>
                  <a:pt x="8563" y="12550"/>
                </a:lnTo>
                <a:lnTo>
                  <a:pt x="8676" y="12437"/>
                </a:lnTo>
                <a:lnTo>
                  <a:pt x="8771" y="12342"/>
                </a:lnTo>
                <a:lnTo>
                  <a:pt x="8771" y="12342"/>
                </a:lnTo>
                <a:lnTo>
                  <a:pt x="8828" y="12210"/>
                </a:lnTo>
                <a:lnTo>
                  <a:pt x="8865" y="12078"/>
                </a:lnTo>
                <a:lnTo>
                  <a:pt x="8903" y="11945"/>
                </a:lnTo>
                <a:lnTo>
                  <a:pt x="8922" y="11813"/>
                </a:lnTo>
                <a:lnTo>
                  <a:pt x="8922" y="11529"/>
                </a:lnTo>
                <a:lnTo>
                  <a:pt x="8941" y="11265"/>
                </a:lnTo>
                <a:lnTo>
                  <a:pt x="8941" y="11265"/>
                </a:lnTo>
                <a:lnTo>
                  <a:pt x="8979" y="11114"/>
                </a:lnTo>
                <a:lnTo>
                  <a:pt x="9017" y="10962"/>
                </a:lnTo>
                <a:lnTo>
                  <a:pt x="9073" y="10830"/>
                </a:lnTo>
                <a:lnTo>
                  <a:pt x="9149" y="10698"/>
                </a:lnTo>
                <a:lnTo>
                  <a:pt x="9319" y="10452"/>
                </a:lnTo>
                <a:lnTo>
                  <a:pt x="9508" y="10225"/>
                </a:lnTo>
                <a:lnTo>
                  <a:pt x="9508" y="10225"/>
                </a:lnTo>
                <a:lnTo>
                  <a:pt x="9602" y="10169"/>
                </a:lnTo>
                <a:lnTo>
                  <a:pt x="9678" y="10093"/>
                </a:lnTo>
                <a:lnTo>
                  <a:pt x="9773" y="10055"/>
                </a:lnTo>
                <a:lnTo>
                  <a:pt x="9886" y="10036"/>
                </a:lnTo>
                <a:lnTo>
                  <a:pt x="9886" y="10036"/>
                </a:lnTo>
                <a:lnTo>
                  <a:pt x="9980" y="10017"/>
                </a:lnTo>
                <a:lnTo>
                  <a:pt x="10075" y="10017"/>
                </a:lnTo>
                <a:lnTo>
                  <a:pt x="10283" y="10036"/>
                </a:lnTo>
                <a:lnTo>
                  <a:pt x="10283" y="10036"/>
                </a:lnTo>
                <a:lnTo>
                  <a:pt x="10434" y="10036"/>
                </a:lnTo>
                <a:lnTo>
                  <a:pt x="10566" y="10017"/>
                </a:lnTo>
                <a:lnTo>
                  <a:pt x="10718" y="9980"/>
                </a:lnTo>
                <a:lnTo>
                  <a:pt x="10850" y="9923"/>
                </a:lnTo>
                <a:lnTo>
                  <a:pt x="10850" y="9923"/>
                </a:lnTo>
                <a:lnTo>
                  <a:pt x="10982" y="9847"/>
                </a:lnTo>
                <a:lnTo>
                  <a:pt x="11096" y="9753"/>
                </a:lnTo>
                <a:lnTo>
                  <a:pt x="11190" y="9639"/>
                </a:lnTo>
                <a:lnTo>
                  <a:pt x="11285" y="9526"/>
                </a:lnTo>
                <a:lnTo>
                  <a:pt x="11455" y="9280"/>
                </a:lnTo>
                <a:lnTo>
                  <a:pt x="11644" y="9053"/>
                </a:lnTo>
                <a:lnTo>
                  <a:pt x="11644" y="9053"/>
                </a:lnTo>
                <a:lnTo>
                  <a:pt x="11738" y="8940"/>
                </a:lnTo>
                <a:lnTo>
                  <a:pt x="11814" y="8827"/>
                </a:lnTo>
                <a:lnTo>
                  <a:pt x="11965" y="8581"/>
                </a:lnTo>
                <a:lnTo>
                  <a:pt x="12097" y="8335"/>
                </a:lnTo>
                <a:lnTo>
                  <a:pt x="12211" y="8071"/>
                </a:lnTo>
                <a:lnTo>
                  <a:pt x="12211" y="8071"/>
                </a:lnTo>
                <a:lnTo>
                  <a:pt x="12419" y="7636"/>
                </a:lnTo>
                <a:lnTo>
                  <a:pt x="12664" y="7220"/>
                </a:lnTo>
                <a:lnTo>
                  <a:pt x="12664" y="7220"/>
                </a:lnTo>
                <a:lnTo>
                  <a:pt x="12891" y="6899"/>
                </a:lnTo>
                <a:lnTo>
                  <a:pt x="13137" y="6577"/>
                </a:lnTo>
                <a:lnTo>
                  <a:pt x="13269" y="6426"/>
                </a:lnTo>
                <a:lnTo>
                  <a:pt x="13401" y="6275"/>
                </a:lnTo>
                <a:lnTo>
                  <a:pt x="13553" y="6143"/>
                </a:lnTo>
                <a:lnTo>
                  <a:pt x="13704" y="6029"/>
                </a:lnTo>
                <a:lnTo>
                  <a:pt x="13704" y="6029"/>
                </a:lnTo>
                <a:lnTo>
                  <a:pt x="13912" y="5897"/>
                </a:lnTo>
                <a:lnTo>
                  <a:pt x="14139" y="5803"/>
                </a:lnTo>
                <a:lnTo>
                  <a:pt x="14346" y="5689"/>
                </a:lnTo>
                <a:lnTo>
                  <a:pt x="14441" y="5614"/>
                </a:lnTo>
                <a:lnTo>
                  <a:pt x="14535" y="5538"/>
                </a:lnTo>
                <a:lnTo>
                  <a:pt x="14535" y="5538"/>
                </a:lnTo>
                <a:lnTo>
                  <a:pt x="14706" y="5387"/>
                </a:lnTo>
                <a:lnTo>
                  <a:pt x="14838" y="5217"/>
                </a:lnTo>
                <a:lnTo>
                  <a:pt x="14970" y="5028"/>
                </a:lnTo>
                <a:lnTo>
                  <a:pt x="15084" y="4839"/>
                </a:lnTo>
                <a:lnTo>
                  <a:pt x="15273" y="4423"/>
                </a:lnTo>
                <a:lnTo>
                  <a:pt x="15462" y="4007"/>
                </a:lnTo>
                <a:lnTo>
                  <a:pt x="15462" y="4007"/>
                </a:lnTo>
                <a:lnTo>
                  <a:pt x="15556" y="3761"/>
                </a:lnTo>
                <a:lnTo>
                  <a:pt x="15688" y="3535"/>
                </a:lnTo>
                <a:lnTo>
                  <a:pt x="15934" y="3062"/>
                </a:lnTo>
                <a:lnTo>
                  <a:pt x="15934" y="3062"/>
                </a:lnTo>
                <a:lnTo>
                  <a:pt x="16029" y="2892"/>
                </a:lnTo>
                <a:lnTo>
                  <a:pt x="16142" y="2741"/>
                </a:lnTo>
                <a:lnTo>
                  <a:pt x="16388" y="2457"/>
                </a:lnTo>
                <a:lnTo>
                  <a:pt x="16671" y="2211"/>
                </a:lnTo>
                <a:lnTo>
                  <a:pt x="16955" y="1966"/>
                </a:lnTo>
                <a:lnTo>
                  <a:pt x="17560" y="1531"/>
                </a:lnTo>
                <a:lnTo>
                  <a:pt x="17862" y="1304"/>
                </a:lnTo>
                <a:lnTo>
                  <a:pt x="18164" y="1077"/>
                </a:lnTo>
                <a:lnTo>
                  <a:pt x="18164" y="1077"/>
                </a:lnTo>
                <a:lnTo>
                  <a:pt x="18486" y="832"/>
                </a:lnTo>
                <a:lnTo>
                  <a:pt x="18826" y="605"/>
                </a:lnTo>
                <a:lnTo>
                  <a:pt x="19185" y="397"/>
                </a:lnTo>
                <a:lnTo>
                  <a:pt x="19544" y="227"/>
                </a:lnTo>
                <a:lnTo>
                  <a:pt x="19544" y="227"/>
                </a:lnTo>
                <a:lnTo>
                  <a:pt x="19771" y="132"/>
                </a:lnTo>
                <a:lnTo>
                  <a:pt x="19998" y="57"/>
                </a:lnTo>
                <a:lnTo>
                  <a:pt x="20225" y="19"/>
                </a:lnTo>
                <a:lnTo>
                  <a:pt x="20451" y="0"/>
                </a:lnTo>
                <a:lnTo>
                  <a:pt x="20451" y="0"/>
                </a:lnTo>
                <a:lnTo>
                  <a:pt x="20640" y="19"/>
                </a:lnTo>
                <a:lnTo>
                  <a:pt x="20810" y="57"/>
                </a:lnTo>
                <a:lnTo>
                  <a:pt x="20962" y="95"/>
                </a:lnTo>
                <a:lnTo>
                  <a:pt x="21113" y="170"/>
                </a:lnTo>
                <a:lnTo>
                  <a:pt x="21245" y="246"/>
                </a:lnTo>
                <a:lnTo>
                  <a:pt x="21359" y="359"/>
                </a:lnTo>
                <a:lnTo>
                  <a:pt x="21623" y="605"/>
                </a:lnTo>
                <a:lnTo>
                  <a:pt x="21623" y="605"/>
                </a:lnTo>
                <a:lnTo>
                  <a:pt x="21944" y="870"/>
                </a:lnTo>
                <a:lnTo>
                  <a:pt x="22115" y="1002"/>
                </a:lnTo>
                <a:lnTo>
                  <a:pt x="22285" y="1115"/>
                </a:lnTo>
                <a:lnTo>
                  <a:pt x="22474" y="1210"/>
                </a:lnTo>
                <a:lnTo>
                  <a:pt x="22663" y="1304"/>
                </a:lnTo>
                <a:lnTo>
                  <a:pt x="22852" y="1399"/>
                </a:lnTo>
                <a:lnTo>
                  <a:pt x="23041" y="1455"/>
                </a:lnTo>
                <a:lnTo>
                  <a:pt x="23041" y="1455"/>
                </a:lnTo>
                <a:lnTo>
                  <a:pt x="23230" y="1493"/>
                </a:lnTo>
                <a:lnTo>
                  <a:pt x="23400" y="1512"/>
                </a:lnTo>
                <a:lnTo>
                  <a:pt x="23570" y="1512"/>
                </a:lnTo>
                <a:lnTo>
                  <a:pt x="23759" y="1512"/>
                </a:lnTo>
                <a:lnTo>
                  <a:pt x="24118" y="1455"/>
                </a:lnTo>
                <a:lnTo>
                  <a:pt x="24458" y="1399"/>
                </a:lnTo>
                <a:lnTo>
                  <a:pt x="24458" y="1399"/>
                </a:lnTo>
                <a:lnTo>
                  <a:pt x="24817" y="1304"/>
                </a:lnTo>
                <a:lnTo>
                  <a:pt x="25006" y="1285"/>
                </a:lnTo>
                <a:lnTo>
                  <a:pt x="25176" y="1285"/>
                </a:lnTo>
                <a:lnTo>
                  <a:pt x="25176" y="1285"/>
                </a:lnTo>
                <a:lnTo>
                  <a:pt x="25365" y="1304"/>
                </a:lnTo>
                <a:lnTo>
                  <a:pt x="25536" y="1361"/>
                </a:lnTo>
                <a:lnTo>
                  <a:pt x="25687" y="1455"/>
                </a:lnTo>
                <a:lnTo>
                  <a:pt x="25838" y="1588"/>
                </a:lnTo>
                <a:lnTo>
                  <a:pt x="25951" y="1720"/>
                </a:lnTo>
                <a:lnTo>
                  <a:pt x="26065" y="1871"/>
                </a:lnTo>
                <a:lnTo>
                  <a:pt x="26159" y="2022"/>
                </a:lnTo>
                <a:lnTo>
                  <a:pt x="26235" y="2193"/>
                </a:lnTo>
                <a:lnTo>
                  <a:pt x="26235" y="2193"/>
                </a:lnTo>
                <a:lnTo>
                  <a:pt x="26310" y="2457"/>
                </a:lnTo>
                <a:lnTo>
                  <a:pt x="26386" y="2722"/>
                </a:lnTo>
                <a:lnTo>
                  <a:pt x="26443" y="2968"/>
                </a:lnTo>
                <a:lnTo>
                  <a:pt x="26499" y="3100"/>
                </a:lnTo>
                <a:lnTo>
                  <a:pt x="26556" y="3213"/>
                </a:lnTo>
                <a:lnTo>
                  <a:pt x="26556" y="3213"/>
                </a:lnTo>
                <a:lnTo>
                  <a:pt x="26670" y="3383"/>
                </a:lnTo>
                <a:lnTo>
                  <a:pt x="26783" y="3535"/>
                </a:lnTo>
                <a:lnTo>
                  <a:pt x="26934" y="3648"/>
                </a:lnTo>
                <a:lnTo>
                  <a:pt x="27085" y="3761"/>
                </a:lnTo>
                <a:lnTo>
                  <a:pt x="27255" y="3837"/>
                </a:lnTo>
                <a:lnTo>
                  <a:pt x="27444" y="3913"/>
                </a:lnTo>
                <a:lnTo>
                  <a:pt x="27633" y="3950"/>
                </a:lnTo>
                <a:lnTo>
                  <a:pt x="27823" y="3969"/>
                </a:lnTo>
                <a:lnTo>
                  <a:pt x="27823" y="3969"/>
                </a:lnTo>
                <a:lnTo>
                  <a:pt x="28068" y="3969"/>
                </a:lnTo>
                <a:lnTo>
                  <a:pt x="28295" y="3931"/>
                </a:lnTo>
                <a:lnTo>
                  <a:pt x="28522" y="3856"/>
                </a:lnTo>
                <a:lnTo>
                  <a:pt x="28749" y="3780"/>
                </a:lnTo>
                <a:lnTo>
                  <a:pt x="28749" y="3780"/>
                </a:lnTo>
                <a:lnTo>
                  <a:pt x="29164" y="3610"/>
                </a:lnTo>
                <a:lnTo>
                  <a:pt x="29580" y="3402"/>
                </a:lnTo>
                <a:lnTo>
                  <a:pt x="30412" y="2986"/>
                </a:lnTo>
                <a:lnTo>
                  <a:pt x="30412" y="2986"/>
                </a:lnTo>
                <a:lnTo>
                  <a:pt x="31735" y="2325"/>
                </a:lnTo>
                <a:lnTo>
                  <a:pt x="31735" y="2325"/>
                </a:lnTo>
                <a:lnTo>
                  <a:pt x="32378" y="2022"/>
                </a:lnTo>
                <a:lnTo>
                  <a:pt x="33020" y="1720"/>
                </a:lnTo>
                <a:lnTo>
                  <a:pt x="33020" y="1720"/>
                </a:lnTo>
                <a:lnTo>
                  <a:pt x="33530" y="1437"/>
                </a:lnTo>
                <a:lnTo>
                  <a:pt x="34041" y="1153"/>
                </a:lnTo>
                <a:lnTo>
                  <a:pt x="34041" y="1153"/>
                </a:lnTo>
                <a:lnTo>
                  <a:pt x="34324" y="1021"/>
                </a:lnTo>
                <a:lnTo>
                  <a:pt x="34627" y="888"/>
                </a:lnTo>
                <a:lnTo>
                  <a:pt x="34929" y="813"/>
                </a:lnTo>
                <a:lnTo>
                  <a:pt x="35099" y="775"/>
                </a:lnTo>
                <a:lnTo>
                  <a:pt x="35250" y="756"/>
                </a:lnTo>
                <a:lnTo>
                  <a:pt x="35250" y="756"/>
                </a:lnTo>
                <a:lnTo>
                  <a:pt x="35496" y="756"/>
                </a:lnTo>
                <a:lnTo>
                  <a:pt x="35723" y="756"/>
                </a:lnTo>
                <a:lnTo>
                  <a:pt x="35969" y="794"/>
                </a:lnTo>
                <a:lnTo>
                  <a:pt x="36195" y="832"/>
                </a:lnTo>
                <a:lnTo>
                  <a:pt x="36441" y="888"/>
                </a:lnTo>
                <a:lnTo>
                  <a:pt x="36668" y="964"/>
                </a:lnTo>
                <a:lnTo>
                  <a:pt x="36895" y="1040"/>
                </a:lnTo>
                <a:lnTo>
                  <a:pt x="37103" y="1134"/>
                </a:lnTo>
                <a:lnTo>
                  <a:pt x="37103" y="1134"/>
                </a:lnTo>
                <a:lnTo>
                  <a:pt x="37613" y="1342"/>
                </a:lnTo>
                <a:lnTo>
                  <a:pt x="37878" y="1455"/>
                </a:lnTo>
                <a:lnTo>
                  <a:pt x="38123" y="1569"/>
                </a:lnTo>
                <a:lnTo>
                  <a:pt x="38369" y="1701"/>
                </a:lnTo>
                <a:lnTo>
                  <a:pt x="38596" y="1852"/>
                </a:lnTo>
                <a:lnTo>
                  <a:pt x="38804" y="2022"/>
                </a:lnTo>
                <a:lnTo>
                  <a:pt x="38993" y="2230"/>
                </a:lnTo>
                <a:lnTo>
                  <a:pt x="38993" y="2230"/>
                </a:lnTo>
                <a:lnTo>
                  <a:pt x="39163" y="2457"/>
                </a:lnTo>
                <a:lnTo>
                  <a:pt x="39295" y="2684"/>
                </a:lnTo>
                <a:lnTo>
                  <a:pt x="39446" y="2911"/>
                </a:lnTo>
                <a:lnTo>
                  <a:pt x="39598" y="3157"/>
                </a:lnTo>
                <a:lnTo>
                  <a:pt x="39598" y="3157"/>
                </a:lnTo>
                <a:lnTo>
                  <a:pt x="39749" y="3383"/>
                </a:lnTo>
                <a:lnTo>
                  <a:pt x="39919" y="3591"/>
                </a:lnTo>
                <a:lnTo>
                  <a:pt x="40278" y="4026"/>
                </a:lnTo>
                <a:lnTo>
                  <a:pt x="40278" y="4026"/>
                </a:lnTo>
                <a:lnTo>
                  <a:pt x="40391" y="4196"/>
                </a:lnTo>
                <a:lnTo>
                  <a:pt x="40505" y="4347"/>
                </a:lnTo>
                <a:lnTo>
                  <a:pt x="40656" y="4498"/>
                </a:lnTo>
                <a:lnTo>
                  <a:pt x="40807" y="4631"/>
                </a:lnTo>
                <a:lnTo>
                  <a:pt x="40807" y="4631"/>
                </a:lnTo>
                <a:lnTo>
                  <a:pt x="40939" y="4744"/>
                </a:lnTo>
                <a:lnTo>
                  <a:pt x="41091" y="4839"/>
                </a:lnTo>
                <a:lnTo>
                  <a:pt x="41242" y="4914"/>
                </a:lnTo>
                <a:lnTo>
                  <a:pt x="41412" y="4990"/>
                </a:lnTo>
                <a:lnTo>
                  <a:pt x="41733" y="5122"/>
                </a:lnTo>
                <a:lnTo>
                  <a:pt x="42073" y="5198"/>
                </a:lnTo>
                <a:lnTo>
                  <a:pt x="42073" y="5198"/>
                </a:lnTo>
                <a:lnTo>
                  <a:pt x="42376" y="5236"/>
                </a:lnTo>
                <a:lnTo>
                  <a:pt x="42508" y="5254"/>
                </a:lnTo>
                <a:lnTo>
                  <a:pt x="42659" y="5292"/>
                </a:lnTo>
                <a:lnTo>
                  <a:pt x="42659" y="5292"/>
                </a:lnTo>
                <a:lnTo>
                  <a:pt x="42867" y="5406"/>
                </a:lnTo>
                <a:lnTo>
                  <a:pt x="43094" y="5519"/>
                </a:lnTo>
                <a:lnTo>
                  <a:pt x="43094" y="5519"/>
                </a:lnTo>
                <a:lnTo>
                  <a:pt x="43548" y="5689"/>
                </a:lnTo>
                <a:lnTo>
                  <a:pt x="44001" y="5859"/>
                </a:lnTo>
                <a:lnTo>
                  <a:pt x="44001" y="5859"/>
                </a:lnTo>
                <a:lnTo>
                  <a:pt x="44134" y="5897"/>
                </a:lnTo>
                <a:lnTo>
                  <a:pt x="44285" y="5935"/>
                </a:lnTo>
                <a:lnTo>
                  <a:pt x="44568" y="5973"/>
                </a:lnTo>
                <a:lnTo>
                  <a:pt x="44568" y="5973"/>
                </a:lnTo>
                <a:lnTo>
                  <a:pt x="44795" y="5992"/>
                </a:lnTo>
                <a:lnTo>
                  <a:pt x="45041" y="5973"/>
                </a:lnTo>
                <a:lnTo>
                  <a:pt x="45268" y="5954"/>
                </a:lnTo>
                <a:lnTo>
                  <a:pt x="45494" y="5916"/>
                </a:lnTo>
                <a:lnTo>
                  <a:pt x="45494" y="5916"/>
                </a:lnTo>
                <a:lnTo>
                  <a:pt x="45740" y="5859"/>
                </a:lnTo>
                <a:lnTo>
                  <a:pt x="45986" y="5803"/>
                </a:lnTo>
                <a:lnTo>
                  <a:pt x="46213" y="5784"/>
                </a:lnTo>
                <a:lnTo>
                  <a:pt x="46345" y="5784"/>
                </a:lnTo>
                <a:lnTo>
                  <a:pt x="46458" y="5803"/>
                </a:lnTo>
                <a:lnTo>
                  <a:pt x="46458" y="5803"/>
                </a:lnTo>
                <a:lnTo>
                  <a:pt x="46610" y="5840"/>
                </a:lnTo>
                <a:lnTo>
                  <a:pt x="46742" y="5897"/>
                </a:lnTo>
                <a:lnTo>
                  <a:pt x="46874" y="5973"/>
                </a:lnTo>
                <a:lnTo>
                  <a:pt x="46988" y="6029"/>
                </a:lnTo>
                <a:lnTo>
                  <a:pt x="47214" y="6218"/>
                </a:lnTo>
                <a:lnTo>
                  <a:pt x="47441" y="6407"/>
                </a:lnTo>
                <a:lnTo>
                  <a:pt x="47441" y="6407"/>
                </a:lnTo>
                <a:lnTo>
                  <a:pt x="47649" y="6596"/>
                </a:lnTo>
                <a:lnTo>
                  <a:pt x="47876" y="6804"/>
                </a:lnTo>
                <a:lnTo>
                  <a:pt x="47989" y="6880"/>
                </a:lnTo>
                <a:lnTo>
                  <a:pt x="48103" y="6956"/>
                </a:lnTo>
                <a:lnTo>
                  <a:pt x="48235" y="7031"/>
                </a:lnTo>
                <a:lnTo>
                  <a:pt x="48367" y="7069"/>
                </a:lnTo>
                <a:lnTo>
                  <a:pt x="48367" y="7069"/>
                </a:lnTo>
                <a:lnTo>
                  <a:pt x="48556" y="7126"/>
                </a:lnTo>
                <a:lnTo>
                  <a:pt x="48745" y="7145"/>
                </a:lnTo>
                <a:lnTo>
                  <a:pt x="48934" y="7145"/>
                </a:lnTo>
                <a:lnTo>
                  <a:pt x="49123" y="7126"/>
                </a:lnTo>
                <a:lnTo>
                  <a:pt x="49123" y="7126"/>
                </a:lnTo>
                <a:lnTo>
                  <a:pt x="49558" y="7069"/>
                </a:lnTo>
                <a:lnTo>
                  <a:pt x="49766" y="7031"/>
                </a:lnTo>
                <a:lnTo>
                  <a:pt x="49974" y="6974"/>
                </a:lnTo>
                <a:lnTo>
                  <a:pt x="49974" y="6974"/>
                </a:lnTo>
                <a:lnTo>
                  <a:pt x="50125" y="6918"/>
                </a:lnTo>
                <a:lnTo>
                  <a:pt x="50257" y="6804"/>
                </a:lnTo>
                <a:lnTo>
                  <a:pt x="50522" y="6577"/>
                </a:lnTo>
                <a:lnTo>
                  <a:pt x="50522" y="6577"/>
                </a:lnTo>
                <a:lnTo>
                  <a:pt x="50805" y="6294"/>
                </a:lnTo>
                <a:lnTo>
                  <a:pt x="51070" y="5973"/>
                </a:lnTo>
                <a:lnTo>
                  <a:pt x="51070" y="5973"/>
                </a:lnTo>
                <a:lnTo>
                  <a:pt x="51221" y="5765"/>
                </a:lnTo>
                <a:lnTo>
                  <a:pt x="51354" y="5576"/>
                </a:lnTo>
                <a:lnTo>
                  <a:pt x="51505" y="5387"/>
                </a:lnTo>
                <a:lnTo>
                  <a:pt x="51599" y="5292"/>
                </a:lnTo>
                <a:lnTo>
                  <a:pt x="51694" y="5217"/>
                </a:lnTo>
                <a:lnTo>
                  <a:pt x="51694" y="5217"/>
                </a:lnTo>
                <a:lnTo>
                  <a:pt x="51845" y="5122"/>
                </a:lnTo>
                <a:lnTo>
                  <a:pt x="51996" y="5047"/>
                </a:lnTo>
                <a:lnTo>
                  <a:pt x="52147" y="4971"/>
                </a:lnTo>
                <a:lnTo>
                  <a:pt x="52318" y="4914"/>
                </a:lnTo>
                <a:lnTo>
                  <a:pt x="52639" y="4839"/>
                </a:lnTo>
                <a:lnTo>
                  <a:pt x="52979" y="4782"/>
                </a:lnTo>
                <a:lnTo>
                  <a:pt x="52979" y="4782"/>
                </a:lnTo>
                <a:lnTo>
                  <a:pt x="53263" y="4782"/>
                </a:lnTo>
                <a:lnTo>
                  <a:pt x="53546" y="4820"/>
                </a:lnTo>
                <a:lnTo>
                  <a:pt x="53811" y="4858"/>
                </a:lnTo>
                <a:lnTo>
                  <a:pt x="54075" y="4914"/>
                </a:lnTo>
                <a:lnTo>
                  <a:pt x="54075" y="4914"/>
                </a:lnTo>
                <a:lnTo>
                  <a:pt x="54283" y="4971"/>
                </a:lnTo>
                <a:lnTo>
                  <a:pt x="54472" y="5047"/>
                </a:lnTo>
                <a:lnTo>
                  <a:pt x="54642" y="5160"/>
                </a:lnTo>
                <a:lnTo>
                  <a:pt x="54812" y="5292"/>
                </a:lnTo>
                <a:lnTo>
                  <a:pt x="54812" y="5292"/>
                </a:lnTo>
                <a:lnTo>
                  <a:pt x="54982" y="5425"/>
                </a:lnTo>
                <a:lnTo>
                  <a:pt x="55153" y="5576"/>
                </a:lnTo>
                <a:lnTo>
                  <a:pt x="55304" y="5727"/>
                </a:lnTo>
                <a:lnTo>
                  <a:pt x="55436" y="5897"/>
                </a:lnTo>
                <a:lnTo>
                  <a:pt x="55436" y="5897"/>
                </a:lnTo>
                <a:lnTo>
                  <a:pt x="55776" y="6351"/>
                </a:lnTo>
                <a:lnTo>
                  <a:pt x="55946" y="6577"/>
                </a:lnTo>
                <a:lnTo>
                  <a:pt x="56060" y="6691"/>
                </a:lnTo>
                <a:lnTo>
                  <a:pt x="56154" y="6785"/>
                </a:lnTo>
                <a:lnTo>
                  <a:pt x="56154" y="6785"/>
                </a:lnTo>
                <a:lnTo>
                  <a:pt x="56306" y="6899"/>
                </a:lnTo>
                <a:lnTo>
                  <a:pt x="56457" y="6993"/>
                </a:lnTo>
                <a:lnTo>
                  <a:pt x="56627" y="7088"/>
                </a:lnTo>
                <a:lnTo>
                  <a:pt x="56797" y="7163"/>
                </a:lnTo>
                <a:lnTo>
                  <a:pt x="56967" y="7239"/>
                </a:lnTo>
                <a:lnTo>
                  <a:pt x="57137" y="7296"/>
                </a:lnTo>
                <a:lnTo>
                  <a:pt x="57326" y="7334"/>
                </a:lnTo>
                <a:lnTo>
                  <a:pt x="57496" y="7371"/>
                </a:lnTo>
                <a:lnTo>
                  <a:pt x="57496" y="7371"/>
                </a:lnTo>
                <a:lnTo>
                  <a:pt x="57704" y="7390"/>
                </a:lnTo>
                <a:lnTo>
                  <a:pt x="57912" y="7390"/>
                </a:lnTo>
                <a:lnTo>
                  <a:pt x="57912" y="7390"/>
                </a:lnTo>
                <a:lnTo>
                  <a:pt x="58139" y="7352"/>
                </a:lnTo>
                <a:lnTo>
                  <a:pt x="58139" y="7352"/>
                </a:lnTo>
                <a:lnTo>
                  <a:pt x="58158" y="7371"/>
                </a:lnTo>
                <a:lnTo>
                  <a:pt x="58177" y="7390"/>
                </a:lnTo>
                <a:lnTo>
                  <a:pt x="58177" y="739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14_1">
    <p:spTree>
      <p:nvGrpSpPr>
        <p:cNvPr id="1" name="Shape 614"/>
        <p:cNvGrpSpPr/>
        <p:nvPr/>
      </p:nvGrpSpPr>
      <p:grpSpPr>
        <a:xfrm>
          <a:off x="0" y="0"/>
          <a:ext cx="0" cy="0"/>
          <a:chOff x="0" y="0"/>
          <a:chExt cx="0" cy="0"/>
        </a:xfrm>
      </p:grpSpPr>
      <p:sp>
        <p:nvSpPr>
          <p:cNvPr id="615" name="Google Shape;615;p25"/>
          <p:cNvSpPr/>
          <p:nvPr/>
        </p:nvSpPr>
        <p:spPr>
          <a:xfrm>
            <a:off x="-1177286" y="-104021"/>
            <a:ext cx="2623695" cy="2563719"/>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616" name="Google Shape;616;p25"/>
          <p:cNvSpPr/>
          <p:nvPr/>
        </p:nvSpPr>
        <p:spPr>
          <a:xfrm rot="10800000">
            <a:off x="10764269" y="5066981"/>
            <a:ext cx="2180955" cy="2131196"/>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617" name="Google Shape;617;p25"/>
          <p:cNvSpPr txBox="1">
            <a:spLocks noGrp="1"/>
          </p:cNvSpPr>
          <p:nvPr>
            <p:ph type="title"/>
          </p:nvPr>
        </p:nvSpPr>
        <p:spPr>
          <a:xfrm>
            <a:off x="960000" y="487680"/>
            <a:ext cx="10272000" cy="731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atin typeface="Cambria" panose="02040503050406030204" pitchFamily="18" charset="0"/>
                <a:ea typeface="Cambria" panose="02040503050406030204" pitchFamily="18"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18" name="Google Shape;618;p25"/>
          <p:cNvSpPr txBox="1">
            <a:spLocks noGrp="1"/>
          </p:cNvSpPr>
          <p:nvPr>
            <p:ph type="subTitle" idx="1"/>
          </p:nvPr>
        </p:nvSpPr>
        <p:spPr>
          <a:xfrm>
            <a:off x="962505" y="3763600"/>
            <a:ext cx="3335600" cy="12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19" name="Google Shape;619;p25"/>
          <p:cNvSpPr txBox="1">
            <a:spLocks noGrp="1"/>
          </p:cNvSpPr>
          <p:nvPr>
            <p:ph type="subTitle" idx="2"/>
          </p:nvPr>
        </p:nvSpPr>
        <p:spPr>
          <a:xfrm>
            <a:off x="4428200" y="3763600"/>
            <a:ext cx="3335600" cy="12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0" name="Google Shape;620;p25"/>
          <p:cNvSpPr txBox="1">
            <a:spLocks noGrp="1"/>
          </p:cNvSpPr>
          <p:nvPr>
            <p:ph type="subTitle" idx="3"/>
          </p:nvPr>
        </p:nvSpPr>
        <p:spPr>
          <a:xfrm>
            <a:off x="7893895" y="3763600"/>
            <a:ext cx="3335600" cy="12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1" name="Google Shape;621;p25"/>
          <p:cNvSpPr txBox="1">
            <a:spLocks noGrp="1"/>
          </p:cNvSpPr>
          <p:nvPr>
            <p:ph type="title" idx="4"/>
          </p:nvPr>
        </p:nvSpPr>
        <p:spPr>
          <a:xfrm>
            <a:off x="959905" y="3470992"/>
            <a:ext cx="3340800" cy="487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2667" b="0">
                <a:latin typeface="Cambria" panose="02040503050406030204" pitchFamily="18" charset="0"/>
                <a:ea typeface="Cambria" panose="02040503050406030204" pitchFamily="18"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22" name="Google Shape;622;p25"/>
          <p:cNvSpPr txBox="1">
            <a:spLocks noGrp="1"/>
          </p:cNvSpPr>
          <p:nvPr>
            <p:ph type="title" idx="5"/>
          </p:nvPr>
        </p:nvSpPr>
        <p:spPr>
          <a:xfrm>
            <a:off x="4425600" y="3470992"/>
            <a:ext cx="3340800" cy="487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2667" b="0">
                <a:latin typeface="Cambria" panose="02040503050406030204" pitchFamily="18" charset="0"/>
                <a:ea typeface="Cambria" panose="02040503050406030204" pitchFamily="18"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23" name="Google Shape;623;p25"/>
          <p:cNvSpPr txBox="1">
            <a:spLocks noGrp="1"/>
          </p:cNvSpPr>
          <p:nvPr>
            <p:ph type="title" idx="6"/>
          </p:nvPr>
        </p:nvSpPr>
        <p:spPr>
          <a:xfrm>
            <a:off x="7891295" y="3470992"/>
            <a:ext cx="3340800" cy="487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2667" b="0">
                <a:latin typeface="Cambria" panose="02040503050406030204" pitchFamily="18" charset="0"/>
                <a:ea typeface="Cambria" panose="02040503050406030204" pitchFamily="18"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24" name="Google Shape;624;p25"/>
          <p:cNvSpPr/>
          <p:nvPr/>
        </p:nvSpPr>
        <p:spPr>
          <a:xfrm rot="10800000" flipH="1">
            <a:off x="9119723" y="5736734"/>
            <a:ext cx="3297020" cy="1378935"/>
          </a:xfrm>
          <a:custGeom>
            <a:avLst/>
            <a:gdLst/>
            <a:ahLst/>
            <a:cxnLst/>
            <a:rect l="l" t="t" r="r" b="b"/>
            <a:pathLst>
              <a:path w="63904" h="26727" extrusionOk="0">
                <a:moveTo>
                  <a:pt x="37367" y="3516"/>
                </a:moveTo>
                <a:lnTo>
                  <a:pt x="37367" y="3516"/>
                </a:lnTo>
                <a:lnTo>
                  <a:pt x="37481" y="3290"/>
                </a:lnTo>
                <a:lnTo>
                  <a:pt x="37518" y="3233"/>
                </a:lnTo>
                <a:lnTo>
                  <a:pt x="37575" y="3176"/>
                </a:lnTo>
                <a:lnTo>
                  <a:pt x="37613" y="3138"/>
                </a:lnTo>
                <a:lnTo>
                  <a:pt x="37651" y="3138"/>
                </a:lnTo>
                <a:lnTo>
                  <a:pt x="37689" y="3138"/>
                </a:lnTo>
                <a:lnTo>
                  <a:pt x="37726" y="3176"/>
                </a:lnTo>
                <a:lnTo>
                  <a:pt x="37745" y="3214"/>
                </a:lnTo>
                <a:lnTo>
                  <a:pt x="37764" y="3271"/>
                </a:lnTo>
                <a:lnTo>
                  <a:pt x="37783" y="3441"/>
                </a:lnTo>
                <a:lnTo>
                  <a:pt x="37783" y="3649"/>
                </a:lnTo>
                <a:lnTo>
                  <a:pt x="37745" y="3894"/>
                </a:lnTo>
                <a:lnTo>
                  <a:pt x="37745" y="3894"/>
                </a:lnTo>
                <a:lnTo>
                  <a:pt x="37689" y="4046"/>
                </a:lnTo>
                <a:lnTo>
                  <a:pt x="37632" y="4235"/>
                </a:lnTo>
                <a:lnTo>
                  <a:pt x="37575" y="4405"/>
                </a:lnTo>
                <a:lnTo>
                  <a:pt x="37481" y="4594"/>
                </a:lnTo>
                <a:lnTo>
                  <a:pt x="37367" y="4764"/>
                </a:lnTo>
                <a:lnTo>
                  <a:pt x="37254" y="4953"/>
                </a:lnTo>
                <a:lnTo>
                  <a:pt x="37103" y="5123"/>
                </a:lnTo>
                <a:lnTo>
                  <a:pt x="36951" y="5293"/>
                </a:lnTo>
                <a:lnTo>
                  <a:pt x="36762" y="5444"/>
                </a:lnTo>
                <a:lnTo>
                  <a:pt x="36554" y="5595"/>
                </a:lnTo>
                <a:lnTo>
                  <a:pt x="36328" y="5728"/>
                </a:lnTo>
                <a:lnTo>
                  <a:pt x="36082" y="5841"/>
                </a:lnTo>
                <a:lnTo>
                  <a:pt x="35817" y="5936"/>
                </a:lnTo>
                <a:lnTo>
                  <a:pt x="35515" y="6011"/>
                </a:lnTo>
                <a:lnTo>
                  <a:pt x="35194" y="6068"/>
                </a:lnTo>
                <a:lnTo>
                  <a:pt x="34835" y="6087"/>
                </a:lnTo>
                <a:lnTo>
                  <a:pt x="34835" y="6087"/>
                </a:lnTo>
                <a:lnTo>
                  <a:pt x="34627" y="6087"/>
                </a:lnTo>
                <a:lnTo>
                  <a:pt x="34419" y="6049"/>
                </a:lnTo>
                <a:lnTo>
                  <a:pt x="34230" y="6011"/>
                </a:lnTo>
                <a:lnTo>
                  <a:pt x="34041" y="5955"/>
                </a:lnTo>
                <a:lnTo>
                  <a:pt x="33852" y="5860"/>
                </a:lnTo>
                <a:lnTo>
                  <a:pt x="33682" y="5766"/>
                </a:lnTo>
                <a:lnTo>
                  <a:pt x="33530" y="5652"/>
                </a:lnTo>
                <a:lnTo>
                  <a:pt x="33379" y="5520"/>
                </a:lnTo>
                <a:lnTo>
                  <a:pt x="33247" y="5369"/>
                </a:lnTo>
                <a:lnTo>
                  <a:pt x="33133" y="5199"/>
                </a:lnTo>
                <a:lnTo>
                  <a:pt x="33020" y="5028"/>
                </a:lnTo>
                <a:lnTo>
                  <a:pt x="32944" y="4858"/>
                </a:lnTo>
                <a:lnTo>
                  <a:pt x="32869" y="4669"/>
                </a:lnTo>
                <a:lnTo>
                  <a:pt x="32812" y="4461"/>
                </a:lnTo>
                <a:lnTo>
                  <a:pt x="32774" y="4272"/>
                </a:lnTo>
                <a:lnTo>
                  <a:pt x="32774" y="4046"/>
                </a:lnTo>
                <a:lnTo>
                  <a:pt x="32774" y="4046"/>
                </a:lnTo>
                <a:lnTo>
                  <a:pt x="32755" y="3894"/>
                </a:lnTo>
                <a:lnTo>
                  <a:pt x="32755" y="3894"/>
                </a:lnTo>
                <a:lnTo>
                  <a:pt x="32661" y="3422"/>
                </a:lnTo>
                <a:lnTo>
                  <a:pt x="32642" y="3176"/>
                </a:lnTo>
                <a:lnTo>
                  <a:pt x="32642" y="3063"/>
                </a:lnTo>
                <a:lnTo>
                  <a:pt x="32661" y="2949"/>
                </a:lnTo>
                <a:lnTo>
                  <a:pt x="32661" y="2949"/>
                </a:lnTo>
                <a:lnTo>
                  <a:pt x="32699" y="2893"/>
                </a:lnTo>
                <a:lnTo>
                  <a:pt x="32774" y="2855"/>
                </a:lnTo>
                <a:lnTo>
                  <a:pt x="32850" y="2836"/>
                </a:lnTo>
                <a:lnTo>
                  <a:pt x="32907" y="2855"/>
                </a:lnTo>
                <a:lnTo>
                  <a:pt x="32982" y="2874"/>
                </a:lnTo>
                <a:lnTo>
                  <a:pt x="33039" y="2930"/>
                </a:lnTo>
                <a:lnTo>
                  <a:pt x="33077" y="2987"/>
                </a:lnTo>
                <a:lnTo>
                  <a:pt x="33077" y="3063"/>
                </a:lnTo>
                <a:lnTo>
                  <a:pt x="33077" y="3063"/>
                </a:lnTo>
                <a:lnTo>
                  <a:pt x="33152" y="3460"/>
                </a:lnTo>
                <a:lnTo>
                  <a:pt x="33190" y="3894"/>
                </a:lnTo>
                <a:lnTo>
                  <a:pt x="33190" y="3894"/>
                </a:lnTo>
                <a:lnTo>
                  <a:pt x="33266" y="4310"/>
                </a:lnTo>
                <a:lnTo>
                  <a:pt x="33304" y="4518"/>
                </a:lnTo>
                <a:lnTo>
                  <a:pt x="33379" y="4726"/>
                </a:lnTo>
                <a:lnTo>
                  <a:pt x="33455" y="4896"/>
                </a:lnTo>
                <a:lnTo>
                  <a:pt x="33568" y="5085"/>
                </a:lnTo>
                <a:lnTo>
                  <a:pt x="33719" y="5236"/>
                </a:lnTo>
                <a:lnTo>
                  <a:pt x="33890" y="5369"/>
                </a:lnTo>
                <a:lnTo>
                  <a:pt x="33890" y="5369"/>
                </a:lnTo>
                <a:lnTo>
                  <a:pt x="34135" y="5482"/>
                </a:lnTo>
                <a:lnTo>
                  <a:pt x="34400" y="5577"/>
                </a:lnTo>
                <a:lnTo>
                  <a:pt x="34646" y="5614"/>
                </a:lnTo>
                <a:lnTo>
                  <a:pt x="34910" y="5633"/>
                </a:lnTo>
                <a:lnTo>
                  <a:pt x="35175" y="5633"/>
                </a:lnTo>
                <a:lnTo>
                  <a:pt x="35420" y="5577"/>
                </a:lnTo>
                <a:lnTo>
                  <a:pt x="35685" y="5520"/>
                </a:lnTo>
                <a:lnTo>
                  <a:pt x="35931" y="5406"/>
                </a:lnTo>
                <a:lnTo>
                  <a:pt x="36158" y="5293"/>
                </a:lnTo>
                <a:lnTo>
                  <a:pt x="36384" y="5142"/>
                </a:lnTo>
                <a:lnTo>
                  <a:pt x="36573" y="4991"/>
                </a:lnTo>
                <a:lnTo>
                  <a:pt x="36762" y="4802"/>
                </a:lnTo>
                <a:lnTo>
                  <a:pt x="36932" y="4594"/>
                </a:lnTo>
                <a:lnTo>
                  <a:pt x="37084" y="4367"/>
                </a:lnTo>
                <a:lnTo>
                  <a:pt x="37197" y="4140"/>
                </a:lnTo>
                <a:lnTo>
                  <a:pt x="37292" y="3894"/>
                </a:lnTo>
                <a:lnTo>
                  <a:pt x="37292" y="3894"/>
                </a:lnTo>
                <a:lnTo>
                  <a:pt x="37329" y="3705"/>
                </a:lnTo>
                <a:lnTo>
                  <a:pt x="37367" y="3516"/>
                </a:lnTo>
                <a:lnTo>
                  <a:pt x="37367" y="3516"/>
                </a:lnTo>
                <a:close/>
                <a:moveTo>
                  <a:pt x="31565" y="26707"/>
                </a:moveTo>
                <a:lnTo>
                  <a:pt x="31565" y="26707"/>
                </a:lnTo>
                <a:lnTo>
                  <a:pt x="31905" y="26726"/>
                </a:lnTo>
                <a:lnTo>
                  <a:pt x="32245" y="26726"/>
                </a:lnTo>
                <a:lnTo>
                  <a:pt x="32566" y="26707"/>
                </a:lnTo>
                <a:lnTo>
                  <a:pt x="32907" y="26670"/>
                </a:lnTo>
                <a:lnTo>
                  <a:pt x="33228" y="26613"/>
                </a:lnTo>
                <a:lnTo>
                  <a:pt x="33549" y="26537"/>
                </a:lnTo>
                <a:lnTo>
                  <a:pt x="33852" y="26462"/>
                </a:lnTo>
                <a:lnTo>
                  <a:pt x="34173" y="26348"/>
                </a:lnTo>
                <a:lnTo>
                  <a:pt x="34475" y="26235"/>
                </a:lnTo>
                <a:lnTo>
                  <a:pt x="34778" y="26102"/>
                </a:lnTo>
                <a:lnTo>
                  <a:pt x="35061" y="25951"/>
                </a:lnTo>
                <a:lnTo>
                  <a:pt x="35364" y="25800"/>
                </a:lnTo>
                <a:lnTo>
                  <a:pt x="35647" y="25630"/>
                </a:lnTo>
                <a:lnTo>
                  <a:pt x="35931" y="25441"/>
                </a:lnTo>
                <a:lnTo>
                  <a:pt x="36479" y="25063"/>
                </a:lnTo>
                <a:lnTo>
                  <a:pt x="36479" y="25063"/>
                </a:lnTo>
                <a:lnTo>
                  <a:pt x="36895" y="24798"/>
                </a:lnTo>
                <a:lnTo>
                  <a:pt x="37329" y="24534"/>
                </a:lnTo>
                <a:lnTo>
                  <a:pt x="38199" y="24023"/>
                </a:lnTo>
                <a:lnTo>
                  <a:pt x="39087" y="23532"/>
                </a:lnTo>
                <a:lnTo>
                  <a:pt x="39957" y="23003"/>
                </a:lnTo>
                <a:lnTo>
                  <a:pt x="39957" y="23003"/>
                </a:lnTo>
                <a:lnTo>
                  <a:pt x="40202" y="22852"/>
                </a:lnTo>
                <a:lnTo>
                  <a:pt x="40448" y="22700"/>
                </a:lnTo>
                <a:lnTo>
                  <a:pt x="40675" y="22511"/>
                </a:lnTo>
                <a:lnTo>
                  <a:pt x="40883" y="22322"/>
                </a:lnTo>
                <a:lnTo>
                  <a:pt x="41091" y="22133"/>
                </a:lnTo>
                <a:lnTo>
                  <a:pt x="41280" y="21925"/>
                </a:lnTo>
                <a:lnTo>
                  <a:pt x="41677" y="21510"/>
                </a:lnTo>
                <a:lnTo>
                  <a:pt x="42414" y="20621"/>
                </a:lnTo>
                <a:lnTo>
                  <a:pt x="42792" y="20187"/>
                </a:lnTo>
                <a:lnTo>
                  <a:pt x="43189" y="19771"/>
                </a:lnTo>
                <a:lnTo>
                  <a:pt x="43189" y="19771"/>
                </a:lnTo>
                <a:lnTo>
                  <a:pt x="43415" y="19582"/>
                </a:lnTo>
                <a:lnTo>
                  <a:pt x="43642" y="19393"/>
                </a:lnTo>
                <a:lnTo>
                  <a:pt x="44134" y="19034"/>
                </a:lnTo>
                <a:lnTo>
                  <a:pt x="44644" y="18712"/>
                </a:lnTo>
                <a:lnTo>
                  <a:pt x="45154" y="18410"/>
                </a:lnTo>
                <a:lnTo>
                  <a:pt x="45683" y="18108"/>
                </a:lnTo>
                <a:lnTo>
                  <a:pt x="46194" y="17786"/>
                </a:lnTo>
                <a:lnTo>
                  <a:pt x="46685" y="17446"/>
                </a:lnTo>
                <a:lnTo>
                  <a:pt x="46931" y="17276"/>
                </a:lnTo>
                <a:lnTo>
                  <a:pt x="47158" y="17087"/>
                </a:lnTo>
                <a:lnTo>
                  <a:pt x="47158" y="17087"/>
                </a:lnTo>
                <a:lnTo>
                  <a:pt x="47403" y="16860"/>
                </a:lnTo>
                <a:lnTo>
                  <a:pt x="47668" y="16652"/>
                </a:lnTo>
                <a:lnTo>
                  <a:pt x="47933" y="16463"/>
                </a:lnTo>
                <a:lnTo>
                  <a:pt x="48197" y="16293"/>
                </a:lnTo>
                <a:lnTo>
                  <a:pt x="48481" y="16123"/>
                </a:lnTo>
                <a:lnTo>
                  <a:pt x="48764" y="15972"/>
                </a:lnTo>
                <a:lnTo>
                  <a:pt x="49350" y="15669"/>
                </a:lnTo>
                <a:lnTo>
                  <a:pt x="49955" y="15405"/>
                </a:lnTo>
                <a:lnTo>
                  <a:pt x="50560" y="15159"/>
                </a:lnTo>
                <a:lnTo>
                  <a:pt x="51165" y="14913"/>
                </a:lnTo>
                <a:lnTo>
                  <a:pt x="51769" y="14668"/>
                </a:lnTo>
                <a:lnTo>
                  <a:pt x="51769" y="14668"/>
                </a:lnTo>
                <a:lnTo>
                  <a:pt x="52147" y="14479"/>
                </a:lnTo>
                <a:lnTo>
                  <a:pt x="52525" y="14271"/>
                </a:lnTo>
                <a:lnTo>
                  <a:pt x="52903" y="14063"/>
                </a:lnTo>
                <a:lnTo>
                  <a:pt x="53263" y="13836"/>
                </a:lnTo>
                <a:lnTo>
                  <a:pt x="53981" y="13364"/>
                </a:lnTo>
                <a:lnTo>
                  <a:pt x="54680" y="12872"/>
                </a:lnTo>
                <a:lnTo>
                  <a:pt x="54680" y="12872"/>
                </a:lnTo>
                <a:lnTo>
                  <a:pt x="55814" y="12248"/>
                </a:lnTo>
                <a:lnTo>
                  <a:pt x="56287" y="11984"/>
                </a:lnTo>
                <a:lnTo>
                  <a:pt x="56702" y="11719"/>
                </a:lnTo>
                <a:lnTo>
                  <a:pt x="57080" y="11455"/>
                </a:lnTo>
                <a:lnTo>
                  <a:pt x="57421" y="11209"/>
                </a:lnTo>
                <a:lnTo>
                  <a:pt x="57723" y="10944"/>
                </a:lnTo>
                <a:lnTo>
                  <a:pt x="58007" y="10661"/>
                </a:lnTo>
                <a:lnTo>
                  <a:pt x="58252" y="10358"/>
                </a:lnTo>
                <a:lnTo>
                  <a:pt x="58498" y="10037"/>
                </a:lnTo>
                <a:lnTo>
                  <a:pt x="58725" y="9678"/>
                </a:lnTo>
                <a:lnTo>
                  <a:pt x="58952" y="9281"/>
                </a:lnTo>
                <a:lnTo>
                  <a:pt x="59178" y="8827"/>
                </a:lnTo>
                <a:lnTo>
                  <a:pt x="59405" y="8336"/>
                </a:lnTo>
                <a:lnTo>
                  <a:pt x="59897" y="7145"/>
                </a:lnTo>
                <a:lnTo>
                  <a:pt x="59897" y="7145"/>
                </a:lnTo>
                <a:lnTo>
                  <a:pt x="60067" y="6900"/>
                </a:lnTo>
                <a:lnTo>
                  <a:pt x="60237" y="6692"/>
                </a:lnTo>
                <a:lnTo>
                  <a:pt x="60615" y="6257"/>
                </a:lnTo>
                <a:lnTo>
                  <a:pt x="61012" y="5860"/>
                </a:lnTo>
                <a:lnTo>
                  <a:pt x="61428" y="5501"/>
                </a:lnTo>
                <a:lnTo>
                  <a:pt x="61862" y="5123"/>
                </a:lnTo>
                <a:lnTo>
                  <a:pt x="62297" y="4783"/>
                </a:lnTo>
                <a:lnTo>
                  <a:pt x="62732" y="4424"/>
                </a:lnTo>
                <a:lnTo>
                  <a:pt x="63166" y="4046"/>
                </a:lnTo>
                <a:lnTo>
                  <a:pt x="63166" y="4046"/>
                </a:lnTo>
                <a:lnTo>
                  <a:pt x="63261" y="3970"/>
                </a:lnTo>
                <a:lnTo>
                  <a:pt x="63393" y="3875"/>
                </a:lnTo>
                <a:lnTo>
                  <a:pt x="63677" y="3705"/>
                </a:lnTo>
                <a:lnTo>
                  <a:pt x="63790" y="3611"/>
                </a:lnTo>
                <a:lnTo>
                  <a:pt x="63866" y="3497"/>
                </a:lnTo>
                <a:lnTo>
                  <a:pt x="63903" y="3441"/>
                </a:lnTo>
                <a:lnTo>
                  <a:pt x="63903" y="3384"/>
                </a:lnTo>
                <a:lnTo>
                  <a:pt x="63903" y="3327"/>
                </a:lnTo>
                <a:lnTo>
                  <a:pt x="63866" y="3252"/>
                </a:lnTo>
                <a:lnTo>
                  <a:pt x="63866" y="3252"/>
                </a:lnTo>
                <a:lnTo>
                  <a:pt x="63790" y="3214"/>
                </a:lnTo>
                <a:lnTo>
                  <a:pt x="63696" y="3195"/>
                </a:lnTo>
                <a:lnTo>
                  <a:pt x="63601" y="3214"/>
                </a:lnTo>
                <a:lnTo>
                  <a:pt x="63488" y="3252"/>
                </a:lnTo>
                <a:lnTo>
                  <a:pt x="63374" y="3308"/>
                </a:lnTo>
                <a:lnTo>
                  <a:pt x="63261" y="3384"/>
                </a:lnTo>
                <a:lnTo>
                  <a:pt x="63015" y="3592"/>
                </a:lnTo>
                <a:lnTo>
                  <a:pt x="62486" y="4046"/>
                </a:lnTo>
                <a:lnTo>
                  <a:pt x="62259" y="4235"/>
                </a:lnTo>
                <a:lnTo>
                  <a:pt x="62051" y="4386"/>
                </a:lnTo>
                <a:lnTo>
                  <a:pt x="62051" y="4386"/>
                </a:lnTo>
                <a:lnTo>
                  <a:pt x="61522" y="4821"/>
                </a:lnTo>
                <a:lnTo>
                  <a:pt x="61050" y="5199"/>
                </a:lnTo>
                <a:lnTo>
                  <a:pt x="60671" y="5539"/>
                </a:lnTo>
                <a:lnTo>
                  <a:pt x="60350" y="5860"/>
                </a:lnTo>
                <a:lnTo>
                  <a:pt x="60086" y="6162"/>
                </a:lnTo>
                <a:lnTo>
                  <a:pt x="59859" y="6427"/>
                </a:lnTo>
                <a:lnTo>
                  <a:pt x="59670" y="6711"/>
                </a:lnTo>
                <a:lnTo>
                  <a:pt x="59519" y="6975"/>
                </a:lnTo>
                <a:lnTo>
                  <a:pt x="59367" y="7240"/>
                </a:lnTo>
                <a:lnTo>
                  <a:pt x="59235" y="7542"/>
                </a:lnTo>
                <a:lnTo>
                  <a:pt x="58952" y="8166"/>
                </a:lnTo>
                <a:lnTo>
                  <a:pt x="58781" y="8544"/>
                </a:lnTo>
                <a:lnTo>
                  <a:pt x="58574" y="8960"/>
                </a:lnTo>
                <a:lnTo>
                  <a:pt x="58328" y="9413"/>
                </a:lnTo>
                <a:lnTo>
                  <a:pt x="58044" y="9924"/>
                </a:lnTo>
                <a:lnTo>
                  <a:pt x="58044" y="9924"/>
                </a:lnTo>
                <a:lnTo>
                  <a:pt x="57912" y="10113"/>
                </a:lnTo>
                <a:lnTo>
                  <a:pt x="57780" y="10283"/>
                </a:lnTo>
                <a:lnTo>
                  <a:pt x="57629" y="10453"/>
                </a:lnTo>
                <a:lnTo>
                  <a:pt x="57458" y="10604"/>
                </a:lnTo>
                <a:lnTo>
                  <a:pt x="57118" y="10888"/>
                </a:lnTo>
                <a:lnTo>
                  <a:pt x="56759" y="11152"/>
                </a:lnTo>
                <a:lnTo>
                  <a:pt x="56362" y="11379"/>
                </a:lnTo>
                <a:lnTo>
                  <a:pt x="55984" y="11606"/>
                </a:lnTo>
                <a:lnTo>
                  <a:pt x="55190" y="12041"/>
                </a:lnTo>
                <a:lnTo>
                  <a:pt x="55190" y="12041"/>
                </a:lnTo>
                <a:lnTo>
                  <a:pt x="54869" y="12211"/>
                </a:lnTo>
                <a:lnTo>
                  <a:pt x="54567" y="12400"/>
                </a:lnTo>
                <a:lnTo>
                  <a:pt x="53981" y="12815"/>
                </a:lnTo>
                <a:lnTo>
                  <a:pt x="53376" y="13212"/>
                </a:lnTo>
                <a:lnTo>
                  <a:pt x="52771" y="13609"/>
                </a:lnTo>
                <a:lnTo>
                  <a:pt x="52771" y="13609"/>
                </a:lnTo>
                <a:lnTo>
                  <a:pt x="52412" y="13817"/>
                </a:lnTo>
                <a:lnTo>
                  <a:pt x="52053" y="14025"/>
                </a:lnTo>
                <a:lnTo>
                  <a:pt x="51675" y="14195"/>
                </a:lnTo>
                <a:lnTo>
                  <a:pt x="51297" y="14365"/>
                </a:lnTo>
                <a:lnTo>
                  <a:pt x="50522" y="14687"/>
                </a:lnTo>
                <a:lnTo>
                  <a:pt x="49728" y="15008"/>
                </a:lnTo>
                <a:lnTo>
                  <a:pt x="48972" y="15348"/>
                </a:lnTo>
                <a:lnTo>
                  <a:pt x="48594" y="15537"/>
                </a:lnTo>
                <a:lnTo>
                  <a:pt x="48235" y="15745"/>
                </a:lnTo>
                <a:lnTo>
                  <a:pt x="47876" y="15953"/>
                </a:lnTo>
                <a:lnTo>
                  <a:pt x="47536" y="16180"/>
                </a:lnTo>
                <a:lnTo>
                  <a:pt x="47195" y="16444"/>
                </a:lnTo>
                <a:lnTo>
                  <a:pt x="46874" y="16728"/>
                </a:lnTo>
                <a:lnTo>
                  <a:pt x="46874" y="16728"/>
                </a:lnTo>
                <a:lnTo>
                  <a:pt x="46496" y="17030"/>
                </a:lnTo>
                <a:lnTo>
                  <a:pt x="46080" y="17314"/>
                </a:lnTo>
                <a:lnTo>
                  <a:pt x="45665" y="17578"/>
                </a:lnTo>
                <a:lnTo>
                  <a:pt x="45249" y="17843"/>
                </a:lnTo>
                <a:lnTo>
                  <a:pt x="44379" y="18353"/>
                </a:lnTo>
                <a:lnTo>
                  <a:pt x="43963" y="18618"/>
                </a:lnTo>
                <a:lnTo>
                  <a:pt x="43548" y="18901"/>
                </a:lnTo>
                <a:lnTo>
                  <a:pt x="43548" y="18901"/>
                </a:lnTo>
                <a:lnTo>
                  <a:pt x="43302" y="19090"/>
                </a:lnTo>
                <a:lnTo>
                  <a:pt x="43056" y="19279"/>
                </a:lnTo>
                <a:lnTo>
                  <a:pt x="42829" y="19506"/>
                </a:lnTo>
                <a:lnTo>
                  <a:pt x="42603" y="19714"/>
                </a:lnTo>
                <a:lnTo>
                  <a:pt x="42187" y="20187"/>
                </a:lnTo>
                <a:lnTo>
                  <a:pt x="41771" y="20678"/>
                </a:lnTo>
                <a:lnTo>
                  <a:pt x="41374" y="21169"/>
                </a:lnTo>
                <a:lnTo>
                  <a:pt x="40958" y="21623"/>
                </a:lnTo>
                <a:lnTo>
                  <a:pt x="40731" y="21850"/>
                </a:lnTo>
                <a:lnTo>
                  <a:pt x="40505" y="22058"/>
                </a:lnTo>
                <a:lnTo>
                  <a:pt x="40259" y="22266"/>
                </a:lnTo>
                <a:lnTo>
                  <a:pt x="39994" y="22436"/>
                </a:lnTo>
                <a:lnTo>
                  <a:pt x="39994" y="22436"/>
                </a:lnTo>
                <a:lnTo>
                  <a:pt x="39484" y="22776"/>
                </a:lnTo>
                <a:lnTo>
                  <a:pt x="38955" y="23078"/>
                </a:lnTo>
                <a:lnTo>
                  <a:pt x="37896" y="23683"/>
                </a:lnTo>
                <a:lnTo>
                  <a:pt x="36838" y="24307"/>
                </a:lnTo>
                <a:lnTo>
                  <a:pt x="36309" y="24628"/>
                </a:lnTo>
                <a:lnTo>
                  <a:pt x="35798" y="24968"/>
                </a:lnTo>
                <a:lnTo>
                  <a:pt x="35798" y="24968"/>
                </a:lnTo>
                <a:lnTo>
                  <a:pt x="35553" y="25157"/>
                </a:lnTo>
                <a:lnTo>
                  <a:pt x="35288" y="25328"/>
                </a:lnTo>
                <a:lnTo>
                  <a:pt x="35024" y="25479"/>
                </a:lnTo>
                <a:lnTo>
                  <a:pt x="34740" y="25630"/>
                </a:lnTo>
                <a:lnTo>
                  <a:pt x="34457" y="25762"/>
                </a:lnTo>
                <a:lnTo>
                  <a:pt x="34173" y="25876"/>
                </a:lnTo>
                <a:lnTo>
                  <a:pt x="33871" y="25970"/>
                </a:lnTo>
                <a:lnTo>
                  <a:pt x="33568" y="26065"/>
                </a:lnTo>
                <a:lnTo>
                  <a:pt x="33266" y="26140"/>
                </a:lnTo>
                <a:lnTo>
                  <a:pt x="32963" y="26197"/>
                </a:lnTo>
                <a:lnTo>
                  <a:pt x="32661" y="26235"/>
                </a:lnTo>
                <a:lnTo>
                  <a:pt x="32340" y="26254"/>
                </a:lnTo>
                <a:lnTo>
                  <a:pt x="32037" y="26273"/>
                </a:lnTo>
                <a:lnTo>
                  <a:pt x="31716" y="26273"/>
                </a:lnTo>
                <a:lnTo>
                  <a:pt x="31414" y="26235"/>
                </a:lnTo>
                <a:lnTo>
                  <a:pt x="31092" y="26197"/>
                </a:lnTo>
                <a:lnTo>
                  <a:pt x="31092" y="26197"/>
                </a:lnTo>
                <a:lnTo>
                  <a:pt x="30828" y="26178"/>
                </a:lnTo>
                <a:lnTo>
                  <a:pt x="30563" y="26121"/>
                </a:lnTo>
                <a:lnTo>
                  <a:pt x="30317" y="26046"/>
                </a:lnTo>
                <a:lnTo>
                  <a:pt x="30091" y="25951"/>
                </a:lnTo>
                <a:lnTo>
                  <a:pt x="29845" y="25857"/>
                </a:lnTo>
                <a:lnTo>
                  <a:pt x="29637" y="25724"/>
                </a:lnTo>
                <a:lnTo>
                  <a:pt x="29410" y="25592"/>
                </a:lnTo>
                <a:lnTo>
                  <a:pt x="29202" y="25441"/>
                </a:lnTo>
                <a:lnTo>
                  <a:pt x="28805" y="25120"/>
                </a:lnTo>
                <a:lnTo>
                  <a:pt x="28427" y="24761"/>
                </a:lnTo>
                <a:lnTo>
                  <a:pt x="28068" y="24383"/>
                </a:lnTo>
                <a:lnTo>
                  <a:pt x="27728" y="24005"/>
                </a:lnTo>
                <a:lnTo>
                  <a:pt x="27728" y="24005"/>
                </a:lnTo>
                <a:lnTo>
                  <a:pt x="27463" y="23740"/>
                </a:lnTo>
                <a:lnTo>
                  <a:pt x="27180" y="23494"/>
                </a:lnTo>
                <a:lnTo>
                  <a:pt x="26613" y="23022"/>
                </a:lnTo>
                <a:lnTo>
                  <a:pt x="26348" y="22776"/>
                </a:lnTo>
                <a:lnTo>
                  <a:pt x="26084" y="22511"/>
                </a:lnTo>
                <a:lnTo>
                  <a:pt x="25819" y="22247"/>
                </a:lnTo>
                <a:lnTo>
                  <a:pt x="25592" y="21963"/>
                </a:lnTo>
                <a:lnTo>
                  <a:pt x="25592" y="21963"/>
                </a:lnTo>
                <a:lnTo>
                  <a:pt x="25233" y="21434"/>
                </a:lnTo>
                <a:lnTo>
                  <a:pt x="24874" y="20905"/>
                </a:lnTo>
                <a:lnTo>
                  <a:pt x="24666" y="20659"/>
                </a:lnTo>
                <a:lnTo>
                  <a:pt x="24458" y="20413"/>
                </a:lnTo>
                <a:lnTo>
                  <a:pt x="24231" y="20206"/>
                </a:lnTo>
                <a:lnTo>
                  <a:pt x="23986" y="20017"/>
                </a:lnTo>
                <a:lnTo>
                  <a:pt x="23986" y="20017"/>
                </a:lnTo>
                <a:lnTo>
                  <a:pt x="23797" y="19884"/>
                </a:lnTo>
                <a:lnTo>
                  <a:pt x="23608" y="19771"/>
                </a:lnTo>
                <a:lnTo>
                  <a:pt x="23400" y="19657"/>
                </a:lnTo>
                <a:lnTo>
                  <a:pt x="23211" y="19582"/>
                </a:lnTo>
                <a:lnTo>
                  <a:pt x="22795" y="19431"/>
                </a:lnTo>
                <a:lnTo>
                  <a:pt x="22360" y="19317"/>
                </a:lnTo>
                <a:lnTo>
                  <a:pt x="21944" y="19204"/>
                </a:lnTo>
                <a:lnTo>
                  <a:pt x="21510" y="19090"/>
                </a:lnTo>
                <a:lnTo>
                  <a:pt x="21094" y="18939"/>
                </a:lnTo>
                <a:lnTo>
                  <a:pt x="20886" y="18864"/>
                </a:lnTo>
                <a:lnTo>
                  <a:pt x="20678" y="18769"/>
                </a:lnTo>
                <a:lnTo>
                  <a:pt x="20678" y="18769"/>
                </a:lnTo>
                <a:lnTo>
                  <a:pt x="20376" y="18599"/>
                </a:lnTo>
                <a:lnTo>
                  <a:pt x="20092" y="18410"/>
                </a:lnTo>
                <a:lnTo>
                  <a:pt x="19828" y="18183"/>
                </a:lnTo>
                <a:lnTo>
                  <a:pt x="19582" y="17956"/>
                </a:lnTo>
                <a:lnTo>
                  <a:pt x="19317" y="17730"/>
                </a:lnTo>
                <a:lnTo>
                  <a:pt x="19053" y="17522"/>
                </a:lnTo>
                <a:lnTo>
                  <a:pt x="18769" y="17314"/>
                </a:lnTo>
                <a:lnTo>
                  <a:pt x="18486" y="17125"/>
                </a:lnTo>
                <a:lnTo>
                  <a:pt x="18486" y="17125"/>
                </a:lnTo>
                <a:lnTo>
                  <a:pt x="18070" y="16898"/>
                </a:lnTo>
                <a:lnTo>
                  <a:pt x="17654" y="16690"/>
                </a:lnTo>
                <a:lnTo>
                  <a:pt x="17219" y="16520"/>
                </a:lnTo>
                <a:lnTo>
                  <a:pt x="16803" y="16350"/>
                </a:lnTo>
                <a:lnTo>
                  <a:pt x="16369" y="16180"/>
                </a:lnTo>
                <a:lnTo>
                  <a:pt x="15934" y="15991"/>
                </a:lnTo>
                <a:lnTo>
                  <a:pt x="15518" y="15783"/>
                </a:lnTo>
                <a:lnTo>
                  <a:pt x="15121" y="15556"/>
                </a:lnTo>
                <a:lnTo>
                  <a:pt x="15121" y="15556"/>
                </a:lnTo>
                <a:lnTo>
                  <a:pt x="14554" y="15102"/>
                </a:lnTo>
                <a:lnTo>
                  <a:pt x="13987" y="14630"/>
                </a:lnTo>
                <a:lnTo>
                  <a:pt x="13685" y="14422"/>
                </a:lnTo>
                <a:lnTo>
                  <a:pt x="13382" y="14214"/>
                </a:lnTo>
                <a:lnTo>
                  <a:pt x="13061" y="14025"/>
                </a:lnTo>
                <a:lnTo>
                  <a:pt x="12721" y="13874"/>
                </a:lnTo>
                <a:lnTo>
                  <a:pt x="12721" y="13874"/>
                </a:lnTo>
                <a:lnTo>
                  <a:pt x="12362" y="13742"/>
                </a:lnTo>
                <a:lnTo>
                  <a:pt x="12022" y="13609"/>
                </a:lnTo>
                <a:lnTo>
                  <a:pt x="11663" y="13439"/>
                </a:lnTo>
                <a:lnTo>
                  <a:pt x="11322" y="13269"/>
                </a:lnTo>
                <a:lnTo>
                  <a:pt x="11001" y="13099"/>
                </a:lnTo>
                <a:lnTo>
                  <a:pt x="10661" y="12910"/>
                </a:lnTo>
                <a:lnTo>
                  <a:pt x="10037" y="12494"/>
                </a:lnTo>
                <a:lnTo>
                  <a:pt x="9413" y="12059"/>
                </a:lnTo>
                <a:lnTo>
                  <a:pt x="8809" y="11587"/>
                </a:lnTo>
                <a:lnTo>
                  <a:pt x="8242" y="11077"/>
                </a:lnTo>
                <a:lnTo>
                  <a:pt x="7693" y="10566"/>
                </a:lnTo>
                <a:lnTo>
                  <a:pt x="7693" y="10566"/>
                </a:lnTo>
                <a:lnTo>
                  <a:pt x="7448" y="10264"/>
                </a:lnTo>
                <a:lnTo>
                  <a:pt x="7221" y="9961"/>
                </a:lnTo>
                <a:lnTo>
                  <a:pt x="6786" y="9338"/>
                </a:lnTo>
                <a:lnTo>
                  <a:pt x="6578" y="9016"/>
                </a:lnTo>
                <a:lnTo>
                  <a:pt x="6352" y="8714"/>
                </a:lnTo>
                <a:lnTo>
                  <a:pt x="6106" y="8412"/>
                </a:lnTo>
                <a:lnTo>
                  <a:pt x="5822" y="8147"/>
                </a:lnTo>
                <a:lnTo>
                  <a:pt x="5822" y="8147"/>
                </a:lnTo>
                <a:lnTo>
                  <a:pt x="5614" y="7977"/>
                </a:lnTo>
                <a:lnTo>
                  <a:pt x="5369" y="7788"/>
                </a:lnTo>
                <a:lnTo>
                  <a:pt x="4877" y="7467"/>
                </a:lnTo>
                <a:lnTo>
                  <a:pt x="4348" y="7145"/>
                </a:lnTo>
                <a:lnTo>
                  <a:pt x="3800" y="6824"/>
                </a:lnTo>
                <a:lnTo>
                  <a:pt x="3233" y="6503"/>
                </a:lnTo>
                <a:lnTo>
                  <a:pt x="2685" y="6181"/>
                </a:lnTo>
                <a:lnTo>
                  <a:pt x="2175" y="5860"/>
                </a:lnTo>
                <a:lnTo>
                  <a:pt x="1929" y="5690"/>
                </a:lnTo>
                <a:lnTo>
                  <a:pt x="1702" y="5501"/>
                </a:lnTo>
                <a:lnTo>
                  <a:pt x="1475" y="5312"/>
                </a:lnTo>
                <a:lnTo>
                  <a:pt x="1267" y="5123"/>
                </a:lnTo>
                <a:lnTo>
                  <a:pt x="1078" y="4934"/>
                </a:lnTo>
                <a:lnTo>
                  <a:pt x="908" y="4726"/>
                </a:lnTo>
                <a:lnTo>
                  <a:pt x="776" y="4499"/>
                </a:lnTo>
                <a:lnTo>
                  <a:pt x="644" y="4272"/>
                </a:lnTo>
                <a:lnTo>
                  <a:pt x="549" y="4046"/>
                </a:lnTo>
                <a:lnTo>
                  <a:pt x="473" y="3781"/>
                </a:lnTo>
                <a:lnTo>
                  <a:pt x="417" y="3535"/>
                </a:lnTo>
                <a:lnTo>
                  <a:pt x="398" y="3252"/>
                </a:lnTo>
                <a:lnTo>
                  <a:pt x="417" y="2968"/>
                </a:lnTo>
                <a:lnTo>
                  <a:pt x="473" y="2666"/>
                </a:lnTo>
                <a:lnTo>
                  <a:pt x="549" y="2345"/>
                </a:lnTo>
                <a:lnTo>
                  <a:pt x="662" y="2004"/>
                </a:lnTo>
                <a:lnTo>
                  <a:pt x="833" y="1664"/>
                </a:lnTo>
                <a:lnTo>
                  <a:pt x="1022" y="1286"/>
                </a:lnTo>
                <a:lnTo>
                  <a:pt x="1022" y="1286"/>
                </a:lnTo>
                <a:lnTo>
                  <a:pt x="1154" y="1135"/>
                </a:lnTo>
                <a:lnTo>
                  <a:pt x="1267" y="984"/>
                </a:lnTo>
                <a:lnTo>
                  <a:pt x="1418" y="870"/>
                </a:lnTo>
                <a:lnTo>
                  <a:pt x="1494" y="814"/>
                </a:lnTo>
                <a:lnTo>
                  <a:pt x="1589" y="776"/>
                </a:lnTo>
                <a:lnTo>
                  <a:pt x="1589" y="776"/>
                </a:lnTo>
                <a:lnTo>
                  <a:pt x="1664" y="738"/>
                </a:lnTo>
                <a:lnTo>
                  <a:pt x="1721" y="662"/>
                </a:lnTo>
                <a:lnTo>
                  <a:pt x="1740" y="587"/>
                </a:lnTo>
                <a:lnTo>
                  <a:pt x="1740" y="492"/>
                </a:lnTo>
                <a:lnTo>
                  <a:pt x="1740" y="492"/>
                </a:lnTo>
                <a:lnTo>
                  <a:pt x="1721" y="436"/>
                </a:lnTo>
                <a:lnTo>
                  <a:pt x="1683" y="398"/>
                </a:lnTo>
                <a:lnTo>
                  <a:pt x="1645" y="360"/>
                </a:lnTo>
                <a:lnTo>
                  <a:pt x="1589" y="341"/>
                </a:lnTo>
                <a:lnTo>
                  <a:pt x="1494" y="341"/>
                </a:lnTo>
                <a:lnTo>
                  <a:pt x="1362" y="360"/>
                </a:lnTo>
                <a:lnTo>
                  <a:pt x="1248" y="417"/>
                </a:lnTo>
                <a:lnTo>
                  <a:pt x="1154" y="492"/>
                </a:lnTo>
                <a:lnTo>
                  <a:pt x="1059" y="568"/>
                </a:lnTo>
                <a:lnTo>
                  <a:pt x="984" y="643"/>
                </a:lnTo>
                <a:lnTo>
                  <a:pt x="984" y="643"/>
                </a:lnTo>
                <a:lnTo>
                  <a:pt x="833" y="814"/>
                </a:lnTo>
                <a:lnTo>
                  <a:pt x="681" y="984"/>
                </a:lnTo>
                <a:lnTo>
                  <a:pt x="568" y="1173"/>
                </a:lnTo>
                <a:lnTo>
                  <a:pt x="455" y="1362"/>
                </a:lnTo>
                <a:lnTo>
                  <a:pt x="341" y="1551"/>
                </a:lnTo>
                <a:lnTo>
                  <a:pt x="266" y="1740"/>
                </a:lnTo>
                <a:lnTo>
                  <a:pt x="190" y="1929"/>
                </a:lnTo>
                <a:lnTo>
                  <a:pt x="114" y="2137"/>
                </a:lnTo>
                <a:lnTo>
                  <a:pt x="77" y="2326"/>
                </a:lnTo>
                <a:lnTo>
                  <a:pt x="39" y="2534"/>
                </a:lnTo>
                <a:lnTo>
                  <a:pt x="1" y="2723"/>
                </a:lnTo>
                <a:lnTo>
                  <a:pt x="1" y="2930"/>
                </a:lnTo>
                <a:lnTo>
                  <a:pt x="1" y="3119"/>
                </a:lnTo>
                <a:lnTo>
                  <a:pt x="1" y="3327"/>
                </a:lnTo>
                <a:lnTo>
                  <a:pt x="20" y="3535"/>
                </a:lnTo>
                <a:lnTo>
                  <a:pt x="58" y="3724"/>
                </a:lnTo>
                <a:lnTo>
                  <a:pt x="152" y="4121"/>
                </a:lnTo>
                <a:lnTo>
                  <a:pt x="303" y="4480"/>
                </a:lnTo>
                <a:lnTo>
                  <a:pt x="492" y="4858"/>
                </a:lnTo>
                <a:lnTo>
                  <a:pt x="719" y="5199"/>
                </a:lnTo>
                <a:lnTo>
                  <a:pt x="984" y="5520"/>
                </a:lnTo>
                <a:lnTo>
                  <a:pt x="1116" y="5671"/>
                </a:lnTo>
                <a:lnTo>
                  <a:pt x="1286" y="5822"/>
                </a:lnTo>
                <a:lnTo>
                  <a:pt x="1437" y="5955"/>
                </a:lnTo>
                <a:lnTo>
                  <a:pt x="1626" y="6087"/>
                </a:lnTo>
                <a:lnTo>
                  <a:pt x="1796" y="6219"/>
                </a:lnTo>
                <a:lnTo>
                  <a:pt x="2004" y="6333"/>
                </a:lnTo>
                <a:lnTo>
                  <a:pt x="2004" y="6333"/>
                </a:lnTo>
                <a:lnTo>
                  <a:pt x="2364" y="6559"/>
                </a:lnTo>
                <a:lnTo>
                  <a:pt x="2742" y="6786"/>
                </a:lnTo>
                <a:lnTo>
                  <a:pt x="3516" y="7183"/>
                </a:lnTo>
                <a:lnTo>
                  <a:pt x="4272" y="7599"/>
                </a:lnTo>
                <a:lnTo>
                  <a:pt x="4650" y="7826"/>
                </a:lnTo>
                <a:lnTo>
                  <a:pt x="5028" y="8053"/>
                </a:lnTo>
                <a:lnTo>
                  <a:pt x="5028" y="8053"/>
                </a:lnTo>
                <a:lnTo>
                  <a:pt x="5331" y="8298"/>
                </a:lnTo>
                <a:lnTo>
                  <a:pt x="5614" y="8563"/>
                </a:lnTo>
                <a:lnTo>
                  <a:pt x="5860" y="8846"/>
                </a:lnTo>
                <a:lnTo>
                  <a:pt x="6106" y="9149"/>
                </a:lnTo>
                <a:lnTo>
                  <a:pt x="6333" y="9451"/>
                </a:lnTo>
                <a:lnTo>
                  <a:pt x="6559" y="9772"/>
                </a:lnTo>
                <a:lnTo>
                  <a:pt x="6994" y="10434"/>
                </a:lnTo>
                <a:lnTo>
                  <a:pt x="6994" y="10434"/>
                </a:lnTo>
                <a:lnTo>
                  <a:pt x="7183" y="10661"/>
                </a:lnTo>
                <a:lnTo>
                  <a:pt x="7391" y="10906"/>
                </a:lnTo>
                <a:lnTo>
                  <a:pt x="7599" y="11114"/>
                </a:lnTo>
                <a:lnTo>
                  <a:pt x="7826" y="11322"/>
                </a:lnTo>
                <a:lnTo>
                  <a:pt x="8298" y="11719"/>
                </a:lnTo>
                <a:lnTo>
                  <a:pt x="8771" y="12116"/>
                </a:lnTo>
                <a:lnTo>
                  <a:pt x="8771" y="12116"/>
                </a:lnTo>
                <a:lnTo>
                  <a:pt x="9035" y="12343"/>
                </a:lnTo>
                <a:lnTo>
                  <a:pt x="9300" y="12551"/>
                </a:lnTo>
                <a:lnTo>
                  <a:pt x="9565" y="12740"/>
                </a:lnTo>
                <a:lnTo>
                  <a:pt x="9848" y="12929"/>
                </a:lnTo>
                <a:lnTo>
                  <a:pt x="10415" y="13269"/>
                </a:lnTo>
                <a:lnTo>
                  <a:pt x="11020" y="13590"/>
                </a:lnTo>
                <a:lnTo>
                  <a:pt x="11625" y="13893"/>
                </a:lnTo>
                <a:lnTo>
                  <a:pt x="12230" y="14176"/>
                </a:lnTo>
                <a:lnTo>
                  <a:pt x="12834" y="14460"/>
                </a:lnTo>
                <a:lnTo>
                  <a:pt x="13420" y="14781"/>
                </a:lnTo>
                <a:lnTo>
                  <a:pt x="13420" y="14781"/>
                </a:lnTo>
                <a:lnTo>
                  <a:pt x="13666" y="14951"/>
                </a:lnTo>
                <a:lnTo>
                  <a:pt x="13893" y="15140"/>
                </a:lnTo>
                <a:lnTo>
                  <a:pt x="14346" y="15537"/>
                </a:lnTo>
                <a:lnTo>
                  <a:pt x="14573" y="15726"/>
                </a:lnTo>
                <a:lnTo>
                  <a:pt x="14819" y="15896"/>
                </a:lnTo>
                <a:lnTo>
                  <a:pt x="15065" y="16066"/>
                </a:lnTo>
                <a:lnTo>
                  <a:pt x="15329" y="16218"/>
                </a:lnTo>
                <a:lnTo>
                  <a:pt x="15329" y="16218"/>
                </a:lnTo>
                <a:lnTo>
                  <a:pt x="15688" y="16369"/>
                </a:lnTo>
                <a:lnTo>
                  <a:pt x="16029" y="16520"/>
                </a:lnTo>
                <a:lnTo>
                  <a:pt x="16747" y="16803"/>
                </a:lnTo>
                <a:lnTo>
                  <a:pt x="17446" y="17106"/>
                </a:lnTo>
                <a:lnTo>
                  <a:pt x="17805" y="17276"/>
                </a:lnTo>
                <a:lnTo>
                  <a:pt x="18127" y="17446"/>
                </a:lnTo>
                <a:lnTo>
                  <a:pt x="18127" y="17446"/>
                </a:lnTo>
                <a:lnTo>
                  <a:pt x="18316" y="17559"/>
                </a:lnTo>
                <a:lnTo>
                  <a:pt x="18486" y="17673"/>
                </a:lnTo>
                <a:lnTo>
                  <a:pt x="18826" y="17919"/>
                </a:lnTo>
                <a:lnTo>
                  <a:pt x="19128" y="18183"/>
                </a:lnTo>
                <a:lnTo>
                  <a:pt x="19450" y="18448"/>
                </a:lnTo>
                <a:lnTo>
                  <a:pt x="19771" y="18712"/>
                </a:lnTo>
                <a:lnTo>
                  <a:pt x="20092" y="18958"/>
                </a:lnTo>
                <a:lnTo>
                  <a:pt x="20262" y="19072"/>
                </a:lnTo>
                <a:lnTo>
                  <a:pt x="20451" y="19166"/>
                </a:lnTo>
                <a:lnTo>
                  <a:pt x="20640" y="19261"/>
                </a:lnTo>
                <a:lnTo>
                  <a:pt x="20829" y="19336"/>
                </a:lnTo>
                <a:lnTo>
                  <a:pt x="20829" y="19336"/>
                </a:lnTo>
                <a:lnTo>
                  <a:pt x="21226" y="19468"/>
                </a:lnTo>
                <a:lnTo>
                  <a:pt x="21642" y="19582"/>
                </a:lnTo>
                <a:lnTo>
                  <a:pt x="22455" y="19809"/>
                </a:lnTo>
                <a:lnTo>
                  <a:pt x="22852" y="19922"/>
                </a:lnTo>
                <a:lnTo>
                  <a:pt x="23060" y="19998"/>
                </a:lnTo>
                <a:lnTo>
                  <a:pt x="23249" y="20092"/>
                </a:lnTo>
                <a:lnTo>
                  <a:pt x="23438" y="20187"/>
                </a:lnTo>
                <a:lnTo>
                  <a:pt x="23608" y="20300"/>
                </a:lnTo>
                <a:lnTo>
                  <a:pt x="23778" y="20413"/>
                </a:lnTo>
                <a:lnTo>
                  <a:pt x="23948" y="20565"/>
                </a:lnTo>
                <a:lnTo>
                  <a:pt x="23948" y="20565"/>
                </a:lnTo>
                <a:lnTo>
                  <a:pt x="24156" y="20754"/>
                </a:lnTo>
                <a:lnTo>
                  <a:pt x="24345" y="20980"/>
                </a:lnTo>
                <a:lnTo>
                  <a:pt x="24534" y="21207"/>
                </a:lnTo>
                <a:lnTo>
                  <a:pt x="24685" y="21453"/>
                </a:lnTo>
                <a:lnTo>
                  <a:pt x="25025" y="21944"/>
                </a:lnTo>
                <a:lnTo>
                  <a:pt x="25195" y="22171"/>
                </a:lnTo>
                <a:lnTo>
                  <a:pt x="25365" y="22417"/>
                </a:lnTo>
                <a:lnTo>
                  <a:pt x="25365" y="22417"/>
                </a:lnTo>
                <a:lnTo>
                  <a:pt x="25573" y="22644"/>
                </a:lnTo>
                <a:lnTo>
                  <a:pt x="25800" y="22871"/>
                </a:lnTo>
                <a:lnTo>
                  <a:pt x="26273" y="23305"/>
                </a:lnTo>
                <a:lnTo>
                  <a:pt x="26745" y="23721"/>
                </a:lnTo>
                <a:lnTo>
                  <a:pt x="27237" y="24156"/>
                </a:lnTo>
                <a:lnTo>
                  <a:pt x="27237" y="24156"/>
                </a:lnTo>
                <a:lnTo>
                  <a:pt x="27671" y="24628"/>
                </a:lnTo>
                <a:lnTo>
                  <a:pt x="28125" y="25101"/>
                </a:lnTo>
                <a:lnTo>
                  <a:pt x="28371" y="25328"/>
                </a:lnTo>
                <a:lnTo>
                  <a:pt x="28616" y="25535"/>
                </a:lnTo>
                <a:lnTo>
                  <a:pt x="28862" y="25743"/>
                </a:lnTo>
                <a:lnTo>
                  <a:pt x="29127" y="25932"/>
                </a:lnTo>
                <a:lnTo>
                  <a:pt x="29391" y="26102"/>
                </a:lnTo>
                <a:lnTo>
                  <a:pt x="29675" y="26254"/>
                </a:lnTo>
                <a:lnTo>
                  <a:pt x="29958" y="26386"/>
                </a:lnTo>
                <a:lnTo>
                  <a:pt x="30261" y="26499"/>
                </a:lnTo>
                <a:lnTo>
                  <a:pt x="30582" y="26594"/>
                </a:lnTo>
                <a:lnTo>
                  <a:pt x="30884" y="26651"/>
                </a:lnTo>
                <a:lnTo>
                  <a:pt x="31225" y="26688"/>
                </a:lnTo>
                <a:lnTo>
                  <a:pt x="31565" y="26707"/>
                </a:lnTo>
                <a:lnTo>
                  <a:pt x="31565" y="26707"/>
                </a:lnTo>
                <a:close/>
                <a:moveTo>
                  <a:pt x="30412" y="22511"/>
                </a:moveTo>
                <a:lnTo>
                  <a:pt x="30412" y="22511"/>
                </a:lnTo>
                <a:lnTo>
                  <a:pt x="31395" y="22492"/>
                </a:lnTo>
                <a:lnTo>
                  <a:pt x="32396" y="22417"/>
                </a:lnTo>
                <a:lnTo>
                  <a:pt x="33379" y="22322"/>
                </a:lnTo>
                <a:lnTo>
                  <a:pt x="34381" y="22171"/>
                </a:lnTo>
                <a:lnTo>
                  <a:pt x="35364" y="21963"/>
                </a:lnTo>
                <a:lnTo>
                  <a:pt x="36328" y="21736"/>
                </a:lnTo>
                <a:lnTo>
                  <a:pt x="37292" y="21453"/>
                </a:lnTo>
                <a:lnTo>
                  <a:pt x="38237" y="21151"/>
                </a:lnTo>
                <a:lnTo>
                  <a:pt x="38237" y="21151"/>
                </a:lnTo>
                <a:lnTo>
                  <a:pt x="38520" y="21018"/>
                </a:lnTo>
                <a:lnTo>
                  <a:pt x="38804" y="20867"/>
                </a:lnTo>
                <a:lnTo>
                  <a:pt x="39352" y="20565"/>
                </a:lnTo>
                <a:lnTo>
                  <a:pt x="39881" y="20224"/>
                </a:lnTo>
                <a:lnTo>
                  <a:pt x="40391" y="19865"/>
                </a:lnTo>
                <a:lnTo>
                  <a:pt x="40902" y="19468"/>
                </a:lnTo>
                <a:lnTo>
                  <a:pt x="41393" y="19072"/>
                </a:lnTo>
                <a:lnTo>
                  <a:pt x="42357" y="18240"/>
                </a:lnTo>
                <a:lnTo>
                  <a:pt x="42357" y="18240"/>
                </a:lnTo>
                <a:lnTo>
                  <a:pt x="43018" y="17748"/>
                </a:lnTo>
                <a:lnTo>
                  <a:pt x="43680" y="17238"/>
                </a:lnTo>
                <a:lnTo>
                  <a:pt x="44304" y="16690"/>
                </a:lnTo>
                <a:lnTo>
                  <a:pt x="44625" y="16425"/>
                </a:lnTo>
                <a:lnTo>
                  <a:pt x="44927" y="16142"/>
                </a:lnTo>
                <a:lnTo>
                  <a:pt x="44927" y="16142"/>
                </a:lnTo>
                <a:lnTo>
                  <a:pt x="45211" y="15858"/>
                </a:lnTo>
                <a:lnTo>
                  <a:pt x="45476" y="15575"/>
                </a:lnTo>
                <a:lnTo>
                  <a:pt x="46005" y="14989"/>
                </a:lnTo>
                <a:lnTo>
                  <a:pt x="46269" y="14705"/>
                </a:lnTo>
                <a:lnTo>
                  <a:pt x="46553" y="14422"/>
                </a:lnTo>
                <a:lnTo>
                  <a:pt x="46855" y="14157"/>
                </a:lnTo>
                <a:lnTo>
                  <a:pt x="47177" y="13931"/>
                </a:lnTo>
                <a:lnTo>
                  <a:pt x="47177" y="13931"/>
                </a:lnTo>
                <a:lnTo>
                  <a:pt x="47857" y="13553"/>
                </a:lnTo>
                <a:lnTo>
                  <a:pt x="48556" y="13212"/>
                </a:lnTo>
                <a:lnTo>
                  <a:pt x="49256" y="12910"/>
                </a:lnTo>
                <a:lnTo>
                  <a:pt x="49974" y="12608"/>
                </a:lnTo>
                <a:lnTo>
                  <a:pt x="51410" y="12003"/>
                </a:lnTo>
                <a:lnTo>
                  <a:pt x="52128" y="11700"/>
                </a:lnTo>
                <a:lnTo>
                  <a:pt x="52847" y="11398"/>
                </a:lnTo>
                <a:lnTo>
                  <a:pt x="52847" y="11398"/>
                </a:lnTo>
                <a:lnTo>
                  <a:pt x="53073" y="11303"/>
                </a:lnTo>
                <a:lnTo>
                  <a:pt x="53281" y="11209"/>
                </a:lnTo>
                <a:lnTo>
                  <a:pt x="53697" y="11001"/>
                </a:lnTo>
                <a:lnTo>
                  <a:pt x="54094" y="10736"/>
                </a:lnTo>
                <a:lnTo>
                  <a:pt x="54472" y="10453"/>
                </a:lnTo>
                <a:lnTo>
                  <a:pt x="54812" y="10132"/>
                </a:lnTo>
                <a:lnTo>
                  <a:pt x="55134" y="9772"/>
                </a:lnTo>
                <a:lnTo>
                  <a:pt x="55417" y="9394"/>
                </a:lnTo>
                <a:lnTo>
                  <a:pt x="55682" y="8998"/>
                </a:lnTo>
                <a:lnTo>
                  <a:pt x="55682" y="8998"/>
                </a:lnTo>
                <a:lnTo>
                  <a:pt x="56173" y="8260"/>
                </a:lnTo>
                <a:lnTo>
                  <a:pt x="56419" y="7882"/>
                </a:lnTo>
                <a:lnTo>
                  <a:pt x="56646" y="7523"/>
                </a:lnTo>
                <a:lnTo>
                  <a:pt x="56854" y="7126"/>
                </a:lnTo>
                <a:lnTo>
                  <a:pt x="57024" y="6729"/>
                </a:lnTo>
                <a:lnTo>
                  <a:pt x="57175" y="6314"/>
                </a:lnTo>
                <a:lnTo>
                  <a:pt x="57251" y="6106"/>
                </a:lnTo>
                <a:lnTo>
                  <a:pt x="57288" y="5898"/>
                </a:lnTo>
                <a:lnTo>
                  <a:pt x="57288" y="5898"/>
                </a:lnTo>
                <a:lnTo>
                  <a:pt x="57515" y="4915"/>
                </a:lnTo>
                <a:lnTo>
                  <a:pt x="57610" y="4424"/>
                </a:lnTo>
                <a:lnTo>
                  <a:pt x="57742" y="3932"/>
                </a:lnTo>
                <a:lnTo>
                  <a:pt x="57742" y="3932"/>
                </a:lnTo>
                <a:lnTo>
                  <a:pt x="57742" y="3857"/>
                </a:lnTo>
                <a:lnTo>
                  <a:pt x="57723" y="3762"/>
                </a:lnTo>
                <a:lnTo>
                  <a:pt x="57666" y="3705"/>
                </a:lnTo>
                <a:lnTo>
                  <a:pt x="57591" y="3668"/>
                </a:lnTo>
                <a:lnTo>
                  <a:pt x="57591" y="3668"/>
                </a:lnTo>
                <a:lnTo>
                  <a:pt x="57496" y="3668"/>
                </a:lnTo>
                <a:lnTo>
                  <a:pt x="57421" y="3705"/>
                </a:lnTo>
                <a:lnTo>
                  <a:pt x="57364" y="3762"/>
                </a:lnTo>
                <a:lnTo>
                  <a:pt x="57307" y="3857"/>
                </a:lnTo>
                <a:lnTo>
                  <a:pt x="57251" y="3970"/>
                </a:lnTo>
                <a:lnTo>
                  <a:pt x="57213" y="4083"/>
                </a:lnTo>
                <a:lnTo>
                  <a:pt x="57137" y="4367"/>
                </a:lnTo>
                <a:lnTo>
                  <a:pt x="57043" y="4972"/>
                </a:lnTo>
                <a:lnTo>
                  <a:pt x="56986" y="5236"/>
                </a:lnTo>
                <a:lnTo>
                  <a:pt x="56948" y="5425"/>
                </a:lnTo>
                <a:lnTo>
                  <a:pt x="56948" y="5425"/>
                </a:lnTo>
                <a:lnTo>
                  <a:pt x="56872" y="5728"/>
                </a:lnTo>
                <a:lnTo>
                  <a:pt x="56797" y="6030"/>
                </a:lnTo>
                <a:lnTo>
                  <a:pt x="56702" y="6314"/>
                </a:lnTo>
                <a:lnTo>
                  <a:pt x="56589" y="6597"/>
                </a:lnTo>
                <a:lnTo>
                  <a:pt x="56457" y="6862"/>
                </a:lnTo>
                <a:lnTo>
                  <a:pt x="56324" y="7126"/>
                </a:lnTo>
                <a:lnTo>
                  <a:pt x="56041" y="7656"/>
                </a:lnTo>
                <a:lnTo>
                  <a:pt x="55701" y="8166"/>
                </a:lnTo>
                <a:lnTo>
                  <a:pt x="55360" y="8676"/>
                </a:lnTo>
                <a:lnTo>
                  <a:pt x="54642" y="9659"/>
                </a:lnTo>
                <a:lnTo>
                  <a:pt x="54642" y="9659"/>
                </a:lnTo>
                <a:lnTo>
                  <a:pt x="54529" y="9791"/>
                </a:lnTo>
                <a:lnTo>
                  <a:pt x="54378" y="9943"/>
                </a:lnTo>
                <a:lnTo>
                  <a:pt x="54094" y="10188"/>
                </a:lnTo>
                <a:lnTo>
                  <a:pt x="53792" y="10396"/>
                </a:lnTo>
                <a:lnTo>
                  <a:pt x="53470" y="10604"/>
                </a:lnTo>
                <a:lnTo>
                  <a:pt x="53130" y="10774"/>
                </a:lnTo>
                <a:lnTo>
                  <a:pt x="52790" y="10925"/>
                </a:lnTo>
                <a:lnTo>
                  <a:pt x="52072" y="11228"/>
                </a:lnTo>
                <a:lnTo>
                  <a:pt x="52072" y="11228"/>
                </a:lnTo>
                <a:lnTo>
                  <a:pt x="51391" y="11530"/>
                </a:lnTo>
                <a:lnTo>
                  <a:pt x="50692" y="11833"/>
                </a:lnTo>
                <a:lnTo>
                  <a:pt x="49293" y="12400"/>
                </a:lnTo>
                <a:lnTo>
                  <a:pt x="48594" y="12702"/>
                </a:lnTo>
                <a:lnTo>
                  <a:pt x="47914" y="13023"/>
                </a:lnTo>
                <a:lnTo>
                  <a:pt x="47573" y="13193"/>
                </a:lnTo>
                <a:lnTo>
                  <a:pt x="47252" y="13382"/>
                </a:lnTo>
                <a:lnTo>
                  <a:pt x="46931" y="13571"/>
                </a:lnTo>
                <a:lnTo>
                  <a:pt x="46610" y="13779"/>
                </a:lnTo>
                <a:lnTo>
                  <a:pt x="46610" y="13779"/>
                </a:lnTo>
                <a:lnTo>
                  <a:pt x="46194" y="14176"/>
                </a:lnTo>
                <a:lnTo>
                  <a:pt x="45778" y="14592"/>
                </a:lnTo>
                <a:lnTo>
                  <a:pt x="44984" y="15424"/>
                </a:lnTo>
                <a:lnTo>
                  <a:pt x="44568" y="15840"/>
                </a:lnTo>
                <a:lnTo>
                  <a:pt x="44152" y="16255"/>
                </a:lnTo>
                <a:lnTo>
                  <a:pt x="43718" y="16633"/>
                </a:lnTo>
                <a:lnTo>
                  <a:pt x="43264" y="16992"/>
                </a:lnTo>
                <a:lnTo>
                  <a:pt x="43264" y="16992"/>
                </a:lnTo>
                <a:lnTo>
                  <a:pt x="42716" y="17389"/>
                </a:lnTo>
                <a:lnTo>
                  <a:pt x="42206" y="17805"/>
                </a:lnTo>
                <a:lnTo>
                  <a:pt x="41185" y="18656"/>
                </a:lnTo>
                <a:lnTo>
                  <a:pt x="40675" y="19072"/>
                </a:lnTo>
                <a:lnTo>
                  <a:pt x="40164" y="19487"/>
                </a:lnTo>
                <a:lnTo>
                  <a:pt x="39616" y="19865"/>
                </a:lnTo>
                <a:lnTo>
                  <a:pt x="39352" y="20035"/>
                </a:lnTo>
                <a:lnTo>
                  <a:pt x="39049" y="20224"/>
                </a:lnTo>
                <a:lnTo>
                  <a:pt x="39049" y="20224"/>
                </a:lnTo>
                <a:lnTo>
                  <a:pt x="38596" y="20451"/>
                </a:lnTo>
                <a:lnTo>
                  <a:pt x="38123" y="20678"/>
                </a:lnTo>
                <a:lnTo>
                  <a:pt x="37632" y="20867"/>
                </a:lnTo>
                <a:lnTo>
                  <a:pt x="37140" y="21056"/>
                </a:lnTo>
                <a:lnTo>
                  <a:pt x="36630" y="21207"/>
                </a:lnTo>
                <a:lnTo>
                  <a:pt x="36139" y="21340"/>
                </a:lnTo>
                <a:lnTo>
                  <a:pt x="35628" y="21472"/>
                </a:lnTo>
                <a:lnTo>
                  <a:pt x="35099" y="21585"/>
                </a:lnTo>
                <a:lnTo>
                  <a:pt x="34589" y="21680"/>
                </a:lnTo>
                <a:lnTo>
                  <a:pt x="34060" y="21755"/>
                </a:lnTo>
                <a:lnTo>
                  <a:pt x="33001" y="21888"/>
                </a:lnTo>
                <a:lnTo>
                  <a:pt x="31962" y="22001"/>
                </a:lnTo>
                <a:lnTo>
                  <a:pt x="30922" y="22077"/>
                </a:lnTo>
                <a:lnTo>
                  <a:pt x="30922" y="22077"/>
                </a:lnTo>
                <a:lnTo>
                  <a:pt x="30582" y="22096"/>
                </a:lnTo>
                <a:lnTo>
                  <a:pt x="30242" y="22077"/>
                </a:lnTo>
                <a:lnTo>
                  <a:pt x="29920" y="22039"/>
                </a:lnTo>
                <a:lnTo>
                  <a:pt x="29580" y="21982"/>
                </a:lnTo>
                <a:lnTo>
                  <a:pt x="29278" y="21907"/>
                </a:lnTo>
                <a:lnTo>
                  <a:pt x="28956" y="21812"/>
                </a:lnTo>
                <a:lnTo>
                  <a:pt x="28654" y="21680"/>
                </a:lnTo>
                <a:lnTo>
                  <a:pt x="28371" y="21547"/>
                </a:lnTo>
                <a:lnTo>
                  <a:pt x="28087" y="21377"/>
                </a:lnTo>
                <a:lnTo>
                  <a:pt x="27822" y="21188"/>
                </a:lnTo>
                <a:lnTo>
                  <a:pt x="27558" y="20999"/>
                </a:lnTo>
                <a:lnTo>
                  <a:pt x="27312" y="20773"/>
                </a:lnTo>
                <a:lnTo>
                  <a:pt x="27085" y="20546"/>
                </a:lnTo>
                <a:lnTo>
                  <a:pt x="26877" y="20281"/>
                </a:lnTo>
                <a:lnTo>
                  <a:pt x="26688" y="19998"/>
                </a:lnTo>
                <a:lnTo>
                  <a:pt x="26518" y="19714"/>
                </a:lnTo>
                <a:lnTo>
                  <a:pt x="26518" y="19714"/>
                </a:lnTo>
                <a:lnTo>
                  <a:pt x="25970" y="19053"/>
                </a:lnTo>
                <a:lnTo>
                  <a:pt x="25441" y="18372"/>
                </a:lnTo>
                <a:lnTo>
                  <a:pt x="24893" y="17692"/>
                </a:lnTo>
                <a:lnTo>
                  <a:pt x="24326" y="17030"/>
                </a:lnTo>
                <a:lnTo>
                  <a:pt x="24023" y="16709"/>
                </a:lnTo>
                <a:lnTo>
                  <a:pt x="23721" y="16407"/>
                </a:lnTo>
                <a:lnTo>
                  <a:pt x="23400" y="16104"/>
                </a:lnTo>
                <a:lnTo>
                  <a:pt x="23060" y="15840"/>
                </a:lnTo>
                <a:lnTo>
                  <a:pt x="22719" y="15594"/>
                </a:lnTo>
                <a:lnTo>
                  <a:pt x="22360" y="15348"/>
                </a:lnTo>
                <a:lnTo>
                  <a:pt x="21982" y="15159"/>
                </a:lnTo>
                <a:lnTo>
                  <a:pt x="21585" y="14970"/>
                </a:lnTo>
                <a:lnTo>
                  <a:pt x="21585" y="14970"/>
                </a:lnTo>
                <a:lnTo>
                  <a:pt x="21358" y="14894"/>
                </a:lnTo>
                <a:lnTo>
                  <a:pt x="21151" y="14838"/>
                </a:lnTo>
                <a:lnTo>
                  <a:pt x="20678" y="14743"/>
                </a:lnTo>
                <a:lnTo>
                  <a:pt x="20224" y="14705"/>
                </a:lnTo>
                <a:lnTo>
                  <a:pt x="19771" y="14668"/>
                </a:lnTo>
                <a:lnTo>
                  <a:pt x="18826" y="14630"/>
                </a:lnTo>
                <a:lnTo>
                  <a:pt x="18372" y="14611"/>
                </a:lnTo>
                <a:lnTo>
                  <a:pt x="17900" y="14554"/>
                </a:lnTo>
                <a:lnTo>
                  <a:pt x="17900" y="14554"/>
                </a:lnTo>
                <a:lnTo>
                  <a:pt x="17616" y="14535"/>
                </a:lnTo>
                <a:lnTo>
                  <a:pt x="17333" y="14479"/>
                </a:lnTo>
                <a:lnTo>
                  <a:pt x="17068" y="14403"/>
                </a:lnTo>
                <a:lnTo>
                  <a:pt x="16822" y="14309"/>
                </a:lnTo>
                <a:lnTo>
                  <a:pt x="16577" y="14195"/>
                </a:lnTo>
                <a:lnTo>
                  <a:pt x="16350" y="14063"/>
                </a:lnTo>
                <a:lnTo>
                  <a:pt x="16142" y="13912"/>
                </a:lnTo>
                <a:lnTo>
                  <a:pt x="15934" y="13742"/>
                </a:lnTo>
                <a:lnTo>
                  <a:pt x="15745" y="13571"/>
                </a:lnTo>
                <a:lnTo>
                  <a:pt x="15556" y="13364"/>
                </a:lnTo>
                <a:lnTo>
                  <a:pt x="15367" y="13156"/>
                </a:lnTo>
                <a:lnTo>
                  <a:pt x="15197" y="12948"/>
                </a:lnTo>
                <a:lnTo>
                  <a:pt x="14895" y="12494"/>
                </a:lnTo>
                <a:lnTo>
                  <a:pt x="14592" y="12022"/>
                </a:lnTo>
                <a:lnTo>
                  <a:pt x="14592" y="12022"/>
                </a:lnTo>
                <a:lnTo>
                  <a:pt x="14365" y="11738"/>
                </a:lnTo>
                <a:lnTo>
                  <a:pt x="14139" y="11473"/>
                </a:lnTo>
                <a:lnTo>
                  <a:pt x="13666" y="10963"/>
                </a:lnTo>
                <a:lnTo>
                  <a:pt x="13175" y="10453"/>
                </a:lnTo>
                <a:lnTo>
                  <a:pt x="12702" y="9924"/>
                </a:lnTo>
                <a:lnTo>
                  <a:pt x="12702" y="9924"/>
                </a:lnTo>
                <a:lnTo>
                  <a:pt x="12437" y="9621"/>
                </a:lnTo>
                <a:lnTo>
                  <a:pt x="12173" y="9338"/>
                </a:lnTo>
                <a:lnTo>
                  <a:pt x="11908" y="9073"/>
                </a:lnTo>
                <a:lnTo>
                  <a:pt x="11644" y="8827"/>
                </a:lnTo>
                <a:lnTo>
                  <a:pt x="11398" y="8620"/>
                </a:lnTo>
                <a:lnTo>
                  <a:pt x="11133" y="8412"/>
                </a:lnTo>
                <a:lnTo>
                  <a:pt x="10623" y="8034"/>
                </a:lnTo>
                <a:lnTo>
                  <a:pt x="10132" y="7712"/>
                </a:lnTo>
                <a:lnTo>
                  <a:pt x="9640" y="7410"/>
                </a:lnTo>
                <a:lnTo>
                  <a:pt x="9187" y="7126"/>
                </a:lnTo>
                <a:lnTo>
                  <a:pt x="8733" y="6824"/>
                </a:lnTo>
                <a:lnTo>
                  <a:pt x="8317" y="6484"/>
                </a:lnTo>
                <a:lnTo>
                  <a:pt x="8128" y="6314"/>
                </a:lnTo>
                <a:lnTo>
                  <a:pt x="7920" y="6125"/>
                </a:lnTo>
                <a:lnTo>
                  <a:pt x="7750" y="5917"/>
                </a:lnTo>
                <a:lnTo>
                  <a:pt x="7561" y="5690"/>
                </a:lnTo>
                <a:lnTo>
                  <a:pt x="7391" y="5463"/>
                </a:lnTo>
                <a:lnTo>
                  <a:pt x="7240" y="5199"/>
                </a:lnTo>
                <a:lnTo>
                  <a:pt x="7089" y="4915"/>
                </a:lnTo>
                <a:lnTo>
                  <a:pt x="6937" y="4594"/>
                </a:lnTo>
                <a:lnTo>
                  <a:pt x="6805" y="4272"/>
                </a:lnTo>
                <a:lnTo>
                  <a:pt x="6692" y="3894"/>
                </a:lnTo>
                <a:lnTo>
                  <a:pt x="6578" y="3497"/>
                </a:lnTo>
                <a:lnTo>
                  <a:pt x="6484" y="3063"/>
                </a:lnTo>
                <a:lnTo>
                  <a:pt x="6389" y="2609"/>
                </a:lnTo>
                <a:lnTo>
                  <a:pt x="6314" y="2099"/>
                </a:lnTo>
                <a:lnTo>
                  <a:pt x="6314" y="2099"/>
                </a:lnTo>
                <a:lnTo>
                  <a:pt x="6370" y="1910"/>
                </a:lnTo>
                <a:lnTo>
                  <a:pt x="6370" y="1815"/>
                </a:lnTo>
                <a:lnTo>
                  <a:pt x="6370" y="1721"/>
                </a:lnTo>
                <a:lnTo>
                  <a:pt x="6352" y="1645"/>
                </a:lnTo>
                <a:lnTo>
                  <a:pt x="6295" y="1607"/>
                </a:lnTo>
                <a:lnTo>
                  <a:pt x="6200" y="1570"/>
                </a:lnTo>
                <a:lnTo>
                  <a:pt x="6087" y="1589"/>
                </a:lnTo>
                <a:lnTo>
                  <a:pt x="6087" y="1589"/>
                </a:lnTo>
                <a:lnTo>
                  <a:pt x="6011" y="1683"/>
                </a:lnTo>
                <a:lnTo>
                  <a:pt x="5955" y="1759"/>
                </a:lnTo>
                <a:lnTo>
                  <a:pt x="5898" y="1853"/>
                </a:lnTo>
                <a:lnTo>
                  <a:pt x="5879" y="1967"/>
                </a:lnTo>
                <a:lnTo>
                  <a:pt x="5860" y="2080"/>
                </a:lnTo>
                <a:lnTo>
                  <a:pt x="5860" y="2174"/>
                </a:lnTo>
                <a:lnTo>
                  <a:pt x="5860" y="2401"/>
                </a:lnTo>
                <a:lnTo>
                  <a:pt x="5898" y="2647"/>
                </a:lnTo>
                <a:lnTo>
                  <a:pt x="5955" y="2874"/>
                </a:lnTo>
                <a:lnTo>
                  <a:pt x="6049" y="3308"/>
                </a:lnTo>
                <a:lnTo>
                  <a:pt x="6049" y="3308"/>
                </a:lnTo>
                <a:lnTo>
                  <a:pt x="6238" y="3932"/>
                </a:lnTo>
                <a:lnTo>
                  <a:pt x="6427" y="4480"/>
                </a:lnTo>
                <a:lnTo>
                  <a:pt x="6635" y="4972"/>
                </a:lnTo>
                <a:lnTo>
                  <a:pt x="6843" y="5406"/>
                </a:lnTo>
                <a:lnTo>
                  <a:pt x="7089" y="5784"/>
                </a:lnTo>
                <a:lnTo>
                  <a:pt x="7334" y="6125"/>
                </a:lnTo>
                <a:lnTo>
                  <a:pt x="7618" y="6446"/>
                </a:lnTo>
                <a:lnTo>
                  <a:pt x="7901" y="6729"/>
                </a:lnTo>
                <a:lnTo>
                  <a:pt x="8204" y="6975"/>
                </a:lnTo>
                <a:lnTo>
                  <a:pt x="8544" y="7240"/>
                </a:lnTo>
                <a:lnTo>
                  <a:pt x="8903" y="7467"/>
                </a:lnTo>
                <a:lnTo>
                  <a:pt x="9281" y="7712"/>
                </a:lnTo>
                <a:lnTo>
                  <a:pt x="10094" y="8242"/>
                </a:lnTo>
                <a:lnTo>
                  <a:pt x="10547" y="8544"/>
                </a:lnTo>
                <a:lnTo>
                  <a:pt x="11039" y="8865"/>
                </a:lnTo>
                <a:lnTo>
                  <a:pt x="11039" y="8865"/>
                </a:lnTo>
                <a:lnTo>
                  <a:pt x="11946" y="9772"/>
                </a:lnTo>
                <a:lnTo>
                  <a:pt x="12834" y="10699"/>
                </a:lnTo>
                <a:lnTo>
                  <a:pt x="13269" y="11190"/>
                </a:lnTo>
                <a:lnTo>
                  <a:pt x="13704" y="11662"/>
                </a:lnTo>
                <a:lnTo>
                  <a:pt x="14120" y="12173"/>
                </a:lnTo>
                <a:lnTo>
                  <a:pt x="14498" y="12683"/>
                </a:lnTo>
                <a:lnTo>
                  <a:pt x="14498" y="12683"/>
                </a:lnTo>
                <a:lnTo>
                  <a:pt x="14630" y="12910"/>
                </a:lnTo>
                <a:lnTo>
                  <a:pt x="14743" y="13118"/>
                </a:lnTo>
                <a:lnTo>
                  <a:pt x="14876" y="13326"/>
                </a:lnTo>
                <a:lnTo>
                  <a:pt x="15008" y="13496"/>
                </a:lnTo>
                <a:lnTo>
                  <a:pt x="15159" y="13666"/>
                </a:lnTo>
                <a:lnTo>
                  <a:pt x="15310" y="13836"/>
                </a:lnTo>
                <a:lnTo>
                  <a:pt x="15462" y="13968"/>
                </a:lnTo>
                <a:lnTo>
                  <a:pt x="15613" y="14101"/>
                </a:lnTo>
                <a:lnTo>
                  <a:pt x="15783" y="14233"/>
                </a:lnTo>
                <a:lnTo>
                  <a:pt x="15953" y="14346"/>
                </a:lnTo>
                <a:lnTo>
                  <a:pt x="16293" y="14535"/>
                </a:lnTo>
                <a:lnTo>
                  <a:pt x="16652" y="14687"/>
                </a:lnTo>
                <a:lnTo>
                  <a:pt x="17030" y="14819"/>
                </a:lnTo>
                <a:lnTo>
                  <a:pt x="17427" y="14913"/>
                </a:lnTo>
                <a:lnTo>
                  <a:pt x="17824" y="14989"/>
                </a:lnTo>
                <a:lnTo>
                  <a:pt x="18240" y="15046"/>
                </a:lnTo>
                <a:lnTo>
                  <a:pt x="18675" y="15083"/>
                </a:lnTo>
                <a:lnTo>
                  <a:pt x="19544" y="15140"/>
                </a:lnTo>
                <a:lnTo>
                  <a:pt x="20451" y="15178"/>
                </a:lnTo>
                <a:lnTo>
                  <a:pt x="20451" y="15178"/>
                </a:lnTo>
                <a:lnTo>
                  <a:pt x="20678" y="15197"/>
                </a:lnTo>
                <a:lnTo>
                  <a:pt x="20905" y="15254"/>
                </a:lnTo>
                <a:lnTo>
                  <a:pt x="21132" y="15310"/>
                </a:lnTo>
                <a:lnTo>
                  <a:pt x="21340" y="15367"/>
                </a:lnTo>
                <a:lnTo>
                  <a:pt x="21547" y="15462"/>
                </a:lnTo>
                <a:lnTo>
                  <a:pt x="21755" y="15537"/>
                </a:lnTo>
                <a:lnTo>
                  <a:pt x="22152" y="15745"/>
                </a:lnTo>
                <a:lnTo>
                  <a:pt x="22530" y="15991"/>
                </a:lnTo>
                <a:lnTo>
                  <a:pt x="22889" y="16255"/>
                </a:lnTo>
                <a:lnTo>
                  <a:pt x="23230" y="16558"/>
                </a:lnTo>
                <a:lnTo>
                  <a:pt x="23551" y="16879"/>
                </a:lnTo>
                <a:lnTo>
                  <a:pt x="23872" y="17219"/>
                </a:lnTo>
                <a:lnTo>
                  <a:pt x="24194" y="17559"/>
                </a:lnTo>
                <a:lnTo>
                  <a:pt x="24779" y="18278"/>
                </a:lnTo>
                <a:lnTo>
                  <a:pt x="25365" y="18996"/>
                </a:lnTo>
                <a:lnTo>
                  <a:pt x="25932" y="19676"/>
                </a:lnTo>
                <a:lnTo>
                  <a:pt x="25932" y="19676"/>
                </a:lnTo>
                <a:lnTo>
                  <a:pt x="26121" y="19979"/>
                </a:lnTo>
                <a:lnTo>
                  <a:pt x="26329" y="20281"/>
                </a:lnTo>
                <a:lnTo>
                  <a:pt x="26537" y="20546"/>
                </a:lnTo>
                <a:lnTo>
                  <a:pt x="26764" y="20810"/>
                </a:lnTo>
                <a:lnTo>
                  <a:pt x="26991" y="21075"/>
                </a:lnTo>
                <a:lnTo>
                  <a:pt x="27255" y="21302"/>
                </a:lnTo>
                <a:lnTo>
                  <a:pt x="27520" y="21529"/>
                </a:lnTo>
                <a:lnTo>
                  <a:pt x="27785" y="21718"/>
                </a:lnTo>
                <a:lnTo>
                  <a:pt x="28087" y="21907"/>
                </a:lnTo>
                <a:lnTo>
                  <a:pt x="28371" y="22058"/>
                </a:lnTo>
                <a:lnTo>
                  <a:pt x="28692" y="22209"/>
                </a:lnTo>
                <a:lnTo>
                  <a:pt x="29013" y="22322"/>
                </a:lnTo>
                <a:lnTo>
                  <a:pt x="29353" y="22398"/>
                </a:lnTo>
                <a:lnTo>
                  <a:pt x="29694" y="22474"/>
                </a:lnTo>
                <a:lnTo>
                  <a:pt x="30034" y="22511"/>
                </a:lnTo>
                <a:lnTo>
                  <a:pt x="30412" y="22511"/>
                </a:lnTo>
                <a:lnTo>
                  <a:pt x="30412" y="22511"/>
                </a:lnTo>
                <a:close/>
                <a:moveTo>
                  <a:pt x="36460" y="17541"/>
                </a:moveTo>
                <a:lnTo>
                  <a:pt x="36460" y="17541"/>
                </a:lnTo>
                <a:lnTo>
                  <a:pt x="36838" y="17503"/>
                </a:lnTo>
                <a:lnTo>
                  <a:pt x="37216" y="17446"/>
                </a:lnTo>
                <a:lnTo>
                  <a:pt x="37575" y="17352"/>
                </a:lnTo>
                <a:lnTo>
                  <a:pt x="37915" y="17238"/>
                </a:lnTo>
                <a:lnTo>
                  <a:pt x="38256" y="17087"/>
                </a:lnTo>
                <a:lnTo>
                  <a:pt x="38596" y="16936"/>
                </a:lnTo>
                <a:lnTo>
                  <a:pt x="38917" y="16766"/>
                </a:lnTo>
                <a:lnTo>
                  <a:pt x="39238" y="16577"/>
                </a:lnTo>
                <a:lnTo>
                  <a:pt x="39560" y="16369"/>
                </a:lnTo>
                <a:lnTo>
                  <a:pt x="39862" y="16142"/>
                </a:lnTo>
                <a:lnTo>
                  <a:pt x="40486" y="15707"/>
                </a:lnTo>
                <a:lnTo>
                  <a:pt x="41658" y="14800"/>
                </a:lnTo>
                <a:lnTo>
                  <a:pt x="41658" y="14800"/>
                </a:lnTo>
                <a:lnTo>
                  <a:pt x="41998" y="14573"/>
                </a:lnTo>
                <a:lnTo>
                  <a:pt x="42338" y="14365"/>
                </a:lnTo>
                <a:lnTo>
                  <a:pt x="42697" y="14176"/>
                </a:lnTo>
                <a:lnTo>
                  <a:pt x="43056" y="13987"/>
                </a:lnTo>
                <a:lnTo>
                  <a:pt x="43434" y="13798"/>
                </a:lnTo>
                <a:lnTo>
                  <a:pt x="43793" y="13609"/>
                </a:lnTo>
                <a:lnTo>
                  <a:pt x="44134" y="13401"/>
                </a:lnTo>
                <a:lnTo>
                  <a:pt x="44474" y="13175"/>
                </a:lnTo>
                <a:lnTo>
                  <a:pt x="44474" y="13175"/>
                </a:lnTo>
                <a:lnTo>
                  <a:pt x="44738" y="12967"/>
                </a:lnTo>
                <a:lnTo>
                  <a:pt x="44984" y="12721"/>
                </a:lnTo>
                <a:lnTo>
                  <a:pt x="45438" y="12192"/>
                </a:lnTo>
                <a:lnTo>
                  <a:pt x="45665" y="11927"/>
                </a:lnTo>
                <a:lnTo>
                  <a:pt x="45910" y="11700"/>
                </a:lnTo>
                <a:lnTo>
                  <a:pt x="46043" y="11587"/>
                </a:lnTo>
                <a:lnTo>
                  <a:pt x="46194" y="11473"/>
                </a:lnTo>
                <a:lnTo>
                  <a:pt x="46345" y="11398"/>
                </a:lnTo>
                <a:lnTo>
                  <a:pt x="46496" y="11303"/>
                </a:lnTo>
                <a:lnTo>
                  <a:pt x="46496" y="11303"/>
                </a:lnTo>
                <a:lnTo>
                  <a:pt x="46742" y="11190"/>
                </a:lnTo>
                <a:lnTo>
                  <a:pt x="46969" y="11095"/>
                </a:lnTo>
                <a:lnTo>
                  <a:pt x="47479" y="10925"/>
                </a:lnTo>
                <a:lnTo>
                  <a:pt x="47970" y="10793"/>
                </a:lnTo>
                <a:lnTo>
                  <a:pt x="48500" y="10699"/>
                </a:lnTo>
                <a:lnTo>
                  <a:pt x="49520" y="10491"/>
                </a:lnTo>
                <a:lnTo>
                  <a:pt x="50031" y="10396"/>
                </a:lnTo>
                <a:lnTo>
                  <a:pt x="50541" y="10264"/>
                </a:lnTo>
                <a:lnTo>
                  <a:pt x="50541" y="10264"/>
                </a:lnTo>
                <a:lnTo>
                  <a:pt x="50994" y="10132"/>
                </a:lnTo>
                <a:lnTo>
                  <a:pt x="51429" y="9980"/>
                </a:lnTo>
                <a:lnTo>
                  <a:pt x="51845" y="9810"/>
                </a:lnTo>
                <a:lnTo>
                  <a:pt x="52261" y="9583"/>
                </a:lnTo>
                <a:lnTo>
                  <a:pt x="52658" y="9357"/>
                </a:lnTo>
                <a:lnTo>
                  <a:pt x="53017" y="9092"/>
                </a:lnTo>
                <a:lnTo>
                  <a:pt x="53376" y="8809"/>
                </a:lnTo>
                <a:lnTo>
                  <a:pt x="53697" y="8487"/>
                </a:lnTo>
                <a:lnTo>
                  <a:pt x="54019" y="8147"/>
                </a:lnTo>
                <a:lnTo>
                  <a:pt x="54283" y="7788"/>
                </a:lnTo>
                <a:lnTo>
                  <a:pt x="54548" y="7410"/>
                </a:lnTo>
                <a:lnTo>
                  <a:pt x="54775" y="7013"/>
                </a:lnTo>
                <a:lnTo>
                  <a:pt x="54964" y="6616"/>
                </a:lnTo>
                <a:lnTo>
                  <a:pt x="55115" y="6181"/>
                </a:lnTo>
                <a:lnTo>
                  <a:pt x="55247" y="5728"/>
                </a:lnTo>
                <a:lnTo>
                  <a:pt x="55323" y="5274"/>
                </a:lnTo>
                <a:lnTo>
                  <a:pt x="55323" y="5274"/>
                </a:lnTo>
                <a:lnTo>
                  <a:pt x="55398" y="5028"/>
                </a:lnTo>
                <a:lnTo>
                  <a:pt x="55493" y="4802"/>
                </a:lnTo>
                <a:lnTo>
                  <a:pt x="55701" y="4367"/>
                </a:lnTo>
                <a:lnTo>
                  <a:pt x="55927" y="3932"/>
                </a:lnTo>
                <a:lnTo>
                  <a:pt x="56154" y="3479"/>
                </a:lnTo>
                <a:lnTo>
                  <a:pt x="56154" y="3479"/>
                </a:lnTo>
                <a:lnTo>
                  <a:pt x="56173" y="3441"/>
                </a:lnTo>
                <a:lnTo>
                  <a:pt x="56173" y="3384"/>
                </a:lnTo>
                <a:lnTo>
                  <a:pt x="56154" y="3308"/>
                </a:lnTo>
                <a:lnTo>
                  <a:pt x="56098" y="3233"/>
                </a:lnTo>
                <a:lnTo>
                  <a:pt x="56022" y="3195"/>
                </a:lnTo>
                <a:lnTo>
                  <a:pt x="55946" y="3176"/>
                </a:lnTo>
                <a:lnTo>
                  <a:pt x="55871" y="3195"/>
                </a:lnTo>
                <a:lnTo>
                  <a:pt x="55795" y="3233"/>
                </a:lnTo>
                <a:lnTo>
                  <a:pt x="55738" y="3308"/>
                </a:lnTo>
                <a:lnTo>
                  <a:pt x="55738" y="3308"/>
                </a:lnTo>
                <a:lnTo>
                  <a:pt x="55512" y="3705"/>
                </a:lnTo>
                <a:lnTo>
                  <a:pt x="55323" y="4102"/>
                </a:lnTo>
                <a:lnTo>
                  <a:pt x="55171" y="4499"/>
                </a:lnTo>
                <a:lnTo>
                  <a:pt x="55020" y="4877"/>
                </a:lnTo>
                <a:lnTo>
                  <a:pt x="54775" y="5614"/>
                </a:lnTo>
                <a:lnTo>
                  <a:pt x="54529" y="6333"/>
                </a:lnTo>
                <a:lnTo>
                  <a:pt x="54397" y="6673"/>
                </a:lnTo>
                <a:lnTo>
                  <a:pt x="54245" y="7013"/>
                </a:lnTo>
                <a:lnTo>
                  <a:pt x="54056" y="7353"/>
                </a:lnTo>
                <a:lnTo>
                  <a:pt x="53848" y="7674"/>
                </a:lnTo>
                <a:lnTo>
                  <a:pt x="53584" y="7996"/>
                </a:lnTo>
                <a:lnTo>
                  <a:pt x="53281" y="8317"/>
                </a:lnTo>
                <a:lnTo>
                  <a:pt x="52922" y="8620"/>
                </a:lnTo>
                <a:lnTo>
                  <a:pt x="52506" y="8922"/>
                </a:lnTo>
                <a:lnTo>
                  <a:pt x="52506" y="8922"/>
                </a:lnTo>
                <a:lnTo>
                  <a:pt x="52166" y="9130"/>
                </a:lnTo>
                <a:lnTo>
                  <a:pt x="51826" y="9319"/>
                </a:lnTo>
                <a:lnTo>
                  <a:pt x="51467" y="9470"/>
                </a:lnTo>
                <a:lnTo>
                  <a:pt x="51089" y="9621"/>
                </a:lnTo>
                <a:lnTo>
                  <a:pt x="50730" y="9735"/>
                </a:lnTo>
                <a:lnTo>
                  <a:pt x="50352" y="9829"/>
                </a:lnTo>
                <a:lnTo>
                  <a:pt x="49577" y="10018"/>
                </a:lnTo>
                <a:lnTo>
                  <a:pt x="48802" y="10169"/>
                </a:lnTo>
                <a:lnTo>
                  <a:pt x="48027" y="10339"/>
                </a:lnTo>
                <a:lnTo>
                  <a:pt x="47649" y="10434"/>
                </a:lnTo>
                <a:lnTo>
                  <a:pt x="47252" y="10528"/>
                </a:lnTo>
                <a:lnTo>
                  <a:pt x="46893" y="10661"/>
                </a:lnTo>
                <a:lnTo>
                  <a:pt x="46515" y="10793"/>
                </a:lnTo>
                <a:lnTo>
                  <a:pt x="46515" y="10793"/>
                </a:lnTo>
                <a:lnTo>
                  <a:pt x="46307" y="10888"/>
                </a:lnTo>
                <a:lnTo>
                  <a:pt x="46099" y="11001"/>
                </a:lnTo>
                <a:lnTo>
                  <a:pt x="45891" y="11133"/>
                </a:lnTo>
                <a:lnTo>
                  <a:pt x="45721" y="11284"/>
                </a:lnTo>
                <a:lnTo>
                  <a:pt x="45532" y="11436"/>
                </a:lnTo>
                <a:lnTo>
                  <a:pt x="45381" y="11606"/>
                </a:lnTo>
                <a:lnTo>
                  <a:pt x="45060" y="11946"/>
                </a:lnTo>
                <a:lnTo>
                  <a:pt x="44738" y="12305"/>
                </a:lnTo>
                <a:lnTo>
                  <a:pt x="44398" y="12645"/>
                </a:lnTo>
                <a:lnTo>
                  <a:pt x="44228" y="12797"/>
                </a:lnTo>
                <a:lnTo>
                  <a:pt x="44039" y="12948"/>
                </a:lnTo>
                <a:lnTo>
                  <a:pt x="43850" y="13080"/>
                </a:lnTo>
                <a:lnTo>
                  <a:pt x="43642" y="13193"/>
                </a:lnTo>
                <a:lnTo>
                  <a:pt x="43642" y="13193"/>
                </a:lnTo>
                <a:lnTo>
                  <a:pt x="43264" y="13345"/>
                </a:lnTo>
                <a:lnTo>
                  <a:pt x="42924" y="13515"/>
                </a:lnTo>
                <a:lnTo>
                  <a:pt x="42565" y="13704"/>
                </a:lnTo>
                <a:lnTo>
                  <a:pt x="42225" y="13912"/>
                </a:lnTo>
                <a:lnTo>
                  <a:pt x="41903" y="14120"/>
                </a:lnTo>
                <a:lnTo>
                  <a:pt x="41582" y="14346"/>
                </a:lnTo>
                <a:lnTo>
                  <a:pt x="40939" y="14800"/>
                </a:lnTo>
                <a:lnTo>
                  <a:pt x="40316" y="15272"/>
                </a:lnTo>
                <a:lnTo>
                  <a:pt x="39673" y="15726"/>
                </a:lnTo>
                <a:lnTo>
                  <a:pt x="39352" y="15953"/>
                </a:lnTo>
                <a:lnTo>
                  <a:pt x="39012" y="16161"/>
                </a:lnTo>
                <a:lnTo>
                  <a:pt x="38690" y="16350"/>
                </a:lnTo>
                <a:lnTo>
                  <a:pt x="38331" y="16539"/>
                </a:lnTo>
                <a:lnTo>
                  <a:pt x="38331" y="16539"/>
                </a:lnTo>
                <a:lnTo>
                  <a:pt x="38067" y="16671"/>
                </a:lnTo>
                <a:lnTo>
                  <a:pt x="37783" y="16803"/>
                </a:lnTo>
                <a:lnTo>
                  <a:pt x="37518" y="16898"/>
                </a:lnTo>
                <a:lnTo>
                  <a:pt x="37254" y="16974"/>
                </a:lnTo>
                <a:lnTo>
                  <a:pt x="36970" y="17030"/>
                </a:lnTo>
                <a:lnTo>
                  <a:pt x="36706" y="17068"/>
                </a:lnTo>
                <a:lnTo>
                  <a:pt x="36441" y="17087"/>
                </a:lnTo>
                <a:lnTo>
                  <a:pt x="36158" y="17087"/>
                </a:lnTo>
                <a:lnTo>
                  <a:pt x="35893" y="17068"/>
                </a:lnTo>
                <a:lnTo>
                  <a:pt x="35628" y="17030"/>
                </a:lnTo>
                <a:lnTo>
                  <a:pt x="35345" y="16992"/>
                </a:lnTo>
                <a:lnTo>
                  <a:pt x="35080" y="16936"/>
                </a:lnTo>
                <a:lnTo>
                  <a:pt x="34551" y="16785"/>
                </a:lnTo>
                <a:lnTo>
                  <a:pt x="34003" y="16577"/>
                </a:lnTo>
                <a:lnTo>
                  <a:pt x="33474" y="16350"/>
                </a:lnTo>
                <a:lnTo>
                  <a:pt x="32944" y="16104"/>
                </a:lnTo>
                <a:lnTo>
                  <a:pt x="32434" y="15840"/>
                </a:lnTo>
                <a:lnTo>
                  <a:pt x="31905" y="15556"/>
                </a:lnTo>
                <a:lnTo>
                  <a:pt x="30903" y="15008"/>
                </a:lnTo>
                <a:lnTo>
                  <a:pt x="30393" y="14762"/>
                </a:lnTo>
                <a:lnTo>
                  <a:pt x="29902" y="14535"/>
                </a:lnTo>
                <a:lnTo>
                  <a:pt x="29902" y="14535"/>
                </a:lnTo>
                <a:lnTo>
                  <a:pt x="28956" y="14195"/>
                </a:lnTo>
                <a:lnTo>
                  <a:pt x="28484" y="14006"/>
                </a:lnTo>
                <a:lnTo>
                  <a:pt x="28011" y="13817"/>
                </a:lnTo>
                <a:lnTo>
                  <a:pt x="27558" y="13609"/>
                </a:lnTo>
                <a:lnTo>
                  <a:pt x="27104" y="13401"/>
                </a:lnTo>
                <a:lnTo>
                  <a:pt x="26651" y="13137"/>
                </a:lnTo>
                <a:lnTo>
                  <a:pt x="26235" y="12872"/>
                </a:lnTo>
                <a:lnTo>
                  <a:pt x="26235" y="12872"/>
                </a:lnTo>
                <a:lnTo>
                  <a:pt x="26008" y="12778"/>
                </a:lnTo>
                <a:lnTo>
                  <a:pt x="25781" y="12721"/>
                </a:lnTo>
                <a:lnTo>
                  <a:pt x="25309" y="12626"/>
                </a:lnTo>
                <a:lnTo>
                  <a:pt x="24836" y="12532"/>
                </a:lnTo>
                <a:lnTo>
                  <a:pt x="24609" y="12475"/>
                </a:lnTo>
                <a:lnTo>
                  <a:pt x="24383" y="12400"/>
                </a:lnTo>
                <a:lnTo>
                  <a:pt x="24383" y="12400"/>
                </a:lnTo>
                <a:lnTo>
                  <a:pt x="24137" y="12305"/>
                </a:lnTo>
                <a:lnTo>
                  <a:pt x="23910" y="12192"/>
                </a:lnTo>
                <a:lnTo>
                  <a:pt x="23475" y="11965"/>
                </a:lnTo>
                <a:lnTo>
                  <a:pt x="23041" y="11700"/>
                </a:lnTo>
                <a:lnTo>
                  <a:pt x="22814" y="11587"/>
                </a:lnTo>
                <a:lnTo>
                  <a:pt x="22587" y="11473"/>
                </a:lnTo>
                <a:lnTo>
                  <a:pt x="22587" y="11473"/>
                </a:lnTo>
                <a:lnTo>
                  <a:pt x="21850" y="11190"/>
                </a:lnTo>
                <a:lnTo>
                  <a:pt x="21094" y="10906"/>
                </a:lnTo>
                <a:lnTo>
                  <a:pt x="20338" y="10661"/>
                </a:lnTo>
                <a:lnTo>
                  <a:pt x="19960" y="10547"/>
                </a:lnTo>
                <a:lnTo>
                  <a:pt x="19563" y="10434"/>
                </a:lnTo>
                <a:lnTo>
                  <a:pt x="19563" y="10434"/>
                </a:lnTo>
                <a:lnTo>
                  <a:pt x="19128" y="10358"/>
                </a:lnTo>
                <a:lnTo>
                  <a:pt x="18675" y="10283"/>
                </a:lnTo>
                <a:lnTo>
                  <a:pt x="17767" y="10150"/>
                </a:lnTo>
                <a:lnTo>
                  <a:pt x="17333" y="10056"/>
                </a:lnTo>
                <a:lnTo>
                  <a:pt x="16879" y="9961"/>
                </a:lnTo>
                <a:lnTo>
                  <a:pt x="16444" y="9848"/>
                </a:lnTo>
                <a:lnTo>
                  <a:pt x="16010" y="9697"/>
                </a:lnTo>
                <a:lnTo>
                  <a:pt x="16010" y="9697"/>
                </a:lnTo>
                <a:lnTo>
                  <a:pt x="15707" y="9565"/>
                </a:lnTo>
                <a:lnTo>
                  <a:pt x="15405" y="9413"/>
                </a:lnTo>
                <a:lnTo>
                  <a:pt x="14819" y="9092"/>
                </a:lnTo>
                <a:lnTo>
                  <a:pt x="14252" y="8733"/>
                </a:lnTo>
                <a:lnTo>
                  <a:pt x="13685" y="8393"/>
                </a:lnTo>
                <a:lnTo>
                  <a:pt x="13685" y="8393"/>
                </a:lnTo>
                <a:lnTo>
                  <a:pt x="12759" y="7863"/>
                </a:lnTo>
                <a:lnTo>
                  <a:pt x="12305" y="7580"/>
                </a:lnTo>
                <a:lnTo>
                  <a:pt x="11852" y="7296"/>
                </a:lnTo>
                <a:lnTo>
                  <a:pt x="11417" y="6975"/>
                </a:lnTo>
                <a:lnTo>
                  <a:pt x="11020" y="6635"/>
                </a:lnTo>
                <a:lnTo>
                  <a:pt x="10831" y="6446"/>
                </a:lnTo>
                <a:lnTo>
                  <a:pt x="10642" y="6257"/>
                </a:lnTo>
                <a:lnTo>
                  <a:pt x="10472" y="6049"/>
                </a:lnTo>
                <a:lnTo>
                  <a:pt x="10302" y="5841"/>
                </a:lnTo>
                <a:lnTo>
                  <a:pt x="10302" y="5841"/>
                </a:lnTo>
                <a:lnTo>
                  <a:pt x="10132" y="5539"/>
                </a:lnTo>
                <a:lnTo>
                  <a:pt x="9999" y="5217"/>
                </a:lnTo>
                <a:lnTo>
                  <a:pt x="9867" y="4896"/>
                </a:lnTo>
                <a:lnTo>
                  <a:pt x="9772" y="4556"/>
                </a:lnTo>
                <a:lnTo>
                  <a:pt x="9697" y="4216"/>
                </a:lnTo>
                <a:lnTo>
                  <a:pt x="9659" y="3857"/>
                </a:lnTo>
                <a:lnTo>
                  <a:pt x="9621" y="3497"/>
                </a:lnTo>
                <a:lnTo>
                  <a:pt x="9621" y="3138"/>
                </a:lnTo>
                <a:lnTo>
                  <a:pt x="9640" y="2779"/>
                </a:lnTo>
                <a:lnTo>
                  <a:pt x="9697" y="2420"/>
                </a:lnTo>
                <a:lnTo>
                  <a:pt x="9754" y="2061"/>
                </a:lnTo>
                <a:lnTo>
                  <a:pt x="9848" y="1721"/>
                </a:lnTo>
                <a:lnTo>
                  <a:pt x="9961" y="1400"/>
                </a:lnTo>
                <a:lnTo>
                  <a:pt x="10094" y="1059"/>
                </a:lnTo>
                <a:lnTo>
                  <a:pt x="10245" y="757"/>
                </a:lnTo>
                <a:lnTo>
                  <a:pt x="10434" y="473"/>
                </a:lnTo>
                <a:lnTo>
                  <a:pt x="10434" y="473"/>
                </a:lnTo>
                <a:lnTo>
                  <a:pt x="10566" y="492"/>
                </a:lnTo>
                <a:lnTo>
                  <a:pt x="10661" y="492"/>
                </a:lnTo>
                <a:lnTo>
                  <a:pt x="10736" y="454"/>
                </a:lnTo>
                <a:lnTo>
                  <a:pt x="10774" y="417"/>
                </a:lnTo>
                <a:lnTo>
                  <a:pt x="10793" y="360"/>
                </a:lnTo>
                <a:lnTo>
                  <a:pt x="10793" y="284"/>
                </a:lnTo>
                <a:lnTo>
                  <a:pt x="10774" y="209"/>
                </a:lnTo>
                <a:lnTo>
                  <a:pt x="10736" y="152"/>
                </a:lnTo>
                <a:lnTo>
                  <a:pt x="10680" y="76"/>
                </a:lnTo>
                <a:lnTo>
                  <a:pt x="10604" y="39"/>
                </a:lnTo>
                <a:lnTo>
                  <a:pt x="10510" y="1"/>
                </a:lnTo>
                <a:lnTo>
                  <a:pt x="10415" y="1"/>
                </a:lnTo>
                <a:lnTo>
                  <a:pt x="10321" y="20"/>
                </a:lnTo>
                <a:lnTo>
                  <a:pt x="10207" y="58"/>
                </a:lnTo>
                <a:lnTo>
                  <a:pt x="10094" y="152"/>
                </a:lnTo>
                <a:lnTo>
                  <a:pt x="9980" y="284"/>
                </a:lnTo>
                <a:lnTo>
                  <a:pt x="9980" y="284"/>
                </a:lnTo>
                <a:lnTo>
                  <a:pt x="9791" y="625"/>
                </a:lnTo>
                <a:lnTo>
                  <a:pt x="9640" y="965"/>
                </a:lnTo>
                <a:lnTo>
                  <a:pt x="9508" y="1343"/>
                </a:lnTo>
                <a:lnTo>
                  <a:pt x="9394" y="1702"/>
                </a:lnTo>
                <a:lnTo>
                  <a:pt x="9300" y="2080"/>
                </a:lnTo>
                <a:lnTo>
                  <a:pt x="9243" y="2458"/>
                </a:lnTo>
                <a:lnTo>
                  <a:pt x="9187" y="2855"/>
                </a:lnTo>
                <a:lnTo>
                  <a:pt x="9168" y="3252"/>
                </a:lnTo>
                <a:lnTo>
                  <a:pt x="9187" y="3630"/>
                </a:lnTo>
                <a:lnTo>
                  <a:pt x="9205" y="4027"/>
                </a:lnTo>
                <a:lnTo>
                  <a:pt x="9262" y="4405"/>
                </a:lnTo>
                <a:lnTo>
                  <a:pt x="9357" y="4783"/>
                </a:lnTo>
                <a:lnTo>
                  <a:pt x="9470" y="5142"/>
                </a:lnTo>
                <a:lnTo>
                  <a:pt x="9621" y="5501"/>
                </a:lnTo>
                <a:lnTo>
                  <a:pt x="9791" y="5841"/>
                </a:lnTo>
                <a:lnTo>
                  <a:pt x="9980" y="6162"/>
                </a:lnTo>
                <a:lnTo>
                  <a:pt x="9980" y="6162"/>
                </a:lnTo>
                <a:lnTo>
                  <a:pt x="10264" y="6503"/>
                </a:lnTo>
                <a:lnTo>
                  <a:pt x="10547" y="6824"/>
                </a:lnTo>
                <a:lnTo>
                  <a:pt x="10869" y="7107"/>
                </a:lnTo>
                <a:lnTo>
                  <a:pt x="11209" y="7391"/>
                </a:lnTo>
                <a:lnTo>
                  <a:pt x="11568" y="7637"/>
                </a:lnTo>
                <a:lnTo>
                  <a:pt x="11927" y="7882"/>
                </a:lnTo>
                <a:lnTo>
                  <a:pt x="12664" y="8336"/>
                </a:lnTo>
                <a:lnTo>
                  <a:pt x="12664" y="8336"/>
                </a:lnTo>
                <a:lnTo>
                  <a:pt x="13099" y="8582"/>
                </a:lnTo>
                <a:lnTo>
                  <a:pt x="13534" y="8846"/>
                </a:lnTo>
                <a:lnTo>
                  <a:pt x="14403" y="9376"/>
                </a:lnTo>
                <a:lnTo>
                  <a:pt x="14838" y="9621"/>
                </a:lnTo>
                <a:lnTo>
                  <a:pt x="15291" y="9867"/>
                </a:lnTo>
                <a:lnTo>
                  <a:pt x="15745" y="10075"/>
                </a:lnTo>
                <a:lnTo>
                  <a:pt x="16218" y="10245"/>
                </a:lnTo>
                <a:lnTo>
                  <a:pt x="16218" y="10245"/>
                </a:lnTo>
                <a:lnTo>
                  <a:pt x="16898" y="10415"/>
                </a:lnTo>
                <a:lnTo>
                  <a:pt x="17578" y="10547"/>
                </a:lnTo>
                <a:lnTo>
                  <a:pt x="18958" y="10812"/>
                </a:lnTo>
                <a:lnTo>
                  <a:pt x="19639" y="10944"/>
                </a:lnTo>
                <a:lnTo>
                  <a:pt x="20300" y="11114"/>
                </a:lnTo>
                <a:lnTo>
                  <a:pt x="20640" y="11209"/>
                </a:lnTo>
                <a:lnTo>
                  <a:pt x="20962" y="11322"/>
                </a:lnTo>
                <a:lnTo>
                  <a:pt x="21302" y="11436"/>
                </a:lnTo>
                <a:lnTo>
                  <a:pt x="21623" y="11568"/>
                </a:lnTo>
                <a:lnTo>
                  <a:pt x="21623" y="11568"/>
                </a:lnTo>
                <a:lnTo>
                  <a:pt x="21944" y="11681"/>
                </a:lnTo>
                <a:lnTo>
                  <a:pt x="22247" y="11814"/>
                </a:lnTo>
                <a:lnTo>
                  <a:pt x="22549" y="11965"/>
                </a:lnTo>
                <a:lnTo>
                  <a:pt x="22833" y="12116"/>
                </a:lnTo>
                <a:lnTo>
                  <a:pt x="23419" y="12437"/>
                </a:lnTo>
                <a:lnTo>
                  <a:pt x="23721" y="12608"/>
                </a:lnTo>
                <a:lnTo>
                  <a:pt x="24023" y="12740"/>
                </a:lnTo>
                <a:lnTo>
                  <a:pt x="24023" y="12740"/>
                </a:lnTo>
                <a:lnTo>
                  <a:pt x="24250" y="12834"/>
                </a:lnTo>
                <a:lnTo>
                  <a:pt x="24477" y="12891"/>
                </a:lnTo>
                <a:lnTo>
                  <a:pt x="24931" y="13004"/>
                </a:lnTo>
                <a:lnTo>
                  <a:pt x="25403" y="13099"/>
                </a:lnTo>
                <a:lnTo>
                  <a:pt x="25857" y="13212"/>
                </a:lnTo>
                <a:lnTo>
                  <a:pt x="25857" y="13212"/>
                </a:lnTo>
                <a:lnTo>
                  <a:pt x="26084" y="13307"/>
                </a:lnTo>
                <a:lnTo>
                  <a:pt x="26310" y="13420"/>
                </a:lnTo>
                <a:lnTo>
                  <a:pt x="26726" y="13685"/>
                </a:lnTo>
                <a:lnTo>
                  <a:pt x="27161" y="13949"/>
                </a:lnTo>
                <a:lnTo>
                  <a:pt x="27369" y="14063"/>
                </a:lnTo>
                <a:lnTo>
                  <a:pt x="27596" y="14157"/>
                </a:lnTo>
                <a:lnTo>
                  <a:pt x="27596" y="14157"/>
                </a:lnTo>
                <a:lnTo>
                  <a:pt x="27898" y="14290"/>
                </a:lnTo>
                <a:lnTo>
                  <a:pt x="28200" y="14403"/>
                </a:lnTo>
                <a:lnTo>
                  <a:pt x="28824" y="14611"/>
                </a:lnTo>
                <a:lnTo>
                  <a:pt x="29429" y="14819"/>
                </a:lnTo>
                <a:lnTo>
                  <a:pt x="29731" y="14951"/>
                </a:lnTo>
                <a:lnTo>
                  <a:pt x="30015" y="15083"/>
                </a:lnTo>
                <a:lnTo>
                  <a:pt x="30015" y="15083"/>
                </a:lnTo>
                <a:lnTo>
                  <a:pt x="30790" y="15480"/>
                </a:lnTo>
                <a:lnTo>
                  <a:pt x="31565" y="15896"/>
                </a:lnTo>
                <a:lnTo>
                  <a:pt x="32340" y="16293"/>
                </a:lnTo>
                <a:lnTo>
                  <a:pt x="33115" y="16690"/>
                </a:lnTo>
                <a:lnTo>
                  <a:pt x="33530" y="16860"/>
                </a:lnTo>
                <a:lnTo>
                  <a:pt x="33927" y="17030"/>
                </a:lnTo>
                <a:lnTo>
                  <a:pt x="34343" y="17181"/>
                </a:lnTo>
                <a:lnTo>
                  <a:pt x="34759" y="17295"/>
                </a:lnTo>
                <a:lnTo>
                  <a:pt x="35175" y="17408"/>
                </a:lnTo>
                <a:lnTo>
                  <a:pt x="35591" y="17484"/>
                </a:lnTo>
                <a:lnTo>
                  <a:pt x="36025" y="17522"/>
                </a:lnTo>
                <a:lnTo>
                  <a:pt x="36460" y="17541"/>
                </a:lnTo>
                <a:lnTo>
                  <a:pt x="36460" y="17541"/>
                </a:lnTo>
                <a:close/>
                <a:moveTo>
                  <a:pt x="36063" y="15008"/>
                </a:moveTo>
                <a:lnTo>
                  <a:pt x="36063" y="15008"/>
                </a:lnTo>
                <a:lnTo>
                  <a:pt x="36441" y="15008"/>
                </a:lnTo>
                <a:lnTo>
                  <a:pt x="36819" y="14989"/>
                </a:lnTo>
                <a:lnTo>
                  <a:pt x="37178" y="14951"/>
                </a:lnTo>
                <a:lnTo>
                  <a:pt x="37518" y="14894"/>
                </a:lnTo>
                <a:lnTo>
                  <a:pt x="37859" y="14819"/>
                </a:lnTo>
                <a:lnTo>
                  <a:pt x="38180" y="14724"/>
                </a:lnTo>
                <a:lnTo>
                  <a:pt x="38482" y="14611"/>
                </a:lnTo>
                <a:lnTo>
                  <a:pt x="38785" y="14479"/>
                </a:lnTo>
                <a:lnTo>
                  <a:pt x="39087" y="14309"/>
                </a:lnTo>
                <a:lnTo>
                  <a:pt x="39371" y="14138"/>
                </a:lnTo>
                <a:lnTo>
                  <a:pt x="39635" y="13949"/>
                </a:lnTo>
                <a:lnTo>
                  <a:pt x="39900" y="13723"/>
                </a:lnTo>
                <a:lnTo>
                  <a:pt x="40164" y="13496"/>
                </a:lnTo>
                <a:lnTo>
                  <a:pt x="40410" y="13231"/>
                </a:lnTo>
                <a:lnTo>
                  <a:pt x="40637" y="12948"/>
                </a:lnTo>
                <a:lnTo>
                  <a:pt x="40883" y="12645"/>
                </a:lnTo>
                <a:lnTo>
                  <a:pt x="40883" y="12645"/>
                </a:lnTo>
                <a:lnTo>
                  <a:pt x="41374" y="12230"/>
                </a:lnTo>
                <a:lnTo>
                  <a:pt x="41866" y="11814"/>
                </a:lnTo>
                <a:lnTo>
                  <a:pt x="42811" y="10925"/>
                </a:lnTo>
                <a:lnTo>
                  <a:pt x="43283" y="10472"/>
                </a:lnTo>
                <a:lnTo>
                  <a:pt x="43756" y="10037"/>
                </a:lnTo>
                <a:lnTo>
                  <a:pt x="44247" y="9621"/>
                </a:lnTo>
                <a:lnTo>
                  <a:pt x="44757" y="9205"/>
                </a:lnTo>
                <a:lnTo>
                  <a:pt x="44757" y="9205"/>
                </a:lnTo>
                <a:lnTo>
                  <a:pt x="45003" y="9016"/>
                </a:lnTo>
                <a:lnTo>
                  <a:pt x="45268" y="8827"/>
                </a:lnTo>
                <a:lnTo>
                  <a:pt x="45532" y="8657"/>
                </a:lnTo>
                <a:lnTo>
                  <a:pt x="45816" y="8506"/>
                </a:lnTo>
                <a:lnTo>
                  <a:pt x="46099" y="8374"/>
                </a:lnTo>
                <a:lnTo>
                  <a:pt x="46402" y="8260"/>
                </a:lnTo>
                <a:lnTo>
                  <a:pt x="46988" y="8053"/>
                </a:lnTo>
                <a:lnTo>
                  <a:pt x="47611" y="7863"/>
                </a:lnTo>
                <a:lnTo>
                  <a:pt x="48216" y="7712"/>
                </a:lnTo>
                <a:lnTo>
                  <a:pt x="49445" y="7410"/>
                </a:lnTo>
                <a:lnTo>
                  <a:pt x="50049" y="7259"/>
                </a:lnTo>
                <a:lnTo>
                  <a:pt x="50635" y="7070"/>
                </a:lnTo>
                <a:lnTo>
                  <a:pt x="50919" y="6975"/>
                </a:lnTo>
                <a:lnTo>
                  <a:pt x="51202" y="6862"/>
                </a:lnTo>
                <a:lnTo>
                  <a:pt x="51467" y="6729"/>
                </a:lnTo>
                <a:lnTo>
                  <a:pt x="51732" y="6597"/>
                </a:lnTo>
                <a:lnTo>
                  <a:pt x="51977" y="6427"/>
                </a:lnTo>
                <a:lnTo>
                  <a:pt x="52223" y="6257"/>
                </a:lnTo>
                <a:lnTo>
                  <a:pt x="52469" y="6068"/>
                </a:lnTo>
                <a:lnTo>
                  <a:pt x="52677" y="5860"/>
                </a:lnTo>
                <a:lnTo>
                  <a:pt x="52884" y="5633"/>
                </a:lnTo>
                <a:lnTo>
                  <a:pt x="53092" y="5388"/>
                </a:lnTo>
                <a:lnTo>
                  <a:pt x="53263" y="5104"/>
                </a:lnTo>
                <a:lnTo>
                  <a:pt x="53433" y="4821"/>
                </a:lnTo>
                <a:lnTo>
                  <a:pt x="53433" y="4821"/>
                </a:lnTo>
                <a:lnTo>
                  <a:pt x="53697" y="4272"/>
                </a:lnTo>
                <a:lnTo>
                  <a:pt x="53905" y="3857"/>
                </a:lnTo>
                <a:lnTo>
                  <a:pt x="54094" y="3422"/>
                </a:lnTo>
                <a:lnTo>
                  <a:pt x="54264" y="3006"/>
                </a:lnTo>
                <a:lnTo>
                  <a:pt x="54321" y="2817"/>
                </a:lnTo>
                <a:lnTo>
                  <a:pt x="54359" y="2628"/>
                </a:lnTo>
                <a:lnTo>
                  <a:pt x="54378" y="2477"/>
                </a:lnTo>
                <a:lnTo>
                  <a:pt x="54359" y="2345"/>
                </a:lnTo>
                <a:lnTo>
                  <a:pt x="54340" y="2288"/>
                </a:lnTo>
                <a:lnTo>
                  <a:pt x="54321" y="2250"/>
                </a:lnTo>
                <a:lnTo>
                  <a:pt x="54283" y="2212"/>
                </a:lnTo>
                <a:lnTo>
                  <a:pt x="54226" y="2193"/>
                </a:lnTo>
                <a:lnTo>
                  <a:pt x="54226" y="2193"/>
                </a:lnTo>
                <a:lnTo>
                  <a:pt x="54151" y="2193"/>
                </a:lnTo>
                <a:lnTo>
                  <a:pt x="54056" y="2212"/>
                </a:lnTo>
                <a:lnTo>
                  <a:pt x="54000" y="2269"/>
                </a:lnTo>
                <a:lnTo>
                  <a:pt x="53962" y="2345"/>
                </a:lnTo>
                <a:lnTo>
                  <a:pt x="53962" y="2345"/>
                </a:lnTo>
                <a:lnTo>
                  <a:pt x="53830" y="2760"/>
                </a:lnTo>
                <a:lnTo>
                  <a:pt x="53678" y="3176"/>
                </a:lnTo>
                <a:lnTo>
                  <a:pt x="53527" y="3573"/>
                </a:lnTo>
                <a:lnTo>
                  <a:pt x="53357" y="3970"/>
                </a:lnTo>
                <a:lnTo>
                  <a:pt x="53168" y="4367"/>
                </a:lnTo>
                <a:lnTo>
                  <a:pt x="52941" y="4745"/>
                </a:lnTo>
                <a:lnTo>
                  <a:pt x="52714" y="5104"/>
                </a:lnTo>
                <a:lnTo>
                  <a:pt x="52450" y="5444"/>
                </a:lnTo>
                <a:lnTo>
                  <a:pt x="52450" y="5444"/>
                </a:lnTo>
                <a:lnTo>
                  <a:pt x="52242" y="5652"/>
                </a:lnTo>
                <a:lnTo>
                  <a:pt x="52015" y="5841"/>
                </a:lnTo>
                <a:lnTo>
                  <a:pt x="51788" y="6011"/>
                </a:lnTo>
                <a:lnTo>
                  <a:pt x="51543" y="6181"/>
                </a:lnTo>
                <a:lnTo>
                  <a:pt x="51297" y="6314"/>
                </a:lnTo>
                <a:lnTo>
                  <a:pt x="51051" y="6427"/>
                </a:lnTo>
                <a:lnTo>
                  <a:pt x="50787" y="6540"/>
                </a:lnTo>
                <a:lnTo>
                  <a:pt x="50522" y="6635"/>
                </a:lnTo>
                <a:lnTo>
                  <a:pt x="49974" y="6824"/>
                </a:lnTo>
                <a:lnTo>
                  <a:pt x="49388" y="6975"/>
                </a:lnTo>
                <a:lnTo>
                  <a:pt x="48197" y="7240"/>
                </a:lnTo>
                <a:lnTo>
                  <a:pt x="47555" y="7410"/>
                </a:lnTo>
                <a:lnTo>
                  <a:pt x="46931" y="7599"/>
                </a:lnTo>
                <a:lnTo>
                  <a:pt x="46610" y="7712"/>
                </a:lnTo>
                <a:lnTo>
                  <a:pt x="46288" y="7826"/>
                </a:lnTo>
                <a:lnTo>
                  <a:pt x="45948" y="7977"/>
                </a:lnTo>
                <a:lnTo>
                  <a:pt x="45627" y="8128"/>
                </a:lnTo>
                <a:lnTo>
                  <a:pt x="45305" y="8298"/>
                </a:lnTo>
                <a:lnTo>
                  <a:pt x="44965" y="8487"/>
                </a:lnTo>
                <a:lnTo>
                  <a:pt x="44644" y="8695"/>
                </a:lnTo>
                <a:lnTo>
                  <a:pt x="44323" y="8922"/>
                </a:lnTo>
                <a:lnTo>
                  <a:pt x="43982" y="9187"/>
                </a:lnTo>
                <a:lnTo>
                  <a:pt x="43661" y="9470"/>
                </a:lnTo>
                <a:lnTo>
                  <a:pt x="43340" y="9772"/>
                </a:lnTo>
                <a:lnTo>
                  <a:pt x="43018" y="10132"/>
                </a:lnTo>
                <a:lnTo>
                  <a:pt x="43018" y="10132"/>
                </a:lnTo>
                <a:lnTo>
                  <a:pt x="42773" y="10377"/>
                </a:lnTo>
                <a:lnTo>
                  <a:pt x="42508" y="10623"/>
                </a:lnTo>
                <a:lnTo>
                  <a:pt x="41979" y="11095"/>
                </a:lnTo>
                <a:lnTo>
                  <a:pt x="40883" y="12022"/>
                </a:lnTo>
                <a:lnTo>
                  <a:pt x="40883" y="12022"/>
                </a:lnTo>
                <a:lnTo>
                  <a:pt x="40637" y="12230"/>
                </a:lnTo>
                <a:lnTo>
                  <a:pt x="40429" y="12475"/>
                </a:lnTo>
                <a:lnTo>
                  <a:pt x="40013" y="12948"/>
                </a:lnTo>
                <a:lnTo>
                  <a:pt x="39786" y="13193"/>
                </a:lnTo>
                <a:lnTo>
                  <a:pt x="39579" y="13420"/>
                </a:lnTo>
                <a:lnTo>
                  <a:pt x="39333" y="13647"/>
                </a:lnTo>
                <a:lnTo>
                  <a:pt x="39068" y="13836"/>
                </a:lnTo>
                <a:lnTo>
                  <a:pt x="39068" y="13836"/>
                </a:lnTo>
                <a:lnTo>
                  <a:pt x="38709" y="14025"/>
                </a:lnTo>
                <a:lnTo>
                  <a:pt x="38331" y="14176"/>
                </a:lnTo>
                <a:lnTo>
                  <a:pt x="37934" y="14309"/>
                </a:lnTo>
                <a:lnTo>
                  <a:pt x="37518" y="14403"/>
                </a:lnTo>
                <a:lnTo>
                  <a:pt x="37121" y="14479"/>
                </a:lnTo>
                <a:lnTo>
                  <a:pt x="36706" y="14535"/>
                </a:lnTo>
                <a:lnTo>
                  <a:pt x="36271" y="14554"/>
                </a:lnTo>
                <a:lnTo>
                  <a:pt x="35855" y="14554"/>
                </a:lnTo>
                <a:lnTo>
                  <a:pt x="35439" y="14535"/>
                </a:lnTo>
                <a:lnTo>
                  <a:pt x="35005" y="14498"/>
                </a:lnTo>
                <a:lnTo>
                  <a:pt x="34589" y="14441"/>
                </a:lnTo>
                <a:lnTo>
                  <a:pt x="34173" y="14365"/>
                </a:lnTo>
                <a:lnTo>
                  <a:pt x="33776" y="14252"/>
                </a:lnTo>
                <a:lnTo>
                  <a:pt x="33379" y="14138"/>
                </a:lnTo>
                <a:lnTo>
                  <a:pt x="32982" y="14006"/>
                </a:lnTo>
                <a:lnTo>
                  <a:pt x="32604" y="13836"/>
                </a:lnTo>
                <a:lnTo>
                  <a:pt x="32604" y="13836"/>
                </a:lnTo>
                <a:lnTo>
                  <a:pt x="32302" y="13666"/>
                </a:lnTo>
                <a:lnTo>
                  <a:pt x="31999" y="13496"/>
                </a:lnTo>
                <a:lnTo>
                  <a:pt x="31678" y="13364"/>
                </a:lnTo>
                <a:lnTo>
                  <a:pt x="31338" y="13231"/>
                </a:lnTo>
                <a:lnTo>
                  <a:pt x="31017" y="13137"/>
                </a:lnTo>
                <a:lnTo>
                  <a:pt x="30676" y="13023"/>
                </a:lnTo>
                <a:lnTo>
                  <a:pt x="29996" y="12853"/>
                </a:lnTo>
                <a:lnTo>
                  <a:pt x="29316" y="12664"/>
                </a:lnTo>
                <a:lnTo>
                  <a:pt x="28994" y="12551"/>
                </a:lnTo>
                <a:lnTo>
                  <a:pt x="28673" y="12419"/>
                </a:lnTo>
                <a:lnTo>
                  <a:pt x="28352" y="12286"/>
                </a:lnTo>
                <a:lnTo>
                  <a:pt x="28030" y="12135"/>
                </a:lnTo>
                <a:lnTo>
                  <a:pt x="27747" y="11946"/>
                </a:lnTo>
                <a:lnTo>
                  <a:pt x="27444" y="11719"/>
                </a:lnTo>
                <a:lnTo>
                  <a:pt x="27444" y="11719"/>
                </a:lnTo>
                <a:lnTo>
                  <a:pt x="27123" y="11436"/>
                </a:lnTo>
                <a:lnTo>
                  <a:pt x="26783" y="11209"/>
                </a:lnTo>
                <a:lnTo>
                  <a:pt x="26481" y="11020"/>
                </a:lnTo>
                <a:lnTo>
                  <a:pt x="26159" y="10850"/>
                </a:lnTo>
                <a:lnTo>
                  <a:pt x="25857" y="10717"/>
                </a:lnTo>
                <a:lnTo>
                  <a:pt x="25554" y="10585"/>
                </a:lnTo>
                <a:lnTo>
                  <a:pt x="25252" y="10491"/>
                </a:lnTo>
                <a:lnTo>
                  <a:pt x="24968" y="10415"/>
                </a:lnTo>
                <a:lnTo>
                  <a:pt x="24364" y="10245"/>
                </a:lnTo>
                <a:lnTo>
                  <a:pt x="23778" y="10075"/>
                </a:lnTo>
                <a:lnTo>
                  <a:pt x="23456" y="9980"/>
                </a:lnTo>
                <a:lnTo>
                  <a:pt x="23135" y="9848"/>
                </a:lnTo>
                <a:lnTo>
                  <a:pt x="22814" y="9716"/>
                </a:lnTo>
                <a:lnTo>
                  <a:pt x="22493" y="9527"/>
                </a:lnTo>
                <a:lnTo>
                  <a:pt x="22493" y="9527"/>
                </a:lnTo>
                <a:lnTo>
                  <a:pt x="22190" y="9357"/>
                </a:lnTo>
                <a:lnTo>
                  <a:pt x="21926" y="9168"/>
                </a:lnTo>
                <a:lnTo>
                  <a:pt x="21680" y="8979"/>
                </a:lnTo>
                <a:lnTo>
                  <a:pt x="21453" y="8771"/>
                </a:lnTo>
                <a:lnTo>
                  <a:pt x="21264" y="8582"/>
                </a:lnTo>
                <a:lnTo>
                  <a:pt x="21075" y="8393"/>
                </a:lnTo>
                <a:lnTo>
                  <a:pt x="20924" y="8185"/>
                </a:lnTo>
                <a:lnTo>
                  <a:pt x="20773" y="7996"/>
                </a:lnTo>
                <a:lnTo>
                  <a:pt x="20640" y="7788"/>
                </a:lnTo>
                <a:lnTo>
                  <a:pt x="20527" y="7580"/>
                </a:lnTo>
                <a:lnTo>
                  <a:pt x="20319" y="7183"/>
                </a:lnTo>
                <a:lnTo>
                  <a:pt x="20168" y="6767"/>
                </a:lnTo>
                <a:lnTo>
                  <a:pt x="20017" y="6351"/>
                </a:lnTo>
                <a:lnTo>
                  <a:pt x="19865" y="5936"/>
                </a:lnTo>
                <a:lnTo>
                  <a:pt x="19714" y="5539"/>
                </a:lnTo>
                <a:lnTo>
                  <a:pt x="19544" y="5142"/>
                </a:lnTo>
                <a:lnTo>
                  <a:pt x="19317" y="4745"/>
                </a:lnTo>
                <a:lnTo>
                  <a:pt x="19204" y="4556"/>
                </a:lnTo>
                <a:lnTo>
                  <a:pt x="19053" y="4348"/>
                </a:lnTo>
                <a:lnTo>
                  <a:pt x="18901" y="4159"/>
                </a:lnTo>
                <a:lnTo>
                  <a:pt x="18731" y="3970"/>
                </a:lnTo>
                <a:lnTo>
                  <a:pt x="18542" y="3800"/>
                </a:lnTo>
                <a:lnTo>
                  <a:pt x="18334" y="3611"/>
                </a:lnTo>
                <a:lnTo>
                  <a:pt x="18089" y="3441"/>
                </a:lnTo>
                <a:lnTo>
                  <a:pt x="17843" y="3271"/>
                </a:lnTo>
                <a:lnTo>
                  <a:pt x="17843" y="3271"/>
                </a:lnTo>
                <a:lnTo>
                  <a:pt x="17484" y="3025"/>
                </a:lnTo>
                <a:lnTo>
                  <a:pt x="17125" y="2817"/>
                </a:lnTo>
                <a:lnTo>
                  <a:pt x="16388" y="2420"/>
                </a:lnTo>
                <a:lnTo>
                  <a:pt x="16010" y="2193"/>
                </a:lnTo>
                <a:lnTo>
                  <a:pt x="15669" y="1985"/>
                </a:lnTo>
                <a:lnTo>
                  <a:pt x="15329" y="1740"/>
                </a:lnTo>
                <a:lnTo>
                  <a:pt x="15008" y="1456"/>
                </a:lnTo>
                <a:lnTo>
                  <a:pt x="15008" y="1456"/>
                </a:lnTo>
                <a:lnTo>
                  <a:pt x="15102" y="1418"/>
                </a:lnTo>
                <a:lnTo>
                  <a:pt x="15159" y="1362"/>
                </a:lnTo>
                <a:lnTo>
                  <a:pt x="15197" y="1286"/>
                </a:lnTo>
                <a:lnTo>
                  <a:pt x="15197" y="1211"/>
                </a:lnTo>
                <a:lnTo>
                  <a:pt x="15178" y="1135"/>
                </a:lnTo>
                <a:lnTo>
                  <a:pt x="15140" y="1078"/>
                </a:lnTo>
                <a:lnTo>
                  <a:pt x="15065" y="1022"/>
                </a:lnTo>
                <a:lnTo>
                  <a:pt x="14970" y="1003"/>
                </a:lnTo>
                <a:lnTo>
                  <a:pt x="14970" y="1003"/>
                </a:lnTo>
                <a:lnTo>
                  <a:pt x="14838" y="1022"/>
                </a:lnTo>
                <a:lnTo>
                  <a:pt x="14724" y="1040"/>
                </a:lnTo>
                <a:lnTo>
                  <a:pt x="14630" y="1097"/>
                </a:lnTo>
                <a:lnTo>
                  <a:pt x="14573" y="1154"/>
                </a:lnTo>
                <a:lnTo>
                  <a:pt x="14535" y="1229"/>
                </a:lnTo>
                <a:lnTo>
                  <a:pt x="14517" y="1305"/>
                </a:lnTo>
                <a:lnTo>
                  <a:pt x="14535" y="1400"/>
                </a:lnTo>
                <a:lnTo>
                  <a:pt x="14554" y="1494"/>
                </a:lnTo>
                <a:lnTo>
                  <a:pt x="14592" y="1589"/>
                </a:lnTo>
                <a:lnTo>
                  <a:pt x="14649" y="1683"/>
                </a:lnTo>
                <a:lnTo>
                  <a:pt x="14781" y="1872"/>
                </a:lnTo>
                <a:lnTo>
                  <a:pt x="14932" y="2023"/>
                </a:lnTo>
                <a:lnTo>
                  <a:pt x="15027" y="2099"/>
                </a:lnTo>
                <a:lnTo>
                  <a:pt x="15102" y="2137"/>
                </a:lnTo>
                <a:lnTo>
                  <a:pt x="15102" y="2137"/>
                </a:lnTo>
                <a:lnTo>
                  <a:pt x="15405" y="2345"/>
                </a:lnTo>
                <a:lnTo>
                  <a:pt x="15707" y="2534"/>
                </a:lnTo>
                <a:lnTo>
                  <a:pt x="16331" y="2893"/>
                </a:lnTo>
                <a:lnTo>
                  <a:pt x="16974" y="3252"/>
                </a:lnTo>
                <a:lnTo>
                  <a:pt x="17295" y="3441"/>
                </a:lnTo>
                <a:lnTo>
                  <a:pt x="17597" y="3649"/>
                </a:lnTo>
                <a:lnTo>
                  <a:pt x="17881" y="3857"/>
                </a:lnTo>
                <a:lnTo>
                  <a:pt x="18164" y="4083"/>
                </a:lnTo>
                <a:lnTo>
                  <a:pt x="18429" y="4329"/>
                </a:lnTo>
                <a:lnTo>
                  <a:pt x="18675" y="4575"/>
                </a:lnTo>
                <a:lnTo>
                  <a:pt x="18883" y="4858"/>
                </a:lnTo>
                <a:lnTo>
                  <a:pt x="19072" y="5161"/>
                </a:lnTo>
                <a:lnTo>
                  <a:pt x="19242" y="5482"/>
                </a:lnTo>
                <a:lnTo>
                  <a:pt x="19374" y="5841"/>
                </a:lnTo>
                <a:lnTo>
                  <a:pt x="19374" y="5841"/>
                </a:lnTo>
                <a:lnTo>
                  <a:pt x="19563" y="6427"/>
                </a:lnTo>
                <a:lnTo>
                  <a:pt x="19733" y="7013"/>
                </a:lnTo>
                <a:lnTo>
                  <a:pt x="19828" y="7296"/>
                </a:lnTo>
                <a:lnTo>
                  <a:pt x="19960" y="7580"/>
                </a:lnTo>
                <a:lnTo>
                  <a:pt x="20092" y="7845"/>
                </a:lnTo>
                <a:lnTo>
                  <a:pt x="20262" y="8090"/>
                </a:lnTo>
                <a:lnTo>
                  <a:pt x="20262" y="8090"/>
                </a:lnTo>
                <a:lnTo>
                  <a:pt x="20602" y="8506"/>
                </a:lnTo>
                <a:lnTo>
                  <a:pt x="20924" y="8865"/>
                </a:lnTo>
                <a:lnTo>
                  <a:pt x="21226" y="9168"/>
                </a:lnTo>
                <a:lnTo>
                  <a:pt x="21529" y="9432"/>
                </a:lnTo>
                <a:lnTo>
                  <a:pt x="21831" y="9659"/>
                </a:lnTo>
                <a:lnTo>
                  <a:pt x="22152" y="9848"/>
                </a:lnTo>
                <a:lnTo>
                  <a:pt x="22455" y="10018"/>
                </a:lnTo>
                <a:lnTo>
                  <a:pt x="22776" y="10169"/>
                </a:lnTo>
                <a:lnTo>
                  <a:pt x="23097" y="10302"/>
                </a:lnTo>
                <a:lnTo>
                  <a:pt x="23419" y="10415"/>
                </a:lnTo>
                <a:lnTo>
                  <a:pt x="24137" y="10642"/>
                </a:lnTo>
                <a:lnTo>
                  <a:pt x="24912" y="10869"/>
                </a:lnTo>
                <a:lnTo>
                  <a:pt x="25781" y="11133"/>
                </a:lnTo>
                <a:lnTo>
                  <a:pt x="25781" y="11133"/>
                </a:lnTo>
                <a:lnTo>
                  <a:pt x="26178" y="11398"/>
                </a:lnTo>
                <a:lnTo>
                  <a:pt x="26594" y="11662"/>
                </a:lnTo>
                <a:lnTo>
                  <a:pt x="27388" y="12211"/>
                </a:lnTo>
                <a:lnTo>
                  <a:pt x="27785" y="12475"/>
                </a:lnTo>
                <a:lnTo>
                  <a:pt x="28200" y="12721"/>
                </a:lnTo>
                <a:lnTo>
                  <a:pt x="28635" y="12929"/>
                </a:lnTo>
                <a:lnTo>
                  <a:pt x="28862" y="13023"/>
                </a:lnTo>
                <a:lnTo>
                  <a:pt x="29089" y="13099"/>
                </a:lnTo>
                <a:lnTo>
                  <a:pt x="29089" y="13099"/>
                </a:lnTo>
                <a:lnTo>
                  <a:pt x="29542" y="13212"/>
                </a:lnTo>
                <a:lnTo>
                  <a:pt x="30015" y="13307"/>
                </a:lnTo>
                <a:lnTo>
                  <a:pt x="30487" y="13420"/>
                </a:lnTo>
                <a:lnTo>
                  <a:pt x="30733" y="13477"/>
                </a:lnTo>
                <a:lnTo>
                  <a:pt x="30960" y="13553"/>
                </a:lnTo>
                <a:lnTo>
                  <a:pt x="30960" y="13553"/>
                </a:lnTo>
                <a:lnTo>
                  <a:pt x="31262" y="13666"/>
                </a:lnTo>
                <a:lnTo>
                  <a:pt x="31565" y="13798"/>
                </a:lnTo>
                <a:lnTo>
                  <a:pt x="32132" y="14101"/>
                </a:lnTo>
                <a:lnTo>
                  <a:pt x="32434" y="14252"/>
                </a:lnTo>
                <a:lnTo>
                  <a:pt x="32718" y="14403"/>
                </a:lnTo>
                <a:lnTo>
                  <a:pt x="33020" y="14516"/>
                </a:lnTo>
                <a:lnTo>
                  <a:pt x="33341" y="14630"/>
                </a:lnTo>
                <a:lnTo>
                  <a:pt x="33341" y="14630"/>
                </a:lnTo>
                <a:lnTo>
                  <a:pt x="33663" y="14705"/>
                </a:lnTo>
                <a:lnTo>
                  <a:pt x="34003" y="14781"/>
                </a:lnTo>
                <a:lnTo>
                  <a:pt x="34683" y="14894"/>
                </a:lnTo>
                <a:lnTo>
                  <a:pt x="35364" y="14951"/>
                </a:lnTo>
                <a:lnTo>
                  <a:pt x="36063" y="15008"/>
                </a:lnTo>
                <a:lnTo>
                  <a:pt x="36063" y="15008"/>
                </a:lnTo>
                <a:close/>
                <a:moveTo>
                  <a:pt x="35515" y="13099"/>
                </a:moveTo>
                <a:lnTo>
                  <a:pt x="35515" y="13099"/>
                </a:lnTo>
                <a:lnTo>
                  <a:pt x="35780" y="13118"/>
                </a:lnTo>
                <a:lnTo>
                  <a:pt x="36063" y="13118"/>
                </a:lnTo>
                <a:lnTo>
                  <a:pt x="36328" y="13099"/>
                </a:lnTo>
                <a:lnTo>
                  <a:pt x="36611" y="13061"/>
                </a:lnTo>
                <a:lnTo>
                  <a:pt x="36876" y="13023"/>
                </a:lnTo>
                <a:lnTo>
                  <a:pt x="37140" y="12967"/>
                </a:lnTo>
                <a:lnTo>
                  <a:pt x="37405" y="12910"/>
                </a:lnTo>
                <a:lnTo>
                  <a:pt x="37670" y="12815"/>
                </a:lnTo>
                <a:lnTo>
                  <a:pt x="38199" y="12645"/>
                </a:lnTo>
                <a:lnTo>
                  <a:pt x="38709" y="12419"/>
                </a:lnTo>
                <a:lnTo>
                  <a:pt x="39182" y="12173"/>
                </a:lnTo>
                <a:lnTo>
                  <a:pt x="39654" y="11889"/>
                </a:lnTo>
                <a:lnTo>
                  <a:pt x="39654" y="11889"/>
                </a:lnTo>
                <a:lnTo>
                  <a:pt x="40070" y="11492"/>
                </a:lnTo>
                <a:lnTo>
                  <a:pt x="40486" y="11095"/>
                </a:lnTo>
                <a:lnTo>
                  <a:pt x="41298" y="10302"/>
                </a:lnTo>
                <a:lnTo>
                  <a:pt x="41733" y="9924"/>
                </a:lnTo>
                <a:lnTo>
                  <a:pt x="42168" y="9565"/>
                </a:lnTo>
                <a:lnTo>
                  <a:pt x="42622" y="9224"/>
                </a:lnTo>
                <a:lnTo>
                  <a:pt x="42867" y="9054"/>
                </a:lnTo>
                <a:lnTo>
                  <a:pt x="43113" y="8903"/>
                </a:lnTo>
                <a:lnTo>
                  <a:pt x="43113" y="8903"/>
                </a:lnTo>
                <a:lnTo>
                  <a:pt x="43321" y="8790"/>
                </a:lnTo>
                <a:lnTo>
                  <a:pt x="43510" y="8657"/>
                </a:lnTo>
                <a:lnTo>
                  <a:pt x="43699" y="8506"/>
                </a:lnTo>
                <a:lnTo>
                  <a:pt x="43869" y="8355"/>
                </a:lnTo>
                <a:lnTo>
                  <a:pt x="44190" y="8015"/>
                </a:lnTo>
                <a:lnTo>
                  <a:pt x="44493" y="7674"/>
                </a:lnTo>
                <a:lnTo>
                  <a:pt x="44776" y="7296"/>
                </a:lnTo>
                <a:lnTo>
                  <a:pt x="45022" y="6900"/>
                </a:lnTo>
                <a:lnTo>
                  <a:pt x="45513" y="6106"/>
                </a:lnTo>
                <a:lnTo>
                  <a:pt x="45513" y="6106"/>
                </a:lnTo>
                <a:lnTo>
                  <a:pt x="45665" y="5955"/>
                </a:lnTo>
                <a:lnTo>
                  <a:pt x="45816" y="5822"/>
                </a:lnTo>
                <a:lnTo>
                  <a:pt x="46156" y="5577"/>
                </a:lnTo>
                <a:lnTo>
                  <a:pt x="46515" y="5369"/>
                </a:lnTo>
                <a:lnTo>
                  <a:pt x="46893" y="5180"/>
                </a:lnTo>
                <a:lnTo>
                  <a:pt x="47271" y="4991"/>
                </a:lnTo>
                <a:lnTo>
                  <a:pt x="47630" y="4783"/>
                </a:lnTo>
                <a:lnTo>
                  <a:pt x="47970" y="4556"/>
                </a:lnTo>
                <a:lnTo>
                  <a:pt x="48140" y="4424"/>
                </a:lnTo>
                <a:lnTo>
                  <a:pt x="48292" y="4291"/>
                </a:lnTo>
                <a:lnTo>
                  <a:pt x="48292" y="4291"/>
                </a:lnTo>
                <a:lnTo>
                  <a:pt x="48613" y="3951"/>
                </a:lnTo>
                <a:lnTo>
                  <a:pt x="48821" y="3743"/>
                </a:lnTo>
                <a:lnTo>
                  <a:pt x="49029" y="3497"/>
                </a:lnTo>
                <a:lnTo>
                  <a:pt x="49199" y="3271"/>
                </a:lnTo>
                <a:lnTo>
                  <a:pt x="49275" y="3138"/>
                </a:lnTo>
                <a:lnTo>
                  <a:pt x="49312" y="3025"/>
                </a:lnTo>
                <a:lnTo>
                  <a:pt x="49350" y="2930"/>
                </a:lnTo>
                <a:lnTo>
                  <a:pt x="49350" y="2836"/>
                </a:lnTo>
                <a:lnTo>
                  <a:pt x="49312" y="2741"/>
                </a:lnTo>
                <a:lnTo>
                  <a:pt x="49256" y="2666"/>
                </a:lnTo>
                <a:lnTo>
                  <a:pt x="49256" y="2666"/>
                </a:lnTo>
                <a:lnTo>
                  <a:pt x="49199" y="2647"/>
                </a:lnTo>
                <a:lnTo>
                  <a:pt x="49123" y="2647"/>
                </a:lnTo>
                <a:lnTo>
                  <a:pt x="49067" y="2666"/>
                </a:lnTo>
                <a:lnTo>
                  <a:pt x="48991" y="2704"/>
                </a:lnTo>
                <a:lnTo>
                  <a:pt x="48878" y="2836"/>
                </a:lnTo>
                <a:lnTo>
                  <a:pt x="48783" y="2987"/>
                </a:lnTo>
                <a:lnTo>
                  <a:pt x="48575" y="3346"/>
                </a:lnTo>
                <a:lnTo>
                  <a:pt x="48462" y="3497"/>
                </a:lnTo>
                <a:lnTo>
                  <a:pt x="48405" y="3554"/>
                </a:lnTo>
                <a:lnTo>
                  <a:pt x="48348" y="3592"/>
                </a:lnTo>
                <a:lnTo>
                  <a:pt x="48348" y="3592"/>
                </a:lnTo>
                <a:lnTo>
                  <a:pt x="48084" y="3857"/>
                </a:lnTo>
                <a:lnTo>
                  <a:pt x="47800" y="4102"/>
                </a:lnTo>
                <a:lnTo>
                  <a:pt x="47498" y="4310"/>
                </a:lnTo>
                <a:lnTo>
                  <a:pt x="47177" y="4518"/>
                </a:lnTo>
                <a:lnTo>
                  <a:pt x="46534" y="4877"/>
                </a:lnTo>
                <a:lnTo>
                  <a:pt x="45872" y="5236"/>
                </a:lnTo>
                <a:lnTo>
                  <a:pt x="45872" y="5236"/>
                </a:lnTo>
                <a:lnTo>
                  <a:pt x="45702" y="5331"/>
                </a:lnTo>
                <a:lnTo>
                  <a:pt x="45551" y="5425"/>
                </a:lnTo>
                <a:lnTo>
                  <a:pt x="45419" y="5558"/>
                </a:lnTo>
                <a:lnTo>
                  <a:pt x="45286" y="5690"/>
                </a:lnTo>
                <a:lnTo>
                  <a:pt x="45173" y="5822"/>
                </a:lnTo>
                <a:lnTo>
                  <a:pt x="45060" y="5973"/>
                </a:lnTo>
                <a:lnTo>
                  <a:pt x="44852" y="6276"/>
                </a:lnTo>
                <a:lnTo>
                  <a:pt x="44474" y="6937"/>
                </a:lnTo>
                <a:lnTo>
                  <a:pt x="44266" y="7240"/>
                </a:lnTo>
                <a:lnTo>
                  <a:pt x="44171" y="7391"/>
                </a:lnTo>
                <a:lnTo>
                  <a:pt x="44039" y="7542"/>
                </a:lnTo>
                <a:lnTo>
                  <a:pt x="44039" y="7542"/>
                </a:lnTo>
                <a:lnTo>
                  <a:pt x="43907" y="7693"/>
                </a:lnTo>
                <a:lnTo>
                  <a:pt x="43737" y="7845"/>
                </a:lnTo>
                <a:lnTo>
                  <a:pt x="43415" y="8128"/>
                </a:lnTo>
                <a:lnTo>
                  <a:pt x="43075" y="8393"/>
                </a:lnTo>
                <a:lnTo>
                  <a:pt x="42716" y="8638"/>
                </a:lnTo>
                <a:lnTo>
                  <a:pt x="42017" y="9111"/>
                </a:lnTo>
                <a:lnTo>
                  <a:pt x="41677" y="9376"/>
                </a:lnTo>
                <a:lnTo>
                  <a:pt x="41336" y="9659"/>
                </a:lnTo>
                <a:lnTo>
                  <a:pt x="41336" y="9659"/>
                </a:lnTo>
                <a:lnTo>
                  <a:pt x="40977" y="10056"/>
                </a:lnTo>
                <a:lnTo>
                  <a:pt x="40618" y="10415"/>
                </a:lnTo>
                <a:lnTo>
                  <a:pt x="40259" y="10755"/>
                </a:lnTo>
                <a:lnTo>
                  <a:pt x="39900" y="11058"/>
                </a:lnTo>
                <a:lnTo>
                  <a:pt x="39560" y="11322"/>
                </a:lnTo>
                <a:lnTo>
                  <a:pt x="39201" y="11568"/>
                </a:lnTo>
                <a:lnTo>
                  <a:pt x="38860" y="11795"/>
                </a:lnTo>
                <a:lnTo>
                  <a:pt x="38520" y="11984"/>
                </a:lnTo>
                <a:lnTo>
                  <a:pt x="38180" y="12154"/>
                </a:lnTo>
                <a:lnTo>
                  <a:pt x="37840" y="12286"/>
                </a:lnTo>
                <a:lnTo>
                  <a:pt x="37500" y="12400"/>
                </a:lnTo>
                <a:lnTo>
                  <a:pt x="37159" y="12494"/>
                </a:lnTo>
                <a:lnTo>
                  <a:pt x="36819" y="12551"/>
                </a:lnTo>
                <a:lnTo>
                  <a:pt x="36479" y="12608"/>
                </a:lnTo>
                <a:lnTo>
                  <a:pt x="36139" y="12626"/>
                </a:lnTo>
                <a:lnTo>
                  <a:pt x="35798" y="12645"/>
                </a:lnTo>
                <a:lnTo>
                  <a:pt x="35458" y="12626"/>
                </a:lnTo>
                <a:lnTo>
                  <a:pt x="35099" y="12589"/>
                </a:lnTo>
                <a:lnTo>
                  <a:pt x="34740" y="12532"/>
                </a:lnTo>
                <a:lnTo>
                  <a:pt x="34381" y="12475"/>
                </a:lnTo>
                <a:lnTo>
                  <a:pt x="34022" y="12400"/>
                </a:lnTo>
                <a:lnTo>
                  <a:pt x="33663" y="12305"/>
                </a:lnTo>
                <a:lnTo>
                  <a:pt x="32907" y="12059"/>
                </a:lnTo>
                <a:lnTo>
                  <a:pt x="32132" y="11776"/>
                </a:lnTo>
                <a:lnTo>
                  <a:pt x="31319" y="11455"/>
                </a:lnTo>
                <a:lnTo>
                  <a:pt x="30487" y="11077"/>
                </a:lnTo>
                <a:lnTo>
                  <a:pt x="29599" y="10699"/>
                </a:lnTo>
                <a:lnTo>
                  <a:pt x="29599" y="10699"/>
                </a:lnTo>
                <a:lnTo>
                  <a:pt x="29202" y="10547"/>
                </a:lnTo>
                <a:lnTo>
                  <a:pt x="28805" y="10377"/>
                </a:lnTo>
                <a:lnTo>
                  <a:pt x="28408" y="10207"/>
                </a:lnTo>
                <a:lnTo>
                  <a:pt x="28030" y="9999"/>
                </a:lnTo>
                <a:lnTo>
                  <a:pt x="27633" y="9754"/>
                </a:lnTo>
                <a:lnTo>
                  <a:pt x="27255" y="9508"/>
                </a:lnTo>
                <a:lnTo>
                  <a:pt x="26896" y="9243"/>
                </a:lnTo>
                <a:lnTo>
                  <a:pt x="26556" y="8941"/>
                </a:lnTo>
                <a:lnTo>
                  <a:pt x="26216" y="8638"/>
                </a:lnTo>
                <a:lnTo>
                  <a:pt x="25932" y="8298"/>
                </a:lnTo>
                <a:lnTo>
                  <a:pt x="25649" y="7958"/>
                </a:lnTo>
                <a:lnTo>
                  <a:pt x="25422" y="7599"/>
                </a:lnTo>
                <a:lnTo>
                  <a:pt x="25214" y="7221"/>
                </a:lnTo>
                <a:lnTo>
                  <a:pt x="25044" y="6824"/>
                </a:lnTo>
                <a:lnTo>
                  <a:pt x="24968" y="6616"/>
                </a:lnTo>
                <a:lnTo>
                  <a:pt x="24912" y="6408"/>
                </a:lnTo>
                <a:lnTo>
                  <a:pt x="24874" y="6200"/>
                </a:lnTo>
                <a:lnTo>
                  <a:pt x="24836" y="5973"/>
                </a:lnTo>
                <a:lnTo>
                  <a:pt x="24836" y="5973"/>
                </a:lnTo>
                <a:lnTo>
                  <a:pt x="24798" y="5482"/>
                </a:lnTo>
                <a:lnTo>
                  <a:pt x="24798" y="4991"/>
                </a:lnTo>
                <a:lnTo>
                  <a:pt x="24798" y="4480"/>
                </a:lnTo>
                <a:lnTo>
                  <a:pt x="24779" y="3989"/>
                </a:lnTo>
                <a:lnTo>
                  <a:pt x="24742" y="3497"/>
                </a:lnTo>
                <a:lnTo>
                  <a:pt x="24704" y="3252"/>
                </a:lnTo>
                <a:lnTo>
                  <a:pt x="24666" y="3006"/>
                </a:lnTo>
                <a:lnTo>
                  <a:pt x="24590" y="2779"/>
                </a:lnTo>
                <a:lnTo>
                  <a:pt x="24496" y="2552"/>
                </a:lnTo>
                <a:lnTo>
                  <a:pt x="24383" y="2326"/>
                </a:lnTo>
                <a:lnTo>
                  <a:pt x="24250" y="2118"/>
                </a:lnTo>
                <a:lnTo>
                  <a:pt x="24250" y="2118"/>
                </a:lnTo>
                <a:lnTo>
                  <a:pt x="24175" y="2080"/>
                </a:lnTo>
                <a:lnTo>
                  <a:pt x="24099" y="2042"/>
                </a:lnTo>
                <a:lnTo>
                  <a:pt x="24042" y="2042"/>
                </a:lnTo>
                <a:lnTo>
                  <a:pt x="23986" y="2061"/>
                </a:lnTo>
                <a:lnTo>
                  <a:pt x="23948" y="2099"/>
                </a:lnTo>
                <a:lnTo>
                  <a:pt x="23910" y="2137"/>
                </a:lnTo>
                <a:lnTo>
                  <a:pt x="23853" y="2250"/>
                </a:lnTo>
                <a:lnTo>
                  <a:pt x="23834" y="2382"/>
                </a:lnTo>
                <a:lnTo>
                  <a:pt x="23853" y="2439"/>
                </a:lnTo>
                <a:lnTo>
                  <a:pt x="23872" y="2515"/>
                </a:lnTo>
                <a:lnTo>
                  <a:pt x="23891" y="2571"/>
                </a:lnTo>
                <a:lnTo>
                  <a:pt x="23948" y="2609"/>
                </a:lnTo>
                <a:lnTo>
                  <a:pt x="24005" y="2647"/>
                </a:lnTo>
                <a:lnTo>
                  <a:pt x="24061" y="2666"/>
                </a:lnTo>
                <a:lnTo>
                  <a:pt x="24061" y="2666"/>
                </a:lnTo>
                <a:lnTo>
                  <a:pt x="24175" y="3006"/>
                </a:lnTo>
                <a:lnTo>
                  <a:pt x="24250" y="3346"/>
                </a:lnTo>
                <a:lnTo>
                  <a:pt x="24288" y="3705"/>
                </a:lnTo>
                <a:lnTo>
                  <a:pt x="24326" y="4064"/>
                </a:lnTo>
                <a:lnTo>
                  <a:pt x="24364" y="4783"/>
                </a:lnTo>
                <a:lnTo>
                  <a:pt x="24383" y="5501"/>
                </a:lnTo>
                <a:lnTo>
                  <a:pt x="24401" y="5860"/>
                </a:lnTo>
                <a:lnTo>
                  <a:pt x="24439" y="6219"/>
                </a:lnTo>
                <a:lnTo>
                  <a:pt x="24496" y="6559"/>
                </a:lnTo>
                <a:lnTo>
                  <a:pt x="24572" y="6900"/>
                </a:lnTo>
                <a:lnTo>
                  <a:pt x="24685" y="7240"/>
                </a:lnTo>
                <a:lnTo>
                  <a:pt x="24836" y="7561"/>
                </a:lnTo>
                <a:lnTo>
                  <a:pt x="24931" y="7712"/>
                </a:lnTo>
                <a:lnTo>
                  <a:pt x="25025" y="7863"/>
                </a:lnTo>
                <a:lnTo>
                  <a:pt x="25139" y="8015"/>
                </a:lnTo>
                <a:lnTo>
                  <a:pt x="25271" y="8147"/>
                </a:lnTo>
                <a:lnTo>
                  <a:pt x="25271" y="8147"/>
                </a:lnTo>
                <a:lnTo>
                  <a:pt x="25479" y="8449"/>
                </a:lnTo>
                <a:lnTo>
                  <a:pt x="25706" y="8714"/>
                </a:lnTo>
                <a:lnTo>
                  <a:pt x="25951" y="8979"/>
                </a:lnTo>
                <a:lnTo>
                  <a:pt x="26197" y="9224"/>
                </a:lnTo>
                <a:lnTo>
                  <a:pt x="26462" y="9470"/>
                </a:lnTo>
                <a:lnTo>
                  <a:pt x="26745" y="9678"/>
                </a:lnTo>
                <a:lnTo>
                  <a:pt x="27029" y="9886"/>
                </a:lnTo>
                <a:lnTo>
                  <a:pt x="27312" y="10094"/>
                </a:lnTo>
                <a:lnTo>
                  <a:pt x="27615" y="10264"/>
                </a:lnTo>
                <a:lnTo>
                  <a:pt x="27917" y="10453"/>
                </a:lnTo>
                <a:lnTo>
                  <a:pt x="28238" y="10604"/>
                </a:lnTo>
                <a:lnTo>
                  <a:pt x="28541" y="10755"/>
                </a:lnTo>
                <a:lnTo>
                  <a:pt x="29202" y="11039"/>
                </a:lnTo>
                <a:lnTo>
                  <a:pt x="29864" y="11284"/>
                </a:lnTo>
                <a:lnTo>
                  <a:pt x="29864" y="11284"/>
                </a:lnTo>
                <a:lnTo>
                  <a:pt x="30544" y="11606"/>
                </a:lnTo>
                <a:lnTo>
                  <a:pt x="31225" y="11889"/>
                </a:lnTo>
                <a:lnTo>
                  <a:pt x="31924" y="12173"/>
                </a:lnTo>
                <a:lnTo>
                  <a:pt x="32623" y="12437"/>
                </a:lnTo>
                <a:lnTo>
                  <a:pt x="33322" y="12664"/>
                </a:lnTo>
                <a:lnTo>
                  <a:pt x="34041" y="12853"/>
                </a:lnTo>
                <a:lnTo>
                  <a:pt x="34400" y="12929"/>
                </a:lnTo>
                <a:lnTo>
                  <a:pt x="34778" y="13004"/>
                </a:lnTo>
                <a:lnTo>
                  <a:pt x="35137" y="13061"/>
                </a:lnTo>
                <a:lnTo>
                  <a:pt x="35515" y="13099"/>
                </a:lnTo>
                <a:lnTo>
                  <a:pt x="35515" y="13099"/>
                </a:lnTo>
                <a:close/>
                <a:moveTo>
                  <a:pt x="44020" y="3894"/>
                </a:moveTo>
                <a:lnTo>
                  <a:pt x="44020" y="3894"/>
                </a:lnTo>
                <a:lnTo>
                  <a:pt x="43661" y="4386"/>
                </a:lnTo>
                <a:lnTo>
                  <a:pt x="43548" y="4575"/>
                </a:lnTo>
                <a:lnTo>
                  <a:pt x="43491" y="4688"/>
                </a:lnTo>
                <a:lnTo>
                  <a:pt x="43491" y="4688"/>
                </a:lnTo>
                <a:lnTo>
                  <a:pt x="43396" y="4953"/>
                </a:lnTo>
                <a:lnTo>
                  <a:pt x="43302" y="5217"/>
                </a:lnTo>
                <a:lnTo>
                  <a:pt x="43189" y="5463"/>
                </a:lnTo>
                <a:lnTo>
                  <a:pt x="43075" y="5709"/>
                </a:lnTo>
                <a:lnTo>
                  <a:pt x="42943" y="5936"/>
                </a:lnTo>
                <a:lnTo>
                  <a:pt x="42811" y="6144"/>
                </a:lnTo>
                <a:lnTo>
                  <a:pt x="42659" y="6351"/>
                </a:lnTo>
                <a:lnTo>
                  <a:pt x="42508" y="6559"/>
                </a:lnTo>
                <a:lnTo>
                  <a:pt x="42168" y="6956"/>
                </a:lnTo>
                <a:lnTo>
                  <a:pt x="41790" y="7315"/>
                </a:lnTo>
                <a:lnTo>
                  <a:pt x="41374" y="7656"/>
                </a:lnTo>
                <a:lnTo>
                  <a:pt x="40939" y="7996"/>
                </a:lnTo>
                <a:lnTo>
                  <a:pt x="40939" y="7996"/>
                </a:lnTo>
                <a:lnTo>
                  <a:pt x="40070" y="8903"/>
                </a:lnTo>
                <a:lnTo>
                  <a:pt x="39597" y="9357"/>
                </a:lnTo>
                <a:lnTo>
                  <a:pt x="39371" y="9565"/>
                </a:lnTo>
                <a:lnTo>
                  <a:pt x="39125" y="9772"/>
                </a:lnTo>
                <a:lnTo>
                  <a:pt x="38860" y="9961"/>
                </a:lnTo>
                <a:lnTo>
                  <a:pt x="38596" y="10132"/>
                </a:lnTo>
                <a:lnTo>
                  <a:pt x="38331" y="10283"/>
                </a:lnTo>
                <a:lnTo>
                  <a:pt x="38048" y="10415"/>
                </a:lnTo>
                <a:lnTo>
                  <a:pt x="37745" y="10528"/>
                </a:lnTo>
                <a:lnTo>
                  <a:pt x="37443" y="10604"/>
                </a:lnTo>
                <a:lnTo>
                  <a:pt x="37121" y="10642"/>
                </a:lnTo>
                <a:lnTo>
                  <a:pt x="36800" y="10642"/>
                </a:lnTo>
                <a:lnTo>
                  <a:pt x="36800" y="10642"/>
                </a:lnTo>
                <a:lnTo>
                  <a:pt x="36365" y="10585"/>
                </a:lnTo>
                <a:lnTo>
                  <a:pt x="35931" y="10547"/>
                </a:lnTo>
                <a:lnTo>
                  <a:pt x="35061" y="10491"/>
                </a:lnTo>
                <a:lnTo>
                  <a:pt x="34230" y="10434"/>
                </a:lnTo>
                <a:lnTo>
                  <a:pt x="33814" y="10396"/>
                </a:lnTo>
                <a:lnTo>
                  <a:pt x="33398" y="10339"/>
                </a:lnTo>
                <a:lnTo>
                  <a:pt x="33001" y="10283"/>
                </a:lnTo>
                <a:lnTo>
                  <a:pt x="32604" y="10188"/>
                </a:lnTo>
                <a:lnTo>
                  <a:pt x="32207" y="10075"/>
                </a:lnTo>
                <a:lnTo>
                  <a:pt x="31829" y="9924"/>
                </a:lnTo>
                <a:lnTo>
                  <a:pt x="31451" y="9735"/>
                </a:lnTo>
                <a:lnTo>
                  <a:pt x="31092" y="9508"/>
                </a:lnTo>
                <a:lnTo>
                  <a:pt x="30903" y="9376"/>
                </a:lnTo>
                <a:lnTo>
                  <a:pt x="30733" y="9224"/>
                </a:lnTo>
                <a:lnTo>
                  <a:pt x="30563" y="9073"/>
                </a:lnTo>
                <a:lnTo>
                  <a:pt x="30393" y="8903"/>
                </a:lnTo>
                <a:lnTo>
                  <a:pt x="30393" y="8903"/>
                </a:lnTo>
                <a:lnTo>
                  <a:pt x="29731" y="8449"/>
                </a:lnTo>
                <a:lnTo>
                  <a:pt x="29070" y="8015"/>
                </a:lnTo>
                <a:lnTo>
                  <a:pt x="28749" y="7807"/>
                </a:lnTo>
                <a:lnTo>
                  <a:pt x="28427" y="7580"/>
                </a:lnTo>
                <a:lnTo>
                  <a:pt x="28125" y="7334"/>
                </a:lnTo>
                <a:lnTo>
                  <a:pt x="27841" y="7089"/>
                </a:lnTo>
                <a:lnTo>
                  <a:pt x="27577" y="6843"/>
                </a:lnTo>
                <a:lnTo>
                  <a:pt x="27350" y="6559"/>
                </a:lnTo>
                <a:lnTo>
                  <a:pt x="27142" y="6257"/>
                </a:lnTo>
                <a:lnTo>
                  <a:pt x="26953" y="5936"/>
                </a:lnTo>
                <a:lnTo>
                  <a:pt x="26802" y="5595"/>
                </a:lnTo>
                <a:lnTo>
                  <a:pt x="26745" y="5406"/>
                </a:lnTo>
                <a:lnTo>
                  <a:pt x="26707" y="5217"/>
                </a:lnTo>
                <a:lnTo>
                  <a:pt x="26651" y="5010"/>
                </a:lnTo>
                <a:lnTo>
                  <a:pt x="26632" y="4802"/>
                </a:lnTo>
                <a:lnTo>
                  <a:pt x="26613" y="4594"/>
                </a:lnTo>
                <a:lnTo>
                  <a:pt x="26613" y="4367"/>
                </a:lnTo>
                <a:lnTo>
                  <a:pt x="26613" y="4367"/>
                </a:lnTo>
                <a:lnTo>
                  <a:pt x="26575" y="4272"/>
                </a:lnTo>
                <a:lnTo>
                  <a:pt x="26575" y="4159"/>
                </a:lnTo>
                <a:lnTo>
                  <a:pt x="26556" y="3894"/>
                </a:lnTo>
                <a:lnTo>
                  <a:pt x="26556" y="3894"/>
                </a:lnTo>
                <a:lnTo>
                  <a:pt x="26556" y="3441"/>
                </a:lnTo>
                <a:lnTo>
                  <a:pt x="26556" y="3214"/>
                </a:lnTo>
                <a:lnTo>
                  <a:pt x="26537" y="3006"/>
                </a:lnTo>
                <a:lnTo>
                  <a:pt x="26499" y="2817"/>
                </a:lnTo>
                <a:lnTo>
                  <a:pt x="26462" y="2666"/>
                </a:lnTo>
                <a:lnTo>
                  <a:pt x="26424" y="2609"/>
                </a:lnTo>
                <a:lnTo>
                  <a:pt x="26386" y="2571"/>
                </a:lnTo>
                <a:lnTo>
                  <a:pt x="26329" y="2534"/>
                </a:lnTo>
                <a:lnTo>
                  <a:pt x="26273" y="2534"/>
                </a:lnTo>
                <a:lnTo>
                  <a:pt x="26273" y="2534"/>
                </a:lnTo>
                <a:lnTo>
                  <a:pt x="26216" y="2534"/>
                </a:lnTo>
                <a:lnTo>
                  <a:pt x="26159" y="2571"/>
                </a:lnTo>
                <a:lnTo>
                  <a:pt x="26121" y="2609"/>
                </a:lnTo>
                <a:lnTo>
                  <a:pt x="26084" y="2647"/>
                </a:lnTo>
                <a:lnTo>
                  <a:pt x="26065" y="2760"/>
                </a:lnTo>
                <a:lnTo>
                  <a:pt x="26065" y="2893"/>
                </a:lnTo>
                <a:lnTo>
                  <a:pt x="26065" y="2893"/>
                </a:lnTo>
                <a:lnTo>
                  <a:pt x="26065" y="3403"/>
                </a:lnTo>
                <a:lnTo>
                  <a:pt x="26084" y="3894"/>
                </a:lnTo>
                <a:lnTo>
                  <a:pt x="26084" y="3894"/>
                </a:lnTo>
                <a:lnTo>
                  <a:pt x="26140" y="4405"/>
                </a:lnTo>
                <a:lnTo>
                  <a:pt x="26197" y="4896"/>
                </a:lnTo>
                <a:lnTo>
                  <a:pt x="26292" y="5312"/>
                </a:lnTo>
                <a:lnTo>
                  <a:pt x="26405" y="5709"/>
                </a:lnTo>
                <a:lnTo>
                  <a:pt x="26537" y="6068"/>
                </a:lnTo>
                <a:lnTo>
                  <a:pt x="26707" y="6408"/>
                </a:lnTo>
                <a:lnTo>
                  <a:pt x="26896" y="6711"/>
                </a:lnTo>
                <a:lnTo>
                  <a:pt x="27123" y="7013"/>
                </a:lnTo>
                <a:lnTo>
                  <a:pt x="27369" y="7278"/>
                </a:lnTo>
                <a:lnTo>
                  <a:pt x="27652" y="7542"/>
                </a:lnTo>
                <a:lnTo>
                  <a:pt x="27974" y="7807"/>
                </a:lnTo>
                <a:lnTo>
                  <a:pt x="28314" y="8071"/>
                </a:lnTo>
                <a:lnTo>
                  <a:pt x="28711" y="8336"/>
                </a:lnTo>
                <a:lnTo>
                  <a:pt x="29127" y="8620"/>
                </a:lnTo>
                <a:lnTo>
                  <a:pt x="30072" y="9224"/>
                </a:lnTo>
                <a:lnTo>
                  <a:pt x="30072" y="9224"/>
                </a:lnTo>
                <a:lnTo>
                  <a:pt x="30450" y="9565"/>
                </a:lnTo>
                <a:lnTo>
                  <a:pt x="30828" y="9867"/>
                </a:lnTo>
                <a:lnTo>
                  <a:pt x="31206" y="10113"/>
                </a:lnTo>
                <a:lnTo>
                  <a:pt x="31603" y="10321"/>
                </a:lnTo>
                <a:lnTo>
                  <a:pt x="31981" y="10472"/>
                </a:lnTo>
                <a:lnTo>
                  <a:pt x="32377" y="10604"/>
                </a:lnTo>
                <a:lnTo>
                  <a:pt x="32774" y="10699"/>
                </a:lnTo>
                <a:lnTo>
                  <a:pt x="33190" y="10774"/>
                </a:lnTo>
                <a:lnTo>
                  <a:pt x="33606" y="10831"/>
                </a:lnTo>
                <a:lnTo>
                  <a:pt x="34022" y="10869"/>
                </a:lnTo>
                <a:lnTo>
                  <a:pt x="34872" y="10925"/>
                </a:lnTo>
                <a:lnTo>
                  <a:pt x="35780" y="10982"/>
                </a:lnTo>
                <a:lnTo>
                  <a:pt x="36233" y="11039"/>
                </a:lnTo>
                <a:lnTo>
                  <a:pt x="36706" y="11095"/>
                </a:lnTo>
                <a:lnTo>
                  <a:pt x="36706" y="11095"/>
                </a:lnTo>
                <a:lnTo>
                  <a:pt x="37065" y="11095"/>
                </a:lnTo>
                <a:lnTo>
                  <a:pt x="37405" y="11058"/>
                </a:lnTo>
                <a:lnTo>
                  <a:pt x="37745" y="11001"/>
                </a:lnTo>
                <a:lnTo>
                  <a:pt x="38067" y="10906"/>
                </a:lnTo>
                <a:lnTo>
                  <a:pt x="38369" y="10774"/>
                </a:lnTo>
                <a:lnTo>
                  <a:pt x="38671" y="10623"/>
                </a:lnTo>
                <a:lnTo>
                  <a:pt x="38955" y="10434"/>
                </a:lnTo>
                <a:lnTo>
                  <a:pt x="39238" y="10245"/>
                </a:lnTo>
                <a:lnTo>
                  <a:pt x="39503" y="10037"/>
                </a:lnTo>
                <a:lnTo>
                  <a:pt x="39768" y="9810"/>
                </a:lnTo>
                <a:lnTo>
                  <a:pt x="40278" y="9338"/>
                </a:lnTo>
                <a:lnTo>
                  <a:pt x="40769" y="8846"/>
                </a:lnTo>
                <a:lnTo>
                  <a:pt x="41223" y="8355"/>
                </a:lnTo>
                <a:lnTo>
                  <a:pt x="41223" y="8355"/>
                </a:lnTo>
                <a:lnTo>
                  <a:pt x="41639" y="8015"/>
                </a:lnTo>
                <a:lnTo>
                  <a:pt x="42055" y="7674"/>
                </a:lnTo>
                <a:lnTo>
                  <a:pt x="42433" y="7315"/>
                </a:lnTo>
                <a:lnTo>
                  <a:pt x="42792" y="6937"/>
                </a:lnTo>
                <a:lnTo>
                  <a:pt x="42962" y="6729"/>
                </a:lnTo>
                <a:lnTo>
                  <a:pt x="43113" y="6522"/>
                </a:lnTo>
                <a:lnTo>
                  <a:pt x="43264" y="6314"/>
                </a:lnTo>
                <a:lnTo>
                  <a:pt x="43396" y="6087"/>
                </a:lnTo>
                <a:lnTo>
                  <a:pt x="43510" y="5841"/>
                </a:lnTo>
                <a:lnTo>
                  <a:pt x="43623" y="5614"/>
                </a:lnTo>
                <a:lnTo>
                  <a:pt x="43718" y="5350"/>
                </a:lnTo>
                <a:lnTo>
                  <a:pt x="43793" y="5104"/>
                </a:lnTo>
                <a:lnTo>
                  <a:pt x="43793" y="5104"/>
                </a:lnTo>
                <a:lnTo>
                  <a:pt x="43963" y="4764"/>
                </a:lnTo>
                <a:lnTo>
                  <a:pt x="44152" y="4461"/>
                </a:lnTo>
                <a:lnTo>
                  <a:pt x="44360" y="4178"/>
                </a:lnTo>
                <a:lnTo>
                  <a:pt x="44587" y="3894"/>
                </a:lnTo>
                <a:lnTo>
                  <a:pt x="44587" y="3894"/>
                </a:lnTo>
                <a:lnTo>
                  <a:pt x="44852" y="3573"/>
                </a:lnTo>
                <a:lnTo>
                  <a:pt x="45135" y="3252"/>
                </a:lnTo>
                <a:lnTo>
                  <a:pt x="45702" y="2628"/>
                </a:lnTo>
                <a:lnTo>
                  <a:pt x="45702" y="2628"/>
                </a:lnTo>
                <a:lnTo>
                  <a:pt x="45721" y="2458"/>
                </a:lnTo>
                <a:lnTo>
                  <a:pt x="45721" y="2345"/>
                </a:lnTo>
                <a:lnTo>
                  <a:pt x="45683" y="2269"/>
                </a:lnTo>
                <a:lnTo>
                  <a:pt x="45665" y="2250"/>
                </a:lnTo>
                <a:lnTo>
                  <a:pt x="45627" y="2250"/>
                </a:lnTo>
                <a:lnTo>
                  <a:pt x="45551" y="2250"/>
                </a:lnTo>
                <a:lnTo>
                  <a:pt x="45457" y="2307"/>
                </a:lnTo>
                <a:lnTo>
                  <a:pt x="45343" y="2382"/>
                </a:lnTo>
                <a:lnTo>
                  <a:pt x="45211" y="2496"/>
                </a:lnTo>
                <a:lnTo>
                  <a:pt x="44927" y="2779"/>
                </a:lnTo>
                <a:lnTo>
                  <a:pt x="44606" y="3138"/>
                </a:lnTo>
                <a:lnTo>
                  <a:pt x="44304" y="3516"/>
                </a:lnTo>
                <a:lnTo>
                  <a:pt x="44020" y="3894"/>
                </a:lnTo>
                <a:lnTo>
                  <a:pt x="44020" y="3894"/>
                </a:lnTo>
                <a:close/>
                <a:moveTo>
                  <a:pt x="40977" y="4329"/>
                </a:moveTo>
                <a:lnTo>
                  <a:pt x="40977" y="4329"/>
                </a:lnTo>
                <a:lnTo>
                  <a:pt x="40694" y="4802"/>
                </a:lnTo>
                <a:lnTo>
                  <a:pt x="40391" y="5255"/>
                </a:lnTo>
                <a:lnTo>
                  <a:pt x="40070" y="5690"/>
                </a:lnTo>
                <a:lnTo>
                  <a:pt x="39711" y="6106"/>
                </a:lnTo>
                <a:lnTo>
                  <a:pt x="39711" y="6106"/>
                </a:lnTo>
                <a:lnTo>
                  <a:pt x="39446" y="6465"/>
                </a:lnTo>
                <a:lnTo>
                  <a:pt x="39182" y="6786"/>
                </a:lnTo>
                <a:lnTo>
                  <a:pt x="38898" y="7089"/>
                </a:lnTo>
                <a:lnTo>
                  <a:pt x="38615" y="7353"/>
                </a:lnTo>
                <a:lnTo>
                  <a:pt x="38312" y="7599"/>
                </a:lnTo>
                <a:lnTo>
                  <a:pt x="38010" y="7807"/>
                </a:lnTo>
                <a:lnTo>
                  <a:pt x="37689" y="7996"/>
                </a:lnTo>
                <a:lnTo>
                  <a:pt x="37367" y="8128"/>
                </a:lnTo>
                <a:lnTo>
                  <a:pt x="37027" y="8223"/>
                </a:lnTo>
                <a:lnTo>
                  <a:pt x="36687" y="8298"/>
                </a:lnTo>
                <a:lnTo>
                  <a:pt x="36328" y="8317"/>
                </a:lnTo>
                <a:lnTo>
                  <a:pt x="35950" y="8298"/>
                </a:lnTo>
                <a:lnTo>
                  <a:pt x="35553" y="8260"/>
                </a:lnTo>
                <a:lnTo>
                  <a:pt x="35156" y="8147"/>
                </a:lnTo>
                <a:lnTo>
                  <a:pt x="34740" y="8015"/>
                </a:lnTo>
                <a:lnTo>
                  <a:pt x="34305" y="7826"/>
                </a:lnTo>
                <a:lnTo>
                  <a:pt x="34305" y="7826"/>
                </a:lnTo>
                <a:lnTo>
                  <a:pt x="33946" y="7656"/>
                </a:lnTo>
                <a:lnTo>
                  <a:pt x="33568" y="7504"/>
                </a:lnTo>
                <a:lnTo>
                  <a:pt x="32774" y="7202"/>
                </a:lnTo>
                <a:lnTo>
                  <a:pt x="32377" y="7051"/>
                </a:lnTo>
                <a:lnTo>
                  <a:pt x="31981" y="6881"/>
                </a:lnTo>
                <a:lnTo>
                  <a:pt x="31603" y="6711"/>
                </a:lnTo>
                <a:lnTo>
                  <a:pt x="31243" y="6503"/>
                </a:lnTo>
                <a:lnTo>
                  <a:pt x="30922" y="6295"/>
                </a:lnTo>
                <a:lnTo>
                  <a:pt x="30620" y="6049"/>
                </a:lnTo>
                <a:lnTo>
                  <a:pt x="30469" y="5936"/>
                </a:lnTo>
                <a:lnTo>
                  <a:pt x="30355" y="5784"/>
                </a:lnTo>
                <a:lnTo>
                  <a:pt x="30242" y="5652"/>
                </a:lnTo>
                <a:lnTo>
                  <a:pt x="30147" y="5482"/>
                </a:lnTo>
                <a:lnTo>
                  <a:pt x="30053" y="5331"/>
                </a:lnTo>
                <a:lnTo>
                  <a:pt x="29977" y="5161"/>
                </a:lnTo>
                <a:lnTo>
                  <a:pt x="29920" y="4972"/>
                </a:lnTo>
                <a:lnTo>
                  <a:pt x="29883" y="4783"/>
                </a:lnTo>
                <a:lnTo>
                  <a:pt x="29845" y="4575"/>
                </a:lnTo>
                <a:lnTo>
                  <a:pt x="29845" y="4348"/>
                </a:lnTo>
                <a:lnTo>
                  <a:pt x="29845" y="4121"/>
                </a:lnTo>
                <a:lnTo>
                  <a:pt x="29864" y="3894"/>
                </a:lnTo>
                <a:lnTo>
                  <a:pt x="29864" y="3894"/>
                </a:lnTo>
                <a:lnTo>
                  <a:pt x="29920" y="3592"/>
                </a:lnTo>
                <a:lnTo>
                  <a:pt x="29920" y="3592"/>
                </a:lnTo>
                <a:lnTo>
                  <a:pt x="30015" y="3516"/>
                </a:lnTo>
                <a:lnTo>
                  <a:pt x="30053" y="3422"/>
                </a:lnTo>
                <a:lnTo>
                  <a:pt x="30072" y="3365"/>
                </a:lnTo>
                <a:lnTo>
                  <a:pt x="30072" y="3290"/>
                </a:lnTo>
                <a:lnTo>
                  <a:pt x="30053" y="3233"/>
                </a:lnTo>
                <a:lnTo>
                  <a:pt x="30015" y="3195"/>
                </a:lnTo>
                <a:lnTo>
                  <a:pt x="29958" y="3176"/>
                </a:lnTo>
                <a:lnTo>
                  <a:pt x="29883" y="3157"/>
                </a:lnTo>
                <a:lnTo>
                  <a:pt x="29807" y="3157"/>
                </a:lnTo>
                <a:lnTo>
                  <a:pt x="29731" y="3195"/>
                </a:lnTo>
                <a:lnTo>
                  <a:pt x="29656" y="3233"/>
                </a:lnTo>
                <a:lnTo>
                  <a:pt x="29580" y="3308"/>
                </a:lnTo>
                <a:lnTo>
                  <a:pt x="29523" y="3422"/>
                </a:lnTo>
                <a:lnTo>
                  <a:pt x="29467" y="3535"/>
                </a:lnTo>
                <a:lnTo>
                  <a:pt x="29410" y="3705"/>
                </a:lnTo>
                <a:lnTo>
                  <a:pt x="29391" y="3894"/>
                </a:lnTo>
                <a:lnTo>
                  <a:pt x="29391" y="3894"/>
                </a:lnTo>
                <a:lnTo>
                  <a:pt x="29372" y="4178"/>
                </a:lnTo>
                <a:lnTo>
                  <a:pt x="29410" y="4537"/>
                </a:lnTo>
                <a:lnTo>
                  <a:pt x="29505" y="4972"/>
                </a:lnTo>
                <a:lnTo>
                  <a:pt x="29637" y="5463"/>
                </a:lnTo>
                <a:lnTo>
                  <a:pt x="29637" y="5463"/>
                </a:lnTo>
                <a:lnTo>
                  <a:pt x="29769" y="5728"/>
                </a:lnTo>
                <a:lnTo>
                  <a:pt x="29920" y="5973"/>
                </a:lnTo>
                <a:lnTo>
                  <a:pt x="30091" y="6181"/>
                </a:lnTo>
                <a:lnTo>
                  <a:pt x="30261" y="6389"/>
                </a:lnTo>
                <a:lnTo>
                  <a:pt x="30469" y="6559"/>
                </a:lnTo>
                <a:lnTo>
                  <a:pt x="30695" y="6729"/>
                </a:lnTo>
                <a:lnTo>
                  <a:pt x="30922" y="6881"/>
                </a:lnTo>
                <a:lnTo>
                  <a:pt x="31149" y="7013"/>
                </a:lnTo>
                <a:lnTo>
                  <a:pt x="31414" y="7145"/>
                </a:lnTo>
                <a:lnTo>
                  <a:pt x="31659" y="7259"/>
                </a:lnTo>
                <a:lnTo>
                  <a:pt x="32188" y="7467"/>
                </a:lnTo>
                <a:lnTo>
                  <a:pt x="32718" y="7656"/>
                </a:lnTo>
                <a:lnTo>
                  <a:pt x="33228" y="7826"/>
                </a:lnTo>
                <a:lnTo>
                  <a:pt x="33228" y="7826"/>
                </a:lnTo>
                <a:lnTo>
                  <a:pt x="33927" y="8128"/>
                </a:lnTo>
                <a:lnTo>
                  <a:pt x="34268" y="8279"/>
                </a:lnTo>
                <a:lnTo>
                  <a:pt x="34608" y="8431"/>
                </a:lnTo>
                <a:lnTo>
                  <a:pt x="34967" y="8563"/>
                </a:lnTo>
                <a:lnTo>
                  <a:pt x="35326" y="8657"/>
                </a:lnTo>
                <a:lnTo>
                  <a:pt x="35685" y="8733"/>
                </a:lnTo>
                <a:lnTo>
                  <a:pt x="35874" y="8752"/>
                </a:lnTo>
                <a:lnTo>
                  <a:pt x="36063" y="8752"/>
                </a:lnTo>
                <a:lnTo>
                  <a:pt x="36063" y="8752"/>
                </a:lnTo>
                <a:lnTo>
                  <a:pt x="36365" y="8771"/>
                </a:lnTo>
                <a:lnTo>
                  <a:pt x="36630" y="8752"/>
                </a:lnTo>
                <a:lnTo>
                  <a:pt x="36914" y="8714"/>
                </a:lnTo>
                <a:lnTo>
                  <a:pt x="37178" y="8657"/>
                </a:lnTo>
                <a:lnTo>
                  <a:pt x="37443" y="8582"/>
                </a:lnTo>
                <a:lnTo>
                  <a:pt x="37689" y="8487"/>
                </a:lnTo>
                <a:lnTo>
                  <a:pt x="37934" y="8374"/>
                </a:lnTo>
                <a:lnTo>
                  <a:pt x="38180" y="8260"/>
                </a:lnTo>
                <a:lnTo>
                  <a:pt x="38407" y="8109"/>
                </a:lnTo>
                <a:lnTo>
                  <a:pt x="38634" y="7958"/>
                </a:lnTo>
                <a:lnTo>
                  <a:pt x="38841" y="7769"/>
                </a:lnTo>
                <a:lnTo>
                  <a:pt x="39049" y="7599"/>
                </a:lnTo>
                <a:lnTo>
                  <a:pt x="39238" y="7391"/>
                </a:lnTo>
                <a:lnTo>
                  <a:pt x="39427" y="7183"/>
                </a:lnTo>
                <a:lnTo>
                  <a:pt x="39597" y="6956"/>
                </a:lnTo>
                <a:lnTo>
                  <a:pt x="39749" y="6729"/>
                </a:lnTo>
                <a:lnTo>
                  <a:pt x="39749" y="6729"/>
                </a:lnTo>
                <a:lnTo>
                  <a:pt x="40202" y="6238"/>
                </a:lnTo>
                <a:lnTo>
                  <a:pt x="40618" y="5709"/>
                </a:lnTo>
                <a:lnTo>
                  <a:pt x="40826" y="5444"/>
                </a:lnTo>
                <a:lnTo>
                  <a:pt x="41015" y="5161"/>
                </a:lnTo>
                <a:lnTo>
                  <a:pt x="41185" y="4858"/>
                </a:lnTo>
                <a:lnTo>
                  <a:pt x="41355" y="4556"/>
                </a:lnTo>
                <a:lnTo>
                  <a:pt x="41355" y="4556"/>
                </a:lnTo>
                <a:lnTo>
                  <a:pt x="41393" y="4480"/>
                </a:lnTo>
                <a:lnTo>
                  <a:pt x="41374" y="4386"/>
                </a:lnTo>
                <a:lnTo>
                  <a:pt x="41336" y="4310"/>
                </a:lnTo>
                <a:lnTo>
                  <a:pt x="41280" y="4253"/>
                </a:lnTo>
                <a:lnTo>
                  <a:pt x="41204" y="4235"/>
                </a:lnTo>
                <a:lnTo>
                  <a:pt x="41109" y="4235"/>
                </a:lnTo>
                <a:lnTo>
                  <a:pt x="41034" y="4272"/>
                </a:lnTo>
                <a:lnTo>
                  <a:pt x="40977" y="4329"/>
                </a:lnTo>
                <a:lnTo>
                  <a:pt x="40977" y="4329"/>
                </a:lnTo>
                <a:close/>
                <a:moveTo>
                  <a:pt x="40089" y="2628"/>
                </a:moveTo>
                <a:lnTo>
                  <a:pt x="40089" y="2628"/>
                </a:lnTo>
                <a:lnTo>
                  <a:pt x="39994" y="2609"/>
                </a:lnTo>
                <a:lnTo>
                  <a:pt x="39919" y="2628"/>
                </a:lnTo>
                <a:lnTo>
                  <a:pt x="39843" y="2666"/>
                </a:lnTo>
                <a:lnTo>
                  <a:pt x="39786" y="2741"/>
                </a:lnTo>
                <a:lnTo>
                  <a:pt x="39786" y="2741"/>
                </a:lnTo>
                <a:lnTo>
                  <a:pt x="39635" y="3025"/>
                </a:lnTo>
                <a:lnTo>
                  <a:pt x="39522" y="3308"/>
                </a:lnTo>
                <a:lnTo>
                  <a:pt x="39408" y="3592"/>
                </a:lnTo>
                <a:lnTo>
                  <a:pt x="39314" y="3894"/>
                </a:lnTo>
                <a:lnTo>
                  <a:pt x="39314" y="3894"/>
                </a:lnTo>
                <a:lnTo>
                  <a:pt x="39087" y="4650"/>
                </a:lnTo>
                <a:lnTo>
                  <a:pt x="38955" y="5028"/>
                </a:lnTo>
                <a:lnTo>
                  <a:pt x="38804" y="5369"/>
                </a:lnTo>
                <a:lnTo>
                  <a:pt x="38709" y="5539"/>
                </a:lnTo>
                <a:lnTo>
                  <a:pt x="38615" y="5690"/>
                </a:lnTo>
                <a:lnTo>
                  <a:pt x="38501" y="5841"/>
                </a:lnTo>
                <a:lnTo>
                  <a:pt x="38369" y="5992"/>
                </a:lnTo>
                <a:lnTo>
                  <a:pt x="38218" y="6106"/>
                </a:lnTo>
                <a:lnTo>
                  <a:pt x="38048" y="6238"/>
                </a:lnTo>
                <a:lnTo>
                  <a:pt x="37878" y="6351"/>
                </a:lnTo>
                <a:lnTo>
                  <a:pt x="37670" y="6446"/>
                </a:lnTo>
                <a:lnTo>
                  <a:pt x="37670" y="6446"/>
                </a:lnTo>
                <a:lnTo>
                  <a:pt x="37329" y="6597"/>
                </a:lnTo>
                <a:lnTo>
                  <a:pt x="36989" y="6711"/>
                </a:lnTo>
                <a:lnTo>
                  <a:pt x="36630" y="6805"/>
                </a:lnTo>
                <a:lnTo>
                  <a:pt x="36271" y="6862"/>
                </a:lnTo>
                <a:lnTo>
                  <a:pt x="35912" y="6900"/>
                </a:lnTo>
                <a:lnTo>
                  <a:pt x="35553" y="6900"/>
                </a:lnTo>
                <a:lnTo>
                  <a:pt x="35194" y="6881"/>
                </a:lnTo>
                <a:lnTo>
                  <a:pt x="34835" y="6843"/>
                </a:lnTo>
                <a:lnTo>
                  <a:pt x="34475" y="6767"/>
                </a:lnTo>
                <a:lnTo>
                  <a:pt x="34116" y="6673"/>
                </a:lnTo>
                <a:lnTo>
                  <a:pt x="33776" y="6559"/>
                </a:lnTo>
                <a:lnTo>
                  <a:pt x="33436" y="6427"/>
                </a:lnTo>
                <a:lnTo>
                  <a:pt x="33096" y="6276"/>
                </a:lnTo>
                <a:lnTo>
                  <a:pt x="32774" y="6106"/>
                </a:lnTo>
                <a:lnTo>
                  <a:pt x="32472" y="5917"/>
                </a:lnTo>
                <a:lnTo>
                  <a:pt x="32188" y="5709"/>
                </a:lnTo>
                <a:lnTo>
                  <a:pt x="32188" y="5709"/>
                </a:lnTo>
                <a:lnTo>
                  <a:pt x="31999" y="5520"/>
                </a:lnTo>
                <a:lnTo>
                  <a:pt x="31829" y="5331"/>
                </a:lnTo>
                <a:lnTo>
                  <a:pt x="31678" y="5123"/>
                </a:lnTo>
                <a:lnTo>
                  <a:pt x="31546" y="4896"/>
                </a:lnTo>
                <a:lnTo>
                  <a:pt x="31451" y="4650"/>
                </a:lnTo>
                <a:lnTo>
                  <a:pt x="31376" y="4405"/>
                </a:lnTo>
                <a:lnTo>
                  <a:pt x="31300" y="4140"/>
                </a:lnTo>
                <a:lnTo>
                  <a:pt x="31243" y="3894"/>
                </a:lnTo>
                <a:lnTo>
                  <a:pt x="31243" y="3894"/>
                </a:lnTo>
                <a:lnTo>
                  <a:pt x="31187" y="3479"/>
                </a:lnTo>
                <a:lnTo>
                  <a:pt x="31149" y="3063"/>
                </a:lnTo>
                <a:lnTo>
                  <a:pt x="31149" y="3063"/>
                </a:lnTo>
                <a:lnTo>
                  <a:pt x="31206" y="3006"/>
                </a:lnTo>
                <a:lnTo>
                  <a:pt x="31243" y="2930"/>
                </a:lnTo>
                <a:lnTo>
                  <a:pt x="31225" y="2836"/>
                </a:lnTo>
                <a:lnTo>
                  <a:pt x="31206" y="2779"/>
                </a:lnTo>
                <a:lnTo>
                  <a:pt x="31149" y="2704"/>
                </a:lnTo>
                <a:lnTo>
                  <a:pt x="31092" y="2666"/>
                </a:lnTo>
                <a:lnTo>
                  <a:pt x="31017" y="2647"/>
                </a:lnTo>
                <a:lnTo>
                  <a:pt x="30922" y="2647"/>
                </a:lnTo>
                <a:lnTo>
                  <a:pt x="30922" y="2647"/>
                </a:lnTo>
                <a:lnTo>
                  <a:pt x="30809" y="2760"/>
                </a:lnTo>
                <a:lnTo>
                  <a:pt x="30733" y="2874"/>
                </a:lnTo>
                <a:lnTo>
                  <a:pt x="30695" y="3025"/>
                </a:lnTo>
                <a:lnTo>
                  <a:pt x="30676" y="3176"/>
                </a:lnTo>
                <a:lnTo>
                  <a:pt x="30676" y="3346"/>
                </a:lnTo>
                <a:lnTo>
                  <a:pt x="30714" y="3516"/>
                </a:lnTo>
                <a:lnTo>
                  <a:pt x="30790" y="3894"/>
                </a:lnTo>
                <a:lnTo>
                  <a:pt x="30790" y="3894"/>
                </a:lnTo>
                <a:lnTo>
                  <a:pt x="30903" y="4291"/>
                </a:lnTo>
                <a:lnTo>
                  <a:pt x="30941" y="4480"/>
                </a:lnTo>
                <a:lnTo>
                  <a:pt x="30979" y="4650"/>
                </a:lnTo>
                <a:lnTo>
                  <a:pt x="30979" y="4650"/>
                </a:lnTo>
                <a:lnTo>
                  <a:pt x="31092" y="4972"/>
                </a:lnTo>
                <a:lnTo>
                  <a:pt x="31243" y="5274"/>
                </a:lnTo>
                <a:lnTo>
                  <a:pt x="31414" y="5539"/>
                </a:lnTo>
                <a:lnTo>
                  <a:pt x="31621" y="5784"/>
                </a:lnTo>
                <a:lnTo>
                  <a:pt x="31848" y="6011"/>
                </a:lnTo>
                <a:lnTo>
                  <a:pt x="32113" y="6219"/>
                </a:lnTo>
                <a:lnTo>
                  <a:pt x="32377" y="6408"/>
                </a:lnTo>
                <a:lnTo>
                  <a:pt x="32661" y="6578"/>
                </a:lnTo>
                <a:lnTo>
                  <a:pt x="32963" y="6729"/>
                </a:lnTo>
                <a:lnTo>
                  <a:pt x="33266" y="6843"/>
                </a:lnTo>
                <a:lnTo>
                  <a:pt x="33587" y="6975"/>
                </a:lnTo>
                <a:lnTo>
                  <a:pt x="33908" y="7070"/>
                </a:lnTo>
                <a:lnTo>
                  <a:pt x="34249" y="7164"/>
                </a:lnTo>
                <a:lnTo>
                  <a:pt x="34570" y="7240"/>
                </a:lnTo>
                <a:lnTo>
                  <a:pt x="35194" y="7372"/>
                </a:lnTo>
                <a:lnTo>
                  <a:pt x="35194" y="7372"/>
                </a:lnTo>
                <a:lnTo>
                  <a:pt x="35496" y="7372"/>
                </a:lnTo>
                <a:lnTo>
                  <a:pt x="35780" y="7353"/>
                </a:lnTo>
                <a:lnTo>
                  <a:pt x="36082" y="7334"/>
                </a:lnTo>
                <a:lnTo>
                  <a:pt x="36384" y="7296"/>
                </a:lnTo>
                <a:lnTo>
                  <a:pt x="36687" y="7240"/>
                </a:lnTo>
                <a:lnTo>
                  <a:pt x="36970" y="7183"/>
                </a:lnTo>
                <a:lnTo>
                  <a:pt x="37273" y="7089"/>
                </a:lnTo>
                <a:lnTo>
                  <a:pt x="37537" y="6994"/>
                </a:lnTo>
                <a:lnTo>
                  <a:pt x="37821" y="6862"/>
                </a:lnTo>
                <a:lnTo>
                  <a:pt x="38085" y="6729"/>
                </a:lnTo>
                <a:lnTo>
                  <a:pt x="38331" y="6578"/>
                </a:lnTo>
                <a:lnTo>
                  <a:pt x="38558" y="6389"/>
                </a:lnTo>
                <a:lnTo>
                  <a:pt x="38785" y="6200"/>
                </a:lnTo>
                <a:lnTo>
                  <a:pt x="38974" y="5973"/>
                </a:lnTo>
                <a:lnTo>
                  <a:pt x="39144" y="5747"/>
                </a:lnTo>
                <a:lnTo>
                  <a:pt x="39314" y="5482"/>
                </a:lnTo>
                <a:lnTo>
                  <a:pt x="39314" y="5482"/>
                </a:lnTo>
                <a:lnTo>
                  <a:pt x="39390" y="5274"/>
                </a:lnTo>
                <a:lnTo>
                  <a:pt x="39446" y="5085"/>
                </a:lnTo>
                <a:lnTo>
                  <a:pt x="39541" y="4688"/>
                </a:lnTo>
                <a:lnTo>
                  <a:pt x="39635" y="4291"/>
                </a:lnTo>
                <a:lnTo>
                  <a:pt x="39692" y="4083"/>
                </a:lnTo>
                <a:lnTo>
                  <a:pt x="39768" y="3894"/>
                </a:lnTo>
                <a:lnTo>
                  <a:pt x="39768" y="3894"/>
                </a:lnTo>
                <a:lnTo>
                  <a:pt x="39824" y="3705"/>
                </a:lnTo>
                <a:lnTo>
                  <a:pt x="39919" y="3535"/>
                </a:lnTo>
                <a:lnTo>
                  <a:pt x="39919" y="3535"/>
                </a:lnTo>
                <a:lnTo>
                  <a:pt x="39957" y="3422"/>
                </a:lnTo>
                <a:lnTo>
                  <a:pt x="40013" y="3308"/>
                </a:lnTo>
                <a:lnTo>
                  <a:pt x="40164" y="3063"/>
                </a:lnTo>
                <a:lnTo>
                  <a:pt x="40202" y="2930"/>
                </a:lnTo>
                <a:lnTo>
                  <a:pt x="40221" y="2817"/>
                </a:lnTo>
                <a:lnTo>
                  <a:pt x="40202" y="2760"/>
                </a:lnTo>
                <a:lnTo>
                  <a:pt x="40183" y="2723"/>
                </a:lnTo>
                <a:lnTo>
                  <a:pt x="40146" y="2666"/>
                </a:lnTo>
                <a:lnTo>
                  <a:pt x="40089" y="2628"/>
                </a:lnTo>
                <a:lnTo>
                  <a:pt x="40089" y="2628"/>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625" name="Google Shape;625;p25"/>
          <p:cNvGrpSpPr/>
          <p:nvPr/>
        </p:nvGrpSpPr>
        <p:grpSpPr>
          <a:xfrm>
            <a:off x="-343800" y="-221982"/>
            <a:ext cx="1757767" cy="2150900"/>
            <a:chOff x="3020900" y="3793775"/>
            <a:chExt cx="1318325" cy="1613175"/>
          </a:xfrm>
        </p:grpSpPr>
        <p:sp>
          <p:nvSpPr>
            <p:cNvPr id="626" name="Google Shape;626;p25"/>
            <p:cNvSpPr/>
            <p:nvPr/>
          </p:nvSpPr>
          <p:spPr>
            <a:xfrm>
              <a:off x="3663500" y="3929375"/>
              <a:ext cx="170150" cy="179600"/>
            </a:xfrm>
            <a:custGeom>
              <a:avLst/>
              <a:gdLst/>
              <a:ahLst/>
              <a:cxnLst/>
              <a:rect l="l" t="t" r="r" b="b"/>
              <a:pathLst>
                <a:path w="6806" h="7184" extrusionOk="0">
                  <a:moveTo>
                    <a:pt x="6503" y="2496"/>
                  </a:moveTo>
                  <a:lnTo>
                    <a:pt x="6503" y="2496"/>
                  </a:lnTo>
                  <a:lnTo>
                    <a:pt x="6597" y="2722"/>
                  </a:lnTo>
                  <a:lnTo>
                    <a:pt x="6673" y="2949"/>
                  </a:lnTo>
                  <a:lnTo>
                    <a:pt x="6748" y="3195"/>
                  </a:lnTo>
                  <a:lnTo>
                    <a:pt x="6786" y="3422"/>
                  </a:lnTo>
                  <a:lnTo>
                    <a:pt x="6805" y="3649"/>
                  </a:lnTo>
                  <a:lnTo>
                    <a:pt x="6805" y="3875"/>
                  </a:lnTo>
                  <a:lnTo>
                    <a:pt x="6805" y="4102"/>
                  </a:lnTo>
                  <a:lnTo>
                    <a:pt x="6767" y="4310"/>
                  </a:lnTo>
                  <a:lnTo>
                    <a:pt x="6729" y="4518"/>
                  </a:lnTo>
                  <a:lnTo>
                    <a:pt x="6673" y="4726"/>
                  </a:lnTo>
                  <a:lnTo>
                    <a:pt x="6597" y="4934"/>
                  </a:lnTo>
                  <a:lnTo>
                    <a:pt x="6503" y="5123"/>
                  </a:lnTo>
                  <a:lnTo>
                    <a:pt x="6408" y="5312"/>
                  </a:lnTo>
                  <a:lnTo>
                    <a:pt x="6295" y="5501"/>
                  </a:lnTo>
                  <a:lnTo>
                    <a:pt x="6162" y="5671"/>
                  </a:lnTo>
                  <a:lnTo>
                    <a:pt x="6030" y="5841"/>
                  </a:lnTo>
                  <a:lnTo>
                    <a:pt x="5898" y="5992"/>
                  </a:lnTo>
                  <a:lnTo>
                    <a:pt x="5728" y="6162"/>
                  </a:lnTo>
                  <a:lnTo>
                    <a:pt x="5558" y="6295"/>
                  </a:lnTo>
                  <a:lnTo>
                    <a:pt x="5387" y="6427"/>
                  </a:lnTo>
                  <a:lnTo>
                    <a:pt x="5198" y="6559"/>
                  </a:lnTo>
                  <a:lnTo>
                    <a:pt x="5009" y="6673"/>
                  </a:lnTo>
                  <a:lnTo>
                    <a:pt x="4820" y="6767"/>
                  </a:lnTo>
                  <a:lnTo>
                    <a:pt x="4613" y="6862"/>
                  </a:lnTo>
                  <a:lnTo>
                    <a:pt x="4405" y="6956"/>
                  </a:lnTo>
                  <a:lnTo>
                    <a:pt x="4178" y="7013"/>
                  </a:lnTo>
                  <a:lnTo>
                    <a:pt x="3970" y="7089"/>
                  </a:lnTo>
                  <a:lnTo>
                    <a:pt x="3743" y="7126"/>
                  </a:lnTo>
                  <a:lnTo>
                    <a:pt x="3497" y="7164"/>
                  </a:lnTo>
                  <a:lnTo>
                    <a:pt x="3271" y="7183"/>
                  </a:lnTo>
                  <a:lnTo>
                    <a:pt x="3044" y="7183"/>
                  </a:lnTo>
                  <a:lnTo>
                    <a:pt x="2798" y="7183"/>
                  </a:lnTo>
                  <a:lnTo>
                    <a:pt x="2798" y="7183"/>
                  </a:lnTo>
                  <a:lnTo>
                    <a:pt x="2477" y="7145"/>
                  </a:lnTo>
                  <a:lnTo>
                    <a:pt x="2193" y="7089"/>
                  </a:lnTo>
                  <a:lnTo>
                    <a:pt x="1929" y="7032"/>
                  </a:lnTo>
                  <a:lnTo>
                    <a:pt x="1683" y="6975"/>
                  </a:lnTo>
                  <a:lnTo>
                    <a:pt x="1456" y="6900"/>
                  </a:lnTo>
                  <a:lnTo>
                    <a:pt x="1248" y="6805"/>
                  </a:lnTo>
                  <a:lnTo>
                    <a:pt x="1059" y="6711"/>
                  </a:lnTo>
                  <a:lnTo>
                    <a:pt x="889" y="6616"/>
                  </a:lnTo>
                  <a:lnTo>
                    <a:pt x="738" y="6503"/>
                  </a:lnTo>
                  <a:lnTo>
                    <a:pt x="587" y="6389"/>
                  </a:lnTo>
                  <a:lnTo>
                    <a:pt x="473" y="6257"/>
                  </a:lnTo>
                  <a:lnTo>
                    <a:pt x="360" y="6125"/>
                  </a:lnTo>
                  <a:lnTo>
                    <a:pt x="284" y="5973"/>
                  </a:lnTo>
                  <a:lnTo>
                    <a:pt x="209" y="5822"/>
                  </a:lnTo>
                  <a:lnTo>
                    <a:pt x="133" y="5671"/>
                  </a:lnTo>
                  <a:lnTo>
                    <a:pt x="76" y="5501"/>
                  </a:lnTo>
                  <a:lnTo>
                    <a:pt x="39" y="5331"/>
                  </a:lnTo>
                  <a:lnTo>
                    <a:pt x="20" y="5142"/>
                  </a:lnTo>
                  <a:lnTo>
                    <a:pt x="1" y="4764"/>
                  </a:lnTo>
                  <a:lnTo>
                    <a:pt x="1" y="4367"/>
                  </a:lnTo>
                  <a:lnTo>
                    <a:pt x="39" y="3951"/>
                  </a:lnTo>
                  <a:lnTo>
                    <a:pt x="114" y="3516"/>
                  </a:lnTo>
                  <a:lnTo>
                    <a:pt x="209" y="3063"/>
                  </a:lnTo>
                  <a:lnTo>
                    <a:pt x="417" y="2099"/>
                  </a:lnTo>
                  <a:lnTo>
                    <a:pt x="417" y="2099"/>
                  </a:lnTo>
                  <a:lnTo>
                    <a:pt x="492" y="1910"/>
                  </a:lnTo>
                  <a:lnTo>
                    <a:pt x="587" y="1721"/>
                  </a:lnTo>
                  <a:lnTo>
                    <a:pt x="700" y="1532"/>
                  </a:lnTo>
                  <a:lnTo>
                    <a:pt x="832" y="1381"/>
                  </a:lnTo>
                  <a:lnTo>
                    <a:pt x="984" y="1229"/>
                  </a:lnTo>
                  <a:lnTo>
                    <a:pt x="1135" y="1078"/>
                  </a:lnTo>
                  <a:lnTo>
                    <a:pt x="1305" y="946"/>
                  </a:lnTo>
                  <a:lnTo>
                    <a:pt x="1475" y="832"/>
                  </a:lnTo>
                  <a:lnTo>
                    <a:pt x="1475" y="832"/>
                  </a:lnTo>
                  <a:lnTo>
                    <a:pt x="1910" y="549"/>
                  </a:lnTo>
                  <a:lnTo>
                    <a:pt x="2231" y="379"/>
                  </a:lnTo>
                  <a:lnTo>
                    <a:pt x="2590" y="209"/>
                  </a:lnTo>
                  <a:lnTo>
                    <a:pt x="2930" y="76"/>
                  </a:lnTo>
                  <a:lnTo>
                    <a:pt x="3082" y="20"/>
                  </a:lnTo>
                  <a:lnTo>
                    <a:pt x="3233" y="1"/>
                  </a:lnTo>
                  <a:lnTo>
                    <a:pt x="3346" y="1"/>
                  </a:lnTo>
                  <a:lnTo>
                    <a:pt x="3441" y="39"/>
                  </a:lnTo>
                  <a:lnTo>
                    <a:pt x="3479" y="58"/>
                  </a:lnTo>
                  <a:lnTo>
                    <a:pt x="3516" y="95"/>
                  </a:lnTo>
                  <a:lnTo>
                    <a:pt x="3535" y="152"/>
                  </a:lnTo>
                  <a:lnTo>
                    <a:pt x="3554" y="209"/>
                  </a:lnTo>
                  <a:lnTo>
                    <a:pt x="3554" y="209"/>
                  </a:lnTo>
                  <a:lnTo>
                    <a:pt x="3800" y="209"/>
                  </a:lnTo>
                  <a:lnTo>
                    <a:pt x="4046" y="247"/>
                  </a:lnTo>
                  <a:lnTo>
                    <a:pt x="4291" y="303"/>
                  </a:lnTo>
                  <a:lnTo>
                    <a:pt x="4518" y="398"/>
                  </a:lnTo>
                  <a:lnTo>
                    <a:pt x="4745" y="492"/>
                  </a:lnTo>
                  <a:lnTo>
                    <a:pt x="4972" y="606"/>
                  </a:lnTo>
                  <a:lnTo>
                    <a:pt x="5161" y="738"/>
                  </a:lnTo>
                  <a:lnTo>
                    <a:pt x="5369" y="889"/>
                  </a:lnTo>
                  <a:lnTo>
                    <a:pt x="5539" y="1040"/>
                  </a:lnTo>
                  <a:lnTo>
                    <a:pt x="5709" y="1229"/>
                  </a:lnTo>
                  <a:lnTo>
                    <a:pt x="5879" y="1418"/>
                  </a:lnTo>
                  <a:lnTo>
                    <a:pt x="6030" y="1607"/>
                  </a:lnTo>
                  <a:lnTo>
                    <a:pt x="6162" y="1815"/>
                  </a:lnTo>
                  <a:lnTo>
                    <a:pt x="6295" y="2042"/>
                  </a:lnTo>
                  <a:lnTo>
                    <a:pt x="6408" y="2250"/>
                  </a:lnTo>
                  <a:lnTo>
                    <a:pt x="6503" y="2496"/>
                  </a:lnTo>
                  <a:lnTo>
                    <a:pt x="6503" y="249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7" name="Google Shape;627;p25"/>
            <p:cNvSpPr/>
            <p:nvPr/>
          </p:nvSpPr>
          <p:spPr>
            <a:xfrm>
              <a:off x="3020900" y="3875525"/>
              <a:ext cx="1240350" cy="1409050"/>
            </a:xfrm>
            <a:custGeom>
              <a:avLst/>
              <a:gdLst/>
              <a:ahLst/>
              <a:cxnLst/>
              <a:rect l="l" t="t" r="r" b="b"/>
              <a:pathLst>
                <a:path w="49614" h="56362" extrusionOk="0">
                  <a:moveTo>
                    <a:pt x="29939" y="44700"/>
                  </a:moveTo>
                  <a:lnTo>
                    <a:pt x="29939" y="44700"/>
                  </a:lnTo>
                  <a:lnTo>
                    <a:pt x="29976" y="44813"/>
                  </a:lnTo>
                  <a:lnTo>
                    <a:pt x="30014" y="44927"/>
                  </a:lnTo>
                  <a:lnTo>
                    <a:pt x="30033" y="45040"/>
                  </a:lnTo>
                  <a:lnTo>
                    <a:pt x="30033" y="45153"/>
                  </a:lnTo>
                  <a:lnTo>
                    <a:pt x="30014" y="45248"/>
                  </a:lnTo>
                  <a:lnTo>
                    <a:pt x="29976" y="45361"/>
                  </a:lnTo>
                  <a:lnTo>
                    <a:pt x="29920" y="45456"/>
                  </a:lnTo>
                  <a:lnTo>
                    <a:pt x="29844" y="45569"/>
                  </a:lnTo>
                  <a:lnTo>
                    <a:pt x="29844" y="45569"/>
                  </a:lnTo>
                  <a:lnTo>
                    <a:pt x="29731" y="45702"/>
                  </a:lnTo>
                  <a:lnTo>
                    <a:pt x="29617" y="45796"/>
                  </a:lnTo>
                  <a:lnTo>
                    <a:pt x="29466" y="45891"/>
                  </a:lnTo>
                  <a:lnTo>
                    <a:pt x="29315" y="45966"/>
                  </a:lnTo>
                  <a:lnTo>
                    <a:pt x="28994" y="46080"/>
                  </a:lnTo>
                  <a:lnTo>
                    <a:pt x="28672" y="46174"/>
                  </a:lnTo>
                  <a:lnTo>
                    <a:pt x="28672" y="46174"/>
                  </a:lnTo>
                  <a:lnTo>
                    <a:pt x="28256" y="46325"/>
                  </a:lnTo>
                  <a:lnTo>
                    <a:pt x="27841" y="46495"/>
                  </a:lnTo>
                  <a:lnTo>
                    <a:pt x="27444" y="46666"/>
                  </a:lnTo>
                  <a:lnTo>
                    <a:pt x="27028" y="46855"/>
                  </a:lnTo>
                  <a:lnTo>
                    <a:pt x="27028" y="46855"/>
                  </a:lnTo>
                  <a:lnTo>
                    <a:pt x="26763" y="46968"/>
                  </a:lnTo>
                  <a:lnTo>
                    <a:pt x="26499" y="47062"/>
                  </a:lnTo>
                  <a:lnTo>
                    <a:pt x="26215" y="47138"/>
                  </a:lnTo>
                  <a:lnTo>
                    <a:pt x="26083" y="47138"/>
                  </a:lnTo>
                  <a:lnTo>
                    <a:pt x="25932" y="47157"/>
                  </a:lnTo>
                  <a:lnTo>
                    <a:pt x="25932" y="47157"/>
                  </a:lnTo>
                  <a:lnTo>
                    <a:pt x="25856" y="47138"/>
                  </a:lnTo>
                  <a:lnTo>
                    <a:pt x="25780" y="47100"/>
                  </a:lnTo>
                  <a:lnTo>
                    <a:pt x="25724" y="47044"/>
                  </a:lnTo>
                  <a:lnTo>
                    <a:pt x="25667" y="46987"/>
                  </a:lnTo>
                  <a:lnTo>
                    <a:pt x="25667" y="46987"/>
                  </a:lnTo>
                  <a:lnTo>
                    <a:pt x="25459" y="46741"/>
                  </a:lnTo>
                  <a:lnTo>
                    <a:pt x="25270" y="46458"/>
                  </a:lnTo>
                  <a:lnTo>
                    <a:pt x="25100" y="46174"/>
                  </a:lnTo>
                  <a:lnTo>
                    <a:pt x="24949" y="45891"/>
                  </a:lnTo>
                  <a:lnTo>
                    <a:pt x="24949" y="45891"/>
                  </a:lnTo>
                  <a:lnTo>
                    <a:pt x="24835" y="45588"/>
                  </a:lnTo>
                  <a:lnTo>
                    <a:pt x="24722" y="45305"/>
                  </a:lnTo>
                  <a:lnTo>
                    <a:pt x="24628" y="45002"/>
                  </a:lnTo>
                  <a:lnTo>
                    <a:pt x="24571" y="44700"/>
                  </a:lnTo>
                  <a:lnTo>
                    <a:pt x="24571" y="44700"/>
                  </a:lnTo>
                  <a:lnTo>
                    <a:pt x="24552" y="44511"/>
                  </a:lnTo>
                  <a:lnTo>
                    <a:pt x="24552" y="44303"/>
                  </a:lnTo>
                  <a:lnTo>
                    <a:pt x="24571" y="44114"/>
                  </a:lnTo>
                  <a:lnTo>
                    <a:pt x="24590" y="43925"/>
                  </a:lnTo>
                  <a:lnTo>
                    <a:pt x="24628" y="43717"/>
                  </a:lnTo>
                  <a:lnTo>
                    <a:pt x="24684" y="43547"/>
                  </a:lnTo>
                  <a:lnTo>
                    <a:pt x="24760" y="43358"/>
                  </a:lnTo>
                  <a:lnTo>
                    <a:pt x="24854" y="43188"/>
                  </a:lnTo>
                  <a:lnTo>
                    <a:pt x="24854" y="43188"/>
                  </a:lnTo>
                  <a:lnTo>
                    <a:pt x="25081" y="42810"/>
                  </a:lnTo>
                  <a:lnTo>
                    <a:pt x="25327" y="42451"/>
                  </a:lnTo>
                  <a:lnTo>
                    <a:pt x="25610" y="42111"/>
                  </a:lnTo>
                  <a:lnTo>
                    <a:pt x="25894" y="41789"/>
                  </a:lnTo>
                  <a:lnTo>
                    <a:pt x="25894" y="41789"/>
                  </a:lnTo>
                  <a:lnTo>
                    <a:pt x="26215" y="41430"/>
                  </a:lnTo>
                  <a:lnTo>
                    <a:pt x="26536" y="41071"/>
                  </a:lnTo>
                  <a:lnTo>
                    <a:pt x="26839" y="40731"/>
                  </a:lnTo>
                  <a:lnTo>
                    <a:pt x="27179" y="40372"/>
                  </a:lnTo>
                  <a:lnTo>
                    <a:pt x="27179" y="40372"/>
                  </a:lnTo>
                  <a:lnTo>
                    <a:pt x="26971" y="40296"/>
                  </a:lnTo>
                  <a:lnTo>
                    <a:pt x="26971" y="40296"/>
                  </a:lnTo>
                  <a:lnTo>
                    <a:pt x="26952" y="40277"/>
                  </a:lnTo>
                  <a:lnTo>
                    <a:pt x="26952" y="40239"/>
                  </a:lnTo>
                  <a:lnTo>
                    <a:pt x="26952" y="40239"/>
                  </a:lnTo>
                  <a:lnTo>
                    <a:pt x="26952" y="40220"/>
                  </a:lnTo>
                  <a:lnTo>
                    <a:pt x="26990" y="40220"/>
                  </a:lnTo>
                  <a:lnTo>
                    <a:pt x="27085" y="40239"/>
                  </a:lnTo>
                  <a:lnTo>
                    <a:pt x="27236" y="40315"/>
                  </a:lnTo>
                  <a:lnTo>
                    <a:pt x="27236" y="40315"/>
                  </a:lnTo>
                  <a:lnTo>
                    <a:pt x="27255" y="40315"/>
                  </a:lnTo>
                  <a:lnTo>
                    <a:pt x="27274" y="40334"/>
                  </a:lnTo>
                  <a:lnTo>
                    <a:pt x="27274" y="40334"/>
                  </a:lnTo>
                  <a:lnTo>
                    <a:pt x="27292" y="40353"/>
                  </a:lnTo>
                  <a:lnTo>
                    <a:pt x="27292" y="40353"/>
                  </a:lnTo>
                  <a:lnTo>
                    <a:pt x="27406" y="40447"/>
                  </a:lnTo>
                  <a:lnTo>
                    <a:pt x="27500" y="40542"/>
                  </a:lnTo>
                  <a:lnTo>
                    <a:pt x="27576" y="40636"/>
                  </a:lnTo>
                  <a:lnTo>
                    <a:pt x="27652" y="40750"/>
                  </a:lnTo>
                  <a:lnTo>
                    <a:pt x="27765" y="40976"/>
                  </a:lnTo>
                  <a:lnTo>
                    <a:pt x="27841" y="41241"/>
                  </a:lnTo>
                  <a:lnTo>
                    <a:pt x="27897" y="41506"/>
                  </a:lnTo>
                  <a:lnTo>
                    <a:pt x="27954" y="41770"/>
                  </a:lnTo>
                  <a:lnTo>
                    <a:pt x="27992" y="42035"/>
                  </a:lnTo>
                  <a:lnTo>
                    <a:pt x="28049" y="42300"/>
                  </a:lnTo>
                  <a:lnTo>
                    <a:pt x="28049" y="42300"/>
                  </a:lnTo>
                  <a:lnTo>
                    <a:pt x="28105" y="42507"/>
                  </a:lnTo>
                  <a:lnTo>
                    <a:pt x="28200" y="42696"/>
                  </a:lnTo>
                  <a:lnTo>
                    <a:pt x="28313" y="42885"/>
                  </a:lnTo>
                  <a:lnTo>
                    <a:pt x="28445" y="43056"/>
                  </a:lnTo>
                  <a:lnTo>
                    <a:pt x="28597" y="43207"/>
                  </a:lnTo>
                  <a:lnTo>
                    <a:pt x="28748" y="43358"/>
                  </a:lnTo>
                  <a:lnTo>
                    <a:pt x="29069" y="43660"/>
                  </a:lnTo>
                  <a:lnTo>
                    <a:pt x="29069" y="43660"/>
                  </a:lnTo>
                  <a:lnTo>
                    <a:pt x="29315" y="43906"/>
                  </a:lnTo>
                  <a:lnTo>
                    <a:pt x="29561" y="44152"/>
                  </a:lnTo>
                  <a:lnTo>
                    <a:pt x="29655" y="44265"/>
                  </a:lnTo>
                  <a:lnTo>
                    <a:pt x="29768" y="44416"/>
                  </a:lnTo>
                  <a:lnTo>
                    <a:pt x="29863" y="44549"/>
                  </a:lnTo>
                  <a:lnTo>
                    <a:pt x="29939" y="44700"/>
                  </a:lnTo>
                  <a:lnTo>
                    <a:pt x="29939" y="44700"/>
                  </a:lnTo>
                  <a:close/>
                  <a:moveTo>
                    <a:pt x="41071" y="40391"/>
                  </a:moveTo>
                  <a:lnTo>
                    <a:pt x="41071" y="40391"/>
                  </a:lnTo>
                  <a:lnTo>
                    <a:pt x="41109" y="40712"/>
                  </a:lnTo>
                  <a:lnTo>
                    <a:pt x="41109" y="40863"/>
                  </a:lnTo>
                  <a:lnTo>
                    <a:pt x="41090" y="41033"/>
                  </a:lnTo>
                  <a:lnTo>
                    <a:pt x="41071" y="41184"/>
                  </a:lnTo>
                  <a:lnTo>
                    <a:pt x="41014" y="41336"/>
                  </a:lnTo>
                  <a:lnTo>
                    <a:pt x="40958" y="41487"/>
                  </a:lnTo>
                  <a:lnTo>
                    <a:pt x="40882" y="41619"/>
                  </a:lnTo>
                  <a:lnTo>
                    <a:pt x="40882" y="41619"/>
                  </a:lnTo>
                  <a:lnTo>
                    <a:pt x="40731" y="41884"/>
                  </a:lnTo>
                  <a:lnTo>
                    <a:pt x="40561" y="42129"/>
                  </a:lnTo>
                  <a:lnTo>
                    <a:pt x="40561" y="42129"/>
                  </a:lnTo>
                  <a:lnTo>
                    <a:pt x="40485" y="42224"/>
                  </a:lnTo>
                  <a:lnTo>
                    <a:pt x="40391" y="42300"/>
                  </a:lnTo>
                  <a:lnTo>
                    <a:pt x="40277" y="42337"/>
                  </a:lnTo>
                  <a:lnTo>
                    <a:pt x="40145" y="42337"/>
                  </a:lnTo>
                  <a:lnTo>
                    <a:pt x="40145" y="42337"/>
                  </a:lnTo>
                  <a:lnTo>
                    <a:pt x="39975" y="42318"/>
                  </a:lnTo>
                  <a:lnTo>
                    <a:pt x="39805" y="42281"/>
                  </a:lnTo>
                  <a:lnTo>
                    <a:pt x="39653" y="42224"/>
                  </a:lnTo>
                  <a:lnTo>
                    <a:pt x="39483" y="42148"/>
                  </a:lnTo>
                  <a:lnTo>
                    <a:pt x="39332" y="42054"/>
                  </a:lnTo>
                  <a:lnTo>
                    <a:pt x="39200" y="41940"/>
                  </a:lnTo>
                  <a:lnTo>
                    <a:pt x="39067" y="41827"/>
                  </a:lnTo>
                  <a:lnTo>
                    <a:pt x="38954" y="41714"/>
                  </a:lnTo>
                  <a:lnTo>
                    <a:pt x="38954" y="41714"/>
                  </a:lnTo>
                  <a:lnTo>
                    <a:pt x="38822" y="41487"/>
                  </a:lnTo>
                  <a:lnTo>
                    <a:pt x="38689" y="41260"/>
                  </a:lnTo>
                  <a:lnTo>
                    <a:pt x="38652" y="41147"/>
                  </a:lnTo>
                  <a:lnTo>
                    <a:pt x="38614" y="41014"/>
                  </a:lnTo>
                  <a:lnTo>
                    <a:pt x="38576" y="40882"/>
                  </a:lnTo>
                  <a:lnTo>
                    <a:pt x="38576" y="40769"/>
                  </a:lnTo>
                  <a:lnTo>
                    <a:pt x="38576" y="40769"/>
                  </a:lnTo>
                  <a:lnTo>
                    <a:pt x="38576" y="40655"/>
                  </a:lnTo>
                  <a:lnTo>
                    <a:pt x="38595" y="40561"/>
                  </a:lnTo>
                  <a:lnTo>
                    <a:pt x="38652" y="40353"/>
                  </a:lnTo>
                  <a:lnTo>
                    <a:pt x="38822" y="39975"/>
                  </a:lnTo>
                  <a:lnTo>
                    <a:pt x="38822" y="39975"/>
                  </a:lnTo>
                  <a:lnTo>
                    <a:pt x="38992" y="39559"/>
                  </a:lnTo>
                  <a:lnTo>
                    <a:pt x="39067" y="39370"/>
                  </a:lnTo>
                  <a:lnTo>
                    <a:pt x="39181" y="39219"/>
                  </a:lnTo>
                  <a:lnTo>
                    <a:pt x="39294" y="39068"/>
                  </a:lnTo>
                  <a:lnTo>
                    <a:pt x="39446" y="38935"/>
                  </a:lnTo>
                  <a:lnTo>
                    <a:pt x="39616" y="38822"/>
                  </a:lnTo>
                  <a:lnTo>
                    <a:pt x="39842" y="38708"/>
                  </a:lnTo>
                  <a:lnTo>
                    <a:pt x="39842" y="38708"/>
                  </a:lnTo>
                  <a:lnTo>
                    <a:pt x="40296" y="38519"/>
                  </a:lnTo>
                  <a:lnTo>
                    <a:pt x="40296" y="38519"/>
                  </a:lnTo>
                  <a:lnTo>
                    <a:pt x="40315" y="38519"/>
                  </a:lnTo>
                  <a:lnTo>
                    <a:pt x="40334" y="38538"/>
                  </a:lnTo>
                  <a:lnTo>
                    <a:pt x="40334" y="38538"/>
                  </a:lnTo>
                  <a:lnTo>
                    <a:pt x="40334" y="38557"/>
                  </a:lnTo>
                  <a:lnTo>
                    <a:pt x="40334" y="38576"/>
                  </a:lnTo>
                  <a:lnTo>
                    <a:pt x="40277" y="38595"/>
                  </a:lnTo>
                  <a:lnTo>
                    <a:pt x="40277" y="38595"/>
                  </a:lnTo>
                  <a:lnTo>
                    <a:pt x="40428" y="38803"/>
                  </a:lnTo>
                  <a:lnTo>
                    <a:pt x="40561" y="39011"/>
                  </a:lnTo>
                  <a:lnTo>
                    <a:pt x="40674" y="39219"/>
                  </a:lnTo>
                  <a:lnTo>
                    <a:pt x="40787" y="39446"/>
                  </a:lnTo>
                  <a:lnTo>
                    <a:pt x="40882" y="39672"/>
                  </a:lnTo>
                  <a:lnTo>
                    <a:pt x="40976" y="39918"/>
                  </a:lnTo>
                  <a:lnTo>
                    <a:pt x="41033" y="40145"/>
                  </a:lnTo>
                  <a:lnTo>
                    <a:pt x="41071" y="40391"/>
                  </a:lnTo>
                  <a:lnTo>
                    <a:pt x="41071" y="40391"/>
                  </a:lnTo>
                  <a:close/>
                  <a:moveTo>
                    <a:pt x="48593" y="51958"/>
                  </a:moveTo>
                  <a:lnTo>
                    <a:pt x="48593" y="51958"/>
                  </a:lnTo>
                  <a:lnTo>
                    <a:pt x="48763" y="52052"/>
                  </a:lnTo>
                  <a:lnTo>
                    <a:pt x="48952" y="52128"/>
                  </a:lnTo>
                  <a:lnTo>
                    <a:pt x="49141" y="52203"/>
                  </a:lnTo>
                  <a:lnTo>
                    <a:pt x="49312" y="52298"/>
                  </a:lnTo>
                  <a:lnTo>
                    <a:pt x="49444" y="52392"/>
                  </a:lnTo>
                  <a:lnTo>
                    <a:pt x="49501" y="52468"/>
                  </a:lnTo>
                  <a:lnTo>
                    <a:pt x="49557" y="52525"/>
                  </a:lnTo>
                  <a:lnTo>
                    <a:pt x="49595" y="52619"/>
                  </a:lnTo>
                  <a:lnTo>
                    <a:pt x="49614" y="52695"/>
                  </a:lnTo>
                  <a:lnTo>
                    <a:pt x="49614" y="52808"/>
                  </a:lnTo>
                  <a:lnTo>
                    <a:pt x="49614" y="52922"/>
                  </a:lnTo>
                  <a:lnTo>
                    <a:pt x="49614" y="52922"/>
                  </a:lnTo>
                  <a:lnTo>
                    <a:pt x="49557" y="53186"/>
                  </a:lnTo>
                  <a:lnTo>
                    <a:pt x="49463" y="53451"/>
                  </a:lnTo>
                  <a:lnTo>
                    <a:pt x="49293" y="53961"/>
                  </a:lnTo>
                  <a:lnTo>
                    <a:pt x="49293" y="53961"/>
                  </a:lnTo>
                  <a:lnTo>
                    <a:pt x="49160" y="54301"/>
                  </a:lnTo>
                  <a:lnTo>
                    <a:pt x="49085" y="54490"/>
                  </a:lnTo>
                  <a:lnTo>
                    <a:pt x="49009" y="54698"/>
                  </a:lnTo>
                  <a:lnTo>
                    <a:pt x="48896" y="54887"/>
                  </a:lnTo>
                  <a:lnTo>
                    <a:pt x="48782" y="55057"/>
                  </a:lnTo>
                  <a:lnTo>
                    <a:pt x="48726" y="55114"/>
                  </a:lnTo>
                  <a:lnTo>
                    <a:pt x="48650" y="55171"/>
                  </a:lnTo>
                  <a:lnTo>
                    <a:pt x="48574" y="55190"/>
                  </a:lnTo>
                  <a:lnTo>
                    <a:pt x="48499" y="55209"/>
                  </a:lnTo>
                  <a:lnTo>
                    <a:pt x="48499" y="55209"/>
                  </a:lnTo>
                  <a:lnTo>
                    <a:pt x="48442" y="55190"/>
                  </a:lnTo>
                  <a:lnTo>
                    <a:pt x="48367" y="55171"/>
                  </a:lnTo>
                  <a:lnTo>
                    <a:pt x="48310" y="55114"/>
                  </a:lnTo>
                  <a:lnTo>
                    <a:pt x="48234" y="55057"/>
                  </a:lnTo>
                  <a:lnTo>
                    <a:pt x="48102" y="54906"/>
                  </a:lnTo>
                  <a:lnTo>
                    <a:pt x="47970" y="54736"/>
                  </a:lnTo>
                  <a:lnTo>
                    <a:pt x="47743" y="54358"/>
                  </a:lnTo>
                  <a:lnTo>
                    <a:pt x="47629" y="54207"/>
                  </a:lnTo>
                  <a:lnTo>
                    <a:pt x="47535" y="54075"/>
                  </a:lnTo>
                  <a:lnTo>
                    <a:pt x="47535" y="54075"/>
                  </a:lnTo>
                  <a:lnTo>
                    <a:pt x="47270" y="53753"/>
                  </a:lnTo>
                  <a:lnTo>
                    <a:pt x="47006" y="53451"/>
                  </a:lnTo>
                  <a:lnTo>
                    <a:pt x="46439" y="52846"/>
                  </a:lnTo>
                  <a:lnTo>
                    <a:pt x="46439" y="52846"/>
                  </a:lnTo>
                  <a:lnTo>
                    <a:pt x="46250" y="52676"/>
                  </a:lnTo>
                  <a:lnTo>
                    <a:pt x="46250" y="52676"/>
                  </a:lnTo>
                  <a:lnTo>
                    <a:pt x="46080" y="52581"/>
                  </a:lnTo>
                  <a:lnTo>
                    <a:pt x="45891" y="52525"/>
                  </a:lnTo>
                  <a:lnTo>
                    <a:pt x="45891" y="52525"/>
                  </a:lnTo>
                  <a:lnTo>
                    <a:pt x="45872" y="52544"/>
                  </a:lnTo>
                  <a:lnTo>
                    <a:pt x="45872" y="52544"/>
                  </a:lnTo>
                  <a:lnTo>
                    <a:pt x="45853" y="52562"/>
                  </a:lnTo>
                  <a:lnTo>
                    <a:pt x="45834" y="52562"/>
                  </a:lnTo>
                  <a:lnTo>
                    <a:pt x="45815" y="52562"/>
                  </a:lnTo>
                  <a:lnTo>
                    <a:pt x="45796" y="52525"/>
                  </a:lnTo>
                  <a:lnTo>
                    <a:pt x="45796" y="52525"/>
                  </a:lnTo>
                  <a:lnTo>
                    <a:pt x="45815" y="52487"/>
                  </a:lnTo>
                  <a:lnTo>
                    <a:pt x="45815" y="52487"/>
                  </a:lnTo>
                  <a:lnTo>
                    <a:pt x="45834" y="52449"/>
                  </a:lnTo>
                  <a:lnTo>
                    <a:pt x="45834" y="52449"/>
                  </a:lnTo>
                  <a:lnTo>
                    <a:pt x="45966" y="52355"/>
                  </a:lnTo>
                  <a:lnTo>
                    <a:pt x="46098" y="52260"/>
                  </a:lnTo>
                  <a:lnTo>
                    <a:pt x="46098" y="52260"/>
                  </a:lnTo>
                  <a:lnTo>
                    <a:pt x="46476" y="52014"/>
                  </a:lnTo>
                  <a:lnTo>
                    <a:pt x="46892" y="51788"/>
                  </a:lnTo>
                  <a:lnTo>
                    <a:pt x="46892" y="51788"/>
                  </a:lnTo>
                  <a:lnTo>
                    <a:pt x="47176" y="51655"/>
                  </a:lnTo>
                  <a:lnTo>
                    <a:pt x="47403" y="51561"/>
                  </a:lnTo>
                  <a:lnTo>
                    <a:pt x="47611" y="51542"/>
                  </a:lnTo>
                  <a:lnTo>
                    <a:pt x="47686" y="51542"/>
                  </a:lnTo>
                  <a:lnTo>
                    <a:pt x="47781" y="51561"/>
                  </a:lnTo>
                  <a:lnTo>
                    <a:pt x="47932" y="51617"/>
                  </a:lnTo>
                  <a:lnTo>
                    <a:pt x="48121" y="51693"/>
                  </a:lnTo>
                  <a:lnTo>
                    <a:pt x="48593" y="51958"/>
                  </a:lnTo>
                  <a:lnTo>
                    <a:pt x="48593" y="51958"/>
                  </a:lnTo>
                  <a:close/>
                  <a:moveTo>
                    <a:pt x="9507" y="53961"/>
                  </a:moveTo>
                  <a:lnTo>
                    <a:pt x="9507" y="53961"/>
                  </a:lnTo>
                  <a:lnTo>
                    <a:pt x="9583" y="54301"/>
                  </a:lnTo>
                  <a:lnTo>
                    <a:pt x="9639" y="54642"/>
                  </a:lnTo>
                  <a:lnTo>
                    <a:pt x="9658" y="55001"/>
                  </a:lnTo>
                  <a:lnTo>
                    <a:pt x="9658" y="55341"/>
                  </a:lnTo>
                  <a:lnTo>
                    <a:pt x="9658" y="55341"/>
                  </a:lnTo>
                  <a:lnTo>
                    <a:pt x="9639" y="55511"/>
                  </a:lnTo>
                  <a:lnTo>
                    <a:pt x="9621" y="55681"/>
                  </a:lnTo>
                  <a:lnTo>
                    <a:pt x="9564" y="55832"/>
                  </a:lnTo>
                  <a:lnTo>
                    <a:pt x="9507" y="56002"/>
                  </a:lnTo>
                  <a:lnTo>
                    <a:pt x="9507" y="56002"/>
                  </a:lnTo>
                  <a:lnTo>
                    <a:pt x="9432" y="56059"/>
                  </a:lnTo>
                  <a:lnTo>
                    <a:pt x="9356" y="56116"/>
                  </a:lnTo>
                  <a:lnTo>
                    <a:pt x="9167" y="56154"/>
                  </a:lnTo>
                  <a:lnTo>
                    <a:pt x="9167" y="56154"/>
                  </a:lnTo>
                  <a:lnTo>
                    <a:pt x="8676" y="56248"/>
                  </a:lnTo>
                  <a:lnTo>
                    <a:pt x="8676" y="56248"/>
                  </a:lnTo>
                  <a:lnTo>
                    <a:pt x="8165" y="56305"/>
                  </a:lnTo>
                  <a:lnTo>
                    <a:pt x="7901" y="56343"/>
                  </a:lnTo>
                  <a:lnTo>
                    <a:pt x="7636" y="56361"/>
                  </a:lnTo>
                  <a:lnTo>
                    <a:pt x="7636" y="56361"/>
                  </a:lnTo>
                  <a:lnTo>
                    <a:pt x="7428" y="56343"/>
                  </a:lnTo>
                  <a:lnTo>
                    <a:pt x="7258" y="56305"/>
                  </a:lnTo>
                  <a:lnTo>
                    <a:pt x="7107" y="56248"/>
                  </a:lnTo>
                  <a:lnTo>
                    <a:pt x="6974" y="56154"/>
                  </a:lnTo>
                  <a:lnTo>
                    <a:pt x="6861" y="56040"/>
                  </a:lnTo>
                  <a:lnTo>
                    <a:pt x="6748" y="55908"/>
                  </a:lnTo>
                  <a:lnTo>
                    <a:pt x="6540" y="55587"/>
                  </a:lnTo>
                  <a:lnTo>
                    <a:pt x="6540" y="55587"/>
                  </a:lnTo>
                  <a:lnTo>
                    <a:pt x="6426" y="55379"/>
                  </a:lnTo>
                  <a:lnTo>
                    <a:pt x="6294" y="55190"/>
                  </a:lnTo>
                  <a:lnTo>
                    <a:pt x="6162" y="54982"/>
                  </a:lnTo>
                  <a:lnTo>
                    <a:pt x="6124" y="54868"/>
                  </a:lnTo>
                  <a:lnTo>
                    <a:pt x="6105" y="54755"/>
                  </a:lnTo>
                  <a:lnTo>
                    <a:pt x="6105" y="54755"/>
                  </a:lnTo>
                  <a:lnTo>
                    <a:pt x="6105" y="54642"/>
                  </a:lnTo>
                  <a:lnTo>
                    <a:pt x="6143" y="54547"/>
                  </a:lnTo>
                  <a:lnTo>
                    <a:pt x="6181" y="54453"/>
                  </a:lnTo>
                  <a:lnTo>
                    <a:pt x="6237" y="54358"/>
                  </a:lnTo>
                  <a:lnTo>
                    <a:pt x="6313" y="54282"/>
                  </a:lnTo>
                  <a:lnTo>
                    <a:pt x="6407" y="54188"/>
                  </a:lnTo>
                  <a:lnTo>
                    <a:pt x="6596" y="54037"/>
                  </a:lnTo>
                  <a:lnTo>
                    <a:pt x="6823" y="53904"/>
                  </a:lnTo>
                  <a:lnTo>
                    <a:pt x="7050" y="53791"/>
                  </a:lnTo>
                  <a:lnTo>
                    <a:pt x="7428" y="53602"/>
                  </a:lnTo>
                  <a:lnTo>
                    <a:pt x="7428" y="53602"/>
                  </a:lnTo>
                  <a:lnTo>
                    <a:pt x="8127" y="53281"/>
                  </a:lnTo>
                  <a:lnTo>
                    <a:pt x="8468" y="53130"/>
                  </a:lnTo>
                  <a:lnTo>
                    <a:pt x="8827" y="53016"/>
                  </a:lnTo>
                  <a:lnTo>
                    <a:pt x="8827" y="53016"/>
                  </a:lnTo>
                  <a:lnTo>
                    <a:pt x="9016" y="52978"/>
                  </a:lnTo>
                  <a:lnTo>
                    <a:pt x="9016" y="52978"/>
                  </a:lnTo>
                  <a:lnTo>
                    <a:pt x="9035" y="52978"/>
                  </a:lnTo>
                  <a:lnTo>
                    <a:pt x="9054" y="52997"/>
                  </a:lnTo>
                  <a:lnTo>
                    <a:pt x="9054" y="52997"/>
                  </a:lnTo>
                  <a:lnTo>
                    <a:pt x="9091" y="53016"/>
                  </a:lnTo>
                  <a:lnTo>
                    <a:pt x="9091" y="53016"/>
                  </a:lnTo>
                  <a:lnTo>
                    <a:pt x="9110" y="53016"/>
                  </a:lnTo>
                  <a:lnTo>
                    <a:pt x="9129" y="53016"/>
                  </a:lnTo>
                  <a:lnTo>
                    <a:pt x="9167" y="53073"/>
                  </a:lnTo>
                  <a:lnTo>
                    <a:pt x="9224" y="53186"/>
                  </a:lnTo>
                  <a:lnTo>
                    <a:pt x="9224" y="53186"/>
                  </a:lnTo>
                  <a:lnTo>
                    <a:pt x="9299" y="53375"/>
                  </a:lnTo>
                  <a:lnTo>
                    <a:pt x="9375" y="53564"/>
                  </a:lnTo>
                  <a:lnTo>
                    <a:pt x="9507" y="53961"/>
                  </a:lnTo>
                  <a:lnTo>
                    <a:pt x="9507" y="53961"/>
                  </a:lnTo>
                  <a:close/>
                  <a:moveTo>
                    <a:pt x="3931" y="45059"/>
                  </a:moveTo>
                  <a:lnTo>
                    <a:pt x="3931" y="45059"/>
                  </a:lnTo>
                  <a:lnTo>
                    <a:pt x="4272" y="45097"/>
                  </a:lnTo>
                  <a:lnTo>
                    <a:pt x="4461" y="45135"/>
                  </a:lnTo>
                  <a:lnTo>
                    <a:pt x="4631" y="45191"/>
                  </a:lnTo>
                  <a:lnTo>
                    <a:pt x="4706" y="45210"/>
                  </a:lnTo>
                  <a:lnTo>
                    <a:pt x="4763" y="45248"/>
                  </a:lnTo>
                  <a:lnTo>
                    <a:pt x="4801" y="45305"/>
                  </a:lnTo>
                  <a:lnTo>
                    <a:pt x="4801" y="45342"/>
                  </a:lnTo>
                  <a:lnTo>
                    <a:pt x="4782" y="45399"/>
                  </a:lnTo>
                  <a:lnTo>
                    <a:pt x="4744" y="45475"/>
                  </a:lnTo>
                  <a:lnTo>
                    <a:pt x="4669" y="45532"/>
                  </a:lnTo>
                  <a:lnTo>
                    <a:pt x="4555" y="45607"/>
                  </a:lnTo>
                  <a:lnTo>
                    <a:pt x="4555" y="45607"/>
                  </a:lnTo>
                  <a:lnTo>
                    <a:pt x="4272" y="45796"/>
                  </a:lnTo>
                  <a:lnTo>
                    <a:pt x="3988" y="45947"/>
                  </a:lnTo>
                  <a:lnTo>
                    <a:pt x="3402" y="46250"/>
                  </a:lnTo>
                  <a:lnTo>
                    <a:pt x="3402" y="46250"/>
                  </a:lnTo>
                  <a:lnTo>
                    <a:pt x="2797" y="46552"/>
                  </a:lnTo>
                  <a:lnTo>
                    <a:pt x="2495" y="46703"/>
                  </a:lnTo>
                  <a:lnTo>
                    <a:pt x="2193" y="46836"/>
                  </a:lnTo>
                  <a:lnTo>
                    <a:pt x="2193" y="46836"/>
                  </a:lnTo>
                  <a:lnTo>
                    <a:pt x="1947" y="46911"/>
                  </a:lnTo>
                  <a:lnTo>
                    <a:pt x="1947" y="46911"/>
                  </a:lnTo>
                  <a:lnTo>
                    <a:pt x="1569" y="47062"/>
                  </a:lnTo>
                  <a:lnTo>
                    <a:pt x="1172" y="47214"/>
                  </a:lnTo>
                  <a:lnTo>
                    <a:pt x="1172" y="47214"/>
                  </a:lnTo>
                  <a:lnTo>
                    <a:pt x="1210" y="47440"/>
                  </a:lnTo>
                  <a:lnTo>
                    <a:pt x="1210" y="47440"/>
                  </a:lnTo>
                  <a:lnTo>
                    <a:pt x="1210" y="47459"/>
                  </a:lnTo>
                  <a:lnTo>
                    <a:pt x="1172" y="47478"/>
                  </a:lnTo>
                  <a:lnTo>
                    <a:pt x="1172" y="47478"/>
                  </a:lnTo>
                  <a:lnTo>
                    <a:pt x="1153" y="47459"/>
                  </a:lnTo>
                  <a:lnTo>
                    <a:pt x="1134" y="47440"/>
                  </a:lnTo>
                  <a:lnTo>
                    <a:pt x="1134" y="47440"/>
                  </a:lnTo>
                  <a:lnTo>
                    <a:pt x="1115" y="47251"/>
                  </a:lnTo>
                  <a:lnTo>
                    <a:pt x="1115" y="47251"/>
                  </a:lnTo>
                  <a:lnTo>
                    <a:pt x="775" y="47403"/>
                  </a:lnTo>
                  <a:lnTo>
                    <a:pt x="435" y="47592"/>
                  </a:lnTo>
                  <a:lnTo>
                    <a:pt x="435" y="47592"/>
                  </a:lnTo>
                  <a:lnTo>
                    <a:pt x="246" y="47705"/>
                  </a:lnTo>
                  <a:lnTo>
                    <a:pt x="151" y="47762"/>
                  </a:lnTo>
                  <a:lnTo>
                    <a:pt x="76" y="47837"/>
                  </a:lnTo>
                  <a:lnTo>
                    <a:pt x="76" y="47837"/>
                  </a:lnTo>
                  <a:lnTo>
                    <a:pt x="76" y="47875"/>
                  </a:lnTo>
                  <a:lnTo>
                    <a:pt x="57" y="47894"/>
                  </a:lnTo>
                  <a:lnTo>
                    <a:pt x="19" y="47894"/>
                  </a:lnTo>
                  <a:lnTo>
                    <a:pt x="0" y="47856"/>
                  </a:lnTo>
                  <a:lnTo>
                    <a:pt x="0" y="47856"/>
                  </a:lnTo>
                  <a:lnTo>
                    <a:pt x="0" y="47818"/>
                  </a:lnTo>
                  <a:lnTo>
                    <a:pt x="38" y="47781"/>
                  </a:lnTo>
                  <a:lnTo>
                    <a:pt x="133" y="47686"/>
                  </a:lnTo>
                  <a:lnTo>
                    <a:pt x="284" y="47573"/>
                  </a:lnTo>
                  <a:lnTo>
                    <a:pt x="473" y="47478"/>
                  </a:lnTo>
                  <a:lnTo>
                    <a:pt x="851" y="47289"/>
                  </a:lnTo>
                  <a:lnTo>
                    <a:pt x="1096" y="47176"/>
                  </a:lnTo>
                  <a:lnTo>
                    <a:pt x="1096" y="47176"/>
                  </a:lnTo>
                  <a:lnTo>
                    <a:pt x="1059" y="46722"/>
                  </a:lnTo>
                  <a:lnTo>
                    <a:pt x="1059" y="46269"/>
                  </a:lnTo>
                  <a:lnTo>
                    <a:pt x="1078" y="46042"/>
                  </a:lnTo>
                  <a:lnTo>
                    <a:pt x="1096" y="45815"/>
                  </a:lnTo>
                  <a:lnTo>
                    <a:pt x="1134" y="45588"/>
                  </a:lnTo>
                  <a:lnTo>
                    <a:pt x="1210" y="45361"/>
                  </a:lnTo>
                  <a:lnTo>
                    <a:pt x="1210" y="45361"/>
                  </a:lnTo>
                  <a:lnTo>
                    <a:pt x="1304" y="45078"/>
                  </a:lnTo>
                  <a:lnTo>
                    <a:pt x="1361" y="44927"/>
                  </a:lnTo>
                  <a:lnTo>
                    <a:pt x="1437" y="44794"/>
                  </a:lnTo>
                  <a:lnTo>
                    <a:pt x="1531" y="44662"/>
                  </a:lnTo>
                  <a:lnTo>
                    <a:pt x="1626" y="44549"/>
                  </a:lnTo>
                  <a:lnTo>
                    <a:pt x="1739" y="44454"/>
                  </a:lnTo>
                  <a:lnTo>
                    <a:pt x="1871" y="44379"/>
                  </a:lnTo>
                  <a:lnTo>
                    <a:pt x="1871" y="44379"/>
                  </a:lnTo>
                  <a:lnTo>
                    <a:pt x="1966" y="44360"/>
                  </a:lnTo>
                  <a:lnTo>
                    <a:pt x="2041" y="44360"/>
                  </a:lnTo>
                  <a:lnTo>
                    <a:pt x="2193" y="44379"/>
                  </a:lnTo>
                  <a:lnTo>
                    <a:pt x="2193" y="44379"/>
                  </a:lnTo>
                  <a:lnTo>
                    <a:pt x="2306" y="44435"/>
                  </a:lnTo>
                  <a:lnTo>
                    <a:pt x="2419" y="44492"/>
                  </a:lnTo>
                  <a:lnTo>
                    <a:pt x="2627" y="44605"/>
                  </a:lnTo>
                  <a:lnTo>
                    <a:pt x="2627" y="44605"/>
                  </a:lnTo>
                  <a:lnTo>
                    <a:pt x="2968" y="44794"/>
                  </a:lnTo>
                  <a:lnTo>
                    <a:pt x="3308" y="44927"/>
                  </a:lnTo>
                  <a:lnTo>
                    <a:pt x="3308" y="44927"/>
                  </a:lnTo>
                  <a:lnTo>
                    <a:pt x="3459" y="44983"/>
                  </a:lnTo>
                  <a:lnTo>
                    <a:pt x="3610" y="45021"/>
                  </a:lnTo>
                  <a:lnTo>
                    <a:pt x="3931" y="45059"/>
                  </a:lnTo>
                  <a:lnTo>
                    <a:pt x="3931" y="45059"/>
                  </a:lnTo>
                  <a:close/>
                  <a:moveTo>
                    <a:pt x="34531" y="4423"/>
                  </a:moveTo>
                  <a:lnTo>
                    <a:pt x="34531" y="4423"/>
                  </a:lnTo>
                  <a:lnTo>
                    <a:pt x="34569" y="4480"/>
                  </a:lnTo>
                  <a:lnTo>
                    <a:pt x="34588" y="4555"/>
                  </a:lnTo>
                  <a:lnTo>
                    <a:pt x="34626" y="4725"/>
                  </a:lnTo>
                  <a:lnTo>
                    <a:pt x="34645" y="4933"/>
                  </a:lnTo>
                  <a:lnTo>
                    <a:pt x="34626" y="5160"/>
                  </a:lnTo>
                  <a:lnTo>
                    <a:pt x="34607" y="5387"/>
                  </a:lnTo>
                  <a:lnTo>
                    <a:pt x="34550" y="5614"/>
                  </a:lnTo>
                  <a:lnTo>
                    <a:pt x="34494" y="5803"/>
                  </a:lnTo>
                  <a:lnTo>
                    <a:pt x="34418" y="5973"/>
                  </a:lnTo>
                  <a:lnTo>
                    <a:pt x="34418" y="5973"/>
                  </a:lnTo>
                  <a:lnTo>
                    <a:pt x="34418" y="6067"/>
                  </a:lnTo>
                  <a:lnTo>
                    <a:pt x="34399" y="6124"/>
                  </a:lnTo>
                  <a:lnTo>
                    <a:pt x="34399" y="6124"/>
                  </a:lnTo>
                  <a:lnTo>
                    <a:pt x="34399" y="6143"/>
                  </a:lnTo>
                  <a:lnTo>
                    <a:pt x="34380" y="6162"/>
                  </a:lnTo>
                  <a:lnTo>
                    <a:pt x="34361" y="6181"/>
                  </a:lnTo>
                  <a:lnTo>
                    <a:pt x="34323" y="6181"/>
                  </a:lnTo>
                  <a:lnTo>
                    <a:pt x="34323" y="6181"/>
                  </a:lnTo>
                  <a:lnTo>
                    <a:pt x="34286" y="6181"/>
                  </a:lnTo>
                  <a:lnTo>
                    <a:pt x="34286" y="6181"/>
                  </a:lnTo>
                  <a:lnTo>
                    <a:pt x="34248" y="6218"/>
                  </a:lnTo>
                  <a:lnTo>
                    <a:pt x="34229" y="6237"/>
                  </a:lnTo>
                  <a:lnTo>
                    <a:pt x="34191" y="6218"/>
                  </a:lnTo>
                  <a:lnTo>
                    <a:pt x="34191" y="6218"/>
                  </a:lnTo>
                  <a:lnTo>
                    <a:pt x="34191" y="6200"/>
                  </a:lnTo>
                  <a:lnTo>
                    <a:pt x="34191" y="6181"/>
                  </a:lnTo>
                  <a:lnTo>
                    <a:pt x="34210" y="6143"/>
                  </a:lnTo>
                  <a:lnTo>
                    <a:pt x="34210" y="6143"/>
                  </a:lnTo>
                  <a:lnTo>
                    <a:pt x="34040" y="5973"/>
                  </a:lnTo>
                  <a:lnTo>
                    <a:pt x="33870" y="5803"/>
                  </a:lnTo>
                  <a:lnTo>
                    <a:pt x="33870" y="5803"/>
                  </a:lnTo>
                  <a:lnTo>
                    <a:pt x="33832" y="5765"/>
                  </a:lnTo>
                  <a:lnTo>
                    <a:pt x="33832" y="5765"/>
                  </a:lnTo>
                  <a:lnTo>
                    <a:pt x="33662" y="5651"/>
                  </a:lnTo>
                  <a:lnTo>
                    <a:pt x="33605" y="5576"/>
                  </a:lnTo>
                  <a:lnTo>
                    <a:pt x="33567" y="5500"/>
                  </a:lnTo>
                  <a:lnTo>
                    <a:pt x="33567" y="5500"/>
                  </a:lnTo>
                  <a:lnTo>
                    <a:pt x="33567" y="5368"/>
                  </a:lnTo>
                  <a:lnTo>
                    <a:pt x="33586" y="5255"/>
                  </a:lnTo>
                  <a:lnTo>
                    <a:pt x="33624" y="5141"/>
                  </a:lnTo>
                  <a:lnTo>
                    <a:pt x="33681" y="5028"/>
                  </a:lnTo>
                  <a:lnTo>
                    <a:pt x="33756" y="4933"/>
                  </a:lnTo>
                  <a:lnTo>
                    <a:pt x="33832" y="4839"/>
                  </a:lnTo>
                  <a:lnTo>
                    <a:pt x="34002" y="4669"/>
                  </a:lnTo>
                  <a:lnTo>
                    <a:pt x="34002" y="4669"/>
                  </a:lnTo>
                  <a:lnTo>
                    <a:pt x="34116" y="4574"/>
                  </a:lnTo>
                  <a:lnTo>
                    <a:pt x="34267" y="4480"/>
                  </a:lnTo>
                  <a:lnTo>
                    <a:pt x="34323" y="4423"/>
                  </a:lnTo>
                  <a:lnTo>
                    <a:pt x="34399" y="4404"/>
                  </a:lnTo>
                  <a:lnTo>
                    <a:pt x="34456" y="4404"/>
                  </a:lnTo>
                  <a:lnTo>
                    <a:pt x="34531" y="4423"/>
                  </a:lnTo>
                  <a:lnTo>
                    <a:pt x="34531" y="4423"/>
                  </a:lnTo>
                  <a:close/>
                  <a:moveTo>
                    <a:pt x="47100" y="8808"/>
                  </a:moveTo>
                  <a:lnTo>
                    <a:pt x="47100" y="8808"/>
                  </a:lnTo>
                  <a:lnTo>
                    <a:pt x="47233" y="8997"/>
                  </a:lnTo>
                  <a:lnTo>
                    <a:pt x="47308" y="9186"/>
                  </a:lnTo>
                  <a:lnTo>
                    <a:pt x="47384" y="9394"/>
                  </a:lnTo>
                  <a:lnTo>
                    <a:pt x="47440" y="9602"/>
                  </a:lnTo>
                  <a:lnTo>
                    <a:pt x="47478" y="9828"/>
                  </a:lnTo>
                  <a:lnTo>
                    <a:pt x="47497" y="10036"/>
                  </a:lnTo>
                  <a:lnTo>
                    <a:pt x="47497" y="10471"/>
                  </a:lnTo>
                  <a:lnTo>
                    <a:pt x="47497" y="10471"/>
                  </a:lnTo>
                  <a:lnTo>
                    <a:pt x="47478" y="10641"/>
                  </a:lnTo>
                  <a:lnTo>
                    <a:pt x="47440" y="10830"/>
                  </a:lnTo>
                  <a:lnTo>
                    <a:pt x="47403" y="10906"/>
                  </a:lnTo>
                  <a:lnTo>
                    <a:pt x="47365" y="10981"/>
                  </a:lnTo>
                  <a:lnTo>
                    <a:pt x="47308" y="11038"/>
                  </a:lnTo>
                  <a:lnTo>
                    <a:pt x="47233" y="11095"/>
                  </a:lnTo>
                  <a:lnTo>
                    <a:pt x="47233" y="11095"/>
                  </a:lnTo>
                  <a:lnTo>
                    <a:pt x="47100" y="11114"/>
                  </a:lnTo>
                  <a:lnTo>
                    <a:pt x="46968" y="11114"/>
                  </a:lnTo>
                  <a:lnTo>
                    <a:pt x="46722" y="11095"/>
                  </a:lnTo>
                  <a:lnTo>
                    <a:pt x="46722" y="11095"/>
                  </a:lnTo>
                  <a:lnTo>
                    <a:pt x="46514" y="11095"/>
                  </a:lnTo>
                  <a:lnTo>
                    <a:pt x="46287" y="11076"/>
                  </a:lnTo>
                  <a:lnTo>
                    <a:pt x="46174" y="11038"/>
                  </a:lnTo>
                  <a:lnTo>
                    <a:pt x="46080" y="11000"/>
                  </a:lnTo>
                  <a:lnTo>
                    <a:pt x="45985" y="10962"/>
                  </a:lnTo>
                  <a:lnTo>
                    <a:pt x="45909" y="10887"/>
                  </a:lnTo>
                  <a:lnTo>
                    <a:pt x="45909" y="10887"/>
                  </a:lnTo>
                  <a:lnTo>
                    <a:pt x="45796" y="10660"/>
                  </a:lnTo>
                  <a:lnTo>
                    <a:pt x="45702" y="10414"/>
                  </a:lnTo>
                  <a:lnTo>
                    <a:pt x="45550" y="9923"/>
                  </a:lnTo>
                  <a:lnTo>
                    <a:pt x="45550" y="9923"/>
                  </a:lnTo>
                  <a:lnTo>
                    <a:pt x="45513" y="9715"/>
                  </a:lnTo>
                  <a:lnTo>
                    <a:pt x="45494" y="9602"/>
                  </a:lnTo>
                  <a:lnTo>
                    <a:pt x="45494" y="9507"/>
                  </a:lnTo>
                  <a:lnTo>
                    <a:pt x="45513" y="9413"/>
                  </a:lnTo>
                  <a:lnTo>
                    <a:pt x="45550" y="9318"/>
                  </a:lnTo>
                  <a:lnTo>
                    <a:pt x="45607" y="9243"/>
                  </a:lnTo>
                  <a:lnTo>
                    <a:pt x="45702" y="9167"/>
                  </a:lnTo>
                  <a:lnTo>
                    <a:pt x="45702" y="9167"/>
                  </a:lnTo>
                  <a:lnTo>
                    <a:pt x="46231" y="8865"/>
                  </a:lnTo>
                  <a:lnTo>
                    <a:pt x="46760" y="8543"/>
                  </a:lnTo>
                  <a:lnTo>
                    <a:pt x="46760" y="8543"/>
                  </a:lnTo>
                  <a:lnTo>
                    <a:pt x="46930" y="8411"/>
                  </a:lnTo>
                  <a:lnTo>
                    <a:pt x="46930" y="8411"/>
                  </a:lnTo>
                  <a:lnTo>
                    <a:pt x="46968" y="8411"/>
                  </a:lnTo>
                  <a:lnTo>
                    <a:pt x="46968" y="8411"/>
                  </a:lnTo>
                  <a:lnTo>
                    <a:pt x="46987" y="8411"/>
                  </a:lnTo>
                  <a:lnTo>
                    <a:pt x="47025" y="8430"/>
                  </a:lnTo>
                  <a:lnTo>
                    <a:pt x="47025" y="8449"/>
                  </a:lnTo>
                  <a:lnTo>
                    <a:pt x="47025" y="8468"/>
                  </a:lnTo>
                  <a:lnTo>
                    <a:pt x="47025" y="8468"/>
                  </a:lnTo>
                  <a:lnTo>
                    <a:pt x="47062" y="8638"/>
                  </a:lnTo>
                  <a:lnTo>
                    <a:pt x="47100" y="8808"/>
                  </a:lnTo>
                  <a:lnTo>
                    <a:pt x="47100" y="8808"/>
                  </a:lnTo>
                  <a:close/>
                  <a:moveTo>
                    <a:pt x="43320" y="21641"/>
                  </a:moveTo>
                  <a:lnTo>
                    <a:pt x="43320" y="21641"/>
                  </a:lnTo>
                  <a:lnTo>
                    <a:pt x="43377" y="22114"/>
                  </a:lnTo>
                  <a:lnTo>
                    <a:pt x="43377" y="22359"/>
                  </a:lnTo>
                  <a:lnTo>
                    <a:pt x="43377" y="22586"/>
                  </a:lnTo>
                  <a:lnTo>
                    <a:pt x="43377" y="22586"/>
                  </a:lnTo>
                  <a:lnTo>
                    <a:pt x="43358" y="22756"/>
                  </a:lnTo>
                  <a:lnTo>
                    <a:pt x="43339" y="22926"/>
                  </a:lnTo>
                  <a:lnTo>
                    <a:pt x="43245" y="23229"/>
                  </a:lnTo>
                  <a:lnTo>
                    <a:pt x="43245" y="23229"/>
                  </a:lnTo>
                  <a:lnTo>
                    <a:pt x="43207" y="23399"/>
                  </a:lnTo>
                  <a:lnTo>
                    <a:pt x="43131" y="23550"/>
                  </a:lnTo>
                  <a:lnTo>
                    <a:pt x="43056" y="23701"/>
                  </a:lnTo>
                  <a:lnTo>
                    <a:pt x="42961" y="23834"/>
                  </a:lnTo>
                  <a:lnTo>
                    <a:pt x="42961" y="23834"/>
                  </a:lnTo>
                  <a:lnTo>
                    <a:pt x="42885" y="23890"/>
                  </a:lnTo>
                  <a:lnTo>
                    <a:pt x="42810" y="23947"/>
                  </a:lnTo>
                  <a:lnTo>
                    <a:pt x="42640" y="24042"/>
                  </a:lnTo>
                  <a:lnTo>
                    <a:pt x="42640" y="24042"/>
                  </a:lnTo>
                  <a:lnTo>
                    <a:pt x="42470" y="24136"/>
                  </a:lnTo>
                  <a:lnTo>
                    <a:pt x="42356" y="24155"/>
                  </a:lnTo>
                  <a:lnTo>
                    <a:pt x="42262" y="24174"/>
                  </a:lnTo>
                  <a:lnTo>
                    <a:pt x="42262" y="24174"/>
                  </a:lnTo>
                  <a:lnTo>
                    <a:pt x="42092" y="24155"/>
                  </a:lnTo>
                  <a:lnTo>
                    <a:pt x="41959" y="24117"/>
                  </a:lnTo>
                  <a:lnTo>
                    <a:pt x="41827" y="24061"/>
                  </a:lnTo>
                  <a:lnTo>
                    <a:pt x="41714" y="23985"/>
                  </a:lnTo>
                  <a:lnTo>
                    <a:pt x="41600" y="23890"/>
                  </a:lnTo>
                  <a:lnTo>
                    <a:pt x="41506" y="23796"/>
                  </a:lnTo>
                  <a:lnTo>
                    <a:pt x="41430" y="23683"/>
                  </a:lnTo>
                  <a:lnTo>
                    <a:pt x="41354" y="23569"/>
                  </a:lnTo>
                  <a:lnTo>
                    <a:pt x="41241" y="23304"/>
                  </a:lnTo>
                  <a:lnTo>
                    <a:pt x="41147" y="23002"/>
                  </a:lnTo>
                  <a:lnTo>
                    <a:pt x="41090" y="22719"/>
                  </a:lnTo>
                  <a:lnTo>
                    <a:pt x="41052" y="22435"/>
                  </a:lnTo>
                  <a:lnTo>
                    <a:pt x="41052" y="22435"/>
                  </a:lnTo>
                  <a:lnTo>
                    <a:pt x="41014" y="22095"/>
                  </a:lnTo>
                  <a:lnTo>
                    <a:pt x="40976" y="21736"/>
                  </a:lnTo>
                  <a:lnTo>
                    <a:pt x="40976" y="21566"/>
                  </a:lnTo>
                  <a:lnTo>
                    <a:pt x="40976" y="21396"/>
                  </a:lnTo>
                  <a:lnTo>
                    <a:pt x="41014" y="21225"/>
                  </a:lnTo>
                  <a:lnTo>
                    <a:pt x="41071" y="21074"/>
                  </a:lnTo>
                  <a:lnTo>
                    <a:pt x="41071" y="21074"/>
                  </a:lnTo>
                  <a:lnTo>
                    <a:pt x="41222" y="20847"/>
                  </a:lnTo>
                  <a:lnTo>
                    <a:pt x="41392" y="20621"/>
                  </a:lnTo>
                  <a:lnTo>
                    <a:pt x="41732" y="20186"/>
                  </a:lnTo>
                  <a:lnTo>
                    <a:pt x="42092" y="19770"/>
                  </a:lnTo>
                  <a:lnTo>
                    <a:pt x="42262" y="19562"/>
                  </a:lnTo>
                  <a:lnTo>
                    <a:pt x="42432" y="19335"/>
                  </a:lnTo>
                  <a:lnTo>
                    <a:pt x="42432" y="19335"/>
                  </a:lnTo>
                  <a:lnTo>
                    <a:pt x="42488" y="19241"/>
                  </a:lnTo>
                  <a:lnTo>
                    <a:pt x="42526" y="19146"/>
                  </a:lnTo>
                  <a:lnTo>
                    <a:pt x="42526" y="19146"/>
                  </a:lnTo>
                  <a:lnTo>
                    <a:pt x="42545" y="19127"/>
                  </a:lnTo>
                  <a:lnTo>
                    <a:pt x="42564" y="19109"/>
                  </a:lnTo>
                  <a:lnTo>
                    <a:pt x="42564" y="19109"/>
                  </a:lnTo>
                  <a:lnTo>
                    <a:pt x="42602" y="19109"/>
                  </a:lnTo>
                  <a:lnTo>
                    <a:pt x="42602" y="19127"/>
                  </a:lnTo>
                  <a:lnTo>
                    <a:pt x="42621" y="19165"/>
                  </a:lnTo>
                  <a:lnTo>
                    <a:pt x="42621" y="19165"/>
                  </a:lnTo>
                  <a:lnTo>
                    <a:pt x="42640" y="19411"/>
                  </a:lnTo>
                  <a:lnTo>
                    <a:pt x="42677" y="19543"/>
                  </a:lnTo>
                  <a:lnTo>
                    <a:pt x="42715" y="19657"/>
                  </a:lnTo>
                  <a:lnTo>
                    <a:pt x="42715" y="19657"/>
                  </a:lnTo>
                  <a:lnTo>
                    <a:pt x="42885" y="19978"/>
                  </a:lnTo>
                  <a:lnTo>
                    <a:pt x="42961" y="20148"/>
                  </a:lnTo>
                  <a:lnTo>
                    <a:pt x="43037" y="20318"/>
                  </a:lnTo>
                  <a:lnTo>
                    <a:pt x="43037" y="20318"/>
                  </a:lnTo>
                  <a:lnTo>
                    <a:pt x="43150" y="20640"/>
                  </a:lnTo>
                  <a:lnTo>
                    <a:pt x="43245" y="20961"/>
                  </a:lnTo>
                  <a:lnTo>
                    <a:pt x="43301" y="21301"/>
                  </a:lnTo>
                  <a:lnTo>
                    <a:pt x="43320" y="21641"/>
                  </a:lnTo>
                  <a:lnTo>
                    <a:pt x="43320" y="21641"/>
                  </a:lnTo>
                  <a:close/>
                  <a:moveTo>
                    <a:pt x="37121" y="11718"/>
                  </a:moveTo>
                  <a:lnTo>
                    <a:pt x="37121" y="11718"/>
                  </a:lnTo>
                  <a:lnTo>
                    <a:pt x="37196" y="11832"/>
                  </a:lnTo>
                  <a:lnTo>
                    <a:pt x="37215" y="11945"/>
                  </a:lnTo>
                  <a:lnTo>
                    <a:pt x="37196" y="12078"/>
                  </a:lnTo>
                  <a:lnTo>
                    <a:pt x="37159" y="12210"/>
                  </a:lnTo>
                  <a:lnTo>
                    <a:pt x="37159" y="12210"/>
                  </a:lnTo>
                  <a:lnTo>
                    <a:pt x="37064" y="12361"/>
                  </a:lnTo>
                  <a:lnTo>
                    <a:pt x="37007" y="12418"/>
                  </a:lnTo>
                  <a:lnTo>
                    <a:pt x="36951" y="12475"/>
                  </a:lnTo>
                  <a:lnTo>
                    <a:pt x="36951" y="12475"/>
                  </a:lnTo>
                  <a:lnTo>
                    <a:pt x="36535" y="12626"/>
                  </a:lnTo>
                  <a:lnTo>
                    <a:pt x="36327" y="12682"/>
                  </a:lnTo>
                  <a:lnTo>
                    <a:pt x="36100" y="12739"/>
                  </a:lnTo>
                  <a:lnTo>
                    <a:pt x="35892" y="12777"/>
                  </a:lnTo>
                  <a:lnTo>
                    <a:pt x="35665" y="12796"/>
                  </a:lnTo>
                  <a:lnTo>
                    <a:pt x="35439" y="12815"/>
                  </a:lnTo>
                  <a:lnTo>
                    <a:pt x="35231" y="12815"/>
                  </a:lnTo>
                  <a:lnTo>
                    <a:pt x="35231" y="12815"/>
                  </a:lnTo>
                  <a:lnTo>
                    <a:pt x="34872" y="12796"/>
                  </a:lnTo>
                  <a:lnTo>
                    <a:pt x="34512" y="12758"/>
                  </a:lnTo>
                  <a:lnTo>
                    <a:pt x="34153" y="12682"/>
                  </a:lnTo>
                  <a:lnTo>
                    <a:pt x="33794" y="12588"/>
                  </a:lnTo>
                  <a:lnTo>
                    <a:pt x="33794" y="12588"/>
                  </a:lnTo>
                  <a:lnTo>
                    <a:pt x="33454" y="12531"/>
                  </a:lnTo>
                  <a:lnTo>
                    <a:pt x="33284" y="12512"/>
                  </a:lnTo>
                  <a:lnTo>
                    <a:pt x="33114" y="12456"/>
                  </a:lnTo>
                  <a:lnTo>
                    <a:pt x="33114" y="12456"/>
                  </a:lnTo>
                  <a:lnTo>
                    <a:pt x="33038" y="12418"/>
                  </a:lnTo>
                  <a:lnTo>
                    <a:pt x="32963" y="12380"/>
                  </a:lnTo>
                  <a:lnTo>
                    <a:pt x="32925" y="12323"/>
                  </a:lnTo>
                  <a:lnTo>
                    <a:pt x="32887" y="12267"/>
                  </a:lnTo>
                  <a:lnTo>
                    <a:pt x="32830" y="12115"/>
                  </a:lnTo>
                  <a:lnTo>
                    <a:pt x="32811" y="11945"/>
                  </a:lnTo>
                  <a:lnTo>
                    <a:pt x="32811" y="11945"/>
                  </a:lnTo>
                  <a:lnTo>
                    <a:pt x="32774" y="11624"/>
                  </a:lnTo>
                  <a:lnTo>
                    <a:pt x="32679" y="11322"/>
                  </a:lnTo>
                  <a:lnTo>
                    <a:pt x="32679" y="11322"/>
                  </a:lnTo>
                  <a:lnTo>
                    <a:pt x="32566" y="10925"/>
                  </a:lnTo>
                  <a:lnTo>
                    <a:pt x="32509" y="10755"/>
                  </a:lnTo>
                  <a:lnTo>
                    <a:pt x="32509" y="10584"/>
                  </a:lnTo>
                  <a:lnTo>
                    <a:pt x="32509" y="10509"/>
                  </a:lnTo>
                  <a:lnTo>
                    <a:pt x="32528" y="10433"/>
                  </a:lnTo>
                  <a:lnTo>
                    <a:pt x="32547" y="10358"/>
                  </a:lnTo>
                  <a:lnTo>
                    <a:pt x="32604" y="10301"/>
                  </a:lnTo>
                  <a:lnTo>
                    <a:pt x="32660" y="10225"/>
                  </a:lnTo>
                  <a:lnTo>
                    <a:pt x="32736" y="10169"/>
                  </a:lnTo>
                  <a:lnTo>
                    <a:pt x="32830" y="10112"/>
                  </a:lnTo>
                  <a:lnTo>
                    <a:pt x="32963" y="10055"/>
                  </a:lnTo>
                  <a:lnTo>
                    <a:pt x="32963" y="10055"/>
                  </a:lnTo>
                  <a:lnTo>
                    <a:pt x="33208" y="9923"/>
                  </a:lnTo>
                  <a:lnTo>
                    <a:pt x="33624" y="9753"/>
                  </a:lnTo>
                  <a:lnTo>
                    <a:pt x="33851" y="9677"/>
                  </a:lnTo>
                  <a:lnTo>
                    <a:pt x="34040" y="9621"/>
                  </a:lnTo>
                  <a:lnTo>
                    <a:pt x="34116" y="9602"/>
                  </a:lnTo>
                  <a:lnTo>
                    <a:pt x="34172" y="9621"/>
                  </a:lnTo>
                  <a:lnTo>
                    <a:pt x="34210" y="9621"/>
                  </a:lnTo>
                  <a:lnTo>
                    <a:pt x="34248" y="9658"/>
                  </a:lnTo>
                  <a:lnTo>
                    <a:pt x="34248" y="9658"/>
                  </a:lnTo>
                  <a:lnTo>
                    <a:pt x="34248" y="9658"/>
                  </a:lnTo>
                  <a:lnTo>
                    <a:pt x="34248" y="9658"/>
                  </a:lnTo>
                  <a:lnTo>
                    <a:pt x="34248" y="9658"/>
                  </a:lnTo>
                  <a:lnTo>
                    <a:pt x="34248" y="9658"/>
                  </a:lnTo>
                  <a:lnTo>
                    <a:pt x="34267" y="9658"/>
                  </a:lnTo>
                  <a:lnTo>
                    <a:pt x="34286" y="9658"/>
                  </a:lnTo>
                  <a:lnTo>
                    <a:pt x="34342" y="9696"/>
                  </a:lnTo>
                  <a:lnTo>
                    <a:pt x="34437" y="9791"/>
                  </a:lnTo>
                  <a:lnTo>
                    <a:pt x="34437" y="9791"/>
                  </a:lnTo>
                  <a:lnTo>
                    <a:pt x="34588" y="9923"/>
                  </a:lnTo>
                  <a:lnTo>
                    <a:pt x="34739" y="10017"/>
                  </a:lnTo>
                  <a:lnTo>
                    <a:pt x="35061" y="10206"/>
                  </a:lnTo>
                  <a:lnTo>
                    <a:pt x="35382" y="10377"/>
                  </a:lnTo>
                  <a:lnTo>
                    <a:pt x="35684" y="10566"/>
                  </a:lnTo>
                  <a:lnTo>
                    <a:pt x="35684" y="10566"/>
                  </a:lnTo>
                  <a:lnTo>
                    <a:pt x="36025" y="10811"/>
                  </a:lnTo>
                  <a:lnTo>
                    <a:pt x="36365" y="11057"/>
                  </a:lnTo>
                  <a:lnTo>
                    <a:pt x="36365" y="11057"/>
                  </a:lnTo>
                  <a:lnTo>
                    <a:pt x="36762" y="11359"/>
                  </a:lnTo>
                  <a:lnTo>
                    <a:pt x="36970" y="11529"/>
                  </a:lnTo>
                  <a:lnTo>
                    <a:pt x="37045" y="11605"/>
                  </a:lnTo>
                  <a:lnTo>
                    <a:pt x="37121" y="11718"/>
                  </a:lnTo>
                  <a:lnTo>
                    <a:pt x="37121" y="11718"/>
                  </a:lnTo>
                  <a:close/>
                  <a:moveTo>
                    <a:pt x="23550" y="17445"/>
                  </a:moveTo>
                  <a:lnTo>
                    <a:pt x="23550" y="17445"/>
                  </a:lnTo>
                  <a:lnTo>
                    <a:pt x="23645" y="17729"/>
                  </a:lnTo>
                  <a:lnTo>
                    <a:pt x="23701" y="18012"/>
                  </a:lnTo>
                  <a:lnTo>
                    <a:pt x="23758" y="18296"/>
                  </a:lnTo>
                  <a:lnTo>
                    <a:pt x="23758" y="18447"/>
                  </a:lnTo>
                  <a:lnTo>
                    <a:pt x="23758" y="18598"/>
                  </a:lnTo>
                  <a:lnTo>
                    <a:pt x="23758" y="18598"/>
                  </a:lnTo>
                  <a:lnTo>
                    <a:pt x="23739" y="18901"/>
                  </a:lnTo>
                  <a:lnTo>
                    <a:pt x="23720" y="19109"/>
                  </a:lnTo>
                  <a:lnTo>
                    <a:pt x="23664" y="19316"/>
                  </a:lnTo>
                  <a:lnTo>
                    <a:pt x="23607" y="19524"/>
                  </a:lnTo>
                  <a:lnTo>
                    <a:pt x="23531" y="19676"/>
                  </a:lnTo>
                  <a:lnTo>
                    <a:pt x="23475" y="19732"/>
                  </a:lnTo>
                  <a:lnTo>
                    <a:pt x="23418" y="19770"/>
                  </a:lnTo>
                  <a:lnTo>
                    <a:pt x="23361" y="19789"/>
                  </a:lnTo>
                  <a:lnTo>
                    <a:pt x="23286" y="19789"/>
                  </a:lnTo>
                  <a:lnTo>
                    <a:pt x="23286" y="19789"/>
                  </a:lnTo>
                  <a:lnTo>
                    <a:pt x="23115" y="19732"/>
                  </a:lnTo>
                  <a:lnTo>
                    <a:pt x="22983" y="19638"/>
                  </a:lnTo>
                  <a:lnTo>
                    <a:pt x="22870" y="19524"/>
                  </a:lnTo>
                  <a:lnTo>
                    <a:pt x="22756" y="19392"/>
                  </a:lnTo>
                  <a:lnTo>
                    <a:pt x="22756" y="19392"/>
                  </a:lnTo>
                  <a:lnTo>
                    <a:pt x="22719" y="19316"/>
                  </a:lnTo>
                  <a:lnTo>
                    <a:pt x="22681" y="19260"/>
                  </a:lnTo>
                  <a:lnTo>
                    <a:pt x="22662" y="19127"/>
                  </a:lnTo>
                  <a:lnTo>
                    <a:pt x="22681" y="18995"/>
                  </a:lnTo>
                  <a:lnTo>
                    <a:pt x="22719" y="18844"/>
                  </a:lnTo>
                  <a:lnTo>
                    <a:pt x="22719" y="18844"/>
                  </a:lnTo>
                  <a:lnTo>
                    <a:pt x="22870" y="18485"/>
                  </a:lnTo>
                  <a:lnTo>
                    <a:pt x="23059" y="18126"/>
                  </a:lnTo>
                  <a:lnTo>
                    <a:pt x="23248" y="17767"/>
                  </a:lnTo>
                  <a:lnTo>
                    <a:pt x="23475" y="17426"/>
                  </a:lnTo>
                  <a:lnTo>
                    <a:pt x="23475" y="17426"/>
                  </a:lnTo>
                  <a:lnTo>
                    <a:pt x="23437" y="17332"/>
                  </a:lnTo>
                  <a:lnTo>
                    <a:pt x="23437" y="17332"/>
                  </a:lnTo>
                  <a:lnTo>
                    <a:pt x="23437" y="17313"/>
                  </a:lnTo>
                  <a:lnTo>
                    <a:pt x="23475" y="17294"/>
                  </a:lnTo>
                  <a:lnTo>
                    <a:pt x="23475" y="17294"/>
                  </a:lnTo>
                  <a:lnTo>
                    <a:pt x="23494" y="17294"/>
                  </a:lnTo>
                  <a:lnTo>
                    <a:pt x="23512" y="17313"/>
                  </a:lnTo>
                  <a:lnTo>
                    <a:pt x="23531" y="17370"/>
                  </a:lnTo>
                  <a:lnTo>
                    <a:pt x="23531" y="17370"/>
                  </a:lnTo>
                  <a:lnTo>
                    <a:pt x="23550" y="17389"/>
                  </a:lnTo>
                  <a:lnTo>
                    <a:pt x="23569" y="17408"/>
                  </a:lnTo>
                  <a:lnTo>
                    <a:pt x="23569" y="17426"/>
                  </a:lnTo>
                  <a:lnTo>
                    <a:pt x="23550" y="17445"/>
                  </a:lnTo>
                  <a:lnTo>
                    <a:pt x="23550" y="17445"/>
                  </a:lnTo>
                  <a:close/>
                  <a:moveTo>
                    <a:pt x="22775" y="15064"/>
                  </a:moveTo>
                  <a:lnTo>
                    <a:pt x="22775" y="15064"/>
                  </a:lnTo>
                  <a:lnTo>
                    <a:pt x="22851" y="15253"/>
                  </a:lnTo>
                  <a:lnTo>
                    <a:pt x="22964" y="15461"/>
                  </a:lnTo>
                  <a:lnTo>
                    <a:pt x="23002" y="15574"/>
                  </a:lnTo>
                  <a:lnTo>
                    <a:pt x="23021" y="15688"/>
                  </a:lnTo>
                  <a:lnTo>
                    <a:pt x="23021" y="15782"/>
                  </a:lnTo>
                  <a:lnTo>
                    <a:pt x="23002" y="15895"/>
                  </a:lnTo>
                  <a:lnTo>
                    <a:pt x="23002" y="15895"/>
                  </a:lnTo>
                  <a:lnTo>
                    <a:pt x="22926" y="15971"/>
                  </a:lnTo>
                  <a:lnTo>
                    <a:pt x="22813" y="16047"/>
                  </a:lnTo>
                  <a:lnTo>
                    <a:pt x="22719" y="16103"/>
                  </a:lnTo>
                  <a:lnTo>
                    <a:pt x="22586" y="16141"/>
                  </a:lnTo>
                  <a:lnTo>
                    <a:pt x="22359" y="16198"/>
                  </a:lnTo>
                  <a:lnTo>
                    <a:pt x="22114" y="16236"/>
                  </a:lnTo>
                  <a:lnTo>
                    <a:pt x="22114" y="16236"/>
                  </a:lnTo>
                  <a:lnTo>
                    <a:pt x="21717" y="16292"/>
                  </a:lnTo>
                  <a:lnTo>
                    <a:pt x="21528" y="16311"/>
                  </a:lnTo>
                  <a:lnTo>
                    <a:pt x="21320" y="16330"/>
                  </a:lnTo>
                  <a:lnTo>
                    <a:pt x="21320" y="16330"/>
                  </a:lnTo>
                  <a:lnTo>
                    <a:pt x="21225" y="16311"/>
                  </a:lnTo>
                  <a:lnTo>
                    <a:pt x="21112" y="16311"/>
                  </a:lnTo>
                  <a:lnTo>
                    <a:pt x="21018" y="16274"/>
                  </a:lnTo>
                  <a:lnTo>
                    <a:pt x="20942" y="16236"/>
                  </a:lnTo>
                  <a:lnTo>
                    <a:pt x="20866" y="16179"/>
                  </a:lnTo>
                  <a:lnTo>
                    <a:pt x="20791" y="16122"/>
                  </a:lnTo>
                  <a:lnTo>
                    <a:pt x="20734" y="16028"/>
                  </a:lnTo>
                  <a:lnTo>
                    <a:pt x="20677" y="15933"/>
                  </a:lnTo>
                  <a:lnTo>
                    <a:pt x="20677" y="15933"/>
                  </a:lnTo>
                  <a:lnTo>
                    <a:pt x="20583" y="15744"/>
                  </a:lnTo>
                  <a:lnTo>
                    <a:pt x="20507" y="15555"/>
                  </a:lnTo>
                  <a:lnTo>
                    <a:pt x="20469" y="15442"/>
                  </a:lnTo>
                  <a:lnTo>
                    <a:pt x="20469" y="15347"/>
                  </a:lnTo>
                  <a:lnTo>
                    <a:pt x="20469" y="15234"/>
                  </a:lnTo>
                  <a:lnTo>
                    <a:pt x="20469" y="15121"/>
                  </a:lnTo>
                  <a:lnTo>
                    <a:pt x="20469" y="15121"/>
                  </a:lnTo>
                  <a:lnTo>
                    <a:pt x="20545" y="14969"/>
                  </a:lnTo>
                  <a:lnTo>
                    <a:pt x="20640" y="14856"/>
                  </a:lnTo>
                  <a:lnTo>
                    <a:pt x="20753" y="14743"/>
                  </a:lnTo>
                  <a:lnTo>
                    <a:pt x="20885" y="14648"/>
                  </a:lnTo>
                  <a:lnTo>
                    <a:pt x="21036" y="14572"/>
                  </a:lnTo>
                  <a:lnTo>
                    <a:pt x="21188" y="14497"/>
                  </a:lnTo>
                  <a:lnTo>
                    <a:pt x="21490" y="14383"/>
                  </a:lnTo>
                  <a:lnTo>
                    <a:pt x="21490" y="14383"/>
                  </a:lnTo>
                  <a:lnTo>
                    <a:pt x="21887" y="14232"/>
                  </a:lnTo>
                  <a:lnTo>
                    <a:pt x="22095" y="14194"/>
                  </a:lnTo>
                  <a:lnTo>
                    <a:pt x="22284" y="14157"/>
                  </a:lnTo>
                  <a:lnTo>
                    <a:pt x="22284" y="14157"/>
                  </a:lnTo>
                  <a:lnTo>
                    <a:pt x="22303" y="14138"/>
                  </a:lnTo>
                  <a:lnTo>
                    <a:pt x="22322" y="14138"/>
                  </a:lnTo>
                  <a:lnTo>
                    <a:pt x="22341" y="14157"/>
                  </a:lnTo>
                  <a:lnTo>
                    <a:pt x="22359" y="14157"/>
                  </a:lnTo>
                  <a:lnTo>
                    <a:pt x="22359" y="14157"/>
                  </a:lnTo>
                  <a:lnTo>
                    <a:pt x="22567" y="14610"/>
                  </a:lnTo>
                  <a:lnTo>
                    <a:pt x="22775" y="15064"/>
                  </a:lnTo>
                  <a:lnTo>
                    <a:pt x="22775" y="15064"/>
                  </a:lnTo>
                  <a:close/>
                  <a:moveTo>
                    <a:pt x="20148" y="321"/>
                  </a:moveTo>
                  <a:lnTo>
                    <a:pt x="20148" y="321"/>
                  </a:lnTo>
                  <a:lnTo>
                    <a:pt x="20167" y="397"/>
                  </a:lnTo>
                  <a:lnTo>
                    <a:pt x="20167" y="473"/>
                  </a:lnTo>
                  <a:lnTo>
                    <a:pt x="20148" y="624"/>
                  </a:lnTo>
                  <a:lnTo>
                    <a:pt x="20148" y="624"/>
                  </a:lnTo>
                  <a:lnTo>
                    <a:pt x="20073" y="1096"/>
                  </a:lnTo>
                  <a:lnTo>
                    <a:pt x="20073" y="1096"/>
                  </a:lnTo>
                  <a:lnTo>
                    <a:pt x="19997" y="1777"/>
                  </a:lnTo>
                  <a:lnTo>
                    <a:pt x="19921" y="2438"/>
                  </a:lnTo>
                  <a:lnTo>
                    <a:pt x="19921" y="2438"/>
                  </a:lnTo>
                  <a:lnTo>
                    <a:pt x="19902" y="2627"/>
                  </a:lnTo>
                  <a:lnTo>
                    <a:pt x="19865" y="2854"/>
                  </a:lnTo>
                  <a:lnTo>
                    <a:pt x="19827" y="2968"/>
                  </a:lnTo>
                  <a:lnTo>
                    <a:pt x="19789" y="3043"/>
                  </a:lnTo>
                  <a:lnTo>
                    <a:pt x="19732" y="3119"/>
                  </a:lnTo>
                  <a:lnTo>
                    <a:pt x="19695" y="3138"/>
                  </a:lnTo>
                  <a:lnTo>
                    <a:pt x="19657" y="3138"/>
                  </a:lnTo>
                  <a:lnTo>
                    <a:pt x="19657" y="3138"/>
                  </a:lnTo>
                  <a:lnTo>
                    <a:pt x="19543" y="3100"/>
                  </a:lnTo>
                  <a:lnTo>
                    <a:pt x="19468" y="3062"/>
                  </a:lnTo>
                  <a:lnTo>
                    <a:pt x="19316" y="2930"/>
                  </a:lnTo>
                  <a:lnTo>
                    <a:pt x="19165" y="2779"/>
                  </a:lnTo>
                  <a:lnTo>
                    <a:pt x="19014" y="2646"/>
                  </a:lnTo>
                  <a:lnTo>
                    <a:pt x="19014" y="2646"/>
                  </a:lnTo>
                  <a:lnTo>
                    <a:pt x="18844" y="2533"/>
                  </a:lnTo>
                  <a:lnTo>
                    <a:pt x="18674" y="2438"/>
                  </a:lnTo>
                  <a:lnTo>
                    <a:pt x="18523" y="2344"/>
                  </a:lnTo>
                  <a:lnTo>
                    <a:pt x="18447" y="2287"/>
                  </a:lnTo>
                  <a:lnTo>
                    <a:pt x="18371" y="2230"/>
                  </a:lnTo>
                  <a:lnTo>
                    <a:pt x="18371" y="2230"/>
                  </a:lnTo>
                  <a:lnTo>
                    <a:pt x="18315" y="2155"/>
                  </a:lnTo>
                  <a:lnTo>
                    <a:pt x="18277" y="2079"/>
                  </a:lnTo>
                  <a:lnTo>
                    <a:pt x="18201" y="1909"/>
                  </a:lnTo>
                  <a:lnTo>
                    <a:pt x="18164" y="1720"/>
                  </a:lnTo>
                  <a:lnTo>
                    <a:pt x="18126" y="1531"/>
                  </a:lnTo>
                  <a:lnTo>
                    <a:pt x="18126" y="1531"/>
                  </a:lnTo>
                  <a:lnTo>
                    <a:pt x="18069" y="1418"/>
                  </a:lnTo>
                  <a:lnTo>
                    <a:pt x="18031" y="1285"/>
                  </a:lnTo>
                  <a:lnTo>
                    <a:pt x="17993" y="1153"/>
                  </a:lnTo>
                  <a:lnTo>
                    <a:pt x="17956" y="1021"/>
                  </a:lnTo>
                  <a:lnTo>
                    <a:pt x="17956" y="1021"/>
                  </a:lnTo>
                  <a:lnTo>
                    <a:pt x="17956" y="870"/>
                  </a:lnTo>
                  <a:lnTo>
                    <a:pt x="17975" y="699"/>
                  </a:lnTo>
                  <a:lnTo>
                    <a:pt x="18069" y="397"/>
                  </a:lnTo>
                  <a:lnTo>
                    <a:pt x="18069" y="397"/>
                  </a:lnTo>
                  <a:lnTo>
                    <a:pt x="18107" y="208"/>
                  </a:lnTo>
                  <a:lnTo>
                    <a:pt x="18164" y="114"/>
                  </a:lnTo>
                  <a:lnTo>
                    <a:pt x="18182" y="95"/>
                  </a:lnTo>
                  <a:lnTo>
                    <a:pt x="18220" y="95"/>
                  </a:lnTo>
                  <a:lnTo>
                    <a:pt x="18220" y="95"/>
                  </a:lnTo>
                  <a:lnTo>
                    <a:pt x="18542" y="38"/>
                  </a:lnTo>
                  <a:lnTo>
                    <a:pt x="18882" y="0"/>
                  </a:lnTo>
                  <a:lnTo>
                    <a:pt x="19222" y="0"/>
                  </a:lnTo>
                  <a:lnTo>
                    <a:pt x="19562" y="38"/>
                  </a:lnTo>
                  <a:lnTo>
                    <a:pt x="19562" y="38"/>
                  </a:lnTo>
                  <a:lnTo>
                    <a:pt x="19713" y="76"/>
                  </a:lnTo>
                  <a:lnTo>
                    <a:pt x="19884" y="132"/>
                  </a:lnTo>
                  <a:lnTo>
                    <a:pt x="20035" y="208"/>
                  </a:lnTo>
                  <a:lnTo>
                    <a:pt x="20091" y="265"/>
                  </a:lnTo>
                  <a:lnTo>
                    <a:pt x="20148" y="321"/>
                  </a:lnTo>
                  <a:lnTo>
                    <a:pt x="20148" y="321"/>
                  </a:lnTo>
                  <a:close/>
                  <a:moveTo>
                    <a:pt x="17748" y="6143"/>
                  </a:moveTo>
                  <a:lnTo>
                    <a:pt x="17748" y="6143"/>
                  </a:lnTo>
                  <a:lnTo>
                    <a:pt x="17823" y="6256"/>
                  </a:lnTo>
                  <a:lnTo>
                    <a:pt x="17899" y="6370"/>
                  </a:lnTo>
                  <a:lnTo>
                    <a:pt x="17956" y="6521"/>
                  </a:lnTo>
                  <a:lnTo>
                    <a:pt x="17993" y="6691"/>
                  </a:lnTo>
                  <a:lnTo>
                    <a:pt x="18069" y="7069"/>
                  </a:lnTo>
                  <a:lnTo>
                    <a:pt x="18126" y="7466"/>
                  </a:lnTo>
                  <a:lnTo>
                    <a:pt x="18164" y="7882"/>
                  </a:lnTo>
                  <a:lnTo>
                    <a:pt x="18182" y="8279"/>
                  </a:lnTo>
                  <a:lnTo>
                    <a:pt x="18201" y="8940"/>
                  </a:lnTo>
                  <a:lnTo>
                    <a:pt x="18201" y="8940"/>
                  </a:lnTo>
                  <a:lnTo>
                    <a:pt x="18182" y="9299"/>
                  </a:lnTo>
                  <a:lnTo>
                    <a:pt x="18145" y="9488"/>
                  </a:lnTo>
                  <a:lnTo>
                    <a:pt x="18107" y="9658"/>
                  </a:lnTo>
                  <a:lnTo>
                    <a:pt x="18107" y="9658"/>
                  </a:lnTo>
                  <a:lnTo>
                    <a:pt x="18050" y="9772"/>
                  </a:lnTo>
                  <a:lnTo>
                    <a:pt x="17993" y="9904"/>
                  </a:lnTo>
                  <a:lnTo>
                    <a:pt x="17899" y="10017"/>
                  </a:lnTo>
                  <a:lnTo>
                    <a:pt x="17823" y="10112"/>
                  </a:lnTo>
                  <a:lnTo>
                    <a:pt x="17710" y="10206"/>
                  </a:lnTo>
                  <a:lnTo>
                    <a:pt x="17615" y="10282"/>
                  </a:lnTo>
                  <a:lnTo>
                    <a:pt x="17502" y="10358"/>
                  </a:lnTo>
                  <a:lnTo>
                    <a:pt x="17370" y="10414"/>
                  </a:lnTo>
                  <a:lnTo>
                    <a:pt x="17370" y="10414"/>
                  </a:lnTo>
                  <a:lnTo>
                    <a:pt x="17162" y="10471"/>
                  </a:lnTo>
                  <a:lnTo>
                    <a:pt x="16954" y="10509"/>
                  </a:lnTo>
                  <a:lnTo>
                    <a:pt x="16746" y="10528"/>
                  </a:lnTo>
                  <a:lnTo>
                    <a:pt x="16538" y="10547"/>
                  </a:lnTo>
                  <a:lnTo>
                    <a:pt x="16538" y="10547"/>
                  </a:lnTo>
                  <a:lnTo>
                    <a:pt x="16179" y="10566"/>
                  </a:lnTo>
                  <a:lnTo>
                    <a:pt x="15801" y="10566"/>
                  </a:lnTo>
                  <a:lnTo>
                    <a:pt x="15801" y="10566"/>
                  </a:lnTo>
                  <a:lnTo>
                    <a:pt x="15631" y="10566"/>
                  </a:lnTo>
                  <a:lnTo>
                    <a:pt x="15480" y="10547"/>
                  </a:lnTo>
                  <a:lnTo>
                    <a:pt x="15328" y="10509"/>
                  </a:lnTo>
                  <a:lnTo>
                    <a:pt x="15196" y="10452"/>
                  </a:lnTo>
                  <a:lnTo>
                    <a:pt x="15064" y="10358"/>
                  </a:lnTo>
                  <a:lnTo>
                    <a:pt x="14950" y="10263"/>
                  </a:lnTo>
                  <a:lnTo>
                    <a:pt x="14856" y="10150"/>
                  </a:lnTo>
                  <a:lnTo>
                    <a:pt x="14761" y="9999"/>
                  </a:lnTo>
                  <a:lnTo>
                    <a:pt x="14761" y="9999"/>
                  </a:lnTo>
                  <a:lnTo>
                    <a:pt x="14610" y="9734"/>
                  </a:lnTo>
                  <a:lnTo>
                    <a:pt x="14459" y="9469"/>
                  </a:lnTo>
                  <a:lnTo>
                    <a:pt x="14383" y="9337"/>
                  </a:lnTo>
                  <a:lnTo>
                    <a:pt x="14327" y="9205"/>
                  </a:lnTo>
                  <a:lnTo>
                    <a:pt x="14289" y="9054"/>
                  </a:lnTo>
                  <a:lnTo>
                    <a:pt x="14270" y="8902"/>
                  </a:lnTo>
                  <a:lnTo>
                    <a:pt x="14270" y="8902"/>
                  </a:lnTo>
                  <a:lnTo>
                    <a:pt x="14270" y="8770"/>
                  </a:lnTo>
                  <a:lnTo>
                    <a:pt x="14270" y="8619"/>
                  </a:lnTo>
                  <a:lnTo>
                    <a:pt x="14308" y="8354"/>
                  </a:lnTo>
                  <a:lnTo>
                    <a:pt x="14308" y="8354"/>
                  </a:lnTo>
                  <a:lnTo>
                    <a:pt x="14365" y="7919"/>
                  </a:lnTo>
                  <a:lnTo>
                    <a:pt x="14383" y="7712"/>
                  </a:lnTo>
                  <a:lnTo>
                    <a:pt x="14421" y="7504"/>
                  </a:lnTo>
                  <a:lnTo>
                    <a:pt x="14421" y="7504"/>
                  </a:lnTo>
                  <a:lnTo>
                    <a:pt x="14459" y="7371"/>
                  </a:lnTo>
                  <a:lnTo>
                    <a:pt x="14535" y="7239"/>
                  </a:lnTo>
                  <a:lnTo>
                    <a:pt x="14610" y="7107"/>
                  </a:lnTo>
                  <a:lnTo>
                    <a:pt x="14705" y="6993"/>
                  </a:lnTo>
                  <a:lnTo>
                    <a:pt x="14913" y="6785"/>
                  </a:lnTo>
                  <a:lnTo>
                    <a:pt x="15121" y="6578"/>
                  </a:lnTo>
                  <a:lnTo>
                    <a:pt x="15121" y="6578"/>
                  </a:lnTo>
                  <a:lnTo>
                    <a:pt x="15404" y="6313"/>
                  </a:lnTo>
                  <a:lnTo>
                    <a:pt x="15574" y="6162"/>
                  </a:lnTo>
                  <a:lnTo>
                    <a:pt x="15631" y="6124"/>
                  </a:lnTo>
                  <a:lnTo>
                    <a:pt x="15688" y="6124"/>
                  </a:lnTo>
                  <a:lnTo>
                    <a:pt x="15688" y="6124"/>
                  </a:lnTo>
                  <a:lnTo>
                    <a:pt x="15820" y="6011"/>
                  </a:lnTo>
                  <a:lnTo>
                    <a:pt x="15820" y="6011"/>
                  </a:lnTo>
                  <a:lnTo>
                    <a:pt x="15839" y="5973"/>
                  </a:lnTo>
                  <a:lnTo>
                    <a:pt x="15839" y="5973"/>
                  </a:lnTo>
                  <a:lnTo>
                    <a:pt x="16085" y="5878"/>
                  </a:lnTo>
                  <a:lnTo>
                    <a:pt x="16330" y="5822"/>
                  </a:lnTo>
                  <a:lnTo>
                    <a:pt x="16576" y="5765"/>
                  </a:lnTo>
                  <a:lnTo>
                    <a:pt x="16822" y="5746"/>
                  </a:lnTo>
                  <a:lnTo>
                    <a:pt x="16822" y="5746"/>
                  </a:lnTo>
                  <a:lnTo>
                    <a:pt x="16954" y="5746"/>
                  </a:lnTo>
                  <a:lnTo>
                    <a:pt x="17086" y="5765"/>
                  </a:lnTo>
                  <a:lnTo>
                    <a:pt x="17219" y="5784"/>
                  </a:lnTo>
                  <a:lnTo>
                    <a:pt x="17351" y="5822"/>
                  </a:lnTo>
                  <a:lnTo>
                    <a:pt x="17464" y="5878"/>
                  </a:lnTo>
                  <a:lnTo>
                    <a:pt x="17559" y="5954"/>
                  </a:lnTo>
                  <a:lnTo>
                    <a:pt x="17672" y="6029"/>
                  </a:lnTo>
                  <a:lnTo>
                    <a:pt x="17748" y="6143"/>
                  </a:lnTo>
                  <a:lnTo>
                    <a:pt x="17748" y="6143"/>
                  </a:lnTo>
                  <a:close/>
                  <a:moveTo>
                    <a:pt x="3818" y="5916"/>
                  </a:moveTo>
                  <a:lnTo>
                    <a:pt x="3818" y="5916"/>
                  </a:lnTo>
                  <a:lnTo>
                    <a:pt x="3856" y="6275"/>
                  </a:lnTo>
                  <a:lnTo>
                    <a:pt x="3875" y="6426"/>
                  </a:lnTo>
                  <a:lnTo>
                    <a:pt x="3856" y="6559"/>
                  </a:lnTo>
                  <a:lnTo>
                    <a:pt x="3818" y="6691"/>
                  </a:lnTo>
                  <a:lnTo>
                    <a:pt x="3761" y="6823"/>
                  </a:lnTo>
                  <a:lnTo>
                    <a:pt x="3686" y="6974"/>
                  </a:lnTo>
                  <a:lnTo>
                    <a:pt x="3572" y="7145"/>
                  </a:lnTo>
                  <a:lnTo>
                    <a:pt x="3572" y="7145"/>
                  </a:lnTo>
                  <a:lnTo>
                    <a:pt x="3251" y="7504"/>
                  </a:lnTo>
                  <a:lnTo>
                    <a:pt x="2911" y="7863"/>
                  </a:lnTo>
                  <a:lnTo>
                    <a:pt x="2552" y="8184"/>
                  </a:lnTo>
                  <a:lnTo>
                    <a:pt x="2193" y="8505"/>
                  </a:lnTo>
                  <a:lnTo>
                    <a:pt x="2193" y="8505"/>
                  </a:lnTo>
                  <a:lnTo>
                    <a:pt x="2060" y="8619"/>
                  </a:lnTo>
                  <a:lnTo>
                    <a:pt x="2060" y="8619"/>
                  </a:lnTo>
                  <a:lnTo>
                    <a:pt x="1758" y="8865"/>
                  </a:lnTo>
                  <a:lnTo>
                    <a:pt x="1663" y="8921"/>
                  </a:lnTo>
                  <a:lnTo>
                    <a:pt x="1588" y="8959"/>
                  </a:lnTo>
                  <a:lnTo>
                    <a:pt x="1493" y="8978"/>
                  </a:lnTo>
                  <a:lnTo>
                    <a:pt x="1399" y="8978"/>
                  </a:lnTo>
                  <a:lnTo>
                    <a:pt x="1399" y="8978"/>
                  </a:lnTo>
                  <a:lnTo>
                    <a:pt x="1361" y="8959"/>
                  </a:lnTo>
                  <a:lnTo>
                    <a:pt x="1323" y="8921"/>
                  </a:lnTo>
                  <a:lnTo>
                    <a:pt x="1285" y="8846"/>
                  </a:lnTo>
                  <a:lnTo>
                    <a:pt x="1267" y="8770"/>
                  </a:lnTo>
                  <a:lnTo>
                    <a:pt x="1229" y="8562"/>
                  </a:lnTo>
                  <a:lnTo>
                    <a:pt x="1229" y="8316"/>
                  </a:lnTo>
                  <a:lnTo>
                    <a:pt x="1267" y="7825"/>
                  </a:lnTo>
                  <a:lnTo>
                    <a:pt x="1285" y="7485"/>
                  </a:lnTo>
                  <a:lnTo>
                    <a:pt x="1285" y="7485"/>
                  </a:lnTo>
                  <a:lnTo>
                    <a:pt x="1342" y="7012"/>
                  </a:lnTo>
                  <a:lnTo>
                    <a:pt x="1418" y="6540"/>
                  </a:lnTo>
                  <a:lnTo>
                    <a:pt x="1531" y="6067"/>
                  </a:lnTo>
                  <a:lnTo>
                    <a:pt x="1663" y="5614"/>
                  </a:lnTo>
                  <a:lnTo>
                    <a:pt x="1663" y="5614"/>
                  </a:lnTo>
                  <a:lnTo>
                    <a:pt x="1531" y="5689"/>
                  </a:lnTo>
                  <a:lnTo>
                    <a:pt x="1342" y="5822"/>
                  </a:lnTo>
                  <a:lnTo>
                    <a:pt x="1248" y="5859"/>
                  </a:lnTo>
                  <a:lnTo>
                    <a:pt x="1153" y="5897"/>
                  </a:lnTo>
                  <a:lnTo>
                    <a:pt x="1078" y="5897"/>
                  </a:lnTo>
                  <a:lnTo>
                    <a:pt x="1059" y="5878"/>
                  </a:lnTo>
                  <a:lnTo>
                    <a:pt x="1040" y="5859"/>
                  </a:lnTo>
                  <a:lnTo>
                    <a:pt x="1040" y="5859"/>
                  </a:lnTo>
                  <a:lnTo>
                    <a:pt x="1040" y="5822"/>
                  </a:lnTo>
                  <a:lnTo>
                    <a:pt x="1059" y="5803"/>
                  </a:lnTo>
                  <a:lnTo>
                    <a:pt x="1078" y="5803"/>
                  </a:lnTo>
                  <a:lnTo>
                    <a:pt x="1115" y="5822"/>
                  </a:lnTo>
                  <a:lnTo>
                    <a:pt x="1115" y="5822"/>
                  </a:lnTo>
                  <a:lnTo>
                    <a:pt x="1267" y="5765"/>
                  </a:lnTo>
                  <a:lnTo>
                    <a:pt x="1418" y="5689"/>
                  </a:lnTo>
                  <a:lnTo>
                    <a:pt x="1720" y="5500"/>
                  </a:lnTo>
                  <a:lnTo>
                    <a:pt x="1720" y="5500"/>
                  </a:lnTo>
                  <a:lnTo>
                    <a:pt x="1815" y="5236"/>
                  </a:lnTo>
                  <a:lnTo>
                    <a:pt x="1815" y="5236"/>
                  </a:lnTo>
                  <a:lnTo>
                    <a:pt x="1834" y="5217"/>
                  </a:lnTo>
                  <a:lnTo>
                    <a:pt x="1871" y="5217"/>
                  </a:lnTo>
                  <a:lnTo>
                    <a:pt x="1871" y="5217"/>
                  </a:lnTo>
                  <a:lnTo>
                    <a:pt x="1890" y="5236"/>
                  </a:lnTo>
                  <a:lnTo>
                    <a:pt x="1890" y="5273"/>
                  </a:lnTo>
                  <a:lnTo>
                    <a:pt x="1890" y="5273"/>
                  </a:lnTo>
                  <a:lnTo>
                    <a:pt x="1834" y="5425"/>
                  </a:lnTo>
                  <a:lnTo>
                    <a:pt x="1834" y="5425"/>
                  </a:lnTo>
                  <a:lnTo>
                    <a:pt x="2193" y="5179"/>
                  </a:lnTo>
                  <a:lnTo>
                    <a:pt x="2193" y="5179"/>
                  </a:lnTo>
                  <a:lnTo>
                    <a:pt x="2627" y="4876"/>
                  </a:lnTo>
                  <a:lnTo>
                    <a:pt x="2627" y="4876"/>
                  </a:lnTo>
                  <a:lnTo>
                    <a:pt x="2911" y="4687"/>
                  </a:lnTo>
                  <a:lnTo>
                    <a:pt x="3062" y="4612"/>
                  </a:lnTo>
                  <a:lnTo>
                    <a:pt x="3232" y="4555"/>
                  </a:lnTo>
                  <a:lnTo>
                    <a:pt x="3232" y="4555"/>
                  </a:lnTo>
                  <a:lnTo>
                    <a:pt x="3327" y="4555"/>
                  </a:lnTo>
                  <a:lnTo>
                    <a:pt x="3402" y="4593"/>
                  </a:lnTo>
                  <a:lnTo>
                    <a:pt x="3478" y="4650"/>
                  </a:lnTo>
                  <a:lnTo>
                    <a:pt x="3535" y="4706"/>
                  </a:lnTo>
                  <a:lnTo>
                    <a:pt x="3591" y="4782"/>
                  </a:lnTo>
                  <a:lnTo>
                    <a:pt x="3629" y="4876"/>
                  </a:lnTo>
                  <a:lnTo>
                    <a:pt x="3705" y="5084"/>
                  </a:lnTo>
                  <a:lnTo>
                    <a:pt x="3742" y="5311"/>
                  </a:lnTo>
                  <a:lnTo>
                    <a:pt x="3780" y="5538"/>
                  </a:lnTo>
                  <a:lnTo>
                    <a:pt x="3818" y="5916"/>
                  </a:lnTo>
                  <a:lnTo>
                    <a:pt x="3818" y="5916"/>
                  </a:lnTo>
                  <a:close/>
                  <a:moveTo>
                    <a:pt x="7674" y="5784"/>
                  </a:moveTo>
                  <a:lnTo>
                    <a:pt x="7674" y="5784"/>
                  </a:lnTo>
                  <a:lnTo>
                    <a:pt x="7693" y="5973"/>
                  </a:lnTo>
                  <a:lnTo>
                    <a:pt x="7712" y="6181"/>
                  </a:lnTo>
                  <a:lnTo>
                    <a:pt x="7693" y="6389"/>
                  </a:lnTo>
                  <a:lnTo>
                    <a:pt x="7655" y="6596"/>
                  </a:lnTo>
                  <a:lnTo>
                    <a:pt x="7617" y="6804"/>
                  </a:lnTo>
                  <a:lnTo>
                    <a:pt x="7541" y="7012"/>
                  </a:lnTo>
                  <a:lnTo>
                    <a:pt x="7409" y="7390"/>
                  </a:lnTo>
                  <a:lnTo>
                    <a:pt x="7409" y="7390"/>
                  </a:lnTo>
                  <a:lnTo>
                    <a:pt x="7296" y="7636"/>
                  </a:lnTo>
                  <a:lnTo>
                    <a:pt x="7220" y="7787"/>
                  </a:lnTo>
                  <a:lnTo>
                    <a:pt x="7126" y="7938"/>
                  </a:lnTo>
                  <a:lnTo>
                    <a:pt x="7031" y="8071"/>
                  </a:lnTo>
                  <a:lnTo>
                    <a:pt x="6918" y="8184"/>
                  </a:lnTo>
                  <a:lnTo>
                    <a:pt x="6861" y="8222"/>
                  </a:lnTo>
                  <a:lnTo>
                    <a:pt x="6804" y="8241"/>
                  </a:lnTo>
                  <a:lnTo>
                    <a:pt x="6767" y="8241"/>
                  </a:lnTo>
                  <a:lnTo>
                    <a:pt x="6710" y="8222"/>
                  </a:lnTo>
                  <a:lnTo>
                    <a:pt x="6710" y="8222"/>
                  </a:lnTo>
                  <a:lnTo>
                    <a:pt x="6615" y="8165"/>
                  </a:lnTo>
                  <a:lnTo>
                    <a:pt x="6521" y="8071"/>
                  </a:lnTo>
                  <a:lnTo>
                    <a:pt x="6389" y="7882"/>
                  </a:lnTo>
                  <a:lnTo>
                    <a:pt x="6389" y="7882"/>
                  </a:lnTo>
                  <a:lnTo>
                    <a:pt x="6029" y="7315"/>
                  </a:lnTo>
                  <a:lnTo>
                    <a:pt x="6029" y="7315"/>
                  </a:lnTo>
                  <a:lnTo>
                    <a:pt x="5840" y="7031"/>
                  </a:lnTo>
                  <a:lnTo>
                    <a:pt x="5689" y="6748"/>
                  </a:lnTo>
                  <a:lnTo>
                    <a:pt x="5557" y="6426"/>
                  </a:lnTo>
                  <a:lnTo>
                    <a:pt x="5462" y="6105"/>
                  </a:lnTo>
                  <a:lnTo>
                    <a:pt x="5406" y="5784"/>
                  </a:lnTo>
                  <a:lnTo>
                    <a:pt x="5387" y="5444"/>
                  </a:lnTo>
                  <a:lnTo>
                    <a:pt x="5387" y="5103"/>
                  </a:lnTo>
                  <a:lnTo>
                    <a:pt x="5444" y="4763"/>
                  </a:lnTo>
                  <a:lnTo>
                    <a:pt x="5444" y="4763"/>
                  </a:lnTo>
                  <a:lnTo>
                    <a:pt x="5425" y="4744"/>
                  </a:lnTo>
                  <a:lnTo>
                    <a:pt x="5425" y="4744"/>
                  </a:lnTo>
                  <a:lnTo>
                    <a:pt x="5425" y="4555"/>
                  </a:lnTo>
                  <a:lnTo>
                    <a:pt x="5425" y="4555"/>
                  </a:lnTo>
                  <a:lnTo>
                    <a:pt x="5462" y="4309"/>
                  </a:lnTo>
                  <a:lnTo>
                    <a:pt x="5538" y="4064"/>
                  </a:lnTo>
                  <a:lnTo>
                    <a:pt x="5538" y="4064"/>
                  </a:lnTo>
                  <a:lnTo>
                    <a:pt x="5670" y="3856"/>
                  </a:lnTo>
                  <a:lnTo>
                    <a:pt x="5746" y="3742"/>
                  </a:lnTo>
                  <a:lnTo>
                    <a:pt x="5822" y="3629"/>
                  </a:lnTo>
                  <a:lnTo>
                    <a:pt x="5935" y="3553"/>
                  </a:lnTo>
                  <a:lnTo>
                    <a:pt x="6029" y="3497"/>
                  </a:lnTo>
                  <a:lnTo>
                    <a:pt x="6143" y="3478"/>
                  </a:lnTo>
                  <a:lnTo>
                    <a:pt x="6218" y="3478"/>
                  </a:lnTo>
                  <a:lnTo>
                    <a:pt x="6275" y="3516"/>
                  </a:lnTo>
                  <a:lnTo>
                    <a:pt x="6275" y="3516"/>
                  </a:lnTo>
                  <a:lnTo>
                    <a:pt x="6351" y="3553"/>
                  </a:lnTo>
                  <a:lnTo>
                    <a:pt x="6407" y="3610"/>
                  </a:lnTo>
                  <a:lnTo>
                    <a:pt x="6521" y="3742"/>
                  </a:lnTo>
                  <a:lnTo>
                    <a:pt x="6521" y="3742"/>
                  </a:lnTo>
                  <a:lnTo>
                    <a:pt x="6729" y="4007"/>
                  </a:lnTo>
                  <a:lnTo>
                    <a:pt x="6918" y="4272"/>
                  </a:lnTo>
                  <a:lnTo>
                    <a:pt x="6918" y="4272"/>
                  </a:lnTo>
                  <a:lnTo>
                    <a:pt x="7145" y="4631"/>
                  </a:lnTo>
                  <a:lnTo>
                    <a:pt x="7371" y="4990"/>
                  </a:lnTo>
                  <a:lnTo>
                    <a:pt x="7466" y="5179"/>
                  </a:lnTo>
                  <a:lnTo>
                    <a:pt x="7541" y="5368"/>
                  </a:lnTo>
                  <a:lnTo>
                    <a:pt x="7617" y="5576"/>
                  </a:lnTo>
                  <a:lnTo>
                    <a:pt x="7674" y="5784"/>
                  </a:lnTo>
                  <a:lnTo>
                    <a:pt x="7674" y="5784"/>
                  </a:lnTo>
                  <a:close/>
                  <a:moveTo>
                    <a:pt x="13457" y="18031"/>
                  </a:moveTo>
                  <a:lnTo>
                    <a:pt x="13457" y="18031"/>
                  </a:lnTo>
                  <a:lnTo>
                    <a:pt x="13476" y="18239"/>
                  </a:lnTo>
                  <a:lnTo>
                    <a:pt x="13495" y="18466"/>
                  </a:lnTo>
                  <a:lnTo>
                    <a:pt x="13495" y="18882"/>
                  </a:lnTo>
                  <a:lnTo>
                    <a:pt x="13495" y="18882"/>
                  </a:lnTo>
                  <a:lnTo>
                    <a:pt x="13476" y="19165"/>
                  </a:lnTo>
                  <a:lnTo>
                    <a:pt x="13457" y="19354"/>
                  </a:lnTo>
                  <a:lnTo>
                    <a:pt x="13438" y="19562"/>
                  </a:lnTo>
                  <a:lnTo>
                    <a:pt x="13401" y="19732"/>
                  </a:lnTo>
                  <a:lnTo>
                    <a:pt x="13325" y="19884"/>
                  </a:lnTo>
                  <a:lnTo>
                    <a:pt x="13287" y="19940"/>
                  </a:lnTo>
                  <a:lnTo>
                    <a:pt x="13249" y="19978"/>
                  </a:lnTo>
                  <a:lnTo>
                    <a:pt x="13193" y="19978"/>
                  </a:lnTo>
                  <a:lnTo>
                    <a:pt x="13117" y="19978"/>
                  </a:lnTo>
                  <a:lnTo>
                    <a:pt x="13117" y="19978"/>
                  </a:lnTo>
                  <a:lnTo>
                    <a:pt x="13098" y="19940"/>
                  </a:lnTo>
                  <a:lnTo>
                    <a:pt x="13060" y="19902"/>
                  </a:lnTo>
                  <a:lnTo>
                    <a:pt x="13060" y="19902"/>
                  </a:lnTo>
                  <a:lnTo>
                    <a:pt x="12890" y="19581"/>
                  </a:lnTo>
                  <a:lnTo>
                    <a:pt x="12890" y="19581"/>
                  </a:lnTo>
                  <a:lnTo>
                    <a:pt x="12796" y="19449"/>
                  </a:lnTo>
                  <a:lnTo>
                    <a:pt x="12701" y="19316"/>
                  </a:lnTo>
                  <a:lnTo>
                    <a:pt x="12512" y="19071"/>
                  </a:lnTo>
                  <a:lnTo>
                    <a:pt x="12512" y="19071"/>
                  </a:lnTo>
                  <a:lnTo>
                    <a:pt x="12361" y="18806"/>
                  </a:lnTo>
                  <a:lnTo>
                    <a:pt x="12229" y="18542"/>
                  </a:lnTo>
                  <a:lnTo>
                    <a:pt x="12229" y="18542"/>
                  </a:lnTo>
                  <a:lnTo>
                    <a:pt x="12078" y="18258"/>
                  </a:lnTo>
                  <a:lnTo>
                    <a:pt x="11945" y="17975"/>
                  </a:lnTo>
                  <a:lnTo>
                    <a:pt x="11945" y="17975"/>
                  </a:lnTo>
                  <a:lnTo>
                    <a:pt x="11889" y="17842"/>
                  </a:lnTo>
                  <a:lnTo>
                    <a:pt x="11870" y="17710"/>
                  </a:lnTo>
                  <a:lnTo>
                    <a:pt x="11870" y="17578"/>
                  </a:lnTo>
                  <a:lnTo>
                    <a:pt x="11870" y="17426"/>
                  </a:lnTo>
                  <a:lnTo>
                    <a:pt x="11908" y="17294"/>
                  </a:lnTo>
                  <a:lnTo>
                    <a:pt x="11945" y="17143"/>
                  </a:lnTo>
                  <a:lnTo>
                    <a:pt x="12040" y="16878"/>
                  </a:lnTo>
                  <a:lnTo>
                    <a:pt x="12040" y="16878"/>
                  </a:lnTo>
                  <a:lnTo>
                    <a:pt x="12078" y="16803"/>
                  </a:lnTo>
                  <a:lnTo>
                    <a:pt x="12115" y="16727"/>
                  </a:lnTo>
                  <a:lnTo>
                    <a:pt x="12248" y="16614"/>
                  </a:lnTo>
                  <a:lnTo>
                    <a:pt x="12380" y="16500"/>
                  </a:lnTo>
                  <a:lnTo>
                    <a:pt x="12531" y="16406"/>
                  </a:lnTo>
                  <a:lnTo>
                    <a:pt x="12531" y="16406"/>
                  </a:lnTo>
                  <a:lnTo>
                    <a:pt x="12909" y="16179"/>
                  </a:lnTo>
                  <a:lnTo>
                    <a:pt x="12909" y="16179"/>
                  </a:lnTo>
                  <a:lnTo>
                    <a:pt x="12928" y="16179"/>
                  </a:lnTo>
                  <a:lnTo>
                    <a:pt x="12947" y="16179"/>
                  </a:lnTo>
                  <a:lnTo>
                    <a:pt x="12947" y="16179"/>
                  </a:lnTo>
                  <a:lnTo>
                    <a:pt x="12966" y="16198"/>
                  </a:lnTo>
                  <a:lnTo>
                    <a:pt x="12966" y="16198"/>
                  </a:lnTo>
                  <a:lnTo>
                    <a:pt x="12985" y="16217"/>
                  </a:lnTo>
                  <a:lnTo>
                    <a:pt x="13004" y="16255"/>
                  </a:lnTo>
                  <a:lnTo>
                    <a:pt x="13004" y="16255"/>
                  </a:lnTo>
                  <a:lnTo>
                    <a:pt x="13023" y="16274"/>
                  </a:lnTo>
                  <a:lnTo>
                    <a:pt x="13023" y="16274"/>
                  </a:lnTo>
                  <a:lnTo>
                    <a:pt x="13098" y="16500"/>
                  </a:lnTo>
                  <a:lnTo>
                    <a:pt x="13174" y="16746"/>
                  </a:lnTo>
                  <a:lnTo>
                    <a:pt x="13287" y="17219"/>
                  </a:lnTo>
                  <a:lnTo>
                    <a:pt x="13287" y="17219"/>
                  </a:lnTo>
                  <a:lnTo>
                    <a:pt x="13382" y="17634"/>
                  </a:lnTo>
                  <a:lnTo>
                    <a:pt x="13457" y="18031"/>
                  </a:lnTo>
                  <a:lnTo>
                    <a:pt x="13457" y="18031"/>
                  </a:lnTo>
                  <a:close/>
                  <a:moveTo>
                    <a:pt x="10150" y="31885"/>
                  </a:moveTo>
                  <a:lnTo>
                    <a:pt x="10150" y="31885"/>
                  </a:lnTo>
                  <a:lnTo>
                    <a:pt x="10225" y="32226"/>
                  </a:lnTo>
                  <a:lnTo>
                    <a:pt x="10282" y="32566"/>
                  </a:lnTo>
                  <a:lnTo>
                    <a:pt x="10282" y="32755"/>
                  </a:lnTo>
                  <a:lnTo>
                    <a:pt x="10282" y="32925"/>
                  </a:lnTo>
                  <a:lnTo>
                    <a:pt x="10263" y="33095"/>
                  </a:lnTo>
                  <a:lnTo>
                    <a:pt x="10244" y="33284"/>
                  </a:lnTo>
                  <a:lnTo>
                    <a:pt x="10244" y="33284"/>
                  </a:lnTo>
                  <a:lnTo>
                    <a:pt x="10206" y="33397"/>
                  </a:lnTo>
                  <a:lnTo>
                    <a:pt x="10169" y="33492"/>
                  </a:lnTo>
                  <a:lnTo>
                    <a:pt x="10112" y="33549"/>
                  </a:lnTo>
                  <a:lnTo>
                    <a:pt x="10055" y="33586"/>
                  </a:lnTo>
                  <a:lnTo>
                    <a:pt x="9980" y="33586"/>
                  </a:lnTo>
                  <a:lnTo>
                    <a:pt x="9885" y="33605"/>
                  </a:lnTo>
                  <a:lnTo>
                    <a:pt x="9677" y="33624"/>
                  </a:lnTo>
                  <a:lnTo>
                    <a:pt x="9677" y="33624"/>
                  </a:lnTo>
                  <a:lnTo>
                    <a:pt x="9148" y="33662"/>
                  </a:lnTo>
                  <a:lnTo>
                    <a:pt x="8619" y="33700"/>
                  </a:lnTo>
                  <a:lnTo>
                    <a:pt x="8619" y="33700"/>
                  </a:lnTo>
                  <a:lnTo>
                    <a:pt x="8487" y="33700"/>
                  </a:lnTo>
                  <a:lnTo>
                    <a:pt x="8373" y="33662"/>
                  </a:lnTo>
                  <a:lnTo>
                    <a:pt x="8260" y="33605"/>
                  </a:lnTo>
                  <a:lnTo>
                    <a:pt x="8203" y="33567"/>
                  </a:lnTo>
                  <a:lnTo>
                    <a:pt x="8165" y="33511"/>
                  </a:lnTo>
                  <a:lnTo>
                    <a:pt x="8165" y="33511"/>
                  </a:lnTo>
                  <a:lnTo>
                    <a:pt x="8052" y="33341"/>
                  </a:lnTo>
                  <a:lnTo>
                    <a:pt x="7976" y="33152"/>
                  </a:lnTo>
                  <a:lnTo>
                    <a:pt x="7806" y="32774"/>
                  </a:lnTo>
                  <a:lnTo>
                    <a:pt x="7806" y="32774"/>
                  </a:lnTo>
                  <a:lnTo>
                    <a:pt x="7560" y="32226"/>
                  </a:lnTo>
                  <a:lnTo>
                    <a:pt x="7466" y="31980"/>
                  </a:lnTo>
                  <a:lnTo>
                    <a:pt x="7409" y="31734"/>
                  </a:lnTo>
                  <a:lnTo>
                    <a:pt x="7390" y="31621"/>
                  </a:lnTo>
                  <a:lnTo>
                    <a:pt x="7390" y="31488"/>
                  </a:lnTo>
                  <a:lnTo>
                    <a:pt x="7409" y="31375"/>
                  </a:lnTo>
                  <a:lnTo>
                    <a:pt x="7447" y="31243"/>
                  </a:lnTo>
                  <a:lnTo>
                    <a:pt x="7504" y="31129"/>
                  </a:lnTo>
                  <a:lnTo>
                    <a:pt x="7579" y="30997"/>
                  </a:lnTo>
                  <a:lnTo>
                    <a:pt x="7655" y="30865"/>
                  </a:lnTo>
                  <a:lnTo>
                    <a:pt x="7787" y="30732"/>
                  </a:lnTo>
                  <a:lnTo>
                    <a:pt x="7787" y="30732"/>
                  </a:lnTo>
                  <a:lnTo>
                    <a:pt x="7920" y="30581"/>
                  </a:lnTo>
                  <a:lnTo>
                    <a:pt x="8090" y="30430"/>
                  </a:lnTo>
                  <a:lnTo>
                    <a:pt x="8430" y="30184"/>
                  </a:lnTo>
                  <a:lnTo>
                    <a:pt x="8789" y="29939"/>
                  </a:lnTo>
                  <a:lnTo>
                    <a:pt x="9129" y="29712"/>
                  </a:lnTo>
                  <a:lnTo>
                    <a:pt x="9129" y="29712"/>
                  </a:lnTo>
                  <a:lnTo>
                    <a:pt x="9413" y="29523"/>
                  </a:lnTo>
                  <a:lnTo>
                    <a:pt x="9696" y="29334"/>
                  </a:lnTo>
                  <a:lnTo>
                    <a:pt x="9696" y="29334"/>
                  </a:lnTo>
                  <a:lnTo>
                    <a:pt x="9791" y="29296"/>
                  </a:lnTo>
                  <a:lnTo>
                    <a:pt x="9828" y="29296"/>
                  </a:lnTo>
                  <a:lnTo>
                    <a:pt x="9828" y="29296"/>
                  </a:lnTo>
                  <a:lnTo>
                    <a:pt x="9847" y="29334"/>
                  </a:lnTo>
                  <a:lnTo>
                    <a:pt x="9847" y="29334"/>
                  </a:lnTo>
                  <a:lnTo>
                    <a:pt x="9866" y="29353"/>
                  </a:lnTo>
                  <a:lnTo>
                    <a:pt x="9866" y="29372"/>
                  </a:lnTo>
                  <a:lnTo>
                    <a:pt x="9866" y="29372"/>
                  </a:lnTo>
                  <a:lnTo>
                    <a:pt x="9885" y="29901"/>
                  </a:lnTo>
                  <a:lnTo>
                    <a:pt x="9885" y="29901"/>
                  </a:lnTo>
                  <a:lnTo>
                    <a:pt x="9904" y="30222"/>
                  </a:lnTo>
                  <a:lnTo>
                    <a:pt x="9942" y="30562"/>
                  </a:lnTo>
                  <a:lnTo>
                    <a:pt x="10055" y="31224"/>
                  </a:lnTo>
                  <a:lnTo>
                    <a:pt x="10055" y="31224"/>
                  </a:lnTo>
                  <a:lnTo>
                    <a:pt x="10150" y="31885"/>
                  </a:lnTo>
                  <a:lnTo>
                    <a:pt x="10150" y="31885"/>
                  </a:lnTo>
                  <a:close/>
                  <a:moveTo>
                    <a:pt x="18882" y="35136"/>
                  </a:moveTo>
                  <a:lnTo>
                    <a:pt x="18882" y="35136"/>
                  </a:lnTo>
                  <a:lnTo>
                    <a:pt x="18901" y="34928"/>
                  </a:lnTo>
                  <a:lnTo>
                    <a:pt x="18901" y="34739"/>
                  </a:lnTo>
                  <a:lnTo>
                    <a:pt x="18882" y="34550"/>
                  </a:lnTo>
                  <a:lnTo>
                    <a:pt x="18825" y="34361"/>
                  </a:lnTo>
                  <a:lnTo>
                    <a:pt x="18825" y="34361"/>
                  </a:lnTo>
                  <a:lnTo>
                    <a:pt x="18712" y="34172"/>
                  </a:lnTo>
                  <a:lnTo>
                    <a:pt x="18598" y="34002"/>
                  </a:lnTo>
                  <a:lnTo>
                    <a:pt x="18447" y="33832"/>
                  </a:lnTo>
                  <a:lnTo>
                    <a:pt x="18315" y="33681"/>
                  </a:lnTo>
                  <a:lnTo>
                    <a:pt x="18315" y="33681"/>
                  </a:lnTo>
                  <a:lnTo>
                    <a:pt x="18182" y="33322"/>
                  </a:lnTo>
                  <a:lnTo>
                    <a:pt x="18182" y="33322"/>
                  </a:lnTo>
                  <a:lnTo>
                    <a:pt x="18806" y="33265"/>
                  </a:lnTo>
                  <a:lnTo>
                    <a:pt x="19430" y="33189"/>
                  </a:lnTo>
                  <a:lnTo>
                    <a:pt x="19430" y="33189"/>
                  </a:lnTo>
                  <a:lnTo>
                    <a:pt x="19713" y="33189"/>
                  </a:lnTo>
                  <a:lnTo>
                    <a:pt x="19846" y="33208"/>
                  </a:lnTo>
                  <a:lnTo>
                    <a:pt x="19978" y="33246"/>
                  </a:lnTo>
                  <a:lnTo>
                    <a:pt x="19978" y="33246"/>
                  </a:lnTo>
                  <a:lnTo>
                    <a:pt x="20091" y="33322"/>
                  </a:lnTo>
                  <a:lnTo>
                    <a:pt x="20186" y="33416"/>
                  </a:lnTo>
                  <a:lnTo>
                    <a:pt x="20262" y="33511"/>
                  </a:lnTo>
                  <a:lnTo>
                    <a:pt x="20299" y="33567"/>
                  </a:lnTo>
                  <a:lnTo>
                    <a:pt x="20318" y="33624"/>
                  </a:lnTo>
                  <a:lnTo>
                    <a:pt x="20318" y="33624"/>
                  </a:lnTo>
                  <a:lnTo>
                    <a:pt x="20318" y="33738"/>
                  </a:lnTo>
                  <a:lnTo>
                    <a:pt x="20299" y="33851"/>
                  </a:lnTo>
                  <a:lnTo>
                    <a:pt x="20262" y="33964"/>
                  </a:lnTo>
                  <a:lnTo>
                    <a:pt x="20205" y="34078"/>
                  </a:lnTo>
                  <a:lnTo>
                    <a:pt x="20091" y="34286"/>
                  </a:lnTo>
                  <a:lnTo>
                    <a:pt x="19959" y="34475"/>
                  </a:lnTo>
                  <a:lnTo>
                    <a:pt x="19959" y="34475"/>
                  </a:lnTo>
                  <a:lnTo>
                    <a:pt x="19770" y="34739"/>
                  </a:lnTo>
                  <a:lnTo>
                    <a:pt x="19562" y="35004"/>
                  </a:lnTo>
                  <a:lnTo>
                    <a:pt x="19109" y="35476"/>
                  </a:lnTo>
                  <a:lnTo>
                    <a:pt x="19109" y="35476"/>
                  </a:lnTo>
                  <a:lnTo>
                    <a:pt x="19052" y="35552"/>
                  </a:lnTo>
                  <a:lnTo>
                    <a:pt x="19052" y="35552"/>
                  </a:lnTo>
                  <a:lnTo>
                    <a:pt x="18882" y="35136"/>
                  </a:lnTo>
                  <a:lnTo>
                    <a:pt x="18882" y="3513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8" name="Google Shape;628;p25"/>
            <p:cNvSpPr/>
            <p:nvPr/>
          </p:nvSpPr>
          <p:spPr>
            <a:xfrm>
              <a:off x="3055375" y="3920400"/>
              <a:ext cx="1283850" cy="1426550"/>
            </a:xfrm>
            <a:custGeom>
              <a:avLst/>
              <a:gdLst/>
              <a:ahLst/>
              <a:cxnLst/>
              <a:rect l="l" t="t" r="r" b="b"/>
              <a:pathLst>
                <a:path w="51354" h="57062" extrusionOk="0">
                  <a:moveTo>
                    <a:pt x="19695" y="50957"/>
                  </a:moveTo>
                  <a:lnTo>
                    <a:pt x="19695" y="50957"/>
                  </a:lnTo>
                  <a:lnTo>
                    <a:pt x="19714" y="51127"/>
                  </a:lnTo>
                  <a:lnTo>
                    <a:pt x="19733" y="51316"/>
                  </a:lnTo>
                  <a:lnTo>
                    <a:pt x="19733" y="51675"/>
                  </a:lnTo>
                  <a:lnTo>
                    <a:pt x="19733" y="51675"/>
                  </a:lnTo>
                  <a:lnTo>
                    <a:pt x="19695" y="51939"/>
                  </a:lnTo>
                  <a:lnTo>
                    <a:pt x="19657" y="52204"/>
                  </a:lnTo>
                  <a:lnTo>
                    <a:pt x="19601" y="52469"/>
                  </a:lnTo>
                  <a:lnTo>
                    <a:pt x="19563" y="52582"/>
                  </a:lnTo>
                  <a:lnTo>
                    <a:pt x="19506" y="52714"/>
                  </a:lnTo>
                  <a:lnTo>
                    <a:pt x="19506" y="52714"/>
                  </a:lnTo>
                  <a:lnTo>
                    <a:pt x="19431" y="52847"/>
                  </a:lnTo>
                  <a:lnTo>
                    <a:pt x="19374" y="52903"/>
                  </a:lnTo>
                  <a:lnTo>
                    <a:pt x="19336" y="52922"/>
                  </a:lnTo>
                  <a:lnTo>
                    <a:pt x="19298" y="52922"/>
                  </a:lnTo>
                  <a:lnTo>
                    <a:pt x="19298" y="52922"/>
                  </a:lnTo>
                  <a:lnTo>
                    <a:pt x="19223" y="52865"/>
                  </a:lnTo>
                  <a:lnTo>
                    <a:pt x="19147" y="52771"/>
                  </a:lnTo>
                  <a:lnTo>
                    <a:pt x="19090" y="52676"/>
                  </a:lnTo>
                  <a:lnTo>
                    <a:pt x="19034" y="52582"/>
                  </a:lnTo>
                  <a:lnTo>
                    <a:pt x="19034" y="52582"/>
                  </a:lnTo>
                  <a:lnTo>
                    <a:pt x="18807" y="52242"/>
                  </a:lnTo>
                  <a:lnTo>
                    <a:pt x="18580" y="51864"/>
                  </a:lnTo>
                  <a:lnTo>
                    <a:pt x="18580" y="51864"/>
                  </a:lnTo>
                  <a:lnTo>
                    <a:pt x="18523" y="51750"/>
                  </a:lnTo>
                  <a:lnTo>
                    <a:pt x="18505" y="51618"/>
                  </a:lnTo>
                  <a:lnTo>
                    <a:pt x="18523" y="51467"/>
                  </a:lnTo>
                  <a:lnTo>
                    <a:pt x="18580" y="51353"/>
                  </a:lnTo>
                  <a:lnTo>
                    <a:pt x="18580" y="51353"/>
                  </a:lnTo>
                  <a:lnTo>
                    <a:pt x="18901" y="50862"/>
                  </a:lnTo>
                  <a:lnTo>
                    <a:pt x="18901" y="50862"/>
                  </a:lnTo>
                  <a:lnTo>
                    <a:pt x="19128" y="50465"/>
                  </a:lnTo>
                  <a:lnTo>
                    <a:pt x="19374" y="50049"/>
                  </a:lnTo>
                  <a:lnTo>
                    <a:pt x="19374" y="50049"/>
                  </a:lnTo>
                  <a:lnTo>
                    <a:pt x="19393" y="50030"/>
                  </a:lnTo>
                  <a:lnTo>
                    <a:pt x="19412" y="50011"/>
                  </a:lnTo>
                  <a:lnTo>
                    <a:pt x="19412" y="50011"/>
                  </a:lnTo>
                  <a:lnTo>
                    <a:pt x="19468" y="49974"/>
                  </a:lnTo>
                  <a:lnTo>
                    <a:pt x="19487" y="49974"/>
                  </a:lnTo>
                  <a:lnTo>
                    <a:pt x="19506" y="49974"/>
                  </a:lnTo>
                  <a:lnTo>
                    <a:pt x="19506" y="49974"/>
                  </a:lnTo>
                  <a:lnTo>
                    <a:pt x="19525" y="50011"/>
                  </a:lnTo>
                  <a:lnTo>
                    <a:pt x="19506" y="50030"/>
                  </a:lnTo>
                  <a:lnTo>
                    <a:pt x="19506" y="50030"/>
                  </a:lnTo>
                  <a:lnTo>
                    <a:pt x="19450" y="50087"/>
                  </a:lnTo>
                  <a:lnTo>
                    <a:pt x="19450" y="50087"/>
                  </a:lnTo>
                  <a:lnTo>
                    <a:pt x="19487" y="50295"/>
                  </a:lnTo>
                  <a:lnTo>
                    <a:pt x="19544" y="50522"/>
                  </a:lnTo>
                  <a:lnTo>
                    <a:pt x="19695" y="50957"/>
                  </a:lnTo>
                  <a:lnTo>
                    <a:pt x="19695" y="50957"/>
                  </a:lnTo>
                  <a:close/>
                  <a:moveTo>
                    <a:pt x="12532" y="776"/>
                  </a:moveTo>
                  <a:lnTo>
                    <a:pt x="12532" y="776"/>
                  </a:lnTo>
                  <a:lnTo>
                    <a:pt x="12589" y="946"/>
                  </a:lnTo>
                  <a:lnTo>
                    <a:pt x="12626" y="1229"/>
                  </a:lnTo>
                  <a:lnTo>
                    <a:pt x="12683" y="1551"/>
                  </a:lnTo>
                  <a:lnTo>
                    <a:pt x="12702" y="1891"/>
                  </a:lnTo>
                  <a:lnTo>
                    <a:pt x="12702" y="2231"/>
                  </a:lnTo>
                  <a:lnTo>
                    <a:pt x="12683" y="2382"/>
                  </a:lnTo>
                  <a:lnTo>
                    <a:pt x="12645" y="2496"/>
                  </a:lnTo>
                  <a:lnTo>
                    <a:pt x="12608" y="2609"/>
                  </a:lnTo>
                  <a:lnTo>
                    <a:pt x="12551" y="2685"/>
                  </a:lnTo>
                  <a:lnTo>
                    <a:pt x="12475" y="2722"/>
                  </a:lnTo>
                  <a:lnTo>
                    <a:pt x="12362" y="2722"/>
                  </a:lnTo>
                  <a:lnTo>
                    <a:pt x="12362" y="2722"/>
                  </a:lnTo>
                  <a:lnTo>
                    <a:pt x="12135" y="2703"/>
                  </a:lnTo>
                  <a:lnTo>
                    <a:pt x="12003" y="2666"/>
                  </a:lnTo>
                  <a:lnTo>
                    <a:pt x="11870" y="2628"/>
                  </a:lnTo>
                  <a:lnTo>
                    <a:pt x="11757" y="2590"/>
                  </a:lnTo>
                  <a:lnTo>
                    <a:pt x="11663" y="2514"/>
                  </a:lnTo>
                  <a:lnTo>
                    <a:pt x="11587" y="2420"/>
                  </a:lnTo>
                  <a:lnTo>
                    <a:pt x="11568" y="2363"/>
                  </a:lnTo>
                  <a:lnTo>
                    <a:pt x="11549" y="2307"/>
                  </a:lnTo>
                  <a:lnTo>
                    <a:pt x="11549" y="2307"/>
                  </a:lnTo>
                  <a:lnTo>
                    <a:pt x="11530" y="2061"/>
                  </a:lnTo>
                  <a:lnTo>
                    <a:pt x="11530" y="1796"/>
                  </a:lnTo>
                  <a:lnTo>
                    <a:pt x="11568" y="1286"/>
                  </a:lnTo>
                  <a:lnTo>
                    <a:pt x="11568" y="1286"/>
                  </a:lnTo>
                  <a:lnTo>
                    <a:pt x="11549" y="1002"/>
                  </a:lnTo>
                  <a:lnTo>
                    <a:pt x="11568" y="719"/>
                  </a:lnTo>
                  <a:lnTo>
                    <a:pt x="11568" y="587"/>
                  </a:lnTo>
                  <a:lnTo>
                    <a:pt x="11606" y="454"/>
                  </a:lnTo>
                  <a:lnTo>
                    <a:pt x="11644" y="322"/>
                  </a:lnTo>
                  <a:lnTo>
                    <a:pt x="11700" y="190"/>
                  </a:lnTo>
                  <a:lnTo>
                    <a:pt x="11700" y="190"/>
                  </a:lnTo>
                  <a:lnTo>
                    <a:pt x="11757" y="133"/>
                  </a:lnTo>
                  <a:lnTo>
                    <a:pt x="11795" y="76"/>
                  </a:lnTo>
                  <a:lnTo>
                    <a:pt x="11870" y="39"/>
                  </a:lnTo>
                  <a:lnTo>
                    <a:pt x="11946" y="20"/>
                  </a:lnTo>
                  <a:lnTo>
                    <a:pt x="12022" y="1"/>
                  </a:lnTo>
                  <a:lnTo>
                    <a:pt x="12078" y="20"/>
                  </a:lnTo>
                  <a:lnTo>
                    <a:pt x="12154" y="39"/>
                  </a:lnTo>
                  <a:lnTo>
                    <a:pt x="12230" y="76"/>
                  </a:lnTo>
                  <a:lnTo>
                    <a:pt x="12230" y="76"/>
                  </a:lnTo>
                  <a:lnTo>
                    <a:pt x="12286" y="152"/>
                  </a:lnTo>
                  <a:lnTo>
                    <a:pt x="12324" y="228"/>
                  </a:lnTo>
                  <a:lnTo>
                    <a:pt x="12419" y="417"/>
                  </a:lnTo>
                  <a:lnTo>
                    <a:pt x="12532" y="776"/>
                  </a:lnTo>
                  <a:lnTo>
                    <a:pt x="12532" y="776"/>
                  </a:lnTo>
                  <a:close/>
                  <a:moveTo>
                    <a:pt x="2571" y="13836"/>
                  </a:moveTo>
                  <a:lnTo>
                    <a:pt x="2571" y="13836"/>
                  </a:lnTo>
                  <a:lnTo>
                    <a:pt x="2666" y="13930"/>
                  </a:lnTo>
                  <a:lnTo>
                    <a:pt x="2742" y="14025"/>
                  </a:lnTo>
                  <a:lnTo>
                    <a:pt x="2817" y="14138"/>
                  </a:lnTo>
                  <a:lnTo>
                    <a:pt x="2874" y="14252"/>
                  </a:lnTo>
                  <a:lnTo>
                    <a:pt x="2968" y="14479"/>
                  </a:lnTo>
                  <a:lnTo>
                    <a:pt x="3025" y="14705"/>
                  </a:lnTo>
                  <a:lnTo>
                    <a:pt x="3044" y="14970"/>
                  </a:lnTo>
                  <a:lnTo>
                    <a:pt x="3044" y="15216"/>
                  </a:lnTo>
                  <a:lnTo>
                    <a:pt x="3025" y="15480"/>
                  </a:lnTo>
                  <a:lnTo>
                    <a:pt x="2987" y="15726"/>
                  </a:lnTo>
                  <a:lnTo>
                    <a:pt x="2987" y="15726"/>
                  </a:lnTo>
                  <a:lnTo>
                    <a:pt x="2931" y="16028"/>
                  </a:lnTo>
                  <a:lnTo>
                    <a:pt x="2893" y="16161"/>
                  </a:lnTo>
                  <a:lnTo>
                    <a:pt x="2855" y="16293"/>
                  </a:lnTo>
                  <a:lnTo>
                    <a:pt x="2798" y="16406"/>
                  </a:lnTo>
                  <a:lnTo>
                    <a:pt x="2723" y="16539"/>
                  </a:lnTo>
                  <a:lnTo>
                    <a:pt x="2628" y="16652"/>
                  </a:lnTo>
                  <a:lnTo>
                    <a:pt x="2534" y="16784"/>
                  </a:lnTo>
                  <a:lnTo>
                    <a:pt x="2534" y="16784"/>
                  </a:lnTo>
                  <a:lnTo>
                    <a:pt x="2420" y="16917"/>
                  </a:lnTo>
                  <a:lnTo>
                    <a:pt x="2307" y="17030"/>
                  </a:lnTo>
                  <a:lnTo>
                    <a:pt x="2174" y="17125"/>
                  </a:lnTo>
                  <a:lnTo>
                    <a:pt x="2061" y="17219"/>
                  </a:lnTo>
                  <a:lnTo>
                    <a:pt x="1929" y="17295"/>
                  </a:lnTo>
                  <a:lnTo>
                    <a:pt x="1778" y="17351"/>
                  </a:lnTo>
                  <a:lnTo>
                    <a:pt x="1626" y="17408"/>
                  </a:lnTo>
                  <a:lnTo>
                    <a:pt x="1456" y="17465"/>
                  </a:lnTo>
                  <a:lnTo>
                    <a:pt x="1456" y="17465"/>
                  </a:lnTo>
                  <a:lnTo>
                    <a:pt x="1135" y="17578"/>
                  </a:lnTo>
                  <a:lnTo>
                    <a:pt x="814" y="17729"/>
                  </a:lnTo>
                  <a:lnTo>
                    <a:pt x="814" y="17729"/>
                  </a:lnTo>
                  <a:lnTo>
                    <a:pt x="644" y="17824"/>
                  </a:lnTo>
                  <a:lnTo>
                    <a:pt x="644" y="17824"/>
                  </a:lnTo>
                  <a:lnTo>
                    <a:pt x="303" y="18032"/>
                  </a:lnTo>
                  <a:lnTo>
                    <a:pt x="303" y="18032"/>
                  </a:lnTo>
                  <a:lnTo>
                    <a:pt x="284" y="18032"/>
                  </a:lnTo>
                  <a:lnTo>
                    <a:pt x="247" y="18013"/>
                  </a:lnTo>
                  <a:lnTo>
                    <a:pt x="247" y="18013"/>
                  </a:lnTo>
                  <a:lnTo>
                    <a:pt x="247" y="17994"/>
                  </a:lnTo>
                  <a:lnTo>
                    <a:pt x="266" y="17975"/>
                  </a:lnTo>
                  <a:lnTo>
                    <a:pt x="266" y="17975"/>
                  </a:lnTo>
                  <a:lnTo>
                    <a:pt x="644" y="17729"/>
                  </a:lnTo>
                  <a:lnTo>
                    <a:pt x="644" y="17729"/>
                  </a:lnTo>
                  <a:lnTo>
                    <a:pt x="814" y="17635"/>
                  </a:lnTo>
                  <a:lnTo>
                    <a:pt x="814" y="12551"/>
                  </a:lnTo>
                  <a:lnTo>
                    <a:pt x="814" y="12551"/>
                  </a:lnTo>
                  <a:lnTo>
                    <a:pt x="455" y="12248"/>
                  </a:lnTo>
                  <a:lnTo>
                    <a:pt x="284" y="12078"/>
                  </a:lnTo>
                  <a:lnTo>
                    <a:pt x="133" y="11908"/>
                  </a:lnTo>
                  <a:lnTo>
                    <a:pt x="133" y="11908"/>
                  </a:lnTo>
                  <a:lnTo>
                    <a:pt x="58" y="11814"/>
                  </a:lnTo>
                  <a:lnTo>
                    <a:pt x="20" y="11776"/>
                  </a:lnTo>
                  <a:lnTo>
                    <a:pt x="1" y="11719"/>
                  </a:lnTo>
                  <a:lnTo>
                    <a:pt x="1" y="11719"/>
                  </a:lnTo>
                  <a:lnTo>
                    <a:pt x="20" y="11700"/>
                  </a:lnTo>
                  <a:lnTo>
                    <a:pt x="58" y="11681"/>
                  </a:lnTo>
                  <a:lnTo>
                    <a:pt x="77" y="11700"/>
                  </a:lnTo>
                  <a:lnTo>
                    <a:pt x="77" y="11738"/>
                  </a:lnTo>
                  <a:lnTo>
                    <a:pt x="77" y="11738"/>
                  </a:lnTo>
                  <a:lnTo>
                    <a:pt x="247" y="11927"/>
                  </a:lnTo>
                  <a:lnTo>
                    <a:pt x="436" y="12116"/>
                  </a:lnTo>
                  <a:lnTo>
                    <a:pt x="625" y="12286"/>
                  </a:lnTo>
                  <a:lnTo>
                    <a:pt x="814" y="12456"/>
                  </a:lnTo>
                  <a:lnTo>
                    <a:pt x="814" y="12456"/>
                  </a:lnTo>
                  <a:lnTo>
                    <a:pt x="1211" y="12759"/>
                  </a:lnTo>
                  <a:lnTo>
                    <a:pt x="1607" y="13061"/>
                  </a:lnTo>
                  <a:lnTo>
                    <a:pt x="1607" y="13061"/>
                  </a:lnTo>
                  <a:lnTo>
                    <a:pt x="1853" y="13231"/>
                  </a:lnTo>
                  <a:lnTo>
                    <a:pt x="2099" y="13420"/>
                  </a:lnTo>
                  <a:lnTo>
                    <a:pt x="2345" y="13609"/>
                  </a:lnTo>
                  <a:lnTo>
                    <a:pt x="2571" y="13836"/>
                  </a:lnTo>
                  <a:lnTo>
                    <a:pt x="2571" y="13836"/>
                  </a:lnTo>
                  <a:close/>
                  <a:moveTo>
                    <a:pt x="51013" y="2099"/>
                  </a:moveTo>
                  <a:lnTo>
                    <a:pt x="51013" y="2099"/>
                  </a:lnTo>
                  <a:lnTo>
                    <a:pt x="51165" y="2477"/>
                  </a:lnTo>
                  <a:lnTo>
                    <a:pt x="51240" y="2666"/>
                  </a:lnTo>
                  <a:lnTo>
                    <a:pt x="51297" y="2836"/>
                  </a:lnTo>
                  <a:lnTo>
                    <a:pt x="51335" y="3025"/>
                  </a:lnTo>
                  <a:lnTo>
                    <a:pt x="51354" y="3214"/>
                  </a:lnTo>
                  <a:lnTo>
                    <a:pt x="51354" y="3422"/>
                  </a:lnTo>
                  <a:lnTo>
                    <a:pt x="51316" y="3630"/>
                  </a:lnTo>
                  <a:lnTo>
                    <a:pt x="51316" y="3630"/>
                  </a:lnTo>
                  <a:lnTo>
                    <a:pt x="51297" y="3724"/>
                  </a:lnTo>
                  <a:lnTo>
                    <a:pt x="51259" y="3838"/>
                  </a:lnTo>
                  <a:lnTo>
                    <a:pt x="51221" y="3875"/>
                  </a:lnTo>
                  <a:lnTo>
                    <a:pt x="51183" y="3913"/>
                  </a:lnTo>
                  <a:lnTo>
                    <a:pt x="51146" y="3932"/>
                  </a:lnTo>
                  <a:lnTo>
                    <a:pt x="51089" y="3932"/>
                  </a:lnTo>
                  <a:lnTo>
                    <a:pt x="51089" y="3932"/>
                  </a:lnTo>
                  <a:lnTo>
                    <a:pt x="50994" y="3913"/>
                  </a:lnTo>
                  <a:lnTo>
                    <a:pt x="50900" y="3856"/>
                  </a:lnTo>
                  <a:lnTo>
                    <a:pt x="50711" y="3686"/>
                  </a:lnTo>
                  <a:lnTo>
                    <a:pt x="50541" y="3516"/>
                  </a:lnTo>
                  <a:lnTo>
                    <a:pt x="50427" y="3346"/>
                  </a:lnTo>
                  <a:lnTo>
                    <a:pt x="50427" y="3346"/>
                  </a:lnTo>
                  <a:lnTo>
                    <a:pt x="50352" y="3214"/>
                  </a:lnTo>
                  <a:lnTo>
                    <a:pt x="50314" y="3100"/>
                  </a:lnTo>
                  <a:lnTo>
                    <a:pt x="50295" y="2949"/>
                  </a:lnTo>
                  <a:lnTo>
                    <a:pt x="50276" y="2817"/>
                  </a:lnTo>
                  <a:lnTo>
                    <a:pt x="50276" y="2817"/>
                  </a:lnTo>
                  <a:lnTo>
                    <a:pt x="50257" y="2533"/>
                  </a:lnTo>
                  <a:lnTo>
                    <a:pt x="50257" y="2401"/>
                  </a:lnTo>
                  <a:lnTo>
                    <a:pt x="50257" y="2250"/>
                  </a:lnTo>
                  <a:lnTo>
                    <a:pt x="50257" y="2250"/>
                  </a:lnTo>
                  <a:lnTo>
                    <a:pt x="50257" y="2231"/>
                  </a:lnTo>
                  <a:lnTo>
                    <a:pt x="50257" y="2231"/>
                  </a:lnTo>
                  <a:lnTo>
                    <a:pt x="50276" y="2099"/>
                  </a:lnTo>
                  <a:lnTo>
                    <a:pt x="50276" y="2099"/>
                  </a:lnTo>
                  <a:lnTo>
                    <a:pt x="50352" y="1815"/>
                  </a:lnTo>
                  <a:lnTo>
                    <a:pt x="50409" y="1702"/>
                  </a:lnTo>
                  <a:lnTo>
                    <a:pt x="50484" y="1569"/>
                  </a:lnTo>
                  <a:lnTo>
                    <a:pt x="50484" y="1569"/>
                  </a:lnTo>
                  <a:lnTo>
                    <a:pt x="50541" y="1532"/>
                  </a:lnTo>
                  <a:lnTo>
                    <a:pt x="50579" y="1513"/>
                  </a:lnTo>
                  <a:lnTo>
                    <a:pt x="50616" y="1513"/>
                  </a:lnTo>
                  <a:lnTo>
                    <a:pt x="50673" y="1513"/>
                  </a:lnTo>
                  <a:lnTo>
                    <a:pt x="50749" y="1569"/>
                  </a:lnTo>
                  <a:lnTo>
                    <a:pt x="50805" y="1664"/>
                  </a:lnTo>
                  <a:lnTo>
                    <a:pt x="50881" y="1796"/>
                  </a:lnTo>
                  <a:lnTo>
                    <a:pt x="50919" y="1910"/>
                  </a:lnTo>
                  <a:lnTo>
                    <a:pt x="51013" y="2099"/>
                  </a:lnTo>
                  <a:lnTo>
                    <a:pt x="51013" y="2099"/>
                  </a:lnTo>
                  <a:close/>
                  <a:moveTo>
                    <a:pt x="45079" y="16558"/>
                  </a:moveTo>
                  <a:lnTo>
                    <a:pt x="45079" y="16558"/>
                  </a:lnTo>
                  <a:lnTo>
                    <a:pt x="45154" y="16992"/>
                  </a:lnTo>
                  <a:lnTo>
                    <a:pt x="45173" y="17200"/>
                  </a:lnTo>
                  <a:lnTo>
                    <a:pt x="45154" y="17408"/>
                  </a:lnTo>
                  <a:lnTo>
                    <a:pt x="45154" y="17408"/>
                  </a:lnTo>
                  <a:lnTo>
                    <a:pt x="45097" y="17597"/>
                  </a:lnTo>
                  <a:lnTo>
                    <a:pt x="45022" y="17767"/>
                  </a:lnTo>
                  <a:lnTo>
                    <a:pt x="44927" y="17918"/>
                  </a:lnTo>
                  <a:lnTo>
                    <a:pt x="44814" y="18070"/>
                  </a:lnTo>
                  <a:lnTo>
                    <a:pt x="44568" y="18353"/>
                  </a:lnTo>
                  <a:lnTo>
                    <a:pt x="44304" y="18618"/>
                  </a:lnTo>
                  <a:lnTo>
                    <a:pt x="44304" y="18618"/>
                  </a:lnTo>
                  <a:lnTo>
                    <a:pt x="44228" y="18674"/>
                  </a:lnTo>
                  <a:lnTo>
                    <a:pt x="44152" y="18731"/>
                  </a:lnTo>
                  <a:lnTo>
                    <a:pt x="43963" y="18807"/>
                  </a:lnTo>
                  <a:lnTo>
                    <a:pt x="43793" y="18845"/>
                  </a:lnTo>
                  <a:lnTo>
                    <a:pt x="43585" y="18882"/>
                  </a:lnTo>
                  <a:lnTo>
                    <a:pt x="43585" y="18882"/>
                  </a:lnTo>
                  <a:lnTo>
                    <a:pt x="43018" y="18939"/>
                  </a:lnTo>
                  <a:lnTo>
                    <a:pt x="42716" y="18958"/>
                  </a:lnTo>
                  <a:lnTo>
                    <a:pt x="42433" y="18977"/>
                  </a:lnTo>
                  <a:lnTo>
                    <a:pt x="42433" y="18977"/>
                  </a:lnTo>
                  <a:lnTo>
                    <a:pt x="42149" y="18958"/>
                  </a:lnTo>
                  <a:lnTo>
                    <a:pt x="42017" y="18939"/>
                  </a:lnTo>
                  <a:lnTo>
                    <a:pt x="41884" y="18920"/>
                  </a:lnTo>
                  <a:lnTo>
                    <a:pt x="41771" y="18882"/>
                  </a:lnTo>
                  <a:lnTo>
                    <a:pt x="41639" y="18826"/>
                  </a:lnTo>
                  <a:lnTo>
                    <a:pt x="41544" y="18750"/>
                  </a:lnTo>
                  <a:lnTo>
                    <a:pt x="41450" y="18656"/>
                  </a:lnTo>
                  <a:lnTo>
                    <a:pt x="41450" y="18656"/>
                  </a:lnTo>
                  <a:lnTo>
                    <a:pt x="41355" y="18561"/>
                  </a:lnTo>
                  <a:lnTo>
                    <a:pt x="41298" y="18467"/>
                  </a:lnTo>
                  <a:lnTo>
                    <a:pt x="41166" y="18259"/>
                  </a:lnTo>
                  <a:lnTo>
                    <a:pt x="41072" y="18032"/>
                  </a:lnTo>
                  <a:lnTo>
                    <a:pt x="40958" y="17824"/>
                  </a:lnTo>
                  <a:lnTo>
                    <a:pt x="40958" y="17824"/>
                  </a:lnTo>
                  <a:lnTo>
                    <a:pt x="40845" y="17616"/>
                  </a:lnTo>
                  <a:lnTo>
                    <a:pt x="40731" y="17389"/>
                  </a:lnTo>
                  <a:lnTo>
                    <a:pt x="40637" y="17162"/>
                  </a:lnTo>
                  <a:lnTo>
                    <a:pt x="40580" y="16954"/>
                  </a:lnTo>
                  <a:lnTo>
                    <a:pt x="40561" y="16728"/>
                  </a:lnTo>
                  <a:lnTo>
                    <a:pt x="40561" y="16614"/>
                  </a:lnTo>
                  <a:lnTo>
                    <a:pt x="40580" y="16501"/>
                  </a:lnTo>
                  <a:lnTo>
                    <a:pt x="40618" y="16387"/>
                  </a:lnTo>
                  <a:lnTo>
                    <a:pt x="40675" y="16293"/>
                  </a:lnTo>
                  <a:lnTo>
                    <a:pt x="40731" y="16180"/>
                  </a:lnTo>
                  <a:lnTo>
                    <a:pt x="40826" y="16066"/>
                  </a:lnTo>
                  <a:lnTo>
                    <a:pt x="40826" y="16066"/>
                  </a:lnTo>
                  <a:lnTo>
                    <a:pt x="41034" y="15839"/>
                  </a:lnTo>
                  <a:lnTo>
                    <a:pt x="41261" y="15631"/>
                  </a:lnTo>
                  <a:lnTo>
                    <a:pt x="41506" y="15424"/>
                  </a:lnTo>
                  <a:lnTo>
                    <a:pt x="41752" y="15216"/>
                  </a:lnTo>
                  <a:lnTo>
                    <a:pt x="42281" y="14857"/>
                  </a:lnTo>
                  <a:lnTo>
                    <a:pt x="42792" y="14479"/>
                  </a:lnTo>
                  <a:lnTo>
                    <a:pt x="42792" y="14479"/>
                  </a:lnTo>
                  <a:lnTo>
                    <a:pt x="43094" y="14271"/>
                  </a:lnTo>
                  <a:lnTo>
                    <a:pt x="43378" y="14063"/>
                  </a:lnTo>
                  <a:lnTo>
                    <a:pt x="43378" y="14063"/>
                  </a:lnTo>
                  <a:lnTo>
                    <a:pt x="43396" y="14044"/>
                  </a:lnTo>
                  <a:lnTo>
                    <a:pt x="43396" y="14044"/>
                  </a:lnTo>
                  <a:lnTo>
                    <a:pt x="43415" y="14025"/>
                  </a:lnTo>
                  <a:lnTo>
                    <a:pt x="43434" y="14025"/>
                  </a:lnTo>
                  <a:lnTo>
                    <a:pt x="43472" y="14044"/>
                  </a:lnTo>
                  <a:lnTo>
                    <a:pt x="43491" y="14063"/>
                  </a:lnTo>
                  <a:lnTo>
                    <a:pt x="43491" y="14063"/>
                  </a:lnTo>
                  <a:lnTo>
                    <a:pt x="43529" y="14082"/>
                  </a:lnTo>
                  <a:lnTo>
                    <a:pt x="43548" y="14119"/>
                  </a:lnTo>
                  <a:lnTo>
                    <a:pt x="43567" y="14138"/>
                  </a:lnTo>
                  <a:lnTo>
                    <a:pt x="43567" y="14138"/>
                  </a:lnTo>
                  <a:lnTo>
                    <a:pt x="43680" y="14233"/>
                  </a:lnTo>
                  <a:lnTo>
                    <a:pt x="43680" y="14233"/>
                  </a:lnTo>
                  <a:lnTo>
                    <a:pt x="43945" y="14479"/>
                  </a:lnTo>
                  <a:lnTo>
                    <a:pt x="44171" y="14743"/>
                  </a:lnTo>
                  <a:lnTo>
                    <a:pt x="44171" y="14743"/>
                  </a:lnTo>
                  <a:lnTo>
                    <a:pt x="44323" y="14932"/>
                  </a:lnTo>
                  <a:lnTo>
                    <a:pt x="44474" y="15140"/>
                  </a:lnTo>
                  <a:lnTo>
                    <a:pt x="44625" y="15367"/>
                  </a:lnTo>
                  <a:lnTo>
                    <a:pt x="44738" y="15594"/>
                  </a:lnTo>
                  <a:lnTo>
                    <a:pt x="44852" y="15820"/>
                  </a:lnTo>
                  <a:lnTo>
                    <a:pt x="44946" y="16066"/>
                  </a:lnTo>
                  <a:lnTo>
                    <a:pt x="45022" y="16312"/>
                  </a:lnTo>
                  <a:lnTo>
                    <a:pt x="45079" y="16558"/>
                  </a:lnTo>
                  <a:lnTo>
                    <a:pt x="45079" y="16558"/>
                  </a:lnTo>
                  <a:close/>
                  <a:moveTo>
                    <a:pt x="33417" y="18674"/>
                  </a:moveTo>
                  <a:lnTo>
                    <a:pt x="33417" y="18674"/>
                  </a:lnTo>
                  <a:lnTo>
                    <a:pt x="33568" y="18656"/>
                  </a:lnTo>
                  <a:lnTo>
                    <a:pt x="33700" y="18674"/>
                  </a:lnTo>
                  <a:lnTo>
                    <a:pt x="33795" y="18712"/>
                  </a:lnTo>
                  <a:lnTo>
                    <a:pt x="33852" y="18788"/>
                  </a:lnTo>
                  <a:lnTo>
                    <a:pt x="33871" y="18882"/>
                  </a:lnTo>
                  <a:lnTo>
                    <a:pt x="33871" y="18996"/>
                  </a:lnTo>
                  <a:lnTo>
                    <a:pt x="33814" y="19128"/>
                  </a:lnTo>
                  <a:lnTo>
                    <a:pt x="33757" y="19260"/>
                  </a:lnTo>
                  <a:lnTo>
                    <a:pt x="33757" y="19260"/>
                  </a:lnTo>
                  <a:lnTo>
                    <a:pt x="33606" y="19468"/>
                  </a:lnTo>
                  <a:lnTo>
                    <a:pt x="33455" y="19676"/>
                  </a:lnTo>
                  <a:lnTo>
                    <a:pt x="33133" y="20073"/>
                  </a:lnTo>
                  <a:lnTo>
                    <a:pt x="33133" y="20073"/>
                  </a:lnTo>
                  <a:lnTo>
                    <a:pt x="32963" y="20262"/>
                  </a:lnTo>
                  <a:lnTo>
                    <a:pt x="32869" y="20357"/>
                  </a:lnTo>
                  <a:lnTo>
                    <a:pt x="32774" y="20451"/>
                  </a:lnTo>
                  <a:lnTo>
                    <a:pt x="32661" y="20508"/>
                  </a:lnTo>
                  <a:lnTo>
                    <a:pt x="32548" y="20564"/>
                  </a:lnTo>
                  <a:lnTo>
                    <a:pt x="32434" y="20602"/>
                  </a:lnTo>
                  <a:lnTo>
                    <a:pt x="32302" y="20602"/>
                  </a:lnTo>
                  <a:lnTo>
                    <a:pt x="32302" y="20602"/>
                  </a:lnTo>
                  <a:lnTo>
                    <a:pt x="32075" y="20583"/>
                  </a:lnTo>
                  <a:lnTo>
                    <a:pt x="31848" y="20564"/>
                  </a:lnTo>
                  <a:lnTo>
                    <a:pt x="31621" y="20508"/>
                  </a:lnTo>
                  <a:lnTo>
                    <a:pt x="31527" y="20470"/>
                  </a:lnTo>
                  <a:lnTo>
                    <a:pt x="31432" y="20413"/>
                  </a:lnTo>
                  <a:lnTo>
                    <a:pt x="31432" y="20413"/>
                  </a:lnTo>
                  <a:lnTo>
                    <a:pt x="31376" y="20357"/>
                  </a:lnTo>
                  <a:lnTo>
                    <a:pt x="31319" y="20300"/>
                  </a:lnTo>
                  <a:lnTo>
                    <a:pt x="31281" y="20243"/>
                  </a:lnTo>
                  <a:lnTo>
                    <a:pt x="31262" y="20168"/>
                  </a:lnTo>
                  <a:lnTo>
                    <a:pt x="31262" y="20092"/>
                  </a:lnTo>
                  <a:lnTo>
                    <a:pt x="31262" y="20016"/>
                  </a:lnTo>
                  <a:lnTo>
                    <a:pt x="31281" y="19960"/>
                  </a:lnTo>
                  <a:lnTo>
                    <a:pt x="31319" y="19884"/>
                  </a:lnTo>
                  <a:lnTo>
                    <a:pt x="31319" y="19884"/>
                  </a:lnTo>
                  <a:lnTo>
                    <a:pt x="31414" y="19733"/>
                  </a:lnTo>
                  <a:lnTo>
                    <a:pt x="31527" y="19619"/>
                  </a:lnTo>
                  <a:lnTo>
                    <a:pt x="31659" y="19525"/>
                  </a:lnTo>
                  <a:lnTo>
                    <a:pt x="31792" y="19430"/>
                  </a:lnTo>
                  <a:lnTo>
                    <a:pt x="31792" y="19430"/>
                  </a:lnTo>
                  <a:lnTo>
                    <a:pt x="32170" y="19185"/>
                  </a:lnTo>
                  <a:lnTo>
                    <a:pt x="32566" y="18958"/>
                  </a:lnTo>
                  <a:lnTo>
                    <a:pt x="32774" y="18863"/>
                  </a:lnTo>
                  <a:lnTo>
                    <a:pt x="32982" y="18788"/>
                  </a:lnTo>
                  <a:lnTo>
                    <a:pt x="33190" y="18731"/>
                  </a:lnTo>
                  <a:lnTo>
                    <a:pt x="33417" y="18674"/>
                  </a:lnTo>
                  <a:lnTo>
                    <a:pt x="33417" y="18674"/>
                  </a:lnTo>
                  <a:close/>
                  <a:moveTo>
                    <a:pt x="30884" y="35836"/>
                  </a:moveTo>
                  <a:lnTo>
                    <a:pt x="30884" y="35836"/>
                  </a:lnTo>
                  <a:lnTo>
                    <a:pt x="30922" y="35987"/>
                  </a:lnTo>
                  <a:lnTo>
                    <a:pt x="30941" y="36138"/>
                  </a:lnTo>
                  <a:lnTo>
                    <a:pt x="30941" y="36214"/>
                  </a:lnTo>
                  <a:lnTo>
                    <a:pt x="30922" y="36290"/>
                  </a:lnTo>
                  <a:lnTo>
                    <a:pt x="30884" y="36346"/>
                  </a:lnTo>
                  <a:lnTo>
                    <a:pt x="30847" y="36422"/>
                  </a:lnTo>
                  <a:lnTo>
                    <a:pt x="30847" y="36422"/>
                  </a:lnTo>
                  <a:lnTo>
                    <a:pt x="30752" y="36498"/>
                  </a:lnTo>
                  <a:lnTo>
                    <a:pt x="30620" y="36573"/>
                  </a:lnTo>
                  <a:lnTo>
                    <a:pt x="30506" y="36630"/>
                  </a:lnTo>
                  <a:lnTo>
                    <a:pt x="30374" y="36668"/>
                  </a:lnTo>
                  <a:lnTo>
                    <a:pt x="30091" y="36724"/>
                  </a:lnTo>
                  <a:lnTo>
                    <a:pt x="29826" y="36743"/>
                  </a:lnTo>
                  <a:lnTo>
                    <a:pt x="29826" y="36743"/>
                  </a:lnTo>
                  <a:lnTo>
                    <a:pt x="29694" y="36743"/>
                  </a:lnTo>
                  <a:lnTo>
                    <a:pt x="29580" y="36706"/>
                  </a:lnTo>
                  <a:lnTo>
                    <a:pt x="29467" y="36668"/>
                  </a:lnTo>
                  <a:lnTo>
                    <a:pt x="29372" y="36611"/>
                  </a:lnTo>
                  <a:lnTo>
                    <a:pt x="29278" y="36554"/>
                  </a:lnTo>
                  <a:lnTo>
                    <a:pt x="29183" y="36479"/>
                  </a:lnTo>
                  <a:lnTo>
                    <a:pt x="29013" y="36290"/>
                  </a:lnTo>
                  <a:lnTo>
                    <a:pt x="29013" y="36290"/>
                  </a:lnTo>
                  <a:lnTo>
                    <a:pt x="28805" y="36044"/>
                  </a:lnTo>
                  <a:lnTo>
                    <a:pt x="28692" y="35912"/>
                  </a:lnTo>
                  <a:lnTo>
                    <a:pt x="28597" y="35760"/>
                  </a:lnTo>
                  <a:lnTo>
                    <a:pt x="28597" y="35760"/>
                  </a:lnTo>
                  <a:lnTo>
                    <a:pt x="28541" y="35628"/>
                  </a:lnTo>
                  <a:lnTo>
                    <a:pt x="28484" y="35496"/>
                  </a:lnTo>
                  <a:lnTo>
                    <a:pt x="28446" y="35345"/>
                  </a:lnTo>
                  <a:lnTo>
                    <a:pt x="28408" y="35212"/>
                  </a:lnTo>
                  <a:lnTo>
                    <a:pt x="28408" y="34910"/>
                  </a:lnTo>
                  <a:lnTo>
                    <a:pt x="28427" y="34608"/>
                  </a:lnTo>
                  <a:lnTo>
                    <a:pt x="28427" y="34608"/>
                  </a:lnTo>
                  <a:lnTo>
                    <a:pt x="28446" y="34362"/>
                  </a:lnTo>
                  <a:lnTo>
                    <a:pt x="28484" y="34116"/>
                  </a:lnTo>
                  <a:lnTo>
                    <a:pt x="28560" y="33870"/>
                  </a:lnTo>
                  <a:lnTo>
                    <a:pt x="28654" y="33644"/>
                  </a:lnTo>
                  <a:lnTo>
                    <a:pt x="28654" y="33644"/>
                  </a:lnTo>
                  <a:lnTo>
                    <a:pt x="28862" y="33190"/>
                  </a:lnTo>
                  <a:lnTo>
                    <a:pt x="28975" y="32982"/>
                  </a:lnTo>
                  <a:lnTo>
                    <a:pt x="29108" y="32774"/>
                  </a:lnTo>
                  <a:lnTo>
                    <a:pt x="29108" y="32774"/>
                  </a:lnTo>
                  <a:lnTo>
                    <a:pt x="29089" y="32736"/>
                  </a:lnTo>
                  <a:lnTo>
                    <a:pt x="29108" y="32699"/>
                  </a:lnTo>
                  <a:lnTo>
                    <a:pt x="29164" y="32642"/>
                  </a:lnTo>
                  <a:lnTo>
                    <a:pt x="29164" y="32642"/>
                  </a:lnTo>
                  <a:lnTo>
                    <a:pt x="29240" y="32604"/>
                  </a:lnTo>
                  <a:lnTo>
                    <a:pt x="29316" y="32566"/>
                  </a:lnTo>
                  <a:lnTo>
                    <a:pt x="29391" y="32547"/>
                  </a:lnTo>
                  <a:lnTo>
                    <a:pt x="29467" y="32547"/>
                  </a:lnTo>
                  <a:lnTo>
                    <a:pt x="29467" y="32547"/>
                  </a:lnTo>
                  <a:lnTo>
                    <a:pt x="29561" y="32566"/>
                  </a:lnTo>
                  <a:lnTo>
                    <a:pt x="29618" y="32604"/>
                  </a:lnTo>
                  <a:lnTo>
                    <a:pt x="29750" y="32718"/>
                  </a:lnTo>
                  <a:lnTo>
                    <a:pt x="29845" y="32850"/>
                  </a:lnTo>
                  <a:lnTo>
                    <a:pt x="29939" y="32982"/>
                  </a:lnTo>
                  <a:lnTo>
                    <a:pt x="29939" y="32982"/>
                  </a:lnTo>
                  <a:lnTo>
                    <a:pt x="30015" y="33133"/>
                  </a:lnTo>
                  <a:lnTo>
                    <a:pt x="30091" y="33285"/>
                  </a:lnTo>
                  <a:lnTo>
                    <a:pt x="30223" y="33587"/>
                  </a:lnTo>
                  <a:lnTo>
                    <a:pt x="30298" y="33908"/>
                  </a:lnTo>
                  <a:lnTo>
                    <a:pt x="30393" y="34248"/>
                  </a:lnTo>
                  <a:lnTo>
                    <a:pt x="30393" y="34248"/>
                  </a:lnTo>
                  <a:lnTo>
                    <a:pt x="30487" y="34645"/>
                  </a:lnTo>
                  <a:lnTo>
                    <a:pt x="30601" y="35042"/>
                  </a:lnTo>
                  <a:lnTo>
                    <a:pt x="30884" y="35836"/>
                  </a:lnTo>
                  <a:lnTo>
                    <a:pt x="30884" y="35836"/>
                  </a:lnTo>
                  <a:close/>
                  <a:moveTo>
                    <a:pt x="12721" y="44398"/>
                  </a:moveTo>
                  <a:lnTo>
                    <a:pt x="12721" y="44398"/>
                  </a:lnTo>
                  <a:lnTo>
                    <a:pt x="12759" y="44398"/>
                  </a:lnTo>
                  <a:lnTo>
                    <a:pt x="12759" y="44436"/>
                  </a:lnTo>
                  <a:lnTo>
                    <a:pt x="12759" y="44436"/>
                  </a:lnTo>
                  <a:lnTo>
                    <a:pt x="12759" y="44663"/>
                  </a:lnTo>
                  <a:lnTo>
                    <a:pt x="12759" y="44908"/>
                  </a:lnTo>
                  <a:lnTo>
                    <a:pt x="12778" y="45381"/>
                  </a:lnTo>
                  <a:lnTo>
                    <a:pt x="12778" y="45381"/>
                  </a:lnTo>
                  <a:lnTo>
                    <a:pt x="12778" y="45551"/>
                  </a:lnTo>
                  <a:lnTo>
                    <a:pt x="12740" y="45721"/>
                  </a:lnTo>
                  <a:lnTo>
                    <a:pt x="12683" y="45872"/>
                  </a:lnTo>
                  <a:lnTo>
                    <a:pt x="12626" y="46042"/>
                  </a:lnTo>
                  <a:lnTo>
                    <a:pt x="12626" y="46042"/>
                  </a:lnTo>
                  <a:lnTo>
                    <a:pt x="12494" y="46326"/>
                  </a:lnTo>
                  <a:lnTo>
                    <a:pt x="12419" y="46477"/>
                  </a:lnTo>
                  <a:lnTo>
                    <a:pt x="12343" y="46609"/>
                  </a:lnTo>
                  <a:lnTo>
                    <a:pt x="12230" y="46742"/>
                  </a:lnTo>
                  <a:lnTo>
                    <a:pt x="12116" y="46836"/>
                  </a:lnTo>
                  <a:lnTo>
                    <a:pt x="12041" y="46874"/>
                  </a:lnTo>
                  <a:lnTo>
                    <a:pt x="11965" y="46893"/>
                  </a:lnTo>
                  <a:lnTo>
                    <a:pt x="11889" y="46912"/>
                  </a:lnTo>
                  <a:lnTo>
                    <a:pt x="11814" y="46912"/>
                  </a:lnTo>
                  <a:lnTo>
                    <a:pt x="11814" y="46912"/>
                  </a:lnTo>
                  <a:lnTo>
                    <a:pt x="11549" y="46893"/>
                  </a:lnTo>
                  <a:lnTo>
                    <a:pt x="11341" y="46836"/>
                  </a:lnTo>
                  <a:lnTo>
                    <a:pt x="11171" y="46761"/>
                  </a:lnTo>
                  <a:lnTo>
                    <a:pt x="11114" y="46704"/>
                  </a:lnTo>
                  <a:lnTo>
                    <a:pt x="11058" y="46647"/>
                  </a:lnTo>
                  <a:lnTo>
                    <a:pt x="11001" y="46590"/>
                  </a:lnTo>
                  <a:lnTo>
                    <a:pt x="10963" y="46515"/>
                  </a:lnTo>
                  <a:lnTo>
                    <a:pt x="10888" y="46345"/>
                  </a:lnTo>
                  <a:lnTo>
                    <a:pt x="10850" y="46137"/>
                  </a:lnTo>
                  <a:lnTo>
                    <a:pt x="10831" y="45872"/>
                  </a:lnTo>
                  <a:lnTo>
                    <a:pt x="10831" y="45872"/>
                  </a:lnTo>
                  <a:lnTo>
                    <a:pt x="10831" y="45475"/>
                  </a:lnTo>
                  <a:lnTo>
                    <a:pt x="10850" y="45267"/>
                  </a:lnTo>
                  <a:lnTo>
                    <a:pt x="10888" y="45078"/>
                  </a:lnTo>
                  <a:lnTo>
                    <a:pt x="10925" y="44871"/>
                  </a:lnTo>
                  <a:lnTo>
                    <a:pt x="11001" y="44700"/>
                  </a:lnTo>
                  <a:lnTo>
                    <a:pt x="11114" y="44530"/>
                  </a:lnTo>
                  <a:lnTo>
                    <a:pt x="11190" y="44474"/>
                  </a:lnTo>
                  <a:lnTo>
                    <a:pt x="11285" y="44398"/>
                  </a:lnTo>
                  <a:lnTo>
                    <a:pt x="11285" y="44398"/>
                  </a:lnTo>
                  <a:lnTo>
                    <a:pt x="11398" y="44341"/>
                  </a:lnTo>
                  <a:lnTo>
                    <a:pt x="11511" y="44322"/>
                  </a:lnTo>
                  <a:lnTo>
                    <a:pt x="11776" y="44285"/>
                  </a:lnTo>
                  <a:lnTo>
                    <a:pt x="12041" y="44266"/>
                  </a:lnTo>
                  <a:lnTo>
                    <a:pt x="12305" y="44266"/>
                  </a:lnTo>
                  <a:lnTo>
                    <a:pt x="12305" y="44266"/>
                  </a:lnTo>
                  <a:lnTo>
                    <a:pt x="12645" y="44247"/>
                  </a:lnTo>
                  <a:lnTo>
                    <a:pt x="12645" y="44247"/>
                  </a:lnTo>
                  <a:lnTo>
                    <a:pt x="12664" y="44190"/>
                  </a:lnTo>
                  <a:lnTo>
                    <a:pt x="12664" y="44190"/>
                  </a:lnTo>
                  <a:lnTo>
                    <a:pt x="12702" y="44190"/>
                  </a:lnTo>
                  <a:lnTo>
                    <a:pt x="12702" y="44190"/>
                  </a:lnTo>
                  <a:lnTo>
                    <a:pt x="12721" y="44190"/>
                  </a:lnTo>
                  <a:lnTo>
                    <a:pt x="12721" y="44209"/>
                  </a:lnTo>
                  <a:lnTo>
                    <a:pt x="12721" y="44247"/>
                  </a:lnTo>
                  <a:lnTo>
                    <a:pt x="12721" y="44247"/>
                  </a:lnTo>
                  <a:lnTo>
                    <a:pt x="12740" y="44247"/>
                  </a:lnTo>
                  <a:lnTo>
                    <a:pt x="12740" y="44247"/>
                  </a:lnTo>
                  <a:lnTo>
                    <a:pt x="12759" y="44247"/>
                  </a:lnTo>
                  <a:lnTo>
                    <a:pt x="12778" y="44285"/>
                  </a:lnTo>
                  <a:lnTo>
                    <a:pt x="12778" y="44285"/>
                  </a:lnTo>
                  <a:lnTo>
                    <a:pt x="12759" y="44304"/>
                  </a:lnTo>
                  <a:lnTo>
                    <a:pt x="12740" y="44322"/>
                  </a:lnTo>
                  <a:lnTo>
                    <a:pt x="12740" y="44322"/>
                  </a:lnTo>
                  <a:lnTo>
                    <a:pt x="12721" y="44322"/>
                  </a:lnTo>
                  <a:lnTo>
                    <a:pt x="12721" y="44322"/>
                  </a:lnTo>
                  <a:lnTo>
                    <a:pt x="12721" y="44398"/>
                  </a:lnTo>
                  <a:lnTo>
                    <a:pt x="12721" y="44398"/>
                  </a:lnTo>
                  <a:close/>
                  <a:moveTo>
                    <a:pt x="18656" y="56041"/>
                  </a:moveTo>
                  <a:lnTo>
                    <a:pt x="18656" y="56041"/>
                  </a:lnTo>
                  <a:lnTo>
                    <a:pt x="18694" y="56324"/>
                  </a:lnTo>
                  <a:lnTo>
                    <a:pt x="18712" y="56513"/>
                  </a:lnTo>
                  <a:lnTo>
                    <a:pt x="18712" y="56683"/>
                  </a:lnTo>
                  <a:lnTo>
                    <a:pt x="18694" y="56853"/>
                  </a:lnTo>
                  <a:lnTo>
                    <a:pt x="18675" y="56929"/>
                  </a:lnTo>
                  <a:lnTo>
                    <a:pt x="18637" y="56986"/>
                  </a:lnTo>
                  <a:lnTo>
                    <a:pt x="18599" y="57024"/>
                  </a:lnTo>
                  <a:lnTo>
                    <a:pt x="18542" y="57061"/>
                  </a:lnTo>
                  <a:lnTo>
                    <a:pt x="18467" y="57061"/>
                  </a:lnTo>
                  <a:lnTo>
                    <a:pt x="18391" y="57061"/>
                  </a:lnTo>
                  <a:lnTo>
                    <a:pt x="18391" y="57061"/>
                  </a:lnTo>
                  <a:lnTo>
                    <a:pt x="18070" y="56929"/>
                  </a:lnTo>
                  <a:lnTo>
                    <a:pt x="17748" y="56778"/>
                  </a:lnTo>
                  <a:lnTo>
                    <a:pt x="17748" y="56778"/>
                  </a:lnTo>
                  <a:lnTo>
                    <a:pt x="17616" y="56702"/>
                  </a:lnTo>
                  <a:lnTo>
                    <a:pt x="17484" y="56627"/>
                  </a:lnTo>
                  <a:lnTo>
                    <a:pt x="17352" y="56513"/>
                  </a:lnTo>
                  <a:lnTo>
                    <a:pt x="17257" y="56400"/>
                  </a:lnTo>
                  <a:lnTo>
                    <a:pt x="17257" y="56400"/>
                  </a:lnTo>
                  <a:lnTo>
                    <a:pt x="17200" y="56249"/>
                  </a:lnTo>
                  <a:lnTo>
                    <a:pt x="17163" y="56079"/>
                  </a:lnTo>
                  <a:lnTo>
                    <a:pt x="17144" y="55757"/>
                  </a:lnTo>
                  <a:lnTo>
                    <a:pt x="17144" y="55757"/>
                  </a:lnTo>
                  <a:lnTo>
                    <a:pt x="17144" y="55530"/>
                  </a:lnTo>
                  <a:lnTo>
                    <a:pt x="17181" y="55323"/>
                  </a:lnTo>
                  <a:lnTo>
                    <a:pt x="17238" y="55096"/>
                  </a:lnTo>
                  <a:lnTo>
                    <a:pt x="17314" y="54888"/>
                  </a:lnTo>
                  <a:lnTo>
                    <a:pt x="17503" y="54491"/>
                  </a:lnTo>
                  <a:lnTo>
                    <a:pt x="17692" y="54094"/>
                  </a:lnTo>
                  <a:lnTo>
                    <a:pt x="17692" y="54094"/>
                  </a:lnTo>
                  <a:lnTo>
                    <a:pt x="17654" y="53943"/>
                  </a:lnTo>
                  <a:lnTo>
                    <a:pt x="17654" y="53867"/>
                  </a:lnTo>
                  <a:lnTo>
                    <a:pt x="17654" y="53829"/>
                  </a:lnTo>
                  <a:lnTo>
                    <a:pt x="17673" y="53829"/>
                  </a:lnTo>
                  <a:lnTo>
                    <a:pt x="17673" y="53829"/>
                  </a:lnTo>
                  <a:lnTo>
                    <a:pt x="17711" y="53829"/>
                  </a:lnTo>
                  <a:lnTo>
                    <a:pt x="17711" y="53848"/>
                  </a:lnTo>
                  <a:lnTo>
                    <a:pt x="17711" y="53848"/>
                  </a:lnTo>
                  <a:lnTo>
                    <a:pt x="17748" y="53999"/>
                  </a:lnTo>
                  <a:lnTo>
                    <a:pt x="17748" y="53999"/>
                  </a:lnTo>
                  <a:lnTo>
                    <a:pt x="17767" y="53981"/>
                  </a:lnTo>
                  <a:lnTo>
                    <a:pt x="17805" y="53981"/>
                  </a:lnTo>
                  <a:lnTo>
                    <a:pt x="17805" y="53981"/>
                  </a:lnTo>
                  <a:lnTo>
                    <a:pt x="17824" y="54018"/>
                  </a:lnTo>
                  <a:lnTo>
                    <a:pt x="17805" y="54037"/>
                  </a:lnTo>
                  <a:lnTo>
                    <a:pt x="17786" y="54113"/>
                  </a:lnTo>
                  <a:lnTo>
                    <a:pt x="17786" y="54113"/>
                  </a:lnTo>
                  <a:lnTo>
                    <a:pt x="17862" y="54321"/>
                  </a:lnTo>
                  <a:lnTo>
                    <a:pt x="17975" y="54529"/>
                  </a:lnTo>
                  <a:lnTo>
                    <a:pt x="18089" y="54718"/>
                  </a:lnTo>
                  <a:lnTo>
                    <a:pt x="18202" y="54926"/>
                  </a:lnTo>
                  <a:lnTo>
                    <a:pt x="18202" y="54926"/>
                  </a:lnTo>
                  <a:lnTo>
                    <a:pt x="18353" y="55190"/>
                  </a:lnTo>
                  <a:lnTo>
                    <a:pt x="18486" y="55455"/>
                  </a:lnTo>
                  <a:lnTo>
                    <a:pt x="18599" y="55738"/>
                  </a:lnTo>
                  <a:lnTo>
                    <a:pt x="18637" y="55890"/>
                  </a:lnTo>
                  <a:lnTo>
                    <a:pt x="18656" y="56041"/>
                  </a:lnTo>
                  <a:lnTo>
                    <a:pt x="18656" y="5604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9" name="Google Shape;629;p25"/>
            <p:cNvSpPr/>
            <p:nvPr/>
          </p:nvSpPr>
          <p:spPr>
            <a:xfrm>
              <a:off x="3145175" y="4076800"/>
              <a:ext cx="807525" cy="808500"/>
            </a:xfrm>
            <a:custGeom>
              <a:avLst/>
              <a:gdLst/>
              <a:ahLst/>
              <a:cxnLst/>
              <a:rect l="l" t="t" r="r" b="b"/>
              <a:pathLst>
                <a:path w="32301" h="32340" extrusionOk="0">
                  <a:moveTo>
                    <a:pt x="29485" y="28767"/>
                  </a:moveTo>
                  <a:lnTo>
                    <a:pt x="29485" y="28767"/>
                  </a:lnTo>
                  <a:lnTo>
                    <a:pt x="29485" y="29013"/>
                  </a:lnTo>
                  <a:lnTo>
                    <a:pt x="29466" y="29259"/>
                  </a:lnTo>
                  <a:lnTo>
                    <a:pt x="29428" y="29769"/>
                  </a:lnTo>
                  <a:lnTo>
                    <a:pt x="29428" y="29769"/>
                  </a:lnTo>
                  <a:lnTo>
                    <a:pt x="29371" y="30147"/>
                  </a:lnTo>
                  <a:lnTo>
                    <a:pt x="29334" y="30336"/>
                  </a:lnTo>
                  <a:lnTo>
                    <a:pt x="29296" y="30506"/>
                  </a:lnTo>
                  <a:lnTo>
                    <a:pt x="29239" y="30657"/>
                  </a:lnTo>
                  <a:lnTo>
                    <a:pt x="29145" y="30828"/>
                  </a:lnTo>
                  <a:lnTo>
                    <a:pt x="29050" y="30979"/>
                  </a:lnTo>
                  <a:lnTo>
                    <a:pt x="28918" y="31149"/>
                  </a:lnTo>
                  <a:lnTo>
                    <a:pt x="28918" y="31149"/>
                  </a:lnTo>
                  <a:lnTo>
                    <a:pt x="28767" y="31300"/>
                  </a:lnTo>
                  <a:lnTo>
                    <a:pt x="28615" y="31432"/>
                  </a:lnTo>
                  <a:lnTo>
                    <a:pt x="28426" y="31527"/>
                  </a:lnTo>
                  <a:lnTo>
                    <a:pt x="28332" y="31565"/>
                  </a:lnTo>
                  <a:lnTo>
                    <a:pt x="28218" y="31584"/>
                  </a:lnTo>
                  <a:lnTo>
                    <a:pt x="28218" y="31584"/>
                  </a:lnTo>
                  <a:lnTo>
                    <a:pt x="27633" y="31640"/>
                  </a:lnTo>
                  <a:lnTo>
                    <a:pt x="27330" y="31659"/>
                  </a:lnTo>
                  <a:lnTo>
                    <a:pt x="27028" y="31659"/>
                  </a:lnTo>
                  <a:lnTo>
                    <a:pt x="27028" y="31659"/>
                  </a:lnTo>
                  <a:lnTo>
                    <a:pt x="26877" y="31640"/>
                  </a:lnTo>
                  <a:lnTo>
                    <a:pt x="26744" y="31621"/>
                  </a:lnTo>
                  <a:lnTo>
                    <a:pt x="26593" y="31584"/>
                  </a:lnTo>
                  <a:lnTo>
                    <a:pt x="26461" y="31527"/>
                  </a:lnTo>
                  <a:lnTo>
                    <a:pt x="26328" y="31432"/>
                  </a:lnTo>
                  <a:lnTo>
                    <a:pt x="26234" y="31338"/>
                  </a:lnTo>
                  <a:lnTo>
                    <a:pt x="26158" y="31206"/>
                  </a:lnTo>
                  <a:lnTo>
                    <a:pt x="26102" y="31073"/>
                  </a:lnTo>
                  <a:lnTo>
                    <a:pt x="26102" y="31073"/>
                  </a:lnTo>
                  <a:lnTo>
                    <a:pt x="26064" y="30884"/>
                  </a:lnTo>
                  <a:lnTo>
                    <a:pt x="26026" y="30714"/>
                  </a:lnTo>
                  <a:lnTo>
                    <a:pt x="26026" y="30544"/>
                  </a:lnTo>
                  <a:lnTo>
                    <a:pt x="26026" y="30374"/>
                  </a:lnTo>
                  <a:lnTo>
                    <a:pt x="26064" y="30204"/>
                  </a:lnTo>
                  <a:lnTo>
                    <a:pt x="26102" y="30053"/>
                  </a:lnTo>
                  <a:lnTo>
                    <a:pt x="26158" y="29882"/>
                  </a:lnTo>
                  <a:lnTo>
                    <a:pt x="26234" y="29712"/>
                  </a:lnTo>
                  <a:lnTo>
                    <a:pt x="26234" y="29712"/>
                  </a:lnTo>
                  <a:lnTo>
                    <a:pt x="26272" y="29637"/>
                  </a:lnTo>
                  <a:lnTo>
                    <a:pt x="26328" y="29561"/>
                  </a:lnTo>
                  <a:lnTo>
                    <a:pt x="26461" y="29429"/>
                  </a:lnTo>
                  <a:lnTo>
                    <a:pt x="26612" y="29315"/>
                  </a:lnTo>
                  <a:lnTo>
                    <a:pt x="26763" y="29221"/>
                  </a:lnTo>
                  <a:lnTo>
                    <a:pt x="26763" y="29221"/>
                  </a:lnTo>
                  <a:lnTo>
                    <a:pt x="27217" y="28975"/>
                  </a:lnTo>
                  <a:lnTo>
                    <a:pt x="27444" y="28843"/>
                  </a:lnTo>
                  <a:lnTo>
                    <a:pt x="27670" y="28748"/>
                  </a:lnTo>
                  <a:lnTo>
                    <a:pt x="27670" y="28748"/>
                  </a:lnTo>
                  <a:lnTo>
                    <a:pt x="27973" y="28616"/>
                  </a:lnTo>
                  <a:lnTo>
                    <a:pt x="28124" y="28578"/>
                  </a:lnTo>
                  <a:lnTo>
                    <a:pt x="28294" y="28541"/>
                  </a:lnTo>
                  <a:lnTo>
                    <a:pt x="28294" y="28541"/>
                  </a:lnTo>
                  <a:lnTo>
                    <a:pt x="28464" y="28408"/>
                  </a:lnTo>
                  <a:lnTo>
                    <a:pt x="28653" y="28314"/>
                  </a:lnTo>
                  <a:lnTo>
                    <a:pt x="28842" y="28257"/>
                  </a:lnTo>
                  <a:lnTo>
                    <a:pt x="28956" y="28238"/>
                  </a:lnTo>
                  <a:lnTo>
                    <a:pt x="29050" y="28219"/>
                  </a:lnTo>
                  <a:lnTo>
                    <a:pt x="29126" y="28238"/>
                  </a:lnTo>
                  <a:lnTo>
                    <a:pt x="29220" y="28257"/>
                  </a:lnTo>
                  <a:lnTo>
                    <a:pt x="29296" y="28295"/>
                  </a:lnTo>
                  <a:lnTo>
                    <a:pt x="29352" y="28352"/>
                  </a:lnTo>
                  <a:lnTo>
                    <a:pt x="29409" y="28427"/>
                  </a:lnTo>
                  <a:lnTo>
                    <a:pt x="29447" y="28522"/>
                  </a:lnTo>
                  <a:lnTo>
                    <a:pt x="29485" y="28635"/>
                  </a:lnTo>
                  <a:lnTo>
                    <a:pt x="29485" y="28767"/>
                  </a:lnTo>
                  <a:lnTo>
                    <a:pt x="29485" y="28767"/>
                  </a:lnTo>
                  <a:close/>
                  <a:moveTo>
                    <a:pt x="7919" y="3875"/>
                  </a:moveTo>
                  <a:lnTo>
                    <a:pt x="7919" y="3875"/>
                  </a:lnTo>
                  <a:lnTo>
                    <a:pt x="7919" y="4234"/>
                  </a:lnTo>
                  <a:lnTo>
                    <a:pt x="7900" y="4594"/>
                  </a:lnTo>
                  <a:lnTo>
                    <a:pt x="7863" y="4783"/>
                  </a:lnTo>
                  <a:lnTo>
                    <a:pt x="7825" y="4953"/>
                  </a:lnTo>
                  <a:lnTo>
                    <a:pt x="7768" y="5123"/>
                  </a:lnTo>
                  <a:lnTo>
                    <a:pt x="7693" y="5293"/>
                  </a:lnTo>
                  <a:lnTo>
                    <a:pt x="7693" y="5293"/>
                  </a:lnTo>
                  <a:lnTo>
                    <a:pt x="7636" y="5387"/>
                  </a:lnTo>
                  <a:lnTo>
                    <a:pt x="7541" y="5463"/>
                  </a:lnTo>
                  <a:lnTo>
                    <a:pt x="7371" y="5595"/>
                  </a:lnTo>
                  <a:lnTo>
                    <a:pt x="7371" y="5595"/>
                  </a:lnTo>
                  <a:lnTo>
                    <a:pt x="6880" y="5973"/>
                  </a:lnTo>
                  <a:lnTo>
                    <a:pt x="6880" y="5973"/>
                  </a:lnTo>
                  <a:lnTo>
                    <a:pt x="6672" y="6125"/>
                  </a:lnTo>
                  <a:lnTo>
                    <a:pt x="6407" y="6295"/>
                  </a:lnTo>
                  <a:lnTo>
                    <a:pt x="6124" y="6465"/>
                  </a:lnTo>
                  <a:lnTo>
                    <a:pt x="5821" y="6635"/>
                  </a:lnTo>
                  <a:lnTo>
                    <a:pt x="5519" y="6786"/>
                  </a:lnTo>
                  <a:lnTo>
                    <a:pt x="5198" y="6899"/>
                  </a:lnTo>
                  <a:lnTo>
                    <a:pt x="4914" y="6975"/>
                  </a:lnTo>
                  <a:lnTo>
                    <a:pt x="4782" y="6994"/>
                  </a:lnTo>
                  <a:lnTo>
                    <a:pt x="4668" y="7013"/>
                  </a:lnTo>
                  <a:lnTo>
                    <a:pt x="4668" y="7013"/>
                  </a:lnTo>
                  <a:lnTo>
                    <a:pt x="4498" y="6956"/>
                  </a:lnTo>
                  <a:lnTo>
                    <a:pt x="4366" y="6862"/>
                  </a:lnTo>
                  <a:lnTo>
                    <a:pt x="4234" y="6748"/>
                  </a:lnTo>
                  <a:lnTo>
                    <a:pt x="4120" y="6635"/>
                  </a:lnTo>
                  <a:lnTo>
                    <a:pt x="3912" y="6370"/>
                  </a:lnTo>
                  <a:lnTo>
                    <a:pt x="3799" y="6238"/>
                  </a:lnTo>
                  <a:lnTo>
                    <a:pt x="3686" y="6125"/>
                  </a:lnTo>
                  <a:lnTo>
                    <a:pt x="3686" y="6125"/>
                  </a:lnTo>
                  <a:lnTo>
                    <a:pt x="3440" y="5917"/>
                  </a:lnTo>
                  <a:lnTo>
                    <a:pt x="3175" y="5728"/>
                  </a:lnTo>
                  <a:lnTo>
                    <a:pt x="2646" y="5331"/>
                  </a:lnTo>
                  <a:lnTo>
                    <a:pt x="2646" y="5331"/>
                  </a:lnTo>
                  <a:lnTo>
                    <a:pt x="2098" y="4915"/>
                  </a:lnTo>
                  <a:lnTo>
                    <a:pt x="1531" y="4518"/>
                  </a:lnTo>
                  <a:lnTo>
                    <a:pt x="1531" y="4518"/>
                  </a:lnTo>
                  <a:lnTo>
                    <a:pt x="1512" y="4537"/>
                  </a:lnTo>
                  <a:lnTo>
                    <a:pt x="1512" y="4537"/>
                  </a:lnTo>
                  <a:lnTo>
                    <a:pt x="1474" y="4556"/>
                  </a:lnTo>
                  <a:lnTo>
                    <a:pt x="1455" y="4537"/>
                  </a:lnTo>
                  <a:lnTo>
                    <a:pt x="1455" y="4537"/>
                  </a:lnTo>
                  <a:lnTo>
                    <a:pt x="1436" y="4518"/>
                  </a:lnTo>
                  <a:lnTo>
                    <a:pt x="1436" y="4499"/>
                  </a:lnTo>
                  <a:lnTo>
                    <a:pt x="1474" y="4461"/>
                  </a:lnTo>
                  <a:lnTo>
                    <a:pt x="1474" y="4461"/>
                  </a:lnTo>
                  <a:lnTo>
                    <a:pt x="1455" y="4424"/>
                  </a:lnTo>
                  <a:lnTo>
                    <a:pt x="1455" y="4405"/>
                  </a:lnTo>
                  <a:lnTo>
                    <a:pt x="1474" y="4386"/>
                  </a:lnTo>
                  <a:lnTo>
                    <a:pt x="1512" y="4386"/>
                  </a:lnTo>
                  <a:lnTo>
                    <a:pt x="1512" y="4386"/>
                  </a:lnTo>
                  <a:lnTo>
                    <a:pt x="1531" y="4405"/>
                  </a:lnTo>
                  <a:lnTo>
                    <a:pt x="1531" y="4405"/>
                  </a:lnTo>
                  <a:lnTo>
                    <a:pt x="1909" y="4216"/>
                  </a:lnTo>
                  <a:lnTo>
                    <a:pt x="2268" y="4027"/>
                  </a:lnTo>
                  <a:lnTo>
                    <a:pt x="3043" y="3705"/>
                  </a:lnTo>
                  <a:lnTo>
                    <a:pt x="3043" y="3705"/>
                  </a:lnTo>
                  <a:lnTo>
                    <a:pt x="3516" y="3516"/>
                  </a:lnTo>
                  <a:lnTo>
                    <a:pt x="4007" y="3346"/>
                  </a:lnTo>
                  <a:lnTo>
                    <a:pt x="4007" y="3346"/>
                  </a:lnTo>
                  <a:lnTo>
                    <a:pt x="4196" y="3308"/>
                  </a:lnTo>
                  <a:lnTo>
                    <a:pt x="4385" y="3289"/>
                  </a:lnTo>
                  <a:lnTo>
                    <a:pt x="4555" y="3271"/>
                  </a:lnTo>
                  <a:lnTo>
                    <a:pt x="4744" y="3233"/>
                  </a:lnTo>
                  <a:lnTo>
                    <a:pt x="4744" y="3233"/>
                  </a:lnTo>
                  <a:lnTo>
                    <a:pt x="5443" y="3082"/>
                  </a:lnTo>
                  <a:lnTo>
                    <a:pt x="6143" y="2930"/>
                  </a:lnTo>
                  <a:lnTo>
                    <a:pt x="6143" y="2930"/>
                  </a:lnTo>
                  <a:lnTo>
                    <a:pt x="6445" y="2855"/>
                  </a:lnTo>
                  <a:lnTo>
                    <a:pt x="6748" y="2817"/>
                  </a:lnTo>
                  <a:lnTo>
                    <a:pt x="7050" y="2817"/>
                  </a:lnTo>
                  <a:lnTo>
                    <a:pt x="7201" y="2836"/>
                  </a:lnTo>
                  <a:lnTo>
                    <a:pt x="7352" y="2855"/>
                  </a:lnTo>
                  <a:lnTo>
                    <a:pt x="7352" y="2855"/>
                  </a:lnTo>
                  <a:lnTo>
                    <a:pt x="7447" y="2893"/>
                  </a:lnTo>
                  <a:lnTo>
                    <a:pt x="7541" y="2949"/>
                  </a:lnTo>
                  <a:lnTo>
                    <a:pt x="7617" y="3006"/>
                  </a:lnTo>
                  <a:lnTo>
                    <a:pt x="7693" y="3082"/>
                  </a:lnTo>
                  <a:lnTo>
                    <a:pt x="7693" y="3082"/>
                  </a:lnTo>
                  <a:lnTo>
                    <a:pt x="7787" y="3271"/>
                  </a:lnTo>
                  <a:lnTo>
                    <a:pt x="7844" y="3460"/>
                  </a:lnTo>
                  <a:lnTo>
                    <a:pt x="7882" y="3667"/>
                  </a:lnTo>
                  <a:lnTo>
                    <a:pt x="7919" y="3875"/>
                  </a:lnTo>
                  <a:lnTo>
                    <a:pt x="7919" y="3875"/>
                  </a:lnTo>
                  <a:close/>
                  <a:moveTo>
                    <a:pt x="3780" y="29712"/>
                  </a:moveTo>
                  <a:lnTo>
                    <a:pt x="3780" y="29712"/>
                  </a:lnTo>
                  <a:lnTo>
                    <a:pt x="3761" y="29750"/>
                  </a:lnTo>
                  <a:lnTo>
                    <a:pt x="3742" y="29750"/>
                  </a:lnTo>
                  <a:lnTo>
                    <a:pt x="3667" y="29769"/>
                  </a:lnTo>
                  <a:lnTo>
                    <a:pt x="3667" y="29769"/>
                  </a:lnTo>
                  <a:lnTo>
                    <a:pt x="3705" y="29826"/>
                  </a:lnTo>
                  <a:lnTo>
                    <a:pt x="3705" y="29845"/>
                  </a:lnTo>
                  <a:lnTo>
                    <a:pt x="3686" y="29864"/>
                  </a:lnTo>
                  <a:lnTo>
                    <a:pt x="3686" y="29864"/>
                  </a:lnTo>
                  <a:lnTo>
                    <a:pt x="3667" y="29882"/>
                  </a:lnTo>
                  <a:lnTo>
                    <a:pt x="3629" y="29845"/>
                  </a:lnTo>
                  <a:lnTo>
                    <a:pt x="3629" y="29845"/>
                  </a:lnTo>
                  <a:lnTo>
                    <a:pt x="3610" y="29807"/>
                  </a:lnTo>
                  <a:lnTo>
                    <a:pt x="3610" y="29807"/>
                  </a:lnTo>
                  <a:lnTo>
                    <a:pt x="3327" y="30109"/>
                  </a:lnTo>
                  <a:lnTo>
                    <a:pt x="3043" y="30412"/>
                  </a:lnTo>
                  <a:lnTo>
                    <a:pt x="2495" y="31017"/>
                  </a:lnTo>
                  <a:lnTo>
                    <a:pt x="2495" y="31017"/>
                  </a:lnTo>
                  <a:lnTo>
                    <a:pt x="2268" y="31281"/>
                  </a:lnTo>
                  <a:lnTo>
                    <a:pt x="2022" y="31527"/>
                  </a:lnTo>
                  <a:lnTo>
                    <a:pt x="1777" y="31754"/>
                  </a:lnTo>
                  <a:lnTo>
                    <a:pt x="1493" y="31962"/>
                  </a:lnTo>
                  <a:lnTo>
                    <a:pt x="1493" y="31962"/>
                  </a:lnTo>
                  <a:lnTo>
                    <a:pt x="1323" y="32094"/>
                  </a:lnTo>
                  <a:lnTo>
                    <a:pt x="1172" y="32226"/>
                  </a:lnTo>
                  <a:lnTo>
                    <a:pt x="1077" y="32283"/>
                  </a:lnTo>
                  <a:lnTo>
                    <a:pt x="1002" y="32321"/>
                  </a:lnTo>
                  <a:lnTo>
                    <a:pt x="888" y="32340"/>
                  </a:lnTo>
                  <a:lnTo>
                    <a:pt x="794" y="32340"/>
                  </a:lnTo>
                  <a:lnTo>
                    <a:pt x="794" y="32340"/>
                  </a:lnTo>
                  <a:lnTo>
                    <a:pt x="643" y="32302"/>
                  </a:lnTo>
                  <a:lnTo>
                    <a:pt x="529" y="32226"/>
                  </a:lnTo>
                  <a:lnTo>
                    <a:pt x="435" y="32151"/>
                  </a:lnTo>
                  <a:lnTo>
                    <a:pt x="359" y="32037"/>
                  </a:lnTo>
                  <a:lnTo>
                    <a:pt x="302" y="31924"/>
                  </a:lnTo>
                  <a:lnTo>
                    <a:pt x="246" y="31810"/>
                  </a:lnTo>
                  <a:lnTo>
                    <a:pt x="170" y="31546"/>
                  </a:lnTo>
                  <a:lnTo>
                    <a:pt x="170" y="31546"/>
                  </a:lnTo>
                  <a:lnTo>
                    <a:pt x="113" y="31413"/>
                  </a:lnTo>
                  <a:lnTo>
                    <a:pt x="38" y="31281"/>
                  </a:lnTo>
                  <a:lnTo>
                    <a:pt x="19" y="31206"/>
                  </a:lnTo>
                  <a:lnTo>
                    <a:pt x="0" y="31130"/>
                  </a:lnTo>
                  <a:lnTo>
                    <a:pt x="0" y="31073"/>
                  </a:lnTo>
                  <a:lnTo>
                    <a:pt x="38" y="30998"/>
                  </a:lnTo>
                  <a:lnTo>
                    <a:pt x="38" y="30998"/>
                  </a:lnTo>
                  <a:lnTo>
                    <a:pt x="76" y="30941"/>
                  </a:lnTo>
                  <a:lnTo>
                    <a:pt x="132" y="30903"/>
                  </a:lnTo>
                  <a:lnTo>
                    <a:pt x="265" y="30828"/>
                  </a:lnTo>
                  <a:lnTo>
                    <a:pt x="529" y="30695"/>
                  </a:lnTo>
                  <a:lnTo>
                    <a:pt x="529" y="30695"/>
                  </a:lnTo>
                  <a:lnTo>
                    <a:pt x="1153" y="30450"/>
                  </a:lnTo>
                  <a:lnTo>
                    <a:pt x="1796" y="30223"/>
                  </a:lnTo>
                  <a:lnTo>
                    <a:pt x="1796" y="30223"/>
                  </a:lnTo>
                  <a:lnTo>
                    <a:pt x="2268" y="30053"/>
                  </a:lnTo>
                  <a:lnTo>
                    <a:pt x="2722" y="29845"/>
                  </a:lnTo>
                  <a:lnTo>
                    <a:pt x="2722" y="29845"/>
                  </a:lnTo>
                  <a:lnTo>
                    <a:pt x="2930" y="29769"/>
                  </a:lnTo>
                  <a:lnTo>
                    <a:pt x="3156" y="29693"/>
                  </a:lnTo>
                  <a:lnTo>
                    <a:pt x="3270" y="29656"/>
                  </a:lnTo>
                  <a:lnTo>
                    <a:pt x="3383" y="29656"/>
                  </a:lnTo>
                  <a:lnTo>
                    <a:pt x="3497" y="29675"/>
                  </a:lnTo>
                  <a:lnTo>
                    <a:pt x="3610" y="29712"/>
                  </a:lnTo>
                  <a:lnTo>
                    <a:pt x="3610" y="29712"/>
                  </a:lnTo>
                  <a:lnTo>
                    <a:pt x="3705" y="29675"/>
                  </a:lnTo>
                  <a:lnTo>
                    <a:pt x="3742" y="29675"/>
                  </a:lnTo>
                  <a:lnTo>
                    <a:pt x="3761" y="29693"/>
                  </a:lnTo>
                  <a:lnTo>
                    <a:pt x="3780" y="29712"/>
                  </a:lnTo>
                  <a:lnTo>
                    <a:pt x="3780" y="29712"/>
                  </a:lnTo>
                  <a:close/>
                  <a:moveTo>
                    <a:pt x="12172" y="17030"/>
                  </a:moveTo>
                  <a:lnTo>
                    <a:pt x="12172" y="17030"/>
                  </a:lnTo>
                  <a:lnTo>
                    <a:pt x="12172" y="17200"/>
                  </a:lnTo>
                  <a:lnTo>
                    <a:pt x="12153" y="17276"/>
                  </a:lnTo>
                  <a:lnTo>
                    <a:pt x="12134" y="17370"/>
                  </a:lnTo>
                  <a:lnTo>
                    <a:pt x="12096" y="17446"/>
                  </a:lnTo>
                  <a:lnTo>
                    <a:pt x="12059" y="17503"/>
                  </a:lnTo>
                  <a:lnTo>
                    <a:pt x="11983" y="17522"/>
                  </a:lnTo>
                  <a:lnTo>
                    <a:pt x="11870" y="17522"/>
                  </a:lnTo>
                  <a:lnTo>
                    <a:pt x="11870" y="17522"/>
                  </a:lnTo>
                  <a:lnTo>
                    <a:pt x="11643" y="17484"/>
                  </a:lnTo>
                  <a:lnTo>
                    <a:pt x="11416" y="17427"/>
                  </a:lnTo>
                  <a:lnTo>
                    <a:pt x="10981" y="17314"/>
                  </a:lnTo>
                  <a:lnTo>
                    <a:pt x="10981" y="17314"/>
                  </a:lnTo>
                  <a:lnTo>
                    <a:pt x="10622" y="17200"/>
                  </a:lnTo>
                  <a:lnTo>
                    <a:pt x="10471" y="17125"/>
                  </a:lnTo>
                  <a:lnTo>
                    <a:pt x="10320" y="17030"/>
                  </a:lnTo>
                  <a:lnTo>
                    <a:pt x="10320" y="17030"/>
                  </a:lnTo>
                  <a:lnTo>
                    <a:pt x="10225" y="16936"/>
                  </a:lnTo>
                  <a:lnTo>
                    <a:pt x="10150" y="16822"/>
                  </a:lnTo>
                  <a:lnTo>
                    <a:pt x="10112" y="16690"/>
                  </a:lnTo>
                  <a:lnTo>
                    <a:pt x="10112" y="16633"/>
                  </a:lnTo>
                  <a:lnTo>
                    <a:pt x="10112" y="16558"/>
                  </a:lnTo>
                  <a:lnTo>
                    <a:pt x="10112" y="16558"/>
                  </a:lnTo>
                  <a:lnTo>
                    <a:pt x="10187" y="16406"/>
                  </a:lnTo>
                  <a:lnTo>
                    <a:pt x="10301" y="16236"/>
                  </a:lnTo>
                  <a:lnTo>
                    <a:pt x="10509" y="15953"/>
                  </a:lnTo>
                  <a:lnTo>
                    <a:pt x="10509" y="15953"/>
                  </a:lnTo>
                  <a:lnTo>
                    <a:pt x="10754" y="15632"/>
                  </a:lnTo>
                  <a:lnTo>
                    <a:pt x="10887" y="15480"/>
                  </a:lnTo>
                  <a:lnTo>
                    <a:pt x="11019" y="15329"/>
                  </a:lnTo>
                  <a:lnTo>
                    <a:pt x="11019" y="15329"/>
                  </a:lnTo>
                  <a:lnTo>
                    <a:pt x="11000" y="15310"/>
                  </a:lnTo>
                  <a:lnTo>
                    <a:pt x="11019" y="15272"/>
                  </a:lnTo>
                  <a:lnTo>
                    <a:pt x="11038" y="15272"/>
                  </a:lnTo>
                  <a:lnTo>
                    <a:pt x="11076" y="15272"/>
                  </a:lnTo>
                  <a:lnTo>
                    <a:pt x="11076" y="15272"/>
                  </a:lnTo>
                  <a:lnTo>
                    <a:pt x="11114" y="15253"/>
                  </a:lnTo>
                  <a:lnTo>
                    <a:pt x="11132" y="15253"/>
                  </a:lnTo>
                  <a:lnTo>
                    <a:pt x="11151" y="15272"/>
                  </a:lnTo>
                  <a:lnTo>
                    <a:pt x="11151" y="15310"/>
                  </a:lnTo>
                  <a:lnTo>
                    <a:pt x="11151" y="15310"/>
                  </a:lnTo>
                  <a:lnTo>
                    <a:pt x="11321" y="15443"/>
                  </a:lnTo>
                  <a:lnTo>
                    <a:pt x="11492" y="15594"/>
                  </a:lnTo>
                  <a:lnTo>
                    <a:pt x="11643" y="15783"/>
                  </a:lnTo>
                  <a:lnTo>
                    <a:pt x="11775" y="15953"/>
                  </a:lnTo>
                  <a:lnTo>
                    <a:pt x="11775" y="15953"/>
                  </a:lnTo>
                  <a:lnTo>
                    <a:pt x="11945" y="16199"/>
                  </a:lnTo>
                  <a:lnTo>
                    <a:pt x="12059" y="16463"/>
                  </a:lnTo>
                  <a:lnTo>
                    <a:pt x="12115" y="16595"/>
                  </a:lnTo>
                  <a:lnTo>
                    <a:pt x="12134" y="16728"/>
                  </a:lnTo>
                  <a:lnTo>
                    <a:pt x="12172" y="16879"/>
                  </a:lnTo>
                  <a:lnTo>
                    <a:pt x="12172" y="17030"/>
                  </a:lnTo>
                  <a:lnTo>
                    <a:pt x="12172" y="17030"/>
                  </a:lnTo>
                  <a:close/>
                  <a:moveTo>
                    <a:pt x="23115" y="76"/>
                  </a:moveTo>
                  <a:lnTo>
                    <a:pt x="23115" y="76"/>
                  </a:lnTo>
                  <a:lnTo>
                    <a:pt x="23134" y="152"/>
                  </a:lnTo>
                  <a:lnTo>
                    <a:pt x="23153" y="228"/>
                  </a:lnTo>
                  <a:lnTo>
                    <a:pt x="23153" y="379"/>
                  </a:lnTo>
                  <a:lnTo>
                    <a:pt x="23096" y="700"/>
                  </a:lnTo>
                  <a:lnTo>
                    <a:pt x="23096" y="700"/>
                  </a:lnTo>
                  <a:lnTo>
                    <a:pt x="23059" y="908"/>
                  </a:lnTo>
                  <a:lnTo>
                    <a:pt x="22983" y="1097"/>
                  </a:lnTo>
                  <a:lnTo>
                    <a:pt x="22945" y="1192"/>
                  </a:lnTo>
                  <a:lnTo>
                    <a:pt x="22889" y="1267"/>
                  </a:lnTo>
                  <a:lnTo>
                    <a:pt x="22813" y="1362"/>
                  </a:lnTo>
                  <a:lnTo>
                    <a:pt x="22737" y="1418"/>
                  </a:lnTo>
                  <a:lnTo>
                    <a:pt x="22737" y="1418"/>
                  </a:lnTo>
                  <a:lnTo>
                    <a:pt x="22586" y="1532"/>
                  </a:lnTo>
                  <a:lnTo>
                    <a:pt x="22511" y="1551"/>
                  </a:lnTo>
                  <a:lnTo>
                    <a:pt x="22416" y="1570"/>
                  </a:lnTo>
                  <a:lnTo>
                    <a:pt x="22416" y="1570"/>
                  </a:lnTo>
                  <a:lnTo>
                    <a:pt x="22321" y="1551"/>
                  </a:lnTo>
                  <a:lnTo>
                    <a:pt x="22246" y="1494"/>
                  </a:lnTo>
                  <a:lnTo>
                    <a:pt x="22170" y="1437"/>
                  </a:lnTo>
                  <a:lnTo>
                    <a:pt x="22095" y="1362"/>
                  </a:lnTo>
                  <a:lnTo>
                    <a:pt x="22095" y="1362"/>
                  </a:lnTo>
                  <a:lnTo>
                    <a:pt x="22019" y="1267"/>
                  </a:lnTo>
                  <a:lnTo>
                    <a:pt x="21981" y="1154"/>
                  </a:lnTo>
                  <a:lnTo>
                    <a:pt x="22000" y="1021"/>
                  </a:lnTo>
                  <a:lnTo>
                    <a:pt x="22019" y="965"/>
                  </a:lnTo>
                  <a:lnTo>
                    <a:pt x="22038" y="908"/>
                  </a:lnTo>
                  <a:lnTo>
                    <a:pt x="22038" y="908"/>
                  </a:lnTo>
                  <a:lnTo>
                    <a:pt x="22151" y="757"/>
                  </a:lnTo>
                  <a:lnTo>
                    <a:pt x="22284" y="625"/>
                  </a:lnTo>
                  <a:lnTo>
                    <a:pt x="22567" y="379"/>
                  </a:lnTo>
                  <a:lnTo>
                    <a:pt x="22567" y="379"/>
                  </a:lnTo>
                  <a:lnTo>
                    <a:pt x="22756" y="209"/>
                  </a:lnTo>
                  <a:lnTo>
                    <a:pt x="22870" y="114"/>
                  </a:lnTo>
                  <a:lnTo>
                    <a:pt x="22983" y="57"/>
                  </a:lnTo>
                  <a:lnTo>
                    <a:pt x="22983" y="57"/>
                  </a:lnTo>
                  <a:lnTo>
                    <a:pt x="22983" y="20"/>
                  </a:lnTo>
                  <a:lnTo>
                    <a:pt x="23002" y="1"/>
                  </a:lnTo>
                  <a:lnTo>
                    <a:pt x="23059" y="20"/>
                  </a:lnTo>
                  <a:lnTo>
                    <a:pt x="23059" y="20"/>
                  </a:lnTo>
                  <a:lnTo>
                    <a:pt x="23096" y="20"/>
                  </a:lnTo>
                  <a:lnTo>
                    <a:pt x="23115" y="20"/>
                  </a:lnTo>
                  <a:lnTo>
                    <a:pt x="23134" y="39"/>
                  </a:lnTo>
                  <a:lnTo>
                    <a:pt x="23115" y="76"/>
                  </a:lnTo>
                  <a:lnTo>
                    <a:pt x="23115" y="76"/>
                  </a:lnTo>
                  <a:close/>
                  <a:moveTo>
                    <a:pt x="24968" y="6408"/>
                  </a:moveTo>
                  <a:lnTo>
                    <a:pt x="24968" y="6408"/>
                  </a:lnTo>
                  <a:lnTo>
                    <a:pt x="24968" y="6673"/>
                  </a:lnTo>
                  <a:lnTo>
                    <a:pt x="24949" y="6956"/>
                  </a:lnTo>
                  <a:lnTo>
                    <a:pt x="24873" y="7202"/>
                  </a:lnTo>
                  <a:lnTo>
                    <a:pt x="24797" y="7466"/>
                  </a:lnTo>
                  <a:lnTo>
                    <a:pt x="24797" y="7466"/>
                  </a:lnTo>
                  <a:lnTo>
                    <a:pt x="24703" y="7674"/>
                  </a:lnTo>
                  <a:lnTo>
                    <a:pt x="24590" y="7882"/>
                  </a:lnTo>
                  <a:lnTo>
                    <a:pt x="24438" y="8052"/>
                  </a:lnTo>
                  <a:lnTo>
                    <a:pt x="24363" y="8128"/>
                  </a:lnTo>
                  <a:lnTo>
                    <a:pt x="24268" y="8204"/>
                  </a:lnTo>
                  <a:lnTo>
                    <a:pt x="24268" y="8204"/>
                  </a:lnTo>
                  <a:lnTo>
                    <a:pt x="24155" y="8260"/>
                  </a:lnTo>
                  <a:lnTo>
                    <a:pt x="24041" y="8317"/>
                  </a:lnTo>
                  <a:lnTo>
                    <a:pt x="23815" y="8393"/>
                  </a:lnTo>
                  <a:lnTo>
                    <a:pt x="23815" y="8393"/>
                  </a:lnTo>
                  <a:lnTo>
                    <a:pt x="23607" y="8468"/>
                  </a:lnTo>
                  <a:lnTo>
                    <a:pt x="23380" y="8525"/>
                  </a:lnTo>
                  <a:lnTo>
                    <a:pt x="23172" y="8544"/>
                  </a:lnTo>
                  <a:lnTo>
                    <a:pt x="22945" y="8563"/>
                  </a:lnTo>
                  <a:lnTo>
                    <a:pt x="22945" y="8563"/>
                  </a:lnTo>
                  <a:lnTo>
                    <a:pt x="22794" y="8544"/>
                  </a:lnTo>
                  <a:lnTo>
                    <a:pt x="22624" y="8525"/>
                  </a:lnTo>
                  <a:lnTo>
                    <a:pt x="22548" y="8487"/>
                  </a:lnTo>
                  <a:lnTo>
                    <a:pt x="22492" y="8430"/>
                  </a:lnTo>
                  <a:lnTo>
                    <a:pt x="22435" y="8374"/>
                  </a:lnTo>
                  <a:lnTo>
                    <a:pt x="22397" y="8317"/>
                  </a:lnTo>
                  <a:lnTo>
                    <a:pt x="22397" y="8317"/>
                  </a:lnTo>
                  <a:lnTo>
                    <a:pt x="22321" y="8128"/>
                  </a:lnTo>
                  <a:lnTo>
                    <a:pt x="22265" y="7939"/>
                  </a:lnTo>
                  <a:lnTo>
                    <a:pt x="22189" y="7561"/>
                  </a:lnTo>
                  <a:lnTo>
                    <a:pt x="22189" y="7561"/>
                  </a:lnTo>
                  <a:lnTo>
                    <a:pt x="22114" y="7277"/>
                  </a:lnTo>
                  <a:lnTo>
                    <a:pt x="22076" y="7107"/>
                  </a:lnTo>
                  <a:lnTo>
                    <a:pt x="22057" y="6956"/>
                  </a:lnTo>
                  <a:lnTo>
                    <a:pt x="22057" y="6805"/>
                  </a:lnTo>
                  <a:lnTo>
                    <a:pt x="22095" y="6654"/>
                  </a:lnTo>
                  <a:lnTo>
                    <a:pt x="22114" y="6597"/>
                  </a:lnTo>
                  <a:lnTo>
                    <a:pt x="22170" y="6521"/>
                  </a:lnTo>
                  <a:lnTo>
                    <a:pt x="22227" y="6465"/>
                  </a:lnTo>
                  <a:lnTo>
                    <a:pt x="22284" y="6427"/>
                  </a:lnTo>
                  <a:lnTo>
                    <a:pt x="22284" y="6427"/>
                  </a:lnTo>
                  <a:lnTo>
                    <a:pt x="22435" y="6351"/>
                  </a:lnTo>
                  <a:lnTo>
                    <a:pt x="22586" y="6276"/>
                  </a:lnTo>
                  <a:lnTo>
                    <a:pt x="22907" y="6162"/>
                  </a:lnTo>
                  <a:lnTo>
                    <a:pt x="23229" y="6068"/>
                  </a:lnTo>
                  <a:lnTo>
                    <a:pt x="23550" y="5954"/>
                  </a:lnTo>
                  <a:lnTo>
                    <a:pt x="23550" y="5954"/>
                  </a:lnTo>
                  <a:lnTo>
                    <a:pt x="23834" y="5860"/>
                  </a:lnTo>
                  <a:lnTo>
                    <a:pt x="24117" y="5728"/>
                  </a:lnTo>
                  <a:lnTo>
                    <a:pt x="24382" y="5614"/>
                  </a:lnTo>
                  <a:lnTo>
                    <a:pt x="24665" y="5501"/>
                  </a:lnTo>
                  <a:lnTo>
                    <a:pt x="24665" y="5501"/>
                  </a:lnTo>
                  <a:lnTo>
                    <a:pt x="24627" y="5501"/>
                  </a:lnTo>
                  <a:lnTo>
                    <a:pt x="24627" y="5501"/>
                  </a:lnTo>
                  <a:lnTo>
                    <a:pt x="24608" y="5482"/>
                  </a:lnTo>
                  <a:lnTo>
                    <a:pt x="24608" y="5444"/>
                  </a:lnTo>
                  <a:lnTo>
                    <a:pt x="24608" y="5425"/>
                  </a:lnTo>
                  <a:lnTo>
                    <a:pt x="24646" y="5425"/>
                  </a:lnTo>
                  <a:lnTo>
                    <a:pt x="24646" y="5425"/>
                  </a:lnTo>
                  <a:lnTo>
                    <a:pt x="24703" y="5425"/>
                  </a:lnTo>
                  <a:lnTo>
                    <a:pt x="24741" y="5463"/>
                  </a:lnTo>
                  <a:lnTo>
                    <a:pt x="24779" y="5501"/>
                  </a:lnTo>
                  <a:lnTo>
                    <a:pt x="24816" y="5539"/>
                  </a:lnTo>
                  <a:lnTo>
                    <a:pt x="24854" y="5652"/>
                  </a:lnTo>
                  <a:lnTo>
                    <a:pt x="24892" y="5765"/>
                  </a:lnTo>
                  <a:lnTo>
                    <a:pt x="24892" y="5765"/>
                  </a:lnTo>
                  <a:lnTo>
                    <a:pt x="24930" y="6087"/>
                  </a:lnTo>
                  <a:lnTo>
                    <a:pt x="24968" y="6408"/>
                  </a:lnTo>
                  <a:lnTo>
                    <a:pt x="24968" y="6408"/>
                  </a:lnTo>
                  <a:close/>
                  <a:moveTo>
                    <a:pt x="32282" y="15027"/>
                  </a:moveTo>
                  <a:lnTo>
                    <a:pt x="32282" y="15027"/>
                  </a:lnTo>
                  <a:lnTo>
                    <a:pt x="32301" y="15235"/>
                  </a:lnTo>
                  <a:lnTo>
                    <a:pt x="32301" y="15443"/>
                  </a:lnTo>
                  <a:lnTo>
                    <a:pt x="32282" y="15669"/>
                  </a:lnTo>
                  <a:lnTo>
                    <a:pt x="32244" y="15877"/>
                  </a:lnTo>
                  <a:lnTo>
                    <a:pt x="32244" y="15877"/>
                  </a:lnTo>
                  <a:lnTo>
                    <a:pt x="32150" y="16236"/>
                  </a:lnTo>
                  <a:lnTo>
                    <a:pt x="32055" y="16595"/>
                  </a:lnTo>
                  <a:lnTo>
                    <a:pt x="31961" y="16955"/>
                  </a:lnTo>
                  <a:lnTo>
                    <a:pt x="31904" y="17144"/>
                  </a:lnTo>
                  <a:lnTo>
                    <a:pt x="31847" y="17314"/>
                  </a:lnTo>
                  <a:lnTo>
                    <a:pt x="31847" y="17314"/>
                  </a:lnTo>
                  <a:lnTo>
                    <a:pt x="31753" y="17446"/>
                  </a:lnTo>
                  <a:lnTo>
                    <a:pt x="31658" y="17597"/>
                  </a:lnTo>
                  <a:lnTo>
                    <a:pt x="31450" y="17843"/>
                  </a:lnTo>
                  <a:lnTo>
                    <a:pt x="31450" y="17843"/>
                  </a:lnTo>
                  <a:lnTo>
                    <a:pt x="31280" y="18013"/>
                  </a:lnTo>
                  <a:lnTo>
                    <a:pt x="31110" y="18183"/>
                  </a:lnTo>
                  <a:lnTo>
                    <a:pt x="31016" y="18240"/>
                  </a:lnTo>
                  <a:lnTo>
                    <a:pt x="30902" y="18296"/>
                  </a:lnTo>
                  <a:lnTo>
                    <a:pt x="30789" y="18315"/>
                  </a:lnTo>
                  <a:lnTo>
                    <a:pt x="30676" y="18315"/>
                  </a:lnTo>
                  <a:lnTo>
                    <a:pt x="30676" y="18315"/>
                  </a:lnTo>
                  <a:lnTo>
                    <a:pt x="30487" y="18278"/>
                  </a:lnTo>
                  <a:lnTo>
                    <a:pt x="30316" y="18221"/>
                  </a:lnTo>
                  <a:lnTo>
                    <a:pt x="30127" y="18164"/>
                  </a:lnTo>
                  <a:lnTo>
                    <a:pt x="29957" y="18089"/>
                  </a:lnTo>
                  <a:lnTo>
                    <a:pt x="29787" y="17994"/>
                  </a:lnTo>
                  <a:lnTo>
                    <a:pt x="29617" y="17900"/>
                  </a:lnTo>
                  <a:lnTo>
                    <a:pt x="29485" y="17786"/>
                  </a:lnTo>
                  <a:lnTo>
                    <a:pt x="29334" y="17654"/>
                  </a:lnTo>
                  <a:lnTo>
                    <a:pt x="29334" y="17654"/>
                  </a:lnTo>
                  <a:lnTo>
                    <a:pt x="29258" y="17540"/>
                  </a:lnTo>
                  <a:lnTo>
                    <a:pt x="29182" y="17389"/>
                  </a:lnTo>
                  <a:lnTo>
                    <a:pt x="29145" y="17257"/>
                  </a:lnTo>
                  <a:lnTo>
                    <a:pt x="29126" y="17106"/>
                  </a:lnTo>
                  <a:lnTo>
                    <a:pt x="29107" y="16784"/>
                  </a:lnTo>
                  <a:lnTo>
                    <a:pt x="29088" y="16482"/>
                  </a:lnTo>
                  <a:lnTo>
                    <a:pt x="29088" y="16482"/>
                  </a:lnTo>
                  <a:lnTo>
                    <a:pt x="29088" y="15821"/>
                  </a:lnTo>
                  <a:lnTo>
                    <a:pt x="29069" y="15140"/>
                  </a:lnTo>
                  <a:lnTo>
                    <a:pt x="29069" y="15140"/>
                  </a:lnTo>
                  <a:lnTo>
                    <a:pt x="29088" y="14403"/>
                  </a:lnTo>
                  <a:lnTo>
                    <a:pt x="29088" y="14044"/>
                  </a:lnTo>
                  <a:lnTo>
                    <a:pt x="29126" y="13685"/>
                  </a:lnTo>
                  <a:lnTo>
                    <a:pt x="29126" y="13685"/>
                  </a:lnTo>
                  <a:lnTo>
                    <a:pt x="29088" y="13723"/>
                  </a:lnTo>
                  <a:lnTo>
                    <a:pt x="29069" y="13741"/>
                  </a:lnTo>
                  <a:lnTo>
                    <a:pt x="29031" y="13741"/>
                  </a:lnTo>
                  <a:lnTo>
                    <a:pt x="29031" y="13741"/>
                  </a:lnTo>
                  <a:lnTo>
                    <a:pt x="29031" y="13704"/>
                  </a:lnTo>
                  <a:lnTo>
                    <a:pt x="29031" y="13685"/>
                  </a:lnTo>
                  <a:lnTo>
                    <a:pt x="29031" y="13685"/>
                  </a:lnTo>
                  <a:lnTo>
                    <a:pt x="29088" y="13628"/>
                  </a:lnTo>
                  <a:lnTo>
                    <a:pt x="29145" y="13590"/>
                  </a:lnTo>
                  <a:lnTo>
                    <a:pt x="29145" y="13590"/>
                  </a:lnTo>
                  <a:lnTo>
                    <a:pt x="29163" y="13571"/>
                  </a:lnTo>
                  <a:lnTo>
                    <a:pt x="29182" y="13552"/>
                  </a:lnTo>
                  <a:lnTo>
                    <a:pt x="29201" y="13552"/>
                  </a:lnTo>
                  <a:lnTo>
                    <a:pt x="29220" y="13571"/>
                  </a:lnTo>
                  <a:lnTo>
                    <a:pt x="29220" y="13571"/>
                  </a:lnTo>
                  <a:lnTo>
                    <a:pt x="29352" y="13571"/>
                  </a:lnTo>
                  <a:lnTo>
                    <a:pt x="29485" y="13628"/>
                  </a:lnTo>
                  <a:lnTo>
                    <a:pt x="29598" y="13704"/>
                  </a:lnTo>
                  <a:lnTo>
                    <a:pt x="29712" y="13798"/>
                  </a:lnTo>
                  <a:lnTo>
                    <a:pt x="29919" y="14006"/>
                  </a:lnTo>
                  <a:lnTo>
                    <a:pt x="30014" y="14101"/>
                  </a:lnTo>
                  <a:lnTo>
                    <a:pt x="30127" y="14195"/>
                  </a:lnTo>
                  <a:lnTo>
                    <a:pt x="30127" y="14195"/>
                  </a:lnTo>
                  <a:lnTo>
                    <a:pt x="30354" y="14365"/>
                  </a:lnTo>
                  <a:lnTo>
                    <a:pt x="30543" y="14479"/>
                  </a:lnTo>
                  <a:lnTo>
                    <a:pt x="30713" y="14554"/>
                  </a:lnTo>
                  <a:lnTo>
                    <a:pt x="30865" y="14573"/>
                  </a:lnTo>
                  <a:lnTo>
                    <a:pt x="31035" y="14573"/>
                  </a:lnTo>
                  <a:lnTo>
                    <a:pt x="31205" y="14554"/>
                  </a:lnTo>
                  <a:lnTo>
                    <a:pt x="31413" y="14535"/>
                  </a:lnTo>
                  <a:lnTo>
                    <a:pt x="31677" y="14554"/>
                  </a:lnTo>
                  <a:lnTo>
                    <a:pt x="31677" y="14554"/>
                  </a:lnTo>
                  <a:lnTo>
                    <a:pt x="31791" y="14573"/>
                  </a:lnTo>
                  <a:lnTo>
                    <a:pt x="31885" y="14592"/>
                  </a:lnTo>
                  <a:lnTo>
                    <a:pt x="31999" y="14630"/>
                  </a:lnTo>
                  <a:lnTo>
                    <a:pt x="32074" y="14668"/>
                  </a:lnTo>
                  <a:lnTo>
                    <a:pt x="32150" y="14743"/>
                  </a:lnTo>
                  <a:lnTo>
                    <a:pt x="32225" y="14819"/>
                  </a:lnTo>
                  <a:lnTo>
                    <a:pt x="32263" y="14913"/>
                  </a:lnTo>
                  <a:lnTo>
                    <a:pt x="32282" y="15027"/>
                  </a:lnTo>
                  <a:lnTo>
                    <a:pt x="32282" y="1502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0" name="Google Shape;630;p25"/>
            <p:cNvSpPr/>
            <p:nvPr/>
          </p:nvSpPr>
          <p:spPr>
            <a:xfrm>
              <a:off x="3053975" y="3793775"/>
              <a:ext cx="1266825" cy="1613175"/>
            </a:xfrm>
            <a:custGeom>
              <a:avLst/>
              <a:gdLst/>
              <a:ahLst/>
              <a:cxnLst/>
              <a:rect l="l" t="t" r="r" b="b"/>
              <a:pathLst>
                <a:path w="50673" h="64527" extrusionOk="0">
                  <a:moveTo>
                    <a:pt x="35552" y="52619"/>
                  </a:moveTo>
                  <a:lnTo>
                    <a:pt x="35552" y="52619"/>
                  </a:lnTo>
                  <a:lnTo>
                    <a:pt x="35552" y="52733"/>
                  </a:lnTo>
                  <a:lnTo>
                    <a:pt x="35533" y="52846"/>
                  </a:lnTo>
                  <a:lnTo>
                    <a:pt x="35514" y="52960"/>
                  </a:lnTo>
                  <a:lnTo>
                    <a:pt x="35495" y="53073"/>
                  </a:lnTo>
                  <a:lnTo>
                    <a:pt x="35439" y="53186"/>
                  </a:lnTo>
                  <a:lnTo>
                    <a:pt x="35382" y="53281"/>
                  </a:lnTo>
                  <a:lnTo>
                    <a:pt x="35306" y="53357"/>
                  </a:lnTo>
                  <a:lnTo>
                    <a:pt x="35231" y="53451"/>
                  </a:lnTo>
                  <a:lnTo>
                    <a:pt x="35231" y="53451"/>
                  </a:lnTo>
                  <a:lnTo>
                    <a:pt x="35117" y="53527"/>
                  </a:lnTo>
                  <a:lnTo>
                    <a:pt x="34985" y="53564"/>
                  </a:lnTo>
                  <a:lnTo>
                    <a:pt x="34853" y="53583"/>
                  </a:lnTo>
                  <a:lnTo>
                    <a:pt x="34720" y="53564"/>
                  </a:lnTo>
                  <a:lnTo>
                    <a:pt x="34720" y="53564"/>
                  </a:lnTo>
                  <a:lnTo>
                    <a:pt x="34569" y="53546"/>
                  </a:lnTo>
                  <a:lnTo>
                    <a:pt x="34437" y="53508"/>
                  </a:lnTo>
                  <a:lnTo>
                    <a:pt x="34324" y="53432"/>
                  </a:lnTo>
                  <a:lnTo>
                    <a:pt x="34229" y="53338"/>
                  </a:lnTo>
                  <a:lnTo>
                    <a:pt x="34153" y="53224"/>
                  </a:lnTo>
                  <a:lnTo>
                    <a:pt x="34116" y="53092"/>
                  </a:lnTo>
                  <a:lnTo>
                    <a:pt x="34078" y="52960"/>
                  </a:lnTo>
                  <a:lnTo>
                    <a:pt x="34059" y="52808"/>
                  </a:lnTo>
                  <a:lnTo>
                    <a:pt x="34059" y="52808"/>
                  </a:lnTo>
                  <a:lnTo>
                    <a:pt x="34021" y="52790"/>
                  </a:lnTo>
                  <a:lnTo>
                    <a:pt x="34002" y="52752"/>
                  </a:lnTo>
                  <a:lnTo>
                    <a:pt x="33983" y="52638"/>
                  </a:lnTo>
                  <a:lnTo>
                    <a:pt x="33983" y="52449"/>
                  </a:lnTo>
                  <a:lnTo>
                    <a:pt x="33983" y="52449"/>
                  </a:lnTo>
                  <a:lnTo>
                    <a:pt x="34002" y="52241"/>
                  </a:lnTo>
                  <a:lnTo>
                    <a:pt x="34021" y="52033"/>
                  </a:lnTo>
                  <a:lnTo>
                    <a:pt x="34078" y="51844"/>
                  </a:lnTo>
                  <a:lnTo>
                    <a:pt x="34153" y="51655"/>
                  </a:lnTo>
                  <a:lnTo>
                    <a:pt x="34153" y="51655"/>
                  </a:lnTo>
                  <a:lnTo>
                    <a:pt x="34229" y="51580"/>
                  </a:lnTo>
                  <a:lnTo>
                    <a:pt x="34286" y="51504"/>
                  </a:lnTo>
                  <a:lnTo>
                    <a:pt x="34361" y="51466"/>
                  </a:lnTo>
                  <a:lnTo>
                    <a:pt x="34437" y="51410"/>
                  </a:lnTo>
                  <a:lnTo>
                    <a:pt x="34531" y="51391"/>
                  </a:lnTo>
                  <a:lnTo>
                    <a:pt x="34626" y="51372"/>
                  </a:lnTo>
                  <a:lnTo>
                    <a:pt x="34815" y="51391"/>
                  </a:lnTo>
                  <a:lnTo>
                    <a:pt x="34985" y="51429"/>
                  </a:lnTo>
                  <a:lnTo>
                    <a:pt x="35155" y="51523"/>
                  </a:lnTo>
                  <a:lnTo>
                    <a:pt x="35306" y="51637"/>
                  </a:lnTo>
                  <a:lnTo>
                    <a:pt x="35363" y="51712"/>
                  </a:lnTo>
                  <a:lnTo>
                    <a:pt x="35420" y="51788"/>
                  </a:lnTo>
                  <a:lnTo>
                    <a:pt x="35420" y="51788"/>
                  </a:lnTo>
                  <a:lnTo>
                    <a:pt x="35458" y="51882"/>
                  </a:lnTo>
                  <a:lnTo>
                    <a:pt x="35495" y="51977"/>
                  </a:lnTo>
                  <a:lnTo>
                    <a:pt x="35533" y="52204"/>
                  </a:lnTo>
                  <a:lnTo>
                    <a:pt x="35552" y="52619"/>
                  </a:lnTo>
                  <a:lnTo>
                    <a:pt x="35552" y="52619"/>
                  </a:lnTo>
                  <a:close/>
                  <a:moveTo>
                    <a:pt x="50446" y="16841"/>
                  </a:moveTo>
                  <a:lnTo>
                    <a:pt x="50446" y="16841"/>
                  </a:lnTo>
                  <a:lnTo>
                    <a:pt x="50540" y="16916"/>
                  </a:lnTo>
                  <a:lnTo>
                    <a:pt x="50597" y="17011"/>
                  </a:lnTo>
                  <a:lnTo>
                    <a:pt x="50654" y="17124"/>
                  </a:lnTo>
                  <a:lnTo>
                    <a:pt x="50672" y="17238"/>
                  </a:lnTo>
                  <a:lnTo>
                    <a:pt x="50672" y="17370"/>
                  </a:lnTo>
                  <a:lnTo>
                    <a:pt x="50654" y="17483"/>
                  </a:lnTo>
                  <a:lnTo>
                    <a:pt x="50616" y="17616"/>
                  </a:lnTo>
                  <a:lnTo>
                    <a:pt x="50559" y="17748"/>
                  </a:lnTo>
                  <a:lnTo>
                    <a:pt x="50502" y="17880"/>
                  </a:lnTo>
                  <a:lnTo>
                    <a:pt x="50427" y="17994"/>
                  </a:lnTo>
                  <a:lnTo>
                    <a:pt x="50351" y="18107"/>
                  </a:lnTo>
                  <a:lnTo>
                    <a:pt x="50257" y="18202"/>
                  </a:lnTo>
                  <a:lnTo>
                    <a:pt x="50143" y="18277"/>
                  </a:lnTo>
                  <a:lnTo>
                    <a:pt x="50049" y="18334"/>
                  </a:lnTo>
                  <a:lnTo>
                    <a:pt x="49935" y="18372"/>
                  </a:lnTo>
                  <a:lnTo>
                    <a:pt x="49822" y="18391"/>
                  </a:lnTo>
                  <a:lnTo>
                    <a:pt x="49822" y="18391"/>
                  </a:lnTo>
                  <a:lnTo>
                    <a:pt x="49746" y="18372"/>
                  </a:lnTo>
                  <a:lnTo>
                    <a:pt x="49690" y="18334"/>
                  </a:lnTo>
                  <a:lnTo>
                    <a:pt x="49633" y="18277"/>
                  </a:lnTo>
                  <a:lnTo>
                    <a:pt x="49595" y="18220"/>
                  </a:lnTo>
                  <a:lnTo>
                    <a:pt x="49519" y="18069"/>
                  </a:lnTo>
                  <a:lnTo>
                    <a:pt x="49463" y="17918"/>
                  </a:lnTo>
                  <a:lnTo>
                    <a:pt x="49463" y="17918"/>
                  </a:lnTo>
                  <a:lnTo>
                    <a:pt x="49444" y="17805"/>
                  </a:lnTo>
                  <a:lnTo>
                    <a:pt x="49406" y="17672"/>
                  </a:lnTo>
                  <a:lnTo>
                    <a:pt x="49406" y="17540"/>
                  </a:lnTo>
                  <a:lnTo>
                    <a:pt x="49406" y="17408"/>
                  </a:lnTo>
                  <a:lnTo>
                    <a:pt x="49425" y="17294"/>
                  </a:lnTo>
                  <a:lnTo>
                    <a:pt x="49482" y="17181"/>
                  </a:lnTo>
                  <a:lnTo>
                    <a:pt x="49557" y="17068"/>
                  </a:lnTo>
                  <a:lnTo>
                    <a:pt x="49671" y="16992"/>
                  </a:lnTo>
                  <a:lnTo>
                    <a:pt x="49671" y="16992"/>
                  </a:lnTo>
                  <a:lnTo>
                    <a:pt x="49841" y="16879"/>
                  </a:lnTo>
                  <a:lnTo>
                    <a:pt x="49954" y="16841"/>
                  </a:lnTo>
                  <a:lnTo>
                    <a:pt x="50011" y="16822"/>
                  </a:lnTo>
                  <a:lnTo>
                    <a:pt x="50049" y="16822"/>
                  </a:lnTo>
                  <a:lnTo>
                    <a:pt x="50049" y="16822"/>
                  </a:lnTo>
                  <a:lnTo>
                    <a:pt x="50162" y="16803"/>
                  </a:lnTo>
                  <a:lnTo>
                    <a:pt x="50162" y="16803"/>
                  </a:lnTo>
                  <a:lnTo>
                    <a:pt x="50162" y="16803"/>
                  </a:lnTo>
                  <a:lnTo>
                    <a:pt x="50162" y="16803"/>
                  </a:lnTo>
                  <a:lnTo>
                    <a:pt x="50200" y="16784"/>
                  </a:lnTo>
                  <a:lnTo>
                    <a:pt x="50200" y="16784"/>
                  </a:lnTo>
                  <a:lnTo>
                    <a:pt x="50313" y="16803"/>
                  </a:lnTo>
                  <a:lnTo>
                    <a:pt x="50446" y="16841"/>
                  </a:lnTo>
                  <a:lnTo>
                    <a:pt x="50446" y="16841"/>
                  </a:lnTo>
                  <a:close/>
                  <a:moveTo>
                    <a:pt x="48367" y="21131"/>
                  </a:moveTo>
                  <a:lnTo>
                    <a:pt x="48367" y="21131"/>
                  </a:lnTo>
                  <a:lnTo>
                    <a:pt x="48385" y="21301"/>
                  </a:lnTo>
                  <a:lnTo>
                    <a:pt x="48385" y="21471"/>
                  </a:lnTo>
                  <a:lnTo>
                    <a:pt x="48348" y="21793"/>
                  </a:lnTo>
                  <a:lnTo>
                    <a:pt x="48348" y="21793"/>
                  </a:lnTo>
                  <a:lnTo>
                    <a:pt x="48272" y="22303"/>
                  </a:lnTo>
                  <a:lnTo>
                    <a:pt x="48215" y="22549"/>
                  </a:lnTo>
                  <a:lnTo>
                    <a:pt x="48159" y="22794"/>
                  </a:lnTo>
                  <a:lnTo>
                    <a:pt x="48159" y="22794"/>
                  </a:lnTo>
                  <a:lnTo>
                    <a:pt x="48102" y="22965"/>
                  </a:lnTo>
                  <a:lnTo>
                    <a:pt x="48026" y="23135"/>
                  </a:lnTo>
                  <a:lnTo>
                    <a:pt x="47951" y="23286"/>
                  </a:lnTo>
                  <a:lnTo>
                    <a:pt x="47856" y="23437"/>
                  </a:lnTo>
                  <a:lnTo>
                    <a:pt x="47743" y="23588"/>
                  </a:lnTo>
                  <a:lnTo>
                    <a:pt x="47611" y="23702"/>
                  </a:lnTo>
                  <a:lnTo>
                    <a:pt x="47478" y="23815"/>
                  </a:lnTo>
                  <a:lnTo>
                    <a:pt x="47308" y="23891"/>
                  </a:lnTo>
                  <a:lnTo>
                    <a:pt x="47308" y="23891"/>
                  </a:lnTo>
                  <a:lnTo>
                    <a:pt x="47157" y="23928"/>
                  </a:lnTo>
                  <a:lnTo>
                    <a:pt x="47006" y="23947"/>
                  </a:lnTo>
                  <a:lnTo>
                    <a:pt x="46684" y="23947"/>
                  </a:lnTo>
                  <a:lnTo>
                    <a:pt x="46684" y="23947"/>
                  </a:lnTo>
                  <a:lnTo>
                    <a:pt x="46514" y="23947"/>
                  </a:lnTo>
                  <a:lnTo>
                    <a:pt x="46344" y="23928"/>
                  </a:lnTo>
                  <a:lnTo>
                    <a:pt x="46193" y="23891"/>
                  </a:lnTo>
                  <a:lnTo>
                    <a:pt x="46061" y="23834"/>
                  </a:lnTo>
                  <a:lnTo>
                    <a:pt x="45928" y="23758"/>
                  </a:lnTo>
                  <a:lnTo>
                    <a:pt x="45796" y="23664"/>
                  </a:lnTo>
                  <a:lnTo>
                    <a:pt x="45664" y="23569"/>
                  </a:lnTo>
                  <a:lnTo>
                    <a:pt x="45550" y="23437"/>
                  </a:lnTo>
                  <a:lnTo>
                    <a:pt x="45550" y="23437"/>
                  </a:lnTo>
                  <a:lnTo>
                    <a:pt x="45267" y="23154"/>
                  </a:lnTo>
                  <a:lnTo>
                    <a:pt x="45135" y="23002"/>
                  </a:lnTo>
                  <a:lnTo>
                    <a:pt x="45040" y="22832"/>
                  </a:lnTo>
                  <a:lnTo>
                    <a:pt x="45040" y="22832"/>
                  </a:lnTo>
                  <a:lnTo>
                    <a:pt x="44946" y="22681"/>
                  </a:lnTo>
                  <a:lnTo>
                    <a:pt x="44908" y="22511"/>
                  </a:lnTo>
                  <a:lnTo>
                    <a:pt x="44889" y="22322"/>
                  </a:lnTo>
                  <a:lnTo>
                    <a:pt x="44889" y="22152"/>
                  </a:lnTo>
                  <a:lnTo>
                    <a:pt x="44889" y="21982"/>
                  </a:lnTo>
                  <a:lnTo>
                    <a:pt x="44927" y="21793"/>
                  </a:lnTo>
                  <a:lnTo>
                    <a:pt x="44983" y="21434"/>
                  </a:lnTo>
                  <a:lnTo>
                    <a:pt x="44983" y="21434"/>
                  </a:lnTo>
                  <a:lnTo>
                    <a:pt x="45021" y="21320"/>
                  </a:lnTo>
                  <a:lnTo>
                    <a:pt x="45097" y="21226"/>
                  </a:lnTo>
                  <a:lnTo>
                    <a:pt x="45210" y="21112"/>
                  </a:lnTo>
                  <a:lnTo>
                    <a:pt x="45342" y="21018"/>
                  </a:lnTo>
                  <a:lnTo>
                    <a:pt x="45607" y="20848"/>
                  </a:lnTo>
                  <a:lnTo>
                    <a:pt x="45834" y="20696"/>
                  </a:lnTo>
                  <a:lnTo>
                    <a:pt x="45834" y="20696"/>
                  </a:lnTo>
                  <a:lnTo>
                    <a:pt x="46117" y="20507"/>
                  </a:lnTo>
                  <a:lnTo>
                    <a:pt x="46401" y="20337"/>
                  </a:lnTo>
                  <a:lnTo>
                    <a:pt x="46401" y="20337"/>
                  </a:lnTo>
                  <a:lnTo>
                    <a:pt x="46439" y="20318"/>
                  </a:lnTo>
                  <a:lnTo>
                    <a:pt x="46477" y="20318"/>
                  </a:lnTo>
                  <a:lnTo>
                    <a:pt x="46495" y="20337"/>
                  </a:lnTo>
                  <a:lnTo>
                    <a:pt x="46495" y="20337"/>
                  </a:lnTo>
                  <a:lnTo>
                    <a:pt x="46477" y="20318"/>
                  </a:lnTo>
                  <a:lnTo>
                    <a:pt x="46477" y="20300"/>
                  </a:lnTo>
                  <a:lnTo>
                    <a:pt x="46495" y="20281"/>
                  </a:lnTo>
                  <a:lnTo>
                    <a:pt x="46514" y="20281"/>
                  </a:lnTo>
                  <a:lnTo>
                    <a:pt x="46514" y="20281"/>
                  </a:lnTo>
                  <a:lnTo>
                    <a:pt x="47195" y="20337"/>
                  </a:lnTo>
                  <a:lnTo>
                    <a:pt x="47195" y="20337"/>
                  </a:lnTo>
                  <a:lnTo>
                    <a:pt x="47422" y="20375"/>
                  </a:lnTo>
                  <a:lnTo>
                    <a:pt x="47648" y="20432"/>
                  </a:lnTo>
                  <a:lnTo>
                    <a:pt x="47875" y="20507"/>
                  </a:lnTo>
                  <a:lnTo>
                    <a:pt x="48083" y="20602"/>
                  </a:lnTo>
                  <a:lnTo>
                    <a:pt x="48083" y="20602"/>
                  </a:lnTo>
                  <a:lnTo>
                    <a:pt x="48140" y="20659"/>
                  </a:lnTo>
                  <a:lnTo>
                    <a:pt x="48196" y="20715"/>
                  </a:lnTo>
                  <a:lnTo>
                    <a:pt x="48291" y="20829"/>
                  </a:lnTo>
                  <a:lnTo>
                    <a:pt x="48348" y="20980"/>
                  </a:lnTo>
                  <a:lnTo>
                    <a:pt x="48367" y="21131"/>
                  </a:lnTo>
                  <a:lnTo>
                    <a:pt x="48367" y="21131"/>
                  </a:lnTo>
                  <a:close/>
                  <a:moveTo>
                    <a:pt x="42999" y="13061"/>
                  </a:moveTo>
                  <a:lnTo>
                    <a:pt x="42999" y="13061"/>
                  </a:lnTo>
                  <a:lnTo>
                    <a:pt x="42980" y="12947"/>
                  </a:lnTo>
                  <a:lnTo>
                    <a:pt x="42961" y="12834"/>
                  </a:lnTo>
                  <a:lnTo>
                    <a:pt x="42942" y="12702"/>
                  </a:lnTo>
                  <a:lnTo>
                    <a:pt x="42961" y="12588"/>
                  </a:lnTo>
                  <a:lnTo>
                    <a:pt x="42980" y="12456"/>
                  </a:lnTo>
                  <a:lnTo>
                    <a:pt x="43018" y="12361"/>
                  </a:lnTo>
                  <a:lnTo>
                    <a:pt x="43074" y="12248"/>
                  </a:lnTo>
                  <a:lnTo>
                    <a:pt x="43169" y="12172"/>
                  </a:lnTo>
                  <a:lnTo>
                    <a:pt x="43169" y="12172"/>
                  </a:lnTo>
                  <a:lnTo>
                    <a:pt x="43263" y="12078"/>
                  </a:lnTo>
                  <a:lnTo>
                    <a:pt x="43396" y="12002"/>
                  </a:lnTo>
                  <a:lnTo>
                    <a:pt x="43641" y="11870"/>
                  </a:lnTo>
                  <a:lnTo>
                    <a:pt x="43906" y="11756"/>
                  </a:lnTo>
                  <a:lnTo>
                    <a:pt x="44171" y="11681"/>
                  </a:lnTo>
                  <a:lnTo>
                    <a:pt x="44171" y="11681"/>
                  </a:lnTo>
                  <a:lnTo>
                    <a:pt x="44586" y="11586"/>
                  </a:lnTo>
                  <a:lnTo>
                    <a:pt x="44794" y="11530"/>
                  </a:lnTo>
                  <a:lnTo>
                    <a:pt x="45002" y="11492"/>
                  </a:lnTo>
                  <a:lnTo>
                    <a:pt x="45002" y="11492"/>
                  </a:lnTo>
                  <a:lnTo>
                    <a:pt x="45116" y="11473"/>
                  </a:lnTo>
                  <a:lnTo>
                    <a:pt x="45116" y="11473"/>
                  </a:lnTo>
                  <a:lnTo>
                    <a:pt x="45116" y="11530"/>
                  </a:lnTo>
                  <a:lnTo>
                    <a:pt x="45116" y="11530"/>
                  </a:lnTo>
                  <a:lnTo>
                    <a:pt x="45116" y="11530"/>
                  </a:lnTo>
                  <a:lnTo>
                    <a:pt x="45116" y="11530"/>
                  </a:lnTo>
                  <a:lnTo>
                    <a:pt x="45097" y="11946"/>
                  </a:lnTo>
                  <a:lnTo>
                    <a:pt x="45097" y="12172"/>
                  </a:lnTo>
                  <a:lnTo>
                    <a:pt x="45059" y="12380"/>
                  </a:lnTo>
                  <a:lnTo>
                    <a:pt x="45021" y="12588"/>
                  </a:lnTo>
                  <a:lnTo>
                    <a:pt x="44946" y="12796"/>
                  </a:lnTo>
                  <a:lnTo>
                    <a:pt x="44851" y="12985"/>
                  </a:lnTo>
                  <a:lnTo>
                    <a:pt x="44738" y="13155"/>
                  </a:lnTo>
                  <a:lnTo>
                    <a:pt x="44738" y="13155"/>
                  </a:lnTo>
                  <a:lnTo>
                    <a:pt x="44624" y="13250"/>
                  </a:lnTo>
                  <a:lnTo>
                    <a:pt x="44511" y="13306"/>
                  </a:lnTo>
                  <a:lnTo>
                    <a:pt x="44379" y="13363"/>
                  </a:lnTo>
                  <a:lnTo>
                    <a:pt x="44246" y="13401"/>
                  </a:lnTo>
                  <a:lnTo>
                    <a:pt x="43982" y="13458"/>
                  </a:lnTo>
                  <a:lnTo>
                    <a:pt x="43698" y="13476"/>
                  </a:lnTo>
                  <a:lnTo>
                    <a:pt x="43698" y="13476"/>
                  </a:lnTo>
                  <a:lnTo>
                    <a:pt x="43585" y="13476"/>
                  </a:lnTo>
                  <a:lnTo>
                    <a:pt x="43490" y="13458"/>
                  </a:lnTo>
                  <a:lnTo>
                    <a:pt x="43377" y="13420"/>
                  </a:lnTo>
                  <a:lnTo>
                    <a:pt x="43282" y="13382"/>
                  </a:lnTo>
                  <a:lnTo>
                    <a:pt x="43188" y="13325"/>
                  </a:lnTo>
                  <a:lnTo>
                    <a:pt x="43112" y="13250"/>
                  </a:lnTo>
                  <a:lnTo>
                    <a:pt x="43037" y="13155"/>
                  </a:lnTo>
                  <a:lnTo>
                    <a:pt x="42999" y="13061"/>
                  </a:lnTo>
                  <a:lnTo>
                    <a:pt x="42999" y="13061"/>
                  </a:lnTo>
                  <a:close/>
                  <a:moveTo>
                    <a:pt x="40164" y="12777"/>
                  </a:moveTo>
                  <a:lnTo>
                    <a:pt x="40164" y="12777"/>
                  </a:lnTo>
                  <a:lnTo>
                    <a:pt x="40050" y="12777"/>
                  </a:lnTo>
                  <a:lnTo>
                    <a:pt x="39975" y="12739"/>
                  </a:lnTo>
                  <a:lnTo>
                    <a:pt x="39880" y="12702"/>
                  </a:lnTo>
                  <a:lnTo>
                    <a:pt x="39824" y="12664"/>
                  </a:lnTo>
                  <a:lnTo>
                    <a:pt x="39767" y="12607"/>
                  </a:lnTo>
                  <a:lnTo>
                    <a:pt x="39710" y="12531"/>
                  </a:lnTo>
                  <a:lnTo>
                    <a:pt x="39672" y="12437"/>
                  </a:lnTo>
                  <a:lnTo>
                    <a:pt x="39635" y="12342"/>
                  </a:lnTo>
                  <a:lnTo>
                    <a:pt x="39635" y="12342"/>
                  </a:lnTo>
                  <a:lnTo>
                    <a:pt x="39578" y="12191"/>
                  </a:lnTo>
                  <a:lnTo>
                    <a:pt x="39540" y="12040"/>
                  </a:lnTo>
                  <a:lnTo>
                    <a:pt x="39521" y="11870"/>
                  </a:lnTo>
                  <a:lnTo>
                    <a:pt x="39502" y="11700"/>
                  </a:lnTo>
                  <a:lnTo>
                    <a:pt x="39502" y="11378"/>
                  </a:lnTo>
                  <a:lnTo>
                    <a:pt x="39521" y="11038"/>
                  </a:lnTo>
                  <a:lnTo>
                    <a:pt x="39521" y="11038"/>
                  </a:lnTo>
                  <a:lnTo>
                    <a:pt x="39540" y="10963"/>
                  </a:lnTo>
                  <a:lnTo>
                    <a:pt x="39559" y="10868"/>
                  </a:lnTo>
                  <a:lnTo>
                    <a:pt x="39597" y="10811"/>
                  </a:lnTo>
                  <a:lnTo>
                    <a:pt x="39653" y="10736"/>
                  </a:lnTo>
                  <a:lnTo>
                    <a:pt x="39767" y="10622"/>
                  </a:lnTo>
                  <a:lnTo>
                    <a:pt x="39918" y="10509"/>
                  </a:lnTo>
                  <a:lnTo>
                    <a:pt x="39918" y="10509"/>
                  </a:lnTo>
                  <a:lnTo>
                    <a:pt x="40220" y="10301"/>
                  </a:lnTo>
                  <a:lnTo>
                    <a:pt x="40220" y="10301"/>
                  </a:lnTo>
                  <a:lnTo>
                    <a:pt x="40485" y="10263"/>
                  </a:lnTo>
                  <a:lnTo>
                    <a:pt x="40485" y="10263"/>
                  </a:lnTo>
                  <a:lnTo>
                    <a:pt x="40939" y="10169"/>
                  </a:lnTo>
                  <a:lnTo>
                    <a:pt x="40939" y="10169"/>
                  </a:lnTo>
                  <a:lnTo>
                    <a:pt x="41014" y="10244"/>
                  </a:lnTo>
                  <a:lnTo>
                    <a:pt x="41071" y="10320"/>
                  </a:lnTo>
                  <a:lnTo>
                    <a:pt x="41147" y="10528"/>
                  </a:lnTo>
                  <a:lnTo>
                    <a:pt x="41184" y="10717"/>
                  </a:lnTo>
                  <a:lnTo>
                    <a:pt x="41222" y="10925"/>
                  </a:lnTo>
                  <a:lnTo>
                    <a:pt x="41222" y="10925"/>
                  </a:lnTo>
                  <a:lnTo>
                    <a:pt x="41241" y="11133"/>
                  </a:lnTo>
                  <a:lnTo>
                    <a:pt x="41222" y="11341"/>
                  </a:lnTo>
                  <a:lnTo>
                    <a:pt x="41203" y="11549"/>
                  </a:lnTo>
                  <a:lnTo>
                    <a:pt x="41165" y="11756"/>
                  </a:lnTo>
                  <a:lnTo>
                    <a:pt x="41090" y="11946"/>
                  </a:lnTo>
                  <a:lnTo>
                    <a:pt x="40995" y="12135"/>
                  </a:lnTo>
                  <a:lnTo>
                    <a:pt x="40882" y="12305"/>
                  </a:lnTo>
                  <a:lnTo>
                    <a:pt x="40750" y="12456"/>
                  </a:lnTo>
                  <a:lnTo>
                    <a:pt x="40750" y="12456"/>
                  </a:lnTo>
                  <a:lnTo>
                    <a:pt x="40636" y="12569"/>
                  </a:lnTo>
                  <a:lnTo>
                    <a:pt x="40523" y="12683"/>
                  </a:lnTo>
                  <a:lnTo>
                    <a:pt x="40372" y="12758"/>
                  </a:lnTo>
                  <a:lnTo>
                    <a:pt x="40296" y="12777"/>
                  </a:lnTo>
                  <a:lnTo>
                    <a:pt x="40220" y="12796"/>
                  </a:lnTo>
                  <a:lnTo>
                    <a:pt x="40220" y="12796"/>
                  </a:lnTo>
                  <a:lnTo>
                    <a:pt x="40164" y="12777"/>
                  </a:lnTo>
                  <a:lnTo>
                    <a:pt x="40164" y="12777"/>
                  </a:lnTo>
                  <a:close/>
                  <a:moveTo>
                    <a:pt x="35155" y="95"/>
                  </a:moveTo>
                  <a:lnTo>
                    <a:pt x="35155" y="95"/>
                  </a:lnTo>
                  <a:lnTo>
                    <a:pt x="35174" y="416"/>
                  </a:lnTo>
                  <a:lnTo>
                    <a:pt x="35174" y="567"/>
                  </a:lnTo>
                  <a:lnTo>
                    <a:pt x="35174" y="719"/>
                  </a:lnTo>
                  <a:lnTo>
                    <a:pt x="35174" y="719"/>
                  </a:lnTo>
                  <a:lnTo>
                    <a:pt x="35174" y="794"/>
                  </a:lnTo>
                  <a:lnTo>
                    <a:pt x="35174" y="794"/>
                  </a:lnTo>
                  <a:lnTo>
                    <a:pt x="35117" y="1210"/>
                  </a:lnTo>
                  <a:lnTo>
                    <a:pt x="35042" y="1607"/>
                  </a:lnTo>
                  <a:lnTo>
                    <a:pt x="34985" y="2023"/>
                  </a:lnTo>
                  <a:lnTo>
                    <a:pt x="34947" y="2439"/>
                  </a:lnTo>
                  <a:lnTo>
                    <a:pt x="34947" y="2439"/>
                  </a:lnTo>
                  <a:lnTo>
                    <a:pt x="34928" y="2949"/>
                  </a:lnTo>
                  <a:lnTo>
                    <a:pt x="34928" y="3459"/>
                  </a:lnTo>
                  <a:lnTo>
                    <a:pt x="34928" y="3459"/>
                  </a:lnTo>
                  <a:lnTo>
                    <a:pt x="34947" y="3667"/>
                  </a:lnTo>
                  <a:lnTo>
                    <a:pt x="34947" y="3875"/>
                  </a:lnTo>
                  <a:lnTo>
                    <a:pt x="34947" y="3875"/>
                  </a:lnTo>
                  <a:lnTo>
                    <a:pt x="34947" y="3951"/>
                  </a:lnTo>
                  <a:lnTo>
                    <a:pt x="34909" y="3969"/>
                  </a:lnTo>
                  <a:lnTo>
                    <a:pt x="34872" y="3969"/>
                  </a:lnTo>
                  <a:lnTo>
                    <a:pt x="34872" y="3969"/>
                  </a:lnTo>
                  <a:lnTo>
                    <a:pt x="34777" y="3875"/>
                  </a:lnTo>
                  <a:lnTo>
                    <a:pt x="34702" y="3762"/>
                  </a:lnTo>
                  <a:lnTo>
                    <a:pt x="34550" y="3535"/>
                  </a:lnTo>
                  <a:lnTo>
                    <a:pt x="34550" y="3535"/>
                  </a:lnTo>
                  <a:lnTo>
                    <a:pt x="34153" y="3006"/>
                  </a:lnTo>
                  <a:lnTo>
                    <a:pt x="34153" y="3006"/>
                  </a:lnTo>
                  <a:lnTo>
                    <a:pt x="33889" y="2646"/>
                  </a:lnTo>
                  <a:lnTo>
                    <a:pt x="33586" y="2212"/>
                  </a:lnTo>
                  <a:lnTo>
                    <a:pt x="33454" y="1985"/>
                  </a:lnTo>
                  <a:lnTo>
                    <a:pt x="33341" y="1777"/>
                  </a:lnTo>
                  <a:lnTo>
                    <a:pt x="33284" y="1550"/>
                  </a:lnTo>
                  <a:lnTo>
                    <a:pt x="33265" y="1456"/>
                  </a:lnTo>
                  <a:lnTo>
                    <a:pt x="33265" y="1361"/>
                  </a:lnTo>
                  <a:lnTo>
                    <a:pt x="33265" y="1361"/>
                  </a:lnTo>
                  <a:lnTo>
                    <a:pt x="33265" y="1286"/>
                  </a:lnTo>
                  <a:lnTo>
                    <a:pt x="33303" y="1210"/>
                  </a:lnTo>
                  <a:lnTo>
                    <a:pt x="33341" y="1153"/>
                  </a:lnTo>
                  <a:lnTo>
                    <a:pt x="33378" y="1097"/>
                  </a:lnTo>
                  <a:lnTo>
                    <a:pt x="33511" y="1002"/>
                  </a:lnTo>
                  <a:lnTo>
                    <a:pt x="33624" y="908"/>
                  </a:lnTo>
                  <a:lnTo>
                    <a:pt x="33624" y="908"/>
                  </a:lnTo>
                  <a:lnTo>
                    <a:pt x="33756" y="794"/>
                  </a:lnTo>
                  <a:lnTo>
                    <a:pt x="33756" y="794"/>
                  </a:lnTo>
                  <a:lnTo>
                    <a:pt x="34040" y="548"/>
                  </a:lnTo>
                  <a:lnTo>
                    <a:pt x="34305" y="303"/>
                  </a:lnTo>
                  <a:lnTo>
                    <a:pt x="34305" y="303"/>
                  </a:lnTo>
                  <a:lnTo>
                    <a:pt x="34513" y="114"/>
                  </a:lnTo>
                  <a:lnTo>
                    <a:pt x="34645" y="19"/>
                  </a:lnTo>
                  <a:lnTo>
                    <a:pt x="34683" y="0"/>
                  </a:lnTo>
                  <a:lnTo>
                    <a:pt x="34720" y="19"/>
                  </a:lnTo>
                  <a:lnTo>
                    <a:pt x="34720" y="19"/>
                  </a:lnTo>
                  <a:lnTo>
                    <a:pt x="34720" y="38"/>
                  </a:lnTo>
                  <a:lnTo>
                    <a:pt x="34702" y="76"/>
                  </a:lnTo>
                  <a:lnTo>
                    <a:pt x="34702" y="76"/>
                  </a:lnTo>
                  <a:lnTo>
                    <a:pt x="34588" y="152"/>
                  </a:lnTo>
                  <a:lnTo>
                    <a:pt x="34475" y="246"/>
                  </a:lnTo>
                  <a:lnTo>
                    <a:pt x="34248" y="454"/>
                  </a:lnTo>
                  <a:lnTo>
                    <a:pt x="34248" y="454"/>
                  </a:lnTo>
                  <a:lnTo>
                    <a:pt x="33889" y="794"/>
                  </a:lnTo>
                  <a:lnTo>
                    <a:pt x="35098" y="794"/>
                  </a:lnTo>
                  <a:lnTo>
                    <a:pt x="35098" y="794"/>
                  </a:lnTo>
                  <a:lnTo>
                    <a:pt x="35098" y="719"/>
                  </a:lnTo>
                  <a:lnTo>
                    <a:pt x="35098" y="719"/>
                  </a:lnTo>
                  <a:lnTo>
                    <a:pt x="35098" y="567"/>
                  </a:lnTo>
                  <a:lnTo>
                    <a:pt x="35098" y="416"/>
                  </a:lnTo>
                  <a:lnTo>
                    <a:pt x="35080" y="95"/>
                  </a:lnTo>
                  <a:lnTo>
                    <a:pt x="35080" y="95"/>
                  </a:lnTo>
                  <a:lnTo>
                    <a:pt x="35098" y="76"/>
                  </a:lnTo>
                  <a:lnTo>
                    <a:pt x="35117" y="57"/>
                  </a:lnTo>
                  <a:lnTo>
                    <a:pt x="35155" y="76"/>
                  </a:lnTo>
                  <a:lnTo>
                    <a:pt x="35155" y="95"/>
                  </a:lnTo>
                  <a:lnTo>
                    <a:pt x="35155" y="95"/>
                  </a:lnTo>
                  <a:close/>
                  <a:moveTo>
                    <a:pt x="28729" y="6427"/>
                  </a:moveTo>
                  <a:lnTo>
                    <a:pt x="28729" y="6427"/>
                  </a:lnTo>
                  <a:lnTo>
                    <a:pt x="28823" y="6540"/>
                  </a:lnTo>
                  <a:lnTo>
                    <a:pt x="28918" y="6672"/>
                  </a:lnTo>
                  <a:lnTo>
                    <a:pt x="28937" y="6729"/>
                  </a:lnTo>
                  <a:lnTo>
                    <a:pt x="28956" y="6805"/>
                  </a:lnTo>
                  <a:lnTo>
                    <a:pt x="28956" y="6880"/>
                  </a:lnTo>
                  <a:lnTo>
                    <a:pt x="28918" y="6956"/>
                  </a:lnTo>
                  <a:lnTo>
                    <a:pt x="28918" y="6956"/>
                  </a:lnTo>
                  <a:lnTo>
                    <a:pt x="28729" y="7409"/>
                  </a:lnTo>
                  <a:lnTo>
                    <a:pt x="28521" y="7882"/>
                  </a:lnTo>
                  <a:lnTo>
                    <a:pt x="28521" y="7882"/>
                  </a:lnTo>
                  <a:lnTo>
                    <a:pt x="28408" y="8052"/>
                  </a:lnTo>
                  <a:lnTo>
                    <a:pt x="28351" y="8146"/>
                  </a:lnTo>
                  <a:lnTo>
                    <a:pt x="28294" y="8203"/>
                  </a:lnTo>
                  <a:lnTo>
                    <a:pt x="28294" y="8203"/>
                  </a:lnTo>
                  <a:lnTo>
                    <a:pt x="28162" y="8279"/>
                  </a:lnTo>
                  <a:lnTo>
                    <a:pt x="28049" y="8336"/>
                  </a:lnTo>
                  <a:lnTo>
                    <a:pt x="27897" y="8373"/>
                  </a:lnTo>
                  <a:lnTo>
                    <a:pt x="27765" y="8392"/>
                  </a:lnTo>
                  <a:lnTo>
                    <a:pt x="27765" y="8392"/>
                  </a:lnTo>
                  <a:lnTo>
                    <a:pt x="27595" y="8336"/>
                  </a:lnTo>
                  <a:lnTo>
                    <a:pt x="27425" y="8279"/>
                  </a:lnTo>
                  <a:lnTo>
                    <a:pt x="27274" y="8203"/>
                  </a:lnTo>
                  <a:lnTo>
                    <a:pt x="27122" y="8109"/>
                  </a:lnTo>
                  <a:lnTo>
                    <a:pt x="27122" y="8109"/>
                  </a:lnTo>
                  <a:lnTo>
                    <a:pt x="27047" y="8033"/>
                  </a:lnTo>
                  <a:lnTo>
                    <a:pt x="27009" y="7939"/>
                  </a:lnTo>
                  <a:lnTo>
                    <a:pt x="26952" y="7731"/>
                  </a:lnTo>
                  <a:lnTo>
                    <a:pt x="26952" y="7731"/>
                  </a:lnTo>
                  <a:lnTo>
                    <a:pt x="26820" y="7504"/>
                  </a:lnTo>
                  <a:lnTo>
                    <a:pt x="26707" y="7277"/>
                  </a:lnTo>
                  <a:lnTo>
                    <a:pt x="26480" y="6805"/>
                  </a:lnTo>
                  <a:lnTo>
                    <a:pt x="26480" y="6805"/>
                  </a:lnTo>
                  <a:lnTo>
                    <a:pt x="26348" y="6445"/>
                  </a:lnTo>
                  <a:lnTo>
                    <a:pt x="26272" y="6256"/>
                  </a:lnTo>
                  <a:lnTo>
                    <a:pt x="26234" y="6049"/>
                  </a:lnTo>
                  <a:lnTo>
                    <a:pt x="26196" y="5860"/>
                  </a:lnTo>
                  <a:lnTo>
                    <a:pt x="26196" y="5652"/>
                  </a:lnTo>
                  <a:lnTo>
                    <a:pt x="26215" y="5463"/>
                  </a:lnTo>
                  <a:lnTo>
                    <a:pt x="26272" y="5274"/>
                  </a:lnTo>
                  <a:lnTo>
                    <a:pt x="26272" y="5274"/>
                  </a:lnTo>
                  <a:lnTo>
                    <a:pt x="26329" y="5179"/>
                  </a:lnTo>
                  <a:lnTo>
                    <a:pt x="26404" y="5104"/>
                  </a:lnTo>
                  <a:lnTo>
                    <a:pt x="26480" y="5047"/>
                  </a:lnTo>
                  <a:lnTo>
                    <a:pt x="26555" y="4990"/>
                  </a:lnTo>
                  <a:lnTo>
                    <a:pt x="26744" y="4877"/>
                  </a:lnTo>
                  <a:lnTo>
                    <a:pt x="26915" y="4763"/>
                  </a:lnTo>
                  <a:lnTo>
                    <a:pt x="26915" y="4763"/>
                  </a:lnTo>
                  <a:lnTo>
                    <a:pt x="27293" y="4536"/>
                  </a:lnTo>
                  <a:lnTo>
                    <a:pt x="27500" y="4423"/>
                  </a:lnTo>
                  <a:lnTo>
                    <a:pt x="27708" y="4347"/>
                  </a:lnTo>
                  <a:lnTo>
                    <a:pt x="27708" y="4347"/>
                  </a:lnTo>
                  <a:lnTo>
                    <a:pt x="27897" y="4291"/>
                  </a:lnTo>
                  <a:lnTo>
                    <a:pt x="27973" y="4291"/>
                  </a:lnTo>
                  <a:lnTo>
                    <a:pt x="28049" y="4291"/>
                  </a:lnTo>
                  <a:lnTo>
                    <a:pt x="28162" y="4347"/>
                  </a:lnTo>
                  <a:lnTo>
                    <a:pt x="28275" y="4423"/>
                  </a:lnTo>
                  <a:lnTo>
                    <a:pt x="28370" y="4536"/>
                  </a:lnTo>
                  <a:lnTo>
                    <a:pt x="28445" y="4669"/>
                  </a:lnTo>
                  <a:lnTo>
                    <a:pt x="28616" y="4952"/>
                  </a:lnTo>
                  <a:lnTo>
                    <a:pt x="28616" y="4952"/>
                  </a:lnTo>
                  <a:lnTo>
                    <a:pt x="28748" y="5217"/>
                  </a:lnTo>
                  <a:lnTo>
                    <a:pt x="28805" y="5368"/>
                  </a:lnTo>
                  <a:lnTo>
                    <a:pt x="28823" y="5519"/>
                  </a:lnTo>
                  <a:lnTo>
                    <a:pt x="28842" y="5652"/>
                  </a:lnTo>
                  <a:lnTo>
                    <a:pt x="28842" y="5803"/>
                  </a:lnTo>
                  <a:lnTo>
                    <a:pt x="28805" y="5954"/>
                  </a:lnTo>
                  <a:lnTo>
                    <a:pt x="28748" y="6105"/>
                  </a:lnTo>
                  <a:lnTo>
                    <a:pt x="28748" y="6105"/>
                  </a:lnTo>
                  <a:lnTo>
                    <a:pt x="28729" y="6181"/>
                  </a:lnTo>
                  <a:lnTo>
                    <a:pt x="28691" y="6275"/>
                  </a:lnTo>
                  <a:lnTo>
                    <a:pt x="28691" y="6351"/>
                  </a:lnTo>
                  <a:lnTo>
                    <a:pt x="28729" y="6427"/>
                  </a:lnTo>
                  <a:lnTo>
                    <a:pt x="28729" y="6427"/>
                  </a:lnTo>
                  <a:close/>
                  <a:moveTo>
                    <a:pt x="10944" y="9299"/>
                  </a:moveTo>
                  <a:lnTo>
                    <a:pt x="10944" y="9299"/>
                  </a:lnTo>
                  <a:lnTo>
                    <a:pt x="10981" y="9488"/>
                  </a:lnTo>
                  <a:lnTo>
                    <a:pt x="11000" y="9677"/>
                  </a:lnTo>
                  <a:lnTo>
                    <a:pt x="11019" y="9866"/>
                  </a:lnTo>
                  <a:lnTo>
                    <a:pt x="11019" y="10055"/>
                  </a:lnTo>
                  <a:lnTo>
                    <a:pt x="10981" y="10415"/>
                  </a:lnTo>
                  <a:lnTo>
                    <a:pt x="10944" y="10793"/>
                  </a:lnTo>
                  <a:lnTo>
                    <a:pt x="10944" y="10793"/>
                  </a:lnTo>
                  <a:lnTo>
                    <a:pt x="10906" y="11095"/>
                  </a:lnTo>
                  <a:lnTo>
                    <a:pt x="10868" y="11246"/>
                  </a:lnTo>
                  <a:lnTo>
                    <a:pt x="10830" y="11378"/>
                  </a:lnTo>
                  <a:lnTo>
                    <a:pt x="10830" y="11378"/>
                  </a:lnTo>
                  <a:lnTo>
                    <a:pt x="10792" y="11492"/>
                  </a:lnTo>
                  <a:lnTo>
                    <a:pt x="10717" y="11549"/>
                  </a:lnTo>
                  <a:lnTo>
                    <a:pt x="10622" y="11586"/>
                  </a:lnTo>
                  <a:lnTo>
                    <a:pt x="10509" y="11586"/>
                  </a:lnTo>
                  <a:lnTo>
                    <a:pt x="10509" y="11586"/>
                  </a:lnTo>
                  <a:lnTo>
                    <a:pt x="10188" y="11549"/>
                  </a:lnTo>
                  <a:lnTo>
                    <a:pt x="10017" y="11530"/>
                  </a:lnTo>
                  <a:lnTo>
                    <a:pt x="9942" y="11492"/>
                  </a:lnTo>
                  <a:lnTo>
                    <a:pt x="9866" y="11454"/>
                  </a:lnTo>
                  <a:lnTo>
                    <a:pt x="9866" y="11454"/>
                  </a:lnTo>
                  <a:lnTo>
                    <a:pt x="9828" y="11416"/>
                  </a:lnTo>
                  <a:lnTo>
                    <a:pt x="9791" y="11360"/>
                  </a:lnTo>
                  <a:lnTo>
                    <a:pt x="9734" y="11227"/>
                  </a:lnTo>
                  <a:lnTo>
                    <a:pt x="9734" y="11227"/>
                  </a:lnTo>
                  <a:lnTo>
                    <a:pt x="9602" y="10925"/>
                  </a:lnTo>
                  <a:lnTo>
                    <a:pt x="9545" y="10755"/>
                  </a:lnTo>
                  <a:lnTo>
                    <a:pt x="9488" y="10566"/>
                  </a:lnTo>
                  <a:lnTo>
                    <a:pt x="9450" y="10396"/>
                  </a:lnTo>
                  <a:lnTo>
                    <a:pt x="9432" y="10226"/>
                  </a:lnTo>
                  <a:lnTo>
                    <a:pt x="9450" y="10055"/>
                  </a:lnTo>
                  <a:lnTo>
                    <a:pt x="9469" y="9980"/>
                  </a:lnTo>
                  <a:lnTo>
                    <a:pt x="9507" y="9904"/>
                  </a:lnTo>
                  <a:lnTo>
                    <a:pt x="9507" y="9904"/>
                  </a:lnTo>
                  <a:lnTo>
                    <a:pt x="9658" y="9715"/>
                  </a:lnTo>
                  <a:lnTo>
                    <a:pt x="9810" y="9545"/>
                  </a:lnTo>
                  <a:lnTo>
                    <a:pt x="10131" y="9205"/>
                  </a:lnTo>
                  <a:lnTo>
                    <a:pt x="10131" y="9205"/>
                  </a:lnTo>
                  <a:lnTo>
                    <a:pt x="10282" y="9054"/>
                  </a:lnTo>
                  <a:lnTo>
                    <a:pt x="10377" y="8978"/>
                  </a:lnTo>
                  <a:lnTo>
                    <a:pt x="10414" y="8978"/>
                  </a:lnTo>
                  <a:lnTo>
                    <a:pt x="10433" y="8997"/>
                  </a:lnTo>
                  <a:lnTo>
                    <a:pt x="10433" y="8997"/>
                  </a:lnTo>
                  <a:lnTo>
                    <a:pt x="10433" y="9016"/>
                  </a:lnTo>
                  <a:lnTo>
                    <a:pt x="10433" y="9035"/>
                  </a:lnTo>
                  <a:lnTo>
                    <a:pt x="10433" y="9035"/>
                  </a:lnTo>
                  <a:lnTo>
                    <a:pt x="10433" y="9035"/>
                  </a:lnTo>
                  <a:lnTo>
                    <a:pt x="10433" y="9035"/>
                  </a:lnTo>
                  <a:lnTo>
                    <a:pt x="10471" y="9016"/>
                  </a:lnTo>
                  <a:lnTo>
                    <a:pt x="10528" y="9035"/>
                  </a:lnTo>
                  <a:lnTo>
                    <a:pt x="10641" y="9054"/>
                  </a:lnTo>
                  <a:lnTo>
                    <a:pt x="10641" y="9054"/>
                  </a:lnTo>
                  <a:lnTo>
                    <a:pt x="10736" y="9073"/>
                  </a:lnTo>
                  <a:lnTo>
                    <a:pt x="10830" y="9129"/>
                  </a:lnTo>
                  <a:lnTo>
                    <a:pt x="10906" y="9205"/>
                  </a:lnTo>
                  <a:lnTo>
                    <a:pt x="10944" y="9299"/>
                  </a:lnTo>
                  <a:lnTo>
                    <a:pt x="10944" y="9299"/>
                  </a:lnTo>
                  <a:close/>
                  <a:moveTo>
                    <a:pt x="12456" y="5822"/>
                  </a:moveTo>
                  <a:lnTo>
                    <a:pt x="12456" y="5822"/>
                  </a:lnTo>
                  <a:lnTo>
                    <a:pt x="11889" y="5652"/>
                  </a:lnTo>
                  <a:lnTo>
                    <a:pt x="11605" y="5576"/>
                  </a:lnTo>
                  <a:lnTo>
                    <a:pt x="11341" y="5482"/>
                  </a:lnTo>
                  <a:lnTo>
                    <a:pt x="11341" y="5482"/>
                  </a:lnTo>
                  <a:lnTo>
                    <a:pt x="11038" y="5349"/>
                  </a:lnTo>
                  <a:lnTo>
                    <a:pt x="10736" y="5198"/>
                  </a:lnTo>
                  <a:lnTo>
                    <a:pt x="10131" y="4877"/>
                  </a:lnTo>
                  <a:lnTo>
                    <a:pt x="10131" y="4877"/>
                  </a:lnTo>
                  <a:lnTo>
                    <a:pt x="9942" y="4782"/>
                  </a:lnTo>
                  <a:lnTo>
                    <a:pt x="9753" y="4650"/>
                  </a:lnTo>
                  <a:lnTo>
                    <a:pt x="9677" y="4593"/>
                  </a:lnTo>
                  <a:lnTo>
                    <a:pt x="9602" y="4518"/>
                  </a:lnTo>
                  <a:lnTo>
                    <a:pt x="9526" y="4442"/>
                  </a:lnTo>
                  <a:lnTo>
                    <a:pt x="9469" y="4347"/>
                  </a:lnTo>
                  <a:lnTo>
                    <a:pt x="9469" y="4347"/>
                  </a:lnTo>
                  <a:lnTo>
                    <a:pt x="9564" y="4121"/>
                  </a:lnTo>
                  <a:lnTo>
                    <a:pt x="9564" y="4121"/>
                  </a:lnTo>
                  <a:lnTo>
                    <a:pt x="10188" y="2665"/>
                  </a:lnTo>
                  <a:lnTo>
                    <a:pt x="10188" y="2665"/>
                  </a:lnTo>
                  <a:lnTo>
                    <a:pt x="10206" y="2609"/>
                  </a:lnTo>
                  <a:lnTo>
                    <a:pt x="10206" y="2609"/>
                  </a:lnTo>
                  <a:lnTo>
                    <a:pt x="10433" y="2174"/>
                  </a:lnTo>
                  <a:lnTo>
                    <a:pt x="10433" y="2174"/>
                  </a:lnTo>
                  <a:lnTo>
                    <a:pt x="10528" y="2023"/>
                  </a:lnTo>
                  <a:lnTo>
                    <a:pt x="10622" y="1890"/>
                  </a:lnTo>
                  <a:lnTo>
                    <a:pt x="10679" y="1834"/>
                  </a:lnTo>
                  <a:lnTo>
                    <a:pt x="10736" y="1777"/>
                  </a:lnTo>
                  <a:lnTo>
                    <a:pt x="10811" y="1720"/>
                  </a:lnTo>
                  <a:lnTo>
                    <a:pt x="10906" y="1701"/>
                  </a:lnTo>
                  <a:lnTo>
                    <a:pt x="10906" y="1701"/>
                  </a:lnTo>
                  <a:lnTo>
                    <a:pt x="11227" y="1645"/>
                  </a:lnTo>
                  <a:lnTo>
                    <a:pt x="11397" y="1607"/>
                  </a:lnTo>
                  <a:lnTo>
                    <a:pt x="11567" y="1607"/>
                  </a:lnTo>
                  <a:lnTo>
                    <a:pt x="11737" y="1607"/>
                  </a:lnTo>
                  <a:lnTo>
                    <a:pt x="11908" y="1626"/>
                  </a:lnTo>
                  <a:lnTo>
                    <a:pt x="12078" y="1664"/>
                  </a:lnTo>
                  <a:lnTo>
                    <a:pt x="12229" y="1720"/>
                  </a:lnTo>
                  <a:lnTo>
                    <a:pt x="12229" y="1720"/>
                  </a:lnTo>
                  <a:lnTo>
                    <a:pt x="12399" y="1815"/>
                  </a:lnTo>
                  <a:lnTo>
                    <a:pt x="12550" y="1909"/>
                  </a:lnTo>
                  <a:lnTo>
                    <a:pt x="12701" y="2023"/>
                  </a:lnTo>
                  <a:lnTo>
                    <a:pt x="12834" y="2155"/>
                  </a:lnTo>
                  <a:lnTo>
                    <a:pt x="12834" y="2155"/>
                  </a:lnTo>
                  <a:lnTo>
                    <a:pt x="12928" y="2287"/>
                  </a:lnTo>
                  <a:lnTo>
                    <a:pt x="13023" y="2420"/>
                  </a:lnTo>
                  <a:lnTo>
                    <a:pt x="13231" y="2684"/>
                  </a:lnTo>
                  <a:lnTo>
                    <a:pt x="13231" y="2684"/>
                  </a:lnTo>
                  <a:lnTo>
                    <a:pt x="13325" y="2798"/>
                  </a:lnTo>
                  <a:lnTo>
                    <a:pt x="13438" y="2911"/>
                  </a:lnTo>
                  <a:lnTo>
                    <a:pt x="13552" y="3006"/>
                  </a:lnTo>
                  <a:lnTo>
                    <a:pt x="13665" y="3119"/>
                  </a:lnTo>
                  <a:lnTo>
                    <a:pt x="13665" y="3119"/>
                  </a:lnTo>
                  <a:lnTo>
                    <a:pt x="13741" y="3308"/>
                  </a:lnTo>
                  <a:lnTo>
                    <a:pt x="13816" y="3478"/>
                  </a:lnTo>
                  <a:lnTo>
                    <a:pt x="13854" y="3667"/>
                  </a:lnTo>
                  <a:lnTo>
                    <a:pt x="13892" y="3875"/>
                  </a:lnTo>
                  <a:lnTo>
                    <a:pt x="13892" y="3875"/>
                  </a:lnTo>
                  <a:lnTo>
                    <a:pt x="13930" y="4102"/>
                  </a:lnTo>
                  <a:lnTo>
                    <a:pt x="13949" y="4329"/>
                  </a:lnTo>
                  <a:lnTo>
                    <a:pt x="13930" y="4555"/>
                  </a:lnTo>
                  <a:lnTo>
                    <a:pt x="13911" y="4650"/>
                  </a:lnTo>
                  <a:lnTo>
                    <a:pt x="13873" y="4763"/>
                  </a:lnTo>
                  <a:lnTo>
                    <a:pt x="13873" y="4763"/>
                  </a:lnTo>
                  <a:lnTo>
                    <a:pt x="13798" y="4933"/>
                  </a:lnTo>
                  <a:lnTo>
                    <a:pt x="13722" y="5104"/>
                  </a:lnTo>
                  <a:lnTo>
                    <a:pt x="13722" y="5104"/>
                  </a:lnTo>
                  <a:lnTo>
                    <a:pt x="13590" y="5311"/>
                  </a:lnTo>
                  <a:lnTo>
                    <a:pt x="13514" y="5425"/>
                  </a:lnTo>
                  <a:lnTo>
                    <a:pt x="13420" y="5500"/>
                  </a:lnTo>
                  <a:lnTo>
                    <a:pt x="13420" y="5500"/>
                  </a:lnTo>
                  <a:lnTo>
                    <a:pt x="13249" y="5633"/>
                  </a:lnTo>
                  <a:lnTo>
                    <a:pt x="13042" y="5727"/>
                  </a:lnTo>
                  <a:lnTo>
                    <a:pt x="12834" y="5803"/>
                  </a:lnTo>
                  <a:lnTo>
                    <a:pt x="12720" y="5822"/>
                  </a:lnTo>
                  <a:lnTo>
                    <a:pt x="12626" y="5841"/>
                  </a:lnTo>
                  <a:lnTo>
                    <a:pt x="12626" y="5841"/>
                  </a:lnTo>
                  <a:lnTo>
                    <a:pt x="12456" y="5822"/>
                  </a:lnTo>
                  <a:lnTo>
                    <a:pt x="12456" y="5822"/>
                  </a:lnTo>
                  <a:close/>
                  <a:moveTo>
                    <a:pt x="8770" y="14762"/>
                  </a:moveTo>
                  <a:lnTo>
                    <a:pt x="8770" y="14762"/>
                  </a:lnTo>
                  <a:lnTo>
                    <a:pt x="8789" y="15064"/>
                  </a:lnTo>
                  <a:lnTo>
                    <a:pt x="8789" y="15291"/>
                  </a:lnTo>
                  <a:lnTo>
                    <a:pt x="8789" y="15499"/>
                  </a:lnTo>
                  <a:lnTo>
                    <a:pt x="8751" y="15688"/>
                  </a:lnTo>
                  <a:lnTo>
                    <a:pt x="8713" y="15782"/>
                  </a:lnTo>
                  <a:lnTo>
                    <a:pt x="8676" y="15858"/>
                  </a:lnTo>
                  <a:lnTo>
                    <a:pt x="8638" y="15915"/>
                  </a:lnTo>
                  <a:lnTo>
                    <a:pt x="8581" y="15952"/>
                  </a:lnTo>
                  <a:lnTo>
                    <a:pt x="8505" y="15952"/>
                  </a:lnTo>
                  <a:lnTo>
                    <a:pt x="8430" y="15952"/>
                  </a:lnTo>
                  <a:lnTo>
                    <a:pt x="8430" y="15952"/>
                  </a:lnTo>
                  <a:lnTo>
                    <a:pt x="8279" y="15877"/>
                  </a:lnTo>
                  <a:lnTo>
                    <a:pt x="8127" y="15782"/>
                  </a:lnTo>
                  <a:lnTo>
                    <a:pt x="8052" y="15726"/>
                  </a:lnTo>
                  <a:lnTo>
                    <a:pt x="7995" y="15650"/>
                  </a:lnTo>
                  <a:lnTo>
                    <a:pt x="7957" y="15574"/>
                  </a:lnTo>
                  <a:lnTo>
                    <a:pt x="7920" y="15499"/>
                  </a:lnTo>
                  <a:lnTo>
                    <a:pt x="7920" y="15499"/>
                  </a:lnTo>
                  <a:lnTo>
                    <a:pt x="7787" y="15045"/>
                  </a:lnTo>
                  <a:lnTo>
                    <a:pt x="7674" y="14592"/>
                  </a:lnTo>
                  <a:lnTo>
                    <a:pt x="7674" y="14592"/>
                  </a:lnTo>
                  <a:lnTo>
                    <a:pt x="7636" y="14592"/>
                  </a:lnTo>
                  <a:lnTo>
                    <a:pt x="7617" y="14573"/>
                  </a:lnTo>
                  <a:lnTo>
                    <a:pt x="7617" y="14573"/>
                  </a:lnTo>
                  <a:lnTo>
                    <a:pt x="7523" y="14232"/>
                  </a:lnTo>
                  <a:lnTo>
                    <a:pt x="7523" y="14232"/>
                  </a:lnTo>
                  <a:lnTo>
                    <a:pt x="7485" y="14081"/>
                  </a:lnTo>
                  <a:lnTo>
                    <a:pt x="7466" y="13911"/>
                  </a:lnTo>
                  <a:lnTo>
                    <a:pt x="7447" y="13741"/>
                  </a:lnTo>
                  <a:lnTo>
                    <a:pt x="7466" y="13590"/>
                  </a:lnTo>
                  <a:lnTo>
                    <a:pt x="7466" y="13590"/>
                  </a:lnTo>
                  <a:lnTo>
                    <a:pt x="7485" y="13495"/>
                  </a:lnTo>
                  <a:lnTo>
                    <a:pt x="7523" y="13420"/>
                  </a:lnTo>
                  <a:lnTo>
                    <a:pt x="7560" y="13344"/>
                  </a:lnTo>
                  <a:lnTo>
                    <a:pt x="7617" y="13287"/>
                  </a:lnTo>
                  <a:lnTo>
                    <a:pt x="7693" y="13231"/>
                  </a:lnTo>
                  <a:lnTo>
                    <a:pt x="7768" y="13193"/>
                  </a:lnTo>
                  <a:lnTo>
                    <a:pt x="7863" y="13174"/>
                  </a:lnTo>
                  <a:lnTo>
                    <a:pt x="7938" y="13174"/>
                  </a:lnTo>
                  <a:lnTo>
                    <a:pt x="7938" y="13174"/>
                  </a:lnTo>
                  <a:lnTo>
                    <a:pt x="8014" y="13174"/>
                  </a:lnTo>
                  <a:lnTo>
                    <a:pt x="8071" y="13212"/>
                  </a:lnTo>
                  <a:lnTo>
                    <a:pt x="8165" y="13306"/>
                  </a:lnTo>
                  <a:lnTo>
                    <a:pt x="8260" y="13401"/>
                  </a:lnTo>
                  <a:lnTo>
                    <a:pt x="8335" y="13514"/>
                  </a:lnTo>
                  <a:lnTo>
                    <a:pt x="8335" y="13514"/>
                  </a:lnTo>
                  <a:lnTo>
                    <a:pt x="8430" y="13647"/>
                  </a:lnTo>
                  <a:lnTo>
                    <a:pt x="8505" y="13798"/>
                  </a:lnTo>
                  <a:lnTo>
                    <a:pt x="8562" y="13949"/>
                  </a:lnTo>
                  <a:lnTo>
                    <a:pt x="8619" y="14100"/>
                  </a:lnTo>
                  <a:lnTo>
                    <a:pt x="8713" y="14421"/>
                  </a:lnTo>
                  <a:lnTo>
                    <a:pt x="8770" y="14762"/>
                  </a:lnTo>
                  <a:lnTo>
                    <a:pt x="8770" y="14762"/>
                  </a:lnTo>
                  <a:close/>
                  <a:moveTo>
                    <a:pt x="5954" y="21641"/>
                  </a:moveTo>
                  <a:lnTo>
                    <a:pt x="5954" y="21641"/>
                  </a:lnTo>
                  <a:lnTo>
                    <a:pt x="6105" y="21547"/>
                  </a:lnTo>
                  <a:lnTo>
                    <a:pt x="6237" y="21490"/>
                  </a:lnTo>
                  <a:lnTo>
                    <a:pt x="6351" y="21452"/>
                  </a:lnTo>
                  <a:lnTo>
                    <a:pt x="6445" y="21452"/>
                  </a:lnTo>
                  <a:lnTo>
                    <a:pt x="6502" y="21490"/>
                  </a:lnTo>
                  <a:lnTo>
                    <a:pt x="6559" y="21547"/>
                  </a:lnTo>
                  <a:lnTo>
                    <a:pt x="6578" y="21623"/>
                  </a:lnTo>
                  <a:lnTo>
                    <a:pt x="6597" y="21717"/>
                  </a:lnTo>
                  <a:lnTo>
                    <a:pt x="6597" y="21830"/>
                  </a:lnTo>
                  <a:lnTo>
                    <a:pt x="6578" y="21944"/>
                  </a:lnTo>
                  <a:lnTo>
                    <a:pt x="6521" y="22190"/>
                  </a:lnTo>
                  <a:lnTo>
                    <a:pt x="6426" y="22435"/>
                  </a:lnTo>
                  <a:lnTo>
                    <a:pt x="6332" y="22624"/>
                  </a:lnTo>
                  <a:lnTo>
                    <a:pt x="6332" y="22624"/>
                  </a:lnTo>
                  <a:lnTo>
                    <a:pt x="6011" y="23210"/>
                  </a:lnTo>
                  <a:lnTo>
                    <a:pt x="5840" y="23475"/>
                  </a:lnTo>
                  <a:lnTo>
                    <a:pt x="5651" y="23758"/>
                  </a:lnTo>
                  <a:lnTo>
                    <a:pt x="5651" y="23758"/>
                  </a:lnTo>
                  <a:lnTo>
                    <a:pt x="5292" y="24193"/>
                  </a:lnTo>
                  <a:lnTo>
                    <a:pt x="4971" y="24647"/>
                  </a:lnTo>
                  <a:lnTo>
                    <a:pt x="4971" y="24647"/>
                  </a:lnTo>
                  <a:lnTo>
                    <a:pt x="4971" y="24666"/>
                  </a:lnTo>
                  <a:lnTo>
                    <a:pt x="4971" y="24666"/>
                  </a:lnTo>
                  <a:lnTo>
                    <a:pt x="4952" y="24684"/>
                  </a:lnTo>
                  <a:lnTo>
                    <a:pt x="4933" y="24703"/>
                  </a:lnTo>
                  <a:lnTo>
                    <a:pt x="4933" y="24703"/>
                  </a:lnTo>
                  <a:lnTo>
                    <a:pt x="4933" y="24703"/>
                  </a:lnTo>
                  <a:lnTo>
                    <a:pt x="4933" y="24703"/>
                  </a:lnTo>
                  <a:lnTo>
                    <a:pt x="4858" y="24817"/>
                  </a:lnTo>
                  <a:lnTo>
                    <a:pt x="4820" y="24930"/>
                  </a:lnTo>
                  <a:lnTo>
                    <a:pt x="4820" y="24930"/>
                  </a:lnTo>
                  <a:lnTo>
                    <a:pt x="4801" y="24949"/>
                  </a:lnTo>
                  <a:lnTo>
                    <a:pt x="4763" y="24949"/>
                  </a:lnTo>
                  <a:lnTo>
                    <a:pt x="4763" y="24949"/>
                  </a:lnTo>
                  <a:lnTo>
                    <a:pt x="4744" y="24930"/>
                  </a:lnTo>
                  <a:lnTo>
                    <a:pt x="4744" y="24892"/>
                  </a:lnTo>
                  <a:lnTo>
                    <a:pt x="4782" y="24798"/>
                  </a:lnTo>
                  <a:lnTo>
                    <a:pt x="4895" y="24628"/>
                  </a:lnTo>
                  <a:lnTo>
                    <a:pt x="4895" y="24628"/>
                  </a:lnTo>
                  <a:lnTo>
                    <a:pt x="4933" y="24061"/>
                  </a:lnTo>
                  <a:lnTo>
                    <a:pt x="4990" y="23475"/>
                  </a:lnTo>
                  <a:lnTo>
                    <a:pt x="5028" y="23191"/>
                  </a:lnTo>
                  <a:lnTo>
                    <a:pt x="5084" y="22908"/>
                  </a:lnTo>
                  <a:lnTo>
                    <a:pt x="5160" y="22624"/>
                  </a:lnTo>
                  <a:lnTo>
                    <a:pt x="5236" y="22341"/>
                  </a:lnTo>
                  <a:lnTo>
                    <a:pt x="5236" y="22341"/>
                  </a:lnTo>
                  <a:lnTo>
                    <a:pt x="5273" y="22246"/>
                  </a:lnTo>
                  <a:lnTo>
                    <a:pt x="5330" y="22133"/>
                  </a:lnTo>
                  <a:lnTo>
                    <a:pt x="5387" y="22038"/>
                  </a:lnTo>
                  <a:lnTo>
                    <a:pt x="5462" y="21963"/>
                  </a:lnTo>
                  <a:lnTo>
                    <a:pt x="5462" y="21963"/>
                  </a:lnTo>
                  <a:lnTo>
                    <a:pt x="5708" y="21812"/>
                  </a:lnTo>
                  <a:lnTo>
                    <a:pt x="5954" y="21641"/>
                  </a:lnTo>
                  <a:lnTo>
                    <a:pt x="5954" y="21641"/>
                  </a:lnTo>
                  <a:close/>
                  <a:moveTo>
                    <a:pt x="23909" y="19657"/>
                  </a:moveTo>
                  <a:lnTo>
                    <a:pt x="23909" y="19657"/>
                  </a:lnTo>
                  <a:lnTo>
                    <a:pt x="23966" y="19922"/>
                  </a:lnTo>
                  <a:lnTo>
                    <a:pt x="23985" y="20111"/>
                  </a:lnTo>
                  <a:lnTo>
                    <a:pt x="23985" y="20300"/>
                  </a:lnTo>
                  <a:lnTo>
                    <a:pt x="23966" y="20470"/>
                  </a:lnTo>
                  <a:lnTo>
                    <a:pt x="23947" y="20545"/>
                  </a:lnTo>
                  <a:lnTo>
                    <a:pt x="23909" y="20602"/>
                  </a:lnTo>
                  <a:lnTo>
                    <a:pt x="23872" y="20659"/>
                  </a:lnTo>
                  <a:lnTo>
                    <a:pt x="23815" y="20696"/>
                  </a:lnTo>
                  <a:lnTo>
                    <a:pt x="23758" y="20715"/>
                  </a:lnTo>
                  <a:lnTo>
                    <a:pt x="23683" y="20715"/>
                  </a:lnTo>
                  <a:lnTo>
                    <a:pt x="23683" y="20715"/>
                  </a:lnTo>
                  <a:lnTo>
                    <a:pt x="23286" y="20545"/>
                  </a:lnTo>
                  <a:lnTo>
                    <a:pt x="22889" y="20356"/>
                  </a:lnTo>
                  <a:lnTo>
                    <a:pt x="22889" y="20356"/>
                  </a:lnTo>
                  <a:lnTo>
                    <a:pt x="22700" y="20243"/>
                  </a:lnTo>
                  <a:lnTo>
                    <a:pt x="22605" y="20167"/>
                  </a:lnTo>
                  <a:lnTo>
                    <a:pt x="22549" y="20092"/>
                  </a:lnTo>
                  <a:lnTo>
                    <a:pt x="22511" y="20016"/>
                  </a:lnTo>
                  <a:lnTo>
                    <a:pt x="22473" y="19922"/>
                  </a:lnTo>
                  <a:lnTo>
                    <a:pt x="22473" y="19808"/>
                  </a:lnTo>
                  <a:lnTo>
                    <a:pt x="22473" y="19695"/>
                  </a:lnTo>
                  <a:lnTo>
                    <a:pt x="22473" y="19695"/>
                  </a:lnTo>
                  <a:lnTo>
                    <a:pt x="22511" y="19430"/>
                  </a:lnTo>
                  <a:lnTo>
                    <a:pt x="22567" y="19165"/>
                  </a:lnTo>
                  <a:lnTo>
                    <a:pt x="22567" y="19165"/>
                  </a:lnTo>
                  <a:lnTo>
                    <a:pt x="22549" y="18787"/>
                  </a:lnTo>
                  <a:lnTo>
                    <a:pt x="22549" y="18598"/>
                  </a:lnTo>
                  <a:lnTo>
                    <a:pt x="22567" y="18409"/>
                  </a:lnTo>
                  <a:lnTo>
                    <a:pt x="22605" y="18220"/>
                  </a:lnTo>
                  <a:lnTo>
                    <a:pt x="22662" y="18050"/>
                  </a:lnTo>
                  <a:lnTo>
                    <a:pt x="22738" y="17861"/>
                  </a:lnTo>
                  <a:lnTo>
                    <a:pt x="22832" y="17710"/>
                  </a:lnTo>
                  <a:lnTo>
                    <a:pt x="22832" y="17710"/>
                  </a:lnTo>
                  <a:lnTo>
                    <a:pt x="22927" y="17578"/>
                  </a:lnTo>
                  <a:lnTo>
                    <a:pt x="23021" y="17502"/>
                  </a:lnTo>
                  <a:lnTo>
                    <a:pt x="23097" y="17446"/>
                  </a:lnTo>
                  <a:lnTo>
                    <a:pt x="23172" y="17427"/>
                  </a:lnTo>
                  <a:lnTo>
                    <a:pt x="23229" y="17427"/>
                  </a:lnTo>
                  <a:lnTo>
                    <a:pt x="23305" y="17464"/>
                  </a:lnTo>
                  <a:lnTo>
                    <a:pt x="23342" y="17502"/>
                  </a:lnTo>
                  <a:lnTo>
                    <a:pt x="23399" y="17578"/>
                  </a:lnTo>
                  <a:lnTo>
                    <a:pt x="23475" y="17748"/>
                  </a:lnTo>
                  <a:lnTo>
                    <a:pt x="23550" y="17956"/>
                  </a:lnTo>
                  <a:lnTo>
                    <a:pt x="23645" y="18334"/>
                  </a:lnTo>
                  <a:lnTo>
                    <a:pt x="23645" y="18334"/>
                  </a:lnTo>
                  <a:lnTo>
                    <a:pt x="23909" y="19657"/>
                  </a:lnTo>
                  <a:lnTo>
                    <a:pt x="23909" y="19657"/>
                  </a:lnTo>
                  <a:close/>
                  <a:moveTo>
                    <a:pt x="19468" y="30581"/>
                  </a:moveTo>
                  <a:lnTo>
                    <a:pt x="19468" y="30581"/>
                  </a:lnTo>
                  <a:lnTo>
                    <a:pt x="19335" y="30525"/>
                  </a:lnTo>
                  <a:lnTo>
                    <a:pt x="19203" y="30468"/>
                  </a:lnTo>
                  <a:lnTo>
                    <a:pt x="18939" y="30317"/>
                  </a:lnTo>
                  <a:lnTo>
                    <a:pt x="18939" y="30317"/>
                  </a:lnTo>
                  <a:lnTo>
                    <a:pt x="18825" y="30222"/>
                  </a:lnTo>
                  <a:lnTo>
                    <a:pt x="18712" y="30109"/>
                  </a:lnTo>
                  <a:lnTo>
                    <a:pt x="18674" y="30052"/>
                  </a:lnTo>
                  <a:lnTo>
                    <a:pt x="18636" y="29977"/>
                  </a:lnTo>
                  <a:lnTo>
                    <a:pt x="18636" y="29901"/>
                  </a:lnTo>
                  <a:lnTo>
                    <a:pt x="18636" y="29825"/>
                  </a:lnTo>
                  <a:lnTo>
                    <a:pt x="18636" y="29825"/>
                  </a:lnTo>
                  <a:lnTo>
                    <a:pt x="18674" y="29731"/>
                  </a:lnTo>
                  <a:lnTo>
                    <a:pt x="18712" y="29636"/>
                  </a:lnTo>
                  <a:lnTo>
                    <a:pt x="18844" y="29485"/>
                  </a:lnTo>
                  <a:lnTo>
                    <a:pt x="18995" y="29334"/>
                  </a:lnTo>
                  <a:lnTo>
                    <a:pt x="19146" y="29202"/>
                  </a:lnTo>
                  <a:lnTo>
                    <a:pt x="19146" y="29202"/>
                  </a:lnTo>
                  <a:lnTo>
                    <a:pt x="19392" y="28994"/>
                  </a:lnTo>
                  <a:lnTo>
                    <a:pt x="19392" y="28994"/>
                  </a:lnTo>
                  <a:lnTo>
                    <a:pt x="19411" y="28994"/>
                  </a:lnTo>
                  <a:lnTo>
                    <a:pt x="19411" y="28994"/>
                  </a:lnTo>
                  <a:lnTo>
                    <a:pt x="20073" y="28918"/>
                  </a:lnTo>
                  <a:lnTo>
                    <a:pt x="20073" y="28918"/>
                  </a:lnTo>
                  <a:lnTo>
                    <a:pt x="20129" y="28937"/>
                  </a:lnTo>
                  <a:lnTo>
                    <a:pt x="20129" y="28937"/>
                  </a:lnTo>
                  <a:lnTo>
                    <a:pt x="20280" y="28956"/>
                  </a:lnTo>
                  <a:lnTo>
                    <a:pt x="20337" y="28994"/>
                  </a:lnTo>
                  <a:lnTo>
                    <a:pt x="20375" y="29032"/>
                  </a:lnTo>
                  <a:lnTo>
                    <a:pt x="20413" y="29088"/>
                  </a:lnTo>
                  <a:lnTo>
                    <a:pt x="20451" y="29145"/>
                  </a:lnTo>
                  <a:lnTo>
                    <a:pt x="20451" y="29202"/>
                  </a:lnTo>
                  <a:lnTo>
                    <a:pt x="20451" y="29277"/>
                  </a:lnTo>
                  <a:lnTo>
                    <a:pt x="20451" y="29277"/>
                  </a:lnTo>
                  <a:lnTo>
                    <a:pt x="20432" y="29447"/>
                  </a:lnTo>
                  <a:lnTo>
                    <a:pt x="20375" y="29655"/>
                  </a:lnTo>
                  <a:lnTo>
                    <a:pt x="20280" y="29863"/>
                  </a:lnTo>
                  <a:lnTo>
                    <a:pt x="20167" y="30090"/>
                  </a:lnTo>
                  <a:lnTo>
                    <a:pt x="20035" y="30279"/>
                  </a:lnTo>
                  <a:lnTo>
                    <a:pt x="19884" y="30449"/>
                  </a:lnTo>
                  <a:lnTo>
                    <a:pt x="19789" y="30506"/>
                  </a:lnTo>
                  <a:lnTo>
                    <a:pt x="19713" y="30544"/>
                  </a:lnTo>
                  <a:lnTo>
                    <a:pt x="19619" y="30581"/>
                  </a:lnTo>
                  <a:lnTo>
                    <a:pt x="19543" y="30581"/>
                  </a:lnTo>
                  <a:lnTo>
                    <a:pt x="19543" y="30581"/>
                  </a:lnTo>
                  <a:lnTo>
                    <a:pt x="19468" y="30581"/>
                  </a:lnTo>
                  <a:lnTo>
                    <a:pt x="19468" y="30581"/>
                  </a:lnTo>
                  <a:close/>
                  <a:moveTo>
                    <a:pt x="16652" y="27463"/>
                  </a:moveTo>
                  <a:lnTo>
                    <a:pt x="16652" y="27463"/>
                  </a:lnTo>
                  <a:lnTo>
                    <a:pt x="16822" y="27425"/>
                  </a:lnTo>
                  <a:lnTo>
                    <a:pt x="17048" y="27406"/>
                  </a:lnTo>
                  <a:lnTo>
                    <a:pt x="17294" y="27387"/>
                  </a:lnTo>
                  <a:lnTo>
                    <a:pt x="17540" y="27387"/>
                  </a:lnTo>
                  <a:lnTo>
                    <a:pt x="17767" y="27406"/>
                  </a:lnTo>
                  <a:lnTo>
                    <a:pt x="17880" y="27444"/>
                  </a:lnTo>
                  <a:lnTo>
                    <a:pt x="17956" y="27482"/>
                  </a:lnTo>
                  <a:lnTo>
                    <a:pt x="18031" y="27520"/>
                  </a:lnTo>
                  <a:lnTo>
                    <a:pt x="18088" y="27576"/>
                  </a:lnTo>
                  <a:lnTo>
                    <a:pt x="18107" y="27652"/>
                  </a:lnTo>
                  <a:lnTo>
                    <a:pt x="18107" y="27727"/>
                  </a:lnTo>
                  <a:lnTo>
                    <a:pt x="18107" y="27727"/>
                  </a:lnTo>
                  <a:lnTo>
                    <a:pt x="18050" y="27898"/>
                  </a:lnTo>
                  <a:lnTo>
                    <a:pt x="17956" y="28068"/>
                  </a:lnTo>
                  <a:lnTo>
                    <a:pt x="17823" y="28257"/>
                  </a:lnTo>
                  <a:lnTo>
                    <a:pt x="17672" y="28427"/>
                  </a:lnTo>
                  <a:lnTo>
                    <a:pt x="17351" y="28748"/>
                  </a:lnTo>
                  <a:lnTo>
                    <a:pt x="17048" y="29013"/>
                  </a:lnTo>
                  <a:lnTo>
                    <a:pt x="17048" y="29013"/>
                  </a:lnTo>
                  <a:lnTo>
                    <a:pt x="16822" y="29221"/>
                  </a:lnTo>
                  <a:lnTo>
                    <a:pt x="16557" y="29428"/>
                  </a:lnTo>
                  <a:lnTo>
                    <a:pt x="16425" y="29523"/>
                  </a:lnTo>
                  <a:lnTo>
                    <a:pt x="16274" y="29599"/>
                  </a:lnTo>
                  <a:lnTo>
                    <a:pt x="16122" y="29655"/>
                  </a:lnTo>
                  <a:lnTo>
                    <a:pt x="15971" y="29674"/>
                  </a:lnTo>
                  <a:lnTo>
                    <a:pt x="15971" y="29674"/>
                  </a:lnTo>
                  <a:lnTo>
                    <a:pt x="15839" y="29655"/>
                  </a:lnTo>
                  <a:lnTo>
                    <a:pt x="15725" y="29636"/>
                  </a:lnTo>
                  <a:lnTo>
                    <a:pt x="15631" y="29617"/>
                  </a:lnTo>
                  <a:lnTo>
                    <a:pt x="15555" y="29561"/>
                  </a:lnTo>
                  <a:lnTo>
                    <a:pt x="15499" y="29504"/>
                  </a:lnTo>
                  <a:lnTo>
                    <a:pt x="15461" y="29410"/>
                  </a:lnTo>
                  <a:lnTo>
                    <a:pt x="15442" y="29296"/>
                  </a:lnTo>
                  <a:lnTo>
                    <a:pt x="15442" y="29164"/>
                  </a:lnTo>
                  <a:lnTo>
                    <a:pt x="15442" y="29164"/>
                  </a:lnTo>
                  <a:lnTo>
                    <a:pt x="15480" y="28824"/>
                  </a:lnTo>
                  <a:lnTo>
                    <a:pt x="15480" y="28824"/>
                  </a:lnTo>
                  <a:lnTo>
                    <a:pt x="15518" y="28559"/>
                  </a:lnTo>
                  <a:lnTo>
                    <a:pt x="15536" y="28427"/>
                  </a:lnTo>
                  <a:lnTo>
                    <a:pt x="15593" y="28313"/>
                  </a:lnTo>
                  <a:lnTo>
                    <a:pt x="15593" y="28313"/>
                  </a:lnTo>
                  <a:lnTo>
                    <a:pt x="15688" y="28200"/>
                  </a:lnTo>
                  <a:lnTo>
                    <a:pt x="15896" y="27992"/>
                  </a:lnTo>
                  <a:lnTo>
                    <a:pt x="16141" y="27784"/>
                  </a:lnTo>
                  <a:lnTo>
                    <a:pt x="16255" y="27709"/>
                  </a:lnTo>
                  <a:lnTo>
                    <a:pt x="16368" y="27652"/>
                  </a:lnTo>
                  <a:lnTo>
                    <a:pt x="16368" y="27652"/>
                  </a:lnTo>
                  <a:lnTo>
                    <a:pt x="16349" y="27633"/>
                  </a:lnTo>
                  <a:lnTo>
                    <a:pt x="16368" y="27614"/>
                  </a:lnTo>
                  <a:lnTo>
                    <a:pt x="16406" y="27576"/>
                  </a:lnTo>
                  <a:lnTo>
                    <a:pt x="16519" y="27520"/>
                  </a:lnTo>
                  <a:lnTo>
                    <a:pt x="16519" y="27520"/>
                  </a:lnTo>
                  <a:lnTo>
                    <a:pt x="16576" y="27501"/>
                  </a:lnTo>
                  <a:lnTo>
                    <a:pt x="16576" y="27501"/>
                  </a:lnTo>
                  <a:lnTo>
                    <a:pt x="16595" y="27463"/>
                  </a:lnTo>
                  <a:lnTo>
                    <a:pt x="16595" y="27463"/>
                  </a:lnTo>
                  <a:lnTo>
                    <a:pt x="16652" y="27463"/>
                  </a:lnTo>
                  <a:lnTo>
                    <a:pt x="16652" y="27463"/>
                  </a:lnTo>
                  <a:lnTo>
                    <a:pt x="16652" y="27463"/>
                  </a:lnTo>
                  <a:lnTo>
                    <a:pt x="16652" y="27463"/>
                  </a:lnTo>
                  <a:lnTo>
                    <a:pt x="16652" y="27463"/>
                  </a:lnTo>
                  <a:lnTo>
                    <a:pt x="16652" y="27463"/>
                  </a:lnTo>
                  <a:lnTo>
                    <a:pt x="16652" y="27463"/>
                  </a:lnTo>
                  <a:lnTo>
                    <a:pt x="16652" y="27463"/>
                  </a:lnTo>
                  <a:close/>
                  <a:moveTo>
                    <a:pt x="10774" y="34475"/>
                  </a:moveTo>
                  <a:lnTo>
                    <a:pt x="10774" y="34475"/>
                  </a:lnTo>
                  <a:lnTo>
                    <a:pt x="10774" y="34664"/>
                  </a:lnTo>
                  <a:lnTo>
                    <a:pt x="10755" y="34872"/>
                  </a:lnTo>
                  <a:lnTo>
                    <a:pt x="10717" y="35080"/>
                  </a:lnTo>
                  <a:lnTo>
                    <a:pt x="10660" y="35288"/>
                  </a:lnTo>
                  <a:lnTo>
                    <a:pt x="10566" y="35458"/>
                  </a:lnTo>
                  <a:lnTo>
                    <a:pt x="10452" y="35628"/>
                  </a:lnTo>
                  <a:lnTo>
                    <a:pt x="10320" y="35779"/>
                  </a:lnTo>
                  <a:lnTo>
                    <a:pt x="10150" y="35911"/>
                  </a:lnTo>
                  <a:lnTo>
                    <a:pt x="10150" y="35911"/>
                  </a:lnTo>
                  <a:lnTo>
                    <a:pt x="9980" y="35968"/>
                  </a:lnTo>
                  <a:lnTo>
                    <a:pt x="9810" y="36006"/>
                  </a:lnTo>
                  <a:lnTo>
                    <a:pt x="9639" y="36025"/>
                  </a:lnTo>
                  <a:lnTo>
                    <a:pt x="9450" y="36025"/>
                  </a:lnTo>
                  <a:lnTo>
                    <a:pt x="9450" y="36025"/>
                  </a:lnTo>
                  <a:lnTo>
                    <a:pt x="9054" y="36006"/>
                  </a:lnTo>
                  <a:lnTo>
                    <a:pt x="8657" y="35949"/>
                  </a:lnTo>
                  <a:lnTo>
                    <a:pt x="8260" y="35892"/>
                  </a:lnTo>
                  <a:lnTo>
                    <a:pt x="8071" y="35836"/>
                  </a:lnTo>
                  <a:lnTo>
                    <a:pt x="7882" y="35779"/>
                  </a:lnTo>
                  <a:lnTo>
                    <a:pt x="7882" y="35779"/>
                  </a:lnTo>
                  <a:lnTo>
                    <a:pt x="7768" y="35741"/>
                  </a:lnTo>
                  <a:lnTo>
                    <a:pt x="7693" y="35685"/>
                  </a:lnTo>
                  <a:lnTo>
                    <a:pt x="7598" y="35628"/>
                  </a:lnTo>
                  <a:lnTo>
                    <a:pt x="7523" y="35552"/>
                  </a:lnTo>
                  <a:lnTo>
                    <a:pt x="7466" y="35477"/>
                  </a:lnTo>
                  <a:lnTo>
                    <a:pt x="7409" y="35401"/>
                  </a:lnTo>
                  <a:lnTo>
                    <a:pt x="7371" y="35325"/>
                  </a:lnTo>
                  <a:lnTo>
                    <a:pt x="7334" y="35231"/>
                  </a:lnTo>
                  <a:lnTo>
                    <a:pt x="7315" y="35136"/>
                  </a:lnTo>
                  <a:lnTo>
                    <a:pt x="7315" y="35042"/>
                  </a:lnTo>
                  <a:lnTo>
                    <a:pt x="7315" y="34947"/>
                  </a:lnTo>
                  <a:lnTo>
                    <a:pt x="7334" y="34872"/>
                  </a:lnTo>
                  <a:lnTo>
                    <a:pt x="7371" y="34777"/>
                  </a:lnTo>
                  <a:lnTo>
                    <a:pt x="7428" y="34683"/>
                  </a:lnTo>
                  <a:lnTo>
                    <a:pt x="7504" y="34607"/>
                  </a:lnTo>
                  <a:lnTo>
                    <a:pt x="7579" y="34532"/>
                  </a:lnTo>
                  <a:lnTo>
                    <a:pt x="7579" y="34532"/>
                  </a:lnTo>
                  <a:lnTo>
                    <a:pt x="7749" y="34437"/>
                  </a:lnTo>
                  <a:lnTo>
                    <a:pt x="7901" y="34343"/>
                  </a:lnTo>
                  <a:lnTo>
                    <a:pt x="8241" y="34191"/>
                  </a:lnTo>
                  <a:lnTo>
                    <a:pt x="8940" y="33908"/>
                  </a:lnTo>
                  <a:lnTo>
                    <a:pt x="8940" y="33908"/>
                  </a:lnTo>
                  <a:lnTo>
                    <a:pt x="9450" y="33719"/>
                  </a:lnTo>
                  <a:lnTo>
                    <a:pt x="9450" y="33719"/>
                  </a:lnTo>
                  <a:lnTo>
                    <a:pt x="9583" y="33662"/>
                  </a:lnTo>
                  <a:lnTo>
                    <a:pt x="9658" y="33662"/>
                  </a:lnTo>
                  <a:lnTo>
                    <a:pt x="9734" y="33662"/>
                  </a:lnTo>
                  <a:lnTo>
                    <a:pt x="9734" y="33662"/>
                  </a:lnTo>
                  <a:lnTo>
                    <a:pt x="9942" y="33605"/>
                  </a:lnTo>
                  <a:lnTo>
                    <a:pt x="10150" y="33568"/>
                  </a:lnTo>
                  <a:lnTo>
                    <a:pt x="10263" y="33568"/>
                  </a:lnTo>
                  <a:lnTo>
                    <a:pt x="10377" y="33587"/>
                  </a:lnTo>
                  <a:lnTo>
                    <a:pt x="10471" y="33605"/>
                  </a:lnTo>
                  <a:lnTo>
                    <a:pt x="10585" y="33643"/>
                  </a:lnTo>
                  <a:lnTo>
                    <a:pt x="10585" y="33643"/>
                  </a:lnTo>
                  <a:lnTo>
                    <a:pt x="10641" y="33719"/>
                  </a:lnTo>
                  <a:lnTo>
                    <a:pt x="10679" y="33813"/>
                  </a:lnTo>
                  <a:lnTo>
                    <a:pt x="10717" y="33908"/>
                  </a:lnTo>
                  <a:lnTo>
                    <a:pt x="10736" y="34021"/>
                  </a:lnTo>
                  <a:lnTo>
                    <a:pt x="10755" y="34267"/>
                  </a:lnTo>
                  <a:lnTo>
                    <a:pt x="10774" y="34475"/>
                  </a:lnTo>
                  <a:lnTo>
                    <a:pt x="10774" y="34475"/>
                  </a:lnTo>
                  <a:close/>
                  <a:moveTo>
                    <a:pt x="24552" y="47724"/>
                  </a:moveTo>
                  <a:lnTo>
                    <a:pt x="24552" y="47724"/>
                  </a:lnTo>
                  <a:lnTo>
                    <a:pt x="24344" y="47686"/>
                  </a:lnTo>
                  <a:lnTo>
                    <a:pt x="24155" y="47611"/>
                  </a:lnTo>
                  <a:lnTo>
                    <a:pt x="23777" y="47441"/>
                  </a:lnTo>
                  <a:lnTo>
                    <a:pt x="23777" y="47441"/>
                  </a:lnTo>
                  <a:lnTo>
                    <a:pt x="23210" y="47195"/>
                  </a:lnTo>
                  <a:lnTo>
                    <a:pt x="22662" y="46968"/>
                  </a:lnTo>
                  <a:lnTo>
                    <a:pt x="22662" y="46968"/>
                  </a:lnTo>
                  <a:lnTo>
                    <a:pt x="22284" y="46798"/>
                  </a:lnTo>
                  <a:lnTo>
                    <a:pt x="21944" y="46628"/>
                  </a:lnTo>
                  <a:lnTo>
                    <a:pt x="21660" y="46439"/>
                  </a:lnTo>
                  <a:lnTo>
                    <a:pt x="21509" y="46344"/>
                  </a:lnTo>
                  <a:lnTo>
                    <a:pt x="21396" y="46231"/>
                  </a:lnTo>
                  <a:lnTo>
                    <a:pt x="21282" y="46118"/>
                  </a:lnTo>
                  <a:lnTo>
                    <a:pt x="21169" y="45985"/>
                  </a:lnTo>
                  <a:lnTo>
                    <a:pt x="21074" y="45853"/>
                  </a:lnTo>
                  <a:lnTo>
                    <a:pt x="20980" y="45702"/>
                  </a:lnTo>
                  <a:lnTo>
                    <a:pt x="20904" y="45532"/>
                  </a:lnTo>
                  <a:lnTo>
                    <a:pt x="20829" y="45362"/>
                  </a:lnTo>
                  <a:lnTo>
                    <a:pt x="20753" y="45154"/>
                  </a:lnTo>
                  <a:lnTo>
                    <a:pt x="20696" y="44965"/>
                  </a:lnTo>
                  <a:lnTo>
                    <a:pt x="20696" y="44965"/>
                  </a:lnTo>
                  <a:lnTo>
                    <a:pt x="20658" y="44776"/>
                  </a:lnTo>
                  <a:lnTo>
                    <a:pt x="20621" y="44606"/>
                  </a:lnTo>
                  <a:lnTo>
                    <a:pt x="20602" y="44417"/>
                  </a:lnTo>
                  <a:lnTo>
                    <a:pt x="20602" y="44246"/>
                  </a:lnTo>
                  <a:lnTo>
                    <a:pt x="20621" y="44057"/>
                  </a:lnTo>
                  <a:lnTo>
                    <a:pt x="20658" y="43887"/>
                  </a:lnTo>
                  <a:lnTo>
                    <a:pt x="20715" y="43717"/>
                  </a:lnTo>
                  <a:lnTo>
                    <a:pt x="20791" y="43547"/>
                  </a:lnTo>
                  <a:lnTo>
                    <a:pt x="20791" y="43547"/>
                  </a:lnTo>
                  <a:lnTo>
                    <a:pt x="21055" y="43150"/>
                  </a:lnTo>
                  <a:lnTo>
                    <a:pt x="21320" y="42772"/>
                  </a:lnTo>
                  <a:lnTo>
                    <a:pt x="21320" y="42772"/>
                  </a:lnTo>
                  <a:lnTo>
                    <a:pt x="21792" y="42262"/>
                  </a:lnTo>
                  <a:lnTo>
                    <a:pt x="21792" y="42262"/>
                  </a:lnTo>
                  <a:lnTo>
                    <a:pt x="22492" y="41449"/>
                  </a:lnTo>
                  <a:lnTo>
                    <a:pt x="22492" y="41449"/>
                  </a:lnTo>
                  <a:lnTo>
                    <a:pt x="22605" y="41449"/>
                  </a:lnTo>
                  <a:lnTo>
                    <a:pt x="22719" y="41487"/>
                  </a:lnTo>
                  <a:lnTo>
                    <a:pt x="22813" y="41525"/>
                  </a:lnTo>
                  <a:lnTo>
                    <a:pt x="22908" y="41563"/>
                  </a:lnTo>
                  <a:lnTo>
                    <a:pt x="22908" y="41563"/>
                  </a:lnTo>
                  <a:lnTo>
                    <a:pt x="23021" y="41638"/>
                  </a:lnTo>
                  <a:lnTo>
                    <a:pt x="23116" y="41714"/>
                  </a:lnTo>
                  <a:lnTo>
                    <a:pt x="23286" y="41903"/>
                  </a:lnTo>
                  <a:lnTo>
                    <a:pt x="23437" y="42111"/>
                  </a:lnTo>
                  <a:lnTo>
                    <a:pt x="23550" y="42319"/>
                  </a:lnTo>
                  <a:lnTo>
                    <a:pt x="23664" y="42564"/>
                  </a:lnTo>
                  <a:lnTo>
                    <a:pt x="23739" y="42791"/>
                  </a:lnTo>
                  <a:lnTo>
                    <a:pt x="23890" y="43283"/>
                  </a:lnTo>
                  <a:lnTo>
                    <a:pt x="23890" y="43283"/>
                  </a:lnTo>
                  <a:lnTo>
                    <a:pt x="23985" y="43604"/>
                  </a:lnTo>
                  <a:lnTo>
                    <a:pt x="24098" y="43925"/>
                  </a:lnTo>
                  <a:lnTo>
                    <a:pt x="24325" y="44549"/>
                  </a:lnTo>
                  <a:lnTo>
                    <a:pt x="24552" y="45173"/>
                  </a:lnTo>
                  <a:lnTo>
                    <a:pt x="24665" y="45494"/>
                  </a:lnTo>
                  <a:lnTo>
                    <a:pt x="24760" y="45815"/>
                  </a:lnTo>
                  <a:lnTo>
                    <a:pt x="24760" y="45815"/>
                  </a:lnTo>
                  <a:lnTo>
                    <a:pt x="24835" y="46099"/>
                  </a:lnTo>
                  <a:lnTo>
                    <a:pt x="24892" y="46382"/>
                  </a:lnTo>
                  <a:lnTo>
                    <a:pt x="24930" y="46666"/>
                  </a:lnTo>
                  <a:lnTo>
                    <a:pt x="24949" y="46949"/>
                  </a:lnTo>
                  <a:lnTo>
                    <a:pt x="24949" y="46949"/>
                  </a:lnTo>
                  <a:lnTo>
                    <a:pt x="24968" y="47195"/>
                  </a:lnTo>
                  <a:lnTo>
                    <a:pt x="24968" y="47327"/>
                  </a:lnTo>
                  <a:lnTo>
                    <a:pt x="24930" y="47460"/>
                  </a:lnTo>
                  <a:lnTo>
                    <a:pt x="24892" y="47573"/>
                  </a:lnTo>
                  <a:lnTo>
                    <a:pt x="24835" y="47649"/>
                  </a:lnTo>
                  <a:lnTo>
                    <a:pt x="24779" y="47686"/>
                  </a:lnTo>
                  <a:lnTo>
                    <a:pt x="24741" y="47724"/>
                  </a:lnTo>
                  <a:lnTo>
                    <a:pt x="24684" y="47724"/>
                  </a:lnTo>
                  <a:lnTo>
                    <a:pt x="24609" y="47743"/>
                  </a:lnTo>
                  <a:lnTo>
                    <a:pt x="24609" y="47743"/>
                  </a:lnTo>
                  <a:lnTo>
                    <a:pt x="24552" y="47724"/>
                  </a:lnTo>
                  <a:lnTo>
                    <a:pt x="24552" y="47724"/>
                  </a:lnTo>
                  <a:close/>
                  <a:moveTo>
                    <a:pt x="16444" y="44360"/>
                  </a:moveTo>
                  <a:lnTo>
                    <a:pt x="16444" y="44360"/>
                  </a:lnTo>
                  <a:lnTo>
                    <a:pt x="16500" y="44624"/>
                  </a:lnTo>
                  <a:lnTo>
                    <a:pt x="16500" y="44889"/>
                  </a:lnTo>
                  <a:lnTo>
                    <a:pt x="16481" y="45154"/>
                  </a:lnTo>
                  <a:lnTo>
                    <a:pt x="16406" y="45418"/>
                  </a:lnTo>
                  <a:lnTo>
                    <a:pt x="16406" y="45418"/>
                  </a:lnTo>
                  <a:lnTo>
                    <a:pt x="16349" y="45588"/>
                  </a:lnTo>
                  <a:lnTo>
                    <a:pt x="16274" y="45759"/>
                  </a:lnTo>
                  <a:lnTo>
                    <a:pt x="16179" y="45910"/>
                  </a:lnTo>
                  <a:lnTo>
                    <a:pt x="16085" y="46061"/>
                  </a:lnTo>
                  <a:lnTo>
                    <a:pt x="15990" y="46212"/>
                  </a:lnTo>
                  <a:lnTo>
                    <a:pt x="15858" y="46363"/>
                  </a:lnTo>
                  <a:lnTo>
                    <a:pt x="15744" y="46496"/>
                  </a:lnTo>
                  <a:lnTo>
                    <a:pt x="15593" y="46609"/>
                  </a:lnTo>
                  <a:lnTo>
                    <a:pt x="15593" y="46609"/>
                  </a:lnTo>
                  <a:lnTo>
                    <a:pt x="15385" y="46779"/>
                  </a:lnTo>
                  <a:lnTo>
                    <a:pt x="15158" y="46949"/>
                  </a:lnTo>
                  <a:lnTo>
                    <a:pt x="15045" y="47006"/>
                  </a:lnTo>
                  <a:lnTo>
                    <a:pt x="14932" y="47063"/>
                  </a:lnTo>
                  <a:lnTo>
                    <a:pt x="14799" y="47100"/>
                  </a:lnTo>
                  <a:lnTo>
                    <a:pt x="14667" y="47100"/>
                  </a:lnTo>
                  <a:lnTo>
                    <a:pt x="14667" y="47100"/>
                  </a:lnTo>
                  <a:lnTo>
                    <a:pt x="14554" y="47063"/>
                  </a:lnTo>
                  <a:lnTo>
                    <a:pt x="14459" y="47006"/>
                  </a:lnTo>
                  <a:lnTo>
                    <a:pt x="14251" y="46874"/>
                  </a:lnTo>
                  <a:lnTo>
                    <a:pt x="14081" y="46722"/>
                  </a:lnTo>
                  <a:lnTo>
                    <a:pt x="13911" y="46571"/>
                  </a:lnTo>
                  <a:lnTo>
                    <a:pt x="13911" y="46571"/>
                  </a:lnTo>
                  <a:lnTo>
                    <a:pt x="13760" y="46420"/>
                  </a:lnTo>
                  <a:lnTo>
                    <a:pt x="13627" y="46250"/>
                  </a:lnTo>
                  <a:lnTo>
                    <a:pt x="13514" y="46042"/>
                  </a:lnTo>
                  <a:lnTo>
                    <a:pt x="13420" y="45834"/>
                  </a:lnTo>
                  <a:lnTo>
                    <a:pt x="13401" y="45740"/>
                  </a:lnTo>
                  <a:lnTo>
                    <a:pt x="13382" y="45626"/>
                  </a:lnTo>
                  <a:lnTo>
                    <a:pt x="13382" y="45532"/>
                  </a:lnTo>
                  <a:lnTo>
                    <a:pt x="13401" y="45418"/>
                  </a:lnTo>
                  <a:lnTo>
                    <a:pt x="13438" y="45324"/>
                  </a:lnTo>
                  <a:lnTo>
                    <a:pt x="13476" y="45229"/>
                  </a:lnTo>
                  <a:lnTo>
                    <a:pt x="13533" y="45135"/>
                  </a:lnTo>
                  <a:lnTo>
                    <a:pt x="13627" y="45059"/>
                  </a:lnTo>
                  <a:lnTo>
                    <a:pt x="13627" y="45059"/>
                  </a:lnTo>
                  <a:lnTo>
                    <a:pt x="14043" y="44757"/>
                  </a:lnTo>
                  <a:lnTo>
                    <a:pt x="14478" y="44492"/>
                  </a:lnTo>
                  <a:lnTo>
                    <a:pt x="14932" y="44246"/>
                  </a:lnTo>
                  <a:lnTo>
                    <a:pt x="15404" y="44057"/>
                  </a:lnTo>
                  <a:lnTo>
                    <a:pt x="15404" y="44057"/>
                  </a:lnTo>
                  <a:lnTo>
                    <a:pt x="15593" y="44001"/>
                  </a:lnTo>
                  <a:lnTo>
                    <a:pt x="15782" y="43944"/>
                  </a:lnTo>
                  <a:lnTo>
                    <a:pt x="15782" y="43944"/>
                  </a:lnTo>
                  <a:lnTo>
                    <a:pt x="15801" y="43944"/>
                  </a:lnTo>
                  <a:lnTo>
                    <a:pt x="15820" y="43963"/>
                  </a:lnTo>
                  <a:lnTo>
                    <a:pt x="15820" y="43963"/>
                  </a:lnTo>
                  <a:lnTo>
                    <a:pt x="15933" y="43944"/>
                  </a:lnTo>
                  <a:lnTo>
                    <a:pt x="16047" y="43963"/>
                  </a:lnTo>
                  <a:lnTo>
                    <a:pt x="16141" y="43982"/>
                  </a:lnTo>
                  <a:lnTo>
                    <a:pt x="16217" y="44020"/>
                  </a:lnTo>
                  <a:lnTo>
                    <a:pt x="16311" y="44076"/>
                  </a:lnTo>
                  <a:lnTo>
                    <a:pt x="16368" y="44152"/>
                  </a:lnTo>
                  <a:lnTo>
                    <a:pt x="16406" y="44246"/>
                  </a:lnTo>
                  <a:lnTo>
                    <a:pt x="16444" y="44360"/>
                  </a:lnTo>
                  <a:lnTo>
                    <a:pt x="16444" y="44360"/>
                  </a:lnTo>
                  <a:close/>
                  <a:moveTo>
                    <a:pt x="2665" y="62580"/>
                  </a:moveTo>
                  <a:lnTo>
                    <a:pt x="2665" y="62580"/>
                  </a:lnTo>
                  <a:lnTo>
                    <a:pt x="2760" y="62693"/>
                  </a:lnTo>
                  <a:lnTo>
                    <a:pt x="2816" y="62826"/>
                  </a:lnTo>
                  <a:lnTo>
                    <a:pt x="2835" y="62901"/>
                  </a:lnTo>
                  <a:lnTo>
                    <a:pt x="2854" y="62977"/>
                  </a:lnTo>
                  <a:lnTo>
                    <a:pt x="2854" y="63052"/>
                  </a:lnTo>
                  <a:lnTo>
                    <a:pt x="2835" y="63128"/>
                  </a:lnTo>
                  <a:lnTo>
                    <a:pt x="2835" y="63128"/>
                  </a:lnTo>
                  <a:lnTo>
                    <a:pt x="2703" y="63468"/>
                  </a:lnTo>
                  <a:lnTo>
                    <a:pt x="2571" y="63790"/>
                  </a:lnTo>
                  <a:lnTo>
                    <a:pt x="2571" y="63790"/>
                  </a:lnTo>
                  <a:lnTo>
                    <a:pt x="2514" y="63903"/>
                  </a:lnTo>
                  <a:lnTo>
                    <a:pt x="2438" y="64016"/>
                  </a:lnTo>
                  <a:lnTo>
                    <a:pt x="2401" y="64054"/>
                  </a:lnTo>
                  <a:lnTo>
                    <a:pt x="2344" y="64092"/>
                  </a:lnTo>
                  <a:lnTo>
                    <a:pt x="2287" y="64111"/>
                  </a:lnTo>
                  <a:lnTo>
                    <a:pt x="2230" y="64111"/>
                  </a:lnTo>
                  <a:lnTo>
                    <a:pt x="2230" y="64111"/>
                  </a:lnTo>
                  <a:lnTo>
                    <a:pt x="2079" y="64073"/>
                  </a:lnTo>
                  <a:lnTo>
                    <a:pt x="1947" y="64035"/>
                  </a:lnTo>
                  <a:lnTo>
                    <a:pt x="1815" y="63998"/>
                  </a:lnTo>
                  <a:lnTo>
                    <a:pt x="1682" y="63960"/>
                  </a:lnTo>
                  <a:lnTo>
                    <a:pt x="1682" y="63960"/>
                  </a:lnTo>
                  <a:lnTo>
                    <a:pt x="1512" y="63922"/>
                  </a:lnTo>
                  <a:lnTo>
                    <a:pt x="1323" y="63903"/>
                  </a:lnTo>
                  <a:lnTo>
                    <a:pt x="983" y="63903"/>
                  </a:lnTo>
                  <a:lnTo>
                    <a:pt x="983" y="63903"/>
                  </a:lnTo>
                  <a:lnTo>
                    <a:pt x="870" y="63922"/>
                  </a:lnTo>
                  <a:lnTo>
                    <a:pt x="870" y="63922"/>
                  </a:lnTo>
                  <a:lnTo>
                    <a:pt x="529" y="63941"/>
                  </a:lnTo>
                  <a:lnTo>
                    <a:pt x="208" y="63998"/>
                  </a:lnTo>
                  <a:lnTo>
                    <a:pt x="208" y="63998"/>
                  </a:lnTo>
                  <a:lnTo>
                    <a:pt x="38" y="64035"/>
                  </a:lnTo>
                  <a:lnTo>
                    <a:pt x="38" y="64035"/>
                  </a:lnTo>
                  <a:lnTo>
                    <a:pt x="19" y="64035"/>
                  </a:lnTo>
                  <a:lnTo>
                    <a:pt x="0" y="64016"/>
                  </a:lnTo>
                  <a:lnTo>
                    <a:pt x="0" y="64016"/>
                  </a:lnTo>
                  <a:lnTo>
                    <a:pt x="0" y="63998"/>
                  </a:lnTo>
                  <a:lnTo>
                    <a:pt x="19" y="63979"/>
                  </a:lnTo>
                  <a:lnTo>
                    <a:pt x="95" y="63960"/>
                  </a:lnTo>
                  <a:lnTo>
                    <a:pt x="359" y="63903"/>
                  </a:lnTo>
                  <a:lnTo>
                    <a:pt x="870" y="63846"/>
                  </a:lnTo>
                  <a:lnTo>
                    <a:pt x="870" y="61238"/>
                  </a:lnTo>
                  <a:lnTo>
                    <a:pt x="870" y="61238"/>
                  </a:lnTo>
                  <a:lnTo>
                    <a:pt x="624" y="61219"/>
                  </a:lnTo>
                  <a:lnTo>
                    <a:pt x="397" y="61200"/>
                  </a:lnTo>
                  <a:lnTo>
                    <a:pt x="397" y="61200"/>
                  </a:lnTo>
                  <a:lnTo>
                    <a:pt x="359" y="61181"/>
                  </a:lnTo>
                  <a:lnTo>
                    <a:pt x="359" y="61162"/>
                  </a:lnTo>
                  <a:lnTo>
                    <a:pt x="359" y="61125"/>
                  </a:lnTo>
                  <a:lnTo>
                    <a:pt x="397" y="61125"/>
                  </a:lnTo>
                  <a:lnTo>
                    <a:pt x="397" y="61125"/>
                  </a:lnTo>
                  <a:lnTo>
                    <a:pt x="492" y="61125"/>
                  </a:lnTo>
                  <a:lnTo>
                    <a:pt x="492" y="61125"/>
                  </a:lnTo>
                  <a:lnTo>
                    <a:pt x="870" y="61162"/>
                  </a:lnTo>
                  <a:lnTo>
                    <a:pt x="870" y="61162"/>
                  </a:lnTo>
                  <a:lnTo>
                    <a:pt x="1059" y="61162"/>
                  </a:lnTo>
                  <a:lnTo>
                    <a:pt x="1229" y="61200"/>
                  </a:lnTo>
                  <a:lnTo>
                    <a:pt x="1418" y="61257"/>
                  </a:lnTo>
                  <a:lnTo>
                    <a:pt x="1569" y="61351"/>
                  </a:lnTo>
                  <a:lnTo>
                    <a:pt x="1569" y="61351"/>
                  </a:lnTo>
                  <a:lnTo>
                    <a:pt x="1645" y="61389"/>
                  </a:lnTo>
                  <a:lnTo>
                    <a:pt x="1682" y="61446"/>
                  </a:lnTo>
                  <a:lnTo>
                    <a:pt x="1796" y="61578"/>
                  </a:lnTo>
                  <a:lnTo>
                    <a:pt x="1796" y="61578"/>
                  </a:lnTo>
                  <a:lnTo>
                    <a:pt x="2079" y="61881"/>
                  </a:lnTo>
                  <a:lnTo>
                    <a:pt x="2363" y="62183"/>
                  </a:lnTo>
                  <a:lnTo>
                    <a:pt x="2363" y="62183"/>
                  </a:lnTo>
                  <a:lnTo>
                    <a:pt x="2533" y="62372"/>
                  </a:lnTo>
                  <a:lnTo>
                    <a:pt x="2665" y="62580"/>
                  </a:lnTo>
                  <a:lnTo>
                    <a:pt x="2665" y="62580"/>
                  </a:lnTo>
                  <a:close/>
                  <a:moveTo>
                    <a:pt x="15253" y="64508"/>
                  </a:moveTo>
                  <a:lnTo>
                    <a:pt x="15253" y="64508"/>
                  </a:lnTo>
                  <a:lnTo>
                    <a:pt x="15102" y="64451"/>
                  </a:lnTo>
                  <a:lnTo>
                    <a:pt x="14932" y="64413"/>
                  </a:lnTo>
                  <a:lnTo>
                    <a:pt x="14932" y="64413"/>
                  </a:lnTo>
                  <a:lnTo>
                    <a:pt x="14818" y="64376"/>
                  </a:lnTo>
                  <a:lnTo>
                    <a:pt x="14762" y="64357"/>
                  </a:lnTo>
                  <a:lnTo>
                    <a:pt x="14705" y="64319"/>
                  </a:lnTo>
                  <a:lnTo>
                    <a:pt x="14705" y="64319"/>
                  </a:lnTo>
                  <a:lnTo>
                    <a:pt x="14629" y="64205"/>
                  </a:lnTo>
                  <a:lnTo>
                    <a:pt x="14573" y="64092"/>
                  </a:lnTo>
                  <a:lnTo>
                    <a:pt x="14497" y="63865"/>
                  </a:lnTo>
                  <a:lnTo>
                    <a:pt x="14440" y="63620"/>
                  </a:lnTo>
                  <a:lnTo>
                    <a:pt x="14384" y="63393"/>
                  </a:lnTo>
                  <a:lnTo>
                    <a:pt x="14384" y="63393"/>
                  </a:lnTo>
                  <a:lnTo>
                    <a:pt x="14327" y="63090"/>
                  </a:lnTo>
                  <a:lnTo>
                    <a:pt x="14270" y="62769"/>
                  </a:lnTo>
                  <a:lnTo>
                    <a:pt x="14270" y="62599"/>
                  </a:lnTo>
                  <a:lnTo>
                    <a:pt x="14289" y="62448"/>
                  </a:lnTo>
                  <a:lnTo>
                    <a:pt x="14346" y="62296"/>
                  </a:lnTo>
                  <a:lnTo>
                    <a:pt x="14384" y="62240"/>
                  </a:lnTo>
                  <a:lnTo>
                    <a:pt x="14421" y="62183"/>
                  </a:lnTo>
                  <a:lnTo>
                    <a:pt x="14421" y="62183"/>
                  </a:lnTo>
                  <a:lnTo>
                    <a:pt x="14629" y="62013"/>
                  </a:lnTo>
                  <a:lnTo>
                    <a:pt x="14837" y="61843"/>
                  </a:lnTo>
                  <a:lnTo>
                    <a:pt x="15310" y="61559"/>
                  </a:lnTo>
                  <a:lnTo>
                    <a:pt x="15310" y="61559"/>
                  </a:lnTo>
                  <a:lnTo>
                    <a:pt x="15839" y="61276"/>
                  </a:lnTo>
                  <a:lnTo>
                    <a:pt x="16103" y="61162"/>
                  </a:lnTo>
                  <a:lnTo>
                    <a:pt x="16236" y="61106"/>
                  </a:lnTo>
                  <a:lnTo>
                    <a:pt x="16387" y="61068"/>
                  </a:lnTo>
                  <a:lnTo>
                    <a:pt x="16387" y="61068"/>
                  </a:lnTo>
                  <a:lnTo>
                    <a:pt x="16387" y="61068"/>
                  </a:lnTo>
                  <a:lnTo>
                    <a:pt x="16387" y="61068"/>
                  </a:lnTo>
                  <a:lnTo>
                    <a:pt x="16425" y="61314"/>
                  </a:lnTo>
                  <a:lnTo>
                    <a:pt x="16425" y="61314"/>
                  </a:lnTo>
                  <a:lnTo>
                    <a:pt x="16330" y="61692"/>
                  </a:lnTo>
                  <a:lnTo>
                    <a:pt x="16236" y="62089"/>
                  </a:lnTo>
                  <a:lnTo>
                    <a:pt x="16122" y="62467"/>
                  </a:lnTo>
                  <a:lnTo>
                    <a:pt x="16028" y="62863"/>
                  </a:lnTo>
                  <a:lnTo>
                    <a:pt x="16028" y="62863"/>
                  </a:lnTo>
                  <a:lnTo>
                    <a:pt x="15990" y="63109"/>
                  </a:lnTo>
                  <a:lnTo>
                    <a:pt x="15971" y="63374"/>
                  </a:lnTo>
                  <a:lnTo>
                    <a:pt x="15952" y="63638"/>
                  </a:lnTo>
                  <a:lnTo>
                    <a:pt x="15914" y="63771"/>
                  </a:lnTo>
                  <a:lnTo>
                    <a:pt x="15877" y="63903"/>
                  </a:lnTo>
                  <a:lnTo>
                    <a:pt x="15877" y="63903"/>
                  </a:lnTo>
                  <a:lnTo>
                    <a:pt x="15801" y="64111"/>
                  </a:lnTo>
                  <a:lnTo>
                    <a:pt x="15763" y="64205"/>
                  </a:lnTo>
                  <a:lnTo>
                    <a:pt x="15707" y="64300"/>
                  </a:lnTo>
                  <a:lnTo>
                    <a:pt x="15631" y="64394"/>
                  </a:lnTo>
                  <a:lnTo>
                    <a:pt x="15555" y="64451"/>
                  </a:lnTo>
                  <a:lnTo>
                    <a:pt x="15461" y="64508"/>
                  </a:lnTo>
                  <a:lnTo>
                    <a:pt x="15347" y="64527"/>
                  </a:lnTo>
                  <a:lnTo>
                    <a:pt x="15347" y="64527"/>
                  </a:lnTo>
                  <a:lnTo>
                    <a:pt x="15253" y="64508"/>
                  </a:lnTo>
                  <a:lnTo>
                    <a:pt x="15253" y="6450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631" name="Google Shape;631;p25"/>
          <p:cNvSpPr/>
          <p:nvPr/>
        </p:nvSpPr>
        <p:spPr>
          <a:xfrm flipH="1">
            <a:off x="10970803" y="-104019"/>
            <a:ext cx="2180955" cy="2131196"/>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632" name="Google Shape;632;p25"/>
          <p:cNvSpPr/>
          <p:nvPr/>
        </p:nvSpPr>
        <p:spPr>
          <a:xfrm rot="-5400000" flipH="1">
            <a:off x="9293265" y="1816884"/>
            <a:ext cx="4761019" cy="1127219"/>
          </a:xfrm>
          <a:custGeom>
            <a:avLst/>
            <a:gdLst/>
            <a:ahLst/>
            <a:cxnLst/>
            <a:rect l="l" t="t" r="r" b="b"/>
            <a:pathLst>
              <a:path w="47819" h="11322" extrusionOk="0">
                <a:moveTo>
                  <a:pt x="20470" y="0"/>
                </a:moveTo>
                <a:lnTo>
                  <a:pt x="20337" y="19"/>
                </a:lnTo>
                <a:lnTo>
                  <a:pt x="20148" y="114"/>
                </a:lnTo>
                <a:lnTo>
                  <a:pt x="19978" y="208"/>
                </a:lnTo>
                <a:lnTo>
                  <a:pt x="19638" y="435"/>
                </a:lnTo>
                <a:lnTo>
                  <a:pt x="19317" y="681"/>
                </a:lnTo>
                <a:lnTo>
                  <a:pt x="19128" y="794"/>
                </a:lnTo>
                <a:lnTo>
                  <a:pt x="18939" y="870"/>
                </a:lnTo>
                <a:lnTo>
                  <a:pt x="18712" y="945"/>
                </a:lnTo>
                <a:lnTo>
                  <a:pt x="18466" y="983"/>
                </a:lnTo>
                <a:lnTo>
                  <a:pt x="17994" y="1059"/>
                </a:lnTo>
                <a:lnTo>
                  <a:pt x="17786" y="1078"/>
                </a:lnTo>
                <a:lnTo>
                  <a:pt x="17597" y="1116"/>
                </a:lnTo>
                <a:lnTo>
                  <a:pt x="17294" y="1229"/>
                </a:lnTo>
                <a:lnTo>
                  <a:pt x="17011" y="1380"/>
                </a:lnTo>
                <a:lnTo>
                  <a:pt x="16860" y="1456"/>
                </a:lnTo>
                <a:lnTo>
                  <a:pt x="16709" y="1531"/>
                </a:lnTo>
                <a:lnTo>
                  <a:pt x="16557" y="1588"/>
                </a:lnTo>
                <a:lnTo>
                  <a:pt x="16406" y="1607"/>
                </a:lnTo>
                <a:lnTo>
                  <a:pt x="16255" y="1607"/>
                </a:lnTo>
                <a:lnTo>
                  <a:pt x="16123" y="1569"/>
                </a:lnTo>
                <a:lnTo>
                  <a:pt x="15990" y="1475"/>
                </a:lnTo>
                <a:lnTo>
                  <a:pt x="15858" y="1342"/>
                </a:lnTo>
                <a:lnTo>
                  <a:pt x="15688" y="1097"/>
                </a:lnTo>
                <a:lnTo>
                  <a:pt x="15612" y="1002"/>
                </a:lnTo>
                <a:lnTo>
                  <a:pt x="15556" y="983"/>
                </a:lnTo>
                <a:lnTo>
                  <a:pt x="15499" y="945"/>
                </a:lnTo>
                <a:lnTo>
                  <a:pt x="15367" y="945"/>
                </a:lnTo>
                <a:lnTo>
                  <a:pt x="15215" y="964"/>
                </a:lnTo>
                <a:lnTo>
                  <a:pt x="15064" y="1021"/>
                </a:lnTo>
                <a:lnTo>
                  <a:pt x="14913" y="1078"/>
                </a:lnTo>
                <a:lnTo>
                  <a:pt x="14762" y="1153"/>
                </a:lnTo>
                <a:lnTo>
                  <a:pt x="14611" y="1248"/>
                </a:lnTo>
                <a:lnTo>
                  <a:pt x="14384" y="1437"/>
                </a:lnTo>
                <a:lnTo>
                  <a:pt x="14214" y="1607"/>
                </a:lnTo>
                <a:lnTo>
                  <a:pt x="14044" y="1777"/>
                </a:lnTo>
                <a:lnTo>
                  <a:pt x="13722" y="2155"/>
                </a:lnTo>
                <a:lnTo>
                  <a:pt x="13533" y="2382"/>
                </a:lnTo>
                <a:lnTo>
                  <a:pt x="13325" y="2590"/>
                </a:lnTo>
                <a:lnTo>
                  <a:pt x="13117" y="2798"/>
                </a:lnTo>
                <a:lnTo>
                  <a:pt x="12891" y="2987"/>
                </a:lnTo>
                <a:lnTo>
                  <a:pt x="12702" y="3119"/>
                </a:lnTo>
                <a:lnTo>
                  <a:pt x="12494" y="3251"/>
                </a:lnTo>
                <a:lnTo>
                  <a:pt x="12305" y="3327"/>
                </a:lnTo>
                <a:lnTo>
                  <a:pt x="12135" y="3421"/>
                </a:lnTo>
                <a:lnTo>
                  <a:pt x="11927" y="3592"/>
                </a:lnTo>
                <a:lnTo>
                  <a:pt x="11738" y="3781"/>
                </a:lnTo>
                <a:lnTo>
                  <a:pt x="11568" y="3988"/>
                </a:lnTo>
                <a:lnTo>
                  <a:pt x="11416" y="4196"/>
                </a:lnTo>
                <a:lnTo>
                  <a:pt x="11209" y="4555"/>
                </a:lnTo>
                <a:lnTo>
                  <a:pt x="11020" y="4933"/>
                </a:lnTo>
                <a:lnTo>
                  <a:pt x="10812" y="5312"/>
                </a:lnTo>
                <a:lnTo>
                  <a:pt x="10717" y="5482"/>
                </a:lnTo>
                <a:lnTo>
                  <a:pt x="10585" y="5671"/>
                </a:lnTo>
                <a:lnTo>
                  <a:pt x="10453" y="5822"/>
                </a:lnTo>
                <a:lnTo>
                  <a:pt x="10301" y="5954"/>
                </a:lnTo>
                <a:lnTo>
                  <a:pt x="10131" y="6086"/>
                </a:lnTo>
                <a:lnTo>
                  <a:pt x="9942" y="6181"/>
                </a:lnTo>
                <a:lnTo>
                  <a:pt x="9810" y="6275"/>
                </a:lnTo>
                <a:lnTo>
                  <a:pt x="9697" y="6389"/>
                </a:lnTo>
                <a:lnTo>
                  <a:pt x="9564" y="6502"/>
                </a:lnTo>
                <a:lnTo>
                  <a:pt x="9432" y="6597"/>
                </a:lnTo>
                <a:lnTo>
                  <a:pt x="9262" y="6710"/>
                </a:lnTo>
                <a:lnTo>
                  <a:pt x="9092" y="6824"/>
                </a:lnTo>
                <a:lnTo>
                  <a:pt x="8903" y="6899"/>
                </a:lnTo>
                <a:lnTo>
                  <a:pt x="8695" y="6937"/>
                </a:lnTo>
                <a:lnTo>
                  <a:pt x="8581" y="6956"/>
                </a:lnTo>
                <a:lnTo>
                  <a:pt x="8468" y="6956"/>
                </a:lnTo>
                <a:lnTo>
                  <a:pt x="8241" y="6937"/>
                </a:lnTo>
                <a:lnTo>
                  <a:pt x="8071" y="6937"/>
                </a:lnTo>
                <a:lnTo>
                  <a:pt x="7901" y="6956"/>
                </a:lnTo>
                <a:lnTo>
                  <a:pt x="7580" y="6994"/>
                </a:lnTo>
                <a:lnTo>
                  <a:pt x="7315" y="6994"/>
                </a:lnTo>
                <a:lnTo>
                  <a:pt x="7183" y="7013"/>
                </a:lnTo>
                <a:lnTo>
                  <a:pt x="7069" y="7031"/>
                </a:lnTo>
                <a:lnTo>
                  <a:pt x="6672" y="7126"/>
                </a:lnTo>
                <a:lnTo>
                  <a:pt x="6465" y="7164"/>
                </a:lnTo>
                <a:lnTo>
                  <a:pt x="6257" y="7183"/>
                </a:lnTo>
                <a:lnTo>
                  <a:pt x="6105" y="7183"/>
                </a:lnTo>
                <a:lnTo>
                  <a:pt x="5954" y="7164"/>
                </a:lnTo>
                <a:lnTo>
                  <a:pt x="5784" y="7126"/>
                </a:lnTo>
                <a:lnTo>
                  <a:pt x="5633" y="7088"/>
                </a:lnTo>
                <a:lnTo>
                  <a:pt x="5501" y="7013"/>
                </a:lnTo>
                <a:lnTo>
                  <a:pt x="5368" y="6918"/>
                </a:lnTo>
                <a:lnTo>
                  <a:pt x="5236" y="6824"/>
                </a:lnTo>
                <a:lnTo>
                  <a:pt x="5141" y="6691"/>
                </a:lnTo>
                <a:lnTo>
                  <a:pt x="5085" y="6616"/>
                </a:lnTo>
                <a:lnTo>
                  <a:pt x="4990" y="6559"/>
                </a:lnTo>
                <a:lnTo>
                  <a:pt x="4915" y="6521"/>
                </a:lnTo>
                <a:lnTo>
                  <a:pt x="4820" y="6502"/>
                </a:lnTo>
                <a:lnTo>
                  <a:pt x="4745" y="6483"/>
                </a:lnTo>
                <a:lnTo>
                  <a:pt x="4650" y="6502"/>
                </a:lnTo>
                <a:lnTo>
                  <a:pt x="4556" y="6540"/>
                </a:lnTo>
                <a:lnTo>
                  <a:pt x="4461" y="6597"/>
                </a:lnTo>
                <a:lnTo>
                  <a:pt x="4310" y="6710"/>
                </a:lnTo>
                <a:lnTo>
                  <a:pt x="4178" y="6861"/>
                </a:lnTo>
                <a:lnTo>
                  <a:pt x="4026" y="6994"/>
                </a:lnTo>
                <a:lnTo>
                  <a:pt x="3875" y="7107"/>
                </a:lnTo>
                <a:lnTo>
                  <a:pt x="3629" y="7277"/>
                </a:lnTo>
                <a:lnTo>
                  <a:pt x="3308" y="7447"/>
                </a:lnTo>
                <a:lnTo>
                  <a:pt x="3157" y="7504"/>
                </a:lnTo>
                <a:lnTo>
                  <a:pt x="3006" y="7561"/>
                </a:lnTo>
                <a:lnTo>
                  <a:pt x="2855" y="7580"/>
                </a:lnTo>
                <a:lnTo>
                  <a:pt x="2703" y="7580"/>
                </a:lnTo>
                <a:lnTo>
                  <a:pt x="2439" y="7523"/>
                </a:lnTo>
                <a:lnTo>
                  <a:pt x="2174" y="7447"/>
                </a:lnTo>
                <a:lnTo>
                  <a:pt x="1872" y="7372"/>
                </a:lnTo>
                <a:lnTo>
                  <a:pt x="1569" y="7258"/>
                </a:lnTo>
                <a:lnTo>
                  <a:pt x="1418" y="7202"/>
                </a:lnTo>
                <a:lnTo>
                  <a:pt x="1286" y="7107"/>
                </a:lnTo>
                <a:lnTo>
                  <a:pt x="1040" y="6937"/>
                </a:lnTo>
                <a:lnTo>
                  <a:pt x="927" y="6880"/>
                </a:lnTo>
                <a:lnTo>
                  <a:pt x="813" y="6842"/>
                </a:lnTo>
                <a:lnTo>
                  <a:pt x="568" y="6786"/>
                </a:lnTo>
                <a:lnTo>
                  <a:pt x="284" y="6729"/>
                </a:lnTo>
                <a:lnTo>
                  <a:pt x="1" y="6672"/>
                </a:lnTo>
                <a:lnTo>
                  <a:pt x="1" y="11114"/>
                </a:lnTo>
                <a:lnTo>
                  <a:pt x="47516" y="11114"/>
                </a:lnTo>
                <a:lnTo>
                  <a:pt x="47649" y="11208"/>
                </a:lnTo>
                <a:lnTo>
                  <a:pt x="47781" y="11322"/>
                </a:lnTo>
                <a:lnTo>
                  <a:pt x="47819" y="11322"/>
                </a:lnTo>
                <a:lnTo>
                  <a:pt x="47819" y="11284"/>
                </a:lnTo>
                <a:lnTo>
                  <a:pt x="47724" y="11227"/>
                </a:lnTo>
                <a:lnTo>
                  <a:pt x="47592" y="11114"/>
                </a:lnTo>
                <a:lnTo>
                  <a:pt x="47327" y="10963"/>
                </a:lnTo>
                <a:lnTo>
                  <a:pt x="47063" y="10849"/>
                </a:lnTo>
                <a:lnTo>
                  <a:pt x="46496" y="10679"/>
                </a:lnTo>
                <a:lnTo>
                  <a:pt x="46099" y="10547"/>
                </a:lnTo>
                <a:lnTo>
                  <a:pt x="45910" y="10471"/>
                </a:lnTo>
                <a:lnTo>
                  <a:pt x="45721" y="10377"/>
                </a:lnTo>
                <a:lnTo>
                  <a:pt x="45589" y="10282"/>
                </a:lnTo>
                <a:lnTo>
                  <a:pt x="45475" y="10207"/>
                </a:lnTo>
                <a:lnTo>
                  <a:pt x="45229" y="10018"/>
                </a:lnTo>
                <a:lnTo>
                  <a:pt x="45097" y="9942"/>
                </a:lnTo>
                <a:lnTo>
                  <a:pt x="45003" y="9885"/>
                </a:lnTo>
                <a:lnTo>
                  <a:pt x="44889" y="9848"/>
                </a:lnTo>
                <a:lnTo>
                  <a:pt x="44795" y="9829"/>
                </a:lnTo>
                <a:lnTo>
                  <a:pt x="44587" y="9810"/>
                </a:lnTo>
                <a:lnTo>
                  <a:pt x="44322" y="9829"/>
                </a:lnTo>
                <a:lnTo>
                  <a:pt x="43850" y="9848"/>
                </a:lnTo>
                <a:lnTo>
                  <a:pt x="43358" y="9829"/>
                </a:lnTo>
                <a:lnTo>
                  <a:pt x="43094" y="9810"/>
                </a:lnTo>
                <a:lnTo>
                  <a:pt x="42867" y="9772"/>
                </a:lnTo>
                <a:lnTo>
                  <a:pt x="42640" y="9696"/>
                </a:lnTo>
                <a:lnTo>
                  <a:pt x="42413" y="9621"/>
                </a:lnTo>
                <a:lnTo>
                  <a:pt x="42300" y="9526"/>
                </a:lnTo>
                <a:lnTo>
                  <a:pt x="42205" y="9432"/>
                </a:lnTo>
                <a:lnTo>
                  <a:pt x="41790" y="8978"/>
                </a:lnTo>
                <a:lnTo>
                  <a:pt x="41676" y="8827"/>
                </a:lnTo>
                <a:lnTo>
                  <a:pt x="41563" y="8676"/>
                </a:lnTo>
                <a:lnTo>
                  <a:pt x="41430" y="8468"/>
                </a:lnTo>
                <a:lnTo>
                  <a:pt x="41355" y="8373"/>
                </a:lnTo>
                <a:lnTo>
                  <a:pt x="41260" y="8279"/>
                </a:lnTo>
                <a:lnTo>
                  <a:pt x="41185" y="8222"/>
                </a:lnTo>
                <a:lnTo>
                  <a:pt x="41109" y="8165"/>
                </a:lnTo>
                <a:lnTo>
                  <a:pt x="40920" y="8090"/>
                </a:lnTo>
                <a:lnTo>
                  <a:pt x="40731" y="8052"/>
                </a:lnTo>
                <a:lnTo>
                  <a:pt x="40523" y="8014"/>
                </a:lnTo>
                <a:lnTo>
                  <a:pt x="40240" y="7995"/>
                </a:lnTo>
                <a:lnTo>
                  <a:pt x="39937" y="8014"/>
                </a:lnTo>
                <a:lnTo>
                  <a:pt x="39654" y="8052"/>
                </a:lnTo>
                <a:lnTo>
                  <a:pt x="39351" y="8090"/>
                </a:lnTo>
                <a:lnTo>
                  <a:pt x="38822" y="8165"/>
                </a:lnTo>
                <a:lnTo>
                  <a:pt x="38539" y="8203"/>
                </a:lnTo>
                <a:lnTo>
                  <a:pt x="38274" y="8222"/>
                </a:lnTo>
                <a:lnTo>
                  <a:pt x="38104" y="8222"/>
                </a:lnTo>
                <a:lnTo>
                  <a:pt x="37915" y="8203"/>
                </a:lnTo>
                <a:lnTo>
                  <a:pt x="37764" y="8165"/>
                </a:lnTo>
                <a:lnTo>
                  <a:pt x="37613" y="8147"/>
                </a:lnTo>
                <a:lnTo>
                  <a:pt x="37310" y="8147"/>
                </a:lnTo>
                <a:lnTo>
                  <a:pt x="37178" y="8184"/>
                </a:lnTo>
                <a:lnTo>
                  <a:pt x="37027" y="8222"/>
                </a:lnTo>
                <a:lnTo>
                  <a:pt x="36781" y="8336"/>
                </a:lnTo>
                <a:lnTo>
                  <a:pt x="36516" y="8449"/>
                </a:lnTo>
                <a:lnTo>
                  <a:pt x="36365" y="8506"/>
                </a:lnTo>
                <a:lnTo>
                  <a:pt x="36195" y="8525"/>
                </a:lnTo>
                <a:lnTo>
                  <a:pt x="36044" y="8543"/>
                </a:lnTo>
                <a:lnTo>
                  <a:pt x="35893" y="8525"/>
                </a:lnTo>
                <a:lnTo>
                  <a:pt x="35741" y="8487"/>
                </a:lnTo>
                <a:lnTo>
                  <a:pt x="35590" y="8449"/>
                </a:lnTo>
                <a:lnTo>
                  <a:pt x="35458" y="8373"/>
                </a:lnTo>
                <a:lnTo>
                  <a:pt x="35326" y="8260"/>
                </a:lnTo>
                <a:lnTo>
                  <a:pt x="35250" y="8184"/>
                </a:lnTo>
                <a:lnTo>
                  <a:pt x="35193" y="8090"/>
                </a:lnTo>
                <a:lnTo>
                  <a:pt x="35099" y="7901"/>
                </a:lnTo>
                <a:lnTo>
                  <a:pt x="35004" y="7712"/>
                </a:lnTo>
                <a:lnTo>
                  <a:pt x="34910" y="7504"/>
                </a:lnTo>
                <a:lnTo>
                  <a:pt x="34796" y="7315"/>
                </a:lnTo>
                <a:lnTo>
                  <a:pt x="34683" y="7107"/>
                </a:lnTo>
                <a:lnTo>
                  <a:pt x="34551" y="6918"/>
                </a:lnTo>
                <a:lnTo>
                  <a:pt x="34494" y="6824"/>
                </a:lnTo>
                <a:lnTo>
                  <a:pt x="34456" y="6710"/>
                </a:lnTo>
                <a:lnTo>
                  <a:pt x="34381" y="6427"/>
                </a:lnTo>
                <a:lnTo>
                  <a:pt x="34343" y="6294"/>
                </a:lnTo>
                <a:lnTo>
                  <a:pt x="34286" y="6162"/>
                </a:lnTo>
                <a:lnTo>
                  <a:pt x="34229" y="6086"/>
                </a:lnTo>
                <a:lnTo>
                  <a:pt x="34173" y="5992"/>
                </a:lnTo>
                <a:lnTo>
                  <a:pt x="34116" y="5916"/>
                </a:lnTo>
                <a:lnTo>
                  <a:pt x="34040" y="5860"/>
                </a:lnTo>
                <a:lnTo>
                  <a:pt x="33946" y="5803"/>
                </a:lnTo>
                <a:lnTo>
                  <a:pt x="33870" y="5765"/>
                </a:lnTo>
                <a:lnTo>
                  <a:pt x="33776" y="5727"/>
                </a:lnTo>
                <a:lnTo>
                  <a:pt x="33662" y="5708"/>
                </a:lnTo>
                <a:lnTo>
                  <a:pt x="33568" y="5727"/>
                </a:lnTo>
                <a:lnTo>
                  <a:pt x="33454" y="5727"/>
                </a:lnTo>
                <a:lnTo>
                  <a:pt x="33247" y="5784"/>
                </a:lnTo>
                <a:lnTo>
                  <a:pt x="32850" y="5897"/>
                </a:lnTo>
                <a:lnTo>
                  <a:pt x="32642" y="5954"/>
                </a:lnTo>
                <a:lnTo>
                  <a:pt x="32434" y="5973"/>
                </a:lnTo>
                <a:lnTo>
                  <a:pt x="32207" y="6011"/>
                </a:lnTo>
                <a:lnTo>
                  <a:pt x="31999" y="6011"/>
                </a:lnTo>
                <a:lnTo>
                  <a:pt x="31697" y="5973"/>
                </a:lnTo>
                <a:lnTo>
                  <a:pt x="31394" y="5897"/>
                </a:lnTo>
                <a:lnTo>
                  <a:pt x="31111" y="5822"/>
                </a:lnTo>
                <a:lnTo>
                  <a:pt x="30827" y="5708"/>
                </a:lnTo>
                <a:lnTo>
                  <a:pt x="30525" y="5576"/>
                </a:lnTo>
                <a:lnTo>
                  <a:pt x="30222" y="5425"/>
                </a:lnTo>
                <a:lnTo>
                  <a:pt x="29920" y="5293"/>
                </a:lnTo>
                <a:lnTo>
                  <a:pt x="29618" y="5179"/>
                </a:lnTo>
                <a:lnTo>
                  <a:pt x="28918" y="4952"/>
                </a:lnTo>
                <a:lnTo>
                  <a:pt x="28597" y="4877"/>
                </a:lnTo>
                <a:lnTo>
                  <a:pt x="28276" y="4782"/>
                </a:lnTo>
                <a:lnTo>
                  <a:pt x="27841" y="4631"/>
                </a:lnTo>
                <a:lnTo>
                  <a:pt x="27652" y="4574"/>
                </a:lnTo>
                <a:lnTo>
                  <a:pt x="27557" y="4555"/>
                </a:lnTo>
                <a:lnTo>
                  <a:pt x="27463" y="4537"/>
                </a:lnTo>
                <a:lnTo>
                  <a:pt x="26990" y="4537"/>
                </a:lnTo>
                <a:lnTo>
                  <a:pt x="26858" y="4518"/>
                </a:lnTo>
                <a:lnTo>
                  <a:pt x="26764" y="4480"/>
                </a:lnTo>
                <a:lnTo>
                  <a:pt x="26688" y="4442"/>
                </a:lnTo>
                <a:lnTo>
                  <a:pt x="26631" y="4385"/>
                </a:lnTo>
                <a:lnTo>
                  <a:pt x="26594" y="4310"/>
                </a:lnTo>
                <a:lnTo>
                  <a:pt x="26556" y="4234"/>
                </a:lnTo>
                <a:lnTo>
                  <a:pt x="26480" y="4026"/>
                </a:lnTo>
                <a:lnTo>
                  <a:pt x="26386" y="3818"/>
                </a:lnTo>
                <a:lnTo>
                  <a:pt x="26310" y="3592"/>
                </a:lnTo>
                <a:lnTo>
                  <a:pt x="26272" y="3440"/>
                </a:lnTo>
                <a:lnTo>
                  <a:pt x="26216" y="3308"/>
                </a:lnTo>
                <a:lnTo>
                  <a:pt x="26140" y="3195"/>
                </a:lnTo>
                <a:lnTo>
                  <a:pt x="26102" y="3138"/>
                </a:lnTo>
                <a:lnTo>
                  <a:pt x="26027" y="3081"/>
                </a:lnTo>
                <a:lnTo>
                  <a:pt x="25951" y="3043"/>
                </a:lnTo>
                <a:lnTo>
                  <a:pt x="25875" y="3006"/>
                </a:lnTo>
                <a:lnTo>
                  <a:pt x="25686" y="2987"/>
                </a:lnTo>
                <a:lnTo>
                  <a:pt x="25516" y="2987"/>
                </a:lnTo>
                <a:lnTo>
                  <a:pt x="25346" y="3043"/>
                </a:lnTo>
                <a:lnTo>
                  <a:pt x="25252" y="3100"/>
                </a:lnTo>
                <a:lnTo>
                  <a:pt x="25176" y="3157"/>
                </a:lnTo>
                <a:lnTo>
                  <a:pt x="25025" y="3308"/>
                </a:lnTo>
                <a:lnTo>
                  <a:pt x="24779" y="3554"/>
                </a:lnTo>
                <a:lnTo>
                  <a:pt x="24647" y="3667"/>
                </a:lnTo>
                <a:lnTo>
                  <a:pt x="24514" y="3743"/>
                </a:lnTo>
                <a:lnTo>
                  <a:pt x="24401" y="3781"/>
                </a:lnTo>
                <a:lnTo>
                  <a:pt x="24307" y="3781"/>
                </a:lnTo>
                <a:lnTo>
                  <a:pt x="24193" y="3799"/>
                </a:lnTo>
                <a:lnTo>
                  <a:pt x="24080" y="3781"/>
                </a:lnTo>
                <a:lnTo>
                  <a:pt x="23985" y="3743"/>
                </a:lnTo>
                <a:lnTo>
                  <a:pt x="23872" y="3724"/>
                </a:lnTo>
                <a:lnTo>
                  <a:pt x="23740" y="3724"/>
                </a:lnTo>
                <a:lnTo>
                  <a:pt x="23626" y="3743"/>
                </a:lnTo>
                <a:lnTo>
                  <a:pt x="23399" y="3799"/>
                </a:lnTo>
                <a:lnTo>
                  <a:pt x="23248" y="3875"/>
                </a:lnTo>
                <a:lnTo>
                  <a:pt x="23078" y="3951"/>
                </a:lnTo>
                <a:lnTo>
                  <a:pt x="22946" y="4045"/>
                </a:lnTo>
                <a:lnTo>
                  <a:pt x="22795" y="4159"/>
                </a:lnTo>
                <a:lnTo>
                  <a:pt x="22606" y="4348"/>
                </a:lnTo>
                <a:lnTo>
                  <a:pt x="22511" y="4442"/>
                </a:lnTo>
                <a:lnTo>
                  <a:pt x="22417" y="4518"/>
                </a:lnTo>
                <a:lnTo>
                  <a:pt x="22228" y="4631"/>
                </a:lnTo>
                <a:lnTo>
                  <a:pt x="22057" y="4707"/>
                </a:lnTo>
                <a:lnTo>
                  <a:pt x="21850" y="4763"/>
                </a:lnTo>
                <a:lnTo>
                  <a:pt x="21661" y="4820"/>
                </a:lnTo>
                <a:lnTo>
                  <a:pt x="21490" y="4839"/>
                </a:lnTo>
                <a:lnTo>
                  <a:pt x="21320" y="4820"/>
                </a:lnTo>
                <a:lnTo>
                  <a:pt x="21150" y="4782"/>
                </a:lnTo>
                <a:lnTo>
                  <a:pt x="20999" y="4726"/>
                </a:lnTo>
                <a:lnTo>
                  <a:pt x="20848" y="4631"/>
                </a:lnTo>
                <a:lnTo>
                  <a:pt x="20734" y="4518"/>
                </a:lnTo>
                <a:lnTo>
                  <a:pt x="20640" y="4385"/>
                </a:lnTo>
                <a:lnTo>
                  <a:pt x="20564" y="4215"/>
                </a:lnTo>
                <a:lnTo>
                  <a:pt x="20526" y="4064"/>
                </a:lnTo>
                <a:lnTo>
                  <a:pt x="20508" y="3894"/>
                </a:lnTo>
                <a:lnTo>
                  <a:pt x="20489" y="3705"/>
                </a:lnTo>
                <a:lnTo>
                  <a:pt x="20489" y="3554"/>
                </a:lnTo>
                <a:lnTo>
                  <a:pt x="20508" y="3365"/>
                </a:lnTo>
                <a:lnTo>
                  <a:pt x="20526" y="3176"/>
                </a:lnTo>
                <a:lnTo>
                  <a:pt x="20545" y="2987"/>
                </a:lnTo>
                <a:lnTo>
                  <a:pt x="20564" y="2817"/>
                </a:lnTo>
                <a:lnTo>
                  <a:pt x="20564" y="2684"/>
                </a:lnTo>
                <a:lnTo>
                  <a:pt x="20564" y="2571"/>
                </a:lnTo>
                <a:lnTo>
                  <a:pt x="20526" y="2325"/>
                </a:lnTo>
                <a:lnTo>
                  <a:pt x="20545" y="2231"/>
                </a:lnTo>
                <a:lnTo>
                  <a:pt x="20583" y="2155"/>
                </a:lnTo>
                <a:lnTo>
                  <a:pt x="20621" y="2080"/>
                </a:lnTo>
                <a:lnTo>
                  <a:pt x="20697" y="2004"/>
                </a:lnTo>
                <a:lnTo>
                  <a:pt x="20867" y="1834"/>
                </a:lnTo>
                <a:lnTo>
                  <a:pt x="21037" y="1664"/>
                </a:lnTo>
                <a:lnTo>
                  <a:pt x="21112" y="1550"/>
                </a:lnTo>
                <a:lnTo>
                  <a:pt x="21169" y="1437"/>
                </a:lnTo>
                <a:lnTo>
                  <a:pt x="21207" y="1323"/>
                </a:lnTo>
                <a:lnTo>
                  <a:pt x="21245" y="1210"/>
                </a:lnTo>
                <a:lnTo>
                  <a:pt x="21264" y="1078"/>
                </a:lnTo>
                <a:lnTo>
                  <a:pt x="21282" y="964"/>
                </a:lnTo>
                <a:lnTo>
                  <a:pt x="21282" y="832"/>
                </a:lnTo>
                <a:lnTo>
                  <a:pt x="21264" y="719"/>
                </a:lnTo>
                <a:lnTo>
                  <a:pt x="21207" y="492"/>
                </a:lnTo>
                <a:lnTo>
                  <a:pt x="21169" y="378"/>
                </a:lnTo>
                <a:lnTo>
                  <a:pt x="21112" y="284"/>
                </a:lnTo>
                <a:lnTo>
                  <a:pt x="20999" y="152"/>
                </a:lnTo>
                <a:lnTo>
                  <a:pt x="20942" y="95"/>
                </a:lnTo>
                <a:lnTo>
                  <a:pt x="20867" y="57"/>
                </a:lnTo>
                <a:lnTo>
                  <a:pt x="20734" y="19"/>
                </a:lnTo>
                <a:lnTo>
                  <a:pt x="20602"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633" name="Google Shape;633;p25"/>
          <p:cNvSpPr/>
          <p:nvPr/>
        </p:nvSpPr>
        <p:spPr>
          <a:xfrm>
            <a:off x="5" y="5753284"/>
            <a:ext cx="4761019" cy="1127219"/>
          </a:xfrm>
          <a:custGeom>
            <a:avLst/>
            <a:gdLst/>
            <a:ahLst/>
            <a:cxnLst/>
            <a:rect l="l" t="t" r="r" b="b"/>
            <a:pathLst>
              <a:path w="47819" h="11322" extrusionOk="0">
                <a:moveTo>
                  <a:pt x="20470" y="0"/>
                </a:moveTo>
                <a:lnTo>
                  <a:pt x="20337" y="19"/>
                </a:lnTo>
                <a:lnTo>
                  <a:pt x="20148" y="114"/>
                </a:lnTo>
                <a:lnTo>
                  <a:pt x="19978" y="208"/>
                </a:lnTo>
                <a:lnTo>
                  <a:pt x="19638" y="435"/>
                </a:lnTo>
                <a:lnTo>
                  <a:pt x="19317" y="681"/>
                </a:lnTo>
                <a:lnTo>
                  <a:pt x="19128" y="794"/>
                </a:lnTo>
                <a:lnTo>
                  <a:pt x="18939" y="870"/>
                </a:lnTo>
                <a:lnTo>
                  <a:pt x="18712" y="945"/>
                </a:lnTo>
                <a:lnTo>
                  <a:pt x="18466" y="983"/>
                </a:lnTo>
                <a:lnTo>
                  <a:pt x="17994" y="1059"/>
                </a:lnTo>
                <a:lnTo>
                  <a:pt x="17786" y="1078"/>
                </a:lnTo>
                <a:lnTo>
                  <a:pt x="17597" y="1116"/>
                </a:lnTo>
                <a:lnTo>
                  <a:pt x="17294" y="1229"/>
                </a:lnTo>
                <a:lnTo>
                  <a:pt x="17011" y="1380"/>
                </a:lnTo>
                <a:lnTo>
                  <a:pt x="16860" y="1456"/>
                </a:lnTo>
                <a:lnTo>
                  <a:pt x="16709" y="1531"/>
                </a:lnTo>
                <a:lnTo>
                  <a:pt x="16557" y="1588"/>
                </a:lnTo>
                <a:lnTo>
                  <a:pt x="16406" y="1607"/>
                </a:lnTo>
                <a:lnTo>
                  <a:pt x="16255" y="1607"/>
                </a:lnTo>
                <a:lnTo>
                  <a:pt x="16123" y="1569"/>
                </a:lnTo>
                <a:lnTo>
                  <a:pt x="15990" y="1475"/>
                </a:lnTo>
                <a:lnTo>
                  <a:pt x="15858" y="1342"/>
                </a:lnTo>
                <a:lnTo>
                  <a:pt x="15688" y="1097"/>
                </a:lnTo>
                <a:lnTo>
                  <a:pt x="15612" y="1002"/>
                </a:lnTo>
                <a:lnTo>
                  <a:pt x="15556" y="983"/>
                </a:lnTo>
                <a:lnTo>
                  <a:pt x="15499" y="945"/>
                </a:lnTo>
                <a:lnTo>
                  <a:pt x="15367" y="945"/>
                </a:lnTo>
                <a:lnTo>
                  <a:pt x="15215" y="964"/>
                </a:lnTo>
                <a:lnTo>
                  <a:pt x="15064" y="1021"/>
                </a:lnTo>
                <a:lnTo>
                  <a:pt x="14913" y="1078"/>
                </a:lnTo>
                <a:lnTo>
                  <a:pt x="14762" y="1153"/>
                </a:lnTo>
                <a:lnTo>
                  <a:pt x="14611" y="1248"/>
                </a:lnTo>
                <a:lnTo>
                  <a:pt x="14384" y="1437"/>
                </a:lnTo>
                <a:lnTo>
                  <a:pt x="14214" y="1607"/>
                </a:lnTo>
                <a:lnTo>
                  <a:pt x="14044" y="1777"/>
                </a:lnTo>
                <a:lnTo>
                  <a:pt x="13722" y="2155"/>
                </a:lnTo>
                <a:lnTo>
                  <a:pt x="13533" y="2382"/>
                </a:lnTo>
                <a:lnTo>
                  <a:pt x="13325" y="2590"/>
                </a:lnTo>
                <a:lnTo>
                  <a:pt x="13117" y="2798"/>
                </a:lnTo>
                <a:lnTo>
                  <a:pt x="12891" y="2987"/>
                </a:lnTo>
                <a:lnTo>
                  <a:pt x="12702" y="3119"/>
                </a:lnTo>
                <a:lnTo>
                  <a:pt x="12494" y="3251"/>
                </a:lnTo>
                <a:lnTo>
                  <a:pt x="12305" y="3327"/>
                </a:lnTo>
                <a:lnTo>
                  <a:pt x="12135" y="3421"/>
                </a:lnTo>
                <a:lnTo>
                  <a:pt x="11927" y="3592"/>
                </a:lnTo>
                <a:lnTo>
                  <a:pt x="11738" y="3781"/>
                </a:lnTo>
                <a:lnTo>
                  <a:pt x="11568" y="3988"/>
                </a:lnTo>
                <a:lnTo>
                  <a:pt x="11416" y="4196"/>
                </a:lnTo>
                <a:lnTo>
                  <a:pt x="11209" y="4555"/>
                </a:lnTo>
                <a:lnTo>
                  <a:pt x="11020" y="4933"/>
                </a:lnTo>
                <a:lnTo>
                  <a:pt x="10812" y="5312"/>
                </a:lnTo>
                <a:lnTo>
                  <a:pt x="10717" y="5482"/>
                </a:lnTo>
                <a:lnTo>
                  <a:pt x="10585" y="5671"/>
                </a:lnTo>
                <a:lnTo>
                  <a:pt x="10453" y="5822"/>
                </a:lnTo>
                <a:lnTo>
                  <a:pt x="10301" y="5954"/>
                </a:lnTo>
                <a:lnTo>
                  <a:pt x="10131" y="6086"/>
                </a:lnTo>
                <a:lnTo>
                  <a:pt x="9942" y="6181"/>
                </a:lnTo>
                <a:lnTo>
                  <a:pt x="9810" y="6275"/>
                </a:lnTo>
                <a:lnTo>
                  <a:pt x="9697" y="6389"/>
                </a:lnTo>
                <a:lnTo>
                  <a:pt x="9564" y="6502"/>
                </a:lnTo>
                <a:lnTo>
                  <a:pt x="9432" y="6597"/>
                </a:lnTo>
                <a:lnTo>
                  <a:pt x="9262" y="6710"/>
                </a:lnTo>
                <a:lnTo>
                  <a:pt x="9092" y="6824"/>
                </a:lnTo>
                <a:lnTo>
                  <a:pt x="8903" y="6899"/>
                </a:lnTo>
                <a:lnTo>
                  <a:pt x="8695" y="6937"/>
                </a:lnTo>
                <a:lnTo>
                  <a:pt x="8581" y="6956"/>
                </a:lnTo>
                <a:lnTo>
                  <a:pt x="8468" y="6956"/>
                </a:lnTo>
                <a:lnTo>
                  <a:pt x="8241" y="6937"/>
                </a:lnTo>
                <a:lnTo>
                  <a:pt x="8071" y="6937"/>
                </a:lnTo>
                <a:lnTo>
                  <a:pt x="7901" y="6956"/>
                </a:lnTo>
                <a:lnTo>
                  <a:pt x="7580" y="6994"/>
                </a:lnTo>
                <a:lnTo>
                  <a:pt x="7315" y="6994"/>
                </a:lnTo>
                <a:lnTo>
                  <a:pt x="7183" y="7013"/>
                </a:lnTo>
                <a:lnTo>
                  <a:pt x="7069" y="7031"/>
                </a:lnTo>
                <a:lnTo>
                  <a:pt x="6672" y="7126"/>
                </a:lnTo>
                <a:lnTo>
                  <a:pt x="6465" y="7164"/>
                </a:lnTo>
                <a:lnTo>
                  <a:pt x="6257" y="7183"/>
                </a:lnTo>
                <a:lnTo>
                  <a:pt x="6105" y="7183"/>
                </a:lnTo>
                <a:lnTo>
                  <a:pt x="5954" y="7164"/>
                </a:lnTo>
                <a:lnTo>
                  <a:pt x="5784" y="7126"/>
                </a:lnTo>
                <a:lnTo>
                  <a:pt x="5633" y="7088"/>
                </a:lnTo>
                <a:lnTo>
                  <a:pt x="5501" y="7013"/>
                </a:lnTo>
                <a:lnTo>
                  <a:pt x="5368" y="6918"/>
                </a:lnTo>
                <a:lnTo>
                  <a:pt x="5236" y="6824"/>
                </a:lnTo>
                <a:lnTo>
                  <a:pt x="5141" y="6691"/>
                </a:lnTo>
                <a:lnTo>
                  <a:pt x="5085" y="6616"/>
                </a:lnTo>
                <a:lnTo>
                  <a:pt x="4990" y="6559"/>
                </a:lnTo>
                <a:lnTo>
                  <a:pt x="4915" y="6521"/>
                </a:lnTo>
                <a:lnTo>
                  <a:pt x="4820" y="6502"/>
                </a:lnTo>
                <a:lnTo>
                  <a:pt x="4745" y="6483"/>
                </a:lnTo>
                <a:lnTo>
                  <a:pt x="4650" y="6502"/>
                </a:lnTo>
                <a:lnTo>
                  <a:pt x="4556" y="6540"/>
                </a:lnTo>
                <a:lnTo>
                  <a:pt x="4461" y="6597"/>
                </a:lnTo>
                <a:lnTo>
                  <a:pt x="4310" y="6710"/>
                </a:lnTo>
                <a:lnTo>
                  <a:pt x="4178" y="6861"/>
                </a:lnTo>
                <a:lnTo>
                  <a:pt x="4026" y="6994"/>
                </a:lnTo>
                <a:lnTo>
                  <a:pt x="3875" y="7107"/>
                </a:lnTo>
                <a:lnTo>
                  <a:pt x="3629" y="7277"/>
                </a:lnTo>
                <a:lnTo>
                  <a:pt x="3308" y="7447"/>
                </a:lnTo>
                <a:lnTo>
                  <a:pt x="3157" y="7504"/>
                </a:lnTo>
                <a:lnTo>
                  <a:pt x="3006" y="7561"/>
                </a:lnTo>
                <a:lnTo>
                  <a:pt x="2855" y="7580"/>
                </a:lnTo>
                <a:lnTo>
                  <a:pt x="2703" y="7580"/>
                </a:lnTo>
                <a:lnTo>
                  <a:pt x="2439" y="7523"/>
                </a:lnTo>
                <a:lnTo>
                  <a:pt x="2174" y="7447"/>
                </a:lnTo>
                <a:lnTo>
                  <a:pt x="1872" y="7372"/>
                </a:lnTo>
                <a:lnTo>
                  <a:pt x="1569" y="7258"/>
                </a:lnTo>
                <a:lnTo>
                  <a:pt x="1418" y="7202"/>
                </a:lnTo>
                <a:lnTo>
                  <a:pt x="1286" y="7107"/>
                </a:lnTo>
                <a:lnTo>
                  <a:pt x="1040" y="6937"/>
                </a:lnTo>
                <a:lnTo>
                  <a:pt x="927" y="6880"/>
                </a:lnTo>
                <a:lnTo>
                  <a:pt x="813" y="6842"/>
                </a:lnTo>
                <a:lnTo>
                  <a:pt x="568" y="6786"/>
                </a:lnTo>
                <a:lnTo>
                  <a:pt x="284" y="6729"/>
                </a:lnTo>
                <a:lnTo>
                  <a:pt x="1" y="6672"/>
                </a:lnTo>
                <a:lnTo>
                  <a:pt x="1" y="11114"/>
                </a:lnTo>
                <a:lnTo>
                  <a:pt x="47516" y="11114"/>
                </a:lnTo>
                <a:lnTo>
                  <a:pt x="47649" y="11208"/>
                </a:lnTo>
                <a:lnTo>
                  <a:pt x="47781" y="11322"/>
                </a:lnTo>
                <a:lnTo>
                  <a:pt x="47819" y="11322"/>
                </a:lnTo>
                <a:lnTo>
                  <a:pt x="47819" y="11284"/>
                </a:lnTo>
                <a:lnTo>
                  <a:pt x="47724" y="11227"/>
                </a:lnTo>
                <a:lnTo>
                  <a:pt x="47592" y="11114"/>
                </a:lnTo>
                <a:lnTo>
                  <a:pt x="47327" y="10963"/>
                </a:lnTo>
                <a:lnTo>
                  <a:pt x="47063" y="10849"/>
                </a:lnTo>
                <a:lnTo>
                  <a:pt x="46496" y="10679"/>
                </a:lnTo>
                <a:lnTo>
                  <a:pt x="46099" y="10547"/>
                </a:lnTo>
                <a:lnTo>
                  <a:pt x="45910" y="10471"/>
                </a:lnTo>
                <a:lnTo>
                  <a:pt x="45721" y="10377"/>
                </a:lnTo>
                <a:lnTo>
                  <a:pt x="45589" y="10282"/>
                </a:lnTo>
                <a:lnTo>
                  <a:pt x="45475" y="10207"/>
                </a:lnTo>
                <a:lnTo>
                  <a:pt x="45229" y="10018"/>
                </a:lnTo>
                <a:lnTo>
                  <a:pt x="45097" y="9942"/>
                </a:lnTo>
                <a:lnTo>
                  <a:pt x="45003" y="9885"/>
                </a:lnTo>
                <a:lnTo>
                  <a:pt x="44889" y="9848"/>
                </a:lnTo>
                <a:lnTo>
                  <a:pt x="44795" y="9829"/>
                </a:lnTo>
                <a:lnTo>
                  <a:pt x="44587" y="9810"/>
                </a:lnTo>
                <a:lnTo>
                  <a:pt x="44322" y="9829"/>
                </a:lnTo>
                <a:lnTo>
                  <a:pt x="43850" y="9848"/>
                </a:lnTo>
                <a:lnTo>
                  <a:pt x="43358" y="9829"/>
                </a:lnTo>
                <a:lnTo>
                  <a:pt x="43094" y="9810"/>
                </a:lnTo>
                <a:lnTo>
                  <a:pt x="42867" y="9772"/>
                </a:lnTo>
                <a:lnTo>
                  <a:pt x="42640" y="9696"/>
                </a:lnTo>
                <a:lnTo>
                  <a:pt x="42413" y="9621"/>
                </a:lnTo>
                <a:lnTo>
                  <a:pt x="42300" y="9526"/>
                </a:lnTo>
                <a:lnTo>
                  <a:pt x="42205" y="9432"/>
                </a:lnTo>
                <a:lnTo>
                  <a:pt x="41790" y="8978"/>
                </a:lnTo>
                <a:lnTo>
                  <a:pt x="41676" y="8827"/>
                </a:lnTo>
                <a:lnTo>
                  <a:pt x="41563" y="8676"/>
                </a:lnTo>
                <a:lnTo>
                  <a:pt x="41430" y="8468"/>
                </a:lnTo>
                <a:lnTo>
                  <a:pt x="41355" y="8373"/>
                </a:lnTo>
                <a:lnTo>
                  <a:pt x="41260" y="8279"/>
                </a:lnTo>
                <a:lnTo>
                  <a:pt x="41185" y="8222"/>
                </a:lnTo>
                <a:lnTo>
                  <a:pt x="41109" y="8165"/>
                </a:lnTo>
                <a:lnTo>
                  <a:pt x="40920" y="8090"/>
                </a:lnTo>
                <a:lnTo>
                  <a:pt x="40731" y="8052"/>
                </a:lnTo>
                <a:lnTo>
                  <a:pt x="40523" y="8014"/>
                </a:lnTo>
                <a:lnTo>
                  <a:pt x="40240" y="7995"/>
                </a:lnTo>
                <a:lnTo>
                  <a:pt x="39937" y="8014"/>
                </a:lnTo>
                <a:lnTo>
                  <a:pt x="39654" y="8052"/>
                </a:lnTo>
                <a:lnTo>
                  <a:pt x="39351" y="8090"/>
                </a:lnTo>
                <a:lnTo>
                  <a:pt x="38822" y="8165"/>
                </a:lnTo>
                <a:lnTo>
                  <a:pt x="38539" y="8203"/>
                </a:lnTo>
                <a:lnTo>
                  <a:pt x="38274" y="8222"/>
                </a:lnTo>
                <a:lnTo>
                  <a:pt x="38104" y="8222"/>
                </a:lnTo>
                <a:lnTo>
                  <a:pt x="37915" y="8203"/>
                </a:lnTo>
                <a:lnTo>
                  <a:pt x="37764" y="8165"/>
                </a:lnTo>
                <a:lnTo>
                  <a:pt x="37613" y="8147"/>
                </a:lnTo>
                <a:lnTo>
                  <a:pt x="37310" y="8147"/>
                </a:lnTo>
                <a:lnTo>
                  <a:pt x="37178" y="8184"/>
                </a:lnTo>
                <a:lnTo>
                  <a:pt x="37027" y="8222"/>
                </a:lnTo>
                <a:lnTo>
                  <a:pt x="36781" y="8336"/>
                </a:lnTo>
                <a:lnTo>
                  <a:pt x="36516" y="8449"/>
                </a:lnTo>
                <a:lnTo>
                  <a:pt x="36365" y="8506"/>
                </a:lnTo>
                <a:lnTo>
                  <a:pt x="36195" y="8525"/>
                </a:lnTo>
                <a:lnTo>
                  <a:pt x="36044" y="8543"/>
                </a:lnTo>
                <a:lnTo>
                  <a:pt x="35893" y="8525"/>
                </a:lnTo>
                <a:lnTo>
                  <a:pt x="35741" y="8487"/>
                </a:lnTo>
                <a:lnTo>
                  <a:pt x="35590" y="8449"/>
                </a:lnTo>
                <a:lnTo>
                  <a:pt x="35458" y="8373"/>
                </a:lnTo>
                <a:lnTo>
                  <a:pt x="35326" y="8260"/>
                </a:lnTo>
                <a:lnTo>
                  <a:pt x="35250" y="8184"/>
                </a:lnTo>
                <a:lnTo>
                  <a:pt x="35193" y="8090"/>
                </a:lnTo>
                <a:lnTo>
                  <a:pt x="35099" y="7901"/>
                </a:lnTo>
                <a:lnTo>
                  <a:pt x="35004" y="7712"/>
                </a:lnTo>
                <a:lnTo>
                  <a:pt x="34910" y="7504"/>
                </a:lnTo>
                <a:lnTo>
                  <a:pt x="34796" y="7315"/>
                </a:lnTo>
                <a:lnTo>
                  <a:pt x="34683" y="7107"/>
                </a:lnTo>
                <a:lnTo>
                  <a:pt x="34551" y="6918"/>
                </a:lnTo>
                <a:lnTo>
                  <a:pt x="34494" y="6824"/>
                </a:lnTo>
                <a:lnTo>
                  <a:pt x="34456" y="6710"/>
                </a:lnTo>
                <a:lnTo>
                  <a:pt x="34381" y="6427"/>
                </a:lnTo>
                <a:lnTo>
                  <a:pt x="34343" y="6294"/>
                </a:lnTo>
                <a:lnTo>
                  <a:pt x="34286" y="6162"/>
                </a:lnTo>
                <a:lnTo>
                  <a:pt x="34229" y="6086"/>
                </a:lnTo>
                <a:lnTo>
                  <a:pt x="34173" y="5992"/>
                </a:lnTo>
                <a:lnTo>
                  <a:pt x="34116" y="5916"/>
                </a:lnTo>
                <a:lnTo>
                  <a:pt x="34040" y="5860"/>
                </a:lnTo>
                <a:lnTo>
                  <a:pt x="33946" y="5803"/>
                </a:lnTo>
                <a:lnTo>
                  <a:pt x="33870" y="5765"/>
                </a:lnTo>
                <a:lnTo>
                  <a:pt x="33776" y="5727"/>
                </a:lnTo>
                <a:lnTo>
                  <a:pt x="33662" y="5708"/>
                </a:lnTo>
                <a:lnTo>
                  <a:pt x="33568" y="5727"/>
                </a:lnTo>
                <a:lnTo>
                  <a:pt x="33454" y="5727"/>
                </a:lnTo>
                <a:lnTo>
                  <a:pt x="33247" y="5784"/>
                </a:lnTo>
                <a:lnTo>
                  <a:pt x="32850" y="5897"/>
                </a:lnTo>
                <a:lnTo>
                  <a:pt x="32642" y="5954"/>
                </a:lnTo>
                <a:lnTo>
                  <a:pt x="32434" y="5973"/>
                </a:lnTo>
                <a:lnTo>
                  <a:pt x="32207" y="6011"/>
                </a:lnTo>
                <a:lnTo>
                  <a:pt x="31999" y="6011"/>
                </a:lnTo>
                <a:lnTo>
                  <a:pt x="31697" y="5973"/>
                </a:lnTo>
                <a:lnTo>
                  <a:pt x="31394" y="5897"/>
                </a:lnTo>
                <a:lnTo>
                  <a:pt x="31111" y="5822"/>
                </a:lnTo>
                <a:lnTo>
                  <a:pt x="30827" y="5708"/>
                </a:lnTo>
                <a:lnTo>
                  <a:pt x="30525" y="5576"/>
                </a:lnTo>
                <a:lnTo>
                  <a:pt x="30222" y="5425"/>
                </a:lnTo>
                <a:lnTo>
                  <a:pt x="29920" y="5293"/>
                </a:lnTo>
                <a:lnTo>
                  <a:pt x="29618" y="5179"/>
                </a:lnTo>
                <a:lnTo>
                  <a:pt x="28918" y="4952"/>
                </a:lnTo>
                <a:lnTo>
                  <a:pt x="28597" y="4877"/>
                </a:lnTo>
                <a:lnTo>
                  <a:pt x="28276" y="4782"/>
                </a:lnTo>
                <a:lnTo>
                  <a:pt x="27841" y="4631"/>
                </a:lnTo>
                <a:lnTo>
                  <a:pt x="27652" y="4574"/>
                </a:lnTo>
                <a:lnTo>
                  <a:pt x="27557" y="4555"/>
                </a:lnTo>
                <a:lnTo>
                  <a:pt x="27463" y="4537"/>
                </a:lnTo>
                <a:lnTo>
                  <a:pt x="26990" y="4537"/>
                </a:lnTo>
                <a:lnTo>
                  <a:pt x="26858" y="4518"/>
                </a:lnTo>
                <a:lnTo>
                  <a:pt x="26764" y="4480"/>
                </a:lnTo>
                <a:lnTo>
                  <a:pt x="26688" y="4442"/>
                </a:lnTo>
                <a:lnTo>
                  <a:pt x="26631" y="4385"/>
                </a:lnTo>
                <a:lnTo>
                  <a:pt x="26594" y="4310"/>
                </a:lnTo>
                <a:lnTo>
                  <a:pt x="26556" y="4234"/>
                </a:lnTo>
                <a:lnTo>
                  <a:pt x="26480" y="4026"/>
                </a:lnTo>
                <a:lnTo>
                  <a:pt x="26386" y="3818"/>
                </a:lnTo>
                <a:lnTo>
                  <a:pt x="26310" y="3592"/>
                </a:lnTo>
                <a:lnTo>
                  <a:pt x="26272" y="3440"/>
                </a:lnTo>
                <a:lnTo>
                  <a:pt x="26216" y="3308"/>
                </a:lnTo>
                <a:lnTo>
                  <a:pt x="26140" y="3195"/>
                </a:lnTo>
                <a:lnTo>
                  <a:pt x="26102" y="3138"/>
                </a:lnTo>
                <a:lnTo>
                  <a:pt x="26027" y="3081"/>
                </a:lnTo>
                <a:lnTo>
                  <a:pt x="25951" y="3043"/>
                </a:lnTo>
                <a:lnTo>
                  <a:pt x="25875" y="3006"/>
                </a:lnTo>
                <a:lnTo>
                  <a:pt x="25686" y="2987"/>
                </a:lnTo>
                <a:lnTo>
                  <a:pt x="25516" y="2987"/>
                </a:lnTo>
                <a:lnTo>
                  <a:pt x="25346" y="3043"/>
                </a:lnTo>
                <a:lnTo>
                  <a:pt x="25252" y="3100"/>
                </a:lnTo>
                <a:lnTo>
                  <a:pt x="25176" y="3157"/>
                </a:lnTo>
                <a:lnTo>
                  <a:pt x="25025" y="3308"/>
                </a:lnTo>
                <a:lnTo>
                  <a:pt x="24779" y="3554"/>
                </a:lnTo>
                <a:lnTo>
                  <a:pt x="24647" y="3667"/>
                </a:lnTo>
                <a:lnTo>
                  <a:pt x="24514" y="3743"/>
                </a:lnTo>
                <a:lnTo>
                  <a:pt x="24401" y="3781"/>
                </a:lnTo>
                <a:lnTo>
                  <a:pt x="24307" y="3781"/>
                </a:lnTo>
                <a:lnTo>
                  <a:pt x="24193" y="3799"/>
                </a:lnTo>
                <a:lnTo>
                  <a:pt x="24080" y="3781"/>
                </a:lnTo>
                <a:lnTo>
                  <a:pt x="23985" y="3743"/>
                </a:lnTo>
                <a:lnTo>
                  <a:pt x="23872" y="3724"/>
                </a:lnTo>
                <a:lnTo>
                  <a:pt x="23740" y="3724"/>
                </a:lnTo>
                <a:lnTo>
                  <a:pt x="23626" y="3743"/>
                </a:lnTo>
                <a:lnTo>
                  <a:pt x="23399" y="3799"/>
                </a:lnTo>
                <a:lnTo>
                  <a:pt x="23248" y="3875"/>
                </a:lnTo>
                <a:lnTo>
                  <a:pt x="23078" y="3951"/>
                </a:lnTo>
                <a:lnTo>
                  <a:pt x="22946" y="4045"/>
                </a:lnTo>
                <a:lnTo>
                  <a:pt x="22795" y="4159"/>
                </a:lnTo>
                <a:lnTo>
                  <a:pt x="22606" y="4348"/>
                </a:lnTo>
                <a:lnTo>
                  <a:pt x="22511" y="4442"/>
                </a:lnTo>
                <a:lnTo>
                  <a:pt x="22417" y="4518"/>
                </a:lnTo>
                <a:lnTo>
                  <a:pt x="22228" y="4631"/>
                </a:lnTo>
                <a:lnTo>
                  <a:pt x="22057" y="4707"/>
                </a:lnTo>
                <a:lnTo>
                  <a:pt x="21850" y="4763"/>
                </a:lnTo>
                <a:lnTo>
                  <a:pt x="21661" y="4820"/>
                </a:lnTo>
                <a:lnTo>
                  <a:pt x="21490" y="4839"/>
                </a:lnTo>
                <a:lnTo>
                  <a:pt x="21320" y="4820"/>
                </a:lnTo>
                <a:lnTo>
                  <a:pt x="21150" y="4782"/>
                </a:lnTo>
                <a:lnTo>
                  <a:pt x="20999" y="4726"/>
                </a:lnTo>
                <a:lnTo>
                  <a:pt x="20848" y="4631"/>
                </a:lnTo>
                <a:lnTo>
                  <a:pt x="20734" y="4518"/>
                </a:lnTo>
                <a:lnTo>
                  <a:pt x="20640" y="4385"/>
                </a:lnTo>
                <a:lnTo>
                  <a:pt x="20564" y="4215"/>
                </a:lnTo>
                <a:lnTo>
                  <a:pt x="20526" y="4064"/>
                </a:lnTo>
                <a:lnTo>
                  <a:pt x="20508" y="3894"/>
                </a:lnTo>
                <a:lnTo>
                  <a:pt x="20489" y="3705"/>
                </a:lnTo>
                <a:lnTo>
                  <a:pt x="20489" y="3554"/>
                </a:lnTo>
                <a:lnTo>
                  <a:pt x="20508" y="3365"/>
                </a:lnTo>
                <a:lnTo>
                  <a:pt x="20526" y="3176"/>
                </a:lnTo>
                <a:lnTo>
                  <a:pt x="20545" y="2987"/>
                </a:lnTo>
                <a:lnTo>
                  <a:pt x="20564" y="2817"/>
                </a:lnTo>
                <a:lnTo>
                  <a:pt x="20564" y="2684"/>
                </a:lnTo>
                <a:lnTo>
                  <a:pt x="20564" y="2571"/>
                </a:lnTo>
                <a:lnTo>
                  <a:pt x="20526" y="2325"/>
                </a:lnTo>
                <a:lnTo>
                  <a:pt x="20545" y="2231"/>
                </a:lnTo>
                <a:lnTo>
                  <a:pt x="20583" y="2155"/>
                </a:lnTo>
                <a:lnTo>
                  <a:pt x="20621" y="2080"/>
                </a:lnTo>
                <a:lnTo>
                  <a:pt x="20697" y="2004"/>
                </a:lnTo>
                <a:lnTo>
                  <a:pt x="20867" y="1834"/>
                </a:lnTo>
                <a:lnTo>
                  <a:pt x="21037" y="1664"/>
                </a:lnTo>
                <a:lnTo>
                  <a:pt x="21112" y="1550"/>
                </a:lnTo>
                <a:lnTo>
                  <a:pt x="21169" y="1437"/>
                </a:lnTo>
                <a:lnTo>
                  <a:pt x="21207" y="1323"/>
                </a:lnTo>
                <a:lnTo>
                  <a:pt x="21245" y="1210"/>
                </a:lnTo>
                <a:lnTo>
                  <a:pt x="21264" y="1078"/>
                </a:lnTo>
                <a:lnTo>
                  <a:pt x="21282" y="964"/>
                </a:lnTo>
                <a:lnTo>
                  <a:pt x="21282" y="832"/>
                </a:lnTo>
                <a:lnTo>
                  <a:pt x="21264" y="719"/>
                </a:lnTo>
                <a:lnTo>
                  <a:pt x="21207" y="492"/>
                </a:lnTo>
                <a:lnTo>
                  <a:pt x="21169" y="378"/>
                </a:lnTo>
                <a:lnTo>
                  <a:pt x="21112" y="284"/>
                </a:lnTo>
                <a:lnTo>
                  <a:pt x="20999" y="152"/>
                </a:lnTo>
                <a:lnTo>
                  <a:pt x="20942" y="95"/>
                </a:lnTo>
                <a:lnTo>
                  <a:pt x="20867" y="57"/>
                </a:lnTo>
                <a:lnTo>
                  <a:pt x="20734" y="19"/>
                </a:lnTo>
                <a:lnTo>
                  <a:pt x="20602"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634" name="Google Shape;634;p25"/>
          <p:cNvSpPr/>
          <p:nvPr/>
        </p:nvSpPr>
        <p:spPr>
          <a:xfrm rot="10800000" flipH="1">
            <a:off x="-212186" y="5013146"/>
            <a:ext cx="2623695" cy="2563719"/>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635"/>
        <p:cNvGrpSpPr/>
        <p:nvPr/>
      </p:nvGrpSpPr>
      <p:grpSpPr>
        <a:xfrm>
          <a:off x="0" y="0"/>
          <a:ext cx="0" cy="0"/>
          <a:chOff x="0" y="0"/>
          <a:chExt cx="0" cy="0"/>
        </a:xfrm>
      </p:grpSpPr>
      <p:sp>
        <p:nvSpPr>
          <p:cNvPr id="636" name="Google Shape;636;p26"/>
          <p:cNvSpPr txBox="1">
            <a:spLocks noGrp="1"/>
          </p:cNvSpPr>
          <p:nvPr>
            <p:ph type="title"/>
          </p:nvPr>
        </p:nvSpPr>
        <p:spPr>
          <a:xfrm>
            <a:off x="2737987" y="2069700"/>
            <a:ext cx="3185200" cy="487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667" b="0">
                <a:solidFill>
                  <a:schemeClr val="dk1"/>
                </a:solidFill>
                <a:latin typeface="Cambria" panose="02040503050406030204" pitchFamily="18" charset="0"/>
                <a:ea typeface="Cambria" panose="02040503050406030204" pitchFamily="18" charset="0"/>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37" name="Google Shape;637;p26"/>
          <p:cNvSpPr txBox="1">
            <a:spLocks noGrp="1"/>
          </p:cNvSpPr>
          <p:nvPr>
            <p:ph type="subTitle" idx="1"/>
          </p:nvPr>
        </p:nvSpPr>
        <p:spPr>
          <a:xfrm>
            <a:off x="2737987" y="2351591"/>
            <a:ext cx="31852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8" name="Google Shape;638;p26"/>
          <p:cNvSpPr txBox="1">
            <a:spLocks noGrp="1"/>
          </p:cNvSpPr>
          <p:nvPr>
            <p:ph type="title" idx="2"/>
          </p:nvPr>
        </p:nvSpPr>
        <p:spPr>
          <a:xfrm>
            <a:off x="7430941" y="2069700"/>
            <a:ext cx="3185200" cy="487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667" b="0">
                <a:solidFill>
                  <a:schemeClr val="dk1"/>
                </a:solidFill>
                <a:latin typeface="Cambria" panose="02040503050406030204" pitchFamily="18" charset="0"/>
                <a:ea typeface="Cambria" panose="02040503050406030204" pitchFamily="18" charset="0"/>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39" name="Google Shape;639;p26"/>
          <p:cNvSpPr txBox="1">
            <a:spLocks noGrp="1"/>
          </p:cNvSpPr>
          <p:nvPr>
            <p:ph type="subTitle" idx="3"/>
          </p:nvPr>
        </p:nvSpPr>
        <p:spPr>
          <a:xfrm>
            <a:off x="7430941" y="2351591"/>
            <a:ext cx="31852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0" name="Google Shape;640;p26"/>
          <p:cNvSpPr txBox="1">
            <a:spLocks noGrp="1"/>
          </p:cNvSpPr>
          <p:nvPr>
            <p:ph type="title" idx="4"/>
          </p:nvPr>
        </p:nvSpPr>
        <p:spPr>
          <a:xfrm>
            <a:off x="2737987" y="4103343"/>
            <a:ext cx="3181200" cy="487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667" b="0">
                <a:solidFill>
                  <a:schemeClr val="dk1"/>
                </a:solidFill>
                <a:latin typeface="Cambria" panose="02040503050406030204" pitchFamily="18" charset="0"/>
                <a:ea typeface="Cambria" panose="02040503050406030204" pitchFamily="18" charset="0"/>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41" name="Google Shape;641;p26"/>
          <p:cNvSpPr txBox="1">
            <a:spLocks noGrp="1"/>
          </p:cNvSpPr>
          <p:nvPr>
            <p:ph type="subTitle" idx="5"/>
          </p:nvPr>
        </p:nvSpPr>
        <p:spPr>
          <a:xfrm>
            <a:off x="2737987" y="4385233"/>
            <a:ext cx="31852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2" name="Google Shape;642;p26"/>
          <p:cNvSpPr txBox="1">
            <a:spLocks noGrp="1"/>
          </p:cNvSpPr>
          <p:nvPr>
            <p:ph type="title" idx="6"/>
          </p:nvPr>
        </p:nvSpPr>
        <p:spPr>
          <a:xfrm>
            <a:off x="7430941" y="4103343"/>
            <a:ext cx="3185200" cy="487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667" b="0">
                <a:solidFill>
                  <a:schemeClr val="dk1"/>
                </a:solidFill>
                <a:latin typeface="Cambria" panose="02040503050406030204" pitchFamily="18" charset="0"/>
                <a:ea typeface="Cambria" panose="02040503050406030204" pitchFamily="18" charset="0"/>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43" name="Google Shape;643;p26"/>
          <p:cNvSpPr txBox="1">
            <a:spLocks noGrp="1"/>
          </p:cNvSpPr>
          <p:nvPr>
            <p:ph type="subTitle" idx="7"/>
          </p:nvPr>
        </p:nvSpPr>
        <p:spPr>
          <a:xfrm>
            <a:off x="7430941" y="4385233"/>
            <a:ext cx="31852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4" name="Google Shape;644;p26"/>
          <p:cNvSpPr txBox="1">
            <a:spLocks noGrp="1"/>
          </p:cNvSpPr>
          <p:nvPr>
            <p:ph type="title" idx="8"/>
          </p:nvPr>
        </p:nvSpPr>
        <p:spPr>
          <a:xfrm>
            <a:off x="960000" y="487680"/>
            <a:ext cx="10272000" cy="731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atin typeface="Cambria" panose="02040503050406030204" pitchFamily="18" charset="0"/>
                <a:ea typeface="Cambria" panose="02040503050406030204" pitchFamily="18"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45" name="Google Shape;645;p26"/>
          <p:cNvSpPr/>
          <p:nvPr/>
        </p:nvSpPr>
        <p:spPr>
          <a:xfrm rot="5400000">
            <a:off x="11050397" y="1602923"/>
            <a:ext cx="1666875" cy="919080"/>
          </a:xfrm>
          <a:custGeom>
            <a:avLst/>
            <a:gdLst/>
            <a:ahLst/>
            <a:cxnLst/>
            <a:rect l="l" t="t" r="r" b="b"/>
            <a:pathLst>
              <a:path w="28144" h="15518" extrusionOk="0">
                <a:moveTo>
                  <a:pt x="76" y="1"/>
                </a:moveTo>
                <a:lnTo>
                  <a:pt x="76" y="190"/>
                </a:lnTo>
                <a:lnTo>
                  <a:pt x="38" y="889"/>
                </a:lnTo>
                <a:lnTo>
                  <a:pt x="1" y="1607"/>
                </a:lnTo>
                <a:lnTo>
                  <a:pt x="20" y="2306"/>
                </a:lnTo>
                <a:lnTo>
                  <a:pt x="38" y="3006"/>
                </a:lnTo>
                <a:lnTo>
                  <a:pt x="95" y="3724"/>
                </a:lnTo>
                <a:lnTo>
                  <a:pt x="171" y="4423"/>
                </a:lnTo>
                <a:lnTo>
                  <a:pt x="265" y="5104"/>
                </a:lnTo>
                <a:lnTo>
                  <a:pt x="398" y="5784"/>
                </a:lnTo>
                <a:lnTo>
                  <a:pt x="568" y="6465"/>
                </a:lnTo>
                <a:lnTo>
                  <a:pt x="757" y="7145"/>
                </a:lnTo>
                <a:lnTo>
                  <a:pt x="983" y="7788"/>
                </a:lnTo>
                <a:lnTo>
                  <a:pt x="1248" y="8430"/>
                </a:lnTo>
                <a:lnTo>
                  <a:pt x="1550" y="9073"/>
                </a:lnTo>
                <a:lnTo>
                  <a:pt x="1891" y="9678"/>
                </a:lnTo>
                <a:lnTo>
                  <a:pt x="2269" y="10282"/>
                </a:lnTo>
                <a:lnTo>
                  <a:pt x="2684" y="10849"/>
                </a:lnTo>
                <a:lnTo>
                  <a:pt x="3063" y="11303"/>
                </a:lnTo>
                <a:lnTo>
                  <a:pt x="3459" y="11738"/>
                </a:lnTo>
                <a:lnTo>
                  <a:pt x="3894" y="12135"/>
                </a:lnTo>
                <a:lnTo>
                  <a:pt x="4329" y="12532"/>
                </a:lnTo>
                <a:lnTo>
                  <a:pt x="4801" y="12891"/>
                </a:lnTo>
                <a:lnTo>
                  <a:pt x="5274" y="13231"/>
                </a:lnTo>
                <a:lnTo>
                  <a:pt x="5765" y="13552"/>
                </a:lnTo>
                <a:lnTo>
                  <a:pt x="6276" y="13855"/>
                </a:lnTo>
                <a:lnTo>
                  <a:pt x="6616" y="14063"/>
                </a:lnTo>
                <a:lnTo>
                  <a:pt x="6956" y="14233"/>
                </a:lnTo>
                <a:lnTo>
                  <a:pt x="7315" y="14422"/>
                </a:lnTo>
                <a:lnTo>
                  <a:pt x="7674" y="14573"/>
                </a:lnTo>
                <a:lnTo>
                  <a:pt x="8033" y="14724"/>
                </a:lnTo>
                <a:lnTo>
                  <a:pt x="8411" y="14856"/>
                </a:lnTo>
                <a:lnTo>
                  <a:pt x="8789" y="14989"/>
                </a:lnTo>
                <a:lnTo>
                  <a:pt x="9167" y="15083"/>
                </a:lnTo>
                <a:lnTo>
                  <a:pt x="9545" y="15197"/>
                </a:lnTo>
                <a:lnTo>
                  <a:pt x="9923" y="15272"/>
                </a:lnTo>
                <a:lnTo>
                  <a:pt x="10320" y="15348"/>
                </a:lnTo>
                <a:lnTo>
                  <a:pt x="10698" y="15404"/>
                </a:lnTo>
                <a:lnTo>
                  <a:pt x="11095" y="15461"/>
                </a:lnTo>
                <a:lnTo>
                  <a:pt x="11492" y="15480"/>
                </a:lnTo>
                <a:lnTo>
                  <a:pt x="11889" y="15499"/>
                </a:lnTo>
                <a:lnTo>
                  <a:pt x="12286" y="15518"/>
                </a:lnTo>
                <a:lnTo>
                  <a:pt x="12758" y="15518"/>
                </a:lnTo>
                <a:lnTo>
                  <a:pt x="13231" y="15499"/>
                </a:lnTo>
                <a:lnTo>
                  <a:pt x="13703" y="15461"/>
                </a:lnTo>
                <a:lnTo>
                  <a:pt x="14176" y="15423"/>
                </a:lnTo>
                <a:lnTo>
                  <a:pt x="14630" y="15367"/>
                </a:lnTo>
                <a:lnTo>
                  <a:pt x="15102" y="15291"/>
                </a:lnTo>
                <a:lnTo>
                  <a:pt x="15575" y="15197"/>
                </a:lnTo>
                <a:lnTo>
                  <a:pt x="16028" y="15083"/>
                </a:lnTo>
                <a:lnTo>
                  <a:pt x="16501" y="14970"/>
                </a:lnTo>
                <a:lnTo>
                  <a:pt x="16954" y="14837"/>
                </a:lnTo>
                <a:lnTo>
                  <a:pt x="17389" y="14686"/>
                </a:lnTo>
                <a:lnTo>
                  <a:pt x="17843" y="14516"/>
                </a:lnTo>
                <a:lnTo>
                  <a:pt x="18277" y="14327"/>
                </a:lnTo>
                <a:lnTo>
                  <a:pt x="18712" y="14138"/>
                </a:lnTo>
                <a:lnTo>
                  <a:pt x="19128" y="13930"/>
                </a:lnTo>
                <a:lnTo>
                  <a:pt x="19544" y="13685"/>
                </a:lnTo>
                <a:lnTo>
                  <a:pt x="20073" y="13363"/>
                </a:lnTo>
                <a:lnTo>
                  <a:pt x="20583" y="13023"/>
                </a:lnTo>
                <a:lnTo>
                  <a:pt x="21094" y="12645"/>
                </a:lnTo>
                <a:lnTo>
                  <a:pt x="21585" y="12267"/>
                </a:lnTo>
                <a:lnTo>
                  <a:pt x="22076" y="11870"/>
                </a:lnTo>
                <a:lnTo>
                  <a:pt x="22549" y="11454"/>
                </a:lnTo>
                <a:lnTo>
                  <a:pt x="23003" y="11038"/>
                </a:lnTo>
                <a:lnTo>
                  <a:pt x="23437" y="10585"/>
                </a:lnTo>
                <a:lnTo>
                  <a:pt x="23853" y="10131"/>
                </a:lnTo>
                <a:lnTo>
                  <a:pt x="24269" y="9659"/>
                </a:lnTo>
                <a:lnTo>
                  <a:pt x="24647" y="9167"/>
                </a:lnTo>
                <a:lnTo>
                  <a:pt x="25006" y="8657"/>
                </a:lnTo>
                <a:lnTo>
                  <a:pt x="25365" y="8128"/>
                </a:lnTo>
                <a:lnTo>
                  <a:pt x="25686" y="7599"/>
                </a:lnTo>
                <a:lnTo>
                  <a:pt x="25989" y="7050"/>
                </a:lnTo>
                <a:lnTo>
                  <a:pt x="26253" y="6483"/>
                </a:lnTo>
                <a:lnTo>
                  <a:pt x="26575" y="5727"/>
                </a:lnTo>
                <a:lnTo>
                  <a:pt x="26877" y="4971"/>
                </a:lnTo>
                <a:lnTo>
                  <a:pt x="27142" y="4196"/>
                </a:lnTo>
                <a:lnTo>
                  <a:pt x="27369" y="3403"/>
                </a:lnTo>
                <a:lnTo>
                  <a:pt x="27595" y="2609"/>
                </a:lnTo>
                <a:lnTo>
                  <a:pt x="27784" y="1796"/>
                </a:lnTo>
                <a:lnTo>
                  <a:pt x="27954" y="1002"/>
                </a:lnTo>
                <a:lnTo>
                  <a:pt x="28106" y="190"/>
                </a:lnTo>
                <a:lnTo>
                  <a:pt x="28143" y="1"/>
                </a:lnTo>
                <a:lnTo>
                  <a:pt x="27973" y="1"/>
                </a:lnTo>
                <a:lnTo>
                  <a:pt x="27936" y="190"/>
                </a:lnTo>
                <a:lnTo>
                  <a:pt x="246" y="190"/>
                </a:lnTo>
                <a:lnTo>
                  <a:pt x="24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646" name="Google Shape;646;p26"/>
          <p:cNvSpPr/>
          <p:nvPr/>
        </p:nvSpPr>
        <p:spPr>
          <a:xfrm rot="5400000">
            <a:off x="10231686" y="4887020"/>
            <a:ext cx="2813721" cy="1196445"/>
          </a:xfrm>
          <a:custGeom>
            <a:avLst/>
            <a:gdLst/>
            <a:ahLst/>
            <a:cxnLst/>
            <a:rect l="l" t="t" r="r" b="b"/>
            <a:pathLst>
              <a:path w="55341" h="23532" extrusionOk="0">
                <a:moveTo>
                  <a:pt x="55341" y="23229"/>
                </a:moveTo>
                <a:lnTo>
                  <a:pt x="55341" y="23229"/>
                </a:lnTo>
                <a:lnTo>
                  <a:pt x="55341" y="23267"/>
                </a:lnTo>
                <a:lnTo>
                  <a:pt x="55322" y="23286"/>
                </a:lnTo>
                <a:lnTo>
                  <a:pt x="55322" y="23286"/>
                </a:lnTo>
                <a:lnTo>
                  <a:pt x="55171" y="23361"/>
                </a:lnTo>
                <a:lnTo>
                  <a:pt x="55171" y="23361"/>
                </a:lnTo>
                <a:lnTo>
                  <a:pt x="55039" y="23418"/>
                </a:lnTo>
                <a:lnTo>
                  <a:pt x="54906" y="23475"/>
                </a:lnTo>
                <a:lnTo>
                  <a:pt x="54755" y="23494"/>
                </a:lnTo>
                <a:lnTo>
                  <a:pt x="54623" y="23513"/>
                </a:lnTo>
                <a:lnTo>
                  <a:pt x="54623" y="23513"/>
                </a:lnTo>
                <a:lnTo>
                  <a:pt x="54415" y="23531"/>
                </a:lnTo>
                <a:lnTo>
                  <a:pt x="54415" y="23531"/>
                </a:lnTo>
                <a:lnTo>
                  <a:pt x="53999" y="23475"/>
                </a:lnTo>
                <a:lnTo>
                  <a:pt x="53564" y="23399"/>
                </a:lnTo>
                <a:lnTo>
                  <a:pt x="52714" y="23210"/>
                </a:lnTo>
                <a:lnTo>
                  <a:pt x="52714" y="23210"/>
                </a:lnTo>
                <a:lnTo>
                  <a:pt x="52525" y="23172"/>
                </a:lnTo>
                <a:lnTo>
                  <a:pt x="52336" y="23116"/>
                </a:lnTo>
                <a:lnTo>
                  <a:pt x="52147" y="23040"/>
                </a:lnTo>
                <a:lnTo>
                  <a:pt x="51996" y="22946"/>
                </a:lnTo>
                <a:lnTo>
                  <a:pt x="51844" y="22832"/>
                </a:lnTo>
                <a:lnTo>
                  <a:pt x="51693" y="22700"/>
                </a:lnTo>
                <a:lnTo>
                  <a:pt x="51561" y="22549"/>
                </a:lnTo>
                <a:lnTo>
                  <a:pt x="51447" y="22397"/>
                </a:lnTo>
                <a:lnTo>
                  <a:pt x="51447" y="22397"/>
                </a:lnTo>
                <a:lnTo>
                  <a:pt x="51240" y="22038"/>
                </a:lnTo>
                <a:lnTo>
                  <a:pt x="51032" y="21660"/>
                </a:lnTo>
                <a:lnTo>
                  <a:pt x="50918" y="21490"/>
                </a:lnTo>
                <a:lnTo>
                  <a:pt x="50805" y="21320"/>
                </a:lnTo>
                <a:lnTo>
                  <a:pt x="50673" y="21150"/>
                </a:lnTo>
                <a:lnTo>
                  <a:pt x="50521" y="21018"/>
                </a:lnTo>
                <a:lnTo>
                  <a:pt x="50521" y="21018"/>
                </a:lnTo>
                <a:lnTo>
                  <a:pt x="50389" y="20904"/>
                </a:lnTo>
                <a:lnTo>
                  <a:pt x="50238" y="20829"/>
                </a:lnTo>
                <a:lnTo>
                  <a:pt x="50087" y="20753"/>
                </a:lnTo>
                <a:lnTo>
                  <a:pt x="49935" y="20696"/>
                </a:lnTo>
                <a:lnTo>
                  <a:pt x="49614" y="20602"/>
                </a:lnTo>
                <a:lnTo>
                  <a:pt x="49293" y="20526"/>
                </a:lnTo>
                <a:lnTo>
                  <a:pt x="49293" y="20526"/>
                </a:lnTo>
                <a:lnTo>
                  <a:pt x="49104" y="20470"/>
                </a:lnTo>
                <a:lnTo>
                  <a:pt x="48915" y="20413"/>
                </a:lnTo>
                <a:lnTo>
                  <a:pt x="48726" y="20337"/>
                </a:lnTo>
                <a:lnTo>
                  <a:pt x="48575" y="20224"/>
                </a:lnTo>
                <a:lnTo>
                  <a:pt x="48575" y="20224"/>
                </a:lnTo>
                <a:lnTo>
                  <a:pt x="48423" y="20092"/>
                </a:lnTo>
                <a:lnTo>
                  <a:pt x="48272" y="19940"/>
                </a:lnTo>
                <a:lnTo>
                  <a:pt x="48026" y="19619"/>
                </a:lnTo>
                <a:lnTo>
                  <a:pt x="47781" y="19298"/>
                </a:lnTo>
                <a:lnTo>
                  <a:pt x="47592" y="18939"/>
                </a:lnTo>
                <a:lnTo>
                  <a:pt x="47592" y="18939"/>
                </a:lnTo>
                <a:lnTo>
                  <a:pt x="47478" y="18787"/>
                </a:lnTo>
                <a:lnTo>
                  <a:pt x="47365" y="18636"/>
                </a:lnTo>
                <a:lnTo>
                  <a:pt x="47252" y="18485"/>
                </a:lnTo>
                <a:lnTo>
                  <a:pt x="47119" y="18353"/>
                </a:lnTo>
                <a:lnTo>
                  <a:pt x="46987" y="18239"/>
                </a:lnTo>
                <a:lnTo>
                  <a:pt x="46836" y="18126"/>
                </a:lnTo>
                <a:lnTo>
                  <a:pt x="46666" y="18031"/>
                </a:lnTo>
                <a:lnTo>
                  <a:pt x="46496" y="17937"/>
                </a:lnTo>
                <a:lnTo>
                  <a:pt x="46496" y="17937"/>
                </a:lnTo>
                <a:lnTo>
                  <a:pt x="46250" y="17861"/>
                </a:lnTo>
                <a:lnTo>
                  <a:pt x="46004" y="17786"/>
                </a:lnTo>
                <a:lnTo>
                  <a:pt x="45758" y="17748"/>
                </a:lnTo>
                <a:lnTo>
                  <a:pt x="45494" y="17710"/>
                </a:lnTo>
                <a:lnTo>
                  <a:pt x="45229" y="17691"/>
                </a:lnTo>
                <a:lnTo>
                  <a:pt x="44984" y="17672"/>
                </a:lnTo>
                <a:lnTo>
                  <a:pt x="44454" y="17691"/>
                </a:lnTo>
                <a:lnTo>
                  <a:pt x="44454" y="17691"/>
                </a:lnTo>
                <a:lnTo>
                  <a:pt x="44001" y="17767"/>
                </a:lnTo>
                <a:lnTo>
                  <a:pt x="43566" y="17861"/>
                </a:lnTo>
                <a:lnTo>
                  <a:pt x="43112" y="17975"/>
                </a:lnTo>
                <a:lnTo>
                  <a:pt x="42678" y="18107"/>
                </a:lnTo>
                <a:lnTo>
                  <a:pt x="42678" y="18107"/>
                </a:lnTo>
                <a:lnTo>
                  <a:pt x="42489" y="18202"/>
                </a:lnTo>
                <a:lnTo>
                  <a:pt x="42300" y="18296"/>
                </a:lnTo>
                <a:lnTo>
                  <a:pt x="41941" y="18523"/>
                </a:lnTo>
                <a:lnTo>
                  <a:pt x="41581" y="18769"/>
                </a:lnTo>
                <a:lnTo>
                  <a:pt x="41241" y="19014"/>
                </a:lnTo>
                <a:lnTo>
                  <a:pt x="41241" y="19014"/>
                </a:lnTo>
                <a:lnTo>
                  <a:pt x="40580" y="19525"/>
                </a:lnTo>
                <a:lnTo>
                  <a:pt x="39918" y="20016"/>
                </a:lnTo>
                <a:lnTo>
                  <a:pt x="39918" y="20016"/>
                </a:lnTo>
                <a:lnTo>
                  <a:pt x="39654" y="20186"/>
                </a:lnTo>
                <a:lnTo>
                  <a:pt x="39370" y="20356"/>
                </a:lnTo>
                <a:lnTo>
                  <a:pt x="39219" y="20413"/>
                </a:lnTo>
                <a:lnTo>
                  <a:pt x="39049" y="20470"/>
                </a:lnTo>
                <a:lnTo>
                  <a:pt x="38898" y="20507"/>
                </a:lnTo>
                <a:lnTo>
                  <a:pt x="38727" y="20526"/>
                </a:lnTo>
                <a:lnTo>
                  <a:pt x="38727" y="20526"/>
                </a:lnTo>
                <a:lnTo>
                  <a:pt x="38463" y="20507"/>
                </a:lnTo>
                <a:lnTo>
                  <a:pt x="38217" y="20451"/>
                </a:lnTo>
                <a:lnTo>
                  <a:pt x="37971" y="20375"/>
                </a:lnTo>
                <a:lnTo>
                  <a:pt x="37726" y="20262"/>
                </a:lnTo>
                <a:lnTo>
                  <a:pt x="37726" y="20262"/>
                </a:lnTo>
                <a:lnTo>
                  <a:pt x="37404" y="20035"/>
                </a:lnTo>
                <a:lnTo>
                  <a:pt x="37253" y="19921"/>
                </a:lnTo>
                <a:lnTo>
                  <a:pt x="37121" y="19789"/>
                </a:lnTo>
                <a:lnTo>
                  <a:pt x="37008" y="19676"/>
                </a:lnTo>
                <a:lnTo>
                  <a:pt x="36894" y="19543"/>
                </a:lnTo>
                <a:lnTo>
                  <a:pt x="36800" y="19411"/>
                </a:lnTo>
                <a:lnTo>
                  <a:pt x="36724" y="19260"/>
                </a:lnTo>
                <a:lnTo>
                  <a:pt x="36648" y="19128"/>
                </a:lnTo>
                <a:lnTo>
                  <a:pt x="36592" y="18958"/>
                </a:lnTo>
                <a:lnTo>
                  <a:pt x="36554" y="18806"/>
                </a:lnTo>
                <a:lnTo>
                  <a:pt x="36516" y="18636"/>
                </a:lnTo>
                <a:lnTo>
                  <a:pt x="36516" y="18466"/>
                </a:lnTo>
                <a:lnTo>
                  <a:pt x="36497" y="18277"/>
                </a:lnTo>
                <a:lnTo>
                  <a:pt x="36516" y="18069"/>
                </a:lnTo>
                <a:lnTo>
                  <a:pt x="36535" y="17880"/>
                </a:lnTo>
                <a:lnTo>
                  <a:pt x="36535" y="17880"/>
                </a:lnTo>
                <a:lnTo>
                  <a:pt x="36611" y="17540"/>
                </a:lnTo>
                <a:lnTo>
                  <a:pt x="36667" y="17219"/>
                </a:lnTo>
                <a:lnTo>
                  <a:pt x="36686" y="17049"/>
                </a:lnTo>
                <a:lnTo>
                  <a:pt x="36686" y="16878"/>
                </a:lnTo>
                <a:lnTo>
                  <a:pt x="36686" y="16708"/>
                </a:lnTo>
                <a:lnTo>
                  <a:pt x="36667" y="16538"/>
                </a:lnTo>
                <a:lnTo>
                  <a:pt x="36667" y="16538"/>
                </a:lnTo>
                <a:lnTo>
                  <a:pt x="36611" y="16311"/>
                </a:lnTo>
                <a:lnTo>
                  <a:pt x="36516" y="16104"/>
                </a:lnTo>
                <a:lnTo>
                  <a:pt x="36422" y="15896"/>
                </a:lnTo>
                <a:lnTo>
                  <a:pt x="36308" y="15688"/>
                </a:lnTo>
                <a:lnTo>
                  <a:pt x="36195" y="15499"/>
                </a:lnTo>
                <a:lnTo>
                  <a:pt x="36044" y="15329"/>
                </a:lnTo>
                <a:lnTo>
                  <a:pt x="35741" y="14970"/>
                </a:lnTo>
                <a:lnTo>
                  <a:pt x="35401" y="14648"/>
                </a:lnTo>
                <a:lnTo>
                  <a:pt x="35061" y="14346"/>
                </a:lnTo>
                <a:lnTo>
                  <a:pt x="34343" y="13741"/>
                </a:lnTo>
                <a:lnTo>
                  <a:pt x="34343" y="13741"/>
                </a:lnTo>
                <a:lnTo>
                  <a:pt x="33983" y="13420"/>
                </a:lnTo>
                <a:lnTo>
                  <a:pt x="33643" y="13061"/>
                </a:lnTo>
                <a:lnTo>
                  <a:pt x="33492" y="12853"/>
                </a:lnTo>
                <a:lnTo>
                  <a:pt x="33341" y="12664"/>
                </a:lnTo>
                <a:lnTo>
                  <a:pt x="33190" y="12456"/>
                </a:lnTo>
                <a:lnTo>
                  <a:pt x="33076" y="12248"/>
                </a:lnTo>
                <a:lnTo>
                  <a:pt x="33076" y="12248"/>
                </a:lnTo>
                <a:lnTo>
                  <a:pt x="32849" y="11870"/>
                </a:lnTo>
                <a:lnTo>
                  <a:pt x="32641" y="11492"/>
                </a:lnTo>
                <a:lnTo>
                  <a:pt x="32528" y="11303"/>
                </a:lnTo>
                <a:lnTo>
                  <a:pt x="32377" y="11152"/>
                </a:lnTo>
                <a:lnTo>
                  <a:pt x="32226" y="11000"/>
                </a:lnTo>
                <a:lnTo>
                  <a:pt x="32037" y="10906"/>
                </a:lnTo>
                <a:lnTo>
                  <a:pt x="32037" y="10906"/>
                </a:lnTo>
                <a:lnTo>
                  <a:pt x="31867" y="10811"/>
                </a:lnTo>
                <a:lnTo>
                  <a:pt x="31678" y="10755"/>
                </a:lnTo>
                <a:lnTo>
                  <a:pt x="31507" y="10736"/>
                </a:lnTo>
                <a:lnTo>
                  <a:pt x="31318" y="10717"/>
                </a:lnTo>
                <a:lnTo>
                  <a:pt x="31129" y="10717"/>
                </a:lnTo>
                <a:lnTo>
                  <a:pt x="30959" y="10755"/>
                </a:lnTo>
                <a:lnTo>
                  <a:pt x="30770" y="10793"/>
                </a:lnTo>
                <a:lnTo>
                  <a:pt x="30600" y="10868"/>
                </a:lnTo>
                <a:lnTo>
                  <a:pt x="30600" y="10868"/>
                </a:lnTo>
                <a:lnTo>
                  <a:pt x="30373" y="10982"/>
                </a:lnTo>
                <a:lnTo>
                  <a:pt x="30147" y="11114"/>
                </a:lnTo>
                <a:lnTo>
                  <a:pt x="29712" y="11397"/>
                </a:lnTo>
                <a:lnTo>
                  <a:pt x="29712" y="11397"/>
                </a:lnTo>
                <a:lnTo>
                  <a:pt x="29466" y="11549"/>
                </a:lnTo>
                <a:lnTo>
                  <a:pt x="29202" y="11681"/>
                </a:lnTo>
                <a:lnTo>
                  <a:pt x="28937" y="11813"/>
                </a:lnTo>
                <a:lnTo>
                  <a:pt x="28691" y="11964"/>
                </a:lnTo>
                <a:lnTo>
                  <a:pt x="28691" y="11964"/>
                </a:lnTo>
                <a:lnTo>
                  <a:pt x="28294" y="12229"/>
                </a:lnTo>
                <a:lnTo>
                  <a:pt x="28068" y="12342"/>
                </a:lnTo>
                <a:lnTo>
                  <a:pt x="27860" y="12437"/>
                </a:lnTo>
                <a:lnTo>
                  <a:pt x="27860" y="12437"/>
                </a:lnTo>
                <a:lnTo>
                  <a:pt x="27614" y="12531"/>
                </a:lnTo>
                <a:lnTo>
                  <a:pt x="27406" y="12588"/>
                </a:lnTo>
                <a:lnTo>
                  <a:pt x="27217" y="12626"/>
                </a:lnTo>
                <a:lnTo>
                  <a:pt x="27047" y="12626"/>
                </a:lnTo>
                <a:lnTo>
                  <a:pt x="26858" y="12607"/>
                </a:lnTo>
                <a:lnTo>
                  <a:pt x="26688" y="12569"/>
                </a:lnTo>
                <a:lnTo>
                  <a:pt x="26234" y="12456"/>
                </a:lnTo>
                <a:lnTo>
                  <a:pt x="26234" y="12456"/>
                </a:lnTo>
                <a:lnTo>
                  <a:pt x="25932" y="12399"/>
                </a:lnTo>
                <a:lnTo>
                  <a:pt x="25629" y="12380"/>
                </a:lnTo>
                <a:lnTo>
                  <a:pt x="25327" y="12361"/>
                </a:lnTo>
                <a:lnTo>
                  <a:pt x="25025" y="12380"/>
                </a:lnTo>
                <a:lnTo>
                  <a:pt x="25025" y="12380"/>
                </a:lnTo>
                <a:lnTo>
                  <a:pt x="24420" y="12380"/>
                </a:lnTo>
                <a:lnTo>
                  <a:pt x="24117" y="12418"/>
                </a:lnTo>
                <a:lnTo>
                  <a:pt x="23815" y="12456"/>
                </a:lnTo>
                <a:lnTo>
                  <a:pt x="23815" y="12456"/>
                </a:lnTo>
                <a:lnTo>
                  <a:pt x="23475" y="12550"/>
                </a:lnTo>
                <a:lnTo>
                  <a:pt x="23135" y="12645"/>
                </a:lnTo>
                <a:lnTo>
                  <a:pt x="22794" y="12739"/>
                </a:lnTo>
                <a:lnTo>
                  <a:pt x="22435" y="12834"/>
                </a:lnTo>
                <a:lnTo>
                  <a:pt x="22435" y="12834"/>
                </a:lnTo>
                <a:lnTo>
                  <a:pt x="21660" y="13004"/>
                </a:lnTo>
                <a:lnTo>
                  <a:pt x="21263" y="13079"/>
                </a:lnTo>
                <a:lnTo>
                  <a:pt x="20866" y="13155"/>
                </a:lnTo>
                <a:lnTo>
                  <a:pt x="20470" y="13193"/>
                </a:lnTo>
                <a:lnTo>
                  <a:pt x="20054" y="13193"/>
                </a:lnTo>
                <a:lnTo>
                  <a:pt x="19865" y="13174"/>
                </a:lnTo>
                <a:lnTo>
                  <a:pt x="19657" y="13155"/>
                </a:lnTo>
                <a:lnTo>
                  <a:pt x="19468" y="13098"/>
                </a:lnTo>
                <a:lnTo>
                  <a:pt x="19279" y="13042"/>
                </a:lnTo>
                <a:lnTo>
                  <a:pt x="19279" y="13042"/>
                </a:lnTo>
                <a:lnTo>
                  <a:pt x="18580" y="12739"/>
                </a:lnTo>
                <a:lnTo>
                  <a:pt x="18220" y="12607"/>
                </a:lnTo>
                <a:lnTo>
                  <a:pt x="17842" y="12494"/>
                </a:lnTo>
                <a:lnTo>
                  <a:pt x="17842" y="12494"/>
                </a:lnTo>
                <a:lnTo>
                  <a:pt x="17370" y="12380"/>
                </a:lnTo>
                <a:lnTo>
                  <a:pt x="17124" y="12342"/>
                </a:lnTo>
                <a:lnTo>
                  <a:pt x="16860" y="12305"/>
                </a:lnTo>
                <a:lnTo>
                  <a:pt x="16614" y="12286"/>
                </a:lnTo>
                <a:lnTo>
                  <a:pt x="16368" y="12286"/>
                </a:lnTo>
                <a:lnTo>
                  <a:pt x="16122" y="12305"/>
                </a:lnTo>
                <a:lnTo>
                  <a:pt x="15877" y="12361"/>
                </a:lnTo>
                <a:lnTo>
                  <a:pt x="15877" y="12361"/>
                </a:lnTo>
                <a:lnTo>
                  <a:pt x="15631" y="12418"/>
                </a:lnTo>
                <a:lnTo>
                  <a:pt x="15385" y="12512"/>
                </a:lnTo>
                <a:lnTo>
                  <a:pt x="14913" y="12701"/>
                </a:lnTo>
                <a:lnTo>
                  <a:pt x="14913" y="12701"/>
                </a:lnTo>
                <a:lnTo>
                  <a:pt x="14157" y="12966"/>
                </a:lnTo>
                <a:lnTo>
                  <a:pt x="13401" y="13231"/>
                </a:lnTo>
                <a:lnTo>
                  <a:pt x="13401" y="13231"/>
                </a:lnTo>
                <a:lnTo>
                  <a:pt x="13023" y="13344"/>
                </a:lnTo>
                <a:lnTo>
                  <a:pt x="12645" y="13457"/>
                </a:lnTo>
                <a:lnTo>
                  <a:pt x="12267" y="13533"/>
                </a:lnTo>
                <a:lnTo>
                  <a:pt x="12078" y="13571"/>
                </a:lnTo>
                <a:lnTo>
                  <a:pt x="11870" y="13590"/>
                </a:lnTo>
                <a:lnTo>
                  <a:pt x="11870" y="13590"/>
                </a:lnTo>
                <a:lnTo>
                  <a:pt x="11567" y="13590"/>
                </a:lnTo>
                <a:lnTo>
                  <a:pt x="11246" y="13552"/>
                </a:lnTo>
                <a:lnTo>
                  <a:pt x="10944" y="13476"/>
                </a:lnTo>
                <a:lnTo>
                  <a:pt x="10641" y="13363"/>
                </a:lnTo>
                <a:lnTo>
                  <a:pt x="10339" y="13231"/>
                </a:lnTo>
                <a:lnTo>
                  <a:pt x="10074" y="13042"/>
                </a:lnTo>
                <a:lnTo>
                  <a:pt x="9829" y="12853"/>
                </a:lnTo>
                <a:lnTo>
                  <a:pt x="9602" y="12626"/>
                </a:lnTo>
                <a:lnTo>
                  <a:pt x="9602" y="12626"/>
                </a:lnTo>
                <a:lnTo>
                  <a:pt x="9318" y="12305"/>
                </a:lnTo>
                <a:lnTo>
                  <a:pt x="9016" y="11983"/>
                </a:lnTo>
                <a:lnTo>
                  <a:pt x="8713" y="11643"/>
                </a:lnTo>
                <a:lnTo>
                  <a:pt x="8600" y="11454"/>
                </a:lnTo>
                <a:lnTo>
                  <a:pt x="8468" y="11265"/>
                </a:lnTo>
                <a:lnTo>
                  <a:pt x="8468" y="11265"/>
                </a:lnTo>
                <a:lnTo>
                  <a:pt x="8411" y="11114"/>
                </a:lnTo>
                <a:lnTo>
                  <a:pt x="8354" y="10963"/>
                </a:lnTo>
                <a:lnTo>
                  <a:pt x="8260" y="10622"/>
                </a:lnTo>
                <a:lnTo>
                  <a:pt x="8260" y="10622"/>
                </a:lnTo>
                <a:lnTo>
                  <a:pt x="8184" y="10301"/>
                </a:lnTo>
                <a:lnTo>
                  <a:pt x="8128" y="9961"/>
                </a:lnTo>
                <a:lnTo>
                  <a:pt x="8128" y="9640"/>
                </a:lnTo>
                <a:lnTo>
                  <a:pt x="8146" y="9469"/>
                </a:lnTo>
                <a:lnTo>
                  <a:pt x="8165" y="9299"/>
                </a:lnTo>
                <a:lnTo>
                  <a:pt x="8165" y="9299"/>
                </a:lnTo>
                <a:lnTo>
                  <a:pt x="8222" y="9073"/>
                </a:lnTo>
                <a:lnTo>
                  <a:pt x="8279" y="8865"/>
                </a:lnTo>
                <a:lnTo>
                  <a:pt x="8430" y="8411"/>
                </a:lnTo>
                <a:lnTo>
                  <a:pt x="8600" y="7976"/>
                </a:lnTo>
                <a:lnTo>
                  <a:pt x="8732" y="7523"/>
                </a:lnTo>
                <a:lnTo>
                  <a:pt x="8789" y="7296"/>
                </a:lnTo>
                <a:lnTo>
                  <a:pt x="8827" y="7069"/>
                </a:lnTo>
                <a:lnTo>
                  <a:pt x="8846" y="6842"/>
                </a:lnTo>
                <a:lnTo>
                  <a:pt x="8827" y="6616"/>
                </a:lnTo>
                <a:lnTo>
                  <a:pt x="8808" y="6408"/>
                </a:lnTo>
                <a:lnTo>
                  <a:pt x="8732" y="6181"/>
                </a:lnTo>
                <a:lnTo>
                  <a:pt x="8638" y="5973"/>
                </a:lnTo>
                <a:lnTo>
                  <a:pt x="8506" y="5765"/>
                </a:lnTo>
                <a:lnTo>
                  <a:pt x="8506" y="5765"/>
                </a:lnTo>
                <a:lnTo>
                  <a:pt x="8411" y="5633"/>
                </a:lnTo>
                <a:lnTo>
                  <a:pt x="8298" y="5519"/>
                </a:lnTo>
                <a:lnTo>
                  <a:pt x="8165" y="5406"/>
                </a:lnTo>
                <a:lnTo>
                  <a:pt x="8033" y="5330"/>
                </a:lnTo>
                <a:lnTo>
                  <a:pt x="8033" y="5330"/>
                </a:lnTo>
                <a:lnTo>
                  <a:pt x="7825" y="5236"/>
                </a:lnTo>
                <a:lnTo>
                  <a:pt x="7636" y="5160"/>
                </a:lnTo>
                <a:lnTo>
                  <a:pt x="7447" y="5066"/>
                </a:lnTo>
                <a:lnTo>
                  <a:pt x="7258" y="4971"/>
                </a:lnTo>
                <a:lnTo>
                  <a:pt x="7258" y="4971"/>
                </a:lnTo>
                <a:lnTo>
                  <a:pt x="7145" y="4877"/>
                </a:lnTo>
                <a:lnTo>
                  <a:pt x="7031" y="4782"/>
                </a:lnTo>
                <a:lnTo>
                  <a:pt x="6937" y="4669"/>
                </a:lnTo>
                <a:lnTo>
                  <a:pt x="6861" y="4555"/>
                </a:lnTo>
                <a:lnTo>
                  <a:pt x="6786" y="4423"/>
                </a:lnTo>
                <a:lnTo>
                  <a:pt x="6729" y="4291"/>
                </a:lnTo>
                <a:lnTo>
                  <a:pt x="6691" y="4158"/>
                </a:lnTo>
                <a:lnTo>
                  <a:pt x="6653" y="4007"/>
                </a:lnTo>
                <a:lnTo>
                  <a:pt x="6653" y="4007"/>
                </a:lnTo>
                <a:lnTo>
                  <a:pt x="6616" y="3516"/>
                </a:lnTo>
                <a:lnTo>
                  <a:pt x="6597" y="3270"/>
                </a:lnTo>
                <a:lnTo>
                  <a:pt x="6559" y="3024"/>
                </a:lnTo>
                <a:lnTo>
                  <a:pt x="6521" y="2911"/>
                </a:lnTo>
                <a:lnTo>
                  <a:pt x="6483" y="2798"/>
                </a:lnTo>
                <a:lnTo>
                  <a:pt x="6427" y="2684"/>
                </a:lnTo>
                <a:lnTo>
                  <a:pt x="6351" y="2590"/>
                </a:lnTo>
                <a:lnTo>
                  <a:pt x="6275" y="2514"/>
                </a:lnTo>
                <a:lnTo>
                  <a:pt x="6181" y="2438"/>
                </a:lnTo>
                <a:lnTo>
                  <a:pt x="6067" y="2382"/>
                </a:lnTo>
                <a:lnTo>
                  <a:pt x="5935" y="2325"/>
                </a:lnTo>
                <a:lnTo>
                  <a:pt x="5935" y="2325"/>
                </a:lnTo>
                <a:lnTo>
                  <a:pt x="5633" y="2268"/>
                </a:lnTo>
                <a:lnTo>
                  <a:pt x="5330" y="2231"/>
                </a:lnTo>
                <a:lnTo>
                  <a:pt x="5028" y="2212"/>
                </a:lnTo>
                <a:lnTo>
                  <a:pt x="4725" y="2212"/>
                </a:lnTo>
                <a:lnTo>
                  <a:pt x="4121" y="2193"/>
                </a:lnTo>
                <a:lnTo>
                  <a:pt x="3799" y="2174"/>
                </a:lnTo>
                <a:lnTo>
                  <a:pt x="3497" y="2117"/>
                </a:lnTo>
                <a:lnTo>
                  <a:pt x="3497" y="2117"/>
                </a:lnTo>
                <a:lnTo>
                  <a:pt x="3270" y="2060"/>
                </a:lnTo>
                <a:lnTo>
                  <a:pt x="3024" y="1947"/>
                </a:lnTo>
                <a:lnTo>
                  <a:pt x="2817" y="1834"/>
                </a:lnTo>
                <a:lnTo>
                  <a:pt x="2590" y="1720"/>
                </a:lnTo>
                <a:lnTo>
                  <a:pt x="2590" y="1720"/>
                </a:lnTo>
                <a:lnTo>
                  <a:pt x="2325" y="1531"/>
                </a:lnTo>
                <a:lnTo>
                  <a:pt x="2061" y="1342"/>
                </a:lnTo>
                <a:lnTo>
                  <a:pt x="1815" y="1115"/>
                </a:lnTo>
                <a:lnTo>
                  <a:pt x="1588" y="889"/>
                </a:lnTo>
                <a:lnTo>
                  <a:pt x="1588" y="889"/>
                </a:lnTo>
                <a:lnTo>
                  <a:pt x="1380" y="719"/>
                </a:lnTo>
                <a:lnTo>
                  <a:pt x="1134" y="586"/>
                </a:lnTo>
                <a:lnTo>
                  <a:pt x="889" y="473"/>
                </a:lnTo>
                <a:lnTo>
                  <a:pt x="624" y="359"/>
                </a:lnTo>
                <a:lnTo>
                  <a:pt x="624" y="359"/>
                </a:lnTo>
                <a:lnTo>
                  <a:pt x="378" y="265"/>
                </a:lnTo>
                <a:lnTo>
                  <a:pt x="378" y="265"/>
                </a:lnTo>
                <a:lnTo>
                  <a:pt x="208" y="208"/>
                </a:lnTo>
                <a:lnTo>
                  <a:pt x="57" y="133"/>
                </a:lnTo>
                <a:lnTo>
                  <a:pt x="57" y="133"/>
                </a:lnTo>
                <a:lnTo>
                  <a:pt x="19" y="114"/>
                </a:lnTo>
                <a:lnTo>
                  <a:pt x="0" y="76"/>
                </a:lnTo>
                <a:lnTo>
                  <a:pt x="0" y="76"/>
                </a:lnTo>
                <a:lnTo>
                  <a:pt x="0" y="19"/>
                </a:lnTo>
                <a:lnTo>
                  <a:pt x="0" y="19"/>
                </a:lnTo>
                <a:lnTo>
                  <a:pt x="19" y="0"/>
                </a:lnTo>
                <a:lnTo>
                  <a:pt x="57" y="0"/>
                </a:lnTo>
                <a:lnTo>
                  <a:pt x="57" y="0"/>
                </a:lnTo>
                <a:lnTo>
                  <a:pt x="76" y="19"/>
                </a:lnTo>
                <a:lnTo>
                  <a:pt x="76" y="38"/>
                </a:lnTo>
                <a:lnTo>
                  <a:pt x="76" y="38"/>
                </a:lnTo>
                <a:lnTo>
                  <a:pt x="227" y="133"/>
                </a:lnTo>
                <a:lnTo>
                  <a:pt x="397" y="189"/>
                </a:lnTo>
                <a:lnTo>
                  <a:pt x="567" y="246"/>
                </a:lnTo>
                <a:lnTo>
                  <a:pt x="737" y="322"/>
                </a:lnTo>
                <a:lnTo>
                  <a:pt x="737" y="322"/>
                </a:lnTo>
                <a:lnTo>
                  <a:pt x="870" y="359"/>
                </a:lnTo>
                <a:lnTo>
                  <a:pt x="54623" y="359"/>
                </a:lnTo>
                <a:lnTo>
                  <a:pt x="54623" y="23437"/>
                </a:lnTo>
                <a:lnTo>
                  <a:pt x="54623" y="23437"/>
                </a:lnTo>
                <a:lnTo>
                  <a:pt x="54793" y="23399"/>
                </a:lnTo>
                <a:lnTo>
                  <a:pt x="54963" y="23361"/>
                </a:lnTo>
                <a:lnTo>
                  <a:pt x="55133" y="23305"/>
                </a:lnTo>
                <a:lnTo>
                  <a:pt x="55284" y="23210"/>
                </a:lnTo>
                <a:lnTo>
                  <a:pt x="55284" y="23210"/>
                </a:lnTo>
                <a:lnTo>
                  <a:pt x="55322" y="23210"/>
                </a:lnTo>
                <a:lnTo>
                  <a:pt x="55341" y="23229"/>
                </a:lnTo>
                <a:lnTo>
                  <a:pt x="55341" y="23229"/>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647" name="Google Shape;647;p26"/>
          <p:cNvSpPr/>
          <p:nvPr/>
        </p:nvSpPr>
        <p:spPr>
          <a:xfrm rot="5400000">
            <a:off x="10582267" y="-117135"/>
            <a:ext cx="2169211" cy="2119719"/>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648" name="Google Shape;648;p26"/>
          <p:cNvSpPr/>
          <p:nvPr/>
        </p:nvSpPr>
        <p:spPr>
          <a:xfrm rot="-5400000">
            <a:off x="-899273" y="756812"/>
            <a:ext cx="2920529" cy="1339049"/>
          </a:xfrm>
          <a:custGeom>
            <a:avLst/>
            <a:gdLst/>
            <a:ahLst/>
            <a:cxnLst/>
            <a:rect l="l" t="t" r="r" b="b"/>
            <a:pathLst>
              <a:path w="55341" h="23532" extrusionOk="0">
                <a:moveTo>
                  <a:pt x="55341" y="23229"/>
                </a:moveTo>
                <a:lnTo>
                  <a:pt x="55341" y="23229"/>
                </a:lnTo>
                <a:lnTo>
                  <a:pt x="55341" y="23267"/>
                </a:lnTo>
                <a:lnTo>
                  <a:pt x="55322" y="23286"/>
                </a:lnTo>
                <a:lnTo>
                  <a:pt x="55322" y="23286"/>
                </a:lnTo>
                <a:lnTo>
                  <a:pt x="55171" y="23361"/>
                </a:lnTo>
                <a:lnTo>
                  <a:pt x="55171" y="23361"/>
                </a:lnTo>
                <a:lnTo>
                  <a:pt x="55039" y="23418"/>
                </a:lnTo>
                <a:lnTo>
                  <a:pt x="54906" y="23475"/>
                </a:lnTo>
                <a:lnTo>
                  <a:pt x="54755" y="23494"/>
                </a:lnTo>
                <a:lnTo>
                  <a:pt x="54623" y="23513"/>
                </a:lnTo>
                <a:lnTo>
                  <a:pt x="54623" y="23513"/>
                </a:lnTo>
                <a:lnTo>
                  <a:pt x="54415" y="23531"/>
                </a:lnTo>
                <a:lnTo>
                  <a:pt x="54415" y="23531"/>
                </a:lnTo>
                <a:lnTo>
                  <a:pt x="53999" y="23475"/>
                </a:lnTo>
                <a:lnTo>
                  <a:pt x="53564" y="23399"/>
                </a:lnTo>
                <a:lnTo>
                  <a:pt x="52714" y="23210"/>
                </a:lnTo>
                <a:lnTo>
                  <a:pt x="52714" y="23210"/>
                </a:lnTo>
                <a:lnTo>
                  <a:pt x="52525" y="23172"/>
                </a:lnTo>
                <a:lnTo>
                  <a:pt x="52336" y="23116"/>
                </a:lnTo>
                <a:lnTo>
                  <a:pt x="52147" y="23040"/>
                </a:lnTo>
                <a:lnTo>
                  <a:pt x="51996" y="22946"/>
                </a:lnTo>
                <a:lnTo>
                  <a:pt x="51844" y="22832"/>
                </a:lnTo>
                <a:lnTo>
                  <a:pt x="51693" y="22700"/>
                </a:lnTo>
                <a:lnTo>
                  <a:pt x="51561" y="22549"/>
                </a:lnTo>
                <a:lnTo>
                  <a:pt x="51447" y="22397"/>
                </a:lnTo>
                <a:lnTo>
                  <a:pt x="51447" y="22397"/>
                </a:lnTo>
                <a:lnTo>
                  <a:pt x="51240" y="22038"/>
                </a:lnTo>
                <a:lnTo>
                  <a:pt x="51032" y="21660"/>
                </a:lnTo>
                <a:lnTo>
                  <a:pt x="50918" y="21490"/>
                </a:lnTo>
                <a:lnTo>
                  <a:pt x="50805" y="21320"/>
                </a:lnTo>
                <a:lnTo>
                  <a:pt x="50673" y="21150"/>
                </a:lnTo>
                <a:lnTo>
                  <a:pt x="50521" y="21018"/>
                </a:lnTo>
                <a:lnTo>
                  <a:pt x="50521" y="21018"/>
                </a:lnTo>
                <a:lnTo>
                  <a:pt x="50389" y="20904"/>
                </a:lnTo>
                <a:lnTo>
                  <a:pt x="50238" y="20829"/>
                </a:lnTo>
                <a:lnTo>
                  <a:pt x="50087" y="20753"/>
                </a:lnTo>
                <a:lnTo>
                  <a:pt x="49935" y="20696"/>
                </a:lnTo>
                <a:lnTo>
                  <a:pt x="49614" y="20602"/>
                </a:lnTo>
                <a:lnTo>
                  <a:pt x="49293" y="20526"/>
                </a:lnTo>
                <a:lnTo>
                  <a:pt x="49293" y="20526"/>
                </a:lnTo>
                <a:lnTo>
                  <a:pt x="49104" y="20470"/>
                </a:lnTo>
                <a:lnTo>
                  <a:pt x="48915" y="20413"/>
                </a:lnTo>
                <a:lnTo>
                  <a:pt x="48726" y="20337"/>
                </a:lnTo>
                <a:lnTo>
                  <a:pt x="48575" y="20224"/>
                </a:lnTo>
                <a:lnTo>
                  <a:pt x="48575" y="20224"/>
                </a:lnTo>
                <a:lnTo>
                  <a:pt x="48423" y="20092"/>
                </a:lnTo>
                <a:lnTo>
                  <a:pt x="48272" y="19940"/>
                </a:lnTo>
                <a:lnTo>
                  <a:pt x="48026" y="19619"/>
                </a:lnTo>
                <a:lnTo>
                  <a:pt x="47781" y="19298"/>
                </a:lnTo>
                <a:lnTo>
                  <a:pt x="47592" y="18939"/>
                </a:lnTo>
                <a:lnTo>
                  <a:pt x="47592" y="18939"/>
                </a:lnTo>
                <a:lnTo>
                  <a:pt x="47478" y="18787"/>
                </a:lnTo>
                <a:lnTo>
                  <a:pt x="47365" y="18636"/>
                </a:lnTo>
                <a:lnTo>
                  <a:pt x="47252" y="18485"/>
                </a:lnTo>
                <a:lnTo>
                  <a:pt x="47119" y="18353"/>
                </a:lnTo>
                <a:lnTo>
                  <a:pt x="46987" y="18239"/>
                </a:lnTo>
                <a:lnTo>
                  <a:pt x="46836" y="18126"/>
                </a:lnTo>
                <a:lnTo>
                  <a:pt x="46666" y="18031"/>
                </a:lnTo>
                <a:lnTo>
                  <a:pt x="46496" y="17937"/>
                </a:lnTo>
                <a:lnTo>
                  <a:pt x="46496" y="17937"/>
                </a:lnTo>
                <a:lnTo>
                  <a:pt x="46250" y="17861"/>
                </a:lnTo>
                <a:lnTo>
                  <a:pt x="46004" y="17786"/>
                </a:lnTo>
                <a:lnTo>
                  <a:pt x="45758" y="17748"/>
                </a:lnTo>
                <a:lnTo>
                  <a:pt x="45494" y="17710"/>
                </a:lnTo>
                <a:lnTo>
                  <a:pt x="45229" y="17691"/>
                </a:lnTo>
                <a:lnTo>
                  <a:pt x="44984" y="17672"/>
                </a:lnTo>
                <a:lnTo>
                  <a:pt x="44454" y="17691"/>
                </a:lnTo>
                <a:lnTo>
                  <a:pt x="44454" y="17691"/>
                </a:lnTo>
                <a:lnTo>
                  <a:pt x="44001" y="17767"/>
                </a:lnTo>
                <a:lnTo>
                  <a:pt x="43566" y="17861"/>
                </a:lnTo>
                <a:lnTo>
                  <a:pt x="43112" y="17975"/>
                </a:lnTo>
                <a:lnTo>
                  <a:pt x="42678" y="18107"/>
                </a:lnTo>
                <a:lnTo>
                  <a:pt x="42678" y="18107"/>
                </a:lnTo>
                <a:lnTo>
                  <a:pt x="42489" y="18202"/>
                </a:lnTo>
                <a:lnTo>
                  <a:pt x="42300" y="18296"/>
                </a:lnTo>
                <a:lnTo>
                  <a:pt x="41941" y="18523"/>
                </a:lnTo>
                <a:lnTo>
                  <a:pt x="41581" y="18769"/>
                </a:lnTo>
                <a:lnTo>
                  <a:pt x="41241" y="19014"/>
                </a:lnTo>
                <a:lnTo>
                  <a:pt x="41241" y="19014"/>
                </a:lnTo>
                <a:lnTo>
                  <a:pt x="40580" y="19525"/>
                </a:lnTo>
                <a:lnTo>
                  <a:pt x="39918" y="20016"/>
                </a:lnTo>
                <a:lnTo>
                  <a:pt x="39918" y="20016"/>
                </a:lnTo>
                <a:lnTo>
                  <a:pt x="39654" y="20186"/>
                </a:lnTo>
                <a:lnTo>
                  <a:pt x="39370" y="20356"/>
                </a:lnTo>
                <a:lnTo>
                  <a:pt x="39219" y="20413"/>
                </a:lnTo>
                <a:lnTo>
                  <a:pt x="39049" y="20470"/>
                </a:lnTo>
                <a:lnTo>
                  <a:pt x="38898" y="20507"/>
                </a:lnTo>
                <a:lnTo>
                  <a:pt x="38727" y="20526"/>
                </a:lnTo>
                <a:lnTo>
                  <a:pt x="38727" y="20526"/>
                </a:lnTo>
                <a:lnTo>
                  <a:pt x="38463" y="20507"/>
                </a:lnTo>
                <a:lnTo>
                  <a:pt x="38217" y="20451"/>
                </a:lnTo>
                <a:lnTo>
                  <a:pt x="37971" y="20375"/>
                </a:lnTo>
                <a:lnTo>
                  <a:pt x="37726" y="20262"/>
                </a:lnTo>
                <a:lnTo>
                  <a:pt x="37726" y="20262"/>
                </a:lnTo>
                <a:lnTo>
                  <a:pt x="37404" y="20035"/>
                </a:lnTo>
                <a:lnTo>
                  <a:pt x="37253" y="19921"/>
                </a:lnTo>
                <a:lnTo>
                  <a:pt x="37121" y="19789"/>
                </a:lnTo>
                <a:lnTo>
                  <a:pt x="37008" y="19676"/>
                </a:lnTo>
                <a:lnTo>
                  <a:pt x="36894" y="19543"/>
                </a:lnTo>
                <a:lnTo>
                  <a:pt x="36800" y="19411"/>
                </a:lnTo>
                <a:lnTo>
                  <a:pt x="36724" y="19260"/>
                </a:lnTo>
                <a:lnTo>
                  <a:pt x="36648" y="19128"/>
                </a:lnTo>
                <a:lnTo>
                  <a:pt x="36592" y="18958"/>
                </a:lnTo>
                <a:lnTo>
                  <a:pt x="36554" y="18806"/>
                </a:lnTo>
                <a:lnTo>
                  <a:pt x="36516" y="18636"/>
                </a:lnTo>
                <a:lnTo>
                  <a:pt x="36516" y="18466"/>
                </a:lnTo>
                <a:lnTo>
                  <a:pt x="36497" y="18277"/>
                </a:lnTo>
                <a:lnTo>
                  <a:pt x="36516" y="18069"/>
                </a:lnTo>
                <a:lnTo>
                  <a:pt x="36535" y="17880"/>
                </a:lnTo>
                <a:lnTo>
                  <a:pt x="36535" y="17880"/>
                </a:lnTo>
                <a:lnTo>
                  <a:pt x="36611" y="17540"/>
                </a:lnTo>
                <a:lnTo>
                  <a:pt x="36667" y="17219"/>
                </a:lnTo>
                <a:lnTo>
                  <a:pt x="36686" y="17049"/>
                </a:lnTo>
                <a:lnTo>
                  <a:pt x="36686" y="16878"/>
                </a:lnTo>
                <a:lnTo>
                  <a:pt x="36686" y="16708"/>
                </a:lnTo>
                <a:lnTo>
                  <a:pt x="36667" y="16538"/>
                </a:lnTo>
                <a:lnTo>
                  <a:pt x="36667" y="16538"/>
                </a:lnTo>
                <a:lnTo>
                  <a:pt x="36611" y="16311"/>
                </a:lnTo>
                <a:lnTo>
                  <a:pt x="36516" y="16104"/>
                </a:lnTo>
                <a:lnTo>
                  <a:pt x="36422" y="15896"/>
                </a:lnTo>
                <a:lnTo>
                  <a:pt x="36308" y="15688"/>
                </a:lnTo>
                <a:lnTo>
                  <a:pt x="36195" y="15499"/>
                </a:lnTo>
                <a:lnTo>
                  <a:pt x="36044" y="15329"/>
                </a:lnTo>
                <a:lnTo>
                  <a:pt x="35741" y="14970"/>
                </a:lnTo>
                <a:lnTo>
                  <a:pt x="35401" y="14648"/>
                </a:lnTo>
                <a:lnTo>
                  <a:pt x="35061" y="14346"/>
                </a:lnTo>
                <a:lnTo>
                  <a:pt x="34343" y="13741"/>
                </a:lnTo>
                <a:lnTo>
                  <a:pt x="34343" y="13741"/>
                </a:lnTo>
                <a:lnTo>
                  <a:pt x="33983" y="13420"/>
                </a:lnTo>
                <a:lnTo>
                  <a:pt x="33643" y="13061"/>
                </a:lnTo>
                <a:lnTo>
                  <a:pt x="33492" y="12853"/>
                </a:lnTo>
                <a:lnTo>
                  <a:pt x="33341" y="12664"/>
                </a:lnTo>
                <a:lnTo>
                  <a:pt x="33190" y="12456"/>
                </a:lnTo>
                <a:lnTo>
                  <a:pt x="33076" y="12248"/>
                </a:lnTo>
                <a:lnTo>
                  <a:pt x="33076" y="12248"/>
                </a:lnTo>
                <a:lnTo>
                  <a:pt x="32849" y="11870"/>
                </a:lnTo>
                <a:lnTo>
                  <a:pt x="32641" y="11492"/>
                </a:lnTo>
                <a:lnTo>
                  <a:pt x="32528" y="11303"/>
                </a:lnTo>
                <a:lnTo>
                  <a:pt x="32377" y="11152"/>
                </a:lnTo>
                <a:lnTo>
                  <a:pt x="32226" y="11000"/>
                </a:lnTo>
                <a:lnTo>
                  <a:pt x="32037" y="10906"/>
                </a:lnTo>
                <a:lnTo>
                  <a:pt x="32037" y="10906"/>
                </a:lnTo>
                <a:lnTo>
                  <a:pt x="31867" y="10811"/>
                </a:lnTo>
                <a:lnTo>
                  <a:pt x="31678" y="10755"/>
                </a:lnTo>
                <a:lnTo>
                  <a:pt x="31507" y="10736"/>
                </a:lnTo>
                <a:lnTo>
                  <a:pt x="31318" y="10717"/>
                </a:lnTo>
                <a:lnTo>
                  <a:pt x="31129" y="10717"/>
                </a:lnTo>
                <a:lnTo>
                  <a:pt x="30959" y="10755"/>
                </a:lnTo>
                <a:lnTo>
                  <a:pt x="30770" y="10793"/>
                </a:lnTo>
                <a:lnTo>
                  <a:pt x="30600" y="10868"/>
                </a:lnTo>
                <a:lnTo>
                  <a:pt x="30600" y="10868"/>
                </a:lnTo>
                <a:lnTo>
                  <a:pt x="30373" y="10982"/>
                </a:lnTo>
                <a:lnTo>
                  <a:pt x="30147" y="11114"/>
                </a:lnTo>
                <a:lnTo>
                  <a:pt x="29712" y="11397"/>
                </a:lnTo>
                <a:lnTo>
                  <a:pt x="29712" y="11397"/>
                </a:lnTo>
                <a:lnTo>
                  <a:pt x="29466" y="11549"/>
                </a:lnTo>
                <a:lnTo>
                  <a:pt x="29202" y="11681"/>
                </a:lnTo>
                <a:lnTo>
                  <a:pt x="28937" y="11813"/>
                </a:lnTo>
                <a:lnTo>
                  <a:pt x="28691" y="11964"/>
                </a:lnTo>
                <a:lnTo>
                  <a:pt x="28691" y="11964"/>
                </a:lnTo>
                <a:lnTo>
                  <a:pt x="28294" y="12229"/>
                </a:lnTo>
                <a:lnTo>
                  <a:pt x="28068" y="12342"/>
                </a:lnTo>
                <a:lnTo>
                  <a:pt x="27860" y="12437"/>
                </a:lnTo>
                <a:lnTo>
                  <a:pt x="27860" y="12437"/>
                </a:lnTo>
                <a:lnTo>
                  <a:pt x="27614" y="12531"/>
                </a:lnTo>
                <a:lnTo>
                  <a:pt x="27406" y="12588"/>
                </a:lnTo>
                <a:lnTo>
                  <a:pt x="27217" y="12626"/>
                </a:lnTo>
                <a:lnTo>
                  <a:pt x="27047" y="12626"/>
                </a:lnTo>
                <a:lnTo>
                  <a:pt x="26858" y="12607"/>
                </a:lnTo>
                <a:lnTo>
                  <a:pt x="26688" y="12569"/>
                </a:lnTo>
                <a:lnTo>
                  <a:pt x="26234" y="12456"/>
                </a:lnTo>
                <a:lnTo>
                  <a:pt x="26234" y="12456"/>
                </a:lnTo>
                <a:lnTo>
                  <a:pt x="25932" y="12399"/>
                </a:lnTo>
                <a:lnTo>
                  <a:pt x="25629" y="12380"/>
                </a:lnTo>
                <a:lnTo>
                  <a:pt x="25327" y="12361"/>
                </a:lnTo>
                <a:lnTo>
                  <a:pt x="25025" y="12380"/>
                </a:lnTo>
                <a:lnTo>
                  <a:pt x="25025" y="12380"/>
                </a:lnTo>
                <a:lnTo>
                  <a:pt x="24420" y="12380"/>
                </a:lnTo>
                <a:lnTo>
                  <a:pt x="24117" y="12418"/>
                </a:lnTo>
                <a:lnTo>
                  <a:pt x="23815" y="12456"/>
                </a:lnTo>
                <a:lnTo>
                  <a:pt x="23815" y="12456"/>
                </a:lnTo>
                <a:lnTo>
                  <a:pt x="23475" y="12550"/>
                </a:lnTo>
                <a:lnTo>
                  <a:pt x="23135" y="12645"/>
                </a:lnTo>
                <a:lnTo>
                  <a:pt x="22794" y="12739"/>
                </a:lnTo>
                <a:lnTo>
                  <a:pt x="22435" y="12834"/>
                </a:lnTo>
                <a:lnTo>
                  <a:pt x="22435" y="12834"/>
                </a:lnTo>
                <a:lnTo>
                  <a:pt x="21660" y="13004"/>
                </a:lnTo>
                <a:lnTo>
                  <a:pt x="21263" y="13079"/>
                </a:lnTo>
                <a:lnTo>
                  <a:pt x="20866" y="13155"/>
                </a:lnTo>
                <a:lnTo>
                  <a:pt x="20470" y="13193"/>
                </a:lnTo>
                <a:lnTo>
                  <a:pt x="20054" y="13193"/>
                </a:lnTo>
                <a:lnTo>
                  <a:pt x="19865" y="13174"/>
                </a:lnTo>
                <a:lnTo>
                  <a:pt x="19657" y="13155"/>
                </a:lnTo>
                <a:lnTo>
                  <a:pt x="19468" y="13098"/>
                </a:lnTo>
                <a:lnTo>
                  <a:pt x="19279" y="13042"/>
                </a:lnTo>
                <a:lnTo>
                  <a:pt x="19279" y="13042"/>
                </a:lnTo>
                <a:lnTo>
                  <a:pt x="18580" y="12739"/>
                </a:lnTo>
                <a:lnTo>
                  <a:pt x="18220" y="12607"/>
                </a:lnTo>
                <a:lnTo>
                  <a:pt x="17842" y="12494"/>
                </a:lnTo>
                <a:lnTo>
                  <a:pt x="17842" y="12494"/>
                </a:lnTo>
                <a:lnTo>
                  <a:pt x="17370" y="12380"/>
                </a:lnTo>
                <a:lnTo>
                  <a:pt x="17124" y="12342"/>
                </a:lnTo>
                <a:lnTo>
                  <a:pt x="16860" y="12305"/>
                </a:lnTo>
                <a:lnTo>
                  <a:pt x="16614" y="12286"/>
                </a:lnTo>
                <a:lnTo>
                  <a:pt x="16368" y="12286"/>
                </a:lnTo>
                <a:lnTo>
                  <a:pt x="16122" y="12305"/>
                </a:lnTo>
                <a:lnTo>
                  <a:pt x="15877" y="12361"/>
                </a:lnTo>
                <a:lnTo>
                  <a:pt x="15877" y="12361"/>
                </a:lnTo>
                <a:lnTo>
                  <a:pt x="15631" y="12418"/>
                </a:lnTo>
                <a:lnTo>
                  <a:pt x="15385" y="12512"/>
                </a:lnTo>
                <a:lnTo>
                  <a:pt x="14913" y="12701"/>
                </a:lnTo>
                <a:lnTo>
                  <a:pt x="14913" y="12701"/>
                </a:lnTo>
                <a:lnTo>
                  <a:pt x="14157" y="12966"/>
                </a:lnTo>
                <a:lnTo>
                  <a:pt x="13401" y="13231"/>
                </a:lnTo>
                <a:lnTo>
                  <a:pt x="13401" y="13231"/>
                </a:lnTo>
                <a:lnTo>
                  <a:pt x="13023" y="13344"/>
                </a:lnTo>
                <a:lnTo>
                  <a:pt x="12645" y="13457"/>
                </a:lnTo>
                <a:lnTo>
                  <a:pt x="12267" y="13533"/>
                </a:lnTo>
                <a:lnTo>
                  <a:pt x="12078" y="13571"/>
                </a:lnTo>
                <a:lnTo>
                  <a:pt x="11870" y="13590"/>
                </a:lnTo>
                <a:lnTo>
                  <a:pt x="11870" y="13590"/>
                </a:lnTo>
                <a:lnTo>
                  <a:pt x="11567" y="13590"/>
                </a:lnTo>
                <a:lnTo>
                  <a:pt x="11246" y="13552"/>
                </a:lnTo>
                <a:lnTo>
                  <a:pt x="10944" y="13476"/>
                </a:lnTo>
                <a:lnTo>
                  <a:pt x="10641" y="13363"/>
                </a:lnTo>
                <a:lnTo>
                  <a:pt x="10339" y="13231"/>
                </a:lnTo>
                <a:lnTo>
                  <a:pt x="10074" y="13042"/>
                </a:lnTo>
                <a:lnTo>
                  <a:pt x="9829" y="12853"/>
                </a:lnTo>
                <a:lnTo>
                  <a:pt x="9602" y="12626"/>
                </a:lnTo>
                <a:lnTo>
                  <a:pt x="9602" y="12626"/>
                </a:lnTo>
                <a:lnTo>
                  <a:pt x="9318" y="12305"/>
                </a:lnTo>
                <a:lnTo>
                  <a:pt x="9016" y="11983"/>
                </a:lnTo>
                <a:lnTo>
                  <a:pt x="8713" y="11643"/>
                </a:lnTo>
                <a:lnTo>
                  <a:pt x="8600" y="11454"/>
                </a:lnTo>
                <a:lnTo>
                  <a:pt x="8468" y="11265"/>
                </a:lnTo>
                <a:lnTo>
                  <a:pt x="8468" y="11265"/>
                </a:lnTo>
                <a:lnTo>
                  <a:pt x="8411" y="11114"/>
                </a:lnTo>
                <a:lnTo>
                  <a:pt x="8354" y="10963"/>
                </a:lnTo>
                <a:lnTo>
                  <a:pt x="8260" y="10622"/>
                </a:lnTo>
                <a:lnTo>
                  <a:pt x="8260" y="10622"/>
                </a:lnTo>
                <a:lnTo>
                  <a:pt x="8184" y="10301"/>
                </a:lnTo>
                <a:lnTo>
                  <a:pt x="8128" y="9961"/>
                </a:lnTo>
                <a:lnTo>
                  <a:pt x="8128" y="9640"/>
                </a:lnTo>
                <a:lnTo>
                  <a:pt x="8146" y="9469"/>
                </a:lnTo>
                <a:lnTo>
                  <a:pt x="8165" y="9299"/>
                </a:lnTo>
                <a:lnTo>
                  <a:pt x="8165" y="9299"/>
                </a:lnTo>
                <a:lnTo>
                  <a:pt x="8222" y="9073"/>
                </a:lnTo>
                <a:lnTo>
                  <a:pt x="8279" y="8865"/>
                </a:lnTo>
                <a:lnTo>
                  <a:pt x="8430" y="8411"/>
                </a:lnTo>
                <a:lnTo>
                  <a:pt x="8600" y="7976"/>
                </a:lnTo>
                <a:lnTo>
                  <a:pt x="8732" y="7523"/>
                </a:lnTo>
                <a:lnTo>
                  <a:pt x="8789" y="7296"/>
                </a:lnTo>
                <a:lnTo>
                  <a:pt x="8827" y="7069"/>
                </a:lnTo>
                <a:lnTo>
                  <a:pt x="8846" y="6842"/>
                </a:lnTo>
                <a:lnTo>
                  <a:pt x="8827" y="6616"/>
                </a:lnTo>
                <a:lnTo>
                  <a:pt x="8808" y="6408"/>
                </a:lnTo>
                <a:lnTo>
                  <a:pt x="8732" y="6181"/>
                </a:lnTo>
                <a:lnTo>
                  <a:pt x="8638" y="5973"/>
                </a:lnTo>
                <a:lnTo>
                  <a:pt x="8506" y="5765"/>
                </a:lnTo>
                <a:lnTo>
                  <a:pt x="8506" y="5765"/>
                </a:lnTo>
                <a:lnTo>
                  <a:pt x="8411" y="5633"/>
                </a:lnTo>
                <a:lnTo>
                  <a:pt x="8298" y="5519"/>
                </a:lnTo>
                <a:lnTo>
                  <a:pt x="8165" y="5406"/>
                </a:lnTo>
                <a:lnTo>
                  <a:pt x="8033" y="5330"/>
                </a:lnTo>
                <a:lnTo>
                  <a:pt x="8033" y="5330"/>
                </a:lnTo>
                <a:lnTo>
                  <a:pt x="7825" y="5236"/>
                </a:lnTo>
                <a:lnTo>
                  <a:pt x="7636" y="5160"/>
                </a:lnTo>
                <a:lnTo>
                  <a:pt x="7447" y="5066"/>
                </a:lnTo>
                <a:lnTo>
                  <a:pt x="7258" y="4971"/>
                </a:lnTo>
                <a:lnTo>
                  <a:pt x="7258" y="4971"/>
                </a:lnTo>
                <a:lnTo>
                  <a:pt x="7145" y="4877"/>
                </a:lnTo>
                <a:lnTo>
                  <a:pt x="7031" y="4782"/>
                </a:lnTo>
                <a:lnTo>
                  <a:pt x="6937" y="4669"/>
                </a:lnTo>
                <a:lnTo>
                  <a:pt x="6861" y="4555"/>
                </a:lnTo>
                <a:lnTo>
                  <a:pt x="6786" y="4423"/>
                </a:lnTo>
                <a:lnTo>
                  <a:pt x="6729" y="4291"/>
                </a:lnTo>
                <a:lnTo>
                  <a:pt x="6691" y="4158"/>
                </a:lnTo>
                <a:lnTo>
                  <a:pt x="6653" y="4007"/>
                </a:lnTo>
                <a:lnTo>
                  <a:pt x="6653" y="4007"/>
                </a:lnTo>
                <a:lnTo>
                  <a:pt x="6616" y="3516"/>
                </a:lnTo>
                <a:lnTo>
                  <a:pt x="6597" y="3270"/>
                </a:lnTo>
                <a:lnTo>
                  <a:pt x="6559" y="3024"/>
                </a:lnTo>
                <a:lnTo>
                  <a:pt x="6521" y="2911"/>
                </a:lnTo>
                <a:lnTo>
                  <a:pt x="6483" y="2798"/>
                </a:lnTo>
                <a:lnTo>
                  <a:pt x="6427" y="2684"/>
                </a:lnTo>
                <a:lnTo>
                  <a:pt x="6351" y="2590"/>
                </a:lnTo>
                <a:lnTo>
                  <a:pt x="6275" y="2514"/>
                </a:lnTo>
                <a:lnTo>
                  <a:pt x="6181" y="2438"/>
                </a:lnTo>
                <a:lnTo>
                  <a:pt x="6067" y="2382"/>
                </a:lnTo>
                <a:lnTo>
                  <a:pt x="5935" y="2325"/>
                </a:lnTo>
                <a:lnTo>
                  <a:pt x="5935" y="2325"/>
                </a:lnTo>
                <a:lnTo>
                  <a:pt x="5633" y="2268"/>
                </a:lnTo>
                <a:lnTo>
                  <a:pt x="5330" y="2231"/>
                </a:lnTo>
                <a:lnTo>
                  <a:pt x="5028" y="2212"/>
                </a:lnTo>
                <a:lnTo>
                  <a:pt x="4725" y="2212"/>
                </a:lnTo>
                <a:lnTo>
                  <a:pt x="4121" y="2193"/>
                </a:lnTo>
                <a:lnTo>
                  <a:pt x="3799" y="2174"/>
                </a:lnTo>
                <a:lnTo>
                  <a:pt x="3497" y="2117"/>
                </a:lnTo>
                <a:lnTo>
                  <a:pt x="3497" y="2117"/>
                </a:lnTo>
                <a:lnTo>
                  <a:pt x="3270" y="2060"/>
                </a:lnTo>
                <a:lnTo>
                  <a:pt x="3024" y="1947"/>
                </a:lnTo>
                <a:lnTo>
                  <a:pt x="2817" y="1834"/>
                </a:lnTo>
                <a:lnTo>
                  <a:pt x="2590" y="1720"/>
                </a:lnTo>
                <a:lnTo>
                  <a:pt x="2590" y="1720"/>
                </a:lnTo>
                <a:lnTo>
                  <a:pt x="2325" y="1531"/>
                </a:lnTo>
                <a:lnTo>
                  <a:pt x="2061" y="1342"/>
                </a:lnTo>
                <a:lnTo>
                  <a:pt x="1815" y="1115"/>
                </a:lnTo>
                <a:lnTo>
                  <a:pt x="1588" y="889"/>
                </a:lnTo>
                <a:lnTo>
                  <a:pt x="1588" y="889"/>
                </a:lnTo>
                <a:lnTo>
                  <a:pt x="1380" y="719"/>
                </a:lnTo>
                <a:lnTo>
                  <a:pt x="1134" y="586"/>
                </a:lnTo>
                <a:lnTo>
                  <a:pt x="889" y="473"/>
                </a:lnTo>
                <a:lnTo>
                  <a:pt x="624" y="359"/>
                </a:lnTo>
                <a:lnTo>
                  <a:pt x="624" y="359"/>
                </a:lnTo>
                <a:lnTo>
                  <a:pt x="378" y="265"/>
                </a:lnTo>
                <a:lnTo>
                  <a:pt x="378" y="265"/>
                </a:lnTo>
                <a:lnTo>
                  <a:pt x="208" y="208"/>
                </a:lnTo>
                <a:lnTo>
                  <a:pt x="57" y="133"/>
                </a:lnTo>
                <a:lnTo>
                  <a:pt x="57" y="133"/>
                </a:lnTo>
                <a:lnTo>
                  <a:pt x="19" y="114"/>
                </a:lnTo>
                <a:lnTo>
                  <a:pt x="0" y="76"/>
                </a:lnTo>
                <a:lnTo>
                  <a:pt x="0" y="76"/>
                </a:lnTo>
                <a:lnTo>
                  <a:pt x="0" y="19"/>
                </a:lnTo>
                <a:lnTo>
                  <a:pt x="0" y="19"/>
                </a:lnTo>
                <a:lnTo>
                  <a:pt x="19" y="0"/>
                </a:lnTo>
                <a:lnTo>
                  <a:pt x="57" y="0"/>
                </a:lnTo>
                <a:lnTo>
                  <a:pt x="57" y="0"/>
                </a:lnTo>
                <a:lnTo>
                  <a:pt x="76" y="19"/>
                </a:lnTo>
                <a:lnTo>
                  <a:pt x="76" y="38"/>
                </a:lnTo>
                <a:lnTo>
                  <a:pt x="76" y="38"/>
                </a:lnTo>
                <a:lnTo>
                  <a:pt x="227" y="133"/>
                </a:lnTo>
                <a:lnTo>
                  <a:pt x="397" y="189"/>
                </a:lnTo>
                <a:lnTo>
                  <a:pt x="567" y="246"/>
                </a:lnTo>
                <a:lnTo>
                  <a:pt x="737" y="322"/>
                </a:lnTo>
                <a:lnTo>
                  <a:pt x="737" y="322"/>
                </a:lnTo>
                <a:lnTo>
                  <a:pt x="870" y="359"/>
                </a:lnTo>
                <a:lnTo>
                  <a:pt x="54623" y="359"/>
                </a:lnTo>
                <a:lnTo>
                  <a:pt x="54623" y="23437"/>
                </a:lnTo>
                <a:lnTo>
                  <a:pt x="54623" y="23437"/>
                </a:lnTo>
                <a:lnTo>
                  <a:pt x="54793" y="23399"/>
                </a:lnTo>
                <a:lnTo>
                  <a:pt x="54963" y="23361"/>
                </a:lnTo>
                <a:lnTo>
                  <a:pt x="55133" y="23305"/>
                </a:lnTo>
                <a:lnTo>
                  <a:pt x="55284" y="23210"/>
                </a:lnTo>
                <a:lnTo>
                  <a:pt x="55284" y="23210"/>
                </a:lnTo>
                <a:lnTo>
                  <a:pt x="55322" y="23210"/>
                </a:lnTo>
                <a:lnTo>
                  <a:pt x="55341" y="23229"/>
                </a:lnTo>
                <a:lnTo>
                  <a:pt x="55341" y="23229"/>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649" name="Google Shape;649;p26"/>
          <p:cNvSpPr/>
          <p:nvPr/>
        </p:nvSpPr>
        <p:spPr>
          <a:xfrm rot="10800000" flipH="1">
            <a:off x="-143899" y="5158209"/>
            <a:ext cx="1831817" cy="1737625"/>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650" name="Google Shape;650;p26"/>
          <p:cNvSpPr/>
          <p:nvPr/>
        </p:nvSpPr>
        <p:spPr>
          <a:xfrm>
            <a:off x="-23504" y="5973319"/>
            <a:ext cx="3881947" cy="919083"/>
          </a:xfrm>
          <a:custGeom>
            <a:avLst/>
            <a:gdLst/>
            <a:ahLst/>
            <a:cxnLst/>
            <a:rect l="l" t="t" r="r" b="b"/>
            <a:pathLst>
              <a:path w="47819" h="11322" extrusionOk="0">
                <a:moveTo>
                  <a:pt x="20470" y="0"/>
                </a:moveTo>
                <a:lnTo>
                  <a:pt x="20337" y="19"/>
                </a:lnTo>
                <a:lnTo>
                  <a:pt x="20148" y="114"/>
                </a:lnTo>
                <a:lnTo>
                  <a:pt x="19978" y="208"/>
                </a:lnTo>
                <a:lnTo>
                  <a:pt x="19638" y="435"/>
                </a:lnTo>
                <a:lnTo>
                  <a:pt x="19317" y="681"/>
                </a:lnTo>
                <a:lnTo>
                  <a:pt x="19128" y="794"/>
                </a:lnTo>
                <a:lnTo>
                  <a:pt x="18939" y="870"/>
                </a:lnTo>
                <a:lnTo>
                  <a:pt x="18712" y="945"/>
                </a:lnTo>
                <a:lnTo>
                  <a:pt x="18466" y="983"/>
                </a:lnTo>
                <a:lnTo>
                  <a:pt x="17994" y="1059"/>
                </a:lnTo>
                <a:lnTo>
                  <a:pt x="17786" y="1078"/>
                </a:lnTo>
                <a:lnTo>
                  <a:pt x="17597" y="1116"/>
                </a:lnTo>
                <a:lnTo>
                  <a:pt x="17294" y="1229"/>
                </a:lnTo>
                <a:lnTo>
                  <a:pt x="17011" y="1380"/>
                </a:lnTo>
                <a:lnTo>
                  <a:pt x="16860" y="1456"/>
                </a:lnTo>
                <a:lnTo>
                  <a:pt x="16709" y="1531"/>
                </a:lnTo>
                <a:lnTo>
                  <a:pt x="16557" y="1588"/>
                </a:lnTo>
                <a:lnTo>
                  <a:pt x="16406" y="1607"/>
                </a:lnTo>
                <a:lnTo>
                  <a:pt x="16255" y="1607"/>
                </a:lnTo>
                <a:lnTo>
                  <a:pt x="16123" y="1569"/>
                </a:lnTo>
                <a:lnTo>
                  <a:pt x="15990" y="1475"/>
                </a:lnTo>
                <a:lnTo>
                  <a:pt x="15858" y="1342"/>
                </a:lnTo>
                <a:lnTo>
                  <a:pt x="15688" y="1097"/>
                </a:lnTo>
                <a:lnTo>
                  <a:pt x="15612" y="1002"/>
                </a:lnTo>
                <a:lnTo>
                  <a:pt x="15556" y="983"/>
                </a:lnTo>
                <a:lnTo>
                  <a:pt x="15499" y="945"/>
                </a:lnTo>
                <a:lnTo>
                  <a:pt x="15367" y="945"/>
                </a:lnTo>
                <a:lnTo>
                  <a:pt x="15215" y="964"/>
                </a:lnTo>
                <a:lnTo>
                  <a:pt x="15064" y="1021"/>
                </a:lnTo>
                <a:lnTo>
                  <a:pt x="14913" y="1078"/>
                </a:lnTo>
                <a:lnTo>
                  <a:pt x="14762" y="1153"/>
                </a:lnTo>
                <a:lnTo>
                  <a:pt x="14611" y="1248"/>
                </a:lnTo>
                <a:lnTo>
                  <a:pt x="14384" y="1437"/>
                </a:lnTo>
                <a:lnTo>
                  <a:pt x="14214" y="1607"/>
                </a:lnTo>
                <a:lnTo>
                  <a:pt x="14044" y="1777"/>
                </a:lnTo>
                <a:lnTo>
                  <a:pt x="13722" y="2155"/>
                </a:lnTo>
                <a:lnTo>
                  <a:pt x="13533" y="2382"/>
                </a:lnTo>
                <a:lnTo>
                  <a:pt x="13325" y="2590"/>
                </a:lnTo>
                <a:lnTo>
                  <a:pt x="13117" y="2798"/>
                </a:lnTo>
                <a:lnTo>
                  <a:pt x="12891" y="2987"/>
                </a:lnTo>
                <a:lnTo>
                  <a:pt x="12702" y="3119"/>
                </a:lnTo>
                <a:lnTo>
                  <a:pt x="12494" y="3251"/>
                </a:lnTo>
                <a:lnTo>
                  <a:pt x="12305" y="3327"/>
                </a:lnTo>
                <a:lnTo>
                  <a:pt x="12135" y="3421"/>
                </a:lnTo>
                <a:lnTo>
                  <a:pt x="11927" y="3592"/>
                </a:lnTo>
                <a:lnTo>
                  <a:pt x="11738" y="3781"/>
                </a:lnTo>
                <a:lnTo>
                  <a:pt x="11568" y="3988"/>
                </a:lnTo>
                <a:lnTo>
                  <a:pt x="11416" y="4196"/>
                </a:lnTo>
                <a:lnTo>
                  <a:pt x="11209" y="4555"/>
                </a:lnTo>
                <a:lnTo>
                  <a:pt x="11020" y="4933"/>
                </a:lnTo>
                <a:lnTo>
                  <a:pt x="10812" y="5312"/>
                </a:lnTo>
                <a:lnTo>
                  <a:pt x="10717" y="5482"/>
                </a:lnTo>
                <a:lnTo>
                  <a:pt x="10585" y="5671"/>
                </a:lnTo>
                <a:lnTo>
                  <a:pt x="10453" y="5822"/>
                </a:lnTo>
                <a:lnTo>
                  <a:pt x="10301" y="5954"/>
                </a:lnTo>
                <a:lnTo>
                  <a:pt x="10131" y="6086"/>
                </a:lnTo>
                <a:lnTo>
                  <a:pt x="9942" y="6181"/>
                </a:lnTo>
                <a:lnTo>
                  <a:pt x="9810" y="6275"/>
                </a:lnTo>
                <a:lnTo>
                  <a:pt x="9697" y="6389"/>
                </a:lnTo>
                <a:lnTo>
                  <a:pt x="9564" y="6502"/>
                </a:lnTo>
                <a:lnTo>
                  <a:pt x="9432" y="6597"/>
                </a:lnTo>
                <a:lnTo>
                  <a:pt x="9262" y="6710"/>
                </a:lnTo>
                <a:lnTo>
                  <a:pt x="9092" y="6824"/>
                </a:lnTo>
                <a:lnTo>
                  <a:pt x="8903" y="6899"/>
                </a:lnTo>
                <a:lnTo>
                  <a:pt x="8695" y="6937"/>
                </a:lnTo>
                <a:lnTo>
                  <a:pt x="8581" y="6956"/>
                </a:lnTo>
                <a:lnTo>
                  <a:pt x="8468" y="6956"/>
                </a:lnTo>
                <a:lnTo>
                  <a:pt x="8241" y="6937"/>
                </a:lnTo>
                <a:lnTo>
                  <a:pt x="8071" y="6937"/>
                </a:lnTo>
                <a:lnTo>
                  <a:pt x="7901" y="6956"/>
                </a:lnTo>
                <a:lnTo>
                  <a:pt x="7580" y="6994"/>
                </a:lnTo>
                <a:lnTo>
                  <a:pt x="7315" y="6994"/>
                </a:lnTo>
                <a:lnTo>
                  <a:pt x="7183" y="7013"/>
                </a:lnTo>
                <a:lnTo>
                  <a:pt x="7069" y="7031"/>
                </a:lnTo>
                <a:lnTo>
                  <a:pt x="6672" y="7126"/>
                </a:lnTo>
                <a:lnTo>
                  <a:pt x="6465" y="7164"/>
                </a:lnTo>
                <a:lnTo>
                  <a:pt x="6257" y="7183"/>
                </a:lnTo>
                <a:lnTo>
                  <a:pt x="6105" y="7183"/>
                </a:lnTo>
                <a:lnTo>
                  <a:pt x="5954" y="7164"/>
                </a:lnTo>
                <a:lnTo>
                  <a:pt x="5784" y="7126"/>
                </a:lnTo>
                <a:lnTo>
                  <a:pt x="5633" y="7088"/>
                </a:lnTo>
                <a:lnTo>
                  <a:pt x="5501" y="7013"/>
                </a:lnTo>
                <a:lnTo>
                  <a:pt x="5368" y="6918"/>
                </a:lnTo>
                <a:lnTo>
                  <a:pt x="5236" y="6824"/>
                </a:lnTo>
                <a:lnTo>
                  <a:pt x="5141" y="6691"/>
                </a:lnTo>
                <a:lnTo>
                  <a:pt x="5085" y="6616"/>
                </a:lnTo>
                <a:lnTo>
                  <a:pt x="4990" y="6559"/>
                </a:lnTo>
                <a:lnTo>
                  <a:pt x="4915" y="6521"/>
                </a:lnTo>
                <a:lnTo>
                  <a:pt x="4820" y="6502"/>
                </a:lnTo>
                <a:lnTo>
                  <a:pt x="4745" y="6483"/>
                </a:lnTo>
                <a:lnTo>
                  <a:pt x="4650" y="6502"/>
                </a:lnTo>
                <a:lnTo>
                  <a:pt x="4556" y="6540"/>
                </a:lnTo>
                <a:lnTo>
                  <a:pt x="4461" y="6597"/>
                </a:lnTo>
                <a:lnTo>
                  <a:pt x="4310" y="6710"/>
                </a:lnTo>
                <a:lnTo>
                  <a:pt x="4178" y="6861"/>
                </a:lnTo>
                <a:lnTo>
                  <a:pt x="4026" y="6994"/>
                </a:lnTo>
                <a:lnTo>
                  <a:pt x="3875" y="7107"/>
                </a:lnTo>
                <a:lnTo>
                  <a:pt x="3629" y="7277"/>
                </a:lnTo>
                <a:lnTo>
                  <a:pt x="3308" y="7447"/>
                </a:lnTo>
                <a:lnTo>
                  <a:pt x="3157" y="7504"/>
                </a:lnTo>
                <a:lnTo>
                  <a:pt x="3006" y="7561"/>
                </a:lnTo>
                <a:lnTo>
                  <a:pt x="2855" y="7580"/>
                </a:lnTo>
                <a:lnTo>
                  <a:pt x="2703" y="7580"/>
                </a:lnTo>
                <a:lnTo>
                  <a:pt x="2439" y="7523"/>
                </a:lnTo>
                <a:lnTo>
                  <a:pt x="2174" y="7447"/>
                </a:lnTo>
                <a:lnTo>
                  <a:pt x="1872" y="7372"/>
                </a:lnTo>
                <a:lnTo>
                  <a:pt x="1569" y="7258"/>
                </a:lnTo>
                <a:lnTo>
                  <a:pt x="1418" y="7202"/>
                </a:lnTo>
                <a:lnTo>
                  <a:pt x="1286" y="7107"/>
                </a:lnTo>
                <a:lnTo>
                  <a:pt x="1040" y="6937"/>
                </a:lnTo>
                <a:lnTo>
                  <a:pt x="927" y="6880"/>
                </a:lnTo>
                <a:lnTo>
                  <a:pt x="813" y="6842"/>
                </a:lnTo>
                <a:lnTo>
                  <a:pt x="568" y="6786"/>
                </a:lnTo>
                <a:lnTo>
                  <a:pt x="284" y="6729"/>
                </a:lnTo>
                <a:lnTo>
                  <a:pt x="1" y="6672"/>
                </a:lnTo>
                <a:lnTo>
                  <a:pt x="1" y="11114"/>
                </a:lnTo>
                <a:lnTo>
                  <a:pt x="47516" y="11114"/>
                </a:lnTo>
                <a:lnTo>
                  <a:pt x="47649" y="11208"/>
                </a:lnTo>
                <a:lnTo>
                  <a:pt x="47781" y="11322"/>
                </a:lnTo>
                <a:lnTo>
                  <a:pt x="47819" y="11322"/>
                </a:lnTo>
                <a:lnTo>
                  <a:pt x="47819" y="11284"/>
                </a:lnTo>
                <a:lnTo>
                  <a:pt x="47724" y="11227"/>
                </a:lnTo>
                <a:lnTo>
                  <a:pt x="47592" y="11114"/>
                </a:lnTo>
                <a:lnTo>
                  <a:pt x="47327" y="10963"/>
                </a:lnTo>
                <a:lnTo>
                  <a:pt x="47063" y="10849"/>
                </a:lnTo>
                <a:lnTo>
                  <a:pt x="46496" y="10679"/>
                </a:lnTo>
                <a:lnTo>
                  <a:pt x="46099" y="10547"/>
                </a:lnTo>
                <a:lnTo>
                  <a:pt x="45910" y="10471"/>
                </a:lnTo>
                <a:lnTo>
                  <a:pt x="45721" y="10377"/>
                </a:lnTo>
                <a:lnTo>
                  <a:pt x="45589" y="10282"/>
                </a:lnTo>
                <a:lnTo>
                  <a:pt x="45475" y="10207"/>
                </a:lnTo>
                <a:lnTo>
                  <a:pt x="45229" y="10018"/>
                </a:lnTo>
                <a:lnTo>
                  <a:pt x="45097" y="9942"/>
                </a:lnTo>
                <a:lnTo>
                  <a:pt x="45003" y="9885"/>
                </a:lnTo>
                <a:lnTo>
                  <a:pt x="44889" y="9848"/>
                </a:lnTo>
                <a:lnTo>
                  <a:pt x="44795" y="9829"/>
                </a:lnTo>
                <a:lnTo>
                  <a:pt x="44587" y="9810"/>
                </a:lnTo>
                <a:lnTo>
                  <a:pt x="44322" y="9829"/>
                </a:lnTo>
                <a:lnTo>
                  <a:pt x="43850" y="9848"/>
                </a:lnTo>
                <a:lnTo>
                  <a:pt x="43358" y="9829"/>
                </a:lnTo>
                <a:lnTo>
                  <a:pt x="43094" y="9810"/>
                </a:lnTo>
                <a:lnTo>
                  <a:pt x="42867" y="9772"/>
                </a:lnTo>
                <a:lnTo>
                  <a:pt x="42640" y="9696"/>
                </a:lnTo>
                <a:lnTo>
                  <a:pt x="42413" y="9621"/>
                </a:lnTo>
                <a:lnTo>
                  <a:pt x="42300" y="9526"/>
                </a:lnTo>
                <a:lnTo>
                  <a:pt x="42205" y="9432"/>
                </a:lnTo>
                <a:lnTo>
                  <a:pt x="41790" y="8978"/>
                </a:lnTo>
                <a:lnTo>
                  <a:pt x="41676" y="8827"/>
                </a:lnTo>
                <a:lnTo>
                  <a:pt x="41563" y="8676"/>
                </a:lnTo>
                <a:lnTo>
                  <a:pt x="41430" y="8468"/>
                </a:lnTo>
                <a:lnTo>
                  <a:pt x="41355" y="8373"/>
                </a:lnTo>
                <a:lnTo>
                  <a:pt x="41260" y="8279"/>
                </a:lnTo>
                <a:lnTo>
                  <a:pt x="41185" y="8222"/>
                </a:lnTo>
                <a:lnTo>
                  <a:pt x="41109" y="8165"/>
                </a:lnTo>
                <a:lnTo>
                  <a:pt x="40920" y="8090"/>
                </a:lnTo>
                <a:lnTo>
                  <a:pt x="40731" y="8052"/>
                </a:lnTo>
                <a:lnTo>
                  <a:pt x="40523" y="8014"/>
                </a:lnTo>
                <a:lnTo>
                  <a:pt x="40240" y="7995"/>
                </a:lnTo>
                <a:lnTo>
                  <a:pt x="39937" y="8014"/>
                </a:lnTo>
                <a:lnTo>
                  <a:pt x="39654" y="8052"/>
                </a:lnTo>
                <a:lnTo>
                  <a:pt x="39351" y="8090"/>
                </a:lnTo>
                <a:lnTo>
                  <a:pt x="38822" y="8165"/>
                </a:lnTo>
                <a:lnTo>
                  <a:pt x="38539" y="8203"/>
                </a:lnTo>
                <a:lnTo>
                  <a:pt x="38274" y="8222"/>
                </a:lnTo>
                <a:lnTo>
                  <a:pt x="38104" y="8222"/>
                </a:lnTo>
                <a:lnTo>
                  <a:pt x="37915" y="8203"/>
                </a:lnTo>
                <a:lnTo>
                  <a:pt x="37764" y="8165"/>
                </a:lnTo>
                <a:lnTo>
                  <a:pt x="37613" y="8147"/>
                </a:lnTo>
                <a:lnTo>
                  <a:pt x="37310" y="8147"/>
                </a:lnTo>
                <a:lnTo>
                  <a:pt x="37178" y="8184"/>
                </a:lnTo>
                <a:lnTo>
                  <a:pt x="37027" y="8222"/>
                </a:lnTo>
                <a:lnTo>
                  <a:pt x="36781" y="8336"/>
                </a:lnTo>
                <a:lnTo>
                  <a:pt x="36516" y="8449"/>
                </a:lnTo>
                <a:lnTo>
                  <a:pt x="36365" y="8506"/>
                </a:lnTo>
                <a:lnTo>
                  <a:pt x="36195" y="8525"/>
                </a:lnTo>
                <a:lnTo>
                  <a:pt x="36044" y="8543"/>
                </a:lnTo>
                <a:lnTo>
                  <a:pt x="35893" y="8525"/>
                </a:lnTo>
                <a:lnTo>
                  <a:pt x="35741" y="8487"/>
                </a:lnTo>
                <a:lnTo>
                  <a:pt x="35590" y="8449"/>
                </a:lnTo>
                <a:lnTo>
                  <a:pt x="35458" y="8373"/>
                </a:lnTo>
                <a:lnTo>
                  <a:pt x="35326" y="8260"/>
                </a:lnTo>
                <a:lnTo>
                  <a:pt x="35250" y="8184"/>
                </a:lnTo>
                <a:lnTo>
                  <a:pt x="35193" y="8090"/>
                </a:lnTo>
                <a:lnTo>
                  <a:pt x="35099" y="7901"/>
                </a:lnTo>
                <a:lnTo>
                  <a:pt x="35004" y="7712"/>
                </a:lnTo>
                <a:lnTo>
                  <a:pt x="34910" y="7504"/>
                </a:lnTo>
                <a:lnTo>
                  <a:pt x="34796" y="7315"/>
                </a:lnTo>
                <a:lnTo>
                  <a:pt x="34683" y="7107"/>
                </a:lnTo>
                <a:lnTo>
                  <a:pt x="34551" y="6918"/>
                </a:lnTo>
                <a:lnTo>
                  <a:pt x="34494" y="6824"/>
                </a:lnTo>
                <a:lnTo>
                  <a:pt x="34456" y="6710"/>
                </a:lnTo>
                <a:lnTo>
                  <a:pt x="34381" y="6427"/>
                </a:lnTo>
                <a:lnTo>
                  <a:pt x="34343" y="6294"/>
                </a:lnTo>
                <a:lnTo>
                  <a:pt x="34286" y="6162"/>
                </a:lnTo>
                <a:lnTo>
                  <a:pt x="34229" y="6086"/>
                </a:lnTo>
                <a:lnTo>
                  <a:pt x="34173" y="5992"/>
                </a:lnTo>
                <a:lnTo>
                  <a:pt x="34116" y="5916"/>
                </a:lnTo>
                <a:lnTo>
                  <a:pt x="34040" y="5860"/>
                </a:lnTo>
                <a:lnTo>
                  <a:pt x="33946" y="5803"/>
                </a:lnTo>
                <a:lnTo>
                  <a:pt x="33870" y="5765"/>
                </a:lnTo>
                <a:lnTo>
                  <a:pt x="33776" y="5727"/>
                </a:lnTo>
                <a:lnTo>
                  <a:pt x="33662" y="5708"/>
                </a:lnTo>
                <a:lnTo>
                  <a:pt x="33568" y="5727"/>
                </a:lnTo>
                <a:lnTo>
                  <a:pt x="33454" y="5727"/>
                </a:lnTo>
                <a:lnTo>
                  <a:pt x="33247" y="5784"/>
                </a:lnTo>
                <a:lnTo>
                  <a:pt x="32850" y="5897"/>
                </a:lnTo>
                <a:lnTo>
                  <a:pt x="32642" y="5954"/>
                </a:lnTo>
                <a:lnTo>
                  <a:pt x="32434" y="5973"/>
                </a:lnTo>
                <a:lnTo>
                  <a:pt x="32207" y="6011"/>
                </a:lnTo>
                <a:lnTo>
                  <a:pt x="31999" y="6011"/>
                </a:lnTo>
                <a:lnTo>
                  <a:pt x="31697" y="5973"/>
                </a:lnTo>
                <a:lnTo>
                  <a:pt x="31394" y="5897"/>
                </a:lnTo>
                <a:lnTo>
                  <a:pt x="31111" y="5822"/>
                </a:lnTo>
                <a:lnTo>
                  <a:pt x="30827" y="5708"/>
                </a:lnTo>
                <a:lnTo>
                  <a:pt x="30525" y="5576"/>
                </a:lnTo>
                <a:lnTo>
                  <a:pt x="30222" y="5425"/>
                </a:lnTo>
                <a:lnTo>
                  <a:pt x="29920" y="5293"/>
                </a:lnTo>
                <a:lnTo>
                  <a:pt x="29618" y="5179"/>
                </a:lnTo>
                <a:lnTo>
                  <a:pt x="28918" y="4952"/>
                </a:lnTo>
                <a:lnTo>
                  <a:pt x="28597" y="4877"/>
                </a:lnTo>
                <a:lnTo>
                  <a:pt x="28276" y="4782"/>
                </a:lnTo>
                <a:lnTo>
                  <a:pt x="27841" y="4631"/>
                </a:lnTo>
                <a:lnTo>
                  <a:pt x="27652" y="4574"/>
                </a:lnTo>
                <a:lnTo>
                  <a:pt x="27557" y="4555"/>
                </a:lnTo>
                <a:lnTo>
                  <a:pt x="27463" y="4537"/>
                </a:lnTo>
                <a:lnTo>
                  <a:pt x="26990" y="4537"/>
                </a:lnTo>
                <a:lnTo>
                  <a:pt x="26858" y="4518"/>
                </a:lnTo>
                <a:lnTo>
                  <a:pt x="26764" y="4480"/>
                </a:lnTo>
                <a:lnTo>
                  <a:pt x="26688" y="4442"/>
                </a:lnTo>
                <a:lnTo>
                  <a:pt x="26631" y="4385"/>
                </a:lnTo>
                <a:lnTo>
                  <a:pt x="26594" y="4310"/>
                </a:lnTo>
                <a:lnTo>
                  <a:pt x="26556" y="4234"/>
                </a:lnTo>
                <a:lnTo>
                  <a:pt x="26480" y="4026"/>
                </a:lnTo>
                <a:lnTo>
                  <a:pt x="26386" y="3818"/>
                </a:lnTo>
                <a:lnTo>
                  <a:pt x="26310" y="3592"/>
                </a:lnTo>
                <a:lnTo>
                  <a:pt x="26272" y="3440"/>
                </a:lnTo>
                <a:lnTo>
                  <a:pt x="26216" y="3308"/>
                </a:lnTo>
                <a:lnTo>
                  <a:pt x="26140" y="3195"/>
                </a:lnTo>
                <a:lnTo>
                  <a:pt x="26102" y="3138"/>
                </a:lnTo>
                <a:lnTo>
                  <a:pt x="26027" y="3081"/>
                </a:lnTo>
                <a:lnTo>
                  <a:pt x="25951" y="3043"/>
                </a:lnTo>
                <a:lnTo>
                  <a:pt x="25875" y="3006"/>
                </a:lnTo>
                <a:lnTo>
                  <a:pt x="25686" y="2987"/>
                </a:lnTo>
                <a:lnTo>
                  <a:pt x="25516" y="2987"/>
                </a:lnTo>
                <a:lnTo>
                  <a:pt x="25346" y="3043"/>
                </a:lnTo>
                <a:lnTo>
                  <a:pt x="25252" y="3100"/>
                </a:lnTo>
                <a:lnTo>
                  <a:pt x="25176" y="3157"/>
                </a:lnTo>
                <a:lnTo>
                  <a:pt x="25025" y="3308"/>
                </a:lnTo>
                <a:lnTo>
                  <a:pt x="24779" y="3554"/>
                </a:lnTo>
                <a:lnTo>
                  <a:pt x="24647" y="3667"/>
                </a:lnTo>
                <a:lnTo>
                  <a:pt x="24514" y="3743"/>
                </a:lnTo>
                <a:lnTo>
                  <a:pt x="24401" y="3781"/>
                </a:lnTo>
                <a:lnTo>
                  <a:pt x="24307" y="3781"/>
                </a:lnTo>
                <a:lnTo>
                  <a:pt x="24193" y="3799"/>
                </a:lnTo>
                <a:lnTo>
                  <a:pt x="24080" y="3781"/>
                </a:lnTo>
                <a:lnTo>
                  <a:pt x="23985" y="3743"/>
                </a:lnTo>
                <a:lnTo>
                  <a:pt x="23872" y="3724"/>
                </a:lnTo>
                <a:lnTo>
                  <a:pt x="23740" y="3724"/>
                </a:lnTo>
                <a:lnTo>
                  <a:pt x="23626" y="3743"/>
                </a:lnTo>
                <a:lnTo>
                  <a:pt x="23399" y="3799"/>
                </a:lnTo>
                <a:lnTo>
                  <a:pt x="23248" y="3875"/>
                </a:lnTo>
                <a:lnTo>
                  <a:pt x="23078" y="3951"/>
                </a:lnTo>
                <a:lnTo>
                  <a:pt x="22946" y="4045"/>
                </a:lnTo>
                <a:lnTo>
                  <a:pt x="22795" y="4159"/>
                </a:lnTo>
                <a:lnTo>
                  <a:pt x="22606" y="4348"/>
                </a:lnTo>
                <a:lnTo>
                  <a:pt x="22511" y="4442"/>
                </a:lnTo>
                <a:lnTo>
                  <a:pt x="22417" y="4518"/>
                </a:lnTo>
                <a:lnTo>
                  <a:pt x="22228" y="4631"/>
                </a:lnTo>
                <a:lnTo>
                  <a:pt x="22057" y="4707"/>
                </a:lnTo>
                <a:lnTo>
                  <a:pt x="21850" y="4763"/>
                </a:lnTo>
                <a:lnTo>
                  <a:pt x="21661" y="4820"/>
                </a:lnTo>
                <a:lnTo>
                  <a:pt x="21490" y="4839"/>
                </a:lnTo>
                <a:lnTo>
                  <a:pt x="21320" y="4820"/>
                </a:lnTo>
                <a:lnTo>
                  <a:pt x="21150" y="4782"/>
                </a:lnTo>
                <a:lnTo>
                  <a:pt x="20999" y="4726"/>
                </a:lnTo>
                <a:lnTo>
                  <a:pt x="20848" y="4631"/>
                </a:lnTo>
                <a:lnTo>
                  <a:pt x="20734" y="4518"/>
                </a:lnTo>
                <a:lnTo>
                  <a:pt x="20640" y="4385"/>
                </a:lnTo>
                <a:lnTo>
                  <a:pt x="20564" y="4215"/>
                </a:lnTo>
                <a:lnTo>
                  <a:pt x="20526" y="4064"/>
                </a:lnTo>
                <a:lnTo>
                  <a:pt x="20508" y="3894"/>
                </a:lnTo>
                <a:lnTo>
                  <a:pt x="20489" y="3705"/>
                </a:lnTo>
                <a:lnTo>
                  <a:pt x="20489" y="3554"/>
                </a:lnTo>
                <a:lnTo>
                  <a:pt x="20508" y="3365"/>
                </a:lnTo>
                <a:lnTo>
                  <a:pt x="20526" y="3176"/>
                </a:lnTo>
                <a:lnTo>
                  <a:pt x="20545" y="2987"/>
                </a:lnTo>
                <a:lnTo>
                  <a:pt x="20564" y="2817"/>
                </a:lnTo>
                <a:lnTo>
                  <a:pt x="20564" y="2684"/>
                </a:lnTo>
                <a:lnTo>
                  <a:pt x="20564" y="2571"/>
                </a:lnTo>
                <a:lnTo>
                  <a:pt x="20526" y="2325"/>
                </a:lnTo>
                <a:lnTo>
                  <a:pt x="20545" y="2231"/>
                </a:lnTo>
                <a:lnTo>
                  <a:pt x="20583" y="2155"/>
                </a:lnTo>
                <a:lnTo>
                  <a:pt x="20621" y="2080"/>
                </a:lnTo>
                <a:lnTo>
                  <a:pt x="20697" y="2004"/>
                </a:lnTo>
                <a:lnTo>
                  <a:pt x="20867" y="1834"/>
                </a:lnTo>
                <a:lnTo>
                  <a:pt x="21037" y="1664"/>
                </a:lnTo>
                <a:lnTo>
                  <a:pt x="21112" y="1550"/>
                </a:lnTo>
                <a:lnTo>
                  <a:pt x="21169" y="1437"/>
                </a:lnTo>
                <a:lnTo>
                  <a:pt x="21207" y="1323"/>
                </a:lnTo>
                <a:lnTo>
                  <a:pt x="21245" y="1210"/>
                </a:lnTo>
                <a:lnTo>
                  <a:pt x="21264" y="1078"/>
                </a:lnTo>
                <a:lnTo>
                  <a:pt x="21282" y="964"/>
                </a:lnTo>
                <a:lnTo>
                  <a:pt x="21282" y="832"/>
                </a:lnTo>
                <a:lnTo>
                  <a:pt x="21264" y="719"/>
                </a:lnTo>
                <a:lnTo>
                  <a:pt x="21207" y="492"/>
                </a:lnTo>
                <a:lnTo>
                  <a:pt x="21169" y="378"/>
                </a:lnTo>
                <a:lnTo>
                  <a:pt x="21112" y="284"/>
                </a:lnTo>
                <a:lnTo>
                  <a:pt x="20999" y="152"/>
                </a:lnTo>
                <a:lnTo>
                  <a:pt x="20942" y="95"/>
                </a:lnTo>
                <a:lnTo>
                  <a:pt x="20867" y="57"/>
                </a:lnTo>
                <a:lnTo>
                  <a:pt x="20734" y="19"/>
                </a:lnTo>
                <a:lnTo>
                  <a:pt x="20602"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651" name="Google Shape;651;p26"/>
          <p:cNvSpPr/>
          <p:nvPr/>
        </p:nvSpPr>
        <p:spPr>
          <a:xfrm flipH="1">
            <a:off x="-1264613" y="-33916"/>
            <a:ext cx="2920529" cy="1241863"/>
          </a:xfrm>
          <a:custGeom>
            <a:avLst/>
            <a:gdLst/>
            <a:ahLst/>
            <a:cxnLst/>
            <a:rect l="l" t="t" r="r" b="b"/>
            <a:pathLst>
              <a:path w="55341" h="23532" extrusionOk="0">
                <a:moveTo>
                  <a:pt x="55341" y="23229"/>
                </a:moveTo>
                <a:lnTo>
                  <a:pt x="55341" y="23229"/>
                </a:lnTo>
                <a:lnTo>
                  <a:pt x="55341" y="23267"/>
                </a:lnTo>
                <a:lnTo>
                  <a:pt x="55322" y="23286"/>
                </a:lnTo>
                <a:lnTo>
                  <a:pt x="55322" y="23286"/>
                </a:lnTo>
                <a:lnTo>
                  <a:pt x="55171" y="23361"/>
                </a:lnTo>
                <a:lnTo>
                  <a:pt x="55171" y="23361"/>
                </a:lnTo>
                <a:lnTo>
                  <a:pt x="55039" y="23418"/>
                </a:lnTo>
                <a:lnTo>
                  <a:pt x="54906" y="23475"/>
                </a:lnTo>
                <a:lnTo>
                  <a:pt x="54755" y="23494"/>
                </a:lnTo>
                <a:lnTo>
                  <a:pt x="54623" y="23513"/>
                </a:lnTo>
                <a:lnTo>
                  <a:pt x="54623" y="23513"/>
                </a:lnTo>
                <a:lnTo>
                  <a:pt x="54415" y="23531"/>
                </a:lnTo>
                <a:lnTo>
                  <a:pt x="54415" y="23531"/>
                </a:lnTo>
                <a:lnTo>
                  <a:pt x="53999" y="23475"/>
                </a:lnTo>
                <a:lnTo>
                  <a:pt x="53564" y="23399"/>
                </a:lnTo>
                <a:lnTo>
                  <a:pt x="52714" y="23210"/>
                </a:lnTo>
                <a:lnTo>
                  <a:pt x="52714" y="23210"/>
                </a:lnTo>
                <a:lnTo>
                  <a:pt x="52525" y="23172"/>
                </a:lnTo>
                <a:lnTo>
                  <a:pt x="52336" y="23116"/>
                </a:lnTo>
                <a:lnTo>
                  <a:pt x="52147" y="23040"/>
                </a:lnTo>
                <a:lnTo>
                  <a:pt x="51996" y="22946"/>
                </a:lnTo>
                <a:lnTo>
                  <a:pt x="51844" y="22832"/>
                </a:lnTo>
                <a:lnTo>
                  <a:pt x="51693" y="22700"/>
                </a:lnTo>
                <a:lnTo>
                  <a:pt x="51561" y="22549"/>
                </a:lnTo>
                <a:lnTo>
                  <a:pt x="51447" y="22397"/>
                </a:lnTo>
                <a:lnTo>
                  <a:pt x="51447" y="22397"/>
                </a:lnTo>
                <a:lnTo>
                  <a:pt x="51240" y="22038"/>
                </a:lnTo>
                <a:lnTo>
                  <a:pt x="51032" y="21660"/>
                </a:lnTo>
                <a:lnTo>
                  <a:pt x="50918" y="21490"/>
                </a:lnTo>
                <a:lnTo>
                  <a:pt x="50805" y="21320"/>
                </a:lnTo>
                <a:lnTo>
                  <a:pt x="50673" y="21150"/>
                </a:lnTo>
                <a:lnTo>
                  <a:pt x="50521" y="21018"/>
                </a:lnTo>
                <a:lnTo>
                  <a:pt x="50521" y="21018"/>
                </a:lnTo>
                <a:lnTo>
                  <a:pt x="50389" y="20904"/>
                </a:lnTo>
                <a:lnTo>
                  <a:pt x="50238" y="20829"/>
                </a:lnTo>
                <a:lnTo>
                  <a:pt x="50087" y="20753"/>
                </a:lnTo>
                <a:lnTo>
                  <a:pt x="49935" y="20696"/>
                </a:lnTo>
                <a:lnTo>
                  <a:pt x="49614" y="20602"/>
                </a:lnTo>
                <a:lnTo>
                  <a:pt x="49293" y="20526"/>
                </a:lnTo>
                <a:lnTo>
                  <a:pt x="49293" y="20526"/>
                </a:lnTo>
                <a:lnTo>
                  <a:pt x="49104" y="20470"/>
                </a:lnTo>
                <a:lnTo>
                  <a:pt x="48915" y="20413"/>
                </a:lnTo>
                <a:lnTo>
                  <a:pt x="48726" y="20337"/>
                </a:lnTo>
                <a:lnTo>
                  <a:pt x="48575" y="20224"/>
                </a:lnTo>
                <a:lnTo>
                  <a:pt x="48575" y="20224"/>
                </a:lnTo>
                <a:lnTo>
                  <a:pt x="48423" y="20092"/>
                </a:lnTo>
                <a:lnTo>
                  <a:pt x="48272" y="19940"/>
                </a:lnTo>
                <a:lnTo>
                  <a:pt x="48026" y="19619"/>
                </a:lnTo>
                <a:lnTo>
                  <a:pt x="47781" y="19298"/>
                </a:lnTo>
                <a:lnTo>
                  <a:pt x="47592" y="18939"/>
                </a:lnTo>
                <a:lnTo>
                  <a:pt x="47592" y="18939"/>
                </a:lnTo>
                <a:lnTo>
                  <a:pt x="47478" y="18787"/>
                </a:lnTo>
                <a:lnTo>
                  <a:pt x="47365" y="18636"/>
                </a:lnTo>
                <a:lnTo>
                  <a:pt x="47252" y="18485"/>
                </a:lnTo>
                <a:lnTo>
                  <a:pt x="47119" y="18353"/>
                </a:lnTo>
                <a:lnTo>
                  <a:pt x="46987" y="18239"/>
                </a:lnTo>
                <a:lnTo>
                  <a:pt x="46836" y="18126"/>
                </a:lnTo>
                <a:lnTo>
                  <a:pt x="46666" y="18031"/>
                </a:lnTo>
                <a:lnTo>
                  <a:pt x="46496" y="17937"/>
                </a:lnTo>
                <a:lnTo>
                  <a:pt x="46496" y="17937"/>
                </a:lnTo>
                <a:lnTo>
                  <a:pt x="46250" y="17861"/>
                </a:lnTo>
                <a:lnTo>
                  <a:pt x="46004" y="17786"/>
                </a:lnTo>
                <a:lnTo>
                  <a:pt x="45758" y="17748"/>
                </a:lnTo>
                <a:lnTo>
                  <a:pt x="45494" y="17710"/>
                </a:lnTo>
                <a:lnTo>
                  <a:pt x="45229" y="17691"/>
                </a:lnTo>
                <a:lnTo>
                  <a:pt x="44984" y="17672"/>
                </a:lnTo>
                <a:lnTo>
                  <a:pt x="44454" y="17691"/>
                </a:lnTo>
                <a:lnTo>
                  <a:pt x="44454" y="17691"/>
                </a:lnTo>
                <a:lnTo>
                  <a:pt x="44001" y="17767"/>
                </a:lnTo>
                <a:lnTo>
                  <a:pt x="43566" y="17861"/>
                </a:lnTo>
                <a:lnTo>
                  <a:pt x="43112" y="17975"/>
                </a:lnTo>
                <a:lnTo>
                  <a:pt x="42678" y="18107"/>
                </a:lnTo>
                <a:lnTo>
                  <a:pt x="42678" y="18107"/>
                </a:lnTo>
                <a:lnTo>
                  <a:pt x="42489" y="18202"/>
                </a:lnTo>
                <a:lnTo>
                  <a:pt x="42300" y="18296"/>
                </a:lnTo>
                <a:lnTo>
                  <a:pt x="41941" y="18523"/>
                </a:lnTo>
                <a:lnTo>
                  <a:pt x="41581" y="18769"/>
                </a:lnTo>
                <a:lnTo>
                  <a:pt x="41241" y="19014"/>
                </a:lnTo>
                <a:lnTo>
                  <a:pt x="41241" y="19014"/>
                </a:lnTo>
                <a:lnTo>
                  <a:pt x="40580" y="19525"/>
                </a:lnTo>
                <a:lnTo>
                  <a:pt x="39918" y="20016"/>
                </a:lnTo>
                <a:lnTo>
                  <a:pt x="39918" y="20016"/>
                </a:lnTo>
                <a:lnTo>
                  <a:pt x="39654" y="20186"/>
                </a:lnTo>
                <a:lnTo>
                  <a:pt x="39370" y="20356"/>
                </a:lnTo>
                <a:lnTo>
                  <a:pt x="39219" y="20413"/>
                </a:lnTo>
                <a:lnTo>
                  <a:pt x="39049" y="20470"/>
                </a:lnTo>
                <a:lnTo>
                  <a:pt x="38898" y="20507"/>
                </a:lnTo>
                <a:lnTo>
                  <a:pt x="38727" y="20526"/>
                </a:lnTo>
                <a:lnTo>
                  <a:pt x="38727" y="20526"/>
                </a:lnTo>
                <a:lnTo>
                  <a:pt x="38463" y="20507"/>
                </a:lnTo>
                <a:lnTo>
                  <a:pt x="38217" y="20451"/>
                </a:lnTo>
                <a:lnTo>
                  <a:pt x="37971" y="20375"/>
                </a:lnTo>
                <a:lnTo>
                  <a:pt x="37726" y="20262"/>
                </a:lnTo>
                <a:lnTo>
                  <a:pt x="37726" y="20262"/>
                </a:lnTo>
                <a:lnTo>
                  <a:pt x="37404" y="20035"/>
                </a:lnTo>
                <a:lnTo>
                  <a:pt x="37253" y="19921"/>
                </a:lnTo>
                <a:lnTo>
                  <a:pt x="37121" y="19789"/>
                </a:lnTo>
                <a:lnTo>
                  <a:pt x="37008" y="19676"/>
                </a:lnTo>
                <a:lnTo>
                  <a:pt x="36894" y="19543"/>
                </a:lnTo>
                <a:lnTo>
                  <a:pt x="36800" y="19411"/>
                </a:lnTo>
                <a:lnTo>
                  <a:pt x="36724" y="19260"/>
                </a:lnTo>
                <a:lnTo>
                  <a:pt x="36648" y="19128"/>
                </a:lnTo>
                <a:lnTo>
                  <a:pt x="36592" y="18958"/>
                </a:lnTo>
                <a:lnTo>
                  <a:pt x="36554" y="18806"/>
                </a:lnTo>
                <a:lnTo>
                  <a:pt x="36516" y="18636"/>
                </a:lnTo>
                <a:lnTo>
                  <a:pt x="36516" y="18466"/>
                </a:lnTo>
                <a:lnTo>
                  <a:pt x="36497" y="18277"/>
                </a:lnTo>
                <a:lnTo>
                  <a:pt x="36516" y="18069"/>
                </a:lnTo>
                <a:lnTo>
                  <a:pt x="36535" y="17880"/>
                </a:lnTo>
                <a:lnTo>
                  <a:pt x="36535" y="17880"/>
                </a:lnTo>
                <a:lnTo>
                  <a:pt x="36611" y="17540"/>
                </a:lnTo>
                <a:lnTo>
                  <a:pt x="36667" y="17219"/>
                </a:lnTo>
                <a:lnTo>
                  <a:pt x="36686" y="17049"/>
                </a:lnTo>
                <a:lnTo>
                  <a:pt x="36686" y="16878"/>
                </a:lnTo>
                <a:lnTo>
                  <a:pt x="36686" y="16708"/>
                </a:lnTo>
                <a:lnTo>
                  <a:pt x="36667" y="16538"/>
                </a:lnTo>
                <a:lnTo>
                  <a:pt x="36667" y="16538"/>
                </a:lnTo>
                <a:lnTo>
                  <a:pt x="36611" y="16311"/>
                </a:lnTo>
                <a:lnTo>
                  <a:pt x="36516" y="16104"/>
                </a:lnTo>
                <a:lnTo>
                  <a:pt x="36422" y="15896"/>
                </a:lnTo>
                <a:lnTo>
                  <a:pt x="36308" y="15688"/>
                </a:lnTo>
                <a:lnTo>
                  <a:pt x="36195" y="15499"/>
                </a:lnTo>
                <a:lnTo>
                  <a:pt x="36044" y="15329"/>
                </a:lnTo>
                <a:lnTo>
                  <a:pt x="35741" y="14970"/>
                </a:lnTo>
                <a:lnTo>
                  <a:pt x="35401" y="14648"/>
                </a:lnTo>
                <a:lnTo>
                  <a:pt x="35061" y="14346"/>
                </a:lnTo>
                <a:lnTo>
                  <a:pt x="34343" y="13741"/>
                </a:lnTo>
                <a:lnTo>
                  <a:pt x="34343" y="13741"/>
                </a:lnTo>
                <a:lnTo>
                  <a:pt x="33983" y="13420"/>
                </a:lnTo>
                <a:lnTo>
                  <a:pt x="33643" y="13061"/>
                </a:lnTo>
                <a:lnTo>
                  <a:pt x="33492" y="12853"/>
                </a:lnTo>
                <a:lnTo>
                  <a:pt x="33341" y="12664"/>
                </a:lnTo>
                <a:lnTo>
                  <a:pt x="33190" y="12456"/>
                </a:lnTo>
                <a:lnTo>
                  <a:pt x="33076" y="12248"/>
                </a:lnTo>
                <a:lnTo>
                  <a:pt x="33076" y="12248"/>
                </a:lnTo>
                <a:lnTo>
                  <a:pt x="32849" y="11870"/>
                </a:lnTo>
                <a:lnTo>
                  <a:pt x="32641" y="11492"/>
                </a:lnTo>
                <a:lnTo>
                  <a:pt x="32528" y="11303"/>
                </a:lnTo>
                <a:lnTo>
                  <a:pt x="32377" y="11152"/>
                </a:lnTo>
                <a:lnTo>
                  <a:pt x="32226" y="11000"/>
                </a:lnTo>
                <a:lnTo>
                  <a:pt x="32037" y="10906"/>
                </a:lnTo>
                <a:lnTo>
                  <a:pt x="32037" y="10906"/>
                </a:lnTo>
                <a:lnTo>
                  <a:pt x="31867" y="10811"/>
                </a:lnTo>
                <a:lnTo>
                  <a:pt x="31678" y="10755"/>
                </a:lnTo>
                <a:lnTo>
                  <a:pt x="31507" y="10736"/>
                </a:lnTo>
                <a:lnTo>
                  <a:pt x="31318" y="10717"/>
                </a:lnTo>
                <a:lnTo>
                  <a:pt x="31129" y="10717"/>
                </a:lnTo>
                <a:lnTo>
                  <a:pt x="30959" y="10755"/>
                </a:lnTo>
                <a:lnTo>
                  <a:pt x="30770" y="10793"/>
                </a:lnTo>
                <a:lnTo>
                  <a:pt x="30600" y="10868"/>
                </a:lnTo>
                <a:lnTo>
                  <a:pt x="30600" y="10868"/>
                </a:lnTo>
                <a:lnTo>
                  <a:pt x="30373" y="10982"/>
                </a:lnTo>
                <a:lnTo>
                  <a:pt x="30147" y="11114"/>
                </a:lnTo>
                <a:lnTo>
                  <a:pt x="29712" y="11397"/>
                </a:lnTo>
                <a:lnTo>
                  <a:pt x="29712" y="11397"/>
                </a:lnTo>
                <a:lnTo>
                  <a:pt x="29466" y="11549"/>
                </a:lnTo>
                <a:lnTo>
                  <a:pt x="29202" y="11681"/>
                </a:lnTo>
                <a:lnTo>
                  <a:pt x="28937" y="11813"/>
                </a:lnTo>
                <a:lnTo>
                  <a:pt x="28691" y="11964"/>
                </a:lnTo>
                <a:lnTo>
                  <a:pt x="28691" y="11964"/>
                </a:lnTo>
                <a:lnTo>
                  <a:pt x="28294" y="12229"/>
                </a:lnTo>
                <a:lnTo>
                  <a:pt x="28068" y="12342"/>
                </a:lnTo>
                <a:lnTo>
                  <a:pt x="27860" y="12437"/>
                </a:lnTo>
                <a:lnTo>
                  <a:pt x="27860" y="12437"/>
                </a:lnTo>
                <a:lnTo>
                  <a:pt x="27614" y="12531"/>
                </a:lnTo>
                <a:lnTo>
                  <a:pt x="27406" y="12588"/>
                </a:lnTo>
                <a:lnTo>
                  <a:pt x="27217" y="12626"/>
                </a:lnTo>
                <a:lnTo>
                  <a:pt x="27047" y="12626"/>
                </a:lnTo>
                <a:lnTo>
                  <a:pt x="26858" y="12607"/>
                </a:lnTo>
                <a:lnTo>
                  <a:pt x="26688" y="12569"/>
                </a:lnTo>
                <a:lnTo>
                  <a:pt x="26234" y="12456"/>
                </a:lnTo>
                <a:lnTo>
                  <a:pt x="26234" y="12456"/>
                </a:lnTo>
                <a:lnTo>
                  <a:pt x="25932" y="12399"/>
                </a:lnTo>
                <a:lnTo>
                  <a:pt x="25629" y="12380"/>
                </a:lnTo>
                <a:lnTo>
                  <a:pt x="25327" y="12361"/>
                </a:lnTo>
                <a:lnTo>
                  <a:pt x="25025" y="12380"/>
                </a:lnTo>
                <a:lnTo>
                  <a:pt x="25025" y="12380"/>
                </a:lnTo>
                <a:lnTo>
                  <a:pt x="24420" y="12380"/>
                </a:lnTo>
                <a:lnTo>
                  <a:pt x="24117" y="12418"/>
                </a:lnTo>
                <a:lnTo>
                  <a:pt x="23815" y="12456"/>
                </a:lnTo>
                <a:lnTo>
                  <a:pt x="23815" y="12456"/>
                </a:lnTo>
                <a:lnTo>
                  <a:pt x="23475" y="12550"/>
                </a:lnTo>
                <a:lnTo>
                  <a:pt x="23135" y="12645"/>
                </a:lnTo>
                <a:lnTo>
                  <a:pt x="22794" y="12739"/>
                </a:lnTo>
                <a:lnTo>
                  <a:pt x="22435" y="12834"/>
                </a:lnTo>
                <a:lnTo>
                  <a:pt x="22435" y="12834"/>
                </a:lnTo>
                <a:lnTo>
                  <a:pt x="21660" y="13004"/>
                </a:lnTo>
                <a:lnTo>
                  <a:pt x="21263" y="13079"/>
                </a:lnTo>
                <a:lnTo>
                  <a:pt x="20866" y="13155"/>
                </a:lnTo>
                <a:lnTo>
                  <a:pt x="20470" y="13193"/>
                </a:lnTo>
                <a:lnTo>
                  <a:pt x="20054" y="13193"/>
                </a:lnTo>
                <a:lnTo>
                  <a:pt x="19865" y="13174"/>
                </a:lnTo>
                <a:lnTo>
                  <a:pt x="19657" y="13155"/>
                </a:lnTo>
                <a:lnTo>
                  <a:pt x="19468" y="13098"/>
                </a:lnTo>
                <a:lnTo>
                  <a:pt x="19279" y="13042"/>
                </a:lnTo>
                <a:lnTo>
                  <a:pt x="19279" y="13042"/>
                </a:lnTo>
                <a:lnTo>
                  <a:pt x="18580" y="12739"/>
                </a:lnTo>
                <a:lnTo>
                  <a:pt x="18220" y="12607"/>
                </a:lnTo>
                <a:lnTo>
                  <a:pt x="17842" y="12494"/>
                </a:lnTo>
                <a:lnTo>
                  <a:pt x="17842" y="12494"/>
                </a:lnTo>
                <a:lnTo>
                  <a:pt x="17370" y="12380"/>
                </a:lnTo>
                <a:lnTo>
                  <a:pt x="17124" y="12342"/>
                </a:lnTo>
                <a:lnTo>
                  <a:pt x="16860" y="12305"/>
                </a:lnTo>
                <a:lnTo>
                  <a:pt x="16614" y="12286"/>
                </a:lnTo>
                <a:lnTo>
                  <a:pt x="16368" y="12286"/>
                </a:lnTo>
                <a:lnTo>
                  <a:pt x="16122" y="12305"/>
                </a:lnTo>
                <a:lnTo>
                  <a:pt x="15877" y="12361"/>
                </a:lnTo>
                <a:lnTo>
                  <a:pt x="15877" y="12361"/>
                </a:lnTo>
                <a:lnTo>
                  <a:pt x="15631" y="12418"/>
                </a:lnTo>
                <a:lnTo>
                  <a:pt x="15385" y="12512"/>
                </a:lnTo>
                <a:lnTo>
                  <a:pt x="14913" y="12701"/>
                </a:lnTo>
                <a:lnTo>
                  <a:pt x="14913" y="12701"/>
                </a:lnTo>
                <a:lnTo>
                  <a:pt x="14157" y="12966"/>
                </a:lnTo>
                <a:lnTo>
                  <a:pt x="13401" y="13231"/>
                </a:lnTo>
                <a:lnTo>
                  <a:pt x="13401" y="13231"/>
                </a:lnTo>
                <a:lnTo>
                  <a:pt x="13023" y="13344"/>
                </a:lnTo>
                <a:lnTo>
                  <a:pt x="12645" y="13457"/>
                </a:lnTo>
                <a:lnTo>
                  <a:pt x="12267" y="13533"/>
                </a:lnTo>
                <a:lnTo>
                  <a:pt x="12078" y="13571"/>
                </a:lnTo>
                <a:lnTo>
                  <a:pt x="11870" y="13590"/>
                </a:lnTo>
                <a:lnTo>
                  <a:pt x="11870" y="13590"/>
                </a:lnTo>
                <a:lnTo>
                  <a:pt x="11567" y="13590"/>
                </a:lnTo>
                <a:lnTo>
                  <a:pt x="11246" y="13552"/>
                </a:lnTo>
                <a:lnTo>
                  <a:pt x="10944" y="13476"/>
                </a:lnTo>
                <a:lnTo>
                  <a:pt x="10641" y="13363"/>
                </a:lnTo>
                <a:lnTo>
                  <a:pt x="10339" y="13231"/>
                </a:lnTo>
                <a:lnTo>
                  <a:pt x="10074" y="13042"/>
                </a:lnTo>
                <a:lnTo>
                  <a:pt x="9829" y="12853"/>
                </a:lnTo>
                <a:lnTo>
                  <a:pt x="9602" y="12626"/>
                </a:lnTo>
                <a:lnTo>
                  <a:pt x="9602" y="12626"/>
                </a:lnTo>
                <a:lnTo>
                  <a:pt x="9318" y="12305"/>
                </a:lnTo>
                <a:lnTo>
                  <a:pt x="9016" y="11983"/>
                </a:lnTo>
                <a:lnTo>
                  <a:pt x="8713" y="11643"/>
                </a:lnTo>
                <a:lnTo>
                  <a:pt x="8600" y="11454"/>
                </a:lnTo>
                <a:lnTo>
                  <a:pt x="8468" y="11265"/>
                </a:lnTo>
                <a:lnTo>
                  <a:pt x="8468" y="11265"/>
                </a:lnTo>
                <a:lnTo>
                  <a:pt x="8411" y="11114"/>
                </a:lnTo>
                <a:lnTo>
                  <a:pt x="8354" y="10963"/>
                </a:lnTo>
                <a:lnTo>
                  <a:pt x="8260" y="10622"/>
                </a:lnTo>
                <a:lnTo>
                  <a:pt x="8260" y="10622"/>
                </a:lnTo>
                <a:lnTo>
                  <a:pt x="8184" y="10301"/>
                </a:lnTo>
                <a:lnTo>
                  <a:pt x="8128" y="9961"/>
                </a:lnTo>
                <a:lnTo>
                  <a:pt x="8128" y="9640"/>
                </a:lnTo>
                <a:lnTo>
                  <a:pt x="8146" y="9469"/>
                </a:lnTo>
                <a:lnTo>
                  <a:pt x="8165" y="9299"/>
                </a:lnTo>
                <a:lnTo>
                  <a:pt x="8165" y="9299"/>
                </a:lnTo>
                <a:lnTo>
                  <a:pt x="8222" y="9073"/>
                </a:lnTo>
                <a:lnTo>
                  <a:pt x="8279" y="8865"/>
                </a:lnTo>
                <a:lnTo>
                  <a:pt x="8430" y="8411"/>
                </a:lnTo>
                <a:lnTo>
                  <a:pt x="8600" y="7976"/>
                </a:lnTo>
                <a:lnTo>
                  <a:pt x="8732" y="7523"/>
                </a:lnTo>
                <a:lnTo>
                  <a:pt x="8789" y="7296"/>
                </a:lnTo>
                <a:lnTo>
                  <a:pt x="8827" y="7069"/>
                </a:lnTo>
                <a:lnTo>
                  <a:pt x="8846" y="6842"/>
                </a:lnTo>
                <a:lnTo>
                  <a:pt x="8827" y="6616"/>
                </a:lnTo>
                <a:lnTo>
                  <a:pt x="8808" y="6408"/>
                </a:lnTo>
                <a:lnTo>
                  <a:pt x="8732" y="6181"/>
                </a:lnTo>
                <a:lnTo>
                  <a:pt x="8638" y="5973"/>
                </a:lnTo>
                <a:lnTo>
                  <a:pt x="8506" y="5765"/>
                </a:lnTo>
                <a:lnTo>
                  <a:pt x="8506" y="5765"/>
                </a:lnTo>
                <a:lnTo>
                  <a:pt x="8411" y="5633"/>
                </a:lnTo>
                <a:lnTo>
                  <a:pt x="8298" y="5519"/>
                </a:lnTo>
                <a:lnTo>
                  <a:pt x="8165" y="5406"/>
                </a:lnTo>
                <a:lnTo>
                  <a:pt x="8033" y="5330"/>
                </a:lnTo>
                <a:lnTo>
                  <a:pt x="8033" y="5330"/>
                </a:lnTo>
                <a:lnTo>
                  <a:pt x="7825" y="5236"/>
                </a:lnTo>
                <a:lnTo>
                  <a:pt x="7636" y="5160"/>
                </a:lnTo>
                <a:lnTo>
                  <a:pt x="7447" y="5066"/>
                </a:lnTo>
                <a:lnTo>
                  <a:pt x="7258" y="4971"/>
                </a:lnTo>
                <a:lnTo>
                  <a:pt x="7258" y="4971"/>
                </a:lnTo>
                <a:lnTo>
                  <a:pt x="7145" y="4877"/>
                </a:lnTo>
                <a:lnTo>
                  <a:pt x="7031" y="4782"/>
                </a:lnTo>
                <a:lnTo>
                  <a:pt x="6937" y="4669"/>
                </a:lnTo>
                <a:lnTo>
                  <a:pt x="6861" y="4555"/>
                </a:lnTo>
                <a:lnTo>
                  <a:pt x="6786" y="4423"/>
                </a:lnTo>
                <a:lnTo>
                  <a:pt x="6729" y="4291"/>
                </a:lnTo>
                <a:lnTo>
                  <a:pt x="6691" y="4158"/>
                </a:lnTo>
                <a:lnTo>
                  <a:pt x="6653" y="4007"/>
                </a:lnTo>
                <a:lnTo>
                  <a:pt x="6653" y="4007"/>
                </a:lnTo>
                <a:lnTo>
                  <a:pt x="6616" y="3516"/>
                </a:lnTo>
                <a:lnTo>
                  <a:pt x="6597" y="3270"/>
                </a:lnTo>
                <a:lnTo>
                  <a:pt x="6559" y="3024"/>
                </a:lnTo>
                <a:lnTo>
                  <a:pt x="6521" y="2911"/>
                </a:lnTo>
                <a:lnTo>
                  <a:pt x="6483" y="2798"/>
                </a:lnTo>
                <a:lnTo>
                  <a:pt x="6427" y="2684"/>
                </a:lnTo>
                <a:lnTo>
                  <a:pt x="6351" y="2590"/>
                </a:lnTo>
                <a:lnTo>
                  <a:pt x="6275" y="2514"/>
                </a:lnTo>
                <a:lnTo>
                  <a:pt x="6181" y="2438"/>
                </a:lnTo>
                <a:lnTo>
                  <a:pt x="6067" y="2382"/>
                </a:lnTo>
                <a:lnTo>
                  <a:pt x="5935" y="2325"/>
                </a:lnTo>
                <a:lnTo>
                  <a:pt x="5935" y="2325"/>
                </a:lnTo>
                <a:lnTo>
                  <a:pt x="5633" y="2268"/>
                </a:lnTo>
                <a:lnTo>
                  <a:pt x="5330" y="2231"/>
                </a:lnTo>
                <a:lnTo>
                  <a:pt x="5028" y="2212"/>
                </a:lnTo>
                <a:lnTo>
                  <a:pt x="4725" y="2212"/>
                </a:lnTo>
                <a:lnTo>
                  <a:pt x="4121" y="2193"/>
                </a:lnTo>
                <a:lnTo>
                  <a:pt x="3799" y="2174"/>
                </a:lnTo>
                <a:lnTo>
                  <a:pt x="3497" y="2117"/>
                </a:lnTo>
                <a:lnTo>
                  <a:pt x="3497" y="2117"/>
                </a:lnTo>
                <a:lnTo>
                  <a:pt x="3270" y="2060"/>
                </a:lnTo>
                <a:lnTo>
                  <a:pt x="3024" y="1947"/>
                </a:lnTo>
                <a:lnTo>
                  <a:pt x="2817" y="1834"/>
                </a:lnTo>
                <a:lnTo>
                  <a:pt x="2590" y="1720"/>
                </a:lnTo>
                <a:lnTo>
                  <a:pt x="2590" y="1720"/>
                </a:lnTo>
                <a:lnTo>
                  <a:pt x="2325" y="1531"/>
                </a:lnTo>
                <a:lnTo>
                  <a:pt x="2061" y="1342"/>
                </a:lnTo>
                <a:lnTo>
                  <a:pt x="1815" y="1115"/>
                </a:lnTo>
                <a:lnTo>
                  <a:pt x="1588" y="889"/>
                </a:lnTo>
                <a:lnTo>
                  <a:pt x="1588" y="889"/>
                </a:lnTo>
                <a:lnTo>
                  <a:pt x="1380" y="719"/>
                </a:lnTo>
                <a:lnTo>
                  <a:pt x="1134" y="586"/>
                </a:lnTo>
                <a:lnTo>
                  <a:pt x="889" y="473"/>
                </a:lnTo>
                <a:lnTo>
                  <a:pt x="624" y="359"/>
                </a:lnTo>
                <a:lnTo>
                  <a:pt x="624" y="359"/>
                </a:lnTo>
                <a:lnTo>
                  <a:pt x="378" y="265"/>
                </a:lnTo>
                <a:lnTo>
                  <a:pt x="378" y="265"/>
                </a:lnTo>
                <a:lnTo>
                  <a:pt x="208" y="208"/>
                </a:lnTo>
                <a:lnTo>
                  <a:pt x="57" y="133"/>
                </a:lnTo>
                <a:lnTo>
                  <a:pt x="57" y="133"/>
                </a:lnTo>
                <a:lnTo>
                  <a:pt x="19" y="114"/>
                </a:lnTo>
                <a:lnTo>
                  <a:pt x="0" y="76"/>
                </a:lnTo>
                <a:lnTo>
                  <a:pt x="0" y="76"/>
                </a:lnTo>
                <a:lnTo>
                  <a:pt x="0" y="19"/>
                </a:lnTo>
                <a:lnTo>
                  <a:pt x="0" y="19"/>
                </a:lnTo>
                <a:lnTo>
                  <a:pt x="19" y="0"/>
                </a:lnTo>
                <a:lnTo>
                  <a:pt x="57" y="0"/>
                </a:lnTo>
                <a:lnTo>
                  <a:pt x="57" y="0"/>
                </a:lnTo>
                <a:lnTo>
                  <a:pt x="76" y="19"/>
                </a:lnTo>
                <a:lnTo>
                  <a:pt x="76" y="38"/>
                </a:lnTo>
                <a:lnTo>
                  <a:pt x="76" y="38"/>
                </a:lnTo>
                <a:lnTo>
                  <a:pt x="227" y="133"/>
                </a:lnTo>
                <a:lnTo>
                  <a:pt x="397" y="189"/>
                </a:lnTo>
                <a:lnTo>
                  <a:pt x="567" y="246"/>
                </a:lnTo>
                <a:lnTo>
                  <a:pt x="737" y="322"/>
                </a:lnTo>
                <a:lnTo>
                  <a:pt x="737" y="322"/>
                </a:lnTo>
                <a:lnTo>
                  <a:pt x="870" y="359"/>
                </a:lnTo>
                <a:lnTo>
                  <a:pt x="54623" y="359"/>
                </a:lnTo>
                <a:lnTo>
                  <a:pt x="54623" y="23437"/>
                </a:lnTo>
                <a:lnTo>
                  <a:pt x="54623" y="23437"/>
                </a:lnTo>
                <a:lnTo>
                  <a:pt x="54793" y="23399"/>
                </a:lnTo>
                <a:lnTo>
                  <a:pt x="54963" y="23361"/>
                </a:lnTo>
                <a:lnTo>
                  <a:pt x="55133" y="23305"/>
                </a:lnTo>
                <a:lnTo>
                  <a:pt x="55284" y="23210"/>
                </a:lnTo>
                <a:lnTo>
                  <a:pt x="55284" y="23210"/>
                </a:lnTo>
                <a:lnTo>
                  <a:pt x="55322" y="23210"/>
                </a:lnTo>
                <a:lnTo>
                  <a:pt x="55341" y="23229"/>
                </a:lnTo>
                <a:lnTo>
                  <a:pt x="55341" y="23229"/>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652" name="Google Shape;652;p26"/>
          <p:cNvGrpSpPr/>
          <p:nvPr/>
        </p:nvGrpSpPr>
        <p:grpSpPr>
          <a:xfrm>
            <a:off x="10765767" y="5361918"/>
            <a:ext cx="1757767" cy="2150900"/>
            <a:chOff x="3020900" y="3793775"/>
            <a:chExt cx="1318325" cy="1613175"/>
          </a:xfrm>
        </p:grpSpPr>
        <p:sp>
          <p:nvSpPr>
            <p:cNvPr id="653" name="Google Shape;653;p26"/>
            <p:cNvSpPr/>
            <p:nvPr/>
          </p:nvSpPr>
          <p:spPr>
            <a:xfrm>
              <a:off x="3663500" y="3929375"/>
              <a:ext cx="170150" cy="179600"/>
            </a:xfrm>
            <a:custGeom>
              <a:avLst/>
              <a:gdLst/>
              <a:ahLst/>
              <a:cxnLst/>
              <a:rect l="l" t="t" r="r" b="b"/>
              <a:pathLst>
                <a:path w="6806" h="7184" extrusionOk="0">
                  <a:moveTo>
                    <a:pt x="6503" y="2496"/>
                  </a:moveTo>
                  <a:lnTo>
                    <a:pt x="6503" y="2496"/>
                  </a:lnTo>
                  <a:lnTo>
                    <a:pt x="6597" y="2722"/>
                  </a:lnTo>
                  <a:lnTo>
                    <a:pt x="6673" y="2949"/>
                  </a:lnTo>
                  <a:lnTo>
                    <a:pt x="6748" y="3195"/>
                  </a:lnTo>
                  <a:lnTo>
                    <a:pt x="6786" y="3422"/>
                  </a:lnTo>
                  <a:lnTo>
                    <a:pt x="6805" y="3649"/>
                  </a:lnTo>
                  <a:lnTo>
                    <a:pt x="6805" y="3875"/>
                  </a:lnTo>
                  <a:lnTo>
                    <a:pt x="6805" y="4102"/>
                  </a:lnTo>
                  <a:lnTo>
                    <a:pt x="6767" y="4310"/>
                  </a:lnTo>
                  <a:lnTo>
                    <a:pt x="6729" y="4518"/>
                  </a:lnTo>
                  <a:lnTo>
                    <a:pt x="6673" y="4726"/>
                  </a:lnTo>
                  <a:lnTo>
                    <a:pt x="6597" y="4934"/>
                  </a:lnTo>
                  <a:lnTo>
                    <a:pt x="6503" y="5123"/>
                  </a:lnTo>
                  <a:lnTo>
                    <a:pt x="6408" y="5312"/>
                  </a:lnTo>
                  <a:lnTo>
                    <a:pt x="6295" y="5501"/>
                  </a:lnTo>
                  <a:lnTo>
                    <a:pt x="6162" y="5671"/>
                  </a:lnTo>
                  <a:lnTo>
                    <a:pt x="6030" y="5841"/>
                  </a:lnTo>
                  <a:lnTo>
                    <a:pt x="5898" y="5992"/>
                  </a:lnTo>
                  <a:lnTo>
                    <a:pt x="5728" y="6162"/>
                  </a:lnTo>
                  <a:lnTo>
                    <a:pt x="5558" y="6295"/>
                  </a:lnTo>
                  <a:lnTo>
                    <a:pt x="5387" y="6427"/>
                  </a:lnTo>
                  <a:lnTo>
                    <a:pt x="5198" y="6559"/>
                  </a:lnTo>
                  <a:lnTo>
                    <a:pt x="5009" y="6673"/>
                  </a:lnTo>
                  <a:lnTo>
                    <a:pt x="4820" y="6767"/>
                  </a:lnTo>
                  <a:lnTo>
                    <a:pt x="4613" y="6862"/>
                  </a:lnTo>
                  <a:lnTo>
                    <a:pt x="4405" y="6956"/>
                  </a:lnTo>
                  <a:lnTo>
                    <a:pt x="4178" y="7013"/>
                  </a:lnTo>
                  <a:lnTo>
                    <a:pt x="3970" y="7089"/>
                  </a:lnTo>
                  <a:lnTo>
                    <a:pt x="3743" y="7126"/>
                  </a:lnTo>
                  <a:lnTo>
                    <a:pt x="3497" y="7164"/>
                  </a:lnTo>
                  <a:lnTo>
                    <a:pt x="3271" y="7183"/>
                  </a:lnTo>
                  <a:lnTo>
                    <a:pt x="3044" y="7183"/>
                  </a:lnTo>
                  <a:lnTo>
                    <a:pt x="2798" y="7183"/>
                  </a:lnTo>
                  <a:lnTo>
                    <a:pt x="2798" y="7183"/>
                  </a:lnTo>
                  <a:lnTo>
                    <a:pt x="2477" y="7145"/>
                  </a:lnTo>
                  <a:lnTo>
                    <a:pt x="2193" y="7089"/>
                  </a:lnTo>
                  <a:lnTo>
                    <a:pt x="1929" y="7032"/>
                  </a:lnTo>
                  <a:lnTo>
                    <a:pt x="1683" y="6975"/>
                  </a:lnTo>
                  <a:lnTo>
                    <a:pt x="1456" y="6900"/>
                  </a:lnTo>
                  <a:lnTo>
                    <a:pt x="1248" y="6805"/>
                  </a:lnTo>
                  <a:lnTo>
                    <a:pt x="1059" y="6711"/>
                  </a:lnTo>
                  <a:lnTo>
                    <a:pt x="889" y="6616"/>
                  </a:lnTo>
                  <a:lnTo>
                    <a:pt x="738" y="6503"/>
                  </a:lnTo>
                  <a:lnTo>
                    <a:pt x="587" y="6389"/>
                  </a:lnTo>
                  <a:lnTo>
                    <a:pt x="473" y="6257"/>
                  </a:lnTo>
                  <a:lnTo>
                    <a:pt x="360" y="6125"/>
                  </a:lnTo>
                  <a:lnTo>
                    <a:pt x="284" y="5973"/>
                  </a:lnTo>
                  <a:lnTo>
                    <a:pt x="209" y="5822"/>
                  </a:lnTo>
                  <a:lnTo>
                    <a:pt x="133" y="5671"/>
                  </a:lnTo>
                  <a:lnTo>
                    <a:pt x="76" y="5501"/>
                  </a:lnTo>
                  <a:lnTo>
                    <a:pt x="39" y="5331"/>
                  </a:lnTo>
                  <a:lnTo>
                    <a:pt x="20" y="5142"/>
                  </a:lnTo>
                  <a:lnTo>
                    <a:pt x="1" y="4764"/>
                  </a:lnTo>
                  <a:lnTo>
                    <a:pt x="1" y="4367"/>
                  </a:lnTo>
                  <a:lnTo>
                    <a:pt x="39" y="3951"/>
                  </a:lnTo>
                  <a:lnTo>
                    <a:pt x="114" y="3516"/>
                  </a:lnTo>
                  <a:lnTo>
                    <a:pt x="209" y="3063"/>
                  </a:lnTo>
                  <a:lnTo>
                    <a:pt x="417" y="2099"/>
                  </a:lnTo>
                  <a:lnTo>
                    <a:pt x="417" y="2099"/>
                  </a:lnTo>
                  <a:lnTo>
                    <a:pt x="492" y="1910"/>
                  </a:lnTo>
                  <a:lnTo>
                    <a:pt x="587" y="1721"/>
                  </a:lnTo>
                  <a:lnTo>
                    <a:pt x="700" y="1532"/>
                  </a:lnTo>
                  <a:lnTo>
                    <a:pt x="832" y="1381"/>
                  </a:lnTo>
                  <a:lnTo>
                    <a:pt x="984" y="1229"/>
                  </a:lnTo>
                  <a:lnTo>
                    <a:pt x="1135" y="1078"/>
                  </a:lnTo>
                  <a:lnTo>
                    <a:pt x="1305" y="946"/>
                  </a:lnTo>
                  <a:lnTo>
                    <a:pt x="1475" y="832"/>
                  </a:lnTo>
                  <a:lnTo>
                    <a:pt x="1475" y="832"/>
                  </a:lnTo>
                  <a:lnTo>
                    <a:pt x="1910" y="549"/>
                  </a:lnTo>
                  <a:lnTo>
                    <a:pt x="2231" y="379"/>
                  </a:lnTo>
                  <a:lnTo>
                    <a:pt x="2590" y="209"/>
                  </a:lnTo>
                  <a:lnTo>
                    <a:pt x="2930" y="76"/>
                  </a:lnTo>
                  <a:lnTo>
                    <a:pt x="3082" y="20"/>
                  </a:lnTo>
                  <a:lnTo>
                    <a:pt x="3233" y="1"/>
                  </a:lnTo>
                  <a:lnTo>
                    <a:pt x="3346" y="1"/>
                  </a:lnTo>
                  <a:lnTo>
                    <a:pt x="3441" y="39"/>
                  </a:lnTo>
                  <a:lnTo>
                    <a:pt x="3479" y="58"/>
                  </a:lnTo>
                  <a:lnTo>
                    <a:pt x="3516" y="95"/>
                  </a:lnTo>
                  <a:lnTo>
                    <a:pt x="3535" y="152"/>
                  </a:lnTo>
                  <a:lnTo>
                    <a:pt x="3554" y="209"/>
                  </a:lnTo>
                  <a:lnTo>
                    <a:pt x="3554" y="209"/>
                  </a:lnTo>
                  <a:lnTo>
                    <a:pt x="3800" y="209"/>
                  </a:lnTo>
                  <a:lnTo>
                    <a:pt x="4046" y="247"/>
                  </a:lnTo>
                  <a:lnTo>
                    <a:pt x="4291" y="303"/>
                  </a:lnTo>
                  <a:lnTo>
                    <a:pt x="4518" y="398"/>
                  </a:lnTo>
                  <a:lnTo>
                    <a:pt x="4745" y="492"/>
                  </a:lnTo>
                  <a:lnTo>
                    <a:pt x="4972" y="606"/>
                  </a:lnTo>
                  <a:lnTo>
                    <a:pt x="5161" y="738"/>
                  </a:lnTo>
                  <a:lnTo>
                    <a:pt x="5369" y="889"/>
                  </a:lnTo>
                  <a:lnTo>
                    <a:pt x="5539" y="1040"/>
                  </a:lnTo>
                  <a:lnTo>
                    <a:pt x="5709" y="1229"/>
                  </a:lnTo>
                  <a:lnTo>
                    <a:pt x="5879" y="1418"/>
                  </a:lnTo>
                  <a:lnTo>
                    <a:pt x="6030" y="1607"/>
                  </a:lnTo>
                  <a:lnTo>
                    <a:pt x="6162" y="1815"/>
                  </a:lnTo>
                  <a:lnTo>
                    <a:pt x="6295" y="2042"/>
                  </a:lnTo>
                  <a:lnTo>
                    <a:pt x="6408" y="2250"/>
                  </a:lnTo>
                  <a:lnTo>
                    <a:pt x="6503" y="2496"/>
                  </a:lnTo>
                  <a:lnTo>
                    <a:pt x="6503" y="249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4" name="Google Shape;654;p26"/>
            <p:cNvSpPr/>
            <p:nvPr/>
          </p:nvSpPr>
          <p:spPr>
            <a:xfrm>
              <a:off x="3020900" y="3875525"/>
              <a:ext cx="1240350" cy="1409050"/>
            </a:xfrm>
            <a:custGeom>
              <a:avLst/>
              <a:gdLst/>
              <a:ahLst/>
              <a:cxnLst/>
              <a:rect l="l" t="t" r="r" b="b"/>
              <a:pathLst>
                <a:path w="49614" h="56362" extrusionOk="0">
                  <a:moveTo>
                    <a:pt x="29939" y="44700"/>
                  </a:moveTo>
                  <a:lnTo>
                    <a:pt x="29939" y="44700"/>
                  </a:lnTo>
                  <a:lnTo>
                    <a:pt x="29976" y="44813"/>
                  </a:lnTo>
                  <a:lnTo>
                    <a:pt x="30014" y="44927"/>
                  </a:lnTo>
                  <a:lnTo>
                    <a:pt x="30033" y="45040"/>
                  </a:lnTo>
                  <a:lnTo>
                    <a:pt x="30033" y="45153"/>
                  </a:lnTo>
                  <a:lnTo>
                    <a:pt x="30014" y="45248"/>
                  </a:lnTo>
                  <a:lnTo>
                    <a:pt x="29976" y="45361"/>
                  </a:lnTo>
                  <a:lnTo>
                    <a:pt x="29920" y="45456"/>
                  </a:lnTo>
                  <a:lnTo>
                    <a:pt x="29844" y="45569"/>
                  </a:lnTo>
                  <a:lnTo>
                    <a:pt x="29844" y="45569"/>
                  </a:lnTo>
                  <a:lnTo>
                    <a:pt x="29731" y="45702"/>
                  </a:lnTo>
                  <a:lnTo>
                    <a:pt x="29617" y="45796"/>
                  </a:lnTo>
                  <a:lnTo>
                    <a:pt x="29466" y="45891"/>
                  </a:lnTo>
                  <a:lnTo>
                    <a:pt x="29315" y="45966"/>
                  </a:lnTo>
                  <a:lnTo>
                    <a:pt x="28994" y="46080"/>
                  </a:lnTo>
                  <a:lnTo>
                    <a:pt x="28672" y="46174"/>
                  </a:lnTo>
                  <a:lnTo>
                    <a:pt x="28672" y="46174"/>
                  </a:lnTo>
                  <a:lnTo>
                    <a:pt x="28256" y="46325"/>
                  </a:lnTo>
                  <a:lnTo>
                    <a:pt x="27841" y="46495"/>
                  </a:lnTo>
                  <a:lnTo>
                    <a:pt x="27444" y="46666"/>
                  </a:lnTo>
                  <a:lnTo>
                    <a:pt x="27028" y="46855"/>
                  </a:lnTo>
                  <a:lnTo>
                    <a:pt x="27028" y="46855"/>
                  </a:lnTo>
                  <a:lnTo>
                    <a:pt x="26763" y="46968"/>
                  </a:lnTo>
                  <a:lnTo>
                    <a:pt x="26499" y="47062"/>
                  </a:lnTo>
                  <a:lnTo>
                    <a:pt x="26215" y="47138"/>
                  </a:lnTo>
                  <a:lnTo>
                    <a:pt x="26083" y="47138"/>
                  </a:lnTo>
                  <a:lnTo>
                    <a:pt x="25932" y="47157"/>
                  </a:lnTo>
                  <a:lnTo>
                    <a:pt x="25932" y="47157"/>
                  </a:lnTo>
                  <a:lnTo>
                    <a:pt x="25856" y="47138"/>
                  </a:lnTo>
                  <a:lnTo>
                    <a:pt x="25780" y="47100"/>
                  </a:lnTo>
                  <a:lnTo>
                    <a:pt x="25724" y="47044"/>
                  </a:lnTo>
                  <a:lnTo>
                    <a:pt x="25667" y="46987"/>
                  </a:lnTo>
                  <a:lnTo>
                    <a:pt x="25667" y="46987"/>
                  </a:lnTo>
                  <a:lnTo>
                    <a:pt x="25459" y="46741"/>
                  </a:lnTo>
                  <a:lnTo>
                    <a:pt x="25270" y="46458"/>
                  </a:lnTo>
                  <a:lnTo>
                    <a:pt x="25100" y="46174"/>
                  </a:lnTo>
                  <a:lnTo>
                    <a:pt x="24949" y="45891"/>
                  </a:lnTo>
                  <a:lnTo>
                    <a:pt x="24949" y="45891"/>
                  </a:lnTo>
                  <a:lnTo>
                    <a:pt x="24835" y="45588"/>
                  </a:lnTo>
                  <a:lnTo>
                    <a:pt x="24722" y="45305"/>
                  </a:lnTo>
                  <a:lnTo>
                    <a:pt x="24628" y="45002"/>
                  </a:lnTo>
                  <a:lnTo>
                    <a:pt x="24571" y="44700"/>
                  </a:lnTo>
                  <a:lnTo>
                    <a:pt x="24571" y="44700"/>
                  </a:lnTo>
                  <a:lnTo>
                    <a:pt x="24552" y="44511"/>
                  </a:lnTo>
                  <a:lnTo>
                    <a:pt x="24552" y="44303"/>
                  </a:lnTo>
                  <a:lnTo>
                    <a:pt x="24571" y="44114"/>
                  </a:lnTo>
                  <a:lnTo>
                    <a:pt x="24590" y="43925"/>
                  </a:lnTo>
                  <a:lnTo>
                    <a:pt x="24628" y="43717"/>
                  </a:lnTo>
                  <a:lnTo>
                    <a:pt x="24684" y="43547"/>
                  </a:lnTo>
                  <a:lnTo>
                    <a:pt x="24760" y="43358"/>
                  </a:lnTo>
                  <a:lnTo>
                    <a:pt x="24854" y="43188"/>
                  </a:lnTo>
                  <a:lnTo>
                    <a:pt x="24854" y="43188"/>
                  </a:lnTo>
                  <a:lnTo>
                    <a:pt x="25081" y="42810"/>
                  </a:lnTo>
                  <a:lnTo>
                    <a:pt x="25327" y="42451"/>
                  </a:lnTo>
                  <a:lnTo>
                    <a:pt x="25610" y="42111"/>
                  </a:lnTo>
                  <a:lnTo>
                    <a:pt x="25894" y="41789"/>
                  </a:lnTo>
                  <a:lnTo>
                    <a:pt x="25894" y="41789"/>
                  </a:lnTo>
                  <a:lnTo>
                    <a:pt x="26215" y="41430"/>
                  </a:lnTo>
                  <a:lnTo>
                    <a:pt x="26536" y="41071"/>
                  </a:lnTo>
                  <a:lnTo>
                    <a:pt x="26839" y="40731"/>
                  </a:lnTo>
                  <a:lnTo>
                    <a:pt x="27179" y="40372"/>
                  </a:lnTo>
                  <a:lnTo>
                    <a:pt x="27179" y="40372"/>
                  </a:lnTo>
                  <a:lnTo>
                    <a:pt x="26971" y="40296"/>
                  </a:lnTo>
                  <a:lnTo>
                    <a:pt x="26971" y="40296"/>
                  </a:lnTo>
                  <a:lnTo>
                    <a:pt x="26952" y="40277"/>
                  </a:lnTo>
                  <a:lnTo>
                    <a:pt x="26952" y="40239"/>
                  </a:lnTo>
                  <a:lnTo>
                    <a:pt x="26952" y="40239"/>
                  </a:lnTo>
                  <a:lnTo>
                    <a:pt x="26952" y="40220"/>
                  </a:lnTo>
                  <a:lnTo>
                    <a:pt x="26990" y="40220"/>
                  </a:lnTo>
                  <a:lnTo>
                    <a:pt x="27085" y="40239"/>
                  </a:lnTo>
                  <a:lnTo>
                    <a:pt x="27236" y="40315"/>
                  </a:lnTo>
                  <a:lnTo>
                    <a:pt x="27236" y="40315"/>
                  </a:lnTo>
                  <a:lnTo>
                    <a:pt x="27255" y="40315"/>
                  </a:lnTo>
                  <a:lnTo>
                    <a:pt x="27274" y="40334"/>
                  </a:lnTo>
                  <a:lnTo>
                    <a:pt x="27274" y="40334"/>
                  </a:lnTo>
                  <a:lnTo>
                    <a:pt x="27292" y="40353"/>
                  </a:lnTo>
                  <a:lnTo>
                    <a:pt x="27292" y="40353"/>
                  </a:lnTo>
                  <a:lnTo>
                    <a:pt x="27406" y="40447"/>
                  </a:lnTo>
                  <a:lnTo>
                    <a:pt x="27500" y="40542"/>
                  </a:lnTo>
                  <a:lnTo>
                    <a:pt x="27576" y="40636"/>
                  </a:lnTo>
                  <a:lnTo>
                    <a:pt x="27652" y="40750"/>
                  </a:lnTo>
                  <a:lnTo>
                    <a:pt x="27765" y="40976"/>
                  </a:lnTo>
                  <a:lnTo>
                    <a:pt x="27841" y="41241"/>
                  </a:lnTo>
                  <a:lnTo>
                    <a:pt x="27897" y="41506"/>
                  </a:lnTo>
                  <a:lnTo>
                    <a:pt x="27954" y="41770"/>
                  </a:lnTo>
                  <a:lnTo>
                    <a:pt x="27992" y="42035"/>
                  </a:lnTo>
                  <a:lnTo>
                    <a:pt x="28049" y="42300"/>
                  </a:lnTo>
                  <a:lnTo>
                    <a:pt x="28049" y="42300"/>
                  </a:lnTo>
                  <a:lnTo>
                    <a:pt x="28105" y="42507"/>
                  </a:lnTo>
                  <a:lnTo>
                    <a:pt x="28200" y="42696"/>
                  </a:lnTo>
                  <a:lnTo>
                    <a:pt x="28313" y="42885"/>
                  </a:lnTo>
                  <a:lnTo>
                    <a:pt x="28445" y="43056"/>
                  </a:lnTo>
                  <a:lnTo>
                    <a:pt x="28597" y="43207"/>
                  </a:lnTo>
                  <a:lnTo>
                    <a:pt x="28748" y="43358"/>
                  </a:lnTo>
                  <a:lnTo>
                    <a:pt x="29069" y="43660"/>
                  </a:lnTo>
                  <a:lnTo>
                    <a:pt x="29069" y="43660"/>
                  </a:lnTo>
                  <a:lnTo>
                    <a:pt x="29315" y="43906"/>
                  </a:lnTo>
                  <a:lnTo>
                    <a:pt x="29561" y="44152"/>
                  </a:lnTo>
                  <a:lnTo>
                    <a:pt x="29655" y="44265"/>
                  </a:lnTo>
                  <a:lnTo>
                    <a:pt x="29768" y="44416"/>
                  </a:lnTo>
                  <a:lnTo>
                    <a:pt x="29863" y="44549"/>
                  </a:lnTo>
                  <a:lnTo>
                    <a:pt x="29939" y="44700"/>
                  </a:lnTo>
                  <a:lnTo>
                    <a:pt x="29939" y="44700"/>
                  </a:lnTo>
                  <a:close/>
                  <a:moveTo>
                    <a:pt x="41071" y="40391"/>
                  </a:moveTo>
                  <a:lnTo>
                    <a:pt x="41071" y="40391"/>
                  </a:lnTo>
                  <a:lnTo>
                    <a:pt x="41109" y="40712"/>
                  </a:lnTo>
                  <a:lnTo>
                    <a:pt x="41109" y="40863"/>
                  </a:lnTo>
                  <a:lnTo>
                    <a:pt x="41090" y="41033"/>
                  </a:lnTo>
                  <a:lnTo>
                    <a:pt x="41071" y="41184"/>
                  </a:lnTo>
                  <a:lnTo>
                    <a:pt x="41014" y="41336"/>
                  </a:lnTo>
                  <a:lnTo>
                    <a:pt x="40958" y="41487"/>
                  </a:lnTo>
                  <a:lnTo>
                    <a:pt x="40882" y="41619"/>
                  </a:lnTo>
                  <a:lnTo>
                    <a:pt x="40882" y="41619"/>
                  </a:lnTo>
                  <a:lnTo>
                    <a:pt x="40731" y="41884"/>
                  </a:lnTo>
                  <a:lnTo>
                    <a:pt x="40561" y="42129"/>
                  </a:lnTo>
                  <a:lnTo>
                    <a:pt x="40561" y="42129"/>
                  </a:lnTo>
                  <a:lnTo>
                    <a:pt x="40485" y="42224"/>
                  </a:lnTo>
                  <a:lnTo>
                    <a:pt x="40391" y="42300"/>
                  </a:lnTo>
                  <a:lnTo>
                    <a:pt x="40277" y="42337"/>
                  </a:lnTo>
                  <a:lnTo>
                    <a:pt x="40145" y="42337"/>
                  </a:lnTo>
                  <a:lnTo>
                    <a:pt x="40145" y="42337"/>
                  </a:lnTo>
                  <a:lnTo>
                    <a:pt x="39975" y="42318"/>
                  </a:lnTo>
                  <a:lnTo>
                    <a:pt x="39805" y="42281"/>
                  </a:lnTo>
                  <a:lnTo>
                    <a:pt x="39653" y="42224"/>
                  </a:lnTo>
                  <a:lnTo>
                    <a:pt x="39483" y="42148"/>
                  </a:lnTo>
                  <a:lnTo>
                    <a:pt x="39332" y="42054"/>
                  </a:lnTo>
                  <a:lnTo>
                    <a:pt x="39200" y="41940"/>
                  </a:lnTo>
                  <a:lnTo>
                    <a:pt x="39067" y="41827"/>
                  </a:lnTo>
                  <a:lnTo>
                    <a:pt x="38954" y="41714"/>
                  </a:lnTo>
                  <a:lnTo>
                    <a:pt x="38954" y="41714"/>
                  </a:lnTo>
                  <a:lnTo>
                    <a:pt x="38822" y="41487"/>
                  </a:lnTo>
                  <a:lnTo>
                    <a:pt x="38689" y="41260"/>
                  </a:lnTo>
                  <a:lnTo>
                    <a:pt x="38652" y="41147"/>
                  </a:lnTo>
                  <a:lnTo>
                    <a:pt x="38614" y="41014"/>
                  </a:lnTo>
                  <a:lnTo>
                    <a:pt x="38576" y="40882"/>
                  </a:lnTo>
                  <a:lnTo>
                    <a:pt x="38576" y="40769"/>
                  </a:lnTo>
                  <a:lnTo>
                    <a:pt x="38576" y="40769"/>
                  </a:lnTo>
                  <a:lnTo>
                    <a:pt x="38576" y="40655"/>
                  </a:lnTo>
                  <a:lnTo>
                    <a:pt x="38595" y="40561"/>
                  </a:lnTo>
                  <a:lnTo>
                    <a:pt x="38652" y="40353"/>
                  </a:lnTo>
                  <a:lnTo>
                    <a:pt x="38822" y="39975"/>
                  </a:lnTo>
                  <a:lnTo>
                    <a:pt x="38822" y="39975"/>
                  </a:lnTo>
                  <a:lnTo>
                    <a:pt x="38992" y="39559"/>
                  </a:lnTo>
                  <a:lnTo>
                    <a:pt x="39067" y="39370"/>
                  </a:lnTo>
                  <a:lnTo>
                    <a:pt x="39181" y="39219"/>
                  </a:lnTo>
                  <a:lnTo>
                    <a:pt x="39294" y="39068"/>
                  </a:lnTo>
                  <a:lnTo>
                    <a:pt x="39446" y="38935"/>
                  </a:lnTo>
                  <a:lnTo>
                    <a:pt x="39616" y="38822"/>
                  </a:lnTo>
                  <a:lnTo>
                    <a:pt x="39842" y="38708"/>
                  </a:lnTo>
                  <a:lnTo>
                    <a:pt x="39842" y="38708"/>
                  </a:lnTo>
                  <a:lnTo>
                    <a:pt x="40296" y="38519"/>
                  </a:lnTo>
                  <a:lnTo>
                    <a:pt x="40296" y="38519"/>
                  </a:lnTo>
                  <a:lnTo>
                    <a:pt x="40315" y="38519"/>
                  </a:lnTo>
                  <a:lnTo>
                    <a:pt x="40334" y="38538"/>
                  </a:lnTo>
                  <a:lnTo>
                    <a:pt x="40334" y="38538"/>
                  </a:lnTo>
                  <a:lnTo>
                    <a:pt x="40334" y="38557"/>
                  </a:lnTo>
                  <a:lnTo>
                    <a:pt x="40334" y="38576"/>
                  </a:lnTo>
                  <a:lnTo>
                    <a:pt x="40277" y="38595"/>
                  </a:lnTo>
                  <a:lnTo>
                    <a:pt x="40277" y="38595"/>
                  </a:lnTo>
                  <a:lnTo>
                    <a:pt x="40428" y="38803"/>
                  </a:lnTo>
                  <a:lnTo>
                    <a:pt x="40561" y="39011"/>
                  </a:lnTo>
                  <a:lnTo>
                    <a:pt x="40674" y="39219"/>
                  </a:lnTo>
                  <a:lnTo>
                    <a:pt x="40787" y="39446"/>
                  </a:lnTo>
                  <a:lnTo>
                    <a:pt x="40882" y="39672"/>
                  </a:lnTo>
                  <a:lnTo>
                    <a:pt x="40976" y="39918"/>
                  </a:lnTo>
                  <a:lnTo>
                    <a:pt x="41033" y="40145"/>
                  </a:lnTo>
                  <a:lnTo>
                    <a:pt x="41071" y="40391"/>
                  </a:lnTo>
                  <a:lnTo>
                    <a:pt x="41071" y="40391"/>
                  </a:lnTo>
                  <a:close/>
                  <a:moveTo>
                    <a:pt x="48593" y="51958"/>
                  </a:moveTo>
                  <a:lnTo>
                    <a:pt x="48593" y="51958"/>
                  </a:lnTo>
                  <a:lnTo>
                    <a:pt x="48763" y="52052"/>
                  </a:lnTo>
                  <a:lnTo>
                    <a:pt x="48952" y="52128"/>
                  </a:lnTo>
                  <a:lnTo>
                    <a:pt x="49141" y="52203"/>
                  </a:lnTo>
                  <a:lnTo>
                    <a:pt x="49312" y="52298"/>
                  </a:lnTo>
                  <a:lnTo>
                    <a:pt x="49444" y="52392"/>
                  </a:lnTo>
                  <a:lnTo>
                    <a:pt x="49501" y="52468"/>
                  </a:lnTo>
                  <a:lnTo>
                    <a:pt x="49557" y="52525"/>
                  </a:lnTo>
                  <a:lnTo>
                    <a:pt x="49595" y="52619"/>
                  </a:lnTo>
                  <a:lnTo>
                    <a:pt x="49614" y="52695"/>
                  </a:lnTo>
                  <a:lnTo>
                    <a:pt x="49614" y="52808"/>
                  </a:lnTo>
                  <a:lnTo>
                    <a:pt x="49614" y="52922"/>
                  </a:lnTo>
                  <a:lnTo>
                    <a:pt x="49614" y="52922"/>
                  </a:lnTo>
                  <a:lnTo>
                    <a:pt x="49557" y="53186"/>
                  </a:lnTo>
                  <a:lnTo>
                    <a:pt x="49463" y="53451"/>
                  </a:lnTo>
                  <a:lnTo>
                    <a:pt x="49293" y="53961"/>
                  </a:lnTo>
                  <a:lnTo>
                    <a:pt x="49293" y="53961"/>
                  </a:lnTo>
                  <a:lnTo>
                    <a:pt x="49160" y="54301"/>
                  </a:lnTo>
                  <a:lnTo>
                    <a:pt x="49085" y="54490"/>
                  </a:lnTo>
                  <a:lnTo>
                    <a:pt x="49009" y="54698"/>
                  </a:lnTo>
                  <a:lnTo>
                    <a:pt x="48896" y="54887"/>
                  </a:lnTo>
                  <a:lnTo>
                    <a:pt x="48782" y="55057"/>
                  </a:lnTo>
                  <a:lnTo>
                    <a:pt x="48726" y="55114"/>
                  </a:lnTo>
                  <a:lnTo>
                    <a:pt x="48650" y="55171"/>
                  </a:lnTo>
                  <a:lnTo>
                    <a:pt x="48574" y="55190"/>
                  </a:lnTo>
                  <a:lnTo>
                    <a:pt x="48499" y="55209"/>
                  </a:lnTo>
                  <a:lnTo>
                    <a:pt x="48499" y="55209"/>
                  </a:lnTo>
                  <a:lnTo>
                    <a:pt x="48442" y="55190"/>
                  </a:lnTo>
                  <a:lnTo>
                    <a:pt x="48367" y="55171"/>
                  </a:lnTo>
                  <a:lnTo>
                    <a:pt x="48310" y="55114"/>
                  </a:lnTo>
                  <a:lnTo>
                    <a:pt x="48234" y="55057"/>
                  </a:lnTo>
                  <a:lnTo>
                    <a:pt x="48102" y="54906"/>
                  </a:lnTo>
                  <a:lnTo>
                    <a:pt x="47970" y="54736"/>
                  </a:lnTo>
                  <a:lnTo>
                    <a:pt x="47743" y="54358"/>
                  </a:lnTo>
                  <a:lnTo>
                    <a:pt x="47629" y="54207"/>
                  </a:lnTo>
                  <a:lnTo>
                    <a:pt x="47535" y="54075"/>
                  </a:lnTo>
                  <a:lnTo>
                    <a:pt x="47535" y="54075"/>
                  </a:lnTo>
                  <a:lnTo>
                    <a:pt x="47270" y="53753"/>
                  </a:lnTo>
                  <a:lnTo>
                    <a:pt x="47006" y="53451"/>
                  </a:lnTo>
                  <a:lnTo>
                    <a:pt x="46439" y="52846"/>
                  </a:lnTo>
                  <a:lnTo>
                    <a:pt x="46439" y="52846"/>
                  </a:lnTo>
                  <a:lnTo>
                    <a:pt x="46250" y="52676"/>
                  </a:lnTo>
                  <a:lnTo>
                    <a:pt x="46250" y="52676"/>
                  </a:lnTo>
                  <a:lnTo>
                    <a:pt x="46080" y="52581"/>
                  </a:lnTo>
                  <a:lnTo>
                    <a:pt x="45891" y="52525"/>
                  </a:lnTo>
                  <a:lnTo>
                    <a:pt x="45891" y="52525"/>
                  </a:lnTo>
                  <a:lnTo>
                    <a:pt x="45872" y="52544"/>
                  </a:lnTo>
                  <a:lnTo>
                    <a:pt x="45872" y="52544"/>
                  </a:lnTo>
                  <a:lnTo>
                    <a:pt x="45853" y="52562"/>
                  </a:lnTo>
                  <a:lnTo>
                    <a:pt x="45834" y="52562"/>
                  </a:lnTo>
                  <a:lnTo>
                    <a:pt x="45815" y="52562"/>
                  </a:lnTo>
                  <a:lnTo>
                    <a:pt x="45796" y="52525"/>
                  </a:lnTo>
                  <a:lnTo>
                    <a:pt x="45796" y="52525"/>
                  </a:lnTo>
                  <a:lnTo>
                    <a:pt x="45815" y="52487"/>
                  </a:lnTo>
                  <a:lnTo>
                    <a:pt x="45815" y="52487"/>
                  </a:lnTo>
                  <a:lnTo>
                    <a:pt x="45834" y="52449"/>
                  </a:lnTo>
                  <a:lnTo>
                    <a:pt x="45834" y="52449"/>
                  </a:lnTo>
                  <a:lnTo>
                    <a:pt x="45966" y="52355"/>
                  </a:lnTo>
                  <a:lnTo>
                    <a:pt x="46098" y="52260"/>
                  </a:lnTo>
                  <a:lnTo>
                    <a:pt x="46098" y="52260"/>
                  </a:lnTo>
                  <a:lnTo>
                    <a:pt x="46476" y="52014"/>
                  </a:lnTo>
                  <a:lnTo>
                    <a:pt x="46892" y="51788"/>
                  </a:lnTo>
                  <a:lnTo>
                    <a:pt x="46892" y="51788"/>
                  </a:lnTo>
                  <a:lnTo>
                    <a:pt x="47176" y="51655"/>
                  </a:lnTo>
                  <a:lnTo>
                    <a:pt x="47403" y="51561"/>
                  </a:lnTo>
                  <a:lnTo>
                    <a:pt x="47611" y="51542"/>
                  </a:lnTo>
                  <a:lnTo>
                    <a:pt x="47686" y="51542"/>
                  </a:lnTo>
                  <a:lnTo>
                    <a:pt x="47781" y="51561"/>
                  </a:lnTo>
                  <a:lnTo>
                    <a:pt x="47932" y="51617"/>
                  </a:lnTo>
                  <a:lnTo>
                    <a:pt x="48121" y="51693"/>
                  </a:lnTo>
                  <a:lnTo>
                    <a:pt x="48593" y="51958"/>
                  </a:lnTo>
                  <a:lnTo>
                    <a:pt x="48593" y="51958"/>
                  </a:lnTo>
                  <a:close/>
                  <a:moveTo>
                    <a:pt x="9507" y="53961"/>
                  </a:moveTo>
                  <a:lnTo>
                    <a:pt x="9507" y="53961"/>
                  </a:lnTo>
                  <a:lnTo>
                    <a:pt x="9583" y="54301"/>
                  </a:lnTo>
                  <a:lnTo>
                    <a:pt x="9639" y="54642"/>
                  </a:lnTo>
                  <a:lnTo>
                    <a:pt x="9658" y="55001"/>
                  </a:lnTo>
                  <a:lnTo>
                    <a:pt x="9658" y="55341"/>
                  </a:lnTo>
                  <a:lnTo>
                    <a:pt x="9658" y="55341"/>
                  </a:lnTo>
                  <a:lnTo>
                    <a:pt x="9639" y="55511"/>
                  </a:lnTo>
                  <a:lnTo>
                    <a:pt x="9621" y="55681"/>
                  </a:lnTo>
                  <a:lnTo>
                    <a:pt x="9564" y="55832"/>
                  </a:lnTo>
                  <a:lnTo>
                    <a:pt x="9507" y="56002"/>
                  </a:lnTo>
                  <a:lnTo>
                    <a:pt x="9507" y="56002"/>
                  </a:lnTo>
                  <a:lnTo>
                    <a:pt x="9432" y="56059"/>
                  </a:lnTo>
                  <a:lnTo>
                    <a:pt x="9356" y="56116"/>
                  </a:lnTo>
                  <a:lnTo>
                    <a:pt x="9167" y="56154"/>
                  </a:lnTo>
                  <a:lnTo>
                    <a:pt x="9167" y="56154"/>
                  </a:lnTo>
                  <a:lnTo>
                    <a:pt x="8676" y="56248"/>
                  </a:lnTo>
                  <a:lnTo>
                    <a:pt x="8676" y="56248"/>
                  </a:lnTo>
                  <a:lnTo>
                    <a:pt x="8165" y="56305"/>
                  </a:lnTo>
                  <a:lnTo>
                    <a:pt x="7901" y="56343"/>
                  </a:lnTo>
                  <a:lnTo>
                    <a:pt x="7636" y="56361"/>
                  </a:lnTo>
                  <a:lnTo>
                    <a:pt x="7636" y="56361"/>
                  </a:lnTo>
                  <a:lnTo>
                    <a:pt x="7428" y="56343"/>
                  </a:lnTo>
                  <a:lnTo>
                    <a:pt x="7258" y="56305"/>
                  </a:lnTo>
                  <a:lnTo>
                    <a:pt x="7107" y="56248"/>
                  </a:lnTo>
                  <a:lnTo>
                    <a:pt x="6974" y="56154"/>
                  </a:lnTo>
                  <a:lnTo>
                    <a:pt x="6861" y="56040"/>
                  </a:lnTo>
                  <a:lnTo>
                    <a:pt x="6748" y="55908"/>
                  </a:lnTo>
                  <a:lnTo>
                    <a:pt x="6540" y="55587"/>
                  </a:lnTo>
                  <a:lnTo>
                    <a:pt x="6540" y="55587"/>
                  </a:lnTo>
                  <a:lnTo>
                    <a:pt x="6426" y="55379"/>
                  </a:lnTo>
                  <a:lnTo>
                    <a:pt x="6294" y="55190"/>
                  </a:lnTo>
                  <a:lnTo>
                    <a:pt x="6162" y="54982"/>
                  </a:lnTo>
                  <a:lnTo>
                    <a:pt x="6124" y="54868"/>
                  </a:lnTo>
                  <a:lnTo>
                    <a:pt x="6105" y="54755"/>
                  </a:lnTo>
                  <a:lnTo>
                    <a:pt x="6105" y="54755"/>
                  </a:lnTo>
                  <a:lnTo>
                    <a:pt x="6105" y="54642"/>
                  </a:lnTo>
                  <a:lnTo>
                    <a:pt x="6143" y="54547"/>
                  </a:lnTo>
                  <a:lnTo>
                    <a:pt x="6181" y="54453"/>
                  </a:lnTo>
                  <a:lnTo>
                    <a:pt x="6237" y="54358"/>
                  </a:lnTo>
                  <a:lnTo>
                    <a:pt x="6313" y="54282"/>
                  </a:lnTo>
                  <a:lnTo>
                    <a:pt x="6407" y="54188"/>
                  </a:lnTo>
                  <a:lnTo>
                    <a:pt x="6596" y="54037"/>
                  </a:lnTo>
                  <a:lnTo>
                    <a:pt x="6823" y="53904"/>
                  </a:lnTo>
                  <a:lnTo>
                    <a:pt x="7050" y="53791"/>
                  </a:lnTo>
                  <a:lnTo>
                    <a:pt x="7428" y="53602"/>
                  </a:lnTo>
                  <a:lnTo>
                    <a:pt x="7428" y="53602"/>
                  </a:lnTo>
                  <a:lnTo>
                    <a:pt x="8127" y="53281"/>
                  </a:lnTo>
                  <a:lnTo>
                    <a:pt x="8468" y="53130"/>
                  </a:lnTo>
                  <a:lnTo>
                    <a:pt x="8827" y="53016"/>
                  </a:lnTo>
                  <a:lnTo>
                    <a:pt x="8827" y="53016"/>
                  </a:lnTo>
                  <a:lnTo>
                    <a:pt x="9016" y="52978"/>
                  </a:lnTo>
                  <a:lnTo>
                    <a:pt x="9016" y="52978"/>
                  </a:lnTo>
                  <a:lnTo>
                    <a:pt x="9035" y="52978"/>
                  </a:lnTo>
                  <a:lnTo>
                    <a:pt x="9054" y="52997"/>
                  </a:lnTo>
                  <a:lnTo>
                    <a:pt x="9054" y="52997"/>
                  </a:lnTo>
                  <a:lnTo>
                    <a:pt x="9091" y="53016"/>
                  </a:lnTo>
                  <a:lnTo>
                    <a:pt x="9091" y="53016"/>
                  </a:lnTo>
                  <a:lnTo>
                    <a:pt x="9110" y="53016"/>
                  </a:lnTo>
                  <a:lnTo>
                    <a:pt x="9129" y="53016"/>
                  </a:lnTo>
                  <a:lnTo>
                    <a:pt x="9167" y="53073"/>
                  </a:lnTo>
                  <a:lnTo>
                    <a:pt x="9224" y="53186"/>
                  </a:lnTo>
                  <a:lnTo>
                    <a:pt x="9224" y="53186"/>
                  </a:lnTo>
                  <a:lnTo>
                    <a:pt x="9299" y="53375"/>
                  </a:lnTo>
                  <a:lnTo>
                    <a:pt x="9375" y="53564"/>
                  </a:lnTo>
                  <a:lnTo>
                    <a:pt x="9507" y="53961"/>
                  </a:lnTo>
                  <a:lnTo>
                    <a:pt x="9507" y="53961"/>
                  </a:lnTo>
                  <a:close/>
                  <a:moveTo>
                    <a:pt x="3931" y="45059"/>
                  </a:moveTo>
                  <a:lnTo>
                    <a:pt x="3931" y="45059"/>
                  </a:lnTo>
                  <a:lnTo>
                    <a:pt x="4272" y="45097"/>
                  </a:lnTo>
                  <a:lnTo>
                    <a:pt x="4461" y="45135"/>
                  </a:lnTo>
                  <a:lnTo>
                    <a:pt x="4631" y="45191"/>
                  </a:lnTo>
                  <a:lnTo>
                    <a:pt x="4706" y="45210"/>
                  </a:lnTo>
                  <a:lnTo>
                    <a:pt x="4763" y="45248"/>
                  </a:lnTo>
                  <a:lnTo>
                    <a:pt x="4801" y="45305"/>
                  </a:lnTo>
                  <a:lnTo>
                    <a:pt x="4801" y="45342"/>
                  </a:lnTo>
                  <a:lnTo>
                    <a:pt x="4782" y="45399"/>
                  </a:lnTo>
                  <a:lnTo>
                    <a:pt x="4744" y="45475"/>
                  </a:lnTo>
                  <a:lnTo>
                    <a:pt x="4669" y="45532"/>
                  </a:lnTo>
                  <a:lnTo>
                    <a:pt x="4555" y="45607"/>
                  </a:lnTo>
                  <a:lnTo>
                    <a:pt x="4555" y="45607"/>
                  </a:lnTo>
                  <a:lnTo>
                    <a:pt x="4272" y="45796"/>
                  </a:lnTo>
                  <a:lnTo>
                    <a:pt x="3988" y="45947"/>
                  </a:lnTo>
                  <a:lnTo>
                    <a:pt x="3402" y="46250"/>
                  </a:lnTo>
                  <a:lnTo>
                    <a:pt x="3402" y="46250"/>
                  </a:lnTo>
                  <a:lnTo>
                    <a:pt x="2797" y="46552"/>
                  </a:lnTo>
                  <a:lnTo>
                    <a:pt x="2495" y="46703"/>
                  </a:lnTo>
                  <a:lnTo>
                    <a:pt x="2193" y="46836"/>
                  </a:lnTo>
                  <a:lnTo>
                    <a:pt x="2193" y="46836"/>
                  </a:lnTo>
                  <a:lnTo>
                    <a:pt x="1947" y="46911"/>
                  </a:lnTo>
                  <a:lnTo>
                    <a:pt x="1947" y="46911"/>
                  </a:lnTo>
                  <a:lnTo>
                    <a:pt x="1569" y="47062"/>
                  </a:lnTo>
                  <a:lnTo>
                    <a:pt x="1172" y="47214"/>
                  </a:lnTo>
                  <a:lnTo>
                    <a:pt x="1172" y="47214"/>
                  </a:lnTo>
                  <a:lnTo>
                    <a:pt x="1210" y="47440"/>
                  </a:lnTo>
                  <a:lnTo>
                    <a:pt x="1210" y="47440"/>
                  </a:lnTo>
                  <a:lnTo>
                    <a:pt x="1210" y="47459"/>
                  </a:lnTo>
                  <a:lnTo>
                    <a:pt x="1172" y="47478"/>
                  </a:lnTo>
                  <a:lnTo>
                    <a:pt x="1172" y="47478"/>
                  </a:lnTo>
                  <a:lnTo>
                    <a:pt x="1153" y="47459"/>
                  </a:lnTo>
                  <a:lnTo>
                    <a:pt x="1134" y="47440"/>
                  </a:lnTo>
                  <a:lnTo>
                    <a:pt x="1134" y="47440"/>
                  </a:lnTo>
                  <a:lnTo>
                    <a:pt x="1115" y="47251"/>
                  </a:lnTo>
                  <a:lnTo>
                    <a:pt x="1115" y="47251"/>
                  </a:lnTo>
                  <a:lnTo>
                    <a:pt x="775" y="47403"/>
                  </a:lnTo>
                  <a:lnTo>
                    <a:pt x="435" y="47592"/>
                  </a:lnTo>
                  <a:lnTo>
                    <a:pt x="435" y="47592"/>
                  </a:lnTo>
                  <a:lnTo>
                    <a:pt x="246" y="47705"/>
                  </a:lnTo>
                  <a:lnTo>
                    <a:pt x="151" y="47762"/>
                  </a:lnTo>
                  <a:lnTo>
                    <a:pt x="76" y="47837"/>
                  </a:lnTo>
                  <a:lnTo>
                    <a:pt x="76" y="47837"/>
                  </a:lnTo>
                  <a:lnTo>
                    <a:pt x="76" y="47875"/>
                  </a:lnTo>
                  <a:lnTo>
                    <a:pt x="57" y="47894"/>
                  </a:lnTo>
                  <a:lnTo>
                    <a:pt x="19" y="47894"/>
                  </a:lnTo>
                  <a:lnTo>
                    <a:pt x="0" y="47856"/>
                  </a:lnTo>
                  <a:lnTo>
                    <a:pt x="0" y="47856"/>
                  </a:lnTo>
                  <a:lnTo>
                    <a:pt x="0" y="47818"/>
                  </a:lnTo>
                  <a:lnTo>
                    <a:pt x="38" y="47781"/>
                  </a:lnTo>
                  <a:lnTo>
                    <a:pt x="133" y="47686"/>
                  </a:lnTo>
                  <a:lnTo>
                    <a:pt x="284" y="47573"/>
                  </a:lnTo>
                  <a:lnTo>
                    <a:pt x="473" y="47478"/>
                  </a:lnTo>
                  <a:lnTo>
                    <a:pt x="851" y="47289"/>
                  </a:lnTo>
                  <a:lnTo>
                    <a:pt x="1096" y="47176"/>
                  </a:lnTo>
                  <a:lnTo>
                    <a:pt x="1096" y="47176"/>
                  </a:lnTo>
                  <a:lnTo>
                    <a:pt x="1059" y="46722"/>
                  </a:lnTo>
                  <a:lnTo>
                    <a:pt x="1059" y="46269"/>
                  </a:lnTo>
                  <a:lnTo>
                    <a:pt x="1078" y="46042"/>
                  </a:lnTo>
                  <a:lnTo>
                    <a:pt x="1096" y="45815"/>
                  </a:lnTo>
                  <a:lnTo>
                    <a:pt x="1134" y="45588"/>
                  </a:lnTo>
                  <a:lnTo>
                    <a:pt x="1210" y="45361"/>
                  </a:lnTo>
                  <a:lnTo>
                    <a:pt x="1210" y="45361"/>
                  </a:lnTo>
                  <a:lnTo>
                    <a:pt x="1304" y="45078"/>
                  </a:lnTo>
                  <a:lnTo>
                    <a:pt x="1361" y="44927"/>
                  </a:lnTo>
                  <a:lnTo>
                    <a:pt x="1437" y="44794"/>
                  </a:lnTo>
                  <a:lnTo>
                    <a:pt x="1531" y="44662"/>
                  </a:lnTo>
                  <a:lnTo>
                    <a:pt x="1626" y="44549"/>
                  </a:lnTo>
                  <a:lnTo>
                    <a:pt x="1739" y="44454"/>
                  </a:lnTo>
                  <a:lnTo>
                    <a:pt x="1871" y="44379"/>
                  </a:lnTo>
                  <a:lnTo>
                    <a:pt x="1871" y="44379"/>
                  </a:lnTo>
                  <a:lnTo>
                    <a:pt x="1966" y="44360"/>
                  </a:lnTo>
                  <a:lnTo>
                    <a:pt x="2041" y="44360"/>
                  </a:lnTo>
                  <a:lnTo>
                    <a:pt x="2193" y="44379"/>
                  </a:lnTo>
                  <a:lnTo>
                    <a:pt x="2193" y="44379"/>
                  </a:lnTo>
                  <a:lnTo>
                    <a:pt x="2306" y="44435"/>
                  </a:lnTo>
                  <a:lnTo>
                    <a:pt x="2419" y="44492"/>
                  </a:lnTo>
                  <a:lnTo>
                    <a:pt x="2627" y="44605"/>
                  </a:lnTo>
                  <a:lnTo>
                    <a:pt x="2627" y="44605"/>
                  </a:lnTo>
                  <a:lnTo>
                    <a:pt x="2968" y="44794"/>
                  </a:lnTo>
                  <a:lnTo>
                    <a:pt x="3308" y="44927"/>
                  </a:lnTo>
                  <a:lnTo>
                    <a:pt x="3308" y="44927"/>
                  </a:lnTo>
                  <a:lnTo>
                    <a:pt x="3459" y="44983"/>
                  </a:lnTo>
                  <a:lnTo>
                    <a:pt x="3610" y="45021"/>
                  </a:lnTo>
                  <a:lnTo>
                    <a:pt x="3931" y="45059"/>
                  </a:lnTo>
                  <a:lnTo>
                    <a:pt x="3931" y="45059"/>
                  </a:lnTo>
                  <a:close/>
                  <a:moveTo>
                    <a:pt x="34531" y="4423"/>
                  </a:moveTo>
                  <a:lnTo>
                    <a:pt x="34531" y="4423"/>
                  </a:lnTo>
                  <a:lnTo>
                    <a:pt x="34569" y="4480"/>
                  </a:lnTo>
                  <a:lnTo>
                    <a:pt x="34588" y="4555"/>
                  </a:lnTo>
                  <a:lnTo>
                    <a:pt x="34626" y="4725"/>
                  </a:lnTo>
                  <a:lnTo>
                    <a:pt x="34645" y="4933"/>
                  </a:lnTo>
                  <a:lnTo>
                    <a:pt x="34626" y="5160"/>
                  </a:lnTo>
                  <a:lnTo>
                    <a:pt x="34607" y="5387"/>
                  </a:lnTo>
                  <a:lnTo>
                    <a:pt x="34550" y="5614"/>
                  </a:lnTo>
                  <a:lnTo>
                    <a:pt x="34494" y="5803"/>
                  </a:lnTo>
                  <a:lnTo>
                    <a:pt x="34418" y="5973"/>
                  </a:lnTo>
                  <a:lnTo>
                    <a:pt x="34418" y="5973"/>
                  </a:lnTo>
                  <a:lnTo>
                    <a:pt x="34418" y="6067"/>
                  </a:lnTo>
                  <a:lnTo>
                    <a:pt x="34399" y="6124"/>
                  </a:lnTo>
                  <a:lnTo>
                    <a:pt x="34399" y="6124"/>
                  </a:lnTo>
                  <a:lnTo>
                    <a:pt x="34399" y="6143"/>
                  </a:lnTo>
                  <a:lnTo>
                    <a:pt x="34380" y="6162"/>
                  </a:lnTo>
                  <a:lnTo>
                    <a:pt x="34361" y="6181"/>
                  </a:lnTo>
                  <a:lnTo>
                    <a:pt x="34323" y="6181"/>
                  </a:lnTo>
                  <a:lnTo>
                    <a:pt x="34323" y="6181"/>
                  </a:lnTo>
                  <a:lnTo>
                    <a:pt x="34286" y="6181"/>
                  </a:lnTo>
                  <a:lnTo>
                    <a:pt x="34286" y="6181"/>
                  </a:lnTo>
                  <a:lnTo>
                    <a:pt x="34248" y="6218"/>
                  </a:lnTo>
                  <a:lnTo>
                    <a:pt x="34229" y="6237"/>
                  </a:lnTo>
                  <a:lnTo>
                    <a:pt x="34191" y="6218"/>
                  </a:lnTo>
                  <a:lnTo>
                    <a:pt x="34191" y="6218"/>
                  </a:lnTo>
                  <a:lnTo>
                    <a:pt x="34191" y="6200"/>
                  </a:lnTo>
                  <a:lnTo>
                    <a:pt x="34191" y="6181"/>
                  </a:lnTo>
                  <a:lnTo>
                    <a:pt x="34210" y="6143"/>
                  </a:lnTo>
                  <a:lnTo>
                    <a:pt x="34210" y="6143"/>
                  </a:lnTo>
                  <a:lnTo>
                    <a:pt x="34040" y="5973"/>
                  </a:lnTo>
                  <a:lnTo>
                    <a:pt x="33870" y="5803"/>
                  </a:lnTo>
                  <a:lnTo>
                    <a:pt x="33870" y="5803"/>
                  </a:lnTo>
                  <a:lnTo>
                    <a:pt x="33832" y="5765"/>
                  </a:lnTo>
                  <a:lnTo>
                    <a:pt x="33832" y="5765"/>
                  </a:lnTo>
                  <a:lnTo>
                    <a:pt x="33662" y="5651"/>
                  </a:lnTo>
                  <a:lnTo>
                    <a:pt x="33605" y="5576"/>
                  </a:lnTo>
                  <a:lnTo>
                    <a:pt x="33567" y="5500"/>
                  </a:lnTo>
                  <a:lnTo>
                    <a:pt x="33567" y="5500"/>
                  </a:lnTo>
                  <a:lnTo>
                    <a:pt x="33567" y="5368"/>
                  </a:lnTo>
                  <a:lnTo>
                    <a:pt x="33586" y="5255"/>
                  </a:lnTo>
                  <a:lnTo>
                    <a:pt x="33624" y="5141"/>
                  </a:lnTo>
                  <a:lnTo>
                    <a:pt x="33681" y="5028"/>
                  </a:lnTo>
                  <a:lnTo>
                    <a:pt x="33756" y="4933"/>
                  </a:lnTo>
                  <a:lnTo>
                    <a:pt x="33832" y="4839"/>
                  </a:lnTo>
                  <a:lnTo>
                    <a:pt x="34002" y="4669"/>
                  </a:lnTo>
                  <a:lnTo>
                    <a:pt x="34002" y="4669"/>
                  </a:lnTo>
                  <a:lnTo>
                    <a:pt x="34116" y="4574"/>
                  </a:lnTo>
                  <a:lnTo>
                    <a:pt x="34267" y="4480"/>
                  </a:lnTo>
                  <a:lnTo>
                    <a:pt x="34323" y="4423"/>
                  </a:lnTo>
                  <a:lnTo>
                    <a:pt x="34399" y="4404"/>
                  </a:lnTo>
                  <a:lnTo>
                    <a:pt x="34456" y="4404"/>
                  </a:lnTo>
                  <a:lnTo>
                    <a:pt x="34531" y="4423"/>
                  </a:lnTo>
                  <a:lnTo>
                    <a:pt x="34531" y="4423"/>
                  </a:lnTo>
                  <a:close/>
                  <a:moveTo>
                    <a:pt x="47100" y="8808"/>
                  </a:moveTo>
                  <a:lnTo>
                    <a:pt x="47100" y="8808"/>
                  </a:lnTo>
                  <a:lnTo>
                    <a:pt x="47233" y="8997"/>
                  </a:lnTo>
                  <a:lnTo>
                    <a:pt x="47308" y="9186"/>
                  </a:lnTo>
                  <a:lnTo>
                    <a:pt x="47384" y="9394"/>
                  </a:lnTo>
                  <a:lnTo>
                    <a:pt x="47440" y="9602"/>
                  </a:lnTo>
                  <a:lnTo>
                    <a:pt x="47478" y="9828"/>
                  </a:lnTo>
                  <a:lnTo>
                    <a:pt x="47497" y="10036"/>
                  </a:lnTo>
                  <a:lnTo>
                    <a:pt x="47497" y="10471"/>
                  </a:lnTo>
                  <a:lnTo>
                    <a:pt x="47497" y="10471"/>
                  </a:lnTo>
                  <a:lnTo>
                    <a:pt x="47478" y="10641"/>
                  </a:lnTo>
                  <a:lnTo>
                    <a:pt x="47440" y="10830"/>
                  </a:lnTo>
                  <a:lnTo>
                    <a:pt x="47403" y="10906"/>
                  </a:lnTo>
                  <a:lnTo>
                    <a:pt x="47365" y="10981"/>
                  </a:lnTo>
                  <a:lnTo>
                    <a:pt x="47308" y="11038"/>
                  </a:lnTo>
                  <a:lnTo>
                    <a:pt x="47233" y="11095"/>
                  </a:lnTo>
                  <a:lnTo>
                    <a:pt x="47233" y="11095"/>
                  </a:lnTo>
                  <a:lnTo>
                    <a:pt x="47100" y="11114"/>
                  </a:lnTo>
                  <a:lnTo>
                    <a:pt x="46968" y="11114"/>
                  </a:lnTo>
                  <a:lnTo>
                    <a:pt x="46722" y="11095"/>
                  </a:lnTo>
                  <a:lnTo>
                    <a:pt x="46722" y="11095"/>
                  </a:lnTo>
                  <a:lnTo>
                    <a:pt x="46514" y="11095"/>
                  </a:lnTo>
                  <a:lnTo>
                    <a:pt x="46287" y="11076"/>
                  </a:lnTo>
                  <a:lnTo>
                    <a:pt x="46174" y="11038"/>
                  </a:lnTo>
                  <a:lnTo>
                    <a:pt x="46080" y="11000"/>
                  </a:lnTo>
                  <a:lnTo>
                    <a:pt x="45985" y="10962"/>
                  </a:lnTo>
                  <a:lnTo>
                    <a:pt x="45909" y="10887"/>
                  </a:lnTo>
                  <a:lnTo>
                    <a:pt x="45909" y="10887"/>
                  </a:lnTo>
                  <a:lnTo>
                    <a:pt x="45796" y="10660"/>
                  </a:lnTo>
                  <a:lnTo>
                    <a:pt x="45702" y="10414"/>
                  </a:lnTo>
                  <a:lnTo>
                    <a:pt x="45550" y="9923"/>
                  </a:lnTo>
                  <a:lnTo>
                    <a:pt x="45550" y="9923"/>
                  </a:lnTo>
                  <a:lnTo>
                    <a:pt x="45513" y="9715"/>
                  </a:lnTo>
                  <a:lnTo>
                    <a:pt x="45494" y="9602"/>
                  </a:lnTo>
                  <a:lnTo>
                    <a:pt x="45494" y="9507"/>
                  </a:lnTo>
                  <a:lnTo>
                    <a:pt x="45513" y="9413"/>
                  </a:lnTo>
                  <a:lnTo>
                    <a:pt x="45550" y="9318"/>
                  </a:lnTo>
                  <a:lnTo>
                    <a:pt x="45607" y="9243"/>
                  </a:lnTo>
                  <a:lnTo>
                    <a:pt x="45702" y="9167"/>
                  </a:lnTo>
                  <a:lnTo>
                    <a:pt x="45702" y="9167"/>
                  </a:lnTo>
                  <a:lnTo>
                    <a:pt x="46231" y="8865"/>
                  </a:lnTo>
                  <a:lnTo>
                    <a:pt x="46760" y="8543"/>
                  </a:lnTo>
                  <a:lnTo>
                    <a:pt x="46760" y="8543"/>
                  </a:lnTo>
                  <a:lnTo>
                    <a:pt x="46930" y="8411"/>
                  </a:lnTo>
                  <a:lnTo>
                    <a:pt x="46930" y="8411"/>
                  </a:lnTo>
                  <a:lnTo>
                    <a:pt x="46968" y="8411"/>
                  </a:lnTo>
                  <a:lnTo>
                    <a:pt x="46968" y="8411"/>
                  </a:lnTo>
                  <a:lnTo>
                    <a:pt x="46987" y="8411"/>
                  </a:lnTo>
                  <a:lnTo>
                    <a:pt x="47025" y="8430"/>
                  </a:lnTo>
                  <a:lnTo>
                    <a:pt x="47025" y="8449"/>
                  </a:lnTo>
                  <a:lnTo>
                    <a:pt x="47025" y="8468"/>
                  </a:lnTo>
                  <a:lnTo>
                    <a:pt x="47025" y="8468"/>
                  </a:lnTo>
                  <a:lnTo>
                    <a:pt x="47062" y="8638"/>
                  </a:lnTo>
                  <a:lnTo>
                    <a:pt x="47100" y="8808"/>
                  </a:lnTo>
                  <a:lnTo>
                    <a:pt x="47100" y="8808"/>
                  </a:lnTo>
                  <a:close/>
                  <a:moveTo>
                    <a:pt x="43320" y="21641"/>
                  </a:moveTo>
                  <a:lnTo>
                    <a:pt x="43320" y="21641"/>
                  </a:lnTo>
                  <a:lnTo>
                    <a:pt x="43377" y="22114"/>
                  </a:lnTo>
                  <a:lnTo>
                    <a:pt x="43377" y="22359"/>
                  </a:lnTo>
                  <a:lnTo>
                    <a:pt x="43377" y="22586"/>
                  </a:lnTo>
                  <a:lnTo>
                    <a:pt x="43377" y="22586"/>
                  </a:lnTo>
                  <a:lnTo>
                    <a:pt x="43358" y="22756"/>
                  </a:lnTo>
                  <a:lnTo>
                    <a:pt x="43339" y="22926"/>
                  </a:lnTo>
                  <a:lnTo>
                    <a:pt x="43245" y="23229"/>
                  </a:lnTo>
                  <a:lnTo>
                    <a:pt x="43245" y="23229"/>
                  </a:lnTo>
                  <a:lnTo>
                    <a:pt x="43207" y="23399"/>
                  </a:lnTo>
                  <a:lnTo>
                    <a:pt x="43131" y="23550"/>
                  </a:lnTo>
                  <a:lnTo>
                    <a:pt x="43056" y="23701"/>
                  </a:lnTo>
                  <a:lnTo>
                    <a:pt x="42961" y="23834"/>
                  </a:lnTo>
                  <a:lnTo>
                    <a:pt x="42961" y="23834"/>
                  </a:lnTo>
                  <a:lnTo>
                    <a:pt x="42885" y="23890"/>
                  </a:lnTo>
                  <a:lnTo>
                    <a:pt x="42810" y="23947"/>
                  </a:lnTo>
                  <a:lnTo>
                    <a:pt x="42640" y="24042"/>
                  </a:lnTo>
                  <a:lnTo>
                    <a:pt x="42640" y="24042"/>
                  </a:lnTo>
                  <a:lnTo>
                    <a:pt x="42470" y="24136"/>
                  </a:lnTo>
                  <a:lnTo>
                    <a:pt x="42356" y="24155"/>
                  </a:lnTo>
                  <a:lnTo>
                    <a:pt x="42262" y="24174"/>
                  </a:lnTo>
                  <a:lnTo>
                    <a:pt x="42262" y="24174"/>
                  </a:lnTo>
                  <a:lnTo>
                    <a:pt x="42092" y="24155"/>
                  </a:lnTo>
                  <a:lnTo>
                    <a:pt x="41959" y="24117"/>
                  </a:lnTo>
                  <a:lnTo>
                    <a:pt x="41827" y="24061"/>
                  </a:lnTo>
                  <a:lnTo>
                    <a:pt x="41714" y="23985"/>
                  </a:lnTo>
                  <a:lnTo>
                    <a:pt x="41600" y="23890"/>
                  </a:lnTo>
                  <a:lnTo>
                    <a:pt x="41506" y="23796"/>
                  </a:lnTo>
                  <a:lnTo>
                    <a:pt x="41430" y="23683"/>
                  </a:lnTo>
                  <a:lnTo>
                    <a:pt x="41354" y="23569"/>
                  </a:lnTo>
                  <a:lnTo>
                    <a:pt x="41241" y="23304"/>
                  </a:lnTo>
                  <a:lnTo>
                    <a:pt x="41147" y="23002"/>
                  </a:lnTo>
                  <a:lnTo>
                    <a:pt x="41090" y="22719"/>
                  </a:lnTo>
                  <a:lnTo>
                    <a:pt x="41052" y="22435"/>
                  </a:lnTo>
                  <a:lnTo>
                    <a:pt x="41052" y="22435"/>
                  </a:lnTo>
                  <a:lnTo>
                    <a:pt x="41014" y="22095"/>
                  </a:lnTo>
                  <a:lnTo>
                    <a:pt x="40976" y="21736"/>
                  </a:lnTo>
                  <a:lnTo>
                    <a:pt x="40976" y="21566"/>
                  </a:lnTo>
                  <a:lnTo>
                    <a:pt x="40976" y="21396"/>
                  </a:lnTo>
                  <a:lnTo>
                    <a:pt x="41014" y="21225"/>
                  </a:lnTo>
                  <a:lnTo>
                    <a:pt x="41071" y="21074"/>
                  </a:lnTo>
                  <a:lnTo>
                    <a:pt x="41071" y="21074"/>
                  </a:lnTo>
                  <a:lnTo>
                    <a:pt x="41222" y="20847"/>
                  </a:lnTo>
                  <a:lnTo>
                    <a:pt x="41392" y="20621"/>
                  </a:lnTo>
                  <a:lnTo>
                    <a:pt x="41732" y="20186"/>
                  </a:lnTo>
                  <a:lnTo>
                    <a:pt x="42092" y="19770"/>
                  </a:lnTo>
                  <a:lnTo>
                    <a:pt x="42262" y="19562"/>
                  </a:lnTo>
                  <a:lnTo>
                    <a:pt x="42432" y="19335"/>
                  </a:lnTo>
                  <a:lnTo>
                    <a:pt x="42432" y="19335"/>
                  </a:lnTo>
                  <a:lnTo>
                    <a:pt x="42488" y="19241"/>
                  </a:lnTo>
                  <a:lnTo>
                    <a:pt x="42526" y="19146"/>
                  </a:lnTo>
                  <a:lnTo>
                    <a:pt x="42526" y="19146"/>
                  </a:lnTo>
                  <a:lnTo>
                    <a:pt x="42545" y="19127"/>
                  </a:lnTo>
                  <a:lnTo>
                    <a:pt x="42564" y="19109"/>
                  </a:lnTo>
                  <a:lnTo>
                    <a:pt x="42564" y="19109"/>
                  </a:lnTo>
                  <a:lnTo>
                    <a:pt x="42602" y="19109"/>
                  </a:lnTo>
                  <a:lnTo>
                    <a:pt x="42602" y="19127"/>
                  </a:lnTo>
                  <a:lnTo>
                    <a:pt x="42621" y="19165"/>
                  </a:lnTo>
                  <a:lnTo>
                    <a:pt x="42621" y="19165"/>
                  </a:lnTo>
                  <a:lnTo>
                    <a:pt x="42640" y="19411"/>
                  </a:lnTo>
                  <a:lnTo>
                    <a:pt x="42677" y="19543"/>
                  </a:lnTo>
                  <a:lnTo>
                    <a:pt x="42715" y="19657"/>
                  </a:lnTo>
                  <a:lnTo>
                    <a:pt x="42715" y="19657"/>
                  </a:lnTo>
                  <a:lnTo>
                    <a:pt x="42885" y="19978"/>
                  </a:lnTo>
                  <a:lnTo>
                    <a:pt x="42961" y="20148"/>
                  </a:lnTo>
                  <a:lnTo>
                    <a:pt x="43037" y="20318"/>
                  </a:lnTo>
                  <a:lnTo>
                    <a:pt x="43037" y="20318"/>
                  </a:lnTo>
                  <a:lnTo>
                    <a:pt x="43150" y="20640"/>
                  </a:lnTo>
                  <a:lnTo>
                    <a:pt x="43245" y="20961"/>
                  </a:lnTo>
                  <a:lnTo>
                    <a:pt x="43301" y="21301"/>
                  </a:lnTo>
                  <a:lnTo>
                    <a:pt x="43320" y="21641"/>
                  </a:lnTo>
                  <a:lnTo>
                    <a:pt x="43320" y="21641"/>
                  </a:lnTo>
                  <a:close/>
                  <a:moveTo>
                    <a:pt x="37121" y="11718"/>
                  </a:moveTo>
                  <a:lnTo>
                    <a:pt x="37121" y="11718"/>
                  </a:lnTo>
                  <a:lnTo>
                    <a:pt x="37196" y="11832"/>
                  </a:lnTo>
                  <a:lnTo>
                    <a:pt x="37215" y="11945"/>
                  </a:lnTo>
                  <a:lnTo>
                    <a:pt x="37196" y="12078"/>
                  </a:lnTo>
                  <a:lnTo>
                    <a:pt x="37159" y="12210"/>
                  </a:lnTo>
                  <a:lnTo>
                    <a:pt x="37159" y="12210"/>
                  </a:lnTo>
                  <a:lnTo>
                    <a:pt x="37064" y="12361"/>
                  </a:lnTo>
                  <a:lnTo>
                    <a:pt x="37007" y="12418"/>
                  </a:lnTo>
                  <a:lnTo>
                    <a:pt x="36951" y="12475"/>
                  </a:lnTo>
                  <a:lnTo>
                    <a:pt x="36951" y="12475"/>
                  </a:lnTo>
                  <a:lnTo>
                    <a:pt x="36535" y="12626"/>
                  </a:lnTo>
                  <a:lnTo>
                    <a:pt x="36327" y="12682"/>
                  </a:lnTo>
                  <a:lnTo>
                    <a:pt x="36100" y="12739"/>
                  </a:lnTo>
                  <a:lnTo>
                    <a:pt x="35892" y="12777"/>
                  </a:lnTo>
                  <a:lnTo>
                    <a:pt x="35665" y="12796"/>
                  </a:lnTo>
                  <a:lnTo>
                    <a:pt x="35439" y="12815"/>
                  </a:lnTo>
                  <a:lnTo>
                    <a:pt x="35231" y="12815"/>
                  </a:lnTo>
                  <a:lnTo>
                    <a:pt x="35231" y="12815"/>
                  </a:lnTo>
                  <a:lnTo>
                    <a:pt x="34872" y="12796"/>
                  </a:lnTo>
                  <a:lnTo>
                    <a:pt x="34512" y="12758"/>
                  </a:lnTo>
                  <a:lnTo>
                    <a:pt x="34153" y="12682"/>
                  </a:lnTo>
                  <a:lnTo>
                    <a:pt x="33794" y="12588"/>
                  </a:lnTo>
                  <a:lnTo>
                    <a:pt x="33794" y="12588"/>
                  </a:lnTo>
                  <a:lnTo>
                    <a:pt x="33454" y="12531"/>
                  </a:lnTo>
                  <a:lnTo>
                    <a:pt x="33284" y="12512"/>
                  </a:lnTo>
                  <a:lnTo>
                    <a:pt x="33114" y="12456"/>
                  </a:lnTo>
                  <a:lnTo>
                    <a:pt x="33114" y="12456"/>
                  </a:lnTo>
                  <a:lnTo>
                    <a:pt x="33038" y="12418"/>
                  </a:lnTo>
                  <a:lnTo>
                    <a:pt x="32963" y="12380"/>
                  </a:lnTo>
                  <a:lnTo>
                    <a:pt x="32925" y="12323"/>
                  </a:lnTo>
                  <a:lnTo>
                    <a:pt x="32887" y="12267"/>
                  </a:lnTo>
                  <a:lnTo>
                    <a:pt x="32830" y="12115"/>
                  </a:lnTo>
                  <a:lnTo>
                    <a:pt x="32811" y="11945"/>
                  </a:lnTo>
                  <a:lnTo>
                    <a:pt x="32811" y="11945"/>
                  </a:lnTo>
                  <a:lnTo>
                    <a:pt x="32774" y="11624"/>
                  </a:lnTo>
                  <a:lnTo>
                    <a:pt x="32679" y="11322"/>
                  </a:lnTo>
                  <a:lnTo>
                    <a:pt x="32679" y="11322"/>
                  </a:lnTo>
                  <a:lnTo>
                    <a:pt x="32566" y="10925"/>
                  </a:lnTo>
                  <a:lnTo>
                    <a:pt x="32509" y="10755"/>
                  </a:lnTo>
                  <a:lnTo>
                    <a:pt x="32509" y="10584"/>
                  </a:lnTo>
                  <a:lnTo>
                    <a:pt x="32509" y="10509"/>
                  </a:lnTo>
                  <a:lnTo>
                    <a:pt x="32528" y="10433"/>
                  </a:lnTo>
                  <a:lnTo>
                    <a:pt x="32547" y="10358"/>
                  </a:lnTo>
                  <a:lnTo>
                    <a:pt x="32604" y="10301"/>
                  </a:lnTo>
                  <a:lnTo>
                    <a:pt x="32660" y="10225"/>
                  </a:lnTo>
                  <a:lnTo>
                    <a:pt x="32736" y="10169"/>
                  </a:lnTo>
                  <a:lnTo>
                    <a:pt x="32830" y="10112"/>
                  </a:lnTo>
                  <a:lnTo>
                    <a:pt x="32963" y="10055"/>
                  </a:lnTo>
                  <a:lnTo>
                    <a:pt x="32963" y="10055"/>
                  </a:lnTo>
                  <a:lnTo>
                    <a:pt x="33208" y="9923"/>
                  </a:lnTo>
                  <a:lnTo>
                    <a:pt x="33624" y="9753"/>
                  </a:lnTo>
                  <a:lnTo>
                    <a:pt x="33851" y="9677"/>
                  </a:lnTo>
                  <a:lnTo>
                    <a:pt x="34040" y="9621"/>
                  </a:lnTo>
                  <a:lnTo>
                    <a:pt x="34116" y="9602"/>
                  </a:lnTo>
                  <a:lnTo>
                    <a:pt x="34172" y="9621"/>
                  </a:lnTo>
                  <a:lnTo>
                    <a:pt x="34210" y="9621"/>
                  </a:lnTo>
                  <a:lnTo>
                    <a:pt x="34248" y="9658"/>
                  </a:lnTo>
                  <a:lnTo>
                    <a:pt x="34248" y="9658"/>
                  </a:lnTo>
                  <a:lnTo>
                    <a:pt x="34248" y="9658"/>
                  </a:lnTo>
                  <a:lnTo>
                    <a:pt x="34248" y="9658"/>
                  </a:lnTo>
                  <a:lnTo>
                    <a:pt x="34248" y="9658"/>
                  </a:lnTo>
                  <a:lnTo>
                    <a:pt x="34248" y="9658"/>
                  </a:lnTo>
                  <a:lnTo>
                    <a:pt x="34267" y="9658"/>
                  </a:lnTo>
                  <a:lnTo>
                    <a:pt x="34286" y="9658"/>
                  </a:lnTo>
                  <a:lnTo>
                    <a:pt x="34342" y="9696"/>
                  </a:lnTo>
                  <a:lnTo>
                    <a:pt x="34437" y="9791"/>
                  </a:lnTo>
                  <a:lnTo>
                    <a:pt x="34437" y="9791"/>
                  </a:lnTo>
                  <a:lnTo>
                    <a:pt x="34588" y="9923"/>
                  </a:lnTo>
                  <a:lnTo>
                    <a:pt x="34739" y="10017"/>
                  </a:lnTo>
                  <a:lnTo>
                    <a:pt x="35061" y="10206"/>
                  </a:lnTo>
                  <a:lnTo>
                    <a:pt x="35382" y="10377"/>
                  </a:lnTo>
                  <a:lnTo>
                    <a:pt x="35684" y="10566"/>
                  </a:lnTo>
                  <a:lnTo>
                    <a:pt x="35684" y="10566"/>
                  </a:lnTo>
                  <a:lnTo>
                    <a:pt x="36025" y="10811"/>
                  </a:lnTo>
                  <a:lnTo>
                    <a:pt x="36365" y="11057"/>
                  </a:lnTo>
                  <a:lnTo>
                    <a:pt x="36365" y="11057"/>
                  </a:lnTo>
                  <a:lnTo>
                    <a:pt x="36762" y="11359"/>
                  </a:lnTo>
                  <a:lnTo>
                    <a:pt x="36970" y="11529"/>
                  </a:lnTo>
                  <a:lnTo>
                    <a:pt x="37045" y="11605"/>
                  </a:lnTo>
                  <a:lnTo>
                    <a:pt x="37121" y="11718"/>
                  </a:lnTo>
                  <a:lnTo>
                    <a:pt x="37121" y="11718"/>
                  </a:lnTo>
                  <a:close/>
                  <a:moveTo>
                    <a:pt x="23550" y="17445"/>
                  </a:moveTo>
                  <a:lnTo>
                    <a:pt x="23550" y="17445"/>
                  </a:lnTo>
                  <a:lnTo>
                    <a:pt x="23645" y="17729"/>
                  </a:lnTo>
                  <a:lnTo>
                    <a:pt x="23701" y="18012"/>
                  </a:lnTo>
                  <a:lnTo>
                    <a:pt x="23758" y="18296"/>
                  </a:lnTo>
                  <a:lnTo>
                    <a:pt x="23758" y="18447"/>
                  </a:lnTo>
                  <a:lnTo>
                    <a:pt x="23758" y="18598"/>
                  </a:lnTo>
                  <a:lnTo>
                    <a:pt x="23758" y="18598"/>
                  </a:lnTo>
                  <a:lnTo>
                    <a:pt x="23739" y="18901"/>
                  </a:lnTo>
                  <a:lnTo>
                    <a:pt x="23720" y="19109"/>
                  </a:lnTo>
                  <a:lnTo>
                    <a:pt x="23664" y="19316"/>
                  </a:lnTo>
                  <a:lnTo>
                    <a:pt x="23607" y="19524"/>
                  </a:lnTo>
                  <a:lnTo>
                    <a:pt x="23531" y="19676"/>
                  </a:lnTo>
                  <a:lnTo>
                    <a:pt x="23475" y="19732"/>
                  </a:lnTo>
                  <a:lnTo>
                    <a:pt x="23418" y="19770"/>
                  </a:lnTo>
                  <a:lnTo>
                    <a:pt x="23361" y="19789"/>
                  </a:lnTo>
                  <a:lnTo>
                    <a:pt x="23286" y="19789"/>
                  </a:lnTo>
                  <a:lnTo>
                    <a:pt x="23286" y="19789"/>
                  </a:lnTo>
                  <a:lnTo>
                    <a:pt x="23115" y="19732"/>
                  </a:lnTo>
                  <a:lnTo>
                    <a:pt x="22983" y="19638"/>
                  </a:lnTo>
                  <a:lnTo>
                    <a:pt x="22870" y="19524"/>
                  </a:lnTo>
                  <a:lnTo>
                    <a:pt x="22756" y="19392"/>
                  </a:lnTo>
                  <a:lnTo>
                    <a:pt x="22756" y="19392"/>
                  </a:lnTo>
                  <a:lnTo>
                    <a:pt x="22719" y="19316"/>
                  </a:lnTo>
                  <a:lnTo>
                    <a:pt x="22681" y="19260"/>
                  </a:lnTo>
                  <a:lnTo>
                    <a:pt x="22662" y="19127"/>
                  </a:lnTo>
                  <a:lnTo>
                    <a:pt x="22681" y="18995"/>
                  </a:lnTo>
                  <a:lnTo>
                    <a:pt x="22719" y="18844"/>
                  </a:lnTo>
                  <a:lnTo>
                    <a:pt x="22719" y="18844"/>
                  </a:lnTo>
                  <a:lnTo>
                    <a:pt x="22870" y="18485"/>
                  </a:lnTo>
                  <a:lnTo>
                    <a:pt x="23059" y="18126"/>
                  </a:lnTo>
                  <a:lnTo>
                    <a:pt x="23248" y="17767"/>
                  </a:lnTo>
                  <a:lnTo>
                    <a:pt x="23475" y="17426"/>
                  </a:lnTo>
                  <a:lnTo>
                    <a:pt x="23475" y="17426"/>
                  </a:lnTo>
                  <a:lnTo>
                    <a:pt x="23437" y="17332"/>
                  </a:lnTo>
                  <a:lnTo>
                    <a:pt x="23437" y="17332"/>
                  </a:lnTo>
                  <a:lnTo>
                    <a:pt x="23437" y="17313"/>
                  </a:lnTo>
                  <a:lnTo>
                    <a:pt x="23475" y="17294"/>
                  </a:lnTo>
                  <a:lnTo>
                    <a:pt x="23475" y="17294"/>
                  </a:lnTo>
                  <a:lnTo>
                    <a:pt x="23494" y="17294"/>
                  </a:lnTo>
                  <a:lnTo>
                    <a:pt x="23512" y="17313"/>
                  </a:lnTo>
                  <a:lnTo>
                    <a:pt x="23531" y="17370"/>
                  </a:lnTo>
                  <a:lnTo>
                    <a:pt x="23531" y="17370"/>
                  </a:lnTo>
                  <a:lnTo>
                    <a:pt x="23550" y="17389"/>
                  </a:lnTo>
                  <a:lnTo>
                    <a:pt x="23569" y="17408"/>
                  </a:lnTo>
                  <a:lnTo>
                    <a:pt x="23569" y="17426"/>
                  </a:lnTo>
                  <a:lnTo>
                    <a:pt x="23550" y="17445"/>
                  </a:lnTo>
                  <a:lnTo>
                    <a:pt x="23550" y="17445"/>
                  </a:lnTo>
                  <a:close/>
                  <a:moveTo>
                    <a:pt x="22775" y="15064"/>
                  </a:moveTo>
                  <a:lnTo>
                    <a:pt x="22775" y="15064"/>
                  </a:lnTo>
                  <a:lnTo>
                    <a:pt x="22851" y="15253"/>
                  </a:lnTo>
                  <a:lnTo>
                    <a:pt x="22964" y="15461"/>
                  </a:lnTo>
                  <a:lnTo>
                    <a:pt x="23002" y="15574"/>
                  </a:lnTo>
                  <a:lnTo>
                    <a:pt x="23021" y="15688"/>
                  </a:lnTo>
                  <a:lnTo>
                    <a:pt x="23021" y="15782"/>
                  </a:lnTo>
                  <a:lnTo>
                    <a:pt x="23002" y="15895"/>
                  </a:lnTo>
                  <a:lnTo>
                    <a:pt x="23002" y="15895"/>
                  </a:lnTo>
                  <a:lnTo>
                    <a:pt x="22926" y="15971"/>
                  </a:lnTo>
                  <a:lnTo>
                    <a:pt x="22813" y="16047"/>
                  </a:lnTo>
                  <a:lnTo>
                    <a:pt x="22719" y="16103"/>
                  </a:lnTo>
                  <a:lnTo>
                    <a:pt x="22586" y="16141"/>
                  </a:lnTo>
                  <a:lnTo>
                    <a:pt x="22359" y="16198"/>
                  </a:lnTo>
                  <a:lnTo>
                    <a:pt x="22114" y="16236"/>
                  </a:lnTo>
                  <a:lnTo>
                    <a:pt x="22114" y="16236"/>
                  </a:lnTo>
                  <a:lnTo>
                    <a:pt x="21717" y="16292"/>
                  </a:lnTo>
                  <a:lnTo>
                    <a:pt x="21528" y="16311"/>
                  </a:lnTo>
                  <a:lnTo>
                    <a:pt x="21320" y="16330"/>
                  </a:lnTo>
                  <a:lnTo>
                    <a:pt x="21320" y="16330"/>
                  </a:lnTo>
                  <a:lnTo>
                    <a:pt x="21225" y="16311"/>
                  </a:lnTo>
                  <a:lnTo>
                    <a:pt x="21112" y="16311"/>
                  </a:lnTo>
                  <a:lnTo>
                    <a:pt x="21018" y="16274"/>
                  </a:lnTo>
                  <a:lnTo>
                    <a:pt x="20942" y="16236"/>
                  </a:lnTo>
                  <a:lnTo>
                    <a:pt x="20866" y="16179"/>
                  </a:lnTo>
                  <a:lnTo>
                    <a:pt x="20791" y="16122"/>
                  </a:lnTo>
                  <a:lnTo>
                    <a:pt x="20734" y="16028"/>
                  </a:lnTo>
                  <a:lnTo>
                    <a:pt x="20677" y="15933"/>
                  </a:lnTo>
                  <a:lnTo>
                    <a:pt x="20677" y="15933"/>
                  </a:lnTo>
                  <a:lnTo>
                    <a:pt x="20583" y="15744"/>
                  </a:lnTo>
                  <a:lnTo>
                    <a:pt x="20507" y="15555"/>
                  </a:lnTo>
                  <a:lnTo>
                    <a:pt x="20469" y="15442"/>
                  </a:lnTo>
                  <a:lnTo>
                    <a:pt x="20469" y="15347"/>
                  </a:lnTo>
                  <a:lnTo>
                    <a:pt x="20469" y="15234"/>
                  </a:lnTo>
                  <a:lnTo>
                    <a:pt x="20469" y="15121"/>
                  </a:lnTo>
                  <a:lnTo>
                    <a:pt x="20469" y="15121"/>
                  </a:lnTo>
                  <a:lnTo>
                    <a:pt x="20545" y="14969"/>
                  </a:lnTo>
                  <a:lnTo>
                    <a:pt x="20640" y="14856"/>
                  </a:lnTo>
                  <a:lnTo>
                    <a:pt x="20753" y="14743"/>
                  </a:lnTo>
                  <a:lnTo>
                    <a:pt x="20885" y="14648"/>
                  </a:lnTo>
                  <a:lnTo>
                    <a:pt x="21036" y="14572"/>
                  </a:lnTo>
                  <a:lnTo>
                    <a:pt x="21188" y="14497"/>
                  </a:lnTo>
                  <a:lnTo>
                    <a:pt x="21490" y="14383"/>
                  </a:lnTo>
                  <a:lnTo>
                    <a:pt x="21490" y="14383"/>
                  </a:lnTo>
                  <a:lnTo>
                    <a:pt x="21887" y="14232"/>
                  </a:lnTo>
                  <a:lnTo>
                    <a:pt x="22095" y="14194"/>
                  </a:lnTo>
                  <a:lnTo>
                    <a:pt x="22284" y="14157"/>
                  </a:lnTo>
                  <a:lnTo>
                    <a:pt x="22284" y="14157"/>
                  </a:lnTo>
                  <a:lnTo>
                    <a:pt x="22303" y="14138"/>
                  </a:lnTo>
                  <a:lnTo>
                    <a:pt x="22322" y="14138"/>
                  </a:lnTo>
                  <a:lnTo>
                    <a:pt x="22341" y="14157"/>
                  </a:lnTo>
                  <a:lnTo>
                    <a:pt x="22359" y="14157"/>
                  </a:lnTo>
                  <a:lnTo>
                    <a:pt x="22359" y="14157"/>
                  </a:lnTo>
                  <a:lnTo>
                    <a:pt x="22567" y="14610"/>
                  </a:lnTo>
                  <a:lnTo>
                    <a:pt x="22775" y="15064"/>
                  </a:lnTo>
                  <a:lnTo>
                    <a:pt x="22775" y="15064"/>
                  </a:lnTo>
                  <a:close/>
                  <a:moveTo>
                    <a:pt x="20148" y="321"/>
                  </a:moveTo>
                  <a:lnTo>
                    <a:pt x="20148" y="321"/>
                  </a:lnTo>
                  <a:lnTo>
                    <a:pt x="20167" y="397"/>
                  </a:lnTo>
                  <a:lnTo>
                    <a:pt x="20167" y="473"/>
                  </a:lnTo>
                  <a:lnTo>
                    <a:pt x="20148" y="624"/>
                  </a:lnTo>
                  <a:lnTo>
                    <a:pt x="20148" y="624"/>
                  </a:lnTo>
                  <a:lnTo>
                    <a:pt x="20073" y="1096"/>
                  </a:lnTo>
                  <a:lnTo>
                    <a:pt x="20073" y="1096"/>
                  </a:lnTo>
                  <a:lnTo>
                    <a:pt x="19997" y="1777"/>
                  </a:lnTo>
                  <a:lnTo>
                    <a:pt x="19921" y="2438"/>
                  </a:lnTo>
                  <a:lnTo>
                    <a:pt x="19921" y="2438"/>
                  </a:lnTo>
                  <a:lnTo>
                    <a:pt x="19902" y="2627"/>
                  </a:lnTo>
                  <a:lnTo>
                    <a:pt x="19865" y="2854"/>
                  </a:lnTo>
                  <a:lnTo>
                    <a:pt x="19827" y="2968"/>
                  </a:lnTo>
                  <a:lnTo>
                    <a:pt x="19789" y="3043"/>
                  </a:lnTo>
                  <a:lnTo>
                    <a:pt x="19732" y="3119"/>
                  </a:lnTo>
                  <a:lnTo>
                    <a:pt x="19695" y="3138"/>
                  </a:lnTo>
                  <a:lnTo>
                    <a:pt x="19657" y="3138"/>
                  </a:lnTo>
                  <a:lnTo>
                    <a:pt x="19657" y="3138"/>
                  </a:lnTo>
                  <a:lnTo>
                    <a:pt x="19543" y="3100"/>
                  </a:lnTo>
                  <a:lnTo>
                    <a:pt x="19468" y="3062"/>
                  </a:lnTo>
                  <a:lnTo>
                    <a:pt x="19316" y="2930"/>
                  </a:lnTo>
                  <a:lnTo>
                    <a:pt x="19165" y="2779"/>
                  </a:lnTo>
                  <a:lnTo>
                    <a:pt x="19014" y="2646"/>
                  </a:lnTo>
                  <a:lnTo>
                    <a:pt x="19014" y="2646"/>
                  </a:lnTo>
                  <a:lnTo>
                    <a:pt x="18844" y="2533"/>
                  </a:lnTo>
                  <a:lnTo>
                    <a:pt x="18674" y="2438"/>
                  </a:lnTo>
                  <a:lnTo>
                    <a:pt x="18523" y="2344"/>
                  </a:lnTo>
                  <a:lnTo>
                    <a:pt x="18447" y="2287"/>
                  </a:lnTo>
                  <a:lnTo>
                    <a:pt x="18371" y="2230"/>
                  </a:lnTo>
                  <a:lnTo>
                    <a:pt x="18371" y="2230"/>
                  </a:lnTo>
                  <a:lnTo>
                    <a:pt x="18315" y="2155"/>
                  </a:lnTo>
                  <a:lnTo>
                    <a:pt x="18277" y="2079"/>
                  </a:lnTo>
                  <a:lnTo>
                    <a:pt x="18201" y="1909"/>
                  </a:lnTo>
                  <a:lnTo>
                    <a:pt x="18164" y="1720"/>
                  </a:lnTo>
                  <a:lnTo>
                    <a:pt x="18126" y="1531"/>
                  </a:lnTo>
                  <a:lnTo>
                    <a:pt x="18126" y="1531"/>
                  </a:lnTo>
                  <a:lnTo>
                    <a:pt x="18069" y="1418"/>
                  </a:lnTo>
                  <a:lnTo>
                    <a:pt x="18031" y="1285"/>
                  </a:lnTo>
                  <a:lnTo>
                    <a:pt x="17993" y="1153"/>
                  </a:lnTo>
                  <a:lnTo>
                    <a:pt x="17956" y="1021"/>
                  </a:lnTo>
                  <a:lnTo>
                    <a:pt x="17956" y="1021"/>
                  </a:lnTo>
                  <a:lnTo>
                    <a:pt x="17956" y="870"/>
                  </a:lnTo>
                  <a:lnTo>
                    <a:pt x="17975" y="699"/>
                  </a:lnTo>
                  <a:lnTo>
                    <a:pt x="18069" y="397"/>
                  </a:lnTo>
                  <a:lnTo>
                    <a:pt x="18069" y="397"/>
                  </a:lnTo>
                  <a:lnTo>
                    <a:pt x="18107" y="208"/>
                  </a:lnTo>
                  <a:lnTo>
                    <a:pt x="18164" y="114"/>
                  </a:lnTo>
                  <a:lnTo>
                    <a:pt x="18182" y="95"/>
                  </a:lnTo>
                  <a:lnTo>
                    <a:pt x="18220" y="95"/>
                  </a:lnTo>
                  <a:lnTo>
                    <a:pt x="18220" y="95"/>
                  </a:lnTo>
                  <a:lnTo>
                    <a:pt x="18542" y="38"/>
                  </a:lnTo>
                  <a:lnTo>
                    <a:pt x="18882" y="0"/>
                  </a:lnTo>
                  <a:lnTo>
                    <a:pt x="19222" y="0"/>
                  </a:lnTo>
                  <a:lnTo>
                    <a:pt x="19562" y="38"/>
                  </a:lnTo>
                  <a:lnTo>
                    <a:pt x="19562" y="38"/>
                  </a:lnTo>
                  <a:lnTo>
                    <a:pt x="19713" y="76"/>
                  </a:lnTo>
                  <a:lnTo>
                    <a:pt x="19884" y="132"/>
                  </a:lnTo>
                  <a:lnTo>
                    <a:pt x="20035" y="208"/>
                  </a:lnTo>
                  <a:lnTo>
                    <a:pt x="20091" y="265"/>
                  </a:lnTo>
                  <a:lnTo>
                    <a:pt x="20148" y="321"/>
                  </a:lnTo>
                  <a:lnTo>
                    <a:pt x="20148" y="321"/>
                  </a:lnTo>
                  <a:close/>
                  <a:moveTo>
                    <a:pt x="17748" y="6143"/>
                  </a:moveTo>
                  <a:lnTo>
                    <a:pt x="17748" y="6143"/>
                  </a:lnTo>
                  <a:lnTo>
                    <a:pt x="17823" y="6256"/>
                  </a:lnTo>
                  <a:lnTo>
                    <a:pt x="17899" y="6370"/>
                  </a:lnTo>
                  <a:lnTo>
                    <a:pt x="17956" y="6521"/>
                  </a:lnTo>
                  <a:lnTo>
                    <a:pt x="17993" y="6691"/>
                  </a:lnTo>
                  <a:lnTo>
                    <a:pt x="18069" y="7069"/>
                  </a:lnTo>
                  <a:lnTo>
                    <a:pt x="18126" y="7466"/>
                  </a:lnTo>
                  <a:lnTo>
                    <a:pt x="18164" y="7882"/>
                  </a:lnTo>
                  <a:lnTo>
                    <a:pt x="18182" y="8279"/>
                  </a:lnTo>
                  <a:lnTo>
                    <a:pt x="18201" y="8940"/>
                  </a:lnTo>
                  <a:lnTo>
                    <a:pt x="18201" y="8940"/>
                  </a:lnTo>
                  <a:lnTo>
                    <a:pt x="18182" y="9299"/>
                  </a:lnTo>
                  <a:lnTo>
                    <a:pt x="18145" y="9488"/>
                  </a:lnTo>
                  <a:lnTo>
                    <a:pt x="18107" y="9658"/>
                  </a:lnTo>
                  <a:lnTo>
                    <a:pt x="18107" y="9658"/>
                  </a:lnTo>
                  <a:lnTo>
                    <a:pt x="18050" y="9772"/>
                  </a:lnTo>
                  <a:lnTo>
                    <a:pt x="17993" y="9904"/>
                  </a:lnTo>
                  <a:lnTo>
                    <a:pt x="17899" y="10017"/>
                  </a:lnTo>
                  <a:lnTo>
                    <a:pt x="17823" y="10112"/>
                  </a:lnTo>
                  <a:lnTo>
                    <a:pt x="17710" y="10206"/>
                  </a:lnTo>
                  <a:lnTo>
                    <a:pt x="17615" y="10282"/>
                  </a:lnTo>
                  <a:lnTo>
                    <a:pt x="17502" y="10358"/>
                  </a:lnTo>
                  <a:lnTo>
                    <a:pt x="17370" y="10414"/>
                  </a:lnTo>
                  <a:lnTo>
                    <a:pt x="17370" y="10414"/>
                  </a:lnTo>
                  <a:lnTo>
                    <a:pt x="17162" y="10471"/>
                  </a:lnTo>
                  <a:lnTo>
                    <a:pt x="16954" y="10509"/>
                  </a:lnTo>
                  <a:lnTo>
                    <a:pt x="16746" y="10528"/>
                  </a:lnTo>
                  <a:lnTo>
                    <a:pt x="16538" y="10547"/>
                  </a:lnTo>
                  <a:lnTo>
                    <a:pt x="16538" y="10547"/>
                  </a:lnTo>
                  <a:lnTo>
                    <a:pt x="16179" y="10566"/>
                  </a:lnTo>
                  <a:lnTo>
                    <a:pt x="15801" y="10566"/>
                  </a:lnTo>
                  <a:lnTo>
                    <a:pt x="15801" y="10566"/>
                  </a:lnTo>
                  <a:lnTo>
                    <a:pt x="15631" y="10566"/>
                  </a:lnTo>
                  <a:lnTo>
                    <a:pt x="15480" y="10547"/>
                  </a:lnTo>
                  <a:lnTo>
                    <a:pt x="15328" y="10509"/>
                  </a:lnTo>
                  <a:lnTo>
                    <a:pt x="15196" y="10452"/>
                  </a:lnTo>
                  <a:lnTo>
                    <a:pt x="15064" y="10358"/>
                  </a:lnTo>
                  <a:lnTo>
                    <a:pt x="14950" y="10263"/>
                  </a:lnTo>
                  <a:lnTo>
                    <a:pt x="14856" y="10150"/>
                  </a:lnTo>
                  <a:lnTo>
                    <a:pt x="14761" y="9999"/>
                  </a:lnTo>
                  <a:lnTo>
                    <a:pt x="14761" y="9999"/>
                  </a:lnTo>
                  <a:lnTo>
                    <a:pt x="14610" y="9734"/>
                  </a:lnTo>
                  <a:lnTo>
                    <a:pt x="14459" y="9469"/>
                  </a:lnTo>
                  <a:lnTo>
                    <a:pt x="14383" y="9337"/>
                  </a:lnTo>
                  <a:lnTo>
                    <a:pt x="14327" y="9205"/>
                  </a:lnTo>
                  <a:lnTo>
                    <a:pt x="14289" y="9054"/>
                  </a:lnTo>
                  <a:lnTo>
                    <a:pt x="14270" y="8902"/>
                  </a:lnTo>
                  <a:lnTo>
                    <a:pt x="14270" y="8902"/>
                  </a:lnTo>
                  <a:lnTo>
                    <a:pt x="14270" y="8770"/>
                  </a:lnTo>
                  <a:lnTo>
                    <a:pt x="14270" y="8619"/>
                  </a:lnTo>
                  <a:lnTo>
                    <a:pt x="14308" y="8354"/>
                  </a:lnTo>
                  <a:lnTo>
                    <a:pt x="14308" y="8354"/>
                  </a:lnTo>
                  <a:lnTo>
                    <a:pt x="14365" y="7919"/>
                  </a:lnTo>
                  <a:lnTo>
                    <a:pt x="14383" y="7712"/>
                  </a:lnTo>
                  <a:lnTo>
                    <a:pt x="14421" y="7504"/>
                  </a:lnTo>
                  <a:lnTo>
                    <a:pt x="14421" y="7504"/>
                  </a:lnTo>
                  <a:lnTo>
                    <a:pt x="14459" y="7371"/>
                  </a:lnTo>
                  <a:lnTo>
                    <a:pt x="14535" y="7239"/>
                  </a:lnTo>
                  <a:lnTo>
                    <a:pt x="14610" y="7107"/>
                  </a:lnTo>
                  <a:lnTo>
                    <a:pt x="14705" y="6993"/>
                  </a:lnTo>
                  <a:lnTo>
                    <a:pt x="14913" y="6785"/>
                  </a:lnTo>
                  <a:lnTo>
                    <a:pt x="15121" y="6578"/>
                  </a:lnTo>
                  <a:lnTo>
                    <a:pt x="15121" y="6578"/>
                  </a:lnTo>
                  <a:lnTo>
                    <a:pt x="15404" y="6313"/>
                  </a:lnTo>
                  <a:lnTo>
                    <a:pt x="15574" y="6162"/>
                  </a:lnTo>
                  <a:lnTo>
                    <a:pt x="15631" y="6124"/>
                  </a:lnTo>
                  <a:lnTo>
                    <a:pt x="15688" y="6124"/>
                  </a:lnTo>
                  <a:lnTo>
                    <a:pt x="15688" y="6124"/>
                  </a:lnTo>
                  <a:lnTo>
                    <a:pt x="15820" y="6011"/>
                  </a:lnTo>
                  <a:lnTo>
                    <a:pt x="15820" y="6011"/>
                  </a:lnTo>
                  <a:lnTo>
                    <a:pt x="15839" y="5973"/>
                  </a:lnTo>
                  <a:lnTo>
                    <a:pt x="15839" y="5973"/>
                  </a:lnTo>
                  <a:lnTo>
                    <a:pt x="16085" y="5878"/>
                  </a:lnTo>
                  <a:lnTo>
                    <a:pt x="16330" y="5822"/>
                  </a:lnTo>
                  <a:lnTo>
                    <a:pt x="16576" y="5765"/>
                  </a:lnTo>
                  <a:lnTo>
                    <a:pt x="16822" y="5746"/>
                  </a:lnTo>
                  <a:lnTo>
                    <a:pt x="16822" y="5746"/>
                  </a:lnTo>
                  <a:lnTo>
                    <a:pt x="16954" y="5746"/>
                  </a:lnTo>
                  <a:lnTo>
                    <a:pt x="17086" y="5765"/>
                  </a:lnTo>
                  <a:lnTo>
                    <a:pt x="17219" y="5784"/>
                  </a:lnTo>
                  <a:lnTo>
                    <a:pt x="17351" y="5822"/>
                  </a:lnTo>
                  <a:lnTo>
                    <a:pt x="17464" y="5878"/>
                  </a:lnTo>
                  <a:lnTo>
                    <a:pt x="17559" y="5954"/>
                  </a:lnTo>
                  <a:lnTo>
                    <a:pt x="17672" y="6029"/>
                  </a:lnTo>
                  <a:lnTo>
                    <a:pt x="17748" y="6143"/>
                  </a:lnTo>
                  <a:lnTo>
                    <a:pt x="17748" y="6143"/>
                  </a:lnTo>
                  <a:close/>
                  <a:moveTo>
                    <a:pt x="3818" y="5916"/>
                  </a:moveTo>
                  <a:lnTo>
                    <a:pt x="3818" y="5916"/>
                  </a:lnTo>
                  <a:lnTo>
                    <a:pt x="3856" y="6275"/>
                  </a:lnTo>
                  <a:lnTo>
                    <a:pt x="3875" y="6426"/>
                  </a:lnTo>
                  <a:lnTo>
                    <a:pt x="3856" y="6559"/>
                  </a:lnTo>
                  <a:lnTo>
                    <a:pt x="3818" y="6691"/>
                  </a:lnTo>
                  <a:lnTo>
                    <a:pt x="3761" y="6823"/>
                  </a:lnTo>
                  <a:lnTo>
                    <a:pt x="3686" y="6974"/>
                  </a:lnTo>
                  <a:lnTo>
                    <a:pt x="3572" y="7145"/>
                  </a:lnTo>
                  <a:lnTo>
                    <a:pt x="3572" y="7145"/>
                  </a:lnTo>
                  <a:lnTo>
                    <a:pt x="3251" y="7504"/>
                  </a:lnTo>
                  <a:lnTo>
                    <a:pt x="2911" y="7863"/>
                  </a:lnTo>
                  <a:lnTo>
                    <a:pt x="2552" y="8184"/>
                  </a:lnTo>
                  <a:lnTo>
                    <a:pt x="2193" y="8505"/>
                  </a:lnTo>
                  <a:lnTo>
                    <a:pt x="2193" y="8505"/>
                  </a:lnTo>
                  <a:lnTo>
                    <a:pt x="2060" y="8619"/>
                  </a:lnTo>
                  <a:lnTo>
                    <a:pt x="2060" y="8619"/>
                  </a:lnTo>
                  <a:lnTo>
                    <a:pt x="1758" y="8865"/>
                  </a:lnTo>
                  <a:lnTo>
                    <a:pt x="1663" y="8921"/>
                  </a:lnTo>
                  <a:lnTo>
                    <a:pt x="1588" y="8959"/>
                  </a:lnTo>
                  <a:lnTo>
                    <a:pt x="1493" y="8978"/>
                  </a:lnTo>
                  <a:lnTo>
                    <a:pt x="1399" y="8978"/>
                  </a:lnTo>
                  <a:lnTo>
                    <a:pt x="1399" y="8978"/>
                  </a:lnTo>
                  <a:lnTo>
                    <a:pt x="1361" y="8959"/>
                  </a:lnTo>
                  <a:lnTo>
                    <a:pt x="1323" y="8921"/>
                  </a:lnTo>
                  <a:lnTo>
                    <a:pt x="1285" y="8846"/>
                  </a:lnTo>
                  <a:lnTo>
                    <a:pt x="1267" y="8770"/>
                  </a:lnTo>
                  <a:lnTo>
                    <a:pt x="1229" y="8562"/>
                  </a:lnTo>
                  <a:lnTo>
                    <a:pt x="1229" y="8316"/>
                  </a:lnTo>
                  <a:lnTo>
                    <a:pt x="1267" y="7825"/>
                  </a:lnTo>
                  <a:lnTo>
                    <a:pt x="1285" y="7485"/>
                  </a:lnTo>
                  <a:lnTo>
                    <a:pt x="1285" y="7485"/>
                  </a:lnTo>
                  <a:lnTo>
                    <a:pt x="1342" y="7012"/>
                  </a:lnTo>
                  <a:lnTo>
                    <a:pt x="1418" y="6540"/>
                  </a:lnTo>
                  <a:lnTo>
                    <a:pt x="1531" y="6067"/>
                  </a:lnTo>
                  <a:lnTo>
                    <a:pt x="1663" y="5614"/>
                  </a:lnTo>
                  <a:lnTo>
                    <a:pt x="1663" y="5614"/>
                  </a:lnTo>
                  <a:lnTo>
                    <a:pt x="1531" y="5689"/>
                  </a:lnTo>
                  <a:lnTo>
                    <a:pt x="1342" y="5822"/>
                  </a:lnTo>
                  <a:lnTo>
                    <a:pt x="1248" y="5859"/>
                  </a:lnTo>
                  <a:lnTo>
                    <a:pt x="1153" y="5897"/>
                  </a:lnTo>
                  <a:lnTo>
                    <a:pt x="1078" y="5897"/>
                  </a:lnTo>
                  <a:lnTo>
                    <a:pt x="1059" y="5878"/>
                  </a:lnTo>
                  <a:lnTo>
                    <a:pt x="1040" y="5859"/>
                  </a:lnTo>
                  <a:lnTo>
                    <a:pt x="1040" y="5859"/>
                  </a:lnTo>
                  <a:lnTo>
                    <a:pt x="1040" y="5822"/>
                  </a:lnTo>
                  <a:lnTo>
                    <a:pt x="1059" y="5803"/>
                  </a:lnTo>
                  <a:lnTo>
                    <a:pt x="1078" y="5803"/>
                  </a:lnTo>
                  <a:lnTo>
                    <a:pt x="1115" y="5822"/>
                  </a:lnTo>
                  <a:lnTo>
                    <a:pt x="1115" y="5822"/>
                  </a:lnTo>
                  <a:lnTo>
                    <a:pt x="1267" y="5765"/>
                  </a:lnTo>
                  <a:lnTo>
                    <a:pt x="1418" y="5689"/>
                  </a:lnTo>
                  <a:lnTo>
                    <a:pt x="1720" y="5500"/>
                  </a:lnTo>
                  <a:lnTo>
                    <a:pt x="1720" y="5500"/>
                  </a:lnTo>
                  <a:lnTo>
                    <a:pt x="1815" y="5236"/>
                  </a:lnTo>
                  <a:lnTo>
                    <a:pt x="1815" y="5236"/>
                  </a:lnTo>
                  <a:lnTo>
                    <a:pt x="1834" y="5217"/>
                  </a:lnTo>
                  <a:lnTo>
                    <a:pt x="1871" y="5217"/>
                  </a:lnTo>
                  <a:lnTo>
                    <a:pt x="1871" y="5217"/>
                  </a:lnTo>
                  <a:lnTo>
                    <a:pt x="1890" y="5236"/>
                  </a:lnTo>
                  <a:lnTo>
                    <a:pt x="1890" y="5273"/>
                  </a:lnTo>
                  <a:lnTo>
                    <a:pt x="1890" y="5273"/>
                  </a:lnTo>
                  <a:lnTo>
                    <a:pt x="1834" y="5425"/>
                  </a:lnTo>
                  <a:lnTo>
                    <a:pt x="1834" y="5425"/>
                  </a:lnTo>
                  <a:lnTo>
                    <a:pt x="2193" y="5179"/>
                  </a:lnTo>
                  <a:lnTo>
                    <a:pt x="2193" y="5179"/>
                  </a:lnTo>
                  <a:lnTo>
                    <a:pt x="2627" y="4876"/>
                  </a:lnTo>
                  <a:lnTo>
                    <a:pt x="2627" y="4876"/>
                  </a:lnTo>
                  <a:lnTo>
                    <a:pt x="2911" y="4687"/>
                  </a:lnTo>
                  <a:lnTo>
                    <a:pt x="3062" y="4612"/>
                  </a:lnTo>
                  <a:lnTo>
                    <a:pt x="3232" y="4555"/>
                  </a:lnTo>
                  <a:lnTo>
                    <a:pt x="3232" y="4555"/>
                  </a:lnTo>
                  <a:lnTo>
                    <a:pt x="3327" y="4555"/>
                  </a:lnTo>
                  <a:lnTo>
                    <a:pt x="3402" y="4593"/>
                  </a:lnTo>
                  <a:lnTo>
                    <a:pt x="3478" y="4650"/>
                  </a:lnTo>
                  <a:lnTo>
                    <a:pt x="3535" y="4706"/>
                  </a:lnTo>
                  <a:lnTo>
                    <a:pt x="3591" y="4782"/>
                  </a:lnTo>
                  <a:lnTo>
                    <a:pt x="3629" y="4876"/>
                  </a:lnTo>
                  <a:lnTo>
                    <a:pt x="3705" y="5084"/>
                  </a:lnTo>
                  <a:lnTo>
                    <a:pt x="3742" y="5311"/>
                  </a:lnTo>
                  <a:lnTo>
                    <a:pt x="3780" y="5538"/>
                  </a:lnTo>
                  <a:lnTo>
                    <a:pt x="3818" y="5916"/>
                  </a:lnTo>
                  <a:lnTo>
                    <a:pt x="3818" y="5916"/>
                  </a:lnTo>
                  <a:close/>
                  <a:moveTo>
                    <a:pt x="7674" y="5784"/>
                  </a:moveTo>
                  <a:lnTo>
                    <a:pt x="7674" y="5784"/>
                  </a:lnTo>
                  <a:lnTo>
                    <a:pt x="7693" y="5973"/>
                  </a:lnTo>
                  <a:lnTo>
                    <a:pt x="7712" y="6181"/>
                  </a:lnTo>
                  <a:lnTo>
                    <a:pt x="7693" y="6389"/>
                  </a:lnTo>
                  <a:lnTo>
                    <a:pt x="7655" y="6596"/>
                  </a:lnTo>
                  <a:lnTo>
                    <a:pt x="7617" y="6804"/>
                  </a:lnTo>
                  <a:lnTo>
                    <a:pt x="7541" y="7012"/>
                  </a:lnTo>
                  <a:lnTo>
                    <a:pt x="7409" y="7390"/>
                  </a:lnTo>
                  <a:lnTo>
                    <a:pt x="7409" y="7390"/>
                  </a:lnTo>
                  <a:lnTo>
                    <a:pt x="7296" y="7636"/>
                  </a:lnTo>
                  <a:lnTo>
                    <a:pt x="7220" y="7787"/>
                  </a:lnTo>
                  <a:lnTo>
                    <a:pt x="7126" y="7938"/>
                  </a:lnTo>
                  <a:lnTo>
                    <a:pt x="7031" y="8071"/>
                  </a:lnTo>
                  <a:lnTo>
                    <a:pt x="6918" y="8184"/>
                  </a:lnTo>
                  <a:lnTo>
                    <a:pt x="6861" y="8222"/>
                  </a:lnTo>
                  <a:lnTo>
                    <a:pt x="6804" y="8241"/>
                  </a:lnTo>
                  <a:lnTo>
                    <a:pt x="6767" y="8241"/>
                  </a:lnTo>
                  <a:lnTo>
                    <a:pt x="6710" y="8222"/>
                  </a:lnTo>
                  <a:lnTo>
                    <a:pt x="6710" y="8222"/>
                  </a:lnTo>
                  <a:lnTo>
                    <a:pt x="6615" y="8165"/>
                  </a:lnTo>
                  <a:lnTo>
                    <a:pt x="6521" y="8071"/>
                  </a:lnTo>
                  <a:lnTo>
                    <a:pt x="6389" y="7882"/>
                  </a:lnTo>
                  <a:lnTo>
                    <a:pt x="6389" y="7882"/>
                  </a:lnTo>
                  <a:lnTo>
                    <a:pt x="6029" y="7315"/>
                  </a:lnTo>
                  <a:lnTo>
                    <a:pt x="6029" y="7315"/>
                  </a:lnTo>
                  <a:lnTo>
                    <a:pt x="5840" y="7031"/>
                  </a:lnTo>
                  <a:lnTo>
                    <a:pt x="5689" y="6748"/>
                  </a:lnTo>
                  <a:lnTo>
                    <a:pt x="5557" y="6426"/>
                  </a:lnTo>
                  <a:lnTo>
                    <a:pt x="5462" y="6105"/>
                  </a:lnTo>
                  <a:lnTo>
                    <a:pt x="5406" y="5784"/>
                  </a:lnTo>
                  <a:lnTo>
                    <a:pt x="5387" y="5444"/>
                  </a:lnTo>
                  <a:lnTo>
                    <a:pt x="5387" y="5103"/>
                  </a:lnTo>
                  <a:lnTo>
                    <a:pt x="5444" y="4763"/>
                  </a:lnTo>
                  <a:lnTo>
                    <a:pt x="5444" y="4763"/>
                  </a:lnTo>
                  <a:lnTo>
                    <a:pt x="5425" y="4744"/>
                  </a:lnTo>
                  <a:lnTo>
                    <a:pt x="5425" y="4744"/>
                  </a:lnTo>
                  <a:lnTo>
                    <a:pt x="5425" y="4555"/>
                  </a:lnTo>
                  <a:lnTo>
                    <a:pt x="5425" y="4555"/>
                  </a:lnTo>
                  <a:lnTo>
                    <a:pt x="5462" y="4309"/>
                  </a:lnTo>
                  <a:lnTo>
                    <a:pt x="5538" y="4064"/>
                  </a:lnTo>
                  <a:lnTo>
                    <a:pt x="5538" y="4064"/>
                  </a:lnTo>
                  <a:lnTo>
                    <a:pt x="5670" y="3856"/>
                  </a:lnTo>
                  <a:lnTo>
                    <a:pt x="5746" y="3742"/>
                  </a:lnTo>
                  <a:lnTo>
                    <a:pt x="5822" y="3629"/>
                  </a:lnTo>
                  <a:lnTo>
                    <a:pt x="5935" y="3553"/>
                  </a:lnTo>
                  <a:lnTo>
                    <a:pt x="6029" y="3497"/>
                  </a:lnTo>
                  <a:lnTo>
                    <a:pt x="6143" y="3478"/>
                  </a:lnTo>
                  <a:lnTo>
                    <a:pt x="6218" y="3478"/>
                  </a:lnTo>
                  <a:lnTo>
                    <a:pt x="6275" y="3516"/>
                  </a:lnTo>
                  <a:lnTo>
                    <a:pt x="6275" y="3516"/>
                  </a:lnTo>
                  <a:lnTo>
                    <a:pt x="6351" y="3553"/>
                  </a:lnTo>
                  <a:lnTo>
                    <a:pt x="6407" y="3610"/>
                  </a:lnTo>
                  <a:lnTo>
                    <a:pt x="6521" y="3742"/>
                  </a:lnTo>
                  <a:lnTo>
                    <a:pt x="6521" y="3742"/>
                  </a:lnTo>
                  <a:lnTo>
                    <a:pt x="6729" y="4007"/>
                  </a:lnTo>
                  <a:lnTo>
                    <a:pt x="6918" y="4272"/>
                  </a:lnTo>
                  <a:lnTo>
                    <a:pt x="6918" y="4272"/>
                  </a:lnTo>
                  <a:lnTo>
                    <a:pt x="7145" y="4631"/>
                  </a:lnTo>
                  <a:lnTo>
                    <a:pt x="7371" y="4990"/>
                  </a:lnTo>
                  <a:lnTo>
                    <a:pt x="7466" y="5179"/>
                  </a:lnTo>
                  <a:lnTo>
                    <a:pt x="7541" y="5368"/>
                  </a:lnTo>
                  <a:lnTo>
                    <a:pt x="7617" y="5576"/>
                  </a:lnTo>
                  <a:lnTo>
                    <a:pt x="7674" y="5784"/>
                  </a:lnTo>
                  <a:lnTo>
                    <a:pt x="7674" y="5784"/>
                  </a:lnTo>
                  <a:close/>
                  <a:moveTo>
                    <a:pt x="13457" y="18031"/>
                  </a:moveTo>
                  <a:lnTo>
                    <a:pt x="13457" y="18031"/>
                  </a:lnTo>
                  <a:lnTo>
                    <a:pt x="13476" y="18239"/>
                  </a:lnTo>
                  <a:lnTo>
                    <a:pt x="13495" y="18466"/>
                  </a:lnTo>
                  <a:lnTo>
                    <a:pt x="13495" y="18882"/>
                  </a:lnTo>
                  <a:lnTo>
                    <a:pt x="13495" y="18882"/>
                  </a:lnTo>
                  <a:lnTo>
                    <a:pt x="13476" y="19165"/>
                  </a:lnTo>
                  <a:lnTo>
                    <a:pt x="13457" y="19354"/>
                  </a:lnTo>
                  <a:lnTo>
                    <a:pt x="13438" y="19562"/>
                  </a:lnTo>
                  <a:lnTo>
                    <a:pt x="13401" y="19732"/>
                  </a:lnTo>
                  <a:lnTo>
                    <a:pt x="13325" y="19884"/>
                  </a:lnTo>
                  <a:lnTo>
                    <a:pt x="13287" y="19940"/>
                  </a:lnTo>
                  <a:lnTo>
                    <a:pt x="13249" y="19978"/>
                  </a:lnTo>
                  <a:lnTo>
                    <a:pt x="13193" y="19978"/>
                  </a:lnTo>
                  <a:lnTo>
                    <a:pt x="13117" y="19978"/>
                  </a:lnTo>
                  <a:lnTo>
                    <a:pt x="13117" y="19978"/>
                  </a:lnTo>
                  <a:lnTo>
                    <a:pt x="13098" y="19940"/>
                  </a:lnTo>
                  <a:lnTo>
                    <a:pt x="13060" y="19902"/>
                  </a:lnTo>
                  <a:lnTo>
                    <a:pt x="13060" y="19902"/>
                  </a:lnTo>
                  <a:lnTo>
                    <a:pt x="12890" y="19581"/>
                  </a:lnTo>
                  <a:lnTo>
                    <a:pt x="12890" y="19581"/>
                  </a:lnTo>
                  <a:lnTo>
                    <a:pt x="12796" y="19449"/>
                  </a:lnTo>
                  <a:lnTo>
                    <a:pt x="12701" y="19316"/>
                  </a:lnTo>
                  <a:lnTo>
                    <a:pt x="12512" y="19071"/>
                  </a:lnTo>
                  <a:lnTo>
                    <a:pt x="12512" y="19071"/>
                  </a:lnTo>
                  <a:lnTo>
                    <a:pt x="12361" y="18806"/>
                  </a:lnTo>
                  <a:lnTo>
                    <a:pt x="12229" y="18542"/>
                  </a:lnTo>
                  <a:lnTo>
                    <a:pt x="12229" y="18542"/>
                  </a:lnTo>
                  <a:lnTo>
                    <a:pt x="12078" y="18258"/>
                  </a:lnTo>
                  <a:lnTo>
                    <a:pt x="11945" y="17975"/>
                  </a:lnTo>
                  <a:lnTo>
                    <a:pt x="11945" y="17975"/>
                  </a:lnTo>
                  <a:lnTo>
                    <a:pt x="11889" y="17842"/>
                  </a:lnTo>
                  <a:lnTo>
                    <a:pt x="11870" y="17710"/>
                  </a:lnTo>
                  <a:lnTo>
                    <a:pt x="11870" y="17578"/>
                  </a:lnTo>
                  <a:lnTo>
                    <a:pt x="11870" y="17426"/>
                  </a:lnTo>
                  <a:lnTo>
                    <a:pt x="11908" y="17294"/>
                  </a:lnTo>
                  <a:lnTo>
                    <a:pt x="11945" y="17143"/>
                  </a:lnTo>
                  <a:lnTo>
                    <a:pt x="12040" y="16878"/>
                  </a:lnTo>
                  <a:lnTo>
                    <a:pt x="12040" y="16878"/>
                  </a:lnTo>
                  <a:lnTo>
                    <a:pt x="12078" y="16803"/>
                  </a:lnTo>
                  <a:lnTo>
                    <a:pt x="12115" y="16727"/>
                  </a:lnTo>
                  <a:lnTo>
                    <a:pt x="12248" y="16614"/>
                  </a:lnTo>
                  <a:lnTo>
                    <a:pt x="12380" y="16500"/>
                  </a:lnTo>
                  <a:lnTo>
                    <a:pt x="12531" y="16406"/>
                  </a:lnTo>
                  <a:lnTo>
                    <a:pt x="12531" y="16406"/>
                  </a:lnTo>
                  <a:lnTo>
                    <a:pt x="12909" y="16179"/>
                  </a:lnTo>
                  <a:lnTo>
                    <a:pt x="12909" y="16179"/>
                  </a:lnTo>
                  <a:lnTo>
                    <a:pt x="12928" y="16179"/>
                  </a:lnTo>
                  <a:lnTo>
                    <a:pt x="12947" y="16179"/>
                  </a:lnTo>
                  <a:lnTo>
                    <a:pt x="12947" y="16179"/>
                  </a:lnTo>
                  <a:lnTo>
                    <a:pt x="12966" y="16198"/>
                  </a:lnTo>
                  <a:lnTo>
                    <a:pt x="12966" y="16198"/>
                  </a:lnTo>
                  <a:lnTo>
                    <a:pt x="12985" y="16217"/>
                  </a:lnTo>
                  <a:lnTo>
                    <a:pt x="13004" y="16255"/>
                  </a:lnTo>
                  <a:lnTo>
                    <a:pt x="13004" y="16255"/>
                  </a:lnTo>
                  <a:lnTo>
                    <a:pt x="13023" y="16274"/>
                  </a:lnTo>
                  <a:lnTo>
                    <a:pt x="13023" y="16274"/>
                  </a:lnTo>
                  <a:lnTo>
                    <a:pt x="13098" y="16500"/>
                  </a:lnTo>
                  <a:lnTo>
                    <a:pt x="13174" y="16746"/>
                  </a:lnTo>
                  <a:lnTo>
                    <a:pt x="13287" y="17219"/>
                  </a:lnTo>
                  <a:lnTo>
                    <a:pt x="13287" y="17219"/>
                  </a:lnTo>
                  <a:lnTo>
                    <a:pt x="13382" y="17634"/>
                  </a:lnTo>
                  <a:lnTo>
                    <a:pt x="13457" y="18031"/>
                  </a:lnTo>
                  <a:lnTo>
                    <a:pt x="13457" y="18031"/>
                  </a:lnTo>
                  <a:close/>
                  <a:moveTo>
                    <a:pt x="10150" y="31885"/>
                  </a:moveTo>
                  <a:lnTo>
                    <a:pt x="10150" y="31885"/>
                  </a:lnTo>
                  <a:lnTo>
                    <a:pt x="10225" y="32226"/>
                  </a:lnTo>
                  <a:lnTo>
                    <a:pt x="10282" y="32566"/>
                  </a:lnTo>
                  <a:lnTo>
                    <a:pt x="10282" y="32755"/>
                  </a:lnTo>
                  <a:lnTo>
                    <a:pt x="10282" y="32925"/>
                  </a:lnTo>
                  <a:lnTo>
                    <a:pt x="10263" y="33095"/>
                  </a:lnTo>
                  <a:lnTo>
                    <a:pt x="10244" y="33284"/>
                  </a:lnTo>
                  <a:lnTo>
                    <a:pt x="10244" y="33284"/>
                  </a:lnTo>
                  <a:lnTo>
                    <a:pt x="10206" y="33397"/>
                  </a:lnTo>
                  <a:lnTo>
                    <a:pt x="10169" y="33492"/>
                  </a:lnTo>
                  <a:lnTo>
                    <a:pt x="10112" y="33549"/>
                  </a:lnTo>
                  <a:lnTo>
                    <a:pt x="10055" y="33586"/>
                  </a:lnTo>
                  <a:lnTo>
                    <a:pt x="9980" y="33586"/>
                  </a:lnTo>
                  <a:lnTo>
                    <a:pt x="9885" y="33605"/>
                  </a:lnTo>
                  <a:lnTo>
                    <a:pt x="9677" y="33624"/>
                  </a:lnTo>
                  <a:lnTo>
                    <a:pt x="9677" y="33624"/>
                  </a:lnTo>
                  <a:lnTo>
                    <a:pt x="9148" y="33662"/>
                  </a:lnTo>
                  <a:lnTo>
                    <a:pt x="8619" y="33700"/>
                  </a:lnTo>
                  <a:lnTo>
                    <a:pt x="8619" y="33700"/>
                  </a:lnTo>
                  <a:lnTo>
                    <a:pt x="8487" y="33700"/>
                  </a:lnTo>
                  <a:lnTo>
                    <a:pt x="8373" y="33662"/>
                  </a:lnTo>
                  <a:lnTo>
                    <a:pt x="8260" y="33605"/>
                  </a:lnTo>
                  <a:lnTo>
                    <a:pt x="8203" y="33567"/>
                  </a:lnTo>
                  <a:lnTo>
                    <a:pt x="8165" y="33511"/>
                  </a:lnTo>
                  <a:lnTo>
                    <a:pt x="8165" y="33511"/>
                  </a:lnTo>
                  <a:lnTo>
                    <a:pt x="8052" y="33341"/>
                  </a:lnTo>
                  <a:lnTo>
                    <a:pt x="7976" y="33152"/>
                  </a:lnTo>
                  <a:lnTo>
                    <a:pt x="7806" y="32774"/>
                  </a:lnTo>
                  <a:lnTo>
                    <a:pt x="7806" y="32774"/>
                  </a:lnTo>
                  <a:lnTo>
                    <a:pt x="7560" y="32226"/>
                  </a:lnTo>
                  <a:lnTo>
                    <a:pt x="7466" y="31980"/>
                  </a:lnTo>
                  <a:lnTo>
                    <a:pt x="7409" y="31734"/>
                  </a:lnTo>
                  <a:lnTo>
                    <a:pt x="7390" y="31621"/>
                  </a:lnTo>
                  <a:lnTo>
                    <a:pt x="7390" y="31488"/>
                  </a:lnTo>
                  <a:lnTo>
                    <a:pt x="7409" y="31375"/>
                  </a:lnTo>
                  <a:lnTo>
                    <a:pt x="7447" y="31243"/>
                  </a:lnTo>
                  <a:lnTo>
                    <a:pt x="7504" y="31129"/>
                  </a:lnTo>
                  <a:lnTo>
                    <a:pt x="7579" y="30997"/>
                  </a:lnTo>
                  <a:lnTo>
                    <a:pt x="7655" y="30865"/>
                  </a:lnTo>
                  <a:lnTo>
                    <a:pt x="7787" y="30732"/>
                  </a:lnTo>
                  <a:lnTo>
                    <a:pt x="7787" y="30732"/>
                  </a:lnTo>
                  <a:lnTo>
                    <a:pt x="7920" y="30581"/>
                  </a:lnTo>
                  <a:lnTo>
                    <a:pt x="8090" y="30430"/>
                  </a:lnTo>
                  <a:lnTo>
                    <a:pt x="8430" y="30184"/>
                  </a:lnTo>
                  <a:lnTo>
                    <a:pt x="8789" y="29939"/>
                  </a:lnTo>
                  <a:lnTo>
                    <a:pt x="9129" y="29712"/>
                  </a:lnTo>
                  <a:lnTo>
                    <a:pt x="9129" y="29712"/>
                  </a:lnTo>
                  <a:lnTo>
                    <a:pt x="9413" y="29523"/>
                  </a:lnTo>
                  <a:lnTo>
                    <a:pt x="9696" y="29334"/>
                  </a:lnTo>
                  <a:lnTo>
                    <a:pt x="9696" y="29334"/>
                  </a:lnTo>
                  <a:lnTo>
                    <a:pt x="9791" y="29296"/>
                  </a:lnTo>
                  <a:lnTo>
                    <a:pt x="9828" y="29296"/>
                  </a:lnTo>
                  <a:lnTo>
                    <a:pt x="9828" y="29296"/>
                  </a:lnTo>
                  <a:lnTo>
                    <a:pt x="9847" y="29334"/>
                  </a:lnTo>
                  <a:lnTo>
                    <a:pt x="9847" y="29334"/>
                  </a:lnTo>
                  <a:lnTo>
                    <a:pt x="9866" y="29353"/>
                  </a:lnTo>
                  <a:lnTo>
                    <a:pt x="9866" y="29372"/>
                  </a:lnTo>
                  <a:lnTo>
                    <a:pt x="9866" y="29372"/>
                  </a:lnTo>
                  <a:lnTo>
                    <a:pt x="9885" y="29901"/>
                  </a:lnTo>
                  <a:lnTo>
                    <a:pt x="9885" y="29901"/>
                  </a:lnTo>
                  <a:lnTo>
                    <a:pt x="9904" y="30222"/>
                  </a:lnTo>
                  <a:lnTo>
                    <a:pt x="9942" y="30562"/>
                  </a:lnTo>
                  <a:lnTo>
                    <a:pt x="10055" y="31224"/>
                  </a:lnTo>
                  <a:lnTo>
                    <a:pt x="10055" y="31224"/>
                  </a:lnTo>
                  <a:lnTo>
                    <a:pt x="10150" y="31885"/>
                  </a:lnTo>
                  <a:lnTo>
                    <a:pt x="10150" y="31885"/>
                  </a:lnTo>
                  <a:close/>
                  <a:moveTo>
                    <a:pt x="18882" y="35136"/>
                  </a:moveTo>
                  <a:lnTo>
                    <a:pt x="18882" y="35136"/>
                  </a:lnTo>
                  <a:lnTo>
                    <a:pt x="18901" y="34928"/>
                  </a:lnTo>
                  <a:lnTo>
                    <a:pt x="18901" y="34739"/>
                  </a:lnTo>
                  <a:lnTo>
                    <a:pt x="18882" y="34550"/>
                  </a:lnTo>
                  <a:lnTo>
                    <a:pt x="18825" y="34361"/>
                  </a:lnTo>
                  <a:lnTo>
                    <a:pt x="18825" y="34361"/>
                  </a:lnTo>
                  <a:lnTo>
                    <a:pt x="18712" y="34172"/>
                  </a:lnTo>
                  <a:lnTo>
                    <a:pt x="18598" y="34002"/>
                  </a:lnTo>
                  <a:lnTo>
                    <a:pt x="18447" y="33832"/>
                  </a:lnTo>
                  <a:lnTo>
                    <a:pt x="18315" y="33681"/>
                  </a:lnTo>
                  <a:lnTo>
                    <a:pt x="18315" y="33681"/>
                  </a:lnTo>
                  <a:lnTo>
                    <a:pt x="18182" y="33322"/>
                  </a:lnTo>
                  <a:lnTo>
                    <a:pt x="18182" y="33322"/>
                  </a:lnTo>
                  <a:lnTo>
                    <a:pt x="18806" y="33265"/>
                  </a:lnTo>
                  <a:lnTo>
                    <a:pt x="19430" y="33189"/>
                  </a:lnTo>
                  <a:lnTo>
                    <a:pt x="19430" y="33189"/>
                  </a:lnTo>
                  <a:lnTo>
                    <a:pt x="19713" y="33189"/>
                  </a:lnTo>
                  <a:lnTo>
                    <a:pt x="19846" y="33208"/>
                  </a:lnTo>
                  <a:lnTo>
                    <a:pt x="19978" y="33246"/>
                  </a:lnTo>
                  <a:lnTo>
                    <a:pt x="19978" y="33246"/>
                  </a:lnTo>
                  <a:lnTo>
                    <a:pt x="20091" y="33322"/>
                  </a:lnTo>
                  <a:lnTo>
                    <a:pt x="20186" y="33416"/>
                  </a:lnTo>
                  <a:lnTo>
                    <a:pt x="20262" y="33511"/>
                  </a:lnTo>
                  <a:lnTo>
                    <a:pt x="20299" y="33567"/>
                  </a:lnTo>
                  <a:lnTo>
                    <a:pt x="20318" y="33624"/>
                  </a:lnTo>
                  <a:lnTo>
                    <a:pt x="20318" y="33624"/>
                  </a:lnTo>
                  <a:lnTo>
                    <a:pt x="20318" y="33738"/>
                  </a:lnTo>
                  <a:lnTo>
                    <a:pt x="20299" y="33851"/>
                  </a:lnTo>
                  <a:lnTo>
                    <a:pt x="20262" y="33964"/>
                  </a:lnTo>
                  <a:lnTo>
                    <a:pt x="20205" y="34078"/>
                  </a:lnTo>
                  <a:lnTo>
                    <a:pt x="20091" y="34286"/>
                  </a:lnTo>
                  <a:lnTo>
                    <a:pt x="19959" y="34475"/>
                  </a:lnTo>
                  <a:lnTo>
                    <a:pt x="19959" y="34475"/>
                  </a:lnTo>
                  <a:lnTo>
                    <a:pt x="19770" y="34739"/>
                  </a:lnTo>
                  <a:lnTo>
                    <a:pt x="19562" y="35004"/>
                  </a:lnTo>
                  <a:lnTo>
                    <a:pt x="19109" y="35476"/>
                  </a:lnTo>
                  <a:lnTo>
                    <a:pt x="19109" y="35476"/>
                  </a:lnTo>
                  <a:lnTo>
                    <a:pt x="19052" y="35552"/>
                  </a:lnTo>
                  <a:lnTo>
                    <a:pt x="19052" y="35552"/>
                  </a:lnTo>
                  <a:lnTo>
                    <a:pt x="18882" y="35136"/>
                  </a:lnTo>
                  <a:lnTo>
                    <a:pt x="18882" y="3513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5" name="Google Shape;655;p26"/>
            <p:cNvSpPr/>
            <p:nvPr/>
          </p:nvSpPr>
          <p:spPr>
            <a:xfrm>
              <a:off x="3055375" y="3920400"/>
              <a:ext cx="1283850" cy="1426550"/>
            </a:xfrm>
            <a:custGeom>
              <a:avLst/>
              <a:gdLst/>
              <a:ahLst/>
              <a:cxnLst/>
              <a:rect l="l" t="t" r="r" b="b"/>
              <a:pathLst>
                <a:path w="51354" h="57062" extrusionOk="0">
                  <a:moveTo>
                    <a:pt x="19695" y="50957"/>
                  </a:moveTo>
                  <a:lnTo>
                    <a:pt x="19695" y="50957"/>
                  </a:lnTo>
                  <a:lnTo>
                    <a:pt x="19714" y="51127"/>
                  </a:lnTo>
                  <a:lnTo>
                    <a:pt x="19733" y="51316"/>
                  </a:lnTo>
                  <a:lnTo>
                    <a:pt x="19733" y="51675"/>
                  </a:lnTo>
                  <a:lnTo>
                    <a:pt x="19733" y="51675"/>
                  </a:lnTo>
                  <a:lnTo>
                    <a:pt x="19695" y="51939"/>
                  </a:lnTo>
                  <a:lnTo>
                    <a:pt x="19657" y="52204"/>
                  </a:lnTo>
                  <a:lnTo>
                    <a:pt x="19601" y="52469"/>
                  </a:lnTo>
                  <a:lnTo>
                    <a:pt x="19563" y="52582"/>
                  </a:lnTo>
                  <a:lnTo>
                    <a:pt x="19506" y="52714"/>
                  </a:lnTo>
                  <a:lnTo>
                    <a:pt x="19506" y="52714"/>
                  </a:lnTo>
                  <a:lnTo>
                    <a:pt x="19431" y="52847"/>
                  </a:lnTo>
                  <a:lnTo>
                    <a:pt x="19374" y="52903"/>
                  </a:lnTo>
                  <a:lnTo>
                    <a:pt x="19336" y="52922"/>
                  </a:lnTo>
                  <a:lnTo>
                    <a:pt x="19298" y="52922"/>
                  </a:lnTo>
                  <a:lnTo>
                    <a:pt x="19298" y="52922"/>
                  </a:lnTo>
                  <a:lnTo>
                    <a:pt x="19223" y="52865"/>
                  </a:lnTo>
                  <a:lnTo>
                    <a:pt x="19147" y="52771"/>
                  </a:lnTo>
                  <a:lnTo>
                    <a:pt x="19090" y="52676"/>
                  </a:lnTo>
                  <a:lnTo>
                    <a:pt x="19034" y="52582"/>
                  </a:lnTo>
                  <a:lnTo>
                    <a:pt x="19034" y="52582"/>
                  </a:lnTo>
                  <a:lnTo>
                    <a:pt x="18807" y="52242"/>
                  </a:lnTo>
                  <a:lnTo>
                    <a:pt x="18580" y="51864"/>
                  </a:lnTo>
                  <a:lnTo>
                    <a:pt x="18580" y="51864"/>
                  </a:lnTo>
                  <a:lnTo>
                    <a:pt x="18523" y="51750"/>
                  </a:lnTo>
                  <a:lnTo>
                    <a:pt x="18505" y="51618"/>
                  </a:lnTo>
                  <a:lnTo>
                    <a:pt x="18523" y="51467"/>
                  </a:lnTo>
                  <a:lnTo>
                    <a:pt x="18580" y="51353"/>
                  </a:lnTo>
                  <a:lnTo>
                    <a:pt x="18580" y="51353"/>
                  </a:lnTo>
                  <a:lnTo>
                    <a:pt x="18901" y="50862"/>
                  </a:lnTo>
                  <a:lnTo>
                    <a:pt x="18901" y="50862"/>
                  </a:lnTo>
                  <a:lnTo>
                    <a:pt x="19128" y="50465"/>
                  </a:lnTo>
                  <a:lnTo>
                    <a:pt x="19374" y="50049"/>
                  </a:lnTo>
                  <a:lnTo>
                    <a:pt x="19374" y="50049"/>
                  </a:lnTo>
                  <a:lnTo>
                    <a:pt x="19393" y="50030"/>
                  </a:lnTo>
                  <a:lnTo>
                    <a:pt x="19412" y="50011"/>
                  </a:lnTo>
                  <a:lnTo>
                    <a:pt x="19412" y="50011"/>
                  </a:lnTo>
                  <a:lnTo>
                    <a:pt x="19468" y="49974"/>
                  </a:lnTo>
                  <a:lnTo>
                    <a:pt x="19487" y="49974"/>
                  </a:lnTo>
                  <a:lnTo>
                    <a:pt x="19506" y="49974"/>
                  </a:lnTo>
                  <a:lnTo>
                    <a:pt x="19506" y="49974"/>
                  </a:lnTo>
                  <a:lnTo>
                    <a:pt x="19525" y="50011"/>
                  </a:lnTo>
                  <a:lnTo>
                    <a:pt x="19506" y="50030"/>
                  </a:lnTo>
                  <a:lnTo>
                    <a:pt x="19506" y="50030"/>
                  </a:lnTo>
                  <a:lnTo>
                    <a:pt x="19450" y="50087"/>
                  </a:lnTo>
                  <a:lnTo>
                    <a:pt x="19450" y="50087"/>
                  </a:lnTo>
                  <a:lnTo>
                    <a:pt x="19487" y="50295"/>
                  </a:lnTo>
                  <a:lnTo>
                    <a:pt x="19544" y="50522"/>
                  </a:lnTo>
                  <a:lnTo>
                    <a:pt x="19695" y="50957"/>
                  </a:lnTo>
                  <a:lnTo>
                    <a:pt x="19695" y="50957"/>
                  </a:lnTo>
                  <a:close/>
                  <a:moveTo>
                    <a:pt x="12532" y="776"/>
                  </a:moveTo>
                  <a:lnTo>
                    <a:pt x="12532" y="776"/>
                  </a:lnTo>
                  <a:lnTo>
                    <a:pt x="12589" y="946"/>
                  </a:lnTo>
                  <a:lnTo>
                    <a:pt x="12626" y="1229"/>
                  </a:lnTo>
                  <a:lnTo>
                    <a:pt x="12683" y="1551"/>
                  </a:lnTo>
                  <a:lnTo>
                    <a:pt x="12702" y="1891"/>
                  </a:lnTo>
                  <a:lnTo>
                    <a:pt x="12702" y="2231"/>
                  </a:lnTo>
                  <a:lnTo>
                    <a:pt x="12683" y="2382"/>
                  </a:lnTo>
                  <a:lnTo>
                    <a:pt x="12645" y="2496"/>
                  </a:lnTo>
                  <a:lnTo>
                    <a:pt x="12608" y="2609"/>
                  </a:lnTo>
                  <a:lnTo>
                    <a:pt x="12551" y="2685"/>
                  </a:lnTo>
                  <a:lnTo>
                    <a:pt x="12475" y="2722"/>
                  </a:lnTo>
                  <a:lnTo>
                    <a:pt x="12362" y="2722"/>
                  </a:lnTo>
                  <a:lnTo>
                    <a:pt x="12362" y="2722"/>
                  </a:lnTo>
                  <a:lnTo>
                    <a:pt x="12135" y="2703"/>
                  </a:lnTo>
                  <a:lnTo>
                    <a:pt x="12003" y="2666"/>
                  </a:lnTo>
                  <a:lnTo>
                    <a:pt x="11870" y="2628"/>
                  </a:lnTo>
                  <a:lnTo>
                    <a:pt x="11757" y="2590"/>
                  </a:lnTo>
                  <a:lnTo>
                    <a:pt x="11663" y="2514"/>
                  </a:lnTo>
                  <a:lnTo>
                    <a:pt x="11587" y="2420"/>
                  </a:lnTo>
                  <a:lnTo>
                    <a:pt x="11568" y="2363"/>
                  </a:lnTo>
                  <a:lnTo>
                    <a:pt x="11549" y="2307"/>
                  </a:lnTo>
                  <a:lnTo>
                    <a:pt x="11549" y="2307"/>
                  </a:lnTo>
                  <a:lnTo>
                    <a:pt x="11530" y="2061"/>
                  </a:lnTo>
                  <a:lnTo>
                    <a:pt x="11530" y="1796"/>
                  </a:lnTo>
                  <a:lnTo>
                    <a:pt x="11568" y="1286"/>
                  </a:lnTo>
                  <a:lnTo>
                    <a:pt x="11568" y="1286"/>
                  </a:lnTo>
                  <a:lnTo>
                    <a:pt x="11549" y="1002"/>
                  </a:lnTo>
                  <a:lnTo>
                    <a:pt x="11568" y="719"/>
                  </a:lnTo>
                  <a:lnTo>
                    <a:pt x="11568" y="587"/>
                  </a:lnTo>
                  <a:lnTo>
                    <a:pt x="11606" y="454"/>
                  </a:lnTo>
                  <a:lnTo>
                    <a:pt x="11644" y="322"/>
                  </a:lnTo>
                  <a:lnTo>
                    <a:pt x="11700" y="190"/>
                  </a:lnTo>
                  <a:lnTo>
                    <a:pt x="11700" y="190"/>
                  </a:lnTo>
                  <a:lnTo>
                    <a:pt x="11757" y="133"/>
                  </a:lnTo>
                  <a:lnTo>
                    <a:pt x="11795" y="76"/>
                  </a:lnTo>
                  <a:lnTo>
                    <a:pt x="11870" y="39"/>
                  </a:lnTo>
                  <a:lnTo>
                    <a:pt x="11946" y="20"/>
                  </a:lnTo>
                  <a:lnTo>
                    <a:pt x="12022" y="1"/>
                  </a:lnTo>
                  <a:lnTo>
                    <a:pt x="12078" y="20"/>
                  </a:lnTo>
                  <a:lnTo>
                    <a:pt x="12154" y="39"/>
                  </a:lnTo>
                  <a:lnTo>
                    <a:pt x="12230" y="76"/>
                  </a:lnTo>
                  <a:lnTo>
                    <a:pt x="12230" y="76"/>
                  </a:lnTo>
                  <a:lnTo>
                    <a:pt x="12286" y="152"/>
                  </a:lnTo>
                  <a:lnTo>
                    <a:pt x="12324" y="228"/>
                  </a:lnTo>
                  <a:lnTo>
                    <a:pt x="12419" y="417"/>
                  </a:lnTo>
                  <a:lnTo>
                    <a:pt x="12532" y="776"/>
                  </a:lnTo>
                  <a:lnTo>
                    <a:pt x="12532" y="776"/>
                  </a:lnTo>
                  <a:close/>
                  <a:moveTo>
                    <a:pt x="2571" y="13836"/>
                  </a:moveTo>
                  <a:lnTo>
                    <a:pt x="2571" y="13836"/>
                  </a:lnTo>
                  <a:lnTo>
                    <a:pt x="2666" y="13930"/>
                  </a:lnTo>
                  <a:lnTo>
                    <a:pt x="2742" y="14025"/>
                  </a:lnTo>
                  <a:lnTo>
                    <a:pt x="2817" y="14138"/>
                  </a:lnTo>
                  <a:lnTo>
                    <a:pt x="2874" y="14252"/>
                  </a:lnTo>
                  <a:lnTo>
                    <a:pt x="2968" y="14479"/>
                  </a:lnTo>
                  <a:lnTo>
                    <a:pt x="3025" y="14705"/>
                  </a:lnTo>
                  <a:lnTo>
                    <a:pt x="3044" y="14970"/>
                  </a:lnTo>
                  <a:lnTo>
                    <a:pt x="3044" y="15216"/>
                  </a:lnTo>
                  <a:lnTo>
                    <a:pt x="3025" y="15480"/>
                  </a:lnTo>
                  <a:lnTo>
                    <a:pt x="2987" y="15726"/>
                  </a:lnTo>
                  <a:lnTo>
                    <a:pt x="2987" y="15726"/>
                  </a:lnTo>
                  <a:lnTo>
                    <a:pt x="2931" y="16028"/>
                  </a:lnTo>
                  <a:lnTo>
                    <a:pt x="2893" y="16161"/>
                  </a:lnTo>
                  <a:lnTo>
                    <a:pt x="2855" y="16293"/>
                  </a:lnTo>
                  <a:lnTo>
                    <a:pt x="2798" y="16406"/>
                  </a:lnTo>
                  <a:lnTo>
                    <a:pt x="2723" y="16539"/>
                  </a:lnTo>
                  <a:lnTo>
                    <a:pt x="2628" y="16652"/>
                  </a:lnTo>
                  <a:lnTo>
                    <a:pt x="2534" y="16784"/>
                  </a:lnTo>
                  <a:lnTo>
                    <a:pt x="2534" y="16784"/>
                  </a:lnTo>
                  <a:lnTo>
                    <a:pt x="2420" y="16917"/>
                  </a:lnTo>
                  <a:lnTo>
                    <a:pt x="2307" y="17030"/>
                  </a:lnTo>
                  <a:lnTo>
                    <a:pt x="2174" y="17125"/>
                  </a:lnTo>
                  <a:lnTo>
                    <a:pt x="2061" y="17219"/>
                  </a:lnTo>
                  <a:lnTo>
                    <a:pt x="1929" y="17295"/>
                  </a:lnTo>
                  <a:lnTo>
                    <a:pt x="1778" y="17351"/>
                  </a:lnTo>
                  <a:lnTo>
                    <a:pt x="1626" y="17408"/>
                  </a:lnTo>
                  <a:lnTo>
                    <a:pt x="1456" y="17465"/>
                  </a:lnTo>
                  <a:lnTo>
                    <a:pt x="1456" y="17465"/>
                  </a:lnTo>
                  <a:lnTo>
                    <a:pt x="1135" y="17578"/>
                  </a:lnTo>
                  <a:lnTo>
                    <a:pt x="814" y="17729"/>
                  </a:lnTo>
                  <a:lnTo>
                    <a:pt x="814" y="17729"/>
                  </a:lnTo>
                  <a:lnTo>
                    <a:pt x="644" y="17824"/>
                  </a:lnTo>
                  <a:lnTo>
                    <a:pt x="644" y="17824"/>
                  </a:lnTo>
                  <a:lnTo>
                    <a:pt x="303" y="18032"/>
                  </a:lnTo>
                  <a:lnTo>
                    <a:pt x="303" y="18032"/>
                  </a:lnTo>
                  <a:lnTo>
                    <a:pt x="284" y="18032"/>
                  </a:lnTo>
                  <a:lnTo>
                    <a:pt x="247" y="18013"/>
                  </a:lnTo>
                  <a:lnTo>
                    <a:pt x="247" y="18013"/>
                  </a:lnTo>
                  <a:lnTo>
                    <a:pt x="247" y="17994"/>
                  </a:lnTo>
                  <a:lnTo>
                    <a:pt x="266" y="17975"/>
                  </a:lnTo>
                  <a:lnTo>
                    <a:pt x="266" y="17975"/>
                  </a:lnTo>
                  <a:lnTo>
                    <a:pt x="644" y="17729"/>
                  </a:lnTo>
                  <a:lnTo>
                    <a:pt x="644" y="17729"/>
                  </a:lnTo>
                  <a:lnTo>
                    <a:pt x="814" y="17635"/>
                  </a:lnTo>
                  <a:lnTo>
                    <a:pt x="814" y="12551"/>
                  </a:lnTo>
                  <a:lnTo>
                    <a:pt x="814" y="12551"/>
                  </a:lnTo>
                  <a:lnTo>
                    <a:pt x="455" y="12248"/>
                  </a:lnTo>
                  <a:lnTo>
                    <a:pt x="284" y="12078"/>
                  </a:lnTo>
                  <a:lnTo>
                    <a:pt x="133" y="11908"/>
                  </a:lnTo>
                  <a:lnTo>
                    <a:pt x="133" y="11908"/>
                  </a:lnTo>
                  <a:lnTo>
                    <a:pt x="58" y="11814"/>
                  </a:lnTo>
                  <a:lnTo>
                    <a:pt x="20" y="11776"/>
                  </a:lnTo>
                  <a:lnTo>
                    <a:pt x="1" y="11719"/>
                  </a:lnTo>
                  <a:lnTo>
                    <a:pt x="1" y="11719"/>
                  </a:lnTo>
                  <a:lnTo>
                    <a:pt x="20" y="11700"/>
                  </a:lnTo>
                  <a:lnTo>
                    <a:pt x="58" y="11681"/>
                  </a:lnTo>
                  <a:lnTo>
                    <a:pt x="77" y="11700"/>
                  </a:lnTo>
                  <a:lnTo>
                    <a:pt x="77" y="11738"/>
                  </a:lnTo>
                  <a:lnTo>
                    <a:pt x="77" y="11738"/>
                  </a:lnTo>
                  <a:lnTo>
                    <a:pt x="247" y="11927"/>
                  </a:lnTo>
                  <a:lnTo>
                    <a:pt x="436" y="12116"/>
                  </a:lnTo>
                  <a:lnTo>
                    <a:pt x="625" y="12286"/>
                  </a:lnTo>
                  <a:lnTo>
                    <a:pt x="814" y="12456"/>
                  </a:lnTo>
                  <a:lnTo>
                    <a:pt x="814" y="12456"/>
                  </a:lnTo>
                  <a:lnTo>
                    <a:pt x="1211" y="12759"/>
                  </a:lnTo>
                  <a:lnTo>
                    <a:pt x="1607" y="13061"/>
                  </a:lnTo>
                  <a:lnTo>
                    <a:pt x="1607" y="13061"/>
                  </a:lnTo>
                  <a:lnTo>
                    <a:pt x="1853" y="13231"/>
                  </a:lnTo>
                  <a:lnTo>
                    <a:pt x="2099" y="13420"/>
                  </a:lnTo>
                  <a:lnTo>
                    <a:pt x="2345" y="13609"/>
                  </a:lnTo>
                  <a:lnTo>
                    <a:pt x="2571" y="13836"/>
                  </a:lnTo>
                  <a:lnTo>
                    <a:pt x="2571" y="13836"/>
                  </a:lnTo>
                  <a:close/>
                  <a:moveTo>
                    <a:pt x="51013" y="2099"/>
                  </a:moveTo>
                  <a:lnTo>
                    <a:pt x="51013" y="2099"/>
                  </a:lnTo>
                  <a:lnTo>
                    <a:pt x="51165" y="2477"/>
                  </a:lnTo>
                  <a:lnTo>
                    <a:pt x="51240" y="2666"/>
                  </a:lnTo>
                  <a:lnTo>
                    <a:pt x="51297" y="2836"/>
                  </a:lnTo>
                  <a:lnTo>
                    <a:pt x="51335" y="3025"/>
                  </a:lnTo>
                  <a:lnTo>
                    <a:pt x="51354" y="3214"/>
                  </a:lnTo>
                  <a:lnTo>
                    <a:pt x="51354" y="3422"/>
                  </a:lnTo>
                  <a:lnTo>
                    <a:pt x="51316" y="3630"/>
                  </a:lnTo>
                  <a:lnTo>
                    <a:pt x="51316" y="3630"/>
                  </a:lnTo>
                  <a:lnTo>
                    <a:pt x="51297" y="3724"/>
                  </a:lnTo>
                  <a:lnTo>
                    <a:pt x="51259" y="3838"/>
                  </a:lnTo>
                  <a:lnTo>
                    <a:pt x="51221" y="3875"/>
                  </a:lnTo>
                  <a:lnTo>
                    <a:pt x="51183" y="3913"/>
                  </a:lnTo>
                  <a:lnTo>
                    <a:pt x="51146" y="3932"/>
                  </a:lnTo>
                  <a:lnTo>
                    <a:pt x="51089" y="3932"/>
                  </a:lnTo>
                  <a:lnTo>
                    <a:pt x="51089" y="3932"/>
                  </a:lnTo>
                  <a:lnTo>
                    <a:pt x="50994" y="3913"/>
                  </a:lnTo>
                  <a:lnTo>
                    <a:pt x="50900" y="3856"/>
                  </a:lnTo>
                  <a:lnTo>
                    <a:pt x="50711" y="3686"/>
                  </a:lnTo>
                  <a:lnTo>
                    <a:pt x="50541" y="3516"/>
                  </a:lnTo>
                  <a:lnTo>
                    <a:pt x="50427" y="3346"/>
                  </a:lnTo>
                  <a:lnTo>
                    <a:pt x="50427" y="3346"/>
                  </a:lnTo>
                  <a:lnTo>
                    <a:pt x="50352" y="3214"/>
                  </a:lnTo>
                  <a:lnTo>
                    <a:pt x="50314" y="3100"/>
                  </a:lnTo>
                  <a:lnTo>
                    <a:pt x="50295" y="2949"/>
                  </a:lnTo>
                  <a:lnTo>
                    <a:pt x="50276" y="2817"/>
                  </a:lnTo>
                  <a:lnTo>
                    <a:pt x="50276" y="2817"/>
                  </a:lnTo>
                  <a:lnTo>
                    <a:pt x="50257" y="2533"/>
                  </a:lnTo>
                  <a:lnTo>
                    <a:pt x="50257" y="2401"/>
                  </a:lnTo>
                  <a:lnTo>
                    <a:pt x="50257" y="2250"/>
                  </a:lnTo>
                  <a:lnTo>
                    <a:pt x="50257" y="2250"/>
                  </a:lnTo>
                  <a:lnTo>
                    <a:pt x="50257" y="2231"/>
                  </a:lnTo>
                  <a:lnTo>
                    <a:pt x="50257" y="2231"/>
                  </a:lnTo>
                  <a:lnTo>
                    <a:pt x="50276" y="2099"/>
                  </a:lnTo>
                  <a:lnTo>
                    <a:pt x="50276" y="2099"/>
                  </a:lnTo>
                  <a:lnTo>
                    <a:pt x="50352" y="1815"/>
                  </a:lnTo>
                  <a:lnTo>
                    <a:pt x="50409" y="1702"/>
                  </a:lnTo>
                  <a:lnTo>
                    <a:pt x="50484" y="1569"/>
                  </a:lnTo>
                  <a:lnTo>
                    <a:pt x="50484" y="1569"/>
                  </a:lnTo>
                  <a:lnTo>
                    <a:pt x="50541" y="1532"/>
                  </a:lnTo>
                  <a:lnTo>
                    <a:pt x="50579" y="1513"/>
                  </a:lnTo>
                  <a:lnTo>
                    <a:pt x="50616" y="1513"/>
                  </a:lnTo>
                  <a:lnTo>
                    <a:pt x="50673" y="1513"/>
                  </a:lnTo>
                  <a:lnTo>
                    <a:pt x="50749" y="1569"/>
                  </a:lnTo>
                  <a:lnTo>
                    <a:pt x="50805" y="1664"/>
                  </a:lnTo>
                  <a:lnTo>
                    <a:pt x="50881" y="1796"/>
                  </a:lnTo>
                  <a:lnTo>
                    <a:pt x="50919" y="1910"/>
                  </a:lnTo>
                  <a:lnTo>
                    <a:pt x="51013" y="2099"/>
                  </a:lnTo>
                  <a:lnTo>
                    <a:pt x="51013" y="2099"/>
                  </a:lnTo>
                  <a:close/>
                  <a:moveTo>
                    <a:pt x="45079" y="16558"/>
                  </a:moveTo>
                  <a:lnTo>
                    <a:pt x="45079" y="16558"/>
                  </a:lnTo>
                  <a:lnTo>
                    <a:pt x="45154" y="16992"/>
                  </a:lnTo>
                  <a:lnTo>
                    <a:pt x="45173" y="17200"/>
                  </a:lnTo>
                  <a:lnTo>
                    <a:pt x="45154" y="17408"/>
                  </a:lnTo>
                  <a:lnTo>
                    <a:pt x="45154" y="17408"/>
                  </a:lnTo>
                  <a:lnTo>
                    <a:pt x="45097" y="17597"/>
                  </a:lnTo>
                  <a:lnTo>
                    <a:pt x="45022" y="17767"/>
                  </a:lnTo>
                  <a:lnTo>
                    <a:pt x="44927" y="17918"/>
                  </a:lnTo>
                  <a:lnTo>
                    <a:pt x="44814" y="18070"/>
                  </a:lnTo>
                  <a:lnTo>
                    <a:pt x="44568" y="18353"/>
                  </a:lnTo>
                  <a:lnTo>
                    <a:pt x="44304" y="18618"/>
                  </a:lnTo>
                  <a:lnTo>
                    <a:pt x="44304" y="18618"/>
                  </a:lnTo>
                  <a:lnTo>
                    <a:pt x="44228" y="18674"/>
                  </a:lnTo>
                  <a:lnTo>
                    <a:pt x="44152" y="18731"/>
                  </a:lnTo>
                  <a:lnTo>
                    <a:pt x="43963" y="18807"/>
                  </a:lnTo>
                  <a:lnTo>
                    <a:pt x="43793" y="18845"/>
                  </a:lnTo>
                  <a:lnTo>
                    <a:pt x="43585" y="18882"/>
                  </a:lnTo>
                  <a:lnTo>
                    <a:pt x="43585" y="18882"/>
                  </a:lnTo>
                  <a:lnTo>
                    <a:pt x="43018" y="18939"/>
                  </a:lnTo>
                  <a:lnTo>
                    <a:pt x="42716" y="18958"/>
                  </a:lnTo>
                  <a:lnTo>
                    <a:pt x="42433" y="18977"/>
                  </a:lnTo>
                  <a:lnTo>
                    <a:pt x="42433" y="18977"/>
                  </a:lnTo>
                  <a:lnTo>
                    <a:pt x="42149" y="18958"/>
                  </a:lnTo>
                  <a:lnTo>
                    <a:pt x="42017" y="18939"/>
                  </a:lnTo>
                  <a:lnTo>
                    <a:pt x="41884" y="18920"/>
                  </a:lnTo>
                  <a:lnTo>
                    <a:pt x="41771" y="18882"/>
                  </a:lnTo>
                  <a:lnTo>
                    <a:pt x="41639" y="18826"/>
                  </a:lnTo>
                  <a:lnTo>
                    <a:pt x="41544" y="18750"/>
                  </a:lnTo>
                  <a:lnTo>
                    <a:pt x="41450" y="18656"/>
                  </a:lnTo>
                  <a:lnTo>
                    <a:pt x="41450" y="18656"/>
                  </a:lnTo>
                  <a:lnTo>
                    <a:pt x="41355" y="18561"/>
                  </a:lnTo>
                  <a:lnTo>
                    <a:pt x="41298" y="18467"/>
                  </a:lnTo>
                  <a:lnTo>
                    <a:pt x="41166" y="18259"/>
                  </a:lnTo>
                  <a:lnTo>
                    <a:pt x="41072" y="18032"/>
                  </a:lnTo>
                  <a:lnTo>
                    <a:pt x="40958" y="17824"/>
                  </a:lnTo>
                  <a:lnTo>
                    <a:pt x="40958" y="17824"/>
                  </a:lnTo>
                  <a:lnTo>
                    <a:pt x="40845" y="17616"/>
                  </a:lnTo>
                  <a:lnTo>
                    <a:pt x="40731" y="17389"/>
                  </a:lnTo>
                  <a:lnTo>
                    <a:pt x="40637" y="17162"/>
                  </a:lnTo>
                  <a:lnTo>
                    <a:pt x="40580" y="16954"/>
                  </a:lnTo>
                  <a:lnTo>
                    <a:pt x="40561" y="16728"/>
                  </a:lnTo>
                  <a:lnTo>
                    <a:pt x="40561" y="16614"/>
                  </a:lnTo>
                  <a:lnTo>
                    <a:pt x="40580" y="16501"/>
                  </a:lnTo>
                  <a:lnTo>
                    <a:pt x="40618" y="16387"/>
                  </a:lnTo>
                  <a:lnTo>
                    <a:pt x="40675" y="16293"/>
                  </a:lnTo>
                  <a:lnTo>
                    <a:pt x="40731" y="16180"/>
                  </a:lnTo>
                  <a:lnTo>
                    <a:pt x="40826" y="16066"/>
                  </a:lnTo>
                  <a:lnTo>
                    <a:pt x="40826" y="16066"/>
                  </a:lnTo>
                  <a:lnTo>
                    <a:pt x="41034" y="15839"/>
                  </a:lnTo>
                  <a:lnTo>
                    <a:pt x="41261" y="15631"/>
                  </a:lnTo>
                  <a:lnTo>
                    <a:pt x="41506" y="15424"/>
                  </a:lnTo>
                  <a:lnTo>
                    <a:pt x="41752" y="15216"/>
                  </a:lnTo>
                  <a:lnTo>
                    <a:pt x="42281" y="14857"/>
                  </a:lnTo>
                  <a:lnTo>
                    <a:pt x="42792" y="14479"/>
                  </a:lnTo>
                  <a:lnTo>
                    <a:pt x="42792" y="14479"/>
                  </a:lnTo>
                  <a:lnTo>
                    <a:pt x="43094" y="14271"/>
                  </a:lnTo>
                  <a:lnTo>
                    <a:pt x="43378" y="14063"/>
                  </a:lnTo>
                  <a:lnTo>
                    <a:pt x="43378" y="14063"/>
                  </a:lnTo>
                  <a:lnTo>
                    <a:pt x="43396" y="14044"/>
                  </a:lnTo>
                  <a:lnTo>
                    <a:pt x="43396" y="14044"/>
                  </a:lnTo>
                  <a:lnTo>
                    <a:pt x="43415" y="14025"/>
                  </a:lnTo>
                  <a:lnTo>
                    <a:pt x="43434" y="14025"/>
                  </a:lnTo>
                  <a:lnTo>
                    <a:pt x="43472" y="14044"/>
                  </a:lnTo>
                  <a:lnTo>
                    <a:pt x="43491" y="14063"/>
                  </a:lnTo>
                  <a:lnTo>
                    <a:pt x="43491" y="14063"/>
                  </a:lnTo>
                  <a:lnTo>
                    <a:pt x="43529" y="14082"/>
                  </a:lnTo>
                  <a:lnTo>
                    <a:pt x="43548" y="14119"/>
                  </a:lnTo>
                  <a:lnTo>
                    <a:pt x="43567" y="14138"/>
                  </a:lnTo>
                  <a:lnTo>
                    <a:pt x="43567" y="14138"/>
                  </a:lnTo>
                  <a:lnTo>
                    <a:pt x="43680" y="14233"/>
                  </a:lnTo>
                  <a:lnTo>
                    <a:pt x="43680" y="14233"/>
                  </a:lnTo>
                  <a:lnTo>
                    <a:pt x="43945" y="14479"/>
                  </a:lnTo>
                  <a:lnTo>
                    <a:pt x="44171" y="14743"/>
                  </a:lnTo>
                  <a:lnTo>
                    <a:pt x="44171" y="14743"/>
                  </a:lnTo>
                  <a:lnTo>
                    <a:pt x="44323" y="14932"/>
                  </a:lnTo>
                  <a:lnTo>
                    <a:pt x="44474" y="15140"/>
                  </a:lnTo>
                  <a:lnTo>
                    <a:pt x="44625" y="15367"/>
                  </a:lnTo>
                  <a:lnTo>
                    <a:pt x="44738" y="15594"/>
                  </a:lnTo>
                  <a:lnTo>
                    <a:pt x="44852" y="15820"/>
                  </a:lnTo>
                  <a:lnTo>
                    <a:pt x="44946" y="16066"/>
                  </a:lnTo>
                  <a:lnTo>
                    <a:pt x="45022" y="16312"/>
                  </a:lnTo>
                  <a:lnTo>
                    <a:pt x="45079" y="16558"/>
                  </a:lnTo>
                  <a:lnTo>
                    <a:pt x="45079" y="16558"/>
                  </a:lnTo>
                  <a:close/>
                  <a:moveTo>
                    <a:pt x="33417" y="18674"/>
                  </a:moveTo>
                  <a:lnTo>
                    <a:pt x="33417" y="18674"/>
                  </a:lnTo>
                  <a:lnTo>
                    <a:pt x="33568" y="18656"/>
                  </a:lnTo>
                  <a:lnTo>
                    <a:pt x="33700" y="18674"/>
                  </a:lnTo>
                  <a:lnTo>
                    <a:pt x="33795" y="18712"/>
                  </a:lnTo>
                  <a:lnTo>
                    <a:pt x="33852" y="18788"/>
                  </a:lnTo>
                  <a:lnTo>
                    <a:pt x="33871" y="18882"/>
                  </a:lnTo>
                  <a:lnTo>
                    <a:pt x="33871" y="18996"/>
                  </a:lnTo>
                  <a:lnTo>
                    <a:pt x="33814" y="19128"/>
                  </a:lnTo>
                  <a:lnTo>
                    <a:pt x="33757" y="19260"/>
                  </a:lnTo>
                  <a:lnTo>
                    <a:pt x="33757" y="19260"/>
                  </a:lnTo>
                  <a:lnTo>
                    <a:pt x="33606" y="19468"/>
                  </a:lnTo>
                  <a:lnTo>
                    <a:pt x="33455" y="19676"/>
                  </a:lnTo>
                  <a:lnTo>
                    <a:pt x="33133" y="20073"/>
                  </a:lnTo>
                  <a:lnTo>
                    <a:pt x="33133" y="20073"/>
                  </a:lnTo>
                  <a:lnTo>
                    <a:pt x="32963" y="20262"/>
                  </a:lnTo>
                  <a:lnTo>
                    <a:pt x="32869" y="20357"/>
                  </a:lnTo>
                  <a:lnTo>
                    <a:pt x="32774" y="20451"/>
                  </a:lnTo>
                  <a:lnTo>
                    <a:pt x="32661" y="20508"/>
                  </a:lnTo>
                  <a:lnTo>
                    <a:pt x="32548" y="20564"/>
                  </a:lnTo>
                  <a:lnTo>
                    <a:pt x="32434" y="20602"/>
                  </a:lnTo>
                  <a:lnTo>
                    <a:pt x="32302" y="20602"/>
                  </a:lnTo>
                  <a:lnTo>
                    <a:pt x="32302" y="20602"/>
                  </a:lnTo>
                  <a:lnTo>
                    <a:pt x="32075" y="20583"/>
                  </a:lnTo>
                  <a:lnTo>
                    <a:pt x="31848" y="20564"/>
                  </a:lnTo>
                  <a:lnTo>
                    <a:pt x="31621" y="20508"/>
                  </a:lnTo>
                  <a:lnTo>
                    <a:pt x="31527" y="20470"/>
                  </a:lnTo>
                  <a:lnTo>
                    <a:pt x="31432" y="20413"/>
                  </a:lnTo>
                  <a:lnTo>
                    <a:pt x="31432" y="20413"/>
                  </a:lnTo>
                  <a:lnTo>
                    <a:pt x="31376" y="20357"/>
                  </a:lnTo>
                  <a:lnTo>
                    <a:pt x="31319" y="20300"/>
                  </a:lnTo>
                  <a:lnTo>
                    <a:pt x="31281" y="20243"/>
                  </a:lnTo>
                  <a:lnTo>
                    <a:pt x="31262" y="20168"/>
                  </a:lnTo>
                  <a:lnTo>
                    <a:pt x="31262" y="20092"/>
                  </a:lnTo>
                  <a:lnTo>
                    <a:pt x="31262" y="20016"/>
                  </a:lnTo>
                  <a:lnTo>
                    <a:pt x="31281" y="19960"/>
                  </a:lnTo>
                  <a:lnTo>
                    <a:pt x="31319" y="19884"/>
                  </a:lnTo>
                  <a:lnTo>
                    <a:pt x="31319" y="19884"/>
                  </a:lnTo>
                  <a:lnTo>
                    <a:pt x="31414" y="19733"/>
                  </a:lnTo>
                  <a:lnTo>
                    <a:pt x="31527" y="19619"/>
                  </a:lnTo>
                  <a:lnTo>
                    <a:pt x="31659" y="19525"/>
                  </a:lnTo>
                  <a:lnTo>
                    <a:pt x="31792" y="19430"/>
                  </a:lnTo>
                  <a:lnTo>
                    <a:pt x="31792" y="19430"/>
                  </a:lnTo>
                  <a:lnTo>
                    <a:pt x="32170" y="19185"/>
                  </a:lnTo>
                  <a:lnTo>
                    <a:pt x="32566" y="18958"/>
                  </a:lnTo>
                  <a:lnTo>
                    <a:pt x="32774" y="18863"/>
                  </a:lnTo>
                  <a:lnTo>
                    <a:pt x="32982" y="18788"/>
                  </a:lnTo>
                  <a:lnTo>
                    <a:pt x="33190" y="18731"/>
                  </a:lnTo>
                  <a:lnTo>
                    <a:pt x="33417" y="18674"/>
                  </a:lnTo>
                  <a:lnTo>
                    <a:pt x="33417" y="18674"/>
                  </a:lnTo>
                  <a:close/>
                  <a:moveTo>
                    <a:pt x="30884" y="35836"/>
                  </a:moveTo>
                  <a:lnTo>
                    <a:pt x="30884" y="35836"/>
                  </a:lnTo>
                  <a:lnTo>
                    <a:pt x="30922" y="35987"/>
                  </a:lnTo>
                  <a:lnTo>
                    <a:pt x="30941" y="36138"/>
                  </a:lnTo>
                  <a:lnTo>
                    <a:pt x="30941" y="36214"/>
                  </a:lnTo>
                  <a:lnTo>
                    <a:pt x="30922" y="36290"/>
                  </a:lnTo>
                  <a:lnTo>
                    <a:pt x="30884" y="36346"/>
                  </a:lnTo>
                  <a:lnTo>
                    <a:pt x="30847" y="36422"/>
                  </a:lnTo>
                  <a:lnTo>
                    <a:pt x="30847" y="36422"/>
                  </a:lnTo>
                  <a:lnTo>
                    <a:pt x="30752" y="36498"/>
                  </a:lnTo>
                  <a:lnTo>
                    <a:pt x="30620" y="36573"/>
                  </a:lnTo>
                  <a:lnTo>
                    <a:pt x="30506" y="36630"/>
                  </a:lnTo>
                  <a:lnTo>
                    <a:pt x="30374" y="36668"/>
                  </a:lnTo>
                  <a:lnTo>
                    <a:pt x="30091" y="36724"/>
                  </a:lnTo>
                  <a:lnTo>
                    <a:pt x="29826" y="36743"/>
                  </a:lnTo>
                  <a:lnTo>
                    <a:pt x="29826" y="36743"/>
                  </a:lnTo>
                  <a:lnTo>
                    <a:pt x="29694" y="36743"/>
                  </a:lnTo>
                  <a:lnTo>
                    <a:pt x="29580" y="36706"/>
                  </a:lnTo>
                  <a:lnTo>
                    <a:pt x="29467" y="36668"/>
                  </a:lnTo>
                  <a:lnTo>
                    <a:pt x="29372" y="36611"/>
                  </a:lnTo>
                  <a:lnTo>
                    <a:pt x="29278" y="36554"/>
                  </a:lnTo>
                  <a:lnTo>
                    <a:pt x="29183" y="36479"/>
                  </a:lnTo>
                  <a:lnTo>
                    <a:pt x="29013" y="36290"/>
                  </a:lnTo>
                  <a:lnTo>
                    <a:pt x="29013" y="36290"/>
                  </a:lnTo>
                  <a:lnTo>
                    <a:pt x="28805" y="36044"/>
                  </a:lnTo>
                  <a:lnTo>
                    <a:pt x="28692" y="35912"/>
                  </a:lnTo>
                  <a:lnTo>
                    <a:pt x="28597" y="35760"/>
                  </a:lnTo>
                  <a:lnTo>
                    <a:pt x="28597" y="35760"/>
                  </a:lnTo>
                  <a:lnTo>
                    <a:pt x="28541" y="35628"/>
                  </a:lnTo>
                  <a:lnTo>
                    <a:pt x="28484" y="35496"/>
                  </a:lnTo>
                  <a:lnTo>
                    <a:pt x="28446" y="35345"/>
                  </a:lnTo>
                  <a:lnTo>
                    <a:pt x="28408" y="35212"/>
                  </a:lnTo>
                  <a:lnTo>
                    <a:pt x="28408" y="34910"/>
                  </a:lnTo>
                  <a:lnTo>
                    <a:pt x="28427" y="34608"/>
                  </a:lnTo>
                  <a:lnTo>
                    <a:pt x="28427" y="34608"/>
                  </a:lnTo>
                  <a:lnTo>
                    <a:pt x="28446" y="34362"/>
                  </a:lnTo>
                  <a:lnTo>
                    <a:pt x="28484" y="34116"/>
                  </a:lnTo>
                  <a:lnTo>
                    <a:pt x="28560" y="33870"/>
                  </a:lnTo>
                  <a:lnTo>
                    <a:pt x="28654" y="33644"/>
                  </a:lnTo>
                  <a:lnTo>
                    <a:pt x="28654" y="33644"/>
                  </a:lnTo>
                  <a:lnTo>
                    <a:pt x="28862" y="33190"/>
                  </a:lnTo>
                  <a:lnTo>
                    <a:pt x="28975" y="32982"/>
                  </a:lnTo>
                  <a:lnTo>
                    <a:pt x="29108" y="32774"/>
                  </a:lnTo>
                  <a:lnTo>
                    <a:pt x="29108" y="32774"/>
                  </a:lnTo>
                  <a:lnTo>
                    <a:pt x="29089" y="32736"/>
                  </a:lnTo>
                  <a:lnTo>
                    <a:pt x="29108" y="32699"/>
                  </a:lnTo>
                  <a:lnTo>
                    <a:pt x="29164" y="32642"/>
                  </a:lnTo>
                  <a:lnTo>
                    <a:pt x="29164" y="32642"/>
                  </a:lnTo>
                  <a:lnTo>
                    <a:pt x="29240" y="32604"/>
                  </a:lnTo>
                  <a:lnTo>
                    <a:pt x="29316" y="32566"/>
                  </a:lnTo>
                  <a:lnTo>
                    <a:pt x="29391" y="32547"/>
                  </a:lnTo>
                  <a:lnTo>
                    <a:pt x="29467" y="32547"/>
                  </a:lnTo>
                  <a:lnTo>
                    <a:pt x="29467" y="32547"/>
                  </a:lnTo>
                  <a:lnTo>
                    <a:pt x="29561" y="32566"/>
                  </a:lnTo>
                  <a:lnTo>
                    <a:pt x="29618" y="32604"/>
                  </a:lnTo>
                  <a:lnTo>
                    <a:pt x="29750" y="32718"/>
                  </a:lnTo>
                  <a:lnTo>
                    <a:pt x="29845" y="32850"/>
                  </a:lnTo>
                  <a:lnTo>
                    <a:pt x="29939" y="32982"/>
                  </a:lnTo>
                  <a:lnTo>
                    <a:pt x="29939" y="32982"/>
                  </a:lnTo>
                  <a:lnTo>
                    <a:pt x="30015" y="33133"/>
                  </a:lnTo>
                  <a:lnTo>
                    <a:pt x="30091" y="33285"/>
                  </a:lnTo>
                  <a:lnTo>
                    <a:pt x="30223" y="33587"/>
                  </a:lnTo>
                  <a:lnTo>
                    <a:pt x="30298" y="33908"/>
                  </a:lnTo>
                  <a:lnTo>
                    <a:pt x="30393" y="34248"/>
                  </a:lnTo>
                  <a:lnTo>
                    <a:pt x="30393" y="34248"/>
                  </a:lnTo>
                  <a:lnTo>
                    <a:pt x="30487" y="34645"/>
                  </a:lnTo>
                  <a:lnTo>
                    <a:pt x="30601" y="35042"/>
                  </a:lnTo>
                  <a:lnTo>
                    <a:pt x="30884" y="35836"/>
                  </a:lnTo>
                  <a:lnTo>
                    <a:pt x="30884" y="35836"/>
                  </a:lnTo>
                  <a:close/>
                  <a:moveTo>
                    <a:pt x="12721" y="44398"/>
                  </a:moveTo>
                  <a:lnTo>
                    <a:pt x="12721" y="44398"/>
                  </a:lnTo>
                  <a:lnTo>
                    <a:pt x="12759" y="44398"/>
                  </a:lnTo>
                  <a:lnTo>
                    <a:pt x="12759" y="44436"/>
                  </a:lnTo>
                  <a:lnTo>
                    <a:pt x="12759" y="44436"/>
                  </a:lnTo>
                  <a:lnTo>
                    <a:pt x="12759" y="44663"/>
                  </a:lnTo>
                  <a:lnTo>
                    <a:pt x="12759" y="44908"/>
                  </a:lnTo>
                  <a:lnTo>
                    <a:pt x="12778" y="45381"/>
                  </a:lnTo>
                  <a:lnTo>
                    <a:pt x="12778" y="45381"/>
                  </a:lnTo>
                  <a:lnTo>
                    <a:pt x="12778" y="45551"/>
                  </a:lnTo>
                  <a:lnTo>
                    <a:pt x="12740" y="45721"/>
                  </a:lnTo>
                  <a:lnTo>
                    <a:pt x="12683" y="45872"/>
                  </a:lnTo>
                  <a:lnTo>
                    <a:pt x="12626" y="46042"/>
                  </a:lnTo>
                  <a:lnTo>
                    <a:pt x="12626" y="46042"/>
                  </a:lnTo>
                  <a:lnTo>
                    <a:pt x="12494" y="46326"/>
                  </a:lnTo>
                  <a:lnTo>
                    <a:pt x="12419" y="46477"/>
                  </a:lnTo>
                  <a:lnTo>
                    <a:pt x="12343" y="46609"/>
                  </a:lnTo>
                  <a:lnTo>
                    <a:pt x="12230" y="46742"/>
                  </a:lnTo>
                  <a:lnTo>
                    <a:pt x="12116" y="46836"/>
                  </a:lnTo>
                  <a:lnTo>
                    <a:pt x="12041" y="46874"/>
                  </a:lnTo>
                  <a:lnTo>
                    <a:pt x="11965" y="46893"/>
                  </a:lnTo>
                  <a:lnTo>
                    <a:pt x="11889" y="46912"/>
                  </a:lnTo>
                  <a:lnTo>
                    <a:pt x="11814" y="46912"/>
                  </a:lnTo>
                  <a:lnTo>
                    <a:pt x="11814" y="46912"/>
                  </a:lnTo>
                  <a:lnTo>
                    <a:pt x="11549" y="46893"/>
                  </a:lnTo>
                  <a:lnTo>
                    <a:pt x="11341" y="46836"/>
                  </a:lnTo>
                  <a:lnTo>
                    <a:pt x="11171" y="46761"/>
                  </a:lnTo>
                  <a:lnTo>
                    <a:pt x="11114" y="46704"/>
                  </a:lnTo>
                  <a:lnTo>
                    <a:pt x="11058" y="46647"/>
                  </a:lnTo>
                  <a:lnTo>
                    <a:pt x="11001" y="46590"/>
                  </a:lnTo>
                  <a:lnTo>
                    <a:pt x="10963" y="46515"/>
                  </a:lnTo>
                  <a:lnTo>
                    <a:pt x="10888" y="46345"/>
                  </a:lnTo>
                  <a:lnTo>
                    <a:pt x="10850" y="46137"/>
                  </a:lnTo>
                  <a:lnTo>
                    <a:pt x="10831" y="45872"/>
                  </a:lnTo>
                  <a:lnTo>
                    <a:pt x="10831" y="45872"/>
                  </a:lnTo>
                  <a:lnTo>
                    <a:pt x="10831" y="45475"/>
                  </a:lnTo>
                  <a:lnTo>
                    <a:pt x="10850" y="45267"/>
                  </a:lnTo>
                  <a:lnTo>
                    <a:pt x="10888" y="45078"/>
                  </a:lnTo>
                  <a:lnTo>
                    <a:pt x="10925" y="44871"/>
                  </a:lnTo>
                  <a:lnTo>
                    <a:pt x="11001" y="44700"/>
                  </a:lnTo>
                  <a:lnTo>
                    <a:pt x="11114" y="44530"/>
                  </a:lnTo>
                  <a:lnTo>
                    <a:pt x="11190" y="44474"/>
                  </a:lnTo>
                  <a:lnTo>
                    <a:pt x="11285" y="44398"/>
                  </a:lnTo>
                  <a:lnTo>
                    <a:pt x="11285" y="44398"/>
                  </a:lnTo>
                  <a:lnTo>
                    <a:pt x="11398" y="44341"/>
                  </a:lnTo>
                  <a:lnTo>
                    <a:pt x="11511" y="44322"/>
                  </a:lnTo>
                  <a:lnTo>
                    <a:pt x="11776" y="44285"/>
                  </a:lnTo>
                  <a:lnTo>
                    <a:pt x="12041" y="44266"/>
                  </a:lnTo>
                  <a:lnTo>
                    <a:pt x="12305" y="44266"/>
                  </a:lnTo>
                  <a:lnTo>
                    <a:pt x="12305" y="44266"/>
                  </a:lnTo>
                  <a:lnTo>
                    <a:pt x="12645" y="44247"/>
                  </a:lnTo>
                  <a:lnTo>
                    <a:pt x="12645" y="44247"/>
                  </a:lnTo>
                  <a:lnTo>
                    <a:pt x="12664" y="44190"/>
                  </a:lnTo>
                  <a:lnTo>
                    <a:pt x="12664" y="44190"/>
                  </a:lnTo>
                  <a:lnTo>
                    <a:pt x="12702" y="44190"/>
                  </a:lnTo>
                  <a:lnTo>
                    <a:pt x="12702" y="44190"/>
                  </a:lnTo>
                  <a:lnTo>
                    <a:pt x="12721" y="44190"/>
                  </a:lnTo>
                  <a:lnTo>
                    <a:pt x="12721" y="44209"/>
                  </a:lnTo>
                  <a:lnTo>
                    <a:pt x="12721" y="44247"/>
                  </a:lnTo>
                  <a:lnTo>
                    <a:pt x="12721" y="44247"/>
                  </a:lnTo>
                  <a:lnTo>
                    <a:pt x="12740" y="44247"/>
                  </a:lnTo>
                  <a:lnTo>
                    <a:pt x="12740" y="44247"/>
                  </a:lnTo>
                  <a:lnTo>
                    <a:pt x="12759" y="44247"/>
                  </a:lnTo>
                  <a:lnTo>
                    <a:pt x="12778" y="44285"/>
                  </a:lnTo>
                  <a:lnTo>
                    <a:pt x="12778" y="44285"/>
                  </a:lnTo>
                  <a:lnTo>
                    <a:pt x="12759" y="44304"/>
                  </a:lnTo>
                  <a:lnTo>
                    <a:pt x="12740" y="44322"/>
                  </a:lnTo>
                  <a:lnTo>
                    <a:pt x="12740" y="44322"/>
                  </a:lnTo>
                  <a:lnTo>
                    <a:pt x="12721" y="44322"/>
                  </a:lnTo>
                  <a:lnTo>
                    <a:pt x="12721" y="44322"/>
                  </a:lnTo>
                  <a:lnTo>
                    <a:pt x="12721" y="44398"/>
                  </a:lnTo>
                  <a:lnTo>
                    <a:pt x="12721" y="44398"/>
                  </a:lnTo>
                  <a:close/>
                  <a:moveTo>
                    <a:pt x="18656" y="56041"/>
                  </a:moveTo>
                  <a:lnTo>
                    <a:pt x="18656" y="56041"/>
                  </a:lnTo>
                  <a:lnTo>
                    <a:pt x="18694" y="56324"/>
                  </a:lnTo>
                  <a:lnTo>
                    <a:pt x="18712" y="56513"/>
                  </a:lnTo>
                  <a:lnTo>
                    <a:pt x="18712" y="56683"/>
                  </a:lnTo>
                  <a:lnTo>
                    <a:pt x="18694" y="56853"/>
                  </a:lnTo>
                  <a:lnTo>
                    <a:pt x="18675" y="56929"/>
                  </a:lnTo>
                  <a:lnTo>
                    <a:pt x="18637" y="56986"/>
                  </a:lnTo>
                  <a:lnTo>
                    <a:pt x="18599" y="57024"/>
                  </a:lnTo>
                  <a:lnTo>
                    <a:pt x="18542" y="57061"/>
                  </a:lnTo>
                  <a:lnTo>
                    <a:pt x="18467" y="57061"/>
                  </a:lnTo>
                  <a:lnTo>
                    <a:pt x="18391" y="57061"/>
                  </a:lnTo>
                  <a:lnTo>
                    <a:pt x="18391" y="57061"/>
                  </a:lnTo>
                  <a:lnTo>
                    <a:pt x="18070" y="56929"/>
                  </a:lnTo>
                  <a:lnTo>
                    <a:pt x="17748" y="56778"/>
                  </a:lnTo>
                  <a:lnTo>
                    <a:pt x="17748" y="56778"/>
                  </a:lnTo>
                  <a:lnTo>
                    <a:pt x="17616" y="56702"/>
                  </a:lnTo>
                  <a:lnTo>
                    <a:pt x="17484" y="56627"/>
                  </a:lnTo>
                  <a:lnTo>
                    <a:pt x="17352" y="56513"/>
                  </a:lnTo>
                  <a:lnTo>
                    <a:pt x="17257" y="56400"/>
                  </a:lnTo>
                  <a:lnTo>
                    <a:pt x="17257" y="56400"/>
                  </a:lnTo>
                  <a:lnTo>
                    <a:pt x="17200" y="56249"/>
                  </a:lnTo>
                  <a:lnTo>
                    <a:pt x="17163" y="56079"/>
                  </a:lnTo>
                  <a:lnTo>
                    <a:pt x="17144" y="55757"/>
                  </a:lnTo>
                  <a:lnTo>
                    <a:pt x="17144" y="55757"/>
                  </a:lnTo>
                  <a:lnTo>
                    <a:pt x="17144" y="55530"/>
                  </a:lnTo>
                  <a:lnTo>
                    <a:pt x="17181" y="55323"/>
                  </a:lnTo>
                  <a:lnTo>
                    <a:pt x="17238" y="55096"/>
                  </a:lnTo>
                  <a:lnTo>
                    <a:pt x="17314" y="54888"/>
                  </a:lnTo>
                  <a:lnTo>
                    <a:pt x="17503" y="54491"/>
                  </a:lnTo>
                  <a:lnTo>
                    <a:pt x="17692" y="54094"/>
                  </a:lnTo>
                  <a:lnTo>
                    <a:pt x="17692" y="54094"/>
                  </a:lnTo>
                  <a:lnTo>
                    <a:pt x="17654" y="53943"/>
                  </a:lnTo>
                  <a:lnTo>
                    <a:pt x="17654" y="53867"/>
                  </a:lnTo>
                  <a:lnTo>
                    <a:pt x="17654" y="53829"/>
                  </a:lnTo>
                  <a:lnTo>
                    <a:pt x="17673" y="53829"/>
                  </a:lnTo>
                  <a:lnTo>
                    <a:pt x="17673" y="53829"/>
                  </a:lnTo>
                  <a:lnTo>
                    <a:pt x="17711" y="53829"/>
                  </a:lnTo>
                  <a:lnTo>
                    <a:pt x="17711" y="53848"/>
                  </a:lnTo>
                  <a:lnTo>
                    <a:pt x="17711" y="53848"/>
                  </a:lnTo>
                  <a:lnTo>
                    <a:pt x="17748" y="53999"/>
                  </a:lnTo>
                  <a:lnTo>
                    <a:pt x="17748" y="53999"/>
                  </a:lnTo>
                  <a:lnTo>
                    <a:pt x="17767" y="53981"/>
                  </a:lnTo>
                  <a:lnTo>
                    <a:pt x="17805" y="53981"/>
                  </a:lnTo>
                  <a:lnTo>
                    <a:pt x="17805" y="53981"/>
                  </a:lnTo>
                  <a:lnTo>
                    <a:pt x="17824" y="54018"/>
                  </a:lnTo>
                  <a:lnTo>
                    <a:pt x="17805" y="54037"/>
                  </a:lnTo>
                  <a:lnTo>
                    <a:pt x="17786" y="54113"/>
                  </a:lnTo>
                  <a:lnTo>
                    <a:pt x="17786" y="54113"/>
                  </a:lnTo>
                  <a:lnTo>
                    <a:pt x="17862" y="54321"/>
                  </a:lnTo>
                  <a:lnTo>
                    <a:pt x="17975" y="54529"/>
                  </a:lnTo>
                  <a:lnTo>
                    <a:pt x="18089" y="54718"/>
                  </a:lnTo>
                  <a:lnTo>
                    <a:pt x="18202" y="54926"/>
                  </a:lnTo>
                  <a:lnTo>
                    <a:pt x="18202" y="54926"/>
                  </a:lnTo>
                  <a:lnTo>
                    <a:pt x="18353" y="55190"/>
                  </a:lnTo>
                  <a:lnTo>
                    <a:pt x="18486" y="55455"/>
                  </a:lnTo>
                  <a:lnTo>
                    <a:pt x="18599" y="55738"/>
                  </a:lnTo>
                  <a:lnTo>
                    <a:pt x="18637" y="55890"/>
                  </a:lnTo>
                  <a:lnTo>
                    <a:pt x="18656" y="56041"/>
                  </a:lnTo>
                  <a:lnTo>
                    <a:pt x="18656" y="5604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6" name="Google Shape;656;p26"/>
            <p:cNvSpPr/>
            <p:nvPr/>
          </p:nvSpPr>
          <p:spPr>
            <a:xfrm>
              <a:off x="3145175" y="4076800"/>
              <a:ext cx="807525" cy="808500"/>
            </a:xfrm>
            <a:custGeom>
              <a:avLst/>
              <a:gdLst/>
              <a:ahLst/>
              <a:cxnLst/>
              <a:rect l="l" t="t" r="r" b="b"/>
              <a:pathLst>
                <a:path w="32301" h="32340" extrusionOk="0">
                  <a:moveTo>
                    <a:pt x="29485" y="28767"/>
                  </a:moveTo>
                  <a:lnTo>
                    <a:pt x="29485" y="28767"/>
                  </a:lnTo>
                  <a:lnTo>
                    <a:pt x="29485" y="29013"/>
                  </a:lnTo>
                  <a:lnTo>
                    <a:pt x="29466" y="29259"/>
                  </a:lnTo>
                  <a:lnTo>
                    <a:pt x="29428" y="29769"/>
                  </a:lnTo>
                  <a:lnTo>
                    <a:pt x="29428" y="29769"/>
                  </a:lnTo>
                  <a:lnTo>
                    <a:pt x="29371" y="30147"/>
                  </a:lnTo>
                  <a:lnTo>
                    <a:pt x="29334" y="30336"/>
                  </a:lnTo>
                  <a:lnTo>
                    <a:pt x="29296" y="30506"/>
                  </a:lnTo>
                  <a:lnTo>
                    <a:pt x="29239" y="30657"/>
                  </a:lnTo>
                  <a:lnTo>
                    <a:pt x="29145" y="30828"/>
                  </a:lnTo>
                  <a:lnTo>
                    <a:pt x="29050" y="30979"/>
                  </a:lnTo>
                  <a:lnTo>
                    <a:pt x="28918" y="31149"/>
                  </a:lnTo>
                  <a:lnTo>
                    <a:pt x="28918" y="31149"/>
                  </a:lnTo>
                  <a:lnTo>
                    <a:pt x="28767" y="31300"/>
                  </a:lnTo>
                  <a:lnTo>
                    <a:pt x="28615" y="31432"/>
                  </a:lnTo>
                  <a:lnTo>
                    <a:pt x="28426" y="31527"/>
                  </a:lnTo>
                  <a:lnTo>
                    <a:pt x="28332" y="31565"/>
                  </a:lnTo>
                  <a:lnTo>
                    <a:pt x="28218" y="31584"/>
                  </a:lnTo>
                  <a:lnTo>
                    <a:pt x="28218" y="31584"/>
                  </a:lnTo>
                  <a:lnTo>
                    <a:pt x="27633" y="31640"/>
                  </a:lnTo>
                  <a:lnTo>
                    <a:pt x="27330" y="31659"/>
                  </a:lnTo>
                  <a:lnTo>
                    <a:pt x="27028" y="31659"/>
                  </a:lnTo>
                  <a:lnTo>
                    <a:pt x="27028" y="31659"/>
                  </a:lnTo>
                  <a:lnTo>
                    <a:pt x="26877" y="31640"/>
                  </a:lnTo>
                  <a:lnTo>
                    <a:pt x="26744" y="31621"/>
                  </a:lnTo>
                  <a:lnTo>
                    <a:pt x="26593" y="31584"/>
                  </a:lnTo>
                  <a:lnTo>
                    <a:pt x="26461" y="31527"/>
                  </a:lnTo>
                  <a:lnTo>
                    <a:pt x="26328" y="31432"/>
                  </a:lnTo>
                  <a:lnTo>
                    <a:pt x="26234" y="31338"/>
                  </a:lnTo>
                  <a:lnTo>
                    <a:pt x="26158" y="31206"/>
                  </a:lnTo>
                  <a:lnTo>
                    <a:pt x="26102" y="31073"/>
                  </a:lnTo>
                  <a:lnTo>
                    <a:pt x="26102" y="31073"/>
                  </a:lnTo>
                  <a:lnTo>
                    <a:pt x="26064" y="30884"/>
                  </a:lnTo>
                  <a:lnTo>
                    <a:pt x="26026" y="30714"/>
                  </a:lnTo>
                  <a:lnTo>
                    <a:pt x="26026" y="30544"/>
                  </a:lnTo>
                  <a:lnTo>
                    <a:pt x="26026" y="30374"/>
                  </a:lnTo>
                  <a:lnTo>
                    <a:pt x="26064" y="30204"/>
                  </a:lnTo>
                  <a:lnTo>
                    <a:pt x="26102" y="30053"/>
                  </a:lnTo>
                  <a:lnTo>
                    <a:pt x="26158" y="29882"/>
                  </a:lnTo>
                  <a:lnTo>
                    <a:pt x="26234" y="29712"/>
                  </a:lnTo>
                  <a:lnTo>
                    <a:pt x="26234" y="29712"/>
                  </a:lnTo>
                  <a:lnTo>
                    <a:pt x="26272" y="29637"/>
                  </a:lnTo>
                  <a:lnTo>
                    <a:pt x="26328" y="29561"/>
                  </a:lnTo>
                  <a:lnTo>
                    <a:pt x="26461" y="29429"/>
                  </a:lnTo>
                  <a:lnTo>
                    <a:pt x="26612" y="29315"/>
                  </a:lnTo>
                  <a:lnTo>
                    <a:pt x="26763" y="29221"/>
                  </a:lnTo>
                  <a:lnTo>
                    <a:pt x="26763" y="29221"/>
                  </a:lnTo>
                  <a:lnTo>
                    <a:pt x="27217" y="28975"/>
                  </a:lnTo>
                  <a:lnTo>
                    <a:pt x="27444" y="28843"/>
                  </a:lnTo>
                  <a:lnTo>
                    <a:pt x="27670" y="28748"/>
                  </a:lnTo>
                  <a:lnTo>
                    <a:pt x="27670" y="28748"/>
                  </a:lnTo>
                  <a:lnTo>
                    <a:pt x="27973" y="28616"/>
                  </a:lnTo>
                  <a:lnTo>
                    <a:pt x="28124" y="28578"/>
                  </a:lnTo>
                  <a:lnTo>
                    <a:pt x="28294" y="28541"/>
                  </a:lnTo>
                  <a:lnTo>
                    <a:pt x="28294" y="28541"/>
                  </a:lnTo>
                  <a:lnTo>
                    <a:pt x="28464" y="28408"/>
                  </a:lnTo>
                  <a:lnTo>
                    <a:pt x="28653" y="28314"/>
                  </a:lnTo>
                  <a:lnTo>
                    <a:pt x="28842" y="28257"/>
                  </a:lnTo>
                  <a:lnTo>
                    <a:pt x="28956" y="28238"/>
                  </a:lnTo>
                  <a:lnTo>
                    <a:pt x="29050" y="28219"/>
                  </a:lnTo>
                  <a:lnTo>
                    <a:pt x="29126" y="28238"/>
                  </a:lnTo>
                  <a:lnTo>
                    <a:pt x="29220" y="28257"/>
                  </a:lnTo>
                  <a:lnTo>
                    <a:pt x="29296" y="28295"/>
                  </a:lnTo>
                  <a:lnTo>
                    <a:pt x="29352" y="28352"/>
                  </a:lnTo>
                  <a:lnTo>
                    <a:pt x="29409" y="28427"/>
                  </a:lnTo>
                  <a:lnTo>
                    <a:pt x="29447" y="28522"/>
                  </a:lnTo>
                  <a:lnTo>
                    <a:pt x="29485" y="28635"/>
                  </a:lnTo>
                  <a:lnTo>
                    <a:pt x="29485" y="28767"/>
                  </a:lnTo>
                  <a:lnTo>
                    <a:pt x="29485" y="28767"/>
                  </a:lnTo>
                  <a:close/>
                  <a:moveTo>
                    <a:pt x="7919" y="3875"/>
                  </a:moveTo>
                  <a:lnTo>
                    <a:pt x="7919" y="3875"/>
                  </a:lnTo>
                  <a:lnTo>
                    <a:pt x="7919" y="4234"/>
                  </a:lnTo>
                  <a:lnTo>
                    <a:pt x="7900" y="4594"/>
                  </a:lnTo>
                  <a:lnTo>
                    <a:pt x="7863" y="4783"/>
                  </a:lnTo>
                  <a:lnTo>
                    <a:pt x="7825" y="4953"/>
                  </a:lnTo>
                  <a:lnTo>
                    <a:pt x="7768" y="5123"/>
                  </a:lnTo>
                  <a:lnTo>
                    <a:pt x="7693" y="5293"/>
                  </a:lnTo>
                  <a:lnTo>
                    <a:pt x="7693" y="5293"/>
                  </a:lnTo>
                  <a:lnTo>
                    <a:pt x="7636" y="5387"/>
                  </a:lnTo>
                  <a:lnTo>
                    <a:pt x="7541" y="5463"/>
                  </a:lnTo>
                  <a:lnTo>
                    <a:pt x="7371" y="5595"/>
                  </a:lnTo>
                  <a:lnTo>
                    <a:pt x="7371" y="5595"/>
                  </a:lnTo>
                  <a:lnTo>
                    <a:pt x="6880" y="5973"/>
                  </a:lnTo>
                  <a:lnTo>
                    <a:pt x="6880" y="5973"/>
                  </a:lnTo>
                  <a:lnTo>
                    <a:pt x="6672" y="6125"/>
                  </a:lnTo>
                  <a:lnTo>
                    <a:pt x="6407" y="6295"/>
                  </a:lnTo>
                  <a:lnTo>
                    <a:pt x="6124" y="6465"/>
                  </a:lnTo>
                  <a:lnTo>
                    <a:pt x="5821" y="6635"/>
                  </a:lnTo>
                  <a:lnTo>
                    <a:pt x="5519" y="6786"/>
                  </a:lnTo>
                  <a:lnTo>
                    <a:pt x="5198" y="6899"/>
                  </a:lnTo>
                  <a:lnTo>
                    <a:pt x="4914" y="6975"/>
                  </a:lnTo>
                  <a:lnTo>
                    <a:pt x="4782" y="6994"/>
                  </a:lnTo>
                  <a:lnTo>
                    <a:pt x="4668" y="7013"/>
                  </a:lnTo>
                  <a:lnTo>
                    <a:pt x="4668" y="7013"/>
                  </a:lnTo>
                  <a:lnTo>
                    <a:pt x="4498" y="6956"/>
                  </a:lnTo>
                  <a:lnTo>
                    <a:pt x="4366" y="6862"/>
                  </a:lnTo>
                  <a:lnTo>
                    <a:pt x="4234" y="6748"/>
                  </a:lnTo>
                  <a:lnTo>
                    <a:pt x="4120" y="6635"/>
                  </a:lnTo>
                  <a:lnTo>
                    <a:pt x="3912" y="6370"/>
                  </a:lnTo>
                  <a:lnTo>
                    <a:pt x="3799" y="6238"/>
                  </a:lnTo>
                  <a:lnTo>
                    <a:pt x="3686" y="6125"/>
                  </a:lnTo>
                  <a:lnTo>
                    <a:pt x="3686" y="6125"/>
                  </a:lnTo>
                  <a:lnTo>
                    <a:pt x="3440" y="5917"/>
                  </a:lnTo>
                  <a:lnTo>
                    <a:pt x="3175" y="5728"/>
                  </a:lnTo>
                  <a:lnTo>
                    <a:pt x="2646" y="5331"/>
                  </a:lnTo>
                  <a:lnTo>
                    <a:pt x="2646" y="5331"/>
                  </a:lnTo>
                  <a:lnTo>
                    <a:pt x="2098" y="4915"/>
                  </a:lnTo>
                  <a:lnTo>
                    <a:pt x="1531" y="4518"/>
                  </a:lnTo>
                  <a:lnTo>
                    <a:pt x="1531" y="4518"/>
                  </a:lnTo>
                  <a:lnTo>
                    <a:pt x="1512" y="4537"/>
                  </a:lnTo>
                  <a:lnTo>
                    <a:pt x="1512" y="4537"/>
                  </a:lnTo>
                  <a:lnTo>
                    <a:pt x="1474" y="4556"/>
                  </a:lnTo>
                  <a:lnTo>
                    <a:pt x="1455" y="4537"/>
                  </a:lnTo>
                  <a:lnTo>
                    <a:pt x="1455" y="4537"/>
                  </a:lnTo>
                  <a:lnTo>
                    <a:pt x="1436" y="4518"/>
                  </a:lnTo>
                  <a:lnTo>
                    <a:pt x="1436" y="4499"/>
                  </a:lnTo>
                  <a:lnTo>
                    <a:pt x="1474" y="4461"/>
                  </a:lnTo>
                  <a:lnTo>
                    <a:pt x="1474" y="4461"/>
                  </a:lnTo>
                  <a:lnTo>
                    <a:pt x="1455" y="4424"/>
                  </a:lnTo>
                  <a:lnTo>
                    <a:pt x="1455" y="4405"/>
                  </a:lnTo>
                  <a:lnTo>
                    <a:pt x="1474" y="4386"/>
                  </a:lnTo>
                  <a:lnTo>
                    <a:pt x="1512" y="4386"/>
                  </a:lnTo>
                  <a:lnTo>
                    <a:pt x="1512" y="4386"/>
                  </a:lnTo>
                  <a:lnTo>
                    <a:pt x="1531" y="4405"/>
                  </a:lnTo>
                  <a:lnTo>
                    <a:pt x="1531" y="4405"/>
                  </a:lnTo>
                  <a:lnTo>
                    <a:pt x="1909" y="4216"/>
                  </a:lnTo>
                  <a:lnTo>
                    <a:pt x="2268" y="4027"/>
                  </a:lnTo>
                  <a:lnTo>
                    <a:pt x="3043" y="3705"/>
                  </a:lnTo>
                  <a:lnTo>
                    <a:pt x="3043" y="3705"/>
                  </a:lnTo>
                  <a:lnTo>
                    <a:pt x="3516" y="3516"/>
                  </a:lnTo>
                  <a:lnTo>
                    <a:pt x="4007" y="3346"/>
                  </a:lnTo>
                  <a:lnTo>
                    <a:pt x="4007" y="3346"/>
                  </a:lnTo>
                  <a:lnTo>
                    <a:pt x="4196" y="3308"/>
                  </a:lnTo>
                  <a:lnTo>
                    <a:pt x="4385" y="3289"/>
                  </a:lnTo>
                  <a:lnTo>
                    <a:pt x="4555" y="3271"/>
                  </a:lnTo>
                  <a:lnTo>
                    <a:pt x="4744" y="3233"/>
                  </a:lnTo>
                  <a:lnTo>
                    <a:pt x="4744" y="3233"/>
                  </a:lnTo>
                  <a:lnTo>
                    <a:pt x="5443" y="3082"/>
                  </a:lnTo>
                  <a:lnTo>
                    <a:pt x="6143" y="2930"/>
                  </a:lnTo>
                  <a:lnTo>
                    <a:pt x="6143" y="2930"/>
                  </a:lnTo>
                  <a:lnTo>
                    <a:pt x="6445" y="2855"/>
                  </a:lnTo>
                  <a:lnTo>
                    <a:pt x="6748" y="2817"/>
                  </a:lnTo>
                  <a:lnTo>
                    <a:pt x="7050" y="2817"/>
                  </a:lnTo>
                  <a:lnTo>
                    <a:pt x="7201" y="2836"/>
                  </a:lnTo>
                  <a:lnTo>
                    <a:pt x="7352" y="2855"/>
                  </a:lnTo>
                  <a:lnTo>
                    <a:pt x="7352" y="2855"/>
                  </a:lnTo>
                  <a:lnTo>
                    <a:pt x="7447" y="2893"/>
                  </a:lnTo>
                  <a:lnTo>
                    <a:pt x="7541" y="2949"/>
                  </a:lnTo>
                  <a:lnTo>
                    <a:pt x="7617" y="3006"/>
                  </a:lnTo>
                  <a:lnTo>
                    <a:pt x="7693" y="3082"/>
                  </a:lnTo>
                  <a:lnTo>
                    <a:pt x="7693" y="3082"/>
                  </a:lnTo>
                  <a:lnTo>
                    <a:pt x="7787" y="3271"/>
                  </a:lnTo>
                  <a:lnTo>
                    <a:pt x="7844" y="3460"/>
                  </a:lnTo>
                  <a:lnTo>
                    <a:pt x="7882" y="3667"/>
                  </a:lnTo>
                  <a:lnTo>
                    <a:pt x="7919" y="3875"/>
                  </a:lnTo>
                  <a:lnTo>
                    <a:pt x="7919" y="3875"/>
                  </a:lnTo>
                  <a:close/>
                  <a:moveTo>
                    <a:pt x="3780" y="29712"/>
                  </a:moveTo>
                  <a:lnTo>
                    <a:pt x="3780" y="29712"/>
                  </a:lnTo>
                  <a:lnTo>
                    <a:pt x="3761" y="29750"/>
                  </a:lnTo>
                  <a:lnTo>
                    <a:pt x="3742" y="29750"/>
                  </a:lnTo>
                  <a:lnTo>
                    <a:pt x="3667" y="29769"/>
                  </a:lnTo>
                  <a:lnTo>
                    <a:pt x="3667" y="29769"/>
                  </a:lnTo>
                  <a:lnTo>
                    <a:pt x="3705" y="29826"/>
                  </a:lnTo>
                  <a:lnTo>
                    <a:pt x="3705" y="29845"/>
                  </a:lnTo>
                  <a:lnTo>
                    <a:pt x="3686" y="29864"/>
                  </a:lnTo>
                  <a:lnTo>
                    <a:pt x="3686" y="29864"/>
                  </a:lnTo>
                  <a:lnTo>
                    <a:pt x="3667" y="29882"/>
                  </a:lnTo>
                  <a:lnTo>
                    <a:pt x="3629" y="29845"/>
                  </a:lnTo>
                  <a:lnTo>
                    <a:pt x="3629" y="29845"/>
                  </a:lnTo>
                  <a:lnTo>
                    <a:pt x="3610" y="29807"/>
                  </a:lnTo>
                  <a:lnTo>
                    <a:pt x="3610" y="29807"/>
                  </a:lnTo>
                  <a:lnTo>
                    <a:pt x="3327" y="30109"/>
                  </a:lnTo>
                  <a:lnTo>
                    <a:pt x="3043" y="30412"/>
                  </a:lnTo>
                  <a:lnTo>
                    <a:pt x="2495" y="31017"/>
                  </a:lnTo>
                  <a:lnTo>
                    <a:pt x="2495" y="31017"/>
                  </a:lnTo>
                  <a:lnTo>
                    <a:pt x="2268" y="31281"/>
                  </a:lnTo>
                  <a:lnTo>
                    <a:pt x="2022" y="31527"/>
                  </a:lnTo>
                  <a:lnTo>
                    <a:pt x="1777" y="31754"/>
                  </a:lnTo>
                  <a:lnTo>
                    <a:pt x="1493" y="31962"/>
                  </a:lnTo>
                  <a:lnTo>
                    <a:pt x="1493" y="31962"/>
                  </a:lnTo>
                  <a:lnTo>
                    <a:pt x="1323" y="32094"/>
                  </a:lnTo>
                  <a:lnTo>
                    <a:pt x="1172" y="32226"/>
                  </a:lnTo>
                  <a:lnTo>
                    <a:pt x="1077" y="32283"/>
                  </a:lnTo>
                  <a:lnTo>
                    <a:pt x="1002" y="32321"/>
                  </a:lnTo>
                  <a:lnTo>
                    <a:pt x="888" y="32340"/>
                  </a:lnTo>
                  <a:lnTo>
                    <a:pt x="794" y="32340"/>
                  </a:lnTo>
                  <a:lnTo>
                    <a:pt x="794" y="32340"/>
                  </a:lnTo>
                  <a:lnTo>
                    <a:pt x="643" y="32302"/>
                  </a:lnTo>
                  <a:lnTo>
                    <a:pt x="529" y="32226"/>
                  </a:lnTo>
                  <a:lnTo>
                    <a:pt x="435" y="32151"/>
                  </a:lnTo>
                  <a:lnTo>
                    <a:pt x="359" y="32037"/>
                  </a:lnTo>
                  <a:lnTo>
                    <a:pt x="302" y="31924"/>
                  </a:lnTo>
                  <a:lnTo>
                    <a:pt x="246" y="31810"/>
                  </a:lnTo>
                  <a:lnTo>
                    <a:pt x="170" y="31546"/>
                  </a:lnTo>
                  <a:lnTo>
                    <a:pt x="170" y="31546"/>
                  </a:lnTo>
                  <a:lnTo>
                    <a:pt x="113" y="31413"/>
                  </a:lnTo>
                  <a:lnTo>
                    <a:pt x="38" y="31281"/>
                  </a:lnTo>
                  <a:lnTo>
                    <a:pt x="19" y="31206"/>
                  </a:lnTo>
                  <a:lnTo>
                    <a:pt x="0" y="31130"/>
                  </a:lnTo>
                  <a:lnTo>
                    <a:pt x="0" y="31073"/>
                  </a:lnTo>
                  <a:lnTo>
                    <a:pt x="38" y="30998"/>
                  </a:lnTo>
                  <a:lnTo>
                    <a:pt x="38" y="30998"/>
                  </a:lnTo>
                  <a:lnTo>
                    <a:pt x="76" y="30941"/>
                  </a:lnTo>
                  <a:lnTo>
                    <a:pt x="132" y="30903"/>
                  </a:lnTo>
                  <a:lnTo>
                    <a:pt x="265" y="30828"/>
                  </a:lnTo>
                  <a:lnTo>
                    <a:pt x="529" y="30695"/>
                  </a:lnTo>
                  <a:lnTo>
                    <a:pt x="529" y="30695"/>
                  </a:lnTo>
                  <a:lnTo>
                    <a:pt x="1153" y="30450"/>
                  </a:lnTo>
                  <a:lnTo>
                    <a:pt x="1796" y="30223"/>
                  </a:lnTo>
                  <a:lnTo>
                    <a:pt x="1796" y="30223"/>
                  </a:lnTo>
                  <a:lnTo>
                    <a:pt x="2268" y="30053"/>
                  </a:lnTo>
                  <a:lnTo>
                    <a:pt x="2722" y="29845"/>
                  </a:lnTo>
                  <a:lnTo>
                    <a:pt x="2722" y="29845"/>
                  </a:lnTo>
                  <a:lnTo>
                    <a:pt x="2930" y="29769"/>
                  </a:lnTo>
                  <a:lnTo>
                    <a:pt x="3156" y="29693"/>
                  </a:lnTo>
                  <a:lnTo>
                    <a:pt x="3270" y="29656"/>
                  </a:lnTo>
                  <a:lnTo>
                    <a:pt x="3383" y="29656"/>
                  </a:lnTo>
                  <a:lnTo>
                    <a:pt x="3497" y="29675"/>
                  </a:lnTo>
                  <a:lnTo>
                    <a:pt x="3610" y="29712"/>
                  </a:lnTo>
                  <a:lnTo>
                    <a:pt x="3610" y="29712"/>
                  </a:lnTo>
                  <a:lnTo>
                    <a:pt x="3705" y="29675"/>
                  </a:lnTo>
                  <a:lnTo>
                    <a:pt x="3742" y="29675"/>
                  </a:lnTo>
                  <a:lnTo>
                    <a:pt x="3761" y="29693"/>
                  </a:lnTo>
                  <a:lnTo>
                    <a:pt x="3780" y="29712"/>
                  </a:lnTo>
                  <a:lnTo>
                    <a:pt x="3780" y="29712"/>
                  </a:lnTo>
                  <a:close/>
                  <a:moveTo>
                    <a:pt x="12172" y="17030"/>
                  </a:moveTo>
                  <a:lnTo>
                    <a:pt x="12172" y="17030"/>
                  </a:lnTo>
                  <a:lnTo>
                    <a:pt x="12172" y="17200"/>
                  </a:lnTo>
                  <a:lnTo>
                    <a:pt x="12153" y="17276"/>
                  </a:lnTo>
                  <a:lnTo>
                    <a:pt x="12134" y="17370"/>
                  </a:lnTo>
                  <a:lnTo>
                    <a:pt x="12096" y="17446"/>
                  </a:lnTo>
                  <a:lnTo>
                    <a:pt x="12059" y="17503"/>
                  </a:lnTo>
                  <a:lnTo>
                    <a:pt x="11983" y="17522"/>
                  </a:lnTo>
                  <a:lnTo>
                    <a:pt x="11870" y="17522"/>
                  </a:lnTo>
                  <a:lnTo>
                    <a:pt x="11870" y="17522"/>
                  </a:lnTo>
                  <a:lnTo>
                    <a:pt x="11643" y="17484"/>
                  </a:lnTo>
                  <a:lnTo>
                    <a:pt x="11416" y="17427"/>
                  </a:lnTo>
                  <a:lnTo>
                    <a:pt x="10981" y="17314"/>
                  </a:lnTo>
                  <a:lnTo>
                    <a:pt x="10981" y="17314"/>
                  </a:lnTo>
                  <a:lnTo>
                    <a:pt x="10622" y="17200"/>
                  </a:lnTo>
                  <a:lnTo>
                    <a:pt x="10471" y="17125"/>
                  </a:lnTo>
                  <a:lnTo>
                    <a:pt x="10320" y="17030"/>
                  </a:lnTo>
                  <a:lnTo>
                    <a:pt x="10320" y="17030"/>
                  </a:lnTo>
                  <a:lnTo>
                    <a:pt x="10225" y="16936"/>
                  </a:lnTo>
                  <a:lnTo>
                    <a:pt x="10150" y="16822"/>
                  </a:lnTo>
                  <a:lnTo>
                    <a:pt x="10112" y="16690"/>
                  </a:lnTo>
                  <a:lnTo>
                    <a:pt x="10112" y="16633"/>
                  </a:lnTo>
                  <a:lnTo>
                    <a:pt x="10112" y="16558"/>
                  </a:lnTo>
                  <a:lnTo>
                    <a:pt x="10112" y="16558"/>
                  </a:lnTo>
                  <a:lnTo>
                    <a:pt x="10187" y="16406"/>
                  </a:lnTo>
                  <a:lnTo>
                    <a:pt x="10301" y="16236"/>
                  </a:lnTo>
                  <a:lnTo>
                    <a:pt x="10509" y="15953"/>
                  </a:lnTo>
                  <a:lnTo>
                    <a:pt x="10509" y="15953"/>
                  </a:lnTo>
                  <a:lnTo>
                    <a:pt x="10754" y="15632"/>
                  </a:lnTo>
                  <a:lnTo>
                    <a:pt x="10887" y="15480"/>
                  </a:lnTo>
                  <a:lnTo>
                    <a:pt x="11019" y="15329"/>
                  </a:lnTo>
                  <a:lnTo>
                    <a:pt x="11019" y="15329"/>
                  </a:lnTo>
                  <a:lnTo>
                    <a:pt x="11000" y="15310"/>
                  </a:lnTo>
                  <a:lnTo>
                    <a:pt x="11019" y="15272"/>
                  </a:lnTo>
                  <a:lnTo>
                    <a:pt x="11038" y="15272"/>
                  </a:lnTo>
                  <a:lnTo>
                    <a:pt x="11076" y="15272"/>
                  </a:lnTo>
                  <a:lnTo>
                    <a:pt x="11076" y="15272"/>
                  </a:lnTo>
                  <a:lnTo>
                    <a:pt x="11114" y="15253"/>
                  </a:lnTo>
                  <a:lnTo>
                    <a:pt x="11132" y="15253"/>
                  </a:lnTo>
                  <a:lnTo>
                    <a:pt x="11151" y="15272"/>
                  </a:lnTo>
                  <a:lnTo>
                    <a:pt x="11151" y="15310"/>
                  </a:lnTo>
                  <a:lnTo>
                    <a:pt x="11151" y="15310"/>
                  </a:lnTo>
                  <a:lnTo>
                    <a:pt x="11321" y="15443"/>
                  </a:lnTo>
                  <a:lnTo>
                    <a:pt x="11492" y="15594"/>
                  </a:lnTo>
                  <a:lnTo>
                    <a:pt x="11643" y="15783"/>
                  </a:lnTo>
                  <a:lnTo>
                    <a:pt x="11775" y="15953"/>
                  </a:lnTo>
                  <a:lnTo>
                    <a:pt x="11775" y="15953"/>
                  </a:lnTo>
                  <a:lnTo>
                    <a:pt x="11945" y="16199"/>
                  </a:lnTo>
                  <a:lnTo>
                    <a:pt x="12059" y="16463"/>
                  </a:lnTo>
                  <a:lnTo>
                    <a:pt x="12115" y="16595"/>
                  </a:lnTo>
                  <a:lnTo>
                    <a:pt x="12134" y="16728"/>
                  </a:lnTo>
                  <a:lnTo>
                    <a:pt x="12172" y="16879"/>
                  </a:lnTo>
                  <a:lnTo>
                    <a:pt x="12172" y="17030"/>
                  </a:lnTo>
                  <a:lnTo>
                    <a:pt x="12172" y="17030"/>
                  </a:lnTo>
                  <a:close/>
                  <a:moveTo>
                    <a:pt x="23115" y="76"/>
                  </a:moveTo>
                  <a:lnTo>
                    <a:pt x="23115" y="76"/>
                  </a:lnTo>
                  <a:lnTo>
                    <a:pt x="23134" y="152"/>
                  </a:lnTo>
                  <a:lnTo>
                    <a:pt x="23153" y="228"/>
                  </a:lnTo>
                  <a:lnTo>
                    <a:pt x="23153" y="379"/>
                  </a:lnTo>
                  <a:lnTo>
                    <a:pt x="23096" y="700"/>
                  </a:lnTo>
                  <a:lnTo>
                    <a:pt x="23096" y="700"/>
                  </a:lnTo>
                  <a:lnTo>
                    <a:pt x="23059" y="908"/>
                  </a:lnTo>
                  <a:lnTo>
                    <a:pt x="22983" y="1097"/>
                  </a:lnTo>
                  <a:lnTo>
                    <a:pt x="22945" y="1192"/>
                  </a:lnTo>
                  <a:lnTo>
                    <a:pt x="22889" y="1267"/>
                  </a:lnTo>
                  <a:lnTo>
                    <a:pt x="22813" y="1362"/>
                  </a:lnTo>
                  <a:lnTo>
                    <a:pt x="22737" y="1418"/>
                  </a:lnTo>
                  <a:lnTo>
                    <a:pt x="22737" y="1418"/>
                  </a:lnTo>
                  <a:lnTo>
                    <a:pt x="22586" y="1532"/>
                  </a:lnTo>
                  <a:lnTo>
                    <a:pt x="22511" y="1551"/>
                  </a:lnTo>
                  <a:lnTo>
                    <a:pt x="22416" y="1570"/>
                  </a:lnTo>
                  <a:lnTo>
                    <a:pt x="22416" y="1570"/>
                  </a:lnTo>
                  <a:lnTo>
                    <a:pt x="22321" y="1551"/>
                  </a:lnTo>
                  <a:lnTo>
                    <a:pt x="22246" y="1494"/>
                  </a:lnTo>
                  <a:lnTo>
                    <a:pt x="22170" y="1437"/>
                  </a:lnTo>
                  <a:lnTo>
                    <a:pt x="22095" y="1362"/>
                  </a:lnTo>
                  <a:lnTo>
                    <a:pt x="22095" y="1362"/>
                  </a:lnTo>
                  <a:lnTo>
                    <a:pt x="22019" y="1267"/>
                  </a:lnTo>
                  <a:lnTo>
                    <a:pt x="21981" y="1154"/>
                  </a:lnTo>
                  <a:lnTo>
                    <a:pt x="22000" y="1021"/>
                  </a:lnTo>
                  <a:lnTo>
                    <a:pt x="22019" y="965"/>
                  </a:lnTo>
                  <a:lnTo>
                    <a:pt x="22038" y="908"/>
                  </a:lnTo>
                  <a:lnTo>
                    <a:pt x="22038" y="908"/>
                  </a:lnTo>
                  <a:lnTo>
                    <a:pt x="22151" y="757"/>
                  </a:lnTo>
                  <a:lnTo>
                    <a:pt x="22284" y="625"/>
                  </a:lnTo>
                  <a:lnTo>
                    <a:pt x="22567" y="379"/>
                  </a:lnTo>
                  <a:lnTo>
                    <a:pt x="22567" y="379"/>
                  </a:lnTo>
                  <a:lnTo>
                    <a:pt x="22756" y="209"/>
                  </a:lnTo>
                  <a:lnTo>
                    <a:pt x="22870" y="114"/>
                  </a:lnTo>
                  <a:lnTo>
                    <a:pt x="22983" y="57"/>
                  </a:lnTo>
                  <a:lnTo>
                    <a:pt x="22983" y="57"/>
                  </a:lnTo>
                  <a:lnTo>
                    <a:pt x="22983" y="20"/>
                  </a:lnTo>
                  <a:lnTo>
                    <a:pt x="23002" y="1"/>
                  </a:lnTo>
                  <a:lnTo>
                    <a:pt x="23059" y="20"/>
                  </a:lnTo>
                  <a:lnTo>
                    <a:pt x="23059" y="20"/>
                  </a:lnTo>
                  <a:lnTo>
                    <a:pt x="23096" y="20"/>
                  </a:lnTo>
                  <a:lnTo>
                    <a:pt x="23115" y="20"/>
                  </a:lnTo>
                  <a:lnTo>
                    <a:pt x="23134" y="39"/>
                  </a:lnTo>
                  <a:lnTo>
                    <a:pt x="23115" y="76"/>
                  </a:lnTo>
                  <a:lnTo>
                    <a:pt x="23115" y="76"/>
                  </a:lnTo>
                  <a:close/>
                  <a:moveTo>
                    <a:pt x="24968" y="6408"/>
                  </a:moveTo>
                  <a:lnTo>
                    <a:pt x="24968" y="6408"/>
                  </a:lnTo>
                  <a:lnTo>
                    <a:pt x="24968" y="6673"/>
                  </a:lnTo>
                  <a:lnTo>
                    <a:pt x="24949" y="6956"/>
                  </a:lnTo>
                  <a:lnTo>
                    <a:pt x="24873" y="7202"/>
                  </a:lnTo>
                  <a:lnTo>
                    <a:pt x="24797" y="7466"/>
                  </a:lnTo>
                  <a:lnTo>
                    <a:pt x="24797" y="7466"/>
                  </a:lnTo>
                  <a:lnTo>
                    <a:pt x="24703" y="7674"/>
                  </a:lnTo>
                  <a:lnTo>
                    <a:pt x="24590" y="7882"/>
                  </a:lnTo>
                  <a:lnTo>
                    <a:pt x="24438" y="8052"/>
                  </a:lnTo>
                  <a:lnTo>
                    <a:pt x="24363" y="8128"/>
                  </a:lnTo>
                  <a:lnTo>
                    <a:pt x="24268" y="8204"/>
                  </a:lnTo>
                  <a:lnTo>
                    <a:pt x="24268" y="8204"/>
                  </a:lnTo>
                  <a:lnTo>
                    <a:pt x="24155" y="8260"/>
                  </a:lnTo>
                  <a:lnTo>
                    <a:pt x="24041" y="8317"/>
                  </a:lnTo>
                  <a:lnTo>
                    <a:pt x="23815" y="8393"/>
                  </a:lnTo>
                  <a:lnTo>
                    <a:pt x="23815" y="8393"/>
                  </a:lnTo>
                  <a:lnTo>
                    <a:pt x="23607" y="8468"/>
                  </a:lnTo>
                  <a:lnTo>
                    <a:pt x="23380" y="8525"/>
                  </a:lnTo>
                  <a:lnTo>
                    <a:pt x="23172" y="8544"/>
                  </a:lnTo>
                  <a:lnTo>
                    <a:pt x="22945" y="8563"/>
                  </a:lnTo>
                  <a:lnTo>
                    <a:pt x="22945" y="8563"/>
                  </a:lnTo>
                  <a:lnTo>
                    <a:pt x="22794" y="8544"/>
                  </a:lnTo>
                  <a:lnTo>
                    <a:pt x="22624" y="8525"/>
                  </a:lnTo>
                  <a:lnTo>
                    <a:pt x="22548" y="8487"/>
                  </a:lnTo>
                  <a:lnTo>
                    <a:pt x="22492" y="8430"/>
                  </a:lnTo>
                  <a:lnTo>
                    <a:pt x="22435" y="8374"/>
                  </a:lnTo>
                  <a:lnTo>
                    <a:pt x="22397" y="8317"/>
                  </a:lnTo>
                  <a:lnTo>
                    <a:pt x="22397" y="8317"/>
                  </a:lnTo>
                  <a:lnTo>
                    <a:pt x="22321" y="8128"/>
                  </a:lnTo>
                  <a:lnTo>
                    <a:pt x="22265" y="7939"/>
                  </a:lnTo>
                  <a:lnTo>
                    <a:pt x="22189" y="7561"/>
                  </a:lnTo>
                  <a:lnTo>
                    <a:pt x="22189" y="7561"/>
                  </a:lnTo>
                  <a:lnTo>
                    <a:pt x="22114" y="7277"/>
                  </a:lnTo>
                  <a:lnTo>
                    <a:pt x="22076" y="7107"/>
                  </a:lnTo>
                  <a:lnTo>
                    <a:pt x="22057" y="6956"/>
                  </a:lnTo>
                  <a:lnTo>
                    <a:pt x="22057" y="6805"/>
                  </a:lnTo>
                  <a:lnTo>
                    <a:pt x="22095" y="6654"/>
                  </a:lnTo>
                  <a:lnTo>
                    <a:pt x="22114" y="6597"/>
                  </a:lnTo>
                  <a:lnTo>
                    <a:pt x="22170" y="6521"/>
                  </a:lnTo>
                  <a:lnTo>
                    <a:pt x="22227" y="6465"/>
                  </a:lnTo>
                  <a:lnTo>
                    <a:pt x="22284" y="6427"/>
                  </a:lnTo>
                  <a:lnTo>
                    <a:pt x="22284" y="6427"/>
                  </a:lnTo>
                  <a:lnTo>
                    <a:pt x="22435" y="6351"/>
                  </a:lnTo>
                  <a:lnTo>
                    <a:pt x="22586" y="6276"/>
                  </a:lnTo>
                  <a:lnTo>
                    <a:pt x="22907" y="6162"/>
                  </a:lnTo>
                  <a:lnTo>
                    <a:pt x="23229" y="6068"/>
                  </a:lnTo>
                  <a:lnTo>
                    <a:pt x="23550" y="5954"/>
                  </a:lnTo>
                  <a:lnTo>
                    <a:pt x="23550" y="5954"/>
                  </a:lnTo>
                  <a:lnTo>
                    <a:pt x="23834" y="5860"/>
                  </a:lnTo>
                  <a:lnTo>
                    <a:pt x="24117" y="5728"/>
                  </a:lnTo>
                  <a:lnTo>
                    <a:pt x="24382" y="5614"/>
                  </a:lnTo>
                  <a:lnTo>
                    <a:pt x="24665" y="5501"/>
                  </a:lnTo>
                  <a:lnTo>
                    <a:pt x="24665" y="5501"/>
                  </a:lnTo>
                  <a:lnTo>
                    <a:pt x="24627" y="5501"/>
                  </a:lnTo>
                  <a:lnTo>
                    <a:pt x="24627" y="5501"/>
                  </a:lnTo>
                  <a:lnTo>
                    <a:pt x="24608" y="5482"/>
                  </a:lnTo>
                  <a:lnTo>
                    <a:pt x="24608" y="5444"/>
                  </a:lnTo>
                  <a:lnTo>
                    <a:pt x="24608" y="5425"/>
                  </a:lnTo>
                  <a:lnTo>
                    <a:pt x="24646" y="5425"/>
                  </a:lnTo>
                  <a:lnTo>
                    <a:pt x="24646" y="5425"/>
                  </a:lnTo>
                  <a:lnTo>
                    <a:pt x="24703" y="5425"/>
                  </a:lnTo>
                  <a:lnTo>
                    <a:pt x="24741" y="5463"/>
                  </a:lnTo>
                  <a:lnTo>
                    <a:pt x="24779" y="5501"/>
                  </a:lnTo>
                  <a:lnTo>
                    <a:pt x="24816" y="5539"/>
                  </a:lnTo>
                  <a:lnTo>
                    <a:pt x="24854" y="5652"/>
                  </a:lnTo>
                  <a:lnTo>
                    <a:pt x="24892" y="5765"/>
                  </a:lnTo>
                  <a:lnTo>
                    <a:pt x="24892" y="5765"/>
                  </a:lnTo>
                  <a:lnTo>
                    <a:pt x="24930" y="6087"/>
                  </a:lnTo>
                  <a:lnTo>
                    <a:pt x="24968" y="6408"/>
                  </a:lnTo>
                  <a:lnTo>
                    <a:pt x="24968" y="6408"/>
                  </a:lnTo>
                  <a:close/>
                  <a:moveTo>
                    <a:pt x="32282" y="15027"/>
                  </a:moveTo>
                  <a:lnTo>
                    <a:pt x="32282" y="15027"/>
                  </a:lnTo>
                  <a:lnTo>
                    <a:pt x="32301" y="15235"/>
                  </a:lnTo>
                  <a:lnTo>
                    <a:pt x="32301" y="15443"/>
                  </a:lnTo>
                  <a:lnTo>
                    <a:pt x="32282" y="15669"/>
                  </a:lnTo>
                  <a:lnTo>
                    <a:pt x="32244" y="15877"/>
                  </a:lnTo>
                  <a:lnTo>
                    <a:pt x="32244" y="15877"/>
                  </a:lnTo>
                  <a:lnTo>
                    <a:pt x="32150" y="16236"/>
                  </a:lnTo>
                  <a:lnTo>
                    <a:pt x="32055" y="16595"/>
                  </a:lnTo>
                  <a:lnTo>
                    <a:pt x="31961" y="16955"/>
                  </a:lnTo>
                  <a:lnTo>
                    <a:pt x="31904" y="17144"/>
                  </a:lnTo>
                  <a:lnTo>
                    <a:pt x="31847" y="17314"/>
                  </a:lnTo>
                  <a:lnTo>
                    <a:pt x="31847" y="17314"/>
                  </a:lnTo>
                  <a:lnTo>
                    <a:pt x="31753" y="17446"/>
                  </a:lnTo>
                  <a:lnTo>
                    <a:pt x="31658" y="17597"/>
                  </a:lnTo>
                  <a:lnTo>
                    <a:pt x="31450" y="17843"/>
                  </a:lnTo>
                  <a:lnTo>
                    <a:pt x="31450" y="17843"/>
                  </a:lnTo>
                  <a:lnTo>
                    <a:pt x="31280" y="18013"/>
                  </a:lnTo>
                  <a:lnTo>
                    <a:pt x="31110" y="18183"/>
                  </a:lnTo>
                  <a:lnTo>
                    <a:pt x="31016" y="18240"/>
                  </a:lnTo>
                  <a:lnTo>
                    <a:pt x="30902" y="18296"/>
                  </a:lnTo>
                  <a:lnTo>
                    <a:pt x="30789" y="18315"/>
                  </a:lnTo>
                  <a:lnTo>
                    <a:pt x="30676" y="18315"/>
                  </a:lnTo>
                  <a:lnTo>
                    <a:pt x="30676" y="18315"/>
                  </a:lnTo>
                  <a:lnTo>
                    <a:pt x="30487" y="18278"/>
                  </a:lnTo>
                  <a:lnTo>
                    <a:pt x="30316" y="18221"/>
                  </a:lnTo>
                  <a:lnTo>
                    <a:pt x="30127" y="18164"/>
                  </a:lnTo>
                  <a:lnTo>
                    <a:pt x="29957" y="18089"/>
                  </a:lnTo>
                  <a:lnTo>
                    <a:pt x="29787" y="17994"/>
                  </a:lnTo>
                  <a:lnTo>
                    <a:pt x="29617" y="17900"/>
                  </a:lnTo>
                  <a:lnTo>
                    <a:pt x="29485" y="17786"/>
                  </a:lnTo>
                  <a:lnTo>
                    <a:pt x="29334" y="17654"/>
                  </a:lnTo>
                  <a:lnTo>
                    <a:pt x="29334" y="17654"/>
                  </a:lnTo>
                  <a:lnTo>
                    <a:pt x="29258" y="17540"/>
                  </a:lnTo>
                  <a:lnTo>
                    <a:pt x="29182" y="17389"/>
                  </a:lnTo>
                  <a:lnTo>
                    <a:pt x="29145" y="17257"/>
                  </a:lnTo>
                  <a:lnTo>
                    <a:pt x="29126" y="17106"/>
                  </a:lnTo>
                  <a:lnTo>
                    <a:pt x="29107" y="16784"/>
                  </a:lnTo>
                  <a:lnTo>
                    <a:pt x="29088" y="16482"/>
                  </a:lnTo>
                  <a:lnTo>
                    <a:pt x="29088" y="16482"/>
                  </a:lnTo>
                  <a:lnTo>
                    <a:pt x="29088" y="15821"/>
                  </a:lnTo>
                  <a:lnTo>
                    <a:pt x="29069" y="15140"/>
                  </a:lnTo>
                  <a:lnTo>
                    <a:pt x="29069" y="15140"/>
                  </a:lnTo>
                  <a:lnTo>
                    <a:pt x="29088" y="14403"/>
                  </a:lnTo>
                  <a:lnTo>
                    <a:pt x="29088" y="14044"/>
                  </a:lnTo>
                  <a:lnTo>
                    <a:pt x="29126" y="13685"/>
                  </a:lnTo>
                  <a:lnTo>
                    <a:pt x="29126" y="13685"/>
                  </a:lnTo>
                  <a:lnTo>
                    <a:pt x="29088" y="13723"/>
                  </a:lnTo>
                  <a:lnTo>
                    <a:pt x="29069" y="13741"/>
                  </a:lnTo>
                  <a:lnTo>
                    <a:pt x="29031" y="13741"/>
                  </a:lnTo>
                  <a:lnTo>
                    <a:pt x="29031" y="13741"/>
                  </a:lnTo>
                  <a:lnTo>
                    <a:pt x="29031" y="13704"/>
                  </a:lnTo>
                  <a:lnTo>
                    <a:pt x="29031" y="13685"/>
                  </a:lnTo>
                  <a:lnTo>
                    <a:pt x="29031" y="13685"/>
                  </a:lnTo>
                  <a:lnTo>
                    <a:pt x="29088" y="13628"/>
                  </a:lnTo>
                  <a:lnTo>
                    <a:pt x="29145" y="13590"/>
                  </a:lnTo>
                  <a:lnTo>
                    <a:pt x="29145" y="13590"/>
                  </a:lnTo>
                  <a:lnTo>
                    <a:pt x="29163" y="13571"/>
                  </a:lnTo>
                  <a:lnTo>
                    <a:pt x="29182" y="13552"/>
                  </a:lnTo>
                  <a:lnTo>
                    <a:pt x="29201" y="13552"/>
                  </a:lnTo>
                  <a:lnTo>
                    <a:pt x="29220" y="13571"/>
                  </a:lnTo>
                  <a:lnTo>
                    <a:pt x="29220" y="13571"/>
                  </a:lnTo>
                  <a:lnTo>
                    <a:pt x="29352" y="13571"/>
                  </a:lnTo>
                  <a:lnTo>
                    <a:pt x="29485" y="13628"/>
                  </a:lnTo>
                  <a:lnTo>
                    <a:pt x="29598" y="13704"/>
                  </a:lnTo>
                  <a:lnTo>
                    <a:pt x="29712" y="13798"/>
                  </a:lnTo>
                  <a:lnTo>
                    <a:pt x="29919" y="14006"/>
                  </a:lnTo>
                  <a:lnTo>
                    <a:pt x="30014" y="14101"/>
                  </a:lnTo>
                  <a:lnTo>
                    <a:pt x="30127" y="14195"/>
                  </a:lnTo>
                  <a:lnTo>
                    <a:pt x="30127" y="14195"/>
                  </a:lnTo>
                  <a:lnTo>
                    <a:pt x="30354" y="14365"/>
                  </a:lnTo>
                  <a:lnTo>
                    <a:pt x="30543" y="14479"/>
                  </a:lnTo>
                  <a:lnTo>
                    <a:pt x="30713" y="14554"/>
                  </a:lnTo>
                  <a:lnTo>
                    <a:pt x="30865" y="14573"/>
                  </a:lnTo>
                  <a:lnTo>
                    <a:pt x="31035" y="14573"/>
                  </a:lnTo>
                  <a:lnTo>
                    <a:pt x="31205" y="14554"/>
                  </a:lnTo>
                  <a:lnTo>
                    <a:pt x="31413" y="14535"/>
                  </a:lnTo>
                  <a:lnTo>
                    <a:pt x="31677" y="14554"/>
                  </a:lnTo>
                  <a:lnTo>
                    <a:pt x="31677" y="14554"/>
                  </a:lnTo>
                  <a:lnTo>
                    <a:pt x="31791" y="14573"/>
                  </a:lnTo>
                  <a:lnTo>
                    <a:pt x="31885" y="14592"/>
                  </a:lnTo>
                  <a:lnTo>
                    <a:pt x="31999" y="14630"/>
                  </a:lnTo>
                  <a:lnTo>
                    <a:pt x="32074" y="14668"/>
                  </a:lnTo>
                  <a:lnTo>
                    <a:pt x="32150" y="14743"/>
                  </a:lnTo>
                  <a:lnTo>
                    <a:pt x="32225" y="14819"/>
                  </a:lnTo>
                  <a:lnTo>
                    <a:pt x="32263" y="14913"/>
                  </a:lnTo>
                  <a:lnTo>
                    <a:pt x="32282" y="15027"/>
                  </a:lnTo>
                  <a:lnTo>
                    <a:pt x="32282" y="1502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7" name="Google Shape;657;p26"/>
            <p:cNvSpPr/>
            <p:nvPr/>
          </p:nvSpPr>
          <p:spPr>
            <a:xfrm>
              <a:off x="3053975" y="3793775"/>
              <a:ext cx="1266825" cy="1613175"/>
            </a:xfrm>
            <a:custGeom>
              <a:avLst/>
              <a:gdLst/>
              <a:ahLst/>
              <a:cxnLst/>
              <a:rect l="l" t="t" r="r" b="b"/>
              <a:pathLst>
                <a:path w="50673" h="64527" extrusionOk="0">
                  <a:moveTo>
                    <a:pt x="35552" y="52619"/>
                  </a:moveTo>
                  <a:lnTo>
                    <a:pt x="35552" y="52619"/>
                  </a:lnTo>
                  <a:lnTo>
                    <a:pt x="35552" y="52733"/>
                  </a:lnTo>
                  <a:lnTo>
                    <a:pt x="35533" y="52846"/>
                  </a:lnTo>
                  <a:lnTo>
                    <a:pt x="35514" y="52960"/>
                  </a:lnTo>
                  <a:lnTo>
                    <a:pt x="35495" y="53073"/>
                  </a:lnTo>
                  <a:lnTo>
                    <a:pt x="35439" y="53186"/>
                  </a:lnTo>
                  <a:lnTo>
                    <a:pt x="35382" y="53281"/>
                  </a:lnTo>
                  <a:lnTo>
                    <a:pt x="35306" y="53357"/>
                  </a:lnTo>
                  <a:lnTo>
                    <a:pt x="35231" y="53451"/>
                  </a:lnTo>
                  <a:lnTo>
                    <a:pt x="35231" y="53451"/>
                  </a:lnTo>
                  <a:lnTo>
                    <a:pt x="35117" y="53527"/>
                  </a:lnTo>
                  <a:lnTo>
                    <a:pt x="34985" y="53564"/>
                  </a:lnTo>
                  <a:lnTo>
                    <a:pt x="34853" y="53583"/>
                  </a:lnTo>
                  <a:lnTo>
                    <a:pt x="34720" y="53564"/>
                  </a:lnTo>
                  <a:lnTo>
                    <a:pt x="34720" y="53564"/>
                  </a:lnTo>
                  <a:lnTo>
                    <a:pt x="34569" y="53546"/>
                  </a:lnTo>
                  <a:lnTo>
                    <a:pt x="34437" y="53508"/>
                  </a:lnTo>
                  <a:lnTo>
                    <a:pt x="34324" y="53432"/>
                  </a:lnTo>
                  <a:lnTo>
                    <a:pt x="34229" y="53338"/>
                  </a:lnTo>
                  <a:lnTo>
                    <a:pt x="34153" y="53224"/>
                  </a:lnTo>
                  <a:lnTo>
                    <a:pt x="34116" y="53092"/>
                  </a:lnTo>
                  <a:lnTo>
                    <a:pt x="34078" y="52960"/>
                  </a:lnTo>
                  <a:lnTo>
                    <a:pt x="34059" y="52808"/>
                  </a:lnTo>
                  <a:lnTo>
                    <a:pt x="34059" y="52808"/>
                  </a:lnTo>
                  <a:lnTo>
                    <a:pt x="34021" y="52790"/>
                  </a:lnTo>
                  <a:lnTo>
                    <a:pt x="34002" y="52752"/>
                  </a:lnTo>
                  <a:lnTo>
                    <a:pt x="33983" y="52638"/>
                  </a:lnTo>
                  <a:lnTo>
                    <a:pt x="33983" y="52449"/>
                  </a:lnTo>
                  <a:lnTo>
                    <a:pt x="33983" y="52449"/>
                  </a:lnTo>
                  <a:lnTo>
                    <a:pt x="34002" y="52241"/>
                  </a:lnTo>
                  <a:lnTo>
                    <a:pt x="34021" y="52033"/>
                  </a:lnTo>
                  <a:lnTo>
                    <a:pt x="34078" y="51844"/>
                  </a:lnTo>
                  <a:lnTo>
                    <a:pt x="34153" y="51655"/>
                  </a:lnTo>
                  <a:lnTo>
                    <a:pt x="34153" y="51655"/>
                  </a:lnTo>
                  <a:lnTo>
                    <a:pt x="34229" y="51580"/>
                  </a:lnTo>
                  <a:lnTo>
                    <a:pt x="34286" y="51504"/>
                  </a:lnTo>
                  <a:lnTo>
                    <a:pt x="34361" y="51466"/>
                  </a:lnTo>
                  <a:lnTo>
                    <a:pt x="34437" y="51410"/>
                  </a:lnTo>
                  <a:lnTo>
                    <a:pt x="34531" y="51391"/>
                  </a:lnTo>
                  <a:lnTo>
                    <a:pt x="34626" y="51372"/>
                  </a:lnTo>
                  <a:lnTo>
                    <a:pt x="34815" y="51391"/>
                  </a:lnTo>
                  <a:lnTo>
                    <a:pt x="34985" y="51429"/>
                  </a:lnTo>
                  <a:lnTo>
                    <a:pt x="35155" y="51523"/>
                  </a:lnTo>
                  <a:lnTo>
                    <a:pt x="35306" y="51637"/>
                  </a:lnTo>
                  <a:lnTo>
                    <a:pt x="35363" y="51712"/>
                  </a:lnTo>
                  <a:lnTo>
                    <a:pt x="35420" y="51788"/>
                  </a:lnTo>
                  <a:lnTo>
                    <a:pt x="35420" y="51788"/>
                  </a:lnTo>
                  <a:lnTo>
                    <a:pt x="35458" y="51882"/>
                  </a:lnTo>
                  <a:lnTo>
                    <a:pt x="35495" y="51977"/>
                  </a:lnTo>
                  <a:lnTo>
                    <a:pt x="35533" y="52204"/>
                  </a:lnTo>
                  <a:lnTo>
                    <a:pt x="35552" y="52619"/>
                  </a:lnTo>
                  <a:lnTo>
                    <a:pt x="35552" y="52619"/>
                  </a:lnTo>
                  <a:close/>
                  <a:moveTo>
                    <a:pt x="50446" y="16841"/>
                  </a:moveTo>
                  <a:lnTo>
                    <a:pt x="50446" y="16841"/>
                  </a:lnTo>
                  <a:lnTo>
                    <a:pt x="50540" y="16916"/>
                  </a:lnTo>
                  <a:lnTo>
                    <a:pt x="50597" y="17011"/>
                  </a:lnTo>
                  <a:lnTo>
                    <a:pt x="50654" y="17124"/>
                  </a:lnTo>
                  <a:lnTo>
                    <a:pt x="50672" y="17238"/>
                  </a:lnTo>
                  <a:lnTo>
                    <a:pt x="50672" y="17370"/>
                  </a:lnTo>
                  <a:lnTo>
                    <a:pt x="50654" y="17483"/>
                  </a:lnTo>
                  <a:lnTo>
                    <a:pt x="50616" y="17616"/>
                  </a:lnTo>
                  <a:lnTo>
                    <a:pt x="50559" y="17748"/>
                  </a:lnTo>
                  <a:lnTo>
                    <a:pt x="50502" y="17880"/>
                  </a:lnTo>
                  <a:lnTo>
                    <a:pt x="50427" y="17994"/>
                  </a:lnTo>
                  <a:lnTo>
                    <a:pt x="50351" y="18107"/>
                  </a:lnTo>
                  <a:lnTo>
                    <a:pt x="50257" y="18202"/>
                  </a:lnTo>
                  <a:lnTo>
                    <a:pt x="50143" y="18277"/>
                  </a:lnTo>
                  <a:lnTo>
                    <a:pt x="50049" y="18334"/>
                  </a:lnTo>
                  <a:lnTo>
                    <a:pt x="49935" y="18372"/>
                  </a:lnTo>
                  <a:lnTo>
                    <a:pt x="49822" y="18391"/>
                  </a:lnTo>
                  <a:lnTo>
                    <a:pt x="49822" y="18391"/>
                  </a:lnTo>
                  <a:lnTo>
                    <a:pt x="49746" y="18372"/>
                  </a:lnTo>
                  <a:lnTo>
                    <a:pt x="49690" y="18334"/>
                  </a:lnTo>
                  <a:lnTo>
                    <a:pt x="49633" y="18277"/>
                  </a:lnTo>
                  <a:lnTo>
                    <a:pt x="49595" y="18220"/>
                  </a:lnTo>
                  <a:lnTo>
                    <a:pt x="49519" y="18069"/>
                  </a:lnTo>
                  <a:lnTo>
                    <a:pt x="49463" y="17918"/>
                  </a:lnTo>
                  <a:lnTo>
                    <a:pt x="49463" y="17918"/>
                  </a:lnTo>
                  <a:lnTo>
                    <a:pt x="49444" y="17805"/>
                  </a:lnTo>
                  <a:lnTo>
                    <a:pt x="49406" y="17672"/>
                  </a:lnTo>
                  <a:lnTo>
                    <a:pt x="49406" y="17540"/>
                  </a:lnTo>
                  <a:lnTo>
                    <a:pt x="49406" y="17408"/>
                  </a:lnTo>
                  <a:lnTo>
                    <a:pt x="49425" y="17294"/>
                  </a:lnTo>
                  <a:lnTo>
                    <a:pt x="49482" y="17181"/>
                  </a:lnTo>
                  <a:lnTo>
                    <a:pt x="49557" y="17068"/>
                  </a:lnTo>
                  <a:lnTo>
                    <a:pt x="49671" y="16992"/>
                  </a:lnTo>
                  <a:lnTo>
                    <a:pt x="49671" y="16992"/>
                  </a:lnTo>
                  <a:lnTo>
                    <a:pt x="49841" y="16879"/>
                  </a:lnTo>
                  <a:lnTo>
                    <a:pt x="49954" y="16841"/>
                  </a:lnTo>
                  <a:lnTo>
                    <a:pt x="50011" y="16822"/>
                  </a:lnTo>
                  <a:lnTo>
                    <a:pt x="50049" y="16822"/>
                  </a:lnTo>
                  <a:lnTo>
                    <a:pt x="50049" y="16822"/>
                  </a:lnTo>
                  <a:lnTo>
                    <a:pt x="50162" y="16803"/>
                  </a:lnTo>
                  <a:lnTo>
                    <a:pt x="50162" y="16803"/>
                  </a:lnTo>
                  <a:lnTo>
                    <a:pt x="50162" y="16803"/>
                  </a:lnTo>
                  <a:lnTo>
                    <a:pt x="50162" y="16803"/>
                  </a:lnTo>
                  <a:lnTo>
                    <a:pt x="50200" y="16784"/>
                  </a:lnTo>
                  <a:lnTo>
                    <a:pt x="50200" y="16784"/>
                  </a:lnTo>
                  <a:lnTo>
                    <a:pt x="50313" y="16803"/>
                  </a:lnTo>
                  <a:lnTo>
                    <a:pt x="50446" y="16841"/>
                  </a:lnTo>
                  <a:lnTo>
                    <a:pt x="50446" y="16841"/>
                  </a:lnTo>
                  <a:close/>
                  <a:moveTo>
                    <a:pt x="48367" y="21131"/>
                  </a:moveTo>
                  <a:lnTo>
                    <a:pt x="48367" y="21131"/>
                  </a:lnTo>
                  <a:lnTo>
                    <a:pt x="48385" y="21301"/>
                  </a:lnTo>
                  <a:lnTo>
                    <a:pt x="48385" y="21471"/>
                  </a:lnTo>
                  <a:lnTo>
                    <a:pt x="48348" y="21793"/>
                  </a:lnTo>
                  <a:lnTo>
                    <a:pt x="48348" y="21793"/>
                  </a:lnTo>
                  <a:lnTo>
                    <a:pt x="48272" y="22303"/>
                  </a:lnTo>
                  <a:lnTo>
                    <a:pt x="48215" y="22549"/>
                  </a:lnTo>
                  <a:lnTo>
                    <a:pt x="48159" y="22794"/>
                  </a:lnTo>
                  <a:lnTo>
                    <a:pt x="48159" y="22794"/>
                  </a:lnTo>
                  <a:lnTo>
                    <a:pt x="48102" y="22965"/>
                  </a:lnTo>
                  <a:lnTo>
                    <a:pt x="48026" y="23135"/>
                  </a:lnTo>
                  <a:lnTo>
                    <a:pt x="47951" y="23286"/>
                  </a:lnTo>
                  <a:lnTo>
                    <a:pt x="47856" y="23437"/>
                  </a:lnTo>
                  <a:lnTo>
                    <a:pt x="47743" y="23588"/>
                  </a:lnTo>
                  <a:lnTo>
                    <a:pt x="47611" y="23702"/>
                  </a:lnTo>
                  <a:lnTo>
                    <a:pt x="47478" y="23815"/>
                  </a:lnTo>
                  <a:lnTo>
                    <a:pt x="47308" y="23891"/>
                  </a:lnTo>
                  <a:lnTo>
                    <a:pt x="47308" y="23891"/>
                  </a:lnTo>
                  <a:lnTo>
                    <a:pt x="47157" y="23928"/>
                  </a:lnTo>
                  <a:lnTo>
                    <a:pt x="47006" y="23947"/>
                  </a:lnTo>
                  <a:lnTo>
                    <a:pt x="46684" y="23947"/>
                  </a:lnTo>
                  <a:lnTo>
                    <a:pt x="46684" y="23947"/>
                  </a:lnTo>
                  <a:lnTo>
                    <a:pt x="46514" y="23947"/>
                  </a:lnTo>
                  <a:lnTo>
                    <a:pt x="46344" y="23928"/>
                  </a:lnTo>
                  <a:lnTo>
                    <a:pt x="46193" y="23891"/>
                  </a:lnTo>
                  <a:lnTo>
                    <a:pt x="46061" y="23834"/>
                  </a:lnTo>
                  <a:lnTo>
                    <a:pt x="45928" y="23758"/>
                  </a:lnTo>
                  <a:lnTo>
                    <a:pt x="45796" y="23664"/>
                  </a:lnTo>
                  <a:lnTo>
                    <a:pt x="45664" y="23569"/>
                  </a:lnTo>
                  <a:lnTo>
                    <a:pt x="45550" y="23437"/>
                  </a:lnTo>
                  <a:lnTo>
                    <a:pt x="45550" y="23437"/>
                  </a:lnTo>
                  <a:lnTo>
                    <a:pt x="45267" y="23154"/>
                  </a:lnTo>
                  <a:lnTo>
                    <a:pt x="45135" y="23002"/>
                  </a:lnTo>
                  <a:lnTo>
                    <a:pt x="45040" y="22832"/>
                  </a:lnTo>
                  <a:lnTo>
                    <a:pt x="45040" y="22832"/>
                  </a:lnTo>
                  <a:lnTo>
                    <a:pt x="44946" y="22681"/>
                  </a:lnTo>
                  <a:lnTo>
                    <a:pt x="44908" y="22511"/>
                  </a:lnTo>
                  <a:lnTo>
                    <a:pt x="44889" y="22322"/>
                  </a:lnTo>
                  <a:lnTo>
                    <a:pt x="44889" y="22152"/>
                  </a:lnTo>
                  <a:lnTo>
                    <a:pt x="44889" y="21982"/>
                  </a:lnTo>
                  <a:lnTo>
                    <a:pt x="44927" y="21793"/>
                  </a:lnTo>
                  <a:lnTo>
                    <a:pt x="44983" y="21434"/>
                  </a:lnTo>
                  <a:lnTo>
                    <a:pt x="44983" y="21434"/>
                  </a:lnTo>
                  <a:lnTo>
                    <a:pt x="45021" y="21320"/>
                  </a:lnTo>
                  <a:lnTo>
                    <a:pt x="45097" y="21226"/>
                  </a:lnTo>
                  <a:lnTo>
                    <a:pt x="45210" y="21112"/>
                  </a:lnTo>
                  <a:lnTo>
                    <a:pt x="45342" y="21018"/>
                  </a:lnTo>
                  <a:lnTo>
                    <a:pt x="45607" y="20848"/>
                  </a:lnTo>
                  <a:lnTo>
                    <a:pt x="45834" y="20696"/>
                  </a:lnTo>
                  <a:lnTo>
                    <a:pt x="45834" y="20696"/>
                  </a:lnTo>
                  <a:lnTo>
                    <a:pt x="46117" y="20507"/>
                  </a:lnTo>
                  <a:lnTo>
                    <a:pt x="46401" y="20337"/>
                  </a:lnTo>
                  <a:lnTo>
                    <a:pt x="46401" y="20337"/>
                  </a:lnTo>
                  <a:lnTo>
                    <a:pt x="46439" y="20318"/>
                  </a:lnTo>
                  <a:lnTo>
                    <a:pt x="46477" y="20318"/>
                  </a:lnTo>
                  <a:lnTo>
                    <a:pt x="46495" y="20337"/>
                  </a:lnTo>
                  <a:lnTo>
                    <a:pt x="46495" y="20337"/>
                  </a:lnTo>
                  <a:lnTo>
                    <a:pt x="46477" y="20318"/>
                  </a:lnTo>
                  <a:lnTo>
                    <a:pt x="46477" y="20300"/>
                  </a:lnTo>
                  <a:lnTo>
                    <a:pt x="46495" y="20281"/>
                  </a:lnTo>
                  <a:lnTo>
                    <a:pt x="46514" y="20281"/>
                  </a:lnTo>
                  <a:lnTo>
                    <a:pt x="46514" y="20281"/>
                  </a:lnTo>
                  <a:lnTo>
                    <a:pt x="47195" y="20337"/>
                  </a:lnTo>
                  <a:lnTo>
                    <a:pt x="47195" y="20337"/>
                  </a:lnTo>
                  <a:lnTo>
                    <a:pt x="47422" y="20375"/>
                  </a:lnTo>
                  <a:lnTo>
                    <a:pt x="47648" y="20432"/>
                  </a:lnTo>
                  <a:lnTo>
                    <a:pt x="47875" y="20507"/>
                  </a:lnTo>
                  <a:lnTo>
                    <a:pt x="48083" y="20602"/>
                  </a:lnTo>
                  <a:lnTo>
                    <a:pt x="48083" y="20602"/>
                  </a:lnTo>
                  <a:lnTo>
                    <a:pt x="48140" y="20659"/>
                  </a:lnTo>
                  <a:lnTo>
                    <a:pt x="48196" y="20715"/>
                  </a:lnTo>
                  <a:lnTo>
                    <a:pt x="48291" y="20829"/>
                  </a:lnTo>
                  <a:lnTo>
                    <a:pt x="48348" y="20980"/>
                  </a:lnTo>
                  <a:lnTo>
                    <a:pt x="48367" y="21131"/>
                  </a:lnTo>
                  <a:lnTo>
                    <a:pt x="48367" y="21131"/>
                  </a:lnTo>
                  <a:close/>
                  <a:moveTo>
                    <a:pt x="42999" y="13061"/>
                  </a:moveTo>
                  <a:lnTo>
                    <a:pt x="42999" y="13061"/>
                  </a:lnTo>
                  <a:lnTo>
                    <a:pt x="42980" y="12947"/>
                  </a:lnTo>
                  <a:lnTo>
                    <a:pt x="42961" y="12834"/>
                  </a:lnTo>
                  <a:lnTo>
                    <a:pt x="42942" y="12702"/>
                  </a:lnTo>
                  <a:lnTo>
                    <a:pt x="42961" y="12588"/>
                  </a:lnTo>
                  <a:lnTo>
                    <a:pt x="42980" y="12456"/>
                  </a:lnTo>
                  <a:lnTo>
                    <a:pt x="43018" y="12361"/>
                  </a:lnTo>
                  <a:lnTo>
                    <a:pt x="43074" y="12248"/>
                  </a:lnTo>
                  <a:lnTo>
                    <a:pt x="43169" y="12172"/>
                  </a:lnTo>
                  <a:lnTo>
                    <a:pt x="43169" y="12172"/>
                  </a:lnTo>
                  <a:lnTo>
                    <a:pt x="43263" y="12078"/>
                  </a:lnTo>
                  <a:lnTo>
                    <a:pt x="43396" y="12002"/>
                  </a:lnTo>
                  <a:lnTo>
                    <a:pt x="43641" y="11870"/>
                  </a:lnTo>
                  <a:lnTo>
                    <a:pt x="43906" y="11756"/>
                  </a:lnTo>
                  <a:lnTo>
                    <a:pt x="44171" y="11681"/>
                  </a:lnTo>
                  <a:lnTo>
                    <a:pt x="44171" y="11681"/>
                  </a:lnTo>
                  <a:lnTo>
                    <a:pt x="44586" y="11586"/>
                  </a:lnTo>
                  <a:lnTo>
                    <a:pt x="44794" y="11530"/>
                  </a:lnTo>
                  <a:lnTo>
                    <a:pt x="45002" y="11492"/>
                  </a:lnTo>
                  <a:lnTo>
                    <a:pt x="45002" y="11492"/>
                  </a:lnTo>
                  <a:lnTo>
                    <a:pt x="45116" y="11473"/>
                  </a:lnTo>
                  <a:lnTo>
                    <a:pt x="45116" y="11473"/>
                  </a:lnTo>
                  <a:lnTo>
                    <a:pt x="45116" y="11530"/>
                  </a:lnTo>
                  <a:lnTo>
                    <a:pt x="45116" y="11530"/>
                  </a:lnTo>
                  <a:lnTo>
                    <a:pt x="45116" y="11530"/>
                  </a:lnTo>
                  <a:lnTo>
                    <a:pt x="45116" y="11530"/>
                  </a:lnTo>
                  <a:lnTo>
                    <a:pt x="45097" y="11946"/>
                  </a:lnTo>
                  <a:lnTo>
                    <a:pt x="45097" y="12172"/>
                  </a:lnTo>
                  <a:lnTo>
                    <a:pt x="45059" y="12380"/>
                  </a:lnTo>
                  <a:lnTo>
                    <a:pt x="45021" y="12588"/>
                  </a:lnTo>
                  <a:lnTo>
                    <a:pt x="44946" y="12796"/>
                  </a:lnTo>
                  <a:lnTo>
                    <a:pt x="44851" y="12985"/>
                  </a:lnTo>
                  <a:lnTo>
                    <a:pt x="44738" y="13155"/>
                  </a:lnTo>
                  <a:lnTo>
                    <a:pt x="44738" y="13155"/>
                  </a:lnTo>
                  <a:lnTo>
                    <a:pt x="44624" y="13250"/>
                  </a:lnTo>
                  <a:lnTo>
                    <a:pt x="44511" y="13306"/>
                  </a:lnTo>
                  <a:lnTo>
                    <a:pt x="44379" y="13363"/>
                  </a:lnTo>
                  <a:lnTo>
                    <a:pt x="44246" y="13401"/>
                  </a:lnTo>
                  <a:lnTo>
                    <a:pt x="43982" y="13458"/>
                  </a:lnTo>
                  <a:lnTo>
                    <a:pt x="43698" y="13476"/>
                  </a:lnTo>
                  <a:lnTo>
                    <a:pt x="43698" y="13476"/>
                  </a:lnTo>
                  <a:lnTo>
                    <a:pt x="43585" y="13476"/>
                  </a:lnTo>
                  <a:lnTo>
                    <a:pt x="43490" y="13458"/>
                  </a:lnTo>
                  <a:lnTo>
                    <a:pt x="43377" y="13420"/>
                  </a:lnTo>
                  <a:lnTo>
                    <a:pt x="43282" y="13382"/>
                  </a:lnTo>
                  <a:lnTo>
                    <a:pt x="43188" y="13325"/>
                  </a:lnTo>
                  <a:lnTo>
                    <a:pt x="43112" y="13250"/>
                  </a:lnTo>
                  <a:lnTo>
                    <a:pt x="43037" y="13155"/>
                  </a:lnTo>
                  <a:lnTo>
                    <a:pt x="42999" y="13061"/>
                  </a:lnTo>
                  <a:lnTo>
                    <a:pt x="42999" y="13061"/>
                  </a:lnTo>
                  <a:close/>
                  <a:moveTo>
                    <a:pt x="40164" y="12777"/>
                  </a:moveTo>
                  <a:lnTo>
                    <a:pt x="40164" y="12777"/>
                  </a:lnTo>
                  <a:lnTo>
                    <a:pt x="40050" y="12777"/>
                  </a:lnTo>
                  <a:lnTo>
                    <a:pt x="39975" y="12739"/>
                  </a:lnTo>
                  <a:lnTo>
                    <a:pt x="39880" y="12702"/>
                  </a:lnTo>
                  <a:lnTo>
                    <a:pt x="39824" y="12664"/>
                  </a:lnTo>
                  <a:lnTo>
                    <a:pt x="39767" y="12607"/>
                  </a:lnTo>
                  <a:lnTo>
                    <a:pt x="39710" y="12531"/>
                  </a:lnTo>
                  <a:lnTo>
                    <a:pt x="39672" y="12437"/>
                  </a:lnTo>
                  <a:lnTo>
                    <a:pt x="39635" y="12342"/>
                  </a:lnTo>
                  <a:lnTo>
                    <a:pt x="39635" y="12342"/>
                  </a:lnTo>
                  <a:lnTo>
                    <a:pt x="39578" y="12191"/>
                  </a:lnTo>
                  <a:lnTo>
                    <a:pt x="39540" y="12040"/>
                  </a:lnTo>
                  <a:lnTo>
                    <a:pt x="39521" y="11870"/>
                  </a:lnTo>
                  <a:lnTo>
                    <a:pt x="39502" y="11700"/>
                  </a:lnTo>
                  <a:lnTo>
                    <a:pt x="39502" y="11378"/>
                  </a:lnTo>
                  <a:lnTo>
                    <a:pt x="39521" y="11038"/>
                  </a:lnTo>
                  <a:lnTo>
                    <a:pt x="39521" y="11038"/>
                  </a:lnTo>
                  <a:lnTo>
                    <a:pt x="39540" y="10963"/>
                  </a:lnTo>
                  <a:lnTo>
                    <a:pt x="39559" y="10868"/>
                  </a:lnTo>
                  <a:lnTo>
                    <a:pt x="39597" y="10811"/>
                  </a:lnTo>
                  <a:lnTo>
                    <a:pt x="39653" y="10736"/>
                  </a:lnTo>
                  <a:lnTo>
                    <a:pt x="39767" y="10622"/>
                  </a:lnTo>
                  <a:lnTo>
                    <a:pt x="39918" y="10509"/>
                  </a:lnTo>
                  <a:lnTo>
                    <a:pt x="39918" y="10509"/>
                  </a:lnTo>
                  <a:lnTo>
                    <a:pt x="40220" y="10301"/>
                  </a:lnTo>
                  <a:lnTo>
                    <a:pt x="40220" y="10301"/>
                  </a:lnTo>
                  <a:lnTo>
                    <a:pt x="40485" y="10263"/>
                  </a:lnTo>
                  <a:lnTo>
                    <a:pt x="40485" y="10263"/>
                  </a:lnTo>
                  <a:lnTo>
                    <a:pt x="40939" y="10169"/>
                  </a:lnTo>
                  <a:lnTo>
                    <a:pt x="40939" y="10169"/>
                  </a:lnTo>
                  <a:lnTo>
                    <a:pt x="41014" y="10244"/>
                  </a:lnTo>
                  <a:lnTo>
                    <a:pt x="41071" y="10320"/>
                  </a:lnTo>
                  <a:lnTo>
                    <a:pt x="41147" y="10528"/>
                  </a:lnTo>
                  <a:lnTo>
                    <a:pt x="41184" y="10717"/>
                  </a:lnTo>
                  <a:lnTo>
                    <a:pt x="41222" y="10925"/>
                  </a:lnTo>
                  <a:lnTo>
                    <a:pt x="41222" y="10925"/>
                  </a:lnTo>
                  <a:lnTo>
                    <a:pt x="41241" y="11133"/>
                  </a:lnTo>
                  <a:lnTo>
                    <a:pt x="41222" y="11341"/>
                  </a:lnTo>
                  <a:lnTo>
                    <a:pt x="41203" y="11549"/>
                  </a:lnTo>
                  <a:lnTo>
                    <a:pt x="41165" y="11756"/>
                  </a:lnTo>
                  <a:lnTo>
                    <a:pt x="41090" y="11946"/>
                  </a:lnTo>
                  <a:lnTo>
                    <a:pt x="40995" y="12135"/>
                  </a:lnTo>
                  <a:lnTo>
                    <a:pt x="40882" y="12305"/>
                  </a:lnTo>
                  <a:lnTo>
                    <a:pt x="40750" y="12456"/>
                  </a:lnTo>
                  <a:lnTo>
                    <a:pt x="40750" y="12456"/>
                  </a:lnTo>
                  <a:lnTo>
                    <a:pt x="40636" y="12569"/>
                  </a:lnTo>
                  <a:lnTo>
                    <a:pt x="40523" y="12683"/>
                  </a:lnTo>
                  <a:lnTo>
                    <a:pt x="40372" y="12758"/>
                  </a:lnTo>
                  <a:lnTo>
                    <a:pt x="40296" y="12777"/>
                  </a:lnTo>
                  <a:lnTo>
                    <a:pt x="40220" y="12796"/>
                  </a:lnTo>
                  <a:lnTo>
                    <a:pt x="40220" y="12796"/>
                  </a:lnTo>
                  <a:lnTo>
                    <a:pt x="40164" y="12777"/>
                  </a:lnTo>
                  <a:lnTo>
                    <a:pt x="40164" y="12777"/>
                  </a:lnTo>
                  <a:close/>
                  <a:moveTo>
                    <a:pt x="35155" y="95"/>
                  </a:moveTo>
                  <a:lnTo>
                    <a:pt x="35155" y="95"/>
                  </a:lnTo>
                  <a:lnTo>
                    <a:pt x="35174" y="416"/>
                  </a:lnTo>
                  <a:lnTo>
                    <a:pt x="35174" y="567"/>
                  </a:lnTo>
                  <a:lnTo>
                    <a:pt x="35174" y="719"/>
                  </a:lnTo>
                  <a:lnTo>
                    <a:pt x="35174" y="719"/>
                  </a:lnTo>
                  <a:lnTo>
                    <a:pt x="35174" y="794"/>
                  </a:lnTo>
                  <a:lnTo>
                    <a:pt x="35174" y="794"/>
                  </a:lnTo>
                  <a:lnTo>
                    <a:pt x="35117" y="1210"/>
                  </a:lnTo>
                  <a:lnTo>
                    <a:pt x="35042" y="1607"/>
                  </a:lnTo>
                  <a:lnTo>
                    <a:pt x="34985" y="2023"/>
                  </a:lnTo>
                  <a:lnTo>
                    <a:pt x="34947" y="2439"/>
                  </a:lnTo>
                  <a:lnTo>
                    <a:pt x="34947" y="2439"/>
                  </a:lnTo>
                  <a:lnTo>
                    <a:pt x="34928" y="2949"/>
                  </a:lnTo>
                  <a:lnTo>
                    <a:pt x="34928" y="3459"/>
                  </a:lnTo>
                  <a:lnTo>
                    <a:pt x="34928" y="3459"/>
                  </a:lnTo>
                  <a:lnTo>
                    <a:pt x="34947" y="3667"/>
                  </a:lnTo>
                  <a:lnTo>
                    <a:pt x="34947" y="3875"/>
                  </a:lnTo>
                  <a:lnTo>
                    <a:pt x="34947" y="3875"/>
                  </a:lnTo>
                  <a:lnTo>
                    <a:pt x="34947" y="3951"/>
                  </a:lnTo>
                  <a:lnTo>
                    <a:pt x="34909" y="3969"/>
                  </a:lnTo>
                  <a:lnTo>
                    <a:pt x="34872" y="3969"/>
                  </a:lnTo>
                  <a:lnTo>
                    <a:pt x="34872" y="3969"/>
                  </a:lnTo>
                  <a:lnTo>
                    <a:pt x="34777" y="3875"/>
                  </a:lnTo>
                  <a:lnTo>
                    <a:pt x="34702" y="3762"/>
                  </a:lnTo>
                  <a:lnTo>
                    <a:pt x="34550" y="3535"/>
                  </a:lnTo>
                  <a:lnTo>
                    <a:pt x="34550" y="3535"/>
                  </a:lnTo>
                  <a:lnTo>
                    <a:pt x="34153" y="3006"/>
                  </a:lnTo>
                  <a:lnTo>
                    <a:pt x="34153" y="3006"/>
                  </a:lnTo>
                  <a:lnTo>
                    <a:pt x="33889" y="2646"/>
                  </a:lnTo>
                  <a:lnTo>
                    <a:pt x="33586" y="2212"/>
                  </a:lnTo>
                  <a:lnTo>
                    <a:pt x="33454" y="1985"/>
                  </a:lnTo>
                  <a:lnTo>
                    <a:pt x="33341" y="1777"/>
                  </a:lnTo>
                  <a:lnTo>
                    <a:pt x="33284" y="1550"/>
                  </a:lnTo>
                  <a:lnTo>
                    <a:pt x="33265" y="1456"/>
                  </a:lnTo>
                  <a:lnTo>
                    <a:pt x="33265" y="1361"/>
                  </a:lnTo>
                  <a:lnTo>
                    <a:pt x="33265" y="1361"/>
                  </a:lnTo>
                  <a:lnTo>
                    <a:pt x="33265" y="1286"/>
                  </a:lnTo>
                  <a:lnTo>
                    <a:pt x="33303" y="1210"/>
                  </a:lnTo>
                  <a:lnTo>
                    <a:pt x="33341" y="1153"/>
                  </a:lnTo>
                  <a:lnTo>
                    <a:pt x="33378" y="1097"/>
                  </a:lnTo>
                  <a:lnTo>
                    <a:pt x="33511" y="1002"/>
                  </a:lnTo>
                  <a:lnTo>
                    <a:pt x="33624" y="908"/>
                  </a:lnTo>
                  <a:lnTo>
                    <a:pt x="33624" y="908"/>
                  </a:lnTo>
                  <a:lnTo>
                    <a:pt x="33756" y="794"/>
                  </a:lnTo>
                  <a:lnTo>
                    <a:pt x="33756" y="794"/>
                  </a:lnTo>
                  <a:lnTo>
                    <a:pt x="34040" y="548"/>
                  </a:lnTo>
                  <a:lnTo>
                    <a:pt x="34305" y="303"/>
                  </a:lnTo>
                  <a:lnTo>
                    <a:pt x="34305" y="303"/>
                  </a:lnTo>
                  <a:lnTo>
                    <a:pt x="34513" y="114"/>
                  </a:lnTo>
                  <a:lnTo>
                    <a:pt x="34645" y="19"/>
                  </a:lnTo>
                  <a:lnTo>
                    <a:pt x="34683" y="0"/>
                  </a:lnTo>
                  <a:lnTo>
                    <a:pt x="34720" y="19"/>
                  </a:lnTo>
                  <a:lnTo>
                    <a:pt x="34720" y="19"/>
                  </a:lnTo>
                  <a:lnTo>
                    <a:pt x="34720" y="38"/>
                  </a:lnTo>
                  <a:lnTo>
                    <a:pt x="34702" y="76"/>
                  </a:lnTo>
                  <a:lnTo>
                    <a:pt x="34702" y="76"/>
                  </a:lnTo>
                  <a:lnTo>
                    <a:pt x="34588" y="152"/>
                  </a:lnTo>
                  <a:lnTo>
                    <a:pt x="34475" y="246"/>
                  </a:lnTo>
                  <a:lnTo>
                    <a:pt x="34248" y="454"/>
                  </a:lnTo>
                  <a:lnTo>
                    <a:pt x="34248" y="454"/>
                  </a:lnTo>
                  <a:lnTo>
                    <a:pt x="33889" y="794"/>
                  </a:lnTo>
                  <a:lnTo>
                    <a:pt x="35098" y="794"/>
                  </a:lnTo>
                  <a:lnTo>
                    <a:pt x="35098" y="794"/>
                  </a:lnTo>
                  <a:lnTo>
                    <a:pt x="35098" y="719"/>
                  </a:lnTo>
                  <a:lnTo>
                    <a:pt x="35098" y="719"/>
                  </a:lnTo>
                  <a:lnTo>
                    <a:pt x="35098" y="567"/>
                  </a:lnTo>
                  <a:lnTo>
                    <a:pt x="35098" y="416"/>
                  </a:lnTo>
                  <a:lnTo>
                    <a:pt x="35080" y="95"/>
                  </a:lnTo>
                  <a:lnTo>
                    <a:pt x="35080" y="95"/>
                  </a:lnTo>
                  <a:lnTo>
                    <a:pt x="35098" y="76"/>
                  </a:lnTo>
                  <a:lnTo>
                    <a:pt x="35117" y="57"/>
                  </a:lnTo>
                  <a:lnTo>
                    <a:pt x="35155" y="76"/>
                  </a:lnTo>
                  <a:lnTo>
                    <a:pt x="35155" y="95"/>
                  </a:lnTo>
                  <a:lnTo>
                    <a:pt x="35155" y="95"/>
                  </a:lnTo>
                  <a:close/>
                  <a:moveTo>
                    <a:pt x="28729" y="6427"/>
                  </a:moveTo>
                  <a:lnTo>
                    <a:pt x="28729" y="6427"/>
                  </a:lnTo>
                  <a:lnTo>
                    <a:pt x="28823" y="6540"/>
                  </a:lnTo>
                  <a:lnTo>
                    <a:pt x="28918" y="6672"/>
                  </a:lnTo>
                  <a:lnTo>
                    <a:pt x="28937" y="6729"/>
                  </a:lnTo>
                  <a:lnTo>
                    <a:pt x="28956" y="6805"/>
                  </a:lnTo>
                  <a:lnTo>
                    <a:pt x="28956" y="6880"/>
                  </a:lnTo>
                  <a:lnTo>
                    <a:pt x="28918" y="6956"/>
                  </a:lnTo>
                  <a:lnTo>
                    <a:pt x="28918" y="6956"/>
                  </a:lnTo>
                  <a:lnTo>
                    <a:pt x="28729" y="7409"/>
                  </a:lnTo>
                  <a:lnTo>
                    <a:pt x="28521" y="7882"/>
                  </a:lnTo>
                  <a:lnTo>
                    <a:pt x="28521" y="7882"/>
                  </a:lnTo>
                  <a:lnTo>
                    <a:pt x="28408" y="8052"/>
                  </a:lnTo>
                  <a:lnTo>
                    <a:pt x="28351" y="8146"/>
                  </a:lnTo>
                  <a:lnTo>
                    <a:pt x="28294" y="8203"/>
                  </a:lnTo>
                  <a:lnTo>
                    <a:pt x="28294" y="8203"/>
                  </a:lnTo>
                  <a:lnTo>
                    <a:pt x="28162" y="8279"/>
                  </a:lnTo>
                  <a:lnTo>
                    <a:pt x="28049" y="8336"/>
                  </a:lnTo>
                  <a:lnTo>
                    <a:pt x="27897" y="8373"/>
                  </a:lnTo>
                  <a:lnTo>
                    <a:pt x="27765" y="8392"/>
                  </a:lnTo>
                  <a:lnTo>
                    <a:pt x="27765" y="8392"/>
                  </a:lnTo>
                  <a:lnTo>
                    <a:pt x="27595" y="8336"/>
                  </a:lnTo>
                  <a:lnTo>
                    <a:pt x="27425" y="8279"/>
                  </a:lnTo>
                  <a:lnTo>
                    <a:pt x="27274" y="8203"/>
                  </a:lnTo>
                  <a:lnTo>
                    <a:pt x="27122" y="8109"/>
                  </a:lnTo>
                  <a:lnTo>
                    <a:pt x="27122" y="8109"/>
                  </a:lnTo>
                  <a:lnTo>
                    <a:pt x="27047" y="8033"/>
                  </a:lnTo>
                  <a:lnTo>
                    <a:pt x="27009" y="7939"/>
                  </a:lnTo>
                  <a:lnTo>
                    <a:pt x="26952" y="7731"/>
                  </a:lnTo>
                  <a:lnTo>
                    <a:pt x="26952" y="7731"/>
                  </a:lnTo>
                  <a:lnTo>
                    <a:pt x="26820" y="7504"/>
                  </a:lnTo>
                  <a:lnTo>
                    <a:pt x="26707" y="7277"/>
                  </a:lnTo>
                  <a:lnTo>
                    <a:pt x="26480" y="6805"/>
                  </a:lnTo>
                  <a:lnTo>
                    <a:pt x="26480" y="6805"/>
                  </a:lnTo>
                  <a:lnTo>
                    <a:pt x="26348" y="6445"/>
                  </a:lnTo>
                  <a:lnTo>
                    <a:pt x="26272" y="6256"/>
                  </a:lnTo>
                  <a:lnTo>
                    <a:pt x="26234" y="6049"/>
                  </a:lnTo>
                  <a:lnTo>
                    <a:pt x="26196" y="5860"/>
                  </a:lnTo>
                  <a:lnTo>
                    <a:pt x="26196" y="5652"/>
                  </a:lnTo>
                  <a:lnTo>
                    <a:pt x="26215" y="5463"/>
                  </a:lnTo>
                  <a:lnTo>
                    <a:pt x="26272" y="5274"/>
                  </a:lnTo>
                  <a:lnTo>
                    <a:pt x="26272" y="5274"/>
                  </a:lnTo>
                  <a:lnTo>
                    <a:pt x="26329" y="5179"/>
                  </a:lnTo>
                  <a:lnTo>
                    <a:pt x="26404" y="5104"/>
                  </a:lnTo>
                  <a:lnTo>
                    <a:pt x="26480" y="5047"/>
                  </a:lnTo>
                  <a:lnTo>
                    <a:pt x="26555" y="4990"/>
                  </a:lnTo>
                  <a:lnTo>
                    <a:pt x="26744" y="4877"/>
                  </a:lnTo>
                  <a:lnTo>
                    <a:pt x="26915" y="4763"/>
                  </a:lnTo>
                  <a:lnTo>
                    <a:pt x="26915" y="4763"/>
                  </a:lnTo>
                  <a:lnTo>
                    <a:pt x="27293" y="4536"/>
                  </a:lnTo>
                  <a:lnTo>
                    <a:pt x="27500" y="4423"/>
                  </a:lnTo>
                  <a:lnTo>
                    <a:pt x="27708" y="4347"/>
                  </a:lnTo>
                  <a:lnTo>
                    <a:pt x="27708" y="4347"/>
                  </a:lnTo>
                  <a:lnTo>
                    <a:pt x="27897" y="4291"/>
                  </a:lnTo>
                  <a:lnTo>
                    <a:pt x="27973" y="4291"/>
                  </a:lnTo>
                  <a:lnTo>
                    <a:pt x="28049" y="4291"/>
                  </a:lnTo>
                  <a:lnTo>
                    <a:pt x="28162" y="4347"/>
                  </a:lnTo>
                  <a:lnTo>
                    <a:pt x="28275" y="4423"/>
                  </a:lnTo>
                  <a:lnTo>
                    <a:pt x="28370" y="4536"/>
                  </a:lnTo>
                  <a:lnTo>
                    <a:pt x="28445" y="4669"/>
                  </a:lnTo>
                  <a:lnTo>
                    <a:pt x="28616" y="4952"/>
                  </a:lnTo>
                  <a:lnTo>
                    <a:pt x="28616" y="4952"/>
                  </a:lnTo>
                  <a:lnTo>
                    <a:pt x="28748" y="5217"/>
                  </a:lnTo>
                  <a:lnTo>
                    <a:pt x="28805" y="5368"/>
                  </a:lnTo>
                  <a:lnTo>
                    <a:pt x="28823" y="5519"/>
                  </a:lnTo>
                  <a:lnTo>
                    <a:pt x="28842" y="5652"/>
                  </a:lnTo>
                  <a:lnTo>
                    <a:pt x="28842" y="5803"/>
                  </a:lnTo>
                  <a:lnTo>
                    <a:pt x="28805" y="5954"/>
                  </a:lnTo>
                  <a:lnTo>
                    <a:pt x="28748" y="6105"/>
                  </a:lnTo>
                  <a:lnTo>
                    <a:pt x="28748" y="6105"/>
                  </a:lnTo>
                  <a:lnTo>
                    <a:pt x="28729" y="6181"/>
                  </a:lnTo>
                  <a:lnTo>
                    <a:pt x="28691" y="6275"/>
                  </a:lnTo>
                  <a:lnTo>
                    <a:pt x="28691" y="6351"/>
                  </a:lnTo>
                  <a:lnTo>
                    <a:pt x="28729" y="6427"/>
                  </a:lnTo>
                  <a:lnTo>
                    <a:pt x="28729" y="6427"/>
                  </a:lnTo>
                  <a:close/>
                  <a:moveTo>
                    <a:pt x="10944" y="9299"/>
                  </a:moveTo>
                  <a:lnTo>
                    <a:pt x="10944" y="9299"/>
                  </a:lnTo>
                  <a:lnTo>
                    <a:pt x="10981" y="9488"/>
                  </a:lnTo>
                  <a:lnTo>
                    <a:pt x="11000" y="9677"/>
                  </a:lnTo>
                  <a:lnTo>
                    <a:pt x="11019" y="9866"/>
                  </a:lnTo>
                  <a:lnTo>
                    <a:pt x="11019" y="10055"/>
                  </a:lnTo>
                  <a:lnTo>
                    <a:pt x="10981" y="10415"/>
                  </a:lnTo>
                  <a:lnTo>
                    <a:pt x="10944" y="10793"/>
                  </a:lnTo>
                  <a:lnTo>
                    <a:pt x="10944" y="10793"/>
                  </a:lnTo>
                  <a:lnTo>
                    <a:pt x="10906" y="11095"/>
                  </a:lnTo>
                  <a:lnTo>
                    <a:pt x="10868" y="11246"/>
                  </a:lnTo>
                  <a:lnTo>
                    <a:pt x="10830" y="11378"/>
                  </a:lnTo>
                  <a:lnTo>
                    <a:pt x="10830" y="11378"/>
                  </a:lnTo>
                  <a:lnTo>
                    <a:pt x="10792" y="11492"/>
                  </a:lnTo>
                  <a:lnTo>
                    <a:pt x="10717" y="11549"/>
                  </a:lnTo>
                  <a:lnTo>
                    <a:pt x="10622" y="11586"/>
                  </a:lnTo>
                  <a:lnTo>
                    <a:pt x="10509" y="11586"/>
                  </a:lnTo>
                  <a:lnTo>
                    <a:pt x="10509" y="11586"/>
                  </a:lnTo>
                  <a:lnTo>
                    <a:pt x="10188" y="11549"/>
                  </a:lnTo>
                  <a:lnTo>
                    <a:pt x="10017" y="11530"/>
                  </a:lnTo>
                  <a:lnTo>
                    <a:pt x="9942" y="11492"/>
                  </a:lnTo>
                  <a:lnTo>
                    <a:pt x="9866" y="11454"/>
                  </a:lnTo>
                  <a:lnTo>
                    <a:pt x="9866" y="11454"/>
                  </a:lnTo>
                  <a:lnTo>
                    <a:pt x="9828" y="11416"/>
                  </a:lnTo>
                  <a:lnTo>
                    <a:pt x="9791" y="11360"/>
                  </a:lnTo>
                  <a:lnTo>
                    <a:pt x="9734" y="11227"/>
                  </a:lnTo>
                  <a:lnTo>
                    <a:pt x="9734" y="11227"/>
                  </a:lnTo>
                  <a:lnTo>
                    <a:pt x="9602" y="10925"/>
                  </a:lnTo>
                  <a:lnTo>
                    <a:pt x="9545" y="10755"/>
                  </a:lnTo>
                  <a:lnTo>
                    <a:pt x="9488" y="10566"/>
                  </a:lnTo>
                  <a:lnTo>
                    <a:pt x="9450" y="10396"/>
                  </a:lnTo>
                  <a:lnTo>
                    <a:pt x="9432" y="10226"/>
                  </a:lnTo>
                  <a:lnTo>
                    <a:pt x="9450" y="10055"/>
                  </a:lnTo>
                  <a:lnTo>
                    <a:pt x="9469" y="9980"/>
                  </a:lnTo>
                  <a:lnTo>
                    <a:pt x="9507" y="9904"/>
                  </a:lnTo>
                  <a:lnTo>
                    <a:pt x="9507" y="9904"/>
                  </a:lnTo>
                  <a:lnTo>
                    <a:pt x="9658" y="9715"/>
                  </a:lnTo>
                  <a:lnTo>
                    <a:pt x="9810" y="9545"/>
                  </a:lnTo>
                  <a:lnTo>
                    <a:pt x="10131" y="9205"/>
                  </a:lnTo>
                  <a:lnTo>
                    <a:pt x="10131" y="9205"/>
                  </a:lnTo>
                  <a:lnTo>
                    <a:pt x="10282" y="9054"/>
                  </a:lnTo>
                  <a:lnTo>
                    <a:pt x="10377" y="8978"/>
                  </a:lnTo>
                  <a:lnTo>
                    <a:pt x="10414" y="8978"/>
                  </a:lnTo>
                  <a:lnTo>
                    <a:pt x="10433" y="8997"/>
                  </a:lnTo>
                  <a:lnTo>
                    <a:pt x="10433" y="8997"/>
                  </a:lnTo>
                  <a:lnTo>
                    <a:pt x="10433" y="9016"/>
                  </a:lnTo>
                  <a:lnTo>
                    <a:pt x="10433" y="9035"/>
                  </a:lnTo>
                  <a:lnTo>
                    <a:pt x="10433" y="9035"/>
                  </a:lnTo>
                  <a:lnTo>
                    <a:pt x="10433" y="9035"/>
                  </a:lnTo>
                  <a:lnTo>
                    <a:pt x="10433" y="9035"/>
                  </a:lnTo>
                  <a:lnTo>
                    <a:pt x="10471" y="9016"/>
                  </a:lnTo>
                  <a:lnTo>
                    <a:pt x="10528" y="9035"/>
                  </a:lnTo>
                  <a:lnTo>
                    <a:pt x="10641" y="9054"/>
                  </a:lnTo>
                  <a:lnTo>
                    <a:pt x="10641" y="9054"/>
                  </a:lnTo>
                  <a:lnTo>
                    <a:pt x="10736" y="9073"/>
                  </a:lnTo>
                  <a:lnTo>
                    <a:pt x="10830" y="9129"/>
                  </a:lnTo>
                  <a:lnTo>
                    <a:pt x="10906" y="9205"/>
                  </a:lnTo>
                  <a:lnTo>
                    <a:pt x="10944" y="9299"/>
                  </a:lnTo>
                  <a:lnTo>
                    <a:pt x="10944" y="9299"/>
                  </a:lnTo>
                  <a:close/>
                  <a:moveTo>
                    <a:pt x="12456" y="5822"/>
                  </a:moveTo>
                  <a:lnTo>
                    <a:pt x="12456" y="5822"/>
                  </a:lnTo>
                  <a:lnTo>
                    <a:pt x="11889" y="5652"/>
                  </a:lnTo>
                  <a:lnTo>
                    <a:pt x="11605" y="5576"/>
                  </a:lnTo>
                  <a:lnTo>
                    <a:pt x="11341" y="5482"/>
                  </a:lnTo>
                  <a:lnTo>
                    <a:pt x="11341" y="5482"/>
                  </a:lnTo>
                  <a:lnTo>
                    <a:pt x="11038" y="5349"/>
                  </a:lnTo>
                  <a:lnTo>
                    <a:pt x="10736" y="5198"/>
                  </a:lnTo>
                  <a:lnTo>
                    <a:pt x="10131" y="4877"/>
                  </a:lnTo>
                  <a:lnTo>
                    <a:pt x="10131" y="4877"/>
                  </a:lnTo>
                  <a:lnTo>
                    <a:pt x="9942" y="4782"/>
                  </a:lnTo>
                  <a:lnTo>
                    <a:pt x="9753" y="4650"/>
                  </a:lnTo>
                  <a:lnTo>
                    <a:pt x="9677" y="4593"/>
                  </a:lnTo>
                  <a:lnTo>
                    <a:pt x="9602" y="4518"/>
                  </a:lnTo>
                  <a:lnTo>
                    <a:pt x="9526" y="4442"/>
                  </a:lnTo>
                  <a:lnTo>
                    <a:pt x="9469" y="4347"/>
                  </a:lnTo>
                  <a:lnTo>
                    <a:pt x="9469" y="4347"/>
                  </a:lnTo>
                  <a:lnTo>
                    <a:pt x="9564" y="4121"/>
                  </a:lnTo>
                  <a:lnTo>
                    <a:pt x="9564" y="4121"/>
                  </a:lnTo>
                  <a:lnTo>
                    <a:pt x="10188" y="2665"/>
                  </a:lnTo>
                  <a:lnTo>
                    <a:pt x="10188" y="2665"/>
                  </a:lnTo>
                  <a:lnTo>
                    <a:pt x="10206" y="2609"/>
                  </a:lnTo>
                  <a:lnTo>
                    <a:pt x="10206" y="2609"/>
                  </a:lnTo>
                  <a:lnTo>
                    <a:pt x="10433" y="2174"/>
                  </a:lnTo>
                  <a:lnTo>
                    <a:pt x="10433" y="2174"/>
                  </a:lnTo>
                  <a:lnTo>
                    <a:pt x="10528" y="2023"/>
                  </a:lnTo>
                  <a:lnTo>
                    <a:pt x="10622" y="1890"/>
                  </a:lnTo>
                  <a:lnTo>
                    <a:pt x="10679" y="1834"/>
                  </a:lnTo>
                  <a:lnTo>
                    <a:pt x="10736" y="1777"/>
                  </a:lnTo>
                  <a:lnTo>
                    <a:pt x="10811" y="1720"/>
                  </a:lnTo>
                  <a:lnTo>
                    <a:pt x="10906" y="1701"/>
                  </a:lnTo>
                  <a:lnTo>
                    <a:pt x="10906" y="1701"/>
                  </a:lnTo>
                  <a:lnTo>
                    <a:pt x="11227" y="1645"/>
                  </a:lnTo>
                  <a:lnTo>
                    <a:pt x="11397" y="1607"/>
                  </a:lnTo>
                  <a:lnTo>
                    <a:pt x="11567" y="1607"/>
                  </a:lnTo>
                  <a:lnTo>
                    <a:pt x="11737" y="1607"/>
                  </a:lnTo>
                  <a:lnTo>
                    <a:pt x="11908" y="1626"/>
                  </a:lnTo>
                  <a:lnTo>
                    <a:pt x="12078" y="1664"/>
                  </a:lnTo>
                  <a:lnTo>
                    <a:pt x="12229" y="1720"/>
                  </a:lnTo>
                  <a:lnTo>
                    <a:pt x="12229" y="1720"/>
                  </a:lnTo>
                  <a:lnTo>
                    <a:pt x="12399" y="1815"/>
                  </a:lnTo>
                  <a:lnTo>
                    <a:pt x="12550" y="1909"/>
                  </a:lnTo>
                  <a:lnTo>
                    <a:pt x="12701" y="2023"/>
                  </a:lnTo>
                  <a:lnTo>
                    <a:pt x="12834" y="2155"/>
                  </a:lnTo>
                  <a:lnTo>
                    <a:pt x="12834" y="2155"/>
                  </a:lnTo>
                  <a:lnTo>
                    <a:pt x="12928" y="2287"/>
                  </a:lnTo>
                  <a:lnTo>
                    <a:pt x="13023" y="2420"/>
                  </a:lnTo>
                  <a:lnTo>
                    <a:pt x="13231" y="2684"/>
                  </a:lnTo>
                  <a:lnTo>
                    <a:pt x="13231" y="2684"/>
                  </a:lnTo>
                  <a:lnTo>
                    <a:pt x="13325" y="2798"/>
                  </a:lnTo>
                  <a:lnTo>
                    <a:pt x="13438" y="2911"/>
                  </a:lnTo>
                  <a:lnTo>
                    <a:pt x="13552" y="3006"/>
                  </a:lnTo>
                  <a:lnTo>
                    <a:pt x="13665" y="3119"/>
                  </a:lnTo>
                  <a:lnTo>
                    <a:pt x="13665" y="3119"/>
                  </a:lnTo>
                  <a:lnTo>
                    <a:pt x="13741" y="3308"/>
                  </a:lnTo>
                  <a:lnTo>
                    <a:pt x="13816" y="3478"/>
                  </a:lnTo>
                  <a:lnTo>
                    <a:pt x="13854" y="3667"/>
                  </a:lnTo>
                  <a:lnTo>
                    <a:pt x="13892" y="3875"/>
                  </a:lnTo>
                  <a:lnTo>
                    <a:pt x="13892" y="3875"/>
                  </a:lnTo>
                  <a:lnTo>
                    <a:pt x="13930" y="4102"/>
                  </a:lnTo>
                  <a:lnTo>
                    <a:pt x="13949" y="4329"/>
                  </a:lnTo>
                  <a:lnTo>
                    <a:pt x="13930" y="4555"/>
                  </a:lnTo>
                  <a:lnTo>
                    <a:pt x="13911" y="4650"/>
                  </a:lnTo>
                  <a:lnTo>
                    <a:pt x="13873" y="4763"/>
                  </a:lnTo>
                  <a:lnTo>
                    <a:pt x="13873" y="4763"/>
                  </a:lnTo>
                  <a:lnTo>
                    <a:pt x="13798" y="4933"/>
                  </a:lnTo>
                  <a:lnTo>
                    <a:pt x="13722" y="5104"/>
                  </a:lnTo>
                  <a:lnTo>
                    <a:pt x="13722" y="5104"/>
                  </a:lnTo>
                  <a:lnTo>
                    <a:pt x="13590" y="5311"/>
                  </a:lnTo>
                  <a:lnTo>
                    <a:pt x="13514" y="5425"/>
                  </a:lnTo>
                  <a:lnTo>
                    <a:pt x="13420" y="5500"/>
                  </a:lnTo>
                  <a:lnTo>
                    <a:pt x="13420" y="5500"/>
                  </a:lnTo>
                  <a:lnTo>
                    <a:pt x="13249" y="5633"/>
                  </a:lnTo>
                  <a:lnTo>
                    <a:pt x="13042" y="5727"/>
                  </a:lnTo>
                  <a:lnTo>
                    <a:pt x="12834" y="5803"/>
                  </a:lnTo>
                  <a:lnTo>
                    <a:pt x="12720" y="5822"/>
                  </a:lnTo>
                  <a:lnTo>
                    <a:pt x="12626" y="5841"/>
                  </a:lnTo>
                  <a:lnTo>
                    <a:pt x="12626" y="5841"/>
                  </a:lnTo>
                  <a:lnTo>
                    <a:pt x="12456" y="5822"/>
                  </a:lnTo>
                  <a:lnTo>
                    <a:pt x="12456" y="5822"/>
                  </a:lnTo>
                  <a:close/>
                  <a:moveTo>
                    <a:pt x="8770" y="14762"/>
                  </a:moveTo>
                  <a:lnTo>
                    <a:pt x="8770" y="14762"/>
                  </a:lnTo>
                  <a:lnTo>
                    <a:pt x="8789" y="15064"/>
                  </a:lnTo>
                  <a:lnTo>
                    <a:pt x="8789" y="15291"/>
                  </a:lnTo>
                  <a:lnTo>
                    <a:pt x="8789" y="15499"/>
                  </a:lnTo>
                  <a:lnTo>
                    <a:pt x="8751" y="15688"/>
                  </a:lnTo>
                  <a:lnTo>
                    <a:pt x="8713" y="15782"/>
                  </a:lnTo>
                  <a:lnTo>
                    <a:pt x="8676" y="15858"/>
                  </a:lnTo>
                  <a:lnTo>
                    <a:pt x="8638" y="15915"/>
                  </a:lnTo>
                  <a:lnTo>
                    <a:pt x="8581" y="15952"/>
                  </a:lnTo>
                  <a:lnTo>
                    <a:pt x="8505" y="15952"/>
                  </a:lnTo>
                  <a:lnTo>
                    <a:pt x="8430" y="15952"/>
                  </a:lnTo>
                  <a:lnTo>
                    <a:pt x="8430" y="15952"/>
                  </a:lnTo>
                  <a:lnTo>
                    <a:pt x="8279" y="15877"/>
                  </a:lnTo>
                  <a:lnTo>
                    <a:pt x="8127" y="15782"/>
                  </a:lnTo>
                  <a:lnTo>
                    <a:pt x="8052" y="15726"/>
                  </a:lnTo>
                  <a:lnTo>
                    <a:pt x="7995" y="15650"/>
                  </a:lnTo>
                  <a:lnTo>
                    <a:pt x="7957" y="15574"/>
                  </a:lnTo>
                  <a:lnTo>
                    <a:pt x="7920" y="15499"/>
                  </a:lnTo>
                  <a:lnTo>
                    <a:pt x="7920" y="15499"/>
                  </a:lnTo>
                  <a:lnTo>
                    <a:pt x="7787" y="15045"/>
                  </a:lnTo>
                  <a:lnTo>
                    <a:pt x="7674" y="14592"/>
                  </a:lnTo>
                  <a:lnTo>
                    <a:pt x="7674" y="14592"/>
                  </a:lnTo>
                  <a:lnTo>
                    <a:pt x="7636" y="14592"/>
                  </a:lnTo>
                  <a:lnTo>
                    <a:pt x="7617" y="14573"/>
                  </a:lnTo>
                  <a:lnTo>
                    <a:pt x="7617" y="14573"/>
                  </a:lnTo>
                  <a:lnTo>
                    <a:pt x="7523" y="14232"/>
                  </a:lnTo>
                  <a:lnTo>
                    <a:pt x="7523" y="14232"/>
                  </a:lnTo>
                  <a:lnTo>
                    <a:pt x="7485" y="14081"/>
                  </a:lnTo>
                  <a:lnTo>
                    <a:pt x="7466" y="13911"/>
                  </a:lnTo>
                  <a:lnTo>
                    <a:pt x="7447" y="13741"/>
                  </a:lnTo>
                  <a:lnTo>
                    <a:pt x="7466" y="13590"/>
                  </a:lnTo>
                  <a:lnTo>
                    <a:pt x="7466" y="13590"/>
                  </a:lnTo>
                  <a:lnTo>
                    <a:pt x="7485" y="13495"/>
                  </a:lnTo>
                  <a:lnTo>
                    <a:pt x="7523" y="13420"/>
                  </a:lnTo>
                  <a:lnTo>
                    <a:pt x="7560" y="13344"/>
                  </a:lnTo>
                  <a:lnTo>
                    <a:pt x="7617" y="13287"/>
                  </a:lnTo>
                  <a:lnTo>
                    <a:pt x="7693" y="13231"/>
                  </a:lnTo>
                  <a:lnTo>
                    <a:pt x="7768" y="13193"/>
                  </a:lnTo>
                  <a:lnTo>
                    <a:pt x="7863" y="13174"/>
                  </a:lnTo>
                  <a:lnTo>
                    <a:pt x="7938" y="13174"/>
                  </a:lnTo>
                  <a:lnTo>
                    <a:pt x="7938" y="13174"/>
                  </a:lnTo>
                  <a:lnTo>
                    <a:pt x="8014" y="13174"/>
                  </a:lnTo>
                  <a:lnTo>
                    <a:pt x="8071" y="13212"/>
                  </a:lnTo>
                  <a:lnTo>
                    <a:pt x="8165" y="13306"/>
                  </a:lnTo>
                  <a:lnTo>
                    <a:pt x="8260" y="13401"/>
                  </a:lnTo>
                  <a:lnTo>
                    <a:pt x="8335" y="13514"/>
                  </a:lnTo>
                  <a:lnTo>
                    <a:pt x="8335" y="13514"/>
                  </a:lnTo>
                  <a:lnTo>
                    <a:pt x="8430" y="13647"/>
                  </a:lnTo>
                  <a:lnTo>
                    <a:pt x="8505" y="13798"/>
                  </a:lnTo>
                  <a:lnTo>
                    <a:pt x="8562" y="13949"/>
                  </a:lnTo>
                  <a:lnTo>
                    <a:pt x="8619" y="14100"/>
                  </a:lnTo>
                  <a:lnTo>
                    <a:pt x="8713" y="14421"/>
                  </a:lnTo>
                  <a:lnTo>
                    <a:pt x="8770" y="14762"/>
                  </a:lnTo>
                  <a:lnTo>
                    <a:pt x="8770" y="14762"/>
                  </a:lnTo>
                  <a:close/>
                  <a:moveTo>
                    <a:pt x="5954" y="21641"/>
                  </a:moveTo>
                  <a:lnTo>
                    <a:pt x="5954" y="21641"/>
                  </a:lnTo>
                  <a:lnTo>
                    <a:pt x="6105" y="21547"/>
                  </a:lnTo>
                  <a:lnTo>
                    <a:pt x="6237" y="21490"/>
                  </a:lnTo>
                  <a:lnTo>
                    <a:pt x="6351" y="21452"/>
                  </a:lnTo>
                  <a:lnTo>
                    <a:pt x="6445" y="21452"/>
                  </a:lnTo>
                  <a:lnTo>
                    <a:pt x="6502" y="21490"/>
                  </a:lnTo>
                  <a:lnTo>
                    <a:pt x="6559" y="21547"/>
                  </a:lnTo>
                  <a:lnTo>
                    <a:pt x="6578" y="21623"/>
                  </a:lnTo>
                  <a:lnTo>
                    <a:pt x="6597" y="21717"/>
                  </a:lnTo>
                  <a:lnTo>
                    <a:pt x="6597" y="21830"/>
                  </a:lnTo>
                  <a:lnTo>
                    <a:pt x="6578" y="21944"/>
                  </a:lnTo>
                  <a:lnTo>
                    <a:pt x="6521" y="22190"/>
                  </a:lnTo>
                  <a:lnTo>
                    <a:pt x="6426" y="22435"/>
                  </a:lnTo>
                  <a:lnTo>
                    <a:pt x="6332" y="22624"/>
                  </a:lnTo>
                  <a:lnTo>
                    <a:pt x="6332" y="22624"/>
                  </a:lnTo>
                  <a:lnTo>
                    <a:pt x="6011" y="23210"/>
                  </a:lnTo>
                  <a:lnTo>
                    <a:pt x="5840" y="23475"/>
                  </a:lnTo>
                  <a:lnTo>
                    <a:pt x="5651" y="23758"/>
                  </a:lnTo>
                  <a:lnTo>
                    <a:pt x="5651" y="23758"/>
                  </a:lnTo>
                  <a:lnTo>
                    <a:pt x="5292" y="24193"/>
                  </a:lnTo>
                  <a:lnTo>
                    <a:pt x="4971" y="24647"/>
                  </a:lnTo>
                  <a:lnTo>
                    <a:pt x="4971" y="24647"/>
                  </a:lnTo>
                  <a:lnTo>
                    <a:pt x="4971" y="24666"/>
                  </a:lnTo>
                  <a:lnTo>
                    <a:pt x="4971" y="24666"/>
                  </a:lnTo>
                  <a:lnTo>
                    <a:pt x="4952" y="24684"/>
                  </a:lnTo>
                  <a:lnTo>
                    <a:pt x="4933" y="24703"/>
                  </a:lnTo>
                  <a:lnTo>
                    <a:pt x="4933" y="24703"/>
                  </a:lnTo>
                  <a:lnTo>
                    <a:pt x="4933" y="24703"/>
                  </a:lnTo>
                  <a:lnTo>
                    <a:pt x="4933" y="24703"/>
                  </a:lnTo>
                  <a:lnTo>
                    <a:pt x="4858" y="24817"/>
                  </a:lnTo>
                  <a:lnTo>
                    <a:pt x="4820" y="24930"/>
                  </a:lnTo>
                  <a:lnTo>
                    <a:pt x="4820" y="24930"/>
                  </a:lnTo>
                  <a:lnTo>
                    <a:pt x="4801" y="24949"/>
                  </a:lnTo>
                  <a:lnTo>
                    <a:pt x="4763" y="24949"/>
                  </a:lnTo>
                  <a:lnTo>
                    <a:pt x="4763" y="24949"/>
                  </a:lnTo>
                  <a:lnTo>
                    <a:pt x="4744" y="24930"/>
                  </a:lnTo>
                  <a:lnTo>
                    <a:pt x="4744" y="24892"/>
                  </a:lnTo>
                  <a:lnTo>
                    <a:pt x="4782" y="24798"/>
                  </a:lnTo>
                  <a:lnTo>
                    <a:pt x="4895" y="24628"/>
                  </a:lnTo>
                  <a:lnTo>
                    <a:pt x="4895" y="24628"/>
                  </a:lnTo>
                  <a:lnTo>
                    <a:pt x="4933" y="24061"/>
                  </a:lnTo>
                  <a:lnTo>
                    <a:pt x="4990" y="23475"/>
                  </a:lnTo>
                  <a:lnTo>
                    <a:pt x="5028" y="23191"/>
                  </a:lnTo>
                  <a:lnTo>
                    <a:pt x="5084" y="22908"/>
                  </a:lnTo>
                  <a:lnTo>
                    <a:pt x="5160" y="22624"/>
                  </a:lnTo>
                  <a:lnTo>
                    <a:pt x="5236" y="22341"/>
                  </a:lnTo>
                  <a:lnTo>
                    <a:pt x="5236" y="22341"/>
                  </a:lnTo>
                  <a:lnTo>
                    <a:pt x="5273" y="22246"/>
                  </a:lnTo>
                  <a:lnTo>
                    <a:pt x="5330" y="22133"/>
                  </a:lnTo>
                  <a:lnTo>
                    <a:pt x="5387" y="22038"/>
                  </a:lnTo>
                  <a:lnTo>
                    <a:pt x="5462" y="21963"/>
                  </a:lnTo>
                  <a:lnTo>
                    <a:pt x="5462" y="21963"/>
                  </a:lnTo>
                  <a:lnTo>
                    <a:pt x="5708" y="21812"/>
                  </a:lnTo>
                  <a:lnTo>
                    <a:pt x="5954" y="21641"/>
                  </a:lnTo>
                  <a:lnTo>
                    <a:pt x="5954" y="21641"/>
                  </a:lnTo>
                  <a:close/>
                  <a:moveTo>
                    <a:pt x="23909" y="19657"/>
                  </a:moveTo>
                  <a:lnTo>
                    <a:pt x="23909" y="19657"/>
                  </a:lnTo>
                  <a:lnTo>
                    <a:pt x="23966" y="19922"/>
                  </a:lnTo>
                  <a:lnTo>
                    <a:pt x="23985" y="20111"/>
                  </a:lnTo>
                  <a:lnTo>
                    <a:pt x="23985" y="20300"/>
                  </a:lnTo>
                  <a:lnTo>
                    <a:pt x="23966" y="20470"/>
                  </a:lnTo>
                  <a:lnTo>
                    <a:pt x="23947" y="20545"/>
                  </a:lnTo>
                  <a:lnTo>
                    <a:pt x="23909" y="20602"/>
                  </a:lnTo>
                  <a:lnTo>
                    <a:pt x="23872" y="20659"/>
                  </a:lnTo>
                  <a:lnTo>
                    <a:pt x="23815" y="20696"/>
                  </a:lnTo>
                  <a:lnTo>
                    <a:pt x="23758" y="20715"/>
                  </a:lnTo>
                  <a:lnTo>
                    <a:pt x="23683" y="20715"/>
                  </a:lnTo>
                  <a:lnTo>
                    <a:pt x="23683" y="20715"/>
                  </a:lnTo>
                  <a:lnTo>
                    <a:pt x="23286" y="20545"/>
                  </a:lnTo>
                  <a:lnTo>
                    <a:pt x="22889" y="20356"/>
                  </a:lnTo>
                  <a:lnTo>
                    <a:pt x="22889" y="20356"/>
                  </a:lnTo>
                  <a:lnTo>
                    <a:pt x="22700" y="20243"/>
                  </a:lnTo>
                  <a:lnTo>
                    <a:pt x="22605" y="20167"/>
                  </a:lnTo>
                  <a:lnTo>
                    <a:pt x="22549" y="20092"/>
                  </a:lnTo>
                  <a:lnTo>
                    <a:pt x="22511" y="20016"/>
                  </a:lnTo>
                  <a:lnTo>
                    <a:pt x="22473" y="19922"/>
                  </a:lnTo>
                  <a:lnTo>
                    <a:pt x="22473" y="19808"/>
                  </a:lnTo>
                  <a:lnTo>
                    <a:pt x="22473" y="19695"/>
                  </a:lnTo>
                  <a:lnTo>
                    <a:pt x="22473" y="19695"/>
                  </a:lnTo>
                  <a:lnTo>
                    <a:pt x="22511" y="19430"/>
                  </a:lnTo>
                  <a:lnTo>
                    <a:pt x="22567" y="19165"/>
                  </a:lnTo>
                  <a:lnTo>
                    <a:pt x="22567" y="19165"/>
                  </a:lnTo>
                  <a:lnTo>
                    <a:pt x="22549" y="18787"/>
                  </a:lnTo>
                  <a:lnTo>
                    <a:pt x="22549" y="18598"/>
                  </a:lnTo>
                  <a:lnTo>
                    <a:pt x="22567" y="18409"/>
                  </a:lnTo>
                  <a:lnTo>
                    <a:pt x="22605" y="18220"/>
                  </a:lnTo>
                  <a:lnTo>
                    <a:pt x="22662" y="18050"/>
                  </a:lnTo>
                  <a:lnTo>
                    <a:pt x="22738" y="17861"/>
                  </a:lnTo>
                  <a:lnTo>
                    <a:pt x="22832" y="17710"/>
                  </a:lnTo>
                  <a:lnTo>
                    <a:pt x="22832" y="17710"/>
                  </a:lnTo>
                  <a:lnTo>
                    <a:pt x="22927" y="17578"/>
                  </a:lnTo>
                  <a:lnTo>
                    <a:pt x="23021" y="17502"/>
                  </a:lnTo>
                  <a:lnTo>
                    <a:pt x="23097" y="17446"/>
                  </a:lnTo>
                  <a:lnTo>
                    <a:pt x="23172" y="17427"/>
                  </a:lnTo>
                  <a:lnTo>
                    <a:pt x="23229" y="17427"/>
                  </a:lnTo>
                  <a:lnTo>
                    <a:pt x="23305" y="17464"/>
                  </a:lnTo>
                  <a:lnTo>
                    <a:pt x="23342" y="17502"/>
                  </a:lnTo>
                  <a:lnTo>
                    <a:pt x="23399" y="17578"/>
                  </a:lnTo>
                  <a:lnTo>
                    <a:pt x="23475" y="17748"/>
                  </a:lnTo>
                  <a:lnTo>
                    <a:pt x="23550" y="17956"/>
                  </a:lnTo>
                  <a:lnTo>
                    <a:pt x="23645" y="18334"/>
                  </a:lnTo>
                  <a:lnTo>
                    <a:pt x="23645" y="18334"/>
                  </a:lnTo>
                  <a:lnTo>
                    <a:pt x="23909" y="19657"/>
                  </a:lnTo>
                  <a:lnTo>
                    <a:pt x="23909" y="19657"/>
                  </a:lnTo>
                  <a:close/>
                  <a:moveTo>
                    <a:pt x="19468" y="30581"/>
                  </a:moveTo>
                  <a:lnTo>
                    <a:pt x="19468" y="30581"/>
                  </a:lnTo>
                  <a:lnTo>
                    <a:pt x="19335" y="30525"/>
                  </a:lnTo>
                  <a:lnTo>
                    <a:pt x="19203" y="30468"/>
                  </a:lnTo>
                  <a:lnTo>
                    <a:pt x="18939" y="30317"/>
                  </a:lnTo>
                  <a:lnTo>
                    <a:pt x="18939" y="30317"/>
                  </a:lnTo>
                  <a:lnTo>
                    <a:pt x="18825" y="30222"/>
                  </a:lnTo>
                  <a:lnTo>
                    <a:pt x="18712" y="30109"/>
                  </a:lnTo>
                  <a:lnTo>
                    <a:pt x="18674" y="30052"/>
                  </a:lnTo>
                  <a:lnTo>
                    <a:pt x="18636" y="29977"/>
                  </a:lnTo>
                  <a:lnTo>
                    <a:pt x="18636" y="29901"/>
                  </a:lnTo>
                  <a:lnTo>
                    <a:pt x="18636" y="29825"/>
                  </a:lnTo>
                  <a:lnTo>
                    <a:pt x="18636" y="29825"/>
                  </a:lnTo>
                  <a:lnTo>
                    <a:pt x="18674" y="29731"/>
                  </a:lnTo>
                  <a:lnTo>
                    <a:pt x="18712" y="29636"/>
                  </a:lnTo>
                  <a:lnTo>
                    <a:pt x="18844" y="29485"/>
                  </a:lnTo>
                  <a:lnTo>
                    <a:pt x="18995" y="29334"/>
                  </a:lnTo>
                  <a:lnTo>
                    <a:pt x="19146" y="29202"/>
                  </a:lnTo>
                  <a:lnTo>
                    <a:pt x="19146" y="29202"/>
                  </a:lnTo>
                  <a:lnTo>
                    <a:pt x="19392" y="28994"/>
                  </a:lnTo>
                  <a:lnTo>
                    <a:pt x="19392" y="28994"/>
                  </a:lnTo>
                  <a:lnTo>
                    <a:pt x="19411" y="28994"/>
                  </a:lnTo>
                  <a:lnTo>
                    <a:pt x="19411" y="28994"/>
                  </a:lnTo>
                  <a:lnTo>
                    <a:pt x="20073" y="28918"/>
                  </a:lnTo>
                  <a:lnTo>
                    <a:pt x="20073" y="28918"/>
                  </a:lnTo>
                  <a:lnTo>
                    <a:pt x="20129" y="28937"/>
                  </a:lnTo>
                  <a:lnTo>
                    <a:pt x="20129" y="28937"/>
                  </a:lnTo>
                  <a:lnTo>
                    <a:pt x="20280" y="28956"/>
                  </a:lnTo>
                  <a:lnTo>
                    <a:pt x="20337" y="28994"/>
                  </a:lnTo>
                  <a:lnTo>
                    <a:pt x="20375" y="29032"/>
                  </a:lnTo>
                  <a:lnTo>
                    <a:pt x="20413" y="29088"/>
                  </a:lnTo>
                  <a:lnTo>
                    <a:pt x="20451" y="29145"/>
                  </a:lnTo>
                  <a:lnTo>
                    <a:pt x="20451" y="29202"/>
                  </a:lnTo>
                  <a:lnTo>
                    <a:pt x="20451" y="29277"/>
                  </a:lnTo>
                  <a:lnTo>
                    <a:pt x="20451" y="29277"/>
                  </a:lnTo>
                  <a:lnTo>
                    <a:pt x="20432" y="29447"/>
                  </a:lnTo>
                  <a:lnTo>
                    <a:pt x="20375" y="29655"/>
                  </a:lnTo>
                  <a:lnTo>
                    <a:pt x="20280" y="29863"/>
                  </a:lnTo>
                  <a:lnTo>
                    <a:pt x="20167" y="30090"/>
                  </a:lnTo>
                  <a:lnTo>
                    <a:pt x="20035" y="30279"/>
                  </a:lnTo>
                  <a:lnTo>
                    <a:pt x="19884" y="30449"/>
                  </a:lnTo>
                  <a:lnTo>
                    <a:pt x="19789" y="30506"/>
                  </a:lnTo>
                  <a:lnTo>
                    <a:pt x="19713" y="30544"/>
                  </a:lnTo>
                  <a:lnTo>
                    <a:pt x="19619" y="30581"/>
                  </a:lnTo>
                  <a:lnTo>
                    <a:pt x="19543" y="30581"/>
                  </a:lnTo>
                  <a:lnTo>
                    <a:pt x="19543" y="30581"/>
                  </a:lnTo>
                  <a:lnTo>
                    <a:pt x="19468" y="30581"/>
                  </a:lnTo>
                  <a:lnTo>
                    <a:pt x="19468" y="30581"/>
                  </a:lnTo>
                  <a:close/>
                  <a:moveTo>
                    <a:pt x="16652" y="27463"/>
                  </a:moveTo>
                  <a:lnTo>
                    <a:pt x="16652" y="27463"/>
                  </a:lnTo>
                  <a:lnTo>
                    <a:pt x="16822" y="27425"/>
                  </a:lnTo>
                  <a:lnTo>
                    <a:pt x="17048" y="27406"/>
                  </a:lnTo>
                  <a:lnTo>
                    <a:pt x="17294" y="27387"/>
                  </a:lnTo>
                  <a:lnTo>
                    <a:pt x="17540" y="27387"/>
                  </a:lnTo>
                  <a:lnTo>
                    <a:pt x="17767" y="27406"/>
                  </a:lnTo>
                  <a:lnTo>
                    <a:pt x="17880" y="27444"/>
                  </a:lnTo>
                  <a:lnTo>
                    <a:pt x="17956" y="27482"/>
                  </a:lnTo>
                  <a:lnTo>
                    <a:pt x="18031" y="27520"/>
                  </a:lnTo>
                  <a:lnTo>
                    <a:pt x="18088" y="27576"/>
                  </a:lnTo>
                  <a:lnTo>
                    <a:pt x="18107" y="27652"/>
                  </a:lnTo>
                  <a:lnTo>
                    <a:pt x="18107" y="27727"/>
                  </a:lnTo>
                  <a:lnTo>
                    <a:pt x="18107" y="27727"/>
                  </a:lnTo>
                  <a:lnTo>
                    <a:pt x="18050" y="27898"/>
                  </a:lnTo>
                  <a:lnTo>
                    <a:pt x="17956" y="28068"/>
                  </a:lnTo>
                  <a:lnTo>
                    <a:pt x="17823" y="28257"/>
                  </a:lnTo>
                  <a:lnTo>
                    <a:pt x="17672" y="28427"/>
                  </a:lnTo>
                  <a:lnTo>
                    <a:pt x="17351" y="28748"/>
                  </a:lnTo>
                  <a:lnTo>
                    <a:pt x="17048" y="29013"/>
                  </a:lnTo>
                  <a:lnTo>
                    <a:pt x="17048" y="29013"/>
                  </a:lnTo>
                  <a:lnTo>
                    <a:pt x="16822" y="29221"/>
                  </a:lnTo>
                  <a:lnTo>
                    <a:pt x="16557" y="29428"/>
                  </a:lnTo>
                  <a:lnTo>
                    <a:pt x="16425" y="29523"/>
                  </a:lnTo>
                  <a:lnTo>
                    <a:pt x="16274" y="29599"/>
                  </a:lnTo>
                  <a:lnTo>
                    <a:pt x="16122" y="29655"/>
                  </a:lnTo>
                  <a:lnTo>
                    <a:pt x="15971" y="29674"/>
                  </a:lnTo>
                  <a:lnTo>
                    <a:pt x="15971" y="29674"/>
                  </a:lnTo>
                  <a:lnTo>
                    <a:pt x="15839" y="29655"/>
                  </a:lnTo>
                  <a:lnTo>
                    <a:pt x="15725" y="29636"/>
                  </a:lnTo>
                  <a:lnTo>
                    <a:pt x="15631" y="29617"/>
                  </a:lnTo>
                  <a:lnTo>
                    <a:pt x="15555" y="29561"/>
                  </a:lnTo>
                  <a:lnTo>
                    <a:pt x="15499" y="29504"/>
                  </a:lnTo>
                  <a:lnTo>
                    <a:pt x="15461" y="29410"/>
                  </a:lnTo>
                  <a:lnTo>
                    <a:pt x="15442" y="29296"/>
                  </a:lnTo>
                  <a:lnTo>
                    <a:pt x="15442" y="29164"/>
                  </a:lnTo>
                  <a:lnTo>
                    <a:pt x="15442" y="29164"/>
                  </a:lnTo>
                  <a:lnTo>
                    <a:pt x="15480" y="28824"/>
                  </a:lnTo>
                  <a:lnTo>
                    <a:pt x="15480" y="28824"/>
                  </a:lnTo>
                  <a:lnTo>
                    <a:pt x="15518" y="28559"/>
                  </a:lnTo>
                  <a:lnTo>
                    <a:pt x="15536" y="28427"/>
                  </a:lnTo>
                  <a:lnTo>
                    <a:pt x="15593" y="28313"/>
                  </a:lnTo>
                  <a:lnTo>
                    <a:pt x="15593" y="28313"/>
                  </a:lnTo>
                  <a:lnTo>
                    <a:pt x="15688" y="28200"/>
                  </a:lnTo>
                  <a:lnTo>
                    <a:pt x="15896" y="27992"/>
                  </a:lnTo>
                  <a:lnTo>
                    <a:pt x="16141" y="27784"/>
                  </a:lnTo>
                  <a:lnTo>
                    <a:pt x="16255" y="27709"/>
                  </a:lnTo>
                  <a:lnTo>
                    <a:pt x="16368" y="27652"/>
                  </a:lnTo>
                  <a:lnTo>
                    <a:pt x="16368" y="27652"/>
                  </a:lnTo>
                  <a:lnTo>
                    <a:pt x="16349" y="27633"/>
                  </a:lnTo>
                  <a:lnTo>
                    <a:pt x="16368" y="27614"/>
                  </a:lnTo>
                  <a:lnTo>
                    <a:pt x="16406" y="27576"/>
                  </a:lnTo>
                  <a:lnTo>
                    <a:pt x="16519" y="27520"/>
                  </a:lnTo>
                  <a:lnTo>
                    <a:pt x="16519" y="27520"/>
                  </a:lnTo>
                  <a:lnTo>
                    <a:pt x="16576" y="27501"/>
                  </a:lnTo>
                  <a:lnTo>
                    <a:pt x="16576" y="27501"/>
                  </a:lnTo>
                  <a:lnTo>
                    <a:pt x="16595" y="27463"/>
                  </a:lnTo>
                  <a:lnTo>
                    <a:pt x="16595" y="27463"/>
                  </a:lnTo>
                  <a:lnTo>
                    <a:pt x="16652" y="27463"/>
                  </a:lnTo>
                  <a:lnTo>
                    <a:pt x="16652" y="27463"/>
                  </a:lnTo>
                  <a:lnTo>
                    <a:pt x="16652" y="27463"/>
                  </a:lnTo>
                  <a:lnTo>
                    <a:pt x="16652" y="27463"/>
                  </a:lnTo>
                  <a:lnTo>
                    <a:pt x="16652" y="27463"/>
                  </a:lnTo>
                  <a:lnTo>
                    <a:pt x="16652" y="27463"/>
                  </a:lnTo>
                  <a:lnTo>
                    <a:pt x="16652" y="27463"/>
                  </a:lnTo>
                  <a:lnTo>
                    <a:pt x="16652" y="27463"/>
                  </a:lnTo>
                  <a:close/>
                  <a:moveTo>
                    <a:pt x="10774" y="34475"/>
                  </a:moveTo>
                  <a:lnTo>
                    <a:pt x="10774" y="34475"/>
                  </a:lnTo>
                  <a:lnTo>
                    <a:pt x="10774" y="34664"/>
                  </a:lnTo>
                  <a:lnTo>
                    <a:pt x="10755" y="34872"/>
                  </a:lnTo>
                  <a:lnTo>
                    <a:pt x="10717" y="35080"/>
                  </a:lnTo>
                  <a:lnTo>
                    <a:pt x="10660" y="35288"/>
                  </a:lnTo>
                  <a:lnTo>
                    <a:pt x="10566" y="35458"/>
                  </a:lnTo>
                  <a:lnTo>
                    <a:pt x="10452" y="35628"/>
                  </a:lnTo>
                  <a:lnTo>
                    <a:pt x="10320" y="35779"/>
                  </a:lnTo>
                  <a:lnTo>
                    <a:pt x="10150" y="35911"/>
                  </a:lnTo>
                  <a:lnTo>
                    <a:pt x="10150" y="35911"/>
                  </a:lnTo>
                  <a:lnTo>
                    <a:pt x="9980" y="35968"/>
                  </a:lnTo>
                  <a:lnTo>
                    <a:pt x="9810" y="36006"/>
                  </a:lnTo>
                  <a:lnTo>
                    <a:pt x="9639" y="36025"/>
                  </a:lnTo>
                  <a:lnTo>
                    <a:pt x="9450" y="36025"/>
                  </a:lnTo>
                  <a:lnTo>
                    <a:pt x="9450" y="36025"/>
                  </a:lnTo>
                  <a:lnTo>
                    <a:pt x="9054" y="36006"/>
                  </a:lnTo>
                  <a:lnTo>
                    <a:pt x="8657" y="35949"/>
                  </a:lnTo>
                  <a:lnTo>
                    <a:pt x="8260" y="35892"/>
                  </a:lnTo>
                  <a:lnTo>
                    <a:pt x="8071" y="35836"/>
                  </a:lnTo>
                  <a:lnTo>
                    <a:pt x="7882" y="35779"/>
                  </a:lnTo>
                  <a:lnTo>
                    <a:pt x="7882" y="35779"/>
                  </a:lnTo>
                  <a:lnTo>
                    <a:pt x="7768" y="35741"/>
                  </a:lnTo>
                  <a:lnTo>
                    <a:pt x="7693" y="35685"/>
                  </a:lnTo>
                  <a:lnTo>
                    <a:pt x="7598" y="35628"/>
                  </a:lnTo>
                  <a:lnTo>
                    <a:pt x="7523" y="35552"/>
                  </a:lnTo>
                  <a:lnTo>
                    <a:pt x="7466" y="35477"/>
                  </a:lnTo>
                  <a:lnTo>
                    <a:pt x="7409" y="35401"/>
                  </a:lnTo>
                  <a:lnTo>
                    <a:pt x="7371" y="35325"/>
                  </a:lnTo>
                  <a:lnTo>
                    <a:pt x="7334" y="35231"/>
                  </a:lnTo>
                  <a:lnTo>
                    <a:pt x="7315" y="35136"/>
                  </a:lnTo>
                  <a:lnTo>
                    <a:pt x="7315" y="35042"/>
                  </a:lnTo>
                  <a:lnTo>
                    <a:pt x="7315" y="34947"/>
                  </a:lnTo>
                  <a:lnTo>
                    <a:pt x="7334" y="34872"/>
                  </a:lnTo>
                  <a:lnTo>
                    <a:pt x="7371" y="34777"/>
                  </a:lnTo>
                  <a:lnTo>
                    <a:pt x="7428" y="34683"/>
                  </a:lnTo>
                  <a:lnTo>
                    <a:pt x="7504" y="34607"/>
                  </a:lnTo>
                  <a:lnTo>
                    <a:pt x="7579" y="34532"/>
                  </a:lnTo>
                  <a:lnTo>
                    <a:pt x="7579" y="34532"/>
                  </a:lnTo>
                  <a:lnTo>
                    <a:pt x="7749" y="34437"/>
                  </a:lnTo>
                  <a:lnTo>
                    <a:pt x="7901" y="34343"/>
                  </a:lnTo>
                  <a:lnTo>
                    <a:pt x="8241" y="34191"/>
                  </a:lnTo>
                  <a:lnTo>
                    <a:pt x="8940" y="33908"/>
                  </a:lnTo>
                  <a:lnTo>
                    <a:pt x="8940" y="33908"/>
                  </a:lnTo>
                  <a:lnTo>
                    <a:pt x="9450" y="33719"/>
                  </a:lnTo>
                  <a:lnTo>
                    <a:pt x="9450" y="33719"/>
                  </a:lnTo>
                  <a:lnTo>
                    <a:pt x="9583" y="33662"/>
                  </a:lnTo>
                  <a:lnTo>
                    <a:pt x="9658" y="33662"/>
                  </a:lnTo>
                  <a:lnTo>
                    <a:pt x="9734" y="33662"/>
                  </a:lnTo>
                  <a:lnTo>
                    <a:pt x="9734" y="33662"/>
                  </a:lnTo>
                  <a:lnTo>
                    <a:pt x="9942" y="33605"/>
                  </a:lnTo>
                  <a:lnTo>
                    <a:pt x="10150" y="33568"/>
                  </a:lnTo>
                  <a:lnTo>
                    <a:pt x="10263" y="33568"/>
                  </a:lnTo>
                  <a:lnTo>
                    <a:pt x="10377" y="33587"/>
                  </a:lnTo>
                  <a:lnTo>
                    <a:pt x="10471" y="33605"/>
                  </a:lnTo>
                  <a:lnTo>
                    <a:pt x="10585" y="33643"/>
                  </a:lnTo>
                  <a:lnTo>
                    <a:pt x="10585" y="33643"/>
                  </a:lnTo>
                  <a:lnTo>
                    <a:pt x="10641" y="33719"/>
                  </a:lnTo>
                  <a:lnTo>
                    <a:pt x="10679" y="33813"/>
                  </a:lnTo>
                  <a:lnTo>
                    <a:pt x="10717" y="33908"/>
                  </a:lnTo>
                  <a:lnTo>
                    <a:pt x="10736" y="34021"/>
                  </a:lnTo>
                  <a:lnTo>
                    <a:pt x="10755" y="34267"/>
                  </a:lnTo>
                  <a:lnTo>
                    <a:pt x="10774" y="34475"/>
                  </a:lnTo>
                  <a:lnTo>
                    <a:pt x="10774" y="34475"/>
                  </a:lnTo>
                  <a:close/>
                  <a:moveTo>
                    <a:pt x="24552" y="47724"/>
                  </a:moveTo>
                  <a:lnTo>
                    <a:pt x="24552" y="47724"/>
                  </a:lnTo>
                  <a:lnTo>
                    <a:pt x="24344" y="47686"/>
                  </a:lnTo>
                  <a:lnTo>
                    <a:pt x="24155" y="47611"/>
                  </a:lnTo>
                  <a:lnTo>
                    <a:pt x="23777" y="47441"/>
                  </a:lnTo>
                  <a:lnTo>
                    <a:pt x="23777" y="47441"/>
                  </a:lnTo>
                  <a:lnTo>
                    <a:pt x="23210" y="47195"/>
                  </a:lnTo>
                  <a:lnTo>
                    <a:pt x="22662" y="46968"/>
                  </a:lnTo>
                  <a:lnTo>
                    <a:pt x="22662" y="46968"/>
                  </a:lnTo>
                  <a:lnTo>
                    <a:pt x="22284" y="46798"/>
                  </a:lnTo>
                  <a:lnTo>
                    <a:pt x="21944" y="46628"/>
                  </a:lnTo>
                  <a:lnTo>
                    <a:pt x="21660" y="46439"/>
                  </a:lnTo>
                  <a:lnTo>
                    <a:pt x="21509" y="46344"/>
                  </a:lnTo>
                  <a:lnTo>
                    <a:pt x="21396" y="46231"/>
                  </a:lnTo>
                  <a:lnTo>
                    <a:pt x="21282" y="46118"/>
                  </a:lnTo>
                  <a:lnTo>
                    <a:pt x="21169" y="45985"/>
                  </a:lnTo>
                  <a:lnTo>
                    <a:pt x="21074" y="45853"/>
                  </a:lnTo>
                  <a:lnTo>
                    <a:pt x="20980" y="45702"/>
                  </a:lnTo>
                  <a:lnTo>
                    <a:pt x="20904" y="45532"/>
                  </a:lnTo>
                  <a:lnTo>
                    <a:pt x="20829" y="45362"/>
                  </a:lnTo>
                  <a:lnTo>
                    <a:pt x="20753" y="45154"/>
                  </a:lnTo>
                  <a:lnTo>
                    <a:pt x="20696" y="44965"/>
                  </a:lnTo>
                  <a:lnTo>
                    <a:pt x="20696" y="44965"/>
                  </a:lnTo>
                  <a:lnTo>
                    <a:pt x="20658" y="44776"/>
                  </a:lnTo>
                  <a:lnTo>
                    <a:pt x="20621" y="44606"/>
                  </a:lnTo>
                  <a:lnTo>
                    <a:pt x="20602" y="44417"/>
                  </a:lnTo>
                  <a:lnTo>
                    <a:pt x="20602" y="44246"/>
                  </a:lnTo>
                  <a:lnTo>
                    <a:pt x="20621" y="44057"/>
                  </a:lnTo>
                  <a:lnTo>
                    <a:pt x="20658" y="43887"/>
                  </a:lnTo>
                  <a:lnTo>
                    <a:pt x="20715" y="43717"/>
                  </a:lnTo>
                  <a:lnTo>
                    <a:pt x="20791" y="43547"/>
                  </a:lnTo>
                  <a:lnTo>
                    <a:pt x="20791" y="43547"/>
                  </a:lnTo>
                  <a:lnTo>
                    <a:pt x="21055" y="43150"/>
                  </a:lnTo>
                  <a:lnTo>
                    <a:pt x="21320" y="42772"/>
                  </a:lnTo>
                  <a:lnTo>
                    <a:pt x="21320" y="42772"/>
                  </a:lnTo>
                  <a:lnTo>
                    <a:pt x="21792" y="42262"/>
                  </a:lnTo>
                  <a:lnTo>
                    <a:pt x="21792" y="42262"/>
                  </a:lnTo>
                  <a:lnTo>
                    <a:pt x="22492" y="41449"/>
                  </a:lnTo>
                  <a:lnTo>
                    <a:pt x="22492" y="41449"/>
                  </a:lnTo>
                  <a:lnTo>
                    <a:pt x="22605" y="41449"/>
                  </a:lnTo>
                  <a:lnTo>
                    <a:pt x="22719" y="41487"/>
                  </a:lnTo>
                  <a:lnTo>
                    <a:pt x="22813" y="41525"/>
                  </a:lnTo>
                  <a:lnTo>
                    <a:pt x="22908" y="41563"/>
                  </a:lnTo>
                  <a:lnTo>
                    <a:pt x="22908" y="41563"/>
                  </a:lnTo>
                  <a:lnTo>
                    <a:pt x="23021" y="41638"/>
                  </a:lnTo>
                  <a:lnTo>
                    <a:pt x="23116" y="41714"/>
                  </a:lnTo>
                  <a:lnTo>
                    <a:pt x="23286" y="41903"/>
                  </a:lnTo>
                  <a:lnTo>
                    <a:pt x="23437" y="42111"/>
                  </a:lnTo>
                  <a:lnTo>
                    <a:pt x="23550" y="42319"/>
                  </a:lnTo>
                  <a:lnTo>
                    <a:pt x="23664" y="42564"/>
                  </a:lnTo>
                  <a:lnTo>
                    <a:pt x="23739" y="42791"/>
                  </a:lnTo>
                  <a:lnTo>
                    <a:pt x="23890" y="43283"/>
                  </a:lnTo>
                  <a:lnTo>
                    <a:pt x="23890" y="43283"/>
                  </a:lnTo>
                  <a:lnTo>
                    <a:pt x="23985" y="43604"/>
                  </a:lnTo>
                  <a:lnTo>
                    <a:pt x="24098" y="43925"/>
                  </a:lnTo>
                  <a:lnTo>
                    <a:pt x="24325" y="44549"/>
                  </a:lnTo>
                  <a:lnTo>
                    <a:pt x="24552" y="45173"/>
                  </a:lnTo>
                  <a:lnTo>
                    <a:pt x="24665" y="45494"/>
                  </a:lnTo>
                  <a:lnTo>
                    <a:pt x="24760" y="45815"/>
                  </a:lnTo>
                  <a:lnTo>
                    <a:pt x="24760" y="45815"/>
                  </a:lnTo>
                  <a:lnTo>
                    <a:pt x="24835" y="46099"/>
                  </a:lnTo>
                  <a:lnTo>
                    <a:pt x="24892" y="46382"/>
                  </a:lnTo>
                  <a:lnTo>
                    <a:pt x="24930" y="46666"/>
                  </a:lnTo>
                  <a:lnTo>
                    <a:pt x="24949" y="46949"/>
                  </a:lnTo>
                  <a:lnTo>
                    <a:pt x="24949" y="46949"/>
                  </a:lnTo>
                  <a:lnTo>
                    <a:pt x="24968" y="47195"/>
                  </a:lnTo>
                  <a:lnTo>
                    <a:pt x="24968" y="47327"/>
                  </a:lnTo>
                  <a:lnTo>
                    <a:pt x="24930" y="47460"/>
                  </a:lnTo>
                  <a:lnTo>
                    <a:pt x="24892" y="47573"/>
                  </a:lnTo>
                  <a:lnTo>
                    <a:pt x="24835" y="47649"/>
                  </a:lnTo>
                  <a:lnTo>
                    <a:pt x="24779" y="47686"/>
                  </a:lnTo>
                  <a:lnTo>
                    <a:pt x="24741" y="47724"/>
                  </a:lnTo>
                  <a:lnTo>
                    <a:pt x="24684" y="47724"/>
                  </a:lnTo>
                  <a:lnTo>
                    <a:pt x="24609" y="47743"/>
                  </a:lnTo>
                  <a:lnTo>
                    <a:pt x="24609" y="47743"/>
                  </a:lnTo>
                  <a:lnTo>
                    <a:pt x="24552" y="47724"/>
                  </a:lnTo>
                  <a:lnTo>
                    <a:pt x="24552" y="47724"/>
                  </a:lnTo>
                  <a:close/>
                  <a:moveTo>
                    <a:pt x="16444" y="44360"/>
                  </a:moveTo>
                  <a:lnTo>
                    <a:pt x="16444" y="44360"/>
                  </a:lnTo>
                  <a:lnTo>
                    <a:pt x="16500" y="44624"/>
                  </a:lnTo>
                  <a:lnTo>
                    <a:pt x="16500" y="44889"/>
                  </a:lnTo>
                  <a:lnTo>
                    <a:pt x="16481" y="45154"/>
                  </a:lnTo>
                  <a:lnTo>
                    <a:pt x="16406" y="45418"/>
                  </a:lnTo>
                  <a:lnTo>
                    <a:pt x="16406" y="45418"/>
                  </a:lnTo>
                  <a:lnTo>
                    <a:pt x="16349" y="45588"/>
                  </a:lnTo>
                  <a:lnTo>
                    <a:pt x="16274" y="45759"/>
                  </a:lnTo>
                  <a:lnTo>
                    <a:pt x="16179" y="45910"/>
                  </a:lnTo>
                  <a:lnTo>
                    <a:pt x="16085" y="46061"/>
                  </a:lnTo>
                  <a:lnTo>
                    <a:pt x="15990" y="46212"/>
                  </a:lnTo>
                  <a:lnTo>
                    <a:pt x="15858" y="46363"/>
                  </a:lnTo>
                  <a:lnTo>
                    <a:pt x="15744" y="46496"/>
                  </a:lnTo>
                  <a:lnTo>
                    <a:pt x="15593" y="46609"/>
                  </a:lnTo>
                  <a:lnTo>
                    <a:pt x="15593" y="46609"/>
                  </a:lnTo>
                  <a:lnTo>
                    <a:pt x="15385" y="46779"/>
                  </a:lnTo>
                  <a:lnTo>
                    <a:pt x="15158" y="46949"/>
                  </a:lnTo>
                  <a:lnTo>
                    <a:pt x="15045" y="47006"/>
                  </a:lnTo>
                  <a:lnTo>
                    <a:pt x="14932" y="47063"/>
                  </a:lnTo>
                  <a:lnTo>
                    <a:pt x="14799" y="47100"/>
                  </a:lnTo>
                  <a:lnTo>
                    <a:pt x="14667" y="47100"/>
                  </a:lnTo>
                  <a:lnTo>
                    <a:pt x="14667" y="47100"/>
                  </a:lnTo>
                  <a:lnTo>
                    <a:pt x="14554" y="47063"/>
                  </a:lnTo>
                  <a:lnTo>
                    <a:pt x="14459" y="47006"/>
                  </a:lnTo>
                  <a:lnTo>
                    <a:pt x="14251" y="46874"/>
                  </a:lnTo>
                  <a:lnTo>
                    <a:pt x="14081" y="46722"/>
                  </a:lnTo>
                  <a:lnTo>
                    <a:pt x="13911" y="46571"/>
                  </a:lnTo>
                  <a:lnTo>
                    <a:pt x="13911" y="46571"/>
                  </a:lnTo>
                  <a:lnTo>
                    <a:pt x="13760" y="46420"/>
                  </a:lnTo>
                  <a:lnTo>
                    <a:pt x="13627" y="46250"/>
                  </a:lnTo>
                  <a:lnTo>
                    <a:pt x="13514" y="46042"/>
                  </a:lnTo>
                  <a:lnTo>
                    <a:pt x="13420" y="45834"/>
                  </a:lnTo>
                  <a:lnTo>
                    <a:pt x="13401" y="45740"/>
                  </a:lnTo>
                  <a:lnTo>
                    <a:pt x="13382" y="45626"/>
                  </a:lnTo>
                  <a:lnTo>
                    <a:pt x="13382" y="45532"/>
                  </a:lnTo>
                  <a:lnTo>
                    <a:pt x="13401" y="45418"/>
                  </a:lnTo>
                  <a:lnTo>
                    <a:pt x="13438" y="45324"/>
                  </a:lnTo>
                  <a:lnTo>
                    <a:pt x="13476" y="45229"/>
                  </a:lnTo>
                  <a:lnTo>
                    <a:pt x="13533" y="45135"/>
                  </a:lnTo>
                  <a:lnTo>
                    <a:pt x="13627" y="45059"/>
                  </a:lnTo>
                  <a:lnTo>
                    <a:pt x="13627" y="45059"/>
                  </a:lnTo>
                  <a:lnTo>
                    <a:pt x="14043" y="44757"/>
                  </a:lnTo>
                  <a:lnTo>
                    <a:pt x="14478" y="44492"/>
                  </a:lnTo>
                  <a:lnTo>
                    <a:pt x="14932" y="44246"/>
                  </a:lnTo>
                  <a:lnTo>
                    <a:pt x="15404" y="44057"/>
                  </a:lnTo>
                  <a:lnTo>
                    <a:pt x="15404" y="44057"/>
                  </a:lnTo>
                  <a:lnTo>
                    <a:pt x="15593" y="44001"/>
                  </a:lnTo>
                  <a:lnTo>
                    <a:pt x="15782" y="43944"/>
                  </a:lnTo>
                  <a:lnTo>
                    <a:pt x="15782" y="43944"/>
                  </a:lnTo>
                  <a:lnTo>
                    <a:pt x="15801" y="43944"/>
                  </a:lnTo>
                  <a:lnTo>
                    <a:pt x="15820" y="43963"/>
                  </a:lnTo>
                  <a:lnTo>
                    <a:pt x="15820" y="43963"/>
                  </a:lnTo>
                  <a:lnTo>
                    <a:pt x="15933" y="43944"/>
                  </a:lnTo>
                  <a:lnTo>
                    <a:pt x="16047" y="43963"/>
                  </a:lnTo>
                  <a:lnTo>
                    <a:pt x="16141" y="43982"/>
                  </a:lnTo>
                  <a:lnTo>
                    <a:pt x="16217" y="44020"/>
                  </a:lnTo>
                  <a:lnTo>
                    <a:pt x="16311" y="44076"/>
                  </a:lnTo>
                  <a:lnTo>
                    <a:pt x="16368" y="44152"/>
                  </a:lnTo>
                  <a:lnTo>
                    <a:pt x="16406" y="44246"/>
                  </a:lnTo>
                  <a:lnTo>
                    <a:pt x="16444" y="44360"/>
                  </a:lnTo>
                  <a:lnTo>
                    <a:pt x="16444" y="44360"/>
                  </a:lnTo>
                  <a:close/>
                  <a:moveTo>
                    <a:pt x="2665" y="62580"/>
                  </a:moveTo>
                  <a:lnTo>
                    <a:pt x="2665" y="62580"/>
                  </a:lnTo>
                  <a:lnTo>
                    <a:pt x="2760" y="62693"/>
                  </a:lnTo>
                  <a:lnTo>
                    <a:pt x="2816" y="62826"/>
                  </a:lnTo>
                  <a:lnTo>
                    <a:pt x="2835" y="62901"/>
                  </a:lnTo>
                  <a:lnTo>
                    <a:pt x="2854" y="62977"/>
                  </a:lnTo>
                  <a:lnTo>
                    <a:pt x="2854" y="63052"/>
                  </a:lnTo>
                  <a:lnTo>
                    <a:pt x="2835" y="63128"/>
                  </a:lnTo>
                  <a:lnTo>
                    <a:pt x="2835" y="63128"/>
                  </a:lnTo>
                  <a:lnTo>
                    <a:pt x="2703" y="63468"/>
                  </a:lnTo>
                  <a:lnTo>
                    <a:pt x="2571" y="63790"/>
                  </a:lnTo>
                  <a:lnTo>
                    <a:pt x="2571" y="63790"/>
                  </a:lnTo>
                  <a:lnTo>
                    <a:pt x="2514" y="63903"/>
                  </a:lnTo>
                  <a:lnTo>
                    <a:pt x="2438" y="64016"/>
                  </a:lnTo>
                  <a:lnTo>
                    <a:pt x="2401" y="64054"/>
                  </a:lnTo>
                  <a:lnTo>
                    <a:pt x="2344" y="64092"/>
                  </a:lnTo>
                  <a:lnTo>
                    <a:pt x="2287" y="64111"/>
                  </a:lnTo>
                  <a:lnTo>
                    <a:pt x="2230" y="64111"/>
                  </a:lnTo>
                  <a:lnTo>
                    <a:pt x="2230" y="64111"/>
                  </a:lnTo>
                  <a:lnTo>
                    <a:pt x="2079" y="64073"/>
                  </a:lnTo>
                  <a:lnTo>
                    <a:pt x="1947" y="64035"/>
                  </a:lnTo>
                  <a:lnTo>
                    <a:pt x="1815" y="63998"/>
                  </a:lnTo>
                  <a:lnTo>
                    <a:pt x="1682" y="63960"/>
                  </a:lnTo>
                  <a:lnTo>
                    <a:pt x="1682" y="63960"/>
                  </a:lnTo>
                  <a:lnTo>
                    <a:pt x="1512" y="63922"/>
                  </a:lnTo>
                  <a:lnTo>
                    <a:pt x="1323" y="63903"/>
                  </a:lnTo>
                  <a:lnTo>
                    <a:pt x="983" y="63903"/>
                  </a:lnTo>
                  <a:lnTo>
                    <a:pt x="983" y="63903"/>
                  </a:lnTo>
                  <a:lnTo>
                    <a:pt x="870" y="63922"/>
                  </a:lnTo>
                  <a:lnTo>
                    <a:pt x="870" y="63922"/>
                  </a:lnTo>
                  <a:lnTo>
                    <a:pt x="529" y="63941"/>
                  </a:lnTo>
                  <a:lnTo>
                    <a:pt x="208" y="63998"/>
                  </a:lnTo>
                  <a:lnTo>
                    <a:pt x="208" y="63998"/>
                  </a:lnTo>
                  <a:lnTo>
                    <a:pt x="38" y="64035"/>
                  </a:lnTo>
                  <a:lnTo>
                    <a:pt x="38" y="64035"/>
                  </a:lnTo>
                  <a:lnTo>
                    <a:pt x="19" y="64035"/>
                  </a:lnTo>
                  <a:lnTo>
                    <a:pt x="0" y="64016"/>
                  </a:lnTo>
                  <a:lnTo>
                    <a:pt x="0" y="64016"/>
                  </a:lnTo>
                  <a:lnTo>
                    <a:pt x="0" y="63998"/>
                  </a:lnTo>
                  <a:lnTo>
                    <a:pt x="19" y="63979"/>
                  </a:lnTo>
                  <a:lnTo>
                    <a:pt x="95" y="63960"/>
                  </a:lnTo>
                  <a:lnTo>
                    <a:pt x="359" y="63903"/>
                  </a:lnTo>
                  <a:lnTo>
                    <a:pt x="870" y="63846"/>
                  </a:lnTo>
                  <a:lnTo>
                    <a:pt x="870" y="61238"/>
                  </a:lnTo>
                  <a:lnTo>
                    <a:pt x="870" y="61238"/>
                  </a:lnTo>
                  <a:lnTo>
                    <a:pt x="624" y="61219"/>
                  </a:lnTo>
                  <a:lnTo>
                    <a:pt x="397" y="61200"/>
                  </a:lnTo>
                  <a:lnTo>
                    <a:pt x="397" y="61200"/>
                  </a:lnTo>
                  <a:lnTo>
                    <a:pt x="359" y="61181"/>
                  </a:lnTo>
                  <a:lnTo>
                    <a:pt x="359" y="61162"/>
                  </a:lnTo>
                  <a:lnTo>
                    <a:pt x="359" y="61125"/>
                  </a:lnTo>
                  <a:lnTo>
                    <a:pt x="397" y="61125"/>
                  </a:lnTo>
                  <a:lnTo>
                    <a:pt x="397" y="61125"/>
                  </a:lnTo>
                  <a:lnTo>
                    <a:pt x="492" y="61125"/>
                  </a:lnTo>
                  <a:lnTo>
                    <a:pt x="492" y="61125"/>
                  </a:lnTo>
                  <a:lnTo>
                    <a:pt x="870" y="61162"/>
                  </a:lnTo>
                  <a:lnTo>
                    <a:pt x="870" y="61162"/>
                  </a:lnTo>
                  <a:lnTo>
                    <a:pt x="1059" y="61162"/>
                  </a:lnTo>
                  <a:lnTo>
                    <a:pt x="1229" y="61200"/>
                  </a:lnTo>
                  <a:lnTo>
                    <a:pt x="1418" y="61257"/>
                  </a:lnTo>
                  <a:lnTo>
                    <a:pt x="1569" y="61351"/>
                  </a:lnTo>
                  <a:lnTo>
                    <a:pt x="1569" y="61351"/>
                  </a:lnTo>
                  <a:lnTo>
                    <a:pt x="1645" y="61389"/>
                  </a:lnTo>
                  <a:lnTo>
                    <a:pt x="1682" y="61446"/>
                  </a:lnTo>
                  <a:lnTo>
                    <a:pt x="1796" y="61578"/>
                  </a:lnTo>
                  <a:lnTo>
                    <a:pt x="1796" y="61578"/>
                  </a:lnTo>
                  <a:lnTo>
                    <a:pt x="2079" y="61881"/>
                  </a:lnTo>
                  <a:lnTo>
                    <a:pt x="2363" y="62183"/>
                  </a:lnTo>
                  <a:lnTo>
                    <a:pt x="2363" y="62183"/>
                  </a:lnTo>
                  <a:lnTo>
                    <a:pt x="2533" y="62372"/>
                  </a:lnTo>
                  <a:lnTo>
                    <a:pt x="2665" y="62580"/>
                  </a:lnTo>
                  <a:lnTo>
                    <a:pt x="2665" y="62580"/>
                  </a:lnTo>
                  <a:close/>
                  <a:moveTo>
                    <a:pt x="15253" y="64508"/>
                  </a:moveTo>
                  <a:lnTo>
                    <a:pt x="15253" y="64508"/>
                  </a:lnTo>
                  <a:lnTo>
                    <a:pt x="15102" y="64451"/>
                  </a:lnTo>
                  <a:lnTo>
                    <a:pt x="14932" y="64413"/>
                  </a:lnTo>
                  <a:lnTo>
                    <a:pt x="14932" y="64413"/>
                  </a:lnTo>
                  <a:lnTo>
                    <a:pt x="14818" y="64376"/>
                  </a:lnTo>
                  <a:lnTo>
                    <a:pt x="14762" y="64357"/>
                  </a:lnTo>
                  <a:lnTo>
                    <a:pt x="14705" y="64319"/>
                  </a:lnTo>
                  <a:lnTo>
                    <a:pt x="14705" y="64319"/>
                  </a:lnTo>
                  <a:lnTo>
                    <a:pt x="14629" y="64205"/>
                  </a:lnTo>
                  <a:lnTo>
                    <a:pt x="14573" y="64092"/>
                  </a:lnTo>
                  <a:lnTo>
                    <a:pt x="14497" y="63865"/>
                  </a:lnTo>
                  <a:lnTo>
                    <a:pt x="14440" y="63620"/>
                  </a:lnTo>
                  <a:lnTo>
                    <a:pt x="14384" y="63393"/>
                  </a:lnTo>
                  <a:lnTo>
                    <a:pt x="14384" y="63393"/>
                  </a:lnTo>
                  <a:lnTo>
                    <a:pt x="14327" y="63090"/>
                  </a:lnTo>
                  <a:lnTo>
                    <a:pt x="14270" y="62769"/>
                  </a:lnTo>
                  <a:lnTo>
                    <a:pt x="14270" y="62599"/>
                  </a:lnTo>
                  <a:lnTo>
                    <a:pt x="14289" y="62448"/>
                  </a:lnTo>
                  <a:lnTo>
                    <a:pt x="14346" y="62296"/>
                  </a:lnTo>
                  <a:lnTo>
                    <a:pt x="14384" y="62240"/>
                  </a:lnTo>
                  <a:lnTo>
                    <a:pt x="14421" y="62183"/>
                  </a:lnTo>
                  <a:lnTo>
                    <a:pt x="14421" y="62183"/>
                  </a:lnTo>
                  <a:lnTo>
                    <a:pt x="14629" y="62013"/>
                  </a:lnTo>
                  <a:lnTo>
                    <a:pt x="14837" y="61843"/>
                  </a:lnTo>
                  <a:lnTo>
                    <a:pt x="15310" y="61559"/>
                  </a:lnTo>
                  <a:lnTo>
                    <a:pt x="15310" y="61559"/>
                  </a:lnTo>
                  <a:lnTo>
                    <a:pt x="15839" y="61276"/>
                  </a:lnTo>
                  <a:lnTo>
                    <a:pt x="16103" y="61162"/>
                  </a:lnTo>
                  <a:lnTo>
                    <a:pt x="16236" y="61106"/>
                  </a:lnTo>
                  <a:lnTo>
                    <a:pt x="16387" y="61068"/>
                  </a:lnTo>
                  <a:lnTo>
                    <a:pt x="16387" y="61068"/>
                  </a:lnTo>
                  <a:lnTo>
                    <a:pt x="16387" y="61068"/>
                  </a:lnTo>
                  <a:lnTo>
                    <a:pt x="16387" y="61068"/>
                  </a:lnTo>
                  <a:lnTo>
                    <a:pt x="16425" y="61314"/>
                  </a:lnTo>
                  <a:lnTo>
                    <a:pt x="16425" y="61314"/>
                  </a:lnTo>
                  <a:lnTo>
                    <a:pt x="16330" y="61692"/>
                  </a:lnTo>
                  <a:lnTo>
                    <a:pt x="16236" y="62089"/>
                  </a:lnTo>
                  <a:lnTo>
                    <a:pt x="16122" y="62467"/>
                  </a:lnTo>
                  <a:lnTo>
                    <a:pt x="16028" y="62863"/>
                  </a:lnTo>
                  <a:lnTo>
                    <a:pt x="16028" y="62863"/>
                  </a:lnTo>
                  <a:lnTo>
                    <a:pt x="15990" y="63109"/>
                  </a:lnTo>
                  <a:lnTo>
                    <a:pt x="15971" y="63374"/>
                  </a:lnTo>
                  <a:lnTo>
                    <a:pt x="15952" y="63638"/>
                  </a:lnTo>
                  <a:lnTo>
                    <a:pt x="15914" y="63771"/>
                  </a:lnTo>
                  <a:lnTo>
                    <a:pt x="15877" y="63903"/>
                  </a:lnTo>
                  <a:lnTo>
                    <a:pt x="15877" y="63903"/>
                  </a:lnTo>
                  <a:lnTo>
                    <a:pt x="15801" y="64111"/>
                  </a:lnTo>
                  <a:lnTo>
                    <a:pt x="15763" y="64205"/>
                  </a:lnTo>
                  <a:lnTo>
                    <a:pt x="15707" y="64300"/>
                  </a:lnTo>
                  <a:lnTo>
                    <a:pt x="15631" y="64394"/>
                  </a:lnTo>
                  <a:lnTo>
                    <a:pt x="15555" y="64451"/>
                  </a:lnTo>
                  <a:lnTo>
                    <a:pt x="15461" y="64508"/>
                  </a:lnTo>
                  <a:lnTo>
                    <a:pt x="15347" y="64527"/>
                  </a:lnTo>
                  <a:lnTo>
                    <a:pt x="15347" y="64527"/>
                  </a:lnTo>
                  <a:lnTo>
                    <a:pt x="15253" y="64508"/>
                  </a:lnTo>
                  <a:lnTo>
                    <a:pt x="15253" y="6450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1">
  <p:cSld name="CUSTOM_7_1">
    <p:spTree>
      <p:nvGrpSpPr>
        <p:cNvPr id="1" name="Shape 714"/>
        <p:cNvGrpSpPr/>
        <p:nvPr/>
      </p:nvGrpSpPr>
      <p:grpSpPr>
        <a:xfrm>
          <a:off x="0" y="0"/>
          <a:ext cx="0" cy="0"/>
          <a:chOff x="0" y="0"/>
          <a:chExt cx="0" cy="0"/>
        </a:xfrm>
      </p:grpSpPr>
      <p:sp>
        <p:nvSpPr>
          <p:cNvPr id="715" name="Google Shape;715;p29"/>
          <p:cNvSpPr txBox="1">
            <a:spLocks noGrp="1"/>
          </p:cNvSpPr>
          <p:nvPr>
            <p:ph type="title"/>
          </p:nvPr>
        </p:nvSpPr>
        <p:spPr>
          <a:xfrm>
            <a:off x="958167" y="2573100"/>
            <a:ext cx="2834800" cy="487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667" b="0">
                <a:solidFill>
                  <a:schemeClr val="dk1"/>
                </a:solidFill>
                <a:latin typeface="Cambria" panose="02040503050406030204" pitchFamily="18" charset="0"/>
                <a:ea typeface="Cambria" panose="02040503050406030204" pitchFamily="18" charset="0"/>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6" name="Google Shape;716;p29"/>
          <p:cNvSpPr txBox="1">
            <a:spLocks noGrp="1"/>
          </p:cNvSpPr>
          <p:nvPr>
            <p:ph type="subTitle" idx="1"/>
          </p:nvPr>
        </p:nvSpPr>
        <p:spPr>
          <a:xfrm>
            <a:off x="958167" y="2879377"/>
            <a:ext cx="28348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 name="Google Shape;717;p29"/>
          <p:cNvSpPr txBox="1">
            <a:spLocks noGrp="1"/>
          </p:cNvSpPr>
          <p:nvPr>
            <p:ph type="title" idx="2"/>
          </p:nvPr>
        </p:nvSpPr>
        <p:spPr>
          <a:xfrm>
            <a:off x="4685761" y="2573100"/>
            <a:ext cx="2834800" cy="487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667" b="0">
                <a:solidFill>
                  <a:schemeClr val="dk1"/>
                </a:solidFill>
                <a:latin typeface="Cambria" panose="02040503050406030204" pitchFamily="18" charset="0"/>
                <a:ea typeface="Cambria" panose="02040503050406030204" pitchFamily="18" charset="0"/>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8" name="Google Shape;718;p29"/>
          <p:cNvSpPr txBox="1">
            <a:spLocks noGrp="1"/>
          </p:cNvSpPr>
          <p:nvPr>
            <p:ph type="subTitle" idx="3"/>
          </p:nvPr>
        </p:nvSpPr>
        <p:spPr>
          <a:xfrm>
            <a:off x="4685761" y="2879377"/>
            <a:ext cx="28348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9" name="Google Shape;719;p29"/>
          <p:cNvSpPr txBox="1">
            <a:spLocks noGrp="1"/>
          </p:cNvSpPr>
          <p:nvPr>
            <p:ph type="title" idx="4"/>
          </p:nvPr>
        </p:nvSpPr>
        <p:spPr>
          <a:xfrm>
            <a:off x="958167" y="4851387"/>
            <a:ext cx="2834800" cy="487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667" b="0">
                <a:solidFill>
                  <a:schemeClr val="dk1"/>
                </a:solidFill>
                <a:latin typeface="Cambria" panose="02040503050406030204" pitchFamily="18" charset="0"/>
                <a:ea typeface="Cambria" panose="02040503050406030204" pitchFamily="18" charset="0"/>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0" name="Google Shape;720;p29"/>
          <p:cNvSpPr txBox="1">
            <a:spLocks noGrp="1"/>
          </p:cNvSpPr>
          <p:nvPr>
            <p:ph type="subTitle" idx="5"/>
          </p:nvPr>
        </p:nvSpPr>
        <p:spPr>
          <a:xfrm>
            <a:off x="958167" y="5158633"/>
            <a:ext cx="28348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1" name="Google Shape;721;p29"/>
          <p:cNvSpPr txBox="1">
            <a:spLocks noGrp="1"/>
          </p:cNvSpPr>
          <p:nvPr>
            <p:ph type="title" idx="6"/>
          </p:nvPr>
        </p:nvSpPr>
        <p:spPr>
          <a:xfrm>
            <a:off x="4685761" y="4851387"/>
            <a:ext cx="2834800" cy="487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667" b="0">
                <a:solidFill>
                  <a:schemeClr val="dk1"/>
                </a:solidFill>
                <a:latin typeface="Cambria" panose="02040503050406030204" pitchFamily="18" charset="0"/>
                <a:ea typeface="Cambria" panose="02040503050406030204" pitchFamily="18" charset="0"/>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2" name="Google Shape;722;p29"/>
          <p:cNvSpPr txBox="1">
            <a:spLocks noGrp="1"/>
          </p:cNvSpPr>
          <p:nvPr>
            <p:ph type="subTitle" idx="7"/>
          </p:nvPr>
        </p:nvSpPr>
        <p:spPr>
          <a:xfrm>
            <a:off x="4685761" y="5158633"/>
            <a:ext cx="28348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3" name="Google Shape;723;p29"/>
          <p:cNvSpPr txBox="1">
            <a:spLocks noGrp="1"/>
          </p:cNvSpPr>
          <p:nvPr>
            <p:ph type="title" idx="8"/>
          </p:nvPr>
        </p:nvSpPr>
        <p:spPr>
          <a:xfrm>
            <a:off x="8413357" y="2573100"/>
            <a:ext cx="2834800" cy="487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667" b="0">
                <a:solidFill>
                  <a:schemeClr val="dk1"/>
                </a:solidFill>
                <a:latin typeface="Cambria" panose="02040503050406030204" pitchFamily="18" charset="0"/>
                <a:ea typeface="Cambria" panose="02040503050406030204" pitchFamily="18" charset="0"/>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4" name="Google Shape;724;p29"/>
          <p:cNvSpPr txBox="1">
            <a:spLocks noGrp="1"/>
          </p:cNvSpPr>
          <p:nvPr>
            <p:ph type="subTitle" idx="9"/>
          </p:nvPr>
        </p:nvSpPr>
        <p:spPr>
          <a:xfrm>
            <a:off x="8413357" y="2879377"/>
            <a:ext cx="28348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5" name="Google Shape;725;p29"/>
          <p:cNvSpPr txBox="1">
            <a:spLocks noGrp="1"/>
          </p:cNvSpPr>
          <p:nvPr>
            <p:ph type="title" idx="13"/>
          </p:nvPr>
        </p:nvSpPr>
        <p:spPr>
          <a:xfrm>
            <a:off x="8413357" y="4851387"/>
            <a:ext cx="2834800" cy="487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667" b="0">
                <a:solidFill>
                  <a:schemeClr val="dk1"/>
                </a:solidFill>
                <a:latin typeface="Cambria" panose="02040503050406030204" pitchFamily="18" charset="0"/>
                <a:ea typeface="Cambria" panose="02040503050406030204" pitchFamily="18" charset="0"/>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6" name="Google Shape;726;p29"/>
          <p:cNvSpPr txBox="1">
            <a:spLocks noGrp="1"/>
          </p:cNvSpPr>
          <p:nvPr>
            <p:ph type="subTitle" idx="14"/>
          </p:nvPr>
        </p:nvSpPr>
        <p:spPr>
          <a:xfrm>
            <a:off x="8413357" y="5158633"/>
            <a:ext cx="28348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7" name="Google Shape;727;p29"/>
          <p:cNvSpPr txBox="1">
            <a:spLocks noGrp="1"/>
          </p:cNvSpPr>
          <p:nvPr>
            <p:ph type="title" idx="15"/>
          </p:nvPr>
        </p:nvSpPr>
        <p:spPr>
          <a:xfrm>
            <a:off x="960000" y="487680"/>
            <a:ext cx="10272000" cy="731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atin typeface="Cambria" panose="02040503050406030204" pitchFamily="18" charset="0"/>
                <a:ea typeface="Cambria" panose="02040503050406030204" pitchFamily="18"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28" name="Google Shape;728;p29"/>
          <p:cNvSpPr/>
          <p:nvPr/>
        </p:nvSpPr>
        <p:spPr>
          <a:xfrm rot="-5400000">
            <a:off x="-873386" y="805418"/>
            <a:ext cx="2920529" cy="1241863"/>
          </a:xfrm>
          <a:custGeom>
            <a:avLst/>
            <a:gdLst/>
            <a:ahLst/>
            <a:cxnLst/>
            <a:rect l="l" t="t" r="r" b="b"/>
            <a:pathLst>
              <a:path w="55341" h="23532" extrusionOk="0">
                <a:moveTo>
                  <a:pt x="55341" y="23229"/>
                </a:moveTo>
                <a:lnTo>
                  <a:pt x="55341" y="23229"/>
                </a:lnTo>
                <a:lnTo>
                  <a:pt x="55341" y="23267"/>
                </a:lnTo>
                <a:lnTo>
                  <a:pt x="55322" y="23286"/>
                </a:lnTo>
                <a:lnTo>
                  <a:pt x="55322" y="23286"/>
                </a:lnTo>
                <a:lnTo>
                  <a:pt x="55171" y="23361"/>
                </a:lnTo>
                <a:lnTo>
                  <a:pt x="55171" y="23361"/>
                </a:lnTo>
                <a:lnTo>
                  <a:pt x="55039" y="23418"/>
                </a:lnTo>
                <a:lnTo>
                  <a:pt x="54906" y="23475"/>
                </a:lnTo>
                <a:lnTo>
                  <a:pt x="54755" y="23494"/>
                </a:lnTo>
                <a:lnTo>
                  <a:pt x="54623" y="23513"/>
                </a:lnTo>
                <a:lnTo>
                  <a:pt x="54623" y="23513"/>
                </a:lnTo>
                <a:lnTo>
                  <a:pt x="54415" y="23531"/>
                </a:lnTo>
                <a:lnTo>
                  <a:pt x="54415" y="23531"/>
                </a:lnTo>
                <a:lnTo>
                  <a:pt x="53999" y="23475"/>
                </a:lnTo>
                <a:lnTo>
                  <a:pt x="53564" y="23399"/>
                </a:lnTo>
                <a:lnTo>
                  <a:pt x="52714" y="23210"/>
                </a:lnTo>
                <a:lnTo>
                  <a:pt x="52714" y="23210"/>
                </a:lnTo>
                <a:lnTo>
                  <a:pt x="52525" y="23172"/>
                </a:lnTo>
                <a:lnTo>
                  <a:pt x="52336" y="23116"/>
                </a:lnTo>
                <a:lnTo>
                  <a:pt x="52147" y="23040"/>
                </a:lnTo>
                <a:lnTo>
                  <a:pt x="51996" y="22946"/>
                </a:lnTo>
                <a:lnTo>
                  <a:pt x="51844" y="22832"/>
                </a:lnTo>
                <a:lnTo>
                  <a:pt x="51693" y="22700"/>
                </a:lnTo>
                <a:lnTo>
                  <a:pt x="51561" y="22549"/>
                </a:lnTo>
                <a:lnTo>
                  <a:pt x="51447" y="22397"/>
                </a:lnTo>
                <a:lnTo>
                  <a:pt x="51447" y="22397"/>
                </a:lnTo>
                <a:lnTo>
                  <a:pt x="51240" y="22038"/>
                </a:lnTo>
                <a:lnTo>
                  <a:pt x="51032" y="21660"/>
                </a:lnTo>
                <a:lnTo>
                  <a:pt x="50918" y="21490"/>
                </a:lnTo>
                <a:lnTo>
                  <a:pt x="50805" y="21320"/>
                </a:lnTo>
                <a:lnTo>
                  <a:pt x="50673" y="21150"/>
                </a:lnTo>
                <a:lnTo>
                  <a:pt x="50521" y="21018"/>
                </a:lnTo>
                <a:lnTo>
                  <a:pt x="50521" y="21018"/>
                </a:lnTo>
                <a:lnTo>
                  <a:pt x="50389" y="20904"/>
                </a:lnTo>
                <a:lnTo>
                  <a:pt x="50238" y="20829"/>
                </a:lnTo>
                <a:lnTo>
                  <a:pt x="50087" y="20753"/>
                </a:lnTo>
                <a:lnTo>
                  <a:pt x="49935" y="20696"/>
                </a:lnTo>
                <a:lnTo>
                  <a:pt x="49614" y="20602"/>
                </a:lnTo>
                <a:lnTo>
                  <a:pt x="49293" y="20526"/>
                </a:lnTo>
                <a:lnTo>
                  <a:pt x="49293" y="20526"/>
                </a:lnTo>
                <a:lnTo>
                  <a:pt x="49104" y="20470"/>
                </a:lnTo>
                <a:lnTo>
                  <a:pt x="48915" y="20413"/>
                </a:lnTo>
                <a:lnTo>
                  <a:pt x="48726" y="20337"/>
                </a:lnTo>
                <a:lnTo>
                  <a:pt x="48575" y="20224"/>
                </a:lnTo>
                <a:lnTo>
                  <a:pt x="48575" y="20224"/>
                </a:lnTo>
                <a:lnTo>
                  <a:pt x="48423" y="20092"/>
                </a:lnTo>
                <a:lnTo>
                  <a:pt x="48272" y="19940"/>
                </a:lnTo>
                <a:lnTo>
                  <a:pt x="48026" y="19619"/>
                </a:lnTo>
                <a:lnTo>
                  <a:pt x="47781" y="19298"/>
                </a:lnTo>
                <a:lnTo>
                  <a:pt x="47592" y="18939"/>
                </a:lnTo>
                <a:lnTo>
                  <a:pt x="47592" y="18939"/>
                </a:lnTo>
                <a:lnTo>
                  <a:pt x="47478" y="18787"/>
                </a:lnTo>
                <a:lnTo>
                  <a:pt x="47365" y="18636"/>
                </a:lnTo>
                <a:lnTo>
                  <a:pt x="47252" y="18485"/>
                </a:lnTo>
                <a:lnTo>
                  <a:pt x="47119" y="18353"/>
                </a:lnTo>
                <a:lnTo>
                  <a:pt x="46987" y="18239"/>
                </a:lnTo>
                <a:lnTo>
                  <a:pt x="46836" y="18126"/>
                </a:lnTo>
                <a:lnTo>
                  <a:pt x="46666" y="18031"/>
                </a:lnTo>
                <a:lnTo>
                  <a:pt x="46496" y="17937"/>
                </a:lnTo>
                <a:lnTo>
                  <a:pt x="46496" y="17937"/>
                </a:lnTo>
                <a:lnTo>
                  <a:pt x="46250" y="17861"/>
                </a:lnTo>
                <a:lnTo>
                  <a:pt x="46004" y="17786"/>
                </a:lnTo>
                <a:lnTo>
                  <a:pt x="45758" y="17748"/>
                </a:lnTo>
                <a:lnTo>
                  <a:pt x="45494" y="17710"/>
                </a:lnTo>
                <a:lnTo>
                  <a:pt x="45229" y="17691"/>
                </a:lnTo>
                <a:lnTo>
                  <a:pt x="44984" y="17672"/>
                </a:lnTo>
                <a:lnTo>
                  <a:pt x="44454" y="17691"/>
                </a:lnTo>
                <a:lnTo>
                  <a:pt x="44454" y="17691"/>
                </a:lnTo>
                <a:lnTo>
                  <a:pt x="44001" y="17767"/>
                </a:lnTo>
                <a:lnTo>
                  <a:pt x="43566" y="17861"/>
                </a:lnTo>
                <a:lnTo>
                  <a:pt x="43112" y="17975"/>
                </a:lnTo>
                <a:lnTo>
                  <a:pt x="42678" y="18107"/>
                </a:lnTo>
                <a:lnTo>
                  <a:pt x="42678" y="18107"/>
                </a:lnTo>
                <a:lnTo>
                  <a:pt x="42489" y="18202"/>
                </a:lnTo>
                <a:lnTo>
                  <a:pt x="42300" y="18296"/>
                </a:lnTo>
                <a:lnTo>
                  <a:pt x="41941" y="18523"/>
                </a:lnTo>
                <a:lnTo>
                  <a:pt x="41581" y="18769"/>
                </a:lnTo>
                <a:lnTo>
                  <a:pt x="41241" y="19014"/>
                </a:lnTo>
                <a:lnTo>
                  <a:pt x="41241" y="19014"/>
                </a:lnTo>
                <a:lnTo>
                  <a:pt x="40580" y="19525"/>
                </a:lnTo>
                <a:lnTo>
                  <a:pt x="39918" y="20016"/>
                </a:lnTo>
                <a:lnTo>
                  <a:pt x="39918" y="20016"/>
                </a:lnTo>
                <a:lnTo>
                  <a:pt x="39654" y="20186"/>
                </a:lnTo>
                <a:lnTo>
                  <a:pt x="39370" y="20356"/>
                </a:lnTo>
                <a:lnTo>
                  <a:pt x="39219" y="20413"/>
                </a:lnTo>
                <a:lnTo>
                  <a:pt x="39049" y="20470"/>
                </a:lnTo>
                <a:lnTo>
                  <a:pt x="38898" y="20507"/>
                </a:lnTo>
                <a:lnTo>
                  <a:pt x="38727" y="20526"/>
                </a:lnTo>
                <a:lnTo>
                  <a:pt x="38727" y="20526"/>
                </a:lnTo>
                <a:lnTo>
                  <a:pt x="38463" y="20507"/>
                </a:lnTo>
                <a:lnTo>
                  <a:pt x="38217" y="20451"/>
                </a:lnTo>
                <a:lnTo>
                  <a:pt x="37971" y="20375"/>
                </a:lnTo>
                <a:lnTo>
                  <a:pt x="37726" y="20262"/>
                </a:lnTo>
                <a:lnTo>
                  <a:pt x="37726" y="20262"/>
                </a:lnTo>
                <a:lnTo>
                  <a:pt x="37404" y="20035"/>
                </a:lnTo>
                <a:lnTo>
                  <a:pt x="37253" y="19921"/>
                </a:lnTo>
                <a:lnTo>
                  <a:pt x="37121" y="19789"/>
                </a:lnTo>
                <a:lnTo>
                  <a:pt x="37008" y="19676"/>
                </a:lnTo>
                <a:lnTo>
                  <a:pt x="36894" y="19543"/>
                </a:lnTo>
                <a:lnTo>
                  <a:pt x="36800" y="19411"/>
                </a:lnTo>
                <a:lnTo>
                  <a:pt x="36724" y="19260"/>
                </a:lnTo>
                <a:lnTo>
                  <a:pt x="36648" y="19128"/>
                </a:lnTo>
                <a:lnTo>
                  <a:pt x="36592" y="18958"/>
                </a:lnTo>
                <a:lnTo>
                  <a:pt x="36554" y="18806"/>
                </a:lnTo>
                <a:lnTo>
                  <a:pt x="36516" y="18636"/>
                </a:lnTo>
                <a:lnTo>
                  <a:pt x="36516" y="18466"/>
                </a:lnTo>
                <a:lnTo>
                  <a:pt x="36497" y="18277"/>
                </a:lnTo>
                <a:lnTo>
                  <a:pt x="36516" y="18069"/>
                </a:lnTo>
                <a:lnTo>
                  <a:pt x="36535" y="17880"/>
                </a:lnTo>
                <a:lnTo>
                  <a:pt x="36535" y="17880"/>
                </a:lnTo>
                <a:lnTo>
                  <a:pt x="36611" y="17540"/>
                </a:lnTo>
                <a:lnTo>
                  <a:pt x="36667" y="17219"/>
                </a:lnTo>
                <a:lnTo>
                  <a:pt x="36686" y="17049"/>
                </a:lnTo>
                <a:lnTo>
                  <a:pt x="36686" y="16878"/>
                </a:lnTo>
                <a:lnTo>
                  <a:pt x="36686" y="16708"/>
                </a:lnTo>
                <a:lnTo>
                  <a:pt x="36667" y="16538"/>
                </a:lnTo>
                <a:lnTo>
                  <a:pt x="36667" y="16538"/>
                </a:lnTo>
                <a:lnTo>
                  <a:pt x="36611" y="16311"/>
                </a:lnTo>
                <a:lnTo>
                  <a:pt x="36516" y="16104"/>
                </a:lnTo>
                <a:lnTo>
                  <a:pt x="36422" y="15896"/>
                </a:lnTo>
                <a:lnTo>
                  <a:pt x="36308" y="15688"/>
                </a:lnTo>
                <a:lnTo>
                  <a:pt x="36195" y="15499"/>
                </a:lnTo>
                <a:lnTo>
                  <a:pt x="36044" y="15329"/>
                </a:lnTo>
                <a:lnTo>
                  <a:pt x="35741" y="14970"/>
                </a:lnTo>
                <a:lnTo>
                  <a:pt x="35401" y="14648"/>
                </a:lnTo>
                <a:lnTo>
                  <a:pt x="35061" y="14346"/>
                </a:lnTo>
                <a:lnTo>
                  <a:pt x="34343" y="13741"/>
                </a:lnTo>
                <a:lnTo>
                  <a:pt x="34343" y="13741"/>
                </a:lnTo>
                <a:lnTo>
                  <a:pt x="33983" y="13420"/>
                </a:lnTo>
                <a:lnTo>
                  <a:pt x="33643" y="13061"/>
                </a:lnTo>
                <a:lnTo>
                  <a:pt x="33492" y="12853"/>
                </a:lnTo>
                <a:lnTo>
                  <a:pt x="33341" y="12664"/>
                </a:lnTo>
                <a:lnTo>
                  <a:pt x="33190" y="12456"/>
                </a:lnTo>
                <a:lnTo>
                  <a:pt x="33076" y="12248"/>
                </a:lnTo>
                <a:lnTo>
                  <a:pt x="33076" y="12248"/>
                </a:lnTo>
                <a:lnTo>
                  <a:pt x="32849" y="11870"/>
                </a:lnTo>
                <a:lnTo>
                  <a:pt x="32641" y="11492"/>
                </a:lnTo>
                <a:lnTo>
                  <a:pt x="32528" y="11303"/>
                </a:lnTo>
                <a:lnTo>
                  <a:pt x="32377" y="11152"/>
                </a:lnTo>
                <a:lnTo>
                  <a:pt x="32226" y="11000"/>
                </a:lnTo>
                <a:lnTo>
                  <a:pt x="32037" y="10906"/>
                </a:lnTo>
                <a:lnTo>
                  <a:pt x="32037" y="10906"/>
                </a:lnTo>
                <a:lnTo>
                  <a:pt x="31867" y="10811"/>
                </a:lnTo>
                <a:lnTo>
                  <a:pt x="31678" y="10755"/>
                </a:lnTo>
                <a:lnTo>
                  <a:pt x="31507" y="10736"/>
                </a:lnTo>
                <a:lnTo>
                  <a:pt x="31318" y="10717"/>
                </a:lnTo>
                <a:lnTo>
                  <a:pt x="31129" y="10717"/>
                </a:lnTo>
                <a:lnTo>
                  <a:pt x="30959" y="10755"/>
                </a:lnTo>
                <a:lnTo>
                  <a:pt x="30770" y="10793"/>
                </a:lnTo>
                <a:lnTo>
                  <a:pt x="30600" y="10868"/>
                </a:lnTo>
                <a:lnTo>
                  <a:pt x="30600" y="10868"/>
                </a:lnTo>
                <a:lnTo>
                  <a:pt x="30373" y="10982"/>
                </a:lnTo>
                <a:lnTo>
                  <a:pt x="30147" y="11114"/>
                </a:lnTo>
                <a:lnTo>
                  <a:pt x="29712" y="11397"/>
                </a:lnTo>
                <a:lnTo>
                  <a:pt x="29712" y="11397"/>
                </a:lnTo>
                <a:lnTo>
                  <a:pt x="29466" y="11549"/>
                </a:lnTo>
                <a:lnTo>
                  <a:pt x="29202" y="11681"/>
                </a:lnTo>
                <a:lnTo>
                  <a:pt x="28937" y="11813"/>
                </a:lnTo>
                <a:lnTo>
                  <a:pt x="28691" y="11964"/>
                </a:lnTo>
                <a:lnTo>
                  <a:pt x="28691" y="11964"/>
                </a:lnTo>
                <a:lnTo>
                  <a:pt x="28294" y="12229"/>
                </a:lnTo>
                <a:lnTo>
                  <a:pt x="28068" y="12342"/>
                </a:lnTo>
                <a:lnTo>
                  <a:pt x="27860" y="12437"/>
                </a:lnTo>
                <a:lnTo>
                  <a:pt x="27860" y="12437"/>
                </a:lnTo>
                <a:lnTo>
                  <a:pt x="27614" y="12531"/>
                </a:lnTo>
                <a:lnTo>
                  <a:pt x="27406" y="12588"/>
                </a:lnTo>
                <a:lnTo>
                  <a:pt x="27217" y="12626"/>
                </a:lnTo>
                <a:lnTo>
                  <a:pt x="27047" y="12626"/>
                </a:lnTo>
                <a:lnTo>
                  <a:pt x="26858" y="12607"/>
                </a:lnTo>
                <a:lnTo>
                  <a:pt x="26688" y="12569"/>
                </a:lnTo>
                <a:lnTo>
                  <a:pt x="26234" y="12456"/>
                </a:lnTo>
                <a:lnTo>
                  <a:pt x="26234" y="12456"/>
                </a:lnTo>
                <a:lnTo>
                  <a:pt x="25932" y="12399"/>
                </a:lnTo>
                <a:lnTo>
                  <a:pt x="25629" y="12380"/>
                </a:lnTo>
                <a:lnTo>
                  <a:pt x="25327" y="12361"/>
                </a:lnTo>
                <a:lnTo>
                  <a:pt x="25025" y="12380"/>
                </a:lnTo>
                <a:lnTo>
                  <a:pt x="25025" y="12380"/>
                </a:lnTo>
                <a:lnTo>
                  <a:pt x="24420" y="12380"/>
                </a:lnTo>
                <a:lnTo>
                  <a:pt x="24117" y="12418"/>
                </a:lnTo>
                <a:lnTo>
                  <a:pt x="23815" y="12456"/>
                </a:lnTo>
                <a:lnTo>
                  <a:pt x="23815" y="12456"/>
                </a:lnTo>
                <a:lnTo>
                  <a:pt x="23475" y="12550"/>
                </a:lnTo>
                <a:lnTo>
                  <a:pt x="23135" y="12645"/>
                </a:lnTo>
                <a:lnTo>
                  <a:pt x="22794" y="12739"/>
                </a:lnTo>
                <a:lnTo>
                  <a:pt x="22435" y="12834"/>
                </a:lnTo>
                <a:lnTo>
                  <a:pt x="22435" y="12834"/>
                </a:lnTo>
                <a:lnTo>
                  <a:pt x="21660" y="13004"/>
                </a:lnTo>
                <a:lnTo>
                  <a:pt x="21263" y="13079"/>
                </a:lnTo>
                <a:lnTo>
                  <a:pt x="20866" y="13155"/>
                </a:lnTo>
                <a:lnTo>
                  <a:pt x="20470" y="13193"/>
                </a:lnTo>
                <a:lnTo>
                  <a:pt x="20054" y="13193"/>
                </a:lnTo>
                <a:lnTo>
                  <a:pt x="19865" y="13174"/>
                </a:lnTo>
                <a:lnTo>
                  <a:pt x="19657" y="13155"/>
                </a:lnTo>
                <a:lnTo>
                  <a:pt x="19468" y="13098"/>
                </a:lnTo>
                <a:lnTo>
                  <a:pt x="19279" y="13042"/>
                </a:lnTo>
                <a:lnTo>
                  <a:pt x="19279" y="13042"/>
                </a:lnTo>
                <a:lnTo>
                  <a:pt x="18580" y="12739"/>
                </a:lnTo>
                <a:lnTo>
                  <a:pt x="18220" y="12607"/>
                </a:lnTo>
                <a:lnTo>
                  <a:pt x="17842" y="12494"/>
                </a:lnTo>
                <a:lnTo>
                  <a:pt x="17842" y="12494"/>
                </a:lnTo>
                <a:lnTo>
                  <a:pt x="17370" y="12380"/>
                </a:lnTo>
                <a:lnTo>
                  <a:pt x="17124" y="12342"/>
                </a:lnTo>
                <a:lnTo>
                  <a:pt x="16860" y="12305"/>
                </a:lnTo>
                <a:lnTo>
                  <a:pt x="16614" y="12286"/>
                </a:lnTo>
                <a:lnTo>
                  <a:pt x="16368" y="12286"/>
                </a:lnTo>
                <a:lnTo>
                  <a:pt x="16122" y="12305"/>
                </a:lnTo>
                <a:lnTo>
                  <a:pt x="15877" y="12361"/>
                </a:lnTo>
                <a:lnTo>
                  <a:pt x="15877" y="12361"/>
                </a:lnTo>
                <a:lnTo>
                  <a:pt x="15631" y="12418"/>
                </a:lnTo>
                <a:lnTo>
                  <a:pt x="15385" y="12512"/>
                </a:lnTo>
                <a:lnTo>
                  <a:pt x="14913" y="12701"/>
                </a:lnTo>
                <a:lnTo>
                  <a:pt x="14913" y="12701"/>
                </a:lnTo>
                <a:lnTo>
                  <a:pt x="14157" y="12966"/>
                </a:lnTo>
                <a:lnTo>
                  <a:pt x="13401" y="13231"/>
                </a:lnTo>
                <a:lnTo>
                  <a:pt x="13401" y="13231"/>
                </a:lnTo>
                <a:lnTo>
                  <a:pt x="13023" y="13344"/>
                </a:lnTo>
                <a:lnTo>
                  <a:pt x="12645" y="13457"/>
                </a:lnTo>
                <a:lnTo>
                  <a:pt x="12267" y="13533"/>
                </a:lnTo>
                <a:lnTo>
                  <a:pt x="12078" y="13571"/>
                </a:lnTo>
                <a:lnTo>
                  <a:pt x="11870" y="13590"/>
                </a:lnTo>
                <a:lnTo>
                  <a:pt x="11870" y="13590"/>
                </a:lnTo>
                <a:lnTo>
                  <a:pt x="11567" y="13590"/>
                </a:lnTo>
                <a:lnTo>
                  <a:pt x="11246" y="13552"/>
                </a:lnTo>
                <a:lnTo>
                  <a:pt x="10944" y="13476"/>
                </a:lnTo>
                <a:lnTo>
                  <a:pt x="10641" y="13363"/>
                </a:lnTo>
                <a:lnTo>
                  <a:pt x="10339" y="13231"/>
                </a:lnTo>
                <a:lnTo>
                  <a:pt x="10074" y="13042"/>
                </a:lnTo>
                <a:lnTo>
                  <a:pt x="9829" y="12853"/>
                </a:lnTo>
                <a:lnTo>
                  <a:pt x="9602" y="12626"/>
                </a:lnTo>
                <a:lnTo>
                  <a:pt x="9602" y="12626"/>
                </a:lnTo>
                <a:lnTo>
                  <a:pt x="9318" y="12305"/>
                </a:lnTo>
                <a:lnTo>
                  <a:pt x="9016" y="11983"/>
                </a:lnTo>
                <a:lnTo>
                  <a:pt x="8713" y="11643"/>
                </a:lnTo>
                <a:lnTo>
                  <a:pt x="8600" y="11454"/>
                </a:lnTo>
                <a:lnTo>
                  <a:pt x="8468" y="11265"/>
                </a:lnTo>
                <a:lnTo>
                  <a:pt x="8468" y="11265"/>
                </a:lnTo>
                <a:lnTo>
                  <a:pt x="8411" y="11114"/>
                </a:lnTo>
                <a:lnTo>
                  <a:pt x="8354" y="10963"/>
                </a:lnTo>
                <a:lnTo>
                  <a:pt x="8260" y="10622"/>
                </a:lnTo>
                <a:lnTo>
                  <a:pt x="8260" y="10622"/>
                </a:lnTo>
                <a:lnTo>
                  <a:pt x="8184" y="10301"/>
                </a:lnTo>
                <a:lnTo>
                  <a:pt x="8128" y="9961"/>
                </a:lnTo>
                <a:lnTo>
                  <a:pt x="8128" y="9640"/>
                </a:lnTo>
                <a:lnTo>
                  <a:pt x="8146" y="9469"/>
                </a:lnTo>
                <a:lnTo>
                  <a:pt x="8165" y="9299"/>
                </a:lnTo>
                <a:lnTo>
                  <a:pt x="8165" y="9299"/>
                </a:lnTo>
                <a:lnTo>
                  <a:pt x="8222" y="9073"/>
                </a:lnTo>
                <a:lnTo>
                  <a:pt x="8279" y="8865"/>
                </a:lnTo>
                <a:lnTo>
                  <a:pt x="8430" y="8411"/>
                </a:lnTo>
                <a:lnTo>
                  <a:pt x="8600" y="7976"/>
                </a:lnTo>
                <a:lnTo>
                  <a:pt x="8732" y="7523"/>
                </a:lnTo>
                <a:lnTo>
                  <a:pt x="8789" y="7296"/>
                </a:lnTo>
                <a:lnTo>
                  <a:pt x="8827" y="7069"/>
                </a:lnTo>
                <a:lnTo>
                  <a:pt x="8846" y="6842"/>
                </a:lnTo>
                <a:lnTo>
                  <a:pt x="8827" y="6616"/>
                </a:lnTo>
                <a:lnTo>
                  <a:pt x="8808" y="6408"/>
                </a:lnTo>
                <a:lnTo>
                  <a:pt x="8732" y="6181"/>
                </a:lnTo>
                <a:lnTo>
                  <a:pt x="8638" y="5973"/>
                </a:lnTo>
                <a:lnTo>
                  <a:pt x="8506" y="5765"/>
                </a:lnTo>
                <a:lnTo>
                  <a:pt x="8506" y="5765"/>
                </a:lnTo>
                <a:lnTo>
                  <a:pt x="8411" y="5633"/>
                </a:lnTo>
                <a:lnTo>
                  <a:pt x="8298" y="5519"/>
                </a:lnTo>
                <a:lnTo>
                  <a:pt x="8165" y="5406"/>
                </a:lnTo>
                <a:lnTo>
                  <a:pt x="8033" y="5330"/>
                </a:lnTo>
                <a:lnTo>
                  <a:pt x="8033" y="5330"/>
                </a:lnTo>
                <a:lnTo>
                  <a:pt x="7825" y="5236"/>
                </a:lnTo>
                <a:lnTo>
                  <a:pt x="7636" y="5160"/>
                </a:lnTo>
                <a:lnTo>
                  <a:pt x="7447" y="5066"/>
                </a:lnTo>
                <a:lnTo>
                  <a:pt x="7258" y="4971"/>
                </a:lnTo>
                <a:lnTo>
                  <a:pt x="7258" y="4971"/>
                </a:lnTo>
                <a:lnTo>
                  <a:pt x="7145" y="4877"/>
                </a:lnTo>
                <a:lnTo>
                  <a:pt x="7031" y="4782"/>
                </a:lnTo>
                <a:lnTo>
                  <a:pt x="6937" y="4669"/>
                </a:lnTo>
                <a:lnTo>
                  <a:pt x="6861" y="4555"/>
                </a:lnTo>
                <a:lnTo>
                  <a:pt x="6786" y="4423"/>
                </a:lnTo>
                <a:lnTo>
                  <a:pt x="6729" y="4291"/>
                </a:lnTo>
                <a:lnTo>
                  <a:pt x="6691" y="4158"/>
                </a:lnTo>
                <a:lnTo>
                  <a:pt x="6653" y="4007"/>
                </a:lnTo>
                <a:lnTo>
                  <a:pt x="6653" y="4007"/>
                </a:lnTo>
                <a:lnTo>
                  <a:pt x="6616" y="3516"/>
                </a:lnTo>
                <a:lnTo>
                  <a:pt x="6597" y="3270"/>
                </a:lnTo>
                <a:lnTo>
                  <a:pt x="6559" y="3024"/>
                </a:lnTo>
                <a:lnTo>
                  <a:pt x="6521" y="2911"/>
                </a:lnTo>
                <a:lnTo>
                  <a:pt x="6483" y="2798"/>
                </a:lnTo>
                <a:lnTo>
                  <a:pt x="6427" y="2684"/>
                </a:lnTo>
                <a:lnTo>
                  <a:pt x="6351" y="2590"/>
                </a:lnTo>
                <a:lnTo>
                  <a:pt x="6275" y="2514"/>
                </a:lnTo>
                <a:lnTo>
                  <a:pt x="6181" y="2438"/>
                </a:lnTo>
                <a:lnTo>
                  <a:pt x="6067" y="2382"/>
                </a:lnTo>
                <a:lnTo>
                  <a:pt x="5935" y="2325"/>
                </a:lnTo>
                <a:lnTo>
                  <a:pt x="5935" y="2325"/>
                </a:lnTo>
                <a:lnTo>
                  <a:pt x="5633" y="2268"/>
                </a:lnTo>
                <a:lnTo>
                  <a:pt x="5330" y="2231"/>
                </a:lnTo>
                <a:lnTo>
                  <a:pt x="5028" y="2212"/>
                </a:lnTo>
                <a:lnTo>
                  <a:pt x="4725" y="2212"/>
                </a:lnTo>
                <a:lnTo>
                  <a:pt x="4121" y="2193"/>
                </a:lnTo>
                <a:lnTo>
                  <a:pt x="3799" y="2174"/>
                </a:lnTo>
                <a:lnTo>
                  <a:pt x="3497" y="2117"/>
                </a:lnTo>
                <a:lnTo>
                  <a:pt x="3497" y="2117"/>
                </a:lnTo>
                <a:lnTo>
                  <a:pt x="3270" y="2060"/>
                </a:lnTo>
                <a:lnTo>
                  <a:pt x="3024" y="1947"/>
                </a:lnTo>
                <a:lnTo>
                  <a:pt x="2817" y="1834"/>
                </a:lnTo>
                <a:lnTo>
                  <a:pt x="2590" y="1720"/>
                </a:lnTo>
                <a:lnTo>
                  <a:pt x="2590" y="1720"/>
                </a:lnTo>
                <a:lnTo>
                  <a:pt x="2325" y="1531"/>
                </a:lnTo>
                <a:lnTo>
                  <a:pt x="2061" y="1342"/>
                </a:lnTo>
                <a:lnTo>
                  <a:pt x="1815" y="1115"/>
                </a:lnTo>
                <a:lnTo>
                  <a:pt x="1588" y="889"/>
                </a:lnTo>
                <a:lnTo>
                  <a:pt x="1588" y="889"/>
                </a:lnTo>
                <a:lnTo>
                  <a:pt x="1380" y="719"/>
                </a:lnTo>
                <a:lnTo>
                  <a:pt x="1134" y="586"/>
                </a:lnTo>
                <a:lnTo>
                  <a:pt x="889" y="473"/>
                </a:lnTo>
                <a:lnTo>
                  <a:pt x="624" y="359"/>
                </a:lnTo>
                <a:lnTo>
                  <a:pt x="624" y="359"/>
                </a:lnTo>
                <a:lnTo>
                  <a:pt x="378" y="265"/>
                </a:lnTo>
                <a:lnTo>
                  <a:pt x="378" y="265"/>
                </a:lnTo>
                <a:lnTo>
                  <a:pt x="208" y="208"/>
                </a:lnTo>
                <a:lnTo>
                  <a:pt x="57" y="133"/>
                </a:lnTo>
                <a:lnTo>
                  <a:pt x="57" y="133"/>
                </a:lnTo>
                <a:lnTo>
                  <a:pt x="19" y="114"/>
                </a:lnTo>
                <a:lnTo>
                  <a:pt x="0" y="76"/>
                </a:lnTo>
                <a:lnTo>
                  <a:pt x="0" y="76"/>
                </a:lnTo>
                <a:lnTo>
                  <a:pt x="0" y="19"/>
                </a:lnTo>
                <a:lnTo>
                  <a:pt x="0" y="19"/>
                </a:lnTo>
                <a:lnTo>
                  <a:pt x="19" y="0"/>
                </a:lnTo>
                <a:lnTo>
                  <a:pt x="57" y="0"/>
                </a:lnTo>
                <a:lnTo>
                  <a:pt x="57" y="0"/>
                </a:lnTo>
                <a:lnTo>
                  <a:pt x="76" y="19"/>
                </a:lnTo>
                <a:lnTo>
                  <a:pt x="76" y="38"/>
                </a:lnTo>
                <a:lnTo>
                  <a:pt x="76" y="38"/>
                </a:lnTo>
                <a:lnTo>
                  <a:pt x="227" y="133"/>
                </a:lnTo>
                <a:lnTo>
                  <a:pt x="397" y="189"/>
                </a:lnTo>
                <a:lnTo>
                  <a:pt x="567" y="246"/>
                </a:lnTo>
                <a:lnTo>
                  <a:pt x="737" y="322"/>
                </a:lnTo>
                <a:lnTo>
                  <a:pt x="737" y="322"/>
                </a:lnTo>
                <a:lnTo>
                  <a:pt x="870" y="359"/>
                </a:lnTo>
                <a:lnTo>
                  <a:pt x="54623" y="359"/>
                </a:lnTo>
                <a:lnTo>
                  <a:pt x="54623" y="23437"/>
                </a:lnTo>
                <a:lnTo>
                  <a:pt x="54623" y="23437"/>
                </a:lnTo>
                <a:lnTo>
                  <a:pt x="54793" y="23399"/>
                </a:lnTo>
                <a:lnTo>
                  <a:pt x="54963" y="23361"/>
                </a:lnTo>
                <a:lnTo>
                  <a:pt x="55133" y="23305"/>
                </a:lnTo>
                <a:lnTo>
                  <a:pt x="55284" y="23210"/>
                </a:lnTo>
                <a:lnTo>
                  <a:pt x="55284" y="23210"/>
                </a:lnTo>
                <a:lnTo>
                  <a:pt x="55322" y="23210"/>
                </a:lnTo>
                <a:lnTo>
                  <a:pt x="55341" y="23229"/>
                </a:lnTo>
                <a:lnTo>
                  <a:pt x="55341" y="23229"/>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729" name="Google Shape;729;p29"/>
          <p:cNvSpPr/>
          <p:nvPr/>
        </p:nvSpPr>
        <p:spPr>
          <a:xfrm flipH="1">
            <a:off x="-94946" y="-124169"/>
            <a:ext cx="2920529" cy="1241863"/>
          </a:xfrm>
          <a:custGeom>
            <a:avLst/>
            <a:gdLst/>
            <a:ahLst/>
            <a:cxnLst/>
            <a:rect l="l" t="t" r="r" b="b"/>
            <a:pathLst>
              <a:path w="55341" h="23532" extrusionOk="0">
                <a:moveTo>
                  <a:pt x="55341" y="23229"/>
                </a:moveTo>
                <a:lnTo>
                  <a:pt x="55341" y="23229"/>
                </a:lnTo>
                <a:lnTo>
                  <a:pt x="55341" y="23267"/>
                </a:lnTo>
                <a:lnTo>
                  <a:pt x="55322" y="23286"/>
                </a:lnTo>
                <a:lnTo>
                  <a:pt x="55322" y="23286"/>
                </a:lnTo>
                <a:lnTo>
                  <a:pt x="55171" y="23361"/>
                </a:lnTo>
                <a:lnTo>
                  <a:pt x="55171" y="23361"/>
                </a:lnTo>
                <a:lnTo>
                  <a:pt x="55039" y="23418"/>
                </a:lnTo>
                <a:lnTo>
                  <a:pt x="54906" y="23475"/>
                </a:lnTo>
                <a:lnTo>
                  <a:pt x="54755" y="23494"/>
                </a:lnTo>
                <a:lnTo>
                  <a:pt x="54623" y="23513"/>
                </a:lnTo>
                <a:lnTo>
                  <a:pt x="54623" y="23513"/>
                </a:lnTo>
                <a:lnTo>
                  <a:pt x="54415" y="23531"/>
                </a:lnTo>
                <a:lnTo>
                  <a:pt x="54415" y="23531"/>
                </a:lnTo>
                <a:lnTo>
                  <a:pt x="53999" y="23475"/>
                </a:lnTo>
                <a:lnTo>
                  <a:pt x="53564" y="23399"/>
                </a:lnTo>
                <a:lnTo>
                  <a:pt x="52714" y="23210"/>
                </a:lnTo>
                <a:lnTo>
                  <a:pt x="52714" y="23210"/>
                </a:lnTo>
                <a:lnTo>
                  <a:pt x="52525" y="23172"/>
                </a:lnTo>
                <a:lnTo>
                  <a:pt x="52336" y="23116"/>
                </a:lnTo>
                <a:lnTo>
                  <a:pt x="52147" y="23040"/>
                </a:lnTo>
                <a:lnTo>
                  <a:pt x="51996" y="22946"/>
                </a:lnTo>
                <a:lnTo>
                  <a:pt x="51844" y="22832"/>
                </a:lnTo>
                <a:lnTo>
                  <a:pt x="51693" y="22700"/>
                </a:lnTo>
                <a:lnTo>
                  <a:pt x="51561" y="22549"/>
                </a:lnTo>
                <a:lnTo>
                  <a:pt x="51447" y="22397"/>
                </a:lnTo>
                <a:lnTo>
                  <a:pt x="51447" y="22397"/>
                </a:lnTo>
                <a:lnTo>
                  <a:pt x="51240" y="22038"/>
                </a:lnTo>
                <a:lnTo>
                  <a:pt x="51032" y="21660"/>
                </a:lnTo>
                <a:lnTo>
                  <a:pt x="50918" y="21490"/>
                </a:lnTo>
                <a:lnTo>
                  <a:pt x="50805" y="21320"/>
                </a:lnTo>
                <a:lnTo>
                  <a:pt x="50673" y="21150"/>
                </a:lnTo>
                <a:lnTo>
                  <a:pt x="50521" y="21018"/>
                </a:lnTo>
                <a:lnTo>
                  <a:pt x="50521" y="21018"/>
                </a:lnTo>
                <a:lnTo>
                  <a:pt x="50389" y="20904"/>
                </a:lnTo>
                <a:lnTo>
                  <a:pt x="50238" y="20829"/>
                </a:lnTo>
                <a:lnTo>
                  <a:pt x="50087" y="20753"/>
                </a:lnTo>
                <a:lnTo>
                  <a:pt x="49935" y="20696"/>
                </a:lnTo>
                <a:lnTo>
                  <a:pt x="49614" y="20602"/>
                </a:lnTo>
                <a:lnTo>
                  <a:pt x="49293" y="20526"/>
                </a:lnTo>
                <a:lnTo>
                  <a:pt x="49293" y="20526"/>
                </a:lnTo>
                <a:lnTo>
                  <a:pt x="49104" y="20470"/>
                </a:lnTo>
                <a:lnTo>
                  <a:pt x="48915" y="20413"/>
                </a:lnTo>
                <a:lnTo>
                  <a:pt x="48726" y="20337"/>
                </a:lnTo>
                <a:lnTo>
                  <a:pt x="48575" y="20224"/>
                </a:lnTo>
                <a:lnTo>
                  <a:pt x="48575" y="20224"/>
                </a:lnTo>
                <a:lnTo>
                  <a:pt x="48423" y="20092"/>
                </a:lnTo>
                <a:lnTo>
                  <a:pt x="48272" y="19940"/>
                </a:lnTo>
                <a:lnTo>
                  <a:pt x="48026" y="19619"/>
                </a:lnTo>
                <a:lnTo>
                  <a:pt x="47781" y="19298"/>
                </a:lnTo>
                <a:lnTo>
                  <a:pt x="47592" y="18939"/>
                </a:lnTo>
                <a:lnTo>
                  <a:pt x="47592" y="18939"/>
                </a:lnTo>
                <a:lnTo>
                  <a:pt x="47478" y="18787"/>
                </a:lnTo>
                <a:lnTo>
                  <a:pt x="47365" y="18636"/>
                </a:lnTo>
                <a:lnTo>
                  <a:pt x="47252" y="18485"/>
                </a:lnTo>
                <a:lnTo>
                  <a:pt x="47119" y="18353"/>
                </a:lnTo>
                <a:lnTo>
                  <a:pt x="46987" y="18239"/>
                </a:lnTo>
                <a:lnTo>
                  <a:pt x="46836" y="18126"/>
                </a:lnTo>
                <a:lnTo>
                  <a:pt x="46666" y="18031"/>
                </a:lnTo>
                <a:lnTo>
                  <a:pt x="46496" y="17937"/>
                </a:lnTo>
                <a:lnTo>
                  <a:pt x="46496" y="17937"/>
                </a:lnTo>
                <a:lnTo>
                  <a:pt x="46250" y="17861"/>
                </a:lnTo>
                <a:lnTo>
                  <a:pt x="46004" y="17786"/>
                </a:lnTo>
                <a:lnTo>
                  <a:pt x="45758" y="17748"/>
                </a:lnTo>
                <a:lnTo>
                  <a:pt x="45494" y="17710"/>
                </a:lnTo>
                <a:lnTo>
                  <a:pt x="45229" y="17691"/>
                </a:lnTo>
                <a:lnTo>
                  <a:pt x="44984" y="17672"/>
                </a:lnTo>
                <a:lnTo>
                  <a:pt x="44454" y="17691"/>
                </a:lnTo>
                <a:lnTo>
                  <a:pt x="44454" y="17691"/>
                </a:lnTo>
                <a:lnTo>
                  <a:pt x="44001" y="17767"/>
                </a:lnTo>
                <a:lnTo>
                  <a:pt x="43566" y="17861"/>
                </a:lnTo>
                <a:lnTo>
                  <a:pt x="43112" y="17975"/>
                </a:lnTo>
                <a:lnTo>
                  <a:pt x="42678" y="18107"/>
                </a:lnTo>
                <a:lnTo>
                  <a:pt x="42678" y="18107"/>
                </a:lnTo>
                <a:lnTo>
                  <a:pt x="42489" y="18202"/>
                </a:lnTo>
                <a:lnTo>
                  <a:pt x="42300" y="18296"/>
                </a:lnTo>
                <a:lnTo>
                  <a:pt x="41941" y="18523"/>
                </a:lnTo>
                <a:lnTo>
                  <a:pt x="41581" y="18769"/>
                </a:lnTo>
                <a:lnTo>
                  <a:pt x="41241" y="19014"/>
                </a:lnTo>
                <a:lnTo>
                  <a:pt x="41241" y="19014"/>
                </a:lnTo>
                <a:lnTo>
                  <a:pt x="40580" y="19525"/>
                </a:lnTo>
                <a:lnTo>
                  <a:pt x="39918" y="20016"/>
                </a:lnTo>
                <a:lnTo>
                  <a:pt x="39918" y="20016"/>
                </a:lnTo>
                <a:lnTo>
                  <a:pt x="39654" y="20186"/>
                </a:lnTo>
                <a:lnTo>
                  <a:pt x="39370" y="20356"/>
                </a:lnTo>
                <a:lnTo>
                  <a:pt x="39219" y="20413"/>
                </a:lnTo>
                <a:lnTo>
                  <a:pt x="39049" y="20470"/>
                </a:lnTo>
                <a:lnTo>
                  <a:pt x="38898" y="20507"/>
                </a:lnTo>
                <a:lnTo>
                  <a:pt x="38727" y="20526"/>
                </a:lnTo>
                <a:lnTo>
                  <a:pt x="38727" y="20526"/>
                </a:lnTo>
                <a:lnTo>
                  <a:pt x="38463" y="20507"/>
                </a:lnTo>
                <a:lnTo>
                  <a:pt x="38217" y="20451"/>
                </a:lnTo>
                <a:lnTo>
                  <a:pt x="37971" y="20375"/>
                </a:lnTo>
                <a:lnTo>
                  <a:pt x="37726" y="20262"/>
                </a:lnTo>
                <a:lnTo>
                  <a:pt x="37726" y="20262"/>
                </a:lnTo>
                <a:lnTo>
                  <a:pt x="37404" y="20035"/>
                </a:lnTo>
                <a:lnTo>
                  <a:pt x="37253" y="19921"/>
                </a:lnTo>
                <a:lnTo>
                  <a:pt x="37121" y="19789"/>
                </a:lnTo>
                <a:lnTo>
                  <a:pt x="37008" y="19676"/>
                </a:lnTo>
                <a:lnTo>
                  <a:pt x="36894" y="19543"/>
                </a:lnTo>
                <a:lnTo>
                  <a:pt x="36800" y="19411"/>
                </a:lnTo>
                <a:lnTo>
                  <a:pt x="36724" y="19260"/>
                </a:lnTo>
                <a:lnTo>
                  <a:pt x="36648" y="19128"/>
                </a:lnTo>
                <a:lnTo>
                  <a:pt x="36592" y="18958"/>
                </a:lnTo>
                <a:lnTo>
                  <a:pt x="36554" y="18806"/>
                </a:lnTo>
                <a:lnTo>
                  <a:pt x="36516" y="18636"/>
                </a:lnTo>
                <a:lnTo>
                  <a:pt x="36516" y="18466"/>
                </a:lnTo>
                <a:lnTo>
                  <a:pt x="36497" y="18277"/>
                </a:lnTo>
                <a:lnTo>
                  <a:pt x="36516" y="18069"/>
                </a:lnTo>
                <a:lnTo>
                  <a:pt x="36535" y="17880"/>
                </a:lnTo>
                <a:lnTo>
                  <a:pt x="36535" y="17880"/>
                </a:lnTo>
                <a:lnTo>
                  <a:pt x="36611" y="17540"/>
                </a:lnTo>
                <a:lnTo>
                  <a:pt x="36667" y="17219"/>
                </a:lnTo>
                <a:lnTo>
                  <a:pt x="36686" y="17049"/>
                </a:lnTo>
                <a:lnTo>
                  <a:pt x="36686" y="16878"/>
                </a:lnTo>
                <a:lnTo>
                  <a:pt x="36686" y="16708"/>
                </a:lnTo>
                <a:lnTo>
                  <a:pt x="36667" y="16538"/>
                </a:lnTo>
                <a:lnTo>
                  <a:pt x="36667" y="16538"/>
                </a:lnTo>
                <a:lnTo>
                  <a:pt x="36611" y="16311"/>
                </a:lnTo>
                <a:lnTo>
                  <a:pt x="36516" y="16104"/>
                </a:lnTo>
                <a:lnTo>
                  <a:pt x="36422" y="15896"/>
                </a:lnTo>
                <a:lnTo>
                  <a:pt x="36308" y="15688"/>
                </a:lnTo>
                <a:lnTo>
                  <a:pt x="36195" y="15499"/>
                </a:lnTo>
                <a:lnTo>
                  <a:pt x="36044" y="15329"/>
                </a:lnTo>
                <a:lnTo>
                  <a:pt x="35741" y="14970"/>
                </a:lnTo>
                <a:lnTo>
                  <a:pt x="35401" y="14648"/>
                </a:lnTo>
                <a:lnTo>
                  <a:pt x="35061" y="14346"/>
                </a:lnTo>
                <a:lnTo>
                  <a:pt x="34343" y="13741"/>
                </a:lnTo>
                <a:lnTo>
                  <a:pt x="34343" y="13741"/>
                </a:lnTo>
                <a:lnTo>
                  <a:pt x="33983" y="13420"/>
                </a:lnTo>
                <a:lnTo>
                  <a:pt x="33643" y="13061"/>
                </a:lnTo>
                <a:lnTo>
                  <a:pt x="33492" y="12853"/>
                </a:lnTo>
                <a:lnTo>
                  <a:pt x="33341" y="12664"/>
                </a:lnTo>
                <a:lnTo>
                  <a:pt x="33190" y="12456"/>
                </a:lnTo>
                <a:lnTo>
                  <a:pt x="33076" y="12248"/>
                </a:lnTo>
                <a:lnTo>
                  <a:pt x="33076" y="12248"/>
                </a:lnTo>
                <a:lnTo>
                  <a:pt x="32849" y="11870"/>
                </a:lnTo>
                <a:lnTo>
                  <a:pt x="32641" y="11492"/>
                </a:lnTo>
                <a:lnTo>
                  <a:pt x="32528" y="11303"/>
                </a:lnTo>
                <a:lnTo>
                  <a:pt x="32377" y="11152"/>
                </a:lnTo>
                <a:lnTo>
                  <a:pt x="32226" y="11000"/>
                </a:lnTo>
                <a:lnTo>
                  <a:pt x="32037" y="10906"/>
                </a:lnTo>
                <a:lnTo>
                  <a:pt x="32037" y="10906"/>
                </a:lnTo>
                <a:lnTo>
                  <a:pt x="31867" y="10811"/>
                </a:lnTo>
                <a:lnTo>
                  <a:pt x="31678" y="10755"/>
                </a:lnTo>
                <a:lnTo>
                  <a:pt x="31507" y="10736"/>
                </a:lnTo>
                <a:lnTo>
                  <a:pt x="31318" y="10717"/>
                </a:lnTo>
                <a:lnTo>
                  <a:pt x="31129" y="10717"/>
                </a:lnTo>
                <a:lnTo>
                  <a:pt x="30959" y="10755"/>
                </a:lnTo>
                <a:lnTo>
                  <a:pt x="30770" y="10793"/>
                </a:lnTo>
                <a:lnTo>
                  <a:pt x="30600" y="10868"/>
                </a:lnTo>
                <a:lnTo>
                  <a:pt x="30600" y="10868"/>
                </a:lnTo>
                <a:lnTo>
                  <a:pt x="30373" y="10982"/>
                </a:lnTo>
                <a:lnTo>
                  <a:pt x="30147" y="11114"/>
                </a:lnTo>
                <a:lnTo>
                  <a:pt x="29712" y="11397"/>
                </a:lnTo>
                <a:lnTo>
                  <a:pt x="29712" y="11397"/>
                </a:lnTo>
                <a:lnTo>
                  <a:pt x="29466" y="11549"/>
                </a:lnTo>
                <a:lnTo>
                  <a:pt x="29202" y="11681"/>
                </a:lnTo>
                <a:lnTo>
                  <a:pt x="28937" y="11813"/>
                </a:lnTo>
                <a:lnTo>
                  <a:pt x="28691" y="11964"/>
                </a:lnTo>
                <a:lnTo>
                  <a:pt x="28691" y="11964"/>
                </a:lnTo>
                <a:lnTo>
                  <a:pt x="28294" y="12229"/>
                </a:lnTo>
                <a:lnTo>
                  <a:pt x="28068" y="12342"/>
                </a:lnTo>
                <a:lnTo>
                  <a:pt x="27860" y="12437"/>
                </a:lnTo>
                <a:lnTo>
                  <a:pt x="27860" y="12437"/>
                </a:lnTo>
                <a:lnTo>
                  <a:pt x="27614" y="12531"/>
                </a:lnTo>
                <a:lnTo>
                  <a:pt x="27406" y="12588"/>
                </a:lnTo>
                <a:lnTo>
                  <a:pt x="27217" y="12626"/>
                </a:lnTo>
                <a:lnTo>
                  <a:pt x="27047" y="12626"/>
                </a:lnTo>
                <a:lnTo>
                  <a:pt x="26858" y="12607"/>
                </a:lnTo>
                <a:lnTo>
                  <a:pt x="26688" y="12569"/>
                </a:lnTo>
                <a:lnTo>
                  <a:pt x="26234" y="12456"/>
                </a:lnTo>
                <a:lnTo>
                  <a:pt x="26234" y="12456"/>
                </a:lnTo>
                <a:lnTo>
                  <a:pt x="25932" y="12399"/>
                </a:lnTo>
                <a:lnTo>
                  <a:pt x="25629" y="12380"/>
                </a:lnTo>
                <a:lnTo>
                  <a:pt x="25327" y="12361"/>
                </a:lnTo>
                <a:lnTo>
                  <a:pt x="25025" y="12380"/>
                </a:lnTo>
                <a:lnTo>
                  <a:pt x="25025" y="12380"/>
                </a:lnTo>
                <a:lnTo>
                  <a:pt x="24420" y="12380"/>
                </a:lnTo>
                <a:lnTo>
                  <a:pt x="24117" y="12418"/>
                </a:lnTo>
                <a:lnTo>
                  <a:pt x="23815" y="12456"/>
                </a:lnTo>
                <a:lnTo>
                  <a:pt x="23815" y="12456"/>
                </a:lnTo>
                <a:lnTo>
                  <a:pt x="23475" y="12550"/>
                </a:lnTo>
                <a:lnTo>
                  <a:pt x="23135" y="12645"/>
                </a:lnTo>
                <a:lnTo>
                  <a:pt x="22794" y="12739"/>
                </a:lnTo>
                <a:lnTo>
                  <a:pt x="22435" y="12834"/>
                </a:lnTo>
                <a:lnTo>
                  <a:pt x="22435" y="12834"/>
                </a:lnTo>
                <a:lnTo>
                  <a:pt x="21660" y="13004"/>
                </a:lnTo>
                <a:lnTo>
                  <a:pt x="21263" y="13079"/>
                </a:lnTo>
                <a:lnTo>
                  <a:pt x="20866" y="13155"/>
                </a:lnTo>
                <a:lnTo>
                  <a:pt x="20470" y="13193"/>
                </a:lnTo>
                <a:lnTo>
                  <a:pt x="20054" y="13193"/>
                </a:lnTo>
                <a:lnTo>
                  <a:pt x="19865" y="13174"/>
                </a:lnTo>
                <a:lnTo>
                  <a:pt x="19657" y="13155"/>
                </a:lnTo>
                <a:lnTo>
                  <a:pt x="19468" y="13098"/>
                </a:lnTo>
                <a:lnTo>
                  <a:pt x="19279" y="13042"/>
                </a:lnTo>
                <a:lnTo>
                  <a:pt x="19279" y="13042"/>
                </a:lnTo>
                <a:lnTo>
                  <a:pt x="18580" y="12739"/>
                </a:lnTo>
                <a:lnTo>
                  <a:pt x="18220" y="12607"/>
                </a:lnTo>
                <a:lnTo>
                  <a:pt x="17842" y="12494"/>
                </a:lnTo>
                <a:lnTo>
                  <a:pt x="17842" y="12494"/>
                </a:lnTo>
                <a:lnTo>
                  <a:pt x="17370" y="12380"/>
                </a:lnTo>
                <a:lnTo>
                  <a:pt x="17124" y="12342"/>
                </a:lnTo>
                <a:lnTo>
                  <a:pt x="16860" y="12305"/>
                </a:lnTo>
                <a:lnTo>
                  <a:pt x="16614" y="12286"/>
                </a:lnTo>
                <a:lnTo>
                  <a:pt x="16368" y="12286"/>
                </a:lnTo>
                <a:lnTo>
                  <a:pt x="16122" y="12305"/>
                </a:lnTo>
                <a:lnTo>
                  <a:pt x="15877" y="12361"/>
                </a:lnTo>
                <a:lnTo>
                  <a:pt x="15877" y="12361"/>
                </a:lnTo>
                <a:lnTo>
                  <a:pt x="15631" y="12418"/>
                </a:lnTo>
                <a:lnTo>
                  <a:pt x="15385" y="12512"/>
                </a:lnTo>
                <a:lnTo>
                  <a:pt x="14913" y="12701"/>
                </a:lnTo>
                <a:lnTo>
                  <a:pt x="14913" y="12701"/>
                </a:lnTo>
                <a:lnTo>
                  <a:pt x="14157" y="12966"/>
                </a:lnTo>
                <a:lnTo>
                  <a:pt x="13401" y="13231"/>
                </a:lnTo>
                <a:lnTo>
                  <a:pt x="13401" y="13231"/>
                </a:lnTo>
                <a:lnTo>
                  <a:pt x="13023" y="13344"/>
                </a:lnTo>
                <a:lnTo>
                  <a:pt x="12645" y="13457"/>
                </a:lnTo>
                <a:lnTo>
                  <a:pt x="12267" y="13533"/>
                </a:lnTo>
                <a:lnTo>
                  <a:pt x="12078" y="13571"/>
                </a:lnTo>
                <a:lnTo>
                  <a:pt x="11870" y="13590"/>
                </a:lnTo>
                <a:lnTo>
                  <a:pt x="11870" y="13590"/>
                </a:lnTo>
                <a:lnTo>
                  <a:pt x="11567" y="13590"/>
                </a:lnTo>
                <a:lnTo>
                  <a:pt x="11246" y="13552"/>
                </a:lnTo>
                <a:lnTo>
                  <a:pt x="10944" y="13476"/>
                </a:lnTo>
                <a:lnTo>
                  <a:pt x="10641" y="13363"/>
                </a:lnTo>
                <a:lnTo>
                  <a:pt x="10339" y="13231"/>
                </a:lnTo>
                <a:lnTo>
                  <a:pt x="10074" y="13042"/>
                </a:lnTo>
                <a:lnTo>
                  <a:pt x="9829" y="12853"/>
                </a:lnTo>
                <a:lnTo>
                  <a:pt x="9602" y="12626"/>
                </a:lnTo>
                <a:lnTo>
                  <a:pt x="9602" y="12626"/>
                </a:lnTo>
                <a:lnTo>
                  <a:pt x="9318" y="12305"/>
                </a:lnTo>
                <a:lnTo>
                  <a:pt x="9016" y="11983"/>
                </a:lnTo>
                <a:lnTo>
                  <a:pt x="8713" y="11643"/>
                </a:lnTo>
                <a:lnTo>
                  <a:pt x="8600" y="11454"/>
                </a:lnTo>
                <a:lnTo>
                  <a:pt x="8468" y="11265"/>
                </a:lnTo>
                <a:lnTo>
                  <a:pt x="8468" y="11265"/>
                </a:lnTo>
                <a:lnTo>
                  <a:pt x="8411" y="11114"/>
                </a:lnTo>
                <a:lnTo>
                  <a:pt x="8354" y="10963"/>
                </a:lnTo>
                <a:lnTo>
                  <a:pt x="8260" y="10622"/>
                </a:lnTo>
                <a:lnTo>
                  <a:pt x="8260" y="10622"/>
                </a:lnTo>
                <a:lnTo>
                  <a:pt x="8184" y="10301"/>
                </a:lnTo>
                <a:lnTo>
                  <a:pt x="8128" y="9961"/>
                </a:lnTo>
                <a:lnTo>
                  <a:pt x="8128" y="9640"/>
                </a:lnTo>
                <a:lnTo>
                  <a:pt x="8146" y="9469"/>
                </a:lnTo>
                <a:lnTo>
                  <a:pt x="8165" y="9299"/>
                </a:lnTo>
                <a:lnTo>
                  <a:pt x="8165" y="9299"/>
                </a:lnTo>
                <a:lnTo>
                  <a:pt x="8222" y="9073"/>
                </a:lnTo>
                <a:lnTo>
                  <a:pt x="8279" y="8865"/>
                </a:lnTo>
                <a:lnTo>
                  <a:pt x="8430" y="8411"/>
                </a:lnTo>
                <a:lnTo>
                  <a:pt x="8600" y="7976"/>
                </a:lnTo>
                <a:lnTo>
                  <a:pt x="8732" y="7523"/>
                </a:lnTo>
                <a:lnTo>
                  <a:pt x="8789" y="7296"/>
                </a:lnTo>
                <a:lnTo>
                  <a:pt x="8827" y="7069"/>
                </a:lnTo>
                <a:lnTo>
                  <a:pt x="8846" y="6842"/>
                </a:lnTo>
                <a:lnTo>
                  <a:pt x="8827" y="6616"/>
                </a:lnTo>
                <a:lnTo>
                  <a:pt x="8808" y="6408"/>
                </a:lnTo>
                <a:lnTo>
                  <a:pt x="8732" y="6181"/>
                </a:lnTo>
                <a:lnTo>
                  <a:pt x="8638" y="5973"/>
                </a:lnTo>
                <a:lnTo>
                  <a:pt x="8506" y="5765"/>
                </a:lnTo>
                <a:lnTo>
                  <a:pt x="8506" y="5765"/>
                </a:lnTo>
                <a:lnTo>
                  <a:pt x="8411" y="5633"/>
                </a:lnTo>
                <a:lnTo>
                  <a:pt x="8298" y="5519"/>
                </a:lnTo>
                <a:lnTo>
                  <a:pt x="8165" y="5406"/>
                </a:lnTo>
                <a:lnTo>
                  <a:pt x="8033" y="5330"/>
                </a:lnTo>
                <a:lnTo>
                  <a:pt x="8033" y="5330"/>
                </a:lnTo>
                <a:lnTo>
                  <a:pt x="7825" y="5236"/>
                </a:lnTo>
                <a:lnTo>
                  <a:pt x="7636" y="5160"/>
                </a:lnTo>
                <a:lnTo>
                  <a:pt x="7447" y="5066"/>
                </a:lnTo>
                <a:lnTo>
                  <a:pt x="7258" y="4971"/>
                </a:lnTo>
                <a:lnTo>
                  <a:pt x="7258" y="4971"/>
                </a:lnTo>
                <a:lnTo>
                  <a:pt x="7145" y="4877"/>
                </a:lnTo>
                <a:lnTo>
                  <a:pt x="7031" y="4782"/>
                </a:lnTo>
                <a:lnTo>
                  <a:pt x="6937" y="4669"/>
                </a:lnTo>
                <a:lnTo>
                  <a:pt x="6861" y="4555"/>
                </a:lnTo>
                <a:lnTo>
                  <a:pt x="6786" y="4423"/>
                </a:lnTo>
                <a:lnTo>
                  <a:pt x="6729" y="4291"/>
                </a:lnTo>
                <a:lnTo>
                  <a:pt x="6691" y="4158"/>
                </a:lnTo>
                <a:lnTo>
                  <a:pt x="6653" y="4007"/>
                </a:lnTo>
                <a:lnTo>
                  <a:pt x="6653" y="4007"/>
                </a:lnTo>
                <a:lnTo>
                  <a:pt x="6616" y="3516"/>
                </a:lnTo>
                <a:lnTo>
                  <a:pt x="6597" y="3270"/>
                </a:lnTo>
                <a:lnTo>
                  <a:pt x="6559" y="3024"/>
                </a:lnTo>
                <a:lnTo>
                  <a:pt x="6521" y="2911"/>
                </a:lnTo>
                <a:lnTo>
                  <a:pt x="6483" y="2798"/>
                </a:lnTo>
                <a:lnTo>
                  <a:pt x="6427" y="2684"/>
                </a:lnTo>
                <a:lnTo>
                  <a:pt x="6351" y="2590"/>
                </a:lnTo>
                <a:lnTo>
                  <a:pt x="6275" y="2514"/>
                </a:lnTo>
                <a:lnTo>
                  <a:pt x="6181" y="2438"/>
                </a:lnTo>
                <a:lnTo>
                  <a:pt x="6067" y="2382"/>
                </a:lnTo>
                <a:lnTo>
                  <a:pt x="5935" y="2325"/>
                </a:lnTo>
                <a:lnTo>
                  <a:pt x="5935" y="2325"/>
                </a:lnTo>
                <a:lnTo>
                  <a:pt x="5633" y="2268"/>
                </a:lnTo>
                <a:lnTo>
                  <a:pt x="5330" y="2231"/>
                </a:lnTo>
                <a:lnTo>
                  <a:pt x="5028" y="2212"/>
                </a:lnTo>
                <a:lnTo>
                  <a:pt x="4725" y="2212"/>
                </a:lnTo>
                <a:lnTo>
                  <a:pt x="4121" y="2193"/>
                </a:lnTo>
                <a:lnTo>
                  <a:pt x="3799" y="2174"/>
                </a:lnTo>
                <a:lnTo>
                  <a:pt x="3497" y="2117"/>
                </a:lnTo>
                <a:lnTo>
                  <a:pt x="3497" y="2117"/>
                </a:lnTo>
                <a:lnTo>
                  <a:pt x="3270" y="2060"/>
                </a:lnTo>
                <a:lnTo>
                  <a:pt x="3024" y="1947"/>
                </a:lnTo>
                <a:lnTo>
                  <a:pt x="2817" y="1834"/>
                </a:lnTo>
                <a:lnTo>
                  <a:pt x="2590" y="1720"/>
                </a:lnTo>
                <a:lnTo>
                  <a:pt x="2590" y="1720"/>
                </a:lnTo>
                <a:lnTo>
                  <a:pt x="2325" y="1531"/>
                </a:lnTo>
                <a:lnTo>
                  <a:pt x="2061" y="1342"/>
                </a:lnTo>
                <a:lnTo>
                  <a:pt x="1815" y="1115"/>
                </a:lnTo>
                <a:lnTo>
                  <a:pt x="1588" y="889"/>
                </a:lnTo>
                <a:lnTo>
                  <a:pt x="1588" y="889"/>
                </a:lnTo>
                <a:lnTo>
                  <a:pt x="1380" y="719"/>
                </a:lnTo>
                <a:lnTo>
                  <a:pt x="1134" y="586"/>
                </a:lnTo>
                <a:lnTo>
                  <a:pt x="889" y="473"/>
                </a:lnTo>
                <a:lnTo>
                  <a:pt x="624" y="359"/>
                </a:lnTo>
                <a:lnTo>
                  <a:pt x="624" y="359"/>
                </a:lnTo>
                <a:lnTo>
                  <a:pt x="378" y="265"/>
                </a:lnTo>
                <a:lnTo>
                  <a:pt x="378" y="265"/>
                </a:lnTo>
                <a:lnTo>
                  <a:pt x="208" y="208"/>
                </a:lnTo>
                <a:lnTo>
                  <a:pt x="57" y="133"/>
                </a:lnTo>
                <a:lnTo>
                  <a:pt x="57" y="133"/>
                </a:lnTo>
                <a:lnTo>
                  <a:pt x="19" y="114"/>
                </a:lnTo>
                <a:lnTo>
                  <a:pt x="0" y="76"/>
                </a:lnTo>
                <a:lnTo>
                  <a:pt x="0" y="76"/>
                </a:lnTo>
                <a:lnTo>
                  <a:pt x="0" y="19"/>
                </a:lnTo>
                <a:lnTo>
                  <a:pt x="0" y="19"/>
                </a:lnTo>
                <a:lnTo>
                  <a:pt x="19" y="0"/>
                </a:lnTo>
                <a:lnTo>
                  <a:pt x="57" y="0"/>
                </a:lnTo>
                <a:lnTo>
                  <a:pt x="57" y="0"/>
                </a:lnTo>
                <a:lnTo>
                  <a:pt x="76" y="19"/>
                </a:lnTo>
                <a:lnTo>
                  <a:pt x="76" y="38"/>
                </a:lnTo>
                <a:lnTo>
                  <a:pt x="76" y="38"/>
                </a:lnTo>
                <a:lnTo>
                  <a:pt x="227" y="133"/>
                </a:lnTo>
                <a:lnTo>
                  <a:pt x="397" y="189"/>
                </a:lnTo>
                <a:lnTo>
                  <a:pt x="567" y="246"/>
                </a:lnTo>
                <a:lnTo>
                  <a:pt x="737" y="322"/>
                </a:lnTo>
                <a:lnTo>
                  <a:pt x="737" y="322"/>
                </a:lnTo>
                <a:lnTo>
                  <a:pt x="870" y="359"/>
                </a:lnTo>
                <a:lnTo>
                  <a:pt x="54623" y="359"/>
                </a:lnTo>
                <a:lnTo>
                  <a:pt x="54623" y="23437"/>
                </a:lnTo>
                <a:lnTo>
                  <a:pt x="54623" y="23437"/>
                </a:lnTo>
                <a:lnTo>
                  <a:pt x="54793" y="23399"/>
                </a:lnTo>
                <a:lnTo>
                  <a:pt x="54963" y="23361"/>
                </a:lnTo>
                <a:lnTo>
                  <a:pt x="55133" y="23305"/>
                </a:lnTo>
                <a:lnTo>
                  <a:pt x="55284" y="23210"/>
                </a:lnTo>
                <a:lnTo>
                  <a:pt x="55284" y="23210"/>
                </a:lnTo>
                <a:lnTo>
                  <a:pt x="55322" y="23210"/>
                </a:lnTo>
                <a:lnTo>
                  <a:pt x="55341" y="23229"/>
                </a:lnTo>
                <a:lnTo>
                  <a:pt x="55341" y="23229"/>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730" name="Google Shape;730;p29"/>
          <p:cNvSpPr/>
          <p:nvPr/>
        </p:nvSpPr>
        <p:spPr>
          <a:xfrm rot="-5400000" flipH="1">
            <a:off x="-880863" y="4898367"/>
            <a:ext cx="2813721" cy="1196445"/>
          </a:xfrm>
          <a:custGeom>
            <a:avLst/>
            <a:gdLst/>
            <a:ahLst/>
            <a:cxnLst/>
            <a:rect l="l" t="t" r="r" b="b"/>
            <a:pathLst>
              <a:path w="55341" h="23532" extrusionOk="0">
                <a:moveTo>
                  <a:pt x="55341" y="23229"/>
                </a:moveTo>
                <a:lnTo>
                  <a:pt x="55341" y="23229"/>
                </a:lnTo>
                <a:lnTo>
                  <a:pt x="55341" y="23267"/>
                </a:lnTo>
                <a:lnTo>
                  <a:pt x="55322" y="23286"/>
                </a:lnTo>
                <a:lnTo>
                  <a:pt x="55322" y="23286"/>
                </a:lnTo>
                <a:lnTo>
                  <a:pt x="55171" y="23361"/>
                </a:lnTo>
                <a:lnTo>
                  <a:pt x="55171" y="23361"/>
                </a:lnTo>
                <a:lnTo>
                  <a:pt x="55039" y="23418"/>
                </a:lnTo>
                <a:lnTo>
                  <a:pt x="54906" y="23475"/>
                </a:lnTo>
                <a:lnTo>
                  <a:pt x="54755" y="23494"/>
                </a:lnTo>
                <a:lnTo>
                  <a:pt x="54623" y="23513"/>
                </a:lnTo>
                <a:lnTo>
                  <a:pt x="54623" y="23513"/>
                </a:lnTo>
                <a:lnTo>
                  <a:pt x="54415" y="23531"/>
                </a:lnTo>
                <a:lnTo>
                  <a:pt x="54415" y="23531"/>
                </a:lnTo>
                <a:lnTo>
                  <a:pt x="53999" y="23475"/>
                </a:lnTo>
                <a:lnTo>
                  <a:pt x="53564" y="23399"/>
                </a:lnTo>
                <a:lnTo>
                  <a:pt x="52714" y="23210"/>
                </a:lnTo>
                <a:lnTo>
                  <a:pt x="52714" y="23210"/>
                </a:lnTo>
                <a:lnTo>
                  <a:pt x="52525" y="23172"/>
                </a:lnTo>
                <a:lnTo>
                  <a:pt x="52336" y="23116"/>
                </a:lnTo>
                <a:lnTo>
                  <a:pt x="52147" y="23040"/>
                </a:lnTo>
                <a:lnTo>
                  <a:pt x="51996" y="22946"/>
                </a:lnTo>
                <a:lnTo>
                  <a:pt x="51844" y="22832"/>
                </a:lnTo>
                <a:lnTo>
                  <a:pt x="51693" y="22700"/>
                </a:lnTo>
                <a:lnTo>
                  <a:pt x="51561" y="22549"/>
                </a:lnTo>
                <a:lnTo>
                  <a:pt x="51447" y="22397"/>
                </a:lnTo>
                <a:lnTo>
                  <a:pt x="51447" y="22397"/>
                </a:lnTo>
                <a:lnTo>
                  <a:pt x="51240" y="22038"/>
                </a:lnTo>
                <a:lnTo>
                  <a:pt x="51032" y="21660"/>
                </a:lnTo>
                <a:lnTo>
                  <a:pt x="50918" y="21490"/>
                </a:lnTo>
                <a:lnTo>
                  <a:pt x="50805" y="21320"/>
                </a:lnTo>
                <a:lnTo>
                  <a:pt x="50673" y="21150"/>
                </a:lnTo>
                <a:lnTo>
                  <a:pt x="50521" y="21018"/>
                </a:lnTo>
                <a:lnTo>
                  <a:pt x="50521" y="21018"/>
                </a:lnTo>
                <a:lnTo>
                  <a:pt x="50389" y="20904"/>
                </a:lnTo>
                <a:lnTo>
                  <a:pt x="50238" y="20829"/>
                </a:lnTo>
                <a:lnTo>
                  <a:pt x="50087" y="20753"/>
                </a:lnTo>
                <a:lnTo>
                  <a:pt x="49935" y="20696"/>
                </a:lnTo>
                <a:lnTo>
                  <a:pt x="49614" y="20602"/>
                </a:lnTo>
                <a:lnTo>
                  <a:pt x="49293" y="20526"/>
                </a:lnTo>
                <a:lnTo>
                  <a:pt x="49293" y="20526"/>
                </a:lnTo>
                <a:lnTo>
                  <a:pt x="49104" y="20470"/>
                </a:lnTo>
                <a:lnTo>
                  <a:pt x="48915" y="20413"/>
                </a:lnTo>
                <a:lnTo>
                  <a:pt x="48726" y="20337"/>
                </a:lnTo>
                <a:lnTo>
                  <a:pt x="48575" y="20224"/>
                </a:lnTo>
                <a:lnTo>
                  <a:pt x="48575" y="20224"/>
                </a:lnTo>
                <a:lnTo>
                  <a:pt x="48423" y="20092"/>
                </a:lnTo>
                <a:lnTo>
                  <a:pt x="48272" y="19940"/>
                </a:lnTo>
                <a:lnTo>
                  <a:pt x="48026" y="19619"/>
                </a:lnTo>
                <a:lnTo>
                  <a:pt x="47781" y="19298"/>
                </a:lnTo>
                <a:lnTo>
                  <a:pt x="47592" y="18939"/>
                </a:lnTo>
                <a:lnTo>
                  <a:pt x="47592" y="18939"/>
                </a:lnTo>
                <a:lnTo>
                  <a:pt x="47478" y="18787"/>
                </a:lnTo>
                <a:lnTo>
                  <a:pt x="47365" y="18636"/>
                </a:lnTo>
                <a:lnTo>
                  <a:pt x="47252" y="18485"/>
                </a:lnTo>
                <a:lnTo>
                  <a:pt x="47119" y="18353"/>
                </a:lnTo>
                <a:lnTo>
                  <a:pt x="46987" y="18239"/>
                </a:lnTo>
                <a:lnTo>
                  <a:pt x="46836" y="18126"/>
                </a:lnTo>
                <a:lnTo>
                  <a:pt x="46666" y="18031"/>
                </a:lnTo>
                <a:lnTo>
                  <a:pt x="46496" y="17937"/>
                </a:lnTo>
                <a:lnTo>
                  <a:pt x="46496" y="17937"/>
                </a:lnTo>
                <a:lnTo>
                  <a:pt x="46250" y="17861"/>
                </a:lnTo>
                <a:lnTo>
                  <a:pt x="46004" y="17786"/>
                </a:lnTo>
                <a:lnTo>
                  <a:pt x="45758" y="17748"/>
                </a:lnTo>
                <a:lnTo>
                  <a:pt x="45494" y="17710"/>
                </a:lnTo>
                <a:lnTo>
                  <a:pt x="45229" y="17691"/>
                </a:lnTo>
                <a:lnTo>
                  <a:pt x="44984" y="17672"/>
                </a:lnTo>
                <a:lnTo>
                  <a:pt x="44454" y="17691"/>
                </a:lnTo>
                <a:lnTo>
                  <a:pt x="44454" y="17691"/>
                </a:lnTo>
                <a:lnTo>
                  <a:pt x="44001" y="17767"/>
                </a:lnTo>
                <a:lnTo>
                  <a:pt x="43566" y="17861"/>
                </a:lnTo>
                <a:lnTo>
                  <a:pt x="43112" y="17975"/>
                </a:lnTo>
                <a:lnTo>
                  <a:pt x="42678" y="18107"/>
                </a:lnTo>
                <a:lnTo>
                  <a:pt x="42678" y="18107"/>
                </a:lnTo>
                <a:lnTo>
                  <a:pt x="42489" y="18202"/>
                </a:lnTo>
                <a:lnTo>
                  <a:pt x="42300" y="18296"/>
                </a:lnTo>
                <a:lnTo>
                  <a:pt x="41941" y="18523"/>
                </a:lnTo>
                <a:lnTo>
                  <a:pt x="41581" y="18769"/>
                </a:lnTo>
                <a:lnTo>
                  <a:pt x="41241" y="19014"/>
                </a:lnTo>
                <a:lnTo>
                  <a:pt x="41241" y="19014"/>
                </a:lnTo>
                <a:lnTo>
                  <a:pt x="40580" y="19525"/>
                </a:lnTo>
                <a:lnTo>
                  <a:pt x="39918" y="20016"/>
                </a:lnTo>
                <a:lnTo>
                  <a:pt x="39918" y="20016"/>
                </a:lnTo>
                <a:lnTo>
                  <a:pt x="39654" y="20186"/>
                </a:lnTo>
                <a:lnTo>
                  <a:pt x="39370" y="20356"/>
                </a:lnTo>
                <a:lnTo>
                  <a:pt x="39219" y="20413"/>
                </a:lnTo>
                <a:lnTo>
                  <a:pt x="39049" y="20470"/>
                </a:lnTo>
                <a:lnTo>
                  <a:pt x="38898" y="20507"/>
                </a:lnTo>
                <a:lnTo>
                  <a:pt x="38727" y="20526"/>
                </a:lnTo>
                <a:lnTo>
                  <a:pt x="38727" y="20526"/>
                </a:lnTo>
                <a:lnTo>
                  <a:pt x="38463" y="20507"/>
                </a:lnTo>
                <a:lnTo>
                  <a:pt x="38217" y="20451"/>
                </a:lnTo>
                <a:lnTo>
                  <a:pt x="37971" y="20375"/>
                </a:lnTo>
                <a:lnTo>
                  <a:pt x="37726" y="20262"/>
                </a:lnTo>
                <a:lnTo>
                  <a:pt x="37726" y="20262"/>
                </a:lnTo>
                <a:lnTo>
                  <a:pt x="37404" y="20035"/>
                </a:lnTo>
                <a:lnTo>
                  <a:pt x="37253" y="19921"/>
                </a:lnTo>
                <a:lnTo>
                  <a:pt x="37121" y="19789"/>
                </a:lnTo>
                <a:lnTo>
                  <a:pt x="37008" y="19676"/>
                </a:lnTo>
                <a:lnTo>
                  <a:pt x="36894" y="19543"/>
                </a:lnTo>
                <a:lnTo>
                  <a:pt x="36800" y="19411"/>
                </a:lnTo>
                <a:lnTo>
                  <a:pt x="36724" y="19260"/>
                </a:lnTo>
                <a:lnTo>
                  <a:pt x="36648" y="19128"/>
                </a:lnTo>
                <a:lnTo>
                  <a:pt x="36592" y="18958"/>
                </a:lnTo>
                <a:lnTo>
                  <a:pt x="36554" y="18806"/>
                </a:lnTo>
                <a:lnTo>
                  <a:pt x="36516" y="18636"/>
                </a:lnTo>
                <a:lnTo>
                  <a:pt x="36516" y="18466"/>
                </a:lnTo>
                <a:lnTo>
                  <a:pt x="36497" y="18277"/>
                </a:lnTo>
                <a:lnTo>
                  <a:pt x="36516" y="18069"/>
                </a:lnTo>
                <a:lnTo>
                  <a:pt x="36535" y="17880"/>
                </a:lnTo>
                <a:lnTo>
                  <a:pt x="36535" y="17880"/>
                </a:lnTo>
                <a:lnTo>
                  <a:pt x="36611" y="17540"/>
                </a:lnTo>
                <a:lnTo>
                  <a:pt x="36667" y="17219"/>
                </a:lnTo>
                <a:lnTo>
                  <a:pt x="36686" y="17049"/>
                </a:lnTo>
                <a:lnTo>
                  <a:pt x="36686" y="16878"/>
                </a:lnTo>
                <a:lnTo>
                  <a:pt x="36686" y="16708"/>
                </a:lnTo>
                <a:lnTo>
                  <a:pt x="36667" y="16538"/>
                </a:lnTo>
                <a:lnTo>
                  <a:pt x="36667" y="16538"/>
                </a:lnTo>
                <a:lnTo>
                  <a:pt x="36611" y="16311"/>
                </a:lnTo>
                <a:lnTo>
                  <a:pt x="36516" y="16104"/>
                </a:lnTo>
                <a:lnTo>
                  <a:pt x="36422" y="15896"/>
                </a:lnTo>
                <a:lnTo>
                  <a:pt x="36308" y="15688"/>
                </a:lnTo>
                <a:lnTo>
                  <a:pt x="36195" y="15499"/>
                </a:lnTo>
                <a:lnTo>
                  <a:pt x="36044" y="15329"/>
                </a:lnTo>
                <a:lnTo>
                  <a:pt x="35741" y="14970"/>
                </a:lnTo>
                <a:lnTo>
                  <a:pt x="35401" y="14648"/>
                </a:lnTo>
                <a:lnTo>
                  <a:pt x="35061" y="14346"/>
                </a:lnTo>
                <a:lnTo>
                  <a:pt x="34343" y="13741"/>
                </a:lnTo>
                <a:lnTo>
                  <a:pt x="34343" y="13741"/>
                </a:lnTo>
                <a:lnTo>
                  <a:pt x="33983" y="13420"/>
                </a:lnTo>
                <a:lnTo>
                  <a:pt x="33643" y="13061"/>
                </a:lnTo>
                <a:lnTo>
                  <a:pt x="33492" y="12853"/>
                </a:lnTo>
                <a:lnTo>
                  <a:pt x="33341" y="12664"/>
                </a:lnTo>
                <a:lnTo>
                  <a:pt x="33190" y="12456"/>
                </a:lnTo>
                <a:lnTo>
                  <a:pt x="33076" y="12248"/>
                </a:lnTo>
                <a:lnTo>
                  <a:pt x="33076" y="12248"/>
                </a:lnTo>
                <a:lnTo>
                  <a:pt x="32849" y="11870"/>
                </a:lnTo>
                <a:lnTo>
                  <a:pt x="32641" y="11492"/>
                </a:lnTo>
                <a:lnTo>
                  <a:pt x="32528" y="11303"/>
                </a:lnTo>
                <a:lnTo>
                  <a:pt x="32377" y="11152"/>
                </a:lnTo>
                <a:lnTo>
                  <a:pt x="32226" y="11000"/>
                </a:lnTo>
                <a:lnTo>
                  <a:pt x="32037" y="10906"/>
                </a:lnTo>
                <a:lnTo>
                  <a:pt x="32037" y="10906"/>
                </a:lnTo>
                <a:lnTo>
                  <a:pt x="31867" y="10811"/>
                </a:lnTo>
                <a:lnTo>
                  <a:pt x="31678" y="10755"/>
                </a:lnTo>
                <a:lnTo>
                  <a:pt x="31507" y="10736"/>
                </a:lnTo>
                <a:lnTo>
                  <a:pt x="31318" y="10717"/>
                </a:lnTo>
                <a:lnTo>
                  <a:pt x="31129" y="10717"/>
                </a:lnTo>
                <a:lnTo>
                  <a:pt x="30959" y="10755"/>
                </a:lnTo>
                <a:lnTo>
                  <a:pt x="30770" y="10793"/>
                </a:lnTo>
                <a:lnTo>
                  <a:pt x="30600" y="10868"/>
                </a:lnTo>
                <a:lnTo>
                  <a:pt x="30600" y="10868"/>
                </a:lnTo>
                <a:lnTo>
                  <a:pt x="30373" y="10982"/>
                </a:lnTo>
                <a:lnTo>
                  <a:pt x="30147" y="11114"/>
                </a:lnTo>
                <a:lnTo>
                  <a:pt x="29712" y="11397"/>
                </a:lnTo>
                <a:lnTo>
                  <a:pt x="29712" y="11397"/>
                </a:lnTo>
                <a:lnTo>
                  <a:pt x="29466" y="11549"/>
                </a:lnTo>
                <a:lnTo>
                  <a:pt x="29202" y="11681"/>
                </a:lnTo>
                <a:lnTo>
                  <a:pt x="28937" y="11813"/>
                </a:lnTo>
                <a:lnTo>
                  <a:pt x="28691" y="11964"/>
                </a:lnTo>
                <a:lnTo>
                  <a:pt x="28691" y="11964"/>
                </a:lnTo>
                <a:lnTo>
                  <a:pt x="28294" y="12229"/>
                </a:lnTo>
                <a:lnTo>
                  <a:pt x="28068" y="12342"/>
                </a:lnTo>
                <a:lnTo>
                  <a:pt x="27860" y="12437"/>
                </a:lnTo>
                <a:lnTo>
                  <a:pt x="27860" y="12437"/>
                </a:lnTo>
                <a:lnTo>
                  <a:pt x="27614" y="12531"/>
                </a:lnTo>
                <a:lnTo>
                  <a:pt x="27406" y="12588"/>
                </a:lnTo>
                <a:lnTo>
                  <a:pt x="27217" y="12626"/>
                </a:lnTo>
                <a:lnTo>
                  <a:pt x="27047" y="12626"/>
                </a:lnTo>
                <a:lnTo>
                  <a:pt x="26858" y="12607"/>
                </a:lnTo>
                <a:lnTo>
                  <a:pt x="26688" y="12569"/>
                </a:lnTo>
                <a:lnTo>
                  <a:pt x="26234" y="12456"/>
                </a:lnTo>
                <a:lnTo>
                  <a:pt x="26234" y="12456"/>
                </a:lnTo>
                <a:lnTo>
                  <a:pt x="25932" y="12399"/>
                </a:lnTo>
                <a:lnTo>
                  <a:pt x="25629" y="12380"/>
                </a:lnTo>
                <a:lnTo>
                  <a:pt x="25327" y="12361"/>
                </a:lnTo>
                <a:lnTo>
                  <a:pt x="25025" y="12380"/>
                </a:lnTo>
                <a:lnTo>
                  <a:pt x="25025" y="12380"/>
                </a:lnTo>
                <a:lnTo>
                  <a:pt x="24420" y="12380"/>
                </a:lnTo>
                <a:lnTo>
                  <a:pt x="24117" y="12418"/>
                </a:lnTo>
                <a:lnTo>
                  <a:pt x="23815" y="12456"/>
                </a:lnTo>
                <a:lnTo>
                  <a:pt x="23815" y="12456"/>
                </a:lnTo>
                <a:lnTo>
                  <a:pt x="23475" y="12550"/>
                </a:lnTo>
                <a:lnTo>
                  <a:pt x="23135" y="12645"/>
                </a:lnTo>
                <a:lnTo>
                  <a:pt x="22794" y="12739"/>
                </a:lnTo>
                <a:lnTo>
                  <a:pt x="22435" y="12834"/>
                </a:lnTo>
                <a:lnTo>
                  <a:pt x="22435" y="12834"/>
                </a:lnTo>
                <a:lnTo>
                  <a:pt x="21660" y="13004"/>
                </a:lnTo>
                <a:lnTo>
                  <a:pt x="21263" y="13079"/>
                </a:lnTo>
                <a:lnTo>
                  <a:pt x="20866" y="13155"/>
                </a:lnTo>
                <a:lnTo>
                  <a:pt x="20470" y="13193"/>
                </a:lnTo>
                <a:lnTo>
                  <a:pt x="20054" y="13193"/>
                </a:lnTo>
                <a:lnTo>
                  <a:pt x="19865" y="13174"/>
                </a:lnTo>
                <a:lnTo>
                  <a:pt x="19657" y="13155"/>
                </a:lnTo>
                <a:lnTo>
                  <a:pt x="19468" y="13098"/>
                </a:lnTo>
                <a:lnTo>
                  <a:pt x="19279" y="13042"/>
                </a:lnTo>
                <a:lnTo>
                  <a:pt x="19279" y="13042"/>
                </a:lnTo>
                <a:lnTo>
                  <a:pt x="18580" y="12739"/>
                </a:lnTo>
                <a:lnTo>
                  <a:pt x="18220" y="12607"/>
                </a:lnTo>
                <a:lnTo>
                  <a:pt x="17842" y="12494"/>
                </a:lnTo>
                <a:lnTo>
                  <a:pt x="17842" y="12494"/>
                </a:lnTo>
                <a:lnTo>
                  <a:pt x="17370" y="12380"/>
                </a:lnTo>
                <a:lnTo>
                  <a:pt x="17124" y="12342"/>
                </a:lnTo>
                <a:lnTo>
                  <a:pt x="16860" y="12305"/>
                </a:lnTo>
                <a:lnTo>
                  <a:pt x="16614" y="12286"/>
                </a:lnTo>
                <a:lnTo>
                  <a:pt x="16368" y="12286"/>
                </a:lnTo>
                <a:lnTo>
                  <a:pt x="16122" y="12305"/>
                </a:lnTo>
                <a:lnTo>
                  <a:pt x="15877" y="12361"/>
                </a:lnTo>
                <a:lnTo>
                  <a:pt x="15877" y="12361"/>
                </a:lnTo>
                <a:lnTo>
                  <a:pt x="15631" y="12418"/>
                </a:lnTo>
                <a:lnTo>
                  <a:pt x="15385" y="12512"/>
                </a:lnTo>
                <a:lnTo>
                  <a:pt x="14913" y="12701"/>
                </a:lnTo>
                <a:lnTo>
                  <a:pt x="14913" y="12701"/>
                </a:lnTo>
                <a:lnTo>
                  <a:pt x="14157" y="12966"/>
                </a:lnTo>
                <a:lnTo>
                  <a:pt x="13401" y="13231"/>
                </a:lnTo>
                <a:lnTo>
                  <a:pt x="13401" y="13231"/>
                </a:lnTo>
                <a:lnTo>
                  <a:pt x="13023" y="13344"/>
                </a:lnTo>
                <a:lnTo>
                  <a:pt x="12645" y="13457"/>
                </a:lnTo>
                <a:lnTo>
                  <a:pt x="12267" y="13533"/>
                </a:lnTo>
                <a:lnTo>
                  <a:pt x="12078" y="13571"/>
                </a:lnTo>
                <a:lnTo>
                  <a:pt x="11870" y="13590"/>
                </a:lnTo>
                <a:lnTo>
                  <a:pt x="11870" y="13590"/>
                </a:lnTo>
                <a:lnTo>
                  <a:pt x="11567" y="13590"/>
                </a:lnTo>
                <a:lnTo>
                  <a:pt x="11246" y="13552"/>
                </a:lnTo>
                <a:lnTo>
                  <a:pt x="10944" y="13476"/>
                </a:lnTo>
                <a:lnTo>
                  <a:pt x="10641" y="13363"/>
                </a:lnTo>
                <a:lnTo>
                  <a:pt x="10339" y="13231"/>
                </a:lnTo>
                <a:lnTo>
                  <a:pt x="10074" y="13042"/>
                </a:lnTo>
                <a:lnTo>
                  <a:pt x="9829" y="12853"/>
                </a:lnTo>
                <a:lnTo>
                  <a:pt x="9602" y="12626"/>
                </a:lnTo>
                <a:lnTo>
                  <a:pt x="9602" y="12626"/>
                </a:lnTo>
                <a:lnTo>
                  <a:pt x="9318" y="12305"/>
                </a:lnTo>
                <a:lnTo>
                  <a:pt x="9016" y="11983"/>
                </a:lnTo>
                <a:lnTo>
                  <a:pt x="8713" y="11643"/>
                </a:lnTo>
                <a:lnTo>
                  <a:pt x="8600" y="11454"/>
                </a:lnTo>
                <a:lnTo>
                  <a:pt x="8468" y="11265"/>
                </a:lnTo>
                <a:lnTo>
                  <a:pt x="8468" y="11265"/>
                </a:lnTo>
                <a:lnTo>
                  <a:pt x="8411" y="11114"/>
                </a:lnTo>
                <a:lnTo>
                  <a:pt x="8354" y="10963"/>
                </a:lnTo>
                <a:lnTo>
                  <a:pt x="8260" y="10622"/>
                </a:lnTo>
                <a:lnTo>
                  <a:pt x="8260" y="10622"/>
                </a:lnTo>
                <a:lnTo>
                  <a:pt x="8184" y="10301"/>
                </a:lnTo>
                <a:lnTo>
                  <a:pt x="8128" y="9961"/>
                </a:lnTo>
                <a:lnTo>
                  <a:pt x="8128" y="9640"/>
                </a:lnTo>
                <a:lnTo>
                  <a:pt x="8146" y="9469"/>
                </a:lnTo>
                <a:lnTo>
                  <a:pt x="8165" y="9299"/>
                </a:lnTo>
                <a:lnTo>
                  <a:pt x="8165" y="9299"/>
                </a:lnTo>
                <a:lnTo>
                  <a:pt x="8222" y="9073"/>
                </a:lnTo>
                <a:lnTo>
                  <a:pt x="8279" y="8865"/>
                </a:lnTo>
                <a:lnTo>
                  <a:pt x="8430" y="8411"/>
                </a:lnTo>
                <a:lnTo>
                  <a:pt x="8600" y="7976"/>
                </a:lnTo>
                <a:lnTo>
                  <a:pt x="8732" y="7523"/>
                </a:lnTo>
                <a:lnTo>
                  <a:pt x="8789" y="7296"/>
                </a:lnTo>
                <a:lnTo>
                  <a:pt x="8827" y="7069"/>
                </a:lnTo>
                <a:lnTo>
                  <a:pt x="8846" y="6842"/>
                </a:lnTo>
                <a:lnTo>
                  <a:pt x="8827" y="6616"/>
                </a:lnTo>
                <a:lnTo>
                  <a:pt x="8808" y="6408"/>
                </a:lnTo>
                <a:lnTo>
                  <a:pt x="8732" y="6181"/>
                </a:lnTo>
                <a:lnTo>
                  <a:pt x="8638" y="5973"/>
                </a:lnTo>
                <a:lnTo>
                  <a:pt x="8506" y="5765"/>
                </a:lnTo>
                <a:lnTo>
                  <a:pt x="8506" y="5765"/>
                </a:lnTo>
                <a:lnTo>
                  <a:pt x="8411" y="5633"/>
                </a:lnTo>
                <a:lnTo>
                  <a:pt x="8298" y="5519"/>
                </a:lnTo>
                <a:lnTo>
                  <a:pt x="8165" y="5406"/>
                </a:lnTo>
                <a:lnTo>
                  <a:pt x="8033" y="5330"/>
                </a:lnTo>
                <a:lnTo>
                  <a:pt x="8033" y="5330"/>
                </a:lnTo>
                <a:lnTo>
                  <a:pt x="7825" y="5236"/>
                </a:lnTo>
                <a:lnTo>
                  <a:pt x="7636" y="5160"/>
                </a:lnTo>
                <a:lnTo>
                  <a:pt x="7447" y="5066"/>
                </a:lnTo>
                <a:lnTo>
                  <a:pt x="7258" y="4971"/>
                </a:lnTo>
                <a:lnTo>
                  <a:pt x="7258" y="4971"/>
                </a:lnTo>
                <a:lnTo>
                  <a:pt x="7145" y="4877"/>
                </a:lnTo>
                <a:lnTo>
                  <a:pt x="7031" y="4782"/>
                </a:lnTo>
                <a:lnTo>
                  <a:pt x="6937" y="4669"/>
                </a:lnTo>
                <a:lnTo>
                  <a:pt x="6861" y="4555"/>
                </a:lnTo>
                <a:lnTo>
                  <a:pt x="6786" y="4423"/>
                </a:lnTo>
                <a:lnTo>
                  <a:pt x="6729" y="4291"/>
                </a:lnTo>
                <a:lnTo>
                  <a:pt x="6691" y="4158"/>
                </a:lnTo>
                <a:lnTo>
                  <a:pt x="6653" y="4007"/>
                </a:lnTo>
                <a:lnTo>
                  <a:pt x="6653" y="4007"/>
                </a:lnTo>
                <a:lnTo>
                  <a:pt x="6616" y="3516"/>
                </a:lnTo>
                <a:lnTo>
                  <a:pt x="6597" y="3270"/>
                </a:lnTo>
                <a:lnTo>
                  <a:pt x="6559" y="3024"/>
                </a:lnTo>
                <a:lnTo>
                  <a:pt x="6521" y="2911"/>
                </a:lnTo>
                <a:lnTo>
                  <a:pt x="6483" y="2798"/>
                </a:lnTo>
                <a:lnTo>
                  <a:pt x="6427" y="2684"/>
                </a:lnTo>
                <a:lnTo>
                  <a:pt x="6351" y="2590"/>
                </a:lnTo>
                <a:lnTo>
                  <a:pt x="6275" y="2514"/>
                </a:lnTo>
                <a:lnTo>
                  <a:pt x="6181" y="2438"/>
                </a:lnTo>
                <a:lnTo>
                  <a:pt x="6067" y="2382"/>
                </a:lnTo>
                <a:lnTo>
                  <a:pt x="5935" y="2325"/>
                </a:lnTo>
                <a:lnTo>
                  <a:pt x="5935" y="2325"/>
                </a:lnTo>
                <a:lnTo>
                  <a:pt x="5633" y="2268"/>
                </a:lnTo>
                <a:lnTo>
                  <a:pt x="5330" y="2231"/>
                </a:lnTo>
                <a:lnTo>
                  <a:pt x="5028" y="2212"/>
                </a:lnTo>
                <a:lnTo>
                  <a:pt x="4725" y="2212"/>
                </a:lnTo>
                <a:lnTo>
                  <a:pt x="4121" y="2193"/>
                </a:lnTo>
                <a:lnTo>
                  <a:pt x="3799" y="2174"/>
                </a:lnTo>
                <a:lnTo>
                  <a:pt x="3497" y="2117"/>
                </a:lnTo>
                <a:lnTo>
                  <a:pt x="3497" y="2117"/>
                </a:lnTo>
                <a:lnTo>
                  <a:pt x="3270" y="2060"/>
                </a:lnTo>
                <a:lnTo>
                  <a:pt x="3024" y="1947"/>
                </a:lnTo>
                <a:lnTo>
                  <a:pt x="2817" y="1834"/>
                </a:lnTo>
                <a:lnTo>
                  <a:pt x="2590" y="1720"/>
                </a:lnTo>
                <a:lnTo>
                  <a:pt x="2590" y="1720"/>
                </a:lnTo>
                <a:lnTo>
                  <a:pt x="2325" y="1531"/>
                </a:lnTo>
                <a:lnTo>
                  <a:pt x="2061" y="1342"/>
                </a:lnTo>
                <a:lnTo>
                  <a:pt x="1815" y="1115"/>
                </a:lnTo>
                <a:lnTo>
                  <a:pt x="1588" y="889"/>
                </a:lnTo>
                <a:lnTo>
                  <a:pt x="1588" y="889"/>
                </a:lnTo>
                <a:lnTo>
                  <a:pt x="1380" y="719"/>
                </a:lnTo>
                <a:lnTo>
                  <a:pt x="1134" y="586"/>
                </a:lnTo>
                <a:lnTo>
                  <a:pt x="889" y="473"/>
                </a:lnTo>
                <a:lnTo>
                  <a:pt x="624" y="359"/>
                </a:lnTo>
                <a:lnTo>
                  <a:pt x="624" y="359"/>
                </a:lnTo>
                <a:lnTo>
                  <a:pt x="378" y="265"/>
                </a:lnTo>
                <a:lnTo>
                  <a:pt x="378" y="265"/>
                </a:lnTo>
                <a:lnTo>
                  <a:pt x="208" y="208"/>
                </a:lnTo>
                <a:lnTo>
                  <a:pt x="57" y="133"/>
                </a:lnTo>
                <a:lnTo>
                  <a:pt x="57" y="133"/>
                </a:lnTo>
                <a:lnTo>
                  <a:pt x="19" y="114"/>
                </a:lnTo>
                <a:lnTo>
                  <a:pt x="0" y="76"/>
                </a:lnTo>
                <a:lnTo>
                  <a:pt x="0" y="76"/>
                </a:lnTo>
                <a:lnTo>
                  <a:pt x="0" y="19"/>
                </a:lnTo>
                <a:lnTo>
                  <a:pt x="0" y="19"/>
                </a:lnTo>
                <a:lnTo>
                  <a:pt x="19" y="0"/>
                </a:lnTo>
                <a:lnTo>
                  <a:pt x="57" y="0"/>
                </a:lnTo>
                <a:lnTo>
                  <a:pt x="57" y="0"/>
                </a:lnTo>
                <a:lnTo>
                  <a:pt x="76" y="19"/>
                </a:lnTo>
                <a:lnTo>
                  <a:pt x="76" y="38"/>
                </a:lnTo>
                <a:lnTo>
                  <a:pt x="76" y="38"/>
                </a:lnTo>
                <a:lnTo>
                  <a:pt x="227" y="133"/>
                </a:lnTo>
                <a:lnTo>
                  <a:pt x="397" y="189"/>
                </a:lnTo>
                <a:lnTo>
                  <a:pt x="567" y="246"/>
                </a:lnTo>
                <a:lnTo>
                  <a:pt x="737" y="322"/>
                </a:lnTo>
                <a:lnTo>
                  <a:pt x="737" y="322"/>
                </a:lnTo>
                <a:lnTo>
                  <a:pt x="870" y="359"/>
                </a:lnTo>
                <a:lnTo>
                  <a:pt x="54623" y="359"/>
                </a:lnTo>
                <a:lnTo>
                  <a:pt x="54623" y="23437"/>
                </a:lnTo>
                <a:lnTo>
                  <a:pt x="54623" y="23437"/>
                </a:lnTo>
                <a:lnTo>
                  <a:pt x="54793" y="23399"/>
                </a:lnTo>
                <a:lnTo>
                  <a:pt x="54963" y="23361"/>
                </a:lnTo>
                <a:lnTo>
                  <a:pt x="55133" y="23305"/>
                </a:lnTo>
                <a:lnTo>
                  <a:pt x="55284" y="23210"/>
                </a:lnTo>
                <a:lnTo>
                  <a:pt x="55284" y="23210"/>
                </a:lnTo>
                <a:lnTo>
                  <a:pt x="55322" y="23210"/>
                </a:lnTo>
                <a:lnTo>
                  <a:pt x="55341" y="23229"/>
                </a:lnTo>
                <a:lnTo>
                  <a:pt x="55341" y="23229"/>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731" name="Google Shape;731;p29"/>
          <p:cNvSpPr/>
          <p:nvPr/>
        </p:nvSpPr>
        <p:spPr>
          <a:xfrm rot="5400000">
            <a:off x="10175867" y="-117135"/>
            <a:ext cx="2169211" cy="2119719"/>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732" name="Google Shape;732;p29"/>
          <p:cNvSpPr/>
          <p:nvPr/>
        </p:nvSpPr>
        <p:spPr>
          <a:xfrm>
            <a:off x="10643997" y="-45371"/>
            <a:ext cx="1666875" cy="919080"/>
          </a:xfrm>
          <a:custGeom>
            <a:avLst/>
            <a:gdLst/>
            <a:ahLst/>
            <a:cxnLst/>
            <a:rect l="l" t="t" r="r" b="b"/>
            <a:pathLst>
              <a:path w="28144" h="15518" extrusionOk="0">
                <a:moveTo>
                  <a:pt x="76" y="1"/>
                </a:moveTo>
                <a:lnTo>
                  <a:pt x="76" y="190"/>
                </a:lnTo>
                <a:lnTo>
                  <a:pt x="38" y="889"/>
                </a:lnTo>
                <a:lnTo>
                  <a:pt x="1" y="1607"/>
                </a:lnTo>
                <a:lnTo>
                  <a:pt x="20" y="2306"/>
                </a:lnTo>
                <a:lnTo>
                  <a:pt x="38" y="3006"/>
                </a:lnTo>
                <a:lnTo>
                  <a:pt x="95" y="3724"/>
                </a:lnTo>
                <a:lnTo>
                  <a:pt x="171" y="4423"/>
                </a:lnTo>
                <a:lnTo>
                  <a:pt x="265" y="5104"/>
                </a:lnTo>
                <a:lnTo>
                  <a:pt x="398" y="5784"/>
                </a:lnTo>
                <a:lnTo>
                  <a:pt x="568" y="6465"/>
                </a:lnTo>
                <a:lnTo>
                  <a:pt x="757" y="7145"/>
                </a:lnTo>
                <a:lnTo>
                  <a:pt x="983" y="7788"/>
                </a:lnTo>
                <a:lnTo>
                  <a:pt x="1248" y="8430"/>
                </a:lnTo>
                <a:lnTo>
                  <a:pt x="1550" y="9073"/>
                </a:lnTo>
                <a:lnTo>
                  <a:pt x="1891" y="9678"/>
                </a:lnTo>
                <a:lnTo>
                  <a:pt x="2269" y="10282"/>
                </a:lnTo>
                <a:lnTo>
                  <a:pt x="2684" y="10849"/>
                </a:lnTo>
                <a:lnTo>
                  <a:pt x="3063" y="11303"/>
                </a:lnTo>
                <a:lnTo>
                  <a:pt x="3459" y="11738"/>
                </a:lnTo>
                <a:lnTo>
                  <a:pt x="3894" y="12135"/>
                </a:lnTo>
                <a:lnTo>
                  <a:pt x="4329" y="12532"/>
                </a:lnTo>
                <a:lnTo>
                  <a:pt x="4801" y="12891"/>
                </a:lnTo>
                <a:lnTo>
                  <a:pt x="5274" y="13231"/>
                </a:lnTo>
                <a:lnTo>
                  <a:pt x="5765" y="13552"/>
                </a:lnTo>
                <a:lnTo>
                  <a:pt x="6276" y="13855"/>
                </a:lnTo>
                <a:lnTo>
                  <a:pt x="6616" y="14063"/>
                </a:lnTo>
                <a:lnTo>
                  <a:pt x="6956" y="14233"/>
                </a:lnTo>
                <a:lnTo>
                  <a:pt x="7315" y="14422"/>
                </a:lnTo>
                <a:lnTo>
                  <a:pt x="7674" y="14573"/>
                </a:lnTo>
                <a:lnTo>
                  <a:pt x="8033" y="14724"/>
                </a:lnTo>
                <a:lnTo>
                  <a:pt x="8411" y="14856"/>
                </a:lnTo>
                <a:lnTo>
                  <a:pt x="8789" y="14989"/>
                </a:lnTo>
                <a:lnTo>
                  <a:pt x="9167" y="15083"/>
                </a:lnTo>
                <a:lnTo>
                  <a:pt x="9545" y="15197"/>
                </a:lnTo>
                <a:lnTo>
                  <a:pt x="9923" y="15272"/>
                </a:lnTo>
                <a:lnTo>
                  <a:pt x="10320" y="15348"/>
                </a:lnTo>
                <a:lnTo>
                  <a:pt x="10698" y="15404"/>
                </a:lnTo>
                <a:lnTo>
                  <a:pt x="11095" y="15461"/>
                </a:lnTo>
                <a:lnTo>
                  <a:pt x="11492" y="15480"/>
                </a:lnTo>
                <a:lnTo>
                  <a:pt x="11889" y="15499"/>
                </a:lnTo>
                <a:lnTo>
                  <a:pt x="12286" y="15518"/>
                </a:lnTo>
                <a:lnTo>
                  <a:pt x="12758" y="15518"/>
                </a:lnTo>
                <a:lnTo>
                  <a:pt x="13231" y="15499"/>
                </a:lnTo>
                <a:lnTo>
                  <a:pt x="13703" y="15461"/>
                </a:lnTo>
                <a:lnTo>
                  <a:pt x="14176" y="15423"/>
                </a:lnTo>
                <a:lnTo>
                  <a:pt x="14630" y="15367"/>
                </a:lnTo>
                <a:lnTo>
                  <a:pt x="15102" y="15291"/>
                </a:lnTo>
                <a:lnTo>
                  <a:pt x="15575" y="15197"/>
                </a:lnTo>
                <a:lnTo>
                  <a:pt x="16028" y="15083"/>
                </a:lnTo>
                <a:lnTo>
                  <a:pt x="16501" y="14970"/>
                </a:lnTo>
                <a:lnTo>
                  <a:pt x="16954" y="14837"/>
                </a:lnTo>
                <a:lnTo>
                  <a:pt x="17389" y="14686"/>
                </a:lnTo>
                <a:lnTo>
                  <a:pt x="17843" y="14516"/>
                </a:lnTo>
                <a:lnTo>
                  <a:pt x="18277" y="14327"/>
                </a:lnTo>
                <a:lnTo>
                  <a:pt x="18712" y="14138"/>
                </a:lnTo>
                <a:lnTo>
                  <a:pt x="19128" y="13930"/>
                </a:lnTo>
                <a:lnTo>
                  <a:pt x="19544" y="13685"/>
                </a:lnTo>
                <a:lnTo>
                  <a:pt x="20073" y="13363"/>
                </a:lnTo>
                <a:lnTo>
                  <a:pt x="20583" y="13023"/>
                </a:lnTo>
                <a:lnTo>
                  <a:pt x="21094" y="12645"/>
                </a:lnTo>
                <a:lnTo>
                  <a:pt x="21585" y="12267"/>
                </a:lnTo>
                <a:lnTo>
                  <a:pt x="22076" y="11870"/>
                </a:lnTo>
                <a:lnTo>
                  <a:pt x="22549" y="11454"/>
                </a:lnTo>
                <a:lnTo>
                  <a:pt x="23003" y="11038"/>
                </a:lnTo>
                <a:lnTo>
                  <a:pt x="23437" y="10585"/>
                </a:lnTo>
                <a:lnTo>
                  <a:pt x="23853" y="10131"/>
                </a:lnTo>
                <a:lnTo>
                  <a:pt x="24269" y="9659"/>
                </a:lnTo>
                <a:lnTo>
                  <a:pt x="24647" y="9167"/>
                </a:lnTo>
                <a:lnTo>
                  <a:pt x="25006" y="8657"/>
                </a:lnTo>
                <a:lnTo>
                  <a:pt x="25365" y="8128"/>
                </a:lnTo>
                <a:lnTo>
                  <a:pt x="25686" y="7599"/>
                </a:lnTo>
                <a:lnTo>
                  <a:pt x="25989" y="7050"/>
                </a:lnTo>
                <a:lnTo>
                  <a:pt x="26253" y="6483"/>
                </a:lnTo>
                <a:lnTo>
                  <a:pt x="26575" y="5727"/>
                </a:lnTo>
                <a:lnTo>
                  <a:pt x="26877" y="4971"/>
                </a:lnTo>
                <a:lnTo>
                  <a:pt x="27142" y="4196"/>
                </a:lnTo>
                <a:lnTo>
                  <a:pt x="27369" y="3403"/>
                </a:lnTo>
                <a:lnTo>
                  <a:pt x="27595" y="2609"/>
                </a:lnTo>
                <a:lnTo>
                  <a:pt x="27784" y="1796"/>
                </a:lnTo>
                <a:lnTo>
                  <a:pt x="27954" y="1002"/>
                </a:lnTo>
                <a:lnTo>
                  <a:pt x="28106" y="190"/>
                </a:lnTo>
                <a:lnTo>
                  <a:pt x="28143" y="1"/>
                </a:lnTo>
                <a:lnTo>
                  <a:pt x="27973" y="1"/>
                </a:lnTo>
                <a:lnTo>
                  <a:pt x="27936" y="190"/>
                </a:lnTo>
                <a:lnTo>
                  <a:pt x="246" y="190"/>
                </a:lnTo>
                <a:lnTo>
                  <a:pt x="24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733" name="Google Shape;733;p29"/>
          <p:cNvSpPr/>
          <p:nvPr/>
        </p:nvSpPr>
        <p:spPr>
          <a:xfrm rot="10800000">
            <a:off x="10932533" y="5180902"/>
            <a:ext cx="1778195" cy="1737625"/>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734" name="Google Shape;734;p29"/>
          <p:cNvSpPr/>
          <p:nvPr/>
        </p:nvSpPr>
        <p:spPr>
          <a:xfrm flipH="1">
            <a:off x="8762032" y="5973319"/>
            <a:ext cx="3881947" cy="919083"/>
          </a:xfrm>
          <a:custGeom>
            <a:avLst/>
            <a:gdLst/>
            <a:ahLst/>
            <a:cxnLst/>
            <a:rect l="l" t="t" r="r" b="b"/>
            <a:pathLst>
              <a:path w="47819" h="11322" extrusionOk="0">
                <a:moveTo>
                  <a:pt x="20470" y="0"/>
                </a:moveTo>
                <a:lnTo>
                  <a:pt x="20337" y="19"/>
                </a:lnTo>
                <a:lnTo>
                  <a:pt x="20148" y="114"/>
                </a:lnTo>
                <a:lnTo>
                  <a:pt x="19978" y="208"/>
                </a:lnTo>
                <a:lnTo>
                  <a:pt x="19638" y="435"/>
                </a:lnTo>
                <a:lnTo>
                  <a:pt x="19317" y="681"/>
                </a:lnTo>
                <a:lnTo>
                  <a:pt x="19128" y="794"/>
                </a:lnTo>
                <a:lnTo>
                  <a:pt x="18939" y="870"/>
                </a:lnTo>
                <a:lnTo>
                  <a:pt x="18712" y="945"/>
                </a:lnTo>
                <a:lnTo>
                  <a:pt x="18466" y="983"/>
                </a:lnTo>
                <a:lnTo>
                  <a:pt x="17994" y="1059"/>
                </a:lnTo>
                <a:lnTo>
                  <a:pt x="17786" y="1078"/>
                </a:lnTo>
                <a:lnTo>
                  <a:pt x="17597" y="1116"/>
                </a:lnTo>
                <a:lnTo>
                  <a:pt x="17294" y="1229"/>
                </a:lnTo>
                <a:lnTo>
                  <a:pt x="17011" y="1380"/>
                </a:lnTo>
                <a:lnTo>
                  <a:pt x="16860" y="1456"/>
                </a:lnTo>
                <a:lnTo>
                  <a:pt x="16709" y="1531"/>
                </a:lnTo>
                <a:lnTo>
                  <a:pt x="16557" y="1588"/>
                </a:lnTo>
                <a:lnTo>
                  <a:pt x="16406" y="1607"/>
                </a:lnTo>
                <a:lnTo>
                  <a:pt x="16255" y="1607"/>
                </a:lnTo>
                <a:lnTo>
                  <a:pt x="16123" y="1569"/>
                </a:lnTo>
                <a:lnTo>
                  <a:pt x="15990" y="1475"/>
                </a:lnTo>
                <a:lnTo>
                  <a:pt x="15858" y="1342"/>
                </a:lnTo>
                <a:lnTo>
                  <a:pt x="15688" y="1097"/>
                </a:lnTo>
                <a:lnTo>
                  <a:pt x="15612" y="1002"/>
                </a:lnTo>
                <a:lnTo>
                  <a:pt x="15556" y="983"/>
                </a:lnTo>
                <a:lnTo>
                  <a:pt x="15499" y="945"/>
                </a:lnTo>
                <a:lnTo>
                  <a:pt x="15367" y="945"/>
                </a:lnTo>
                <a:lnTo>
                  <a:pt x="15215" y="964"/>
                </a:lnTo>
                <a:lnTo>
                  <a:pt x="15064" y="1021"/>
                </a:lnTo>
                <a:lnTo>
                  <a:pt x="14913" y="1078"/>
                </a:lnTo>
                <a:lnTo>
                  <a:pt x="14762" y="1153"/>
                </a:lnTo>
                <a:lnTo>
                  <a:pt x="14611" y="1248"/>
                </a:lnTo>
                <a:lnTo>
                  <a:pt x="14384" y="1437"/>
                </a:lnTo>
                <a:lnTo>
                  <a:pt x="14214" y="1607"/>
                </a:lnTo>
                <a:lnTo>
                  <a:pt x="14044" y="1777"/>
                </a:lnTo>
                <a:lnTo>
                  <a:pt x="13722" y="2155"/>
                </a:lnTo>
                <a:lnTo>
                  <a:pt x="13533" y="2382"/>
                </a:lnTo>
                <a:lnTo>
                  <a:pt x="13325" y="2590"/>
                </a:lnTo>
                <a:lnTo>
                  <a:pt x="13117" y="2798"/>
                </a:lnTo>
                <a:lnTo>
                  <a:pt x="12891" y="2987"/>
                </a:lnTo>
                <a:lnTo>
                  <a:pt x="12702" y="3119"/>
                </a:lnTo>
                <a:lnTo>
                  <a:pt x="12494" y="3251"/>
                </a:lnTo>
                <a:lnTo>
                  <a:pt x="12305" y="3327"/>
                </a:lnTo>
                <a:lnTo>
                  <a:pt x="12135" y="3421"/>
                </a:lnTo>
                <a:lnTo>
                  <a:pt x="11927" y="3592"/>
                </a:lnTo>
                <a:lnTo>
                  <a:pt x="11738" y="3781"/>
                </a:lnTo>
                <a:lnTo>
                  <a:pt x="11568" y="3988"/>
                </a:lnTo>
                <a:lnTo>
                  <a:pt x="11416" y="4196"/>
                </a:lnTo>
                <a:lnTo>
                  <a:pt x="11209" y="4555"/>
                </a:lnTo>
                <a:lnTo>
                  <a:pt x="11020" y="4933"/>
                </a:lnTo>
                <a:lnTo>
                  <a:pt x="10812" y="5312"/>
                </a:lnTo>
                <a:lnTo>
                  <a:pt x="10717" y="5482"/>
                </a:lnTo>
                <a:lnTo>
                  <a:pt x="10585" y="5671"/>
                </a:lnTo>
                <a:lnTo>
                  <a:pt x="10453" y="5822"/>
                </a:lnTo>
                <a:lnTo>
                  <a:pt x="10301" y="5954"/>
                </a:lnTo>
                <a:lnTo>
                  <a:pt x="10131" y="6086"/>
                </a:lnTo>
                <a:lnTo>
                  <a:pt x="9942" y="6181"/>
                </a:lnTo>
                <a:lnTo>
                  <a:pt x="9810" y="6275"/>
                </a:lnTo>
                <a:lnTo>
                  <a:pt x="9697" y="6389"/>
                </a:lnTo>
                <a:lnTo>
                  <a:pt x="9564" y="6502"/>
                </a:lnTo>
                <a:lnTo>
                  <a:pt x="9432" y="6597"/>
                </a:lnTo>
                <a:lnTo>
                  <a:pt x="9262" y="6710"/>
                </a:lnTo>
                <a:lnTo>
                  <a:pt x="9092" y="6824"/>
                </a:lnTo>
                <a:lnTo>
                  <a:pt x="8903" y="6899"/>
                </a:lnTo>
                <a:lnTo>
                  <a:pt x="8695" y="6937"/>
                </a:lnTo>
                <a:lnTo>
                  <a:pt x="8581" y="6956"/>
                </a:lnTo>
                <a:lnTo>
                  <a:pt x="8468" y="6956"/>
                </a:lnTo>
                <a:lnTo>
                  <a:pt x="8241" y="6937"/>
                </a:lnTo>
                <a:lnTo>
                  <a:pt x="8071" y="6937"/>
                </a:lnTo>
                <a:lnTo>
                  <a:pt x="7901" y="6956"/>
                </a:lnTo>
                <a:lnTo>
                  <a:pt x="7580" y="6994"/>
                </a:lnTo>
                <a:lnTo>
                  <a:pt x="7315" y="6994"/>
                </a:lnTo>
                <a:lnTo>
                  <a:pt x="7183" y="7013"/>
                </a:lnTo>
                <a:lnTo>
                  <a:pt x="7069" y="7031"/>
                </a:lnTo>
                <a:lnTo>
                  <a:pt x="6672" y="7126"/>
                </a:lnTo>
                <a:lnTo>
                  <a:pt x="6465" y="7164"/>
                </a:lnTo>
                <a:lnTo>
                  <a:pt x="6257" y="7183"/>
                </a:lnTo>
                <a:lnTo>
                  <a:pt x="6105" y="7183"/>
                </a:lnTo>
                <a:lnTo>
                  <a:pt x="5954" y="7164"/>
                </a:lnTo>
                <a:lnTo>
                  <a:pt x="5784" y="7126"/>
                </a:lnTo>
                <a:lnTo>
                  <a:pt x="5633" y="7088"/>
                </a:lnTo>
                <a:lnTo>
                  <a:pt x="5501" y="7013"/>
                </a:lnTo>
                <a:lnTo>
                  <a:pt x="5368" y="6918"/>
                </a:lnTo>
                <a:lnTo>
                  <a:pt x="5236" y="6824"/>
                </a:lnTo>
                <a:lnTo>
                  <a:pt x="5141" y="6691"/>
                </a:lnTo>
                <a:lnTo>
                  <a:pt x="5085" y="6616"/>
                </a:lnTo>
                <a:lnTo>
                  <a:pt x="4990" y="6559"/>
                </a:lnTo>
                <a:lnTo>
                  <a:pt x="4915" y="6521"/>
                </a:lnTo>
                <a:lnTo>
                  <a:pt x="4820" y="6502"/>
                </a:lnTo>
                <a:lnTo>
                  <a:pt x="4745" y="6483"/>
                </a:lnTo>
                <a:lnTo>
                  <a:pt x="4650" y="6502"/>
                </a:lnTo>
                <a:lnTo>
                  <a:pt x="4556" y="6540"/>
                </a:lnTo>
                <a:lnTo>
                  <a:pt x="4461" y="6597"/>
                </a:lnTo>
                <a:lnTo>
                  <a:pt x="4310" y="6710"/>
                </a:lnTo>
                <a:lnTo>
                  <a:pt x="4178" y="6861"/>
                </a:lnTo>
                <a:lnTo>
                  <a:pt x="4026" y="6994"/>
                </a:lnTo>
                <a:lnTo>
                  <a:pt x="3875" y="7107"/>
                </a:lnTo>
                <a:lnTo>
                  <a:pt x="3629" y="7277"/>
                </a:lnTo>
                <a:lnTo>
                  <a:pt x="3308" y="7447"/>
                </a:lnTo>
                <a:lnTo>
                  <a:pt x="3157" y="7504"/>
                </a:lnTo>
                <a:lnTo>
                  <a:pt x="3006" y="7561"/>
                </a:lnTo>
                <a:lnTo>
                  <a:pt x="2855" y="7580"/>
                </a:lnTo>
                <a:lnTo>
                  <a:pt x="2703" y="7580"/>
                </a:lnTo>
                <a:lnTo>
                  <a:pt x="2439" y="7523"/>
                </a:lnTo>
                <a:lnTo>
                  <a:pt x="2174" y="7447"/>
                </a:lnTo>
                <a:lnTo>
                  <a:pt x="1872" y="7372"/>
                </a:lnTo>
                <a:lnTo>
                  <a:pt x="1569" y="7258"/>
                </a:lnTo>
                <a:lnTo>
                  <a:pt x="1418" y="7202"/>
                </a:lnTo>
                <a:lnTo>
                  <a:pt x="1286" y="7107"/>
                </a:lnTo>
                <a:lnTo>
                  <a:pt x="1040" y="6937"/>
                </a:lnTo>
                <a:lnTo>
                  <a:pt x="927" y="6880"/>
                </a:lnTo>
                <a:lnTo>
                  <a:pt x="813" y="6842"/>
                </a:lnTo>
                <a:lnTo>
                  <a:pt x="568" y="6786"/>
                </a:lnTo>
                <a:lnTo>
                  <a:pt x="284" y="6729"/>
                </a:lnTo>
                <a:lnTo>
                  <a:pt x="1" y="6672"/>
                </a:lnTo>
                <a:lnTo>
                  <a:pt x="1" y="11114"/>
                </a:lnTo>
                <a:lnTo>
                  <a:pt x="47516" y="11114"/>
                </a:lnTo>
                <a:lnTo>
                  <a:pt x="47649" y="11208"/>
                </a:lnTo>
                <a:lnTo>
                  <a:pt x="47781" y="11322"/>
                </a:lnTo>
                <a:lnTo>
                  <a:pt x="47819" y="11322"/>
                </a:lnTo>
                <a:lnTo>
                  <a:pt x="47819" y="11284"/>
                </a:lnTo>
                <a:lnTo>
                  <a:pt x="47724" y="11227"/>
                </a:lnTo>
                <a:lnTo>
                  <a:pt x="47592" y="11114"/>
                </a:lnTo>
                <a:lnTo>
                  <a:pt x="47327" y="10963"/>
                </a:lnTo>
                <a:lnTo>
                  <a:pt x="47063" y="10849"/>
                </a:lnTo>
                <a:lnTo>
                  <a:pt x="46496" y="10679"/>
                </a:lnTo>
                <a:lnTo>
                  <a:pt x="46099" y="10547"/>
                </a:lnTo>
                <a:lnTo>
                  <a:pt x="45910" y="10471"/>
                </a:lnTo>
                <a:lnTo>
                  <a:pt x="45721" y="10377"/>
                </a:lnTo>
                <a:lnTo>
                  <a:pt x="45589" y="10282"/>
                </a:lnTo>
                <a:lnTo>
                  <a:pt x="45475" y="10207"/>
                </a:lnTo>
                <a:lnTo>
                  <a:pt x="45229" y="10018"/>
                </a:lnTo>
                <a:lnTo>
                  <a:pt x="45097" y="9942"/>
                </a:lnTo>
                <a:lnTo>
                  <a:pt x="45003" y="9885"/>
                </a:lnTo>
                <a:lnTo>
                  <a:pt x="44889" y="9848"/>
                </a:lnTo>
                <a:lnTo>
                  <a:pt x="44795" y="9829"/>
                </a:lnTo>
                <a:lnTo>
                  <a:pt x="44587" y="9810"/>
                </a:lnTo>
                <a:lnTo>
                  <a:pt x="44322" y="9829"/>
                </a:lnTo>
                <a:lnTo>
                  <a:pt x="43850" y="9848"/>
                </a:lnTo>
                <a:lnTo>
                  <a:pt x="43358" y="9829"/>
                </a:lnTo>
                <a:lnTo>
                  <a:pt x="43094" y="9810"/>
                </a:lnTo>
                <a:lnTo>
                  <a:pt x="42867" y="9772"/>
                </a:lnTo>
                <a:lnTo>
                  <a:pt x="42640" y="9696"/>
                </a:lnTo>
                <a:lnTo>
                  <a:pt x="42413" y="9621"/>
                </a:lnTo>
                <a:lnTo>
                  <a:pt x="42300" y="9526"/>
                </a:lnTo>
                <a:lnTo>
                  <a:pt x="42205" y="9432"/>
                </a:lnTo>
                <a:lnTo>
                  <a:pt x="41790" y="8978"/>
                </a:lnTo>
                <a:lnTo>
                  <a:pt x="41676" y="8827"/>
                </a:lnTo>
                <a:lnTo>
                  <a:pt x="41563" y="8676"/>
                </a:lnTo>
                <a:lnTo>
                  <a:pt x="41430" y="8468"/>
                </a:lnTo>
                <a:lnTo>
                  <a:pt x="41355" y="8373"/>
                </a:lnTo>
                <a:lnTo>
                  <a:pt x="41260" y="8279"/>
                </a:lnTo>
                <a:lnTo>
                  <a:pt x="41185" y="8222"/>
                </a:lnTo>
                <a:lnTo>
                  <a:pt x="41109" y="8165"/>
                </a:lnTo>
                <a:lnTo>
                  <a:pt x="40920" y="8090"/>
                </a:lnTo>
                <a:lnTo>
                  <a:pt x="40731" y="8052"/>
                </a:lnTo>
                <a:lnTo>
                  <a:pt x="40523" y="8014"/>
                </a:lnTo>
                <a:lnTo>
                  <a:pt x="40240" y="7995"/>
                </a:lnTo>
                <a:lnTo>
                  <a:pt x="39937" y="8014"/>
                </a:lnTo>
                <a:lnTo>
                  <a:pt x="39654" y="8052"/>
                </a:lnTo>
                <a:lnTo>
                  <a:pt x="39351" y="8090"/>
                </a:lnTo>
                <a:lnTo>
                  <a:pt x="38822" y="8165"/>
                </a:lnTo>
                <a:lnTo>
                  <a:pt x="38539" y="8203"/>
                </a:lnTo>
                <a:lnTo>
                  <a:pt x="38274" y="8222"/>
                </a:lnTo>
                <a:lnTo>
                  <a:pt x="38104" y="8222"/>
                </a:lnTo>
                <a:lnTo>
                  <a:pt x="37915" y="8203"/>
                </a:lnTo>
                <a:lnTo>
                  <a:pt x="37764" y="8165"/>
                </a:lnTo>
                <a:lnTo>
                  <a:pt x="37613" y="8147"/>
                </a:lnTo>
                <a:lnTo>
                  <a:pt x="37310" y="8147"/>
                </a:lnTo>
                <a:lnTo>
                  <a:pt x="37178" y="8184"/>
                </a:lnTo>
                <a:lnTo>
                  <a:pt x="37027" y="8222"/>
                </a:lnTo>
                <a:lnTo>
                  <a:pt x="36781" y="8336"/>
                </a:lnTo>
                <a:lnTo>
                  <a:pt x="36516" y="8449"/>
                </a:lnTo>
                <a:lnTo>
                  <a:pt x="36365" y="8506"/>
                </a:lnTo>
                <a:lnTo>
                  <a:pt x="36195" y="8525"/>
                </a:lnTo>
                <a:lnTo>
                  <a:pt x="36044" y="8543"/>
                </a:lnTo>
                <a:lnTo>
                  <a:pt x="35893" y="8525"/>
                </a:lnTo>
                <a:lnTo>
                  <a:pt x="35741" y="8487"/>
                </a:lnTo>
                <a:lnTo>
                  <a:pt x="35590" y="8449"/>
                </a:lnTo>
                <a:lnTo>
                  <a:pt x="35458" y="8373"/>
                </a:lnTo>
                <a:lnTo>
                  <a:pt x="35326" y="8260"/>
                </a:lnTo>
                <a:lnTo>
                  <a:pt x="35250" y="8184"/>
                </a:lnTo>
                <a:lnTo>
                  <a:pt x="35193" y="8090"/>
                </a:lnTo>
                <a:lnTo>
                  <a:pt x="35099" y="7901"/>
                </a:lnTo>
                <a:lnTo>
                  <a:pt x="35004" y="7712"/>
                </a:lnTo>
                <a:lnTo>
                  <a:pt x="34910" y="7504"/>
                </a:lnTo>
                <a:lnTo>
                  <a:pt x="34796" y="7315"/>
                </a:lnTo>
                <a:lnTo>
                  <a:pt x="34683" y="7107"/>
                </a:lnTo>
                <a:lnTo>
                  <a:pt x="34551" y="6918"/>
                </a:lnTo>
                <a:lnTo>
                  <a:pt x="34494" y="6824"/>
                </a:lnTo>
                <a:lnTo>
                  <a:pt x="34456" y="6710"/>
                </a:lnTo>
                <a:lnTo>
                  <a:pt x="34381" y="6427"/>
                </a:lnTo>
                <a:lnTo>
                  <a:pt x="34343" y="6294"/>
                </a:lnTo>
                <a:lnTo>
                  <a:pt x="34286" y="6162"/>
                </a:lnTo>
                <a:lnTo>
                  <a:pt x="34229" y="6086"/>
                </a:lnTo>
                <a:lnTo>
                  <a:pt x="34173" y="5992"/>
                </a:lnTo>
                <a:lnTo>
                  <a:pt x="34116" y="5916"/>
                </a:lnTo>
                <a:lnTo>
                  <a:pt x="34040" y="5860"/>
                </a:lnTo>
                <a:lnTo>
                  <a:pt x="33946" y="5803"/>
                </a:lnTo>
                <a:lnTo>
                  <a:pt x="33870" y="5765"/>
                </a:lnTo>
                <a:lnTo>
                  <a:pt x="33776" y="5727"/>
                </a:lnTo>
                <a:lnTo>
                  <a:pt x="33662" y="5708"/>
                </a:lnTo>
                <a:lnTo>
                  <a:pt x="33568" y="5727"/>
                </a:lnTo>
                <a:lnTo>
                  <a:pt x="33454" y="5727"/>
                </a:lnTo>
                <a:lnTo>
                  <a:pt x="33247" y="5784"/>
                </a:lnTo>
                <a:lnTo>
                  <a:pt x="32850" y="5897"/>
                </a:lnTo>
                <a:lnTo>
                  <a:pt x="32642" y="5954"/>
                </a:lnTo>
                <a:lnTo>
                  <a:pt x="32434" y="5973"/>
                </a:lnTo>
                <a:lnTo>
                  <a:pt x="32207" y="6011"/>
                </a:lnTo>
                <a:lnTo>
                  <a:pt x="31999" y="6011"/>
                </a:lnTo>
                <a:lnTo>
                  <a:pt x="31697" y="5973"/>
                </a:lnTo>
                <a:lnTo>
                  <a:pt x="31394" y="5897"/>
                </a:lnTo>
                <a:lnTo>
                  <a:pt x="31111" y="5822"/>
                </a:lnTo>
                <a:lnTo>
                  <a:pt x="30827" y="5708"/>
                </a:lnTo>
                <a:lnTo>
                  <a:pt x="30525" y="5576"/>
                </a:lnTo>
                <a:lnTo>
                  <a:pt x="30222" y="5425"/>
                </a:lnTo>
                <a:lnTo>
                  <a:pt x="29920" y="5293"/>
                </a:lnTo>
                <a:lnTo>
                  <a:pt x="29618" y="5179"/>
                </a:lnTo>
                <a:lnTo>
                  <a:pt x="28918" y="4952"/>
                </a:lnTo>
                <a:lnTo>
                  <a:pt x="28597" y="4877"/>
                </a:lnTo>
                <a:lnTo>
                  <a:pt x="28276" y="4782"/>
                </a:lnTo>
                <a:lnTo>
                  <a:pt x="27841" y="4631"/>
                </a:lnTo>
                <a:lnTo>
                  <a:pt x="27652" y="4574"/>
                </a:lnTo>
                <a:lnTo>
                  <a:pt x="27557" y="4555"/>
                </a:lnTo>
                <a:lnTo>
                  <a:pt x="27463" y="4537"/>
                </a:lnTo>
                <a:lnTo>
                  <a:pt x="26990" y="4537"/>
                </a:lnTo>
                <a:lnTo>
                  <a:pt x="26858" y="4518"/>
                </a:lnTo>
                <a:lnTo>
                  <a:pt x="26764" y="4480"/>
                </a:lnTo>
                <a:lnTo>
                  <a:pt x="26688" y="4442"/>
                </a:lnTo>
                <a:lnTo>
                  <a:pt x="26631" y="4385"/>
                </a:lnTo>
                <a:lnTo>
                  <a:pt x="26594" y="4310"/>
                </a:lnTo>
                <a:lnTo>
                  <a:pt x="26556" y="4234"/>
                </a:lnTo>
                <a:lnTo>
                  <a:pt x="26480" y="4026"/>
                </a:lnTo>
                <a:lnTo>
                  <a:pt x="26386" y="3818"/>
                </a:lnTo>
                <a:lnTo>
                  <a:pt x="26310" y="3592"/>
                </a:lnTo>
                <a:lnTo>
                  <a:pt x="26272" y="3440"/>
                </a:lnTo>
                <a:lnTo>
                  <a:pt x="26216" y="3308"/>
                </a:lnTo>
                <a:lnTo>
                  <a:pt x="26140" y="3195"/>
                </a:lnTo>
                <a:lnTo>
                  <a:pt x="26102" y="3138"/>
                </a:lnTo>
                <a:lnTo>
                  <a:pt x="26027" y="3081"/>
                </a:lnTo>
                <a:lnTo>
                  <a:pt x="25951" y="3043"/>
                </a:lnTo>
                <a:lnTo>
                  <a:pt x="25875" y="3006"/>
                </a:lnTo>
                <a:lnTo>
                  <a:pt x="25686" y="2987"/>
                </a:lnTo>
                <a:lnTo>
                  <a:pt x="25516" y="2987"/>
                </a:lnTo>
                <a:lnTo>
                  <a:pt x="25346" y="3043"/>
                </a:lnTo>
                <a:lnTo>
                  <a:pt x="25252" y="3100"/>
                </a:lnTo>
                <a:lnTo>
                  <a:pt x="25176" y="3157"/>
                </a:lnTo>
                <a:lnTo>
                  <a:pt x="25025" y="3308"/>
                </a:lnTo>
                <a:lnTo>
                  <a:pt x="24779" y="3554"/>
                </a:lnTo>
                <a:lnTo>
                  <a:pt x="24647" y="3667"/>
                </a:lnTo>
                <a:lnTo>
                  <a:pt x="24514" y="3743"/>
                </a:lnTo>
                <a:lnTo>
                  <a:pt x="24401" y="3781"/>
                </a:lnTo>
                <a:lnTo>
                  <a:pt x="24307" y="3781"/>
                </a:lnTo>
                <a:lnTo>
                  <a:pt x="24193" y="3799"/>
                </a:lnTo>
                <a:lnTo>
                  <a:pt x="24080" y="3781"/>
                </a:lnTo>
                <a:lnTo>
                  <a:pt x="23985" y="3743"/>
                </a:lnTo>
                <a:lnTo>
                  <a:pt x="23872" y="3724"/>
                </a:lnTo>
                <a:lnTo>
                  <a:pt x="23740" y="3724"/>
                </a:lnTo>
                <a:lnTo>
                  <a:pt x="23626" y="3743"/>
                </a:lnTo>
                <a:lnTo>
                  <a:pt x="23399" y="3799"/>
                </a:lnTo>
                <a:lnTo>
                  <a:pt x="23248" y="3875"/>
                </a:lnTo>
                <a:lnTo>
                  <a:pt x="23078" y="3951"/>
                </a:lnTo>
                <a:lnTo>
                  <a:pt x="22946" y="4045"/>
                </a:lnTo>
                <a:lnTo>
                  <a:pt x="22795" y="4159"/>
                </a:lnTo>
                <a:lnTo>
                  <a:pt x="22606" y="4348"/>
                </a:lnTo>
                <a:lnTo>
                  <a:pt x="22511" y="4442"/>
                </a:lnTo>
                <a:lnTo>
                  <a:pt x="22417" y="4518"/>
                </a:lnTo>
                <a:lnTo>
                  <a:pt x="22228" y="4631"/>
                </a:lnTo>
                <a:lnTo>
                  <a:pt x="22057" y="4707"/>
                </a:lnTo>
                <a:lnTo>
                  <a:pt x="21850" y="4763"/>
                </a:lnTo>
                <a:lnTo>
                  <a:pt x="21661" y="4820"/>
                </a:lnTo>
                <a:lnTo>
                  <a:pt x="21490" y="4839"/>
                </a:lnTo>
                <a:lnTo>
                  <a:pt x="21320" y="4820"/>
                </a:lnTo>
                <a:lnTo>
                  <a:pt x="21150" y="4782"/>
                </a:lnTo>
                <a:lnTo>
                  <a:pt x="20999" y="4726"/>
                </a:lnTo>
                <a:lnTo>
                  <a:pt x="20848" y="4631"/>
                </a:lnTo>
                <a:lnTo>
                  <a:pt x="20734" y="4518"/>
                </a:lnTo>
                <a:lnTo>
                  <a:pt x="20640" y="4385"/>
                </a:lnTo>
                <a:lnTo>
                  <a:pt x="20564" y="4215"/>
                </a:lnTo>
                <a:lnTo>
                  <a:pt x="20526" y="4064"/>
                </a:lnTo>
                <a:lnTo>
                  <a:pt x="20508" y="3894"/>
                </a:lnTo>
                <a:lnTo>
                  <a:pt x="20489" y="3705"/>
                </a:lnTo>
                <a:lnTo>
                  <a:pt x="20489" y="3554"/>
                </a:lnTo>
                <a:lnTo>
                  <a:pt x="20508" y="3365"/>
                </a:lnTo>
                <a:lnTo>
                  <a:pt x="20526" y="3176"/>
                </a:lnTo>
                <a:lnTo>
                  <a:pt x="20545" y="2987"/>
                </a:lnTo>
                <a:lnTo>
                  <a:pt x="20564" y="2817"/>
                </a:lnTo>
                <a:lnTo>
                  <a:pt x="20564" y="2684"/>
                </a:lnTo>
                <a:lnTo>
                  <a:pt x="20564" y="2571"/>
                </a:lnTo>
                <a:lnTo>
                  <a:pt x="20526" y="2325"/>
                </a:lnTo>
                <a:lnTo>
                  <a:pt x="20545" y="2231"/>
                </a:lnTo>
                <a:lnTo>
                  <a:pt x="20583" y="2155"/>
                </a:lnTo>
                <a:lnTo>
                  <a:pt x="20621" y="2080"/>
                </a:lnTo>
                <a:lnTo>
                  <a:pt x="20697" y="2004"/>
                </a:lnTo>
                <a:lnTo>
                  <a:pt x="20867" y="1834"/>
                </a:lnTo>
                <a:lnTo>
                  <a:pt x="21037" y="1664"/>
                </a:lnTo>
                <a:lnTo>
                  <a:pt x="21112" y="1550"/>
                </a:lnTo>
                <a:lnTo>
                  <a:pt x="21169" y="1437"/>
                </a:lnTo>
                <a:lnTo>
                  <a:pt x="21207" y="1323"/>
                </a:lnTo>
                <a:lnTo>
                  <a:pt x="21245" y="1210"/>
                </a:lnTo>
                <a:lnTo>
                  <a:pt x="21264" y="1078"/>
                </a:lnTo>
                <a:lnTo>
                  <a:pt x="21282" y="964"/>
                </a:lnTo>
                <a:lnTo>
                  <a:pt x="21282" y="832"/>
                </a:lnTo>
                <a:lnTo>
                  <a:pt x="21264" y="719"/>
                </a:lnTo>
                <a:lnTo>
                  <a:pt x="21207" y="492"/>
                </a:lnTo>
                <a:lnTo>
                  <a:pt x="21169" y="378"/>
                </a:lnTo>
                <a:lnTo>
                  <a:pt x="21112" y="284"/>
                </a:lnTo>
                <a:lnTo>
                  <a:pt x="20999" y="152"/>
                </a:lnTo>
                <a:lnTo>
                  <a:pt x="20942" y="95"/>
                </a:lnTo>
                <a:lnTo>
                  <a:pt x="20867" y="57"/>
                </a:lnTo>
                <a:lnTo>
                  <a:pt x="20734" y="19"/>
                </a:lnTo>
                <a:lnTo>
                  <a:pt x="20602"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35"/>
        <p:cNvGrpSpPr/>
        <p:nvPr/>
      </p:nvGrpSpPr>
      <p:grpSpPr>
        <a:xfrm>
          <a:off x="0" y="0"/>
          <a:ext cx="0" cy="0"/>
          <a:chOff x="0" y="0"/>
          <a:chExt cx="0" cy="0"/>
        </a:xfrm>
      </p:grpSpPr>
      <p:sp>
        <p:nvSpPr>
          <p:cNvPr id="736" name="Google Shape;736;p30"/>
          <p:cNvSpPr txBox="1">
            <a:spLocks noGrp="1"/>
          </p:cNvSpPr>
          <p:nvPr>
            <p:ph type="title" hasCustomPrompt="1"/>
          </p:nvPr>
        </p:nvSpPr>
        <p:spPr>
          <a:xfrm>
            <a:off x="3296800" y="880968"/>
            <a:ext cx="5598400" cy="8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atin typeface="Cambria" panose="02040503050406030204" pitchFamily="18" charset="0"/>
                <a:ea typeface="Cambria" panose="02040503050406030204" pitchFamily="18" charset="0"/>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37" name="Google Shape;737;p30"/>
          <p:cNvSpPr txBox="1">
            <a:spLocks noGrp="1"/>
          </p:cNvSpPr>
          <p:nvPr>
            <p:ph type="subTitle" idx="1"/>
          </p:nvPr>
        </p:nvSpPr>
        <p:spPr>
          <a:xfrm>
            <a:off x="3296800" y="1839007"/>
            <a:ext cx="5598400" cy="487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sz="2133">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738" name="Google Shape;738;p30"/>
          <p:cNvSpPr txBox="1">
            <a:spLocks noGrp="1"/>
          </p:cNvSpPr>
          <p:nvPr>
            <p:ph type="title" idx="2" hasCustomPrompt="1"/>
          </p:nvPr>
        </p:nvSpPr>
        <p:spPr>
          <a:xfrm>
            <a:off x="3296800" y="2705549"/>
            <a:ext cx="5598400" cy="8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1"/>
                </a:solidFill>
                <a:latin typeface="Cambria" panose="02040503050406030204" pitchFamily="18" charset="0"/>
                <a:ea typeface="Cambria" panose="02040503050406030204" pitchFamily="18" charset="0"/>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39" name="Google Shape;739;p30"/>
          <p:cNvSpPr txBox="1">
            <a:spLocks noGrp="1"/>
          </p:cNvSpPr>
          <p:nvPr>
            <p:ph type="subTitle" idx="3"/>
          </p:nvPr>
        </p:nvSpPr>
        <p:spPr>
          <a:xfrm>
            <a:off x="3296800" y="3664219"/>
            <a:ext cx="5598400" cy="487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sz="2133">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740" name="Google Shape;740;p30"/>
          <p:cNvSpPr txBox="1">
            <a:spLocks noGrp="1"/>
          </p:cNvSpPr>
          <p:nvPr>
            <p:ph type="title" idx="4" hasCustomPrompt="1"/>
          </p:nvPr>
        </p:nvSpPr>
        <p:spPr>
          <a:xfrm>
            <a:off x="3296800" y="4530131"/>
            <a:ext cx="5598400" cy="8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atin typeface="Cambria" panose="02040503050406030204" pitchFamily="18" charset="0"/>
                <a:ea typeface="Cambria" panose="02040503050406030204" pitchFamily="18" charset="0"/>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1" name="Google Shape;741;p30"/>
          <p:cNvSpPr txBox="1">
            <a:spLocks noGrp="1"/>
          </p:cNvSpPr>
          <p:nvPr>
            <p:ph type="subTitle" idx="5"/>
          </p:nvPr>
        </p:nvSpPr>
        <p:spPr>
          <a:xfrm>
            <a:off x="3296800" y="5489432"/>
            <a:ext cx="5598400" cy="487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sz="2133">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742" name="Google Shape;742;p30"/>
          <p:cNvSpPr/>
          <p:nvPr/>
        </p:nvSpPr>
        <p:spPr>
          <a:xfrm rot="5400000" flipH="1">
            <a:off x="10153338" y="805418"/>
            <a:ext cx="2920529" cy="1241863"/>
          </a:xfrm>
          <a:custGeom>
            <a:avLst/>
            <a:gdLst/>
            <a:ahLst/>
            <a:cxnLst/>
            <a:rect l="l" t="t" r="r" b="b"/>
            <a:pathLst>
              <a:path w="55341" h="23532" extrusionOk="0">
                <a:moveTo>
                  <a:pt x="55341" y="23229"/>
                </a:moveTo>
                <a:lnTo>
                  <a:pt x="55341" y="23229"/>
                </a:lnTo>
                <a:lnTo>
                  <a:pt x="55341" y="23267"/>
                </a:lnTo>
                <a:lnTo>
                  <a:pt x="55322" y="23286"/>
                </a:lnTo>
                <a:lnTo>
                  <a:pt x="55322" y="23286"/>
                </a:lnTo>
                <a:lnTo>
                  <a:pt x="55171" y="23361"/>
                </a:lnTo>
                <a:lnTo>
                  <a:pt x="55171" y="23361"/>
                </a:lnTo>
                <a:lnTo>
                  <a:pt x="55039" y="23418"/>
                </a:lnTo>
                <a:lnTo>
                  <a:pt x="54906" y="23475"/>
                </a:lnTo>
                <a:lnTo>
                  <a:pt x="54755" y="23494"/>
                </a:lnTo>
                <a:lnTo>
                  <a:pt x="54623" y="23513"/>
                </a:lnTo>
                <a:lnTo>
                  <a:pt x="54623" y="23513"/>
                </a:lnTo>
                <a:lnTo>
                  <a:pt x="54415" y="23531"/>
                </a:lnTo>
                <a:lnTo>
                  <a:pt x="54415" y="23531"/>
                </a:lnTo>
                <a:lnTo>
                  <a:pt x="53999" y="23475"/>
                </a:lnTo>
                <a:lnTo>
                  <a:pt x="53564" y="23399"/>
                </a:lnTo>
                <a:lnTo>
                  <a:pt x="52714" y="23210"/>
                </a:lnTo>
                <a:lnTo>
                  <a:pt x="52714" y="23210"/>
                </a:lnTo>
                <a:lnTo>
                  <a:pt x="52525" y="23172"/>
                </a:lnTo>
                <a:lnTo>
                  <a:pt x="52336" y="23116"/>
                </a:lnTo>
                <a:lnTo>
                  <a:pt x="52147" y="23040"/>
                </a:lnTo>
                <a:lnTo>
                  <a:pt x="51996" y="22946"/>
                </a:lnTo>
                <a:lnTo>
                  <a:pt x="51844" y="22832"/>
                </a:lnTo>
                <a:lnTo>
                  <a:pt x="51693" y="22700"/>
                </a:lnTo>
                <a:lnTo>
                  <a:pt x="51561" y="22549"/>
                </a:lnTo>
                <a:lnTo>
                  <a:pt x="51447" y="22397"/>
                </a:lnTo>
                <a:lnTo>
                  <a:pt x="51447" y="22397"/>
                </a:lnTo>
                <a:lnTo>
                  <a:pt x="51240" y="22038"/>
                </a:lnTo>
                <a:lnTo>
                  <a:pt x="51032" y="21660"/>
                </a:lnTo>
                <a:lnTo>
                  <a:pt x="50918" y="21490"/>
                </a:lnTo>
                <a:lnTo>
                  <a:pt x="50805" y="21320"/>
                </a:lnTo>
                <a:lnTo>
                  <a:pt x="50673" y="21150"/>
                </a:lnTo>
                <a:lnTo>
                  <a:pt x="50521" y="21018"/>
                </a:lnTo>
                <a:lnTo>
                  <a:pt x="50521" y="21018"/>
                </a:lnTo>
                <a:lnTo>
                  <a:pt x="50389" y="20904"/>
                </a:lnTo>
                <a:lnTo>
                  <a:pt x="50238" y="20829"/>
                </a:lnTo>
                <a:lnTo>
                  <a:pt x="50087" y="20753"/>
                </a:lnTo>
                <a:lnTo>
                  <a:pt x="49935" y="20696"/>
                </a:lnTo>
                <a:lnTo>
                  <a:pt x="49614" y="20602"/>
                </a:lnTo>
                <a:lnTo>
                  <a:pt x="49293" y="20526"/>
                </a:lnTo>
                <a:lnTo>
                  <a:pt x="49293" y="20526"/>
                </a:lnTo>
                <a:lnTo>
                  <a:pt x="49104" y="20470"/>
                </a:lnTo>
                <a:lnTo>
                  <a:pt x="48915" y="20413"/>
                </a:lnTo>
                <a:lnTo>
                  <a:pt x="48726" y="20337"/>
                </a:lnTo>
                <a:lnTo>
                  <a:pt x="48575" y="20224"/>
                </a:lnTo>
                <a:lnTo>
                  <a:pt x="48575" y="20224"/>
                </a:lnTo>
                <a:lnTo>
                  <a:pt x="48423" y="20092"/>
                </a:lnTo>
                <a:lnTo>
                  <a:pt x="48272" y="19940"/>
                </a:lnTo>
                <a:lnTo>
                  <a:pt x="48026" y="19619"/>
                </a:lnTo>
                <a:lnTo>
                  <a:pt x="47781" y="19298"/>
                </a:lnTo>
                <a:lnTo>
                  <a:pt x="47592" y="18939"/>
                </a:lnTo>
                <a:lnTo>
                  <a:pt x="47592" y="18939"/>
                </a:lnTo>
                <a:lnTo>
                  <a:pt x="47478" y="18787"/>
                </a:lnTo>
                <a:lnTo>
                  <a:pt x="47365" y="18636"/>
                </a:lnTo>
                <a:lnTo>
                  <a:pt x="47252" y="18485"/>
                </a:lnTo>
                <a:lnTo>
                  <a:pt x="47119" y="18353"/>
                </a:lnTo>
                <a:lnTo>
                  <a:pt x="46987" y="18239"/>
                </a:lnTo>
                <a:lnTo>
                  <a:pt x="46836" y="18126"/>
                </a:lnTo>
                <a:lnTo>
                  <a:pt x="46666" y="18031"/>
                </a:lnTo>
                <a:lnTo>
                  <a:pt x="46496" y="17937"/>
                </a:lnTo>
                <a:lnTo>
                  <a:pt x="46496" y="17937"/>
                </a:lnTo>
                <a:lnTo>
                  <a:pt x="46250" y="17861"/>
                </a:lnTo>
                <a:lnTo>
                  <a:pt x="46004" y="17786"/>
                </a:lnTo>
                <a:lnTo>
                  <a:pt x="45758" y="17748"/>
                </a:lnTo>
                <a:lnTo>
                  <a:pt x="45494" y="17710"/>
                </a:lnTo>
                <a:lnTo>
                  <a:pt x="45229" y="17691"/>
                </a:lnTo>
                <a:lnTo>
                  <a:pt x="44984" y="17672"/>
                </a:lnTo>
                <a:lnTo>
                  <a:pt x="44454" y="17691"/>
                </a:lnTo>
                <a:lnTo>
                  <a:pt x="44454" y="17691"/>
                </a:lnTo>
                <a:lnTo>
                  <a:pt x="44001" y="17767"/>
                </a:lnTo>
                <a:lnTo>
                  <a:pt x="43566" y="17861"/>
                </a:lnTo>
                <a:lnTo>
                  <a:pt x="43112" y="17975"/>
                </a:lnTo>
                <a:lnTo>
                  <a:pt x="42678" y="18107"/>
                </a:lnTo>
                <a:lnTo>
                  <a:pt x="42678" y="18107"/>
                </a:lnTo>
                <a:lnTo>
                  <a:pt x="42489" y="18202"/>
                </a:lnTo>
                <a:lnTo>
                  <a:pt x="42300" y="18296"/>
                </a:lnTo>
                <a:lnTo>
                  <a:pt x="41941" y="18523"/>
                </a:lnTo>
                <a:lnTo>
                  <a:pt x="41581" y="18769"/>
                </a:lnTo>
                <a:lnTo>
                  <a:pt x="41241" y="19014"/>
                </a:lnTo>
                <a:lnTo>
                  <a:pt x="41241" y="19014"/>
                </a:lnTo>
                <a:lnTo>
                  <a:pt x="40580" y="19525"/>
                </a:lnTo>
                <a:lnTo>
                  <a:pt x="39918" y="20016"/>
                </a:lnTo>
                <a:lnTo>
                  <a:pt x="39918" y="20016"/>
                </a:lnTo>
                <a:lnTo>
                  <a:pt x="39654" y="20186"/>
                </a:lnTo>
                <a:lnTo>
                  <a:pt x="39370" y="20356"/>
                </a:lnTo>
                <a:lnTo>
                  <a:pt x="39219" y="20413"/>
                </a:lnTo>
                <a:lnTo>
                  <a:pt x="39049" y="20470"/>
                </a:lnTo>
                <a:lnTo>
                  <a:pt x="38898" y="20507"/>
                </a:lnTo>
                <a:lnTo>
                  <a:pt x="38727" y="20526"/>
                </a:lnTo>
                <a:lnTo>
                  <a:pt x="38727" y="20526"/>
                </a:lnTo>
                <a:lnTo>
                  <a:pt x="38463" y="20507"/>
                </a:lnTo>
                <a:lnTo>
                  <a:pt x="38217" y="20451"/>
                </a:lnTo>
                <a:lnTo>
                  <a:pt x="37971" y="20375"/>
                </a:lnTo>
                <a:lnTo>
                  <a:pt x="37726" y="20262"/>
                </a:lnTo>
                <a:lnTo>
                  <a:pt x="37726" y="20262"/>
                </a:lnTo>
                <a:lnTo>
                  <a:pt x="37404" y="20035"/>
                </a:lnTo>
                <a:lnTo>
                  <a:pt x="37253" y="19921"/>
                </a:lnTo>
                <a:lnTo>
                  <a:pt x="37121" y="19789"/>
                </a:lnTo>
                <a:lnTo>
                  <a:pt x="37008" y="19676"/>
                </a:lnTo>
                <a:lnTo>
                  <a:pt x="36894" y="19543"/>
                </a:lnTo>
                <a:lnTo>
                  <a:pt x="36800" y="19411"/>
                </a:lnTo>
                <a:lnTo>
                  <a:pt x="36724" y="19260"/>
                </a:lnTo>
                <a:lnTo>
                  <a:pt x="36648" y="19128"/>
                </a:lnTo>
                <a:lnTo>
                  <a:pt x="36592" y="18958"/>
                </a:lnTo>
                <a:lnTo>
                  <a:pt x="36554" y="18806"/>
                </a:lnTo>
                <a:lnTo>
                  <a:pt x="36516" y="18636"/>
                </a:lnTo>
                <a:lnTo>
                  <a:pt x="36516" y="18466"/>
                </a:lnTo>
                <a:lnTo>
                  <a:pt x="36497" y="18277"/>
                </a:lnTo>
                <a:lnTo>
                  <a:pt x="36516" y="18069"/>
                </a:lnTo>
                <a:lnTo>
                  <a:pt x="36535" y="17880"/>
                </a:lnTo>
                <a:lnTo>
                  <a:pt x="36535" y="17880"/>
                </a:lnTo>
                <a:lnTo>
                  <a:pt x="36611" y="17540"/>
                </a:lnTo>
                <a:lnTo>
                  <a:pt x="36667" y="17219"/>
                </a:lnTo>
                <a:lnTo>
                  <a:pt x="36686" y="17049"/>
                </a:lnTo>
                <a:lnTo>
                  <a:pt x="36686" y="16878"/>
                </a:lnTo>
                <a:lnTo>
                  <a:pt x="36686" y="16708"/>
                </a:lnTo>
                <a:lnTo>
                  <a:pt x="36667" y="16538"/>
                </a:lnTo>
                <a:lnTo>
                  <a:pt x="36667" y="16538"/>
                </a:lnTo>
                <a:lnTo>
                  <a:pt x="36611" y="16311"/>
                </a:lnTo>
                <a:lnTo>
                  <a:pt x="36516" y="16104"/>
                </a:lnTo>
                <a:lnTo>
                  <a:pt x="36422" y="15896"/>
                </a:lnTo>
                <a:lnTo>
                  <a:pt x="36308" y="15688"/>
                </a:lnTo>
                <a:lnTo>
                  <a:pt x="36195" y="15499"/>
                </a:lnTo>
                <a:lnTo>
                  <a:pt x="36044" y="15329"/>
                </a:lnTo>
                <a:lnTo>
                  <a:pt x="35741" y="14970"/>
                </a:lnTo>
                <a:lnTo>
                  <a:pt x="35401" y="14648"/>
                </a:lnTo>
                <a:lnTo>
                  <a:pt x="35061" y="14346"/>
                </a:lnTo>
                <a:lnTo>
                  <a:pt x="34343" y="13741"/>
                </a:lnTo>
                <a:lnTo>
                  <a:pt x="34343" y="13741"/>
                </a:lnTo>
                <a:lnTo>
                  <a:pt x="33983" y="13420"/>
                </a:lnTo>
                <a:lnTo>
                  <a:pt x="33643" y="13061"/>
                </a:lnTo>
                <a:lnTo>
                  <a:pt x="33492" y="12853"/>
                </a:lnTo>
                <a:lnTo>
                  <a:pt x="33341" y="12664"/>
                </a:lnTo>
                <a:lnTo>
                  <a:pt x="33190" y="12456"/>
                </a:lnTo>
                <a:lnTo>
                  <a:pt x="33076" y="12248"/>
                </a:lnTo>
                <a:lnTo>
                  <a:pt x="33076" y="12248"/>
                </a:lnTo>
                <a:lnTo>
                  <a:pt x="32849" y="11870"/>
                </a:lnTo>
                <a:lnTo>
                  <a:pt x="32641" y="11492"/>
                </a:lnTo>
                <a:lnTo>
                  <a:pt x="32528" y="11303"/>
                </a:lnTo>
                <a:lnTo>
                  <a:pt x="32377" y="11152"/>
                </a:lnTo>
                <a:lnTo>
                  <a:pt x="32226" y="11000"/>
                </a:lnTo>
                <a:lnTo>
                  <a:pt x="32037" y="10906"/>
                </a:lnTo>
                <a:lnTo>
                  <a:pt x="32037" y="10906"/>
                </a:lnTo>
                <a:lnTo>
                  <a:pt x="31867" y="10811"/>
                </a:lnTo>
                <a:lnTo>
                  <a:pt x="31678" y="10755"/>
                </a:lnTo>
                <a:lnTo>
                  <a:pt x="31507" y="10736"/>
                </a:lnTo>
                <a:lnTo>
                  <a:pt x="31318" y="10717"/>
                </a:lnTo>
                <a:lnTo>
                  <a:pt x="31129" y="10717"/>
                </a:lnTo>
                <a:lnTo>
                  <a:pt x="30959" y="10755"/>
                </a:lnTo>
                <a:lnTo>
                  <a:pt x="30770" y="10793"/>
                </a:lnTo>
                <a:lnTo>
                  <a:pt x="30600" y="10868"/>
                </a:lnTo>
                <a:lnTo>
                  <a:pt x="30600" y="10868"/>
                </a:lnTo>
                <a:lnTo>
                  <a:pt x="30373" y="10982"/>
                </a:lnTo>
                <a:lnTo>
                  <a:pt x="30147" y="11114"/>
                </a:lnTo>
                <a:lnTo>
                  <a:pt x="29712" y="11397"/>
                </a:lnTo>
                <a:lnTo>
                  <a:pt x="29712" y="11397"/>
                </a:lnTo>
                <a:lnTo>
                  <a:pt x="29466" y="11549"/>
                </a:lnTo>
                <a:lnTo>
                  <a:pt x="29202" y="11681"/>
                </a:lnTo>
                <a:lnTo>
                  <a:pt x="28937" y="11813"/>
                </a:lnTo>
                <a:lnTo>
                  <a:pt x="28691" y="11964"/>
                </a:lnTo>
                <a:lnTo>
                  <a:pt x="28691" y="11964"/>
                </a:lnTo>
                <a:lnTo>
                  <a:pt x="28294" y="12229"/>
                </a:lnTo>
                <a:lnTo>
                  <a:pt x="28068" y="12342"/>
                </a:lnTo>
                <a:lnTo>
                  <a:pt x="27860" y="12437"/>
                </a:lnTo>
                <a:lnTo>
                  <a:pt x="27860" y="12437"/>
                </a:lnTo>
                <a:lnTo>
                  <a:pt x="27614" y="12531"/>
                </a:lnTo>
                <a:lnTo>
                  <a:pt x="27406" y="12588"/>
                </a:lnTo>
                <a:lnTo>
                  <a:pt x="27217" y="12626"/>
                </a:lnTo>
                <a:lnTo>
                  <a:pt x="27047" y="12626"/>
                </a:lnTo>
                <a:lnTo>
                  <a:pt x="26858" y="12607"/>
                </a:lnTo>
                <a:lnTo>
                  <a:pt x="26688" y="12569"/>
                </a:lnTo>
                <a:lnTo>
                  <a:pt x="26234" y="12456"/>
                </a:lnTo>
                <a:lnTo>
                  <a:pt x="26234" y="12456"/>
                </a:lnTo>
                <a:lnTo>
                  <a:pt x="25932" y="12399"/>
                </a:lnTo>
                <a:lnTo>
                  <a:pt x="25629" y="12380"/>
                </a:lnTo>
                <a:lnTo>
                  <a:pt x="25327" y="12361"/>
                </a:lnTo>
                <a:lnTo>
                  <a:pt x="25025" y="12380"/>
                </a:lnTo>
                <a:lnTo>
                  <a:pt x="25025" y="12380"/>
                </a:lnTo>
                <a:lnTo>
                  <a:pt x="24420" y="12380"/>
                </a:lnTo>
                <a:lnTo>
                  <a:pt x="24117" y="12418"/>
                </a:lnTo>
                <a:lnTo>
                  <a:pt x="23815" y="12456"/>
                </a:lnTo>
                <a:lnTo>
                  <a:pt x="23815" y="12456"/>
                </a:lnTo>
                <a:lnTo>
                  <a:pt x="23475" y="12550"/>
                </a:lnTo>
                <a:lnTo>
                  <a:pt x="23135" y="12645"/>
                </a:lnTo>
                <a:lnTo>
                  <a:pt x="22794" y="12739"/>
                </a:lnTo>
                <a:lnTo>
                  <a:pt x="22435" y="12834"/>
                </a:lnTo>
                <a:lnTo>
                  <a:pt x="22435" y="12834"/>
                </a:lnTo>
                <a:lnTo>
                  <a:pt x="21660" y="13004"/>
                </a:lnTo>
                <a:lnTo>
                  <a:pt x="21263" y="13079"/>
                </a:lnTo>
                <a:lnTo>
                  <a:pt x="20866" y="13155"/>
                </a:lnTo>
                <a:lnTo>
                  <a:pt x="20470" y="13193"/>
                </a:lnTo>
                <a:lnTo>
                  <a:pt x="20054" y="13193"/>
                </a:lnTo>
                <a:lnTo>
                  <a:pt x="19865" y="13174"/>
                </a:lnTo>
                <a:lnTo>
                  <a:pt x="19657" y="13155"/>
                </a:lnTo>
                <a:lnTo>
                  <a:pt x="19468" y="13098"/>
                </a:lnTo>
                <a:lnTo>
                  <a:pt x="19279" y="13042"/>
                </a:lnTo>
                <a:lnTo>
                  <a:pt x="19279" y="13042"/>
                </a:lnTo>
                <a:lnTo>
                  <a:pt x="18580" y="12739"/>
                </a:lnTo>
                <a:lnTo>
                  <a:pt x="18220" y="12607"/>
                </a:lnTo>
                <a:lnTo>
                  <a:pt x="17842" y="12494"/>
                </a:lnTo>
                <a:lnTo>
                  <a:pt x="17842" y="12494"/>
                </a:lnTo>
                <a:lnTo>
                  <a:pt x="17370" y="12380"/>
                </a:lnTo>
                <a:lnTo>
                  <a:pt x="17124" y="12342"/>
                </a:lnTo>
                <a:lnTo>
                  <a:pt x="16860" y="12305"/>
                </a:lnTo>
                <a:lnTo>
                  <a:pt x="16614" y="12286"/>
                </a:lnTo>
                <a:lnTo>
                  <a:pt x="16368" y="12286"/>
                </a:lnTo>
                <a:lnTo>
                  <a:pt x="16122" y="12305"/>
                </a:lnTo>
                <a:lnTo>
                  <a:pt x="15877" y="12361"/>
                </a:lnTo>
                <a:lnTo>
                  <a:pt x="15877" y="12361"/>
                </a:lnTo>
                <a:lnTo>
                  <a:pt x="15631" y="12418"/>
                </a:lnTo>
                <a:lnTo>
                  <a:pt x="15385" y="12512"/>
                </a:lnTo>
                <a:lnTo>
                  <a:pt x="14913" y="12701"/>
                </a:lnTo>
                <a:lnTo>
                  <a:pt x="14913" y="12701"/>
                </a:lnTo>
                <a:lnTo>
                  <a:pt x="14157" y="12966"/>
                </a:lnTo>
                <a:lnTo>
                  <a:pt x="13401" y="13231"/>
                </a:lnTo>
                <a:lnTo>
                  <a:pt x="13401" y="13231"/>
                </a:lnTo>
                <a:lnTo>
                  <a:pt x="13023" y="13344"/>
                </a:lnTo>
                <a:lnTo>
                  <a:pt x="12645" y="13457"/>
                </a:lnTo>
                <a:lnTo>
                  <a:pt x="12267" y="13533"/>
                </a:lnTo>
                <a:lnTo>
                  <a:pt x="12078" y="13571"/>
                </a:lnTo>
                <a:lnTo>
                  <a:pt x="11870" y="13590"/>
                </a:lnTo>
                <a:lnTo>
                  <a:pt x="11870" y="13590"/>
                </a:lnTo>
                <a:lnTo>
                  <a:pt x="11567" y="13590"/>
                </a:lnTo>
                <a:lnTo>
                  <a:pt x="11246" y="13552"/>
                </a:lnTo>
                <a:lnTo>
                  <a:pt x="10944" y="13476"/>
                </a:lnTo>
                <a:lnTo>
                  <a:pt x="10641" y="13363"/>
                </a:lnTo>
                <a:lnTo>
                  <a:pt x="10339" y="13231"/>
                </a:lnTo>
                <a:lnTo>
                  <a:pt x="10074" y="13042"/>
                </a:lnTo>
                <a:lnTo>
                  <a:pt x="9829" y="12853"/>
                </a:lnTo>
                <a:lnTo>
                  <a:pt x="9602" y="12626"/>
                </a:lnTo>
                <a:lnTo>
                  <a:pt x="9602" y="12626"/>
                </a:lnTo>
                <a:lnTo>
                  <a:pt x="9318" y="12305"/>
                </a:lnTo>
                <a:lnTo>
                  <a:pt x="9016" y="11983"/>
                </a:lnTo>
                <a:lnTo>
                  <a:pt x="8713" y="11643"/>
                </a:lnTo>
                <a:lnTo>
                  <a:pt x="8600" y="11454"/>
                </a:lnTo>
                <a:lnTo>
                  <a:pt x="8468" y="11265"/>
                </a:lnTo>
                <a:lnTo>
                  <a:pt x="8468" y="11265"/>
                </a:lnTo>
                <a:lnTo>
                  <a:pt x="8411" y="11114"/>
                </a:lnTo>
                <a:lnTo>
                  <a:pt x="8354" y="10963"/>
                </a:lnTo>
                <a:lnTo>
                  <a:pt x="8260" y="10622"/>
                </a:lnTo>
                <a:lnTo>
                  <a:pt x="8260" y="10622"/>
                </a:lnTo>
                <a:lnTo>
                  <a:pt x="8184" y="10301"/>
                </a:lnTo>
                <a:lnTo>
                  <a:pt x="8128" y="9961"/>
                </a:lnTo>
                <a:lnTo>
                  <a:pt x="8128" y="9640"/>
                </a:lnTo>
                <a:lnTo>
                  <a:pt x="8146" y="9469"/>
                </a:lnTo>
                <a:lnTo>
                  <a:pt x="8165" y="9299"/>
                </a:lnTo>
                <a:lnTo>
                  <a:pt x="8165" y="9299"/>
                </a:lnTo>
                <a:lnTo>
                  <a:pt x="8222" y="9073"/>
                </a:lnTo>
                <a:lnTo>
                  <a:pt x="8279" y="8865"/>
                </a:lnTo>
                <a:lnTo>
                  <a:pt x="8430" y="8411"/>
                </a:lnTo>
                <a:lnTo>
                  <a:pt x="8600" y="7976"/>
                </a:lnTo>
                <a:lnTo>
                  <a:pt x="8732" y="7523"/>
                </a:lnTo>
                <a:lnTo>
                  <a:pt x="8789" y="7296"/>
                </a:lnTo>
                <a:lnTo>
                  <a:pt x="8827" y="7069"/>
                </a:lnTo>
                <a:lnTo>
                  <a:pt x="8846" y="6842"/>
                </a:lnTo>
                <a:lnTo>
                  <a:pt x="8827" y="6616"/>
                </a:lnTo>
                <a:lnTo>
                  <a:pt x="8808" y="6408"/>
                </a:lnTo>
                <a:lnTo>
                  <a:pt x="8732" y="6181"/>
                </a:lnTo>
                <a:lnTo>
                  <a:pt x="8638" y="5973"/>
                </a:lnTo>
                <a:lnTo>
                  <a:pt x="8506" y="5765"/>
                </a:lnTo>
                <a:lnTo>
                  <a:pt x="8506" y="5765"/>
                </a:lnTo>
                <a:lnTo>
                  <a:pt x="8411" y="5633"/>
                </a:lnTo>
                <a:lnTo>
                  <a:pt x="8298" y="5519"/>
                </a:lnTo>
                <a:lnTo>
                  <a:pt x="8165" y="5406"/>
                </a:lnTo>
                <a:lnTo>
                  <a:pt x="8033" y="5330"/>
                </a:lnTo>
                <a:lnTo>
                  <a:pt x="8033" y="5330"/>
                </a:lnTo>
                <a:lnTo>
                  <a:pt x="7825" y="5236"/>
                </a:lnTo>
                <a:lnTo>
                  <a:pt x="7636" y="5160"/>
                </a:lnTo>
                <a:lnTo>
                  <a:pt x="7447" y="5066"/>
                </a:lnTo>
                <a:lnTo>
                  <a:pt x="7258" y="4971"/>
                </a:lnTo>
                <a:lnTo>
                  <a:pt x="7258" y="4971"/>
                </a:lnTo>
                <a:lnTo>
                  <a:pt x="7145" y="4877"/>
                </a:lnTo>
                <a:lnTo>
                  <a:pt x="7031" y="4782"/>
                </a:lnTo>
                <a:lnTo>
                  <a:pt x="6937" y="4669"/>
                </a:lnTo>
                <a:lnTo>
                  <a:pt x="6861" y="4555"/>
                </a:lnTo>
                <a:lnTo>
                  <a:pt x="6786" y="4423"/>
                </a:lnTo>
                <a:lnTo>
                  <a:pt x="6729" y="4291"/>
                </a:lnTo>
                <a:lnTo>
                  <a:pt x="6691" y="4158"/>
                </a:lnTo>
                <a:lnTo>
                  <a:pt x="6653" y="4007"/>
                </a:lnTo>
                <a:lnTo>
                  <a:pt x="6653" y="4007"/>
                </a:lnTo>
                <a:lnTo>
                  <a:pt x="6616" y="3516"/>
                </a:lnTo>
                <a:lnTo>
                  <a:pt x="6597" y="3270"/>
                </a:lnTo>
                <a:lnTo>
                  <a:pt x="6559" y="3024"/>
                </a:lnTo>
                <a:lnTo>
                  <a:pt x="6521" y="2911"/>
                </a:lnTo>
                <a:lnTo>
                  <a:pt x="6483" y="2798"/>
                </a:lnTo>
                <a:lnTo>
                  <a:pt x="6427" y="2684"/>
                </a:lnTo>
                <a:lnTo>
                  <a:pt x="6351" y="2590"/>
                </a:lnTo>
                <a:lnTo>
                  <a:pt x="6275" y="2514"/>
                </a:lnTo>
                <a:lnTo>
                  <a:pt x="6181" y="2438"/>
                </a:lnTo>
                <a:lnTo>
                  <a:pt x="6067" y="2382"/>
                </a:lnTo>
                <a:lnTo>
                  <a:pt x="5935" y="2325"/>
                </a:lnTo>
                <a:lnTo>
                  <a:pt x="5935" y="2325"/>
                </a:lnTo>
                <a:lnTo>
                  <a:pt x="5633" y="2268"/>
                </a:lnTo>
                <a:lnTo>
                  <a:pt x="5330" y="2231"/>
                </a:lnTo>
                <a:lnTo>
                  <a:pt x="5028" y="2212"/>
                </a:lnTo>
                <a:lnTo>
                  <a:pt x="4725" y="2212"/>
                </a:lnTo>
                <a:lnTo>
                  <a:pt x="4121" y="2193"/>
                </a:lnTo>
                <a:lnTo>
                  <a:pt x="3799" y="2174"/>
                </a:lnTo>
                <a:lnTo>
                  <a:pt x="3497" y="2117"/>
                </a:lnTo>
                <a:lnTo>
                  <a:pt x="3497" y="2117"/>
                </a:lnTo>
                <a:lnTo>
                  <a:pt x="3270" y="2060"/>
                </a:lnTo>
                <a:lnTo>
                  <a:pt x="3024" y="1947"/>
                </a:lnTo>
                <a:lnTo>
                  <a:pt x="2817" y="1834"/>
                </a:lnTo>
                <a:lnTo>
                  <a:pt x="2590" y="1720"/>
                </a:lnTo>
                <a:lnTo>
                  <a:pt x="2590" y="1720"/>
                </a:lnTo>
                <a:lnTo>
                  <a:pt x="2325" y="1531"/>
                </a:lnTo>
                <a:lnTo>
                  <a:pt x="2061" y="1342"/>
                </a:lnTo>
                <a:lnTo>
                  <a:pt x="1815" y="1115"/>
                </a:lnTo>
                <a:lnTo>
                  <a:pt x="1588" y="889"/>
                </a:lnTo>
                <a:lnTo>
                  <a:pt x="1588" y="889"/>
                </a:lnTo>
                <a:lnTo>
                  <a:pt x="1380" y="719"/>
                </a:lnTo>
                <a:lnTo>
                  <a:pt x="1134" y="586"/>
                </a:lnTo>
                <a:lnTo>
                  <a:pt x="889" y="473"/>
                </a:lnTo>
                <a:lnTo>
                  <a:pt x="624" y="359"/>
                </a:lnTo>
                <a:lnTo>
                  <a:pt x="624" y="359"/>
                </a:lnTo>
                <a:lnTo>
                  <a:pt x="378" y="265"/>
                </a:lnTo>
                <a:lnTo>
                  <a:pt x="378" y="265"/>
                </a:lnTo>
                <a:lnTo>
                  <a:pt x="208" y="208"/>
                </a:lnTo>
                <a:lnTo>
                  <a:pt x="57" y="133"/>
                </a:lnTo>
                <a:lnTo>
                  <a:pt x="57" y="133"/>
                </a:lnTo>
                <a:lnTo>
                  <a:pt x="19" y="114"/>
                </a:lnTo>
                <a:lnTo>
                  <a:pt x="0" y="76"/>
                </a:lnTo>
                <a:lnTo>
                  <a:pt x="0" y="76"/>
                </a:lnTo>
                <a:lnTo>
                  <a:pt x="0" y="19"/>
                </a:lnTo>
                <a:lnTo>
                  <a:pt x="0" y="19"/>
                </a:lnTo>
                <a:lnTo>
                  <a:pt x="19" y="0"/>
                </a:lnTo>
                <a:lnTo>
                  <a:pt x="57" y="0"/>
                </a:lnTo>
                <a:lnTo>
                  <a:pt x="57" y="0"/>
                </a:lnTo>
                <a:lnTo>
                  <a:pt x="76" y="19"/>
                </a:lnTo>
                <a:lnTo>
                  <a:pt x="76" y="38"/>
                </a:lnTo>
                <a:lnTo>
                  <a:pt x="76" y="38"/>
                </a:lnTo>
                <a:lnTo>
                  <a:pt x="227" y="133"/>
                </a:lnTo>
                <a:lnTo>
                  <a:pt x="397" y="189"/>
                </a:lnTo>
                <a:lnTo>
                  <a:pt x="567" y="246"/>
                </a:lnTo>
                <a:lnTo>
                  <a:pt x="737" y="322"/>
                </a:lnTo>
                <a:lnTo>
                  <a:pt x="737" y="322"/>
                </a:lnTo>
                <a:lnTo>
                  <a:pt x="870" y="359"/>
                </a:lnTo>
                <a:lnTo>
                  <a:pt x="54623" y="359"/>
                </a:lnTo>
                <a:lnTo>
                  <a:pt x="54623" y="23437"/>
                </a:lnTo>
                <a:lnTo>
                  <a:pt x="54623" y="23437"/>
                </a:lnTo>
                <a:lnTo>
                  <a:pt x="54793" y="23399"/>
                </a:lnTo>
                <a:lnTo>
                  <a:pt x="54963" y="23361"/>
                </a:lnTo>
                <a:lnTo>
                  <a:pt x="55133" y="23305"/>
                </a:lnTo>
                <a:lnTo>
                  <a:pt x="55284" y="23210"/>
                </a:lnTo>
                <a:lnTo>
                  <a:pt x="55284" y="23210"/>
                </a:lnTo>
                <a:lnTo>
                  <a:pt x="55322" y="23210"/>
                </a:lnTo>
                <a:lnTo>
                  <a:pt x="55341" y="23229"/>
                </a:lnTo>
                <a:lnTo>
                  <a:pt x="55341" y="23229"/>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743" name="Google Shape;743;p30"/>
          <p:cNvSpPr/>
          <p:nvPr/>
        </p:nvSpPr>
        <p:spPr>
          <a:xfrm rot="10800000">
            <a:off x="10811732" y="5158209"/>
            <a:ext cx="1778195" cy="1737625"/>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744" name="Google Shape;744;p30"/>
          <p:cNvSpPr/>
          <p:nvPr/>
        </p:nvSpPr>
        <p:spPr>
          <a:xfrm flipH="1">
            <a:off x="9047631" y="5950625"/>
            <a:ext cx="3881947" cy="919083"/>
          </a:xfrm>
          <a:custGeom>
            <a:avLst/>
            <a:gdLst/>
            <a:ahLst/>
            <a:cxnLst/>
            <a:rect l="l" t="t" r="r" b="b"/>
            <a:pathLst>
              <a:path w="47819" h="11322" extrusionOk="0">
                <a:moveTo>
                  <a:pt x="20470" y="0"/>
                </a:moveTo>
                <a:lnTo>
                  <a:pt x="20337" y="19"/>
                </a:lnTo>
                <a:lnTo>
                  <a:pt x="20148" y="114"/>
                </a:lnTo>
                <a:lnTo>
                  <a:pt x="19978" y="208"/>
                </a:lnTo>
                <a:lnTo>
                  <a:pt x="19638" y="435"/>
                </a:lnTo>
                <a:lnTo>
                  <a:pt x="19317" y="681"/>
                </a:lnTo>
                <a:lnTo>
                  <a:pt x="19128" y="794"/>
                </a:lnTo>
                <a:lnTo>
                  <a:pt x="18939" y="870"/>
                </a:lnTo>
                <a:lnTo>
                  <a:pt x="18712" y="945"/>
                </a:lnTo>
                <a:lnTo>
                  <a:pt x="18466" y="983"/>
                </a:lnTo>
                <a:lnTo>
                  <a:pt x="17994" y="1059"/>
                </a:lnTo>
                <a:lnTo>
                  <a:pt x="17786" y="1078"/>
                </a:lnTo>
                <a:lnTo>
                  <a:pt x="17597" y="1116"/>
                </a:lnTo>
                <a:lnTo>
                  <a:pt x="17294" y="1229"/>
                </a:lnTo>
                <a:lnTo>
                  <a:pt x="17011" y="1380"/>
                </a:lnTo>
                <a:lnTo>
                  <a:pt x="16860" y="1456"/>
                </a:lnTo>
                <a:lnTo>
                  <a:pt x="16709" y="1531"/>
                </a:lnTo>
                <a:lnTo>
                  <a:pt x="16557" y="1588"/>
                </a:lnTo>
                <a:lnTo>
                  <a:pt x="16406" y="1607"/>
                </a:lnTo>
                <a:lnTo>
                  <a:pt x="16255" y="1607"/>
                </a:lnTo>
                <a:lnTo>
                  <a:pt x="16123" y="1569"/>
                </a:lnTo>
                <a:lnTo>
                  <a:pt x="15990" y="1475"/>
                </a:lnTo>
                <a:lnTo>
                  <a:pt x="15858" y="1342"/>
                </a:lnTo>
                <a:lnTo>
                  <a:pt x="15688" y="1097"/>
                </a:lnTo>
                <a:lnTo>
                  <a:pt x="15612" y="1002"/>
                </a:lnTo>
                <a:lnTo>
                  <a:pt x="15556" y="983"/>
                </a:lnTo>
                <a:lnTo>
                  <a:pt x="15499" y="945"/>
                </a:lnTo>
                <a:lnTo>
                  <a:pt x="15367" y="945"/>
                </a:lnTo>
                <a:lnTo>
                  <a:pt x="15215" y="964"/>
                </a:lnTo>
                <a:lnTo>
                  <a:pt x="15064" y="1021"/>
                </a:lnTo>
                <a:lnTo>
                  <a:pt x="14913" y="1078"/>
                </a:lnTo>
                <a:lnTo>
                  <a:pt x="14762" y="1153"/>
                </a:lnTo>
                <a:lnTo>
                  <a:pt x="14611" y="1248"/>
                </a:lnTo>
                <a:lnTo>
                  <a:pt x="14384" y="1437"/>
                </a:lnTo>
                <a:lnTo>
                  <a:pt x="14214" y="1607"/>
                </a:lnTo>
                <a:lnTo>
                  <a:pt x="14044" y="1777"/>
                </a:lnTo>
                <a:lnTo>
                  <a:pt x="13722" y="2155"/>
                </a:lnTo>
                <a:lnTo>
                  <a:pt x="13533" y="2382"/>
                </a:lnTo>
                <a:lnTo>
                  <a:pt x="13325" y="2590"/>
                </a:lnTo>
                <a:lnTo>
                  <a:pt x="13117" y="2798"/>
                </a:lnTo>
                <a:lnTo>
                  <a:pt x="12891" y="2987"/>
                </a:lnTo>
                <a:lnTo>
                  <a:pt x="12702" y="3119"/>
                </a:lnTo>
                <a:lnTo>
                  <a:pt x="12494" y="3251"/>
                </a:lnTo>
                <a:lnTo>
                  <a:pt x="12305" y="3327"/>
                </a:lnTo>
                <a:lnTo>
                  <a:pt x="12135" y="3421"/>
                </a:lnTo>
                <a:lnTo>
                  <a:pt x="11927" y="3592"/>
                </a:lnTo>
                <a:lnTo>
                  <a:pt x="11738" y="3781"/>
                </a:lnTo>
                <a:lnTo>
                  <a:pt x="11568" y="3988"/>
                </a:lnTo>
                <a:lnTo>
                  <a:pt x="11416" y="4196"/>
                </a:lnTo>
                <a:lnTo>
                  <a:pt x="11209" y="4555"/>
                </a:lnTo>
                <a:lnTo>
                  <a:pt x="11020" y="4933"/>
                </a:lnTo>
                <a:lnTo>
                  <a:pt x="10812" y="5312"/>
                </a:lnTo>
                <a:lnTo>
                  <a:pt x="10717" y="5482"/>
                </a:lnTo>
                <a:lnTo>
                  <a:pt x="10585" y="5671"/>
                </a:lnTo>
                <a:lnTo>
                  <a:pt x="10453" y="5822"/>
                </a:lnTo>
                <a:lnTo>
                  <a:pt x="10301" y="5954"/>
                </a:lnTo>
                <a:lnTo>
                  <a:pt x="10131" y="6086"/>
                </a:lnTo>
                <a:lnTo>
                  <a:pt x="9942" y="6181"/>
                </a:lnTo>
                <a:lnTo>
                  <a:pt x="9810" y="6275"/>
                </a:lnTo>
                <a:lnTo>
                  <a:pt x="9697" y="6389"/>
                </a:lnTo>
                <a:lnTo>
                  <a:pt x="9564" y="6502"/>
                </a:lnTo>
                <a:lnTo>
                  <a:pt x="9432" y="6597"/>
                </a:lnTo>
                <a:lnTo>
                  <a:pt x="9262" y="6710"/>
                </a:lnTo>
                <a:lnTo>
                  <a:pt x="9092" y="6824"/>
                </a:lnTo>
                <a:lnTo>
                  <a:pt x="8903" y="6899"/>
                </a:lnTo>
                <a:lnTo>
                  <a:pt x="8695" y="6937"/>
                </a:lnTo>
                <a:lnTo>
                  <a:pt x="8581" y="6956"/>
                </a:lnTo>
                <a:lnTo>
                  <a:pt x="8468" y="6956"/>
                </a:lnTo>
                <a:lnTo>
                  <a:pt x="8241" y="6937"/>
                </a:lnTo>
                <a:lnTo>
                  <a:pt x="8071" y="6937"/>
                </a:lnTo>
                <a:lnTo>
                  <a:pt x="7901" y="6956"/>
                </a:lnTo>
                <a:lnTo>
                  <a:pt x="7580" y="6994"/>
                </a:lnTo>
                <a:lnTo>
                  <a:pt x="7315" y="6994"/>
                </a:lnTo>
                <a:lnTo>
                  <a:pt x="7183" y="7013"/>
                </a:lnTo>
                <a:lnTo>
                  <a:pt x="7069" y="7031"/>
                </a:lnTo>
                <a:lnTo>
                  <a:pt x="6672" y="7126"/>
                </a:lnTo>
                <a:lnTo>
                  <a:pt x="6465" y="7164"/>
                </a:lnTo>
                <a:lnTo>
                  <a:pt x="6257" y="7183"/>
                </a:lnTo>
                <a:lnTo>
                  <a:pt x="6105" y="7183"/>
                </a:lnTo>
                <a:lnTo>
                  <a:pt x="5954" y="7164"/>
                </a:lnTo>
                <a:lnTo>
                  <a:pt x="5784" y="7126"/>
                </a:lnTo>
                <a:lnTo>
                  <a:pt x="5633" y="7088"/>
                </a:lnTo>
                <a:lnTo>
                  <a:pt x="5501" y="7013"/>
                </a:lnTo>
                <a:lnTo>
                  <a:pt x="5368" y="6918"/>
                </a:lnTo>
                <a:lnTo>
                  <a:pt x="5236" y="6824"/>
                </a:lnTo>
                <a:lnTo>
                  <a:pt x="5141" y="6691"/>
                </a:lnTo>
                <a:lnTo>
                  <a:pt x="5085" y="6616"/>
                </a:lnTo>
                <a:lnTo>
                  <a:pt x="4990" y="6559"/>
                </a:lnTo>
                <a:lnTo>
                  <a:pt x="4915" y="6521"/>
                </a:lnTo>
                <a:lnTo>
                  <a:pt x="4820" y="6502"/>
                </a:lnTo>
                <a:lnTo>
                  <a:pt x="4745" y="6483"/>
                </a:lnTo>
                <a:lnTo>
                  <a:pt x="4650" y="6502"/>
                </a:lnTo>
                <a:lnTo>
                  <a:pt x="4556" y="6540"/>
                </a:lnTo>
                <a:lnTo>
                  <a:pt x="4461" y="6597"/>
                </a:lnTo>
                <a:lnTo>
                  <a:pt x="4310" y="6710"/>
                </a:lnTo>
                <a:lnTo>
                  <a:pt x="4178" y="6861"/>
                </a:lnTo>
                <a:lnTo>
                  <a:pt x="4026" y="6994"/>
                </a:lnTo>
                <a:lnTo>
                  <a:pt x="3875" y="7107"/>
                </a:lnTo>
                <a:lnTo>
                  <a:pt x="3629" y="7277"/>
                </a:lnTo>
                <a:lnTo>
                  <a:pt x="3308" y="7447"/>
                </a:lnTo>
                <a:lnTo>
                  <a:pt x="3157" y="7504"/>
                </a:lnTo>
                <a:lnTo>
                  <a:pt x="3006" y="7561"/>
                </a:lnTo>
                <a:lnTo>
                  <a:pt x="2855" y="7580"/>
                </a:lnTo>
                <a:lnTo>
                  <a:pt x="2703" y="7580"/>
                </a:lnTo>
                <a:lnTo>
                  <a:pt x="2439" y="7523"/>
                </a:lnTo>
                <a:lnTo>
                  <a:pt x="2174" y="7447"/>
                </a:lnTo>
                <a:lnTo>
                  <a:pt x="1872" y="7372"/>
                </a:lnTo>
                <a:lnTo>
                  <a:pt x="1569" y="7258"/>
                </a:lnTo>
                <a:lnTo>
                  <a:pt x="1418" y="7202"/>
                </a:lnTo>
                <a:lnTo>
                  <a:pt x="1286" y="7107"/>
                </a:lnTo>
                <a:lnTo>
                  <a:pt x="1040" y="6937"/>
                </a:lnTo>
                <a:lnTo>
                  <a:pt x="927" y="6880"/>
                </a:lnTo>
                <a:lnTo>
                  <a:pt x="813" y="6842"/>
                </a:lnTo>
                <a:lnTo>
                  <a:pt x="568" y="6786"/>
                </a:lnTo>
                <a:lnTo>
                  <a:pt x="284" y="6729"/>
                </a:lnTo>
                <a:lnTo>
                  <a:pt x="1" y="6672"/>
                </a:lnTo>
                <a:lnTo>
                  <a:pt x="1" y="11114"/>
                </a:lnTo>
                <a:lnTo>
                  <a:pt x="47516" y="11114"/>
                </a:lnTo>
                <a:lnTo>
                  <a:pt x="47649" y="11208"/>
                </a:lnTo>
                <a:lnTo>
                  <a:pt x="47781" y="11322"/>
                </a:lnTo>
                <a:lnTo>
                  <a:pt x="47819" y="11322"/>
                </a:lnTo>
                <a:lnTo>
                  <a:pt x="47819" y="11284"/>
                </a:lnTo>
                <a:lnTo>
                  <a:pt x="47724" y="11227"/>
                </a:lnTo>
                <a:lnTo>
                  <a:pt x="47592" y="11114"/>
                </a:lnTo>
                <a:lnTo>
                  <a:pt x="47327" y="10963"/>
                </a:lnTo>
                <a:lnTo>
                  <a:pt x="47063" y="10849"/>
                </a:lnTo>
                <a:lnTo>
                  <a:pt x="46496" y="10679"/>
                </a:lnTo>
                <a:lnTo>
                  <a:pt x="46099" y="10547"/>
                </a:lnTo>
                <a:lnTo>
                  <a:pt x="45910" y="10471"/>
                </a:lnTo>
                <a:lnTo>
                  <a:pt x="45721" y="10377"/>
                </a:lnTo>
                <a:lnTo>
                  <a:pt x="45589" y="10282"/>
                </a:lnTo>
                <a:lnTo>
                  <a:pt x="45475" y="10207"/>
                </a:lnTo>
                <a:lnTo>
                  <a:pt x="45229" y="10018"/>
                </a:lnTo>
                <a:lnTo>
                  <a:pt x="45097" y="9942"/>
                </a:lnTo>
                <a:lnTo>
                  <a:pt x="45003" y="9885"/>
                </a:lnTo>
                <a:lnTo>
                  <a:pt x="44889" y="9848"/>
                </a:lnTo>
                <a:lnTo>
                  <a:pt x="44795" y="9829"/>
                </a:lnTo>
                <a:lnTo>
                  <a:pt x="44587" y="9810"/>
                </a:lnTo>
                <a:lnTo>
                  <a:pt x="44322" y="9829"/>
                </a:lnTo>
                <a:lnTo>
                  <a:pt x="43850" y="9848"/>
                </a:lnTo>
                <a:lnTo>
                  <a:pt x="43358" y="9829"/>
                </a:lnTo>
                <a:lnTo>
                  <a:pt x="43094" y="9810"/>
                </a:lnTo>
                <a:lnTo>
                  <a:pt x="42867" y="9772"/>
                </a:lnTo>
                <a:lnTo>
                  <a:pt x="42640" y="9696"/>
                </a:lnTo>
                <a:lnTo>
                  <a:pt x="42413" y="9621"/>
                </a:lnTo>
                <a:lnTo>
                  <a:pt x="42300" y="9526"/>
                </a:lnTo>
                <a:lnTo>
                  <a:pt x="42205" y="9432"/>
                </a:lnTo>
                <a:lnTo>
                  <a:pt x="41790" y="8978"/>
                </a:lnTo>
                <a:lnTo>
                  <a:pt x="41676" y="8827"/>
                </a:lnTo>
                <a:lnTo>
                  <a:pt x="41563" y="8676"/>
                </a:lnTo>
                <a:lnTo>
                  <a:pt x="41430" y="8468"/>
                </a:lnTo>
                <a:lnTo>
                  <a:pt x="41355" y="8373"/>
                </a:lnTo>
                <a:lnTo>
                  <a:pt x="41260" y="8279"/>
                </a:lnTo>
                <a:lnTo>
                  <a:pt x="41185" y="8222"/>
                </a:lnTo>
                <a:lnTo>
                  <a:pt x="41109" y="8165"/>
                </a:lnTo>
                <a:lnTo>
                  <a:pt x="40920" y="8090"/>
                </a:lnTo>
                <a:lnTo>
                  <a:pt x="40731" y="8052"/>
                </a:lnTo>
                <a:lnTo>
                  <a:pt x="40523" y="8014"/>
                </a:lnTo>
                <a:lnTo>
                  <a:pt x="40240" y="7995"/>
                </a:lnTo>
                <a:lnTo>
                  <a:pt x="39937" y="8014"/>
                </a:lnTo>
                <a:lnTo>
                  <a:pt x="39654" y="8052"/>
                </a:lnTo>
                <a:lnTo>
                  <a:pt x="39351" y="8090"/>
                </a:lnTo>
                <a:lnTo>
                  <a:pt x="38822" y="8165"/>
                </a:lnTo>
                <a:lnTo>
                  <a:pt x="38539" y="8203"/>
                </a:lnTo>
                <a:lnTo>
                  <a:pt x="38274" y="8222"/>
                </a:lnTo>
                <a:lnTo>
                  <a:pt x="38104" y="8222"/>
                </a:lnTo>
                <a:lnTo>
                  <a:pt x="37915" y="8203"/>
                </a:lnTo>
                <a:lnTo>
                  <a:pt x="37764" y="8165"/>
                </a:lnTo>
                <a:lnTo>
                  <a:pt x="37613" y="8147"/>
                </a:lnTo>
                <a:lnTo>
                  <a:pt x="37310" y="8147"/>
                </a:lnTo>
                <a:lnTo>
                  <a:pt x="37178" y="8184"/>
                </a:lnTo>
                <a:lnTo>
                  <a:pt x="37027" y="8222"/>
                </a:lnTo>
                <a:lnTo>
                  <a:pt x="36781" y="8336"/>
                </a:lnTo>
                <a:lnTo>
                  <a:pt x="36516" y="8449"/>
                </a:lnTo>
                <a:lnTo>
                  <a:pt x="36365" y="8506"/>
                </a:lnTo>
                <a:lnTo>
                  <a:pt x="36195" y="8525"/>
                </a:lnTo>
                <a:lnTo>
                  <a:pt x="36044" y="8543"/>
                </a:lnTo>
                <a:lnTo>
                  <a:pt x="35893" y="8525"/>
                </a:lnTo>
                <a:lnTo>
                  <a:pt x="35741" y="8487"/>
                </a:lnTo>
                <a:lnTo>
                  <a:pt x="35590" y="8449"/>
                </a:lnTo>
                <a:lnTo>
                  <a:pt x="35458" y="8373"/>
                </a:lnTo>
                <a:lnTo>
                  <a:pt x="35326" y="8260"/>
                </a:lnTo>
                <a:lnTo>
                  <a:pt x="35250" y="8184"/>
                </a:lnTo>
                <a:lnTo>
                  <a:pt x="35193" y="8090"/>
                </a:lnTo>
                <a:lnTo>
                  <a:pt x="35099" y="7901"/>
                </a:lnTo>
                <a:lnTo>
                  <a:pt x="35004" y="7712"/>
                </a:lnTo>
                <a:lnTo>
                  <a:pt x="34910" y="7504"/>
                </a:lnTo>
                <a:lnTo>
                  <a:pt x="34796" y="7315"/>
                </a:lnTo>
                <a:lnTo>
                  <a:pt x="34683" y="7107"/>
                </a:lnTo>
                <a:lnTo>
                  <a:pt x="34551" y="6918"/>
                </a:lnTo>
                <a:lnTo>
                  <a:pt x="34494" y="6824"/>
                </a:lnTo>
                <a:lnTo>
                  <a:pt x="34456" y="6710"/>
                </a:lnTo>
                <a:lnTo>
                  <a:pt x="34381" y="6427"/>
                </a:lnTo>
                <a:lnTo>
                  <a:pt x="34343" y="6294"/>
                </a:lnTo>
                <a:lnTo>
                  <a:pt x="34286" y="6162"/>
                </a:lnTo>
                <a:lnTo>
                  <a:pt x="34229" y="6086"/>
                </a:lnTo>
                <a:lnTo>
                  <a:pt x="34173" y="5992"/>
                </a:lnTo>
                <a:lnTo>
                  <a:pt x="34116" y="5916"/>
                </a:lnTo>
                <a:lnTo>
                  <a:pt x="34040" y="5860"/>
                </a:lnTo>
                <a:lnTo>
                  <a:pt x="33946" y="5803"/>
                </a:lnTo>
                <a:lnTo>
                  <a:pt x="33870" y="5765"/>
                </a:lnTo>
                <a:lnTo>
                  <a:pt x="33776" y="5727"/>
                </a:lnTo>
                <a:lnTo>
                  <a:pt x="33662" y="5708"/>
                </a:lnTo>
                <a:lnTo>
                  <a:pt x="33568" y="5727"/>
                </a:lnTo>
                <a:lnTo>
                  <a:pt x="33454" y="5727"/>
                </a:lnTo>
                <a:lnTo>
                  <a:pt x="33247" y="5784"/>
                </a:lnTo>
                <a:lnTo>
                  <a:pt x="32850" y="5897"/>
                </a:lnTo>
                <a:lnTo>
                  <a:pt x="32642" y="5954"/>
                </a:lnTo>
                <a:lnTo>
                  <a:pt x="32434" y="5973"/>
                </a:lnTo>
                <a:lnTo>
                  <a:pt x="32207" y="6011"/>
                </a:lnTo>
                <a:lnTo>
                  <a:pt x="31999" y="6011"/>
                </a:lnTo>
                <a:lnTo>
                  <a:pt x="31697" y="5973"/>
                </a:lnTo>
                <a:lnTo>
                  <a:pt x="31394" y="5897"/>
                </a:lnTo>
                <a:lnTo>
                  <a:pt x="31111" y="5822"/>
                </a:lnTo>
                <a:lnTo>
                  <a:pt x="30827" y="5708"/>
                </a:lnTo>
                <a:lnTo>
                  <a:pt x="30525" y="5576"/>
                </a:lnTo>
                <a:lnTo>
                  <a:pt x="30222" y="5425"/>
                </a:lnTo>
                <a:lnTo>
                  <a:pt x="29920" y="5293"/>
                </a:lnTo>
                <a:lnTo>
                  <a:pt x="29618" y="5179"/>
                </a:lnTo>
                <a:lnTo>
                  <a:pt x="28918" y="4952"/>
                </a:lnTo>
                <a:lnTo>
                  <a:pt x="28597" y="4877"/>
                </a:lnTo>
                <a:lnTo>
                  <a:pt x="28276" y="4782"/>
                </a:lnTo>
                <a:lnTo>
                  <a:pt x="27841" y="4631"/>
                </a:lnTo>
                <a:lnTo>
                  <a:pt x="27652" y="4574"/>
                </a:lnTo>
                <a:lnTo>
                  <a:pt x="27557" y="4555"/>
                </a:lnTo>
                <a:lnTo>
                  <a:pt x="27463" y="4537"/>
                </a:lnTo>
                <a:lnTo>
                  <a:pt x="26990" y="4537"/>
                </a:lnTo>
                <a:lnTo>
                  <a:pt x="26858" y="4518"/>
                </a:lnTo>
                <a:lnTo>
                  <a:pt x="26764" y="4480"/>
                </a:lnTo>
                <a:lnTo>
                  <a:pt x="26688" y="4442"/>
                </a:lnTo>
                <a:lnTo>
                  <a:pt x="26631" y="4385"/>
                </a:lnTo>
                <a:lnTo>
                  <a:pt x="26594" y="4310"/>
                </a:lnTo>
                <a:lnTo>
                  <a:pt x="26556" y="4234"/>
                </a:lnTo>
                <a:lnTo>
                  <a:pt x="26480" y="4026"/>
                </a:lnTo>
                <a:lnTo>
                  <a:pt x="26386" y="3818"/>
                </a:lnTo>
                <a:lnTo>
                  <a:pt x="26310" y="3592"/>
                </a:lnTo>
                <a:lnTo>
                  <a:pt x="26272" y="3440"/>
                </a:lnTo>
                <a:lnTo>
                  <a:pt x="26216" y="3308"/>
                </a:lnTo>
                <a:lnTo>
                  <a:pt x="26140" y="3195"/>
                </a:lnTo>
                <a:lnTo>
                  <a:pt x="26102" y="3138"/>
                </a:lnTo>
                <a:lnTo>
                  <a:pt x="26027" y="3081"/>
                </a:lnTo>
                <a:lnTo>
                  <a:pt x="25951" y="3043"/>
                </a:lnTo>
                <a:lnTo>
                  <a:pt x="25875" y="3006"/>
                </a:lnTo>
                <a:lnTo>
                  <a:pt x="25686" y="2987"/>
                </a:lnTo>
                <a:lnTo>
                  <a:pt x="25516" y="2987"/>
                </a:lnTo>
                <a:lnTo>
                  <a:pt x="25346" y="3043"/>
                </a:lnTo>
                <a:lnTo>
                  <a:pt x="25252" y="3100"/>
                </a:lnTo>
                <a:lnTo>
                  <a:pt x="25176" y="3157"/>
                </a:lnTo>
                <a:lnTo>
                  <a:pt x="25025" y="3308"/>
                </a:lnTo>
                <a:lnTo>
                  <a:pt x="24779" y="3554"/>
                </a:lnTo>
                <a:lnTo>
                  <a:pt x="24647" y="3667"/>
                </a:lnTo>
                <a:lnTo>
                  <a:pt x="24514" y="3743"/>
                </a:lnTo>
                <a:lnTo>
                  <a:pt x="24401" y="3781"/>
                </a:lnTo>
                <a:lnTo>
                  <a:pt x="24307" y="3781"/>
                </a:lnTo>
                <a:lnTo>
                  <a:pt x="24193" y="3799"/>
                </a:lnTo>
                <a:lnTo>
                  <a:pt x="24080" y="3781"/>
                </a:lnTo>
                <a:lnTo>
                  <a:pt x="23985" y="3743"/>
                </a:lnTo>
                <a:lnTo>
                  <a:pt x="23872" y="3724"/>
                </a:lnTo>
                <a:lnTo>
                  <a:pt x="23740" y="3724"/>
                </a:lnTo>
                <a:lnTo>
                  <a:pt x="23626" y="3743"/>
                </a:lnTo>
                <a:lnTo>
                  <a:pt x="23399" y="3799"/>
                </a:lnTo>
                <a:lnTo>
                  <a:pt x="23248" y="3875"/>
                </a:lnTo>
                <a:lnTo>
                  <a:pt x="23078" y="3951"/>
                </a:lnTo>
                <a:lnTo>
                  <a:pt x="22946" y="4045"/>
                </a:lnTo>
                <a:lnTo>
                  <a:pt x="22795" y="4159"/>
                </a:lnTo>
                <a:lnTo>
                  <a:pt x="22606" y="4348"/>
                </a:lnTo>
                <a:lnTo>
                  <a:pt x="22511" y="4442"/>
                </a:lnTo>
                <a:lnTo>
                  <a:pt x="22417" y="4518"/>
                </a:lnTo>
                <a:lnTo>
                  <a:pt x="22228" y="4631"/>
                </a:lnTo>
                <a:lnTo>
                  <a:pt x="22057" y="4707"/>
                </a:lnTo>
                <a:lnTo>
                  <a:pt x="21850" y="4763"/>
                </a:lnTo>
                <a:lnTo>
                  <a:pt x="21661" y="4820"/>
                </a:lnTo>
                <a:lnTo>
                  <a:pt x="21490" y="4839"/>
                </a:lnTo>
                <a:lnTo>
                  <a:pt x="21320" y="4820"/>
                </a:lnTo>
                <a:lnTo>
                  <a:pt x="21150" y="4782"/>
                </a:lnTo>
                <a:lnTo>
                  <a:pt x="20999" y="4726"/>
                </a:lnTo>
                <a:lnTo>
                  <a:pt x="20848" y="4631"/>
                </a:lnTo>
                <a:lnTo>
                  <a:pt x="20734" y="4518"/>
                </a:lnTo>
                <a:lnTo>
                  <a:pt x="20640" y="4385"/>
                </a:lnTo>
                <a:lnTo>
                  <a:pt x="20564" y="4215"/>
                </a:lnTo>
                <a:lnTo>
                  <a:pt x="20526" y="4064"/>
                </a:lnTo>
                <a:lnTo>
                  <a:pt x="20508" y="3894"/>
                </a:lnTo>
                <a:lnTo>
                  <a:pt x="20489" y="3705"/>
                </a:lnTo>
                <a:lnTo>
                  <a:pt x="20489" y="3554"/>
                </a:lnTo>
                <a:lnTo>
                  <a:pt x="20508" y="3365"/>
                </a:lnTo>
                <a:lnTo>
                  <a:pt x="20526" y="3176"/>
                </a:lnTo>
                <a:lnTo>
                  <a:pt x="20545" y="2987"/>
                </a:lnTo>
                <a:lnTo>
                  <a:pt x="20564" y="2817"/>
                </a:lnTo>
                <a:lnTo>
                  <a:pt x="20564" y="2684"/>
                </a:lnTo>
                <a:lnTo>
                  <a:pt x="20564" y="2571"/>
                </a:lnTo>
                <a:lnTo>
                  <a:pt x="20526" y="2325"/>
                </a:lnTo>
                <a:lnTo>
                  <a:pt x="20545" y="2231"/>
                </a:lnTo>
                <a:lnTo>
                  <a:pt x="20583" y="2155"/>
                </a:lnTo>
                <a:lnTo>
                  <a:pt x="20621" y="2080"/>
                </a:lnTo>
                <a:lnTo>
                  <a:pt x="20697" y="2004"/>
                </a:lnTo>
                <a:lnTo>
                  <a:pt x="20867" y="1834"/>
                </a:lnTo>
                <a:lnTo>
                  <a:pt x="21037" y="1664"/>
                </a:lnTo>
                <a:lnTo>
                  <a:pt x="21112" y="1550"/>
                </a:lnTo>
                <a:lnTo>
                  <a:pt x="21169" y="1437"/>
                </a:lnTo>
                <a:lnTo>
                  <a:pt x="21207" y="1323"/>
                </a:lnTo>
                <a:lnTo>
                  <a:pt x="21245" y="1210"/>
                </a:lnTo>
                <a:lnTo>
                  <a:pt x="21264" y="1078"/>
                </a:lnTo>
                <a:lnTo>
                  <a:pt x="21282" y="964"/>
                </a:lnTo>
                <a:lnTo>
                  <a:pt x="21282" y="832"/>
                </a:lnTo>
                <a:lnTo>
                  <a:pt x="21264" y="719"/>
                </a:lnTo>
                <a:lnTo>
                  <a:pt x="21207" y="492"/>
                </a:lnTo>
                <a:lnTo>
                  <a:pt x="21169" y="378"/>
                </a:lnTo>
                <a:lnTo>
                  <a:pt x="21112" y="284"/>
                </a:lnTo>
                <a:lnTo>
                  <a:pt x="20999" y="152"/>
                </a:lnTo>
                <a:lnTo>
                  <a:pt x="20942" y="95"/>
                </a:lnTo>
                <a:lnTo>
                  <a:pt x="20867" y="57"/>
                </a:lnTo>
                <a:lnTo>
                  <a:pt x="20734" y="19"/>
                </a:lnTo>
                <a:lnTo>
                  <a:pt x="20602"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745" name="Google Shape;745;p30"/>
          <p:cNvSpPr/>
          <p:nvPr/>
        </p:nvSpPr>
        <p:spPr>
          <a:xfrm>
            <a:off x="10538958" y="-33916"/>
            <a:ext cx="2920529" cy="1241863"/>
          </a:xfrm>
          <a:custGeom>
            <a:avLst/>
            <a:gdLst/>
            <a:ahLst/>
            <a:cxnLst/>
            <a:rect l="l" t="t" r="r" b="b"/>
            <a:pathLst>
              <a:path w="55341" h="23532" extrusionOk="0">
                <a:moveTo>
                  <a:pt x="55341" y="23229"/>
                </a:moveTo>
                <a:lnTo>
                  <a:pt x="55341" y="23229"/>
                </a:lnTo>
                <a:lnTo>
                  <a:pt x="55341" y="23267"/>
                </a:lnTo>
                <a:lnTo>
                  <a:pt x="55322" y="23286"/>
                </a:lnTo>
                <a:lnTo>
                  <a:pt x="55322" y="23286"/>
                </a:lnTo>
                <a:lnTo>
                  <a:pt x="55171" y="23361"/>
                </a:lnTo>
                <a:lnTo>
                  <a:pt x="55171" y="23361"/>
                </a:lnTo>
                <a:lnTo>
                  <a:pt x="55039" y="23418"/>
                </a:lnTo>
                <a:lnTo>
                  <a:pt x="54906" y="23475"/>
                </a:lnTo>
                <a:lnTo>
                  <a:pt x="54755" y="23494"/>
                </a:lnTo>
                <a:lnTo>
                  <a:pt x="54623" y="23513"/>
                </a:lnTo>
                <a:lnTo>
                  <a:pt x="54623" y="23513"/>
                </a:lnTo>
                <a:lnTo>
                  <a:pt x="54415" y="23531"/>
                </a:lnTo>
                <a:lnTo>
                  <a:pt x="54415" y="23531"/>
                </a:lnTo>
                <a:lnTo>
                  <a:pt x="53999" y="23475"/>
                </a:lnTo>
                <a:lnTo>
                  <a:pt x="53564" y="23399"/>
                </a:lnTo>
                <a:lnTo>
                  <a:pt x="52714" y="23210"/>
                </a:lnTo>
                <a:lnTo>
                  <a:pt x="52714" y="23210"/>
                </a:lnTo>
                <a:lnTo>
                  <a:pt x="52525" y="23172"/>
                </a:lnTo>
                <a:lnTo>
                  <a:pt x="52336" y="23116"/>
                </a:lnTo>
                <a:lnTo>
                  <a:pt x="52147" y="23040"/>
                </a:lnTo>
                <a:lnTo>
                  <a:pt x="51996" y="22946"/>
                </a:lnTo>
                <a:lnTo>
                  <a:pt x="51844" y="22832"/>
                </a:lnTo>
                <a:lnTo>
                  <a:pt x="51693" y="22700"/>
                </a:lnTo>
                <a:lnTo>
                  <a:pt x="51561" y="22549"/>
                </a:lnTo>
                <a:lnTo>
                  <a:pt x="51447" y="22397"/>
                </a:lnTo>
                <a:lnTo>
                  <a:pt x="51447" y="22397"/>
                </a:lnTo>
                <a:lnTo>
                  <a:pt x="51240" y="22038"/>
                </a:lnTo>
                <a:lnTo>
                  <a:pt x="51032" y="21660"/>
                </a:lnTo>
                <a:lnTo>
                  <a:pt x="50918" y="21490"/>
                </a:lnTo>
                <a:lnTo>
                  <a:pt x="50805" y="21320"/>
                </a:lnTo>
                <a:lnTo>
                  <a:pt x="50673" y="21150"/>
                </a:lnTo>
                <a:lnTo>
                  <a:pt x="50521" y="21018"/>
                </a:lnTo>
                <a:lnTo>
                  <a:pt x="50521" y="21018"/>
                </a:lnTo>
                <a:lnTo>
                  <a:pt x="50389" y="20904"/>
                </a:lnTo>
                <a:lnTo>
                  <a:pt x="50238" y="20829"/>
                </a:lnTo>
                <a:lnTo>
                  <a:pt x="50087" y="20753"/>
                </a:lnTo>
                <a:lnTo>
                  <a:pt x="49935" y="20696"/>
                </a:lnTo>
                <a:lnTo>
                  <a:pt x="49614" y="20602"/>
                </a:lnTo>
                <a:lnTo>
                  <a:pt x="49293" y="20526"/>
                </a:lnTo>
                <a:lnTo>
                  <a:pt x="49293" y="20526"/>
                </a:lnTo>
                <a:lnTo>
                  <a:pt x="49104" y="20470"/>
                </a:lnTo>
                <a:lnTo>
                  <a:pt x="48915" y="20413"/>
                </a:lnTo>
                <a:lnTo>
                  <a:pt x="48726" y="20337"/>
                </a:lnTo>
                <a:lnTo>
                  <a:pt x="48575" y="20224"/>
                </a:lnTo>
                <a:lnTo>
                  <a:pt x="48575" y="20224"/>
                </a:lnTo>
                <a:lnTo>
                  <a:pt x="48423" y="20092"/>
                </a:lnTo>
                <a:lnTo>
                  <a:pt x="48272" y="19940"/>
                </a:lnTo>
                <a:lnTo>
                  <a:pt x="48026" y="19619"/>
                </a:lnTo>
                <a:lnTo>
                  <a:pt x="47781" y="19298"/>
                </a:lnTo>
                <a:lnTo>
                  <a:pt x="47592" y="18939"/>
                </a:lnTo>
                <a:lnTo>
                  <a:pt x="47592" y="18939"/>
                </a:lnTo>
                <a:lnTo>
                  <a:pt x="47478" y="18787"/>
                </a:lnTo>
                <a:lnTo>
                  <a:pt x="47365" y="18636"/>
                </a:lnTo>
                <a:lnTo>
                  <a:pt x="47252" y="18485"/>
                </a:lnTo>
                <a:lnTo>
                  <a:pt x="47119" y="18353"/>
                </a:lnTo>
                <a:lnTo>
                  <a:pt x="46987" y="18239"/>
                </a:lnTo>
                <a:lnTo>
                  <a:pt x="46836" y="18126"/>
                </a:lnTo>
                <a:lnTo>
                  <a:pt x="46666" y="18031"/>
                </a:lnTo>
                <a:lnTo>
                  <a:pt x="46496" y="17937"/>
                </a:lnTo>
                <a:lnTo>
                  <a:pt x="46496" y="17937"/>
                </a:lnTo>
                <a:lnTo>
                  <a:pt x="46250" y="17861"/>
                </a:lnTo>
                <a:lnTo>
                  <a:pt x="46004" y="17786"/>
                </a:lnTo>
                <a:lnTo>
                  <a:pt x="45758" y="17748"/>
                </a:lnTo>
                <a:lnTo>
                  <a:pt x="45494" y="17710"/>
                </a:lnTo>
                <a:lnTo>
                  <a:pt x="45229" y="17691"/>
                </a:lnTo>
                <a:lnTo>
                  <a:pt x="44984" y="17672"/>
                </a:lnTo>
                <a:lnTo>
                  <a:pt x="44454" y="17691"/>
                </a:lnTo>
                <a:lnTo>
                  <a:pt x="44454" y="17691"/>
                </a:lnTo>
                <a:lnTo>
                  <a:pt x="44001" y="17767"/>
                </a:lnTo>
                <a:lnTo>
                  <a:pt x="43566" y="17861"/>
                </a:lnTo>
                <a:lnTo>
                  <a:pt x="43112" y="17975"/>
                </a:lnTo>
                <a:lnTo>
                  <a:pt x="42678" y="18107"/>
                </a:lnTo>
                <a:lnTo>
                  <a:pt x="42678" y="18107"/>
                </a:lnTo>
                <a:lnTo>
                  <a:pt x="42489" y="18202"/>
                </a:lnTo>
                <a:lnTo>
                  <a:pt x="42300" y="18296"/>
                </a:lnTo>
                <a:lnTo>
                  <a:pt x="41941" y="18523"/>
                </a:lnTo>
                <a:lnTo>
                  <a:pt x="41581" y="18769"/>
                </a:lnTo>
                <a:lnTo>
                  <a:pt x="41241" y="19014"/>
                </a:lnTo>
                <a:lnTo>
                  <a:pt x="41241" y="19014"/>
                </a:lnTo>
                <a:lnTo>
                  <a:pt x="40580" y="19525"/>
                </a:lnTo>
                <a:lnTo>
                  <a:pt x="39918" y="20016"/>
                </a:lnTo>
                <a:lnTo>
                  <a:pt x="39918" y="20016"/>
                </a:lnTo>
                <a:lnTo>
                  <a:pt x="39654" y="20186"/>
                </a:lnTo>
                <a:lnTo>
                  <a:pt x="39370" y="20356"/>
                </a:lnTo>
                <a:lnTo>
                  <a:pt x="39219" y="20413"/>
                </a:lnTo>
                <a:lnTo>
                  <a:pt x="39049" y="20470"/>
                </a:lnTo>
                <a:lnTo>
                  <a:pt x="38898" y="20507"/>
                </a:lnTo>
                <a:lnTo>
                  <a:pt x="38727" y="20526"/>
                </a:lnTo>
                <a:lnTo>
                  <a:pt x="38727" y="20526"/>
                </a:lnTo>
                <a:lnTo>
                  <a:pt x="38463" y="20507"/>
                </a:lnTo>
                <a:lnTo>
                  <a:pt x="38217" y="20451"/>
                </a:lnTo>
                <a:lnTo>
                  <a:pt x="37971" y="20375"/>
                </a:lnTo>
                <a:lnTo>
                  <a:pt x="37726" y="20262"/>
                </a:lnTo>
                <a:lnTo>
                  <a:pt x="37726" y="20262"/>
                </a:lnTo>
                <a:lnTo>
                  <a:pt x="37404" y="20035"/>
                </a:lnTo>
                <a:lnTo>
                  <a:pt x="37253" y="19921"/>
                </a:lnTo>
                <a:lnTo>
                  <a:pt x="37121" y="19789"/>
                </a:lnTo>
                <a:lnTo>
                  <a:pt x="37008" y="19676"/>
                </a:lnTo>
                <a:lnTo>
                  <a:pt x="36894" y="19543"/>
                </a:lnTo>
                <a:lnTo>
                  <a:pt x="36800" y="19411"/>
                </a:lnTo>
                <a:lnTo>
                  <a:pt x="36724" y="19260"/>
                </a:lnTo>
                <a:lnTo>
                  <a:pt x="36648" y="19128"/>
                </a:lnTo>
                <a:lnTo>
                  <a:pt x="36592" y="18958"/>
                </a:lnTo>
                <a:lnTo>
                  <a:pt x="36554" y="18806"/>
                </a:lnTo>
                <a:lnTo>
                  <a:pt x="36516" y="18636"/>
                </a:lnTo>
                <a:lnTo>
                  <a:pt x="36516" y="18466"/>
                </a:lnTo>
                <a:lnTo>
                  <a:pt x="36497" y="18277"/>
                </a:lnTo>
                <a:lnTo>
                  <a:pt x="36516" y="18069"/>
                </a:lnTo>
                <a:lnTo>
                  <a:pt x="36535" y="17880"/>
                </a:lnTo>
                <a:lnTo>
                  <a:pt x="36535" y="17880"/>
                </a:lnTo>
                <a:lnTo>
                  <a:pt x="36611" y="17540"/>
                </a:lnTo>
                <a:lnTo>
                  <a:pt x="36667" y="17219"/>
                </a:lnTo>
                <a:lnTo>
                  <a:pt x="36686" y="17049"/>
                </a:lnTo>
                <a:lnTo>
                  <a:pt x="36686" y="16878"/>
                </a:lnTo>
                <a:lnTo>
                  <a:pt x="36686" y="16708"/>
                </a:lnTo>
                <a:lnTo>
                  <a:pt x="36667" y="16538"/>
                </a:lnTo>
                <a:lnTo>
                  <a:pt x="36667" y="16538"/>
                </a:lnTo>
                <a:lnTo>
                  <a:pt x="36611" y="16311"/>
                </a:lnTo>
                <a:lnTo>
                  <a:pt x="36516" y="16104"/>
                </a:lnTo>
                <a:lnTo>
                  <a:pt x="36422" y="15896"/>
                </a:lnTo>
                <a:lnTo>
                  <a:pt x="36308" y="15688"/>
                </a:lnTo>
                <a:lnTo>
                  <a:pt x="36195" y="15499"/>
                </a:lnTo>
                <a:lnTo>
                  <a:pt x="36044" y="15329"/>
                </a:lnTo>
                <a:lnTo>
                  <a:pt x="35741" y="14970"/>
                </a:lnTo>
                <a:lnTo>
                  <a:pt x="35401" y="14648"/>
                </a:lnTo>
                <a:lnTo>
                  <a:pt x="35061" y="14346"/>
                </a:lnTo>
                <a:lnTo>
                  <a:pt x="34343" y="13741"/>
                </a:lnTo>
                <a:lnTo>
                  <a:pt x="34343" y="13741"/>
                </a:lnTo>
                <a:lnTo>
                  <a:pt x="33983" y="13420"/>
                </a:lnTo>
                <a:lnTo>
                  <a:pt x="33643" y="13061"/>
                </a:lnTo>
                <a:lnTo>
                  <a:pt x="33492" y="12853"/>
                </a:lnTo>
                <a:lnTo>
                  <a:pt x="33341" y="12664"/>
                </a:lnTo>
                <a:lnTo>
                  <a:pt x="33190" y="12456"/>
                </a:lnTo>
                <a:lnTo>
                  <a:pt x="33076" y="12248"/>
                </a:lnTo>
                <a:lnTo>
                  <a:pt x="33076" y="12248"/>
                </a:lnTo>
                <a:lnTo>
                  <a:pt x="32849" y="11870"/>
                </a:lnTo>
                <a:lnTo>
                  <a:pt x="32641" y="11492"/>
                </a:lnTo>
                <a:lnTo>
                  <a:pt x="32528" y="11303"/>
                </a:lnTo>
                <a:lnTo>
                  <a:pt x="32377" y="11152"/>
                </a:lnTo>
                <a:lnTo>
                  <a:pt x="32226" y="11000"/>
                </a:lnTo>
                <a:lnTo>
                  <a:pt x="32037" y="10906"/>
                </a:lnTo>
                <a:lnTo>
                  <a:pt x="32037" y="10906"/>
                </a:lnTo>
                <a:lnTo>
                  <a:pt x="31867" y="10811"/>
                </a:lnTo>
                <a:lnTo>
                  <a:pt x="31678" y="10755"/>
                </a:lnTo>
                <a:lnTo>
                  <a:pt x="31507" y="10736"/>
                </a:lnTo>
                <a:lnTo>
                  <a:pt x="31318" y="10717"/>
                </a:lnTo>
                <a:lnTo>
                  <a:pt x="31129" y="10717"/>
                </a:lnTo>
                <a:lnTo>
                  <a:pt x="30959" y="10755"/>
                </a:lnTo>
                <a:lnTo>
                  <a:pt x="30770" y="10793"/>
                </a:lnTo>
                <a:lnTo>
                  <a:pt x="30600" y="10868"/>
                </a:lnTo>
                <a:lnTo>
                  <a:pt x="30600" y="10868"/>
                </a:lnTo>
                <a:lnTo>
                  <a:pt x="30373" y="10982"/>
                </a:lnTo>
                <a:lnTo>
                  <a:pt x="30147" y="11114"/>
                </a:lnTo>
                <a:lnTo>
                  <a:pt x="29712" y="11397"/>
                </a:lnTo>
                <a:lnTo>
                  <a:pt x="29712" y="11397"/>
                </a:lnTo>
                <a:lnTo>
                  <a:pt x="29466" y="11549"/>
                </a:lnTo>
                <a:lnTo>
                  <a:pt x="29202" y="11681"/>
                </a:lnTo>
                <a:lnTo>
                  <a:pt x="28937" y="11813"/>
                </a:lnTo>
                <a:lnTo>
                  <a:pt x="28691" y="11964"/>
                </a:lnTo>
                <a:lnTo>
                  <a:pt x="28691" y="11964"/>
                </a:lnTo>
                <a:lnTo>
                  <a:pt x="28294" y="12229"/>
                </a:lnTo>
                <a:lnTo>
                  <a:pt x="28068" y="12342"/>
                </a:lnTo>
                <a:lnTo>
                  <a:pt x="27860" y="12437"/>
                </a:lnTo>
                <a:lnTo>
                  <a:pt x="27860" y="12437"/>
                </a:lnTo>
                <a:lnTo>
                  <a:pt x="27614" y="12531"/>
                </a:lnTo>
                <a:lnTo>
                  <a:pt x="27406" y="12588"/>
                </a:lnTo>
                <a:lnTo>
                  <a:pt x="27217" y="12626"/>
                </a:lnTo>
                <a:lnTo>
                  <a:pt x="27047" y="12626"/>
                </a:lnTo>
                <a:lnTo>
                  <a:pt x="26858" y="12607"/>
                </a:lnTo>
                <a:lnTo>
                  <a:pt x="26688" y="12569"/>
                </a:lnTo>
                <a:lnTo>
                  <a:pt x="26234" y="12456"/>
                </a:lnTo>
                <a:lnTo>
                  <a:pt x="26234" y="12456"/>
                </a:lnTo>
                <a:lnTo>
                  <a:pt x="25932" y="12399"/>
                </a:lnTo>
                <a:lnTo>
                  <a:pt x="25629" y="12380"/>
                </a:lnTo>
                <a:lnTo>
                  <a:pt x="25327" y="12361"/>
                </a:lnTo>
                <a:lnTo>
                  <a:pt x="25025" y="12380"/>
                </a:lnTo>
                <a:lnTo>
                  <a:pt x="25025" y="12380"/>
                </a:lnTo>
                <a:lnTo>
                  <a:pt x="24420" y="12380"/>
                </a:lnTo>
                <a:lnTo>
                  <a:pt x="24117" y="12418"/>
                </a:lnTo>
                <a:lnTo>
                  <a:pt x="23815" y="12456"/>
                </a:lnTo>
                <a:lnTo>
                  <a:pt x="23815" y="12456"/>
                </a:lnTo>
                <a:lnTo>
                  <a:pt x="23475" y="12550"/>
                </a:lnTo>
                <a:lnTo>
                  <a:pt x="23135" y="12645"/>
                </a:lnTo>
                <a:lnTo>
                  <a:pt x="22794" y="12739"/>
                </a:lnTo>
                <a:lnTo>
                  <a:pt x="22435" y="12834"/>
                </a:lnTo>
                <a:lnTo>
                  <a:pt x="22435" y="12834"/>
                </a:lnTo>
                <a:lnTo>
                  <a:pt x="21660" y="13004"/>
                </a:lnTo>
                <a:lnTo>
                  <a:pt x="21263" y="13079"/>
                </a:lnTo>
                <a:lnTo>
                  <a:pt x="20866" y="13155"/>
                </a:lnTo>
                <a:lnTo>
                  <a:pt x="20470" y="13193"/>
                </a:lnTo>
                <a:lnTo>
                  <a:pt x="20054" y="13193"/>
                </a:lnTo>
                <a:lnTo>
                  <a:pt x="19865" y="13174"/>
                </a:lnTo>
                <a:lnTo>
                  <a:pt x="19657" y="13155"/>
                </a:lnTo>
                <a:lnTo>
                  <a:pt x="19468" y="13098"/>
                </a:lnTo>
                <a:lnTo>
                  <a:pt x="19279" y="13042"/>
                </a:lnTo>
                <a:lnTo>
                  <a:pt x="19279" y="13042"/>
                </a:lnTo>
                <a:lnTo>
                  <a:pt x="18580" y="12739"/>
                </a:lnTo>
                <a:lnTo>
                  <a:pt x="18220" y="12607"/>
                </a:lnTo>
                <a:lnTo>
                  <a:pt x="17842" y="12494"/>
                </a:lnTo>
                <a:lnTo>
                  <a:pt x="17842" y="12494"/>
                </a:lnTo>
                <a:lnTo>
                  <a:pt x="17370" y="12380"/>
                </a:lnTo>
                <a:lnTo>
                  <a:pt x="17124" y="12342"/>
                </a:lnTo>
                <a:lnTo>
                  <a:pt x="16860" y="12305"/>
                </a:lnTo>
                <a:lnTo>
                  <a:pt x="16614" y="12286"/>
                </a:lnTo>
                <a:lnTo>
                  <a:pt x="16368" y="12286"/>
                </a:lnTo>
                <a:lnTo>
                  <a:pt x="16122" y="12305"/>
                </a:lnTo>
                <a:lnTo>
                  <a:pt x="15877" y="12361"/>
                </a:lnTo>
                <a:lnTo>
                  <a:pt x="15877" y="12361"/>
                </a:lnTo>
                <a:lnTo>
                  <a:pt x="15631" y="12418"/>
                </a:lnTo>
                <a:lnTo>
                  <a:pt x="15385" y="12512"/>
                </a:lnTo>
                <a:lnTo>
                  <a:pt x="14913" y="12701"/>
                </a:lnTo>
                <a:lnTo>
                  <a:pt x="14913" y="12701"/>
                </a:lnTo>
                <a:lnTo>
                  <a:pt x="14157" y="12966"/>
                </a:lnTo>
                <a:lnTo>
                  <a:pt x="13401" y="13231"/>
                </a:lnTo>
                <a:lnTo>
                  <a:pt x="13401" y="13231"/>
                </a:lnTo>
                <a:lnTo>
                  <a:pt x="13023" y="13344"/>
                </a:lnTo>
                <a:lnTo>
                  <a:pt x="12645" y="13457"/>
                </a:lnTo>
                <a:lnTo>
                  <a:pt x="12267" y="13533"/>
                </a:lnTo>
                <a:lnTo>
                  <a:pt x="12078" y="13571"/>
                </a:lnTo>
                <a:lnTo>
                  <a:pt x="11870" y="13590"/>
                </a:lnTo>
                <a:lnTo>
                  <a:pt x="11870" y="13590"/>
                </a:lnTo>
                <a:lnTo>
                  <a:pt x="11567" y="13590"/>
                </a:lnTo>
                <a:lnTo>
                  <a:pt x="11246" y="13552"/>
                </a:lnTo>
                <a:lnTo>
                  <a:pt x="10944" y="13476"/>
                </a:lnTo>
                <a:lnTo>
                  <a:pt x="10641" y="13363"/>
                </a:lnTo>
                <a:lnTo>
                  <a:pt x="10339" y="13231"/>
                </a:lnTo>
                <a:lnTo>
                  <a:pt x="10074" y="13042"/>
                </a:lnTo>
                <a:lnTo>
                  <a:pt x="9829" y="12853"/>
                </a:lnTo>
                <a:lnTo>
                  <a:pt x="9602" y="12626"/>
                </a:lnTo>
                <a:lnTo>
                  <a:pt x="9602" y="12626"/>
                </a:lnTo>
                <a:lnTo>
                  <a:pt x="9318" y="12305"/>
                </a:lnTo>
                <a:lnTo>
                  <a:pt x="9016" y="11983"/>
                </a:lnTo>
                <a:lnTo>
                  <a:pt x="8713" y="11643"/>
                </a:lnTo>
                <a:lnTo>
                  <a:pt x="8600" y="11454"/>
                </a:lnTo>
                <a:lnTo>
                  <a:pt x="8468" y="11265"/>
                </a:lnTo>
                <a:lnTo>
                  <a:pt x="8468" y="11265"/>
                </a:lnTo>
                <a:lnTo>
                  <a:pt x="8411" y="11114"/>
                </a:lnTo>
                <a:lnTo>
                  <a:pt x="8354" y="10963"/>
                </a:lnTo>
                <a:lnTo>
                  <a:pt x="8260" y="10622"/>
                </a:lnTo>
                <a:lnTo>
                  <a:pt x="8260" y="10622"/>
                </a:lnTo>
                <a:lnTo>
                  <a:pt x="8184" y="10301"/>
                </a:lnTo>
                <a:lnTo>
                  <a:pt x="8128" y="9961"/>
                </a:lnTo>
                <a:lnTo>
                  <a:pt x="8128" y="9640"/>
                </a:lnTo>
                <a:lnTo>
                  <a:pt x="8146" y="9469"/>
                </a:lnTo>
                <a:lnTo>
                  <a:pt x="8165" y="9299"/>
                </a:lnTo>
                <a:lnTo>
                  <a:pt x="8165" y="9299"/>
                </a:lnTo>
                <a:lnTo>
                  <a:pt x="8222" y="9073"/>
                </a:lnTo>
                <a:lnTo>
                  <a:pt x="8279" y="8865"/>
                </a:lnTo>
                <a:lnTo>
                  <a:pt x="8430" y="8411"/>
                </a:lnTo>
                <a:lnTo>
                  <a:pt x="8600" y="7976"/>
                </a:lnTo>
                <a:lnTo>
                  <a:pt x="8732" y="7523"/>
                </a:lnTo>
                <a:lnTo>
                  <a:pt x="8789" y="7296"/>
                </a:lnTo>
                <a:lnTo>
                  <a:pt x="8827" y="7069"/>
                </a:lnTo>
                <a:lnTo>
                  <a:pt x="8846" y="6842"/>
                </a:lnTo>
                <a:lnTo>
                  <a:pt x="8827" y="6616"/>
                </a:lnTo>
                <a:lnTo>
                  <a:pt x="8808" y="6408"/>
                </a:lnTo>
                <a:lnTo>
                  <a:pt x="8732" y="6181"/>
                </a:lnTo>
                <a:lnTo>
                  <a:pt x="8638" y="5973"/>
                </a:lnTo>
                <a:lnTo>
                  <a:pt x="8506" y="5765"/>
                </a:lnTo>
                <a:lnTo>
                  <a:pt x="8506" y="5765"/>
                </a:lnTo>
                <a:lnTo>
                  <a:pt x="8411" y="5633"/>
                </a:lnTo>
                <a:lnTo>
                  <a:pt x="8298" y="5519"/>
                </a:lnTo>
                <a:lnTo>
                  <a:pt x="8165" y="5406"/>
                </a:lnTo>
                <a:lnTo>
                  <a:pt x="8033" y="5330"/>
                </a:lnTo>
                <a:lnTo>
                  <a:pt x="8033" y="5330"/>
                </a:lnTo>
                <a:lnTo>
                  <a:pt x="7825" y="5236"/>
                </a:lnTo>
                <a:lnTo>
                  <a:pt x="7636" y="5160"/>
                </a:lnTo>
                <a:lnTo>
                  <a:pt x="7447" y="5066"/>
                </a:lnTo>
                <a:lnTo>
                  <a:pt x="7258" y="4971"/>
                </a:lnTo>
                <a:lnTo>
                  <a:pt x="7258" y="4971"/>
                </a:lnTo>
                <a:lnTo>
                  <a:pt x="7145" y="4877"/>
                </a:lnTo>
                <a:lnTo>
                  <a:pt x="7031" y="4782"/>
                </a:lnTo>
                <a:lnTo>
                  <a:pt x="6937" y="4669"/>
                </a:lnTo>
                <a:lnTo>
                  <a:pt x="6861" y="4555"/>
                </a:lnTo>
                <a:lnTo>
                  <a:pt x="6786" y="4423"/>
                </a:lnTo>
                <a:lnTo>
                  <a:pt x="6729" y="4291"/>
                </a:lnTo>
                <a:lnTo>
                  <a:pt x="6691" y="4158"/>
                </a:lnTo>
                <a:lnTo>
                  <a:pt x="6653" y="4007"/>
                </a:lnTo>
                <a:lnTo>
                  <a:pt x="6653" y="4007"/>
                </a:lnTo>
                <a:lnTo>
                  <a:pt x="6616" y="3516"/>
                </a:lnTo>
                <a:lnTo>
                  <a:pt x="6597" y="3270"/>
                </a:lnTo>
                <a:lnTo>
                  <a:pt x="6559" y="3024"/>
                </a:lnTo>
                <a:lnTo>
                  <a:pt x="6521" y="2911"/>
                </a:lnTo>
                <a:lnTo>
                  <a:pt x="6483" y="2798"/>
                </a:lnTo>
                <a:lnTo>
                  <a:pt x="6427" y="2684"/>
                </a:lnTo>
                <a:lnTo>
                  <a:pt x="6351" y="2590"/>
                </a:lnTo>
                <a:lnTo>
                  <a:pt x="6275" y="2514"/>
                </a:lnTo>
                <a:lnTo>
                  <a:pt x="6181" y="2438"/>
                </a:lnTo>
                <a:lnTo>
                  <a:pt x="6067" y="2382"/>
                </a:lnTo>
                <a:lnTo>
                  <a:pt x="5935" y="2325"/>
                </a:lnTo>
                <a:lnTo>
                  <a:pt x="5935" y="2325"/>
                </a:lnTo>
                <a:lnTo>
                  <a:pt x="5633" y="2268"/>
                </a:lnTo>
                <a:lnTo>
                  <a:pt x="5330" y="2231"/>
                </a:lnTo>
                <a:lnTo>
                  <a:pt x="5028" y="2212"/>
                </a:lnTo>
                <a:lnTo>
                  <a:pt x="4725" y="2212"/>
                </a:lnTo>
                <a:lnTo>
                  <a:pt x="4121" y="2193"/>
                </a:lnTo>
                <a:lnTo>
                  <a:pt x="3799" y="2174"/>
                </a:lnTo>
                <a:lnTo>
                  <a:pt x="3497" y="2117"/>
                </a:lnTo>
                <a:lnTo>
                  <a:pt x="3497" y="2117"/>
                </a:lnTo>
                <a:lnTo>
                  <a:pt x="3270" y="2060"/>
                </a:lnTo>
                <a:lnTo>
                  <a:pt x="3024" y="1947"/>
                </a:lnTo>
                <a:lnTo>
                  <a:pt x="2817" y="1834"/>
                </a:lnTo>
                <a:lnTo>
                  <a:pt x="2590" y="1720"/>
                </a:lnTo>
                <a:lnTo>
                  <a:pt x="2590" y="1720"/>
                </a:lnTo>
                <a:lnTo>
                  <a:pt x="2325" y="1531"/>
                </a:lnTo>
                <a:lnTo>
                  <a:pt x="2061" y="1342"/>
                </a:lnTo>
                <a:lnTo>
                  <a:pt x="1815" y="1115"/>
                </a:lnTo>
                <a:lnTo>
                  <a:pt x="1588" y="889"/>
                </a:lnTo>
                <a:lnTo>
                  <a:pt x="1588" y="889"/>
                </a:lnTo>
                <a:lnTo>
                  <a:pt x="1380" y="719"/>
                </a:lnTo>
                <a:lnTo>
                  <a:pt x="1134" y="586"/>
                </a:lnTo>
                <a:lnTo>
                  <a:pt x="889" y="473"/>
                </a:lnTo>
                <a:lnTo>
                  <a:pt x="624" y="359"/>
                </a:lnTo>
                <a:lnTo>
                  <a:pt x="624" y="359"/>
                </a:lnTo>
                <a:lnTo>
                  <a:pt x="378" y="265"/>
                </a:lnTo>
                <a:lnTo>
                  <a:pt x="378" y="265"/>
                </a:lnTo>
                <a:lnTo>
                  <a:pt x="208" y="208"/>
                </a:lnTo>
                <a:lnTo>
                  <a:pt x="57" y="133"/>
                </a:lnTo>
                <a:lnTo>
                  <a:pt x="57" y="133"/>
                </a:lnTo>
                <a:lnTo>
                  <a:pt x="19" y="114"/>
                </a:lnTo>
                <a:lnTo>
                  <a:pt x="0" y="76"/>
                </a:lnTo>
                <a:lnTo>
                  <a:pt x="0" y="76"/>
                </a:lnTo>
                <a:lnTo>
                  <a:pt x="0" y="19"/>
                </a:lnTo>
                <a:lnTo>
                  <a:pt x="0" y="19"/>
                </a:lnTo>
                <a:lnTo>
                  <a:pt x="19" y="0"/>
                </a:lnTo>
                <a:lnTo>
                  <a:pt x="57" y="0"/>
                </a:lnTo>
                <a:lnTo>
                  <a:pt x="57" y="0"/>
                </a:lnTo>
                <a:lnTo>
                  <a:pt x="76" y="19"/>
                </a:lnTo>
                <a:lnTo>
                  <a:pt x="76" y="38"/>
                </a:lnTo>
                <a:lnTo>
                  <a:pt x="76" y="38"/>
                </a:lnTo>
                <a:lnTo>
                  <a:pt x="227" y="133"/>
                </a:lnTo>
                <a:lnTo>
                  <a:pt x="397" y="189"/>
                </a:lnTo>
                <a:lnTo>
                  <a:pt x="567" y="246"/>
                </a:lnTo>
                <a:lnTo>
                  <a:pt x="737" y="322"/>
                </a:lnTo>
                <a:lnTo>
                  <a:pt x="737" y="322"/>
                </a:lnTo>
                <a:lnTo>
                  <a:pt x="870" y="359"/>
                </a:lnTo>
                <a:lnTo>
                  <a:pt x="54623" y="359"/>
                </a:lnTo>
                <a:lnTo>
                  <a:pt x="54623" y="23437"/>
                </a:lnTo>
                <a:lnTo>
                  <a:pt x="54623" y="23437"/>
                </a:lnTo>
                <a:lnTo>
                  <a:pt x="54793" y="23399"/>
                </a:lnTo>
                <a:lnTo>
                  <a:pt x="54963" y="23361"/>
                </a:lnTo>
                <a:lnTo>
                  <a:pt x="55133" y="23305"/>
                </a:lnTo>
                <a:lnTo>
                  <a:pt x="55284" y="23210"/>
                </a:lnTo>
                <a:lnTo>
                  <a:pt x="55284" y="23210"/>
                </a:lnTo>
                <a:lnTo>
                  <a:pt x="55322" y="23210"/>
                </a:lnTo>
                <a:lnTo>
                  <a:pt x="55341" y="23229"/>
                </a:lnTo>
                <a:lnTo>
                  <a:pt x="55341" y="23229"/>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746" name="Google Shape;746;p30"/>
          <p:cNvSpPr/>
          <p:nvPr/>
        </p:nvSpPr>
        <p:spPr>
          <a:xfrm rot="-5400000" flipH="1">
            <a:off x="-522399" y="1602923"/>
            <a:ext cx="1666875" cy="919080"/>
          </a:xfrm>
          <a:custGeom>
            <a:avLst/>
            <a:gdLst/>
            <a:ahLst/>
            <a:cxnLst/>
            <a:rect l="l" t="t" r="r" b="b"/>
            <a:pathLst>
              <a:path w="28144" h="15518" extrusionOk="0">
                <a:moveTo>
                  <a:pt x="76" y="1"/>
                </a:moveTo>
                <a:lnTo>
                  <a:pt x="76" y="190"/>
                </a:lnTo>
                <a:lnTo>
                  <a:pt x="38" y="889"/>
                </a:lnTo>
                <a:lnTo>
                  <a:pt x="1" y="1607"/>
                </a:lnTo>
                <a:lnTo>
                  <a:pt x="20" y="2306"/>
                </a:lnTo>
                <a:lnTo>
                  <a:pt x="38" y="3006"/>
                </a:lnTo>
                <a:lnTo>
                  <a:pt x="95" y="3724"/>
                </a:lnTo>
                <a:lnTo>
                  <a:pt x="171" y="4423"/>
                </a:lnTo>
                <a:lnTo>
                  <a:pt x="265" y="5104"/>
                </a:lnTo>
                <a:lnTo>
                  <a:pt x="398" y="5784"/>
                </a:lnTo>
                <a:lnTo>
                  <a:pt x="568" y="6465"/>
                </a:lnTo>
                <a:lnTo>
                  <a:pt x="757" y="7145"/>
                </a:lnTo>
                <a:lnTo>
                  <a:pt x="983" y="7788"/>
                </a:lnTo>
                <a:lnTo>
                  <a:pt x="1248" y="8430"/>
                </a:lnTo>
                <a:lnTo>
                  <a:pt x="1550" y="9073"/>
                </a:lnTo>
                <a:lnTo>
                  <a:pt x="1891" y="9678"/>
                </a:lnTo>
                <a:lnTo>
                  <a:pt x="2269" y="10282"/>
                </a:lnTo>
                <a:lnTo>
                  <a:pt x="2684" y="10849"/>
                </a:lnTo>
                <a:lnTo>
                  <a:pt x="3063" y="11303"/>
                </a:lnTo>
                <a:lnTo>
                  <a:pt x="3459" y="11738"/>
                </a:lnTo>
                <a:lnTo>
                  <a:pt x="3894" y="12135"/>
                </a:lnTo>
                <a:lnTo>
                  <a:pt x="4329" y="12532"/>
                </a:lnTo>
                <a:lnTo>
                  <a:pt x="4801" y="12891"/>
                </a:lnTo>
                <a:lnTo>
                  <a:pt x="5274" y="13231"/>
                </a:lnTo>
                <a:lnTo>
                  <a:pt x="5765" y="13552"/>
                </a:lnTo>
                <a:lnTo>
                  <a:pt x="6276" y="13855"/>
                </a:lnTo>
                <a:lnTo>
                  <a:pt x="6616" y="14063"/>
                </a:lnTo>
                <a:lnTo>
                  <a:pt x="6956" y="14233"/>
                </a:lnTo>
                <a:lnTo>
                  <a:pt x="7315" y="14422"/>
                </a:lnTo>
                <a:lnTo>
                  <a:pt x="7674" y="14573"/>
                </a:lnTo>
                <a:lnTo>
                  <a:pt x="8033" y="14724"/>
                </a:lnTo>
                <a:lnTo>
                  <a:pt x="8411" y="14856"/>
                </a:lnTo>
                <a:lnTo>
                  <a:pt x="8789" y="14989"/>
                </a:lnTo>
                <a:lnTo>
                  <a:pt x="9167" y="15083"/>
                </a:lnTo>
                <a:lnTo>
                  <a:pt x="9545" y="15197"/>
                </a:lnTo>
                <a:lnTo>
                  <a:pt x="9923" y="15272"/>
                </a:lnTo>
                <a:lnTo>
                  <a:pt x="10320" y="15348"/>
                </a:lnTo>
                <a:lnTo>
                  <a:pt x="10698" y="15404"/>
                </a:lnTo>
                <a:lnTo>
                  <a:pt x="11095" y="15461"/>
                </a:lnTo>
                <a:lnTo>
                  <a:pt x="11492" y="15480"/>
                </a:lnTo>
                <a:lnTo>
                  <a:pt x="11889" y="15499"/>
                </a:lnTo>
                <a:lnTo>
                  <a:pt x="12286" y="15518"/>
                </a:lnTo>
                <a:lnTo>
                  <a:pt x="12758" y="15518"/>
                </a:lnTo>
                <a:lnTo>
                  <a:pt x="13231" y="15499"/>
                </a:lnTo>
                <a:lnTo>
                  <a:pt x="13703" y="15461"/>
                </a:lnTo>
                <a:lnTo>
                  <a:pt x="14176" y="15423"/>
                </a:lnTo>
                <a:lnTo>
                  <a:pt x="14630" y="15367"/>
                </a:lnTo>
                <a:lnTo>
                  <a:pt x="15102" y="15291"/>
                </a:lnTo>
                <a:lnTo>
                  <a:pt x="15575" y="15197"/>
                </a:lnTo>
                <a:lnTo>
                  <a:pt x="16028" y="15083"/>
                </a:lnTo>
                <a:lnTo>
                  <a:pt x="16501" y="14970"/>
                </a:lnTo>
                <a:lnTo>
                  <a:pt x="16954" y="14837"/>
                </a:lnTo>
                <a:lnTo>
                  <a:pt x="17389" y="14686"/>
                </a:lnTo>
                <a:lnTo>
                  <a:pt x="17843" y="14516"/>
                </a:lnTo>
                <a:lnTo>
                  <a:pt x="18277" y="14327"/>
                </a:lnTo>
                <a:lnTo>
                  <a:pt x="18712" y="14138"/>
                </a:lnTo>
                <a:lnTo>
                  <a:pt x="19128" y="13930"/>
                </a:lnTo>
                <a:lnTo>
                  <a:pt x="19544" y="13685"/>
                </a:lnTo>
                <a:lnTo>
                  <a:pt x="20073" y="13363"/>
                </a:lnTo>
                <a:lnTo>
                  <a:pt x="20583" y="13023"/>
                </a:lnTo>
                <a:lnTo>
                  <a:pt x="21094" y="12645"/>
                </a:lnTo>
                <a:lnTo>
                  <a:pt x="21585" y="12267"/>
                </a:lnTo>
                <a:lnTo>
                  <a:pt x="22076" y="11870"/>
                </a:lnTo>
                <a:lnTo>
                  <a:pt x="22549" y="11454"/>
                </a:lnTo>
                <a:lnTo>
                  <a:pt x="23003" y="11038"/>
                </a:lnTo>
                <a:lnTo>
                  <a:pt x="23437" y="10585"/>
                </a:lnTo>
                <a:lnTo>
                  <a:pt x="23853" y="10131"/>
                </a:lnTo>
                <a:lnTo>
                  <a:pt x="24269" y="9659"/>
                </a:lnTo>
                <a:lnTo>
                  <a:pt x="24647" y="9167"/>
                </a:lnTo>
                <a:lnTo>
                  <a:pt x="25006" y="8657"/>
                </a:lnTo>
                <a:lnTo>
                  <a:pt x="25365" y="8128"/>
                </a:lnTo>
                <a:lnTo>
                  <a:pt x="25686" y="7599"/>
                </a:lnTo>
                <a:lnTo>
                  <a:pt x="25989" y="7050"/>
                </a:lnTo>
                <a:lnTo>
                  <a:pt x="26253" y="6483"/>
                </a:lnTo>
                <a:lnTo>
                  <a:pt x="26575" y="5727"/>
                </a:lnTo>
                <a:lnTo>
                  <a:pt x="26877" y="4971"/>
                </a:lnTo>
                <a:lnTo>
                  <a:pt x="27142" y="4196"/>
                </a:lnTo>
                <a:lnTo>
                  <a:pt x="27369" y="3403"/>
                </a:lnTo>
                <a:lnTo>
                  <a:pt x="27595" y="2609"/>
                </a:lnTo>
                <a:lnTo>
                  <a:pt x="27784" y="1796"/>
                </a:lnTo>
                <a:lnTo>
                  <a:pt x="27954" y="1002"/>
                </a:lnTo>
                <a:lnTo>
                  <a:pt x="28106" y="190"/>
                </a:lnTo>
                <a:lnTo>
                  <a:pt x="28143" y="1"/>
                </a:lnTo>
                <a:lnTo>
                  <a:pt x="27973" y="1"/>
                </a:lnTo>
                <a:lnTo>
                  <a:pt x="27936" y="190"/>
                </a:lnTo>
                <a:lnTo>
                  <a:pt x="246" y="190"/>
                </a:lnTo>
                <a:lnTo>
                  <a:pt x="246"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747" name="Google Shape;747;p30"/>
          <p:cNvSpPr/>
          <p:nvPr/>
        </p:nvSpPr>
        <p:spPr>
          <a:xfrm rot="-5400000" flipH="1">
            <a:off x="-850533" y="4887020"/>
            <a:ext cx="2813721" cy="1196445"/>
          </a:xfrm>
          <a:custGeom>
            <a:avLst/>
            <a:gdLst/>
            <a:ahLst/>
            <a:cxnLst/>
            <a:rect l="l" t="t" r="r" b="b"/>
            <a:pathLst>
              <a:path w="55341" h="23532" extrusionOk="0">
                <a:moveTo>
                  <a:pt x="55341" y="23229"/>
                </a:moveTo>
                <a:lnTo>
                  <a:pt x="55341" y="23229"/>
                </a:lnTo>
                <a:lnTo>
                  <a:pt x="55341" y="23267"/>
                </a:lnTo>
                <a:lnTo>
                  <a:pt x="55322" y="23286"/>
                </a:lnTo>
                <a:lnTo>
                  <a:pt x="55322" y="23286"/>
                </a:lnTo>
                <a:lnTo>
                  <a:pt x="55171" y="23361"/>
                </a:lnTo>
                <a:lnTo>
                  <a:pt x="55171" y="23361"/>
                </a:lnTo>
                <a:lnTo>
                  <a:pt x="55039" y="23418"/>
                </a:lnTo>
                <a:lnTo>
                  <a:pt x="54906" y="23475"/>
                </a:lnTo>
                <a:lnTo>
                  <a:pt x="54755" y="23494"/>
                </a:lnTo>
                <a:lnTo>
                  <a:pt x="54623" y="23513"/>
                </a:lnTo>
                <a:lnTo>
                  <a:pt x="54623" y="23513"/>
                </a:lnTo>
                <a:lnTo>
                  <a:pt x="54415" y="23531"/>
                </a:lnTo>
                <a:lnTo>
                  <a:pt x="54415" y="23531"/>
                </a:lnTo>
                <a:lnTo>
                  <a:pt x="53999" y="23475"/>
                </a:lnTo>
                <a:lnTo>
                  <a:pt x="53564" y="23399"/>
                </a:lnTo>
                <a:lnTo>
                  <a:pt x="52714" y="23210"/>
                </a:lnTo>
                <a:lnTo>
                  <a:pt x="52714" y="23210"/>
                </a:lnTo>
                <a:lnTo>
                  <a:pt x="52525" y="23172"/>
                </a:lnTo>
                <a:lnTo>
                  <a:pt x="52336" y="23116"/>
                </a:lnTo>
                <a:lnTo>
                  <a:pt x="52147" y="23040"/>
                </a:lnTo>
                <a:lnTo>
                  <a:pt x="51996" y="22946"/>
                </a:lnTo>
                <a:lnTo>
                  <a:pt x="51844" y="22832"/>
                </a:lnTo>
                <a:lnTo>
                  <a:pt x="51693" y="22700"/>
                </a:lnTo>
                <a:lnTo>
                  <a:pt x="51561" y="22549"/>
                </a:lnTo>
                <a:lnTo>
                  <a:pt x="51447" y="22397"/>
                </a:lnTo>
                <a:lnTo>
                  <a:pt x="51447" y="22397"/>
                </a:lnTo>
                <a:lnTo>
                  <a:pt x="51240" y="22038"/>
                </a:lnTo>
                <a:lnTo>
                  <a:pt x="51032" y="21660"/>
                </a:lnTo>
                <a:lnTo>
                  <a:pt x="50918" y="21490"/>
                </a:lnTo>
                <a:lnTo>
                  <a:pt x="50805" y="21320"/>
                </a:lnTo>
                <a:lnTo>
                  <a:pt x="50673" y="21150"/>
                </a:lnTo>
                <a:lnTo>
                  <a:pt x="50521" y="21018"/>
                </a:lnTo>
                <a:lnTo>
                  <a:pt x="50521" y="21018"/>
                </a:lnTo>
                <a:lnTo>
                  <a:pt x="50389" y="20904"/>
                </a:lnTo>
                <a:lnTo>
                  <a:pt x="50238" y="20829"/>
                </a:lnTo>
                <a:lnTo>
                  <a:pt x="50087" y="20753"/>
                </a:lnTo>
                <a:lnTo>
                  <a:pt x="49935" y="20696"/>
                </a:lnTo>
                <a:lnTo>
                  <a:pt x="49614" y="20602"/>
                </a:lnTo>
                <a:lnTo>
                  <a:pt x="49293" y="20526"/>
                </a:lnTo>
                <a:lnTo>
                  <a:pt x="49293" y="20526"/>
                </a:lnTo>
                <a:lnTo>
                  <a:pt x="49104" y="20470"/>
                </a:lnTo>
                <a:lnTo>
                  <a:pt x="48915" y="20413"/>
                </a:lnTo>
                <a:lnTo>
                  <a:pt x="48726" y="20337"/>
                </a:lnTo>
                <a:lnTo>
                  <a:pt x="48575" y="20224"/>
                </a:lnTo>
                <a:lnTo>
                  <a:pt x="48575" y="20224"/>
                </a:lnTo>
                <a:lnTo>
                  <a:pt x="48423" y="20092"/>
                </a:lnTo>
                <a:lnTo>
                  <a:pt x="48272" y="19940"/>
                </a:lnTo>
                <a:lnTo>
                  <a:pt x="48026" y="19619"/>
                </a:lnTo>
                <a:lnTo>
                  <a:pt x="47781" y="19298"/>
                </a:lnTo>
                <a:lnTo>
                  <a:pt x="47592" y="18939"/>
                </a:lnTo>
                <a:lnTo>
                  <a:pt x="47592" y="18939"/>
                </a:lnTo>
                <a:lnTo>
                  <a:pt x="47478" y="18787"/>
                </a:lnTo>
                <a:lnTo>
                  <a:pt x="47365" y="18636"/>
                </a:lnTo>
                <a:lnTo>
                  <a:pt x="47252" y="18485"/>
                </a:lnTo>
                <a:lnTo>
                  <a:pt x="47119" y="18353"/>
                </a:lnTo>
                <a:lnTo>
                  <a:pt x="46987" y="18239"/>
                </a:lnTo>
                <a:lnTo>
                  <a:pt x="46836" y="18126"/>
                </a:lnTo>
                <a:lnTo>
                  <a:pt x="46666" y="18031"/>
                </a:lnTo>
                <a:lnTo>
                  <a:pt x="46496" y="17937"/>
                </a:lnTo>
                <a:lnTo>
                  <a:pt x="46496" y="17937"/>
                </a:lnTo>
                <a:lnTo>
                  <a:pt x="46250" y="17861"/>
                </a:lnTo>
                <a:lnTo>
                  <a:pt x="46004" y="17786"/>
                </a:lnTo>
                <a:lnTo>
                  <a:pt x="45758" y="17748"/>
                </a:lnTo>
                <a:lnTo>
                  <a:pt x="45494" y="17710"/>
                </a:lnTo>
                <a:lnTo>
                  <a:pt x="45229" y="17691"/>
                </a:lnTo>
                <a:lnTo>
                  <a:pt x="44984" y="17672"/>
                </a:lnTo>
                <a:lnTo>
                  <a:pt x="44454" y="17691"/>
                </a:lnTo>
                <a:lnTo>
                  <a:pt x="44454" y="17691"/>
                </a:lnTo>
                <a:lnTo>
                  <a:pt x="44001" y="17767"/>
                </a:lnTo>
                <a:lnTo>
                  <a:pt x="43566" y="17861"/>
                </a:lnTo>
                <a:lnTo>
                  <a:pt x="43112" y="17975"/>
                </a:lnTo>
                <a:lnTo>
                  <a:pt x="42678" y="18107"/>
                </a:lnTo>
                <a:lnTo>
                  <a:pt x="42678" y="18107"/>
                </a:lnTo>
                <a:lnTo>
                  <a:pt x="42489" y="18202"/>
                </a:lnTo>
                <a:lnTo>
                  <a:pt x="42300" y="18296"/>
                </a:lnTo>
                <a:lnTo>
                  <a:pt x="41941" y="18523"/>
                </a:lnTo>
                <a:lnTo>
                  <a:pt x="41581" y="18769"/>
                </a:lnTo>
                <a:lnTo>
                  <a:pt x="41241" y="19014"/>
                </a:lnTo>
                <a:lnTo>
                  <a:pt x="41241" y="19014"/>
                </a:lnTo>
                <a:lnTo>
                  <a:pt x="40580" y="19525"/>
                </a:lnTo>
                <a:lnTo>
                  <a:pt x="39918" y="20016"/>
                </a:lnTo>
                <a:lnTo>
                  <a:pt x="39918" y="20016"/>
                </a:lnTo>
                <a:lnTo>
                  <a:pt x="39654" y="20186"/>
                </a:lnTo>
                <a:lnTo>
                  <a:pt x="39370" y="20356"/>
                </a:lnTo>
                <a:lnTo>
                  <a:pt x="39219" y="20413"/>
                </a:lnTo>
                <a:lnTo>
                  <a:pt x="39049" y="20470"/>
                </a:lnTo>
                <a:lnTo>
                  <a:pt x="38898" y="20507"/>
                </a:lnTo>
                <a:lnTo>
                  <a:pt x="38727" y="20526"/>
                </a:lnTo>
                <a:lnTo>
                  <a:pt x="38727" y="20526"/>
                </a:lnTo>
                <a:lnTo>
                  <a:pt x="38463" y="20507"/>
                </a:lnTo>
                <a:lnTo>
                  <a:pt x="38217" y="20451"/>
                </a:lnTo>
                <a:lnTo>
                  <a:pt x="37971" y="20375"/>
                </a:lnTo>
                <a:lnTo>
                  <a:pt x="37726" y="20262"/>
                </a:lnTo>
                <a:lnTo>
                  <a:pt x="37726" y="20262"/>
                </a:lnTo>
                <a:lnTo>
                  <a:pt x="37404" y="20035"/>
                </a:lnTo>
                <a:lnTo>
                  <a:pt x="37253" y="19921"/>
                </a:lnTo>
                <a:lnTo>
                  <a:pt x="37121" y="19789"/>
                </a:lnTo>
                <a:lnTo>
                  <a:pt x="37008" y="19676"/>
                </a:lnTo>
                <a:lnTo>
                  <a:pt x="36894" y="19543"/>
                </a:lnTo>
                <a:lnTo>
                  <a:pt x="36800" y="19411"/>
                </a:lnTo>
                <a:lnTo>
                  <a:pt x="36724" y="19260"/>
                </a:lnTo>
                <a:lnTo>
                  <a:pt x="36648" y="19128"/>
                </a:lnTo>
                <a:lnTo>
                  <a:pt x="36592" y="18958"/>
                </a:lnTo>
                <a:lnTo>
                  <a:pt x="36554" y="18806"/>
                </a:lnTo>
                <a:lnTo>
                  <a:pt x="36516" y="18636"/>
                </a:lnTo>
                <a:lnTo>
                  <a:pt x="36516" y="18466"/>
                </a:lnTo>
                <a:lnTo>
                  <a:pt x="36497" y="18277"/>
                </a:lnTo>
                <a:lnTo>
                  <a:pt x="36516" y="18069"/>
                </a:lnTo>
                <a:lnTo>
                  <a:pt x="36535" y="17880"/>
                </a:lnTo>
                <a:lnTo>
                  <a:pt x="36535" y="17880"/>
                </a:lnTo>
                <a:lnTo>
                  <a:pt x="36611" y="17540"/>
                </a:lnTo>
                <a:lnTo>
                  <a:pt x="36667" y="17219"/>
                </a:lnTo>
                <a:lnTo>
                  <a:pt x="36686" y="17049"/>
                </a:lnTo>
                <a:lnTo>
                  <a:pt x="36686" y="16878"/>
                </a:lnTo>
                <a:lnTo>
                  <a:pt x="36686" y="16708"/>
                </a:lnTo>
                <a:lnTo>
                  <a:pt x="36667" y="16538"/>
                </a:lnTo>
                <a:lnTo>
                  <a:pt x="36667" y="16538"/>
                </a:lnTo>
                <a:lnTo>
                  <a:pt x="36611" y="16311"/>
                </a:lnTo>
                <a:lnTo>
                  <a:pt x="36516" y="16104"/>
                </a:lnTo>
                <a:lnTo>
                  <a:pt x="36422" y="15896"/>
                </a:lnTo>
                <a:lnTo>
                  <a:pt x="36308" y="15688"/>
                </a:lnTo>
                <a:lnTo>
                  <a:pt x="36195" y="15499"/>
                </a:lnTo>
                <a:lnTo>
                  <a:pt x="36044" y="15329"/>
                </a:lnTo>
                <a:lnTo>
                  <a:pt x="35741" y="14970"/>
                </a:lnTo>
                <a:lnTo>
                  <a:pt x="35401" y="14648"/>
                </a:lnTo>
                <a:lnTo>
                  <a:pt x="35061" y="14346"/>
                </a:lnTo>
                <a:lnTo>
                  <a:pt x="34343" y="13741"/>
                </a:lnTo>
                <a:lnTo>
                  <a:pt x="34343" y="13741"/>
                </a:lnTo>
                <a:lnTo>
                  <a:pt x="33983" y="13420"/>
                </a:lnTo>
                <a:lnTo>
                  <a:pt x="33643" y="13061"/>
                </a:lnTo>
                <a:lnTo>
                  <a:pt x="33492" y="12853"/>
                </a:lnTo>
                <a:lnTo>
                  <a:pt x="33341" y="12664"/>
                </a:lnTo>
                <a:lnTo>
                  <a:pt x="33190" y="12456"/>
                </a:lnTo>
                <a:lnTo>
                  <a:pt x="33076" y="12248"/>
                </a:lnTo>
                <a:lnTo>
                  <a:pt x="33076" y="12248"/>
                </a:lnTo>
                <a:lnTo>
                  <a:pt x="32849" y="11870"/>
                </a:lnTo>
                <a:lnTo>
                  <a:pt x="32641" y="11492"/>
                </a:lnTo>
                <a:lnTo>
                  <a:pt x="32528" y="11303"/>
                </a:lnTo>
                <a:lnTo>
                  <a:pt x="32377" y="11152"/>
                </a:lnTo>
                <a:lnTo>
                  <a:pt x="32226" y="11000"/>
                </a:lnTo>
                <a:lnTo>
                  <a:pt x="32037" y="10906"/>
                </a:lnTo>
                <a:lnTo>
                  <a:pt x="32037" y="10906"/>
                </a:lnTo>
                <a:lnTo>
                  <a:pt x="31867" y="10811"/>
                </a:lnTo>
                <a:lnTo>
                  <a:pt x="31678" y="10755"/>
                </a:lnTo>
                <a:lnTo>
                  <a:pt x="31507" y="10736"/>
                </a:lnTo>
                <a:lnTo>
                  <a:pt x="31318" y="10717"/>
                </a:lnTo>
                <a:lnTo>
                  <a:pt x="31129" y="10717"/>
                </a:lnTo>
                <a:lnTo>
                  <a:pt x="30959" y="10755"/>
                </a:lnTo>
                <a:lnTo>
                  <a:pt x="30770" y="10793"/>
                </a:lnTo>
                <a:lnTo>
                  <a:pt x="30600" y="10868"/>
                </a:lnTo>
                <a:lnTo>
                  <a:pt x="30600" y="10868"/>
                </a:lnTo>
                <a:lnTo>
                  <a:pt x="30373" y="10982"/>
                </a:lnTo>
                <a:lnTo>
                  <a:pt x="30147" y="11114"/>
                </a:lnTo>
                <a:lnTo>
                  <a:pt x="29712" y="11397"/>
                </a:lnTo>
                <a:lnTo>
                  <a:pt x="29712" y="11397"/>
                </a:lnTo>
                <a:lnTo>
                  <a:pt x="29466" y="11549"/>
                </a:lnTo>
                <a:lnTo>
                  <a:pt x="29202" y="11681"/>
                </a:lnTo>
                <a:lnTo>
                  <a:pt x="28937" y="11813"/>
                </a:lnTo>
                <a:lnTo>
                  <a:pt x="28691" y="11964"/>
                </a:lnTo>
                <a:lnTo>
                  <a:pt x="28691" y="11964"/>
                </a:lnTo>
                <a:lnTo>
                  <a:pt x="28294" y="12229"/>
                </a:lnTo>
                <a:lnTo>
                  <a:pt x="28068" y="12342"/>
                </a:lnTo>
                <a:lnTo>
                  <a:pt x="27860" y="12437"/>
                </a:lnTo>
                <a:lnTo>
                  <a:pt x="27860" y="12437"/>
                </a:lnTo>
                <a:lnTo>
                  <a:pt x="27614" y="12531"/>
                </a:lnTo>
                <a:lnTo>
                  <a:pt x="27406" y="12588"/>
                </a:lnTo>
                <a:lnTo>
                  <a:pt x="27217" y="12626"/>
                </a:lnTo>
                <a:lnTo>
                  <a:pt x="27047" y="12626"/>
                </a:lnTo>
                <a:lnTo>
                  <a:pt x="26858" y="12607"/>
                </a:lnTo>
                <a:lnTo>
                  <a:pt x="26688" y="12569"/>
                </a:lnTo>
                <a:lnTo>
                  <a:pt x="26234" y="12456"/>
                </a:lnTo>
                <a:lnTo>
                  <a:pt x="26234" y="12456"/>
                </a:lnTo>
                <a:lnTo>
                  <a:pt x="25932" y="12399"/>
                </a:lnTo>
                <a:lnTo>
                  <a:pt x="25629" y="12380"/>
                </a:lnTo>
                <a:lnTo>
                  <a:pt x="25327" y="12361"/>
                </a:lnTo>
                <a:lnTo>
                  <a:pt x="25025" y="12380"/>
                </a:lnTo>
                <a:lnTo>
                  <a:pt x="25025" y="12380"/>
                </a:lnTo>
                <a:lnTo>
                  <a:pt x="24420" y="12380"/>
                </a:lnTo>
                <a:lnTo>
                  <a:pt x="24117" y="12418"/>
                </a:lnTo>
                <a:lnTo>
                  <a:pt x="23815" y="12456"/>
                </a:lnTo>
                <a:lnTo>
                  <a:pt x="23815" y="12456"/>
                </a:lnTo>
                <a:lnTo>
                  <a:pt x="23475" y="12550"/>
                </a:lnTo>
                <a:lnTo>
                  <a:pt x="23135" y="12645"/>
                </a:lnTo>
                <a:lnTo>
                  <a:pt x="22794" y="12739"/>
                </a:lnTo>
                <a:lnTo>
                  <a:pt x="22435" y="12834"/>
                </a:lnTo>
                <a:lnTo>
                  <a:pt x="22435" y="12834"/>
                </a:lnTo>
                <a:lnTo>
                  <a:pt x="21660" y="13004"/>
                </a:lnTo>
                <a:lnTo>
                  <a:pt x="21263" y="13079"/>
                </a:lnTo>
                <a:lnTo>
                  <a:pt x="20866" y="13155"/>
                </a:lnTo>
                <a:lnTo>
                  <a:pt x="20470" y="13193"/>
                </a:lnTo>
                <a:lnTo>
                  <a:pt x="20054" y="13193"/>
                </a:lnTo>
                <a:lnTo>
                  <a:pt x="19865" y="13174"/>
                </a:lnTo>
                <a:lnTo>
                  <a:pt x="19657" y="13155"/>
                </a:lnTo>
                <a:lnTo>
                  <a:pt x="19468" y="13098"/>
                </a:lnTo>
                <a:lnTo>
                  <a:pt x="19279" y="13042"/>
                </a:lnTo>
                <a:lnTo>
                  <a:pt x="19279" y="13042"/>
                </a:lnTo>
                <a:lnTo>
                  <a:pt x="18580" y="12739"/>
                </a:lnTo>
                <a:lnTo>
                  <a:pt x="18220" y="12607"/>
                </a:lnTo>
                <a:lnTo>
                  <a:pt x="17842" y="12494"/>
                </a:lnTo>
                <a:lnTo>
                  <a:pt x="17842" y="12494"/>
                </a:lnTo>
                <a:lnTo>
                  <a:pt x="17370" y="12380"/>
                </a:lnTo>
                <a:lnTo>
                  <a:pt x="17124" y="12342"/>
                </a:lnTo>
                <a:lnTo>
                  <a:pt x="16860" y="12305"/>
                </a:lnTo>
                <a:lnTo>
                  <a:pt x="16614" y="12286"/>
                </a:lnTo>
                <a:lnTo>
                  <a:pt x="16368" y="12286"/>
                </a:lnTo>
                <a:lnTo>
                  <a:pt x="16122" y="12305"/>
                </a:lnTo>
                <a:lnTo>
                  <a:pt x="15877" y="12361"/>
                </a:lnTo>
                <a:lnTo>
                  <a:pt x="15877" y="12361"/>
                </a:lnTo>
                <a:lnTo>
                  <a:pt x="15631" y="12418"/>
                </a:lnTo>
                <a:lnTo>
                  <a:pt x="15385" y="12512"/>
                </a:lnTo>
                <a:lnTo>
                  <a:pt x="14913" y="12701"/>
                </a:lnTo>
                <a:lnTo>
                  <a:pt x="14913" y="12701"/>
                </a:lnTo>
                <a:lnTo>
                  <a:pt x="14157" y="12966"/>
                </a:lnTo>
                <a:lnTo>
                  <a:pt x="13401" y="13231"/>
                </a:lnTo>
                <a:lnTo>
                  <a:pt x="13401" y="13231"/>
                </a:lnTo>
                <a:lnTo>
                  <a:pt x="13023" y="13344"/>
                </a:lnTo>
                <a:lnTo>
                  <a:pt x="12645" y="13457"/>
                </a:lnTo>
                <a:lnTo>
                  <a:pt x="12267" y="13533"/>
                </a:lnTo>
                <a:lnTo>
                  <a:pt x="12078" y="13571"/>
                </a:lnTo>
                <a:lnTo>
                  <a:pt x="11870" y="13590"/>
                </a:lnTo>
                <a:lnTo>
                  <a:pt x="11870" y="13590"/>
                </a:lnTo>
                <a:lnTo>
                  <a:pt x="11567" y="13590"/>
                </a:lnTo>
                <a:lnTo>
                  <a:pt x="11246" y="13552"/>
                </a:lnTo>
                <a:lnTo>
                  <a:pt x="10944" y="13476"/>
                </a:lnTo>
                <a:lnTo>
                  <a:pt x="10641" y="13363"/>
                </a:lnTo>
                <a:lnTo>
                  <a:pt x="10339" y="13231"/>
                </a:lnTo>
                <a:lnTo>
                  <a:pt x="10074" y="13042"/>
                </a:lnTo>
                <a:lnTo>
                  <a:pt x="9829" y="12853"/>
                </a:lnTo>
                <a:lnTo>
                  <a:pt x="9602" y="12626"/>
                </a:lnTo>
                <a:lnTo>
                  <a:pt x="9602" y="12626"/>
                </a:lnTo>
                <a:lnTo>
                  <a:pt x="9318" y="12305"/>
                </a:lnTo>
                <a:lnTo>
                  <a:pt x="9016" y="11983"/>
                </a:lnTo>
                <a:lnTo>
                  <a:pt x="8713" y="11643"/>
                </a:lnTo>
                <a:lnTo>
                  <a:pt x="8600" y="11454"/>
                </a:lnTo>
                <a:lnTo>
                  <a:pt x="8468" y="11265"/>
                </a:lnTo>
                <a:lnTo>
                  <a:pt x="8468" y="11265"/>
                </a:lnTo>
                <a:lnTo>
                  <a:pt x="8411" y="11114"/>
                </a:lnTo>
                <a:lnTo>
                  <a:pt x="8354" y="10963"/>
                </a:lnTo>
                <a:lnTo>
                  <a:pt x="8260" y="10622"/>
                </a:lnTo>
                <a:lnTo>
                  <a:pt x="8260" y="10622"/>
                </a:lnTo>
                <a:lnTo>
                  <a:pt x="8184" y="10301"/>
                </a:lnTo>
                <a:lnTo>
                  <a:pt x="8128" y="9961"/>
                </a:lnTo>
                <a:lnTo>
                  <a:pt x="8128" y="9640"/>
                </a:lnTo>
                <a:lnTo>
                  <a:pt x="8146" y="9469"/>
                </a:lnTo>
                <a:lnTo>
                  <a:pt x="8165" y="9299"/>
                </a:lnTo>
                <a:lnTo>
                  <a:pt x="8165" y="9299"/>
                </a:lnTo>
                <a:lnTo>
                  <a:pt x="8222" y="9073"/>
                </a:lnTo>
                <a:lnTo>
                  <a:pt x="8279" y="8865"/>
                </a:lnTo>
                <a:lnTo>
                  <a:pt x="8430" y="8411"/>
                </a:lnTo>
                <a:lnTo>
                  <a:pt x="8600" y="7976"/>
                </a:lnTo>
                <a:lnTo>
                  <a:pt x="8732" y="7523"/>
                </a:lnTo>
                <a:lnTo>
                  <a:pt x="8789" y="7296"/>
                </a:lnTo>
                <a:lnTo>
                  <a:pt x="8827" y="7069"/>
                </a:lnTo>
                <a:lnTo>
                  <a:pt x="8846" y="6842"/>
                </a:lnTo>
                <a:lnTo>
                  <a:pt x="8827" y="6616"/>
                </a:lnTo>
                <a:lnTo>
                  <a:pt x="8808" y="6408"/>
                </a:lnTo>
                <a:lnTo>
                  <a:pt x="8732" y="6181"/>
                </a:lnTo>
                <a:lnTo>
                  <a:pt x="8638" y="5973"/>
                </a:lnTo>
                <a:lnTo>
                  <a:pt x="8506" y="5765"/>
                </a:lnTo>
                <a:lnTo>
                  <a:pt x="8506" y="5765"/>
                </a:lnTo>
                <a:lnTo>
                  <a:pt x="8411" y="5633"/>
                </a:lnTo>
                <a:lnTo>
                  <a:pt x="8298" y="5519"/>
                </a:lnTo>
                <a:lnTo>
                  <a:pt x="8165" y="5406"/>
                </a:lnTo>
                <a:lnTo>
                  <a:pt x="8033" y="5330"/>
                </a:lnTo>
                <a:lnTo>
                  <a:pt x="8033" y="5330"/>
                </a:lnTo>
                <a:lnTo>
                  <a:pt x="7825" y="5236"/>
                </a:lnTo>
                <a:lnTo>
                  <a:pt x="7636" y="5160"/>
                </a:lnTo>
                <a:lnTo>
                  <a:pt x="7447" y="5066"/>
                </a:lnTo>
                <a:lnTo>
                  <a:pt x="7258" y="4971"/>
                </a:lnTo>
                <a:lnTo>
                  <a:pt x="7258" y="4971"/>
                </a:lnTo>
                <a:lnTo>
                  <a:pt x="7145" y="4877"/>
                </a:lnTo>
                <a:lnTo>
                  <a:pt x="7031" y="4782"/>
                </a:lnTo>
                <a:lnTo>
                  <a:pt x="6937" y="4669"/>
                </a:lnTo>
                <a:lnTo>
                  <a:pt x="6861" y="4555"/>
                </a:lnTo>
                <a:lnTo>
                  <a:pt x="6786" y="4423"/>
                </a:lnTo>
                <a:lnTo>
                  <a:pt x="6729" y="4291"/>
                </a:lnTo>
                <a:lnTo>
                  <a:pt x="6691" y="4158"/>
                </a:lnTo>
                <a:lnTo>
                  <a:pt x="6653" y="4007"/>
                </a:lnTo>
                <a:lnTo>
                  <a:pt x="6653" y="4007"/>
                </a:lnTo>
                <a:lnTo>
                  <a:pt x="6616" y="3516"/>
                </a:lnTo>
                <a:lnTo>
                  <a:pt x="6597" y="3270"/>
                </a:lnTo>
                <a:lnTo>
                  <a:pt x="6559" y="3024"/>
                </a:lnTo>
                <a:lnTo>
                  <a:pt x="6521" y="2911"/>
                </a:lnTo>
                <a:lnTo>
                  <a:pt x="6483" y="2798"/>
                </a:lnTo>
                <a:lnTo>
                  <a:pt x="6427" y="2684"/>
                </a:lnTo>
                <a:lnTo>
                  <a:pt x="6351" y="2590"/>
                </a:lnTo>
                <a:lnTo>
                  <a:pt x="6275" y="2514"/>
                </a:lnTo>
                <a:lnTo>
                  <a:pt x="6181" y="2438"/>
                </a:lnTo>
                <a:lnTo>
                  <a:pt x="6067" y="2382"/>
                </a:lnTo>
                <a:lnTo>
                  <a:pt x="5935" y="2325"/>
                </a:lnTo>
                <a:lnTo>
                  <a:pt x="5935" y="2325"/>
                </a:lnTo>
                <a:lnTo>
                  <a:pt x="5633" y="2268"/>
                </a:lnTo>
                <a:lnTo>
                  <a:pt x="5330" y="2231"/>
                </a:lnTo>
                <a:lnTo>
                  <a:pt x="5028" y="2212"/>
                </a:lnTo>
                <a:lnTo>
                  <a:pt x="4725" y="2212"/>
                </a:lnTo>
                <a:lnTo>
                  <a:pt x="4121" y="2193"/>
                </a:lnTo>
                <a:lnTo>
                  <a:pt x="3799" y="2174"/>
                </a:lnTo>
                <a:lnTo>
                  <a:pt x="3497" y="2117"/>
                </a:lnTo>
                <a:lnTo>
                  <a:pt x="3497" y="2117"/>
                </a:lnTo>
                <a:lnTo>
                  <a:pt x="3270" y="2060"/>
                </a:lnTo>
                <a:lnTo>
                  <a:pt x="3024" y="1947"/>
                </a:lnTo>
                <a:lnTo>
                  <a:pt x="2817" y="1834"/>
                </a:lnTo>
                <a:lnTo>
                  <a:pt x="2590" y="1720"/>
                </a:lnTo>
                <a:lnTo>
                  <a:pt x="2590" y="1720"/>
                </a:lnTo>
                <a:lnTo>
                  <a:pt x="2325" y="1531"/>
                </a:lnTo>
                <a:lnTo>
                  <a:pt x="2061" y="1342"/>
                </a:lnTo>
                <a:lnTo>
                  <a:pt x="1815" y="1115"/>
                </a:lnTo>
                <a:lnTo>
                  <a:pt x="1588" y="889"/>
                </a:lnTo>
                <a:lnTo>
                  <a:pt x="1588" y="889"/>
                </a:lnTo>
                <a:lnTo>
                  <a:pt x="1380" y="719"/>
                </a:lnTo>
                <a:lnTo>
                  <a:pt x="1134" y="586"/>
                </a:lnTo>
                <a:lnTo>
                  <a:pt x="889" y="473"/>
                </a:lnTo>
                <a:lnTo>
                  <a:pt x="624" y="359"/>
                </a:lnTo>
                <a:lnTo>
                  <a:pt x="624" y="359"/>
                </a:lnTo>
                <a:lnTo>
                  <a:pt x="378" y="265"/>
                </a:lnTo>
                <a:lnTo>
                  <a:pt x="378" y="265"/>
                </a:lnTo>
                <a:lnTo>
                  <a:pt x="208" y="208"/>
                </a:lnTo>
                <a:lnTo>
                  <a:pt x="57" y="133"/>
                </a:lnTo>
                <a:lnTo>
                  <a:pt x="57" y="133"/>
                </a:lnTo>
                <a:lnTo>
                  <a:pt x="19" y="114"/>
                </a:lnTo>
                <a:lnTo>
                  <a:pt x="0" y="76"/>
                </a:lnTo>
                <a:lnTo>
                  <a:pt x="0" y="76"/>
                </a:lnTo>
                <a:lnTo>
                  <a:pt x="0" y="19"/>
                </a:lnTo>
                <a:lnTo>
                  <a:pt x="0" y="19"/>
                </a:lnTo>
                <a:lnTo>
                  <a:pt x="19" y="0"/>
                </a:lnTo>
                <a:lnTo>
                  <a:pt x="57" y="0"/>
                </a:lnTo>
                <a:lnTo>
                  <a:pt x="57" y="0"/>
                </a:lnTo>
                <a:lnTo>
                  <a:pt x="76" y="19"/>
                </a:lnTo>
                <a:lnTo>
                  <a:pt x="76" y="38"/>
                </a:lnTo>
                <a:lnTo>
                  <a:pt x="76" y="38"/>
                </a:lnTo>
                <a:lnTo>
                  <a:pt x="227" y="133"/>
                </a:lnTo>
                <a:lnTo>
                  <a:pt x="397" y="189"/>
                </a:lnTo>
                <a:lnTo>
                  <a:pt x="567" y="246"/>
                </a:lnTo>
                <a:lnTo>
                  <a:pt x="737" y="322"/>
                </a:lnTo>
                <a:lnTo>
                  <a:pt x="737" y="322"/>
                </a:lnTo>
                <a:lnTo>
                  <a:pt x="870" y="359"/>
                </a:lnTo>
                <a:lnTo>
                  <a:pt x="54623" y="359"/>
                </a:lnTo>
                <a:lnTo>
                  <a:pt x="54623" y="23437"/>
                </a:lnTo>
                <a:lnTo>
                  <a:pt x="54623" y="23437"/>
                </a:lnTo>
                <a:lnTo>
                  <a:pt x="54793" y="23399"/>
                </a:lnTo>
                <a:lnTo>
                  <a:pt x="54963" y="23361"/>
                </a:lnTo>
                <a:lnTo>
                  <a:pt x="55133" y="23305"/>
                </a:lnTo>
                <a:lnTo>
                  <a:pt x="55284" y="23210"/>
                </a:lnTo>
                <a:lnTo>
                  <a:pt x="55284" y="23210"/>
                </a:lnTo>
                <a:lnTo>
                  <a:pt x="55322" y="23210"/>
                </a:lnTo>
                <a:lnTo>
                  <a:pt x="55341" y="23229"/>
                </a:lnTo>
                <a:lnTo>
                  <a:pt x="55341" y="23229"/>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748" name="Google Shape;748;p30"/>
          <p:cNvSpPr/>
          <p:nvPr/>
        </p:nvSpPr>
        <p:spPr>
          <a:xfrm rot="-5400000" flipH="1">
            <a:off x="-556604" y="-117135"/>
            <a:ext cx="2169211" cy="2119719"/>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749" name="Google Shape;749;p30"/>
          <p:cNvGrpSpPr/>
          <p:nvPr/>
        </p:nvGrpSpPr>
        <p:grpSpPr>
          <a:xfrm flipH="1">
            <a:off x="-711226" y="4624301"/>
            <a:ext cx="1757767" cy="2150900"/>
            <a:chOff x="3020900" y="3793775"/>
            <a:chExt cx="1318325" cy="1613175"/>
          </a:xfrm>
        </p:grpSpPr>
        <p:sp>
          <p:nvSpPr>
            <p:cNvPr id="750" name="Google Shape;750;p30"/>
            <p:cNvSpPr/>
            <p:nvPr/>
          </p:nvSpPr>
          <p:spPr>
            <a:xfrm>
              <a:off x="3663500" y="3929375"/>
              <a:ext cx="170150" cy="179600"/>
            </a:xfrm>
            <a:custGeom>
              <a:avLst/>
              <a:gdLst/>
              <a:ahLst/>
              <a:cxnLst/>
              <a:rect l="l" t="t" r="r" b="b"/>
              <a:pathLst>
                <a:path w="6806" h="7184" extrusionOk="0">
                  <a:moveTo>
                    <a:pt x="6503" y="2496"/>
                  </a:moveTo>
                  <a:lnTo>
                    <a:pt x="6503" y="2496"/>
                  </a:lnTo>
                  <a:lnTo>
                    <a:pt x="6597" y="2722"/>
                  </a:lnTo>
                  <a:lnTo>
                    <a:pt x="6673" y="2949"/>
                  </a:lnTo>
                  <a:lnTo>
                    <a:pt x="6748" y="3195"/>
                  </a:lnTo>
                  <a:lnTo>
                    <a:pt x="6786" y="3422"/>
                  </a:lnTo>
                  <a:lnTo>
                    <a:pt x="6805" y="3649"/>
                  </a:lnTo>
                  <a:lnTo>
                    <a:pt x="6805" y="3875"/>
                  </a:lnTo>
                  <a:lnTo>
                    <a:pt x="6805" y="4102"/>
                  </a:lnTo>
                  <a:lnTo>
                    <a:pt x="6767" y="4310"/>
                  </a:lnTo>
                  <a:lnTo>
                    <a:pt x="6729" y="4518"/>
                  </a:lnTo>
                  <a:lnTo>
                    <a:pt x="6673" y="4726"/>
                  </a:lnTo>
                  <a:lnTo>
                    <a:pt x="6597" y="4934"/>
                  </a:lnTo>
                  <a:lnTo>
                    <a:pt x="6503" y="5123"/>
                  </a:lnTo>
                  <a:lnTo>
                    <a:pt x="6408" y="5312"/>
                  </a:lnTo>
                  <a:lnTo>
                    <a:pt x="6295" y="5501"/>
                  </a:lnTo>
                  <a:lnTo>
                    <a:pt x="6162" y="5671"/>
                  </a:lnTo>
                  <a:lnTo>
                    <a:pt x="6030" y="5841"/>
                  </a:lnTo>
                  <a:lnTo>
                    <a:pt x="5898" y="5992"/>
                  </a:lnTo>
                  <a:lnTo>
                    <a:pt x="5728" y="6162"/>
                  </a:lnTo>
                  <a:lnTo>
                    <a:pt x="5558" y="6295"/>
                  </a:lnTo>
                  <a:lnTo>
                    <a:pt x="5387" y="6427"/>
                  </a:lnTo>
                  <a:lnTo>
                    <a:pt x="5198" y="6559"/>
                  </a:lnTo>
                  <a:lnTo>
                    <a:pt x="5009" y="6673"/>
                  </a:lnTo>
                  <a:lnTo>
                    <a:pt x="4820" y="6767"/>
                  </a:lnTo>
                  <a:lnTo>
                    <a:pt x="4613" y="6862"/>
                  </a:lnTo>
                  <a:lnTo>
                    <a:pt x="4405" y="6956"/>
                  </a:lnTo>
                  <a:lnTo>
                    <a:pt x="4178" y="7013"/>
                  </a:lnTo>
                  <a:lnTo>
                    <a:pt x="3970" y="7089"/>
                  </a:lnTo>
                  <a:lnTo>
                    <a:pt x="3743" y="7126"/>
                  </a:lnTo>
                  <a:lnTo>
                    <a:pt x="3497" y="7164"/>
                  </a:lnTo>
                  <a:lnTo>
                    <a:pt x="3271" y="7183"/>
                  </a:lnTo>
                  <a:lnTo>
                    <a:pt x="3044" y="7183"/>
                  </a:lnTo>
                  <a:lnTo>
                    <a:pt x="2798" y="7183"/>
                  </a:lnTo>
                  <a:lnTo>
                    <a:pt x="2798" y="7183"/>
                  </a:lnTo>
                  <a:lnTo>
                    <a:pt x="2477" y="7145"/>
                  </a:lnTo>
                  <a:lnTo>
                    <a:pt x="2193" y="7089"/>
                  </a:lnTo>
                  <a:lnTo>
                    <a:pt x="1929" y="7032"/>
                  </a:lnTo>
                  <a:lnTo>
                    <a:pt x="1683" y="6975"/>
                  </a:lnTo>
                  <a:lnTo>
                    <a:pt x="1456" y="6900"/>
                  </a:lnTo>
                  <a:lnTo>
                    <a:pt x="1248" y="6805"/>
                  </a:lnTo>
                  <a:lnTo>
                    <a:pt x="1059" y="6711"/>
                  </a:lnTo>
                  <a:lnTo>
                    <a:pt x="889" y="6616"/>
                  </a:lnTo>
                  <a:lnTo>
                    <a:pt x="738" y="6503"/>
                  </a:lnTo>
                  <a:lnTo>
                    <a:pt x="587" y="6389"/>
                  </a:lnTo>
                  <a:lnTo>
                    <a:pt x="473" y="6257"/>
                  </a:lnTo>
                  <a:lnTo>
                    <a:pt x="360" y="6125"/>
                  </a:lnTo>
                  <a:lnTo>
                    <a:pt x="284" y="5973"/>
                  </a:lnTo>
                  <a:lnTo>
                    <a:pt x="209" y="5822"/>
                  </a:lnTo>
                  <a:lnTo>
                    <a:pt x="133" y="5671"/>
                  </a:lnTo>
                  <a:lnTo>
                    <a:pt x="76" y="5501"/>
                  </a:lnTo>
                  <a:lnTo>
                    <a:pt x="39" y="5331"/>
                  </a:lnTo>
                  <a:lnTo>
                    <a:pt x="20" y="5142"/>
                  </a:lnTo>
                  <a:lnTo>
                    <a:pt x="1" y="4764"/>
                  </a:lnTo>
                  <a:lnTo>
                    <a:pt x="1" y="4367"/>
                  </a:lnTo>
                  <a:lnTo>
                    <a:pt x="39" y="3951"/>
                  </a:lnTo>
                  <a:lnTo>
                    <a:pt x="114" y="3516"/>
                  </a:lnTo>
                  <a:lnTo>
                    <a:pt x="209" y="3063"/>
                  </a:lnTo>
                  <a:lnTo>
                    <a:pt x="417" y="2099"/>
                  </a:lnTo>
                  <a:lnTo>
                    <a:pt x="417" y="2099"/>
                  </a:lnTo>
                  <a:lnTo>
                    <a:pt x="492" y="1910"/>
                  </a:lnTo>
                  <a:lnTo>
                    <a:pt x="587" y="1721"/>
                  </a:lnTo>
                  <a:lnTo>
                    <a:pt x="700" y="1532"/>
                  </a:lnTo>
                  <a:lnTo>
                    <a:pt x="832" y="1381"/>
                  </a:lnTo>
                  <a:lnTo>
                    <a:pt x="984" y="1229"/>
                  </a:lnTo>
                  <a:lnTo>
                    <a:pt x="1135" y="1078"/>
                  </a:lnTo>
                  <a:lnTo>
                    <a:pt x="1305" y="946"/>
                  </a:lnTo>
                  <a:lnTo>
                    <a:pt x="1475" y="832"/>
                  </a:lnTo>
                  <a:lnTo>
                    <a:pt x="1475" y="832"/>
                  </a:lnTo>
                  <a:lnTo>
                    <a:pt x="1910" y="549"/>
                  </a:lnTo>
                  <a:lnTo>
                    <a:pt x="2231" y="379"/>
                  </a:lnTo>
                  <a:lnTo>
                    <a:pt x="2590" y="209"/>
                  </a:lnTo>
                  <a:lnTo>
                    <a:pt x="2930" y="76"/>
                  </a:lnTo>
                  <a:lnTo>
                    <a:pt x="3082" y="20"/>
                  </a:lnTo>
                  <a:lnTo>
                    <a:pt x="3233" y="1"/>
                  </a:lnTo>
                  <a:lnTo>
                    <a:pt x="3346" y="1"/>
                  </a:lnTo>
                  <a:lnTo>
                    <a:pt x="3441" y="39"/>
                  </a:lnTo>
                  <a:lnTo>
                    <a:pt x="3479" y="58"/>
                  </a:lnTo>
                  <a:lnTo>
                    <a:pt x="3516" y="95"/>
                  </a:lnTo>
                  <a:lnTo>
                    <a:pt x="3535" y="152"/>
                  </a:lnTo>
                  <a:lnTo>
                    <a:pt x="3554" y="209"/>
                  </a:lnTo>
                  <a:lnTo>
                    <a:pt x="3554" y="209"/>
                  </a:lnTo>
                  <a:lnTo>
                    <a:pt x="3800" y="209"/>
                  </a:lnTo>
                  <a:lnTo>
                    <a:pt x="4046" y="247"/>
                  </a:lnTo>
                  <a:lnTo>
                    <a:pt x="4291" y="303"/>
                  </a:lnTo>
                  <a:lnTo>
                    <a:pt x="4518" y="398"/>
                  </a:lnTo>
                  <a:lnTo>
                    <a:pt x="4745" y="492"/>
                  </a:lnTo>
                  <a:lnTo>
                    <a:pt x="4972" y="606"/>
                  </a:lnTo>
                  <a:lnTo>
                    <a:pt x="5161" y="738"/>
                  </a:lnTo>
                  <a:lnTo>
                    <a:pt x="5369" y="889"/>
                  </a:lnTo>
                  <a:lnTo>
                    <a:pt x="5539" y="1040"/>
                  </a:lnTo>
                  <a:lnTo>
                    <a:pt x="5709" y="1229"/>
                  </a:lnTo>
                  <a:lnTo>
                    <a:pt x="5879" y="1418"/>
                  </a:lnTo>
                  <a:lnTo>
                    <a:pt x="6030" y="1607"/>
                  </a:lnTo>
                  <a:lnTo>
                    <a:pt x="6162" y="1815"/>
                  </a:lnTo>
                  <a:lnTo>
                    <a:pt x="6295" y="2042"/>
                  </a:lnTo>
                  <a:lnTo>
                    <a:pt x="6408" y="2250"/>
                  </a:lnTo>
                  <a:lnTo>
                    <a:pt x="6503" y="2496"/>
                  </a:lnTo>
                  <a:lnTo>
                    <a:pt x="6503" y="249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1" name="Google Shape;751;p30"/>
            <p:cNvSpPr/>
            <p:nvPr/>
          </p:nvSpPr>
          <p:spPr>
            <a:xfrm>
              <a:off x="3020900" y="3875525"/>
              <a:ext cx="1240350" cy="1409050"/>
            </a:xfrm>
            <a:custGeom>
              <a:avLst/>
              <a:gdLst/>
              <a:ahLst/>
              <a:cxnLst/>
              <a:rect l="l" t="t" r="r" b="b"/>
              <a:pathLst>
                <a:path w="49614" h="56362" extrusionOk="0">
                  <a:moveTo>
                    <a:pt x="29939" y="44700"/>
                  </a:moveTo>
                  <a:lnTo>
                    <a:pt x="29939" y="44700"/>
                  </a:lnTo>
                  <a:lnTo>
                    <a:pt x="29976" y="44813"/>
                  </a:lnTo>
                  <a:lnTo>
                    <a:pt x="30014" y="44927"/>
                  </a:lnTo>
                  <a:lnTo>
                    <a:pt x="30033" y="45040"/>
                  </a:lnTo>
                  <a:lnTo>
                    <a:pt x="30033" y="45153"/>
                  </a:lnTo>
                  <a:lnTo>
                    <a:pt x="30014" y="45248"/>
                  </a:lnTo>
                  <a:lnTo>
                    <a:pt x="29976" y="45361"/>
                  </a:lnTo>
                  <a:lnTo>
                    <a:pt x="29920" y="45456"/>
                  </a:lnTo>
                  <a:lnTo>
                    <a:pt x="29844" y="45569"/>
                  </a:lnTo>
                  <a:lnTo>
                    <a:pt x="29844" y="45569"/>
                  </a:lnTo>
                  <a:lnTo>
                    <a:pt x="29731" y="45702"/>
                  </a:lnTo>
                  <a:lnTo>
                    <a:pt x="29617" y="45796"/>
                  </a:lnTo>
                  <a:lnTo>
                    <a:pt x="29466" y="45891"/>
                  </a:lnTo>
                  <a:lnTo>
                    <a:pt x="29315" y="45966"/>
                  </a:lnTo>
                  <a:lnTo>
                    <a:pt x="28994" y="46080"/>
                  </a:lnTo>
                  <a:lnTo>
                    <a:pt x="28672" y="46174"/>
                  </a:lnTo>
                  <a:lnTo>
                    <a:pt x="28672" y="46174"/>
                  </a:lnTo>
                  <a:lnTo>
                    <a:pt x="28256" y="46325"/>
                  </a:lnTo>
                  <a:lnTo>
                    <a:pt x="27841" y="46495"/>
                  </a:lnTo>
                  <a:lnTo>
                    <a:pt x="27444" y="46666"/>
                  </a:lnTo>
                  <a:lnTo>
                    <a:pt x="27028" y="46855"/>
                  </a:lnTo>
                  <a:lnTo>
                    <a:pt x="27028" y="46855"/>
                  </a:lnTo>
                  <a:lnTo>
                    <a:pt x="26763" y="46968"/>
                  </a:lnTo>
                  <a:lnTo>
                    <a:pt x="26499" y="47062"/>
                  </a:lnTo>
                  <a:lnTo>
                    <a:pt x="26215" y="47138"/>
                  </a:lnTo>
                  <a:lnTo>
                    <a:pt x="26083" y="47138"/>
                  </a:lnTo>
                  <a:lnTo>
                    <a:pt x="25932" y="47157"/>
                  </a:lnTo>
                  <a:lnTo>
                    <a:pt x="25932" y="47157"/>
                  </a:lnTo>
                  <a:lnTo>
                    <a:pt x="25856" y="47138"/>
                  </a:lnTo>
                  <a:lnTo>
                    <a:pt x="25780" y="47100"/>
                  </a:lnTo>
                  <a:lnTo>
                    <a:pt x="25724" y="47044"/>
                  </a:lnTo>
                  <a:lnTo>
                    <a:pt x="25667" y="46987"/>
                  </a:lnTo>
                  <a:lnTo>
                    <a:pt x="25667" y="46987"/>
                  </a:lnTo>
                  <a:lnTo>
                    <a:pt x="25459" y="46741"/>
                  </a:lnTo>
                  <a:lnTo>
                    <a:pt x="25270" y="46458"/>
                  </a:lnTo>
                  <a:lnTo>
                    <a:pt x="25100" y="46174"/>
                  </a:lnTo>
                  <a:lnTo>
                    <a:pt x="24949" y="45891"/>
                  </a:lnTo>
                  <a:lnTo>
                    <a:pt x="24949" y="45891"/>
                  </a:lnTo>
                  <a:lnTo>
                    <a:pt x="24835" y="45588"/>
                  </a:lnTo>
                  <a:lnTo>
                    <a:pt x="24722" y="45305"/>
                  </a:lnTo>
                  <a:lnTo>
                    <a:pt x="24628" y="45002"/>
                  </a:lnTo>
                  <a:lnTo>
                    <a:pt x="24571" y="44700"/>
                  </a:lnTo>
                  <a:lnTo>
                    <a:pt x="24571" y="44700"/>
                  </a:lnTo>
                  <a:lnTo>
                    <a:pt x="24552" y="44511"/>
                  </a:lnTo>
                  <a:lnTo>
                    <a:pt x="24552" y="44303"/>
                  </a:lnTo>
                  <a:lnTo>
                    <a:pt x="24571" y="44114"/>
                  </a:lnTo>
                  <a:lnTo>
                    <a:pt x="24590" y="43925"/>
                  </a:lnTo>
                  <a:lnTo>
                    <a:pt x="24628" y="43717"/>
                  </a:lnTo>
                  <a:lnTo>
                    <a:pt x="24684" y="43547"/>
                  </a:lnTo>
                  <a:lnTo>
                    <a:pt x="24760" y="43358"/>
                  </a:lnTo>
                  <a:lnTo>
                    <a:pt x="24854" y="43188"/>
                  </a:lnTo>
                  <a:lnTo>
                    <a:pt x="24854" y="43188"/>
                  </a:lnTo>
                  <a:lnTo>
                    <a:pt x="25081" y="42810"/>
                  </a:lnTo>
                  <a:lnTo>
                    <a:pt x="25327" y="42451"/>
                  </a:lnTo>
                  <a:lnTo>
                    <a:pt x="25610" y="42111"/>
                  </a:lnTo>
                  <a:lnTo>
                    <a:pt x="25894" y="41789"/>
                  </a:lnTo>
                  <a:lnTo>
                    <a:pt x="25894" y="41789"/>
                  </a:lnTo>
                  <a:lnTo>
                    <a:pt x="26215" y="41430"/>
                  </a:lnTo>
                  <a:lnTo>
                    <a:pt x="26536" y="41071"/>
                  </a:lnTo>
                  <a:lnTo>
                    <a:pt x="26839" y="40731"/>
                  </a:lnTo>
                  <a:lnTo>
                    <a:pt x="27179" y="40372"/>
                  </a:lnTo>
                  <a:lnTo>
                    <a:pt x="27179" y="40372"/>
                  </a:lnTo>
                  <a:lnTo>
                    <a:pt x="26971" y="40296"/>
                  </a:lnTo>
                  <a:lnTo>
                    <a:pt x="26971" y="40296"/>
                  </a:lnTo>
                  <a:lnTo>
                    <a:pt x="26952" y="40277"/>
                  </a:lnTo>
                  <a:lnTo>
                    <a:pt x="26952" y="40239"/>
                  </a:lnTo>
                  <a:lnTo>
                    <a:pt x="26952" y="40239"/>
                  </a:lnTo>
                  <a:lnTo>
                    <a:pt x="26952" y="40220"/>
                  </a:lnTo>
                  <a:lnTo>
                    <a:pt x="26990" y="40220"/>
                  </a:lnTo>
                  <a:lnTo>
                    <a:pt x="27085" y="40239"/>
                  </a:lnTo>
                  <a:lnTo>
                    <a:pt x="27236" y="40315"/>
                  </a:lnTo>
                  <a:lnTo>
                    <a:pt x="27236" y="40315"/>
                  </a:lnTo>
                  <a:lnTo>
                    <a:pt x="27255" y="40315"/>
                  </a:lnTo>
                  <a:lnTo>
                    <a:pt x="27274" y="40334"/>
                  </a:lnTo>
                  <a:lnTo>
                    <a:pt x="27274" y="40334"/>
                  </a:lnTo>
                  <a:lnTo>
                    <a:pt x="27292" y="40353"/>
                  </a:lnTo>
                  <a:lnTo>
                    <a:pt x="27292" y="40353"/>
                  </a:lnTo>
                  <a:lnTo>
                    <a:pt x="27406" y="40447"/>
                  </a:lnTo>
                  <a:lnTo>
                    <a:pt x="27500" y="40542"/>
                  </a:lnTo>
                  <a:lnTo>
                    <a:pt x="27576" y="40636"/>
                  </a:lnTo>
                  <a:lnTo>
                    <a:pt x="27652" y="40750"/>
                  </a:lnTo>
                  <a:lnTo>
                    <a:pt x="27765" y="40976"/>
                  </a:lnTo>
                  <a:lnTo>
                    <a:pt x="27841" y="41241"/>
                  </a:lnTo>
                  <a:lnTo>
                    <a:pt x="27897" y="41506"/>
                  </a:lnTo>
                  <a:lnTo>
                    <a:pt x="27954" y="41770"/>
                  </a:lnTo>
                  <a:lnTo>
                    <a:pt x="27992" y="42035"/>
                  </a:lnTo>
                  <a:lnTo>
                    <a:pt x="28049" y="42300"/>
                  </a:lnTo>
                  <a:lnTo>
                    <a:pt x="28049" y="42300"/>
                  </a:lnTo>
                  <a:lnTo>
                    <a:pt x="28105" y="42507"/>
                  </a:lnTo>
                  <a:lnTo>
                    <a:pt x="28200" y="42696"/>
                  </a:lnTo>
                  <a:lnTo>
                    <a:pt x="28313" y="42885"/>
                  </a:lnTo>
                  <a:lnTo>
                    <a:pt x="28445" y="43056"/>
                  </a:lnTo>
                  <a:lnTo>
                    <a:pt x="28597" y="43207"/>
                  </a:lnTo>
                  <a:lnTo>
                    <a:pt x="28748" y="43358"/>
                  </a:lnTo>
                  <a:lnTo>
                    <a:pt x="29069" y="43660"/>
                  </a:lnTo>
                  <a:lnTo>
                    <a:pt x="29069" y="43660"/>
                  </a:lnTo>
                  <a:lnTo>
                    <a:pt x="29315" y="43906"/>
                  </a:lnTo>
                  <a:lnTo>
                    <a:pt x="29561" y="44152"/>
                  </a:lnTo>
                  <a:lnTo>
                    <a:pt x="29655" y="44265"/>
                  </a:lnTo>
                  <a:lnTo>
                    <a:pt x="29768" y="44416"/>
                  </a:lnTo>
                  <a:lnTo>
                    <a:pt x="29863" y="44549"/>
                  </a:lnTo>
                  <a:lnTo>
                    <a:pt x="29939" y="44700"/>
                  </a:lnTo>
                  <a:lnTo>
                    <a:pt x="29939" y="44700"/>
                  </a:lnTo>
                  <a:close/>
                  <a:moveTo>
                    <a:pt x="41071" y="40391"/>
                  </a:moveTo>
                  <a:lnTo>
                    <a:pt x="41071" y="40391"/>
                  </a:lnTo>
                  <a:lnTo>
                    <a:pt x="41109" y="40712"/>
                  </a:lnTo>
                  <a:lnTo>
                    <a:pt x="41109" y="40863"/>
                  </a:lnTo>
                  <a:lnTo>
                    <a:pt x="41090" y="41033"/>
                  </a:lnTo>
                  <a:lnTo>
                    <a:pt x="41071" y="41184"/>
                  </a:lnTo>
                  <a:lnTo>
                    <a:pt x="41014" y="41336"/>
                  </a:lnTo>
                  <a:lnTo>
                    <a:pt x="40958" y="41487"/>
                  </a:lnTo>
                  <a:lnTo>
                    <a:pt x="40882" y="41619"/>
                  </a:lnTo>
                  <a:lnTo>
                    <a:pt x="40882" y="41619"/>
                  </a:lnTo>
                  <a:lnTo>
                    <a:pt x="40731" y="41884"/>
                  </a:lnTo>
                  <a:lnTo>
                    <a:pt x="40561" y="42129"/>
                  </a:lnTo>
                  <a:lnTo>
                    <a:pt x="40561" y="42129"/>
                  </a:lnTo>
                  <a:lnTo>
                    <a:pt x="40485" y="42224"/>
                  </a:lnTo>
                  <a:lnTo>
                    <a:pt x="40391" y="42300"/>
                  </a:lnTo>
                  <a:lnTo>
                    <a:pt x="40277" y="42337"/>
                  </a:lnTo>
                  <a:lnTo>
                    <a:pt x="40145" y="42337"/>
                  </a:lnTo>
                  <a:lnTo>
                    <a:pt x="40145" y="42337"/>
                  </a:lnTo>
                  <a:lnTo>
                    <a:pt x="39975" y="42318"/>
                  </a:lnTo>
                  <a:lnTo>
                    <a:pt x="39805" y="42281"/>
                  </a:lnTo>
                  <a:lnTo>
                    <a:pt x="39653" y="42224"/>
                  </a:lnTo>
                  <a:lnTo>
                    <a:pt x="39483" y="42148"/>
                  </a:lnTo>
                  <a:lnTo>
                    <a:pt x="39332" y="42054"/>
                  </a:lnTo>
                  <a:lnTo>
                    <a:pt x="39200" y="41940"/>
                  </a:lnTo>
                  <a:lnTo>
                    <a:pt x="39067" y="41827"/>
                  </a:lnTo>
                  <a:lnTo>
                    <a:pt x="38954" y="41714"/>
                  </a:lnTo>
                  <a:lnTo>
                    <a:pt x="38954" y="41714"/>
                  </a:lnTo>
                  <a:lnTo>
                    <a:pt x="38822" y="41487"/>
                  </a:lnTo>
                  <a:lnTo>
                    <a:pt x="38689" y="41260"/>
                  </a:lnTo>
                  <a:lnTo>
                    <a:pt x="38652" y="41147"/>
                  </a:lnTo>
                  <a:lnTo>
                    <a:pt x="38614" y="41014"/>
                  </a:lnTo>
                  <a:lnTo>
                    <a:pt x="38576" y="40882"/>
                  </a:lnTo>
                  <a:lnTo>
                    <a:pt x="38576" y="40769"/>
                  </a:lnTo>
                  <a:lnTo>
                    <a:pt x="38576" y="40769"/>
                  </a:lnTo>
                  <a:lnTo>
                    <a:pt x="38576" y="40655"/>
                  </a:lnTo>
                  <a:lnTo>
                    <a:pt x="38595" y="40561"/>
                  </a:lnTo>
                  <a:lnTo>
                    <a:pt x="38652" y="40353"/>
                  </a:lnTo>
                  <a:lnTo>
                    <a:pt x="38822" y="39975"/>
                  </a:lnTo>
                  <a:lnTo>
                    <a:pt x="38822" y="39975"/>
                  </a:lnTo>
                  <a:lnTo>
                    <a:pt x="38992" y="39559"/>
                  </a:lnTo>
                  <a:lnTo>
                    <a:pt x="39067" y="39370"/>
                  </a:lnTo>
                  <a:lnTo>
                    <a:pt x="39181" y="39219"/>
                  </a:lnTo>
                  <a:lnTo>
                    <a:pt x="39294" y="39068"/>
                  </a:lnTo>
                  <a:lnTo>
                    <a:pt x="39446" y="38935"/>
                  </a:lnTo>
                  <a:lnTo>
                    <a:pt x="39616" y="38822"/>
                  </a:lnTo>
                  <a:lnTo>
                    <a:pt x="39842" y="38708"/>
                  </a:lnTo>
                  <a:lnTo>
                    <a:pt x="39842" y="38708"/>
                  </a:lnTo>
                  <a:lnTo>
                    <a:pt x="40296" y="38519"/>
                  </a:lnTo>
                  <a:lnTo>
                    <a:pt x="40296" y="38519"/>
                  </a:lnTo>
                  <a:lnTo>
                    <a:pt x="40315" y="38519"/>
                  </a:lnTo>
                  <a:lnTo>
                    <a:pt x="40334" y="38538"/>
                  </a:lnTo>
                  <a:lnTo>
                    <a:pt x="40334" y="38538"/>
                  </a:lnTo>
                  <a:lnTo>
                    <a:pt x="40334" y="38557"/>
                  </a:lnTo>
                  <a:lnTo>
                    <a:pt x="40334" y="38576"/>
                  </a:lnTo>
                  <a:lnTo>
                    <a:pt x="40277" y="38595"/>
                  </a:lnTo>
                  <a:lnTo>
                    <a:pt x="40277" y="38595"/>
                  </a:lnTo>
                  <a:lnTo>
                    <a:pt x="40428" y="38803"/>
                  </a:lnTo>
                  <a:lnTo>
                    <a:pt x="40561" y="39011"/>
                  </a:lnTo>
                  <a:lnTo>
                    <a:pt x="40674" y="39219"/>
                  </a:lnTo>
                  <a:lnTo>
                    <a:pt x="40787" y="39446"/>
                  </a:lnTo>
                  <a:lnTo>
                    <a:pt x="40882" y="39672"/>
                  </a:lnTo>
                  <a:lnTo>
                    <a:pt x="40976" y="39918"/>
                  </a:lnTo>
                  <a:lnTo>
                    <a:pt x="41033" y="40145"/>
                  </a:lnTo>
                  <a:lnTo>
                    <a:pt x="41071" y="40391"/>
                  </a:lnTo>
                  <a:lnTo>
                    <a:pt x="41071" y="40391"/>
                  </a:lnTo>
                  <a:close/>
                  <a:moveTo>
                    <a:pt x="48593" y="51958"/>
                  </a:moveTo>
                  <a:lnTo>
                    <a:pt x="48593" y="51958"/>
                  </a:lnTo>
                  <a:lnTo>
                    <a:pt x="48763" y="52052"/>
                  </a:lnTo>
                  <a:lnTo>
                    <a:pt x="48952" y="52128"/>
                  </a:lnTo>
                  <a:lnTo>
                    <a:pt x="49141" y="52203"/>
                  </a:lnTo>
                  <a:lnTo>
                    <a:pt x="49312" y="52298"/>
                  </a:lnTo>
                  <a:lnTo>
                    <a:pt x="49444" y="52392"/>
                  </a:lnTo>
                  <a:lnTo>
                    <a:pt x="49501" y="52468"/>
                  </a:lnTo>
                  <a:lnTo>
                    <a:pt x="49557" y="52525"/>
                  </a:lnTo>
                  <a:lnTo>
                    <a:pt x="49595" y="52619"/>
                  </a:lnTo>
                  <a:lnTo>
                    <a:pt x="49614" y="52695"/>
                  </a:lnTo>
                  <a:lnTo>
                    <a:pt x="49614" y="52808"/>
                  </a:lnTo>
                  <a:lnTo>
                    <a:pt x="49614" y="52922"/>
                  </a:lnTo>
                  <a:lnTo>
                    <a:pt x="49614" y="52922"/>
                  </a:lnTo>
                  <a:lnTo>
                    <a:pt x="49557" y="53186"/>
                  </a:lnTo>
                  <a:lnTo>
                    <a:pt x="49463" y="53451"/>
                  </a:lnTo>
                  <a:lnTo>
                    <a:pt x="49293" y="53961"/>
                  </a:lnTo>
                  <a:lnTo>
                    <a:pt x="49293" y="53961"/>
                  </a:lnTo>
                  <a:lnTo>
                    <a:pt x="49160" y="54301"/>
                  </a:lnTo>
                  <a:lnTo>
                    <a:pt x="49085" y="54490"/>
                  </a:lnTo>
                  <a:lnTo>
                    <a:pt x="49009" y="54698"/>
                  </a:lnTo>
                  <a:lnTo>
                    <a:pt x="48896" y="54887"/>
                  </a:lnTo>
                  <a:lnTo>
                    <a:pt x="48782" y="55057"/>
                  </a:lnTo>
                  <a:lnTo>
                    <a:pt x="48726" y="55114"/>
                  </a:lnTo>
                  <a:lnTo>
                    <a:pt x="48650" y="55171"/>
                  </a:lnTo>
                  <a:lnTo>
                    <a:pt x="48574" y="55190"/>
                  </a:lnTo>
                  <a:lnTo>
                    <a:pt x="48499" y="55209"/>
                  </a:lnTo>
                  <a:lnTo>
                    <a:pt x="48499" y="55209"/>
                  </a:lnTo>
                  <a:lnTo>
                    <a:pt x="48442" y="55190"/>
                  </a:lnTo>
                  <a:lnTo>
                    <a:pt x="48367" y="55171"/>
                  </a:lnTo>
                  <a:lnTo>
                    <a:pt x="48310" y="55114"/>
                  </a:lnTo>
                  <a:lnTo>
                    <a:pt x="48234" y="55057"/>
                  </a:lnTo>
                  <a:lnTo>
                    <a:pt x="48102" y="54906"/>
                  </a:lnTo>
                  <a:lnTo>
                    <a:pt x="47970" y="54736"/>
                  </a:lnTo>
                  <a:lnTo>
                    <a:pt x="47743" y="54358"/>
                  </a:lnTo>
                  <a:lnTo>
                    <a:pt x="47629" y="54207"/>
                  </a:lnTo>
                  <a:lnTo>
                    <a:pt x="47535" y="54075"/>
                  </a:lnTo>
                  <a:lnTo>
                    <a:pt x="47535" y="54075"/>
                  </a:lnTo>
                  <a:lnTo>
                    <a:pt x="47270" y="53753"/>
                  </a:lnTo>
                  <a:lnTo>
                    <a:pt x="47006" y="53451"/>
                  </a:lnTo>
                  <a:lnTo>
                    <a:pt x="46439" y="52846"/>
                  </a:lnTo>
                  <a:lnTo>
                    <a:pt x="46439" y="52846"/>
                  </a:lnTo>
                  <a:lnTo>
                    <a:pt x="46250" y="52676"/>
                  </a:lnTo>
                  <a:lnTo>
                    <a:pt x="46250" y="52676"/>
                  </a:lnTo>
                  <a:lnTo>
                    <a:pt x="46080" y="52581"/>
                  </a:lnTo>
                  <a:lnTo>
                    <a:pt x="45891" y="52525"/>
                  </a:lnTo>
                  <a:lnTo>
                    <a:pt x="45891" y="52525"/>
                  </a:lnTo>
                  <a:lnTo>
                    <a:pt x="45872" y="52544"/>
                  </a:lnTo>
                  <a:lnTo>
                    <a:pt x="45872" y="52544"/>
                  </a:lnTo>
                  <a:lnTo>
                    <a:pt x="45853" y="52562"/>
                  </a:lnTo>
                  <a:lnTo>
                    <a:pt x="45834" y="52562"/>
                  </a:lnTo>
                  <a:lnTo>
                    <a:pt x="45815" y="52562"/>
                  </a:lnTo>
                  <a:lnTo>
                    <a:pt x="45796" y="52525"/>
                  </a:lnTo>
                  <a:lnTo>
                    <a:pt x="45796" y="52525"/>
                  </a:lnTo>
                  <a:lnTo>
                    <a:pt x="45815" y="52487"/>
                  </a:lnTo>
                  <a:lnTo>
                    <a:pt x="45815" y="52487"/>
                  </a:lnTo>
                  <a:lnTo>
                    <a:pt x="45834" y="52449"/>
                  </a:lnTo>
                  <a:lnTo>
                    <a:pt x="45834" y="52449"/>
                  </a:lnTo>
                  <a:lnTo>
                    <a:pt x="45966" y="52355"/>
                  </a:lnTo>
                  <a:lnTo>
                    <a:pt x="46098" y="52260"/>
                  </a:lnTo>
                  <a:lnTo>
                    <a:pt x="46098" y="52260"/>
                  </a:lnTo>
                  <a:lnTo>
                    <a:pt x="46476" y="52014"/>
                  </a:lnTo>
                  <a:lnTo>
                    <a:pt x="46892" y="51788"/>
                  </a:lnTo>
                  <a:lnTo>
                    <a:pt x="46892" y="51788"/>
                  </a:lnTo>
                  <a:lnTo>
                    <a:pt x="47176" y="51655"/>
                  </a:lnTo>
                  <a:lnTo>
                    <a:pt x="47403" y="51561"/>
                  </a:lnTo>
                  <a:lnTo>
                    <a:pt x="47611" y="51542"/>
                  </a:lnTo>
                  <a:lnTo>
                    <a:pt x="47686" y="51542"/>
                  </a:lnTo>
                  <a:lnTo>
                    <a:pt x="47781" y="51561"/>
                  </a:lnTo>
                  <a:lnTo>
                    <a:pt x="47932" y="51617"/>
                  </a:lnTo>
                  <a:lnTo>
                    <a:pt x="48121" y="51693"/>
                  </a:lnTo>
                  <a:lnTo>
                    <a:pt x="48593" y="51958"/>
                  </a:lnTo>
                  <a:lnTo>
                    <a:pt x="48593" y="51958"/>
                  </a:lnTo>
                  <a:close/>
                  <a:moveTo>
                    <a:pt x="9507" y="53961"/>
                  </a:moveTo>
                  <a:lnTo>
                    <a:pt x="9507" y="53961"/>
                  </a:lnTo>
                  <a:lnTo>
                    <a:pt x="9583" y="54301"/>
                  </a:lnTo>
                  <a:lnTo>
                    <a:pt x="9639" y="54642"/>
                  </a:lnTo>
                  <a:lnTo>
                    <a:pt x="9658" y="55001"/>
                  </a:lnTo>
                  <a:lnTo>
                    <a:pt x="9658" y="55341"/>
                  </a:lnTo>
                  <a:lnTo>
                    <a:pt x="9658" y="55341"/>
                  </a:lnTo>
                  <a:lnTo>
                    <a:pt x="9639" y="55511"/>
                  </a:lnTo>
                  <a:lnTo>
                    <a:pt x="9621" y="55681"/>
                  </a:lnTo>
                  <a:lnTo>
                    <a:pt x="9564" y="55832"/>
                  </a:lnTo>
                  <a:lnTo>
                    <a:pt x="9507" y="56002"/>
                  </a:lnTo>
                  <a:lnTo>
                    <a:pt x="9507" y="56002"/>
                  </a:lnTo>
                  <a:lnTo>
                    <a:pt x="9432" y="56059"/>
                  </a:lnTo>
                  <a:lnTo>
                    <a:pt x="9356" y="56116"/>
                  </a:lnTo>
                  <a:lnTo>
                    <a:pt x="9167" y="56154"/>
                  </a:lnTo>
                  <a:lnTo>
                    <a:pt x="9167" y="56154"/>
                  </a:lnTo>
                  <a:lnTo>
                    <a:pt x="8676" y="56248"/>
                  </a:lnTo>
                  <a:lnTo>
                    <a:pt x="8676" y="56248"/>
                  </a:lnTo>
                  <a:lnTo>
                    <a:pt x="8165" y="56305"/>
                  </a:lnTo>
                  <a:lnTo>
                    <a:pt x="7901" y="56343"/>
                  </a:lnTo>
                  <a:lnTo>
                    <a:pt x="7636" y="56361"/>
                  </a:lnTo>
                  <a:lnTo>
                    <a:pt x="7636" y="56361"/>
                  </a:lnTo>
                  <a:lnTo>
                    <a:pt x="7428" y="56343"/>
                  </a:lnTo>
                  <a:lnTo>
                    <a:pt x="7258" y="56305"/>
                  </a:lnTo>
                  <a:lnTo>
                    <a:pt x="7107" y="56248"/>
                  </a:lnTo>
                  <a:lnTo>
                    <a:pt x="6974" y="56154"/>
                  </a:lnTo>
                  <a:lnTo>
                    <a:pt x="6861" y="56040"/>
                  </a:lnTo>
                  <a:lnTo>
                    <a:pt x="6748" y="55908"/>
                  </a:lnTo>
                  <a:lnTo>
                    <a:pt x="6540" y="55587"/>
                  </a:lnTo>
                  <a:lnTo>
                    <a:pt x="6540" y="55587"/>
                  </a:lnTo>
                  <a:lnTo>
                    <a:pt x="6426" y="55379"/>
                  </a:lnTo>
                  <a:lnTo>
                    <a:pt x="6294" y="55190"/>
                  </a:lnTo>
                  <a:lnTo>
                    <a:pt x="6162" y="54982"/>
                  </a:lnTo>
                  <a:lnTo>
                    <a:pt x="6124" y="54868"/>
                  </a:lnTo>
                  <a:lnTo>
                    <a:pt x="6105" y="54755"/>
                  </a:lnTo>
                  <a:lnTo>
                    <a:pt x="6105" y="54755"/>
                  </a:lnTo>
                  <a:lnTo>
                    <a:pt x="6105" y="54642"/>
                  </a:lnTo>
                  <a:lnTo>
                    <a:pt x="6143" y="54547"/>
                  </a:lnTo>
                  <a:lnTo>
                    <a:pt x="6181" y="54453"/>
                  </a:lnTo>
                  <a:lnTo>
                    <a:pt x="6237" y="54358"/>
                  </a:lnTo>
                  <a:lnTo>
                    <a:pt x="6313" y="54282"/>
                  </a:lnTo>
                  <a:lnTo>
                    <a:pt x="6407" y="54188"/>
                  </a:lnTo>
                  <a:lnTo>
                    <a:pt x="6596" y="54037"/>
                  </a:lnTo>
                  <a:lnTo>
                    <a:pt x="6823" y="53904"/>
                  </a:lnTo>
                  <a:lnTo>
                    <a:pt x="7050" y="53791"/>
                  </a:lnTo>
                  <a:lnTo>
                    <a:pt x="7428" y="53602"/>
                  </a:lnTo>
                  <a:lnTo>
                    <a:pt x="7428" y="53602"/>
                  </a:lnTo>
                  <a:lnTo>
                    <a:pt x="8127" y="53281"/>
                  </a:lnTo>
                  <a:lnTo>
                    <a:pt x="8468" y="53130"/>
                  </a:lnTo>
                  <a:lnTo>
                    <a:pt x="8827" y="53016"/>
                  </a:lnTo>
                  <a:lnTo>
                    <a:pt x="8827" y="53016"/>
                  </a:lnTo>
                  <a:lnTo>
                    <a:pt x="9016" y="52978"/>
                  </a:lnTo>
                  <a:lnTo>
                    <a:pt x="9016" y="52978"/>
                  </a:lnTo>
                  <a:lnTo>
                    <a:pt x="9035" y="52978"/>
                  </a:lnTo>
                  <a:lnTo>
                    <a:pt x="9054" y="52997"/>
                  </a:lnTo>
                  <a:lnTo>
                    <a:pt x="9054" y="52997"/>
                  </a:lnTo>
                  <a:lnTo>
                    <a:pt x="9091" y="53016"/>
                  </a:lnTo>
                  <a:lnTo>
                    <a:pt x="9091" y="53016"/>
                  </a:lnTo>
                  <a:lnTo>
                    <a:pt x="9110" y="53016"/>
                  </a:lnTo>
                  <a:lnTo>
                    <a:pt x="9129" y="53016"/>
                  </a:lnTo>
                  <a:lnTo>
                    <a:pt x="9167" y="53073"/>
                  </a:lnTo>
                  <a:lnTo>
                    <a:pt x="9224" y="53186"/>
                  </a:lnTo>
                  <a:lnTo>
                    <a:pt x="9224" y="53186"/>
                  </a:lnTo>
                  <a:lnTo>
                    <a:pt x="9299" y="53375"/>
                  </a:lnTo>
                  <a:lnTo>
                    <a:pt x="9375" y="53564"/>
                  </a:lnTo>
                  <a:lnTo>
                    <a:pt x="9507" y="53961"/>
                  </a:lnTo>
                  <a:lnTo>
                    <a:pt x="9507" y="53961"/>
                  </a:lnTo>
                  <a:close/>
                  <a:moveTo>
                    <a:pt x="3931" y="45059"/>
                  </a:moveTo>
                  <a:lnTo>
                    <a:pt x="3931" y="45059"/>
                  </a:lnTo>
                  <a:lnTo>
                    <a:pt x="4272" y="45097"/>
                  </a:lnTo>
                  <a:lnTo>
                    <a:pt x="4461" y="45135"/>
                  </a:lnTo>
                  <a:lnTo>
                    <a:pt x="4631" y="45191"/>
                  </a:lnTo>
                  <a:lnTo>
                    <a:pt x="4706" y="45210"/>
                  </a:lnTo>
                  <a:lnTo>
                    <a:pt x="4763" y="45248"/>
                  </a:lnTo>
                  <a:lnTo>
                    <a:pt x="4801" y="45305"/>
                  </a:lnTo>
                  <a:lnTo>
                    <a:pt x="4801" y="45342"/>
                  </a:lnTo>
                  <a:lnTo>
                    <a:pt x="4782" y="45399"/>
                  </a:lnTo>
                  <a:lnTo>
                    <a:pt x="4744" y="45475"/>
                  </a:lnTo>
                  <a:lnTo>
                    <a:pt x="4669" y="45532"/>
                  </a:lnTo>
                  <a:lnTo>
                    <a:pt x="4555" y="45607"/>
                  </a:lnTo>
                  <a:lnTo>
                    <a:pt x="4555" y="45607"/>
                  </a:lnTo>
                  <a:lnTo>
                    <a:pt x="4272" y="45796"/>
                  </a:lnTo>
                  <a:lnTo>
                    <a:pt x="3988" y="45947"/>
                  </a:lnTo>
                  <a:lnTo>
                    <a:pt x="3402" y="46250"/>
                  </a:lnTo>
                  <a:lnTo>
                    <a:pt x="3402" y="46250"/>
                  </a:lnTo>
                  <a:lnTo>
                    <a:pt x="2797" y="46552"/>
                  </a:lnTo>
                  <a:lnTo>
                    <a:pt x="2495" y="46703"/>
                  </a:lnTo>
                  <a:lnTo>
                    <a:pt x="2193" y="46836"/>
                  </a:lnTo>
                  <a:lnTo>
                    <a:pt x="2193" y="46836"/>
                  </a:lnTo>
                  <a:lnTo>
                    <a:pt x="1947" y="46911"/>
                  </a:lnTo>
                  <a:lnTo>
                    <a:pt x="1947" y="46911"/>
                  </a:lnTo>
                  <a:lnTo>
                    <a:pt x="1569" y="47062"/>
                  </a:lnTo>
                  <a:lnTo>
                    <a:pt x="1172" y="47214"/>
                  </a:lnTo>
                  <a:lnTo>
                    <a:pt x="1172" y="47214"/>
                  </a:lnTo>
                  <a:lnTo>
                    <a:pt x="1210" y="47440"/>
                  </a:lnTo>
                  <a:lnTo>
                    <a:pt x="1210" y="47440"/>
                  </a:lnTo>
                  <a:lnTo>
                    <a:pt x="1210" y="47459"/>
                  </a:lnTo>
                  <a:lnTo>
                    <a:pt x="1172" y="47478"/>
                  </a:lnTo>
                  <a:lnTo>
                    <a:pt x="1172" y="47478"/>
                  </a:lnTo>
                  <a:lnTo>
                    <a:pt x="1153" y="47459"/>
                  </a:lnTo>
                  <a:lnTo>
                    <a:pt x="1134" y="47440"/>
                  </a:lnTo>
                  <a:lnTo>
                    <a:pt x="1134" y="47440"/>
                  </a:lnTo>
                  <a:lnTo>
                    <a:pt x="1115" y="47251"/>
                  </a:lnTo>
                  <a:lnTo>
                    <a:pt x="1115" y="47251"/>
                  </a:lnTo>
                  <a:lnTo>
                    <a:pt x="775" y="47403"/>
                  </a:lnTo>
                  <a:lnTo>
                    <a:pt x="435" y="47592"/>
                  </a:lnTo>
                  <a:lnTo>
                    <a:pt x="435" y="47592"/>
                  </a:lnTo>
                  <a:lnTo>
                    <a:pt x="246" y="47705"/>
                  </a:lnTo>
                  <a:lnTo>
                    <a:pt x="151" y="47762"/>
                  </a:lnTo>
                  <a:lnTo>
                    <a:pt x="76" y="47837"/>
                  </a:lnTo>
                  <a:lnTo>
                    <a:pt x="76" y="47837"/>
                  </a:lnTo>
                  <a:lnTo>
                    <a:pt x="76" y="47875"/>
                  </a:lnTo>
                  <a:lnTo>
                    <a:pt x="57" y="47894"/>
                  </a:lnTo>
                  <a:lnTo>
                    <a:pt x="19" y="47894"/>
                  </a:lnTo>
                  <a:lnTo>
                    <a:pt x="0" y="47856"/>
                  </a:lnTo>
                  <a:lnTo>
                    <a:pt x="0" y="47856"/>
                  </a:lnTo>
                  <a:lnTo>
                    <a:pt x="0" y="47818"/>
                  </a:lnTo>
                  <a:lnTo>
                    <a:pt x="38" y="47781"/>
                  </a:lnTo>
                  <a:lnTo>
                    <a:pt x="133" y="47686"/>
                  </a:lnTo>
                  <a:lnTo>
                    <a:pt x="284" y="47573"/>
                  </a:lnTo>
                  <a:lnTo>
                    <a:pt x="473" y="47478"/>
                  </a:lnTo>
                  <a:lnTo>
                    <a:pt x="851" y="47289"/>
                  </a:lnTo>
                  <a:lnTo>
                    <a:pt x="1096" y="47176"/>
                  </a:lnTo>
                  <a:lnTo>
                    <a:pt x="1096" y="47176"/>
                  </a:lnTo>
                  <a:lnTo>
                    <a:pt x="1059" y="46722"/>
                  </a:lnTo>
                  <a:lnTo>
                    <a:pt x="1059" y="46269"/>
                  </a:lnTo>
                  <a:lnTo>
                    <a:pt x="1078" y="46042"/>
                  </a:lnTo>
                  <a:lnTo>
                    <a:pt x="1096" y="45815"/>
                  </a:lnTo>
                  <a:lnTo>
                    <a:pt x="1134" y="45588"/>
                  </a:lnTo>
                  <a:lnTo>
                    <a:pt x="1210" y="45361"/>
                  </a:lnTo>
                  <a:lnTo>
                    <a:pt x="1210" y="45361"/>
                  </a:lnTo>
                  <a:lnTo>
                    <a:pt x="1304" y="45078"/>
                  </a:lnTo>
                  <a:lnTo>
                    <a:pt x="1361" y="44927"/>
                  </a:lnTo>
                  <a:lnTo>
                    <a:pt x="1437" y="44794"/>
                  </a:lnTo>
                  <a:lnTo>
                    <a:pt x="1531" y="44662"/>
                  </a:lnTo>
                  <a:lnTo>
                    <a:pt x="1626" y="44549"/>
                  </a:lnTo>
                  <a:lnTo>
                    <a:pt x="1739" y="44454"/>
                  </a:lnTo>
                  <a:lnTo>
                    <a:pt x="1871" y="44379"/>
                  </a:lnTo>
                  <a:lnTo>
                    <a:pt x="1871" y="44379"/>
                  </a:lnTo>
                  <a:lnTo>
                    <a:pt x="1966" y="44360"/>
                  </a:lnTo>
                  <a:lnTo>
                    <a:pt x="2041" y="44360"/>
                  </a:lnTo>
                  <a:lnTo>
                    <a:pt x="2193" y="44379"/>
                  </a:lnTo>
                  <a:lnTo>
                    <a:pt x="2193" y="44379"/>
                  </a:lnTo>
                  <a:lnTo>
                    <a:pt x="2306" y="44435"/>
                  </a:lnTo>
                  <a:lnTo>
                    <a:pt x="2419" y="44492"/>
                  </a:lnTo>
                  <a:lnTo>
                    <a:pt x="2627" y="44605"/>
                  </a:lnTo>
                  <a:lnTo>
                    <a:pt x="2627" y="44605"/>
                  </a:lnTo>
                  <a:lnTo>
                    <a:pt x="2968" y="44794"/>
                  </a:lnTo>
                  <a:lnTo>
                    <a:pt x="3308" y="44927"/>
                  </a:lnTo>
                  <a:lnTo>
                    <a:pt x="3308" y="44927"/>
                  </a:lnTo>
                  <a:lnTo>
                    <a:pt x="3459" y="44983"/>
                  </a:lnTo>
                  <a:lnTo>
                    <a:pt x="3610" y="45021"/>
                  </a:lnTo>
                  <a:lnTo>
                    <a:pt x="3931" y="45059"/>
                  </a:lnTo>
                  <a:lnTo>
                    <a:pt x="3931" y="45059"/>
                  </a:lnTo>
                  <a:close/>
                  <a:moveTo>
                    <a:pt x="34531" y="4423"/>
                  </a:moveTo>
                  <a:lnTo>
                    <a:pt x="34531" y="4423"/>
                  </a:lnTo>
                  <a:lnTo>
                    <a:pt x="34569" y="4480"/>
                  </a:lnTo>
                  <a:lnTo>
                    <a:pt x="34588" y="4555"/>
                  </a:lnTo>
                  <a:lnTo>
                    <a:pt x="34626" y="4725"/>
                  </a:lnTo>
                  <a:lnTo>
                    <a:pt x="34645" y="4933"/>
                  </a:lnTo>
                  <a:lnTo>
                    <a:pt x="34626" y="5160"/>
                  </a:lnTo>
                  <a:lnTo>
                    <a:pt x="34607" y="5387"/>
                  </a:lnTo>
                  <a:lnTo>
                    <a:pt x="34550" y="5614"/>
                  </a:lnTo>
                  <a:lnTo>
                    <a:pt x="34494" y="5803"/>
                  </a:lnTo>
                  <a:lnTo>
                    <a:pt x="34418" y="5973"/>
                  </a:lnTo>
                  <a:lnTo>
                    <a:pt x="34418" y="5973"/>
                  </a:lnTo>
                  <a:lnTo>
                    <a:pt x="34418" y="6067"/>
                  </a:lnTo>
                  <a:lnTo>
                    <a:pt x="34399" y="6124"/>
                  </a:lnTo>
                  <a:lnTo>
                    <a:pt x="34399" y="6124"/>
                  </a:lnTo>
                  <a:lnTo>
                    <a:pt x="34399" y="6143"/>
                  </a:lnTo>
                  <a:lnTo>
                    <a:pt x="34380" y="6162"/>
                  </a:lnTo>
                  <a:lnTo>
                    <a:pt x="34361" y="6181"/>
                  </a:lnTo>
                  <a:lnTo>
                    <a:pt x="34323" y="6181"/>
                  </a:lnTo>
                  <a:lnTo>
                    <a:pt x="34323" y="6181"/>
                  </a:lnTo>
                  <a:lnTo>
                    <a:pt x="34286" y="6181"/>
                  </a:lnTo>
                  <a:lnTo>
                    <a:pt x="34286" y="6181"/>
                  </a:lnTo>
                  <a:lnTo>
                    <a:pt x="34248" y="6218"/>
                  </a:lnTo>
                  <a:lnTo>
                    <a:pt x="34229" y="6237"/>
                  </a:lnTo>
                  <a:lnTo>
                    <a:pt x="34191" y="6218"/>
                  </a:lnTo>
                  <a:lnTo>
                    <a:pt x="34191" y="6218"/>
                  </a:lnTo>
                  <a:lnTo>
                    <a:pt x="34191" y="6200"/>
                  </a:lnTo>
                  <a:lnTo>
                    <a:pt x="34191" y="6181"/>
                  </a:lnTo>
                  <a:lnTo>
                    <a:pt x="34210" y="6143"/>
                  </a:lnTo>
                  <a:lnTo>
                    <a:pt x="34210" y="6143"/>
                  </a:lnTo>
                  <a:lnTo>
                    <a:pt x="34040" y="5973"/>
                  </a:lnTo>
                  <a:lnTo>
                    <a:pt x="33870" y="5803"/>
                  </a:lnTo>
                  <a:lnTo>
                    <a:pt x="33870" y="5803"/>
                  </a:lnTo>
                  <a:lnTo>
                    <a:pt x="33832" y="5765"/>
                  </a:lnTo>
                  <a:lnTo>
                    <a:pt x="33832" y="5765"/>
                  </a:lnTo>
                  <a:lnTo>
                    <a:pt x="33662" y="5651"/>
                  </a:lnTo>
                  <a:lnTo>
                    <a:pt x="33605" y="5576"/>
                  </a:lnTo>
                  <a:lnTo>
                    <a:pt x="33567" y="5500"/>
                  </a:lnTo>
                  <a:lnTo>
                    <a:pt x="33567" y="5500"/>
                  </a:lnTo>
                  <a:lnTo>
                    <a:pt x="33567" y="5368"/>
                  </a:lnTo>
                  <a:lnTo>
                    <a:pt x="33586" y="5255"/>
                  </a:lnTo>
                  <a:lnTo>
                    <a:pt x="33624" y="5141"/>
                  </a:lnTo>
                  <a:lnTo>
                    <a:pt x="33681" y="5028"/>
                  </a:lnTo>
                  <a:lnTo>
                    <a:pt x="33756" y="4933"/>
                  </a:lnTo>
                  <a:lnTo>
                    <a:pt x="33832" y="4839"/>
                  </a:lnTo>
                  <a:lnTo>
                    <a:pt x="34002" y="4669"/>
                  </a:lnTo>
                  <a:lnTo>
                    <a:pt x="34002" y="4669"/>
                  </a:lnTo>
                  <a:lnTo>
                    <a:pt x="34116" y="4574"/>
                  </a:lnTo>
                  <a:lnTo>
                    <a:pt x="34267" y="4480"/>
                  </a:lnTo>
                  <a:lnTo>
                    <a:pt x="34323" y="4423"/>
                  </a:lnTo>
                  <a:lnTo>
                    <a:pt x="34399" y="4404"/>
                  </a:lnTo>
                  <a:lnTo>
                    <a:pt x="34456" y="4404"/>
                  </a:lnTo>
                  <a:lnTo>
                    <a:pt x="34531" y="4423"/>
                  </a:lnTo>
                  <a:lnTo>
                    <a:pt x="34531" y="4423"/>
                  </a:lnTo>
                  <a:close/>
                  <a:moveTo>
                    <a:pt x="47100" y="8808"/>
                  </a:moveTo>
                  <a:lnTo>
                    <a:pt x="47100" y="8808"/>
                  </a:lnTo>
                  <a:lnTo>
                    <a:pt x="47233" y="8997"/>
                  </a:lnTo>
                  <a:lnTo>
                    <a:pt x="47308" y="9186"/>
                  </a:lnTo>
                  <a:lnTo>
                    <a:pt x="47384" y="9394"/>
                  </a:lnTo>
                  <a:lnTo>
                    <a:pt x="47440" y="9602"/>
                  </a:lnTo>
                  <a:lnTo>
                    <a:pt x="47478" y="9828"/>
                  </a:lnTo>
                  <a:lnTo>
                    <a:pt x="47497" y="10036"/>
                  </a:lnTo>
                  <a:lnTo>
                    <a:pt x="47497" y="10471"/>
                  </a:lnTo>
                  <a:lnTo>
                    <a:pt x="47497" y="10471"/>
                  </a:lnTo>
                  <a:lnTo>
                    <a:pt x="47478" y="10641"/>
                  </a:lnTo>
                  <a:lnTo>
                    <a:pt x="47440" y="10830"/>
                  </a:lnTo>
                  <a:lnTo>
                    <a:pt x="47403" y="10906"/>
                  </a:lnTo>
                  <a:lnTo>
                    <a:pt x="47365" y="10981"/>
                  </a:lnTo>
                  <a:lnTo>
                    <a:pt x="47308" y="11038"/>
                  </a:lnTo>
                  <a:lnTo>
                    <a:pt x="47233" y="11095"/>
                  </a:lnTo>
                  <a:lnTo>
                    <a:pt x="47233" y="11095"/>
                  </a:lnTo>
                  <a:lnTo>
                    <a:pt x="47100" y="11114"/>
                  </a:lnTo>
                  <a:lnTo>
                    <a:pt x="46968" y="11114"/>
                  </a:lnTo>
                  <a:lnTo>
                    <a:pt x="46722" y="11095"/>
                  </a:lnTo>
                  <a:lnTo>
                    <a:pt x="46722" y="11095"/>
                  </a:lnTo>
                  <a:lnTo>
                    <a:pt x="46514" y="11095"/>
                  </a:lnTo>
                  <a:lnTo>
                    <a:pt x="46287" y="11076"/>
                  </a:lnTo>
                  <a:lnTo>
                    <a:pt x="46174" y="11038"/>
                  </a:lnTo>
                  <a:lnTo>
                    <a:pt x="46080" y="11000"/>
                  </a:lnTo>
                  <a:lnTo>
                    <a:pt x="45985" y="10962"/>
                  </a:lnTo>
                  <a:lnTo>
                    <a:pt x="45909" y="10887"/>
                  </a:lnTo>
                  <a:lnTo>
                    <a:pt x="45909" y="10887"/>
                  </a:lnTo>
                  <a:lnTo>
                    <a:pt x="45796" y="10660"/>
                  </a:lnTo>
                  <a:lnTo>
                    <a:pt x="45702" y="10414"/>
                  </a:lnTo>
                  <a:lnTo>
                    <a:pt x="45550" y="9923"/>
                  </a:lnTo>
                  <a:lnTo>
                    <a:pt x="45550" y="9923"/>
                  </a:lnTo>
                  <a:lnTo>
                    <a:pt x="45513" y="9715"/>
                  </a:lnTo>
                  <a:lnTo>
                    <a:pt x="45494" y="9602"/>
                  </a:lnTo>
                  <a:lnTo>
                    <a:pt x="45494" y="9507"/>
                  </a:lnTo>
                  <a:lnTo>
                    <a:pt x="45513" y="9413"/>
                  </a:lnTo>
                  <a:lnTo>
                    <a:pt x="45550" y="9318"/>
                  </a:lnTo>
                  <a:lnTo>
                    <a:pt x="45607" y="9243"/>
                  </a:lnTo>
                  <a:lnTo>
                    <a:pt x="45702" y="9167"/>
                  </a:lnTo>
                  <a:lnTo>
                    <a:pt x="45702" y="9167"/>
                  </a:lnTo>
                  <a:lnTo>
                    <a:pt x="46231" y="8865"/>
                  </a:lnTo>
                  <a:lnTo>
                    <a:pt x="46760" y="8543"/>
                  </a:lnTo>
                  <a:lnTo>
                    <a:pt x="46760" y="8543"/>
                  </a:lnTo>
                  <a:lnTo>
                    <a:pt x="46930" y="8411"/>
                  </a:lnTo>
                  <a:lnTo>
                    <a:pt x="46930" y="8411"/>
                  </a:lnTo>
                  <a:lnTo>
                    <a:pt x="46968" y="8411"/>
                  </a:lnTo>
                  <a:lnTo>
                    <a:pt x="46968" y="8411"/>
                  </a:lnTo>
                  <a:lnTo>
                    <a:pt x="46987" y="8411"/>
                  </a:lnTo>
                  <a:lnTo>
                    <a:pt x="47025" y="8430"/>
                  </a:lnTo>
                  <a:lnTo>
                    <a:pt x="47025" y="8449"/>
                  </a:lnTo>
                  <a:lnTo>
                    <a:pt x="47025" y="8468"/>
                  </a:lnTo>
                  <a:lnTo>
                    <a:pt x="47025" y="8468"/>
                  </a:lnTo>
                  <a:lnTo>
                    <a:pt x="47062" y="8638"/>
                  </a:lnTo>
                  <a:lnTo>
                    <a:pt x="47100" y="8808"/>
                  </a:lnTo>
                  <a:lnTo>
                    <a:pt x="47100" y="8808"/>
                  </a:lnTo>
                  <a:close/>
                  <a:moveTo>
                    <a:pt x="43320" y="21641"/>
                  </a:moveTo>
                  <a:lnTo>
                    <a:pt x="43320" y="21641"/>
                  </a:lnTo>
                  <a:lnTo>
                    <a:pt x="43377" y="22114"/>
                  </a:lnTo>
                  <a:lnTo>
                    <a:pt x="43377" y="22359"/>
                  </a:lnTo>
                  <a:lnTo>
                    <a:pt x="43377" y="22586"/>
                  </a:lnTo>
                  <a:lnTo>
                    <a:pt x="43377" y="22586"/>
                  </a:lnTo>
                  <a:lnTo>
                    <a:pt x="43358" y="22756"/>
                  </a:lnTo>
                  <a:lnTo>
                    <a:pt x="43339" y="22926"/>
                  </a:lnTo>
                  <a:lnTo>
                    <a:pt x="43245" y="23229"/>
                  </a:lnTo>
                  <a:lnTo>
                    <a:pt x="43245" y="23229"/>
                  </a:lnTo>
                  <a:lnTo>
                    <a:pt x="43207" y="23399"/>
                  </a:lnTo>
                  <a:lnTo>
                    <a:pt x="43131" y="23550"/>
                  </a:lnTo>
                  <a:lnTo>
                    <a:pt x="43056" y="23701"/>
                  </a:lnTo>
                  <a:lnTo>
                    <a:pt x="42961" y="23834"/>
                  </a:lnTo>
                  <a:lnTo>
                    <a:pt x="42961" y="23834"/>
                  </a:lnTo>
                  <a:lnTo>
                    <a:pt x="42885" y="23890"/>
                  </a:lnTo>
                  <a:lnTo>
                    <a:pt x="42810" y="23947"/>
                  </a:lnTo>
                  <a:lnTo>
                    <a:pt x="42640" y="24042"/>
                  </a:lnTo>
                  <a:lnTo>
                    <a:pt x="42640" y="24042"/>
                  </a:lnTo>
                  <a:lnTo>
                    <a:pt x="42470" y="24136"/>
                  </a:lnTo>
                  <a:lnTo>
                    <a:pt x="42356" y="24155"/>
                  </a:lnTo>
                  <a:lnTo>
                    <a:pt x="42262" y="24174"/>
                  </a:lnTo>
                  <a:lnTo>
                    <a:pt x="42262" y="24174"/>
                  </a:lnTo>
                  <a:lnTo>
                    <a:pt x="42092" y="24155"/>
                  </a:lnTo>
                  <a:lnTo>
                    <a:pt x="41959" y="24117"/>
                  </a:lnTo>
                  <a:lnTo>
                    <a:pt x="41827" y="24061"/>
                  </a:lnTo>
                  <a:lnTo>
                    <a:pt x="41714" y="23985"/>
                  </a:lnTo>
                  <a:lnTo>
                    <a:pt x="41600" y="23890"/>
                  </a:lnTo>
                  <a:lnTo>
                    <a:pt x="41506" y="23796"/>
                  </a:lnTo>
                  <a:lnTo>
                    <a:pt x="41430" y="23683"/>
                  </a:lnTo>
                  <a:lnTo>
                    <a:pt x="41354" y="23569"/>
                  </a:lnTo>
                  <a:lnTo>
                    <a:pt x="41241" y="23304"/>
                  </a:lnTo>
                  <a:lnTo>
                    <a:pt x="41147" y="23002"/>
                  </a:lnTo>
                  <a:lnTo>
                    <a:pt x="41090" y="22719"/>
                  </a:lnTo>
                  <a:lnTo>
                    <a:pt x="41052" y="22435"/>
                  </a:lnTo>
                  <a:lnTo>
                    <a:pt x="41052" y="22435"/>
                  </a:lnTo>
                  <a:lnTo>
                    <a:pt x="41014" y="22095"/>
                  </a:lnTo>
                  <a:lnTo>
                    <a:pt x="40976" y="21736"/>
                  </a:lnTo>
                  <a:lnTo>
                    <a:pt x="40976" y="21566"/>
                  </a:lnTo>
                  <a:lnTo>
                    <a:pt x="40976" y="21396"/>
                  </a:lnTo>
                  <a:lnTo>
                    <a:pt x="41014" y="21225"/>
                  </a:lnTo>
                  <a:lnTo>
                    <a:pt x="41071" y="21074"/>
                  </a:lnTo>
                  <a:lnTo>
                    <a:pt x="41071" y="21074"/>
                  </a:lnTo>
                  <a:lnTo>
                    <a:pt x="41222" y="20847"/>
                  </a:lnTo>
                  <a:lnTo>
                    <a:pt x="41392" y="20621"/>
                  </a:lnTo>
                  <a:lnTo>
                    <a:pt x="41732" y="20186"/>
                  </a:lnTo>
                  <a:lnTo>
                    <a:pt x="42092" y="19770"/>
                  </a:lnTo>
                  <a:lnTo>
                    <a:pt x="42262" y="19562"/>
                  </a:lnTo>
                  <a:lnTo>
                    <a:pt x="42432" y="19335"/>
                  </a:lnTo>
                  <a:lnTo>
                    <a:pt x="42432" y="19335"/>
                  </a:lnTo>
                  <a:lnTo>
                    <a:pt x="42488" y="19241"/>
                  </a:lnTo>
                  <a:lnTo>
                    <a:pt x="42526" y="19146"/>
                  </a:lnTo>
                  <a:lnTo>
                    <a:pt x="42526" y="19146"/>
                  </a:lnTo>
                  <a:lnTo>
                    <a:pt x="42545" y="19127"/>
                  </a:lnTo>
                  <a:lnTo>
                    <a:pt x="42564" y="19109"/>
                  </a:lnTo>
                  <a:lnTo>
                    <a:pt x="42564" y="19109"/>
                  </a:lnTo>
                  <a:lnTo>
                    <a:pt x="42602" y="19109"/>
                  </a:lnTo>
                  <a:lnTo>
                    <a:pt x="42602" y="19127"/>
                  </a:lnTo>
                  <a:lnTo>
                    <a:pt x="42621" y="19165"/>
                  </a:lnTo>
                  <a:lnTo>
                    <a:pt x="42621" y="19165"/>
                  </a:lnTo>
                  <a:lnTo>
                    <a:pt x="42640" y="19411"/>
                  </a:lnTo>
                  <a:lnTo>
                    <a:pt x="42677" y="19543"/>
                  </a:lnTo>
                  <a:lnTo>
                    <a:pt x="42715" y="19657"/>
                  </a:lnTo>
                  <a:lnTo>
                    <a:pt x="42715" y="19657"/>
                  </a:lnTo>
                  <a:lnTo>
                    <a:pt x="42885" y="19978"/>
                  </a:lnTo>
                  <a:lnTo>
                    <a:pt x="42961" y="20148"/>
                  </a:lnTo>
                  <a:lnTo>
                    <a:pt x="43037" y="20318"/>
                  </a:lnTo>
                  <a:lnTo>
                    <a:pt x="43037" y="20318"/>
                  </a:lnTo>
                  <a:lnTo>
                    <a:pt x="43150" y="20640"/>
                  </a:lnTo>
                  <a:lnTo>
                    <a:pt x="43245" y="20961"/>
                  </a:lnTo>
                  <a:lnTo>
                    <a:pt x="43301" y="21301"/>
                  </a:lnTo>
                  <a:lnTo>
                    <a:pt x="43320" y="21641"/>
                  </a:lnTo>
                  <a:lnTo>
                    <a:pt x="43320" y="21641"/>
                  </a:lnTo>
                  <a:close/>
                  <a:moveTo>
                    <a:pt x="37121" y="11718"/>
                  </a:moveTo>
                  <a:lnTo>
                    <a:pt x="37121" y="11718"/>
                  </a:lnTo>
                  <a:lnTo>
                    <a:pt x="37196" y="11832"/>
                  </a:lnTo>
                  <a:lnTo>
                    <a:pt x="37215" y="11945"/>
                  </a:lnTo>
                  <a:lnTo>
                    <a:pt x="37196" y="12078"/>
                  </a:lnTo>
                  <a:lnTo>
                    <a:pt x="37159" y="12210"/>
                  </a:lnTo>
                  <a:lnTo>
                    <a:pt x="37159" y="12210"/>
                  </a:lnTo>
                  <a:lnTo>
                    <a:pt x="37064" y="12361"/>
                  </a:lnTo>
                  <a:lnTo>
                    <a:pt x="37007" y="12418"/>
                  </a:lnTo>
                  <a:lnTo>
                    <a:pt x="36951" y="12475"/>
                  </a:lnTo>
                  <a:lnTo>
                    <a:pt x="36951" y="12475"/>
                  </a:lnTo>
                  <a:lnTo>
                    <a:pt x="36535" y="12626"/>
                  </a:lnTo>
                  <a:lnTo>
                    <a:pt x="36327" y="12682"/>
                  </a:lnTo>
                  <a:lnTo>
                    <a:pt x="36100" y="12739"/>
                  </a:lnTo>
                  <a:lnTo>
                    <a:pt x="35892" y="12777"/>
                  </a:lnTo>
                  <a:lnTo>
                    <a:pt x="35665" y="12796"/>
                  </a:lnTo>
                  <a:lnTo>
                    <a:pt x="35439" y="12815"/>
                  </a:lnTo>
                  <a:lnTo>
                    <a:pt x="35231" y="12815"/>
                  </a:lnTo>
                  <a:lnTo>
                    <a:pt x="35231" y="12815"/>
                  </a:lnTo>
                  <a:lnTo>
                    <a:pt x="34872" y="12796"/>
                  </a:lnTo>
                  <a:lnTo>
                    <a:pt x="34512" y="12758"/>
                  </a:lnTo>
                  <a:lnTo>
                    <a:pt x="34153" y="12682"/>
                  </a:lnTo>
                  <a:lnTo>
                    <a:pt x="33794" y="12588"/>
                  </a:lnTo>
                  <a:lnTo>
                    <a:pt x="33794" y="12588"/>
                  </a:lnTo>
                  <a:lnTo>
                    <a:pt x="33454" y="12531"/>
                  </a:lnTo>
                  <a:lnTo>
                    <a:pt x="33284" y="12512"/>
                  </a:lnTo>
                  <a:lnTo>
                    <a:pt x="33114" y="12456"/>
                  </a:lnTo>
                  <a:lnTo>
                    <a:pt x="33114" y="12456"/>
                  </a:lnTo>
                  <a:lnTo>
                    <a:pt x="33038" y="12418"/>
                  </a:lnTo>
                  <a:lnTo>
                    <a:pt x="32963" y="12380"/>
                  </a:lnTo>
                  <a:lnTo>
                    <a:pt x="32925" y="12323"/>
                  </a:lnTo>
                  <a:lnTo>
                    <a:pt x="32887" y="12267"/>
                  </a:lnTo>
                  <a:lnTo>
                    <a:pt x="32830" y="12115"/>
                  </a:lnTo>
                  <a:lnTo>
                    <a:pt x="32811" y="11945"/>
                  </a:lnTo>
                  <a:lnTo>
                    <a:pt x="32811" y="11945"/>
                  </a:lnTo>
                  <a:lnTo>
                    <a:pt x="32774" y="11624"/>
                  </a:lnTo>
                  <a:lnTo>
                    <a:pt x="32679" y="11322"/>
                  </a:lnTo>
                  <a:lnTo>
                    <a:pt x="32679" y="11322"/>
                  </a:lnTo>
                  <a:lnTo>
                    <a:pt x="32566" y="10925"/>
                  </a:lnTo>
                  <a:lnTo>
                    <a:pt x="32509" y="10755"/>
                  </a:lnTo>
                  <a:lnTo>
                    <a:pt x="32509" y="10584"/>
                  </a:lnTo>
                  <a:lnTo>
                    <a:pt x="32509" y="10509"/>
                  </a:lnTo>
                  <a:lnTo>
                    <a:pt x="32528" y="10433"/>
                  </a:lnTo>
                  <a:lnTo>
                    <a:pt x="32547" y="10358"/>
                  </a:lnTo>
                  <a:lnTo>
                    <a:pt x="32604" y="10301"/>
                  </a:lnTo>
                  <a:lnTo>
                    <a:pt x="32660" y="10225"/>
                  </a:lnTo>
                  <a:lnTo>
                    <a:pt x="32736" y="10169"/>
                  </a:lnTo>
                  <a:lnTo>
                    <a:pt x="32830" y="10112"/>
                  </a:lnTo>
                  <a:lnTo>
                    <a:pt x="32963" y="10055"/>
                  </a:lnTo>
                  <a:lnTo>
                    <a:pt x="32963" y="10055"/>
                  </a:lnTo>
                  <a:lnTo>
                    <a:pt x="33208" y="9923"/>
                  </a:lnTo>
                  <a:lnTo>
                    <a:pt x="33624" y="9753"/>
                  </a:lnTo>
                  <a:lnTo>
                    <a:pt x="33851" y="9677"/>
                  </a:lnTo>
                  <a:lnTo>
                    <a:pt x="34040" y="9621"/>
                  </a:lnTo>
                  <a:lnTo>
                    <a:pt x="34116" y="9602"/>
                  </a:lnTo>
                  <a:lnTo>
                    <a:pt x="34172" y="9621"/>
                  </a:lnTo>
                  <a:lnTo>
                    <a:pt x="34210" y="9621"/>
                  </a:lnTo>
                  <a:lnTo>
                    <a:pt x="34248" y="9658"/>
                  </a:lnTo>
                  <a:lnTo>
                    <a:pt x="34248" y="9658"/>
                  </a:lnTo>
                  <a:lnTo>
                    <a:pt x="34248" y="9658"/>
                  </a:lnTo>
                  <a:lnTo>
                    <a:pt x="34248" y="9658"/>
                  </a:lnTo>
                  <a:lnTo>
                    <a:pt x="34248" y="9658"/>
                  </a:lnTo>
                  <a:lnTo>
                    <a:pt x="34248" y="9658"/>
                  </a:lnTo>
                  <a:lnTo>
                    <a:pt x="34267" y="9658"/>
                  </a:lnTo>
                  <a:lnTo>
                    <a:pt x="34286" y="9658"/>
                  </a:lnTo>
                  <a:lnTo>
                    <a:pt x="34342" y="9696"/>
                  </a:lnTo>
                  <a:lnTo>
                    <a:pt x="34437" y="9791"/>
                  </a:lnTo>
                  <a:lnTo>
                    <a:pt x="34437" y="9791"/>
                  </a:lnTo>
                  <a:lnTo>
                    <a:pt x="34588" y="9923"/>
                  </a:lnTo>
                  <a:lnTo>
                    <a:pt x="34739" y="10017"/>
                  </a:lnTo>
                  <a:lnTo>
                    <a:pt x="35061" y="10206"/>
                  </a:lnTo>
                  <a:lnTo>
                    <a:pt x="35382" y="10377"/>
                  </a:lnTo>
                  <a:lnTo>
                    <a:pt x="35684" y="10566"/>
                  </a:lnTo>
                  <a:lnTo>
                    <a:pt x="35684" y="10566"/>
                  </a:lnTo>
                  <a:lnTo>
                    <a:pt x="36025" y="10811"/>
                  </a:lnTo>
                  <a:lnTo>
                    <a:pt x="36365" y="11057"/>
                  </a:lnTo>
                  <a:lnTo>
                    <a:pt x="36365" y="11057"/>
                  </a:lnTo>
                  <a:lnTo>
                    <a:pt x="36762" y="11359"/>
                  </a:lnTo>
                  <a:lnTo>
                    <a:pt x="36970" y="11529"/>
                  </a:lnTo>
                  <a:lnTo>
                    <a:pt x="37045" y="11605"/>
                  </a:lnTo>
                  <a:lnTo>
                    <a:pt x="37121" y="11718"/>
                  </a:lnTo>
                  <a:lnTo>
                    <a:pt x="37121" y="11718"/>
                  </a:lnTo>
                  <a:close/>
                  <a:moveTo>
                    <a:pt x="23550" y="17445"/>
                  </a:moveTo>
                  <a:lnTo>
                    <a:pt x="23550" y="17445"/>
                  </a:lnTo>
                  <a:lnTo>
                    <a:pt x="23645" y="17729"/>
                  </a:lnTo>
                  <a:lnTo>
                    <a:pt x="23701" y="18012"/>
                  </a:lnTo>
                  <a:lnTo>
                    <a:pt x="23758" y="18296"/>
                  </a:lnTo>
                  <a:lnTo>
                    <a:pt x="23758" y="18447"/>
                  </a:lnTo>
                  <a:lnTo>
                    <a:pt x="23758" y="18598"/>
                  </a:lnTo>
                  <a:lnTo>
                    <a:pt x="23758" y="18598"/>
                  </a:lnTo>
                  <a:lnTo>
                    <a:pt x="23739" y="18901"/>
                  </a:lnTo>
                  <a:lnTo>
                    <a:pt x="23720" y="19109"/>
                  </a:lnTo>
                  <a:lnTo>
                    <a:pt x="23664" y="19316"/>
                  </a:lnTo>
                  <a:lnTo>
                    <a:pt x="23607" y="19524"/>
                  </a:lnTo>
                  <a:lnTo>
                    <a:pt x="23531" y="19676"/>
                  </a:lnTo>
                  <a:lnTo>
                    <a:pt x="23475" y="19732"/>
                  </a:lnTo>
                  <a:lnTo>
                    <a:pt x="23418" y="19770"/>
                  </a:lnTo>
                  <a:lnTo>
                    <a:pt x="23361" y="19789"/>
                  </a:lnTo>
                  <a:lnTo>
                    <a:pt x="23286" y="19789"/>
                  </a:lnTo>
                  <a:lnTo>
                    <a:pt x="23286" y="19789"/>
                  </a:lnTo>
                  <a:lnTo>
                    <a:pt x="23115" y="19732"/>
                  </a:lnTo>
                  <a:lnTo>
                    <a:pt x="22983" y="19638"/>
                  </a:lnTo>
                  <a:lnTo>
                    <a:pt x="22870" y="19524"/>
                  </a:lnTo>
                  <a:lnTo>
                    <a:pt x="22756" y="19392"/>
                  </a:lnTo>
                  <a:lnTo>
                    <a:pt x="22756" y="19392"/>
                  </a:lnTo>
                  <a:lnTo>
                    <a:pt x="22719" y="19316"/>
                  </a:lnTo>
                  <a:lnTo>
                    <a:pt x="22681" y="19260"/>
                  </a:lnTo>
                  <a:lnTo>
                    <a:pt x="22662" y="19127"/>
                  </a:lnTo>
                  <a:lnTo>
                    <a:pt x="22681" y="18995"/>
                  </a:lnTo>
                  <a:lnTo>
                    <a:pt x="22719" y="18844"/>
                  </a:lnTo>
                  <a:lnTo>
                    <a:pt x="22719" y="18844"/>
                  </a:lnTo>
                  <a:lnTo>
                    <a:pt x="22870" y="18485"/>
                  </a:lnTo>
                  <a:lnTo>
                    <a:pt x="23059" y="18126"/>
                  </a:lnTo>
                  <a:lnTo>
                    <a:pt x="23248" y="17767"/>
                  </a:lnTo>
                  <a:lnTo>
                    <a:pt x="23475" y="17426"/>
                  </a:lnTo>
                  <a:lnTo>
                    <a:pt x="23475" y="17426"/>
                  </a:lnTo>
                  <a:lnTo>
                    <a:pt x="23437" y="17332"/>
                  </a:lnTo>
                  <a:lnTo>
                    <a:pt x="23437" y="17332"/>
                  </a:lnTo>
                  <a:lnTo>
                    <a:pt x="23437" y="17313"/>
                  </a:lnTo>
                  <a:lnTo>
                    <a:pt x="23475" y="17294"/>
                  </a:lnTo>
                  <a:lnTo>
                    <a:pt x="23475" y="17294"/>
                  </a:lnTo>
                  <a:lnTo>
                    <a:pt x="23494" y="17294"/>
                  </a:lnTo>
                  <a:lnTo>
                    <a:pt x="23512" y="17313"/>
                  </a:lnTo>
                  <a:lnTo>
                    <a:pt x="23531" y="17370"/>
                  </a:lnTo>
                  <a:lnTo>
                    <a:pt x="23531" y="17370"/>
                  </a:lnTo>
                  <a:lnTo>
                    <a:pt x="23550" y="17389"/>
                  </a:lnTo>
                  <a:lnTo>
                    <a:pt x="23569" y="17408"/>
                  </a:lnTo>
                  <a:lnTo>
                    <a:pt x="23569" y="17426"/>
                  </a:lnTo>
                  <a:lnTo>
                    <a:pt x="23550" y="17445"/>
                  </a:lnTo>
                  <a:lnTo>
                    <a:pt x="23550" y="17445"/>
                  </a:lnTo>
                  <a:close/>
                  <a:moveTo>
                    <a:pt x="22775" y="15064"/>
                  </a:moveTo>
                  <a:lnTo>
                    <a:pt x="22775" y="15064"/>
                  </a:lnTo>
                  <a:lnTo>
                    <a:pt x="22851" y="15253"/>
                  </a:lnTo>
                  <a:lnTo>
                    <a:pt x="22964" y="15461"/>
                  </a:lnTo>
                  <a:lnTo>
                    <a:pt x="23002" y="15574"/>
                  </a:lnTo>
                  <a:lnTo>
                    <a:pt x="23021" y="15688"/>
                  </a:lnTo>
                  <a:lnTo>
                    <a:pt x="23021" y="15782"/>
                  </a:lnTo>
                  <a:lnTo>
                    <a:pt x="23002" y="15895"/>
                  </a:lnTo>
                  <a:lnTo>
                    <a:pt x="23002" y="15895"/>
                  </a:lnTo>
                  <a:lnTo>
                    <a:pt x="22926" y="15971"/>
                  </a:lnTo>
                  <a:lnTo>
                    <a:pt x="22813" y="16047"/>
                  </a:lnTo>
                  <a:lnTo>
                    <a:pt x="22719" y="16103"/>
                  </a:lnTo>
                  <a:lnTo>
                    <a:pt x="22586" y="16141"/>
                  </a:lnTo>
                  <a:lnTo>
                    <a:pt x="22359" y="16198"/>
                  </a:lnTo>
                  <a:lnTo>
                    <a:pt x="22114" y="16236"/>
                  </a:lnTo>
                  <a:lnTo>
                    <a:pt x="22114" y="16236"/>
                  </a:lnTo>
                  <a:lnTo>
                    <a:pt x="21717" y="16292"/>
                  </a:lnTo>
                  <a:lnTo>
                    <a:pt x="21528" y="16311"/>
                  </a:lnTo>
                  <a:lnTo>
                    <a:pt x="21320" y="16330"/>
                  </a:lnTo>
                  <a:lnTo>
                    <a:pt x="21320" y="16330"/>
                  </a:lnTo>
                  <a:lnTo>
                    <a:pt x="21225" y="16311"/>
                  </a:lnTo>
                  <a:lnTo>
                    <a:pt x="21112" y="16311"/>
                  </a:lnTo>
                  <a:lnTo>
                    <a:pt x="21018" y="16274"/>
                  </a:lnTo>
                  <a:lnTo>
                    <a:pt x="20942" y="16236"/>
                  </a:lnTo>
                  <a:lnTo>
                    <a:pt x="20866" y="16179"/>
                  </a:lnTo>
                  <a:lnTo>
                    <a:pt x="20791" y="16122"/>
                  </a:lnTo>
                  <a:lnTo>
                    <a:pt x="20734" y="16028"/>
                  </a:lnTo>
                  <a:lnTo>
                    <a:pt x="20677" y="15933"/>
                  </a:lnTo>
                  <a:lnTo>
                    <a:pt x="20677" y="15933"/>
                  </a:lnTo>
                  <a:lnTo>
                    <a:pt x="20583" y="15744"/>
                  </a:lnTo>
                  <a:lnTo>
                    <a:pt x="20507" y="15555"/>
                  </a:lnTo>
                  <a:lnTo>
                    <a:pt x="20469" y="15442"/>
                  </a:lnTo>
                  <a:lnTo>
                    <a:pt x="20469" y="15347"/>
                  </a:lnTo>
                  <a:lnTo>
                    <a:pt x="20469" y="15234"/>
                  </a:lnTo>
                  <a:lnTo>
                    <a:pt x="20469" y="15121"/>
                  </a:lnTo>
                  <a:lnTo>
                    <a:pt x="20469" y="15121"/>
                  </a:lnTo>
                  <a:lnTo>
                    <a:pt x="20545" y="14969"/>
                  </a:lnTo>
                  <a:lnTo>
                    <a:pt x="20640" y="14856"/>
                  </a:lnTo>
                  <a:lnTo>
                    <a:pt x="20753" y="14743"/>
                  </a:lnTo>
                  <a:lnTo>
                    <a:pt x="20885" y="14648"/>
                  </a:lnTo>
                  <a:lnTo>
                    <a:pt x="21036" y="14572"/>
                  </a:lnTo>
                  <a:lnTo>
                    <a:pt x="21188" y="14497"/>
                  </a:lnTo>
                  <a:lnTo>
                    <a:pt x="21490" y="14383"/>
                  </a:lnTo>
                  <a:lnTo>
                    <a:pt x="21490" y="14383"/>
                  </a:lnTo>
                  <a:lnTo>
                    <a:pt x="21887" y="14232"/>
                  </a:lnTo>
                  <a:lnTo>
                    <a:pt x="22095" y="14194"/>
                  </a:lnTo>
                  <a:lnTo>
                    <a:pt x="22284" y="14157"/>
                  </a:lnTo>
                  <a:lnTo>
                    <a:pt x="22284" y="14157"/>
                  </a:lnTo>
                  <a:lnTo>
                    <a:pt x="22303" y="14138"/>
                  </a:lnTo>
                  <a:lnTo>
                    <a:pt x="22322" y="14138"/>
                  </a:lnTo>
                  <a:lnTo>
                    <a:pt x="22341" y="14157"/>
                  </a:lnTo>
                  <a:lnTo>
                    <a:pt x="22359" y="14157"/>
                  </a:lnTo>
                  <a:lnTo>
                    <a:pt x="22359" y="14157"/>
                  </a:lnTo>
                  <a:lnTo>
                    <a:pt x="22567" y="14610"/>
                  </a:lnTo>
                  <a:lnTo>
                    <a:pt x="22775" y="15064"/>
                  </a:lnTo>
                  <a:lnTo>
                    <a:pt x="22775" y="15064"/>
                  </a:lnTo>
                  <a:close/>
                  <a:moveTo>
                    <a:pt x="20148" y="321"/>
                  </a:moveTo>
                  <a:lnTo>
                    <a:pt x="20148" y="321"/>
                  </a:lnTo>
                  <a:lnTo>
                    <a:pt x="20167" y="397"/>
                  </a:lnTo>
                  <a:lnTo>
                    <a:pt x="20167" y="473"/>
                  </a:lnTo>
                  <a:lnTo>
                    <a:pt x="20148" y="624"/>
                  </a:lnTo>
                  <a:lnTo>
                    <a:pt x="20148" y="624"/>
                  </a:lnTo>
                  <a:lnTo>
                    <a:pt x="20073" y="1096"/>
                  </a:lnTo>
                  <a:lnTo>
                    <a:pt x="20073" y="1096"/>
                  </a:lnTo>
                  <a:lnTo>
                    <a:pt x="19997" y="1777"/>
                  </a:lnTo>
                  <a:lnTo>
                    <a:pt x="19921" y="2438"/>
                  </a:lnTo>
                  <a:lnTo>
                    <a:pt x="19921" y="2438"/>
                  </a:lnTo>
                  <a:lnTo>
                    <a:pt x="19902" y="2627"/>
                  </a:lnTo>
                  <a:lnTo>
                    <a:pt x="19865" y="2854"/>
                  </a:lnTo>
                  <a:lnTo>
                    <a:pt x="19827" y="2968"/>
                  </a:lnTo>
                  <a:lnTo>
                    <a:pt x="19789" y="3043"/>
                  </a:lnTo>
                  <a:lnTo>
                    <a:pt x="19732" y="3119"/>
                  </a:lnTo>
                  <a:lnTo>
                    <a:pt x="19695" y="3138"/>
                  </a:lnTo>
                  <a:lnTo>
                    <a:pt x="19657" y="3138"/>
                  </a:lnTo>
                  <a:lnTo>
                    <a:pt x="19657" y="3138"/>
                  </a:lnTo>
                  <a:lnTo>
                    <a:pt x="19543" y="3100"/>
                  </a:lnTo>
                  <a:lnTo>
                    <a:pt x="19468" y="3062"/>
                  </a:lnTo>
                  <a:lnTo>
                    <a:pt x="19316" y="2930"/>
                  </a:lnTo>
                  <a:lnTo>
                    <a:pt x="19165" y="2779"/>
                  </a:lnTo>
                  <a:lnTo>
                    <a:pt x="19014" y="2646"/>
                  </a:lnTo>
                  <a:lnTo>
                    <a:pt x="19014" y="2646"/>
                  </a:lnTo>
                  <a:lnTo>
                    <a:pt x="18844" y="2533"/>
                  </a:lnTo>
                  <a:lnTo>
                    <a:pt x="18674" y="2438"/>
                  </a:lnTo>
                  <a:lnTo>
                    <a:pt x="18523" y="2344"/>
                  </a:lnTo>
                  <a:lnTo>
                    <a:pt x="18447" y="2287"/>
                  </a:lnTo>
                  <a:lnTo>
                    <a:pt x="18371" y="2230"/>
                  </a:lnTo>
                  <a:lnTo>
                    <a:pt x="18371" y="2230"/>
                  </a:lnTo>
                  <a:lnTo>
                    <a:pt x="18315" y="2155"/>
                  </a:lnTo>
                  <a:lnTo>
                    <a:pt x="18277" y="2079"/>
                  </a:lnTo>
                  <a:lnTo>
                    <a:pt x="18201" y="1909"/>
                  </a:lnTo>
                  <a:lnTo>
                    <a:pt x="18164" y="1720"/>
                  </a:lnTo>
                  <a:lnTo>
                    <a:pt x="18126" y="1531"/>
                  </a:lnTo>
                  <a:lnTo>
                    <a:pt x="18126" y="1531"/>
                  </a:lnTo>
                  <a:lnTo>
                    <a:pt x="18069" y="1418"/>
                  </a:lnTo>
                  <a:lnTo>
                    <a:pt x="18031" y="1285"/>
                  </a:lnTo>
                  <a:lnTo>
                    <a:pt x="17993" y="1153"/>
                  </a:lnTo>
                  <a:lnTo>
                    <a:pt x="17956" y="1021"/>
                  </a:lnTo>
                  <a:lnTo>
                    <a:pt x="17956" y="1021"/>
                  </a:lnTo>
                  <a:lnTo>
                    <a:pt x="17956" y="870"/>
                  </a:lnTo>
                  <a:lnTo>
                    <a:pt x="17975" y="699"/>
                  </a:lnTo>
                  <a:lnTo>
                    <a:pt x="18069" y="397"/>
                  </a:lnTo>
                  <a:lnTo>
                    <a:pt x="18069" y="397"/>
                  </a:lnTo>
                  <a:lnTo>
                    <a:pt x="18107" y="208"/>
                  </a:lnTo>
                  <a:lnTo>
                    <a:pt x="18164" y="114"/>
                  </a:lnTo>
                  <a:lnTo>
                    <a:pt x="18182" y="95"/>
                  </a:lnTo>
                  <a:lnTo>
                    <a:pt x="18220" y="95"/>
                  </a:lnTo>
                  <a:lnTo>
                    <a:pt x="18220" y="95"/>
                  </a:lnTo>
                  <a:lnTo>
                    <a:pt x="18542" y="38"/>
                  </a:lnTo>
                  <a:lnTo>
                    <a:pt x="18882" y="0"/>
                  </a:lnTo>
                  <a:lnTo>
                    <a:pt x="19222" y="0"/>
                  </a:lnTo>
                  <a:lnTo>
                    <a:pt x="19562" y="38"/>
                  </a:lnTo>
                  <a:lnTo>
                    <a:pt x="19562" y="38"/>
                  </a:lnTo>
                  <a:lnTo>
                    <a:pt x="19713" y="76"/>
                  </a:lnTo>
                  <a:lnTo>
                    <a:pt x="19884" y="132"/>
                  </a:lnTo>
                  <a:lnTo>
                    <a:pt x="20035" y="208"/>
                  </a:lnTo>
                  <a:lnTo>
                    <a:pt x="20091" y="265"/>
                  </a:lnTo>
                  <a:lnTo>
                    <a:pt x="20148" y="321"/>
                  </a:lnTo>
                  <a:lnTo>
                    <a:pt x="20148" y="321"/>
                  </a:lnTo>
                  <a:close/>
                  <a:moveTo>
                    <a:pt x="17748" y="6143"/>
                  </a:moveTo>
                  <a:lnTo>
                    <a:pt x="17748" y="6143"/>
                  </a:lnTo>
                  <a:lnTo>
                    <a:pt x="17823" y="6256"/>
                  </a:lnTo>
                  <a:lnTo>
                    <a:pt x="17899" y="6370"/>
                  </a:lnTo>
                  <a:lnTo>
                    <a:pt x="17956" y="6521"/>
                  </a:lnTo>
                  <a:lnTo>
                    <a:pt x="17993" y="6691"/>
                  </a:lnTo>
                  <a:lnTo>
                    <a:pt x="18069" y="7069"/>
                  </a:lnTo>
                  <a:lnTo>
                    <a:pt x="18126" y="7466"/>
                  </a:lnTo>
                  <a:lnTo>
                    <a:pt x="18164" y="7882"/>
                  </a:lnTo>
                  <a:lnTo>
                    <a:pt x="18182" y="8279"/>
                  </a:lnTo>
                  <a:lnTo>
                    <a:pt x="18201" y="8940"/>
                  </a:lnTo>
                  <a:lnTo>
                    <a:pt x="18201" y="8940"/>
                  </a:lnTo>
                  <a:lnTo>
                    <a:pt x="18182" y="9299"/>
                  </a:lnTo>
                  <a:lnTo>
                    <a:pt x="18145" y="9488"/>
                  </a:lnTo>
                  <a:lnTo>
                    <a:pt x="18107" y="9658"/>
                  </a:lnTo>
                  <a:lnTo>
                    <a:pt x="18107" y="9658"/>
                  </a:lnTo>
                  <a:lnTo>
                    <a:pt x="18050" y="9772"/>
                  </a:lnTo>
                  <a:lnTo>
                    <a:pt x="17993" y="9904"/>
                  </a:lnTo>
                  <a:lnTo>
                    <a:pt x="17899" y="10017"/>
                  </a:lnTo>
                  <a:lnTo>
                    <a:pt x="17823" y="10112"/>
                  </a:lnTo>
                  <a:lnTo>
                    <a:pt x="17710" y="10206"/>
                  </a:lnTo>
                  <a:lnTo>
                    <a:pt x="17615" y="10282"/>
                  </a:lnTo>
                  <a:lnTo>
                    <a:pt x="17502" y="10358"/>
                  </a:lnTo>
                  <a:lnTo>
                    <a:pt x="17370" y="10414"/>
                  </a:lnTo>
                  <a:lnTo>
                    <a:pt x="17370" y="10414"/>
                  </a:lnTo>
                  <a:lnTo>
                    <a:pt x="17162" y="10471"/>
                  </a:lnTo>
                  <a:lnTo>
                    <a:pt x="16954" y="10509"/>
                  </a:lnTo>
                  <a:lnTo>
                    <a:pt x="16746" y="10528"/>
                  </a:lnTo>
                  <a:lnTo>
                    <a:pt x="16538" y="10547"/>
                  </a:lnTo>
                  <a:lnTo>
                    <a:pt x="16538" y="10547"/>
                  </a:lnTo>
                  <a:lnTo>
                    <a:pt x="16179" y="10566"/>
                  </a:lnTo>
                  <a:lnTo>
                    <a:pt x="15801" y="10566"/>
                  </a:lnTo>
                  <a:lnTo>
                    <a:pt x="15801" y="10566"/>
                  </a:lnTo>
                  <a:lnTo>
                    <a:pt x="15631" y="10566"/>
                  </a:lnTo>
                  <a:lnTo>
                    <a:pt x="15480" y="10547"/>
                  </a:lnTo>
                  <a:lnTo>
                    <a:pt x="15328" y="10509"/>
                  </a:lnTo>
                  <a:lnTo>
                    <a:pt x="15196" y="10452"/>
                  </a:lnTo>
                  <a:lnTo>
                    <a:pt x="15064" y="10358"/>
                  </a:lnTo>
                  <a:lnTo>
                    <a:pt x="14950" y="10263"/>
                  </a:lnTo>
                  <a:lnTo>
                    <a:pt x="14856" y="10150"/>
                  </a:lnTo>
                  <a:lnTo>
                    <a:pt x="14761" y="9999"/>
                  </a:lnTo>
                  <a:lnTo>
                    <a:pt x="14761" y="9999"/>
                  </a:lnTo>
                  <a:lnTo>
                    <a:pt x="14610" y="9734"/>
                  </a:lnTo>
                  <a:lnTo>
                    <a:pt x="14459" y="9469"/>
                  </a:lnTo>
                  <a:lnTo>
                    <a:pt x="14383" y="9337"/>
                  </a:lnTo>
                  <a:lnTo>
                    <a:pt x="14327" y="9205"/>
                  </a:lnTo>
                  <a:lnTo>
                    <a:pt x="14289" y="9054"/>
                  </a:lnTo>
                  <a:lnTo>
                    <a:pt x="14270" y="8902"/>
                  </a:lnTo>
                  <a:lnTo>
                    <a:pt x="14270" y="8902"/>
                  </a:lnTo>
                  <a:lnTo>
                    <a:pt x="14270" y="8770"/>
                  </a:lnTo>
                  <a:lnTo>
                    <a:pt x="14270" y="8619"/>
                  </a:lnTo>
                  <a:lnTo>
                    <a:pt x="14308" y="8354"/>
                  </a:lnTo>
                  <a:lnTo>
                    <a:pt x="14308" y="8354"/>
                  </a:lnTo>
                  <a:lnTo>
                    <a:pt x="14365" y="7919"/>
                  </a:lnTo>
                  <a:lnTo>
                    <a:pt x="14383" y="7712"/>
                  </a:lnTo>
                  <a:lnTo>
                    <a:pt x="14421" y="7504"/>
                  </a:lnTo>
                  <a:lnTo>
                    <a:pt x="14421" y="7504"/>
                  </a:lnTo>
                  <a:lnTo>
                    <a:pt x="14459" y="7371"/>
                  </a:lnTo>
                  <a:lnTo>
                    <a:pt x="14535" y="7239"/>
                  </a:lnTo>
                  <a:lnTo>
                    <a:pt x="14610" y="7107"/>
                  </a:lnTo>
                  <a:lnTo>
                    <a:pt x="14705" y="6993"/>
                  </a:lnTo>
                  <a:lnTo>
                    <a:pt x="14913" y="6785"/>
                  </a:lnTo>
                  <a:lnTo>
                    <a:pt x="15121" y="6578"/>
                  </a:lnTo>
                  <a:lnTo>
                    <a:pt x="15121" y="6578"/>
                  </a:lnTo>
                  <a:lnTo>
                    <a:pt x="15404" y="6313"/>
                  </a:lnTo>
                  <a:lnTo>
                    <a:pt x="15574" y="6162"/>
                  </a:lnTo>
                  <a:lnTo>
                    <a:pt x="15631" y="6124"/>
                  </a:lnTo>
                  <a:lnTo>
                    <a:pt x="15688" y="6124"/>
                  </a:lnTo>
                  <a:lnTo>
                    <a:pt x="15688" y="6124"/>
                  </a:lnTo>
                  <a:lnTo>
                    <a:pt x="15820" y="6011"/>
                  </a:lnTo>
                  <a:lnTo>
                    <a:pt x="15820" y="6011"/>
                  </a:lnTo>
                  <a:lnTo>
                    <a:pt x="15839" y="5973"/>
                  </a:lnTo>
                  <a:lnTo>
                    <a:pt x="15839" y="5973"/>
                  </a:lnTo>
                  <a:lnTo>
                    <a:pt x="16085" y="5878"/>
                  </a:lnTo>
                  <a:lnTo>
                    <a:pt x="16330" y="5822"/>
                  </a:lnTo>
                  <a:lnTo>
                    <a:pt x="16576" y="5765"/>
                  </a:lnTo>
                  <a:lnTo>
                    <a:pt x="16822" y="5746"/>
                  </a:lnTo>
                  <a:lnTo>
                    <a:pt x="16822" y="5746"/>
                  </a:lnTo>
                  <a:lnTo>
                    <a:pt x="16954" y="5746"/>
                  </a:lnTo>
                  <a:lnTo>
                    <a:pt x="17086" y="5765"/>
                  </a:lnTo>
                  <a:lnTo>
                    <a:pt x="17219" y="5784"/>
                  </a:lnTo>
                  <a:lnTo>
                    <a:pt x="17351" y="5822"/>
                  </a:lnTo>
                  <a:lnTo>
                    <a:pt x="17464" y="5878"/>
                  </a:lnTo>
                  <a:lnTo>
                    <a:pt x="17559" y="5954"/>
                  </a:lnTo>
                  <a:lnTo>
                    <a:pt x="17672" y="6029"/>
                  </a:lnTo>
                  <a:lnTo>
                    <a:pt x="17748" y="6143"/>
                  </a:lnTo>
                  <a:lnTo>
                    <a:pt x="17748" y="6143"/>
                  </a:lnTo>
                  <a:close/>
                  <a:moveTo>
                    <a:pt x="3818" y="5916"/>
                  </a:moveTo>
                  <a:lnTo>
                    <a:pt x="3818" y="5916"/>
                  </a:lnTo>
                  <a:lnTo>
                    <a:pt x="3856" y="6275"/>
                  </a:lnTo>
                  <a:lnTo>
                    <a:pt x="3875" y="6426"/>
                  </a:lnTo>
                  <a:lnTo>
                    <a:pt x="3856" y="6559"/>
                  </a:lnTo>
                  <a:lnTo>
                    <a:pt x="3818" y="6691"/>
                  </a:lnTo>
                  <a:lnTo>
                    <a:pt x="3761" y="6823"/>
                  </a:lnTo>
                  <a:lnTo>
                    <a:pt x="3686" y="6974"/>
                  </a:lnTo>
                  <a:lnTo>
                    <a:pt x="3572" y="7145"/>
                  </a:lnTo>
                  <a:lnTo>
                    <a:pt x="3572" y="7145"/>
                  </a:lnTo>
                  <a:lnTo>
                    <a:pt x="3251" y="7504"/>
                  </a:lnTo>
                  <a:lnTo>
                    <a:pt x="2911" y="7863"/>
                  </a:lnTo>
                  <a:lnTo>
                    <a:pt x="2552" y="8184"/>
                  </a:lnTo>
                  <a:lnTo>
                    <a:pt x="2193" y="8505"/>
                  </a:lnTo>
                  <a:lnTo>
                    <a:pt x="2193" y="8505"/>
                  </a:lnTo>
                  <a:lnTo>
                    <a:pt x="2060" y="8619"/>
                  </a:lnTo>
                  <a:lnTo>
                    <a:pt x="2060" y="8619"/>
                  </a:lnTo>
                  <a:lnTo>
                    <a:pt x="1758" y="8865"/>
                  </a:lnTo>
                  <a:lnTo>
                    <a:pt x="1663" y="8921"/>
                  </a:lnTo>
                  <a:lnTo>
                    <a:pt x="1588" y="8959"/>
                  </a:lnTo>
                  <a:lnTo>
                    <a:pt x="1493" y="8978"/>
                  </a:lnTo>
                  <a:lnTo>
                    <a:pt x="1399" y="8978"/>
                  </a:lnTo>
                  <a:lnTo>
                    <a:pt x="1399" y="8978"/>
                  </a:lnTo>
                  <a:lnTo>
                    <a:pt x="1361" y="8959"/>
                  </a:lnTo>
                  <a:lnTo>
                    <a:pt x="1323" y="8921"/>
                  </a:lnTo>
                  <a:lnTo>
                    <a:pt x="1285" y="8846"/>
                  </a:lnTo>
                  <a:lnTo>
                    <a:pt x="1267" y="8770"/>
                  </a:lnTo>
                  <a:lnTo>
                    <a:pt x="1229" y="8562"/>
                  </a:lnTo>
                  <a:lnTo>
                    <a:pt x="1229" y="8316"/>
                  </a:lnTo>
                  <a:lnTo>
                    <a:pt x="1267" y="7825"/>
                  </a:lnTo>
                  <a:lnTo>
                    <a:pt x="1285" y="7485"/>
                  </a:lnTo>
                  <a:lnTo>
                    <a:pt x="1285" y="7485"/>
                  </a:lnTo>
                  <a:lnTo>
                    <a:pt x="1342" y="7012"/>
                  </a:lnTo>
                  <a:lnTo>
                    <a:pt x="1418" y="6540"/>
                  </a:lnTo>
                  <a:lnTo>
                    <a:pt x="1531" y="6067"/>
                  </a:lnTo>
                  <a:lnTo>
                    <a:pt x="1663" y="5614"/>
                  </a:lnTo>
                  <a:lnTo>
                    <a:pt x="1663" y="5614"/>
                  </a:lnTo>
                  <a:lnTo>
                    <a:pt x="1531" y="5689"/>
                  </a:lnTo>
                  <a:lnTo>
                    <a:pt x="1342" y="5822"/>
                  </a:lnTo>
                  <a:lnTo>
                    <a:pt x="1248" y="5859"/>
                  </a:lnTo>
                  <a:lnTo>
                    <a:pt x="1153" y="5897"/>
                  </a:lnTo>
                  <a:lnTo>
                    <a:pt x="1078" y="5897"/>
                  </a:lnTo>
                  <a:lnTo>
                    <a:pt x="1059" y="5878"/>
                  </a:lnTo>
                  <a:lnTo>
                    <a:pt x="1040" y="5859"/>
                  </a:lnTo>
                  <a:lnTo>
                    <a:pt x="1040" y="5859"/>
                  </a:lnTo>
                  <a:lnTo>
                    <a:pt x="1040" y="5822"/>
                  </a:lnTo>
                  <a:lnTo>
                    <a:pt x="1059" y="5803"/>
                  </a:lnTo>
                  <a:lnTo>
                    <a:pt x="1078" y="5803"/>
                  </a:lnTo>
                  <a:lnTo>
                    <a:pt x="1115" y="5822"/>
                  </a:lnTo>
                  <a:lnTo>
                    <a:pt x="1115" y="5822"/>
                  </a:lnTo>
                  <a:lnTo>
                    <a:pt x="1267" y="5765"/>
                  </a:lnTo>
                  <a:lnTo>
                    <a:pt x="1418" y="5689"/>
                  </a:lnTo>
                  <a:lnTo>
                    <a:pt x="1720" y="5500"/>
                  </a:lnTo>
                  <a:lnTo>
                    <a:pt x="1720" y="5500"/>
                  </a:lnTo>
                  <a:lnTo>
                    <a:pt x="1815" y="5236"/>
                  </a:lnTo>
                  <a:lnTo>
                    <a:pt x="1815" y="5236"/>
                  </a:lnTo>
                  <a:lnTo>
                    <a:pt x="1834" y="5217"/>
                  </a:lnTo>
                  <a:lnTo>
                    <a:pt x="1871" y="5217"/>
                  </a:lnTo>
                  <a:lnTo>
                    <a:pt x="1871" y="5217"/>
                  </a:lnTo>
                  <a:lnTo>
                    <a:pt x="1890" y="5236"/>
                  </a:lnTo>
                  <a:lnTo>
                    <a:pt x="1890" y="5273"/>
                  </a:lnTo>
                  <a:lnTo>
                    <a:pt x="1890" y="5273"/>
                  </a:lnTo>
                  <a:lnTo>
                    <a:pt x="1834" y="5425"/>
                  </a:lnTo>
                  <a:lnTo>
                    <a:pt x="1834" y="5425"/>
                  </a:lnTo>
                  <a:lnTo>
                    <a:pt x="2193" y="5179"/>
                  </a:lnTo>
                  <a:lnTo>
                    <a:pt x="2193" y="5179"/>
                  </a:lnTo>
                  <a:lnTo>
                    <a:pt x="2627" y="4876"/>
                  </a:lnTo>
                  <a:lnTo>
                    <a:pt x="2627" y="4876"/>
                  </a:lnTo>
                  <a:lnTo>
                    <a:pt x="2911" y="4687"/>
                  </a:lnTo>
                  <a:lnTo>
                    <a:pt x="3062" y="4612"/>
                  </a:lnTo>
                  <a:lnTo>
                    <a:pt x="3232" y="4555"/>
                  </a:lnTo>
                  <a:lnTo>
                    <a:pt x="3232" y="4555"/>
                  </a:lnTo>
                  <a:lnTo>
                    <a:pt x="3327" y="4555"/>
                  </a:lnTo>
                  <a:lnTo>
                    <a:pt x="3402" y="4593"/>
                  </a:lnTo>
                  <a:lnTo>
                    <a:pt x="3478" y="4650"/>
                  </a:lnTo>
                  <a:lnTo>
                    <a:pt x="3535" y="4706"/>
                  </a:lnTo>
                  <a:lnTo>
                    <a:pt x="3591" y="4782"/>
                  </a:lnTo>
                  <a:lnTo>
                    <a:pt x="3629" y="4876"/>
                  </a:lnTo>
                  <a:lnTo>
                    <a:pt x="3705" y="5084"/>
                  </a:lnTo>
                  <a:lnTo>
                    <a:pt x="3742" y="5311"/>
                  </a:lnTo>
                  <a:lnTo>
                    <a:pt x="3780" y="5538"/>
                  </a:lnTo>
                  <a:lnTo>
                    <a:pt x="3818" y="5916"/>
                  </a:lnTo>
                  <a:lnTo>
                    <a:pt x="3818" y="5916"/>
                  </a:lnTo>
                  <a:close/>
                  <a:moveTo>
                    <a:pt x="7674" y="5784"/>
                  </a:moveTo>
                  <a:lnTo>
                    <a:pt x="7674" y="5784"/>
                  </a:lnTo>
                  <a:lnTo>
                    <a:pt x="7693" y="5973"/>
                  </a:lnTo>
                  <a:lnTo>
                    <a:pt x="7712" y="6181"/>
                  </a:lnTo>
                  <a:lnTo>
                    <a:pt x="7693" y="6389"/>
                  </a:lnTo>
                  <a:lnTo>
                    <a:pt x="7655" y="6596"/>
                  </a:lnTo>
                  <a:lnTo>
                    <a:pt x="7617" y="6804"/>
                  </a:lnTo>
                  <a:lnTo>
                    <a:pt x="7541" y="7012"/>
                  </a:lnTo>
                  <a:lnTo>
                    <a:pt x="7409" y="7390"/>
                  </a:lnTo>
                  <a:lnTo>
                    <a:pt x="7409" y="7390"/>
                  </a:lnTo>
                  <a:lnTo>
                    <a:pt x="7296" y="7636"/>
                  </a:lnTo>
                  <a:lnTo>
                    <a:pt x="7220" y="7787"/>
                  </a:lnTo>
                  <a:lnTo>
                    <a:pt x="7126" y="7938"/>
                  </a:lnTo>
                  <a:lnTo>
                    <a:pt x="7031" y="8071"/>
                  </a:lnTo>
                  <a:lnTo>
                    <a:pt x="6918" y="8184"/>
                  </a:lnTo>
                  <a:lnTo>
                    <a:pt x="6861" y="8222"/>
                  </a:lnTo>
                  <a:lnTo>
                    <a:pt x="6804" y="8241"/>
                  </a:lnTo>
                  <a:lnTo>
                    <a:pt x="6767" y="8241"/>
                  </a:lnTo>
                  <a:lnTo>
                    <a:pt x="6710" y="8222"/>
                  </a:lnTo>
                  <a:lnTo>
                    <a:pt x="6710" y="8222"/>
                  </a:lnTo>
                  <a:lnTo>
                    <a:pt x="6615" y="8165"/>
                  </a:lnTo>
                  <a:lnTo>
                    <a:pt x="6521" y="8071"/>
                  </a:lnTo>
                  <a:lnTo>
                    <a:pt x="6389" y="7882"/>
                  </a:lnTo>
                  <a:lnTo>
                    <a:pt x="6389" y="7882"/>
                  </a:lnTo>
                  <a:lnTo>
                    <a:pt x="6029" y="7315"/>
                  </a:lnTo>
                  <a:lnTo>
                    <a:pt x="6029" y="7315"/>
                  </a:lnTo>
                  <a:lnTo>
                    <a:pt x="5840" y="7031"/>
                  </a:lnTo>
                  <a:lnTo>
                    <a:pt x="5689" y="6748"/>
                  </a:lnTo>
                  <a:lnTo>
                    <a:pt x="5557" y="6426"/>
                  </a:lnTo>
                  <a:lnTo>
                    <a:pt x="5462" y="6105"/>
                  </a:lnTo>
                  <a:lnTo>
                    <a:pt x="5406" y="5784"/>
                  </a:lnTo>
                  <a:lnTo>
                    <a:pt x="5387" y="5444"/>
                  </a:lnTo>
                  <a:lnTo>
                    <a:pt x="5387" y="5103"/>
                  </a:lnTo>
                  <a:lnTo>
                    <a:pt x="5444" y="4763"/>
                  </a:lnTo>
                  <a:lnTo>
                    <a:pt x="5444" y="4763"/>
                  </a:lnTo>
                  <a:lnTo>
                    <a:pt x="5425" y="4744"/>
                  </a:lnTo>
                  <a:lnTo>
                    <a:pt x="5425" y="4744"/>
                  </a:lnTo>
                  <a:lnTo>
                    <a:pt x="5425" y="4555"/>
                  </a:lnTo>
                  <a:lnTo>
                    <a:pt x="5425" y="4555"/>
                  </a:lnTo>
                  <a:lnTo>
                    <a:pt x="5462" y="4309"/>
                  </a:lnTo>
                  <a:lnTo>
                    <a:pt x="5538" y="4064"/>
                  </a:lnTo>
                  <a:lnTo>
                    <a:pt x="5538" y="4064"/>
                  </a:lnTo>
                  <a:lnTo>
                    <a:pt x="5670" y="3856"/>
                  </a:lnTo>
                  <a:lnTo>
                    <a:pt x="5746" y="3742"/>
                  </a:lnTo>
                  <a:lnTo>
                    <a:pt x="5822" y="3629"/>
                  </a:lnTo>
                  <a:lnTo>
                    <a:pt x="5935" y="3553"/>
                  </a:lnTo>
                  <a:lnTo>
                    <a:pt x="6029" y="3497"/>
                  </a:lnTo>
                  <a:lnTo>
                    <a:pt x="6143" y="3478"/>
                  </a:lnTo>
                  <a:lnTo>
                    <a:pt x="6218" y="3478"/>
                  </a:lnTo>
                  <a:lnTo>
                    <a:pt x="6275" y="3516"/>
                  </a:lnTo>
                  <a:lnTo>
                    <a:pt x="6275" y="3516"/>
                  </a:lnTo>
                  <a:lnTo>
                    <a:pt x="6351" y="3553"/>
                  </a:lnTo>
                  <a:lnTo>
                    <a:pt x="6407" y="3610"/>
                  </a:lnTo>
                  <a:lnTo>
                    <a:pt x="6521" y="3742"/>
                  </a:lnTo>
                  <a:lnTo>
                    <a:pt x="6521" y="3742"/>
                  </a:lnTo>
                  <a:lnTo>
                    <a:pt x="6729" y="4007"/>
                  </a:lnTo>
                  <a:lnTo>
                    <a:pt x="6918" y="4272"/>
                  </a:lnTo>
                  <a:lnTo>
                    <a:pt x="6918" y="4272"/>
                  </a:lnTo>
                  <a:lnTo>
                    <a:pt x="7145" y="4631"/>
                  </a:lnTo>
                  <a:lnTo>
                    <a:pt x="7371" y="4990"/>
                  </a:lnTo>
                  <a:lnTo>
                    <a:pt x="7466" y="5179"/>
                  </a:lnTo>
                  <a:lnTo>
                    <a:pt x="7541" y="5368"/>
                  </a:lnTo>
                  <a:lnTo>
                    <a:pt x="7617" y="5576"/>
                  </a:lnTo>
                  <a:lnTo>
                    <a:pt x="7674" y="5784"/>
                  </a:lnTo>
                  <a:lnTo>
                    <a:pt x="7674" y="5784"/>
                  </a:lnTo>
                  <a:close/>
                  <a:moveTo>
                    <a:pt x="13457" y="18031"/>
                  </a:moveTo>
                  <a:lnTo>
                    <a:pt x="13457" y="18031"/>
                  </a:lnTo>
                  <a:lnTo>
                    <a:pt x="13476" y="18239"/>
                  </a:lnTo>
                  <a:lnTo>
                    <a:pt x="13495" y="18466"/>
                  </a:lnTo>
                  <a:lnTo>
                    <a:pt x="13495" y="18882"/>
                  </a:lnTo>
                  <a:lnTo>
                    <a:pt x="13495" y="18882"/>
                  </a:lnTo>
                  <a:lnTo>
                    <a:pt x="13476" y="19165"/>
                  </a:lnTo>
                  <a:lnTo>
                    <a:pt x="13457" y="19354"/>
                  </a:lnTo>
                  <a:lnTo>
                    <a:pt x="13438" y="19562"/>
                  </a:lnTo>
                  <a:lnTo>
                    <a:pt x="13401" y="19732"/>
                  </a:lnTo>
                  <a:lnTo>
                    <a:pt x="13325" y="19884"/>
                  </a:lnTo>
                  <a:lnTo>
                    <a:pt x="13287" y="19940"/>
                  </a:lnTo>
                  <a:lnTo>
                    <a:pt x="13249" y="19978"/>
                  </a:lnTo>
                  <a:lnTo>
                    <a:pt x="13193" y="19978"/>
                  </a:lnTo>
                  <a:lnTo>
                    <a:pt x="13117" y="19978"/>
                  </a:lnTo>
                  <a:lnTo>
                    <a:pt x="13117" y="19978"/>
                  </a:lnTo>
                  <a:lnTo>
                    <a:pt x="13098" y="19940"/>
                  </a:lnTo>
                  <a:lnTo>
                    <a:pt x="13060" y="19902"/>
                  </a:lnTo>
                  <a:lnTo>
                    <a:pt x="13060" y="19902"/>
                  </a:lnTo>
                  <a:lnTo>
                    <a:pt x="12890" y="19581"/>
                  </a:lnTo>
                  <a:lnTo>
                    <a:pt x="12890" y="19581"/>
                  </a:lnTo>
                  <a:lnTo>
                    <a:pt x="12796" y="19449"/>
                  </a:lnTo>
                  <a:lnTo>
                    <a:pt x="12701" y="19316"/>
                  </a:lnTo>
                  <a:lnTo>
                    <a:pt x="12512" y="19071"/>
                  </a:lnTo>
                  <a:lnTo>
                    <a:pt x="12512" y="19071"/>
                  </a:lnTo>
                  <a:lnTo>
                    <a:pt x="12361" y="18806"/>
                  </a:lnTo>
                  <a:lnTo>
                    <a:pt x="12229" y="18542"/>
                  </a:lnTo>
                  <a:lnTo>
                    <a:pt x="12229" y="18542"/>
                  </a:lnTo>
                  <a:lnTo>
                    <a:pt x="12078" y="18258"/>
                  </a:lnTo>
                  <a:lnTo>
                    <a:pt x="11945" y="17975"/>
                  </a:lnTo>
                  <a:lnTo>
                    <a:pt x="11945" y="17975"/>
                  </a:lnTo>
                  <a:lnTo>
                    <a:pt x="11889" y="17842"/>
                  </a:lnTo>
                  <a:lnTo>
                    <a:pt x="11870" y="17710"/>
                  </a:lnTo>
                  <a:lnTo>
                    <a:pt x="11870" y="17578"/>
                  </a:lnTo>
                  <a:lnTo>
                    <a:pt x="11870" y="17426"/>
                  </a:lnTo>
                  <a:lnTo>
                    <a:pt x="11908" y="17294"/>
                  </a:lnTo>
                  <a:lnTo>
                    <a:pt x="11945" y="17143"/>
                  </a:lnTo>
                  <a:lnTo>
                    <a:pt x="12040" y="16878"/>
                  </a:lnTo>
                  <a:lnTo>
                    <a:pt x="12040" y="16878"/>
                  </a:lnTo>
                  <a:lnTo>
                    <a:pt x="12078" y="16803"/>
                  </a:lnTo>
                  <a:lnTo>
                    <a:pt x="12115" y="16727"/>
                  </a:lnTo>
                  <a:lnTo>
                    <a:pt x="12248" y="16614"/>
                  </a:lnTo>
                  <a:lnTo>
                    <a:pt x="12380" y="16500"/>
                  </a:lnTo>
                  <a:lnTo>
                    <a:pt x="12531" y="16406"/>
                  </a:lnTo>
                  <a:lnTo>
                    <a:pt x="12531" y="16406"/>
                  </a:lnTo>
                  <a:lnTo>
                    <a:pt x="12909" y="16179"/>
                  </a:lnTo>
                  <a:lnTo>
                    <a:pt x="12909" y="16179"/>
                  </a:lnTo>
                  <a:lnTo>
                    <a:pt x="12928" y="16179"/>
                  </a:lnTo>
                  <a:lnTo>
                    <a:pt x="12947" y="16179"/>
                  </a:lnTo>
                  <a:lnTo>
                    <a:pt x="12947" y="16179"/>
                  </a:lnTo>
                  <a:lnTo>
                    <a:pt x="12966" y="16198"/>
                  </a:lnTo>
                  <a:lnTo>
                    <a:pt x="12966" y="16198"/>
                  </a:lnTo>
                  <a:lnTo>
                    <a:pt x="12985" y="16217"/>
                  </a:lnTo>
                  <a:lnTo>
                    <a:pt x="13004" y="16255"/>
                  </a:lnTo>
                  <a:lnTo>
                    <a:pt x="13004" y="16255"/>
                  </a:lnTo>
                  <a:lnTo>
                    <a:pt x="13023" y="16274"/>
                  </a:lnTo>
                  <a:lnTo>
                    <a:pt x="13023" y="16274"/>
                  </a:lnTo>
                  <a:lnTo>
                    <a:pt x="13098" y="16500"/>
                  </a:lnTo>
                  <a:lnTo>
                    <a:pt x="13174" y="16746"/>
                  </a:lnTo>
                  <a:lnTo>
                    <a:pt x="13287" y="17219"/>
                  </a:lnTo>
                  <a:lnTo>
                    <a:pt x="13287" y="17219"/>
                  </a:lnTo>
                  <a:lnTo>
                    <a:pt x="13382" y="17634"/>
                  </a:lnTo>
                  <a:lnTo>
                    <a:pt x="13457" y="18031"/>
                  </a:lnTo>
                  <a:lnTo>
                    <a:pt x="13457" y="18031"/>
                  </a:lnTo>
                  <a:close/>
                  <a:moveTo>
                    <a:pt x="10150" y="31885"/>
                  </a:moveTo>
                  <a:lnTo>
                    <a:pt x="10150" y="31885"/>
                  </a:lnTo>
                  <a:lnTo>
                    <a:pt x="10225" y="32226"/>
                  </a:lnTo>
                  <a:lnTo>
                    <a:pt x="10282" y="32566"/>
                  </a:lnTo>
                  <a:lnTo>
                    <a:pt x="10282" y="32755"/>
                  </a:lnTo>
                  <a:lnTo>
                    <a:pt x="10282" y="32925"/>
                  </a:lnTo>
                  <a:lnTo>
                    <a:pt x="10263" y="33095"/>
                  </a:lnTo>
                  <a:lnTo>
                    <a:pt x="10244" y="33284"/>
                  </a:lnTo>
                  <a:lnTo>
                    <a:pt x="10244" y="33284"/>
                  </a:lnTo>
                  <a:lnTo>
                    <a:pt x="10206" y="33397"/>
                  </a:lnTo>
                  <a:lnTo>
                    <a:pt x="10169" y="33492"/>
                  </a:lnTo>
                  <a:lnTo>
                    <a:pt x="10112" y="33549"/>
                  </a:lnTo>
                  <a:lnTo>
                    <a:pt x="10055" y="33586"/>
                  </a:lnTo>
                  <a:lnTo>
                    <a:pt x="9980" y="33586"/>
                  </a:lnTo>
                  <a:lnTo>
                    <a:pt x="9885" y="33605"/>
                  </a:lnTo>
                  <a:lnTo>
                    <a:pt x="9677" y="33624"/>
                  </a:lnTo>
                  <a:lnTo>
                    <a:pt x="9677" y="33624"/>
                  </a:lnTo>
                  <a:lnTo>
                    <a:pt x="9148" y="33662"/>
                  </a:lnTo>
                  <a:lnTo>
                    <a:pt x="8619" y="33700"/>
                  </a:lnTo>
                  <a:lnTo>
                    <a:pt x="8619" y="33700"/>
                  </a:lnTo>
                  <a:lnTo>
                    <a:pt x="8487" y="33700"/>
                  </a:lnTo>
                  <a:lnTo>
                    <a:pt x="8373" y="33662"/>
                  </a:lnTo>
                  <a:lnTo>
                    <a:pt x="8260" y="33605"/>
                  </a:lnTo>
                  <a:lnTo>
                    <a:pt x="8203" y="33567"/>
                  </a:lnTo>
                  <a:lnTo>
                    <a:pt x="8165" y="33511"/>
                  </a:lnTo>
                  <a:lnTo>
                    <a:pt x="8165" y="33511"/>
                  </a:lnTo>
                  <a:lnTo>
                    <a:pt x="8052" y="33341"/>
                  </a:lnTo>
                  <a:lnTo>
                    <a:pt x="7976" y="33152"/>
                  </a:lnTo>
                  <a:lnTo>
                    <a:pt x="7806" y="32774"/>
                  </a:lnTo>
                  <a:lnTo>
                    <a:pt x="7806" y="32774"/>
                  </a:lnTo>
                  <a:lnTo>
                    <a:pt x="7560" y="32226"/>
                  </a:lnTo>
                  <a:lnTo>
                    <a:pt x="7466" y="31980"/>
                  </a:lnTo>
                  <a:lnTo>
                    <a:pt x="7409" y="31734"/>
                  </a:lnTo>
                  <a:lnTo>
                    <a:pt x="7390" y="31621"/>
                  </a:lnTo>
                  <a:lnTo>
                    <a:pt x="7390" y="31488"/>
                  </a:lnTo>
                  <a:lnTo>
                    <a:pt x="7409" y="31375"/>
                  </a:lnTo>
                  <a:lnTo>
                    <a:pt x="7447" y="31243"/>
                  </a:lnTo>
                  <a:lnTo>
                    <a:pt x="7504" y="31129"/>
                  </a:lnTo>
                  <a:lnTo>
                    <a:pt x="7579" y="30997"/>
                  </a:lnTo>
                  <a:lnTo>
                    <a:pt x="7655" y="30865"/>
                  </a:lnTo>
                  <a:lnTo>
                    <a:pt x="7787" y="30732"/>
                  </a:lnTo>
                  <a:lnTo>
                    <a:pt x="7787" y="30732"/>
                  </a:lnTo>
                  <a:lnTo>
                    <a:pt x="7920" y="30581"/>
                  </a:lnTo>
                  <a:lnTo>
                    <a:pt x="8090" y="30430"/>
                  </a:lnTo>
                  <a:lnTo>
                    <a:pt x="8430" y="30184"/>
                  </a:lnTo>
                  <a:lnTo>
                    <a:pt x="8789" y="29939"/>
                  </a:lnTo>
                  <a:lnTo>
                    <a:pt x="9129" y="29712"/>
                  </a:lnTo>
                  <a:lnTo>
                    <a:pt x="9129" y="29712"/>
                  </a:lnTo>
                  <a:lnTo>
                    <a:pt x="9413" y="29523"/>
                  </a:lnTo>
                  <a:lnTo>
                    <a:pt x="9696" y="29334"/>
                  </a:lnTo>
                  <a:lnTo>
                    <a:pt x="9696" y="29334"/>
                  </a:lnTo>
                  <a:lnTo>
                    <a:pt x="9791" y="29296"/>
                  </a:lnTo>
                  <a:lnTo>
                    <a:pt x="9828" y="29296"/>
                  </a:lnTo>
                  <a:lnTo>
                    <a:pt x="9828" y="29296"/>
                  </a:lnTo>
                  <a:lnTo>
                    <a:pt x="9847" y="29334"/>
                  </a:lnTo>
                  <a:lnTo>
                    <a:pt x="9847" y="29334"/>
                  </a:lnTo>
                  <a:lnTo>
                    <a:pt x="9866" y="29353"/>
                  </a:lnTo>
                  <a:lnTo>
                    <a:pt x="9866" y="29372"/>
                  </a:lnTo>
                  <a:lnTo>
                    <a:pt x="9866" y="29372"/>
                  </a:lnTo>
                  <a:lnTo>
                    <a:pt x="9885" y="29901"/>
                  </a:lnTo>
                  <a:lnTo>
                    <a:pt x="9885" y="29901"/>
                  </a:lnTo>
                  <a:lnTo>
                    <a:pt x="9904" y="30222"/>
                  </a:lnTo>
                  <a:lnTo>
                    <a:pt x="9942" y="30562"/>
                  </a:lnTo>
                  <a:lnTo>
                    <a:pt x="10055" y="31224"/>
                  </a:lnTo>
                  <a:lnTo>
                    <a:pt x="10055" y="31224"/>
                  </a:lnTo>
                  <a:lnTo>
                    <a:pt x="10150" y="31885"/>
                  </a:lnTo>
                  <a:lnTo>
                    <a:pt x="10150" y="31885"/>
                  </a:lnTo>
                  <a:close/>
                  <a:moveTo>
                    <a:pt x="18882" y="35136"/>
                  </a:moveTo>
                  <a:lnTo>
                    <a:pt x="18882" y="35136"/>
                  </a:lnTo>
                  <a:lnTo>
                    <a:pt x="18901" y="34928"/>
                  </a:lnTo>
                  <a:lnTo>
                    <a:pt x="18901" y="34739"/>
                  </a:lnTo>
                  <a:lnTo>
                    <a:pt x="18882" y="34550"/>
                  </a:lnTo>
                  <a:lnTo>
                    <a:pt x="18825" y="34361"/>
                  </a:lnTo>
                  <a:lnTo>
                    <a:pt x="18825" y="34361"/>
                  </a:lnTo>
                  <a:lnTo>
                    <a:pt x="18712" y="34172"/>
                  </a:lnTo>
                  <a:lnTo>
                    <a:pt x="18598" y="34002"/>
                  </a:lnTo>
                  <a:lnTo>
                    <a:pt x="18447" y="33832"/>
                  </a:lnTo>
                  <a:lnTo>
                    <a:pt x="18315" y="33681"/>
                  </a:lnTo>
                  <a:lnTo>
                    <a:pt x="18315" y="33681"/>
                  </a:lnTo>
                  <a:lnTo>
                    <a:pt x="18182" y="33322"/>
                  </a:lnTo>
                  <a:lnTo>
                    <a:pt x="18182" y="33322"/>
                  </a:lnTo>
                  <a:lnTo>
                    <a:pt x="18806" y="33265"/>
                  </a:lnTo>
                  <a:lnTo>
                    <a:pt x="19430" y="33189"/>
                  </a:lnTo>
                  <a:lnTo>
                    <a:pt x="19430" y="33189"/>
                  </a:lnTo>
                  <a:lnTo>
                    <a:pt x="19713" y="33189"/>
                  </a:lnTo>
                  <a:lnTo>
                    <a:pt x="19846" y="33208"/>
                  </a:lnTo>
                  <a:lnTo>
                    <a:pt x="19978" y="33246"/>
                  </a:lnTo>
                  <a:lnTo>
                    <a:pt x="19978" y="33246"/>
                  </a:lnTo>
                  <a:lnTo>
                    <a:pt x="20091" y="33322"/>
                  </a:lnTo>
                  <a:lnTo>
                    <a:pt x="20186" y="33416"/>
                  </a:lnTo>
                  <a:lnTo>
                    <a:pt x="20262" y="33511"/>
                  </a:lnTo>
                  <a:lnTo>
                    <a:pt x="20299" y="33567"/>
                  </a:lnTo>
                  <a:lnTo>
                    <a:pt x="20318" y="33624"/>
                  </a:lnTo>
                  <a:lnTo>
                    <a:pt x="20318" y="33624"/>
                  </a:lnTo>
                  <a:lnTo>
                    <a:pt x="20318" y="33738"/>
                  </a:lnTo>
                  <a:lnTo>
                    <a:pt x="20299" y="33851"/>
                  </a:lnTo>
                  <a:lnTo>
                    <a:pt x="20262" y="33964"/>
                  </a:lnTo>
                  <a:lnTo>
                    <a:pt x="20205" y="34078"/>
                  </a:lnTo>
                  <a:lnTo>
                    <a:pt x="20091" y="34286"/>
                  </a:lnTo>
                  <a:lnTo>
                    <a:pt x="19959" y="34475"/>
                  </a:lnTo>
                  <a:lnTo>
                    <a:pt x="19959" y="34475"/>
                  </a:lnTo>
                  <a:lnTo>
                    <a:pt x="19770" y="34739"/>
                  </a:lnTo>
                  <a:lnTo>
                    <a:pt x="19562" y="35004"/>
                  </a:lnTo>
                  <a:lnTo>
                    <a:pt x="19109" y="35476"/>
                  </a:lnTo>
                  <a:lnTo>
                    <a:pt x="19109" y="35476"/>
                  </a:lnTo>
                  <a:lnTo>
                    <a:pt x="19052" y="35552"/>
                  </a:lnTo>
                  <a:lnTo>
                    <a:pt x="19052" y="35552"/>
                  </a:lnTo>
                  <a:lnTo>
                    <a:pt x="18882" y="35136"/>
                  </a:lnTo>
                  <a:lnTo>
                    <a:pt x="18882" y="3513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2" name="Google Shape;752;p30"/>
            <p:cNvSpPr/>
            <p:nvPr/>
          </p:nvSpPr>
          <p:spPr>
            <a:xfrm>
              <a:off x="3055375" y="3920400"/>
              <a:ext cx="1283850" cy="1426550"/>
            </a:xfrm>
            <a:custGeom>
              <a:avLst/>
              <a:gdLst/>
              <a:ahLst/>
              <a:cxnLst/>
              <a:rect l="l" t="t" r="r" b="b"/>
              <a:pathLst>
                <a:path w="51354" h="57062" extrusionOk="0">
                  <a:moveTo>
                    <a:pt x="19695" y="50957"/>
                  </a:moveTo>
                  <a:lnTo>
                    <a:pt x="19695" y="50957"/>
                  </a:lnTo>
                  <a:lnTo>
                    <a:pt x="19714" y="51127"/>
                  </a:lnTo>
                  <a:lnTo>
                    <a:pt x="19733" y="51316"/>
                  </a:lnTo>
                  <a:lnTo>
                    <a:pt x="19733" y="51675"/>
                  </a:lnTo>
                  <a:lnTo>
                    <a:pt x="19733" y="51675"/>
                  </a:lnTo>
                  <a:lnTo>
                    <a:pt x="19695" y="51939"/>
                  </a:lnTo>
                  <a:lnTo>
                    <a:pt x="19657" y="52204"/>
                  </a:lnTo>
                  <a:lnTo>
                    <a:pt x="19601" y="52469"/>
                  </a:lnTo>
                  <a:lnTo>
                    <a:pt x="19563" y="52582"/>
                  </a:lnTo>
                  <a:lnTo>
                    <a:pt x="19506" y="52714"/>
                  </a:lnTo>
                  <a:lnTo>
                    <a:pt x="19506" y="52714"/>
                  </a:lnTo>
                  <a:lnTo>
                    <a:pt x="19431" y="52847"/>
                  </a:lnTo>
                  <a:lnTo>
                    <a:pt x="19374" y="52903"/>
                  </a:lnTo>
                  <a:lnTo>
                    <a:pt x="19336" y="52922"/>
                  </a:lnTo>
                  <a:lnTo>
                    <a:pt x="19298" y="52922"/>
                  </a:lnTo>
                  <a:lnTo>
                    <a:pt x="19298" y="52922"/>
                  </a:lnTo>
                  <a:lnTo>
                    <a:pt x="19223" y="52865"/>
                  </a:lnTo>
                  <a:lnTo>
                    <a:pt x="19147" y="52771"/>
                  </a:lnTo>
                  <a:lnTo>
                    <a:pt x="19090" y="52676"/>
                  </a:lnTo>
                  <a:lnTo>
                    <a:pt x="19034" y="52582"/>
                  </a:lnTo>
                  <a:lnTo>
                    <a:pt x="19034" y="52582"/>
                  </a:lnTo>
                  <a:lnTo>
                    <a:pt x="18807" y="52242"/>
                  </a:lnTo>
                  <a:lnTo>
                    <a:pt x="18580" y="51864"/>
                  </a:lnTo>
                  <a:lnTo>
                    <a:pt x="18580" y="51864"/>
                  </a:lnTo>
                  <a:lnTo>
                    <a:pt x="18523" y="51750"/>
                  </a:lnTo>
                  <a:lnTo>
                    <a:pt x="18505" y="51618"/>
                  </a:lnTo>
                  <a:lnTo>
                    <a:pt x="18523" y="51467"/>
                  </a:lnTo>
                  <a:lnTo>
                    <a:pt x="18580" y="51353"/>
                  </a:lnTo>
                  <a:lnTo>
                    <a:pt x="18580" y="51353"/>
                  </a:lnTo>
                  <a:lnTo>
                    <a:pt x="18901" y="50862"/>
                  </a:lnTo>
                  <a:lnTo>
                    <a:pt x="18901" y="50862"/>
                  </a:lnTo>
                  <a:lnTo>
                    <a:pt x="19128" y="50465"/>
                  </a:lnTo>
                  <a:lnTo>
                    <a:pt x="19374" y="50049"/>
                  </a:lnTo>
                  <a:lnTo>
                    <a:pt x="19374" y="50049"/>
                  </a:lnTo>
                  <a:lnTo>
                    <a:pt x="19393" y="50030"/>
                  </a:lnTo>
                  <a:lnTo>
                    <a:pt x="19412" y="50011"/>
                  </a:lnTo>
                  <a:lnTo>
                    <a:pt x="19412" y="50011"/>
                  </a:lnTo>
                  <a:lnTo>
                    <a:pt x="19468" y="49974"/>
                  </a:lnTo>
                  <a:lnTo>
                    <a:pt x="19487" y="49974"/>
                  </a:lnTo>
                  <a:lnTo>
                    <a:pt x="19506" y="49974"/>
                  </a:lnTo>
                  <a:lnTo>
                    <a:pt x="19506" y="49974"/>
                  </a:lnTo>
                  <a:lnTo>
                    <a:pt x="19525" y="50011"/>
                  </a:lnTo>
                  <a:lnTo>
                    <a:pt x="19506" y="50030"/>
                  </a:lnTo>
                  <a:lnTo>
                    <a:pt x="19506" y="50030"/>
                  </a:lnTo>
                  <a:lnTo>
                    <a:pt x="19450" y="50087"/>
                  </a:lnTo>
                  <a:lnTo>
                    <a:pt x="19450" y="50087"/>
                  </a:lnTo>
                  <a:lnTo>
                    <a:pt x="19487" y="50295"/>
                  </a:lnTo>
                  <a:lnTo>
                    <a:pt x="19544" y="50522"/>
                  </a:lnTo>
                  <a:lnTo>
                    <a:pt x="19695" y="50957"/>
                  </a:lnTo>
                  <a:lnTo>
                    <a:pt x="19695" y="50957"/>
                  </a:lnTo>
                  <a:close/>
                  <a:moveTo>
                    <a:pt x="12532" y="776"/>
                  </a:moveTo>
                  <a:lnTo>
                    <a:pt x="12532" y="776"/>
                  </a:lnTo>
                  <a:lnTo>
                    <a:pt x="12589" y="946"/>
                  </a:lnTo>
                  <a:lnTo>
                    <a:pt x="12626" y="1229"/>
                  </a:lnTo>
                  <a:lnTo>
                    <a:pt x="12683" y="1551"/>
                  </a:lnTo>
                  <a:lnTo>
                    <a:pt x="12702" y="1891"/>
                  </a:lnTo>
                  <a:lnTo>
                    <a:pt x="12702" y="2231"/>
                  </a:lnTo>
                  <a:lnTo>
                    <a:pt x="12683" y="2382"/>
                  </a:lnTo>
                  <a:lnTo>
                    <a:pt x="12645" y="2496"/>
                  </a:lnTo>
                  <a:lnTo>
                    <a:pt x="12608" y="2609"/>
                  </a:lnTo>
                  <a:lnTo>
                    <a:pt x="12551" y="2685"/>
                  </a:lnTo>
                  <a:lnTo>
                    <a:pt x="12475" y="2722"/>
                  </a:lnTo>
                  <a:lnTo>
                    <a:pt x="12362" y="2722"/>
                  </a:lnTo>
                  <a:lnTo>
                    <a:pt x="12362" y="2722"/>
                  </a:lnTo>
                  <a:lnTo>
                    <a:pt x="12135" y="2703"/>
                  </a:lnTo>
                  <a:lnTo>
                    <a:pt x="12003" y="2666"/>
                  </a:lnTo>
                  <a:lnTo>
                    <a:pt x="11870" y="2628"/>
                  </a:lnTo>
                  <a:lnTo>
                    <a:pt x="11757" y="2590"/>
                  </a:lnTo>
                  <a:lnTo>
                    <a:pt x="11663" y="2514"/>
                  </a:lnTo>
                  <a:lnTo>
                    <a:pt x="11587" y="2420"/>
                  </a:lnTo>
                  <a:lnTo>
                    <a:pt x="11568" y="2363"/>
                  </a:lnTo>
                  <a:lnTo>
                    <a:pt x="11549" y="2307"/>
                  </a:lnTo>
                  <a:lnTo>
                    <a:pt x="11549" y="2307"/>
                  </a:lnTo>
                  <a:lnTo>
                    <a:pt x="11530" y="2061"/>
                  </a:lnTo>
                  <a:lnTo>
                    <a:pt x="11530" y="1796"/>
                  </a:lnTo>
                  <a:lnTo>
                    <a:pt x="11568" y="1286"/>
                  </a:lnTo>
                  <a:lnTo>
                    <a:pt x="11568" y="1286"/>
                  </a:lnTo>
                  <a:lnTo>
                    <a:pt x="11549" y="1002"/>
                  </a:lnTo>
                  <a:lnTo>
                    <a:pt x="11568" y="719"/>
                  </a:lnTo>
                  <a:lnTo>
                    <a:pt x="11568" y="587"/>
                  </a:lnTo>
                  <a:lnTo>
                    <a:pt x="11606" y="454"/>
                  </a:lnTo>
                  <a:lnTo>
                    <a:pt x="11644" y="322"/>
                  </a:lnTo>
                  <a:lnTo>
                    <a:pt x="11700" y="190"/>
                  </a:lnTo>
                  <a:lnTo>
                    <a:pt x="11700" y="190"/>
                  </a:lnTo>
                  <a:lnTo>
                    <a:pt x="11757" y="133"/>
                  </a:lnTo>
                  <a:lnTo>
                    <a:pt x="11795" y="76"/>
                  </a:lnTo>
                  <a:lnTo>
                    <a:pt x="11870" y="39"/>
                  </a:lnTo>
                  <a:lnTo>
                    <a:pt x="11946" y="20"/>
                  </a:lnTo>
                  <a:lnTo>
                    <a:pt x="12022" y="1"/>
                  </a:lnTo>
                  <a:lnTo>
                    <a:pt x="12078" y="20"/>
                  </a:lnTo>
                  <a:lnTo>
                    <a:pt x="12154" y="39"/>
                  </a:lnTo>
                  <a:lnTo>
                    <a:pt x="12230" y="76"/>
                  </a:lnTo>
                  <a:lnTo>
                    <a:pt x="12230" y="76"/>
                  </a:lnTo>
                  <a:lnTo>
                    <a:pt x="12286" y="152"/>
                  </a:lnTo>
                  <a:lnTo>
                    <a:pt x="12324" y="228"/>
                  </a:lnTo>
                  <a:lnTo>
                    <a:pt x="12419" y="417"/>
                  </a:lnTo>
                  <a:lnTo>
                    <a:pt x="12532" y="776"/>
                  </a:lnTo>
                  <a:lnTo>
                    <a:pt x="12532" y="776"/>
                  </a:lnTo>
                  <a:close/>
                  <a:moveTo>
                    <a:pt x="2571" y="13836"/>
                  </a:moveTo>
                  <a:lnTo>
                    <a:pt x="2571" y="13836"/>
                  </a:lnTo>
                  <a:lnTo>
                    <a:pt x="2666" y="13930"/>
                  </a:lnTo>
                  <a:lnTo>
                    <a:pt x="2742" y="14025"/>
                  </a:lnTo>
                  <a:lnTo>
                    <a:pt x="2817" y="14138"/>
                  </a:lnTo>
                  <a:lnTo>
                    <a:pt x="2874" y="14252"/>
                  </a:lnTo>
                  <a:lnTo>
                    <a:pt x="2968" y="14479"/>
                  </a:lnTo>
                  <a:lnTo>
                    <a:pt x="3025" y="14705"/>
                  </a:lnTo>
                  <a:lnTo>
                    <a:pt x="3044" y="14970"/>
                  </a:lnTo>
                  <a:lnTo>
                    <a:pt x="3044" y="15216"/>
                  </a:lnTo>
                  <a:lnTo>
                    <a:pt x="3025" y="15480"/>
                  </a:lnTo>
                  <a:lnTo>
                    <a:pt x="2987" y="15726"/>
                  </a:lnTo>
                  <a:lnTo>
                    <a:pt x="2987" y="15726"/>
                  </a:lnTo>
                  <a:lnTo>
                    <a:pt x="2931" y="16028"/>
                  </a:lnTo>
                  <a:lnTo>
                    <a:pt x="2893" y="16161"/>
                  </a:lnTo>
                  <a:lnTo>
                    <a:pt x="2855" y="16293"/>
                  </a:lnTo>
                  <a:lnTo>
                    <a:pt x="2798" y="16406"/>
                  </a:lnTo>
                  <a:lnTo>
                    <a:pt x="2723" y="16539"/>
                  </a:lnTo>
                  <a:lnTo>
                    <a:pt x="2628" y="16652"/>
                  </a:lnTo>
                  <a:lnTo>
                    <a:pt x="2534" y="16784"/>
                  </a:lnTo>
                  <a:lnTo>
                    <a:pt x="2534" y="16784"/>
                  </a:lnTo>
                  <a:lnTo>
                    <a:pt x="2420" y="16917"/>
                  </a:lnTo>
                  <a:lnTo>
                    <a:pt x="2307" y="17030"/>
                  </a:lnTo>
                  <a:lnTo>
                    <a:pt x="2174" y="17125"/>
                  </a:lnTo>
                  <a:lnTo>
                    <a:pt x="2061" y="17219"/>
                  </a:lnTo>
                  <a:lnTo>
                    <a:pt x="1929" y="17295"/>
                  </a:lnTo>
                  <a:lnTo>
                    <a:pt x="1778" y="17351"/>
                  </a:lnTo>
                  <a:lnTo>
                    <a:pt x="1626" y="17408"/>
                  </a:lnTo>
                  <a:lnTo>
                    <a:pt x="1456" y="17465"/>
                  </a:lnTo>
                  <a:lnTo>
                    <a:pt x="1456" y="17465"/>
                  </a:lnTo>
                  <a:lnTo>
                    <a:pt x="1135" y="17578"/>
                  </a:lnTo>
                  <a:lnTo>
                    <a:pt x="814" y="17729"/>
                  </a:lnTo>
                  <a:lnTo>
                    <a:pt x="814" y="17729"/>
                  </a:lnTo>
                  <a:lnTo>
                    <a:pt x="644" y="17824"/>
                  </a:lnTo>
                  <a:lnTo>
                    <a:pt x="644" y="17824"/>
                  </a:lnTo>
                  <a:lnTo>
                    <a:pt x="303" y="18032"/>
                  </a:lnTo>
                  <a:lnTo>
                    <a:pt x="303" y="18032"/>
                  </a:lnTo>
                  <a:lnTo>
                    <a:pt x="284" y="18032"/>
                  </a:lnTo>
                  <a:lnTo>
                    <a:pt x="247" y="18013"/>
                  </a:lnTo>
                  <a:lnTo>
                    <a:pt x="247" y="18013"/>
                  </a:lnTo>
                  <a:lnTo>
                    <a:pt x="247" y="17994"/>
                  </a:lnTo>
                  <a:lnTo>
                    <a:pt x="266" y="17975"/>
                  </a:lnTo>
                  <a:lnTo>
                    <a:pt x="266" y="17975"/>
                  </a:lnTo>
                  <a:lnTo>
                    <a:pt x="644" y="17729"/>
                  </a:lnTo>
                  <a:lnTo>
                    <a:pt x="644" y="17729"/>
                  </a:lnTo>
                  <a:lnTo>
                    <a:pt x="814" y="17635"/>
                  </a:lnTo>
                  <a:lnTo>
                    <a:pt x="814" y="12551"/>
                  </a:lnTo>
                  <a:lnTo>
                    <a:pt x="814" y="12551"/>
                  </a:lnTo>
                  <a:lnTo>
                    <a:pt x="455" y="12248"/>
                  </a:lnTo>
                  <a:lnTo>
                    <a:pt x="284" y="12078"/>
                  </a:lnTo>
                  <a:lnTo>
                    <a:pt x="133" y="11908"/>
                  </a:lnTo>
                  <a:lnTo>
                    <a:pt x="133" y="11908"/>
                  </a:lnTo>
                  <a:lnTo>
                    <a:pt x="58" y="11814"/>
                  </a:lnTo>
                  <a:lnTo>
                    <a:pt x="20" y="11776"/>
                  </a:lnTo>
                  <a:lnTo>
                    <a:pt x="1" y="11719"/>
                  </a:lnTo>
                  <a:lnTo>
                    <a:pt x="1" y="11719"/>
                  </a:lnTo>
                  <a:lnTo>
                    <a:pt x="20" y="11700"/>
                  </a:lnTo>
                  <a:lnTo>
                    <a:pt x="58" y="11681"/>
                  </a:lnTo>
                  <a:lnTo>
                    <a:pt x="77" y="11700"/>
                  </a:lnTo>
                  <a:lnTo>
                    <a:pt x="77" y="11738"/>
                  </a:lnTo>
                  <a:lnTo>
                    <a:pt x="77" y="11738"/>
                  </a:lnTo>
                  <a:lnTo>
                    <a:pt x="247" y="11927"/>
                  </a:lnTo>
                  <a:lnTo>
                    <a:pt x="436" y="12116"/>
                  </a:lnTo>
                  <a:lnTo>
                    <a:pt x="625" y="12286"/>
                  </a:lnTo>
                  <a:lnTo>
                    <a:pt x="814" y="12456"/>
                  </a:lnTo>
                  <a:lnTo>
                    <a:pt x="814" y="12456"/>
                  </a:lnTo>
                  <a:lnTo>
                    <a:pt x="1211" y="12759"/>
                  </a:lnTo>
                  <a:lnTo>
                    <a:pt x="1607" y="13061"/>
                  </a:lnTo>
                  <a:lnTo>
                    <a:pt x="1607" y="13061"/>
                  </a:lnTo>
                  <a:lnTo>
                    <a:pt x="1853" y="13231"/>
                  </a:lnTo>
                  <a:lnTo>
                    <a:pt x="2099" y="13420"/>
                  </a:lnTo>
                  <a:lnTo>
                    <a:pt x="2345" y="13609"/>
                  </a:lnTo>
                  <a:lnTo>
                    <a:pt x="2571" y="13836"/>
                  </a:lnTo>
                  <a:lnTo>
                    <a:pt x="2571" y="13836"/>
                  </a:lnTo>
                  <a:close/>
                  <a:moveTo>
                    <a:pt x="51013" y="2099"/>
                  </a:moveTo>
                  <a:lnTo>
                    <a:pt x="51013" y="2099"/>
                  </a:lnTo>
                  <a:lnTo>
                    <a:pt x="51165" y="2477"/>
                  </a:lnTo>
                  <a:lnTo>
                    <a:pt x="51240" y="2666"/>
                  </a:lnTo>
                  <a:lnTo>
                    <a:pt x="51297" y="2836"/>
                  </a:lnTo>
                  <a:lnTo>
                    <a:pt x="51335" y="3025"/>
                  </a:lnTo>
                  <a:lnTo>
                    <a:pt x="51354" y="3214"/>
                  </a:lnTo>
                  <a:lnTo>
                    <a:pt x="51354" y="3422"/>
                  </a:lnTo>
                  <a:lnTo>
                    <a:pt x="51316" y="3630"/>
                  </a:lnTo>
                  <a:lnTo>
                    <a:pt x="51316" y="3630"/>
                  </a:lnTo>
                  <a:lnTo>
                    <a:pt x="51297" y="3724"/>
                  </a:lnTo>
                  <a:lnTo>
                    <a:pt x="51259" y="3838"/>
                  </a:lnTo>
                  <a:lnTo>
                    <a:pt x="51221" y="3875"/>
                  </a:lnTo>
                  <a:lnTo>
                    <a:pt x="51183" y="3913"/>
                  </a:lnTo>
                  <a:lnTo>
                    <a:pt x="51146" y="3932"/>
                  </a:lnTo>
                  <a:lnTo>
                    <a:pt x="51089" y="3932"/>
                  </a:lnTo>
                  <a:lnTo>
                    <a:pt x="51089" y="3932"/>
                  </a:lnTo>
                  <a:lnTo>
                    <a:pt x="50994" y="3913"/>
                  </a:lnTo>
                  <a:lnTo>
                    <a:pt x="50900" y="3856"/>
                  </a:lnTo>
                  <a:lnTo>
                    <a:pt x="50711" y="3686"/>
                  </a:lnTo>
                  <a:lnTo>
                    <a:pt x="50541" y="3516"/>
                  </a:lnTo>
                  <a:lnTo>
                    <a:pt x="50427" y="3346"/>
                  </a:lnTo>
                  <a:lnTo>
                    <a:pt x="50427" y="3346"/>
                  </a:lnTo>
                  <a:lnTo>
                    <a:pt x="50352" y="3214"/>
                  </a:lnTo>
                  <a:lnTo>
                    <a:pt x="50314" y="3100"/>
                  </a:lnTo>
                  <a:lnTo>
                    <a:pt x="50295" y="2949"/>
                  </a:lnTo>
                  <a:lnTo>
                    <a:pt x="50276" y="2817"/>
                  </a:lnTo>
                  <a:lnTo>
                    <a:pt x="50276" y="2817"/>
                  </a:lnTo>
                  <a:lnTo>
                    <a:pt x="50257" y="2533"/>
                  </a:lnTo>
                  <a:lnTo>
                    <a:pt x="50257" y="2401"/>
                  </a:lnTo>
                  <a:lnTo>
                    <a:pt x="50257" y="2250"/>
                  </a:lnTo>
                  <a:lnTo>
                    <a:pt x="50257" y="2250"/>
                  </a:lnTo>
                  <a:lnTo>
                    <a:pt x="50257" y="2231"/>
                  </a:lnTo>
                  <a:lnTo>
                    <a:pt x="50257" y="2231"/>
                  </a:lnTo>
                  <a:lnTo>
                    <a:pt x="50276" y="2099"/>
                  </a:lnTo>
                  <a:lnTo>
                    <a:pt x="50276" y="2099"/>
                  </a:lnTo>
                  <a:lnTo>
                    <a:pt x="50352" y="1815"/>
                  </a:lnTo>
                  <a:lnTo>
                    <a:pt x="50409" y="1702"/>
                  </a:lnTo>
                  <a:lnTo>
                    <a:pt x="50484" y="1569"/>
                  </a:lnTo>
                  <a:lnTo>
                    <a:pt x="50484" y="1569"/>
                  </a:lnTo>
                  <a:lnTo>
                    <a:pt x="50541" y="1532"/>
                  </a:lnTo>
                  <a:lnTo>
                    <a:pt x="50579" y="1513"/>
                  </a:lnTo>
                  <a:lnTo>
                    <a:pt x="50616" y="1513"/>
                  </a:lnTo>
                  <a:lnTo>
                    <a:pt x="50673" y="1513"/>
                  </a:lnTo>
                  <a:lnTo>
                    <a:pt x="50749" y="1569"/>
                  </a:lnTo>
                  <a:lnTo>
                    <a:pt x="50805" y="1664"/>
                  </a:lnTo>
                  <a:lnTo>
                    <a:pt x="50881" y="1796"/>
                  </a:lnTo>
                  <a:lnTo>
                    <a:pt x="50919" y="1910"/>
                  </a:lnTo>
                  <a:lnTo>
                    <a:pt x="51013" y="2099"/>
                  </a:lnTo>
                  <a:lnTo>
                    <a:pt x="51013" y="2099"/>
                  </a:lnTo>
                  <a:close/>
                  <a:moveTo>
                    <a:pt x="45079" y="16558"/>
                  </a:moveTo>
                  <a:lnTo>
                    <a:pt x="45079" y="16558"/>
                  </a:lnTo>
                  <a:lnTo>
                    <a:pt x="45154" y="16992"/>
                  </a:lnTo>
                  <a:lnTo>
                    <a:pt x="45173" y="17200"/>
                  </a:lnTo>
                  <a:lnTo>
                    <a:pt x="45154" y="17408"/>
                  </a:lnTo>
                  <a:lnTo>
                    <a:pt x="45154" y="17408"/>
                  </a:lnTo>
                  <a:lnTo>
                    <a:pt x="45097" y="17597"/>
                  </a:lnTo>
                  <a:lnTo>
                    <a:pt x="45022" y="17767"/>
                  </a:lnTo>
                  <a:lnTo>
                    <a:pt x="44927" y="17918"/>
                  </a:lnTo>
                  <a:lnTo>
                    <a:pt x="44814" y="18070"/>
                  </a:lnTo>
                  <a:lnTo>
                    <a:pt x="44568" y="18353"/>
                  </a:lnTo>
                  <a:lnTo>
                    <a:pt x="44304" y="18618"/>
                  </a:lnTo>
                  <a:lnTo>
                    <a:pt x="44304" y="18618"/>
                  </a:lnTo>
                  <a:lnTo>
                    <a:pt x="44228" y="18674"/>
                  </a:lnTo>
                  <a:lnTo>
                    <a:pt x="44152" y="18731"/>
                  </a:lnTo>
                  <a:lnTo>
                    <a:pt x="43963" y="18807"/>
                  </a:lnTo>
                  <a:lnTo>
                    <a:pt x="43793" y="18845"/>
                  </a:lnTo>
                  <a:lnTo>
                    <a:pt x="43585" y="18882"/>
                  </a:lnTo>
                  <a:lnTo>
                    <a:pt x="43585" y="18882"/>
                  </a:lnTo>
                  <a:lnTo>
                    <a:pt x="43018" y="18939"/>
                  </a:lnTo>
                  <a:lnTo>
                    <a:pt x="42716" y="18958"/>
                  </a:lnTo>
                  <a:lnTo>
                    <a:pt x="42433" y="18977"/>
                  </a:lnTo>
                  <a:lnTo>
                    <a:pt x="42433" y="18977"/>
                  </a:lnTo>
                  <a:lnTo>
                    <a:pt x="42149" y="18958"/>
                  </a:lnTo>
                  <a:lnTo>
                    <a:pt x="42017" y="18939"/>
                  </a:lnTo>
                  <a:lnTo>
                    <a:pt x="41884" y="18920"/>
                  </a:lnTo>
                  <a:lnTo>
                    <a:pt x="41771" y="18882"/>
                  </a:lnTo>
                  <a:lnTo>
                    <a:pt x="41639" y="18826"/>
                  </a:lnTo>
                  <a:lnTo>
                    <a:pt x="41544" y="18750"/>
                  </a:lnTo>
                  <a:lnTo>
                    <a:pt x="41450" y="18656"/>
                  </a:lnTo>
                  <a:lnTo>
                    <a:pt x="41450" y="18656"/>
                  </a:lnTo>
                  <a:lnTo>
                    <a:pt x="41355" y="18561"/>
                  </a:lnTo>
                  <a:lnTo>
                    <a:pt x="41298" y="18467"/>
                  </a:lnTo>
                  <a:lnTo>
                    <a:pt x="41166" y="18259"/>
                  </a:lnTo>
                  <a:lnTo>
                    <a:pt x="41072" y="18032"/>
                  </a:lnTo>
                  <a:lnTo>
                    <a:pt x="40958" y="17824"/>
                  </a:lnTo>
                  <a:lnTo>
                    <a:pt x="40958" y="17824"/>
                  </a:lnTo>
                  <a:lnTo>
                    <a:pt x="40845" y="17616"/>
                  </a:lnTo>
                  <a:lnTo>
                    <a:pt x="40731" y="17389"/>
                  </a:lnTo>
                  <a:lnTo>
                    <a:pt x="40637" y="17162"/>
                  </a:lnTo>
                  <a:lnTo>
                    <a:pt x="40580" y="16954"/>
                  </a:lnTo>
                  <a:lnTo>
                    <a:pt x="40561" y="16728"/>
                  </a:lnTo>
                  <a:lnTo>
                    <a:pt x="40561" y="16614"/>
                  </a:lnTo>
                  <a:lnTo>
                    <a:pt x="40580" y="16501"/>
                  </a:lnTo>
                  <a:lnTo>
                    <a:pt x="40618" y="16387"/>
                  </a:lnTo>
                  <a:lnTo>
                    <a:pt x="40675" y="16293"/>
                  </a:lnTo>
                  <a:lnTo>
                    <a:pt x="40731" y="16180"/>
                  </a:lnTo>
                  <a:lnTo>
                    <a:pt x="40826" y="16066"/>
                  </a:lnTo>
                  <a:lnTo>
                    <a:pt x="40826" y="16066"/>
                  </a:lnTo>
                  <a:lnTo>
                    <a:pt x="41034" y="15839"/>
                  </a:lnTo>
                  <a:lnTo>
                    <a:pt x="41261" y="15631"/>
                  </a:lnTo>
                  <a:lnTo>
                    <a:pt x="41506" y="15424"/>
                  </a:lnTo>
                  <a:lnTo>
                    <a:pt x="41752" y="15216"/>
                  </a:lnTo>
                  <a:lnTo>
                    <a:pt x="42281" y="14857"/>
                  </a:lnTo>
                  <a:lnTo>
                    <a:pt x="42792" y="14479"/>
                  </a:lnTo>
                  <a:lnTo>
                    <a:pt x="42792" y="14479"/>
                  </a:lnTo>
                  <a:lnTo>
                    <a:pt x="43094" y="14271"/>
                  </a:lnTo>
                  <a:lnTo>
                    <a:pt x="43378" y="14063"/>
                  </a:lnTo>
                  <a:lnTo>
                    <a:pt x="43378" y="14063"/>
                  </a:lnTo>
                  <a:lnTo>
                    <a:pt x="43396" y="14044"/>
                  </a:lnTo>
                  <a:lnTo>
                    <a:pt x="43396" y="14044"/>
                  </a:lnTo>
                  <a:lnTo>
                    <a:pt x="43415" y="14025"/>
                  </a:lnTo>
                  <a:lnTo>
                    <a:pt x="43434" y="14025"/>
                  </a:lnTo>
                  <a:lnTo>
                    <a:pt x="43472" y="14044"/>
                  </a:lnTo>
                  <a:lnTo>
                    <a:pt x="43491" y="14063"/>
                  </a:lnTo>
                  <a:lnTo>
                    <a:pt x="43491" y="14063"/>
                  </a:lnTo>
                  <a:lnTo>
                    <a:pt x="43529" y="14082"/>
                  </a:lnTo>
                  <a:lnTo>
                    <a:pt x="43548" y="14119"/>
                  </a:lnTo>
                  <a:lnTo>
                    <a:pt x="43567" y="14138"/>
                  </a:lnTo>
                  <a:lnTo>
                    <a:pt x="43567" y="14138"/>
                  </a:lnTo>
                  <a:lnTo>
                    <a:pt x="43680" y="14233"/>
                  </a:lnTo>
                  <a:lnTo>
                    <a:pt x="43680" y="14233"/>
                  </a:lnTo>
                  <a:lnTo>
                    <a:pt x="43945" y="14479"/>
                  </a:lnTo>
                  <a:lnTo>
                    <a:pt x="44171" y="14743"/>
                  </a:lnTo>
                  <a:lnTo>
                    <a:pt x="44171" y="14743"/>
                  </a:lnTo>
                  <a:lnTo>
                    <a:pt x="44323" y="14932"/>
                  </a:lnTo>
                  <a:lnTo>
                    <a:pt x="44474" y="15140"/>
                  </a:lnTo>
                  <a:lnTo>
                    <a:pt x="44625" y="15367"/>
                  </a:lnTo>
                  <a:lnTo>
                    <a:pt x="44738" y="15594"/>
                  </a:lnTo>
                  <a:lnTo>
                    <a:pt x="44852" y="15820"/>
                  </a:lnTo>
                  <a:lnTo>
                    <a:pt x="44946" y="16066"/>
                  </a:lnTo>
                  <a:lnTo>
                    <a:pt x="45022" y="16312"/>
                  </a:lnTo>
                  <a:lnTo>
                    <a:pt x="45079" y="16558"/>
                  </a:lnTo>
                  <a:lnTo>
                    <a:pt x="45079" y="16558"/>
                  </a:lnTo>
                  <a:close/>
                  <a:moveTo>
                    <a:pt x="33417" y="18674"/>
                  </a:moveTo>
                  <a:lnTo>
                    <a:pt x="33417" y="18674"/>
                  </a:lnTo>
                  <a:lnTo>
                    <a:pt x="33568" y="18656"/>
                  </a:lnTo>
                  <a:lnTo>
                    <a:pt x="33700" y="18674"/>
                  </a:lnTo>
                  <a:lnTo>
                    <a:pt x="33795" y="18712"/>
                  </a:lnTo>
                  <a:lnTo>
                    <a:pt x="33852" y="18788"/>
                  </a:lnTo>
                  <a:lnTo>
                    <a:pt x="33871" y="18882"/>
                  </a:lnTo>
                  <a:lnTo>
                    <a:pt x="33871" y="18996"/>
                  </a:lnTo>
                  <a:lnTo>
                    <a:pt x="33814" y="19128"/>
                  </a:lnTo>
                  <a:lnTo>
                    <a:pt x="33757" y="19260"/>
                  </a:lnTo>
                  <a:lnTo>
                    <a:pt x="33757" y="19260"/>
                  </a:lnTo>
                  <a:lnTo>
                    <a:pt x="33606" y="19468"/>
                  </a:lnTo>
                  <a:lnTo>
                    <a:pt x="33455" y="19676"/>
                  </a:lnTo>
                  <a:lnTo>
                    <a:pt x="33133" y="20073"/>
                  </a:lnTo>
                  <a:lnTo>
                    <a:pt x="33133" y="20073"/>
                  </a:lnTo>
                  <a:lnTo>
                    <a:pt x="32963" y="20262"/>
                  </a:lnTo>
                  <a:lnTo>
                    <a:pt x="32869" y="20357"/>
                  </a:lnTo>
                  <a:lnTo>
                    <a:pt x="32774" y="20451"/>
                  </a:lnTo>
                  <a:lnTo>
                    <a:pt x="32661" y="20508"/>
                  </a:lnTo>
                  <a:lnTo>
                    <a:pt x="32548" y="20564"/>
                  </a:lnTo>
                  <a:lnTo>
                    <a:pt x="32434" y="20602"/>
                  </a:lnTo>
                  <a:lnTo>
                    <a:pt x="32302" y="20602"/>
                  </a:lnTo>
                  <a:lnTo>
                    <a:pt x="32302" y="20602"/>
                  </a:lnTo>
                  <a:lnTo>
                    <a:pt x="32075" y="20583"/>
                  </a:lnTo>
                  <a:lnTo>
                    <a:pt x="31848" y="20564"/>
                  </a:lnTo>
                  <a:lnTo>
                    <a:pt x="31621" y="20508"/>
                  </a:lnTo>
                  <a:lnTo>
                    <a:pt x="31527" y="20470"/>
                  </a:lnTo>
                  <a:lnTo>
                    <a:pt x="31432" y="20413"/>
                  </a:lnTo>
                  <a:lnTo>
                    <a:pt x="31432" y="20413"/>
                  </a:lnTo>
                  <a:lnTo>
                    <a:pt x="31376" y="20357"/>
                  </a:lnTo>
                  <a:lnTo>
                    <a:pt x="31319" y="20300"/>
                  </a:lnTo>
                  <a:lnTo>
                    <a:pt x="31281" y="20243"/>
                  </a:lnTo>
                  <a:lnTo>
                    <a:pt x="31262" y="20168"/>
                  </a:lnTo>
                  <a:lnTo>
                    <a:pt x="31262" y="20092"/>
                  </a:lnTo>
                  <a:lnTo>
                    <a:pt x="31262" y="20016"/>
                  </a:lnTo>
                  <a:lnTo>
                    <a:pt x="31281" y="19960"/>
                  </a:lnTo>
                  <a:lnTo>
                    <a:pt x="31319" y="19884"/>
                  </a:lnTo>
                  <a:lnTo>
                    <a:pt x="31319" y="19884"/>
                  </a:lnTo>
                  <a:lnTo>
                    <a:pt x="31414" y="19733"/>
                  </a:lnTo>
                  <a:lnTo>
                    <a:pt x="31527" y="19619"/>
                  </a:lnTo>
                  <a:lnTo>
                    <a:pt x="31659" y="19525"/>
                  </a:lnTo>
                  <a:lnTo>
                    <a:pt x="31792" y="19430"/>
                  </a:lnTo>
                  <a:lnTo>
                    <a:pt x="31792" y="19430"/>
                  </a:lnTo>
                  <a:lnTo>
                    <a:pt x="32170" y="19185"/>
                  </a:lnTo>
                  <a:lnTo>
                    <a:pt x="32566" y="18958"/>
                  </a:lnTo>
                  <a:lnTo>
                    <a:pt x="32774" y="18863"/>
                  </a:lnTo>
                  <a:lnTo>
                    <a:pt x="32982" y="18788"/>
                  </a:lnTo>
                  <a:lnTo>
                    <a:pt x="33190" y="18731"/>
                  </a:lnTo>
                  <a:lnTo>
                    <a:pt x="33417" y="18674"/>
                  </a:lnTo>
                  <a:lnTo>
                    <a:pt x="33417" y="18674"/>
                  </a:lnTo>
                  <a:close/>
                  <a:moveTo>
                    <a:pt x="30884" y="35836"/>
                  </a:moveTo>
                  <a:lnTo>
                    <a:pt x="30884" y="35836"/>
                  </a:lnTo>
                  <a:lnTo>
                    <a:pt x="30922" y="35987"/>
                  </a:lnTo>
                  <a:lnTo>
                    <a:pt x="30941" y="36138"/>
                  </a:lnTo>
                  <a:lnTo>
                    <a:pt x="30941" y="36214"/>
                  </a:lnTo>
                  <a:lnTo>
                    <a:pt x="30922" y="36290"/>
                  </a:lnTo>
                  <a:lnTo>
                    <a:pt x="30884" y="36346"/>
                  </a:lnTo>
                  <a:lnTo>
                    <a:pt x="30847" y="36422"/>
                  </a:lnTo>
                  <a:lnTo>
                    <a:pt x="30847" y="36422"/>
                  </a:lnTo>
                  <a:lnTo>
                    <a:pt x="30752" y="36498"/>
                  </a:lnTo>
                  <a:lnTo>
                    <a:pt x="30620" y="36573"/>
                  </a:lnTo>
                  <a:lnTo>
                    <a:pt x="30506" y="36630"/>
                  </a:lnTo>
                  <a:lnTo>
                    <a:pt x="30374" y="36668"/>
                  </a:lnTo>
                  <a:lnTo>
                    <a:pt x="30091" y="36724"/>
                  </a:lnTo>
                  <a:lnTo>
                    <a:pt x="29826" y="36743"/>
                  </a:lnTo>
                  <a:lnTo>
                    <a:pt x="29826" y="36743"/>
                  </a:lnTo>
                  <a:lnTo>
                    <a:pt x="29694" y="36743"/>
                  </a:lnTo>
                  <a:lnTo>
                    <a:pt x="29580" y="36706"/>
                  </a:lnTo>
                  <a:lnTo>
                    <a:pt x="29467" y="36668"/>
                  </a:lnTo>
                  <a:lnTo>
                    <a:pt x="29372" y="36611"/>
                  </a:lnTo>
                  <a:lnTo>
                    <a:pt x="29278" y="36554"/>
                  </a:lnTo>
                  <a:lnTo>
                    <a:pt x="29183" y="36479"/>
                  </a:lnTo>
                  <a:lnTo>
                    <a:pt x="29013" y="36290"/>
                  </a:lnTo>
                  <a:lnTo>
                    <a:pt x="29013" y="36290"/>
                  </a:lnTo>
                  <a:lnTo>
                    <a:pt x="28805" y="36044"/>
                  </a:lnTo>
                  <a:lnTo>
                    <a:pt x="28692" y="35912"/>
                  </a:lnTo>
                  <a:lnTo>
                    <a:pt x="28597" y="35760"/>
                  </a:lnTo>
                  <a:lnTo>
                    <a:pt x="28597" y="35760"/>
                  </a:lnTo>
                  <a:lnTo>
                    <a:pt x="28541" y="35628"/>
                  </a:lnTo>
                  <a:lnTo>
                    <a:pt x="28484" y="35496"/>
                  </a:lnTo>
                  <a:lnTo>
                    <a:pt x="28446" y="35345"/>
                  </a:lnTo>
                  <a:lnTo>
                    <a:pt x="28408" y="35212"/>
                  </a:lnTo>
                  <a:lnTo>
                    <a:pt x="28408" y="34910"/>
                  </a:lnTo>
                  <a:lnTo>
                    <a:pt x="28427" y="34608"/>
                  </a:lnTo>
                  <a:lnTo>
                    <a:pt x="28427" y="34608"/>
                  </a:lnTo>
                  <a:lnTo>
                    <a:pt x="28446" y="34362"/>
                  </a:lnTo>
                  <a:lnTo>
                    <a:pt x="28484" y="34116"/>
                  </a:lnTo>
                  <a:lnTo>
                    <a:pt x="28560" y="33870"/>
                  </a:lnTo>
                  <a:lnTo>
                    <a:pt x="28654" y="33644"/>
                  </a:lnTo>
                  <a:lnTo>
                    <a:pt x="28654" y="33644"/>
                  </a:lnTo>
                  <a:lnTo>
                    <a:pt x="28862" y="33190"/>
                  </a:lnTo>
                  <a:lnTo>
                    <a:pt x="28975" y="32982"/>
                  </a:lnTo>
                  <a:lnTo>
                    <a:pt x="29108" y="32774"/>
                  </a:lnTo>
                  <a:lnTo>
                    <a:pt x="29108" y="32774"/>
                  </a:lnTo>
                  <a:lnTo>
                    <a:pt x="29089" y="32736"/>
                  </a:lnTo>
                  <a:lnTo>
                    <a:pt x="29108" y="32699"/>
                  </a:lnTo>
                  <a:lnTo>
                    <a:pt x="29164" y="32642"/>
                  </a:lnTo>
                  <a:lnTo>
                    <a:pt x="29164" y="32642"/>
                  </a:lnTo>
                  <a:lnTo>
                    <a:pt x="29240" y="32604"/>
                  </a:lnTo>
                  <a:lnTo>
                    <a:pt x="29316" y="32566"/>
                  </a:lnTo>
                  <a:lnTo>
                    <a:pt x="29391" y="32547"/>
                  </a:lnTo>
                  <a:lnTo>
                    <a:pt x="29467" y="32547"/>
                  </a:lnTo>
                  <a:lnTo>
                    <a:pt x="29467" y="32547"/>
                  </a:lnTo>
                  <a:lnTo>
                    <a:pt x="29561" y="32566"/>
                  </a:lnTo>
                  <a:lnTo>
                    <a:pt x="29618" y="32604"/>
                  </a:lnTo>
                  <a:lnTo>
                    <a:pt x="29750" y="32718"/>
                  </a:lnTo>
                  <a:lnTo>
                    <a:pt x="29845" y="32850"/>
                  </a:lnTo>
                  <a:lnTo>
                    <a:pt x="29939" y="32982"/>
                  </a:lnTo>
                  <a:lnTo>
                    <a:pt x="29939" y="32982"/>
                  </a:lnTo>
                  <a:lnTo>
                    <a:pt x="30015" y="33133"/>
                  </a:lnTo>
                  <a:lnTo>
                    <a:pt x="30091" y="33285"/>
                  </a:lnTo>
                  <a:lnTo>
                    <a:pt x="30223" y="33587"/>
                  </a:lnTo>
                  <a:lnTo>
                    <a:pt x="30298" y="33908"/>
                  </a:lnTo>
                  <a:lnTo>
                    <a:pt x="30393" y="34248"/>
                  </a:lnTo>
                  <a:lnTo>
                    <a:pt x="30393" y="34248"/>
                  </a:lnTo>
                  <a:lnTo>
                    <a:pt x="30487" y="34645"/>
                  </a:lnTo>
                  <a:lnTo>
                    <a:pt x="30601" y="35042"/>
                  </a:lnTo>
                  <a:lnTo>
                    <a:pt x="30884" y="35836"/>
                  </a:lnTo>
                  <a:lnTo>
                    <a:pt x="30884" y="35836"/>
                  </a:lnTo>
                  <a:close/>
                  <a:moveTo>
                    <a:pt x="12721" y="44398"/>
                  </a:moveTo>
                  <a:lnTo>
                    <a:pt x="12721" y="44398"/>
                  </a:lnTo>
                  <a:lnTo>
                    <a:pt x="12759" y="44398"/>
                  </a:lnTo>
                  <a:lnTo>
                    <a:pt x="12759" y="44436"/>
                  </a:lnTo>
                  <a:lnTo>
                    <a:pt x="12759" y="44436"/>
                  </a:lnTo>
                  <a:lnTo>
                    <a:pt x="12759" y="44663"/>
                  </a:lnTo>
                  <a:lnTo>
                    <a:pt x="12759" y="44908"/>
                  </a:lnTo>
                  <a:lnTo>
                    <a:pt x="12778" y="45381"/>
                  </a:lnTo>
                  <a:lnTo>
                    <a:pt x="12778" y="45381"/>
                  </a:lnTo>
                  <a:lnTo>
                    <a:pt x="12778" y="45551"/>
                  </a:lnTo>
                  <a:lnTo>
                    <a:pt x="12740" y="45721"/>
                  </a:lnTo>
                  <a:lnTo>
                    <a:pt x="12683" y="45872"/>
                  </a:lnTo>
                  <a:lnTo>
                    <a:pt x="12626" y="46042"/>
                  </a:lnTo>
                  <a:lnTo>
                    <a:pt x="12626" y="46042"/>
                  </a:lnTo>
                  <a:lnTo>
                    <a:pt x="12494" y="46326"/>
                  </a:lnTo>
                  <a:lnTo>
                    <a:pt x="12419" y="46477"/>
                  </a:lnTo>
                  <a:lnTo>
                    <a:pt x="12343" y="46609"/>
                  </a:lnTo>
                  <a:lnTo>
                    <a:pt x="12230" y="46742"/>
                  </a:lnTo>
                  <a:lnTo>
                    <a:pt x="12116" y="46836"/>
                  </a:lnTo>
                  <a:lnTo>
                    <a:pt x="12041" y="46874"/>
                  </a:lnTo>
                  <a:lnTo>
                    <a:pt x="11965" y="46893"/>
                  </a:lnTo>
                  <a:lnTo>
                    <a:pt x="11889" y="46912"/>
                  </a:lnTo>
                  <a:lnTo>
                    <a:pt x="11814" y="46912"/>
                  </a:lnTo>
                  <a:lnTo>
                    <a:pt x="11814" y="46912"/>
                  </a:lnTo>
                  <a:lnTo>
                    <a:pt x="11549" y="46893"/>
                  </a:lnTo>
                  <a:lnTo>
                    <a:pt x="11341" y="46836"/>
                  </a:lnTo>
                  <a:lnTo>
                    <a:pt x="11171" y="46761"/>
                  </a:lnTo>
                  <a:lnTo>
                    <a:pt x="11114" y="46704"/>
                  </a:lnTo>
                  <a:lnTo>
                    <a:pt x="11058" y="46647"/>
                  </a:lnTo>
                  <a:lnTo>
                    <a:pt x="11001" y="46590"/>
                  </a:lnTo>
                  <a:lnTo>
                    <a:pt x="10963" y="46515"/>
                  </a:lnTo>
                  <a:lnTo>
                    <a:pt x="10888" y="46345"/>
                  </a:lnTo>
                  <a:lnTo>
                    <a:pt x="10850" y="46137"/>
                  </a:lnTo>
                  <a:lnTo>
                    <a:pt x="10831" y="45872"/>
                  </a:lnTo>
                  <a:lnTo>
                    <a:pt x="10831" y="45872"/>
                  </a:lnTo>
                  <a:lnTo>
                    <a:pt x="10831" y="45475"/>
                  </a:lnTo>
                  <a:lnTo>
                    <a:pt x="10850" y="45267"/>
                  </a:lnTo>
                  <a:lnTo>
                    <a:pt x="10888" y="45078"/>
                  </a:lnTo>
                  <a:lnTo>
                    <a:pt x="10925" y="44871"/>
                  </a:lnTo>
                  <a:lnTo>
                    <a:pt x="11001" y="44700"/>
                  </a:lnTo>
                  <a:lnTo>
                    <a:pt x="11114" y="44530"/>
                  </a:lnTo>
                  <a:lnTo>
                    <a:pt x="11190" y="44474"/>
                  </a:lnTo>
                  <a:lnTo>
                    <a:pt x="11285" y="44398"/>
                  </a:lnTo>
                  <a:lnTo>
                    <a:pt x="11285" y="44398"/>
                  </a:lnTo>
                  <a:lnTo>
                    <a:pt x="11398" y="44341"/>
                  </a:lnTo>
                  <a:lnTo>
                    <a:pt x="11511" y="44322"/>
                  </a:lnTo>
                  <a:lnTo>
                    <a:pt x="11776" y="44285"/>
                  </a:lnTo>
                  <a:lnTo>
                    <a:pt x="12041" y="44266"/>
                  </a:lnTo>
                  <a:lnTo>
                    <a:pt x="12305" y="44266"/>
                  </a:lnTo>
                  <a:lnTo>
                    <a:pt x="12305" y="44266"/>
                  </a:lnTo>
                  <a:lnTo>
                    <a:pt x="12645" y="44247"/>
                  </a:lnTo>
                  <a:lnTo>
                    <a:pt x="12645" y="44247"/>
                  </a:lnTo>
                  <a:lnTo>
                    <a:pt x="12664" y="44190"/>
                  </a:lnTo>
                  <a:lnTo>
                    <a:pt x="12664" y="44190"/>
                  </a:lnTo>
                  <a:lnTo>
                    <a:pt x="12702" y="44190"/>
                  </a:lnTo>
                  <a:lnTo>
                    <a:pt x="12702" y="44190"/>
                  </a:lnTo>
                  <a:lnTo>
                    <a:pt x="12721" y="44190"/>
                  </a:lnTo>
                  <a:lnTo>
                    <a:pt x="12721" y="44209"/>
                  </a:lnTo>
                  <a:lnTo>
                    <a:pt x="12721" y="44247"/>
                  </a:lnTo>
                  <a:lnTo>
                    <a:pt x="12721" y="44247"/>
                  </a:lnTo>
                  <a:lnTo>
                    <a:pt x="12740" y="44247"/>
                  </a:lnTo>
                  <a:lnTo>
                    <a:pt x="12740" y="44247"/>
                  </a:lnTo>
                  <a:lnTo>
                    <a:pt x="12759" y="44247"/>
                  </a:lnTo>
                  <a:lnTo>
                    <a:pt x="12778" y="44285"/>
                  </a:lnTo>
                  <a:lnTo>
                    <a:pt x="12778" y="44285"/>
                  </a:lnTo>
                  <a:lnTo>
                    <a:pt x="12759" y="44304"/>
                  </a:lnTo>
                  <a:lnTo>
                    <a:pt x="12740" y="44322"/>
                  </a:lnTo>
                  <a:lnTo>
                    <a:pt x="12740" y="44322"/>
                  </a:lnTo>
                  <a:lnTo>
                    <a:pt x="12721" y="44322"/>
                  </a:lnTo>
                  <a:lnTo>
                    <a:pt x="12721" y="44322"/>
                  </a:lnTo>
                  <a:lnTo>
                    <a:pt x="12721" y="44398"/>
                  </a:lnTo>
                  <a:lnTo>
                    <a:pt x="12721" y="44398"/>
                  </a:lnTo>
                  <a:close/>
                  <a:moveTo>
                    <a:pt x="18656" y="56041"/>
                  </a:moveTo>
                  <a:lnTo>
                    <a:pt x="18656" y="56041"/>
                  </a:lnTo>
                  <a:lnTo>
                    <a:pt x="18694" y="56324"/>
                  </a:lnTo>
                  <a:lnTo>
                    <a:pt x="18712" y="56513"/>
                  </a:lnTo>
                  <a:lnTo>
                    <a:pt x="18712" y="56683"/>
                  </a:lnTo>
                  <a:lnTo>
                    <a:pt x="18694" y="56853"/>
                  </a:lnTo>
                  <a:lnTo>
                    <a:pt x="18675" y="56929"/>
                  </a:lnTo>
                  <a:lnTo>
                    <a:pt x="18637" y="56986"/>
                  </a:lnTo>
                  <a:lnTo>
                    <a:pt x="18599" y="57024"/>
                  </a:lnTo>
                  <a:lnTo>
                    <a:pt x="18542" y="57061"/>
                  </a:lnTo>
                  <a:lnTo>
                    <a:pt x="18467" y="57061"/>
                  </a:lnTo>
                  <a:lnTo>
                    <a:pt x="18391" y="57061"/>
                  </a:lnTo>
                  <a:lnTo>
                    <a:pt x="18391" y="57061"/>
                  </a:lnTo>
                  <a:lnTo>
                    <a:pt x="18070" y="56929"/>
                  </a:lnTo>
                  <a:lnTo>
                    <a:pt x="17748" y="56778"/>
                  </a:lnTo>
                  <a:lnTo>
                    <a:pt x="17748" y="56778"/>
                  </a:lnTo>
                  <a:lnTo>
                    <a:pt x="17616" y="56702"/>
                  </a:lnTo>
                  <a:lnTo>
                    <a:pt x="17484" y="56627"/>
                  </a:lnTo>
                  <a:lnTo>
                    <a:pt x="17352" y="56513"/>
                  </a:lnTo>
                  <a:lnTo>
                    <a:pt x="17257" y="56400"/>
                  </a:lnTo>
                  <a:lnTo>
                    <a:pt x="17257" y="56400"/>
                  </a:lnTo>
                  <a:lnTo>
                    <a:pt x="17200" y="56249"/>
                  </a:lnTo>
                  <a:lnTo>
                    <a:pt x="17163" y="56079"/>
                  </a:lnTo>
                  <a:lnTo>
                    <a:pt x="17144" y="55757"/>
                  </a:lnTo>
                  <a:lnTo>
                    <a:pt x="17144" y="55757"/>
                  </a:lnTo>
                  <a:lnTo>
                    <a:pt x="17144" y="55530"/>
                  </a:lnTo>
                  <a:lnTo>
                    <a:pt x="17181" y="55323"/>
                  </a:lnTo>
                  <a:lnTo>
                    <a:pt x="17238" y="55096"/>
                  </a:lnTo>
                  <a:lnTo>
                    <a:pt x="17314" y="54888"/>
                  </a:lnTo>
                  <a:lnTo>
                    <a:pt x="17503" y="54491"/>
                  </a:lnTo>
                  <a:lnTo>
                    <a:pt x="17692" y="54094"/>
                  </a:lnTo>
                  <a:lnTo>
                    <a:pt x="17692" y="54094"/>
                  </a:lnTo>
                  <a:lnTo>
                    <a:pt x="17654" y="53943"/>
                  </a:lnTo>
                  <a:lnTo>
                    <a:pt x="17654" y="53867"/>
                  </a:lnTo>
                  <a:lnTo>
                    <a:pt x="17654" y="53829"/>
                  </a:lnTo>
                  <a:lnTo>
                    <a:pt x="17673" y="53829"/>
                  </a:lnTo>
                  <a:lnTo>
                    <a:pt x="17673" y="53829"/>
                  </a:lnTo>
                  <a:lnTo>
                    <a:pt x="17711" y="53829"/>
                  </a:lnTo>
                  <a:lnTo>
                    <a:pt x="17711" y="53848"/>
                  </a:lnTo>
                  <a:lnTo>
                    <a:pt x="17711" y="53848"/>
                  </a:lnTo>
                  <a:lnTo>
                    <a:pt x="17748" y="53999"/>
                  </a:lnTo>
                  <a:lnTo>
                    <a:pt x="17748" y="53999"/>
                  </a:lnTo>
                  <a:lnTo>
                    <a:pt x="17767" y="53981"/>
                  </a:lnTo>
                  <a:lnTo>
                    <a:pt x="17805" y="53981"/>
                  </a:lnTo>
                  <a:lnTo>
                    <a:pt x="17805" y="53981"/>
                  </a:lnTo>
                  <a:lnTo>
                    <a:pt x="17824" y="54018"/>
                  </a:lnTo>
                  <a:lnTo>
                    <a:pt x="17805" y="54037"/>
                  </a:lnTo>
                  <a:lnTo>
                    <a:pt x="17786" y="54113"/>
                  </a:lnTo>
                  <a:lnTo>
                    <a:pt x="17786" y="54113"/>
                  </a:lnTo>
                  <a:lnTo>
                    <a:pt x="17862" y="54321"/>
                  </a:lnTo>
                  <a:lnTo>
                    <a:pt x="17975" y="54529"/>
                  </a:lnTo>
                  <a:lnTo>
                    <a:pt x="18089" y="54718"/>
                  </a:lnTo>
                  <a:lnTo>
                    <a:pt x="18202" y="54926"/>
                  </a:lnTo>
                  <a:lnTo>
                    <a:pt x="18202" y="54926"/>
                  </a:lnTo>
                  <a:lnTo>
                    <a:pt x="18353" y="55190"/>
                  </a:lnTo>
                  <a:lnTo>
                    <a:pt x="18486" y="55455"/>
                  </a:lnTo>
                  <a:lnTo>
                    <a:pt x="18599" y="55738"/>
                  </a:lnTo>
                  <a:lnTo>
                    <a:pt x="18637" y="55890"/>
                  </a:lnTo>
                  <a:lnTo>
                    <a:pt x="18656" y="56041"/>
                  </a:lnTo>
                  <a:lnTo>
                    <a:pt x="18656" y="5604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3" name="Google Shape;753;p30"/>
            <p:cNvSpPr/>
            <p:nvPr/>
          </p:nvSpPr>
          <p:spPr>
            <a:xfrm>
              <a:off x="3145175" y="4076800"/>
              <a:ext cx="807525" cy="808500"/>
            </a:xfrm>
            <a:custGeom>
              <a:avLst/>
              <a:gdLst/>
              <a:ahLst/>
              <a:cxnLst/>
              <a:rect l="l" t="t" r="r" b="b"/>
              <a:pathLst>
                <a:path w="32301" h="32340" extrusionOk="0">
                  <a:moveTo>
                    <a:pt x="29485" y="28767"/>
                  </a:moveTo>
                  <a:lnTo>
                    <a:pt x="29485" y="28767"/>
                  </a:lnTo>
                  <a:lnTo>
                    <a:pt x="29485" y="29013"/>
                  </a:lnTo>
                  <a:lnTo>
                    <a:pt x="29466" y="29259"/>
                  </a:lnTo>
                  <a:lnTo>
                    <a:pt x="29428" y="29769"/>
                  </a:lnTo>
                  <a:lnTo>
                    <a:pt x="29428" y="29769"/>
                  </a:lnTo>
                  <a:lnTo>
                    <a:pt x="29371" y="30147"/>
                  </a:lnTo>
                  <a:lnTo>
                    <a:pt x="29334" y="30336"/>
                  </a:lnTo>
                  <a:lnTo>
                    <a:pt x="29296" y="30506"/>
                  </a:lnTo>
                  <a:lnTo>
                    <a:pt x="29239" y="30657"/>
                  </a:lnTo>
                  <a:lnTo>
                    <a:pt x="29145" y="30828"/>
                  </a:lnTo>
                  <a:lnTo>
                    <a:pt x="29050" y="30979"/>
                  </a:lnTo>
                  <a:lnTo>
                    <a:pt x="28918" y="31149"/>
                  </a:lnTo>
                  <a:lnTo>
                    <a:pt x="28918" y="31149"/>
                  </a:lnTo>
                  <a:lnTo>
                    <a:pt x="28767" y="31300"/>
                  </a:lnTo>
                  <a:lnTo>
                    <a:pt x="28615" y="31432"/>
                  </a:lnTo>
                  <a:lnTo>
                    <a:pt x="28426" y="31527"/>
                  </a:lnTo>
                  <a:lnTo>
                    <a:pt x="28332" y="31565"/>
                  </a:lnTo>
                  <a:lnTo>
                    <a:pt x="28218" y="31584"/>
                  </a:lnTo>
                  <a:lnTo>
                    <a:pt x="28218" y="31584"/>
                  </a:lnTo>
                  <a:lnTo>
                    <a:pt x="27633" y="31640"/>
                  </a:lnTo>
                  <a:lnTo>
                    <a:pt x="27330" y="31659"/>
                  </a:lnTo>
                  <a:lnTo>
                    <a:pt x="27028" y="31659"/>
                  </a:lnTo>
                  <a:lnTo>
                    <a:pt x="27028" y="31659"/>
                  </a:lnTo>
                  <a:lnTo>
                    <a:pt x="26877" y="31640"/>
                  </a:lnTo>
                  <a:lnTo>
                    <a:pt x="26744" y="31621"/>
                  </a:lnTo>
                  <a:lnTo>
                    <a:pt x="26593" y="31584"/>
                  </a:lnTo>
                  <a:lnTo>
                    <a:pt x="26461" y="31527"/>
                  </a:lnTo>
                  <a:lnTo>
                    <a:pt x="26328" y="31432"/>
                  </a:lnTo>
                  <a:lnTo>
                    <a:pt x="26234" y="31338"/>
                  </a:lnTo>
                  <a:lnTo>
                    <a:pt x="26158" y="31206"/>
                  </a:lnTo>
                  <a:lnTo>
                    <a:pt x="26102" y="31073"/>
                  </a:lnTo>
                  <a:lnTo>
                    <a:pt x="26102" y="31073"/>
                  </a:lnTo>
                  <a:lnTo>
                    <a:pt x="26064" y="30884"/>
                  </a:lnTo>
                  <a:lnTo>
                    <a:pt x="26026" y="30714"/>
                  </a:lnTo>
                  <a:lnTo>
                    <a:pt x="26026" y="30544"/>
                  </a:lnTo>
                  <a:lnTo>
                    <a:pt x="26026" y="30374"/>
                  </a:lnTo>
                  <a:lnTo>
                    <a:pt x="26064" y="30204"/>
                  </a:lnTo>
                  <a:lnTo>
                    <a:pt x="26102" y="30053"/>
                  </a:lnTo>
                  <a:lnTo>
                    <a:pt x="26158" y="29882"/>
                  </a:lnTo>
                  <a:lnTo>
                    <a:pt x="26234" y="29712"/>
                  </a:lnTo>
                  <a:lnTo>
                    <a:pt x="26234" y="29712"/>
                  </a:lnTo>
                  <a:lnTo>
                    <a:pt x="26272" y="29637"/>
                  </a:lnTo>
                  <a:lnTo>
                    <a:pt x="26328" y="29561"/>
                  </a:lnTo>
                  <a:lnTo>
                    <a:pt x="26461" y="29429"/>
                  </a:lnTo>
                  <a:lnTo>
                    <a:pt x="26612" y="29315"/>
                  </a:lnTo>
                  <a:lnTo>
                    <a:pt x="26763" y="29221"/>
                  </a:lnTo>
                  <a:lnTo>
                    <a:pt x="26763" y="29221"/>
                  </a:lnTo>
                  <a:lnTo>
                    <a:pt x="27217" y="28975"/>
                  </a:lnTo>
                  <a:lnTo>
                    <a:pt x="27444" y="28843"/>
                  </a:lnTo>
                  <a:lnTo>
                    <a:pt x="27670" y="28748"/>
                  </a:lnTo>
                  <a:lnTo>
                    <a:pt x="27670" y="28748"/>
                  </a:lnTo>
                  <a:lnTo>
                    <a:pt x="27973" y="28616"/>
                  </a:lnTo>
                  <a:lnTo>
                    <a:pt x="28124" y="28578"/>
                  </a:lnTo>
                  <a:lnTo>
                    <a:pt x="28294" y="28541"/>
                  </a:lnTo>
                  <a:lnTo>
                    <a:pt x="28294" y="28541"/>
                  </a:lnTo>
                  <a:lnTo>
                    <a:pt x="28464" y="28408"/>
                  </a:lnTo>
                  <a:lnTo>
                    <a:pt x="28653" y="28314"/>
                  </a:lnTo>
                  <a:lnTo>
                    <a:pt x="28842" y="28257"/>
                  </a:lnTo>
                  <a:lnTo>
                    <a:pt x="28956" y="28238"/>
                  </a:lnTo>
                  <a:lnTo>
                    <a:pt x="29050" y="28219"/>
                  </a:lnTo>
                  <a:lnTo>
                    <a:pt x="29126" y="28238"/>
                  </a:lnTo>
                  <a:lnTo>
                    <a:pt x="29220" y="28257"/>
                  </a:lnTo>
                  <a:lnTo>
                    <a:pt x="29296" y="28295"/>
                  </a:lnTo>
                  <a:lnTo>
                    <a:pt x="29352" y="28352"/>
                  </a:lnTo>
                  <a:lnTo>
                    <a:pt x="29409" y="28427"/>
                  </a:lnTo>
                  <a:lnTo>
                    <a:pt x="29447" y="28522"/>
                  </a:lnTo>
                  <a:lnTo>
                    <a:pt x="29485" y="28635"/>
                  </a:lnTo>
                  <a:lnTo>
                    <a:pt x="29485" y="28767"/>
                  </a:lnTo>
                  <a:lnTo>
                    <a:pt x="29485" y="28767"/>
                  </a:lnTo>
                  <a:close/>
                  <a:moveTo>
                    <a:pt x="7919" y="3875"/>
                  </a:moveTo>
                  <a:lnTo>
                    <a:pt x="7919" y="3875"/>
                  </a:lnTo>
                  <a:lnTo>
                    <a:pt x="7919" y="4234"/>
                  </a:lnTo>
                  <a:lnTo>
                    <a:pt x="7900" y="4594"/>
                  </a:lnTo>
                  <a:lnTo>
                    <a:pt x="7863" y="4783"/>
                  </a:lnTo>
                  <a:lnTo>
                    <a:pt x="7825" y="4953"/>
                  </a:lnTo>
                  <a:lnTo>
                    <a:pt x="7768" y="5123"/>
                  </a:lnTo>
                  <a:lnTo>
                    <a:pt x="7693" y="5293"/>
                  </a:lnTo>
                  <a:lnTo>
                    <a:pt x="7693" y="5293"/>
                  </a:lnTo>
                  <a:lnTo>
                    <a:pt x="7636" y="5387"/>
                  </a:lnTo>
                  <a:lnTo>
                    <a:pt x="7541" y="5463"/>
                  </a:lnTo>
                  <a:lnTo>
                    <a:pt x="7371" y="5595"/>
                  </a:lnTo>
                  <a:lnTo>
                    <a:pt x="7371" y="5595"/>
                  </a:lnTo>
                  <a:lnTo>
                    <a:pt x="6880" y="5973"/>
                  </a:lnTo>
                  <a:lnTo>
                    <a:pt x="6880" y="5973"/>
                  </a:lnTo>
                  <a:lnTo>
                    <a:pt x="6672" y="6125"/>
                  </a:lnTo>
                  <a:lnTo>
                    <a:pt x="6407" y="6295"/>
                  </a:lnTo>
                  <a:lnTo>
                    <a:pt x="6124" y="6465"/>
                  </a:lnTo>
                  <a:lnTo>
                    <a:pt x="5821" y="6635"/>
                  </a:lnTo>
                  <a:lnTo>
                    <a:pt x="5519" y="6786"/>
                  </a:lnTo>
                  <a:lnTo>
                    <a:pt x="5198" y="6899"/>
                  </a:lnTo>
                  <a:lnTo>
                    <a:pt x="4914" y="6975"/>
                  </a:lnTo>
                  <a:lnTo>
                    <a:pt x="4782" y="6994"/>
                  </a:lnTo>
                  <a:lnTo>
                    <a:pt x="4668" y="7013"/>
                  </a:lnTo>
                  <a:lnTo>
                    <a:pt x="4668" y="7013"/>
                  </a:lnTo>
                  <a:lnTo>
                    <a:pt x="4498" y="6956"/>
                  </a:lnTo>
                  <a:lnTo>
                    <a:pt x="4366" y="6862"/>
                  </a:lnTo>
                  <a:lnTo>
                    <a:pt x="4234" y="6748"/>
                  </a:lnTo>
                  <a:lnTo>
                    <a:pt x="4120" y="6635"/>
                  </a:lnTo>
                  <a:lnTo>
                    <a:pt x="3912" y="6370"/>
                  </a:lnTo>
                  <a:lnTo>
                    <a:pt x="3799" y="6238"/>
                  </a:lnTo>
                  <a:lnTo>
                    <a:pt x="3686" y="6125"/>
                  </a:lnTo>
                  <a:lnTo>
                    <a:pt x="3686" y="6125"/>
                  </a:lnTo>
                  <a:lnTo>
                    <a:pt x="3440" y="5917"/>
                  </a:lnTo>
                  <a:lnTo>
                    <a:pt x="3175" y="5728"/>
                  </a:lnTo>
                  <a:lnTo>
                    <a:pt x="2646" y="5331"/>
                  </a:lnTo>
                  <a:lnTo>
                    <a:pt x="2646" y="5331"/>
                  </a:lnTo>
                  <a:lnTo>
                    <a:pt x="2098" y="4915"/>
                  </a:lnTo>
                  <a:lnTo>
                    <a:pt x="1531" y="4518"/>
                  </a:lnTo>
                  <a:lnTo>
                    <a:pt x="1531" y="4518"/>
                  </a:lnTo>
                  <a:lnTo>
                    <a:pt x="1512" y="4537"/>
                  </a:lnTo>
                  <a:lnTo>
                    <a:pt x="1512" y="4537"/>
                  </a:lnTo>
                  <a:lnTo>
                    <a:pt x="1474" y="4556"/>
                  </a:lnTo>
                  <a:lnTo>
                    <a:pt x="1455" y="4537"/>
                  </a:lnTo>
                  <a:lnTo>
                    <a:pt x="1455" y="4537"/>
                  </a:lnTo>
                  <a:lnTo>
                    <a:pt x="1436" y="4518"/>
                  </a:lnTo>
                  <a:lnTo>
                    <a:pt x="1436" y="4499"/>
                  </a:lnTo>
                  <a:lnTo>
                    <a:pt x="1474" y="4461"/>
                  </a:lnTo>
                  <a:lnTo>
                    <a:pt x="1474" y="4461"/>
                  </a:lnTo>
                  <a:lnTo>
                    <a:pt x="1455" y="4424"/>
                  </a:lnTo>
                  <a:lnTo>
                    <a:pt x="1455" y="4405"/>
                  </a:lnTo>
                  <a:lnTo>
                    <a:pt x="1474" y="4386"/>
                  </a:lnTo>
                  <a:lnTo>
                    <a:pt x="1512" y="4386"/>
                  </a:lnTo>
                  <a:lnTo>
                    <a:pt x="1512" y="4386"/>
                  </a:lnTo>
                  <a:lnTo>
                    <a:pt x="1531" y="4405"/>
                  </a:lnTo>
                  <a:lnTo>
                    <a:pt x="1531" y="4405"/>
                  </a:lnTo>
                  <a:lnTo>
                    <a:pt x="1909" y="4216"/>
                  </a:lnTo>
                  <a:lnTo>
                    <a:pt x="2268" y="4027"/>
                  </a:lnTo>
                  <a:lnTo>
                    <a:pt x="3043" y="3705"/>
                  </a:lnTo>
                  <a:lnTo>
                    <a:pt x="3043" y="3705"/>
                  </a:lnTo>
                  <a:lnTo>
                    <a:pt x="3516" y="3516"/>
                  </a:lnTo>
                  <a:lnTo>
                    <a:pt x="4007" y="3346"/>
                  </a:lnTo>
                  <a:lnTo>
                    <a:pt x="4007" y="3346"/>
                  </a:lnTo>
                  <a:lnTo>
                    <a:pt x="4196" y="3308"/>
                  </a:lnTo>
                  <a:lnTo>
                    <a:pt x="4385" y="3289"/>
                  </a:lnTo>
                  <a:lnTo>
                    <a:pt x="4555" y="3271"/>
                  </a:lnTo>
                  <a:lnTo>
                    <a:pt x="4744" y="3233"/>
                  </a:lnTo>
                  <a:lnTo>
                    <a:pt x="4744" y="3233"/>
                  </a:lnTo>
                  <a:lnTo>
                    <a:pt x="5443" y="3082"/>
                  </a:lnTo>
                  <a:lnTo>
                    <a:pt x="6143" y="2930"/>
                  </a:lnTo>
                  <a:lnTo>
                    <a:pt x="6143" y="2930"/>
                  </a:lnTo>
                  <a:lnTo>
                    <a:pt x="6445" y="2855"/>
                  </a:lnTo>
                  <a:lnTo>
                    <a:pt x="6748" y="2817"/>
                  </a:lnTo>
                  <a:lnTo>
                    <a:pt x="7050" y="2817"/>
                  </a:lnTo>
                  <a:lnTo>
                    <a:pt x="7201" y="2836"/>
                  </a:lnTo>
                  <a:lnTo>
                    <a:pt x="7352" y="2855"/>
                  </a:lnTo>
                  <a:lnTo>
                    <a:pt x="7352" y="2855"/>
                  </a:lnTo>
                  <a:lnTo>
                    <a:pt x="7447" y="2893"/>
                  </a:lnTo>
                  <a:lnTo>
                    <a:pt x="7541" y="2949"/>
                  </a:lnTo>
                  <a:lnTo>
                    <a:pt x="7617" y="3006"/>
                  </a:lnTo>
                  <a:lnTo>
                    <a:pt x="7693" y="3082"/>
                  </a:lnTo>
                  <a:lnTo>
                    <a:pt x="7693" y="3082"/>
                  </a:lnTo>
                  <a:lnTo>
                    <a:pt x="7787" y="3271"/>
                  </a:lnTo>
                  <a:lnTo>
                    <a:pt x="7844" y="3460"/>
                  </a:lnTo>
                  <a:lnTo>
                    <a:pt x="7882" y="3667"/>
                  </a:lnTo>
                  <a:lnTo>
                    <a:pt x="7919" y="3875"/>
                  </a:lnTo>
                  <a:lnTo>
                    <a:pt x="7919" y="3875"/>
                  </a:lnTo>
                  <a:close/>
                  <a:moveTo>
                    <a:pt x="3780" y="29712"/>
                  </a:moveTo>
                  <a:lnTo>
                    <a:pt x="3780" y="29712"/>
                  </a:lnTo>
                  <a:lnTo>
                    <a:pt x="3761" y="29750"/>
                  </a:lnTo>
                  <a:lnTo>
                    <a:pt x="3742" y="29750"/>
                  </a:lnTo>
                  <a:lnTo>
                    <a:pt x="3667" y="29769"/>
                  </a:lnTo>
                  <a:lnTo>
                    <a:pt x="3667" y="29769"/>
                  </a:lnTo>
                  <a:lnTo>
                    <a:pt x="3705" y="29826"/>
                  </a:lnTo>
                  <a:lnTo>
                    <a:pt x="3705" y="29845"/>
                  </a:lnTo>
                  <a:lnTo>
                    <a:pt x="3686" y="29864"/>
                  </a:lnTo>
                  <a:lnTo>
                    <a:pt x="3686" y="29864"/>
                  </a:lnTo>
                  <a:lnTo>
                    <a:pt x="3667" y="29882"/>
                  </a:lnTo>
                  <a:lnTo>
                    <a:pt x="3629" y="29845"/>
                  </a:lnTo>
                  <a:lnTo>
                    <a:pt x="3629" y="29845"/>
                  </a:lnTo>
                  <a:lnTo>
                    <a:pt x="3610" y="29807"/>
                  </a:lnTo>
                  <a:lnTo>
                    <a:pt x="3610" y="29807"/>
                  </a:lnTo>
                  <a:lnTo>
                    <a:pt x="3327" y="30109"/>
                  </a:lnTo>
                  <a:lnTo>
                    <a:pt x="3043" y="30412"/>
                  </a:lnTo>
                  <a:lnTo>
                    <a:pt x="2495" y="31017"/>
                  </a:lnTo>
                  <a:lnTo>
                    <a:pt x="2495" y="31017"/>
                  </a:lnTo>
                  <a:lnTo>
                    <a:pt x="2268" y="31281"/>
                  </a:lnTo>
                  <a:lnTo>
                    <a:pt x="2022" y="31527"/>
                  </a:lnTo>
                  <a:lnTo>
                    <a:pt x="1777" y="31754"/>
                  </a:lnTo>
                  <a:lnTo>
                    <a:pt x="1493" y="31962"/>
                  </a:lnTo>
                  <a:lnTo>
                    <a:pt x="1493" y="31962"/>
                  </a:lnTo>
                  <a:lnTo>
                    <a:pt x="1323" y="32094"/>
                  </a:lnTo>
                  <a:lnTo>
                    <a:pt x="1172" y="32226"/>
                  </a:lnTo>
                  <a:lnTo>
                    <a:pt x="1077" y="32283"/>
                  </a:lnTo>
                  <a:lnTo>
                    <a:pt x="1002" y="32321"/>
                  </a:lnTo>
                  <a:lnTo>
                    <a:pt x="888" y="32340"/>
                  </a:lnTo>
                  <a:lnTo>
                    <a:pt x="794" y="32340"/>
                  </a:lnTo>
                  <a:lnTo>
                    <a:pt x="794" y="32340"/>
                  </a:lnTo>
                  <a:lnTo>
                    <a:pt x="643" y="32302"/>
                  </a:lnTo>
                  <a:lnTo>
                    <a:pt x="529" y="32226"/>
                  </a:lnTo>
                  <a:lnTo>
                    <a:pt x="435" y="32151"/>
                  </a:lnTo>
                  <a:lnTo>
                    <a:pt x="359" y="32037"/>
                  </a:lnTo>
                  <a:lnTo>
                    <a:pt x="302" y="31924"/>
                  </a:lnTo>
                  <a:lnTo>
                    <a:pt x="246" y="31810"/>
                  </a:lnTo>
                  <a:lnTo>
                    <a:pt x="170" y="31546"/>
                  </a:lnTo>
                  <a:lnTo>
                    <a:pt x="170" y="31546"/>
                  </a:lnTo>
                  <a:lnTo>
                    <a:pt x="113" y="31413"/>
                  </a:lnTo>
                  <a:lnTo>
                    <a:pt x="38" y="31281"/>
                  </a:lnTo>
                  <a:lnTo>
                    <a:pt x="19" y="31206"/>
                  </a:lnTo>
                  <a:lnTo>
                    <a:pt x="0" y="31130"/>
                  </a:lnTo>
                  <a:lnTo>
                    <a:pt x="0" y="31073"/>
                  </a:lnTo>
                  <a:lnTo>
                    <a:pt x="38" y="30998"/>
                  </a:lnTo>
                  <a:lnTo>
                    <a:pt x="38" y="30998"/>
                  </a:lnTo>
                  <a:lnTo>
                    <a:pt x="76" y="30941"/>
                  </a:lnTo>
                  <a:lnTo>
                    <a:pt x="132" y="30903"/>
                  </a:lnTo>
                  <a:lnTo>
                    <a:pt x="265" y="30828"/>
                  </a:lnTo>
                  <a:lnTo>
                    <a:pt x="529" y="30695"/>
                  </a:lnTo>
                  <a:lnTo>
                    <a:pt x="529" y="30695"/>
                  </a:lnTo>
                  <a:lnTo>
                    <a:pt x="1153" y="30450"/>
                  </a:lnTo>
                  <a:lnTo>
                    <a:pt x="1796" y="30223"/>
                  </a:lnTo>
                  <a:lnTo>
                    <a:pt x="1796" y="30223"/>
                  </a:lnTo>
                  <a:lnTo>
                    <a:pt x="2268" y="30053"/>
                  </a:lnTo>
                  <a:lnTo>
                    <a:pt x="2722" y="29845"/>
                  </a:lnTo>
                  <a:lnTo>
                    <a:pt x="2722" y="29845"/>
                  </a:lnTo>
                  <a:lnTo>
                    <a:pt x="2930" y="29769"/>
                  </a:lnTo>
                  <a:lnTo>
                    <a:pt x="3156" y="29693"/>
                  </a:lnTo>
                  <a:lnTo>
                    <a:pt x="3270" y="29656"/>
                  </a:lnTo>
                  <a:lnTo>
                    <a:pt x="3383" y="29656"/>
                  </a:lnTo>
                  <a:lnTo>
                    <a:pt x="3497" y="29675"/>
                  </a:lnTo>
                  <a:lnTo>
                    <a:pt x="3610" y="29712"/>
                  </a:lnTo>
                  <a:lnTo>
                    <a:pt x="3610" y="29712"/>
                  </a:lnTo>
                  <a:lnTo>
                    <a:pt x="3705" y="29675"/>
                  </a:lnTo>
                  <a:lnTo>
                    <a:pt x="3742" y="29675"/>
                  </a:lnTo>
                  <a:lnTo>
                    <a:pt x="3761" y="29693"/>
                  </a:lnTo>
                  <a:lnTo>
                    <a:pt x="3780" y="29712"/>
                  </a:lnTo>
                  <a:lnTo>
                    <a:pt x="3780" y="29712"/>
                  </a:lnTo>
                  <a:close/>
                  <a:moveTo>
                    <a:pt x="12172" y="17030"/>
                  </a:moveTo>
                  <a:lnTo>
                    <a:pt x="12172" y="17030"/>
                  </a:lnTo>
                  <a:lnTo>
                    <a:pt x="12172" y="17200"/>
                  </a:lnTo>
                  <a:lnTo>
                    <a:pt x="12153" y="17276"/>
                  </a:lnTo>
                  <a:lnTo>
                    <a:pt x="12134" y="17370"/>
                  </a:lnTo>
                  <a:lnTo>
                    <a:pt x="12096" y="17446"/>
                  </a:lnTo>
                  <a:lnTo>
                    <a:pt x="12059" y="17503"/>
                  </a:lnTo>
                  <a:lnTo>
                    <a:pt x="11983" y="17522"/>
                  </a:lnTo>
                  <a:lnTo>
                    <a:pt x="11870" y="17522"/>
                  </a:lnTo>
                  <a:lnTo>
                    <a:pt x="11870" y="17522"/>
                  </a:lnTo>
                  <a:lnTo>
                    <a:pt x="11643" y="17484"/>
                  </a:lnTo>
                  <a:lnTo>
                    <a:pt x="11416" y="17427"/>
                  </a:lnTo>
                  <a:lnTo>
                    <a:pt x="10981" y="17314"/>
                  </a:lnTo>
                  <a:lnTo>
                    <a:pt x="10981" y="17314"/>
                  </a:lnTo>
                  <a:lnTo>
                    <a:pt x="10622" y="17200"/>
                  </a:lnTo>
                  <a:lnTo>
                    <a:pt x="10471" y="17125"/>
                  </a:lnTo>
                  <a:lnTo>
                    <a:pt x="10320" y="17030"/>
                  </a:lnTo>
                  <a:lnTo>
                    <a:pt x="10320" y="17030"/>
                  </a:lnTo>
                  <a:lnTo>
                    <a:pt x="10225" y="16936"/>
                  </a:lnTo>
                  <a:lnTo>
                    <a:pt x="10150" y="16822"/>
                  </a:lnTo>
                  <a:lnTo>
                    <a:pt x="10112" y="16690"/>
                  </a:lnTo>
                  <a:lnTo>
                    <a:pt x="10112" y="16633"/>
                  </a:lnTo>
                  <a:lnTo>
                    <a:pt x="10112" y="16558"/>
                  </a:lnTo>
                  <a:lnTo>
                    <a:pt x="10112" y="16558"/>
                  </a:lnTo>
                  <a:lnTo>
                    <a:pt x="10187" y="16406"/>
                  </a:lnTo>
                  <a:lnTo>
                    <a:pt x="10301" y="16236"/>
                  </a:lnTo>
                  <a:lnTo>
                    <a:pt x="10509" y="15953"/>
                  </a:lnTo>
                  <a:lnTo>
                    <a:pt x="10509" y="15953"/>
                  </a:lnTo>
                  <a:lnTo>
                    <a:pt x="10754" y="15632"/>
                  </a:lnTo>
                  <a:lnTo>
                    <a:pt x="10887" y="15480"/>
                  </a:lnTo>
                  <a:lnTo>
                    <a:pt x="11019" y="15329"/>
                  </a:lnTo>
                  <a:lnTo>
                    <a:pt x="11019" y="15329"/>
                  </a:lnTo>
                  <a:lnTo>
                    <a:pt x="11000" y="15310"/>
                  </a:lnTo>
                  <a:lnTo>
                    <a:pt x="11019" y="15272"/>
                  </a:lnTo>
                  <a:lnTo>
                    <a:pt x="11038" y="15272"/>
                  </a:lnTo>
                  <a:lnTo>
                    <a:pt x="11076" y="15272"/>
                  </a:lnTo>
                  <a:lnTo>
                    <a:pt x="11076" y="15272"/>
                  </a:lnTo>
                  <a:lnTo>
                    <a:pt x="11114" y="15253"/>
                  </a:lnTo>
                  <a:lnTo>
                    <a:pt x="11132" y="15253"/>
                  </a:lnTo>
                  <a:lnTo>
                    <a:pt x="11151" y="15272"/>
                  </a:lnTo>
                  <a:lnTo>
                    <a:pt x="11151" y="15310"/>
                  </a:lnTo>
                  <a:lnTo>
                    <a:pt x="11151" y="15310"/>
                  </a:lnTo>
                  <a:lnTo>
                    <a:pt x="11321" y="15443"/>
                  </a:lnTo>
                  <a:lnTo>
                    <a:pt x="11492" y="15594"/>
                  </a:lnTo>
                  <a:lnTo>
                    <a:pt x="11643" y="15783"/>
                  </a:lnTo>
                  <a:lnTo>
                    <a:pt x="11775" y="15953"/>
                  </a:lnTo>
                  <a:lnTo>
                    <a:pt x="11775" y="15953"/>
                  </a:lnTo>
                  <a:lnTo>
                    <a:pt x="11945" y="16199"/>
                  </a:lnTo>
                  <a:lnTo>
                    <a:pt x="12059" y="16463"/>
                  </a:lnTo>
                  <a:lnTo>
                    <a:pt x="12115" y="16595"/>
                  </a:lnTo>
                  <a:lnTo>
                    <a:pt x="12134" y="16728"/>
                  </a:lnTo>
                  <a:lnTo>
                    <a:pt x="12172" y="16879"/>
                  </a:lnTo>
                  <a:lnTo>
                    <a:pt x="12172" y="17030"/>
                  </a:lnTo>
                  <a:lnTo>
                    <a:pt x="12172" y="17030"/>
                  </a:lnTo>
                  <a:close/>
                  <a:moveTo>
                    <a:pt x="23115" y="76"/>
                  </a:moveTo>
                  <a:lnTo>
                    <a:pt x="23115" y="76"/>
                  </a:lnTo>
                  <a:lnTo>
                    <a:pt x="23134" y="152"/>
                  </a:lnTo>
                  <a:lnTo>
                    <a:pt x="23153" y="228"/>
                  </a:lnTo>
                  <a:lnTo>
                    <a:pt x="23153" y="379"/>
                  </a:lnTo>
                  <a:lnTo>
                    <a:pt x="23096" y="700"/>
                  </a:lnTo>
                  <a:lnTo>
                    <a:pt x="23096" y="700"/>
                  </a:lnTo>
                  <a:lnTo>
                    <a:pt x="23059" y="908"/>
                  </a:lnTo>
                  <a:lnTo>
                    <a:pt x="22983" y="1097"/>
                  </a:lnTo>
                  <a:lnTo>
                    <a:pt x="22945" y="1192"/>
                  </a:lnTo>
                  <a:lnTo>
                    <a:pt x="22889" y="1267"/>
                  </a:lnTo>
                  <a:lnTo>
                    <a:pt x="22813" y="1362"/>
                  </a:lnTo>
                  <a:lnTo>
                    <a:pt x="22737" y="1418"/>
                  </a:lnTo>
                  <a:lnTo>
                    <a:pt x="22737" y="1418"/>
                  </a:lnTo>
                  <a:lnTo>
                    <a:pt x="22586" y="1532"/>
                  </a:lnTo>
                  <a:lnTo>
                    <a:pt x="22511" y="1551"/>
                  </a:lnTo>
                  <a:lnTo>
                    <a:pt x="22416" y="1570"/>
                  </a:lnTo>
                  <a:lnTo>
                    <a:pt x="22416" y="1570"/>
                  </a:lnTo>
                  <a:lnTo>
                    <a:pt x="22321" y="1551"/>
                  </a:lnTo>
                  <a:lnTo>
                    <a:pt x="22246" y="1494"/>
                  </a:lnTo>
                  <a:lnTo>
                    <a:pt x="22170" y="1437"/>
                  </a:lnTo>
                  <a:lnTo>
                    <a:pt x="22095" y="1362"/>
                  </a:lnTo>
                  <a:lnTo>
                    <a:pt x="22095" y="1362"/>
                  </a:lnTo>
                  <a:lnTo>
                    <a:pt x="22019" y="1267"/>
                  </a:lnTo>
                  <a:lnTo>
                    <a:pt x="21981" y="1154"/>
                  </a:lnTo>
                  <a:lnTo>
                    <a:pt x="22000" y="1021"/>
                  </a:lnTo>
                  <a:lnTo>
                    <a:pt x="22019" y="965"/>
                  </a:lnTo>
                  <a:lnTo>
                    <a:pt x="22038" y="908"/>
                  </a:lnTo>
                  <a:lnTo>
                    <a:pt x="22038" y="908"/>
                  </a:lnTo>
                  <a:lnTo>
                    <a:pt x="22151" y="757"/>
                  </a:lnTo>
                  <a:lnTo>
                    <a:pt x="22284" y="625"/>
                  </a:lnTo>
                  <a:lnTo>
                    <a:pt x="22567" y="379"/>
                  </a:lnTo>
                  <a:lnTo>
                    <a:pt x="22567" y="379"/>
                  </a:lnTo>
                  <a:lnTo>
                    <a:pt x="22756" y="209"/>
                  </a:lnTo>
                  <a:lnTo>
                    <a:pt x="22870" y="114"/>
                  </a:lnTo>
                  <a:lnTo>
                    <a:pt x="22983" y="57"/>
                  </a:lnTo>
                  <a:lnTo>
                    <a:pt x="22983" y="57"/>
                  </a:lnTo>
                  <a:lnTo>
                    <a:pt x="22983" y="20"/>
                  </a:lnTo>
                  <a:lnTo>
                    <a:pt x="23002" y="1"/>
                  </a:lnTo>
                  <a:lnTo>
                    <a:pt x="23059" y="20"/>
                  </a:lnTo>
                  <a:lnTo>
                    <a:pt x="23059" y="20"/>
                  </a:lnTo>
                  <a:lnTo>
                    <a:pt x="23096" y="20"/>
                  </a:lnTo>
                  <a:lnTo>
                    <a:pt x="23115" y="20"/>
                  </a:lnTo>
                  <a:lnTo>
                    <a:pt x="23134" y="39"/>
                  </a:lnTo>
                  <a:lnTo>
                    <a:pt x="23115" y="76"/>
                  </a:lnTo>
                  <a:lnTo>
                    <a:pt x="23115" y="76"/>
                  </a:lnTo>
                  <a:close/>
                  <a:moveTo>
                    <a:pt x="24968" y="6408"/>
                  </a:moveTo>
                  <a:lnTo>
                    <a:pt x="24968" y="6408"/>
                  </a:lnTo>
                  <a:lnTo>
                    <a:pt x="24968" y="6673"/>
                  </a:lnTo>
                  <a:lnTo>
                    <a:pt x="24949" y="6956"/>
                  </a:lnTo>
                  <a:lnTo>
                    <a:pt x="24873" y="7202"/>
                  </a:lnTo>
                  <a:lnTo>
                    <a:pt x="24797" y="7466"/>
                  </a:lnTo>
                  <a:lnTo>
                    <a:pt x="24797" y="7466"/>
                  </a:lnTo>
                  <a:lnTo>
                    <a:pt x="24703" y="7674"/>
                  </a:lnTo>
                  <a:lnTo>
                    <a:pt x="24590" y="7882"/>
                  </a:lnTo>
                  <a:lnTo>
                    <a:pt x="24438" y="8052"/>
                  </a:lnTo>
                  <a:lnTo>
                    <a:pt x="24363" y="8128"/>
                  </a:lnTo>
                  <a:lnTo>
                    <a:pt x="24268" y="8204"/>
                  </a:lnTo>
                  <a:lnTo>
                    <a:pt x="24268" y="8204"/>
                  </a:lnTo>
                  <a:lnTo>
                    <a:pt x="24155" y="8260"/>
                  </a:lnTo>
                  <a:lnTo>
                    <a:pt x="24041" y="8317"/>
                  </a:lnTo>
                  <a:lnTo>
                    <a:pt x="23815" y="8393"/>
                  </a:lnTo>
                  <a:lnTo>
                    <a:pt x="23815" y="8393"/>
                  </a:lnTo>
                  <a:lnTo>
                    <a:pt x="23607" y="8468"/>
                  </a:lnTo>
                  <a:lnTo>
                    <a:pt x="23380" y="8525"/>
                  </a:lnTo>
                  <a:lnTo>
                    <a:pt x="23172" y="8544"/>
                  </a:lnTo>
                  <a:lnTo>
                    <a:pt x="22945" y="8563"/>
                  </a:lnTo>
                  <a:lnTo>
                    <a:pt x="22945" y="8563"/>
                  </a:lnTo>
                  <a:lnTo>
                    <a:pt x="22794" y="8544"/>
                  </a:lnTo>
                  <a:lnTo>
                    <a:pt x="22624" y="8525"/>
                  </a:lnTo>
                  <a:lnTo>
                    <a:pt x="22548" y="8487"/>
                  </a:lnTo>
                  <a:lnTo>
                    <a:pt x="22492" y="8430"/>
                  </a:lnTo>
                  <a:lnTo>
                    <a:pt x="22435" y="8374"/>
                  </a:lnTo>
                  <a:lnTo>
                    <a:pt x="22397" y="8317"/>
                  </a:lnTo>
                  <a:lnTo>
                    <a:pt x="22397" y="8317"/>
                  </a:lnTo>
                  <a:lnTo>
                    <a:pt x="22321" y="8128"/>
                  </a:lnTo>
                  <a:lnTo>
                    <a:pt x="22265" y="7939"/>
                  </a:lnTo>
                  <a:lnTo>
                    <a:pt x="22189" y="7561"/>
                  </a:lnTo>
                  <a:lnTo>
                    <a:pt x="22189" y="7561"/>
                  </a:lnTo>
                  <a:lnTo>
                    <a:pt x="22114" y="7277"/>
                  </a:lnTo>
                  <a:lnTo>
                    <a:pt x="22076" y="7107"/>
                  </a:lnTo>
                  <a:lnTo>
                    <a:pt x="22057" y="6956"/>
                  </a:lnTo>
                  <a:lnTo>
                    <a:pt x="22057" y="6805"/>
                  </a:lnTo>
                  <a:lnTo>
                    <a:pt x="22095" y="6654"/>
                  </a:lnTo>
                  <a:lnTo>
                    <a:pt x="22114" y="6597"/>
                  </a:lnTo>
                  <a:lnTo>
                    <a:pt x="22170" y="6521"/>
                  </a:lnTo>
                  <a:lnTo>
                    <a:pt x="22227" y="6465"/>
                  </a:lnTo>
                  <a:lnTo>
                    <a:pt x="22284" y="6427"/>
                  </a:lnTo>
                  <a:lnTo>
                    <a:pt x="22284" y="6427"/>
                  </a:lnTo>
                  <a:lnTo>
                    <a:pt x="22435" y="6351"/>
                  </a:lnTo>
                  <a:lnTo>
                    <a:pt x="22586" y="6276"/>
                  </a:lnTo>
                  <a:lnTo>
                    <a:pt x="22907" y="6162"/>
                  </a:lnTo>
                  <a:lnTo>
                    <a:pt x="23229" y="6068"/>
                  </a:lnTo>
                  <a:lnTo>
                    <a:pt x="23550" y="5954"/>
                  </a:lnTo>
                  <a:lnTo>
                    <a:pt x="23550" y="5954"/>
                  </a:lnTo>
                  <a:lnTo>
                    <a:pt x="23834" y="5860"/>
                  </a:lnTo>
                  <a:lnTo>
                    <a:pt x="24117" y="5728"/>
                  </a:lnTo>
                  <a:lnTo>
                    <a:pt x="24382" y="5614"/>
                  </a:lnTo>
                  <a:lnTo>
                    <a:pt x="24665" y="5501"/>
                  </a:lnTo>
                  <a:lnTo>
                    <a:pt x="24665" y="5501"/>
                  </a:lnTo>
                  <a:lnTo>
                    <a:pt x="24627" y="5501"/>
                  </a:lnTo>
                  <a:lnTo>
                    <a:pt x="24627" y="5501"/>
                  </a:lnTo>
                  <a:lnTo>
                    <a:pt x="24608" y="5482"/>
                  </a:lnTo>
                  <a:lnTo>
                    <a:pt x="24608" y="5444"/>
                  </a:lnTo>
                  <a:lnTo>
                    <a:pt x="24608" y="5425"/>
                  </a:lnTo>
                  <a:lnTo>
                    <a:pt x="24646" y="5425"/>
                  </a:lnTo>
                  <a:lnTo>
                    <a:pt x="24646" y="5425"/>
                  </a:lnTo>
                  <a:lnTo>
                    <a:pt x="24703" y="5425"/>
                  </a:lnTo>
                  <a:lnTo>
                    <a:pt x="24741" y="5463"/>
                  </a:lnTo>
                  <a:lnTo>
                    <a:pt x="24779" y="5501"/>
                  </a:lnTo>
                  <a:lnTo>
                    <a:pt x="24816" y="5539"/>
                  </a:lnTo>
                  <a:lnTo>
                    <a:pt x="24854" y="5652"/>
                  </a:lnTo>
                  <a:lnTo>
                    <a:pt x="24892" y="5765"/>
                  </a:lnTo>
                  <a:lnTo>
                    <a:pt x="24892" y="5765"/>
                  </a:lnTo>
                  <a:lnTo>
                    <a:pt x="24930" y="6087"/>
                  </a:lnTo>
                  <a:lnTo>
                    <a:pt x="24968" y="6408"/>
                  </a:lnTo>
                  <a:lnTo>
                    <a:pt x="24968" y="6408"/>
                  </a:lnTo>
                  <a:close/>
                  <a:moveTo>
                    <a:pt x="32282" y="15027"/>
                  </a:moveTo>
                  <a:lnTo>
                    <a:pt x="32282" y="15027"/>
                  </a:lnTo>
                  <a:lnTo>
                    <a:pt x="32301" y="15235"/>
                  </a:lnTo>
                  <a:lnTo>
                    <a:pt x="32301" y="15443"/>
                  </a:lnTo>
                  <a:lnTo>
                    <a:pt x="32282" y="15669"/>
                  </a:lnTo>
                  <a:lnTo>
                    <a:pt x="32244" y="15877"/>
                  </a:lnTo>
                  <a:lnTo>
                    <a:pt x="32244" y="15877"/>
                  </a:lnTo>
                  <a:lnTo>
                    <a:pt x="32150" y="16236"/>
                  </a:lnTo>
                  <a:lnTo>
                    <a:pt x="32055" y="16595"/>
                  </a:lnTo>
                  <a:lnTo>
                    <a:pt x="31961" y="16955"/>
                  </a:lnTo>
                  <a:lnTo>
                    <a:pt x="31904" y="17144"/>
                  </a:lnTo>
                  <a:lnTo>
                    <a:pt x="31847" y="17314"/>
                  </a:lnTo>
                  <a:lnTo>
                    <a:pt x="31847" y="17314"/>
                  </a:lnTo>
                  <a:lnTo>
                    <a:pt x="31753" y="17446"/>
                  </a:lnTo>
                  <a:lnTo>
                    <a:pt x="31658" y="17597"/>
                  </a:lnTo>
                  <a:lnTo>
                    <a:pt x="31450" y="17843"/>
                  </a:lnTo>
                  <a:lnTo>
                    <a:pt x="31450" y="17843"/>
                  </a:lnTo>
                  <a:lnTo>
                    <a:pt x="31280" y="18013"/>
                  </a:lnTo>
                  <a:lnTo>
                    <a:pt x="31110" y="18183"/>
                  </a:lnTo>
                  <a:lnTo>
                    <a:pt x="31016" y="18240"/>
                  </a:lnTo>
                  <a:lnTo>
                    <a:pt x="30902" y="18296"/>
                  </a:lnTo>
                  <a:lnTo>
                    <a:pt x="30789" y="18315"/>
                  </a:lnTo>
                  <a:lnTo>
                    <a:pt x="30676" y="18315"/>
                  </a:lnTo>
                  <a:lnTo>
                    <a:pt x="30676" y="18315"/>
                  </a:lnTo>
                  <a:lnTo>
                    <a:pt x="30487" y="18278"/>
                  </a:lnTo>
                  <a:lnTo>
                    <a:pt x="30316" y="18221"/>
                  </a:lnTo>
                  <a:lnTo>
                    <a:pt x="30127" y="18164"/>
                  </a:lnTo>
                  <a:lnTo>
                    <a:pt x="29957" y="18089"/>
                  </a:lnTo>
                  <a:lnTo>
                    <a:pt x="29787" y="17994"/>
                  </a:lnTo>
                  <a:lnTo>
                    <a:pt x="29617" y="17900"/>
                  </a:lnTo>
                  <a:lnTo>
                    <a:pt x="29485" y="17786"/>
                  </a:lnTo>
                  <a:lnTo>
                    <a:pt x="29334" y="17654"/>
                  </a:lnTo>
                  <a:lnTo>
                    <a:pt x="29334" y="17654"/>
                  </a:lnTo>
                  <a:lnTo>
                    <a:pt x="29258" y="17540"/>
                  </a:lnTo>
                  <a:lnTo>
                    <a:pt x="29182" y="17389"/>
                  </a:lnTo>
                  <a:lnTo>
                    <a:pt x="29145" y="17257"/>
                  </a:lnTo>
                  <a:lnTo>
                    <a:pt x="29126" y="17106"/>
                  </a:lnTo>
                  <a:lnTo>
                    <a:pt x="29107" y="16784"/>
                  </a:lnTo>
                  <a:lnTo>
                    <a:pt x="29088" y="16482"/>
                  </a:lnTo>
                  <a:lnTo>
                    <a:pt x="29088" y="16482"/>
                  </a:lnTo>
                  <a:lnTo>
                    <a:pt x="29088" y="15821"/>
                  </a:lnTo>
                  <a:lnTo>
                    <a:pt x="29069" y="15140"/>
                  </a:lnTo>
                  <a:lnTo>
                    <a:pt x="29069" y="15140"/>
                  </a:lnTo>
                  <a:lnTo>
                    <a:pt x="29088" y="14403"/>
                  </a:lnTo>
                  <a:lnTo>
                    <a:pt x="29088" y="14044"/>
                  </a:lnTo>
                  <a:lnTo>
                    <a:pt x="29126" y="13685"/>
                  </a:lnTo>
                  <a:lnTo>
                    <a:pt x="29126" y="13685"/>
                  </a:lnTo>
                  <a:lnTo>
                    <a:pt x="29088" y="13723"/>
                  </a:lnTo>
                  <a:lnTo>
                    <a:pt x="29069" y="13741"/>
                  </a:lnTo>
                  <a:lnTo>
                    <a:pt x="29031" y="13741"/>
                  </a:lnTo>
                  <a:lnTo>
                    <a:pt x="29031" y="13741"/>
                  </a:lnTo>
                  <a:lnTo>
                    <a:pt x="29031" y="13704"/>
                  </a:lnTo>
                  <a:lnTo>
                    <a:pt x="29031" y="13685"/>
                  </a:lnTo>
                  <a:lnTo>
                    <a:pt x="29031" y="13685"/>
                  </a:lnTo>
                  <a:lnTo>
                    <a:pt x="29088" y="13628"/>
                  </a:lnTo>
                  <a:lnTo>
                    <a:pt x="29145" y="13590"/>
                  </a:lnTo>
                  <a:lnTo>
                    <a:pt x="29145" y="13590"/>
                  </a:lnTo>
                  <a:lnTo>
                    <a:pt x="29163" y="13571"/>
                  </a:lnTo>
                  <a:lnTo>
                    <a:pt x="29182" y="13552"/>
                  </a:lnTo>
                  <a:lnTo>
                    <a:pt x="29201" y="13552"/>
                  </a:lnTo>
                  <a:lnTo>
                    <a:pt x="29220" y="13571"/>
                  </a:lnTo>
                  <a:lnTo>
                    <a:pt x="29220" y="13571"/>
                  </a:lnTo>
                  <a:lnTo>
                    <a:pt x="29352" y="13571"/>
                  </a:lnTo>
                  <a:lnTo>
                    <a:pt x="29485" y="13628"/>
                  </a:lnTo>
                  <a:lnTo>
                    <a:pt x="29598" y="13704"/>
                  </a:lnTo>
                  <a:lnTo>
                    <a:pt x="29712" y="13798"/>
                  </a:lnTo>
                  <a:lnTo>
                    <a:pt x="29919" y="14006"/>
                  </a:lnTo>
                  <a:lnTo>
                    <a:pt x="30014" y="14101"/>
                  </a:lnTo>
                  <a:lnTo>
                    <a:pt x="30127" y="14195"/>
                  </a:lnTo>
                  <a:lnTo>
                    <a:pt x="30127" y="14195"/>
                  </a:lnTo>
                  <a:lnTo>
                    <a:pt x="30354" y="14365"/>
                  </a:lnTo>
                  <a:lnTo>
                    <a:pt x="30543" y="14479"/>
                  </a:lnTo>
                  <a:lnTo>
                    <a:pt x="30713" y="14554"/>
                  </a:lnTo>
                  <a:lnTo>
                    <a:pt x="30865" y="14573"/>
                  </a:lnTo>
                  <a:lnTo>
                    <a:pt x="31035" y="14573"/>
                  </a:lnTo>
                  <a:lnTo>
                    <a:pt x="31205" y="14554"/>
                  </a:lnTo>
                  <a:lnTo>
                    <a:pt x="31413" y="14535"/>
                  </a:lnTo>
                  <a:lnTo>
                    <a:pt x="31677" y="14554"/>
                  </a:lnTo>
                  <a:lnTo>
                    <a:pt x="31677" y="14554"/>
                  </a:lnTo>
                  <a:lnTo>
                    <a:pt x="31791" y="14573"/>
                  </a:lnTo>
                  <a:lnTo>
                    <a:pt x="31885" y="14592"/>
                  </a:lnTo>
                  <a:lnTo>
                    <a:pt x="31999" y="14630"/>
                  </a:lnTo>
                  <a:lnTo>
                    <a:pt x="32074" y="14668"/>
                  </a:lnTo>
                  <a:lnTo>
                    <a:pt x="32150" y="14743"/>
                  </a:lnTo>
                  <a:lnTo>
                    <a:pt x="32225" y="14819"/>
                  </a:lnTo>
                  <a:lnTo>
                    <a:pt x="32263" y="14913"/>
                  </a:lnTo>
                  <a:lnTo>
                    <a:pt x="32282" y="15027"/>
                  </a:lnTo>
                  <a:lnTo>
                    <a:pt x="32282" y="1502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4" name="Google Shape;754;p30"/>
            <p:cNvSpPr/>
            <p:nvPr/>
          </p:nvSpPr>
          <p:spPr>
            <a:xfrm>
              <a:off x="3053975" y="3793775"/>
              <a:ext cx="1266825" cy="1613175"/>
            </a:xfrm>
            <a:custGeom>
              <a:avLst/>
              <a:gdLst/>
              <a:ahLst/>
              <a:cxnLst/>
              <a:rect l="l" t="t" r="r" b="b"/>
              <a:pathLst>
                <a:path w="50673" h="64527" extrusionOk="0">
                  <a:moveTo>
                    <a:pt x="35552" y="52619"/>
                  </a:moveTo>
                  <a:lnTo>
                    <a:pt x="35552" y="52619"/>
                  </a:lnTo>
                  <a:lnTo>
                    <a:pt x="35552" y="52733"/>
                  </a:lnTo>
                  <a:lnTo>
                    <a:pt x="35533" y="52846"/>
                  </a:lnTo>
                  <a:lnTo>
                    <a:pt x="35514" y="52960"/>
                  </a:lnTo>
                  <a:lnTo>
                    <a:pt x="35495" y="53073"/>
                  </a:lnTo>
                  <a:lnTo>
                    <a:pt x="35439" y="53186"/>
                  </a:lnTo>
                  <a:lnTo>
                    <a:pt x="35382" y="53281"/>
                  </a:lnTo>
                  <a:lnTo>
                    <a:pt x="35306" y="53357"/>
                  </a:lnTo>
                  <a:lnTo>
                    <a:pt x="35231" y="53451"/>
                  </a:lnTo>
                  <a:lnTo>
                    <a:pt x="35231" y="53451"/>
                  </a:lnTo>
                  <a:lnTo>
                    <a:pt x="35117" y="53527"/>
                  </a:lnTo>
                  <a:lnTo>
                    <a:pt x="34985" y="53564"/>
                  </a:lnTo>
                  <a:lnTo>
                    <a:pt x="34853" y="53583"/>
                  </a:lnTo>
                  <a:lnTo>
                    <a:pt x="34720" y="53564"/>
                  </a:lnTo>
                  <a:lnTo>
                    <a:pt x="34720" y="53564"/>
                  </a:lnTo>
                  <a:lnTo>
                    <a:pt x="34569" y="53546"/>
                  </a:lnTo>
                  <a:lnTo>
                    <a:pt x="34437" y="53508"/>
                  </a:lnTo>
                  <a:lnTo>
                    <a:pt x="34324" y="53432"/>
                  </a:lnTo>
                  <a:lnTo>
                    <a:pt x="34229" y="53338"/>
                  </a:lnTo>
                  <a:lnTo>
                    <a:pt x="34153" y="53224"/>
                  </a:lnTo>
                  <a:lnTo>
                    <a:pt x="34116" y="53092"/>
                  </a:lnTo>
                  <a:lnTo>
                    <a:pt x="34078" y="52960"/>
                  </a:lnTo>
                  <a:lnTo>
                    <a:pt x="34059" y="52808"/>
                  </a:lnTo>
                  <a:lnTo>
                    <a:pt x="34059" y="52808"/>
                  </a:lnTo>
                  <a:lnTo>
                    <a:pt x="34021" y="52790"/>
                  </a:lnTo>
                  <a:lnTo>
                    <a:pt x="34002" y="52752"/>
                  </a:lnTo>
                  <a:lnTo>
                    <a:pt x="33983" y="52638"/>
                  </a:lnTo>
                  <a:lnTo>
                    <a:pt x="33983" y="52449"/>
                  </a:lnTo>
                  <a:lnTo>
                    <a:pt x="33983" y="52449"/>
                  </a:lnTo>
                  <a:lnTo>
                    <a:pt x="34002" y="52241"/>
                  </a:lnTo>
                  <a:lnTo>
                    <a:pt x="34021" y="52033"/>
                  </a:lnTo>
                  <a:lnTo>
                    <a:pt x="34078" y="51844"/>
                  </a:lnTo>
                  <a:lnTo>
                    <a:pt x="34153" y="51655"/>
                  </a:lnTo>
                  <a:lnTo>
                    <a:pt x="34153" y="51655"/>
                  </a:lnTo>
                  <a:lnTo>
                    <a:pt x="34229" y="51580"/>
                  </a:lnTo>
                  <a:lnTo>
                    <a:pt x="34286" y="51504"/>
                  </a:lnTo>
                  <a:lnTo>
                    <a:pt x="34361" y="51466"/>
                  </a:lnTo>
                  <a:lnTo>
                    <a:pt x="34437" y="51410"/>
                  </a:lnTo>
                  <a:lnTo>
                    <a:pt x="34531" y="51391"/>
                  </a:lnTo>
                  <a:lnTo>
                    <a:pt x="34626" y="51372"/>
                  </a:lnTo>
                  <a:lnTo>
                    <a:pt x="34815" y="51391"/>
                  </a:lnTo>
                  <a:lnTo>
                    <a:pt x="34985" y="51429"/>
                  </a:lnTo>
                  <a:lnTo>
                    <a:pt x="35155" y="51523"/>
                  </a:lnTo>
                  <a:lnTo>
                    <a:pt x="35306" y="51637"/>
                  </a:lnTo>
                  <a:lnTo>
                    <a:pt x="35363" y="51712"/>
                  </a:lnTo>
                  <a:lnTo>
                    <a:pt x="35420" y="51788"/>
                  </a:lnTo>
                  <a:lnTo>
                    <a:pt x="35420" y="51788"/>
                  </a:lnTo>
                  <a:lnTo>
                    <a:pt x="35458" y="51882"/>
                  </a:lnTo>
                  <a:lnTo>
                    <a:pt x="35495" y="51977"/>
                  </a:lnTo>
                  <a:lnTo>
                    <a:pt x="35533" y="52204"/>
                  </a:lnTo>
                  <a:lnTo>
                    <a:pt x="35552" y="52619"/>
                  </a:lnTo>
                  <a:lnTo>
                    <a:pt x="35552" y="52619"/>
                  </a:lnTo>
                  <a:close/>
                  <a:moveTo>
                    <a:pt x="50446" y="16841"/>
                  </a:moveTo>
                  <a:lnTo>
                    <a:pt x="50446" y="16841"/>
                  </a:lnTo>
                  <a:lnTo>
                    <a:pt x="50540" y="16916"/>
                  </a:lnTo>
                  <a:lnTo>
                    <a:pt x="50597" y="17011"/>
                  </a:lnTo>
                  <a:lnTo>
                    <a:pt x="50654" y="17124"/>
                  </a:lnTo>
                  <a:lnTo>
                    <a:pt x="50672" y="17238"/>
                  </a:lnTo>
                  <a:lnTo>
                    <a:pt x="50672" y="17370"/>
                  </a:lnTo>
                  <a:lnTo>
                    <a:pt x="50654" y="17483"/>
                  </a:lnTo>
                  <a:lnTo>
                    <a:pt x="50616" y="17616"/>
                  </a:lnTo>
                  <a:lnTo>
                    <a:pt x="50559" y="17748"/>
                  </a:lnTo>
                  <a:lnTo>
                    <a:pt x="50502" y="17880"/>
                  </a:lnTo>
                  <a:lnTo>
                    <a:pt x="50427" y="17994"/>
                  </a:lnTo>
                  <a:lnTo>
                    <a:pt x="50351" y="18107"/>
                  </a:lnTo>
                  <a:lnTo>
                    <a:pt x="50257" y="18202"/>
                  </a:lnTo>
                  <a:lnTo>
                    <a:pt x="50143" y="18277"/>
                  </a:lnTo>
                  <a:lnTo>
                    <a:pt x="50049" y="18334"/>
                  </a:lnTo>
                  <a:lnTo>
                    <a:pt x="49935" y="18372"/>
                  </a:lnTo>
                  <a:lnTo>
                    <a:pt x="49822" y="18391"/>
                  </a:lnTo>
                  <a:lnTo>
                    <a:pt x="49822" y="18391"/>
                  </a:lnTo>
                  <a:lnTo>
                    <a:pt x="49746" y="18372"/>
                  </a:lnTo>
                  <a:lnTo>
                    <a:pt x="49690" y="18334"/>
                  </a:lnTo>
                  <a:lnTo>
                    <a:pt x="49633" y="18277"/>
                  </a:lnTo>
                  <a:lnTo>
                    <a:pt x="49595" y="18220"/>
                  </a:lnTo>
                  <a:lnTo>
                    <a:pt x="49519" y="18069"/>
                  </a:lnTo>
                  <a:lnTo>
                    <a:pt x="49463" y="17918"/>
                  </a:lnTo>
                  <a:lnTo>
                    <a:pt x="49463" y="17918"/>
                  </a:lnTo>
                  <a:lnTo>
                    <a:pt x="49444" y="17805"/>
                  </a:lnTo>
                  <a:lnTo>
                    <a:pt x="49406" y="17672"/>
                  </a:lnTo>
                  <a:lnTo>
                    <a:pt x="49406" y="17540"/>
                  </a:lnTo>
                  <a:lnTo>
                    <a:pt x="49406" y="17408"/>
                  </a:lnTo>
                  <a:lnTo>
                    <a:pt x="49425" y="17294"/>
                  </a:lnTo>
                  <a:lnTo>
                    <a:pt x="49482" y="17181"/>
                  </a:lnTo>
                  <a:lnTo>
                    <a:pt x="49557" y="17068"/>
                  </a:lnTo>
                  <a:lnTo>
                    <a:pt x="49671" y="16992"/>
                  </a:lnTo>
                  <a:lnTo>
                    <a:pt x="49671" y="16992"/>
                  </a:lnTo>
                  <a:lnTo>
                    <a:pt x="49841" y="16879"/>
                  </a:lnTo>
                  <a:lnTo>
                    <a:pt x="49954" y="16841"/>
                  </a:lnTo>
                  <a:lnTo>
                    <a:pt x="50011" y="16822"/>
                  </a:lnTo>
                  <a:lnTo>
                    <a:pt x="50049" y="16822"/>
                  </a:lnTo>
                  <a:lnTo>
                    <a:pt x="50049" y="16822"/>
                  </a:lnTo>
                  <a:lnTo>
                    <a:pt x="50162" y="16803"/>
                  </a:lnTo>
                  <a:lnTo>
                    <a:pt x="50162" y="16803"/>
                  </a:lnTo>
                  <a:lnTo>
                    <a:pt x="50162" y="16803"/>
                  </a:lnTo>
                  <a:lnTo>
                    <a:pt x="50162" y="16803"/>
                  </a:lnTo>
                  <a:lnTo>
                    <a:pt x="50200" y="16784"/>
                  </a:lnTo>
                  <a:lnTo>
                    <a:pt x="50200" y="16784"/>
                  </a:lnTo>
                  <a:lnTo>
                    <a:pt x="50313" y="16803"/>
                  </a:lnTo>
                  <a:lnTo>
                    <a:pt x="50446" y="16841"/>
                  </a:lnTo>
                  <a:lnTo>
                    <a:pt x="50446" y="16841"/>
                  </a:lnTo>
                  <a:close/>
                  <a:moveTo>
                    <a:pt x="48367" y="21131"/>
                  </a:moveTo>
                  <a:lnTo>
                    <a:pt x="48367" y="21131"/>
                  </a:lnTo>
                  <a:lnTo>
                    <a:pt x="48385" y="21301"/>
                  </a:lnTo>
                  <a:lnTo>
                    <a:pt x="48385" y="21471"/>
                  </a:lnTo>
                  <a:lnTo>
                    <a:pt x="48348" y="21793"/>
                  </a:lnTo>
                  <a:lnTo>
                    <a:pt x="48348" y="21793"/>
                  </a:lnTo>
                  <a:lnTo>
                    <a:pt x="48272" y="22303"/>
                  </a:lnTo>
                  <a:lnTo>
                    <a:pt x="48215" y="22549"/>
                  </a:lnTo>
                  <a:lnTo>
                    <a:pt x="48159" y="22794"/>
                  </a:lnTo>
                  <a:lnTo>
                    <a:pt x="48159" y="22794"/>
                  </a:lnTo>
                  <a:lnTo>
                    <a:pt x="48102" y="22965"/>
                  </a:lnTo>
                  <a:lnTo>
                    <a:pt x="48026" y="23135"/>
                  </a:lnTo>
                  <a:lnTo>
                    <a:pt x="47951" y="23286"/>
                  </a:lnTo>
                  <a:lnTo>
                    <a:pt x="47856" y="23437"/>
                  </a:lnTo>
                  <a:lnTo>
                    <a:pt x="47743" y="23588"/>
                  </a:lnTo>
                  <a:lnTo>
                    <a:pt x="47611" y="23702"/>
                  </a:lnTo>
                  <a:lnTo>
                    <a:pt x="47478" y="23815"/>
                  </a:lnTo>
                  <a:lnTo>
                    <a:pt x="47308" y="23891"/>
                  </a:lnTo>
                  <a:lnTo>
                    <a:pt x="47308" y="23891"/>
                  </a:lnTo>
                  <a:lnTo>
                    <a:pt x="47157" y="23928"/>
                  </a:lnTo>
                  <a:lnTo>
                    <a:pt x="47006" y="23947"/>
                  </a:lnTo>
                  <a:lnTo>
                    <a:pt x="46684" y="23947"/>
                  </a:lnTo>
                  <a:lnTo>
                    <a:pt x="46684" y="23947"/>
                  </a:lnTo>
                  <a:lnTo>
                    <a:pt x="46514" y="23947"/>
                  </a:lnTo>
                  <a:lnTo>
                    <a:pt x="46344" y="23928"/>
                  </a:lnTo>
                  <a:lnTo>
                    <a:pt x="46193" y="23891"/>
                  </a:lnTo>
                  <a:lnTo>
                    <a:pt x="46061" y="23834"/>
                  </a:lnTo>
                  <a:lnTo>
                    <a:pt x="45928" y="23758"/>
                  </a:lnTo>
                  <a:lnTo>
                    <a:pt x="45796" y="23664"/>
                  </a:lnTo>
                  <a:lnTo>
                    <a:pt x="45664" y="23569"/>
                  </a:lnTo>
                  <a:lnTo>
                    <a:pt x="45550" y="23437"/>
                  </a:lnTo>
                  <a:lnTo>
                    <a:pt x="45550" y="23437"/>
                  </a:lnTo>
                  <a:lnTo>
                    <a:pt x="45267" y="23154"/>
                  </a:lnTo>
                  <a:lnTo>
                    <a:pt x="45135" y="23002"/>
                  </a:lnTo>
                  <a:lnTo>
                    <a:pt x="45040" y="22832"/>
                  </a:lnTo>
                  <a:lnTo>
                    <a:pt x="45040" y="22832"/>
                  </a:lnTo>
                  <a:lnTo>
                    <a:pt x="44946" y="22681"/>
                  </a:lnTo>
                  <a:lnTo>
                    <a:pt x="44908" y="22511"/>
                  </a:lnTo>
                  <a:lnTo>
                    <a:pt x="44889" y="22322"/>
                  </a:lnTo>
                  <a:lnTo>
                    <a:pt x="44889" y="22152"/>
                  </a:lnTo>
                  <a:lnTo>
                    <a:pt x="44889" y="21982"/>
                  </a:lnTo>
                  <a:lnTo>
                    <a:pt x="44927" y="21793"/>
                  </a:lnTo>
                  <a:lnTo>
                    <a:pt x="44983" y="21434"/>
                  </a:lnTo>
                  <a:lnTo>
                    <a:pt x="44983" y="21434"/>
                  </a:lnTo>
                  <a:lnTo>
                    <a:pt x="45021" y="21320"/>
                  </a:lnTo>
                  <a:lnTo>
                    <a:pt x="45097" y="21226"/>
                  </a:lnTo>
                  <a:lnTo>
                    <a:pt x="45210" y="21112"/>
                  </a:lnTo>
                  <a:lnTo>
                    <a:pt x="45342" y="21018"/>
                  </a:lnTo>
                  <a:lnTo>
                    <a:pt x="45607" y="20848"/>
                  </a:lnTo>
                  <a:lnTo>
                    <a:pt x="45834" y="20696"/>
                  </a:lnTo>
                  <a:lnTo>
                    <a:pt x="45834" y="20696"/>
                  </a:lnTo>
                  <a:lnTo>
                    <a:pt x="46117" y="20507"/>
                  </a:lnTo>
                  <a:lnTo>
                    <a:pt x="46401" y="20337"/>
                  </a:lnTo>
                  <a:lnTo>
                    <a:pt x="46401" y="20337"/>
                  </a:lnTo>
                  <a:lnTo>
                    <a:pt x="46439" y="20318"/>
                  </a:lnTo>
                  <a:lnTo>
                    <a:pt x="46477" y="20318"/>
                  </a:lnTo>
                  <a:lnTo>
                    <a:pt x="46495" y="20337"/>
                  </a:lnTo>
                  <a:lnTo>
                    <a:pt x="46495" y="20337"/>
                  </a:lnTo>
                  <a:lnTo>
                    <a:pt x="46477" y="20318"/>
                  </a:lnTo>
                  <a:lnTo>
                    <a:pt x="46477" y="20300"/>
                  </a:lnTo>
                  <a:lnTo>
                    <a:pt x="46495" y="20281"/>
                  </a:lnTo>
                  <a:lnTo>
                    <a:pt x="46514" y="20281"/>
                  </a:lnTo>
                  <a:lnTo>
                    <a:pt x="46514" y="20281"/>
                  </a:lnTo>
                  <a:lnTo>
                    <a:pt x="47195" y="20337"/>
                  </a:lnTo>
                  <a:lnTo>
                    <a:pt x="47195" y="20337"/>
                  </a:lnTo>
                  <a:lnTo>
                    <a:pt x="47422" y="20375"/>
                  </a:lnTo>
                  <a:lnTo>
                    <a:pt x="47648" y="20432"/>
                  </a:lnTo>
                  <a:lnTo>
                    <a:pt x="47875" y="20507"/>
                  </a:lnTo>
                  <a:lnTo>
                    <a:pt x="48083" y="20602"/>
                  </a:lnTo>
                  <a:lnTo>
                    <a:pt x="48083" y="20602"/>
                  </a:lnTo>
                  <a:lnTo>
                    <a:pt x="48140" y="20659"/>
                  </a:lnTo>
                  <a:lnTo>
                    <a:pt x="48196" y="20715"/>
                  </a:lnTo>
                  <a:lnTo>
                    <a:pt x="48291" y="20829"/>
                  </a:lnTo>
                  <a:lnTo>
                    <a:pt x="48348" y="20980"/>
                  </a:lnTo>
                  <a:lnTo>
                    <a:pt x="48367" y="21131"/>
                  </a:lnTo>
                  <a:lnTo>
                    <a:pt x="48367" y="21131"/>
                  </a:lnTo>
                  <a:close/>
                  <a:moveTo>
                    <a:pt x="42999" y="13061"/>
                  </a:moveTo>
                  <a:lnTo>
                    <a:pt x="42999" y="13061"/>
                  </a:lnTo>
                  <a:lnTo>
                    <a:pt x="42980" y="12947"/>
                  </a:lnTo>
                  <a:lnTo>
                    <a:pt x="42961" y="12834"/>
                  </a:lnTo>
                  <a:lnTo>
                    <a:pt x="42942" y="12702"/>
                  </a:lnTo>
                  <a:lnTo>
                    <a:pt x="42961" y="12588"/>
                  </a:lnTo>
                  <a:lnTo>
                    <a:pt x="42980" y="12456"/>
                  </a:lnTo>
                  <a:lnTo>
                    <a:pt x="43018" y="12361"/>
                  </a:lnTo>
                  <a:lnTo>
                    <a:pt x="43074" y="12248"/>
                  </a:lnTo>
                  <a:lnTo>
                    <a:pt x="43169" y="12172"/>
                  </a:lnTo>
                  <a:lnTo>
                    <a:pt x="43169" y="12172"/>
                  </a:lnTo>
                  <a:lnTo>
                    <a:pt x="43263" y="12078"/>
                  </a:lnTo>
                  <a:lnTo>
                    <a:pt x="43396" y="12002"/>
                  </a:lnTo>
                  <a:lnTo>
                    <a:pt x="43641" y="11870"/>
                  </a:lnTo>
                  <a:lnTo>
                    <a:pt x="43906" y="11756"/>
                  </a:lnTo>
                  <a:lnTo>
                    <a:pt x="44171" y="11681"/>
                  </a:lnTo>
                  <a:lnTo>
                    <a:pt x="44171" y="11681"/>
                  </a:lnTo>
                  <a:lnTo>
                    <a:pt x="44586" y="11586"/>
                  </a:lnTo>
                  <a:lnTo>
                    <a:pt x="44794" y="11530"/>
                  </a:lnTo>
                  <a:lnTo>
                    <a:pt x="45002" y="11492"/>
                  </a:lnTo>
                  <a:lnTo>
                    <a:pt x="45002" y="11492"/>
                  </a:lnTo>
                  <a:lnTo>
                    <a:pt x="45116" y="11473"/>
                  </a:lnTo>
                  <a:lnTo>
                    <a:pt x="45116" y="11473"/>
                  </a:lnTo>
                  <a:lnTo>
                    <a:pt x="45116" y="11530"/>
                  </a:lnTo>
                  <a:lnTo>
                    <a:pt x="45116" y="11530"/>
                  </a:lnTo>
                  <a:lnTo>
                    <a:pt x="45116" y="11530"/>
                  </a:lnTo>
                  <a:lnTo>
                    <a:pt x="45116" y="11530"/>
                  </a:lnTo>
                  <a:lnTo>
                    <a:pt x="45097" y="11946"/>
                  </a:lnTo>
                  <a:lnTo>
                    <a:pt x="45097" y="12172"/>
                  </a:lnTo>
                  <a:lnTo>
                    <a:pt x="45059" y="12380"/>
                  </a:lnTo>
                  <a:lnTo>
                    <a:pt x="45021" y="12588"/>
                  </a:lnTo>
                  <a:lnTo>
                    <a:pt x="44946" y="12796"/>
                  </a:lnTo>
                  <a:lnTo>
                    <a:pt x="44851" y="12985"/>
                  </a:lnTo>
                  <a:lnTo>
                    <a:pt x="44738" y="13155"/>
                  </a:lnTo>
                  <a:lnTo>
                    <a:pt x="44738" y="13155"/>
                  </a:lnTo>
                  <a:lnTo>
                    <a:pt x="44624" y="13250"/>
                  </a:lnTo>
                  <a:lnTo>
                    <a:pt x="44511" y="13306"/>
                  </a:lnTo>
                  <a:lnTo>
                    <a:pt x="44379" y="13363"/>
                  </a:lnTo>
                  <a:lnTo>
                    <a:pt x="44246" y="13401"/>
                  </a:lnTo>
                  <a:lnTo>
                    <a:pt x="43982" y="13458"/>
                  </a:lnTo>
                  <a:lnTo>
                    <a:pt x="43698" y="13476"/>
                  </a:lnTo>
                  <a:lnTo>
                    <a:pt x="43698" y="13476"/>
                  </a:lnTo>
                  <a:lnTo>
                    <a:pt x="43585" y="13476"/>
                  </a:lnTo>
                  <a:lnTo>
                    <a:pt x="43490" y="13458"/>
                  </a:lnTo>
                  <a:lnTo>
                    <a:pt x="43377" y="13420"/>
                  </a:lnTo>
                  <a:lnTo>
                    <a:pt x="43282" y="13382"/>
                  </a:lnTo>
                  <a:lnTo>
                    <a:pt x="43188" y="13325"/>
                  </a:lnTo>
                  <a:lnTo>
                    <a:pt x="43112" y="13250"/>
                  </a:lnTo>
                  <a:lnTo>
                    <a:pt x="43037" y="13155"/>
                  </a:lnTo>
                  <a:lnTo>
                    <a:pt x="42999" y="13061"/>
                  </a:lnTo>
                  <a:lnTo>
                    <a:pt x="42999" y="13061"/>
                  </a:lnTo>
                  <a:close/>
                  <a:moveTo>
                    <a:pt x="40164" y="12777"/>
                  </a:moveTo>
                  <a:lnTo>
                    <a:pt x="40164" y="12777"/>
                  </a:lnTo>
                  <a:lnTo>
                    <a:pt x="40050" y="12777"/>
                  </a:lnTo>
                  <a:lnTo>
                    <a:pt x="39975" y="12739"/>
                  </a:lnTo>
                  <a:lnTo>
                    <a:pt x="39880" y="12702"/>
                  </a:lnTo>
                  <a:lnTo>
                    <a:pt x="39824" y="12664"/>
                  </a:lnTo>
                  <a:lnTo>
                    <a:pt x="39767" y="12607"/>
                  </a:lnTo>
                  <a:lnTo>
                    <a:pt x="39710" y="12531"/>
                  </a:lnTo>
                  <a:lnTo>
                    <a:pt x="39672" y="12437"/>
                  </a:lnTo>
                  <a:lnTo>
                    <a:pt x="39635" y="12342"/>
                  </a:lnTo>
                  <a:lnTo>
                    <a:pt x="39635" y="12342"/>
                  </a:lnTo>
                  <a:lnTo>
                    <a:pt x="39578" y="12191"/>
                  </a:lnTo>
                  <a:lnTo>
                    <a:pt x="39540" y="12040"/>
                  </a:lnTo>
                  <a:lnTo>
                    <a:pt x="39521" y="11870"/>
                  </a:lnTo>
                  <a:lnTo>
                    <a:pt x="39502" y="11700"/>
                  </a:lnTo>
                  <a:lnTo>
                    <a:pt x="39502" y="11378"/>
                  </a:lnTo>
                  <a:lnTo>
                    <a:pt x="39521" y="11038"/>
                  </a:lnTo>
                  <a:lnTo>
                    <a:pt x="39521" y="11038"/>
                  </a:lnTo>
                  <a:lnTo>
                    <a:pt x="39540" y="10963"/>
                  </a:lnTo>
                  <a:lnTo>
                    <a:pt x="39559" y="10868"/>
                  </a:lnTo>
                  <a:lnTo>
                    <a:pt x="39597" y="10811"/>
                  </a:lnTo>
                  <a:lnTo>
                    <a:pt x="39653" y="10736"/>
                  </a:lnTo>
                  <a:lnTo>
                    <a:pt x="39767" y="10622"/>
                  </a:lnTo>
                  <a:lnTo>
                    <a:pt x="39918" y="10509"/>
                  </a:lnTo>
                  <a:lnTo>
                    <a:pt x="39918" y="10509"/>
                  </a:lnTo>
                  <a:lnTo>
                    <a:pt x="40220" y="10301"/>
                  </a:lnTo>
                  <a:lnTo>
                    <a:pt x="40220" y="10301"/>
                  </a:lnTo>
                  <a:lnTo>
                    <a:pt x="40485" y="10263"/>
                  </a:lnTo>
                  <a:lnTo>
                    <a:pt x="40485" y="10263"/>
                  </a:lnTo>
                  <a:lnTo>
                    <a:pt x="40939" y="10169"/>
                  </a:lnTo>
                  <a:lnTo>
                    <a:pt x="40939" y="10169"/>
                  </a:lnTo>
                  <a:lnTo>
                    <a:pt x="41014" y="10244"/>
                  </a:lnTo>
                  <a:lnTo>
                    <a:pt x="41071" y="10320"/>
                  </a:lnTo>
                  <a:lnTo>
                    <a:pt x="41147" y="10528"/>
                  </a:lnTo>
                  <a:lnTo>
                    <a:pt x="41184" y="10717"/>
                  </a:lnTo>
                  <a:lnTo>
                    <a:pt x="41222" y="10925"/>
                  </a:lnTo>
                  <a:lnTo>
                    <a:pt x="41222" y="10925"/>
                  </a:lnTo>
                  <a:lnTo>
                    <a:pt x="41241" y="11133"/>
                  </a:lnTo>
                  <a:lnTo>
                    <a:pt x="41222" y="11341"/>
                  </a:lnTo>
                  <a:lnTo>
                    <a:pt x="41203" y="11549"/>
                  </a:lnTo>
                  <a:lnTo>
                    <a:pt x="41165" y="11756"/>
                  </a:lnTo>
                  <a:lnTo>
                    <a:pt x="41090" y="11946"/>
                  </a:lnTo>
                  <a:lnTo>
                    <a:pt x="40995" y="12135"/>
                  </a:lnTo>
                  <a:lnTo>
                    <a:pt x="40882" y="12305"/>
                  </a:lnTo>
                  <a:lnTo>
                    <a:pt x="40750" y="12456"/>
                  </a:lnTo>
                  <a:lnTo>
                    <a:pt x="40750" y="12456"/>
                  </a:lnTo>
                  <a:lnTo>
                    <a:pt x="40636" y="12569"/>
                  </a:lnTo>
                  <a:lnTo>
                    <a:pt x="40523" y="12683"/>
                  </a:lnTo>
                  <a:lnTo>
                    <a:pt x="40372" y="12758"/>
                  </a:lnTo>
                  <a:lnTo>
                    <a:pt x="40296" y="12777"/>
                  </a:lnTo>
                  <a:lnTo>
                    <a:pt x="40220" y="12796"/>
                  </a:lnTo>
                  <a:lnTo>
                    <a:pt x="40220" y="12796"/>
                  </a:lnTo>
                  <a:lnTo>
                    <a:pt x="40164" y="12777"/>
                  </a:lnTo>
                  <a:lnTo>
                    <a:pt x="40164" y="12777"/>
                  </a:lnTo>
                  <a:close/>
                  <a:moveTo>
                    <a:pt x="35155" y="95"/>
                  </a:moveTo>
                  <a:lnTo>
                    <a:pt x="35155" y="95"/>
                  </a:lnTo>
                  <a:lnTo>
                    <a:pt x="35174" y="416"/>
                  </a:lnTo>
                  <a:lnTo>
                    <a:pt x="35174" y="567"/>
                  </a:lnTo>
                  <a:lnTo>
                    <a:pt x="35174" y="719"/>
                  </a:lnTo>
                  <a:lnTo>
                    <a:pt x="35174" y="719"/>
                  </a:lnTo>
                  <a:lnTo>
                    <a:pt x="35174" y="794"/>
                  </a:lnTo>
                  <a:lnTo>
                    <a:pt x="35174" y="794"/>
                  </a:lnTo>
                  <a:lnTo>
                    <a:pt x="35117" y="1210"/>
                  </a:lnTo>
                  <a:lnTo>
                    <a:pt x="35042" y="1607"/>
                  </a:lnTo>
                  <a:lnTo>
                    <a:pt x="34985" y="2023"/>
                  </a:lnTo>
                  <a:lnTo>
                    <a:pt x="34947" y="2439"/>
                  </a:lnTo>
                  <a:lnTo>
                    <a:pt x="34947" y="2439"/>
                  </a:lnTo>
                  <a:lnTo>
                    <a:pt x="34928" y="2949"/>
                  </a:lnTo>
                  <a:lnTo>
                    <a:pt x="34928" y="3459"/>
                  </a:lnTo>
                  <a:lnTo>
                    <a:pt x="34928" y="3459"/>
                  </a:lnTo>
                  <a:lnTo>
                    <a:pt x="34947" y="3667"/>
                  </a:lnTo>
                  <a:lnTo>
                    <a:pt x="34947" y="3875"/>
                  </a:lnTo>
                  <a:lnTo>
                    <a:pt x="34947" y="3875"/>
                  </a:lnTo>
                  <a:lnTo>
                    <a:pt x="34947" y="3951"/>
                  </a:lnTo>
                  <a:lnTo>
                    <a:pt x="34909" y="3969"/>
                  </a:lnTo>
                  <a:lnTo>
                    <a:pt x="34872" y="3969"/>
                  </a:lnTo>
                  <a:lnTo>
                    <a:pt x="34872" y="3969"/>
                  </a:lnTo>
                  <a:lnTo>
                    <a:pt x="34777" y="3875"/>
                  </a:lnTo>
                  <a:lnTo>
                    <a:pt x="34702" y="3762"/>
                  </a:lnTo>
                  <a:lnTo>
                    <a:pt x="34550" y="3535"/>
                  </a:lnTo>
                  <a:lnTo>
                    <a:pt x="34550" y="3535"/>
                  </a:lnTo>
                  <a:lnTo>
                    <a:pt x="34153" y="3006"/>
                  </a:lnTo>
                  <a:lnTo>
                    <a:pt x="34153" y="3006"/>
                  </a:lnTo>
                  <a:lnTo>
                    <a:pt x="33889" y="2646"/>
                  </a:lnTo>
                  <a:lnTo>
                    <a:pt x="33586" y="2212"/>
                  </a:lnTo>
                  <a:lnTo>
                    <a:pt x="33454" y="1985"/>
                  </a:lnTo>
                  <a:lnTo>
                    <a:pt x="33341" y="1777"/>
                  </a:lnTo>
                  <a:lnTo>
                    <a:pt x="33284" y="1550"/>
                  </a:lnTo>
                  <a:lnTo>
                    <a:pt x="33265" y="1456"/>
                  </a:lnTo>
                  <a:lnTo>
                    <a:pt x="33265" y="1361"/>
                  </a:lnTo>
                  <a:lnTo>
                    <a:pt x="33265" y="1361"/>
                  </a:lnTo>
                  <a:lnTo>
                    <a:pt x="33265" y="1286"/>
                  </a:lnTo>
                  <a:lnTo>
                    <a:pt x="33303" y="1210"/>
                  </a:lnTo>
                  <a:lnTo>
                    <a:pt x="33341" y="1153"/>
                  </a:lnTo>
                  <a:lnTo>
                    <a:pt x="33378" y="1097"/>
                  </a:lnTo>
                  <a:lnTo>
                    <a:pt x="33511" y="1002"/>
                  </a:lnTo>
                  <a:lnTo>
                    <a:pt x="33624" y="908"/>
                  </a:lnTo>
                  <a:lnTo>
                    <a:pt x="33624" y="908"/>
                  </a:lnTo>
                  <a:lnTo>
                    <a:pt x="33756" y="794"/>
                  </a:lnTo>
                  <a:lnTo>
                    <a:pt x="33756" y="794"/>
                  </a:lnTo>
                  <a:lnTo>
                    <a:pt x="34040" y="548"/>
                  </a:lnTo>
                  <a:lnTo>
                    <a:pt x="34305" y="303"/>
                  </a:lnTo>
                  <a:lnTo>
                    <a:pt x="34305" y="303"/>
                  </a:lnTo>
                  <a:lnTo>
                    <a:pt x="34513" y="114"/>
                  </a:lnTo>
                  <a:lnTo>
                    <a:pt x="34645" y="19"/>
                  </a:lnTo>
                  <a:lnTo>
                    <a:pt x="34683" y="0"/>
                  </a:lnTo>
                  <a:lnTo>
                    <a:pt x="34720" y="19"/>
                  </a:lnTo>
                  <a:lnTo>
                    <a:pt x="34720" y="19"/>
                  </a:lnTo>
                  <a:lnTo>
                    <a:pt x="34720" y="38"/>
                  </a:lnTo>
                  <a:lnTo>
                    <a:pt x="34702" y="76"/>
                  </a:lnTo>
                  <a:lnTo>
                    <a:pt x="34702" y="76"/>
                  </a:lnTo>
                  <a:lnTo>
                    <a:pt x="34588" y="152"/>
                  </a:lnTo>
                  <a:lnTo>
                    <a:pt x="34475" y="246"/>
                  </a:lnTo>
                  <a:lnTo>
                    <a:pt x="34248" y="454"/>
                  </a:lnTo>
                  <a:lnTo>
                    <a:pt x="34248" y="454"/>
                  </a:lnTo>
                  <a:lnTo>
                    <a:pt x="33889" y="794"/>
                  </a:lnTo>
                  <a:lnTo>
                    <a:pt x="35098" y="794"/>
                  </a:lnTo>
                  <a:lnTo>
                    <a:pt x="35098" y="794"/>
                  </a:lnTo>
                  <a:lnTo>
                    <a:pt x="35098" y="719"/>
                  </a:lnTo>
                  <a:lnTo>
                    <a:pt x="35098" y="719"/>
                  </a:lnTo>
                  <a:lnTo>
                    <a:pt x="35098" y="567"/>
                  </a:lnTo>
                  <a:lnTo>
                    <a:pt x="35098" y="416"/>
                  </a:lnTo>
                  <a:lnTo>
                    <a:pt x="35080" y="95"/>
                  </a:lnTo>
                  <a:lnTo>
                    <a:pt x="35080" y="95"/>
                  </a:lnTo>
                  <a:lnTo>
                    <a:pt x="35098" y="76"/>
                  </a:lnTo>
                  <a:lnTo>
                    <a:pt x="35117" y="57"/>
                  </a:lnTo>
                  <a:lnTo>
                    <a:pt x="35155" y="76"/>
                  </a:lnTo>
                  <a:lnTo>
                    <a:pt x="35155" y="95"/>
                  </a:lnTo>
                  <a:lnTo>
                    <a:pt x="35155" y="95"/>
                  </a:lnTo>
                  <a:close/>
                  <a:moveTo>
                    <a:pt x="28729" y="6427"/>
                  </a:moveTo>
                  <a:lnTo>
                    <a:pt x="28729" y="6427"/>
                  </a:lnTo>
                  <a:lnTo>
                    <a:pt x="28823" y="6540"/>
                  </a:lnTo>
                  <a:lnTo>
                    <a:pt x="28918" y="6672"/>
                  </a:lnTo>
                  <a:lnTo>
                    <a:pt x="28937" y="6729"/>
                  </a:lnTo>
                  <a:lnTo>
                    <a:pt x="28956" y="6805"/>
                  </a:lnTo>
                  <a:lnTo>
                    <a:pt x="28956" y="6880"/>
                  </a:lnTo>
                  <a:lnTo>
                    <a:pt x="28918" y="6956"/>
                  </a:lnTo>
                  <a:lnTo>
                    <a:pt x="28918" y="6956"/>
                  </a:lnTo>
                  <a:lnTo>
                    <a:pt x="28729" y="7409"/>
                  </a:lnTo>
                  <a:lnTo>
                    <a:pt x="28521" y="7882"/>
                  </a:lnTo>
                  <a:lnTo>
                    <a:pt x="28521" y="7882"/>
                  </a:lnTo>
                  <a:lnTo>
                    <a:pt x="28408" y="8052"/>
                  </a:lnTo>
                  <a:lnTo>
                    <a:pt x="28351" y="8146"/>
                  </a:lnTo>
                  <a:lnTo>
                    <a:pt x="28294" y="8203"/>
                  </a:lnTo>
                  <a:lnTo>
                    <a:pt x="28294" y="8203"/>
                  </a:lnTo>
                  <a:lnTo>
                    <a:pt x="28162" y="8279"/>
                  </a:lnTo>
                  <a:lnTo>
                    <a:pt x="28049" y="8336"/>
                  </a:lnTo>
                  <a:lnTo>
                    <a:pt x="27897" y="8373"/>
                  </a:lnTo>
                  <a:lnTo>
                    <a:pt x="27765" y="8392"/>
                  </a:lnTo>
                  <a:lnTo>
                    <a:pt x="27765" y="8392"/>
                  </a:lnTo>
                  <a:lnTo>
                    <a:pt x="27595" y="8336"/>
                  </a:lnTo>
                  <a:lnTo>
                    <a:pt x="27425" y="8279"/>
                  </a:lnTo>
                  <a:lnTo>
                    <a:pt x="27274" y="8203"/>
                  </a:lnTo>
                  <a:lnTo>
                    <a:pt x="27122" y="8109"/>
                  </a:lnTo>
                  <a:lnTo>
                    <a:pt x="27122" y="8109"/>
                  </a:lnTo>
                  <a:lnTo>
                    <a:pt x="27047" y="8033"/>
                  </a:lnTo>
                  <a:lnTo>
                    <a:pt x="27009" y="7939"/>
                  </a:lnTo>
                  <a:lnTo>
                    <a:pt x="26952" y="7731"/>
                  </a:lnTo>
                  <a:lnTo>
                    <a:pt x="26952" y="7731"/>
                  </a:lnTo>
                  <a:lnTo>
                    <a:pt x="26820" y="7504"/>
                  </a:lnTo>
                  <a:lnTo>
                    <a:pt x="26707" y="7277"/>
                  </a:lnTo>
                  <a:lnTo>
                    <a:pt x="26480" y="6805"/>
                  </a:lnTo>
                  <a:lnTo>
                    <a:pt x="26480" y="6805"/>
                  </a:lnTo>
                  <a:lnTo>
                    <a:pt x="26348" y="6445"/>
                  </a:lnTo>
                  <a:lnTo>
                    <a:pt x="26272" y="6256"/>
                  </a:lnTo>
                  <a:lnTo>
                    <a:pt x="26234" y="6049"/>
                  </a:lnTo>
                  <a:lnTo>
                    <a:pt x="26196" y="5860"/>
                  </a:lnTo>
                  <a:lnTo>
                    <a:pt x="26196" y="5652"/>
                  </a:lnTo>
                  <a:lnTo>
                    <a:pt x="26215" y="5463"/>
                  </a:lnTo>
                  <a:lnTo>
                    <a:pt x="26272" y="5274"/>
                  </a:lnTo>
                  <a:lnTo>
                    <a:pt x="26272" y="5274"/>
                  </a:lnTo>
                  <a:lnTo>
                    <a:pt x="26329" y="5179"/>
                  </a:lnTo>
                  <a:lnTo>
                    <a:pt x="26404" y="5104"/>
                  </a:lnTo>
                  <a:lnTo>
                    <a:pt x="26480" y="5047"/>
                  </a:lnTo>
                  <a:lnTo>
                    <a:pt x="26555" y="4990"/>
                  </a:lnTo>
                  <a:lnTo>
                    <a:pt x="26744" y="4877"/>
                  </a:lnTo>
                  <a:lnTo>
                    <a:pt x="26915" y="4763"/>
                  </a:lnTo>
                  <a:lnTo>
                    <a:pt x="26915" y="4763"/>
                  </a:lnTo>
                  <a:lnTo>
                    <a:pt x="27293" y="4536"/>
                  </a:lnTo>
                  <a:lnTo>
                    <a:pt x="27500" y="4423"/>
                  </a:lnTo>
                  <a:lnTo>
                    <a:pt x="27708" y="4347"/>
                  </a:lnTo>
                  <a:lnTo>
                    <a:pt x="27708" y="4347"/>
                  </a:lnTo>
                  <a:lnTo>
                    <a:pt x="27897" y="4291"/>
                  </a:lnTo>
                  <a:lnTo>
                    <a:pt x="27973" y="4291"/>
                  </a:lnTo>
                  <a:lnTo>
                    <a:pt x="28049" y="4291"/>
                  </a:lnTo>
                  <a:lnTo>
                    <a:pt x="28162" y="4347"/>
                  </a:lnTo>
                  <a:lnTo>
                    <a:pt x="28275" y="4423"/>
                  </a:lnTo>
                  <a:lnTo>
                    <a:pt x="28370" y="4536"/>
                  </a:lnTo>
                  <a:lnTo>
                    <a:pt x="28445" y="4669"/>
                  </a:lnTo>
                  <a:lnTo>
                    <a:pt x="28616" y="4952"/>
                  </a:lnTo>
                  <a:lnTo>
                    <a:pt x="28616" y="4952"/>
                  </a:lnTo>
                  <a:lnTo>
                    <a:pt x="28748" y="5217"/>
                  </a:lnTo>
                  <a:lnTo>
                    <a:pt x="28805" y="5368"/>
                  </a:lnTo>
                  <a:lnTo>
                    <a:pt x="28823" y="5519"/>
                  </a:lnTo>
                  <a:lnTo>
                    <a:pt x="28842" y="5652"/>
                  </a:lnTo>
                  <a:lnTo>
                    <a:pt x="28842" y="5803"/>
                  </a:lnTo>
                  <a:lnTo>
                    <a:pt x="28805" y="5954"/>
                  </a:lnTo>
                  <a:lnTo>
                    <a:pt x="28748" y="6105"/>
                  </a:lnTo>
                  <a:lnTo>
                    <a:pt x="28748" y="6105"/>
                  </a:lnTo>
                  <a:lnTo>
                    <a:pt x="28729" y="6181"/>
                  </a:lnTo>
                  <a:lnTo>
                    <a:pt x="28691" y="6275"/>
                  </a:lnTo>
                  <a:lnTo>
                    <a:pt x="28691" y="6351"/>
                  </a:lnTo>
                  <a:lnTo>
                    <a:pt x="28729" y="6427"/>
                  </a:lnTo>
                  <a:lnTo>
                    <a:pt x="28729" y="6427"/>
                  </a:lnTo>
                  <a:close/>
                  <a:moveTo>
                    <a:pt x="10944" y="9299"/>
                  </a:moveTo>
                  <a:lnTo>
                    <a:pt x="10944" y="9299"/>
                  </a:lnTo>
                  <a:lnTo>
                    <a:pt x="10981" y="9488"/>
                  </a:lnTo>
                  <a:lnTo>
                    <a:pt x="11000" y="9677"/>
                  </a:lnTo>
                  <a:lnTo>
                    <a:pt x="11019" y="9866"/>
                  </a:lnTo>
                  <a:lnTo>
                    <a:pt x="11019" y="10055"/>
                  </a:lnTo>
                  <a:lnTo>
                    <a:pt x="10981" y="10415"/>
                  </a:lnTo>
                  <a:lnTo>
                    <a:pt x="10944" y="10793"/>
                  </a:lnTo>
                  <a:lnTo>
                    <a:pt x="10944" y="10793"/>
                  </a:lnTo>
                  <a:lnTo>
                    <a:pt x="10906" y="11095"/>
                  </a:lnTo>
                  <a:lnTo>
                    <a:pt x="10868" y="11246"/>
                  </a:lnTo>
                  <a:lnTo>
                    <a:pt x="10830" y="11378"/>
                  </a:lnTo>
                  <a:lnTo>
                    <a:pt x="10830" y="11378"/>
                  </a:lnTo>
                  <a:lnTo>
                    <a:pt x="10792" y="11492"/>
                  </a:lnTo>
                  <a:lnTo>
                    <a:pt x="10717" y="11549"/>
                  </a:lnTo>
                  <a:lnTo>
                    <a:pt x="10622" y="11586"/>
                  </a:lnTo>
                  <a:lnTo>
                    <a:pt x="10509" y="11586"/>
                  </a:lnTo>
                  <a:lnTo>
                    <a:pt x="10509" y="11586"/>
                  </a:lnTo>
                  <a:lnTo>
                    <a:pt x="10188" y="11549"/>
                  </a:lnTo>
                  <a:lnTo>
                    <a:pt x="10017" y="11530"/>
                  </a:lnTo>
                  <a:lnTo>
                    <a:pt x="9942" y="11492"/>
                  </a:lnTo>
                  <a:lnTo>
                    <a:pt x="9866" y="11454"/>
                  </a:lnTo>
                  <a:lnTo>
                    <a:pt x="9866" y="11454"/>
                  </a:lnTo>
                  <a:lnTo>
                    <a:pt x="9828" y="11416"/>
                  </a:lnTo>
                  <a:lnTo>
                    <a:pt x="9791" y="11360"/>
                  </a:lnTo>
                  <a:lnTo>
                    <a:pt x="9734" y="11227"/>
                  </a:lnTo>
                  <a:lnTo>
                    <a:pt x="9734" y="11227"/>
                  </a:lnTo>
                  <a:lnTo>
                    <a:pt x="9602" y="10925"/>
                  </a:lnTo>
                  <a:lnTo>
                    <a:pt x="9545" y="10755"/>
                  </a:lnTo>
                  <a:lnTo>
                    <a:pt x="9488" y="10566"/>
                  </a:lnTo>
                  <a:lnTo>
                    <a:pt x="9450" y="10396"/>
                  </a:lnTo>
                  <a:lnTo>
                    <a:pt x="9432" y="10226"/>
                  </a:lnTo>
                  <a:lnTo>
                    <a:pt x="9450" y="10055"/>
                  </a:lnTo>
                  <a:lnTo>
                    <a:pt x="9469" y="9980"/>
                  </a:lnTo>
                  <a:lnTo>
                    <a:pt x="9507" y="9904"/>
                  </a:lnTo>
                  <a:lnTo>
                    <a:pt x="9507" y="9904"/>
                  </a:lnTo>
                  <a:lnTo>
                    <a:pt x="9658" y="9715"/>
                  </a:lnTo>
                  <a:lnTo>
                    <a:pt x="9810" y="9545"/>
                  </a:lnTo>
                  <a:lnTo>
                    <a:pt x="10131" y="9205"/>
                  </a:lnTo>
                  <a:lnTo>
                    <a:pt x="10131" y="9205"/>
                  </a:lnTo>
                  <a:lnTo>
                    <a:pt x="10282" y="9054"/>
                  </a:lnTo>
                  <a:lnTo>
                    <a:pt x="10377" y="8978"/>
                  </a:lnTo>
                  <a:lnTo>
                    <a:pt x="10414" y="8978"/>
                  </a:lnTo>
                  <a:lnTo>
                    <a:pt x="10433" y="8997"/>
                  </a:lnTo>
                  <a:lnTo>
                    <a:pt x="10433" y="8997"/>
                  </a:lnTo>
                  <a:lnTo>
                    <a:pt x="10433" y="9016"/>
                  </a:lnTo>
                  <a:lnTo>
                    <a:pt x="10433" y="9035"/>
                  </a:lnTo>
                  <a:lnTo>
                    <a:pt x="10433" y="9035"/>
                  </a:lnTo>
                  <a:lnTo>
                    <a:pt x="10433" y="9035"/>
                  </a:lnTo>
                  <a:lnTo>
                    <a:pt x="10433" y="9035"/>
                  </a:lnTo>
                  <a:lnTo>
                    <a:pt x="10471" y="9016"/>
                  </a:lnTo>
                  <a:lnTo>
                    <a:pt x="10528" y="9035"/>
                  </a:lnTo>
                  <a:lnTo>
                    <a:pt x="10641" y="9054"/>
                  </a:lnTo>
                  <a:lnTo>
                    <a:pt x="10641" y="9054"/>
                  </a:lnTo>
                  <a:lnTo>
                    <a:pt x="10736" y="9073"/>
                  </a:lnTo>
                  <a:lnTo>
                    <a:pt x="10830" y="9129"/>
                  </a:lnTo>
                  <a:lnTo>
                    <a:pt x="10906" y="9205"/>
                  </a:lnTo>
                  <a:lnTo>
                    <a:pt x="10944" y="9299"/>
                  </a:lnTo>
                  <a:lnTo>
                    <a:pt x="10944" y="9299"/>
                  </a:lnTo>
                  <a:close/>
                  <a:moveTo>
                    <a:pt x="12456" y="5822"/>
                  </a:moveTo>
                  <a:lnTo>
                    <a:pt x="12456" y="5822"/>
                  </a:lnTo>
                  <a:lnTo>
                    <a:pt x="11889" y="5652"/>
                  </a:lnTo>
                  <a:lnTo>
                    <a:pt x="11605" y="5576"/>
                  </a:lnTo>
                  <a:lnTo>
                    <a:pt x="11341" y="5482"/>
                  </a:lnTo>
                  <a:lnTo>
                    <a:pt x="11341" y="5482"/>
                  </a:lnTo>
                  <a:lnTo>
                    <a:pt x="11038" y="5349"/>
                  </a:lnTo>
                  <a:lnTo>
                    <a:pt x="10736" y="5198"/>
                  </a:lnTo>
                  <a:lnTo>
                    <a:pt x="10131" y="4877"/>
                  </a:lnTo>
                  <a:lnTo>
                    <a:pt x="10131" y="4877"/>
                  </a:lnTo>
                  <a:lnTo>
                    <a:pt x="9942" y="4782"/>
                  </a:lnTo>
                  <a:lnTo>
                    <a:pt x="9753" y="4650"/>
                  </a:lnTo>
                  <a:lnTo>
                    <a:pt x="9677" y="4593"/>
                  </a:lnTo>
                  <a:lnTo>
                    <a:pt x="9602" y="4518"/>
                  </a:lnTo>
                  <a:lnTo>
                    <a:pt x="9526" y="4442"/>
                  </a:lnTo>
                  <a:lnTo>
                    <a:pt x="9469" y="4347"/>
                  </a:lnTo>
                  <a:lnTo>
                    <a:pt x="9469" y="4347"/>
                  </a:lnTo>
                  <a:lnTo>
                    <a:pt x="9564" y="4121"/>
                  </a:lnTo>
                  <a:lnTo>
                    <a:pt x="9564" y="4121"/>
                  </a:lnTo>
                  <a:lnTo>
                    <a:pt x="10188" y="2665"/>
                  </a:lnTo>
                  <a:lnTo>
                    <a:pt x="10188" y="2665"/>
                  </a:lnTo>
                  <a:lnTo>
                    <a:pt x="10206" y="2609"/>
                  </a:lnTo>
                  <a:lnTo>
                    <a:pt x="10206" y="2609"/>
                  </a:lnTo>
                  <a:lnTo>
                    <a:pt x="10433" y="2174"/>
                  </a:lnTo>
                  <a:lnTo>
                    <a:pt x="10433" y="2174"/>
                  </a:lnTo>
                  <a:lnTo>
                    <a:pt x="10528" y="2023"/>
                  </a:lnTo>
                  <a:lnTo>
                    <a:pt x="10622" y="1890"/>
                  </a:lnTo>
                  <a:lnTo>
                    <a:pt x="10679" y="1834"/>
                  </a:lnTo>
                  <a:lnTo>
                    <a:pt x="10736" y="1777"/>
                  </a:lnTo>
                  <a:lnTo>
                    <a:pt x="10811" y="1720"/>
                  </a:lnTo>
                  <a:lnTo>
                    <a:pt x="10906" y="1701"/>
                  </a:lnTo>
                  <a:lnTo>
                    <a:pt x="10906" y="1701"/>
                  </a:lnTo>
                  <a:lnTo>
                    <a:pt x="11227" y="1645"/>
                  </a:lnTo>
                  <a:lnTo>
                    <a:pt x="11397" y="1607"/>
                  </a:lnTo>
                  <a:lnTo>
                    <a:pt x="11567" y="1607"/>
                  </a:lnTo>
                  <a:lnTo>
                    <a:pt x="11737" y="1607"/>
                  </a:lnTo>
                  <a:lnTo>
                    <a:pt x="11908" y="1626"/>
                  </a:lnTo>
                  <a:lnTo>
                    <a:pt x="12078" y="1664"/>
                  </a:lnTo>
                  <a:lnTo>
                    <a:pt x="12229" y="1720"/>
                  </a:lnTo>
                  <a:lnTo>
                    <a:pt x="12229" y="1720"/>
                  </a:lnTo>
                  <a:lnTo>
                    <a:pt x="12399" y="1815"/>
                  </a:lnTo>
                  <a:lnTo>
                    <a:pt x="12550" y="1909"/>
                  </a:lnTo>
                  <a:lnTo>
                    <a:pt x="12701" y="2023"/>
                  </a:lnTo>
                  <a:lnTo>
                    <a:pt x="12834" y="2155"/>
                  </a:lnTo>
                  <a:lnTo>
                    <a:pt x="12834" y="2155"/>
                  </a:lnTo>
                  <a:lnTo>
                    <a:pt x="12928" y="2287"/>
                  </a:lnTo>
                  <a:lnTo>
                    <a:pt x="13023" y="2420"/>
                  </a:lnTo>
                  <a:lnTo>
                    <a:pt x="13231" y="2684"/>
                  </a:lnTo>
                  <a:lnTo>
                    <a:pt x="13231" y="2684"/>
                  </a:lnTo>
                  <a:lnTo>
                    <a:pt x="13325" y="2798"/>
                  </a:lnTo>
                  <a:lnTo>
                    <a:pt x="13438" y="2911"/>
                  </a:lnTo>
                  <a:lnTo>
                    <a:pt x="13552" y="3006"/>
                  </a:lnTo>
                  <a:lnTo>
                    <a:pt x="13665" y="3119"/>
                  </a:lnTo>
                  <a:lnTo>
                    <a:pt x="13665" y="3119"/>
                  </a:lnTo>
                  <a:lnTo>
                    <a:pt x="13741" y="3308"/>
                  </a:lnTo>
                  <a:lnTo>
                    <a:pt x="13816" y="3478"/>
                  </a:lnTo>
                  <a:lnTo>
                    <a:pt x="13854" y="3667"/>
                  </a:lnTo>
                  <a:lnTo>
                    <a:pt x="13892" y="3875"/>
                  </a:lnTo>
                  <a:lnTo>
                    <a:pt x="13892" y="3875"/>
                  </a:lnTo>
                  <a:lnTo>
                    <a:pt x="13930" y="4102"/>
                  </a:lnTo>
                  <a:lnTo>
                    <a:pt x="13949" y="4329"/>
                  </a:lnTo>
                  <a:lnTo>
                    <a:pt x="13930" y="4555"/>
                  </a:lnTo>
                  <a:lnTo>
                    <a:pt x="13911" y="4650"/>
                  </a:lnTo>
                  <a:lnTo>
                    <a:pt x="13873" y="4763"/>
                  </a:lnTo>
                  <a:lnTo>
                    <a:pt x="13873" y="4763"/>
                  </a:lnTo>
                  <a:lnTo>
                    <a:pt x="13798" y="4933"/>
                  </a:lnTo>
                  <a:lnTo>
                    <a:pt x="13722" y="5104"/>
                  </a:lnTo>
                  <a:lnTo>
                    <a:pt x="13722" y="5104"/>
                  </a:lnTo>
                  <a:lnTo>
                    <a:pt x="13590" y="5311"/>
                  </a:lnTo>
                  <a:lnTo>
                    <a:pt x="13514" y="5425"/>
                  </a:lnTo>
                  <a:lnTo>
                    <a:pt x="13420" y="5500"/>
                  </a:lnTo>
                  <a:lnTo>
                    <a:pt x="13420" y="5500"/>
                  </a:lnTo>
                  <a:lnTo>
                    <a:pt x="13249" y="5633"/>
                  </a:lnTo>
                  <a:lnTo>
                    <a:pt x="13042" y="5727"/>
                  </a:lnTo>
                  <a:lnTo>
                    <a:pt x="12834" y="5803"/>
                  </a:lnTo>
                  <a:lnTo>
                    <a:pt x="12720" y="5822"/>
                  </a:lnTo>
                  <a:lnTo>
                    <a:pt x="12626" y="5841"/>
                  </a:lnTo>
                  <a:lnTo>
                    <a:pt x="12626" y="5841"/>
                  </a:lnTo>
                  <a:lnTo>
                    <a:pt x="12456" y="5822"/>
                  </a:lnTo>
                  <a:lnTo>
                    <a:pt x="12456" y="5822"/>
                  </a:lnTo>
                  <a:close/>
                  <a:moveTo>
                    <a:pt x="8770" y="14762"/>
                  </a:moveTo>
                  <a:lnTo>
                    <a:pt x="8770" y="14762"/>
                  </a:lnTo>
                  <a:lnTo>
                    <a:pt x="8789" y="15064"/>
                  </a:lnTo>
                  <a:lnTo>
                    <a:pt x="8789" y="15291"/>
                  </a:lnTo>
                  <a:lnTo>
                    <a:pt x="8789" y="15499"/>
                  </a:lnTo>
                  <a:lnTo>
                    <a:pt x="8751" y="15688"/>
                  </a:lnTo>
                  <a:lnTo>
                    <a:pt x="8713" y="15782"/>
                  </a:lnTo>
                  <a:lnTo>
                    <a:pt x="8676" y="15858"/>
                  </a:lnTo>
                  <a:lnTo>
                    <a:pt x="8638" y="15915"/>
                  </a:lnTo>
                  <a:lnTo>
                    <a:pt x="8581" y="15952"/>
                  </a:lnTo>
                  <a:lnTo>
                    <a:pt x="8505" y="15952"/>
                  </a:lnTo>
                  <a:lnTo>
                    <a:pt x="8430" y="15952"/>
                  </a:lnTo>
                  <a:lnTo>
                    <a:pt x="8430" y="15952"/>
                  </a:lnTo>
                  <a:lnTo>
                    <a:pt x="8279" y="15877"/>
                  </a:lnTo>
                  <a:lnTo>
                    <a:pt x="8127" y="15782"/>
                  </a:lnTo>
                  <a:lnTo>
                    <a:pt x="8052" y="15726"/>
                  </a:lnTo>
                  <a:lnTo>
                    <a:pt x="7995" y="15650"/>
                  </a:lnTo>
                  <a:lnTo>
                    <a:pt x="7957" y="15574"/>
                  </a:lnTo>
                  <a:lnTo>
                    <a:pt x="7920" y="15499"/>
                  </a:lnTo>
                  <a:lnTo>
                    <a:pt x="7920" y="15499"/>
                  </a:lnTo>
                  <a:lnTo>
                    <a:pt x="7787" y="15045"/>
                  </a:lnTo>
                  <a:lnTo>
                    <a:pt x="7674" y="14592"/>
                  </a:lnTo>
                  <a:lnTo>
                    <a:pt x="7674" y="14592"/>
                  </a:lnTo>
                  <a:lnTo>
                    <a:pt x="7636" y="14592"/>
                  </a:lnTo>
                  <a:lnTo>
                    <a:pt x="7617" y="14573"/>
                  </a:lnTo>
                  <a:lnTo>
                    <a:pt x="7617" y="14573"/>
                  </a:lnTo>
                  <a:lnTo>
                    <a:pt x="7523" y="14232"/>
                  </a:lnTo>
                  <a:lnTo>
                    <a:pt x="7523" y="14232"/>
                  </a:lnTo>
                  <a:lnTo>
                    <a:pt x="7485" y="14081"/>
                  </a:lnTo>
                  <a:lnTo>
                    <a:pt x="7466" y="13911"/>
                  </a:lnTo>
                  <a:lnTo>
                    <a:pt x="7447" y="13741"/>
                  </a:lnTo>
                  <a:lnTo>
                    <a:pt x="7466" y="13590"/>
                  </a:lnTo>
                  <a:lnTo>
                    <a:pt x="7466" y="13590"/>
                  </a:lnTo>
                  <a:lnTo>
                    <a:pt x="7485" y="13495"/>
                  </a:lnTo>
                  <a:lnTo>
                    <a:pt x="7523" y="13420"/>
                  </a:lnTo>
                  <a:lnTo>
                    <a:pt x="7560" y="13344"/>
                  </a:lnTo>
                  <a:lnTo>
                    <a:pt x="7617" y="13287"/>
                  </a:lnTo>
                  <a:lnTo>
                    <a:pt x="7693" y="13231"/>
                  </a:lnTo>
                  <a:lnTo>
                    <a:pt x="7768" y="13193"/>
                  </a:lnTo>
                  <a:lnTo>
                    <a:pt x="7863" y="13174"/>
                  </a:lnTo>
                  <a:lnTo>
                    <a:pt x="7938" y="13174"/>
                  </a:lnTo>
                  <a:lnTo>
                    <a:pt x="7938" y="13174"/>
                  </a:lnTo>
                  <a:lnTo>
                    <a:pt x="8014" y="13174"/>
                  </a:lnTo>
                  <a:lnTo>
                    <a:pt x="8071" y="13212"/>
                  </a:lnTo>
                  <a:lnTo>
                    <a:pt x="8165" y="13306"/>
                  </a:lnTo>
                  <a:lnTo>
                    <a:pt x="8260" y="13401"/>
                  </a:lnTo>
                  <a:lnTo>
                    <a:pt x="8335" y="13514"/>
                  </a:lnTo>
                  <a:lnTo>
                    <a:pt x="8335" y="13514"/>
                  </a:lnTo>
                  <a:lnTo>
                    <a:pt x="8430" y="13647"/>
                  </a:lnTo>
                  <a:lnTo>
                    <a:pt x="8505" y="13798"/>
                  </a:lnTo>
                  <a:lnTo>
                    <a:pt x="8562" y="13949"/>
                  </a:lnTo>
                  <a:lnTo>
                    <a:pt x="8619" y="14100"/>
                  </a:lnTo>
                  <a:lnTo>
                    <a:pt x="8713" y="14421"/>
                  </a:lnTo>
                  <a:lnTo>
                    <a:pt x="8770" y="14762"/>
                  </a:lnTo>
                  <a:lnTo>
                    <a:pt x="8770" y="14762"/>
                  </a:lnTo>
                  <a:close/>
                  <a:moveTo>
                    <a:pt x="5954" y="21641"/>
                  </a:moveTo>
                  <a:lnTo>
                    <a:pt x="5954" y="21641"/>
                  </a:lnTo>
                  <a:lnTo>
                    <a:pt x="6105" y="21547"/>
                  </a:lnTo>
                  <a:lnTo>
                    <a:pt x="6237" y="21490"/>
                  </a:lnTo>
                  <a:lnTo>
                    <a:pt x="6351" y="21452"/>
                  </a:lnTo>
                  <a:lnTo>
                    <a:pt x="6445" y="21452"/>
                  </a:lnTo>
                  <a:lnTo>
                    <a:pt x="6502" y="21490"/>
                  </a:lnTo>
                  <a:lnTo>
                    <a:pt x="6559" y="21547"/>
                  </a:lnTo>
                  <a:lnTo>
                    <a:pt x="6578" y="21623"/>
                  </a:lnTo>
                  <a:lnTo>
                    <a:pt x="6597" y="21717"/>
                  </a:lnTo>
                  <a:lnTo>
                    <a:pt x="6597" y="21830"/>
                  </a:lnTo>
                  <a:lnTo>
                    <a:pt x="6578" y="21944"/>
                  </a:lnTo>
                  <a:lnTo>
                    <a:pt x="6521" y="22190"/>
                  </a:lnTo>
                  <a:lnTo>
                    <a:pt x="6426" y="22435"/>
                  </a:lnTo>
                  <a:lnTo>
                    <a:pt x="6332" y="22624"/>
                  </a:lnTo>
                  <a:lnTo>
                    <a:pt x="6332" y="22624"/>
                  </a:lnTo>
                  <a:lnTo>
                    <a:pt x="6011" y="23210"/>
                  </a:lnTo>
                  <a:lnTo>
                    <a:pt x="5840" y="23475"/>
                  </a:lnTo>
                  <a:lnTo>
                    <a:pt x="5651" y="23758"/>
                  </a:lnTo>
                  <a:lnTo>
                    <a:pt x="5651" y="23758"/>
                  </a:lnTo>
                  <a:lnTo>
                    <a:pt x="5292" y="24193"/>
                  </a:lnTo>
                  <a:lnTo>
                    <a:pt x="4971" y="24647"/>
                  </a:lnTo>
                  <a:lnTo>
                    <a:pt x="4971" y="24647"/>
                  </a:lnTo>
                  <a:lnTo>
                    <a:pt x="4971" y="24666"/>
                  </a:lnTo>
                  <a:lnTo>
                    <a:pt x="4971" y="24666"/>
                  </a:lnTo>
                  <a:lnTo>
                    <a:pt x="4952" y="24684"/>
                  </a:lnTo>
                  <a:lnTo>
                    <a:pt x="4933" y="24703"/>
                  </a:lnTo>
                  <a:lnTo>
                    <a:pt x="4933" y="24703"/>
                  </a:lnTo>
                  <a:lnTo>
                    <a:pt x="4933" y="24703"/>
                  </a:lnTo>
                  <a:lnTo>
                    <a:pt x="4933" y="24703"/>
                  </a:lnTo>
                  <a:lnTo>
                    <a:pt x="4858" y="24817"/>
                  </a:lnTo>
                  <a:lnTo>
                    <a:pt x="4820" y="24930"/>
                  </a:lnTo>
                  <a:lnTo>
                    <a:pt x="4820" y="24930"/>
                  </a:lnTo>
                  <a:lnTo>
                    <a:pt x="4801" y="24949"/>
                  </a:lnTo>
                  <a:lnTo>
                    <a:pt x="4763" y="24949"/>
                  </a:lnTo>
                  <a:lnTo>
                    <a:pt x="4763" y="24949"/>
                  </a:lnTo>
                  <a:lnTo>
                    <a:pt x="4744" y="24930"/>
                  </a:lnTo>
                  <a:lnTo>
                    <a:pt x="4744" y="24892"/>
                  </a:lnTo>
                  <a:lnTo>
                    <a:pt x="4782" y="24798"/>
                  </a:lnTo>
                  <a:lnTo>
                    <a:pt x="4895" y="24628"/>
                  </a:lnTo>
                  <a:lnTo>
                    <a:pt x="4895" y="24628"/>
                  </a:lnTo>
                  <a:lnTo>
                    <a:pt x="4933" y="24061"/>
                  </a:lnTo>
                  <a:lnTo>
                    <a:pt x="4990" y="23475"/>
                  </a:lnTo>
                  <a:lnTo>
                    <a:pt x="5028" y="23191"/>
                  </a:lnTo>
                  <a:lnTo>
                    <a:pt x="5084" y="22908"/>
                  </a:lnTo>
                  <a:lnTo>
                    <a:pt x="5160" y="22624"/>
                  </a:lnTo>
                  <a:lnTo>
                    <a:pt x="5236" y="22341"/>
                  </a:lnTo>
                  <a:lnTo>
                    <a:pt x="5236" y="22341"/>
                  </a:lnTo>
                  <a:lnTo>
                    <a:pt x="5273" y="22246"/>
                  </a:lnTo>
                  <a:lnTo>
                    <a:pt x="5330" y="22133"/>
                  </a:lnTo>
                  <a:lnTo>
                    <a:pt x="5387" y="22038"/>
                  </a:lnTo>
                  <a:lnTo>
                    <a:pt x="5462" y="21963"/>
                  </a:lnTo>
                  <a:lnTo>
                    <a:pt x="5462" y="21963"/>
                  </a:lnTo>
                  <a:lnTo>
                    <a:pt x="5708" y="21812"/>
                  </a:lnTo>
                  <a:lnTo>
                    <a:pt x="5954" y="21641"/>
                  </a:lnTo>
                  <a:lnTo>
                    <a:pt x="5954" y="21641"/>
                  </a:lnTo>
                  <a:close/>
                  <a:moveTo>
                    <a:pt x="23909" y="19657"/>
                  </a:moveTo>
                  <a:lnTo>
                    <a:pt x="23909" y="19657"/>
                  </a:lnTo>
                  <a:lnTo>
                    <a:pt x="23966" y="19922"/>
                  </a:lnTo>
                  <a:lnTo>
                    <a:pt x="23985" y="20111"/>
                  </a:lnTo>
                  <a:lnTo>
                    <a:pt x="23985" y="20300"/>
                  </a:lnTo>
                  <a:lnTo>
                    <a:pt x="23966" y="20470"/>
                  </a:lnTo>
                  <a:lnTo>
                    <a:pt x="23947" y="20545"/>
                  </a:lnTo>
                  <a:lnTo>
                    <a:pt x="23909" y="20602"/>
                  </a:lnTo>
                  <a:lnTo>
                    <a:pt x="23872" y="20659"/>
                  </a:lnTo>
                  <a:lnTo>
                    <a:pt x="23815" y="20696"/>
                  </a:lnTo>
                  <a:lnTo>
                    <a:pt x="23758" y="20715"/>
                  </a:lnTo>
                  <a:lnTo>
                    <a:pt x="23683" y="20715"/>
                  </a:lnTo>
                  <a:lnTo>
                    <a:pt x="23683" y="20715"/>
                  </a:lnTo>
                  <a:lnTo>
                    <a:pt x="23286" y="20545"/>
                  </a:lnTo>
                  <a:lnTo>
                    <a:pt x="22889" y="20356"/>
                  </a:lnTo>
                  <a:lnTo>
                    <a:pt x="22889" y="20356"/>
                  </a:lnTo>
                  <a:lnTo>
                    <a:pt x="22700" y="20243"/>
                  </a:lnTo>
                  <a:lnTo>
                    <a:pt x="22605" y="20167"/>
                  </a:lnTo>
                  <a:lnTo>
                    <a:pt x="22549" y="20092"/>
                  </a:lnTo>
                  <a:lnTo>
                    <a:pt x="22511" y="20016"/>
                  </a:lnTo>
                  <a:lnTo>
                    <a:pt x="22473" y="19922"/>
                  </a:lnTo>
                  <a:lnTo>
                    <a:pt x="22473" y="19808"/>
                  </a:lnTo>
                  <a:lnTo>
                    <a:pt x="22473" y="19695"/>
                  </a:lnTo>
                  <a:lnTo>
                    <a:pt x="22473" y="19695"/>
                  </a:lnTo>
                  <a:lnTo>
                    <a:pt x="22511" y="19430"/>
                  </a:lnTo>
                  <a:lnTo>
                    <a:pt x="22567" y="19165"/>
                  </a:lnTo>
                  <a:lnTo>
                    <a:pt x="22567" y="19165"/>
                  </a:lnTo>
                  <a:lnTo>
                    <a:pt x="22549" y="18787"/>
                  </a:lnTo>
                  <a:lnTo>
                    <a:pt x="22549" y="18598"/>
                  </a:lnTo>
                  <a:lnTo>
                    <a:pt x="22567" y="18409"/>
                  </a:lnTo>
                  <a:lnTo>
                    <a:pt x="22605" y="18220"/>
                  </a:lnTo>
                  <a:lnTo>
                    <a:pt x="22662" y="18050"/>
                  </a:lnTo>
                  <a:lnTo>
                    <a:pt x="22738" y="17861"/>
                  </a:lnTo>
                  <a:lnTo>
                    <a:pt x="22832" y="17710"/>
                  </a:lnTo>
                  <a:lnTo>
                    <a:pt x="22832" y="17710"/>
                  </a:lnTo>
                  <a:lnTo>
                    <a:pt x="22927" y="17578"/>
                  </a:lnTo>
                  <a:lnTo>
                    <a:pt x="23021" y="17502"/>
                  </a:lnTo>
                  <a:lnTo>
                    <a:pt x="23097" y="17446"/>
                  </a:lnTo>
                  <a:lnTo>
                    <a:pt x="23172" y="17427"/>
                  </a:lnTo>
                  <a:lnTo>
                    <a:pt x="23229" y="17427"/>
                  </a:lnTo>
                  <a:lnTo>
                    <a:pt x="23305" y="17464"/>
                  </a:lnTo>
                  <a:lnTo>
                    <a:pt x="23342" y="17502"/>
                  </a:lnTo>
                  <a:lnTo>
                    <a:pt x="23399" y="17578"/>
                  </a:lnTo>
                  <a:lnTo>
                    <a:pt x="23475" y="17748"/>
                  </a:lnTo>
                  <a:lnTo>
                    <a:pt x="23550" y="17956"/>
                  </a:lnTo>
                  <a:lnTo>
                    <a:pt x="23645" y="18334"/>
                  </a:lnTo>
                  <a:lnTo>
                    <a:pt x="23645" y="18334"/>
                  </a:lnTo>
                  <a:lnTo>
                    <a:pt x="23909" y="19657"/>
                  </a:lnTo>
                  <a:lnTo>
                    <a:pt x="23909" y="19657"/>
                  </a:lnTo>
                  <a:close/>
                  <a:moveTo>
                    <a:pt x="19468" y="30581"/>
                  </a:moveTo>
                  <a:lnTo>
                    <a:pt x="19468" y="30581"/>
                  </a:lnTo>
                  <a:lnTo>
                    <a:pt x="19335" y="30525"/>
                  </a:lnTo>
                  <a:lnTo>
                    <a:pt x="19203" y="30468"/>
                  </a:lnTo>
                  <a:lnTo>
                    <a:pt x="18939" y="30317"/>
                  </a:lnTo>
                  <a:lnTo>
                    <a:pt x="18939" y="30317"/>
                  </a:lnTo>
                  <a:lnTo>
                    <a:pt x="18825" y="30222"/>
                  </a:lnTo>
                  <a:lnTo>
                    <a:pt x="18712" y="30109"/>
                  </a:lnTo>
                  <a:lnTo>
                    <a:pt x="18674" y="30052"/>
                  </a:lnTo>
                  <a:lnTo>
                    <a:pt x="18636" y="29977"/>
                  </a:lnTo>
                  <a:lnTo>
                    <a:pt x="18636" y="29901"/>
                  </a:lnTo>
                  <a:lnTo>
                    <a:pt x="18636" y="29825"/>
                  </a:lnTo>
                  <a:lnTo>
                    <a:pt x="18636" y="29825"/>
                  </a:lnTo>
                  <a:lnTo>
                    <a:pt x="18674" y="29731"/>
                  </a:lnTo>
                  <a:lnTo>
                    <a:pt x="18712" y="29636"/>
                  </a:lnTo>
                  <a:lnTo>
                    <a:pt x="18844" y="29485"/>
                  </a:lnTo>
                  <a:lnTo>
                    <a:pt x="18995" y="29334"/>
                  </a:lnTo>
                  <a:lnTo>
                    <a:pt x="19146" y="29202"/>
                  </a:lnTo>
                  <a:lnTo>
                    <a:pt x="19146" y="29202"/>
                  </a:lnTo>
                  <a:lnTo>
                    <a:pt x="19392" y="28994"/>
                  </a:lnTo>
                  <a:lnTo>
                    <a:pt x="19392" y="28994"/>
                  </a:lnTo>
                  <a:lnTo>
                    <a:pt x="19411" y="28994"/>
                  </a:lnTo>
                  <a:lnTo>
                    <a:pt x="19411" y="28994"/>
                  </a:lnTo>
                  <a:lnTo>
                    <a:pt x="20073" y="28918"/>
                  </a:lnTo>
                  <a:lnTo>
                    <a:pt x="20073" y="28918"/>
                  </a:lnTo>
                  <a:lnTo>
                    <a:pt x="20129" y="28937"/>
                  </a:lnTo>
                  <a:lnTo>
                    <a:pt x="20129" y="28937"/>
                  </a:lnTo>
                  <a:lnTo>
                    <a:pt x="20280" y="28956"/>
                  </a:lnTo>
                  <a:lnTo>
                    <a:pt x="20337" y="28994"/>
                  </a:lnTo>
                  <a:lnTo>
                    <a:pt x="20375" y="29032"/>
                  </a:lnTo>
                  <a:lnTo>
                    <a:pt x="20413" y="29088"/>
                  </a:lnTo>
                  <a:lnTo>
                    <a:pt x="20451" y="29145"/>
                  </a:lnTo>
                  <a:lnTo>
                    <a:pt x="20451" y="29202"/>
                  </a:lnTo>
                  <a:lnTo>
                    <a:pt x="20451" y="29277"/>
                  </a:lnTo>
                  <a:lnTo>
                    <a:pt x="20451" y="29277"/>
                  </a:lnTo>
                  <a:lnTo>
                    <a:pt x="20432" y="29447"/>
                  </a:lnTo>
                  <a:lnTo>
                    <a:pt x="20375" y="29655"/>
                  </a:lnTo>
                  <a:lnTo>
                    <a:pt x="20280" y="29863"/>
                  </a:lnTo>
                  <a:lnTo>
                    <a:pt x="20167" y="30090"/>
                  </a:lnTo>
                  <a:lnTo>
                    <a:pt x="20035" y="30279"/>
                  </a:lnTo>
                  <a:lnTo>
                    <a:pt x="19884" y="30449"/>
                  </a:lnTo>
                  <a:lnTo>
                    <a:pt x="19789" y="30506"/>
                  </a:lnTo>
                  <a:lnTo>
                    <a:pt x="19713" y="30544"/>
                  </a:lnTo>
                  <a:lnTo>
                    <a:pt x="19619" y="30581"/>
                  </a:lnTo>
                  <a:lnTo>
                    <a:pt x="19543" y="30581"/>
                  </a:lnTo>
                  <a:lnTo>
                    <a:pt x="19543" y="30581"/>
                  </a:lnTo>
                  <a:lnTo>
                    <a:pt x="19468" y="30581"/>
                  </a:lnTo>
                  <a:lnTo>
                    <a:pt x="19468" y="30581"/>
                  </a:lnTo>
                  <a:close/>
                  <a:moveTo>
                    <a:pt x="16652" y="27463"/>
                  </a:moveTo>
                  <a:lnTo>
                    <a:pt x="16652" y="27463"/>
                  </a:lnTo>
                  <a:lnTo>
                    <a:pt x="16822" y="27425"/>
                  </a:lnTo>
                  <a:lnTo>
                    <a:pt x="17048" y="27406"/>
                  </a:lnTo>
                  <a:lnTo>
                    <a:pt x="17294" y="27387"/>
                  </a:lnTo>
                  <a:lnTo>
                    <a:pt x="17540" y="27387"/>
                  </a:lnTo>
                  <a:lnTo>
                    <a:pt x="17767" y="27406"/>
                  </a:lnTo>
                  <a:lnTo>
                    <a:pt x="17880" y="27444"/>
                  </a:lnTo>
                  <a:lnTo>
                    <a:pt x="17956" y="27482"/>
                  </a:lnTo>
                  <a:lnTo>
                    <a:pt x="18031" y="27520"/>
                  </a:lnTo>
                  <a:lnTo>
                    <a:pt x="18088" y="27576"/>
                  </a:lnTo>
                  <a:lnTo>
                    <a:pt x="18107" y="27652"/>
                  </a:lnTo>
                  <a:lnTo>
                    <a:pt x="18107" y="27727"/>
                  </a:lnTo>
                  <a:lnTo>
                    <a:pt x="18107" y="27727"/>
                  </a:lnTo>
                  <a:lnTo>
                    <a:pt x="18050" y="27898"/>
                  </a:lnTo>
                  <a:lnTo>
                    <a:pt x="17956" y="28068"/>
                  </a:lnTo>
                  <a:lnTo>
                    <a:pt x="17823" y="28257"/>
                  </a:lnTo>
                  <a:lnTo>
                    <a:pt x="17672" y="28427"/>
                  </a:lnTo>
                  <a:lnTo>
                    <a:pt x="17351" y="28748"/>
                  </a:lnTo>
                  <a:lnTo>
                    <a:pt x="17048" y="29013"/>
                  </a:lnTo>
                  <a:lnTo>
                    <a:pt x="17048" y="29013"/>
                  </a:lnTo>
                  <a:lnTo>
                    <a:pt x="16822" y="29221"/>
                  </a:lnTo>
                  <a:lnTo>
                    <a:pt x="16557" y="29428"/>
                  </a:lnTo>
                  <a:lnTo>
                    <a:pt x="16425" y="29523"/>
                  </a:lnTo>
                  <a:lnTo>
                    <a:pt x="16274" y="29599"/>
                  </a:lnTo>
                  <a:lnTo>
                    <a:pt x="16122" y="29655"/>
                  </a:lnTo>
                  <a:lnTo>
                    <a:pt x="15971" y="29674"/>
                  </a:lnTo>
                  <a:lnTo>
                    <a:pt x="15971" y="29674"/>
                  </a:lnTo>
                  <a:lnTo>
                    <a:pt x="15839" y="29655"/>
                  </a:lnTo>
                  <a:lnTo>
                    <a:pt x="15725" y="29636"/>
                  </a:lnTo>
                  <a:lnTo>
                    <a:pt x="15631" y="29617"/>
                  </a:lnTo>
                  <a:lnTo>
                    <a:pt x="15555" y="29561"/>
                  </a:lnTo>
                  <a:lnTo>
                    <a:pt x="15499" y="29504"/>
                  </a:lnTo>
                  <a:lnTo>
                    <a:pt x="15461" y="29410"/>
                  </a:lnTo>
                  <a:lnTo>
                    <a:pt x="15442" y="29296"/>
                  </a:lnTo>
                  <a:lnTo>
                    <a:pt x="15442" y="29164"/>
                  </a:lnTo>
                  <a:lnTo>
                    <a:pt x="15442" y="29164"/>
                  </a:lnTo>
                  <a:lnTo>
                    <a:pt x="15480" y="28824"/>
                  </a:lnTo>
                  <a:lnTo>
                    <a:pt x="15480" y="28824"/>
                  </a:lnTo>
                  <a:lnTo>
                    <a:pt x="15518" y="28559"/>
                  </a:lnTo>
                  <a:lnTo>
                    <a:pt x="15536" y="28427"/>
                  </a:lnTo>
                  <a:lnTo>
                    <a:pt x="15593" y="28313"/>
                  </a:lnTo>
                  <a:lnTo>
                    <a:pt x="15593" y="28313"/>
                  </a:lnTo>
                  <a:lnTo>
                    <a:pt x="15688" y="28200"/>
                  </a:lnTo>
                  <a:lnTo>
                    <a:pt x="15896" y="27992"/>
                  </a:lnTo>
                  <a:lnTo>
                    <a:pt x="16141" y="27784"/>
                  </a:lnTo>
                  <a:lnTo>
                    <a:pt x="16255" y="27709"/>
                  </a:lnTo>
                  <a:lnTo>
                    <a:pt x="16368" y="27652"/>
                  </a:lnTo>
                  <a:lnTo>
                    <a:pt x="16368" y="27652"/>
                  </a:lnTo>
                  <a:lnTo>
                    <a:pt x="16349" y="27633"/>
                  </a:lnTo>
                  <a:lnTo>
                    <a:pt x="16368" y="27614"/>
                  </a:lnTo>
                  <a:lnTo>
                    <a:pt x="16406" y="27576"/>
                  </a:lnTo>
                  <a:lnTo>
                    <a:pt x="16519" y="27520"/>
                  </a:lnTo>
                  <a:lnTo>
                    <a:pt x="16519" y="27520"/>
                  </a:lnTo>
                  <a:lnTo>
                    <a:pt x="16576" y="27501"/>
                  </a:lnTo>
                  <a:lnTo>
                    <a:pt x="16576" y="27501"/>
                  </a:lnTo>
                  <a:lnTo>
                    <a:pt x="16595" y="27463"/>
                  </a:lnTo>
                  <a:lnTo>
                    <a:pt x="16595" y="27463"/>
                  </a:lnTo>
                  <a:lnTo>
                    <a:pt x="16652" y="27463"/>
                  </a:lnTo>
                  <a:lnTo>
                    <a:pt x="16652" y="27463"/>
                  </a:lnTo>
                  <a:lnTo>
                    <a:pt x="16652" y="27463"/>
                  </a:lnTo>
                  <a:lnTo>
                    <a:pt x="16652" y="27463"/>
                  </a:lnTo>
                  <a:lnTo>
                    <a:pt x="16652" y="27463"/>
                  </a:lnTo>
                  <a:lnTo>
                    <a:pt x="16652" y="27463"/>
                  </a:lnTo>
                  <a:lnTo>
                    <a:pt x="16652" y="27463"/>
                  </a:lnTo>
                  <a:lnTo>
                    <a:pt x="16652" y="27463"/>
                  </a:lnTo>
                  <a:close/>
                  <a:moveTo>
                    <a:pt x="10774" y="34475"/>
                  </a:moveTo>
                  <a:lnTo>
                    <a:pt x="10774" y="34475"/>
                  </a:lnTo>
                  <a:lnTo>
                    <a:pt x="10774" y="34664"/>
                  </a:lnTo>
                  <a:lnTo>
                    <a:pt x="10755" y="34872"/>
                  </a:lnTo>
                  <a:lnTo>
                    <a:pt x="10717" y="35080"/>
                  </a:lnTo>
                  <a:lnTo>
                    <a:pt x="10660" y="35288"/>
                  </a:lnTo>
                  <a:lnTo>
                    <a:pt x="10566" y="35458"/>
                  </a:lnTo>
                  <a:lnTo>
                    <a:pt x="10452" y="35628"/>
                  </a:lnTo>
                  <a:lnTo>
                    <a:pt x="10320" y="35779"/>
                  </a:lnTo>
                  <a:lnTo>
                    <a:pt x="10150" y="35911"/>
                  </a:lnTo>
                  <a:lnTo>
                    <a:pt x="10150" y="35911"/>
                  </a:lnTo>
                  <a:lnTo>
                    <a:pt x="9980" y="35968"/>
                  </a:lnTo>
                  <a:lnTo>
                    <a:pt x="9810" y="36006"/>
                  </a:lnTo>
                  <a:lnTo>
                    <a:pt x="9639" y="36025"/>
                  </a:lnTo>
                  <a:lnTo>
                    <a:pt x="9450" y="36025"/>
                  </a:lnTo>
                  <a:lnTo>
                    <a:pt x="9450" y="36025"/>
                  </a:lnTo>
                  <a:lnTo>
                    <a:pt x="9054" y="36006"/>
                  </a:lnTo>
                  <a:lnTo>
                    <a:pt x="8657" y="35949"/>
                  </a:lnTo>
                  <a:lnTo>
                    <a:pt x="8260" y="35892"/>
                  </a:lnTo>
                  <a:lnTo>
                    <a:pt x="8071" y="35836"/>
                  </a:lnTo>
                  <a:lnTo>
                    <a:pt x="7882" y="35779"/>
                  </a:lnTo>
                  <a:lnTo>
                    <a:pt x="7882" y="35779"/>
                  </a:lnTo>
                  <a:lnTo>
                    <a:pt x="7768" y="35741"/>
                  </a:lnTo>
                  <a:lnTo>
                    <a:pt x="7693" y="35685"/>
                  </a:lnTo>
                  <a:lnTo>
                    <a:pt x="7598" y="35628"/>
                  </a:lnTo>
                  <a:lnTo>
                    <a:pt x="7523" y="35552"/>
                  </a:lnTo>
                  <a:lnTo>
                    <a:pt x="7466" y="35477"/>
                  </a:lnTo>
                  <a:lnTo>
                    <a:pt x="7409" y="35401"/>
                  </a:lnTo>
                  <a:lnTo>
                    <a:pt x="7371" y="35325"/>
                  </a:lnTo>
                  <a:lnTo>
                    <a:pt x="7334" y="35231"/>
                  </a:lnTo>
                  <a:lnTo>
                    <a:pt x="7315" y="35136"/>
                  </a:lnTo>
                  <a:lnTo>
                    <a:pt x="7315" y="35042"/>
                  </a:lnTo>
                  <a:lnTo>
                    <a:pt x="7315" y="34947"/>
                  </a:lnTo>
                  <a:lnTo>
                    <a:pt x="7334" y="34872"/>
                  </a:lnTo>
                  <a:lnTo>
                    <a:pt x="7371" y="34777"/>
                  </a:lnTo>
                  <a:lnTo>
                    <a:pt x="7428" y="34683"/>
                  </a:lnTo>
                  <a:lnTo>
                    <a:pt x="7504" y="34607"/>
                  </a:lnTo>
                  <a:lnTo>
                    <a:pt x="7579" y="34532"/>
                  </a:lnTo>
                  <a:lnTo>
                    <a:pt x="7579" y="34532"/>
                  </a:lnTo>
                  <a:lnTo>
                    <a:pt x="7749" y="34437"/>
                  </a:lnTo>
                  <a:lnTo>
                    <a:pt x="7901" y="34343"/>
                  </a:lnTo>
                  <a:lnTo>
                    <a:pt x="8241" y="34191"/>
                  </a:lnTo>
                  <a:lnTo>
                    <a:pt x="8940" y="33908"/>
                  </a:lnTo>
                  <a:lnTo>
                    <a:pt x="8940" y="33908"/>
                  </a:lnTo>
                  <a:lnTo>
                    <a:pt x="9450" y="33719"/>
                  </a:lnTo>
                  <a:lnTo>
                    <a:pt x="9450" y="33719"/>
                  </a:lnTo>
                  <a:lnTo>
                    <a:pt x="9583" y="33662"/>
                  </a:lnTo>
                  <a:lnTo>
                    <a:pt x="9658" y="33662"/>
                  </a:lnTo>
                  <a:lnTo>
                    <a:pt x="9734" y="33662"/>
                  </a:lnTo>
                  <a:lnTo>
                    <a:pt x="9734" y="33662"/>
                  </a:lnTo>
                  <a:lnTo>
                    <a:pt x="9942" y="33605"/>
                  </a:lnTo>
                  <a:lnTo>
                    <a:pt x="10150" y="33568"/>
                  </a:lnTo>
                  <a:lnTo>
                    <a:pt x="10263" y="33568"/>
                  </a:lnTo>
                  <a:lnTo>
                    <a:pt x="10377" y="33587"/>
                  </a:lnTo>
                  <a:lnTo>
                    <a:pt x="10471" y="33605"/>
                  </a:lnTo>
                  <a:lnTo>
                    <a:pt x="10585" y="33643"/>
                  </a:lnTo>
                  <a:lnTo>
                    <a:pt x="10585" y="33643"/>
                  </a:lnTo>
                  <a:lnTo>
                    <a:pt x="10641" y="33719"/>
                  </a:lnTo>
                  <a:lnTo>
                    <a:pt x="10679" y="33813"/>
                  </a:lnTo>
                  <a:lnTo>
                    <a:pt x="10717" y="33908"/>
                  </a:lnTo>
                  <a:lnTo>
                    <a:pt x="10736" y="34021"/>
                  </a:lnTo>
                  <a:lnTo>
                    <a:pt x="10755" y="34267"/>
                  </a:lnTo>
                  <a:lnTo>
                    <a:pt x="10774" y="34475"/>
                  </a:lnTo>
                  <a:lnTo>
                    <a:pt x="10774" y="34475"/>
                  </a:lnTo>
                  <a:close/>
                  <a:moveTo>
                    <a:pt x="24552" y="47724"/>
                  </a:moveTo>
                  <a:lnTo>
                    <a:pt x="24552" y="47724"/>
                  </a:lnTo>
                  <a:lnTo>
                    <a:pt x="24344" y="47686"/>
                  </a:lnTo>
                  <a:lnTo>
                    <a:pt x="24155" y="47611"/>
                  </a:lnTo>
                  <a:lnTo>
                    <a:pt x="23777" y="47441"/>
                  </a:lnTo>
                  <a:lnTo>
                    <a:pt x="23777" y="47441"/>
                  </a:lnTo>
                  <a:lnTo>
                    <a:pt x="23210" y="47195"/>
                  </a:lnTo>
                  <a:lnTo>
                    <a:pt x="22662" y="46968"/>
                  </a:lnTo>
                  <a:lnTo>
                    <a:pt x="22662" y="46968"/>
                  </a:lnTo>
                  <a:lnTo>
                    <a:pt x="22284" y="46798"/>
                  </a:lnTo>
                  <a:lnTo>
                    <a:pt x="21944" y="46628"/>
                  </a:lnTo>
                  <a:lnTo>
                    <a:pt x="21660" y="46439"/>
                  </a:lnTo>
                  <a:lnTo>
                    <a:pt x="21509" y="46344"/>
                  </a:lnTo>
                  <a:lnTo>
                    <a:pt x="21396" y="46231"/>
                  </a:lnTo>
                  <a:lnTo>
                    <a:pt x="21282" y="46118"/>
                  </a:lnTo>
                  <a:lnTo>
                    <a:pt x="21169" y="45985"/>
                  </a:lnTo>
                  <a:lnTo>
                    <a:pt x="21074" y="45853"/>
                  </a:lnTo>
                  <a:lnTo>
                    <a:pt x="20980" y="45702"/>
                  </a:lnTo>
                  <a:lnTo>
                    <a:pt x="20904" y="45532"/>
                  </a:lnTo>
                  <a:lnTo>
                    <a:pt x="20829" y="45362"/>
                  </a:lnTo>
                  <a:lnTo>
                    <a:pt x="20753" y="45154"/>
                  </a:lnTo>
                  <a:lnTo>
                    <a:pt x="20696" y="44965"/>
                  </a:lnTo>
                  <a:lnTo>
                    <a:pt x="20696" y="44965"/>
                  </a:lnTo>
                  <a:lnTo>
                    <a:pt x="20658" y="44776"/>
                  </a:lnTo>
                  <a:lnTo>
                    <a:pt x="20621" y="44606"/>
                  </a:lnTo>
                  <a:lnTo>
                    <a:pt x="20602" y="44417"/>
                  </a:lnTo>
                  <a:lnTo>
                    <a:pt x="20602" y="44246"/>
                  </a:lnTo>
                  <a:lnTo>
                    <a:pt x="20621" y="44057"/>
                  </a:lnTo>
                  <a:lnTo>
                    <a:pt x="20658" y="43887"/>
                  </a:lnTo>
                  <a:lnTo>
                    <a:pt x="20715" y="43717"/>
                  </a:lnTo>
                  <a:lnTo>
                    <a:pt x="20791" y="43547"/>
                  </a:lnTo>
                  <a:lnTo>
                    <a:pt x="20791" y="43547"/>
                  </a:lnTo>
                  <a:lnTo>
                    <a:pt x="21055" y="43150"/>
                  </a:lnTo>
                  <a:lnTo>
                    <a:pt x="21320" y="42772"/>
                  </a:lnTo>
                  <a:lnTo>
                    <a:pt x="21320" y="42772"/>
                  </a:lnTo>
                  <a:lnTo>
                    <a:pt x="21792" y="42262"/>
                  </a:lnTo>
                  <a:lnTo>
                    <a:pt x="21792" y="42262"/>
                  </a:lnTo>
                  <a:lnTo>
                    <a:pt x="22492" y="41449"/>
                  </a:lnTo>
                  <a:lnTo>
                    <a:pt x="22492" y="41449"/>
                  </a:lnTo>
                  <a:lnTo>
                    <a:pt x="22605" y="41449"/>
                  </a:lnTo>
                  <a:lnTo>
                    <a:pt x="22719" y="41487"/>
                  </a:lnTo>
                  <a:lnTo>
                    <a:pt x="22813" y="41525"/>
                  </a:lnTo>
                  <a:lnTo>
                    <a:pt x="22908" y="41563"/>
                  </a:lnTo>
                  <a:lnTo>
                    <a:pt x="22908" y="41563"/>
                  </a:lnTo>
                  <a:lnTo>
                    <a:pt x="23021" y="41638"/>
                  </a:lnTo>
                  <a:lnTo>
                    <a:pt x="23116" y="41714"/>
                  </a:lnTo>
                  <a:lnTo>
                    <a:pt x="23286" y="41903"/>
                  </a:lnTo>
                  <a:lnTo>
                    <a:pt x="23437" y="42111"/>
                  </a:lnTo>
                  <a:lnTo>
                    <a:pt x="23550" y="42319"/>
                  </a:lnTo>
                  <a:lnTo>
                    <a:pt x="23664" y="42564"/>
                  </a:lnTo>
                  <a:lnTo>
                    <a:pt x="23739" y="42791"/>
                  </a:lnTo>
                  <a:lnTo>
                    <a:pt x="23890" y="43283"/>
                  </a:lnTo>
                  <a:lnTo>
                    <a:pt x="23890" y="43283"/>
                  </a:lnTo>
                  <a:lnTo>
                    <a:pt x="23985" y="43604"/>
                  </a:lnTo>
                  <a:lnTo>
                    <a:pt x="24098" y="43925"/>
                  </a:lnTo>
                  <a:lnTo>
                    <a:pt x="24325" y="44549"/>
                  </a:lnTo>
                  <a:lnTo>
                    <a:pt x="24552" y="45173"/>
                  </a:lnTo>
                  <a:lnTo>
                    <a:pt x="24665" y="45494"/>
                  </a:lnTo>
                  <a:lnTo>
                    <a:pt x="24760" y="45815"/>
                  </a:lnTo>
                  <a:lnTo>
                    <a:pt x="24760" y="45815"/>
                  </a:lnTo>
                  <a:lnTo>
                    <a:pt x="24835" y="46099"/>
                  </a:lnTo>
                  <a:lnTo>
                    <a:pt x="24892" y="46382"/>
                  </a:lnTo>
                  <a:lnTo>
                    <a:pt x="24930" y="46666"/>
                  </a:lnTo>
                  <a:lnTo>
                    <a:pt x="24949" y="46949"/>
                  </a:lnTo>
                  <a:lnTo>
                    <a:pt x="24949" y="46949"/>
                  </a:lnTo>
                  <a:lnTo>
                    <a:pt x="24968" y="47195"/>
                  </a:lnTo>
                  <a:lnTo>
                    <a:pt x="24968" y="47327"/>
                  </a:lnTo>
                  <a:lnTo>
                    <a:pt x="24930" y="47460"/>
                  </a:lnTo>
                  <a:lnTo>
                    <a:pt x="24892" y="47573"/>
                  </a:lnTo>
                  <a:lnTo>
                    <a:pt x="24835" y="47649"/>
                  </a:lnTo>
                  <a:lnTo>
                    <a:pt x="24779" y="47686"/>
                  </a:lnTo>
                  <a:lnTo>
                    <a:pt x="24741" y="47724"/>
                  </a:lnTo>
                  <a:lnTo>
                    <a:pt x="24684" y="47724"/>
                  </a:lnTo>
                  <a:lnTo>
                    <a:pt x="24609" y="47743"/>
                  </a:lnTo>
                  <a:lnTo>
                    <a:pt x="24609" y="47743"/>
                  </a:lnTo>
                  <a:lnTo>
                    <a:pt x="24552" y="47724"/>
                  </a:lnTo>
                  <a:lnTo>
                    <a:pt x="24552" y="47724"/>
                  </a:lnTo>
                  <a:close/>
                  <a:moveTo>
                    <a:pt x="16444" y="44360"/>
                  </a:moveTo>
                  <a:lnTo>
                    <a:pt x="16444" y="44360"/>
                  </a:lnTo>
                  <a:lnTo>
                    <a:pt x="16500" y="44624"/>
                  </a:lnTo>
                  <a:lnTo>
                    <a:pt x="16500" y="44889"/>
                  </a:lnTo>
                  <a:lnTo>
                    <a:pt x="16481" y="45154"/>
                  </a:lnTo>
                  <a:lnTo>
                    <a:pt x="16406" y="45418"/>
                  </a:lnTo>
                  <a:lnTo>
                    <a:pt x="16406" y="45418"/>
                  </a:lnTo>
                  <a:lnTo>
                    <a:pt x="16349" y="45588"/>
                  </a:lnTo>
                  <a:lnTo>
                    <a:pt x="16274" y="45759"/>
                  </a:lnTo>
                  <a:lnTo>
                    <a:pt x="16179" y="45910"/>
                  </a:lnTo>
                  <a:lnTo>
                    <a:pt x="16085" y="46061"/>
                  </a:lnTo>
                  <a:lnTo>
                    <a:pt x="15990" y="46212"/>
                  </a:lnTo>
                  <a:lnTo>
                    <a:pt x="15858" y="46363"/>
                  </a:lnTo>
                  <a:lnTo>
                    <a:pt x="15744" y="46496"/>
                  </a:lnTo>
                  <a:lnTo>
                    <a:pt x="15593" y="46609"/>
                  </a:lnTo>
                  <a:lnTo>
                    <a:pt x="15593" y="46609"/>
                  </a:lnTo>
                  <a:lnTo>
                    <a:pt x="15385" y="46779"/>
                  </a:lnTo>
                  <a:lnTo>
                    <a:pt x="15158" y="46949"/>
                  </a:lnTo>
                  <a:lnTo>
                    <a:pt x="15045" y="47006"/>
                  </a:lnTo>
                  <a:lnTo>
                    <a:pt x="14932" y="47063"/>
                  </a:lnTo>
                  <a:lnTo>
                    <a:pt x="14799" y="47100"/>
                  </a:lnTo>
                  <a:lnTo>
                    <a:pt x="14667" y="47100"/>
                  </a:lnTo>
                  <a:lnTo>
                    <a:pt x="14667" y="47100"/>
                  </a:lnTo>
                  <a:lnTo>
                    <a:pt x="14554" y="47063"/>
                  </a:lnTo>
                  <a:lnTo>
                    <a:pt x="14459" y="47006"/>
                  </a:lnTo>
                  <a:lnTo>
                    <a:pt x="14251" y="46874"/>
                  </a:lnTo>
                  <a:lnTo>
                    <a:pt x="14081" y="46722"/>
                  </a:lnTo>
                  <a:lnTo>
                    <a:pt x="13911" y="46571"/>
                  </a:lnTo>
                  <a:lnTo>
                    <a:pt x="13911" y="46571"/>
                  </a:lnTo>
                  <a:lnTo>
                    <a:pt x="13760" y="46420"/>
                  </a:lnTo>
                  <a:lnTo>
                    <a:pt x="13627" y="46250"/>
                  </a:lnTo>
                  <a:lnTo>
                    <a:pt x="13514" y="46042"/>
                  </a:lnTo>
                  <a:lnTo>
                    <a:pt x="13420" y="45834"/>
                  </a:lnTo>
                  <a:lnTo>
                    <a:pt x="13401" y="45740"/>
                  </a:lnTo>
                  <a:lnTo>
                    <a:pt x="13382" y="45626"/>
                  </a:lnTo>
                  <a:lnTo>
                    <a:pt x="13382" y="45532"/>
                  </a:lnTo>
                  <a:lnTo>
                    <a:pt x="13401" y="45418"/>
                  </a:lnTo>
                  <a:lnTo>
                    <a:pt x="13438" y="45324"/>
                  </a:lnTo>
                  <a:lnTo>
                    <a:pt x="13476" y="45229"/>
                  </a:lnTo>
                  <a:lnTo>
                    <a:pt x="13533" y="45135"/>
                  </a:lnTo>
                  <a:lnTo>
                    <a:pt x="13627" y="45059"/>
                  </a:lnTo>
                  <a:lnTo>
                    <a:pt x="13627" y="45059"/>
                  </a:lnTo>
                  <a:lnTo>
                    <a:pt x="14043" y="44757"/>
                  </a:lnTo>
                  <a:lnTo>
                    <a:pt x="14478" y="44492"/>
                  </a:lnTo>
                  <a:lnTo>
                    <a:pt x="14932" y="44246"/>
                  </a:lnTo>
                  <a:lnTo>
                    <a:pt x="15404" y="44057"/>
                  </a:lnTo>
                  <a:lnTo>
                    <a:pt x="15404" y="44057"/>
                  </a:lnTo>
                  <a:lnTo>
                    <a:pt x="15593" y="44001"/>
                  </a:lnTo>
                  <a:lnTo>
                    <a:pt x="15782" y="43944"/>
                  </a:lnTo>
                  <a:lnTo>
                    <a:pt x="15782" y="43944"/>
                  </a:lnTo>
                  <a:lnTo>
                    <a:pt x="15801" y="43944"/>
                  </a:lnTo>
                  <a:lnTo>
                    <a:pt x="15820" y="43963"/>
                  </a:lnTo>
                  <a:lnTo>
                    <a:pt x="15820" y="43963"/>
                  </a:lnTo>
                  <a:lnTo>
                    <a:pt x="15933" y="43944"/>
                  </a:lnTo>
                  <a:lnTo>
                    <a:pt x="16047" y="43963"/>
                  </a:lnTo>
                  <a:lnTo>
                    <a:pt x="16141" y="43982"/>
                  </a:lnTo>
                  <a:lnTo>
                    <a:pt x="16217" y="44020"/>
                  </a:lnTo>
                  <a:lnTo>
                    <a:pt x="16311" y="44076"/>
                  </a:lnTo>
                  <a:lnTo>
                    <a:pt x="16368" y="44152"/>
                  </a:lnTo>
                  <a:lnTo>
                    <a:pt x="16406" y="44246"/>
                  </a:lnTo>
                  <a:lnTo>
                    <a:pt x="16444" y="44360"/>
                  </a:lnTo>
                  <a:lnTo>
                    <a:pt x="16444" y="44360"/>
                  </a:lnTo>
                  <a:close/>
                  <a:moveTo>
                    <a:pt x="2665" y="62580"/>
                  </a:moveTo>
                  <a:lnTo>
                    <a:pt x="2665" y="62580"/>
                  </a:lnTo>
                  <a:lnTo>
                    <a:pt x="2760" y="62693"/>
                  </a:lnTo>
                  <a:lnTo>
                    <a:pt x="2816" y="62826"/>
                  </a:lnTo>
                  <a:lnTo>
                    <a:pt x="2835" y="62901"/>
                  </a:lnTo>
                  <a:lnTo>
                    <a:pt x="2854" y="62977"/>
                  </a:lnTo>
                  <a:lnTo>
                    <a:pt x="2854" y="63052"/>
                  </a:lnTo>
                  <a:lnTo>
                    <a:pt x="2835" y="63128"/>
                  </a:lnTo>
                  <a:lnTo>
                    <a:pt x="2835" y="63128"/>
                  </a:lnTo>
                  <a:lnTo>
                    <a:pt x="2703" y="63468"/>
                  </a:lnTo>
                  <a:lnTo>
                    <a:pt x="2571" y="63790"/>
                  </a:lnTo>
                  <a:lnTo>
                    <a:pt x="2571" y="63790"/>
                  </a:lnTo>
                  <a:lnTo>
                    <a:pt x="2514" y="63903"/>
                  </a:lnTo>
                  <a:lnTo>
                    <a:pt x="2438" y="64016"/>
                  </a:lnTo>
                  <a:lnTo>
                    <a:pt x="2401" y="64054"/>
                  </a:lnTo>
                  <a:lnTo>
                    <a:pt x="2344" y="64092"/>
                  </a:lnTo>
                  <a:lnTo>
                    <a:pt x="2287" y="64111"/>
                  </a:lnTo>
                  <a:lnTo>
                    <a:pt x="2230" y="64111"/>
                  </a:lnTo>
                  <a:lnTo>
                    <a:pt x="2230" y="64111"/>
                  </a:lnTo>
                  <a:lnTo>
                    <a:pt x="2079" y="64073"/>
                  </a:lnTo>
                  <a:lnTo>
                    <a:pt x="1947" y="64035"/>
                  </a:lnTo>
                  <a:lnTo>
                    <a:pt x="1815" y="63998"/>
                  </a:lnTo>
                  <a:lnTo>
                    <a:pt x="1682" y="63960"/>
                  </a:lnTo>
                  <a:lnTo>
                    <a:pt x="1682" y="63960"/>
                  </a:lnTo>
                  <a:lnTo>
                    <a:pt x="1512" y="63922"/>
                  </a:lnTo>
                  <a:lnTo>
                    <a:pt x="1323" y="63903"/>
                  </a:lnTo>
                  <a:lnTo>
                    <a:pt x="983" y="63903"/>
                  </a:lnTo>
                  <a:lnTo>
                    <a:pt x="983" y="63903"/>
                  </a:lnTo>
                  <a:lnTo>
                    <a:pt x="870" y="63922"/>
                  </a:lnTo>
                  <a:lnTo>
                    <a:pt x="870" y="63922"/>
                  </a:lnTo>
                  <a:lnTo>
                    <a:pt x="529" y="63941"/>
                  </a:lnTo>
                  <a:lnTo>
                    <a:pt x="208" y="63998"/>
                  </a:lnTo>
                  <a:lnTo>
                    <a:pt x="208" y="63998"/>
                  </a:lnTo>
                  <a:lnTo>
                    <a:pt x="38" y="64035"/>
                  </a:lnTo>
                  <a:lnTo>
                    <a:pt x="38" y="64035"/>
                  </a:lnTo>
                  <a:lnTo>
                    <a:pt x="19" y="64035"/>
                  </a:lnTo>
                  <a:lnTo>
                    <a:pt x="0" y="64016"/>
                  </a:lnTo>
                  <a:lnTo>
                    <a:pt x="0" y="64016"/>
                  </a:lnTo>
                  <a:lnTo>
                    <a:pt x="0" y="63998"/>
                  </a:lnTo>
                  <a:lnTo>
                    <a:pt x="19" y="63979"/>
                  </a:lnTo>
                  <a:lnTo>
                    <a:pt x="95" y="63960"/>
                  </a:lnTo>
                  <a:lnTo>
                    <a:pt x="359" y="63903"/>
                  </a:lnTo>
                  <a:lnTo>
                    <a:pt x="870" y="63846"/>
                  </a:lnTo>
                  <a:lnTo>
                    <a:pt x="870" y="61238"/>
                  </a:lnTo>
                  <a:lnTo>
                    <a:pt x="870" y="61238"/>
                  </a:lnTo>
                  <a:lnTo>
                    <a:pt x="624" y="61219"/>
                  </a:lnTo>
                  <a:lnTo>
                    <a:pt x="397" y="61200"/>
                  </a:lnTo>
                  <a:lnTo>
                    <a:pt x="397" y="61200"/>
                  </a:lnTo>
                  <a:lnTo>
                    <a:pt x="359" y="61181"/>
                  </a:lnTo>
                  <a:lnTo>
                    <a:pt x="359" y="61162"/>
                  </a:lnTo>
                  <a:lnTo>
                    <a:pt x="359" y="61125"/>
                  </a:lnTo>
                  <a:lnTo>
                    <a:pt x="397" y="61125"/>
                  </a:lnTo>
                  <a:lnTo>
                    <a:pt x="397" y="61125"/>
                  </a:lnTo>
                  <a:lnTo>
                    <a:pt x="492" y="61125"/>
                  </a:lnTo>
                  <a:lnTo>
                    <a:pt x="492" y="61125"/>
                  </a:lnTo>
                  <a:lnTo>
                    <a:pt x="870" y="61162"/>
                  </a:lnTo>
                  <a:lnTo>
                    <a:pt x="870" y="61162"/>
                  </a:lnTo>
                  <a:lnTo>
                    <a:pt x="1059" y="61162"/>
                  </a:lnTo>
                  <a:lnTo>
                    <a:pt x="1229" y="61200"/>
                  </a:lnTo>
                  <a:lnTo>
                    <a:pt x="1418" y="61257"/>
                  </a:lnTo>
                  <a:lnTo>
                    <a:pt x="1569" y="61351"/>
                  </a:lnTo>
                  <a:lnTo>
                    <a:pt x="1569" y="61351"/>
                  </a:lnTo>
                  <a:lnTo>
                    <a:pt x="1645" y="61389"/>
                  </a:lnTo>
                  <a:lnTo>
                    <a:pt x="1682" y="61446"/>
                  </a:lnTo>
                  <a:lnTo>
                    <a:pt x="1796" y="61578"/>
                  </a:lnTo>
                  <a:lnTo>
                    <a:pt x="1796" y="61578"/>
                  </a:lnTo>
                  <a:lnTo>
                    <a:pt x="2079" y="61881"/>
                  </a:lnTo>
                  <a:lnTo>
                    <a:pt x="2363" y="62183"/>
                  </a:lnTo>
                  <a:lnTo>
                    <a:pt x="2363" y="62183"/>
                  </a:lnTo>
                  <a:lnTo>
                    <a:pt x="2533" y="62372"/>
                  </a:lnTo>
                  <a:lnTo>
                    <a:pt x="2665" y="62580"/>
                  </a:lnTo>
                  <a:lnTo>
                    <a:pt x="2665" y="62580"/>
                  </a:lnTo>
                  <a:close/>
                  <a:moveTo>
                    <a:pt x="15253" y="64508"/>
                  </a:moveTo>
                  <a:lnTo>
                    <a:pt x="15253" y="64508"/>
                  </a:lnTo>
                  <a:lnTo>
                    <a:pt x="15102" y="64451"/>
                  </a:lnTo>
                  <a:lnTo>
                    <a:pt x="14932" y="64413"/>
                  </a:lnTo>
                  <a:lnTo>
                    <a:pt x="14932" y="64413"/>
                  </a:lnTo>
                  <a:lnTo>
                    <a:pt x="14818" y="64376"/>
                  </a:lnTo>
                  <a:lnTo>
                    <a:pt x="14762" y="64357"/>
                  </a:lnTo>
                  <a:lnTo>
                    <a:pt x="14705" y="64319"/>
                  </a:lnTo>
                  <a:lnTo>
                    <a:pt x="14705" y="64319"/>
                  </a:lnTo>
                  <a:lnTo>
                    <a:pt x="14629" y="64205"/>
                  </a:lnTo>
                  <a:lnTo>
                    <a:pt x="14573" y="64092"/>
                  </a:lnTo>
                  <a:lnTo>
                    <a:pt x="14497" y="63865"/>
                  </a:lnTo>
                  <a:lnTo>
                    <a:pt x="14440" y="63620"/>
                  </a:lnTo>
                  <a:lnTo>
                    <a:pt x="14384" y="63393"/>
                  </a:lnTo>
                  <a:lnTo>
                    <a:pt x="14384" y="63393"/>
                  </a:lnTo>
                  <a:lnTo>
                    <a:pt x="14327" y="63090"/>
                  </a:lnTo>
                  <a:lnTo>
                    <a:pt x="14270" y="62769"/>
                  </a:lnTo>
                  <a:lnTo>
                    <a:pt x="14270" y="62599"/>
                  </a:lnTo>
                  <a:lnTo>
                    <a:pt x="14289" y="62448"/>
                  </a:lnTo>
                  <a:lnTo>
                    <a:pt x="14346" y="62296"/>
                  </a:lnTo>
                  <a:lnTo>
                    <a:pt x="14384" y="62240"/>
                  </a:lnTo>
                  <a:lnTo>
                    <a:pt x="14421" y="62183"/>
                  </a:lnTo>
                  <a:lnTo>
                    <a:pt x="14421" y="62183"/>
                  </a:lnTo>
                  <a:lnTo>
                    <a:pt x="14629" y="62013"/>
                  </a:lnTo>
                  <a:lnTo>
                    <a:pt x="14837" y="61843"/>
                  </a:lnTo>
                  <a:lnTo>
                    <a:pt x="15310" y="61559"/>
                  </a:lnTo>
                  <a:lnTo>
                    <a:pt x="15310" y="61559"/>
                  </a:lnTo>
                  <a:lnTo>
                    <a:pt x="15839" y="61276"/>
                  </a:lnTo>
                  <a:lnTo>
                    <a:pt x="16103" y="61162"/>
                  </a:lnTo>
                  <a:lnTo>
                    <a:pt x="16236" y="61106"/>
                  </a:lnTo>
                  <a:lnTo>
                    <a:pt x="16387" y="61068"/>
                  </a:lnTo>
                  <a:lnTo>
                    <a:pt x="16387" y="61068"/>
                  </a:lnTo>
                  <a:lnTo>
                    <a:pt x="16387" y="61068"/>
                  </a:lnTo>
                  <a:lnTo>
                    <a:pt x="16387" y="61068"/>
                  </a:lnTo>
                  <a:lnTo>
                    <a:pt x="16425" y="61314"/>
                  </a:lnTo>
                  <a:lnTo>
                    <a:pt x="16425" y="61314"/>
                  </a:lnTo>
                  <a:lnTo>
                    <a:pt x="16330" y="61692"/>
                  </a:lnTo>
                  <a:lnTo>
                    <a:pt x="16236" y="62089"/>
                  </a:lnTo>
                  <a:lnTo>
                    <a:pt x="16122" y="62467"/>
                  </a:lnTo>
                  <a:lnTo>
                    <a:pt x="16028" y="62863"/>
                  </a:lnTo>
                  <a:lnTo>
                    <a:pt x="16028" y="62863"/>
                  </a:lnTo>
                  <a:lnTo>
                    <a:pt x="15990" y="63109"/>
                  </a:lnTo>
                  <a:lnTo>
                    <a:pt x="15971" y="63374"/>
                  </a:lnTo>
                  <a:lnTo>
                    <a:pt x="15952" y="63638"/>
                  </a:lnTo>
                  <a:lnTo>
                    <a:pt x="15914" y="63771"/>
                  </a:lnTo>
                  <a:lnTo>
                    <a:pt x="15877" y="63903"/>
                  </a:lnTo>
                  <a:lnTo>
                    <a:pt x="15877" y="63903"/>
                  </a:lnTo>
                  <a:lnTo>
                    <a:pt x="15801" y="64111"/>
                  </a:lnTo>
                  <a:lnTo>
                    <a:pt x="15763" y="64205"/>
                  </a:lnTo>
                  <a:lnTo>
                    <a:pt x="15707" y="64300"/>
                  </a:lnTo>
                  <a:lnTo>
                    <a:pt x="15631" y="64394"/>
                  </a:lnTo>
                  <a:lnTo>
                    <a:pt x="15555" y="64451"/>
                  </a:lnTo>
                  <a:lnTo>
                    <a:pt x="15461" y="64508"/>
                  </a:lnTo>
                  <a:lnTo>
                    <a:pt x="15347" y="64527"/>
                  </a:lnTo>
                  <a:lnTo>
                    <a:pt x="15347" y="64527"/>
                  </a:lnTo>
                  <a:lnTo>
                    <a:pt x="15253" y="64508"/>
                  </a:lnTo>
                  <a:lnTo>
                    <a:pt x="15253" y="6450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755" name="Google Shape;755;p30"/>
          <p:cNvSpPr/>
          <p:nvPr/>
        </p:nvSpPr>
        <p:spPr>
          <a:xfrm rot="5400000" flipH="1">
            <a:off x="10361998" y="3257700"/>
            <a:ext cx="3297020" cy="1378935"/>
          </a:xfrm>
          <a:custGeom>
            <a:avLst/>
            <a:gdLst/>
            <a:ahLst/>
            <a:cxnLst/>
            <a:rect l="l" t="t" r="r" b="b"/>
            <a:pathLst>
              <a:path w="63904" h="26727" extrusionOk="0">
                <a:moveTo>
                  <a:pt x="37367" y="3516"/>
                </a:moveTo>
                <a:lnTo>
                  <a:pt x="37367" y="3516"/>
                </a:lnTo>
                <a:lnTo>
                  <a:pt x="37481" y="3290"/>
                </a:lnTo>
                <a:lnTo>
                  <a:pt x="37518" y="3233"/>
                </a:lnTo>
                <a:lnTo>
                  <a:pt x="37575" y="3176"/>
                </a:lnTo>
                <a:lnTo>
                  <a:pt x="37613" y="3138"/>
                </a:lnTo>
                <a:lnTo>
                  <a:pt x="37651" y="3138"/>
                </a:lnTo>
                <a:lnTo>
                  <a:pt x="37689" y="3138"/>
                </a:lnTo>
                <a:lnTo>
                  <a:pt x="37726" y="3176"/>
                </a:lnTo>
                <a:lnTo>
                  <a:pt x="37745" y="3214"/>
                </a:lnTo>
                <a:lnTo>
                  <a:pt x="37764" y="3271"/>
                </a:lnTo>
                <a:lnTo>
                  <a:pt x="37783" y="3441"/>
                </a:lnTo>
                <a:lnTo>
                  <a:pt x="37783" y="3649"/>
                </a:lnTo>
                <a:lnTo>
                  <a:pt x="37745" y="3894"/>
                </a:lnTo>
                <a:lnTo>
                  <a:pt x="37745" y="3894"/>
                </a:lnTo>
                <a:lnTo>
                  <a:pt x="37689" y="4046"/>
                </a:lnTo>
                <a:lnTo>
                  <a:pt x="37632" y="4235"/>
                </a:lnTo>
                <a:lnTo>
                  <a:pt x="37575" y="4405"/>
                </a:lnTo>
                <a:lnTo>
                  <a:pt x="37481" y="4594"/>
                </a:lnTo>
                <a:lnTo>
                  <a:pt x="37367" y="4764"/>
                </a:lnTo>
                <a:lnTo>
                  <a:pt x="37254" y="4953"/>
                </a:lnTo>
                <a:lnTo>
                  <a:pt x="37103" y="5123"/>
                </a:lnTo>
                <a:lnTo>
                  <a:pt x="36951" y="5293"/>
                </a:lnTo>
                <a:lnTo>
                  <a:pt x="36762" y="5444"/>
                </a:lnTo>
                <a:lnTo>
                  <a:pt x="36554" y="5595"/>
                </a:lnTo>
                <a:lnTo>
                  <a:pt x="36328" y="5728"/>
                </a:lnTo>
                <a:lnTo>
                  <a:pt x="36082" y="5841"/>
                </a:lnTo>
                <a:lnTo>
                  <a:pt x="35817" y="5936"/>
                </a:lnTo>
                <a:lnTo>
                  <a:pt x="35515" y="6011"/>
                </a:lnTo>
                <a:lnTo>
                  <a:pt x="35194" y="6068"/>
                </a:lnTo>
                <a:lnTo>
                  <a:pt x="34835" y="6087"/>
                </a:lnTo>
                <a:lnTo>
                  <a:pt x="34835" y="6087"/>
                </a:lnTo>
                <a:lnTo>
                  <a:pt x="34627" y="6087"/>
                </a:lnTo>
                <a:lnTo>
                  <a:pt x="34419" y="6049"/>
                </a:lnTo>
                <a:lnTo>
                  <a:pt x="34230" y="6011"/>
                </a:lnTo>
                <a:lnTo>
                  <a:pt x="34041" y="5955"/>
                </a:lnTo>
                <a:lnTo>
                  <a:pt x="33852" y="5860"/>
                </a:lnTo>
                <a:lnTo>
                  <a:pt x="33682" y="5766"/>
                </a:lnTo>
                <a:lnTo>
                  <a:pt x="33530" y="5652"/>
                </a:lnTo>
                <a:lnTo>
                  <a:pt x="33379" y="5520"/>
                </a:lnTo>
                <a:lnTo>
                  <a:pt x="33247" y="5369"/>
                </a:lnTo>
                <a:lnTo>
                  <a:pt x="33133" y="5199"/>
                </a:lnTo>
                <a:lnTo>
                  <a:pt x="33020" y="5028"/>
                </a:lnTo>
                <a:lnTo>
                  <a:pt x="32944" y="4858"/>
                </a:lnTo>
                <a:lnTo>
                  <a:pt x="32869" y="4669"/>
                </a:lnTo>
                <a:lnTo>
                  <a:pt x="32812" y="4461"/>
                </a:lnTo>
                <a:lnTo>
                  <a:pt x="32774" y="4272"/>
                </a:lnTo>
                <a:lnTo>
                  <a:pt x="32774" y="4046"/>
                </a:lnTo>
                <a:lnTo>
                  <a:pt x="32774" y="4046"/>
                </a:lnTo>
                <a:lnTo>
                  <a:pt x="32755" y="3894"/>
                </a:lnTo>
                <a:lnTo>
                  <a:pt x="32755" y="3894"/>
                </a:lnTo>
                <a:lnTo>
                  <a:pt x="32661" y="3422"/>
                </a:lnTo>
                <a:lnTo>
                  <a:pt x="32642" y="3176"/>
                </a:lnTo>
                <a:lnTo>
                  <a:pt x="32642" y="3063"/>
                </a:lnTo>
                <a:lnTo>
                  <a:pt x="32661" y="2949"/>
                </a:lnTo>
                <a:lnTo>
                  <a:pt x="32661" y="2949"/>
                </a:lnTo>
                <a:lnTo>
                  <a:pt x="32699" y="2893"/>
                </a:lnTo>
                <a:lnTo>
                  <a:pt x="32774" y="2855"/>
                </a:lnTo>
                <a:lnTo>
                  <a:pt x="32850" y="2836"/>
                </a:lnTo>
                <a:lnTo>
                  <a:pt x="32907" y="2855"/>
                </a:lnTo>
                <a:lnTo>
                  <a:pt x="32982" y="2874"/>
                </a:lnTo>
                <a:lnTo>
                  <a:pt x="33039" y="2930"/>
                </a:lnTo>
                <a:lnTo>
                  <a:pt x="33077" y="2987"/>
                </a:lnTo>
                <a:lnTo>
                  <a:pt x="33077" y="3063"/>
                </a:lnTo>
                <a:lnTo>
                  <a:pt x="33077" y="3063"/>
                </a:lnTo>
                <a:lnTo>
                  <a:pt x="33152" y="3460"/>
                </a:lnTo>
                <a:lnTo>
                  <a:pt x="33190" y="3894"/>
                </a:lnTo>
                <a:lnTo>
                  <a:pt x="33190" y="3894"/>
                </a:lnTo>
                <a:lnTo>
                  <a:pt x="33266" y="4310"/>
                </a:lnTo>
                <a:lnTo>
                  <a:pt x="33304" y="4518"/>
                </a:lnTo>
                <a:lnTo>
                  <a:pt x="33379" y="4726"/>
                </a:lnTo>
                <a:lnTo>
                  <a:pt x="33455" y="4896"/>
                </a:lnTo>
                <a:lnTo>
                  <a:pt x="33568" y="5085"/>
                </a:lnTo>
                <a:lnTo>
                  <a:pt x="33719" y="5236"/>
                </a:lnTo>
                <a:lnTo>
                  <a:pt x="33890" y="5369"/>
                </a:lnTo>
                <a:lnTo>
                  <a:pt x="33890" y="5369"/>
                </a:lnTo>
                <a:lnTo>
                  <a:pt x="34135" y="5482"/>
                </a:lnTo>
                <a:lnTo>
                  <a:pt x="34400" y="5577"/>
                </a:lnTo>
                <a:lnTo>
                  <a:pt x="34646" y="5614"/>
                </a:lnTo>
                <a:lnTo>
                  <a:pt x="34910" y="5633"/>
                </a:lnTo>
                <a:lnTo>
                  <a:pt x="35175" y="5633"/>
                </a:lnTo>
                <a:lnTo>
                  <a:pt x="35420" y="5577"/>
                </a:lnTo>
                <a:lnTo>
                  <a:pt x="35685" y="5520"/>
                </a:lnTo>
                <a:lnTo>
                  <a:pt x="35931" y="5406"/>
                </a:lnTo>
                <a:lnTo>
                  <a:pt x="36158" y="5293"/>
                </a:lnTo>
                <a:lnTo>
                  <a:pt x="36384" y="5142"/>
                </a:lnTo>
                <a:lnTo>
                  <a:pt x="36573" y="4991"/>
                </a:lnTo>
                <a:lnTo>
                  <a:pt x="36762" y="4802"/>
                </a:lnTo>
                <a:lnTo>
                  <a:pt x="36932" y="4594"/>
                </a:lnTo>
                <a:lnTo>
                  <a:pt x="37084" y="4367"/>
                </a:lnTo>
                <a:lnTo>
                  <a:pt x="37197" y="4140"/>
                </a:lnTo>
                <a:lnTo>
                  <a:pt x="37292" y="3894"/>
                </a:lnTo>
                <a:lnTo>
                  <a:pt x="37292" y="3894"/>
                </a:lnTo>
                <a:lnTo>
                  <a:pt x="37329" y="3705"/>
                </a:lnTo>
                <a:lnTo>
                  <a:pt x="37367" y="3516"/>
                </a:lnTo>
                <a:lnTo>
                  <a:pt x="37367" y="3516"/>
                </a:lnTo>
                <a:close/>
                <a:moveTo>
                  <a:pt x="31565" y="26707"/>
                </a:moveTo>
                <a:lnTo>
                  <a:pt x="31565" y="26707"/>
                </a:lnTo>
                <a:lnTo>
                  <a:pt x="31905" y="26726"/>
                </a:lnTo>
                <a:lnTo>
                  <a:pt x="32245" y="26726"/>
                </a:lnTo>
                <a:lnTo>
                  <a:pt x="32566" y="26707"/>
                </a:lnTo>
                <a:lnTo>
                  <a:pt x="32907" y="26670"/>
                </a:lnTo>
                <a:lnTo>
                  <a:pt x="33228" y="26613"/>
                </a:lnTo>
                <a:lnTo>
                  <a:pt x="33549" y="26537"/>
                </a:lnTo>
                <a:lnTo>
                  <a:pt x="33852" y="26462"/>
                </a:lnTo>
                <a:lnTo>
                  <a:pt x="34173" y="26348"/>
                </a:lnTo>
                <a:lnTo>
                  <a:pt x="34475" y="26235"/>
                </a:lnTo>
                <a:lnTo>
                  <a:pt x="34778" y="26102"/>
                </a:lnTo>
                <a:lnTo>
                  <a:pt x="35061" y="25951"/>
                </a:lnTo>
                <a:lnTo>
                  <a:pt x="35364" y="25800"/>
                </a:lnTo>
                <a:lnTo>
                  <a:pt x="35647" y="25630"/>
                </a:lnTo>
                <a:lnTo>
                  <a:pt x="35931" y="25441"/>
                </a:lnTo>
                <a:lnTo>
                  <a:pt x="36479" y="25063"/>
                </a:lnTo>
                <a:lnTo>
                  <a:pt x="36479" y="25063"/>
                </a:lnTo>
                <a:lnTo>
                  <a:pt x="36895" y="24798"/>
                </a:lnTo>
                <a:lnTo>
                  <a:pt x="37329" y="24534"/>
                </a:lnTo>
                <a:lnTo>
                  <a:pt x="38199" y="24023"/>
                </a:lnTo>
                <a:lnTo>
                  <a:pt x="39087" y="23532"/>
                </a:lnTo>
                <a:lnTo>
                  <a:pt x="39957" y="23003"/>
                </a:lnTo>
                <a:lnTo>
                  <a:pt x="39957" y="23003"/>
                </a:lnTo>
                <a:lnTo>
                  <a:pt x="40202" y="22852"/>
                </a:lnTo>
                <a:lnTo>
                  <a:pt x="40448" y="22700"/>
                </a:lnTo>
                <a:lnTo>
                  <a:pt x="40675" y="22511"/>
                </a:lnTo>
                <a:lnTo>
                  <a:pt x="40883" y="22322"/>
                </a:lnTo>
                <a:lnTo>
                  <a:pt x="41091" y="22133"/>
                </a:lnTo>
                <a:lnTo>
                  <a:pt x="41280" y="21925"/>
                </a:lnTo>
                <a:lnTo>
                  <a:pt x="41677" y="21510"/>
                </a:lnTo>
                <a:lnTo>
                  <a:pt x="42414" y="20621"/>
                </a:lnTo>
                <a:lnTo>
                  <a:pt x="42792" y="20187"/>
                </a:lnTo>
                <a:lnTo>
                  <a:pt x="43189" y="19771"/>
                </a:lnTo>
                <a:lnTo>
                  <a:pt x="43189" y="19771"/>
                </a:lnTo>
                <a:lnTo>
                  <a:pt x="43415" y="19582"/>
                </a:lnTo>
                <a:lnTo>
                  <a:pt x="43642" y="19393"/>
                </a:lnTo>
                <a:lnTo>
                  <a:pt x="44134" y="19034"/>
                </a:lnTo>
                <a:lnTo>
                  <a:pt x="44644" y="18712"/>
                </a:lnTo>
                <a:lnTo>
                  <a:pt x="45154" y="18410"/>
                </a:lnTo>
                <a:lnTo>
                  <a:pt x="45683" y="18108"/>
                </a:lnTo>
                <a:lnTo>
                  <a:pt x="46194" y="17786"/>
                </a:lnTo>
                <a:lnTo>
                  <a:pt x="46685" y="17446"/>
                </a:lnTo>
                <a:lnTo>
                  <a:pt x="46931" y="17276"/>
                </a:lnTo>
                <a:lnTo>
                  <a:pt x="47158" y="17087"/>
                </a:lnTo>
                <a:lnTo>
                  <a:pt x="47158" y="17087"/>
                </a:lnTo>
                <a:lnTo>
                  <a:pt x="47403" y="16860"/>
                </a:lnTo>
                <a:lnTo>
                  <a:pt x="47668" y="16652"/>
                </a:lnTo>
                <a:lnTo>
                  <a:pt x="47933" y="16463"/>
                </a:lnTo>
                <a:lnTo>
                  <a:pt x="48197" y="16293"/>
                </a:lnTo>
                <a:lnTo>
                  <a:pt x="48481" y="16123"/>
                </a:lnTo>
                <a:lnTo>
                  <a:pt x="48764" y="15972"/>
                </a:lnTo>
                <a:lnTo>
                  <a:pt x="49350" y="15669"/>
                </a:lnTo>
                <a:lnTo>
                  <a:pt x="49955" y="15405"/>
                </a:lnTo>
                <a:lnTo>
                  <a:pt x="50560" y="15159"/>
                </a:lnTo>
                <a:lnTo>
                  <a:pt x="51165" y="14913"/>
                </a:lnTo>
                <a:lnTo>
                  <a:pt x="51769" y="14668"/>
                </a:lnTo>
                <a:lnTo>
                  <a:pt x="51769" y="14668"/>
                </a:lnTo>
                <a:lnTo>
                  <a:pt x="52147" y="14479"/>
                </a:lnTo>
                <a:lnTo>
                  <a:pt x="52525" y="14271"/>
                </a:lnTo>
                <a:lnTo>
                  <a:pt x="52903" y="14063"/>
                </a:lnTo>
                <a:lnTo>
                  <a:pt x="53263" y="13836"/>
                </a:lnTo>
                <a:lnTo>
                  <a:pt x="53981" y="13364"/>
                </a:lnTo>
                <a:lnTo>
                  <a:pt x="54680" y="12872"/>
                </a:lnTo>
                <a:lnTo>
                  <a:pt x="54680" y="12872"/>
                </a:lnTo>
                <a:lnTo>
                  <a:pt x="55814" y="12248"/>
                </a:lnTo>
                <a:lnTo>
                  <a:pt x="56287" y="11984"/>
                </a:lnTo>
                <a:lnTo>
                  <a:pt x="56702" y="11719"/>
                </a:lnTo>
                <a:lnTo>
                  <a:pt x="57080" y="11455"/>
                </a:lnTo>
                <a:lnTo>
                  <a:pt x="57421" y="11209"/>
                </a:lnTo>
                <a:lnTo>
                  <a:pt x="57723" y="10944"/>
                </a:lnTo>
                <a:lnTo>
                  <a:pt x="58007" y="10661"/>
                </a:lnTo>
                <a:lnTo>
                  <a:pt x="58252" y="10358"/>
                </a:lnTo>
                <a:lnTo>
                  <a:pt x="58498" y="10037"/>
                </a:lnTo>
                <a:lnTo>
                  <a:pt x="58725" y="9678"/>
                </a:lnTo>
                <a:lnTo>
                  <a:pt x="58952" y="9281"/>
                </a:lnTo>
                <a:lnTo>
                  <a:pt x="59178" y="8827"/>
                </a:lnTo>
                <a:lnTo>
                  <a:pt x="59405" y="8336"/>
                </a:lnTo>
                <a:lnTo>
                  <a:pt x="59897" y="7145"/>
                </a:lnTo>
                <a:lnTo>
                  <a:pt x="59897" y="7145"/>
                </a:lnTo>
                <a:lnTo>
                  <a:pt x="60067" y="6900"/>
                </a:lnTo>
                <a:lnTo>
                  <a:pt x="60237" y="6692"/>
                </a:lnTo>
                <a:lnTo>
                  <a:pt x="60615" y="6257"/>
                </a:lnTo>
                <a:lnTo>
                  <a:pt x="61012" y="5860"/>
                </a:lnTo>
                <a:lnTo>
                  <a:pt x="61428" y="5501"/>
                </a:lnTo>
                <a:lnTo>
                  <a:pt x="61862" y="5123"/>
                </a:lnTo>
                <a:lnTo>
                  <a:pt x="62297" y="4783"/>
                </a:lnTo>
                <a:lnTo>
                  <a:pt x="62732" y="4424"/>
                </a:lnTo>
                <a:lnTo>
                  <a:pt x="63166" y="4046"/>
                </a:lnTo>
                <a:lnTo>
                  <a:pt x="63166" y="4046"/>
                </a:lnTo>
                <a:lnTo>
                  <a:pt x="63261" y="3970"/>
                </a:lnTo>
                <a:lnTo>
                  <a:pt x="63393" y="3875"/>
                </a:lnTo>
                <a:lnTo>
                  <a:pt x="63677" y="3705"/>
                </a:lnTo>
                <a:lnTo>
                  <a:pt x="63790" y="3611"/>
                </a:lnTo>
                <a:lnTo>
                  <a:pt x="63866" y="3497"/>
                </a:lnTo>
                <a:lnTo>
                  <a:pt x="63903" y="3441"/>
                </a:lnTo>
                <a:lnTo>
                  <a:pt x="63903" y="3384"/>
                </a:lnTo>
                <a:lnTo>
                  <a:pt x="63903" y="3327"/>
                </a:lnTo>
                <a:lnTo>
                  <a:pt x="63866" y="3252"/>
                </a:lnTo>
                <a:lnTo>
                  <a:pt x="63866" y="3252"/>
                </a:lnTo>
                <a:lnTo>
                  <a:pt x="63790" y="3214"/>
                </a:lnTo>
                <a:lnTo>
                  <a:pt x="63696" y="3195"/>
                </a:lnTo>
                <a:lnTo>
                  <a:pt x="63601" y="3214"/>
                </a:lnTo>
                <a:lnTo>
                  <a:pt x="63488" y="3252"/>
                </a:lnTo>
                <a:lnTo>
                  <a:pt x="63374" y="3308"/>
                </a:lnTo>
                <a:lnTo>
                  <a:pt x="63261" y="3384"/>
                </a:lnTo>
                <a:lnTo>
                  <a:pt x="63015" y="3592"/>
                </a:lnTo>
                <a:lnTo>
                  <a:pt x="62486" y="4046"/>
                </a:lnTo>
                <a:lnTo>
                  <a:pt x="62259" y="4235"/>
                </a:lnTo>
                <a:lnTo>
                  <a:pt x="62051" y="4386"/>
                </a:lnTo>
                <a:lnTo>
                  <a:pt x="62051" y="4386"/>
                </a:lnTo>
                <a:lnTo>
                  <a:pt x="61522" y="4821"/>
                </a:lnTo>
                <a:lnTo>
                  <a:pt x="61050" y="5199"/>
                </a:lnTo>
                <a:lnTo>
                  <a:pt x="60671" y="5539"/>
                </a:lnTo>
                <a:lnTo>
                  <a:pt x="60350" y="5860"/>
                </a:lnTo>
                <a:lnTo>
                  <a:pt x="60086" y="6162"/>
                </a:lnTo>
                <a:lnTo>
                  <a:pt x="59859" y="6427"/>
                </a:lnTo>
                <a:lnTo>
                  <a:pt x="59670" y="6711"/>
                </a:lnTo>
                <a:lnTo>
                  <a:pt x="59519" y="6975"/>
                </a:lnTo>
                <a:lnTo>
                  <a:pt x="59367" y="7240"/>
                </a:lnTo>
                <a:lnTo>
                  <a:pt x="59235" y="7542"/>
                </a:lnTo>
                <a:lnTo>
                  <a:pt x="58952" y="8166"/>
                </a:lnTo>
                <a:lnTo>
                  <a:pt x="58781" y="8544"/>
                </a:lnTo>
                <a:lnTo>
                  <a:pt x="58574" y="8960"/>
                </a:lnTo>
                <a:lnTo>
                  <a:pt x="58328" y="9413"/>
                </a:lnTo>
                <a:lnTo>
                  <a:pt x="58044" y="9924"/>
                </a:lnTo>
                <a:lnTo>
                  <a:pt x="58044" y="9924"/>
                </a:lnTo>
                <a:lnTo>
                  <a:pt x="57912" y="10113"/>
                </a:lnTo>
                <a:lnTo>
                  <a:pt x="57780" y="10283"/>
                </a:lnTo>
                <a:lnTo>
                  <a:pt x="57629" y="10453"/>
                </a:lnTo>
                <a:lnTo>
                  <a:pt x="57458" y="10604"/>
                </a:lnTo>
                <a:lnTo>
                  <a:pt x="57118" y="10888"/>
                </a:lnTo>
                <a:lnTo>
                  <a:pt x="56759" y="11152"/>
                </a:lnTo>
                <a:lnTo>
                  <a:pt x="56362" y="11379"/>
                </a:lnTo>
                <a:lnTo>
                  <a:pt x="55984" y="11606"/>
                </a:lnTo>
                <a:lnTo>
                  <a:pt x="55190" y="12041"/>
                </a:lnTo>
                <a:lnTo>
                  <a:pt x="55190" y="12041"/>
                </a:lnTo>
                <a:lnTo>
                  <a:pt x="54869" y="12211"/>
                </a:lnTo>
                <a:lnTo>
                  <a:pt x="54567" y="12400"/>
                </a:lnTo>
                <a:lnTo>
                  <a:pt x="53981" y="12815"/>
                </a:lnTo>
                <a:lnTo>
                  <a:pt x="53376" y="13212"/>
                </a:lnTo>
                <a:lnTo>
                  <a:pt x="52771" y="13609"/>
                </a:lnTo>
                <a:lnTo>
                  <a:pt x="52771" y="13609"/>
                </a:lnTo>
                <a:lnTo>
                  <a:pt x="52412" y="13817"/>
                </a:lnTo>
                <a:lnTo>
                  <a:pt x="52053" y="14025"/>
                </a:lnTo>
                <a:lnTo>
                  <a:pt x="51675" y="14195"/>
                </a:lnTo>
                <a:lnTo>
                  <a:pt x="51297" y="14365"/>
                </a:lnTo>
                <a:lnTo>
                  <a:pt x="50522" y="14687"/>
                </a:lnTo>
                <a:lnTo>
                  <a:pt x="49728" y="15008"/>
                </a:lnTo>
                <a:lnTo>
                  <a:pt x="48972" y="15348"/>
                </a:lnTo>
                <a:lnTo>
                  <a:pt x="48594" y="15537"/>
                </a:lnTo>
                <a:lnTo>
                  <a:pt x="48235" y="15745"/>
                </a:lnTo>
                <a:lnTo>
                  <a:pt x="47876" y="15953"/>
                </a:lnTo>
                <a:lnTo>
                  <a:pt x="47536" y="16180"/>
                </a:lnTo>
                <a:lnTo>
                  <a:pt x="47195" y="16444"/>
                </a:lnTo>
                <a:lnTo>
                  <a:pt x="46874" y="16728"/>
                </a:lnTo>
                <a:lnTo>
                  <a:pt x="46874" y="16728"/>
                </a:lnTo>
                <a:lnTo>
                  <a:pt x="46496" y="17030"/>
                </a:lnTo>
                <a:lnTo>
                  <a:pt x="46080" y="17314"/>
                </a:lnTo>
                <a:lnTo>
                  <a:pt x="45665" y="17578"/>
                </a:lnTo>
                <a:lnTo>
                  <a:pt x="45249" y="17843"/>
                </a:lnTo>
                <a:lnTo>
                  <a:pt x="44379" y="18353"/>
                </a:lnTo>
                <a:lnTo>
                  <a:pt x="43963" y="18618"/>
                </a:lnTo>
                <a:lnTo>
                  <a:pt x="43548" y="18901"/>
                </a:lnTo>
                <a:lnTo>
                  <a:pt x="43548" y="18901"/>
                </a:lnTo>
                <a:lnTo>
                  <a:pt x="43302" y="19090"/>
                </a:lnTo>
                <a:lnTo>
                  <a:pt x="43056" y="19279"/>
                </a:lnTo>
                <a:lnTo>
                  <a:pt x="42829" y="19506"/>
                </a:lnTo>
                <a:lnTo>
                  <a:pt x="42603" y="19714"/>
                </a:lnTo>
                <a:lnTo>
                  <a:pt x="42187" y="20187"/>
                </a:lnTo>
                <a:lnTo>
                  <a:pt x="41771" y="20678"/>
                </a:lnTo>
                <a:lnTo>
                  <a:pt x="41374" y="21169"/>
                </a:lnTo>
                <a:lnTo>
                  <a:pt x="40958" y="21623"/>
                </a:lnTo>
                <a:lnTo>
                  <a:pt x="40731" y="21850"/>
                </a:lnTo>
                <a:lnTo>
                  <a:pt x="40505" y="22058"/>
                </a:lnTo>
                <a:lnTo>
                  <a:pt x="40259" y="22266"/>
                </a:lnTo>
                <a:lnTo>
                  <a:pt x="39994" y="22436"/>
                </a:lnTo>
                <a:lnTo>
                  <a:pt x="39994" y="22436"/>
                </a:lnTo>
                <a:lnTo>
                  <a:pt x="39484" y="22776"/>
                </a:lnTo>
                <a:lnTo>
                  <a:pt x="38955" y="23078"/>
                </a:lnTo>
                <a:lnTo>
                  <a:pt x="37896" y="23683"/>
                </a:lnTo>
                <a:lnTo>
                  <a:pt x="36838" y="24307"/>
                </a:lnTo>
                <a:lnTo>
                  <a:pt x="36309" y="24628"/>
                </a:lnTo>
                <a:lnTo>
                  <a:pt x="35798" y="24968"/>
                </a:lnTo>
                <a:lnTo>
                  <a:pt x="35798" y="24968"/>
                </a:lnTo>
                <a:lnTo>
                  <a:pt x="35553" y="25157"/>
                </a:lnTo>
                <a:lnTo>
                  <a:pt x="35288" y="25328"/>
                </a:lnTo>
                <a:lnTo>
                  <a:pt x="35024" y="25479"/>
                </a:lnTo>
                <a:lnTo>
                  <a:pt x="34740" y="25630"/>
                </a:lnTo>
                <a:lnTo>
                  <a:pt x="34457" y="25762"/>
                </a:lnTo>
                <a:lnTo>
                  <a:pt x="34173" y="25876"/>
                </a:lnTo>
                <a:lnTo>
                  <a:pt x="33871" y="25970"/>
                </a:lnTo>
                <a:lnTo>
                  <a:pt x="33568" y="26065"/>
                </a:lnTo>
                <a:lnTo>
                  <a:pt x="33266" y="26140"/>
                </a:lnTo>
                <a:lnTo>
                  <a:pt x="32963" y="26197"/>
                </a:lnTo>
                <a:lnTo>
                  <a:pt x="32661" y="26235"/>
                </a:lnTo>
                <a:lnTo>
                  <a:pt x="32340" y="26254"/>
                </a:lnTo>
                <a:lnTo>
                  <a:pt x="32037" y="26273"/>
                </a:lnTo>
                <a:lnTo>
                  <a:pt x="31716" y="26273"/>
                </a:lnTo>
                <a:lnTo>
                  <a:pt x="31414" y="26235"/>
                </a:lnTo>
                <a:lnTo>
                  <a:pt x="31092" y="26197"/>
                </a:lnTo>
                <a:lnTo>
                  <a:pt x="31092" y="26197"/>
                </a:lnTo>
                <a:lnTo>
                  <a:pt x="30828" y="26178"/>
                </a:lnTo>
                <a:lnTo>
                  <a:pt x="30563" y="26121"/>
                </a:lnTo>
                <a:lnTo>
                  <a:pt x="30317" y="26046"/>
                </a:lnTo>
                <a:lnTo>
                  <a:pt x="30091" y="25951"/>
                </a:lnTo>
                <a:lnTo>
                  <a:pt x="29845" y="25857"/>
                </a:lnTo>
                <a:lnTo>
                  <a:pt x="29637" y="25724"/>
                </a:lnTo>
                <a:lnTo>
                  <a:pt x="29410" y="25592"/>
                </a:lnTo>
                <a:lnTo>
                  <a:pt x="29202" y="25441"/>
                </a:lnTo>
                <a:lnTo>
                  <a:pt x="28805" y="25120"/>
                </a:lnTo>
                <a:lnTo>
                  <a:pt x="28427" y="24761"/>
                </a:lnTo>
                <a:lnTo>
                  <a:pt x="28068" y="24383"/>
                </a:lnTo>
                <a:lnTo>
                  <a:pt x="27728" y="24005"/>
                </a:lnTo>
                <a:lnTo>
                  <a:pt x="27728" y="24005"/>
                </a:lnTo>
                <a:lnTo>
                  <a:pt x="27463" y="23740"/>
                </a:lnTo>
                <a:lnTo>
                  <a:pt x="27180" y="23494"/>
                </a:lnTo>
                <a:lnTo>
                  <a:pt x="26613" y="23022"/>
                </a:lnTo>
                <a:lnTo>
                  <a:pt x="26348" y="22776"/>
                </a:lnTo>
                <a:lnTo>
                  <a:pt x="26084" y="22511"/>
                </a:lnTo>
                <a:lnTo>
                  <a:pt x="25819" y="22247"/>
                </a:lnTo>
                <a:lnTo>
                  <a:pt x="25592" y="21963"/>
                </a:lnTo>
                <a:lnTo>
                  <a:pt x="25592" y="21963"/>
                </a:lnTo>
                <a:lnTo>
                  <a:pt x="25233" y="21434"/>
                </a:lnTo>
                <a:lnTo>
                  <a:pt x="24874" y="20905"/>
                </a:lnTo>
                <a:lnTo>
                  <a:pt x="24666" y="20659"/>
                </a:lnTo>
                <a:lnTo>
                  <a:pt x="24458" y="20413"/>
                </a:lnTo>
                <a:lnTo>
                  <a:pt x="24231" y="20206"/>
                </a:lnTo>
                <a:lnTo>
                  <a:pt x="23986" y="20017"/>
                </a:lnTo>
                <a:lnTo>
                  <a:pt x="23986" y="20017"/>
                </a:lnTo>
                <a:lnTo>
                  <a:pt x="23797" y="19884"/>
                </a:lnTo>
                <a:lnTo>
                  <a:pt x="23608" y="19771"/>
                </a:lnTo>
                <a:lnTo>
                  <a:pt x="23400" y="19657"/>
                </a:lnTo>
                <a:lnTo>
                  <a:pt x="23211" y="19582"/>
                </a:lnTo>
                <a:lnTo>
                  <a:pt x="22795" y="19431"/>
                </a:lnTo>
                <a:lnTo>
                  <a:pt x="22360" y="19317"/>
                </a:lnTo>
                <a:lnTo>
                  <a:pt x="21944" y="19204"/>
                </a:lnTo>
                <a:lnTo>
                  <a:pt x="21510" y="19090"/>
                </a:lnTo>
                <a:lnTo>
                  <a:pt x="21094" y="18939"/>
                </a:lnTo>
                <a:lnTo>
                  <a:pt x="20886" y="18864"/>
                </a:lnTo>
                <a:lnTo>
                  <a:pt x="20678" y="18769"/>
                </a:lnTo>
                <a:lnTo>
                  <a:pt x="20678" y="18769"/>
                </a:lnTo>
                <a:lnTo>
                  <a:pt x="20376" y="18599"/>
                </a:lnTo>
                <a:lnTo>
                  <a:pt x="20092" y="18410"/>
                </a:lnTo>
                <a:lnTo>
                  <a:pt x="19828" y="18183"/>
                </a:lnTo>
                <a:lnTo>
                  <a:pt x="19582" y="17956"/>
                </a:lnTo>
                <a:lnTo>
                  <a:pt x="19317" y="17730"/>
                </a:lnTo>
                <a:lnTo>
                  <a:pt x="19053" y="17522"/>
                </a:lnTo>
                <a:lnTo>
                  <a:pt x="18769" y="17314"/>
                </a:lnTo>
                <a:lnTo>
                  <a:pt x="18486" y="17125"/>
                </a:lnTo>
                <a:lnTo>
                  <a:pt x="18486" y="17125"/>
                </a:lnTo>
                <a:lnTo>
                  <a:pt x="18070" y="16898"/>
                </a:lnTo>
                <a:lnTo>
                  <a:pt x="17654" y="16690"/>
                </a:lnTo>
                <a:lnTo>
                  <a:pt x="17219" y="16520"/>
                </a:lnTo>
                <a:lnTo>
                  <a:pt x="16803" y="16350"/>
                </a:lnTo>
                <a:lnTo>
                  <a:pt x="16369" y="16180"/>
                </a:lnTo>
                <a:lnTo>
                  <a:pt x="15934" y="15991"/>
                </a:lnTo>
                <a:lnTo>
                  <a:pt x="15518" y="15783"/>
                </a:lnTo>
                <a:lnTo>
                  <a:pt x="15121" y="15556"/>
                </a:lnTo>
                <a:lnTo>
                  <a:pt x="15121" y="15556"/>
                </a:lnTo>
                <a:lnTo>
                  <a:pt x="14554" y="15102"/>
                </a:lnTo>
                <a:lnTo>
                  <a:pt x="13987" y="14630"/>
                </a:lnTo>
                <a:lnTo>
                  <a:pt x="13685" y="14422"/>
                </a:lnTo>
                <a:lnTo>
                  <a:pt x="13382" y="14214"/>
                </a:lnTo>
                <a:lnTo>
                  <a:pt x="13061" y="14025"/>
                </a:lnTo>
                <a:lnTo>
                  <a:pt x="12721" y="13874"/>
                </a:lnTo>
                <a:lnTo>
                  <a:pt x="12721" y="13874"/>
                </a:lnTo>
                <a:lnTo>
                  <a:pt x="12362" y="13742"/>
                </a:lnTo>
                <a:lnTo>
                  <a:pt x="12022" y="13609"/>
                </a:lnTo>
                <a:lnTo>
                  <a:pt x="11663" y="13439"/>
                </a:lnTo>
                <a:lnTo>
                  <a:pt x="11322" y="13269"/>
                </a:lnTo>
                <a:lnTo>
                  <a:pt x="11001" y="13099"/>
                </a:lnTo>
                <a:lnTo>
                  <a:pt x="10661" y="12910"/>
                </a:lnTo>
                <a:lnTo>
                  <a:pt x="10037" y="12494"/>
                </a:lnTo>
                <a:lnTo>
                  <a:pt x="9413" y="12059"/>
                </a:lnTo>
                <a:lnTo>
                  <a:pt x="8809" y="11587"/>
                </a:lnTo>
                <a:lnTo>
                  <a:pt x="8242" y="11077"/>
                </a:lnTo>
                <a:lnTo>
                  <a:pt x="7693" y="10566"/>
                </a:lnTo>
                <a:lnTo>
                  <a:pt x="7693" y="10566"/>
                </a:lnTo>
                <a:lnTo>
                  <a:pt x="7448" y="10264"/>
                </a:lnTo>
                <a:lnTo>
                  <a:pt x="7221" y="9961"/>
                </a:lnTo>
                <a:lnTo>
                  <a:pt x="6786" y="9338"/>
                </a:lnTo>
                <a:lnTo>
                  <a:pt x="6578" y="9016"/>
                </a:lnTo>
                <a:lnTo>
                  <a:pt x="6352" y="8714"/>
                </a:lnTo>
                <a:lnTo>
                  <a:pt x="6106" y="8412"/>
                </a:lnTo>
                <a:lnTo>
                  <a:pt x="5822" y="8147"/>
                </a:lnTo>
                <a:lnTo>
                  <a:pt x="5822" y="8147"/>
                </a:lnTo>
                <a:lnTo>
                  <a:pt x="5614" y="7977"/>
                </a:lnTo>
                <a:lnTo>
                  <a:pt x="5369" y="7788"/>
                </a:lnTo>
                <a:lnTo>
                  <a:pt x="4877" y="7467"/>
                </a:lnTo>
                <a:lnTo>
                  <a:pt x="4348" y="7145"/>
                </a:lnTo>
                <a:lnTo>
                  <a:pt x="3800" y="6824"/>
                </a:lnTo>
                <a:lnTo>
                  <a:pt x="3233" y="6503"/>
                </a:lnTo>
                <a:lnTo>
                  <a:pt x="2685" y="6181"/>
                </a:lnTo>
                <a:lnTo>
                  <a:pt x="2175" y="5860"/>
                </a:lnTo>
                <a:lnTo>
                  <a:pt x="1929" y="5690"/>
                </a:lnTo>
                <a:lnTo>
                  <a:pt x="1702" y="5501"/>
                </a:lnTo>
                <a:lnTo>
                  <a:pt x="1475" y="5312"/>
                </a:lnTo>
                <a:lnTo>
                  <a:pt x="1267" y="5123"/>
                </a:lnTo>
                <a:lnTo>
                  <a:pt x="1078" y="4934"/>
                </a:lnTo>
                <a:lnTo>
                  <a:pt x="908" y="4726"/>
                </a:lnTo>
                <a:lnTo>
                  <a:pt x="776" y="4499"/>
                </a:lnTo>
                <a:lnTo>
                  <a:pt x="644" y="4272"/>
                </a:lnTo>
                <a:lnTo>
                  <a:pt x="549" y="4046"/>
                </a:lnTo>
                <a:lnTo>
                  <a:pt x="473" y="3781"/>
                </a:lnTo>
                <a:lnTo>
                  <a:pt x="417" y="3535"/>
                </a:lnTo>
                <a:lnTo>
                  <a:pt x="398" y="3252"/>
                </a:lnTo>
                <a:lnTo>
                  <a:pt x="417" y="2968"/>
                </a:lnTo>
                <a:lnTo>
                  <a:pt x="473" y="2666"/>
                </a:lnTo>
                <a:lnTo>
                  <a:pt x="549" y="2345"/>
                </a:lnTo>
                <a:lnTo>
                  <a:pt x="662" y="2004"/>
                </a:lnTo>
                <a:lnTo>
                  <a:pt x="833" y="1664"/>
                </a:lnTo>
                <a:lnTo>
                  <a:pt x="1022" y="1286"/>
                </a:lnTo>
                <a:lnTo>
                  <a:pt x="1022" y="1286"/>
                </a:lnTo>
                <a:lnTo>
                  <a:pt x="1154" y="1135"/>
                </a:lnTo>
                <a:lnTo>
                  <a:pt x="1267" y="984"/>
                </a:lnTo>
                <a:lnTo>
                  <a:pt x="1418" y="870"/>
                </a:lnTo>
                <a:lnTo>
                  <a:pt x="1494" y="814"/>
                </a:lnTo>
                <a:lnTo>
                  <a:pt x="1589" y="776"/>
                </a:lnTo>
                <a:lnTo>
                  <a:pt x="1589" y="776"/>
                </a:lnTo>
                <a:lnTo>
                  <a:pt x="1664" y="738"/>
                </a:lnTo>
                <a:lnTo>
                  <a:pt x="1721" y="662"/>
                </a:lnTo>
                <a:lnTo>
                  <a:pt x="1740" y="587"/>
                </a:lnTo>
                <a:lnTo>
                  <a:pt x="1740" y="492"/>
                </a:lnTo>
                <a:lnTo>
                  <a:pt x="1740" y="492"/>
                </a:lnTo>
                <a:lnTo>
                  <a:pt x="1721" y="436"/>
                </a:lnTo>
                <a:lnTo>
                  <a:pt x="1683" y="398"/>
                </a:lnTo>
                <a:lnTo>
                  <a:pt x="1645" y="360"/>
                </a:lnTo>
                <a:lnTo>
                  <a:pt x="1589" y="341"/>
                </a:lnTo>
                <a:lnTo>
                  <a:pt x="1494" y="341"/>
                </a:lnTo>
                <a:lnTo>
                  <a:pt x="1362" y="360"/>
                </a:lnTo>
                <a:lnTo>
                  <a:pt x="1248" y="417"/>
                </a:lnTo>
                <a:lnTo>
                  <a:pt x="1154" y="492"/>
                </a:lnTo>
                <a:lnTo>
                  <a:pt x="1059" y="568"/>
                </a:lnTo>
                <a:lnTo>
                  <a:pt x="984" y="643"/>
                </a:lnTo>
                <a:lnTo>
                  <a:pt x="984" y="643"/>
                </a:lnTo>
                <a:lnTo>
                  <a:pt x="833" y="814"/>
                </a:lnTo>
                <a:lnTo>
                  <a:pt x="681" y="984"/>
                </a:lnTo>
                <a:lnTo>
                  <a:pt x="568" y="1173"/>
                </a:lnTo>
                <a:lnTo>
                  <a:pt x="455" y="1362"/>
                </a:lnTo>
                <a:lnTo>
                  <a:pt x="341" y="1551"/>
                </a:lnTo>
                <a:lnTo>
                  <a:pt x="266" y="1740"/>
                </a:lnTo>
                <a:lnTo>
                  <a:pt x="190" y="1929"/>
                </a:lnTo>
                <a:lnTo>
                  <a:pt x="114" y="2137"/>
                </a:lnTo>
                <a:lnTo>
                  <a:pt x="77" y="2326"/>
                </a:lnTo>
                <a:lnTo>
                  <a:pt x="39" y="2534"/>
                </a:lnTo>
                <a:lnTo>
                  <a:pt x="1" y="2723"/>
                </a:lnTo>
                <a:lnTo>
                  <a:pt x="1" y="2930"/>
                </a:lnTo>
                <a:lnTo>
                  <a:pt x="1" y="3119"/>
                </a:lnTo>
                <a:lnTo>
                  <a:pt x="1" y="3327"/>
                </a:lnTo>
                <a:lnTo>
                  <a:pt x="20" y="3535"/>
                </a:lnTo>
                <a:lnTo>
                  <a:pt x="58" y="3724"/>
                </a:lnTo>
                <a:lnTo>
                  <a:pt x="152" y="4121"/>
                </a:lnTo>
                <a:lnTo>
                  <a:pt x="303" y="4480"/>
                </a:lnTo>
                <a:lnTo>
                  <a:pt x="492" y="4858"/>
                </a:lnTo>
                <a:lnTo>
                  <a:pt x="719" y="5199"/>
                </a:lnTo>
                <a:lnTo>
                  <a:pt x="984" y="5520"/>
                </a:lnTo>
                <a:lnTo>
                  <a:pt x="1116" y="5671"/>
                </a:lnTo>
                <a:lnTo>
                  <a:pt x="1286" y="5822"/>
                </a:lnTo>
                <a:lnTo>
                  <a:pt x="1437" y="5955"/>
                </a:lnTo>
                <a:lnTo>
                  <a:pt x="1626" y="6087"/>
                </a:lnTo>
                <a:lnTo>
                  <a:pt x="1796" y="6219"/>
                </a:lnTo>
                <a:lnTo>
                  <a:pt x="2004" y="6333"/>
                </a:lnTo>
                <a:lnTo>
                  <a:pt x="2004" y="6333"/>
                </a:lnTo>
                <a:lnTo>
                  <a:pt x="2364" y="6559"/>
                </a:lnTo>
                <a:lnTo>
                  <a:pt x="2742" y="6786"/>
                </a:lnTo>
                <a:lnTo>
                  <a:pt x="3516" y="7183"/>
                </a:lnTo>
                <a:lnTo>
                  <a:pt x="4272" y="7599"/>
                </a:lnTo>
                <a:lnTo>
                  <a:pt x="4650" y="7826"/>
                </a:lnTo>
                <a:lnTo>
                  <a:pt x="5028" y="8053"/>
                </a:lnTo>
                <a:lnTo>
                  <a:pt x="5028" y="8053"/>
                </a:lnTo>
                <a:lnTo>
                  <a:pt x="5331" y="8298"/>
                </a:lnTo>
                <a:lnTo>
                  <a:pt x="5614" y="8563"/>
                </a:lnTo>
                <a:lnTo>
                  <a:pt x="5860" y="8846"/>
                </a:lnTo>
                <a:lnTo>
                  <a:pt x="6106" y="9149"/>
                </a:lnTo>
                <a:lnTo>
                  <a:pt x="6333" y="9451"/>
                </a:lnTo>
                <a:lnTo>
                  <a:pt x="6559" y="9772"/>
                </a:lnTo>
                <a:lnTo>
                  <a:pt x="6994" y="10434"/>
                </a:lnTo>
                <a:lnTo>
                  <a:pt x="6994" y="10434"/>
                </a:lnTo>
                <a:lnTo>
                  <a:pt x="7183" y="10661"/>
                </a:lnTo>
                <a:lnTo>
                  <a:pt x="7391" y="10906"/>
                </a:lnTo>
                <a:lnTo>
                  <a:pt x="7599" y="11114"/>
                </a:lnTo>
                <a:lnTo>
                  <a:pt x="7826" y="11322"/>
                </a:lnTo>
                <a:lnTo>
                  <a:pt x="8298" y="11719"/>
                </a:lnTo>
                <a:lnTo>
                  <a:pt x="8771" y="12116"/>
                </a:lnTo>
                <a:lnTo>
                  <a:pt x="8771" y="12116"/>
                </a:lnTo>
                <a:lnTo>
                  <a:pt x="9035" y="12343"/>
                </a:lnTo>
                <a:lnTo>
                  <a:pt x="9300" y="12551"/>
                </a:lnTo>
                <a:lnTo>
                  <a:pt x="9565" y="12740"/>
                </a:lnTo>
                <a:lnTo>
                  <a:pt x="9848" y="12929"/>
                </a:lnTo>
                <a:lnTo>
                  <a:pt x="10415" y="13269"/>
                </a:lnTo>
                <a:lnTo>
                  <a:pt x="11020" y="13590"/>
                </a:lnTo>
                <a:lnTo>
                  <a:pt x="11625" y="13893"/>
                </a:lnTo>
                <a:lnTo>
                  <a:pt x="12230" y="14176"/>
                </a:lnTo>
                <a:lnTo>
                  <a:pt x="12834" y="14460"/>
                </a:lnTo>
                <a:lnTo>
                  <a:pt x="13420" y="14781"/>
                </a:lnTo>
                <a:lnTo>
                  <a:pt x="13420" y="14781"/>
                </a:lnTo>
                <a:lnTo>
                  <a:pt x="13666" y="14951"/>
                </a:lnTo>
                <a:lnTo>
                  <a:pt x="13893" y="15140"/>
                </a:lnTo>
                <a:lnTo>
                  <a:pt x="14346" y="15537"/>
                </a:lnTo>
                <a:lnTo>
                  <a:pt x="14573" y="15726"/>
                </a:lnTo>
                <a:lnTo>
                  <a:pt x="14819" y="15896"/>
                </a:lnTo>
                <a:lnTo>
                  <a:pt x="15065" y="16066"/>
                </a:lnTo>
                <a:lnTo>
                  <a:pt x="15329" y="16218"/>
                </a:lnTo>
                <a:lnTo>
                  <a:pt x="15329" y="16218"/>
                </a:lnTo>
                <a:lnTo>
                  <a:pt x="15688" y="16369"/>
                </a:lnTo>
                <a:lnTo>
                  <a:pt x="16029" y="16520"/>
                </a:lnTo>
                <a:lnTo>
                  <a:pt x="16747" y="16803"/>
                </a:lnTo>
                <a:lnTo>
                  <a:pt x="17446" y="17106"/>
                </a:lnTo>
                <a:lnTo>
                  <a:pt x="17805" y="17276"/>
                </a:lnTo>
                <a:lnTo>
                  <a:pt x="18127" y="17446"/>
                </a:lnTo>
                <a:lnTo>
                  <a:pt x="18127" y="17446"/>
                </a:lnTo>
                <a:lnTo>
                  <a:pt x="18316" y="17559"/>
                </a:lnTo>
                <a:lnTo>
                  <a:pt x="18486" y="17673"/>
                </a:lnTo>
                <a:lnTo>
                  <a:pt x="18826" y="17919"/>
                </a:lnTo>
                <a:lnTo>
                  <a:pt x="19128" y="18183"/>
                </a:lnTo>
                <a:lnTo>
                  <a:pt x="19450" y="18448"/>
                </a:lnTo>
                <a:lnTo>
                  <a:pt x="19771" y="18712"/>
                </a:lnTo>
                <a:lnTo>
                  <a:pt x="20092" y="18958"/>
                </a:lnTo>
                <a:lnTo>
                  <a:pt x="20262" y="19072"/>
                </a:lnTo>
                <a:lnTo>
                  <a:pt x="20451" y="19166"/>
                </a:lnTo>
                <a:lnTo>
                  <a:pt x="20640" y="19261"/>
                </a:lnTo>
                <a:lnTo>
                  <a:pt x="20829" y="19336"/>
                </a:lnTo>
                <a:lnTo>
                  <a:pt x="20829" y="19336"/>
                </a:lnTo>
                <a:lnTo>
                  <a:pt x="21226" y="19468"/>
                </a:lnTo>
                <a:lnTo>
                  <a:pt x="21642" y="19582"/>
                </a:lnTo>
                <a:lnTo>
                  <a:pt x="22455" y="19809"/>
                </a:lnTo>
                <a:lnTo>
                  <a:pt x="22852" y="19922"/>
                </a:lnTo>
                <a:lnTo>
                  <a:pt x="23060" y="19998"/>
                </a:lnTo>
                <a:lnTo>
                  <a:pt x="23249" y="20092"/>
                </a:lnTo>
                <a:lnTo>
                  <a:pt x="23438" y="20187"/>
                </a:lnTo>
                <a:lnTo>
                  <a:pt x="23608" y="20300"/>
                </a:lnTo>
                <a:lnTo>
                  <a:pt x="23778" y="20413"/>
                </a:lnTo>
                <a:lnTo>
                  <a:pt x="23948" y="20565"/>
                </a:lnTo>
                <a:lnTo>
                  <a:pt x="23948" y="20565"/>
                </a:lnTo>
                <a:lnTo>
                  <a:pt x="24156" y="20754"/>
                </a:lnTo>
                <a:lnTo>
                  <a:pt x="24345" y="20980"/>
                </a:lnTo>
                <a:lnTo>
                  <a:pt x="24534" y="21207"/>
                </a:lnTo>
                <a:lnTo>
                  <a:pt x="24685" y="21453"/>
                </a:lnTo>
                <a:lnTo>
                  <a:pt x="25025" y="21944"/>
                </a:lnTo>
                <a:lnTo>
                  <a:pt x="25195" y="22171"/>
                </a:lnTo>
                <a:lnTo>
                  <a:pt x="25365" y="22417"/>
                </a:lnTo>
                <a:lnTo>
                  <a:pt x="25365" y="22417"/>
                </a:lnTo>
                <a:lnTo>
                  <a:pt x="25573" y="22644"/>
                </a:lnTo>
                <a:lnTo>
                  <a:pt x="25800" y="22871"/>
                </a:lnTo>
                <a:lnTo>
                  <a:pt x="26273" y="23305"/>
                </a:lnTo>
                <a:lnTo>
                  <a:pt x="26745" y="23721"/>
                </a:lnTo>
                <a:lnTo>
                  <a:pt x="27237" y="24156"/>
                </a:lnTo>
                <a:lnTo>
                  <a:pt x="27237" y="24156"/>
                </a:lnTo>
                <a:lnTo>
                  <a:pt x="27671" y="24628"/>
                </a:lnTo>
                <a:lnTo>
                  <a:pt x="28125" y="25101"/>
                </a:lnTo>
                <a:lnTo>
                  <a:pt x="28371" y="25328"/>
                </a:lnTo>
                <a:lnTo>
                  <a:pt x="28616" y="25535"/>
                </a:lnTo>
                <a:lnTo>
                  <a:pt x="28862" y="25743"/>
                </a:lnTo>
                <a:lnTo>
                  <a:pt x="29127" y="25932"/>
                </a:lnTo>
                <a:lnTo>
                  <a:pt x="29391" y="26102"/>
                </a:lnTo>
                <a:lnTo>
                  <a:pt x="29675" y="26254"/>
                </a:lnTo>
                <a:lnTo>
                  <a:pt x="29958" y="26386"/>
                </a:lnTo>
                <a:lnTo>
                  <a:pt x="30261" y="26499"/>
                </a:lnTo>
                <a:lnTo>
                  <a:pt x="30582" y="26594"/>
                </a:lnTo>
                <a:lnTo>
                  <a:pt x="30884" y="26651"/>
                </a:lnTo>
                <a:lnTo>
                  <a:pt x="31225" y="26688"/>
                </a:lnTo>
                <a:lnTo>
                  <a:pt x="31565" y="26707"/>
                </a:lnTo>
                <a:lnTo>
                  <a:pt x="31565" y="26707"/>
                </a:lnTo>
                <a:close/>
                <a:moveTo>
                  <a:pt x="30412" y="22511"/>
                </a:moveTo>
                <a:lnTo>
                  <a:pt x="30412" y="22511"/>
                </a:lnTo>
                <a:lnTo>
                  <a:pt x="31395" y="22492"/>
                </a:lnTo>
                <a:lnTo>
                  <a:pt x="32396" y="22417"/>
                </a:lnTo>
                <a:lnTo>
                  <a:pt x="33379" y="22322"/>
                </a:lnTo>
                <a:lnTo>
                  <a:pt x="34381" y="22171"/>
                </a:lnTo>
                <a:lnTo>
                  <a:pt x="35364" y="21963"/>
                </a:lnTo>
                <a:lnTo>
                  <a:pt x="36328" y="21736"/>
                </a:lnTo>
                <a:lnTo>
                  <a:pt x="37292" y="21453"/>
                </a:lnTo>
                <a:lnTo>
                  <a:pt x="38237" y="21151"/>
                </a:lnTo>
                <a:lnTo>
                  <a:pt x="38237" y="21151"/>
                </a:lnTo>
                <a:lnTo>
                  <a:pt x="38520" y="21018"/>
                </a:lnTo>
                <a:lnTo>
                  <a:pt x="38804" y="20867"/>
                </a:lnTo>
                <a:lnTo>
                  <a:pt x="39352" y="20565"/>
                </a:lnTo>
                <a:lnTo>
                  <a:pt x="39881" y="20224"/>
                </a:lnTo>
                <a:lnTo>
                  <a:pt x="40391" y="19865"/>
                </a:lnTo>
                <a:lnTo>
                  <a:pt x="40902" y="19468"/>
                </a:lnTo>
                <a:lnTo>
                  <a:pt x="41393" y="19072"/>
                </a:lnTo>
                <a:lnTo>
                  <a:pt x="42357" y="18240"/>
                </a:lnTo>
                <a:lnTo>
                  <a:pt x="42357" y="18240"/>
                </a:lnTo>
                <a:lnTo>
                  <a:pt x="43018" y="17748"/>
                </a:lnTo>
                <a:lnTo>
                  <a:pt x="43680" y="17238"/>
                </a:lnTo>
                <a:lnTo>
                  <a:pt x="44304" y="16690"/>
                </a:lnTo>
                <a:lnTo>
                  <a:pt x="44625" y="16425"/>
                </a:lnTo>
                <a:lnTo>
                  <a:pt x="44927" y="16142"/>
                </a:lnTo>
                <a:lnTo>
                  <a:pt x="44927" y="16142"/>
                </a:lnTo>
                <a:lnTo>
                  <a:pt x="45211" y="15858"/>
                </a:lnTo>
                <a:lnTo>
                  <a:pt x="45476" y="15575"/>
                </a:lnTo>
                <a:lnTo>
                  <a:pt x="46005" y="14989"/>
                </a:lnTo>
                <a:lnTo>
                  <a:pt x="46269" y="14705"/>
                </a:lnTo>
                <a:lnTo>
                  <a:pt x="46553" y="14422"/>
                </a:lnTo>
                <a:lnTo>
                  <a:pt x="46855" y="14157"/>
                </a:lnTo>
                <a:lnTo>
                  <a:pt x="47177" y="13931"/>
                </a:lnTo>
                <a:lnTo>
                  <a:pt x="47177" y="13931"/>
                </a:lnTo>
                <a:lnTo>
                  <a:pt x="47857" y="13553"/>
                </a:lnTo>
                <a:lnTo>
                  <a:pt x="48556" y="13212"/>
                </a:lnTo>
                <a:lnTo>
                  <a:pt x="49256" y="12910"/>
                </a:lnTo>
                <a:lnTo>
                  <a:pt x="49974" y="12608"/>
                </a:lnTo>
                <a:lnTo>
                  <a:pt x="51410" y="12003"/>
                </a:lnTo>
                <a:lnTo>
                  <a:pt x="52128" y="11700"/>
                </a:lnTo>
                <a:lnTo>
                  <a:pt x="52847" y="11398"/>
                </a:lnTo>
                <a:lnTo>
                  <a:pt x="52847" y="11398"/>
                </a:lnTo>
                <a:lnTo>
                  <a:pt x="53073" y="11303"/>
                </a:lnTo>
                <a:lnTo>
                  <a:pt x="53281" y="11209"/>
                </a:lnTo>
                <a:lnTo>
                  <a:pt x="53697" y="11001"/>
                </a:lnTo>
                <a:lnTo>
                  <a:pt x="54094" y="10736"/>
                </a:lnTo>
                <a:lnTo>
                  <a:pt x="54472" y="10453"/>
                </a:lnTo>
                <a:lnTo>
                  <a:pt x="54812" y="10132"/>
                </a:lnTo>
                <a:lnTo>
                  <a:pt x="55134" y="9772"/>
                </a:lnTo>
                <a:lnTo>
                  <a:pt x="55417" y="9394"/>
                </a:lnTo>
                <a:lnTo>
                  <a:pt x="55682" y="8998"/>
                </a:lnTo>
                <a:lnTo>
                  <a:pt x="55682" y="8998"/>
                </a:lnTo>
                <a:lnTo>
                  <a:pt x="56173" y="8260"/>
                </a:lnTo>
                <a:lnTo>
                  <a:pt x="56419" y="7882"/>
                </a:lnTo>
                <a:lnTo>
                  <a:pt x="56646" y="7523"/>
                </a:lnTo>
                <a:lnTo>
                  <a:pt x="56854" y="7126"/>
                </a:lnTo>
                <a:lnTo>
                  <a:pt x="57024" y="6729"/>
                </a:lnTo>
                <a:lnTo>
                  <a:pt x="57175" y="6314"/>
                </a:lnTo>
                <a:lnTo>
                  <a:pt x="57251" y="6106"/>
                </a:lnTo>
                <a:lnTo>
                  <a:pt x="57288" y="5898"/>
                </a:lnTo>
                <a:lnTo>
                  <a:pt x="57288" y="5898"/>
                </a:lnTo>
                <a:lnTo>
                  <a:pt x="57515" y="4915"/>
                </a:lnTo>
                <a:lnTo>
                  <a:pt x="57610" y="4424"/>
                </a:lnTo>
                <a:lnTo>
                  <a:pt x="57742" y="3932"/>
                </a:lnTo>
                <a:lnTo>
                  <a:pt x="57742" y="3932"/>
                </a:lnTo>
                <a:lnTo>
                  <a:pt x="57742" y="3857"/>
                </a:lnTo>
                <a:lnTo>
                  <a:pt x="57723" y="3762"/>
                </a:lnTo>
                <a:lnTo>
                  <a:pt x="57666" y="3705"/>
                </a:lnTo>
                <a:lnTo>
                  <a:pt x="57591" y="3668"/>
                </a:lnTo>
                <a:lnTo>
                  <a:pt x="57591" y="3668"/>
                </a:lnTo>
                <a:lnTo>
                  <a:pt x="57496" y="3668"/>
                </a:lnTo>
                <a:lnTo>
                  <a:pt x="57421" y="3705"/>
                </a:lnTo>
                <a:lnTo>
                  <a:pt x="57364" y="3762"/>
                </a:lnTo>
                <a:lnTo>
                  <a:pt x="57307" y="3857"/>
                </a:lnTo>
                <a:lnTo>
                  <a:pt x="57251" y="3970"/>
                </a:lnTo>
                <a:lnTo>
                  <a:pt x="57213" y="4083"/>
                </a:lnTo>
                <a:lnTo>
                  <a:pt x="57137" y="4367"/>
                </a:lnTo>
                <a:lnTo>
                  <a:pt x="57043" y="4972"/>
                </a:lnTo>
                <a:lnTo>
                  <a:pt x="56986" y="5236"/>
                </a:lnTo>
                <a:lnTo>
                  <a:pt x="56948" y="5425"/>
                </a:lnTo>
                <a:lnTo>
                  <a:pt x="56948" y="5425"/>
                </a:lnTo>
                <a:lnTo>
                  <a:pt x="56872" y="5728"/>
                </a:lnTo>
                <a:lnTo>
                  <a:pt x="56797" y="6030"/>
                </a:lnTo>
                <a:lnTo>
                  <a:pt x="56702" y="6314"/>
                </a:lnTo>
                <a:lnTo>
                  <a:pt x="56589" y="6597"/>
                </a:lnTo>
                <a:lnTo>
                  <a:pt x="56457" y="6862"/>
                </a:lnTo>
                <a:lnTo>
                  <a:pt x="56324" y="7126"/>
                </a:lnTo>
                <a:lnTo>
                  <a:pt x="56041" y="7656"/>
                </a:lnTo>
                <a:lnTo>
                  <a:pt x="55701" y="8166"/>
                </a:lnTo>
                <a:lnTo>
                  <a:pt x="55360" y="8676"/>
                </a:lnTo>
                <a:lnTo>
                  <a:pt x="54642" y="9659"/>
                </a:lnTo>
                <a:lnTo>
                  <a:pt x="54642" y="9659"/>
                </a:lnTo>
                <a:lnTo>
                  <a:pt x="54529" y="9791"/>
                </a:lnTo>
                <a:lnTo>
                  <a:pt x="54378" y="9943"/>
                </a:lnTo>
                <a:lnTo>
                  <a:pt x="54094" y="10188"/>
                </a:lnTo>
                <a:lnTo>
                  <a:pt x="53792" y="10396"/>
                </a:lnTo>
                <a:lnTo>
                  <a:pt x="53470" y="10604"/>
                </a:lnTo>
                <a:lnTo>
                  <a:pt x="53130" y="10774"/>
                </a:lnTo>
                <a:lnTo>
                  <a:pt x="52790" y="10925"/>
                </a:lnTo>
                <a:lnTo>
                  <a:pt x="52072" y="11228"/>
                </a:lnTo>
                <a:lnTo>
                  <a:pt x="52072" y="11228"/>
                </a:lnTo>
                <a:lnTo>
                  <a:pt x="51391" y="11530"/>
                </a:lnTo>
                <a:lnTo>
                  <a:pt x="50692" y="11833"/>
                </a:lnTo>
                <a:lnTo>
                  <a:pt x="49293" y="12400"/>
                </a:lnTo>
                <a:lnTo>
                  <a:pt x="48594" y="12702"/>
                </a:lnTo>
                <a:lnTo>
                  <a:pt x="47914" y="13023"/>
                </a:lnTo>
                <a:lnTo>
                  <a:pt x="47573" y="13193"/>
                </a:lnTo>
                <a:lnTo>
                  <a:pt x="47252" y="13382"/>
                </a:lnTo>
                <a:lnTo>
                  <a:pt x="46931" y="13571"/>
                </a:lnTo>
                <a:lnTo>
                  <a:pt x="46610" y="13779"/>
                </a:lnTo>
                <a:lnTo>
                  <a:pt x="46610" y="13779"/>
                </a:lnTo>
                <a:lnTo>
                  <a:pt x="46194" y="14176"/>
                </a:lnTo>
                <a:lnTo>
                  <a:pt x="45778" y="14592"/>
                </a:lnTo>
                <a:lnTo>
                  <a:pt x="44984" y="15424"/>
                </a:lnTo>
                <a:lnTo>
                  <a:pt x="44568" y="15840"/>
                </a:lnTo>
                <a:lnTo>
                  <a:pt x="44152" y="16255"/>
                </a:lnTo>
                <a:lnTo>
                  <a:pt x="43718" y="16633"/>
                </a:lnTo>
                <a:lnTo>
                  <a:pt x="43264" y="16992"/>
                </a:lnTo>
                <a:lnTo>
                  <a:pt x="43264" y="16992"/>
                </a:lnTo>
                <a:lnTo>
                  <a:pt x="42716" y="17389"/>
                </a:lnTo>
                <a:lnTo>
                  <a:pt x="42206" y="17805"/>
                </a:lnTo>
                <a:lnTo>
                  <a:pt x="41185" y="18656"/>
                </a:lnTo>
                <a:lnTo>
                  <a:pt x="40675" y="19072"/>
                </a:lnTo>
                <a:lnTo>
                  <a:pt x="40164" y="19487"/>
                </a:lnTo>
                <a:lnTo>
                  <a:pt x="39616" y="19865"/>
                </a:lnTo>
                <a:lnTo>
                  <a:pt x="39352" y="20035"/>
                </a:lnTo>
                <a:lnTo>
                  <a:pt x="39049" y="20224"/>
                </a:lnTo>
                <a:lnTo>
                  <a:pt x="39049" y="20224"/>
                </a:lnTo>
                <a:lnTo>
                  <a:pt x="38596" y="20451"/>
                </a:lnTo>
                <a:lnTo>
                  <a:pt x="38123" y="20678"/>
                </a:lnTo>
                <a:lnTo>
                  <a:pt x="37632" y="20867"/>
                </a:lnTo>
                <a:lnTo>
                  <a:pt x="37140" y="21056"/>
                </a:lnTo>
                <a:lnTo>
                  <a:pt x="36630" y="21207"/>
                </a:lnTo>
                <a:lnTo>
                  <a:pt x="36139" y="21340"/>
                </a:lnTo>
                <a:lnTo>
                  <a:pt x="35628" y="21472"/>
                </a:lnTo>
                <a:lnTo>
                  <a:pt x="35099" y="21585"/>
                </a:lnTo>
                <a:lnTo>
                  <a:pt x="34589" y="21680"/>
                </a:lnTo>
                <a:lnTo>
                  <a:pt x="34060" y="21755"/>
                </a:lnTo>
                <a:lnTo>
                  <a:pt x="33001" y="21888"/>
                </a:lnTo>
                <a:lnTo>
                  <a:pt x="31962" y="22001"/>
                </a:lnTo>
                <a:lnTo>
                  <a:pt x="30922" y="22077"/>
                </a:lnTo>
                <a:lnTo>
                  <a:pt x="30922" y="22077"/>
                </a:lnTo>
                <a:lnTo>
                  <a:pt x="30582" y="22096"/>
                </a:lnTo>
                <a:lnTo>
                  <a:pt x="30242" y="22077"/>
                </a:lnTo>
                <a:lnTo>
                  <a:pt x="29920" y="22039"/>
                </a:lnTo>
                <a:lnTo>
                  <a:pt x="29580" y="21982"/>
                </a:lnTo>
                <a:lnTo>
                  <a:pt x="29278" y="21907"/>
                </a:lnTo>
                <a:lnTo>
                  <a:pt x="28956" y="21812"/>
                </a:lnTo>
                <a:lnTo>
                  <a:pt x="28654" y="21680"/>
                </a:lnTo>
                <a:lnTo>
                  <a:pt x="28371" y="21547"/>
                </a:lnTo>
                <a:lnTo>
                  <a:pt x="28087" y="21377"/>
                </a:lnTo>
                <a:lnTo>
                  <a:pt x="27822" y="21188"/>
                </a:lnTo>
                <a:lnTo>
                  <a:pt x="27558" y="20999"/>
                </a:lnTo>
                <a:lnTo>
                  <a:pt x="27312" y="20773"/>
                </a:lnTo>
                <a:lnTo>
                  <a:pt x="27085" y="20546"/>
                </a:lnTo>
                <a:lnTo>
                  <a:pt x="26877" y="20281"/>
                </a:lnTo>
                <a:lnTo>
                  <a:pt x="26688" y="19998"/>
                </a:lnTo>
                <a:lnTo>
                  <a:pt x="26518" y="19714"/>
                </a:lnTo>
                <a:lnTo>
                  <a:pt x="26518" y="19714"/>
                </a:lnTo>
                <a:lnTo>
                  <a:pt x="25970" y="19053"/>
                </a:lnTo>
                <a:lnTo>
                  <a:pt x="25441" y="18372"/>
                </a:lnTo>
                <a:lnTo>
                  <a:pt x="24893" y="17692"/>
                </a:lnTo>
                <a:lnTo>
                  <a:pt x="24326" y="17030"/>
                </a:lnTo>
                <a:lnTo>
                  <a:pt x="24023" y="16709"/>
                </a:lnTo>
                <a:lnTo>
                  <a:pt x="23721" y="16407"/>
                </a:lnTo>
                <a:lnTo>
                  <a:pt x="23400" y="16104"/>
                </a:lnTo>
                <a:lnTo>
                  <a:pt x="23060" y="15840"/>
                </a:lnTo>
                <a:lnTo>
                  <a:pt x="22719" y="15594"/>
                </a:lnTo>
                <a:lnTo>
                  <a:pt x="22360" y="15348"/>
                </a:lnTo>
                <a:lnTo>
                  <a:pt x="21982" y="15159"/>
                </a:lnTo>
                <a:lnTo>
                  <a:pt x="21585" y="14970"/>
                </a:lnTo>
                <a:lnTo>
                  <a:pt x="21585" y="14970"/>
                </a:lnTo>
                <a:lnTo>
                  <a:pt x="21358" y="14894"/>
                </a:lnTo>
                <a:lnTo>
                  <a:pt x="21151" y="14838"/>
                </a:lnTo>
                <a:lnTo>
                  <a:pt x="20678" y="14743"/>
                </a:lnTo>
                <a:lnTo>
                  <a:pt x="20224" y="14705"/>
                </a:lnTo>
                <a:lnTo>
                  <a:pt x="19771" y="14668"/>
                </a:lnTo>
                <a:lnTo>
                  <a:pt x="18826" y="14630"/>
                </a:lnTo>
                <a:lnTo>
                  <a:pt x="18372" y="14611"/>
                </a:lnTo>
                <a:lnTo>
                  <a:pt x="17900" y="14554"/>
                </a:lnTo>
                <a:lnTo>
                  <a:pt x="17900" y="14554"/>
                </a:lnTo>
                <a:lnTo>
                  <a:pt x="17616" y="14535"/>
                </a:lnTo>
                <a:lnTo>
                  <a:pt x="17333" y="14479"/>
                </a:lnTo>
                <a:lnTo>
                  <a:pt x="17068" y="14403"/>
                </a:lnTo>
                <a:lnTo>
                  <a:pt x="16822" y="14309"/>
                </a:lnTo>
                <a:lnTo>
                  <a:pt x="16577" y="14195"/>
                </a:lnTo>
                <a:lnTo>
                  <a:pt x="16350" y="14063"/>
                </a:lnTo>
                <a:lnTo>
                  <a:pt x="16142" y="13912"/>
                </a:lnTo>
                <a:lnTo>
                  <a:pt x="15934" y="13742"/>
                </a:lnTo>
                <a:lnTo>
                  <a:pt x="15745" y="13571"/>
                </a:lnTo>
                <a:lnTo>
                  <a:pt x="15556" y="13364"/>
                </a:lnTo>
                <a:lnTo>
                  <a:pt x="15367" y="13156"/>
                </a:lnTo>
                <a:lnTo>
                  <a:pt x="15197" y="12948"/>
                </a:lnTo>
                <a:lnTo>
                  <a:pt x="14895" y="12494"/>
                </a:lnTo>
                <a:lnTo>
                  <a:pt x="14592" y="12022"/>
                </a:lnTo>
                <a:lnTo>
                  <a:pt x="14592" y="12022"/>
                </a:lnTo>
                <a:lnTo>
                  <a:pt x="14365" y="11738"/>
                </a:lnTo>
                <a:lnTo>
                  <a:pt x="14139" y="11473"/>
                </a:lnTo>
                <a:lnTo>
                  <a:pt x="13666" y="10963"/>
                </a:lnTo>
                <a:lnTo>
                  <a:pt x="13175" y="10453"/>
                </a:lnTo>
                <a:lnTo>
                  <a:pt x="12702" y="9924"/>
                </a:lnTo>
                <a:lnTo>
                  <a:pt x="12702" y="9924"/>
                </a:lnTo>
                <a:lnTo>
                  <a:pt x="12437" y="9621"/>
                </a:lnTo>
                <a:lnTo>
                  <a:pt x="12173" y="9338"/>
                </a:lnTo>
                <a:lnTo>
                  <a:pt x="11908" y="9073"/>
                </a:lnTo>
                <a:lnTo>
                  <a:pt x="11644" y="8827"/>
                </a:lnTo>
                <a:lnTo>
                  <a:pt x="11398" y="8620"/>
                </a:lnTo>
                <a:lnTo>
                  <a:pt x="11133" y="8412"/>
                </a:lnTo>
                <a:lnTo>
                  <a:pt x="10623" y="8034"/>
                </a:lnTo>
                <a:lnTo>
                  <a:pt x="10132" y="7712"/>
                </a:lnTo>
                <a:lnTo>
                  <a:pt x="9640" y="7410"/>
                </a:lnTo>
                <a:lnTo>
                  <a:pt x="9187" y="7126"/>
                </a:lnTo>
                <a:lnTo>
                  <a:pt x="8733" y="6824"/>
                </a:lnTo>
                <a:lnTo>
                  <a:pt x="8317" y="6484"/>
                </a:lnTo>
                <a:lnTo>
                  <a:pt x="8128" y="6314"/>
                </a:lnTo>
                <a:lnTo>
                  <a:pt x="7920" y="6125"/>
                </a:lnTo>
                <a:lnTo>
                  <a:pt x="7750" y="5917"/>
                </a:lnTo>
                <a:lnTo>
                  <a:pt x="7561" y="5690"/>
                </a:lnTo>
                <a:lnTo>
                  <a:pt x="7391" y="5463"/>
                </a:lnTo>
                <a:lnTo>
                  <a:pt x="7240" y="5199"/>
                </a:lnTo>
                <a:lnTo>
                  <a:pt x="7089" y="4915"/>
                </a:lnTo>
                <a:lnTo>
                  <a:pt x="6937" y="4594"/>
                </a:lnTo>
                <a:lnTo>
                  <a:pt x="6805" y="4272"/>
                </a:lnTo>
                <a:lnTo>
                  <a:pt x="6692" y="3894"/>
                </a:lnTo>
                <a:lnTo>
                  <a:pt x="6578" y="3497"/>
                </a:lnTo>
                <a:lnTo>
                  <a:pt x="6484" y="3063"/>
                </a:lnTo>
                <a:lnTo>
                  <a:pt x="6389" y="2609"/>
                </a:lnTo>
                <a:lnTo>
                  <a:pt x="6314" y="2099"/>
                </a:lnTo>
                <a:lnTo>
                  <a:pt x="6314" y="2099"/>
                </a:lnTo>
                <a:lnTo>
                  <a:pt x="6370" y="1910"/>
                </a:lnTo>
                <a:lnTo>
                  <a:pt x="6370" y="1815"/>
                </a:lnTo>
                <a:lnTo>
                  <a:pt x="6370" y="1721"/>
                </a:lnTo>
                <a:lnTo>
                  <a:pt x="6352" y="1645"/>
                </a:lnTo>
                <a:lnTo>
                  <a:pt x="6295" y="1607"/>
                </a:lnTo>
                <a:lnTo>
                  <a:pt x="6200" y="1570"/>
                </a:lnTo>
                <a:lnTo>
                  <a:pt x="6087" y="1589"/>
                </a:lnTo>
                <a:lnTo>
                  <a:pt x="6087" y="1589"/>
                </a:lnTo>
                <a:lnTo>
                  <a:pt x="6011" y="1683"/>
                </a:lnTo>
                <a:lnTo>
                  <a:pt x="5955" y="1759"/>
                </a:lnTo>
                <a:lnTo>
                  <a:pt x="5898" y="1853"/>
                </a:lnTo>
                <a:lnTo>
                  <a:pt x="5879" y="1967"/>
                </a:lnTo>
                <a:lnTo>
                  <a:pt x="5860" y="2080"/>
                </a:lnTo>
                <a:lnTo>
                  <a:pt x="5860" y="2174"/>
                </a:lnTo>
                <a:lnTo>
                  <a:pt x="5860" y="2401"/>
                </a:lnTo>
                <a:lnTo>
                  <a:pt x="5898" y="2647"/>
                </a:lnTo>
                <a:lnTo>
                  <a:pt x="5955" y="2874"/>
                </a:lnTo>
                <a:lnTo>
                  <a:pt x="6049" y="3308"/>
                </a:lnTo>
                <a:lnTo>
                  <a:pt x="6049" y="3308"/>
                </a:lnTo>
                <a:lnTo>
                  <a:pt x="6238" y="3932"/>
                </a:lnTo>
                <a:lnTo>
                  <a:pt x="6427" y="4480"/>
                </a:lnTo>
                <a:lnTo>
                  <a:pt x="6635" y="4972"/>
                </a:lnTo>
                <a:lnTo>
                  <a:pt x="6843" y="5406"/>
                </a:lnTo>
                <a:lnTo>
                  <a:pt x="7089" y="5784"/>
                </a:lnTo>
                <a:lnTo>
                  <a:pt x="7334" y="6125"/>
                </a:lnTo>
                <a:lnTo>
                  <a:pt x="7618" y="6446"/>
                </a:lnTo>
                <a:lnTo>
                  <a:pt x="7901" y="6729"/>
                </a:lnTo>
                <a:lnTo>
                  <a:pt x="8204" y="6975"/>
                </a:lnTo>
                <a:lnTo>
                  <a:pt x="8544" y="7240"/>
                </a:lnTo>
                <a:lnTo>
                  <a:pt x="8903" y="7467"/>
                </a:lnTo>
                <a:lnTo>
                  <a:pt x="9281" y="7712"/>
                </a:lnTo>
                <a:lnTo>
                  <a:pt x="10094" y="8242"/>
                </a:lnTo>
                <a:lnTo>
                  <a:pt x="10547" y="8544"/>
                </a:lnTo>
                <a:lnTo>
                  <a:pt x="11039" y="8865"/>
                </a:lnTo>
                <a:lnTo>
                  <a:pt x="11039" y="8865"/>
                </a:lnTo>
                <a:lnTo>
                  <a:pt x="11946" y="9772"/>
                </a:lnTo>
                <a:lnTo>
                  <a:pt x="12834" y="10699"/>
                </a:lnTo>
                <a:lnTo>
                  <a:pt x="13269" y="11190"/>
                </a:lnTo>
                <a:lnTo>
                  <a:pt x="13704" y="11662"/>
                </a:lnTo>
                <a:lnTo>
                  <a:pt x="14120" y="12173"/>
                </a:lnTo>
                <a:lnTo>
                  <a:pt x="14498" y="12683"/>
                </a:lnTo>
                <a:lnTo>
                  <a:pt x="14498" y="12683"/>
                </a:lnTo>
                <a:lnTo>
                  <a:pt x="14630" y="12910"/>
                </a:lnTo>
                <a:lnTo>
                  <a:pt x="14743" y="13118"/>
                </a:lnTo>
                <a:lnTo>
                  <a:pt x="14876" y="13326"/>
                </a:lnTo>
                <a:lnTo>
                  <a:pt x="15008" y="13496"/>
                </a:lnTo>
                <a:lnTo>
                  <a:pt x="15159" y="13666"/>
                </a:lnTo>
                <a:lnTo>
                  <a:pt x="15310" y="13836"/>
                </a:lnTo>
                <a:lnTo>
                  <a:pt x="15462" y="13968"/>
                </a:lnTo>
                <a:lnTo>
                  <a:pt x="15613" y="14101"/>
                </a:lnTo>
                <a:lnTo>
                  <a:pt x="15783" y="14233"/>
                </a:lnTo>
                <a:lnTo>
                  <a:pt x="15953" y="14346"/>
                </a:lnTo>
                <a:lnTo>
                  <a:pt x="16293" y="14535"/>
                </a:lnTo>
                <a:lnTo>
                  <a:pt x="16652" y="14687"/>
                </a:lnTo>
                <a:lnTo>
                  <a:pt x="17030" y="14819"/>
                </a:lnTo>
                <a:lnTo>
                  <a:pt x="17427" y="14913"/>
                </a:lnTo>
                <a:lnTo>
                  <a:pt x="17824" y="14989"/>
                </a:lnTo>
                <a:lnTo>
                  <a:pt x="18240" y="15046"/>
                </a:lnTo>
                <a:lnTo>
                  <a:pt x="18675" y="15083"/>
                </a:lnTo>
                <a:lnTo>
                  <a:pt x="19544" y="15140"/>
                </a:lnTo>
                <a:lnTo>
                  <a:pt x="20451" y="15178"/>
                </a:lnTo>
                <a:lnTo>
                  <a:pt x="20451" y="15178"/>
                </a:lnTo>
                <a:lnTo>
                  <a:pt x="20678" y="15197"/>
                </a:lnTo>
                <a:lnTo>
                  <a:pt x="20905" y="15254"/>
                </a:lnTo>
                <a:lnTo>
                  <a:pt x="21132" y="15310"/>
                </a:lnTo>
                <a:lnTo>
                  <a:pt x="21340" y="15367"/>
                </a:lnTo>
                <a:lnTo>
                  <a:pt x="21547" y="15462"/>
                </a:lnTo>
                <a:lnTo>
                  <a:pt x="21755" y="15537"/>
                </a:lnTo>
                <a:lnTo>
                  <a:pt x="22152" y="15745"/>
                </a:lnTo>
                <a:lnTo>
                  <a:pt x="22530" y="15991"/>
                </a:lnTo>
                <a:lnTo>
                  <a:pt x="22889" y="16255"/>
                </a:lnTo>
                <a:lnTo>
                  <a:pt x="23230" y="16558"/>
                </a:lnTo>
                <a:lnTo>
                  <a:pt x="23551" y="16879"/>
                </a:lnTo>
                <a:lnTo>
                  <a:pt x="23872" y="17219"/>
                </a:lnTo>
                <a:lnTo>
                  <a:pt x="24194" y="17559"/>
                </a:lnTo>
                <a:lnTo>
                  <a:pt x="24779" y="18278"/>
                </a:lnTo>
                <a:lnTo>
                  <a:pt x="25365" y="18996"/>
                </a:lnTo>
                <a:lnTo>
                  <a:pt x="25932" y="19676"/>
                </a:lnTo>
                <a:lnTo>
                  <a:pt x="25932" y="19676"/>
                </a:lnTo>
                <a:lnTo>
                  <a:pt x="26121" y="19979"/>
                </a:lnTo>
                <a:lnTo>
                  <a:pt x="26329" y="20281"/>
                </a:lnTo>
                <a:lnTo>
                  <a:pt x="26537" y="20546"/>
                </a:lnTo>
                <a:lnTo>
                  <a:pt x="26764" y="20810"/>
                </a:lnTo>
                <a:lnTo>
                  <a:pt x="26991" y="21075"/>
                </a:lnTo>
                <a:lnTo>
                  <a:pt x="27255" y="21302"/>
                </a:lnTo>
                <a:lnTo>
                  <a:pt x="27520" y="21529"/>
                </a:lnTo>
                <a:lnTo>
                  <a:pt x="27785" y="21718"/>
                </a:lnTo>
                <a:lnTo>
                  <a:pt x="28087" y="21907"/>
                </a:lnTo>
                <a:lnTo>
                  <a:pt x="28371" y="22058"/>
                </a:lnTo>
                <a:lnTo>
                  <a:pt x="28692" y="22209"/>
                </a:lnTo>
                <a:lnTo>
                  <a:pt x="29013" y="22322"/>
                </a:lnTo>
                <a:lnTo>
                  <a:pt x="29353" y="22398"/>
                </a:lnTo>
                <a:lnTo>
                  <a:pt x="29694" y="22474"/>
                </a:lnTo>
                <a:lnTo>
                  <a:pt x="30034" y="22511"/>
                </a:lnTo>
                <a:lnTo>
                  <a:pt x="30412" y="22511"/>
                </a:lnTo>
                <a:lnTo>
                  <a:pt x="30412" y="22511"/>
                </a:lnTo>
                <a:close/>
                <a:moveTo>
                  <a:pt x="36460" y="17541"/>
                </a:moveTo>
                <a:lnTo>
                  <a:pt x="36460" y="17541"/>
                </a:lnTo>
                <a:lnTo>
                  <a:pt x="36838" y="17503"/>
                </a:lnTo>
                <a:lnTo>
                  <a:pt x="37216" y="17446"/>
                </a:lnTo>
                <a:lnTo>
                  <a:pt x="37575" y="17352"/>
                </a:lnTo>
                <a:lnTo>
                  <a:pt x="37915" y="17238"/>
                </a:lnTo>
                <a:lnTo>
                  <a:pt x="38256" y="17087"/>
                </a:lnTo>
                <a:lnTo>
                  <a:pt x="38596" y="16936"/>
                </a:lnTo>
                <a:lnTo>
                  <a:pt x="38917" y="16766"/>
                </a:lnTo>
                <a:lnTo>
                  <a:pt x="39238" y="16577"/>
                </a:lnTo>
                <a:lnTo>
                  <a:pt x="39560" y="16369"/>
                </a:lnTo>
                <a:lnTo>
                  <a:pt x="39862" y="16142"/>
                </a:lnTo>
                <a:lnTo>
                  <a:pt x="40486" y="15707"/>
                </a:lnTo>
                <a:lnTo>
                  <a:pt x="41658" y="14800"/>
                </a:lnTo>
                <a:lnTo>
                  <a:pt x="41658" y="14800"/>
                </a:lnTo>
                <a:lnTo>
                  <a:pt x="41998" y="14573"/>
                </a:lnTo>
                <a:lnTo>
                  <a:pt x="42338" y="14365"/>
                </a:lnTo>
                <a:lnTo>
                  <a:pt x="42697" y="14176"/>
                </a:lnTo>
                <a:lnTo>
                  <a:pt x="43056" y="13987"/>
                </a:lnTo>
                <a:lnTo>
                  <a:pt x="43434" y="13798"/>
                </a:lnTo>
                <a:lnTo>
                  <a:pt x="43793" y="13609"/>
                </a:lnTo>
                <a:lnTo>
                  <a:pt x="44134" y="13401"/>
                </a:lnTo>
                <a:lnTo>
                  <a:pt x="44474" y="13175"/>
                </a:lnTo>
                <a:lnTo>
                  <a:pt x="44474" y="13175"/>
                </a:lnTo>
                <a:lnTo>
                  <a:pt x="44738" y="12967"/>
                </a:lnTo>
                <a:lnTo>
                  <a:pt x="44984" y="12721"/>
                </a:lnTo>
                <a:lnTo>
                  <a:pt x="45438" y="12192"/>
                </a:lnTo>
                <a:lnTo>
                  <a:pt x="45665" y="11927"/>
                </a:lnTo>
                <a:lnTo>
                  <a:pt x="45910" y="11700"/>
                </a:lnTo>
                <a:lnTo>
                  <a:pt x="46043" y="11587"/>
                </a:lnTo>
                <a:lnTo>
                  <a:pt x="46194" y="11473"/>
                </a:lnTo>
                <a:lnTo>
                  <a:pt x="46345" y="11398"/>
                </a:lnTo>
                <a:lnTo>
                  <a:pt x="46496" y="11303"/>
                </a:lnTo>
                <a:lnTo>
                  <a:pt x="46496" y="11303"/>
                </a:lnTo>
                <a:lnTo>
                  <a:pt x="46742" y="11190"/>
                </a:lnTo>
                <a:lnTo>
                  <a:pt x="46969" y="11095"/>
                </a:lnTo>
                <a:lnTo>
                  <a:pt x="47479" y="10925"/>
                </a:lnTo>
                <a:lnTo>
                  <a:pt x="47970" y="10793"/>
                </a:lnTo>
                <a:lnTo>
                  <a:pt x="48500" y="10699"/>
                </a:lnTo>
                <a:lnTo>
                  <a:pt x="49520" y="10491"/>
                </a:lnTo>
                <a:lnTo>
                  <a:pt x="50031" y="10396"/>
                </a:lnTo>
                <a:lnTo>
                  <a:pt x="50541" y="10264"/>
                </a:lnTo>
                <a:lnTo>
                  <a:pt x="50541" y="10264"/>
                </a:lnTo>
                <a:lnTo>
                  <a:pt x="50994" y="10132"/>
                </a:lnTo>
                <a:lnTo>
                  <a:pt x="51429" y="9980"/>
                </a:lnTo>
                <a:lnTo>
                  <a:pt x="51845" y="9810"/>
                </a:lnTo>
                <a:lnTo>
                  <a:pt x="52261" y="9583"/>
                </a:lnTo>
                <a:lnTo>
                  <a:pt x="52658" y="9357"/>
                </a:lnTo>
                <a:lnTo>
                  <a:pt x="53017" y="9092"/>
                </a:lnTo>
                <a:lnTo>
                  <a:pt x="53376" y="8809"/>
                </a:lnTo>
                <a:lnTo>
                  <a:pt x="53697" y="8487"/>
                </a:lnTo>
                <a:lnTo>
                  <a:pt x="54019" y="8147"/>
                </a:lnTo>
                <a:lnTo>
                  <a:pt x="54283" y="7788"/>
                </a:lnTo>
                <a:lnTo>
                  <a:pt x="54548" y="7410"/>
                </a:lnTo>
                <a:lnTo>
                  <a:pt x="54775" y="7013"/>
                </a:lnTo>
                <a:lnTo>
                  <a:pt x="54964" y="6616"/>
                </a:lnTo>
                <a:lnTo>
                  <a:pt x="55115" y="6181"/>
                </a:lnTo>
                <a:lnTo>
                  <a:pt x="55247" y="5728"/>
                </a:lnTo>
                <a:lnTo>
                  <a:pt x="55323" y="5274"/>
                </a:lnTo>
                <a:lnTo>
                  <a:pt x="55323" y="5274"/>
                </a:lnTo>
                <a:lnTo>
                  <a:pt x="55398" y="5028"/>
                </a:lnTo>
                <a:lnTo>
                  <a:pt x="55493" y="4802"/>
                </a:lnTo>
                <a:lnTo>
                  <a:pt x="55701" y="4367"/>
                </a:lnTo>
                <a:lnTo>
                  <a:pt x="55927" y="3932"/>
                </a:lnTo>
                <a:lnTo>
                  <a:pt x="56154" y="3479"/>
                </a:lnTo>
                <a:lnTo>
                  <a:pt x="56154" y="3479"/>
                </a:lnTo>
                <a:lnTo>
                  <a:pt x="56173" y="3441"/>
                </a:lnTo>
                <a:lnTo>
                  <a:pt x="56173" y="3384"/>
                </a:lnTo>
                <a:lnTo>
                  <a:pt x="56154" y="3308"/>
                </a:lnTo>
                <a:lnTo>
                  <a:pt x="56098" y="3233"/>
                </a:lnTo>
                <a:lnTo>
                  <a:pt x="56022" y="3195"/>
                </a:lnTo>
                <a:lnTo>
                  <a:pt x="55946" y="3176"/>
                </a:lnTo>
                <a:lnTo>
                  <a:pt x="55871" y="3195"/>
                </a:lnTo>
                <a:lnTo>
                  <a:pt x="55795" y="3233"/>
                </a:lnTo>
                <a:lnTo>
                  <a:pt x="55738" y="3308"/>
                </a:lnTo>
                <a:lnTo>
                  <a:pt x="55738" y="3308"/>
                </a:lnTo>
                <a:lnTo>
                  <a:pt x="55512" y="3705"/>
                </a:lnTo>
                <a:lnTo>
                  <a:pt x="55323" y="4102"/>
                </a:lnTo>
                <a:lnTo>
                  <a:pt x="55171" y="4499"/>
                </a:lnTo>
                <a:lnTo>
                  <a:pt x="55020" y="4877"/>
                </a:lnTo>
                <a:lnTo>
                  <a:pt x="54775" y="5614"/>
                </a:lnTo>
                <a:lnTo>
                  <a:pt x="54529" y="6333"/>
                </a:lnTo>
                <a:lnTo>
                  <a:pt x="54397" y="6673"/>
                </a:lnTo>
                <a:lnTo>
                  <a:pt x="54245" y="7013"/>
                </a:lnTo>
                <a:lnTo>
                  <a:pt x="54056" y="7353"/>
                </a:lnTo>
                <a:lnTo>
                  <a:pt x="53848" y="7674"/>
                </a:lnTo>
                <a:lnTo>
                  <a:pt x="53584" y="7996"/>
                </a:lnTo>
                <a:lnTo>
                  <a:pt x="53281" y="8317"/>
                </a:lnTo>
                <a:lnTo>
                  <a:pt x="52922" y="8620"/>
                </a:lnTo>
                <a:lnTo>
                  <a:pt x="52506" y="8922"/>
                </a:lnTo>
                <a:lnTo>
                  <a:pt x="52506" y="8922"/>
                </a:lnTo>
                <a:lnTo>
                  <a:pt x="52166" y="9130"/>
                </a:lnTo>
                <a:lnTo>
                  <a:pt x="51826" y="9319"/>
                </a:lnTo>
                <a:lnTo>
                  <a:pt x="51467" y="9470"/>
                </a:lnTo>
                <a:lnTo>
                  <a:pt x="51089" y="9621"/>
                </a:lnTo>
                <a:lnTo>
                  <a:pt x="50730" y="9735"/>
                </a:lnTo>
                <a:lnTo>
                  <a:pt x="50352" y="9829"/>
                </a:lnTo>
                <a:lnTo>
                  <a:pt x="49577" y="10018"/>
                </a:lnTo>
                <a:lnTo>
                  <a:pt x="48802" y="10169"/>
                </a:lnTo>
                <a:lnTo>
                  <a:pt x="48027" y="10339"/>
                </a:lnTo>
                <a:lnTo>
                  <a:pt x="47649" y="10434"/>
                </a:lnTo>
                <a:lnTo>
                  <a:pt x="47252" y="10528"/>
                </a:lnTo>
                <a:lnTo>
                  <a:pt x="46893" y="10661"/>
                </a:lnTo>
                <a:lnTo>
                  <a:pt x="46515" y="10793"/>
                </a:lnTo>
                <a:lnTo>
                  <a:pt x="46515" y="10793"/>
                </a:lnTo>
                <a:lnTo>
                  <a:pt x="46307" y="10888"/>
                </a:lnTo>
                <a:lnTo>
                  <a:pt x="46099" y="11001"/>
                </a:lnTo>
                <a:lnTo>
                  <a:pt x="45891" y="11133"/>
                </a:lnTo>
                <a:lnTo>
                  <a:pt x="45721" y="11284"/>
                </a:lnTo>
                <a:lnTo>
                  <a:pt x="45532" y="11436"/>
                </a:lnTo>
                <a:lnTo>
                  <a:pt x="45381" y="11606"/>
                </a:lnTo>
                <a:lnTo>
                  <a:pt x="45060" y="11946"/>
                </a:lnTo>
                <a:lnTo>
                  <a:pt x="44738" y="12305"/>
                </a:lnTo>
                <a:lnTo>
                  <a:pt x="44398" y="12645"/>
                </a:lnTo>
                <a:lnTo>
                  <a:pt x="44228" y="12797"/>
                </a:lnTo>
                <a:lnTo>
                  <a:pt x="44039" y="12948"/>
                </a:lnTo>
                <a:lnTo>
                  <a:pt x="43850" y="13080"/>
                </a:lnTo>
                <a:lnTo>
                  <a:pt x="43642" y="13193"/>
                </a:lnTo>
                <a:lnTo>
                  <a:pt x="43642" y="13193"/>
                </a:lnTo>
                <a:lnTo>
                  <a:pt x="43264" y="13345"/>
                </a:lnTo>
                <a:lnTo>
                  <a:pt x="42924" y="13515"/>
                </a:lnTo>
                <a:lnTo>
                  <a:pt x="42565" y="13704"/>
                </a:lnTo>
                <a:lnTo>
                  <a:pt x="42225" y="13912"/>
                </a:lnTo>
                <a:lnTo>
                  <a:pt x="41903" y="14120"/>
                </a:lnTo>
                <a:lnTo>
                  <a:pt x="41582" y="14346"/>
                </a:lnTo>
                <a:lnTo>
                  <a:pt x="40939" y="14800"/>
                </a:lnTo>
                <a:lnTo>
                  <a:pt x="40316" y="15272"/>
                </a:lnTo>
                <a:lnTo>
                  <a:pt x="39673" y="15726"/>
                </a:lnTo>
                <a:lnTo>
                  <a:pt x="39352" y="15953"/>
                </a:lnTo>
                <a:lnTo>
                  <a:pt x="39012" y="16161"/>
                </a:lnTo>
                <a:lnTo>
                  <a:pt x="38690" y="16350"/>
                </a:lnTo>
                <a:lnTo>
                  <a:pt x="38331" y="16539"/>
                </a:lnTo>
                <a:lnTo>
                  <a:pt x="38331" y="16539"/>
                </a:lnTo>
                <a:lnTo>
                  <a:pt x="38067" y="16671"/>
                </a:lnTo>
                <a:lnTo>
                  <a:pt x="37783" y="16803"/>
                </a:lnTo>
                <a:lnTo>
                  <a:pt x="37518" y="16898"/>
                </a:lnTo>
                <a:lnTo>
                  <a:pt x="37254" y="16974"/>
                </a:lnTo>
                <a:lnTo>
                  <a:pt x="36970" y="17030"/>
                </a:lnTo>
                <a:lnTo>
                  <a:pt x="36706" y="17068"/>
                </a:lnTo>
                <a:lnTo>
                  <a:pt x="36441" y="17087"/>
                </a:lnTo>
                <a:lnTo>
                  <a:pt x="36158" y="17087"/>
                </a:lnTo>
                <a:lnTo>
                  <a:pt x="35893" y="17068"/>
                </a:lnTo>
                <a:lnTo>
                  <a:pt x="35628" y="17030"/>
                </a:lnTo>
                <a:lnTo>
                  <a:pt x="35345" y="16992"/>
                </a:lnTo>
                <a:lnTo>
                  <a:pt x="35080" y="16936"/>
                </a:lnTo>
                <a:lnTo>
                  <a:pt x="34551" y="16785"/>
                </a:lnTo>
                <a:lnTo>
                  <a:pt x="34003" y="16577"/>
                </a:lnTo>
                <a:lnTo>
                  <a:pt x="33474" y="16350"/>
                </a:lnTo>
                <a:lnTo>
                  <a:pt x="32944" y="16104"/>
                </a:lnTo>
                <a:lnTo>
                  <a:pt x="32434" y="15840"/>
                </a:lnTo>
                <a:lnTo>
                  <a:pt x="31905" y="15556"/>
                </a:lnTo>
                <a:lnTo>
                  <a:pt x="30903" y="15008"/>
                </a:lnTo>
                <a:lnTo>
                  <a:pt x="30393" y="14762"/>
                </a:lnTo>
                <a:lnTo>
                  <a:pt x="29902" y="14535"/>
                </a:lnTo>
                <a:lnTo>
                  <a:pt x="29902" y="14535"/>
                </a:lnTo>
                <a:lnTo>
                  <a:pt x="28956" y="14195"/>
                </a:lnTo>
                <a:lnTo>
                  <a:pt x="28484" y="14006"/>
                </a:lnTo>
                <a:lnTo>
                  <a:pt x="28011" y="13817"/>
                </a:lnTo>
                <a:lnTo>
                  <a:pt x="27558" y="13609"/>
                </a:lnTo>
                <a:lnTo>
                  <a:pt x="27104" y="13401"/>
                </a:lnTo>
                <a:lnTo>
                  <a:pt x="26651" y="13137"/>
                </a:lnTo>
                <a:lnTo>
                  <a:pt x="26235" y="12872"/>
                </a:lnTo>
                <a:lnTo>
                  <a:pt x="26235" y="12872"/>
                </a:lnTo>
                <a:lnTo>
                  <a:pt x="26008" y="12778"/>
                </a:lnTo>
                <a:lnTo>
                  <a:pt x="25781" y="12721"/>
                </a:lnTo>
                <a:lnTo>
                  <a:pt x="25309" y="12626"/>
                </a:lnTo>
                <a:lnTo>
                  <a:pt x="24836" y="12532"/>
                </a:lnTo>
                <a:lnTo>
                  <a:pt x="24609" y="12475"/>
                </a:lnTo>
                <a:lnTo>
                  <a:pt x="24383" y="12400"/>
                </a:lnTo>
                <a:lnTo>
                  <a:pt x="24383" y="12400"/>
                </a:lnTo>
                <a:lnTo>
                  <a:pt x="24137" y="12305"/>
                </a:lnTo>
                <a:lnTo>
                  <a:pt x="23910" y="12192"/>
                </a:lnTo>
                <a:lnTo>
                  <a:pt x="23475" y="11965"/>
                </a:lnTo>
                <a:lnTo>
                  <a:pt x="23041" y="11700"/>
                </a:lnTo>
                <a:lnTo>
                  <a:pt x="22814" y="11587"/>
                </a:lnTo>
                <a:lnTo>
                  <a:pt x="22587" y="11473"/>
                </a:lnTo>
                <a:lnTo>
                  <a:pt x="22587" y="11473"/>
                </a:lnTo>
                <a:lnTo>
                  <a:pt x="21850" y="11190"/>
                </a:lnTo>
                <a:lnTo>
                  <a:pt x="21094" y="10906"/>
                </a:lnTo>
                <a:lnTo>
                  <a:pt x="20338" y="10661"/>
                </a:lnTo>
                <a:lnTo>
                  <a:pt x="19960" y="10547"/>
                </a:lnTo>
                <a:lnTo>
                  <a:pt x="19563" y="10434"/>
                </a:lnTo>
                <a:lnTo>
                  <a:pt x="19563" y="10434"/>
                </a:lnTo>
                <a:lnTo>
                  <a:pt x="19128" y="10358"/>
                </a:lnTo>
                <a:lnTo>
                  <a:pt x="18675" y="10283"/>
                </a:lnTo>
                <a:lnTo>
                  <a:pt x="17767" y="10150"/>
                </a:lnTo>
                <a:lnTo>
                  <a:pt x="17333" y="10056"/>
                </a:lnTo>
                <a:lnTo>
                  <a:pt x="16879" y="9961"/>
                </a:lnTo>
                <a:lnTo>
                  <a:pt x="16444" y="9848"/>
                </a:lnTo>
                <a:lnTo>
                  <a:pt x="16010" y="9697"/>
                </a:lnTo>
                <a:lnTo>
                  <a:pt x="16010" y="9697"/>
                </a:lnTo>
                <a:lnTo>
                  <a:pt x="15707" y="9565"/>
                </a:lnTo>
                <a:lnTo>
                  <a:pt x="15405" y="9413"/>
                </a:lnTo>
                <a:lnTo>
                  <a:pt x="14819" y="9092"/>
                </a:lnTo>
                <a:lnTo>
                  <a:pt x="14252" y="8733"/>
                </a:lnTo>
                <a:lnTo>
                  <a:pt x="13685" y="8393"/>
                </a:lnTo>
                <a:lnTo>
                  <a:pt x="13685" y="8393"/>
                </a:lnTo>
                <a:lnTo>
                  <a:pt x="12759" y="7863"/>
                </a:lnTo>
                <a:lnTo>
                  <a:pt x="12305" y="7580"/>
                </a:lnTo>
                <a:lnTo>
                  <a:pt x="11852" y="7296"/>
                </a:lnTo>
                <a:lnTo>
                  <a:pt x="11417" y="6975"/>
                </a:lnTo>
                <a:lnTo>
                  <a:pt x="11020" y="6635"/>
                </a:lnTo>
                <a:lnTo>
                  <a:pt x="10831" y="6446"/>
                </a:lnTo>
                <a:lnTo>
                  <a:pt x="10642" y="6257"/>
                </a:lnTo>
                <a:lnTo>
                  <a:pt x="10472" y="6049"/>
                </a:lnTo>
                <a:lnTo>
                  <a:pt x="10302" y="5841"/>
                </a:lnTo>
                <a:lnTo>
                  <a:pt x="10302" y="5841"/>
                </a:lnTo>
                <a:lnTo>
                  <a:pt x="10132" y="5539"/>
                </a:lnTo>
                <a:lnTo>
                  <a:pt x="9999" y="5217"/>
                </a:lnTo>
                <a:lnTo>
                  <a:pt x="9867" y="4896"/>
                </a:lnTo>
                <a:lnTo>
                  <a:pt x="9772" y="4556"/>
                </a:lnTo>
                <a:lnTo>
                  <a:pt x="9697" y="4216"/>
                </a:lnTo>
                <a:lnTo>
                  <a:pt x="9659" y="3857"/>
                </a:lnTo>
                <a:lnTo>
                  <a:pt x="9621" y="3497"/>
                </a:lnTo>
                <a:lnTo>
                  <a:pt x="9621" y="3138"/>
                </a:lnTo>
                <a:lnTo>
                  <a:pt x="9640" y="2779"/>
                </a:lnTo>
                <a:lnTo>
                  <a:pt x="9697" y="2420"/>
                </a:lnTo>
                <a:lnTo>
                  <a:pt x="9754" y="2061"/>
                </a:lnTo>
                <a:lnTo>
                  <a:pt x="9848" y="1721"/>
                </a:lnTo>
                <a:lnTo>
                  <a:pt x="9961" y="1400"/>
                </a:lnTo>
                <a:lnTo>
                  <a:pt x="10094" y="1059"/>
                </a:lnTo>
                <a:lnTo>
                  <a:pt x="10245" y="757"/>
                </a:lnTo>
                <a:lnTo>
                  <a:pt x="10434" y="473"/>
                </a:lnTo>
                <a:lnTo>
                  <a:pt x="10434" y="473"/>
                </a:lnTo>
                <a:lnTo>
                  <a:pt x="10566" y="492"/>
                </a:lnTo>
                <a:lnTo>
                  <a:pt x="10661" y="492"/>
                </a:lnTo>
                <a:lnTo>
                  <a:pt x="10736" y="454"/>
                </a:lnTo>
                <a:lnTo>
                  <a:pt x="10774" y="417"/>
                </a:lnTo>
                <a:lnTo>
                  <a:pt x="10793" y="360"/>
                </a:lnTo>
                <a:lnTo>
                  <a:pt x="10793" y="284"/>
                </a:lnTo>
                <a:lnTo>
                  <a:pt x="10774" y="209"/>
                </a:lnTo>
                <a:lnTo>
                  <a:pt x="10736" y="152"/>
                </a:lnTo>
                <a:lnTo>
                  <a:pt x="10680" y="76"/>
                </a:lnTo>
                <a:lnTo>
                  <a:pt x="10604" y="39"/>
                </a:lnTo>
                <a:lnTo>
                  <a:pt x="10510" y="1"/>
                </a:lnTo>
                <a:lnTo>
                  <a:pt x="10415" y="1"/>
                </a:lnTo>
                <a:lnTo>
                  <a:pt x="10321" y="20"/>
                </a:lnTo>
                <a:lnTo>
                  <a:pt x="10207" y="58"/>
                </a:lnTo>
                <a:lnTo>
                  <a:pt x="10094" y="152"/>
                </a:lnTo>
                <a:lnTo>
                  <a:pt x="9980" y="284"/>
                </a:lnTo>
                <a:lnTo>
                  <a:pt x="9980" y="284"/>
                </a:lnTo>
                <a:lnTo>
                  <a:pt x="9791" y="625"/>
                </a:lnTo>
                <a:lnTo>
                  <a:pt x="9640" y="965"/>
                </a:lnTo>
                <a:lnTo>
                  <a:pt x="9508" y="1343"/>
                </a:lnTo>
                <a:lnTo>
                  <a:pt x="9394" y="1702"/>
                </a:lnTo>
                <a:lnTo>
                  <a:pt x="9300" y="2080"/>
                </a:lnTo>
                <a:lnTo>
                  <a:pt x="9243" y="2458"/>
                </a:lnTo>
                <a:lnTo>
                  <a:pt x="9187" y="2855"/>
                </a:lnTo>
                <a:lnTo>
                  <a:pt x="9168" y="3252"/>
                </a:lnTo>
                <a:lnTo>
                  <a:pt x="9187" y="3630"/>
                </a:lnTo>
                <a:lnTo>
                  <a:pt x="9205" y="4027"/>
                </a:lnTo>
                <a:lnTo>
                  <a:pt x="9262" y="4405"/>
                </a:lnTo>
                <a:lnTo>
                  <a:pt x="9357" y="4783"/>
                </a:lnTo>
                <a:lnTo>
                  <a:pt x="9470" y="5142"/>
                </a:lnTo>
                <a:lnTo>
                  <a:pt x="9621" y="5501"/>
                </a:lnTo>
                <a:lnTo>
                  <a:pt x="9791" y="5841"/>
                </a:lnTo>
                <a:lnTo>
                  <a:pt x="9980" y="6162"/>
                </a:lnTo>
                <a:lnTo>
                  <a:pt x="9980" y="6162"/>
                </a:lnTo>
                <a:lnTo>
                  <a:pt x="10264" y="6503"/>
                </a:lnTo>
                <a:lnTo>
                  <a:pt x="10547" y="6824"/>
                </a:lnTo>
                <a:lnTo>
                  <a:pt x="10869" y="7107"/>
                </a:lnTo>
                <a:lnTo>
                  <a:pt x="11209" y="7391"/>
                </a:lnTo>
                <a:lnTo>
                  <a:pt x="11568" y="7637"/>
                </a:lnTo>
                <a:lnTo>
                  <a:pt x="11927" y="7882"/>
                </a:lnTo>
                <a:lnTo>
                  <a:pt x="12664" y="8336"/>
                </a:lnTo>
                <a:lnTo>
                  <a:pt x="12664" y="8336"/>
                </a:lnTo>
                <a:lnTo>
                  <a:pt x="13099" y="8582"/>
                </a:lnTo>
                <a:lnTo>
                  <a:pt x="13534" y="8846"/>
                </a:lnTo>
                <a:lnTo>
                  <a:pt x="14403" y="9376"/>
                </a:lnTo>
                <a:lnTo>
                  <a:pt x="14838" y="9621"/>
                </a:lnTo>
                <a:lnTo>
                  <a:pt x="15291" y="9867"/>
                </a:lnTo>
                <a:lnTo>
                  <a:pt x="15745" y="10075"/>
                </a:lnTo>
                <a:lnTo>
                  <a:pt x="16218" y="10245"/>
                </a:lnTo>
                <a:lnTo>
                  <a:pt x="16218" y="10245"/>
                </a:lnTo>
                <a:lnTo>
                  <a:pt x="16898" y="10415"/>
                </a:lnTo>
                <a:lnTo>
                  <a:pt x="17578" y="10547"/>
                </a:lnTo>
                <a:lnTo>
                  <a:pt x="18958" y="10812"/>
                </a:lnTo>
                <a:lnTo>
                  <a:pt x="19639" y="10944"/>
                </a:lnTo>
                <a:lnTo>
                  <a:pt x="20300" y="11114"/>
                </a:lnTo>
                <a:lnTo>
                  <a:pt x="20640" y="11209"/>
                </a:lnTo>
                <a:lnTo>
                  <a:pt x="20962" y="11322"/>
                </a:lnTo>
                <a:lnTo>
                  <a:pt x="21302" y="11436"/>
                </a:lnTo>
                <a:lnTo>
                  <a:pt x="21623" y="11568"/>
                </a:lnTo>
                <a:lnTo>
                  <a:pt x="21623" y="11568"/>
                </a:lnTo>
                <a:lnTo>
                  <a:pt x="21944" y="11681"/>
                </a:lnTo>
                <a:lnTo>
                  <a:pt x="22247" y="11814"/>
                </a:lnTo>
                <a:lnTo>
                  <a:pt x="22549" y="11965"/>
                </a:lnTo>
                <a:lnTo>
                  <a:pt x="22833" y="12116"/>
                </a:lnTo>
                <a:lnTo>
                  <a:pt x="23419" y="12437"/>
                </a:lnTo>
                <a:lnTo>
                  <a:pt x="23721" y="12608"/>
                </a:lnTo>
                <a:lnTo>
                  <a:pt x="24023" y="12740"/>
                </a:lnTo>
                <a:lnTo>
                  <a:pt x="24023" y="12740"/>
                </a:lnTo>
                <a:lnTo>
                  <a:pt x="24250" y="12834"/>
                </a:lnTo>
                <a:lnTo>
                  <a:pt x="24477" y="12891"/>
                </a:lnTo>
                <a:lnTo>
                  <a:pt x="24931" y="13004"/>
                </a:lnTo>
                <a:lnTo>
                  <a:pt x="25403" y="13099"/>
                </a:lnTo>
                <a:lnTo>
                  <a:pt x="25857" y="13212"/>
                </a:lnTo>
                <a:lnTo>
                  <a:pt x="25857" y="13212"/>
                </a:lnTo>
                <a:lnTo>
                  <a:pt x="26084" y="13307"/>
                </a:lnTo>
                <a:lnTo>
                  <a:pt x="26310" y="13420"/>
                </a:lnTo>
                <a:lnTo>
                  <a:pt x="26726" y="13685"/>
                </a:lnTo>
                <a:lnTo>
                  <a:pt x="27161" y="13949"/>
                </a:lnTo>
                <a:lnTo>
                  <a:pt x="27369" y="14063"/>
                </a:lnTo>
                <a:lnTo>
                  <a:pt x="27596" y="14157"/>
                </a:lnTo>
                <a:lnTo>
                  <a:pt x="27596" y="14157"/>
                </a:lnTo>
                <a:lnTo>
                  <a:pt x="27898" y="14290"/>
                </a:lnTo>
                <a:lnTo>
                  <a:pt x="28200" y="14403"/>
                </a:lnTo>
                <a:lnTo>
                  <a:pt x="28824" y="14611"/>
                </a:lnTo>
                <a:lnTo>
                  <a:pt x="29429" y="14819"/>
                </a:lnTo>
                <a:lnTo>
                  <a:pt x="29731" y="14951"/>
                </a:lnTo>
                <a:lnTo>
                  <a:pt x="30015" y="15083"/>
                </a:lnTo>
                <a:lnTo>
                  <a:pt x="30015" y="15083"/>
                </a:lnTo>
                <a:lnTo>
                  <a:pt x="30790" y="15480"/>
                </a:lnTo>
                <a:lnTo>
                  <a:pt x="31565" y="15896"/>
                </a:lnTo>
                <a:lnTo>
                  <a:pt x="32340" y="16293"/>
                </a:lnTo>
                <a:lnTo>
                  <a:pt x="33115" y="16690"/>
                </a:lnTo>
                <a:lnTo>
                  <a:pt x="33530" y="16860"/>
                </a:lnTo>
                <a:lnTo>
                  <a:pt x="33927" y="17030"/>
                </a:lnTo>
                <a:lnTo>
                  <a:pt x="34343" y="17181"/>
                </a:lnTo>
                <a:lnTo>
                  <a:pt x="34759" y="17295"/>
                </a:lnTo>
                <a:lnTo>
                  <a:pt x="35175" y="17408"/>
                </a:lnTo>
                <a:lnTo>
                  <a:pt x="35591" y="17484"/>
                </a:lnTo>
                <a:lnTo>
                  <a:pt x="36025" y="17522"/>
                </a:lnTo>
                <a:lnTo>
                  <a:pt x="36460" y="17541"/>
                </a:lnTo>
                <a:lnTo>
                  <a:pt x="36460" y="17541"/>
                </a:lnTo>
                <a:close/>
                <a:moveTo>
                  <a:pt x="36063" y="15008"/>
                </a:moveTo>
                <a:lnTo>
                  <a:pt x="36063" y="15008"/>
                </a:lnTo>
                <a:lnTo>
                  <a:pt x="36441" y="15008"/>
                </a:lnTo>
                <a:lnTo>
                  <a:pt x="36819" y="14989"/>
                </a:lnTo>
                <a:lnTo>
                  <a:pt x="37178" y="14951"/>
                </a:lnTo>
                <a:lnTo>
                  <a:pt x="37518" y="14894"/>
                </a:lnTo>
                <a:lnTo>
                  <a:pt x="37859" y="14819"/>
                </a:lnTo>
                <a:lnTo>
                  <a:pt x="38180" y="14724"/>
                </a:lnTo>
                <a:lnTo>
                  <a:pt x="38482" y="14611"/>
                </a:lnTo>
                <a:lnTo>
                  <a:pt x="38785" y="14479"/>
                </a:lnTo>
                <a:lnTo>
                  <a:pt x="39087" y="14309"/>
                </a:lnTo>
                <a:lnTo>
                  <a:pt x="39371" y="14138"/>
                </a:lnTo>
                <a:lnTo>
                  <a:pt x="39635" y="13949"/>
                </a:lnTo>
                <a:lnTo>
                  <a:pt x="39900" y="13723"/>
                </a:lnTo>
                <a:lnTo>
                  <a:pt x="40164" y="13496"/>
                </a:lnTo>
                <a:lnTo>
                  <a:pt x="40410" y="13231"/>
                </a:lnTo>
                <a:lnTo>
                  <a:pt x="40637" y="12948"/>
                </a:lnTo>
                <a:lnTo>
                  <a:pt x="40883" y="12645"/>
                </a:lnTo>
                <a:lnTo>
                  <a:pt x="40883" y="12645"/>
                </a:lnTo>
                <a:lnTo>
                  <a:pt x="41374" y="12230"/>
                </a:lnTo>
                <a:lnTo>
                  <a:pt x="41866" y="11814"/>
                </a:lnTo>
                <a:lnTo>
                  <a:pt x="42811" y="10925"/>
                </a:lnTo>
                <a:lnTo>
                  <a:pt x="43283" y="10472"/>
                </a:lnTo>
                <a:lnTo>
                  <a:pt x="43756" y="10037"/>
                </a:lnTo>
                <a:lnTo>
                  <a:pt x="44247" y="9621"/>
                </a:lnTo>
                <a:lnTo>
                  <a:pt x="44757" y="9205"/>
                </a:lnTo>
                <a:lnTo>
                  <a:pt x="44757" y="9205"/>
                </a:lnTo>
                <a:lnTo>
                  <a:pt x="45003" y="9016"/>
                </a:lnTo>
                <a:lnTo>
                  <a:pt x="45268" y="8827"/>
                </a:lnTo>
                <a:lnTo>
                  <a:pt x="45532" y="8657"/>
                </a:lnTo>
                <a:lnTo>
                  <a:pt x="45816" y="8506"/>
                </a:lnTo>
                <a:lnTo>
                  <a:pt x="46099" y="8374"/>
                </a:lnTo>
                <a:lnTo>
                  <a:pt x="46402" y="8260"/>
                </a:lnTo>
                <a:lnTo>
                  <a:pt x="46988" y="8053"/>
                </a:lnTo>
                <a:lnTo>
                  <a:pt x="47611" y="7863"/>
                </a:lnTo>
                <a:lnTo>
                  <a:pt x="48216" y="7712"/>
                </a:lnTo>
                <a:lnTo>
                  <a:pt x="49445" y="7410"/>
                </a:lnTo>
                <a:lnTo>
                  <a:pt x="50049" y="7259"/>
                </a:lnTo>
                <a:lnTo>
                  <a:pt x="50635" y="7070"/>
                </a:lnTo>
                <a:lnTo>
                  <a:pt x="50919" y="6975"/>
                </a:lnTo>
                <a:lnTo>
                  <a:pt x="51202" y="6862"/>
                </a:lnTo>
                <a:lnTo>
                  <a:pt x="51467" y="6729"/>
                </a:lnTo>
                <a:lnTo>
                  <a:pt x="51732" y="6597"/>
                </a:lnTo>
                <a:lnTo>
                  <a:pt x="51977" y="6427"/>
                </a:lnTo>
                <a:lnTo>
                  <a:pt x="52223" y="6257"/>
                </a:lnTo>
                <a:lnTo>
                  <a:pt x="52469" y="6068"/>
                </a:lnTo>
                <a:lnTo>
                  <a:pt x="52677" y="5860"/>
                </a:lnTo>
                <a:lnTo>
                  <a:pt x="52884" y="5633"/>
                </a:lnTo>
                <a:lnTo>
                  <a:pt x="53092" y="5388"/>
                </a:lnTo>
                <a:lnTo>
                  <a:pt x="53263" y="5104"/>
                </a:lnTo>
                <a:lnTo>
                  <a:pt x="53433" y="4821"/>
                </a:lnTo>
                <a:lnTo>
                  <a:pt x="53433" y="4821"/>
                </a:lnTo>
                <a:lnTo>
                  <a:pt x="53697" y="4272"/>
                </a:lnTo>
                <a:lnTo>
                  <a:pt x="53905" y="3857"/>
                </a:lnTo>
                <a:lnTo>
                  <a:pt x="54094" y="3422"/>
                </a:lnTo>
                <a:lnTo>
                  <a:pt x="54264" y="3006"/>
                </a:lnTo>
                <a:lnTo>
                  <a:pt x="54321" y="2817"/>
                </a:lnTo>
                <a:lnTo>
                  <a:pt x="54359" y="2628"/>
                </a:lnTo>
                <a:lnTo>
                  <a:pt x="54378" y="2477"/>
                </a:lnTo>
                <a:lnTo>
                  <a:pt x="54359" y="2345"/>
                </a:lnTo>
                <a:lnTo>
                  <a:pt x="54340" y="2288"/>
                </a:lnTo>
                <a:lnTo>
                  <a:pt x="54321" y="2250"/>
                </a:lnTo>
                <a:lnTo>
                  <a:pt x="54283" y="2212"/>
                </a:lnTo>
                <a:lnTo>
                  <a:pt x="54226" y="2193"/>
                </a:lnTo>
                <a:lnTo>
                  <a:pt x="54226" y="2193"/>
                </a:lnTo>
                <a:lnTo>
                  <a:pt x="54151" y="2193"/>
                </a:lnTo>
                <a:lnTo>
                  <a:pt x="54056" y="2212"/>
                </a:lnTo>
                <a:lnTo>
                  <a:pt x="54000" y="2269"/>
                </a:lnTo>
                <a:lnTo>
                  <a:pt x="53962" y="2345"/>
                </a:lnTo>
                <a:lnTo>
                  <a:pt x="53962" y="2345"/>
                </a:lnTo>
                <a:lnTo>
                  <a:pt x="53830" y="2760"/>
                </a:lnTo>
                <a:lnTo>
                  <a:pt x="53678" y="3176"/>
                </a:lnTo>
                <a:lnTo>
                  <a:pt x="53527" y="3573"/>
                </a:lnTo>
                <a:lnTo>
                  <a:pt x="53357" y="3970"/>
                </a:lnTo>
                <a:lnTo>
                  <a:pt x="53168" y="4367"/>
                </a:lnTo>
                <a:lnTo>
                  <a:pt x="52941" y="4745"/>
                </a:lnTo>
                <a:lnTo>
                  <a:pt x="52714" y="5104"/>
                </a:lnTo>
                <a:lnTo>
                  <a:pt x="52450" y="5444"/>
                </a:lnTo>
                <a:lnTo>
                  <a:pt x="52450" y="5444"/>
                </a:lnTo>
                <a:lnTo>
                  <a:pt x="52242" y="5652"/>
                </a:lnTo>
                <a:lnTo>
                  <a:pt x="52015" y="5841"/>
                </a:lnTo>
                <a:lnTo>
                  <a:pt x="51788" y="6011"/>
                </a:lnTo>
                <a:lnTo>
                  <a:pt x="51543" y="6181"/>
                </a:lnTo>
                <a:lnTo>
                  <a:pt x="51297" y="6314"/>
                </a:lnTo>
                <a:lnTo>
                  <a:pt x="51051" y="6427"/>
                </a:lnTo>
                <a:lnTo>
                  <a:pt x="50787" y="6540"/>
                </a:lnTo>
                <a:lnTo>
                  <a:pt x="50522" y="6635"/>
                </a:lnTo>
                <a:lnTo>
                  <a:pt x="49974" y="6824"/>
                </a:lnTo>
                <a:lnTo>
                  <a:pt x="49388" y="6975"/>
                </a:lnTo>
                <a:lnTo>
                  <a:pt x="48197" y="7240"/>
                </a:lnTo>
                <a:lnTo>
                  <a:pt x="47555" y="7410"/>
                </a:lnTo>
                <a:lnTo>
                  <a:pt x="46931" y="7599"/>
                </a:lnTo>
                <a:lnTo>
                  <a:pt x="46610" y="7712"/>
                </a:lnTo>
                <a:lnTo>
                  <a:pt x="46288" y="7826"/>
                </a:lnTo>
                <a:lnTo>
                  <a:pt x="45948" y="7977"/>
                </a:lnTo>
                <a:lnTo>
                  <a:pt x="45627" y="8128"/>
                </a:lnTo>
                <a:lnTo>
                  <a:pt x="45305" y="8298"/>
                </a:lnTo>
                <a:lnTo>
                  <a:pt x="44965" y="8487"/>
                </a:lnTo>
                <a:lnTo>
                  <a:pt x="44644" y="8695"/>
                </a:lnTo>
                <a:lnTo>
                  <a:pt x="44323" y="8922"/>
                </a:lnTo>
                <a:lnTo>
                  <a:pt x="43982" y="9187"/>
                </a:lnTo>
                <a:lnTo>
                  <a:pt x="43661" y="9470"/>
                </a:lnTo>
                <a:lnTo>
                  <a:pt x="43340" y="9772"/>
                </a:lnTo>
                <a:lnTo>
                  <a:pt x="43018" y="10132"/>
                </a:lnTo>
                <a:lnTo>
                  <a:pt x="43018" y="10132"/>
                </a:lnTo>
                <a:lnTo>
                  <a:pt x="42773" y="10377"/>
                </a:lnTo>
                <a:lnTo>
                  <a:pt x="42508" y="10623"/>
                </a:lnTo>
                <a:lnTo>
                  <a:pt x="41979" y="11095"/>
                </a:lnTo>
                <a:lnTo>
                  <a:pt x="40883" y="12022"/>
                </a:lnTo>
                <a:lnTo>
                  <a:pt x="40883" y="12022"/>
                </a:lnTo>
                <a:lnTo>
                  <a:pt x="40637" y="12230"/>
                </a:lnTo>
                <a:lnTo>
                  <a:pt x="40429" y="12475"/>
                </a:lnTo>
                <a:lnTo>
                  <a:pt x="40013" y="12948"/>
                </a:lnTo>
                <a:lnTo>
                  <a:pt x="39786" y="13193"/>
                </a:lnTo>
                <a:lnTo>
                  <a:pt x="39579" y="13420"/>
                </a:lnTo>
                <a:lnTo>
                  <a:pt x="39333" y="13647"/>
                </a:lnTo>
                <a:lnTo>
                  <a:pt x="39068" y="13836"/>
                </a:lnTo>
                <a:lnTo>
                  <a:pt x="39068" y="13836"/>
                </a:lnTo>
                <a:lnTo>
                  <a:pt x="38709" y="14025"/>
                </a:lnTo>
                <a:lnTo>
                  <a:pt x="38331" y="14176"/>
                </a:lnTo>
                <a:lnTo>
                  <a:pt x="37934" y="14309"/>
                </a:lnTo>
                <a:lnTo>
                  <a:pt x="37518" y="14403"/>
                </a:lnTo>
                <a:lnTo>
                  <a:pt x="37121" y="14479"/>
                </a:lnTo>
                <a:lnTo>
                  <a:pt x="36706" y="14535"/>
                </a:lnTo>
                <a:lnTo>
                  <a:pt x="36271" y="14554"/>
                </a:lnTo>
                <a:lnTo>
                  <a:pt x="35855" y="14554"/>
                </a:lnTo>
                <a:lnTo>
                  <a:pt x="35439" y="14535"/>
                </a:lnTo>
                <a:lnTo>
                  <a:pt x="35005" y="14498"/>
                </a:lnTo>
                <a:lnTo>
                  <a:pt x="34589" y="14441"/>
                </a:lnTo>
                <a:lnTo>
                  <a:pt x="34173" y="14365"/>
                </a:lnTo>
                <a:lnTo>
                  <a:pt x="33776" y="14252"/>
                </a:lnTo>
                <a:lnTo>
                  <a:pt x="33379" y="14138"/>
                </a:lnTo>
                <a:lnTo>
                  <a:pt x="32982" y="14006"/>
                </a:lnTo>
                <a:lnTo>
                  <a:pt x="32604" y="13836"/>
                </a:lnTo>
                <a:lnTo>
                  <a:pt x="32604" y="13836"/>
                </a:lnTo>
                <a:lnTo>
                  <a:pt x="32302" y="13666"/>
                </a:lnTo>
                <a:lnTo>
                  <a:pt x="31999" y="13496"/>
                </a:lnTo>
                <a:lnTo>
                  <a:pt x="31678" y="13364"/>
                </a:lnTo>
                <a:lnTo>
                  <a:pt x="31338" y="13231"/>
                </a:lnTo>
                <a:lnTo>
                  <a:pt x="31017" y="13137"/>
                </a:lnTo>
                <a:lnTo>
                  <a:pt x="30676" y="13023"/>
                </a:lnTo>
                <a:lnTo>
                  <a:pt x="29996" y="12853"/>
                </a:lnTo>
                <a:lnTo>
                  <a:pt x="29316" y="12664"/>
                </a:lnTo>
                <a:lnTo>
                  <a:pt x="28994" y="12551"/>
                </a:lnTo>
                <a:lnTo>
                  <a:pt x="28673" y="12419"/>
                </a:lnTo>
                <a:lnTo>
                  <a:pt x="28352" y="12286"/>
                </a:lnTo>
                <a:lnTo>
                  <a:pt x="28030" y="12135"/>
                </a:lnTo>
                <a:lnTo>
                  <a:pt x="27747" y="11946"/>
                </a:lnTo>
                <a:lnTo>
                  <a:pt x="27444" y="11719"/>
                </a:lnTo>
                <a:lnTo>
                  <a:pt x="27444" y="11719"/>
                </a:lnTo>
                <a:lnTo>
                  <a:pt x="27123" y="11436"/>
                </a:lnTo>
                <a:lnTo>
                  <a:pt x="26783" y="11209"/>
                </a:lnTo>
                <a:lnTo>
                  <a:pt x="26481" y="11020"/>
                </a:lnTo>
                <a:lnTo>
                  <a:pt x="26159" y="10850"/>
                </a:lnTo>
                <a:lnTo>
                  <a:pt x="25857" y="10717"/>
                </a:lnTo>
                <a:lnTo>
                  <a:pt x="25554" y="10585"/>
                </a:lnTo>
                <a:lnTo>
                  <a:pt x="25252" y="10491"/>
                </a:lnTo>
                <a:lnTo>
                  <a:pt x="24968" y="10415"/>
                </a:lnTo>
                <a:lnTo>
                  <a:pt x="24364" y="10245"/>
                </a:lnTo>
                <a:lnTo>
                  <a:pt x="23778" y="10075"/>
                </a:lnTo>
                <a:lnTo>
                  <a:pt x="23456" y="9980"/>
                </a:lnTo>
                <a:lnTo>
                  <a:pt x="23135" y="9848"/>
                </a:lnTo>
                <a:lnTo>
                  <a:pt x="22814" y="9716"/>
                </a:lnTo>
                <a:lnTo>
                  <a:pt x="22493" y="9527"/>
                </a:lnTo>
                <a:lnTo>
                  <a:pt x="22493" y="9527"/>
                </a:lnTo>
                <a:lnTo>
                  <a:pt x="22190" y="9357"/>
                </a:lnTo>
                <a:lnTo>
                  <a:pt x="21926" y="9168"/>
                </a:lnTo>
                <a:lnTo>
                  <a:pt x="21680" y="8979"/>
                </a:lnTo>
                <a:lnTo>
                  <a:pt x="21453" y="8771"/>
                </a:lnTo>
                <a:lnTo>
                  <a:pt x="21264" y="8582"/>
                </a:lnTo>
                <a:lnTo>
                  <a:pt x="21075" y="8393"/>
                </a:lnTo>
                <a:lnTo>
                  <a:pt x="20924" y="8185"/>
                </a:lnTo>
                <a:lnTo>
                  <a:pt x="20773" y="7996"/>
                </a:lnTo>
                <a:lnTo>
                  <a:pt x="20640" y="7788"/>
                </a:lnTo>
                <a:lnTo>
                  <a:pt x="20527" y="7580"/>
                </a:lnTo>
                <a:lnTo>
                  <a:pt x="20319" y="7183"/>
                </a:lnTo>
                <a:lnTo>
                  <a:pt x="20168" y="6767"/>
                </a:lnTo>
                <a:lnTo>
                  <a:pt x="20017" y="6351"/>
                </a:lnTo>
                <a:lnTo>
                  <a:pt x="19865" y="5936"/>
                </a:lnTo>
                <a:lnTo>
                  <a:pt x="19714" y="5539"/>
                </a:lnTo>
                <a:lnTo>
                  <a:pt x="19544" y="5142"/>
                </a:lnTo>
                <a:lnTo>
                  <a:pt x="19317" y="4745"/>
                </a:lnTo>
                <a:lnTo>
                  <a:pt x="19204" y="4556"/>
                </a:lnTo>
                <a:lnTo>
                  <a:pt x="19053" y="4348"/>
                </a:lnTo>
                <a:lnTo>
                  <a:pt x="18901" y="4159"/>
                </a:lnTo>
                <a:lnTo>
                  <a:pt x="18731" y="3970"/>
                </a:lnTo>
                <a:lnTo>
                  <a:pt x="18542" y="3800"/>
                </a:lnTo>
                <a:lnTo>
                  <a:pt x="18334" y="3611"/>
                </a:lnTo>
                <a:lnTo>
                  <a:pt x="18089" y="3441"/>
                </a:lnTo>
                <a:lnTo>
                  <a:pt x="17843" y="3271"/>
                </a:lnTo>
                <a:lnTo>
                  <a:pt x="17843" y="3271"/>
                </a:lnTo>
                <a:lnTo>
                  <a:pt x="17484" y="3025"/>
                </a:lnTo>
                <a:lnTo>
                  <a:pt x="17125" y="2817"/>
                </a:lnTo>
                <a:lnTo>
                  <a:pt x="16388" y="2420"/>
                </a:lnTo>
                <a:lnTo>
                  <a:pt x="16010" y="2193"/>
                </a:lnTo>
                <a:lnTo>
                  <a:pt x="15669" y="1985"/>
                </a:lnTo>
                <a:lnTo>
                  <a:pt x="15329" y="1740"/>
                </a:lnTo>
                <a:lnTo>
                  <a:pt x="15008" y="1456"/>
                </a:lnTo>
                <a:lnTo>
                  <a:pt x="15008" y="1456"/>
                </a:lnTo>
                <a:lnTo>
                  <a:pt x="15102" y="1418"/>
                </a:lnTo>
                <a:lnTo>
                  <a:pt x="15159" y="1362"/>
                </a:lnTo>
                <a:lnTo>
                  <a:pt x="15197" y="1286"/>
                </a:lnTo>
                <a:lnTo>
                  <a:pt x="15197" y="1211"/>
                </a:lnTo>
                <a:lnTo>
                  <a:pt x="15178" y="1135"/>
                </a:lnTo>
                <a:lnTo>
                  <a:pt x="15140" y="1078"/>
                </a:lnTo>
                <a:lnTo>
                  <a:pt x="15065" y="1022"/>
                </a:lnTo>
                <a:lnTo>
                  <a:pt x="14970" y="1003"/>
                </a:lnTo>
                <a:lnTo>
                  <a:pt x="14970" y="1003"/>
                </a:lnTo>
                <a:lnTo>
                  <a:pt x="14838" y="1022"/>
                </a:lnTo>
                <a:lnTo>
                  <a:pt x="14724" y="1040"/>
                </a:lnTo>
                <a:lnTo>
                  <a:pt x="14630" y="1097"/>
                </a:lnTo>
                <a:lnTo>
                  <a:pt x="14573" y="1154"/>
                </a:lnTo>
                <a:lnTo>
                  <a:pt x="14535" y="1229"/>
                </a:lnTo>
                <a:lnTo>
                  <a:pt x="14517" y="1305"/>
                </a:lnTo>
                <a:lnTo>
                  <a:pt x="14535" y="1400"/>
                </a:lnTo>
                <a:lnTo>
                  <a:pt x="14554" y="1494"/>
                </a:lnTo>
                <a:lnTo>
                  <a:pt x="14592" y="1589"/>
                </a:lnTo>
                <a:lnTo>
                  <a:pt x="14649" y="1683"/>
                </a:lnTo>
                <a:lnTo>
                  <a:pt x="14781" y="1872"/>
                </a:lnTo>
                <a:lnTo>
                  <a:pt x="14932" y="2023"/>
                </a:lnTo>
                <a:lnTo>
                  <a:pt x="15027" y="2099"/>
                </a:lnTo>
                <a:lnTo>
                  <a:pt x="15102" y="2137"/>
                </a:lnTo>
                <a:lnTo>
                  <a:pt x="15102" y="2137"/>
                </a:lnTo>
                <a:lnTo>
                  <a:pt x="15405" y="2345"/>
                </a:lnTo>
                <a:lnTo>
                  <a:pt x="15707" y="2534"/>
                </a:lnTo>
                <a:lnTo>
                  <a:pt x="16331" y="2893"/>
                </a:lnTo>
                <a:lnTo>
                  <a:pt x="16974" y="3252"/>
                </a:lnTo>
                <a:lnTo>
                  <a:pt x="17295" y="3441"/>
                </a:lnTo>
                <a:lnTo>
                  <a:pt x="17597" y="3649"/>
                </a:lnTo>
                <a:lnTo>
                  <a:pt x="17881" y="3857"/>
                </a:lnTo>
                <a:lnTo>
                  <a:pt x="18164" y="4083"/>
                </a:lnTo>
                <a:lnTo>
                  <a:pt x="18429" y="4329"/>
                </a:lnTo>
                <a:lnTo>
                  <a:pt x="18675" y="4575"/>
                </a:lnTo>
                <a:lnTo>
                  <a:pt x="18883" y="4858"/>
                </a:lnTo>
                <a:lnTo>
                  <a:pt x="19072" y="5161"/>
                </a:lnTo>
                <a:lnTo>
                  <a:pt x="19242" y="5482"/>
                </a:lnTo>
                <a:lnTo>
                  <a:pt x="19374" y="5841"/>
                </a:lnTo>
                <a:lnTo>
                  <a:pt x="19374" y="5841"/>
                </a:lnTo>
                <a:lnTo>
                  <a:pt x="19563" y="6427"/>
                </a:lnTo>
                <a:lnTo>
                  <a:pt x="19733" y="7013"/>
                </a:lnTo>
                <a:lnTo>
                  <a:pt x="19828" y="7296"/>
                </a:lnTo>
                <a:lnTo>
                  <a:pt x="19960" y="7580"/>
                </a:lnTo>
                <a:lnTo>
                  <a:pt x="20092" y="7845"/>
                </a:lnTo>
                <a:lnTo>
                  <a:pt x="20262" y="8090"/>
                </a:lnTo>
                <a:lnTo>
                  <a:pt x="20262" y="8090"/>
                </a:lnTo>
                <a:lnTo>
                  <a:pt x="20602" y="8506"/>
                </a:lnTo>
                <a:lnTo>
                  <a:pt x="20924" y="8865"/>
                </a:lnTo>
                <a:lnTo>
                  <a:pt x="21226" y="9168"/>
                </a:lnTo>
                <a:lnTo>
                  <a:pt x="21529" y="9432"/>
                </a:lnTo>
                <a:lnTo>
                  <a:pt x="21831" y="9659"/>
                </a:lnTo>
                <a:lnTo>
                  <a:pt x="22152" y="9848"/>
                </a:lnTo>
                <a:lnTo>
                  <a:pt x="22455" y="10018"/>
                </a:lnTo>
                <a:lnTo>
                  <a:pt x="22776" y="10169"/>
                </a:lnTo>
                <a:lnTo>
                  <a:pt x="23097" y="10302"/>
                </a:lnTo>
                <a:lnTo>
                  <a:pt x="23419" y="10415"/>
                </a:lnTo>
                <a:lnTo>
                  <a:pt x="24137" y="10642"/>
                </a:lnTo>
                <a:lnTo>
                  <a:pt x="24912" y="10869"/>
                </a:lnTo>
                <a:lnTo>
                  <a:pt x="25781" y="11133"/>
                </a:lnTo>
                <a:lnTo>
                  <a:pt x="25781" y="11133"/>
                </a:lnTo>
                <a:lnTo>
                  <a:pt x="26178" y="11398"/>
                </a:lnTo>
                <a:lnTo>
                  <a:pt x="26594" y="11662"/>
                </a:lnTo>
                <a:lnTo>
                  <a:pt x="27388" y="12211"/>
                </a:lnTo>
                <a:lnTo>
                  <a:pt x="27785" y="12475"/>
                </a:lnTo>
                <a:lnTo>
                  <a:pt x="28200" y="12721"/>
                </a:lnTo>
                <a:lnTo>
                  <a:pt x="28635" y="12929"/>
                </a:lnTo>
                <a:lnTo>
                  <a:pt x="28862" y="13023"/>
                </a:lnTo>
                <a:lnTo>
                  <a:pt x="29089" y="13099"/>
                </a:lnTo>
                <a:lnTo>
                  <a:pt x="29089" y="13099"/>
                </a:lnTo>
                <a:lnTo>
                  <a:pt x="29542" y="13212"/>
                </a:lnTo>
                <a:lnTo>
                  <a:pt x="30015" y="13307"/>
                </a:lnTo>
                <a:lnTo>
                  <a:pt x="30487" y="13420"/>
                </a:lnTo>
                <a:lnTo>
                  <a:pt x="30733" y="13477"/>
                </a:lnTo>
                <a:lnTo>
                  <a:pt x="30960" y="13553"/>
                </a:lnTo>
                <a:lnTo>
                  <a:pt x="30960" y="13553"/>
                </a:lnTo>
                <a:lnTo>
                  <a:pt x="31262" y="13666"/>
                </a:lnTo>
                <a:lnTo>
                  <a:pt x="31565" y="13798"/>
                </a:lnTo>
                <a:lnTo>
                  <a:pt x="32132" y="14101"/>
                </a:lnTo>
                <a:lnTo>
                  <a:pt x="32434" y="14252"/>
                </a:lnTo>
                <a:lnTo>
                  <a:pt x="32718" y="14403"/>
                </a:lnTo>
                <a:lnTo>
                  <a:pt x="33020" y="14516"/>
                </a:lnTo>
                <a:lnTo>
                  <a:pt x="33341" y="14630"/>
                </a:lnTo>
                <a:lnTo>
                  <a:pt x="33341" y="14630"/>
                </a:lnTo>
                <a:lnTo>
                  <a:pt x="33663" y="14705"/>
                </a:lnTo>
                <a:lnTo>
                  <a:pt x="34003" y="14781"/>
                </a:lnTo>
                <a:lnTo>
                  <a:pt x="34683" y="14894"/>
                </a:lnTo>
                <a:lnTo>
                  <a:pt x="35364" y="14951"/>
                </a:lnTo>
                <a:lnTo>
                  <a:pt x="36063" y="15008"/>
                </a:lnTo>
                <a:lnTo>
                  <a:pt x="36063" y="15008"/>
                </a:lnTo>
                <a:close/>
                <a:moveTo>
                  <a:pt x="35515" y="13099"/>
                </a:moveTo>
                <a:lnTo>
                  <a:pt x="35515" y="13099"/>
                </a:lnTo>
                <a:lnTo>
                  <a:pt x="35780" y="13118"/>
                </a:lnTo>
                <a:lnTo>
                  <a:pt x="36063" y="13118"/>
                </a:lnTo>
                <a:lnTo>
                  <a:pt x="36328" y="13099"/>
                </a:lnTo>
                <a:lnTo>
                  <a:pt x="36611" y="13061"/>
                </a:lnTo>
                <a:lnTo>
                  <a:pt x="36876" y="13023"/>
                </a:lnTo>
                <a:lnTo>
                  <a:pt x="37140" y="12967"/>
                </a:lnTo>
                <a:lnTo>
                  <a:pt x="37405" y="12910"/>
                </a:lnTo>
                <a:lnTo>
                  <a:pt x="37670" y="12815"/>
                </a:lnTo>
                <a:lnTo>
                  <a:pt x="38199" y="12645"/>
                </a:lnTo>
                <a:lnTo>
                  <a:pt x="38709" y="12419"/>
                </a:lnTo>
                <a:lnTo>
                  <a:pt x="39182" y="12173"/>
                </a:lnTo>
                <a:lnTo>
                  <a:pt x="39654" y="11889"/>
                </a:lnTo>
                <a:lnTo>
                  <a:pt x="39654" y="11889"/>
                </a:lnTo>
                <a:lnTo>
                  <a:pt x="40070" y="11492"/>
                </a:lnTo>
                <a:lnTo>
                  <a:pt x="40486" y="11095"/>
                </a:lnTo>
                <a:lnTo>
                  <a:pt x="41298" y="10302"/>
                </a:lnTo>
                <a:lnTo>
                  <a:pt x="41733" y="9924"/>
                </a:lnTo>
                <a:lnTo>
                  <a:pt x="42168" y="9565"/>
                </a:lnTo>
                <a:lnTo>
                  <a:pt x="42622" y="9224"/>
                </a:lnTo>
                <a:lnTo>
                  <a:pt x="42867" y="9054"/>
                </a:lnTo>
                <a:lnTo>
                  <a:pt x="43113" y="8903"/>
                </a:lnTo>
                <a:lnTo>
                  <a:pt x="43113" y="8903"/>
                </a:lnTo>
                <a:lnTo>
                  <a:pt x="43321" y="8790"/>
                </a:lnTo>
                <a:lnTo>
                  <a:pt x="43510" y="8657"/>
                </a:lnTo>
                <a:lnTo>
                  <a:pt x="43699" y="8506"/>
                </a:lnTo>
                <a:lnTo>
                  <a:pt x="43869" y="8355"/>
                </a:lnTo>
                <a:lnTo>
                  <a:pt x="44190" y="8015"/>
                </a:lnTo>
                <a:lnTo>
                  <a:pt x="44493" y="7674"/>
                </a:lnTo>
                <a:lnTo>
                  <a:pt x="44776" y="7296"/>
                </a:lnTo>
                <a:lnTo>
                  <a:pt x="45022" y="6900"/>
                </a:lnTo>
                <a:lnTo>
                  <a:pt x="45513" y="6106"/>
                </a:lnTo>
                <a:lnTo>
                  <a:pt x="45513" y="6106"/>
                </a:lnTo>
                <a:lnTo>
                  <a:pt x="45665" y="5955"/>
                </a:lnTo>
                <a:lnTo>
                  <a:pt x="45816" y="5822"/>
                </a:lnTo>
                <a:lnTo>
                  <a:pt x="46156" y="5577"/>
                </a:lnTo>
                <a:lnTo>
                  <a:pt x="46515" y="5369"/>
                </a:lnTo>
                <a:lnTo>
                  <a:pt x="46893" y="5180"/>
                </a:lnTo>
                <a:lnTo>
                  <a:pt x="47271" y="4991"/>
                </a:lnTo>
                <a:lnTo>
                  <a:pt x="47630" y="4783"/>
                </a:lnTo>
                <a:lnTo>
                  <a:pt x="47970" y="4556"/>
                </a:lnTo>
                <a:lnTo>
                  <a:pt x="48140" y="4424"/>
                </a:lnTo>
                <a:lnTo>
                  <a:pt x="48292" y="4291"/>
                </a:lnTo>
                <a:lnTo>
                  <a:pt x="48292" y="4291"/>
                </a:lnTo>
                <a:lnTo>
                  <a:pt x="48613" y="3951"/>
                </a:lnTo>
                <a:lnTo>
                  <a:pt x="48821" y="3743"/>
                </a:lnTo>
                <a:lnTo>
                  <a:pt x="49029" y="3497"/>
                </a:lnTo>
                <a:lnTo>
                  <a:pt x="49199" y="3271"/>
                </a:lnTo>
                <a:lnTo>
                  <a:pt x="49275" y="3138"/>
                </a:lnTo>
                <a:lnTo>
                  <a:pt x="49312" y="3025"/>
                </a:lnTo>
                <a:lnTo>
                  <a:pt x="49350" y="2930"/>
                </a:lnTo>
                <a:lnTo>
                  <a:pt x="49350" y="2836"/>
                </a:lnTo>
                <a:lnTo>
                  <a:pt x="49312" y="2741"/>
                </a:lnTo>
                <a:lnTo>
                  <a:pt x="49256" y="2666"/>
                </a:lnTo>
                <a:lnTo>
                  <a:pt x="49256" y="2666"/>
                </a:lnTo>
                <a:lnTo>
                  <a:pt x="49199" y="2647"/>
                </a:lnTo>
                <a:lnTo>
                  <a:pt x="49123" y="2647"/>
                </a:lnTo>
                <a:lnTo>
                  <a:pt x="49067" y="2666"/>
                </a:lnTo>
                <a:lnTo>
                  <a:pt x="48991" y="2704"/>
                </a:lnTo>
                <a:lnTo>
                  <a:pt x="48878" y="2836"/>
                </a:lnTo>
                <a:lnTo>
                  <a:pt x="48783" y="2987"/>
                </a:lnTo>
                <a:lnTo>
                  <a:pt x="48575" y="3346"/>
                </a:lnTo>
                <a:lnTo>
                  <a:pt x="48462" y="3497"/>
                </a:lnTo>
                <a:lnTo>
                  <a:pt x="48405" y="3554"/>
                </a:lnTo>
                <a:lnTo>
                  <a:pt x="48348" y="3592"/>
                </a:lnTo>
                <a:lnTo>
                  <a:pt x="48348" y="3592"/>
                </a:lnTo>
                <a:lnTo>
                  <a:pt x="48084" y="3857"/>
                </a:lnTo>
                <a:lnTo>
                  <a:pt x="47800" y="4102"/>
                </a:lnTo>
                <a:lnTo>
                  <a:pt x="47498" y="4310"/>
                </a:lnTo>
                <a:lnTo>
                  <a:pt x="47177" y="4518"/>
                </a:lnTo>
                <a:lnTo>
                  <a:pt x="46534" y="4877"/>
                </a:lnTo>
                <a:lnTo>
                  <a:pt x="45872" y="5236"/>
                </a:lnTo>
                <a:lnTo>
                  <a:pt x="45872" y="5236"/>
                </a:lnTo>
                <a:lnTo>
                  <a:pt x="45702" y="5331"/>
                </a:lnTo>
                <a:lnTo>
                  <a:pt x="45551" y="5425"/>
                </a:lnTo>
                <a:lnTo>
                  <a:pt x="45419" y="5558"/>
                </a:lnTo>
                <a:lnTo>
                  <a:pt x="45286" y="5690"/>
                </a:lnTo>
                <a:lnTo>
                  <a:pt x="45173" y="5822"/>
                </a:lnTo>
                <a:lnTo>
                  <a:pt x="45060" y="5973"/>
                </a:lnTo>
                <a:lnTo>
                  <a:pt x="44852" y="6276"/>
                </a:lnTo>
                <a:lnTo>
                  <a:pt x="44474" y="6937"/>
                </a:lnTo>
                <a:lnTo>
                  <a:pt x="44266" y="7240"/>
                </a:lnTo>
                <a:lnTo>
                  <a:pt x="44171" y="7391"/>
                </a:lnTo>
                <a:lnTo>
                  <a:pt x="44039" y="7542"/>
                </a:lnTo>
                <a:lnTo>
                  <a:pt x="44039" y="7542"/>
                </a:lnTo>
                <a:lnTo>
                  <a:pt x="43907" y="7693"/>
                </a:lnTo>
                <a:lnTo>
                  <a:pt x="43737" y="7845"/>
                </a:lnTo>
                <a:lnTo>
                  <a:pt x="43415" y="8128"/>
                </a:lnTo>
                <a:lnTo>
                  <a:pt x="43075" y="8393"/>
                </a:lnTo>
                <a:lnTo>
                  <a:pt x="42716" y="8638"/>
                </a:lnTo>
                <a:lnTo>
                  <a:pt x="42017" y="9111"/>
                </a:lnTo>
                <a:lnTo>
                  <a:pt x="41677" y="9376"/>
                </a:lnTo>
                <a:lnTo>
                  <a:pt x="41336" y="9659"/>
                </a:lnTo>
                <a:lnTo>
                  <a:pt x="41336" y="9659"/>
                </a:lnTo>
                <a:lnTo>
                  <a:pt x="40977" y="10056"/>
                </a:lnTo>
                <a:lnTo>
                  <a:pt x="40618" y="10415"/>
                </a:lnTo>
                <a:lnTo>
                  <a:pt x="40259" y="10755"/>
                </a:lnTo>
                <a:lnTo>
                  <a:pt x="39900" y="11058"/>
                </a:lnTo>
                <a:lnTo>
                  <a:pt x="39560" y="11322"/>
                </a:lnTo>
                <a:lnTo>
                  <a:pt x="39201" y="11568"/>
                </a:lnTo>
                <a:lnTo>
                  <a:pt x="38860" y="11795"/>
                </a:lnTo>
                <a:lnTo>
                  <a:pt x="38520" y="11984"/>
                </a:lnTo>
                <a:lnTo>
                  <a:pt x="38180" y="12154"/>
                </a:lnTo>
                <a:lnTo>
                  <a:pt x="37840" y="12286"/>
                </a:lnTo>
                <a:lnTo>
                  <a:pt x="37500" y="12400"/>
                </a:lnTo>
                <a:lnTo>
                  <a:pt x="37159" y="12494"/>
                </a:lnTo>
                <a:lnTo>
                  <a:pt x="36819" y="12551"/>
                </a:lnTo>
                <a:lnTo>
                  <a:pt x="36479" y="12608"/>
                </a:lnTo>
                <a:lnTo>
                  <a:pt x="36139" y="12626"/>
                </a:lnTo>
                <a:lnTo>
                  <a:pt x="35798" y="12645"/>
                </a:lnTo>
                <a:lnTo>
                  <a:pt x="35458" y="12626"/>
                </a:lnTo>
                <a:lnTo>
                  <a:pt x="35099" y="12589"/>
                </a:lnTo>
                <a:lnTo>
                  <a:pt x="34740" y="12532"/>
                </a:lnTo>
                <a:lnTo>
                  <a:pt x="34381" y="12475"/>
                </a:lnTo>
                <a:lnTo>
                  <a:pt x="34022" y="12400"/>
                </a:lnTo>
                <a:lnTo>
                  <a:pt x="33663" y="12305"/>
                </a:lnTo>
                <a:lnTo>
                  <a:pt x="32907" y="12059"/>
                </a:lnTo>
                <a:lnTo>
                  <a:pt x="32132" y="11776"/>
                </a:lnTo>
                <a:lnTo>
                  <a:pt x="31319" y="11455"/>
                </a:lnTo>
                <a:lnTo>
                  <a:pt x="30487" y="11077"/>
                </a:lnTo>
                <a:lnTo>
                  <a:pt x="29599" y="10699"/>
                </a:lnTo>
                <a:lnTo>
                  <a:pt x="29599" y="10699"/>
                </a:lnTo>
                <a:lnTo>
                  <a:pt x="29202" y="10547"/>
                </a:lnTo>
                <a:lnTo>
                  <a:pt x="28805" y="10377"/>
                </a:lnTo>
                <a:lnTo>
                  <a:pt x="28408" y="10207"/>
                </a:lnTo>
                <a:lnTo>
                  <a:pt x="28030" y="9999"/>
                </a:lnTo>
                <a:lnTo>
                  <a:pt x="27633" y="9754"/>
                </a:lnTo>
                <a:lnTo>
                  <a:pt x="27255" y="9508"/>
                </a:lnTo>
                <a:lnTo>
                  <a:pt x="26896" y="9243"/>
                </a:lnTo>
                <a:lnTo>
                  <a:pt x="26556" y="8941"/>
                </a:lnTo>
                <a:lnTo>
                  <a:pt x="26216" y="8638"/>
                </a:lnTo>
                <a:lnTo>
                  <a:pt x="25932" y="8298"/>
                </a:lnTo>
                <a:lnTo>
                  <a:pt x="25649" y="7958"/>
                </a:lnTo>
                <a:lnTo>
                  <a:pt x="25422" y="7599"/>
                </a:lnTo>
                <a:lnTo>
                  <a:pt x="25214" y="7221"/>
                </a:lnTo>
                <a:lnTo>
                  <a:pt x="25044" y="6824"/>
                </a:lnTo>
                <a:lnTo>
                  <a:pt x="24968" y="6616"/>
                </a:lnTo>
                <a:lnTo>
                  <a:pt x="24912" y="6408"/>
                </a:lnTo>
                <a:lnTo>
                  <a:pt x="24874" y="6200"/>
                </a:lnTo>
                <a:lnTo>
                  <a:pt x="24836" y="5973"/>
                </a:lnTo>
                <a:lnTo>
                  <a:pt x="24836" y="5973"/>
                </a:lnTo>
                <a:lnTo>
                  <a:pt x="24798" y="5482"/>
                </a:lnTo>
                <a:lnTo>
                  <a:pt x="24798" y="4991"/>
                </a:lnTo>
                <a:lnTo>
                  <a:pt x="24798" y="4480"/>
                </a:lnTo>
                <a:lnTo>
                  <a:pt x="24779" y="3989"/>
                </a:lnTo>
                <a:lnTo>
                  <a:pt x="24742" y="3497"/>
                </a:lnTo>
                <a:lnTo>
                  <a:pt x="24704" y="3252"/>
                </a:lnTo>
                <a:lnTo>
                  <a:pt x="24666" y="3006"/>
                </a:lnTo>
                <a:lnTo>
                  <a:pt x="24590" y="2779"/>
                </a:lnTo>
                <a:lnTo>
                  <a:pt x="24496" y="2552"/>
                </a:lnTo>
                <a:lnTo>
                  <a:pt x="24383" y="2326"/>
                </a:lnTo>
                <a:lnTo>
                  <a:pt x="24250" y="2118"/>
                </a:lnTo>
                <a:lnTo>
                  <a:pt x="24250" y="2118"/>
                </a:lnTo>
                <a:lnTo>
                  <a:pt x="24175" y="2080"/>
                </a:lnTo>
                <a:lnTo>
                  <a:pt x="24099" y="2042"/>
                </a:lnTo>
                <a:lnTo>
                  <a:pt x="24042" y="2042"/>
                </a:lnTo>
                <a:lnTo>
                  <a:pt x="23986" y="2061"/>
                </a:lnTo>
                <a:lnTo>
                  <a:pt x="23948" y="2099"/>
                </a:lnTo>
                <a:lnTo>
                  <a:pt x="23910" y="2137"/>
                </a:lnTo>
                <a:lnTo>
                  <a:pt x="23853" y="2250"/>
                </a:lnTo>
                <a:lnTo>
                  <a:pt x="23834" y="2382"/>
                </a:lnTo>
                <a:lnTo>
                  <a:pt x="23853" y="2439"/>
                </a:lnTo>
                <a:lnTo>
                  <a:pt x="23872" y="2515"/>
                </a:lnTo>
                <a:lnTo>
                  <a:pt x="23891" y="2571"/>
                </a:lnTo>
                <a:lnTo>
                  <a:pt x="23948" y="2609"/>
                </a:lnTo>
                <a:lnTo>
                  <a:pt x="24005" y="2647"/>
                </a:lnTo>
                <a:lnTo>
                  <a:pt x="24061" y="2666"/>
                </a:lnTo>
                <a:lnTo>
                  <a:pt x="24061" y="2666"/>
                </a:lnTo>
                <a:lnTo>
                  <a:pt x="24175" y="3006"/>
                </a:lnTo>
                <a:lnTo>
                  <a:pt x="24250" y="3346"/>
                </a:lnTo>
                <a:lnTo>
                  <a:pt x="24288" y="3705"/>
                </a:lnTo>
                <a:lnTo>
                  <a:pt x="24326" y="4064"/>
                </a:lnTo>
                <a:lnTo>
                  <a:pt x="24364" y="4783"/>
                </a:lnTo>
                <a:lnTo>
                  <a:pt x="24383" y="5501"/>
                </a:lnTo>
                <a:lnTo>
                  <a:pt x="24401" y="5860"/>
                </a:lnTo>
                <a:lnTo>
                  <a:pt x="24439" y="6219"/>
                </a:lnTo>
                <a:lnTo>
                  <a:pt x="24496" y="6559"/>
                </a:lnTo>
                <a:lnTo>
                  <a:pt x="24572" y="6900"/>
                </a:lnTo>
                <a:lnTo>
                  <a:pt x="24685" y="7240"/>
                </a:lnTo>
                <a:lnTo>
                  <a:pt x="24836" y="7561"/>
                </a:lnTo>
                <a:lnTo>
                  <a:pt x="24931" y="7712"/>
                </a:lnTo>
                <a:lnTo>
                  <a:pt x="25025" y="7863"/>
                </a:lnTo>
                <a:lnTo>
                  <a:pt x="25139" y="8015"/>
                </a:lnTo>
                <a:lnTo>
                  <a:pt x="25271" y="8147"/>
                </a:lnTo>
                <a:lnTo>
                  <a:pt x="25271" y="8147"/>
                </a:lnTo>
                <a:lnTo>
                  <a:pt x="25479" y="8449"/>
                </a:lnTo>
                <a:lnTo>
                  <a:pt x="25706" y="8714"/>
                </a:lnTo>
                <a:lnTo>
                  <a:pt x="25951" y="8979"/>
                </a:lnTo>
                <a:lnTo>
                  <a:pt x="26197" y="9224"/>
                </a:lnTo>
                <a:lnTo>
                  <a:pt x="26462" y="9470"/>
                </a:lnTo>
                <a:lnTo>
                  <a:pt x="26745" y="9678"/>
                </a:lnTo>
                <a:lnTo>
                  <a:pt x="27029" y="9886"/>
                </a:lnTo>
                <a:lnTo>
                  <a:pt x="27312" y="10094"/>
                </a:lnTo>
                <a:lnTo>
                  <a:pt x="27615" y="10264"/>
                </a:lnTo>
                <a:lnTo>
                  <a:pt x="27917" y="10453"/>
                </a:lnTo>
                <a:lnTo>
                  <a:pt x="28238" y="10604"/>
                </a:lnTo>
                <a:lnTo>
                  <a:pt x="28541" y="10755"/>
                </a:lnTo>
                <a:lnTo>
                  <a:pt x="29202" y="11039"/>
                </a:lnTo>
                <a:lnTo>
                  <a:pt x="29864" y="11284"/>
                </a:lnTo>
                <a:lnTo>
                  <a:pt x="29864" y="11284"/>
                </a:lnTo>
                <a:lnTo>
                  <a:pt x="30544" y="11606"/>
                </a:lnTo>
                <a:lnTo>
                  <a:pt x="31225" y="11889"/>
                </a:lnTo>
                <a:lnTo>
                  <a:pt x="31924" y="12173"/>
                </a:lnTo>
                <a:lnTo>
                  <a:pt x="32623" y="12437"/>
                </a:lnTo>
                <a:lnTo>
                  <a:pt x="33322" y="12664"/>
                </a:lnTo>
                <a:lnTo>
                  <a:pt x="34041" y="12853"/>
                </a:lnTo>
                <a:lnTo>
                  <a:pt x="34400" y="12929"/>
                </a:lnTo>
                <a:lnTo>
                  <a:pt x="34778" y="13004"/>
                </a:lnTo>
                <a:lnTo>
                  <a:pt x="35137" y="13061"/>
                </a:lnTo>
                <a:lnTo>
                  <a:pt x="35515" y="13099"/>
                </a:lnTo>
                <a:lnTo>
                  <a:pt x="35515" y="13099"/>
                </a:lnTo>
                <a:close/>
                <a:moveTo>
                  <a:pt x="44020" y="3894"/>
                </a:moveTo>
                <a:lnTo>
                  <a:pt x="44020" y="3894"/>
                </a:lnTo>
                <a:lnTo>
                  <a:pt x="43661" y="4386"/>
                </a:lnTo>
                <a:lnTo>
                  <a:pt x="43548" y="4575"/>
                </a:lnTo>
                <a:lnTo>
                  <a:pt x="43491" y="4688"/>
                </a:lnTo>
                <a:lnTo>
                  <a:pt x="43491" y="4688"/>
                </a:lnTo>
                <a:lnTo>
                  <a:pt x="43396" y="4953"/>
                </a:lnTo>
                <a:lnTo>
                  <a:pt x="43302" y="5217"/>
                </a:lnTo>
                <a:lnTo>
                  <a:pt x="43189" y="5463"/>
                </a:lnTo>
                <a:lnTo>
                  <a:pt x="43075" y="5709"/>
                </a:lnTo>
                <a:lnTo>
                  <a:pt x="42943" y="5936"/>
                </a:lnTo>
                <a:lnTo>
                  <a:pt x="42811" y="6144"/>
                </a:lnTo>
                <a:lnTo>
                  <a:pt x="42659" y="6351"/>
                </a:lnTo>
                <a:lnTo>
                  <a:pt x="42508" y="6559"/>
                </a:lnTo>
                <a:lnTo>
                  <a:pt x="42168" y="6956"/>
                </a:lnTo>
                <a:lnTo>
                  <a:pt x="41790" y="7315"/>
                </a:lnTo>
                <a:lnTo>
                  <a:pt x="41374" y="7656"/>
                </a:lnTo>
                <a:lnTo>
                  <a:pt x="40939" y="7996"/>
                </a:lnTo>
                <a:lnTo>
                  <a:pt x="40939" y="7996"/>
                </a:lnTo>
                <a:lnTo>
                  <a:pt x="40070" y="8903"/>
                </a:lnTo>
                <a:lnTo>
                  <a:pt x="39597" y="9357"/>
                </a:lnTo>
                <a:lnTo>
                  <a:pt x="39371" y="9565"/>
                </a:lnTo>
                <a:lnTo>
                  <a:pt x="39125" y="9772"/>
                </a:lnTo>
                <a:lnTo>
                  <a:pt x="38860" y="9961"/>
                </a:lnTo>
                <a:lnTo>
                  <a:pt x="38596" y="10132"/>
                </a:lnTo>
                <a:lnTo>
                  <a:pt x="38331" y="10283"/>
                </a:lnTo>
                <a:lnTo>
                  <a:pt x="38048" y="10415"/>
                </a:lnTo>
                <a:lnTo>
                  <a:pt x="37745" y="10528"/>
                </a:lnTo>
                <a:lnTo>
                  <a:pt x="37443" y="10604"/>
                </a:lnTo>
                <a:lnTo>
                  <a:pt x="37121" y="10642"/>
                </a:lnTo>
                <a:lnTo>
                  <a:pt x="36800" y="10642"/>
                </a:lnTo>
                <a:lnTo>
                  <a:pt x="36800" y="10642"/>
                </a:lnTo>
                <a:lnTo>
                  <a:pt x="36365" y="10585"/>
                </a:lnTo>
                <a:lnTo>
                  <a:pt x="35931" y="10547"/>
                </a:lnTo>
                <a:lnTo>
                  <a:pt x="35061" y="10491"/>
                </a:lnTo>
                <a:lnTo>
                  <a:pt x="34230" y="10434"/>
                </a:lnTo>
                <a:lnTo>
                  <a:pt x="33814" y="10396"/>
                </a:lnTo>
                <a:lnTo>
                  <a:pt x="33398" y="10339"/>
                </a:lnTo>
                <a:lnTo>
                  <a:pt x="33001" y="10283"/>
                </a:lnTo>
                <a:lnTo>
                  <a:pt x="32604" y="10188"/>
                </a:lnTo>
                <a:lnTo>
                  <a:pt x="32207" y="10075"/>
                </a:lnTo>
                <a:lnTo>
                  <a:pt x="31829" y="9924"/>
                </a:lnTo>
                <a:lnTo>
                  <a:pt x="31451" y="9735"/>
                </a:lnTo>
                <a:lnTo>
                  <a:pt x="31092" y="9508"/>
                </a:lnTo>
                <a:lnTo>
                  <a:pt x="30903" y="9376"/>
                </a:lnTo>
                <a:lnTo>
                  <a:pt x="30733" y="9224"/>
                </a:lnTo>
                <a:lnTo>
                  <a:pt x="30563" y="9073"/>
                </a:lnTo>
                <a:lnTo>
                  <a:pt x="30393" y="8903"/>
                </a:lnTo>
                <a:lnTo>
                  <a:pt x="30393" y="8903"/>
                </a:lnTo>
                <a:lnTo>
                  <a:pt x="29731" y="8449"/>
                </a:lnTo>
                <a:lnTo>
                  <a:pt x="29070" y="8015"/>
                </a:lnTo>
                <a:lnTo>
                  <a:pt x="28749" y="7807"/>
                </a:lnTo>
                <a:lnTo>
                  <a:pt x="28427" y="7580"/>
                </a:lnTo>
                <a:lnTo>
                  <a:pt x="28125" y="7334"/>
                </a:lnTo>
                <a:lnTo>
                  <a:pt x="27841" y="7089"/>
                </a:lnTo>
                <a:lnTo>
                  <a:pt x="27577" y="6843"/>
                </a:lnTo>
                <a:lnTo>
                  <a:pt x="27350" y="6559"/>
                </a:lnTo>
                <a:lnTo>
                  <a:pt x="27142" y="6257"/>
                </a:lnTo>
                <a:lnTo>
                  <a:pt x="26953" y="5936"/>
                </a:lnTo>
                <a:lnTo>
                  <a:pt x="26802" y="5595"/>
                </a:lnTo>
                <a:lnTo>
                  <a:pt x="26745" y="5406"/>
                </a:lnTo>
                <a:lnTo>
                  <a:pt x="26707" y="5217"/>
                </a:lnTo>
                <a:lnTo>
                  <a:pt x="26651" y="5010"/>
                </a:lnTo>
                <a:lnTo>
                  <a:pt x="26632" y="4802"/>
                </a:lnTo>
                <a:lnTo>
                  <a:pt x="26613" y="4594"/>
                </a:lnTo>
                <a:lnTo>
                  <a:pt x="26613" y="4367"/>
                </a:lnTo>
                <a:lnTo>
                  <a:pt x="26613" y="4367"/>
                </a:lnTo>
                <a:lnTo>
                  <a:pt x="26575" y="4272"/>
                </a:lnTo>
                <a:lnTo>
                  <a:pt x="26575" y="4159"/>
                </a:lnTo>
                <a:lnTo>
                  <a:pt x="26556" y="3894"/>
                </a:lnTo>
                <a:lnTo>
                  <a:pt x="26556" y="3894"/>
                </a:lnTo>
                <a:lnTo>
                  <a:pt x="26556" y="3441"/>
                </a:lnTo>
                <a:lnTo>
                  <a:pt x="26556" y="3214"/>
                </a:lnTo>
                <a:lnTo>
                  <a:pt x="26537" y="3006"/>
                </a:lnTo>
                <a:lnTo>
                  <a:pt x="26499" y="2817"/>
                </a:lnTo>
                <a:lnTo>
                  <a:pt x="26462" y="2666"/>
                </a:lnTo>
                <a:lnTo>
                  <a:pt x="26424" y="2609"/>
                </a:lnTo>
                <a:lnTo>
                  <a:pt x="26386" y="2571"/>
                </a:lnTo>
                <a:lnTo>
                  <a:pt x="26329" y="2534"/>
                </a:lnTo>
                <a:lnTo>
                  <a:pt x="26273" y="2534"/>
                </a:lnTo>
                <a:lnTo>
                  <a:pt x="26273" y="2534"/>
                </a:lnTo>
                <a:lnTo>
                  <a:pt x="26216" y="2534"/>
                </a:lnTo>
                <a:lnTo>
                  <a:pt x="26159" y="2571"/>
                </a:lnTo>
                <a:lnTo>
                  <a:pt x="26121" y="2609"/>
                </a:lnTo>
                <a:lnTo>
                  <a:pt x="26084" y="2647"/>
                </a:lnTo>
                <a:lnTo>
                  <a:pt x="26065" y="2760"/>
                </a:lnTo>
                <a:lnTo>
                  <a:pt x="26065" y="2893"/>
                </a:lnTo>
                <a:lnTo>
                  <a:pt x="26065" y="2893"/>
                </a:lnTo>
                <a:lnTo>
                  <a:pt x="26065" y="3403"/>
                </a:lnTo>
                <a:lnTo>
                  <a:pt x="26084" y="3894"/>
                </a:lnTo>
                <a:lnTo>
                  <a:pt x="26084" y="3894"/>
                </a:lnTo>
                <a:lnTo>
                  <a:pt x="26140" y="4405"/>
                </a:lnTo>
                <a:lnTo>
                  <a:pt x="26197" y="4896"/>
                </a:lnTo>
                <a:lnTo>
                  <a:pt x="26292" y="5312"/>
                </a:lnTo>
                <a:lnTo>
                  <a:pt x="26405" y="5709"/>
                </a:lnTo>
                <a:lnTo>
                  <a:pt x="26537" y="6068"/>
                </a:lnTo>
                <a:lnTo>
                  <a:pt x="26707" y="6408"/>
                </a:lnTo>
                <a:lnTo>
                  <a:pt x="26896" y="6711"/>
                </a:lnTo>
                <a:lnTo>
                  <a:pt x="27123" y="7013"/>
                </a:lnTo>
                <a:lnTo>
                  <a:pt x="27369" y="7278"/>
                </a:lnTo>
                <a:lnTo>
                  <a:pt x="27652" y="7542"/>
                </a:lnTo>
                <a:lnTo>
                  <a:pt x="27974" y="7807"/>
                </a:lnTo>
                <a:lnTo>
                  <a:pt x="28314" y="8071"/>
                </a:lnTo>
                <a:lnTo>
                  <a:pt x="28711" y="8336"/>
                </a:lnTo>
                <a:lnTo>
                  <a:pt x="29127" y="8620"/>
                </a:lnTo>
                <a:lnTo>
                  <a:pt x="30072" y="9224"/>
                </a:lnTo>
                <a:lnTo>
                  <a:pt x="30072" y="9224"/>
                </a:lnTo>
                <a:lnTo>
                  <a:pt x="30450" y="9565"/>
                </a:lnTo>
                <a:lnTo>
                  <a:pt x="30828" y="9867"/>
                </a:lnTo>
                <a:lnTo>
                  <a:pt x="31206" y="10113"/>
                </a:lnTo>
                <a:lnTo>
                  <a:pt x="31603" y="10321"/>
                </a:lnTo>
                <a:lnTo>
                  <a:pt x="31981" y="10472"/>
                </a:lnTo>
                <a:lnTo>
                  <a:pt x="32377" y="10604"/>
                </a:lnTo>
                <a:lnTo>
                  <a:pt x="32774" y="10699"/>
                </a:lnTo>
                <a:lnTo>
                  <a:pt x="33190" y="10774"/>
                </a:lnTo>
                <a:lnTo>
                  <a:pt x="33606" y="10831"/>
                </a:lnTo>
                <a:lnTo>
                  <a:pt x="34022" y="10869"/>
                </a:lnTo>
                <a:lnTo>
                  <a:pt x="34872" y="10925"/>
                </a:lnTo>
                <a:lnTo>
                  <a:pt x="35780" y="10982"/>
                </a:lnTo>
                <a:lnTo>
                  <a:pt x="36233" y="11039"/>
                </a:lnTo>
                <a:lnTo>
                  <a:pt x="36706" y="11095"/>
                </a:lnTo>
                <a:lnTo>
                  <a:pt x="36706" y="11095"/>
                </a:lnTo>
                <a:lnTo>
                  <a:pt x="37065" y="11095"/>
                </a:lnTo>
                <a:lnTo>
                  <a:pt x="37405" y="11058"/>
                </a:lnTo>
                <a:lnTo>
                  <a:pt x="37745" y="11001"/>
                </a:lnTo>
                <a:lnTo>
                  <a:pt x="38067" y="10906"/>
                </a:lnTo>
                <a:lnTo>
                  <a:pt x="38369" y="10774"/>
                </a:lnTo>
                <a:lnTo>
                  <a:pt x="38671" y="10623"/>
                </a:lnTo>
                <a:lnTo>
                  <a:pt x="38955" y="10434"/>
                </a:lnTo>
                <a:lnTo>
                  <a:pt x="39238" y="10245"/>
                </a:lnTo>
                <a:lnTo>
                  <a:pt x="39503" y="10037"/>
                </a:lnTo>
                <a:lnTo>
                  <a:pt x="39768" y="9810"/>
                </a:lnTo>
                <a:lnTo>
                  <a:pt x="40278" y="9338"/>
                </a:lnTo>
                <a:lnTo>
                  <a:pt x="40769" y="8846"/>
                </a:lnTo>
                <a:lnTo>
                  <a:pt x="41223" y="8355"/>
                </a:lnTo>
                <a:lnTo>
                  <a:pt x="41223" y="8355"/>
                </a:lnTo>
                <a:lnTo>
                  <a:pt x="41639" y="8015"/>
                </a:lnTo>
                <a:lnTo>
                  <a:pt x="42055" y="7674"/>
                </a:lnTo>
                <a:lnTo>
                  <a:pt x="42433" y="7315"/>
                </a:lnTo>
                <a:lnTo>
                  <a:pt x="42792" y="6937"/>
                </a:lnTo>
                <a:lnTo>
                  <a:pt x="42962" y="6729"/>
                </a:lnTo>
                <a:lnTo>
                  <a:pt x="43113" y="6522"/>
                </a:lnTo>
                <a:lnTo>
                  <a:pt x="43264" y="6314"/>
                </a:lnTo>
                <a:lnTo>
                  <a:pt x="43396" y="6087"/>
                </a:lnTo>
                <a:lnTo>
                  <a:pt x="43510" y="5841"/>
                </a:lnTo>
                <a:lnTo>
                  <a:pt x="43623" y="5614"/>
                </a:lnTo>
                <a:lnTo>
                  <a:pt x="43718" y="5350"/>
                </a:lnTo>
                <a:lnTo>
                  <a:pt x="43793" y="5104"/>
                </a:lnTo>
                <a:lnTo>
                  <a:pt x="43793" y="5104"/>
                </a:lnTo>
                <a:lnTo>
                  <a:pt x="43963" y="4764"/>
                </a:lnTo>
                <a:lnTo>
                  <a:pt x="44152" y="4461"/>
                </a:lnTo>
                <a:lnTo>
                  <a:pt x="44360" y="4178"/>
                </a:lnTo>
                <a:lnTo>
                  <a:pt x="44587" y="3894"/>
                </a:lnTo>
                <a:lnTo>
                  <a:pt x="44587" y="3894"/>
                </a:lnTo>
                <a:lnTo>
                  <a:pt x="44852" y="3573"/>
                </a:lnTo>
                <a:lnTo>
                  <a:pt x="45135" y="3252"/>
                </a:lnTo>
                <a:lnTo>
                  <a:pt x="45702" y="2628"/>
                </a:lnTo>
                <a:lnTo>
                  <a:pt x="45702" y="2628"/>
                </a:lnTo>
                <a:lnTo>
                  <a:pt x="45721" y="2458"/>
                </a:lnTo>
                <a:lnTo>
                  <a:pt x="45721" y="2345"/>
                </a:lnTo>
                <a:lnTo>
                  <a:pt x="45683" y="2269"/>
                </a:lnTo>
                <a:lnTo>
                  <a:pt x="45665" y="2250"/>
                </a:lnTo>
                <a:lnTo>
                  <a:pt x="45627" y="2250"/>
                </a:lnTo>
                <a:lnTo>
                  <a:pt x="45551" y="2250"/>
                </a:lnTo>
                <a:lnTo>
                  <a:pt x="45457" y="2307"/>
                </a:lnTo>
                <a:lnTo>
                  <a:pt x="45343" y="2382"/>
                </a:lnTo>
                <a:lnTo>
                  <a:pt x="45211" y="2496"/>
                </a:lnTo>
                <a:lnTo>
                  <a:pt x="44927" y="2779"/>
                </a:lnTo>
                <a:lnTo>
                  <a:pt x="44606" y="3138"/>
                </a:lnTo>
                <a:lnTo>
                  <a:pt x="44304" y="3516"/>
                </a:lnTo>
                <a:lnTo>
                  <a:pt x="44020" y="3894"/>
                </a:lnTo>
                <a:lnTo>
                  <a:pt x="44020" y="3894"/>
                </a:lnTo>
                <a:close/>
                <a:moveTo>
                  <a:pt x="40977" y="4329"/>
                </a:moveTo>
                <a:lnTo>
                  <a:pt x="40977" y="4329"/>
                </a:lnTo>
                <a:lnTo>
                  <a:pt x="40694" y="4802"/>
                </a:lnTo>
                <a:lnTo>
                  <a:pt x="40391" y="5255"/>
                </a:lnTo>
                <a:lnTo>
                  <a:pt x="40070" y="5690"/>
                </a:lnTo>
                <a:lnTo>
                  <a:pt x="39711" y="6106"/>
                </a:lnTo>
                <a:lnTo>
                  <a:pt x="39711" y="6106"/>
                </a:lnTo>
                <a:lnTo>
                  <a:pt x="39446" y="6465"/>
                </a:lnTo>
                <a:lnTo>
                  <a:pt x="39182" y="6786"/>
                </a:lnTo>
                <a:lnTo>
                  <a:pt x="38898" y="7089"/>
                </a:lnTo>
                <a:lnTo>
                  <a:pt x="38615" y="7353"/>
                </a:lnTo>
                <a:lnTo>
                  <a:pt x="38312" y="7599"/>
                </a:lnTo>
                <a:lnTo>
                  <a:pt x="38010" y="7807"/>
                </a:lnTo>
                <a:lnTo>
                  <a:pt x="37689" y="7996"/>
                </a:lnTo>
                <a:lnTo>
                  <a:pt x="37367" y="8128"/>
                </a:lnTo>
                <a:lnTo>
                  <a:pt x="37027" y="8223"/>
                </a:lnTo>
                <a:lnTo>
                  <a:pt x="36687" y="8298"/>
                </a:lnTo>
                <a:lnTo>
                  <a:pt x="36328" y="8317"/>
                </a:lnTo>
                <a:lnTo>
                  <a:pt x="35950" y="8298"/>
                </a:lnTo>
                <a:lnTo>
                  <a:pt x="35553" y="8260"/>
                </a:lnTo>
                <a:lnTo>
                  <a:pt x="35156" y="8147"/>
                </a:lnTo>
                <a:lnTo>
                  <a:pt x="34740" y="8015"/>
                </a:lnTo>
                <a:lnTo>
                  <a:pt x="34305" y="7826"/>
                </a:lnTo>
                <a:lnTo>
                  <a:pt x="34305" y="7826"/>
                </a:lnTo>
                <a:lnTo>
                  <a:pt x="33946" y="7656"/>
                </a:lnTo>
                <a:lnTo>
                  <a:pt x="33568" y="7504"/>
                </a:lnTo>
                <a:lnTo>
                  <a:pt x="32774" y="7202"/>
                </a:lnTo>
                <a:lnTo>
                  <a:pt x="32377" y="7051"/>
                </a:lnTo>
                <a:lnTo>
                  <a:pt x="31981" y="6881"/>
                </a:lnTo>
                <a:lnTo>
                  <a:pt x="31603" y="6711"/>
                </a:lnTo>
                <a:lnTo>
                  <a:pt x="31243" y="6503"/>
                </a:lnTo>
                <a:lnTo>
                  <a:pt x="30922" y="6295"/>
                </a:lnTo>
                <a:lnTo>
                  <a:pt x="30620" y="6049"/>
                </a:lnTo>
                <a:lnTo>
                  <a:pt x="30469" y="5936"/>
                </a:lnTo>
                <a:lnTo>
                  <a:pt x="30355" y="5784"/>
                </a:lnTo>
                <a:lnTo>
                  <a:pt x="30242" y="5652"/>
                </a:lnTo>
                <a:lnTo>
                  <a:pt x="30147" y="5482"/>
                </a:lnTo>
                <a:lnTo>
                  <a:pt x="30053" y="5331"/>
                </a:lnTo>
                <a:lnTo>
                  <a:pt x="29977" y="5161"/>
                </a:lnTo>
                <a:lnTo>
                  <a:pt x="29920" y="4972"/>
                </a:lnTo>
                <a:lnTo>
                  <a:pt x="29883" y="4783"/>
                </a:lnTo>
                <a:lnTo>
                  <a:pt x="29845" y="4575"/>
                </a:lnTo>
                <a:lnTo>
                  <a:pt x="29845" y="4348"/>
                </a:lnTo>
                <a:lnTo>
                  <a:pt x="29845" y="4121"/>
                </a:lnTo>
                <a:lnTo>
                  <a:pt x="29864" y="3894"/>
                </a:lnTo>
                <a:lnTo>
                  <a:pt x="29864" y="3894"/>
                </a:lnTo>
                <a:lnTo>
                  <a:pt x="29920" y="3592"/>
                </a:lnTo>
                <a:lnTo>
                  <a:pt x="29920" y="3592"/>
                </a:lnTo>
                <a:lnTo>
                  <a:pt x="30015" y="3516"/>
                </a:lnTo>
                <a:lnTo>
                  <a:pt x="30053" y="3422"/>
                </a:lnTo>
                <a:lnTo>
                  <a:pt x="30072" y="3365"/>
                </a:lnTo>
                <a:lnTo>
                  <a:pt x="30072" y="3290"/>
                </a:lnTo>
                <a:lnTo>
                  <a:pt x="30053" y="3233"/>
                </a:lnTo>
                <a:lnTo>
                  <a:pt x="30015" y="3195"/>
                </a:lnTo>
                <a:lnTo>
                  <a:pt x="29958" y="3176"/>
                </a:lnTo>
                <a:lnTo>
                  <a:pt x="29883" y="3157"/>
                </a:lnTo>
                <a:lnTo>
                  <a:pt x="29807" y="3157"/>
                </a:lnTo>
                <a:lnTo>
                  <a:pt x="29731" y="3195"/>
                </a:lnTo>
                <a:lnTo>
                  <a:pt x="29656" y="3233"/>
                </a:lnTo>
                <a:lnTo>
                  <a:pt x="29580" y="3308"/>
                </a:lnTo>
                <a:lnTo>
                  <a:pt x="29523" y="3422"/>
                </a:lnTo>
                <a:lnTo>
                  <a:pt x="29467" y="3535"/>
                </a:lnTo>
                <a:lnTo>
                  <a:pt x="29410" y="3705"/>
                </a:lnTo>
                <a:lnTo>
                  <a:pt x="29391" y="3894"/>
                </a:lnTo>
                <a:lnTo>
                  <a:pt x="29391" y="3894"/>
                </a:lnTo>
                <a:lnTo>
                  <a:pt x="29372" y="4178"/>
                </a:lnTo>
                <a:lnTo>
                  <a:pt x="29410" y="4537"/>
                </a:lnTo>
                <a:lnTo>
                  <a:pt x="29505" y="4972"/>
                </a:lnTo>
                <a:lnTo>
                  <a:pt x="29637" y="5463"/>
                </a:lnTo>
                <a:lnTo>
                  <a:pt x="29637" y="5463"/>
                </a:lnTo>
                <a:lnTo>
                  <a:pt x="29769" y="5728"/>
                </a:lnTo>
                <a:lnTo>
                  <a:pt x="29920" y="5973"/>
                </a:lnTo>
                <a:lnTo>
                  <a:pt x="30091" y="6181"/>
                </a:lnTo>
                <a:lnTo>
                  <a:pt x="30261" y="6389"/>
                </a:lnTo>
                <a:lnTo>
                  <a:pt x="30469" y="6559"/>
                </a:lnTo>
                <a:lnTo>
                  <a:pt x="30695" y="6729"/>
                </a:lnTo>
                <a:lnTo>
                  <a:pt x="30922" y="6881"/>
                </a:lnTo>
                <a:lnTo>
                  <a:pt x="31149" y="7013"/>
                </a:lnTo>
                <a:lnTo>
                  <a:pt x="31414" y="7145"/>
                </a:lnTo>
                <a:lnTo>
                  <a:pt x="31659" y="7259"/>
                </a:lnTo>
                <a:lnTo>
                  <a:pt x="32188" y="7467"/>
                </a:lnTo>
                <a:lnTo>
                  <a:pt x="32718" y="7656"/>
                </a:lnTo>
                <a:lnTo>
                  <a:pt x="33228" y="7826"/>
                </a:lnTo>
                <a:lnTo>
                  <a:pt x="33228" y="7826"/>
                </a:lnTo>
                <a:lnTo>
                  <a:pt x="33927" y="8128"/>
                </a:lnTo>
                <a:lnTo>
                  <a:pt x="34268" y="8279"/>
                </a:lnTo>
                <a:lnTo>
                  <a:pt x="34608" y="8431"/>
                </a:lnTo>
                <a:lnTo>
                  <a:pt x="34967" y="8563"/>
                </a:lnTo>
                <a:lnTo>
                  <a:pt x="35326" y="8657"/>
                </a:lnTo>
                <a:lnTo>
                  <a:pt x="35685" y="8733"/>
                </a:lnTo>
                <a:lnTo>
                  <a:pt x="35874" y="8752"/>
                </a:lnTo>
                <a:lnTo>
                  <a:pt x="36063" y="8752"/>
                </a:lnTo>
                <a:lnTo>
                  <a:pt x="36063" y="8752"/>
                </a:lnTo>
                <a:lnTo>
                  <a:pt x="36365" y="8771"/>
                </a:lnTo>
                <a:lnTo>
                  <a:pt x="36630" y="8752"/>
                </a:lnTo>
                <a:lnTo>
                  <a:pt x="36914" y="8714"/>
                </a:lnTo>
                <a:lnTo>
                  <a:pt x="37178" y="8657"/>
                </a:lnTo>
                <a:lnTo>
                  <a:pt x="37443" y="8582"/>
                </a:lnTo>
                <a:lnTo>
                  <a:pt x="37689" y="8487"/>
                </a:lnTo>
                <a:lnTo>
                  <a:pt x="37934" y="8374"/>
                </a:lnTo>
                <a:lnTo>
                  <a:pt x="38180" y="8260"/>
                </a:lnTo>
                <a:lnTo>
                  <a:pt x="38407" y="8109"/>
                </a:lnTo>
                <a:lnTo>
                  <a:pt x="38634" y="7958"/>
                </a:lnTo>
                <a:lnTo>
                  <a:pt x="38841" y="7769"/>
                </a:lnTo>
                <a:lnTo>
                  <a:pt x="39049" y="7599"/>
                </a:lnTo>
                <a:lnTo>
                  <a:pt x="39238" y="7391"/>
                </a:lnTo>
                <a:lnTo>
                  <a:pt x="39427" y="7183"/>
                </a:lnTo>
                <a:lnTo>
                  <a:pt x="39597" y="6956"/>
                </a:lnTo>
                <a:lnTo>
                  <a:pt x="39749" y="6729"/>
                </a:lnTo>
                <a:lnTo>
                  <a:pt x="39749" y="6729"/>
                </a:lnTo>
                <a:lnTo>
                  <a:pt x="40202" y="6238"/>
                </a:lnTo>
                <a:lnTo>
                  <a:pt x="40618" y="5709"/>
                </a:lnTo>
                <a:lnTo>
                  <a:pt x="40826" y="5444"/>
                </a:lnTo>
                <a:lnTo>
                  <a:pt x="41015" y="5161"/>
                </a:lnTo>
                <a:lnTo>
                  <a:pt x="41185" y="4858"/>
                </a:lnTo>
                <a:lnTo>
                  <a:pt x="41355" y="4556"/>
                </a:lnTo>
                <a:lnTo>
                  <a:pt x="41355" y="4556"/>
                </a:lnTo>
                <a:lnTo>
                  <a:pt x="41393" y="4480"/>
                </a:lnTo>
                <a:lnTo>
                  <a:pt x="41374" y="4386"/>
                </a:lnTo>
                <a:lnTo>
                  <a:pt x="41336" y="4310"/>
                </a:lnTo>
                <a:lnTo>
                  <a:pt x="41280" y="4253"/>
                </a:lnTo>
                <a:lnTo>
                  <a:pt x="41204" y="4235"/>
                </a:lnTo>
                <a:lnTo>
                  <a:pt x="41109" y="4235"/>
                </a:lnTo>
                <a:lnTo>
                  <a:pt x="41034" y="4272"/>
                </a:lnTo>
                <a:lnTo>
                  <a:pt x="40977" y="4329"/>
                </a:lnTo>
                <a:lnTo>
                  <a:pt x="40977" y="4329"/>
                </a:lnTo>
                <a:close/>
                <a:moveTo>
                  <a:pt x="40089" y="2628"/>
                </a:moveTo>
                <a:lnTo>
                  <a:pt x="40089" y="2628"/>
                </a:lnTo>
                <a:lnTo>
                  <a:pt x="39994" y="2609"/>
                </a:lnTo>
                <a:lnTo>
                  <a:pt x="39919" y="2628"/>
                </a:lnTo>
                <a:lnTo>
                  <a:pt x="39843" y="2666"/>
                </a:lnTo>
                <a:lnTo>
                  <a:pt x="39786" y="2741"/>
                </a:lnTo>
                <a:lnTo>
                  <a:pt x="39786" y="2741"/>
                </a:lnTo>
                <a:lnTo>
                  <a:pt x="39635" y="3025"/>
                </a:lnTo>
                <a:lnTo>
                  <a:pt x="39522" y="3308"/>
                </a:lnTo>
                <a:lnTo>
                  <a:pt x="39408" y="3592"/>
                </a:lnTo>
                <a:lnTo>
                  <a:pt x="39314" y="3894"/>
                </a:lnTo>
                <a:lnTo>
                  <a:pt x="39314" y="3894"/>
                </a:lnTo>
                <a:lnTo>
                  <a:pt x="39087" y="4650"/>
                </a:lnTo>
                <a:lnTo>
                  <a:pt x="38955" y="5028"/>
                </a:lnTo>
                <a:lnTo>
                  <a:pt x="38804" y="5369"/>
                </a:lnTo>
                <a:lnTo>
                  <a:pt x="38709" y="5539"/>
                </a:lnTo>
                <a:lnTo>
                  <a:pt x="38615" y="5690"/>
                </a:lnTo>
                <a:lnTo>
                  <a:pt x="38501" y="5841"/>
                </a:lnTo>
                <a:lnTo>
                  <a:pt x="38369" y="5992"/>
                </a:lnTo>
                <a:lnTo>
                  <a:pt x="38218" y="6106"/>
                </a:lnTo>
                <a:lnTo>
                  <a:pt x="38048" y="6238"/>
                </a:lnTo>
                <a:lnTo>
                  <a:pt x="37878" y="6351"/>
                </a:lnTo>
                <a:lnTo>
                  <a:pt x="37670" y="6446"/>
                </a:lnTo>
                <a:lnTo>
                  <a:pt x="37670" y="6446"/>
                </a:lnTo>
                <a:lnTo>
                  <a:pt x="37329" y="6597"/>
                </a:lnTo>
                <a:lnTo>
                  <a:pt x="36989" y="6711"/>
                </a:lnTo>
                <a:lnTo>
                  <a:pt x="36630" y="6805"/>
                </a:lnTo>
                <a:lnTo>
                  <a:pt x="36271" y="6862"/>
                </a:lnTo>
                <a:lnTo>
                  <a:pt x="35912" y="6900"/>
                </a:lnTo>
                <a:lnTo>
                  <a:pt x="35553" y="6900"/>
                </a:lnTo>
                <a:lnTo>
                  <a:pt x="35194" y="6881"/>
                </a:lnTo>
                <a:lnTo>
                  <a:pt x="34835" y="6843"/>
                </a:lnTo>
                <a:lnTo>
                  <a:pt x="34475" y="6767"/>
                </a:lnTo>
                <a:lnTo>
                  <a:pt x="34116" y="6673"/>
                </a:lnTo>
                <a:lnTo>
                  <a:pt x="33776" y="6559"/>
                </a:lnTo>
                <a:lnTo>
                  <a:pt x="33436" y="6427"/>
                </a:lnTo>
                <a:lnTo>
                  <a:pt x="33096" y="6276"/>
                </a:lnTo>
                <a:lnTo>
                  <a:pt x="32774" y="6106"/>
                </a:lnTo>
                <a:lnTo>
                  <a:pt x="32472" y="5917"/>
                </a:lnTo>
                <a:lnTo>
                  <a:pt x="32188" y="5709"/>
                </a:lnTo>
                <a:lnTo>
                  <a:pt x="32188" y="5709"/>
                </a:lnTo>
                <a:lnTo>
                  <a:pt x="31999" y="5520"/>
                </a:lnTo>
                <a:lnTo>
                  <a:pt x="31829" y="5331"/>
                </a:lnTo>
                <a:lnTo>
                  <a:pt x="31678" y="5123"/>
                </a:lnTo>
                <a:lnTo>
                  <a:pt x="31546" y="4896"/>
                </a:lnTo>
                <a:lnTo>
                  <a:pt x="31451" y="4650"/>
                </a:lnTo>
                <a:lnTo>
                  <a:pt x="31376" y="4405"/>
                </a:lnTo>
                <a:lnTo>
                  <a:pt x="31300" y="4140"/>
                </a:lnTo>
                <a:lnTo>
                  <a:pt x="31243" y="3894"/>
                </a:lnTo>
                <a:lnTo>
                  <a:pt x="31243" y="3894"/>
                </a:lnTo>
                <a:lnTo>
                  <a:pt x="31187" y="3479"/>
                </a:lnTo>
                <a:lnTo>
                  <a:pt x="31149" y="3063"/>
                </a:lnTo>
                <a:lnTo>
                  <a:pt x="31149" y="3063"/>
                </a:lnTo>
                <a:lnTo>
                  <a:pt x="31206" y="3006"/>
                </a:lnTo>
                <a:lnTo>
                  <a:pt x="31243" y="2930"/>
                </a:lnTo>
                <a:lnTo>
                  <a:pt x="31225" y="2836"/>
                </a:lnTo>
                <a:lnTo>
                  <a:pt x="31206" y="2779"/>
                </a:lnTo>
                <a:lnTo>
                  <a:pt x="31149" y="2704"/>
                </a:lnTo>
                <a:lnTo>
                  <a:pt x="31092" y="2666"/>
                </a:lnTo>
                <a:lnTo>
                  <a:pt x="31017" y="2647"/>
                </a:lnTo>
                <a:lnTo>
                  <a:pt x="30922" y="2647"/>
                </a:lnTo>
                <a:lnTo>
                  <a:pt x="30922" y="2647"/>
                </a:lnTo>
                <a:lnTo>
                  <a:pt x="30809" y="2760"/>
                </a:lnTo>
                <a:lnTo>
                  <a:pt x="30733" y="2874"/>
                </a:lnTo>
                <a:lnTo>
                  <a:pt x="30695" y="3025"/>
                </a:lnTo>
                <a:lnTo>
                  <a:pt x="30676" y="3176"/>
                </a:lnTo>
                <a:lnTo>
                  <a:pt x="30676" y="3346"/>
                </a:lnTo>
                <a:lnTo>
                  <a:pt x="30714" y="3516"/>
                </a:lnTo>
                <a:lnTo>
                  <a:pt x="30790" y="3894"/>
                </a:lnTo>
                <a:lnTo>
                  <a:pt x="30790" y="3894"/>
                </a:lnTo>
                <a:lnTo>
                  <a:pt x="30903" y="4291"/>
                </a:lnTo>
                <a:lnTo>
                  <a:pt x="30941" y="4480"/>
                </a:lnTo>
                <a:lnTo>
                  <a:pt x="30979" y="4650"/>
                </a:lnTo>
                <a:lnTo>
                  <a:pt x="30979" y="4650"/>
                </a:lnTo>
                <a:lnTo>
                  <a:pt x="31092" y="4972"/>
                </a:lnTo>
                <a:lnTo>
                  <a:pt x="31243" y="5274"/>
                </a:lnTo>
                <a:lnTo>
                  <a:pt x="31414" y="5539"/>
                </a:lnTo>
                <a:lnTo>
                  <a:pt x="31621" y="5784"/>
                </a:lnTo>
                <a:lnTo>
                  <a:pt x="31848" y="6011"/>
                </a:lnTo>
                <a:lnTo>
                  <a:pt x="32113" y="6219"/>
                </a:lnTo>
                <a:lnTo>
                  <a:pt x="32377" y="6408"/>
                </a:lnTo>
                <a:lnTo>
                  <a:pt x="32661" y="6578"/>
                </a:lnTo>
                <a:lnTo>
                  <a:pt x="32963" y="6729"/>
                </a:lnTo>
                <a:lnTo>
                  <a:pt x="33266" y="6843"/>
                </a:lnTo>
                <a:lnTo>
                  <a:pt x="33587" y="6975"/>
                </a:lnTo>
                <a:lnTo>
                  <a:pt x="33908" y="7070"/>
                </a:lnTo>
                <a:lnTo>
                  <a:pt x="34249" y="7164"/>
                </a:lnTo>
                <a:lnTo>
                  <a:pt x="34570" y="7240"/>
                </a:lnTo>
                <a:lnTo>
                  <a:pt x="35194" y="7372"/>
                </a:lnTo>
                <a:lnTo>
                  <a:pt x="35194" y="7372"/>
                </a:lnTo>
                <a:lnTo>
                  <a:pt x="35496" y="7372"/>
                </a:lnTo>
                <a:lnTo>
                  <a:pt x="35780" y="7353"/>
                </a:lnTo>
                <a:lnTo>
                  <a:pt x="36082" y="7334"/>
                </a:lnTo>
                <a:lnTo>
                  <a:pt x="36384" y="7296"/>
                </a:lnTo>
                <a:lnTo>
                  <a:pt x="36687" y="7240"/>
                </a:lnTo>
                <a:lnTo>
                  <a:pt x="36970" y="7183"/>
                </a:lnTo>
                <a:lnTo>
                  <a:pt x="37273" y="7089"/>
                </a:lnTo>
                <a:lnTo>
                  <a:pt x="37537" y="6994"/>
                </a:lnTo>
                <a:lnTo>
                  <a:pt x="37821" y="6862"/>
                </a:lnTo>
                <a:lnTo>
                  <a:pt x="38085" y="6729"/>
                </a:lnTo>
                <a:lnTo>
                  <a:pt x="38331" y="6578"/>
                </a:lnTo>
                <a:lnTo>
                  <a:pt x="38558" y="6389"/>
                </a:lnTo>
                <a:lnTo>
                  <a:pt x="38785" y="6200"/>
                </a:lnTo>
                <a:lnTo>
                  <a:pt x="38974" y="5973"/>
                </a:lnTo>
                <a:lnTo>
                  <a:pt x="39144" y="5747"/>
                </a:lnTo>
                <a:lnTo>
                  <a:pt x="39314" y="5482"/>
                </a:lnTo>
                <a:lnTo>
                  <a:pt x="39314" y="5482"/>
                </a:lnTo>
                <a:lnTo>
                  <a:pt x="39390" y="5274"/>
                </a:lnTo>
                <a:lnTo>
                  <a:pt x="39446" y="5085"/>
                </a:lnTo>
                <a:lnTo>
                  <a:pt x="39541" y="4688"/>
                </a:lnTo>
                <a:lnTo>
                  <a:pt x="39635" y="4291"/>
                </a:lnTo>
                <a:lnTo>
                  <a:pt x="39692" y="4083"/>
                </a:lnTo>
                <a:lnTo>
                  <a:pt x="39768" y="3894"/>
                </a:lnTo>
                <a:lnTo>
                  <a:pt x="39768" y="3894"/>
                </a:lnTo>
                <a:lnTo>
                  <a:pt x="39824" y="3705"/>
                </a:lnTo>
                <a:lnTo>
                  <a:pt x="39919" y="3535"/>
                </a:lnTo>
                <a:lnTo>
                  <a:pt x="39919" y="3535"/>
                </a:lnTo>
                <a:lnTo>
                  <a:pt x="39957" y="3422"/>
                </a:lnTo>
                <a:lnTo>
                  <a:pt x="40013" y="3308"/>
                </a:lnTo>
                <a:lnTo>
                  <a:pt x="40164" y="3063"/>
                </a:lnTo>
                <a:lnTo>
                  <a:pt x="40202" y="2930"/>
                </a:lnTo>
                <a:lnTo>
                  <a:pt x="40221" y="2817"/>
                </a:lnTo>
                <a:lnTo>
                  <a:pt x="40202" y="2760"/>
                </a:lnTo>
                <a:lnTo>
                  <a:pt x="40183" y="2723"/>
                </a:lnTo>
                <a:lnTo>
                  <a:pt x="40146" y="2666"/>
                </a:lnTo>
                <a:lnTo>
                  <a:pt x="40089" y="2628"/>
                </a:lnTo>
                <a:lnTo>
                  <a:pt x="40089" y="2628"/>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823"/>
        <p:cNvGrpSpPr/>
        <p:nvPr/>
      </p:nvGrpSpPr>
      <p:grpSpPr>
        <a:xfrm>
          <a:off x="0" y="0"/>
          <a:ext cx="0" cy="0"/>
          <a:chOff x="0" y="0"/>
          <a:chExt cx="0" cy="0"/>
        </a:xfrm>
      </p:grpSpPr>
      <p:sp>
        <p:nvSpPr>
          <p:cNvPr id="824" name="Google Shape;824;p33"/>
          <p:cNvSpPr/>
          <p:nvPr/>
        </p:nvSpPr>
        <p:spPr>
          <a:xfrm flipH="1">
            <a:off x="-928003" y="-33949"/>
            <a:ext cx="2920529" cy="1241863"/>
          </a:xfrm>
          <a:custGeom>
            <a:avLst/>
            <a:gdLst/>
            <a:ahLst/>
            <a:cxnLst/>
            <a:rect l="l" t="t" r="r" b="b"/>
            <a:pathLst>
              <a:path w="55341" h="23532" extrusionOk="0">
                <a:moveTo>
                  <a:pt x="55341" y="23229"/>
                </a:moveTo>
                <a:lnTo>
                  <a:pt x="55341" y="23229"/>
                </a:lnTo>
                <a:lnTo>
                  <a:pt x="55341" y="23267"/>
                </a:lnTo>
                <a:lnTo>
                  <a:pt x="55322" y="23286"/>
                </a:lnTo>
                <a:lnTo>
                  <a:pt x="55322" y="23286"/>
                </a:lnTo>
                <a:lnTo>
                  <a:pt x="55171" y="23361"/>
                </a:lnTo>
                <a:lnTo>
                  <a:pt x="55171" y="23361"/>
                </a:lnTo>
                <a:lnTo>
                  <a:pt x="55039" y="23418"/>
                </a:lnTo>
                <a:lnTo>
                  <a:pt x="54906" y="23475"/>
                </a:lnTo>
                <a:lnTo>
                  <a:pt x="54755" y="23494"/>
                </a:lnTo>
                <a:lnTo>
                  <a:pt x="54623" y="23513"/>
                </a:lnTo>
                <a:lnTo>
                  <a:pt x="54623" y="23513"/>
                </a:lnTo>
                <a:lnTo>
                  <a:pt x="54415" y="23531"/>
                </a:lnTo>
                <a:lnTo>
                  <a:pt x="54415" y="23531"/>
                </a:lnTo>
                <a:lnTo>
                  <a:pt x="53999" y="23475"/>
                </a:lnTo>
                <a:lnTo>
                  <a:pt x="53564" y="23399"/>
                </a:lnTo>
                <a:lnTo>
                  <a:pt x="52714" y="23210"/>
                </a:lnTo>
                <a:lnTo>
                  <a:pt x="52714" y="23210"/>
                </a:lnTo>
                <a:lnTo>
                  <a:pt x="52525" y="23172"/>
                </a:lnTo>
                <a:lnTo>
                  <a:pt x="52336" y="23116"/>
                </a:lnTo>
                <a:lnTo>
                  <a:pt x="52147" y="23040"/>
                </a:lnTo>
                <a:lnTo>
                  <a:pt x="51996" y="22946"/>
                </a:lnTo>
                <a:lnTo>
                  <a:pt x="51844" y="22832"/>
                </a:lnTo>
                <a:lnTo>
                  <a:pt x="51693" y="22700"/>
                </a:lnTo>
                <a:lnTo>
                  <a:pt x="51561" y="22549"/>
                </a:lnTo>
                <a:lnTo>
                  <a:pt x="51447" y="22397"/>
                </a:lnTo>
                <a:lnTo>
                  <a:pt x="51447" y="22397"/>
                </a:lnTo>
                <a:lnTo>
                  <a:pt x="51240" y="22038"/>
                </a:lnTo>
                <a:lnTo>
                  <a:pt x="51032" y="21660"/>
                </a:lnTo>
                <a:lnTo>
                  <a:pt x="50918" y="21490"/>
                </a:lnTo>
                <a:lnTo>
                  <a:pt x="50805" y="21320"/>
                </a:lnTo>
                <a:lnTo>
                  <a:pt x="50673" y="21150"/>
                </a:lnTo>
                <a:lnTo>
                  <a:pt x="50521" y="21018"/>
                </a:lnTo>
                <a:lnTo>
                  <a:pt x="50521" y="21018"/>
                </a:lnTo>
                <a:lnTo>
                  <a:pt x="50389" y="20904"/>
                </a:lnTo>
                <a:lnTo>
                  <a:pt x="50238" y="20829"/>
                </a:lnTo>
                <a:lnTo>
                  <a:pt x="50087" y="20753"/>
                </a:lnTo>
                <a:lnTo>
                  <a:pt x="49935" y="20696"/>
                </a:lnTo>
                <a:lnTo>
                  <a:pt x="49614" y="20602"/>
                </a:lnTo>
                <a:lnTo>
                  <a:pt x="49293" y="20526"/>
                </a:lnTo>
                <a:lnTo>
                  <a:pt x="49293" y="20526"/>
                </a:lnTo>
                <a:lnTo>
                  <a:pt x="49104" y="20470"/>
                </a:lnTo>
                <a:lnTo>
                  <a:pt x="48915" y="20413"/>
                </a:lnTo>
                <a:lnTo>
                  <a:pt x="48726" y="20337"/>
                </a:lnTo>
                <a:lnTo>
                  <a:pt x="48575" y="20224"/>
                </a:lnTo>
                <a:lnTo>
                  <a:pt x="48575" y="20224"/>
                </a:lnTo>
                <a:lnTo>
                  <a:pt x="48423" y="20092"/>
                </a:lnTo>
                <a:lnTo>
                  <a:pt x="48272" y="19940"/>
                </a:lnTo>
                <a:lnTo>
                  <a:pt x="48026" y="19619"/>
                </a:lnTo>
                <a:lnTo>
                  <a:pt x="47781" y="19298"/>
                </a:lnTo>
                <a:lnTo>
                  <a:pt x="47592" y="18939"/>
                </a:lnTo>
                <a:lnTo>
                  <a:pt x="47592" y="18939"/>
                </a:lnTo>
                <a:lnTo>
                  <a:pt x="47478" y="18787"/>
                </a:lnTo>
                <a:lnTo>
                  <a:pt x="47365" y="18636"/>
                </a:lnTo>
                <a:lnTo>
                  <a:pt x="47252" y="18485"/>
                </a:lnTo>
                <a:lnTo>
                  <a:pt x="47119" y="18353"/>
                </a:lnTo>
                <a:lnTo>
                  <a:pt x="46987" y="18239"/>
                </a:lnTo>
                <a:lnTo>
                  <a:pt x="46836" y="18126"/>
                </a:lnTo>
                <a:lnTo>
                  <a:pt x="46666" y="18031"/>
                </a:lnTo>
                <a:lnTo>
                  <a:pt x="46496" y="17937"/>
                </a:lnTo>
                <a:lnTo>
                  <a:pt x="46496" y="17937"/>
                </a:lnTo>
                <a:lnTo>
                  <a:pt x="46250" y="17861"/>
                </a:lnTo>
                <a:lnTo>
                  <a:pt x="46004" y="17786"/>
                </a:lnTo>
                <a:lnTo>
                  <a:pt x="45758" y="17748"/>
                </a:lnTo>
                <a:lnTo>
                  <a:pt x="45494" y="17710"/>
                </a:lnTo>
                <a:lnTo>
                  <a:pt x="45229" y="17691"/>
                </a:lnTo>
                <a:lnTo>
                  <a:pt x="44984" y="17672"/>
                </a:lnTo>
                <a:lnTo>
                  <a:pt x="44454" y="17691"/>
                </a:lnTo>
                <a:lnTo>
                  <a:pt x="44454" y="17691"/>
                </a:lnTo>
                <a:lnTo>
                  <a:pt x="44001" y="17767"/>
                </a:lnTo>
                <a:lnTo>
                  <a:pt x="43566" y="17861"/>
                </a:lnTo>
                <a:lnTo>
                  <a:pt x="43112" y="17975"/>
                </a:lnTo>
                <a:lnTo>
                  <a:pt x="42678" y="18107"/>
                </a:lnTo>
                <a:lnTo>
                  <a:pt x="42678" y="18107"/>
                </a:lnTo>
                <a:lnTo>
                  <a:pt x="42489" y="18202"/>
                </a:lnTo>
                <a:lnTo>
                  <a:pt x="42300" y="18296"/>
                </a:lnTo>
                <a:lnTo>
                  <a:pt x="41941" y="18523"/>
                </a:lnTo>
                <a:lnTo>
                  <a:pt x="41581" y="18769"/>
                </a:lnTo>
                <a:lnTo>
                  <a:pt x="41241" y="19014"/>
                </a:lnTo>
                <a:lnTo>
                  <a:pt x="41241" y="19014"/>
                </a:lnTo>
                <a:lnTo>
                  <a:pt x="40580" y="19525"/>
                </a:lnTo>
                <a:lnTo>
                  <a:pt x="39918" y="20016"/>
                </a:lnTo>
                <a:lnTo>
                  <a:pt x="39918" y="20016"/>
                </a:lnTo>
                <a:lnTo>
                  <a:pt x="39654" y="20186"/>
                </a:lnTo>
                <a:lnTo>
                  <a:pt x="39370" y="20356"/>
                </a:lnTo>
                <a:lnTo>
                  <a:pt x="39219" y="20413"/>
                </a:lnTo>
                <a:lnTo>
                  <a:pt x="39049" y="20470"/>
                </a:lnTo>
                <a:lnTo>
                  <a:pt x="38898" y="20507"/>
                </a:lnTo>
                <a:lnTo>
                  <a:pt x="38727" y="20526"/>
                </a:lnTo>
                <a:lnTo>
                  <a:pt x="38727" y="20526"/>
                </a:lnTo>
                <a:lnTo>
                  <a:pt x="38463" y="20507"/>
                </a:lnTo>
                <a:lnTo>
                  <a:pt x="38217" y="20451"/>
                </a:lnTo>
                <a:lnTo>
                  <a:pt x="37971" y="20375"/>
                </a:lnTo>
                <a:lnTo>
                  <a:pt x="37726" y="20262"/>
                </a:lnTo>
                <a:lnTo>
                  <a:pt x="37726" y="20262"/>
                </a:lnTo>
                <a:lnTo>
                  <a:pt x="37404" y="20035"/>
                </a:lnTo>
                <a:lnTo>
                  <a:pt x="37253" y="19921"/>
                </a:lnTo>
                <a:lnTo>
                  <a:pt x="37121" y="19789"/>
                </a:lnTo>
                <a:lnTo>
                  <a:pt x="37008" y="19676"/>
                </a:lnTo>
                <a:lnTo>
                  <a:pt x="36894" y="19543"/>
                </a:lnTo>
                <a:lnTo>
                  <a:pt x="36800" y="19411"/>
                </a:lnTo>
                <a:lnTo>
                  <a:pt x="36724" y="19260"/>
                </a:lnTo>
                <a:lnTo>
                  <a:pt x="36648" y="19128"/>
                </a:lnTo>
                <a:lnTo>
                  <a:pt x="36592" y="18958"/>
                </a:lnTo>
                <a:lnTo>
                  <a:pt x="36554" y="18806"/>
                </a:lnTo>
                <a:lnTo>
                  <a:pt x="36516" y="18636"/>
                </a:lnTo>
                <a:lnTo>
                  <a:pt x="36516" y="18466"/>
                </a:lnTo>
                <a:lnTo>
                  <a:pt x="36497" y="18277"/>
                </a:lnTo>
                <a:lnTo>
                  <a:pt x="36516" y="18069"/>
                </a:lnTo>
                <a:lnTo>
                  <a:pt x="36535" y="17880"/>
                </a:lnTo>
                <a:lnTo>
                  <a:pt x="36535" y="17880"/>
                </a:lnTo>
                <a:lnTo>
                  <a:pt x="36611" y="17540"/>
                </a:lnTo>
                <a:lnTo>
                  <a:pt x="36667" y="17219"/>
                </a:lnTo>
                <a:lnTo>
                  <a:pt x="36686" y="17049"/>
                </a:lnTo>
                <a:lnTo>
                  <a:pt x="36686" y="16878"/>
                </a:lnTo>
                <a:lnTo>
                  <a:pt x="36686" y="16708"/>
                </a:lnTo>
                <a:lnTo>
                  <a:pt x="36667" y="16538"/>
                </a:lnTo>
                <a:lnTo>
                  <a:pt x="36667" y="16538"/>
                </a:lnTo>
                <a:lnTo>
                  <a:pt x="36611" y="16311"/>
                </a:lnTo>
                <a:lnTo>
                  <a:pt x="36516" y="16104"/>
                </a:lnTo>
                <a:lnTo>
                  <a:pt x="36422" y="15896"/>
                </a:lnTo>
                <a:lnTo>
                  <a:pt x="36308" y="15688"/>
                </a:lnTo>
                <a:lnTo>
                  <a:pt x="36195" y="15499"/>
                </a:lnTo>
                <a:lnTo>
                  <a:pt x="36044" y="15329"/>
                </a:lnTo>
                <a:lnTo>
                  <a:pt x="35741" y="14970"/>
                </a:lnTo>
                <a:lnTo>
                  <a:pt x="35401" y="14648"/>
                </a:lnTo>
                <a:lnTo>
                  <a:pt x="35061" y="14346"/>
                </a:lnTo>
                <a:lnTo>
                  <a:pt x="34343" y="13741"/>
                </a:lnTo>
                <a:lnTo>
                  <a:pt x="34343" y="13741"/>
                </a:lnTo>
                <a:lnTo>
                  <a:pt x="33983" y="13420"/>
                </a:lnTo>
                <a:lnTo>
                  <a:pt x="33643" y="13061"/>
                </a:lnTo>
                <a:lnTo>
                  <a:pt x="33492" y="12853"/>
                </a:lnTo>
                <a:lnTo>
                  <a:pt x="33341" y="12664"/>
                </a:lnTo>
                <a:lnTo>
                  <a:pt x="33190" y="12456"/>
                </a:lnTo>
                <a:lnTo>
                  <a:pt x="33076" y="12248"/>
                </a:lnTo>
                <a:lnTo>
                  <a:pt x="33076" y="12248"/>
                </a:lnTo>
                <a:lnTo>
                  <a:pt x="32849" y="11870"/>
                </a:lnTo>
                <a:lnTo>
                  <a:pt x="32641" y="11492"/>
                </a:lnTo>
                <a:lnTo>
                  <a:pt x="32528" y="11303"/>
                </a:lnTo>
                <a:lnTo>
                  <a:pt x="32377" y="11152"/>
                </a:lnTo>
                <a:lnTo>
                  <a:pt x="32226" y="11000"/>
                </a:lnTo>
                <a:lnTo>
                  <a:pt x="32037" y="10906"/>
                </a:lnTo>
                <a:lnTo>
                  <a:pt x="32037" y="10906"/>
                </a:lnTo>
                <a:lnTo>
                  <a:pt x="31867" y="10811"/>
                </a:lnTo>
                <a:lnTo>
                  <a:pt x="31678" y="10755"/>
                </a:lnTo>
                <a:lnTo>
                  <a:pt x="31507" y="10736"/>
                </a:lnTo>
                <a:lnTo>
                  <a:pt x="31318" y="10717"/>
                </a:lnTo>
                <a:lnTo>
                  <a:pt x="31129" y="10717"/>
                </a:lnTo>
                <a:lnTo>
                  <a:pt x="30959" y="10755"/>
                </a:lnTo>
                <a:lnTo>
                  <a:pt x="30770" y="10793"/>
                </a:lnTo>
                <a:lnTo>
                  <a:pt x="30600" y="10868"/>
                </a:lnTo>
                <a:lnTo>
                  <a:pt x="30600" y="10868"/>
                </a:lnTo>
                <a:lnTo>
                  <a:pt x="30373" y="10982"/>
                </a:lnTo>
                <a:lnTo>
                  <a:pt x="30147" y="11114"/>
                </a:lnTo>
                <a:lnTo>
                  <a:pt x="29712" y="11397"/>
                </a:lnTo>
                <a:lnTo>
                  <a:pt x="29712" y="11397"/>
                </a:lnTo>
                <a:lnTo>
                  <a:pt x="29466" y="11549"/>
                </a:lnTo>
                <a:lnTo>
                  <a:pt x="29202" y="11681"/>
                </a:lnTo>
                <a:lnTo>
                  <a:pt x="28937" y="11813"/>
                </a:lnTo>
                <a:lnTo>
                  <a:pt x="28691" y="11964"/>
                </a:lnTo>
                <a:lnTo>
                  <a:pt x="28691" y="11964"/>
                </a:lnTo>
                <a:lnTo>
                  <a:pt x="28294" y="12229"/>
                </a:lnTo>
                <a:lnTo>
                  <a:pt x="28068" y="12342"/>
                </a:lnTo>
                <a:lnTo>
                  <a:pt x="27860" y="12437"/>
                </a:lnTo>
                <a:lnTo>
                  <a:pt x="27860" y="12437"/>
                </a:lnTo>
                <a:lnTo>
                  <a:pt x="27614" y="12531"/>
                </a:lnTo>
                <a:lnTo>
                  <a:pt x="27406" y="12588"/>
                </a:lnTo>
                <a:lnTo>
                  <a:pt x="27217" y="12626"/>
                </a:lnTo>
                <a:lnTo>
                  <a:pt x="27047" y="12626"/>
                </a:lnTo>
                <a:lnTo>
                  <a:pt x="26858" y="12607"/>
                </a:lnTo>
                <a:lnTo>
                  <a:pt x="26688" y="12569"/>
                </a:lnTo>
                <a:lnTo>
                  <a:pt x="26234" y="12456"/>
                </a:lnTo>
                <a:lnTo>
                  <a:pt x="26234" y="12456"/>
                </a:lnTo>
                <a:lnTo>
                  <a:pt x="25932" y="12399"/>
                </a:lnTo>
                <a:lnTo>
                  <a:pt x="25629" y="12380"/>
                </a:lnTo>
                <a:lnTo>
                  <a:pt x="25327" y="12361"/>
                </a:lnTo>
                <a:lnTo>
                  <a:pt x="25025" y="12380"/>
                </a:lnTo>
                <a:lnTo>
                  <a:pt x="25025" y="12380"/>
                </a:lnTo>
                <a:lnTo>
                  <a:pt x="24420" y="12380"/>
                </a:lnTo>
                <a:lnTo>
                  <a:pt x="24117" y="12418"/>
                </a:lnTo>
                <a:lnTo>
                  <a:pt x="23815" y="12456"/>
                </a:lnTo>
                <a:lnTo>
                  <a:pt x="23815" y="12456"/>
                </a:lnTo>
                <a:lnTo>
                  <a:pt x="23475" y="12550"/>
                </a:lnTo>
                <a:lnTo>
                  <a:pt x="23135" y="12645"/>
                </a:lnTo>
                <a:lnTo>
                  <a:pt x="22794" y="12739"/>
                </a:lnTo>
                <a:lnTo>
                  <a:pt x="22435" y="12834"/>
                </a:lnTo>
                <a:lnTo>
                  <a:pt x="22435" y="12834"/>
                </a:lnTo>
                <a:lnTo>
                  <a:pt x="21660" y="13004"/>
                </a:lnTo>
                <a:lnTo>
                  <a:pt x="21263" y="13079"/>
                </a:lnTo>
                <a:lnTo>
                  <a:pt x="20866" y="13155"/>
                </a:lnTo>
                <a:lnTo>
                  <a:pt x="20470" y="13193"/>
                </a:lnTo>
                <a:lnTo>
                  <a:pt x="20054" y="13193"/>
                </a:lnTo>
                <a:lnTo>
                  <a:pt x="19865" y="13174"/>
                </a:lnTo>
                <a:lnTo>
                  <a:pt x="19657" y="13155"/>
                </a:lnTo>
                <a:lnTo>
                  <a:pt x="19468" y="13098"/>
                </a:lnTo>
                <a:lnTo>
                  <a:pt x="19279" y="13042"/>
                </a:lnTo>
                <a:lnTo>
                  <a:pt x="19279" y="13042"/>
                </a:lnTo>
                <a:lnTo>
                  <a:pt x="18580" y="12739"/>
                </a:lnTo>
                <a:lnTo>
                  <a:pt x="18220" y="12607"/>
                </a:lnTo>
                <a:lnTo>
                  <a:pt x="17842" y="12494"/>
                </a:lnTo>
                <a:lnTo>
                  <a:pt x="17842" y="12494"/>
                </a:lnTo>
                <a:lnTo>
                  <a:pt x="17370" y="12380"/>
                </a:lnTo>
                <a:lnTo>
                  <a:pt x="17124" y="12342"/>
                </a:lnTo>
                <a:lnTo>
                  <a:pt x="16860" y="12305"/>
                </a:lnTo>
                <a:lnTo>
                  <a:pt x="16614" y="12286"/>
                </a:lnTo>
                <a:lnTo>
                  <a:pt x="16368" y="12286"/>
                </a:lnTo>
                <a:lnTo>
                  <a:pt x="16122" y="12305"/>
                </a:lnTo>
                <a:lnTo>
                  <a:pt x="15877" y="12361"/>
                </a:lnTo>
                <a:lnTo>
                  <a:pt x="15877" y="12361"/>
                </a:lnTo>
                <a:lnTo>
                  <a:pt x="15631" y="12418"/>
                </a:lnTo>
                <a:lnTo>
                  <a:pt x="15385" y="12512"/>
                </a:lnTo>
                <a:lnTo>
                  <a:pt x="14913" y="12701"/>
                </a:lnTo>
                <a:lnTo>
                  <a:pt x="14913" y="12701"/>
                </a:lnTo>
                <a:lnTo>
                  <a:pt x="14157" y="12966"/>
                </a:lnTo>
                <a:lnTo>
                  <a:pt x="13401" y="13231"/>
                </a:lnTo>
                <a:lnTo>
                  <a:pt x="13401" y="13231"/>
                </a:lnTo>
                <a:lnTo>
                  <a:pt x="13023" y="13344"/>
                </a:lnTo>
                <a:lnTo>
                  <a:pt x="12645" y="13457"/>
                </a:lnTo>
                <a:lnTo>
                  <a:pt x="12267" y="13533"/>
                </a:lnTo>
                <a:lnTo>
                  <a:pt x="12078" y="13571"/>
                </a:lnTo>
                <a:lnTo>
                  <a:pt x="11870" y="13590"/>
                </a:lnTo>
                <a:lnTo>
                  <a:pt x="11870" y="13590"/>
                </a:lnTo>
                <a:lnTo>
                  <a:pt x="11567" y="13590"/>
                </a:lnTo>
                <a:lnTo>
                  <a:pt x="11246" y="13552"/>
                </a:lnTo>
                <a:lnTo>
                  <a:pt x="10944" y="13476"/>
                </a:lnTo>
                <a:lnTo>
                  <a:pt x="10641" y="13363"/>
                </a:lnTo>
                <a:lnTo>
                  <a:pt x="10339" y="13231"/>
                </a:lnTo>
                <a:lnTo>
                  <a:pt x="10074" y="13042"/>
                </a:lnTo>
                <a:lnTo>
                  <a:pt x="9829" y="12853"/>
                </a:lnTo>
                <a:lnTo>
                  <a:pt x="9602" y="12626"/>
                </a:lnTo>
                <a:lnTo>
                  <a:pt x="9602" y="12626"/>
                </a:lnTo>
                <a:lnTo>
                  <a:pt x="9318" y="12305"/>
                </a:lnTo>
                <a:lnTo>
                  <a:pt x="9016" y="11983"/>
                </a:lnTo>
                <a:lnTo>
                  <a:pt x="8713" y="11643"/>
                </a:lnTo>
                <a:lnTo>
                  <a:pt x="8600" y="11454"/>
                </a:lnTo>
                <a:lnTo>
                  <a:pt x="8468" y="11265"/>
                </a:lnTo>
                <a:lnTo>
                  <a:pt x="8468" y="11265"/>
                </a:lnTo>
                <a:lnTo>
                  <a:pt x="8411" y="11114"/>
                </a:lnTo>
                <a:lnTo>
                  <a:pt x="8354" y="10963"/>
                </a:lnTo>
                <a:lnTo>
                  <a:pt x="8260" y="10622"/>
                </a:lnTo>
                <a:lnTo>
                  <a:pt x="8260" y="10622"/>
                </a:lnTo>
                <a:lnTo>
                  <a:pt x="8184" y="10301"/>
                </a:lnTo>
                <a:lnTo>
                  <a:pt x="8128" y="9961"/>
                </a:lnTo>
                <a:lnTo>
                  <a:pt x="8128" y="9640"/>
                </a:lnTo>
                <a:lnTo>
                  <a:pt x="8146" y="9469"/>
                </a:lnTo>
                <a:lnTo>
                  <a:pt x="8165" y="9299"/>
                </a:lnTo>
                <a:lnTo>
                  <a:pt x="8165" y="9299"/>
                </a:lnTo>
                <a:lnTo>
                  <a:pt x="8222" y="9073"/>
                </a:lnTo>
                <a:lnTo>
                  <a:pt x="8279" y="8865"/>
                </a:lnTo>
                <a:lnTo>
                  <a:pt x="8430" y="8411"/>
                </a:lnTo>
                <a:lnTo>
                  <a:pt x="8600" y="7976"/>
                </a:lnTo>
                <a:lnTo>
                  <a:pt x="8732" y="7523"/>
                </a:lnTo>
                <a:lnTo>
                  <a:pt x="8789" y="7296"/>
                </a:lnTo>
                <a:lnTo>
                  <a:pt x="8827" y="7069"/>
                </a:lnTo>
                <a:lnTo>
                  <a:pt x="8846" y="6842"/>
                </a:lnTo>
                <a:lnTo>
                  <a:pt x="8827" y="6616"/>
                </a:lnTo>
                <a:lnTo>
                  <a:pt x="8808" y="6408"/>
                </a:lnTo>
                <a:lnTo>
                  <a:pt x="8732" y="6181"/>
                </a:lnTo>
                <a:lnTo>
                  <a:pt x="8638" y="5973"/>
                </a:lnTo>
                <a:lnTo>
                  <a:pt x="8506" y="5765"/>
                </a:lnTo>
                <a:lnTo>
                  <a:pt x="8506" y="5765"/>
                </a:lnTo>
                <a:lnTo>
                  <a:pt x="8411" y="5633"/>
                </a:lnTo>
                <a:lnTo>
                  <a:pt x="8298" y="5519"/>
                </a:lnTo>
                <a:lnTo>
                  <a:pt x="8165" y="5406"/>
                </a:lnTo>
                <a:lnTo>
                  <a:pt x="8033" y="5330"/>
                </a:lnTo>
                <a:lnTo>
                  <a:pt x="8033" y="5330"/>
                </a:lnTo>
                <a:lnTo>
                  <a:pt x="7825" y="5236"/>
                </a:lnTo>
                <a:lnTo>
                  <a:pt x="7636" y="5160"/>
                </a:lnTo>
                <a:lnTo>
                  <a:pt x="7447" y="5066"/>
                </a:lnTo>
                <a:lnTo>
                  <a:pt x="7258" y="4971"/>
                </a:lnTo>
                <a:lnTo>
                  <a:pt x="7258" y="4971"/>
                </a:lnTo>
                <a:lnTo>
                  <a:pt x="7145" y="4877"/>
                </a:lnTo>
                <a:lnTo>
                  <a:pt x="7031" y="4782"/>
                </a:lnTo>
                <a:lnTo>
                  <a:pt x="6937" y="4669"/>
                </a:lnTo>
                <a:lnTo>
                  <a:pt x="6861" y="4555"/>
                </a:lnTo>
                <a:lnTo>
                  <a:pt x="6786" y="4423"/>
                </a:lnTo>
                <a:lnTo>
                  <a:pt x="6729" y="4291"/>
                </a:lnTo>
                <a:lnTo>
                  <a:pt x="6691" y="4158"/>
                </a:lnTo>
                <a:lnTo>
                  <a:pt x="6653" y="4007"/>
                </a:lnTo>
                <a:lnTo>
                  <a:pt x="6653" y="4007"/>
                </a:lnTo>
                <a:lnTo>
                  <a:pt x="6616" y="3516"/>
                </a:lnTo>
                <a:lnTo>
                  <a:pt x="6597" y="3270"/>
                </a:lnTo>
                <a:lnTo>
                  <a:pt x="6559" y="3024"/>
                </a:lnTo>
                <a:lnTo>
                  <a:pt x="6521" y="2911"/>
                </a:lnTo>
                <a:lnTo>
                  <a:pt x="6483" y="2798"/>
                </a:lnTo>
                <a:lnTo>
                  <a:pt x="6427" y="2684"/>
                </a:lnTo>
                <a:lnTo>
                  <a:pt x="6351" y="2590"/>
                </a:lnTo>
                <a:lnTo>
                  <a:pt x="6275" y="2514"/>
                </a:lnTo>
                <a:lnTo>
                  <a:pt x="6181" y="2438"/>
                </a:lnTo>
                <a:lnTo>
                  <a:pt x="6067" y="2382"/>
                </a:lnTo>
                <a:lnTo>
                  <a:pt x="5935" y="2325"/>
                </a:lnTo>
                <a:lnTo>
                  <a:pt x="5935" y="2325"/>
                </a:lnTo>
                <a:lnTo>
                  <a:pt x="5633" y="2268"/>
                </a:lnTo>
                <a:lnTo>
                  <a:pt x="5330" y="2231"/>
                </a:lnTo>
                <a:lnTo>
                  <a:pt x="5028" y="2212"/>
                </a:lnTo>
                <a:lnTo>
                  <a:pt x="4725" y="2212"/>
                </a:lnTo>
                <a:lnTo>
                  <a:pt x="4121" y="2193"/>
                </a:lnTo>
                <a:lnTo>
                  <a:pt x="3799" y="2174"/>
                </a:lnTo>
                <a:lnTo>
                  <a:pt x="3497" y="2117"/>
                </a:lnTo>
                <a:lnTo>
                  <a:pt x="3497" y="2117"/>
                </a:lnTo>
                <a:lnTo>
                  <a:pt x="3270" y="2060"/>
                </a:lnTo>
                <a:lnTo>
                  <a:pt x="3024" y="1947"/>
                </a:lnTo>
                <a:lnTo>
                  <a:pt x="2817" y="1834"/>
                </a:lnTo>
                <a:lnTo>
                  <a:pt x="2590" y="1720"/>
                </a:lnTo>
                <a:lnTo>
                  <a:pt x="2590" y="1720"/>
                </a:lnTo>
                <a:lnTo>
                  <a:pt x="2325" y="1531"/>
                </a:lnTo>
                <a:lnTo>
                  <a:pt x="2061" y="1342"/>
                </a:lnTo>
                <a:lnTo>
                  <a:pt x="1815" y="1115"/>
                </a:lnTo>
                <a:lnTo>
                  <a:pt x="1588" y="889"/>
                </a:lnTo>
                <a:lnTo>
                  <a:pt x="1588" y="889"/>
                </a:lnTo>
                <a:lnTo>
                  <a:pt x="1380" y="719"/>
                </a:lnTo>
                <a:lnTo>
                  <a:pt x="1134" y="586"/>
                </a:lnTo>
                <a:lnTo>
                  <a:pt x="889" y="473"/>
                </a:lnTo>
                <a:lnTo>
                  <a:pt x="624" y="359"/>
                </a:lnTo>
                <a:lnTo>
                  <a:pt x="624" y="359"/>
                </a:lnTo>
                <a:lnTo>
                  <a:pt x="378" y="265"/>
                </a:lnTo>
                <a:lnTo>
                  <a:pt x="378" y="265"/>
                </a:lnTo>
                <a:lnTo>
                  <a:pt x="208" y="208"/>
                </a:lnTo>
                <a:lnTo>
                  <a:pt x="57" y="133"/>
                </a:lnTo>
                <a:lnTo>
                  <a:pt x="57" y="133"/>
                </a:lnTo>
                <a:lnTo>
                  <a:pt x="19" y="114"/>
                </a:lnTo>
                <a:lnTo>
                  <a:pt x="0" y="76"/>
                </a:lnTo>
                <a:lnTo>
                  <a:pt x="0" y="76"/>
                </a:lnTo>
                <a:lnTo>
                  <a:pt x="0" y="19"/>
                </a:lnTo>
                <a:lnTo>
                  <a:pt x="0" y="19"/>
                </a:lnTo>
                <a:lnTo>
                  <a:pt x="19" y="0"/>
                </a:lnTo>
                <a:lnTo>
                  <a:pt x="57" y="0"/>
                </a:lnTo>
                <a:lnTo>
                  <a:pt x="57" y="0"/>
                </a:lnTo>
                <a:lnTo>
                  <a:pt x="76" y="19"/>
                </a:lnTo>
                <a:lnTo>
                  <a:pt x="76" y="38"/>
                </a:lnTo>
                <a:lnTo>
                  <a:pt x="76" y="38"/>
                </a:lnTo>
                <a:lnTo>
                  <a:pt x="227" y="133"/>
                </a:lnTo>
                <a:lnTo>
                  <a:pt x="397" y="189"/>
                </a:lnTo>
                <a:lnTo>
                  <a:pt x="567" y="246"/>
                </a:lnTo>
                <a:lnTo>
                  <a:pt x="737" y="322"/>
                </a:lnTo>
                <a:lnTo>
                  <a:pt x="737" y="322"/>
                </a:lnTo>
                <a:lnTo>
                  <a:pt x="870" y="359"/>
                </a:lnTo>
                <a:lnTo>
                  <a:pt x="54623" y="359"/>
                </a:lnTo>
                <a:lnTo>
                  <a:pt x="54623" y="23437"/>
                </a:lnTo>
                <a:lnTo>
                  <a:pt x="54623" y="23437"/>
                </a:lnTo>
                <a:lnTo>
                  <a:pt x="54793" y="23399"/>
                </a:lnTo>
                <a:lnTo>
                  <a:pt x="54963" y="23361"/>
                </a:lnTo>
                <a:lnTo>
                  <a:pt x="55133" y="23305"/>
                </a:lnTo>
                <a:lnTo>
                  <a:pt x="55284" y="23210"/>
                </a:lnTo>
                <a:lnTo>
                  <a:pt x="55284" y="23210"/>
                </a:lnTo>
                <a:lnTo>
                  <a:pt x="55322" y="23210"/>
                </a:lnTo>
                <a:lnTo>
                  <a:pt x="55341" y="23229"/>
                </a:lnTo>
                <a:lnTo>
                  <a:pt x="55341" y="23229"/>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825" name="Google Shape;825;p33"/>
          <p:cNvSpPr/>
          <p:nvPr/>
        </p:nvSpPr>
        <p:spPr>
          <a:xfrm rot="5400000">
            <a:off x="10152201" y="-110802"/>
            <a:ext cx="2169211" cy="2119719"/>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826" name="Google Shape;826;p33"/>
          <p:cNvSpPr/>
          <p:nvPr/>
        </p:nvSpPr>
        <p:spPr>
          <a:xfrm rot="10800000">
            <a:off x="-50794" y="5725114"/>
            <a:ext cx="2813721" cy="1196445"/>
          </a:xfrm>
          <a:custGeom>
            <a:avLst/>
            <a:gdLst/>
            <a:ahLst/>
            <a:cxnLst/>
            <a:rect l="l" t="t" r="r" b="b"/>
            <a:pathLst>
              <a:path w="55341" h="23532" extrusionOk="0">
                <a:moveTo>
                  <a:pt x="55341" y="23229"/>
                </a:moveTo>
                <a:lnTo>
                  <a:pt x="55341" y="23229"/>
                </a:lnTo>
                <a:lnTo>
                  <a:pt x="55341" y="23267"/>
                </a:lnTo>
                <a:lnTo>
                  <a:pt x="55322" y="23286"/>
                </a:lnTo>
                <a:lnTo>
                  <a:pt x="55322" y="23286"/>
                </a:lnTo>
                <a:lnTo>
                  <a:pt x="55171" y="23361"/>
                </a:lnTo>
                <a:lnTo>
                  <a:pt x="55171" y="23361"/>
                </a:lnTo>
                <a:lnTo>
                  <a:pt x="55039" y="23418"/>
                </a:lnTo>
                <a:lnTo>
                  <a:pt x="54906" y="23475"/>
                </a:lnTo>
                <a:lnTo>
                  <a:pt x="54755" y="23494"/>
                </a:lnTo>
                <a:lnTo>
                  <a:pt x="54623" y="23513"/>
                </a:lnTo>
                <a:lnTo>
                  <a:pt x="54623" y="23513"/>
                </a:lnTo>
                <a:lnTo>
                  <a:pt x="54415" y="23531"/>
                </a:lnTo>
                <a:lnTo>
                  <a:pt x="54415" y="23531"/>
                </a:lnTo>
                <a:lnTo>
                  <a:pt x="53999" y="23475"/>
                </a:lnTo>
                <a:lnTo>
                  <a:pt x="53564" y="23399"/>
                </a:lnTo>
                <a:lnTo>
                  <a:pt x="52714" y="23210"/>
                </a:lnTo>
                <a:lnTo>
                  <a:pt x="52714" y="23210"/>
                </a:lnTo>
                <a:lnTo>
                  <a:pt x="52525" y="23172"/>
                </a:lnTo>
                <a:lnTo>
                  <a:pt x="52336" y="23116"/>
                </a:lnTo>
                <a:lnTo>
                  <a:pt x="52147" y="23040"/>
                </a:lnTo>
                <a:lnTo>
                  <a:pt x="51996" y="22946"/>
                </a:lnTo>
                <a:lnTo>
                  <a:pt x="51844" y="22832"/>
                </a:lnTo>
                <a:lnTo>
                  <a:pt x="51693" y="22700"/>
                </a:lnTo>
                <a:lnTo>
                  <a:pt x="51561" y="22549"/>
                </a:lnTo>
                <a:lnTo>
                  <a:pt x="51447" y="22397"/>
                </a:lnTo>
                <a:lnTo>
                  <a:pt x="51447" y="22397"/>
                </a:lnTo>
                <a:lnTo>
                  <a:pt x="51240" y="22038"/>
                </a:lnTo>
                <a:lnTo>
                  <a:pt x="51032" y="21660"/>
                </a:lnTo>
                <a:lnTo>
                  <a:pt x="50918" y="21490"/>
                </a:lnTo>
                <a:lnTo>
                  <a:pt x="50805" y="21320"/>
                </a:lnTo>
                <a:lnTo>
                  <a:pt x="50673" y="21150"/>
                </a:lnTo>
                <a:lnTo>
                  <a:pt x="50521" y="21018"/>
                </a:lnTo>
                <a:lnTo>
                  <a:pt x="50521" y="21018"/>
                </a:lnTo>
                <a:lnTo>
                  <a:pt x="50389" y="20904"/>
                </a:lnTo>
                <a:lnTo>
                  <a:pt x="50238" y="20829"/>
                </a:lnTo>
                <a:lnTo>
                  <a:pt x="50087" y="20753"/>
                </a:lnTo>
                <a:lnTo>
                  <a:pt x="49935" y="20696"/>
                </a:lnTo>
                <a:lnTo>
                  <a:pt x="49614" y="20602"/>
                </a:lnTo>
                <a:lnTo>
                  <a:pt x="49293" y="20526"/>
                </a:lnTo>
                <a:lnTo>
                  <a:pt x="49293" y="20526"/>
                </a:lnTo>
                <a:lnTo>
                  <a:pt x="49104" y="20470"/>
                </a:lnTo>
                <a:lnTo>
                  <a:pt x="48915" y="20413"/>
                </a:lnTo>
                <a:lnTo>
                  <a:pt x="48726" y="20337"/>
                </a:lnTo>
                <a:lnTo>
                  <a:pt x="48575" y="20224"/>
                </a:lnTo>
                <a:lnTo>
                  <a:pt x="48575" y="20224"/>
                </a:lnTo>
                <a:lnTo>
                  <a:pt x="48423" y="20092"/>
                </a:lnTo>
                <a:lnTo>
                  <a:pt x="48272" y="19940"/>
                </a:lnTo>
                <a:lnTo>
                  <a:pt x="48026" y="19619"/>
                </a:lnTo>
                <a:lnTo>
                  <a:pt x="47781" y="19298"/>
                </a:lnTo>
                <a:lnTo>
                  <a:pt x="47592" y="18939"/>
                </a:lnTo>
                <a:lnTo>
                  <a:pt x="47592" y="18939"/>
                </a:lnTo>
                <a:lnTo>
                  <a:pt x="47478" y="18787"/>
                </a:lnTo>
                <a:lnTo>
                  <a:pt x="47365" y="18636"/>
                </a:lnTo>
                <a:lnTo>
                  <a:pt x="47252" y="18485"/>
                </a:lnTo>
                <a:lnTo>
                  <a:pt x="47119" y="18353"/>
                </a:lnTo>
                <a:lnTo>
                  <a:pt x="46987" y="18239"/>
                </a:lnTo>
                <a:lnTo>
                  <a:pt x="46836" y="18126"/>
                </a:lnTo>
                <a:lnTo>
                  <a:pt x="46666" y="18031"/>
                </a:lnTo>
                <a:lnTo>
                  <a:pt x="46496" y="17937"/>
                </a:lnTo>
                <a:lnTo>
                  <a:pt x="46496" y="17937"/>
                </a:lnTo>
                <a:lnTo>
                  <a:pt x="46250" y="17861"/>
                </a:lnTo>
                <a:lnTo>
                  <a:pt x="46004" y="17786"/>
                </a:lnTo>
                <a:lnTo>
                  <a:pt x="45758" y="17748"/>
                </a:lnTo>
                <a:lnTo>
                  <a:pt x="45494" y="17710"/>
                </a:lnTo>
                <a:lnTo>
                  <a:pt x="45229" y="17691"/>
                </a:lnTo>
                <a:lnTo>
                  <a:pt x="44984" y="17672"/>
                </a:lnTo>
                <a:lnTo>
                  <a:pt x="44454" y="17691"/>
                </a:lnTo>
                <a:lnTo>
                  <a:pt x="44454" y="17691"/>
                </a:lnTo>
                <a:lnTo>
                  <a:pt x="44001" y="17767"/>
                </a:lnTo>
                <a:lnTo>
                  <a:pt x="43566" y="17861"/>
                </a:lnTo>
                <a:lnTo>
                  <a:pt x="43112" y="17975"/>
                </a:lnTo>
                <a:lnTo>
                  <a:pt x="42678" y="18107"/>
                </a:lnTo>
                <a:lnTo>
                  <a:pt x="42678" y="18107"/>
                </a:lnTo>
                <a:lnTo>
                  <a:pt x="42489" y="18202"/>
                </a:lnTo>
                <a:lnTo>
                  <a:pt x="42300" y="18296"/>
                </a:lnTo>
                <a:lnTo>
                  <a:pt x="41941" y="18523"/>
                </a:lnTo>
                <a:lnTo>
                  <a:pt x="41581" y="18769"/>
                </a:lnTo>
                <a:lnTo>
                  <a:pt x="41241" y="19014"/>
                </a:lnTo>
                <a:lnTo>
                  <a:pt x="41241" y="19014"/>
                </a:lnTo>
                <a:lnTo>
                  <a:pt x="40580" y="19525"/>
                </a:lnTo>
                <a:lnTo>
                  <a:pt x="39918" y="20016"/>
                </a:lnTo>
                <a:lnTo>
                  <a:pt x="39918" y="20016"/>
                </a:lnTo>
                <a:lnTo>
                  <a:pt x="39654" y="20186"/>
                </a:lnTo>
                <a:lnTo>
                  <a:pt x="39370" y="20356"/>
                </a:lnTo>
                <a:lnTo>
                  <a:pt x="39219" y="20413"/>
                </a:lnTo>
                <a:lnTo>
                  <a:pt x="39049" y="20470"/>
                </a:lnTo>
                <a:lnTo>
                  <a:pt x="38898" y="20507"/>
                </a:lnTo>
                <a:lnTo>
                  <a:pt x="38727" y="20526"/>
                </a:lnTo>
                <a:lnTo>
                  <a:pt x="38727" y="20526"/>
                </a:lnTo>
                <a:lnTo>
                  <a:pt x="38463" y="20507"/>
                </a:lnTo>
                <a:lnTo>
                  <a:pt x="38217" y="20451"/>
                </a:lnTo>
                <a:lnTo>
                  <a:pt x="37971" y="20375"/>
                </a:lnTo>
                <a:lnTo>
                  <a:pt x="37726" y="20262"/>
                </a:lnTo>
                <a:lnTo>
                  <a:pt x="37726" y="20262"/>
                </a:lnTo>
                <a:lnTo>
                  <a:pt x="37404" y="20035"/>
                </a:lnTo>
                <a:lnTo>
                  <a:pt x="37253" y="19921"/>
                </a:lnTo>
                <a:lnTo>
                  <a:pt x="37121" y="19789"/>
                </a:lnTo>
                <a:lnTo>
                  <a:pt x="37008" y="19676"/>
                </a:lnTo>
                <a:lnTo>
                  <a:pt x="36894" y="19543"/>
                </a:lnTo>
                <a:lnTo>
                  <a:pt x="36800" y="19411"/>
                </a:lnTo>
                <a:lnTo>
                  <a:pt x="36724" y="19260"/>
                </a:lnTo>
                <a:lnTo>
                  <a:pt x="36648" y="19128"/>
                </a:lnTo>
                <a:lnTo>
                  <a:pt x="36592" y="18958"/>
                </a:lnTo>
                <a:lnTo>
                  <a:pt x="36554" y="18806"/>
                </a:lnTo>
                <a:lnTo>
                  <a:pt x="36516" y="18636"/>
                </a:lnTo>
                <a:lnTo>
                  <a:pt x="36516" y="18466"/>
                </a:lnTo>
                <a:lnTo>
                  <a:pt x="36497" y="18277"/>
                </a:lnTo>
                <a:lnTo>
                  <a:pt x="36516" y="18069"/>
                </a:lnTo>
                <a:lnTo>
                  <a:pt x="36535" y="17880"/>
                </a:lnTo>
                <a:lnTo>
                  <a:pt x="36535" y="17880"/>
                </a:lnTo>
                <a:lnTo>
                  <a:pt x="36611" y="17540"/>
                </a:lnTo>
                <a:lnTo>
                  <a:pt x="36667" y="17219"/>
                </a:lnTo>
                <a:lnTo>
                  <a:pt x="36686" y="17049"/>
                </a:lnTo>
                <a:lnTo>
                  <a:pt x="36686" y="16878"/>
                </a:lnTo>
                <a:lnTo>
                  <a:pt x="36686" y="16708"/>
                </a:lnTo>
                <a:lnTo>
                  <a:pt x="36667" y="16538"/>
                </a:lnTo>
                <a:lnTo>
                  <a:pt x="36667" y="16538"/>
                </a:lnTo>
                <a:lnTo>
                  <a:pt x="36611" y="16311"/>
                </a:lnTo>
                <a:lnTo>
                  <a:pt x="36516" y="16104"/>
                </a:lnTo>
                <a:lnTo>
                  <a:pt x="36422" y="15896"/>
                </a:lnTo>
                <a:lnTo>
                  <a:pt x="36308" y="15688"/>
                </a:lnTo>
                <a:lnTo>
                  <a:pt x="36195" y="15499"/>
                </a:lnTo>
                <a:lnTo>
                  <a:pt x="36044" y="15329"/>
                </a:lnTo>
                <a:lnTo>
                  <a:pt x="35741" y="14970"/>
                </a:lnTo>
                <a:lnTo>
                  <a:pt x="35401" y="14648"/>
                </a:lnTo>
                <a:lnTo>
                  <a:pt x="35061" y="14346"/>
                </a:lnTo>
                <a:lnTo>
                  <a:pt x="34343" y="13741"/>
                </a:lnTo>
                <a:lnTo>
                  <a:pt x="34343" y="13741"/>
                </a:lnTo>
                <a:lnTo>
                  <a:pt x="33983" y="13420"/>
                </a:lnTo>
                <a:lnTo>
                  <a:pt x="33643" y="13061"/>
                </a:lnTo>
                <a:lnTo>
                  <a:pt x="33492" y="12853"/>
                </a:lnTo>
                <a:lnTo>
                  <a:pt x="33341" y="12664"/>
                </a:lnTo>
                <a:lnTo>
                  <a:pt x="33190" y="12456"/>
                </a:lnTo>
                <a:lnTo>
                  <a:pt x="33076" y="12248"/>
                </a:lnTo>
                <a:lnTo>
                  <a:pt x="33076" y="12248"/>
                </a:lnTo>
                <a:lnTo>
                  <a:pt x="32849" y="11870"/>
                </a:lnTo>
                <a:lnTo>
                  <a:pt x="32641" y="11492"/>
                </a:lnTo>
                <a:lnTo>
                  <a:pt x="32528" y="11303"/>
                </a:lnTo>
                <a:lnTo>
                  <a:pt x="32377" y="11152"/>
                </a:lnTo>
                <a:lnTo>
                  <a:pt x="32226" y="11000"/>
                </a:lnTo>
                <a:lnTo>
                  <a:pt x="32037" y="10906"/>
                </a:lnTo>
                <a:lnTo>
                  <a:pt x="32037" y="10906"/>
                </a:lnTo>
                <a:lnTo>
                  <a:pt x="31867" y="10811"/>
                </a:lnTo>
                <a:lnTo>
                  <a:pt x="31678" y="10755"/>
                </a:lnTo>
                <a:lnTo>
                  <a:pt x="31507" y="10736"/>
                </a:lnTo>
                <a:lnTo>
                  <a:pt x="31318" y="10717"/>
                </a:lnTo>
                <a:lnTo>
                  <a:pt x="31129" y="10717"/>
                </a:lnTo>
                <a:lnTo>
                  <a:pt x="30959" y="10755"/>
                </a:lnTo>
                <a:lnTo>
                  <a:pt x="30770" y="10793"/>
                </a:lnTo>
                <a:lnTo>
                  <a:pt x="30600" y="10868"/>
                </a:lnTo>
                <a:lnTo>
                  <a:pt x="30600" y="10868"/>
                </a:lnTo>
                <a:lnTo>
                  <a:pt x="30373" y="10982"/>
                </a:lnTo>
                <a:lnTo>
                  <a:pt x="30147" y="11114"/>
                </a:lnTo>
                <a:lnTo>
                  <a:pt x="29712" y="11397"/>
                </a:lnTo>
                <a:lnTo>
                  <a:pt x="29712" y="11397"/>
                </a:lnTo>
                <a:lnTo>
                  <a:pt x="29466" y="11549"/>
                </a:lnTo>
                <a:lnTo>
                  <a:pt x="29202" y="11681"/>
                </a:lnTo>
                <a:lnTo>
                  <a:pt x="28937" y="11813"/>
                </a:lnTo>
                <a:lnTo>
                  <a:pt x="28691" y="11964"/>
                </a:lnTo>
                <a:lnTo>
                  <a:pt x="28691" y="11964"/>
                </a:lnTo>
                <a:lnTo>
                  <a:pt x="28294" y="12229"/>
                </a:lnTo>
                <a:lnTo>
                  <a:pt x="28068" y="12342"/>
                </a:lnTo>
                <a:lnTo>
                  <a:pt x="27860" y="12437"/>
                </a:lnTo>
                <a:lnTo>
                  <a:pt x="27860" y="12437"/>
                </a:lnTo>
                <a:lnTo>
                  <a:pt x="27614" y="12531"/>
                </a:lnTo>
                <a:lnTo>
                  <a:pt x="27406" y="12588"/>
                </a:lnTo>
                <a:lnTo>
                  <a:pt x="27217" y="12626"/>
                </a:lnTo>
                <a:lnTo>
                  <a:pt x="27047" y="12626"/>
                </a:lnTo>
                <a:lnTo>
                  <a:pt x="26858" y="12607"/>
                </a:lnTo>
                <a:lnTo>
                  <a:pt x="26688" y="12569"/>
                </a:lnTo>
                <a:lnTo>
                  <a:pt x="26234" y="12456"/>
                </a:lnTo>
                <a:lnTo>
                  <a:pt x="26234" y="12456"/>
                </a:lnTo>
                <a:lnTo>
                  <a:pt x="25932" y="12399"/>
                </a:lnTo>
                <a:lnTo>
                  <a:pt x="25629" y="12380"/>
                </a:lnTo>
                <a:lnTo>
                  <a:pt x="25327" y="12361"/>
                </a:lnTo>
                <a:lnTo>
                  <a:pt x="25025" y="12380"/>
                </a:lnTo>
                <a:lnTo>
                  <a:pt x="25025" y="12380"/>
                </a:lnTo>
                <a:lnTo>
                  <a:pt x="24420" y="12380"/>
                </a:lnTo>
                <a:lnTo>
                  <a:pt x="24117" y="12418"/>
                </a:lnTo>
                <a:lnTo>
                  <a:pt x="23815" y="12456"/>
                </a:lnTo>
                <a:lnTo>
                  <a:pt x="23815" y="12456"/>
                </a:lnTo>
                <a:lnTo>
                  <a:pt x="23475" y="12550"/>
                </a:lnTo>
                <a:lnTo>
                  <a:pt x="23135" y="12645"/>
                </a:lnTo>
                <a:lnTo>
                  <a:pt x="22794" y="12739"/>
                </a:lnTo>
                <a:lnTo>
                  <a:pt x="22435" y="12834"/>
                </a:lnTo>
                <a:lnTo>
                  <a:pt x="22435" y="12834"/>
                </a:lnTo>
                <a:lnTo>
                  <a:pt x="21660" y="13004"/>
                </a:lnTo>
                <a:lnTo>
                  <a:pt x="21263" y="13079"/>
                </a:lnTo>
                <a:lnTo>
                  <a:pt x="20866" y="13155"/>
                </a:lnTo>
                <a:lnTo>
                  <a:pt x="20470" y="13193"/>
                </a:lnTo>
                <a:lnTo>
                  <a:pt x="20054" y="13193"/>
                </a:lnTo>
                <a:lnTo>
                  <a:pt x="19865" y="13174"/>
                </a:lnTo>
                <a:lnTo>
                  <a:pt x="19657" y="13155"/>
                </a:lnTo>
                <a:lnTo>
                  <a:pt x="19468" y="13098"/>
                </a:lnTo>
                <a:lnTo>
                  <a:pt x="19279" y="13042"/>
                </a:lnTo>
                <a:lnTo>
                  <a:pt x="19279" y="13042"/>
                </a:lnTo>
                <a:lnTo>
                  <a:pt x="18580" y="12739"/>
                </a:lnTo>
                <a:lnTo>
                  <a:pt x="18220" y="12607"/>
                </a:lnTo>
                <a:lnTo>
                  <a:pt x="17842" y="12494"/>
                </a:lnTo>
                <a:lnTo>
                  <a:pt x="17842" y="12494"/>
                </a:lnTo>
                <a:lnTo>
                  <a:pt x="17370" y="12380"/>
                </a:lnTo>
                <a:lnTo>
                  <a:pt x="17124" y="12342"/>
                </a:lnTo>
                <a:lnTo>
                  <a:pt x="16860" y="12305"/>
                </a:lnTo>
                <a:lnTo>
                  <a:pt x="16614" y="12286"/>
                </a:lnTo>
                <a:lnTo>
                  <a:pt x="16368" y="12286"/>
                </a:lnTo>
                <a:lnTo>
                  <a:pt x="16122" y="12305"/>
                </a:lnTo>
                <a:lnTo>
                  <a:pt x="15877" y="12361"/>
                </a:lnTo>
                <a:lnTo>
                  <a:pt x="15877" y="12361"/>
                </a:lnTo>
                <a:lnTo>
                  <a:pt x="15631" y="12418"/>
                </a:lnTo>
                <a:lnTo>
                  <a:pt x="15385" y="12512"/>
                </a:lnTo>
                <a:lnTo>
                  <a:pt x="14913" y="12701"/>
                </a:lnTo>
                <a:lnTo>
                  <a:pt x="14913" y="12701"/>
                </a:lnTo>
                <a:lnTo>
                  <a:pt x="14157" y="12966"/>
                </a:lnTo>
                <a:lnTo>
                  <a:pt x="13401" y="13231"/>
                </a:lnTo>
                <a:lnTo>
                  <a:pt x="13401" y="13231"/>
                </a:lnTo>
                <a:lnTo>
                  <a:pt x="13023" y="13344"/>
                </a:lnTo>
                <a:lnTo>
                  <a:pt x="12645" y="13457"/>
                </a:lnTo>
                <a:lnTo>
                  <a:pt x="12267" y="13533"/>
                </a:lnTo>
                <a:lnTo>
                  <a:pt x="12078" y="13571"/>
                </a:lnTo>
                <a:lnTo>
                  <a:pt x="11870" y="13590"/>
                </a:lnTo>
                <a:lnTo>
                  <a:pt x="11870" y="13590"/>
                </a:lnTo>
                <a:lnTo>
                  <a:pt x="11567" y="13590"/>
                </a:lnTo>
                <a:lnTo>
                  <a:pt x="11246" y="13552"/>
                </a:lnTo>
                <a:lnTo>
                  <a:pt x="10944" y="13476"/>
                </a:lnTo>
                <a:lnTo>
                  <a:pt x="10641" y="13363"/>
                </a:lnTo>
                <a:lnTo>
                  <a:pt x="10339" y="13231"/>
                </a:lnTo>
                <a:lnTo>
                  <a:pt x="10074" y="13042"/>
                </a:lnTo>
                <a:lnTo>
                  <a:pt x="9829" y="12853"/>
                </a:lnTo>
                <a:lnTo>
                  <a:pt x="9602" y="12626"/>
                </a:lnTo>
                <a:lnTo>
                  <a:pt x="9602" y="12626"/>
                </a:lnTo>
                <a:lnTo>
                  <a:pt x="9318" y="12305"/>
                </a:lnTo>
                <a:lnTo>
                  <a:pt x="9016" y="11983"/>
                </a:lnTo>
                <a:lnTo>
                  <a:pt x="8713" y="11643"/>
                </a:lnTo>
                <a:lnTo>
                  <a:pt x="8600" y="11454"/>
                </a:lnTo>
                <a:lnTo>
                  <a:pt x="8468" y="11265"/>
                </a:lnTo>
                <a:lnTo>
                  <a:pt x="8468" y="11265"/>
                </a:lnTo>
                <a:lnTo>
                  <a:pt x="8411" y="11114"/>
                </a:lnTo>
                <a:lnTo>
                  <a:pt x="8354" y="10963"/>
                </a:lnTo>
                <a:lnTo>
                  <a:pt x="8260" y="10622"/>
                </a:lnTo>
                <a:lnTo>
                  <a:pt x="8260" y="10622"/>
                </a:lnTo>
                <a:lnTo>
                  <a:pt x="8184" y="10301"/>
                </a:lnTo>
                <a:lnTo>
                  <a:pt x="8128" y="9961"/>
                </a:lnTo>
                <a:lnTo>
                  <a:pt x="8128" y="9640"/>
                </a:lnTo>
                <a:lnTo>
                  <a:pt x="8146" y="9469"/>
                </a:lnTo>
                <a:lnTo>
                  <a:pt x="8165" y="9299"/>
                </a:lnTo>
                <a:lnTo>
                  <a:pt x="8165" y="9299"/>
                </a:lnTo>
                <a:lnTo>
                  <a:pt x="8222" y="9073"/>
                </a:lnTo>
                <a:lnTo>
                  <a:pt x="8279" y="8865"/>
                </a:lnTo>
                <a:lnTo>
                  <a:pt x="8430" y="8411"/>
                </a:lnTo>
                <a:lnTo>
                  <a:pt x="8600" y="7976"/>
                </a:lnTo>
                <a:lnTo>
                  <a:pt x="8732" y="7523"/>
                </a:lnTo>
                <a:lnTo>
                  <a:pt x="8789" y="7296"/>
                </a:lnTo>
                <a:lnTo>
                  <a:pt x="8827" y="7069"/>
                </a:lnTo>
                <a:lnTo>
                  <a:pt x="8846" y="6842"/>
                </a:lnTo>
                <a:lnTo>
                  <a:pt x="8827" y="6616"/>
                </a:lnTo>
                <a:lnTo>
                  <a:pt x="8808" y="6408"/>
                </a:lnTo>
                <a:lnTo>
                  <a:pt x="8732" y="6181"/>
                </a:lnTo>
                <a:lnTo>
                  <a:pt x="8638" y="5973"/>
                </a:lnTo>
                <a:lnTo>
                  <a:pt x="8506" y="5765"/>
                </a:lnTo>
                <a:lnTo>
                  <a:pt x="8506" y="5765"/>
                </a:lnTo>
                <a:lnTo>
                  <a:pt x="8411" y="5633"/>
                </a:lnTo>
                <a:lnTo>
                  <a:pt x="8298" y="5519"/>
                </a:lnTo>
                <a:lnTo>
                  <a:pt x="8165" y="5406"/>
                </a:lnTo>
                <a:lnTo>
                  <a:pt x="8033" y="5330"/>
                </a:lnTo>
                <a:lnTo>
                  <a:pt x="8033" y="5330"/>
                </a:lnTo>
                <a:lnTo>
                  <a:pt x="7825" y="5236"/>
                </a:lnTo>
                <a:lnTo>
                  <a:pt x="7636" y="5160"/>
                </a:lnTo>
                <a:lnTo>
                  <a:pt x="7447" y="5066"/>
                </a:lnTo>
                <a:lnTo>
                  <a:pt x="7258" y="4971"/>
                </a:lnTo>
                <a:lnTo>
                  <a:pt x="7258" y="4971"/>
                </a:lnTo>
                <a:lnTo>
                  <a:pt x="7145" y="4877"/>
                </a:lnTo>
                <a:lnTo>
                  <a:pt x="7031" y="4782"/>
                </a:lnTo>
                <a:lnTo>
                  <a:pt x="6937" y="4669"/>
                </a:lnTo>
                <a:lnTo>
                  <a:pt x="6861" y="4555"/>
                </a:lnTo>
                <a:lnTo>
                  <a:pt x="6786" y="4423"/>
                </a:lnTo>
                <a:lnTo>
                  <a:pt x="6729" y="4291"/>
                </a:lnTo>
                <a:lnTo>
                  <a:pt x="6691" y="4158"/>
                </a:lnTo>
                <a:lnTo>
                  <a:pt x="6653" y="4007"/>
                </a:lnTo>
                <a:lnTo>
                  <a:pt x="6653" y="4007"/>
                </a:lnTo>
                <a:lnTo>
                  <a:pt x="6616" y="3516"/>
                </a:lnTo>
                <a:lnTo>
                  <a:pt x="6597" y="3270"/>
                </a:lnTo>
                <a:lnTo>
                  <a:pt x="6559" y="3024"/>
                </a:lnTo>
                <a:lnTo>
                  <a:pt x="6521" y="2911"/>
                </a:lnTo>
                <a:lnTo>
                  <a:pt x="6483" y="2798"/>
                </a:lnTo>
                <a:lnTo>
                  <a:pt x="6427" y="2684"/>
                </a:lnTo>
                <a:lnTo>
                  <a:pt x="6351" y="2590"/>
                </a:lnTo>
                <a:lnTo>
                  <a:pt x="6275" y="2514"/>
                </a:lnTo>
                <a:lnTo>
                  <a:pt x="6181" y="2438"/>
                </a:lnTo>
                <a:lnTo>
                  <a:pt x="6067" y="2382"/>
                </a:lnTo>
                <a:lnTo>
                  <a:pt x="5935" y="2325"/>
                </a:lnTo>
                <a:lnTo>
                  <a:pt x="5935" y="2325"/>
                </a:lnTo>
                <a:lnTo>
                  <a:pt x="5633" y="2268"/>
                </a:lnTo>
                <a:lnTo>
                  <a:pt x="5330" y="2231"/>
                </a:lnTo>
                <a:lnTo>
                  <a:pt x="5028" y="2212"/>
                </a:lnTo>
                <a:lnTo>
                  <a:pt x="4725" y="2212"/>
                </a:lnTo>
                <a:lnTo>
                  <a:pt x="4121" y="2193"/>
                </a:lnTo>
                <a:lnTo>
                  <a:pt x="3799" y="2174"/>
                </a:lnTo>
                <a:lnTo>
                  <a:pt x="3497" y="2117"/>
                </a:lnTo>
                <a:lnTo>
                  <a:pt x="3497" y="2117"/>
                </a:lnTo>
                <a:lnTo>
                  <a:pt x="3270" y="2060"/>
                </a:lnTo>
                <a:lnTo>
                  <a:pt x="3024" y="1947"/>
                </a:lnTo>
                <a:lnTo>
                  <a:pt x="2817" y="1834"/>
                </a:lnTo>
                <a:lnTo>
                  <a:pt x="2590" y="1720"/>
                </a:lnTo>
                <a:lnTo>
                  <a:pt x="2590" y="1720"/>
                </a:lnTo>
                <a:lnTo>
                  <a:pt x="2325" y="1531"/>
                </a:lnTo>
                <a:lnTo>
                  <a:pt x="2061" y="1342"/>
                </a:lnTo>
                <a:lnTo>
                  <a:pt x="1815" y="1115"/>
                </a:lnTo>
                <a:lnTo>
                  <a:pt x="1588" y="889"/>
                </a:lnTo>
                <a:lnTo>
                  <a:pt x="1588" y="889"/>
                </a:lnTo>
                <a:lnTo>
                  <a:pt x="1380" y="719"/>
                </a:lnTo>
                <a:lnTo>
                  <a:pt x="1134" y="586"/>
                </a:lnTo>
                <a:lnTo>
                  <a:pt x="889" y="473"/>
                </a:lnTo>
                <a:lnTo>
                  <a:pt x="624" y="359"/>
                </a:lnTo>
                <a:lnTo>
                  <a:pt x="624" y="359"/>
                </a:lnTo>
                <a:lnTo>
                  <a:pt x="378" y="265"/>
                </a:lnTo>
                <a:lnTo>
                  <a:pt x="378" y="265"/>
                </a:lnTo>
                <a:lnTo>
                  <a:pt x="208" y="208"/>
                </a:lnTo>
                <a:lnTo>
                  <a:pt x="57" y="133"/>
                </a:lnTo>
                <a:lnTo>
                  <a:pt x="57" y="133"/>
                </a:lnTo>
                <a:lnTo>
                  <a:pt x="19" y="114"/>
                </a:lnTo>
                <a:lnTo>
                  <a:pt x="0" y="76"/>
                </a:lnTo>
                <a:lnTo>
                  <a:pt x="0" y="76"/>
                </a:lnTo>
                <a:lnTo>
                  <a:pt x="0" y="19"/>
                </a:lnTo>
                <a:lnTo>
                  <a:pt x="0" y="19"/>
                </a:lnTo>
                <a:lnTo>
                  <a:pt x="19" y="0"/>
                </a:lnTo>
                <a:lnTo>
                  <a:pt x="57" y="0"/>
                </a:lnTo>
                <a:lnTo>
                  <a:pt x="57" y="0"/>
                </a:lnTo>
                <a:lnTo>
                  <a:pt x="76" y="19"/>
                </a:lnTo>
                <a:lnTo>
                  <a:pt x="76" y="38"/>
                </a:lnTo>
                <a:lnTo>
                  <a:pt x="76" y="38"/>
                </a:lnTo>
                <a:lnTo>
                  <a:pt x="227" y="133"/>
                </a:lnTo>
                <a:lnTo>
                  <a:pt x="397" y="189"/>
                </a:lnTo>
                <a:lnTo>
                  <a:pt x="567" y="246"/>
                </a:lnTo>
                <a:lnTo>
                  <a:pt x="737" y="322"/>
                </a:lnTo>
                <a:lnTo>
                  <a:pt x="737" y="322"/>
                </a:lnTo>
                <a:lnTo>
                  <a:pt x="870" y="359"/>
                </a:lnTo>
                <a:lnTo>
                  <a:pt x="54623" y="359"/>
                </a:lnTo>
                <a:lnTo>
                  <a:pt x="54623" y="23437"/>
                </a:lnTo>
                <a:lnTo>
                  <a:pt x="54623" y="23437"/>
                </a:lnTo>
                <a:lnTo>
                  <a:pt x="54793" y="23399"/>
                </a:lnTo>
                <a:lnTo>
                  <a:pt x="54963" y="23361"/>
                </a:lnTo>
                <a:lnTo>
                  <a:pt x="55133" y="23305"/>
                </a:lnTo>
                <a:lnTo>
                  <a:pt x="55284" y="23210"/>
                </a:lnTo>
                <a:lnTo>
                  <a:pt x="55284" y="23210"/>
                </a:lnTo>
                <a:lnTo>
                  <a:pt x="55322" y="23210"/>
                </a:lnTo>
                <a:lnTo>
                  <a:pt x="55341" y="23229"/>
                </a:lnTo>
                <a:lnTo>
                  <a:pt x="55341" y="23229"/>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827" name="Google Shape;827;p33"/>
          <p:cNvGrpSpPr/>
          <p:nvPr/>
        </p:nvGrpSpPr>
        <p:grpSpPr>
          <a:xfrm flipH="1">
            <a:off x="-1047654" y="3574185"/>
            <a:ext cx="1757767" cy="2150900"/>
            <a:chOff x="3020900" y="3793775"/>
            <a:chExt cx="1318325" cy="1613175"/>
          </a:xfrm>
        </p:grpSpPr>
        <p:sp>
          <p:nvSpPr>
            <p:cNvPr id="828" name="Google Shape;828;p33"/>
            <p:cNvSpPr/>
            <p:nvPr/>
          </p:nvSpPr>
          <p:spPr>
            <a:xfrm>
              <a:off x="3663500" y="3929375"/>
              <a:ext cx="170150" cy="179600"/>
            </a:xfrm>
            <a:custGeom>
              <a:avLst/>
              <a:gdLst/>
              <a:ahLst/>
              <a:cxnLst/>
              <a:rect l="l" t="t" r="r" b="b"/>
              <a:pathLst>
                <a:path w="6806" h="7184" extrusionOk="0">
                  <a:moveTo>
                    <a:pt x="6503" y="2496"/>
                  </a:moveTo>
                  <a:lnTo>
                    <a:pt x="6503" y="2496"/>
                  </a:lnTo>
                  <a:lnTo>
                    <a:pt x="6597" y="2722"/>
                  </a:lnTo>
                  <a:lnTo>
                    <a:pt x="6673" y="2949"/>
                  </a:lnTo>
                  <a:lnTo>
                    <a:pt x="6748" y="3195"/>
                  </a:lnTo>
                  <a:lnTo>
                    <a:pt x="6786" y="3422"/>
                  </a:lnTo>
                  <a:lnTo>
                    <a:pt x="6805" y="3649"/>
                  </a:lnTo>
                  <a:lnTo>
                    <a:pt x="6805" y="3875"/>
                  </a:lnTo>
                  <a:lnTo>
                    <a:pt x="6805" y="4102"/>
                  </a:lnTo>
                  <a:lnTo>
                    <a:pt x="6767" y="4310"/>
                  </a:lnTo>
                  <a:lnTo>
                    <a:pt x="6729" y="4518"/>
                  </a:lnTo>
                  <a:lnTo>
                    <a:pt x="6673" y="4726"/>
                  </a:lnTo>
                  <a:lnTo>
                    <a:pt x="6597" y="4934"/>
                  </a:lnTo>
                  <a:lnTo>
                    <a:pt x="6503" y="5123"/>
                  </a:lnTo>
                  <a:lnTo>
                    <a:pt x="6408" y="5312"/>
                  </a:lnTo>
                  <a:lnTo>
                    <a:pt x="6295" y="5501"/>
                  </a:lnTo>
                  <a:lnTo>
                    <a:pt x="6162" y="5671"/>
                  </a:lnTo>
                  <a:lnTo>
                    <a:pt x="6030" y="5841"/>
                  </a:lnTo>
                  <a:lnTo>
                    <a:pt x="5898" y="5992"/>
                  </a:lnTo>
                  <a:lnTo>
                    <a:pt x="5728" y="6162"/>
                  </a:lnTo>
                  <a:lnTo>
                    <a:pt x="5558" y="6295"/>
                  </a:lnTo>
                  <a:lnTo>
                    <a:pt x="5387" y="6427"/>
                  </a:lnTo>
                  <a:lnTo>
                    <a:pt x="5198" y="6559"/>
                  </a:lnTo>
                  <a:lnTo>
                    <a:pt x="5009" y="6673"/>
                  </a:lnTo>
                  <a:lnTo>
                    <a:pt x="4820" y="6767"/>
                  </a:lnTo>
                  <a:lnTo>
                    <a:pt x="4613" y="6862"/>
                  </a:lnTo>
                  <a:lnTo>
                    <a:pt x="4405" y="6956"/>
                  </a:lnTo>
                  <a:lnTo>
                    <a:pt x="4178" y="7013"/>
                  </a:lnTo>
                  <a:lnTo>
                    <a:pt x="3970" y="7089"/>
                  </a:lnTo>
                  <a:lnTo>
                    <a:pt x="3743" y="7126"/>
                  </a:lnTo>
                  <a:lnTo>
                    <a:pt x="3497" y="7164"/>
                  </a:lnTo>
                  <a:lnTo>
                    <a:pt x="3271" y="7183"/>
                  </a:lnTo>
                  <a:lnTo>
                    <a:pt x="3044" y="7183"/>
                  </a:lnTo>
                  <a:lnTo>
                    <a:pt x="2798" y="7183"/>
                  </a:lnTo>
                  <a:lnTo>
                    <a:pt x="2798" y="7183"/>
                  </a:lnTo>
                  <a:lnTo>
                    <a:pt x="2477" y="7145"/>
                  </a:lnTo>
                  <a:lnTo>
                    <a:pt x="2193" y="7089"/>
                  </a:lnTo>
                  <a:lnTo>
                    <a:pt x="1929" y="7032"/>
                  </a:lnTo>
                  <a:lnTo>
                    <a:pt x="1683" y="6975"/>
                  </a:lnTo>
                  <a:lnTo>
                    <a:pt x="1456" y="6900"/>
                  </a:lnTo>
                  <a:lnTo>
                    <a:pt x="1248" y="6805"/>
                  </a:lnTo>
                  <a:lnTo>
                    <a:pt x="1059" y="6711"/>
                  </a:lnTo>
                  <a:lnTo>
                    <a:pt x="889" y="6616"/>
                  </a:lnTo>
                  <a:lnTo>
                    <a:pt x="738" y="6503"/>
                  </a:lnTo>
                  <a:lnTo>
                    <a:pt x="587" y="6389"/>
                  </a:lnTo>
                  <a:lnTo>
                    <a:pt x="473" y="6257"/>
                  </a:lnTo>
                  <a:lnTo>
                    <a:pt x="360" y="6125"/>
                  </a:lnTo>
                  <a:lnTo>
                    <a:pt x="284" y="5973"/>
                  </a:lnTo>
                  <a:lnTo>
                    <a:pt x="209" y="5822"/>
                  </a:lnTo>
                  <a:lnTo>
                    <a:pt x="133" y="5671"/>
                  </a:lnTo>
                  <a:lnTo>
                    <a:pt x="76" y="5501"/>
                  </a:lnTo>
                  <a:lnTo>
                    <a:pt x="39" y="5331"/>
                  </a:lnTo>
                  <a:lnTo>
                    <a:pt x="20" y="5142"/>
                  </a:lnTo>
                  <a:lnTo>
                    <a:pt x="1" y="4764"/>
                  </a:lnTo>
                  <a:lnTo>
                    <a:pt x="1" y="4367"/>
                  </a:lnTo>
                  <a:lnTo>
                    <a:pt x="39" y="3951"/>
                  </a:lnTo>
                  <a:lnTo>
                    <a:pt x="114" y="3516"/>
                  </a:lnTo>
                  <a:lnTo>
                    <a:pt x="209" y="3063"/>
                  </a:lnTo>
                  <a:lnTo>
                    <a:pt x="417" y="2099"/>
                  </a:lnTo>
                  <a:lnTo>
                    <a:pt x="417" y="2099"/>
                  </a:lnTo>
                  <a:lnTo>
                    <a:pt x="492" y="1910"/>
                  </a:lnTo>
                  <a:lnTo>
                    <a:pt x="587" y="1721"/>
                  </a:lnTo>
                  <a:lnTo>
                    <a:pt x="700" y="1532"/>
                  </a:lnTo>
                  <a:lnTo>
                    <a:pt x="832" y="1381"/>
                  </a:lnTo>
                  <a:lnTo>
                    <a:pt x="984" y="1229"/>
                  </a:lnTo>
                  <a:lnTo>
                    <a:pt x="1135" y="1078"/>
                  </a:lnTo>
                  <a:lnTo>
                    <a:pt x="1305" y="946"/>
                  </a:lnTo>
                  <a:lnTo>
                    <a:pt x="1475" y="832"/>
                  </a:lnTo>
                  <a:lnTo>
                    <a:pt x="1475" y="832"/>
                  </a:lnTo>
                  <a:lnTo>
                    <a:pt x="1910" y="549"/>
                  </a:lnTo>
                  <a:lnTo>
                    <a:pt x="2231" y="379"/>
                  </a:lnTo>
                  <a:lnTo>
                    <a:pt x="2590" y="209"/>
                  </a:lnTo>
                  <a:lnTo>
                    <a:pt x="2930" y="76"/>
                  </a:lnTo>
                  <a:lnTo>
                    <a:pt x="3082" y="20"/>
                  </a:lnTo>
                  <a:lnTo>
                    <a:pt x="3233" y="1"/>
                  </a:lnTo>
                  <a:lnTo>
                    <a:pt x="3346" y="1"/>
                  </a:lnTo>
                  <a:lnTo>
                    <a:pt x="3441" y="39"/>
                  </a:lnTo>
                  <a:lnTo>
                    <a:pt x="3479" y="58"/>
                  </a:lnTo>
                  <a:lnTo>
                    <a:pt x="3516" y="95"/>
                  </a:lnTo>
                  <a:lnTo>
                    <a:pt x="3535" y="152"/>
                  </a:lnTo>
                  <a:lnTo>
                    <a:pt x="3554" y="209"/>
                  </a:lnTo>
                  <a:lnTo>
                    <a:pt x="3554" y="209"/>
                  </a:lnTo>
                  <a:lnTo>
                    <a:pt x="3800" y="209"/>
                  </a:lnTo>
                  <a:lnTo>
                    <a:pt x="4046" y="247"/>
                  </a:lnTo>
                  <a:lnTo>
                    <a:pt x="4291" y="303"/>
                  </a:lnTo>
                  <a:lnTo>
                    <a:pt x="4518" y="398"/>
                  </a:lnTo>
                  <a:lnTo>
                    <a:pt x="4745" y="492"/>
                  </a:lnTo>
                  <a:lnTo>
                    <a:pt x="4972" y="606"/>
                  </a:lnTo>
                  <a:lnTo>
                    <a:pt x="5161" y="738"/>
                  </a:lnTo>
                  <a:lnTo>
                    <a:pt x="5369" y="889"/>
                  </a:lnTo>
                  <a:lnTo>
                    <a:pt x="5539" y="1040"/>
                  </a:lnTo>
                  <a:lnTo>
                    <a:pt x="5709" y="1229"/>
                  </a:lnTo>
                  <a:lnTo>
                    <a:pt x="5879" y="1418"/>
                  </a:lnTo>
                  <a:lnTo>
                    <a:pt x="6030" y="1607"/>
                  </a:lnTo>
                  <a:lnTo>
                    <a:pt x="6162" y="1815"/>
                  </a:lnTo>
                  <a:lnTo>
                    <a:pt x="6295" y="2042"/>
                  </a:lnTo>
                  <a:lnTo>
                    <a:pt x="6408" y="2250"/>
                  </a:lnTo>
                  <a:lnTo>
                    <a:pt x="6503" y="2496"/>
                  </a:lnTo>
                  <a:lnTo>
                    <a:pt x="6503" y="249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9" name="Google Shape;829;p33"/>
            <p:cNvSpPr/>
            <p:nvPr/>
          </p:nvSpPr>
          <p:spPr>
            <a:xfrm>
              <a:off x="3020900" y="3875525"/>
              <a:ext cx="1240350" cy="1409050"/>
            </a:xfrm>
            <a:custGeom>
              <a:avLst/>
              <a:gdLst/>
              <a:ahLst/>
              <a:cxnLst/>
              <a:rect l="l" t="t" r="r" b="b"/>
              <a:pathLst>
                <a:path w="49614" h="56362" extrusionOk="0">
                  <a:moveTo>
                    <a:pt x="29939" y="44700"/>
                  </a:moveTo>
                  <a:lnTo>
                    <a:pt x="29939" y="44700"/>
                  </a:lnTo>
                  <a:lnTo>
                    <a:pt x="29976" y="44813"/>
                  </a:lnTo>
                  <a:lnTo>
                    <a:pt x="30014" y="44927"/>
                  </a:lnTo>
                  <a:lnTo>
                    <a:pt x="30033" y="45040"/>
                  </a:lnTo>
                  <a:lnTo>
                    <a:pt x="30033" y="45153"/>
                  </a:lnTo>
                  <a:lnTo>
                    <a:pt x="30014" y="45248"/>
                  </a:lnTo>
                  <a:lnTo>
                    <a:pt x="29976" y="45361"/>
                  </a:lnTo>
                  <a:lnTo>
                    <a:pt x="29920" y="45456"/>
                  </a:lnTo>
                  <a:lnTo>
                    <a:pt x="29844" y="45569"/>
                  </a:lnTo>
                  <a:lnTo>
                    <a:pt x="29844" y="45569"/>
                  </a:lnTo>
                  <a:lnTo>
                    <a:pt x="29731" y="45702"/>
                  </a:lnTo>
                  <a:lnTo>
                    <a:pt x="29617" y="45796"/>
                  </a:lnTo>
                  <a:lnTo>
                    <a:pt x="29466" y="45891"/>
                  </a:lnTo>
                  <a:lnTo>
                    <a:pt x="29315" y="45966"/>
                  </a:lnTo>
                  <a:lnTo>
                    <a:pt x="28994" y="46080"/>
                  </a:lnTo>
                  <a:lnTo>
                    <a:pt x="28672" y="46174"/>
                  </a:lnTo>
                  <a:lnTo>
                    <a:pt x="28672" y="46174"/>
                  </a:lnTo>
                  <a:lnTo>
                    <a:pt x="28256" y="46325"/>
                  </a:lnTo>
                  <a:lnTo>
                    <a:pt x="27841" y="46495"/>
                  </a:lnTo>
                  <a:lnTo>
                    <a:pt x="27444" y="46666"/>
                  </a:lnTo>
                  <a:lnTo>
                    <a:pt x="27028" y="46855"/>
                  </a:lnTo>
                  <a:lnTo>
                    <a:pt x="27028" y="46855"/>
                  </a:lnTo>
                  <a:lnTo>
                    <a:pt x="26763" y="46968"/>
                  </a:lnTo>
                  <a:lnTo>
                    <a:pt x="26499" y="47062"/>
                  </a:lnTo>
                  <a:lnTo>
                    <a:pt x="26215" y="47138"/>
                  </a:lnTo>
                  <a:lnTo>
                    <a:pt x="26083" y="47138"/>
                  </a:lnTo>
                  <a:lnTo>
                    <a:pt x="25932" y="47157"/>
                  </a:lnTo>
                  <a:lnTo>
                    <a:pt x="25932" y="47157"/>
                  </a:lnTo>
                  <a:lnTo>
                    <a:pt x="25856" y="47138"/>
                  </a:lnTo>
                  <a:lnTo>
                    <a:pt x="25780" y="47100"/>
                  </a:lnTo>
                  <a:lnTo>
                    <a:pt x="25724" y="47044"/>
                  </a:lnTo>
                  <a:lnTo>
                    <a:pt x="25667" y="46987"/>
                  </a:lnTo>
                  <a:lnTo>
                    <a:pt x="25667" y="46987"/>
                  </a:lnTo>
                  <a:lnTo>
                    <a:pt x="25459" y="46741"/>
                  </a:lnTo>
                  <a:lnTo>
                    <a:pt x="25270" y="46458"/>
                  </a:lnTo>
                  <a:lnTo>
                    <a:pt x="25100" y="46174"/>
                  </a:lnTo>
                  <a:lnTo>
                    <a:pt x="24949" y="45891"/>
                  </a:lnTo>
                  <a:lnTo>
                    <a:pt x="24949" y="45891"/>
                  </a:lnTo>
                  <a:lnTo>
                    <a:pt x="24835" y="45588"/>
                  </a:lnTo>
                  <a:lnTo>
                    <a:pt x="24722" y="45305"/>
                  </a:lnTo>
                  <a:lnTo>
                    <a:pt x="24628" y="45002"/>
                  </a:lnTo>
                  <a:lnTo>
                    <a:pt x="24571" y="44700"/>
                  </a:lnTo>
                  <a:lnTo>
                    <a:pt x="24571" y="44700"/>
                  </a:lnTo>
                  <a:lnTo>
                    <a:pt x="24552" y="44511"/>
                  </a:lnTo>
                  <a:lnTo>
                    <a:pt x="24552" y="44303"/>
                  </a:lnTo>
                  <a:lnTo>
                    <a:pt x="24571" y="44114"/>
                  </a:lnTo>
                  <a:lnTo>
                    <a:pt x="24590" y="43925"/>
                  </a:lnTo>
                  <a:lnTo>
                    <a:pt x="24628" y="43717"/>
                  </a:lnTo>
                  <a:lnTo>
                    <a:pt x="24684" y="43547"/>
                  </a:lnTo>
                  <a:lnTo>
                    <a:pt x="24760" y="43358"/>
                  </a:lnTo>
                  <a:lnTo>
                    <a:pt x="24854" y="43188"/>
                  </a:lnTo>
                  <a:lnTo>
                    <a:pt x="24854" y="43188"/>
                  </a:lnTo>
                  <a:lnTo>
                    <a:pt x="25081" y="42810"/>
                  </a:lnTo>
                  <a:lnTo>
                    <a:pt x="25327" y="42451"/>
                  </a:lnTo>
                  <a:lnTo>
                    <a:pt x="25610" y="42111"/>
                  </a:lnTo>
                  <a:lnTo>
                    <a:pt x="25894" y="41789"/>
                  </a:lnTo>
                  <a:lnTo>
                    <a:pt x="25894" y="41789"/>
                  </a:lnTo>
                  <a:lnTo>
                    <a:pt x="26215" y="41430"/>
                  </a:lnTo>
                  <a:lnTo>
                    <a:pt x="26536" y="41071"/>
                  </a:lnTo>
                  <a:lnTo>
                    <a:pt x="26839" y="40731"/>
                  </a:lnTo>
                  <a:lnTo>
                    <a:pt x="27179" y="40372"/>
                  </a:lnTo>
                  <a:lnTo>
                    <a:pt x="27179" y="40372"/>
                  </a:lnTo>
                  <a:lnTo>
                    <a:pt x="26971" y="40296"/>
                  </a:lnTo>
                  <a:lnTo>
                    <a:pt x="26971" y="40296"/>
                  </a:lnTo>
                  <a:lnTo>
                    <a:pt x="26952" y="40277"/>
                  </a:lnTo>
                  <a:lnTo>
                    <a:pt x="26952" y="40239"/>
                  </a:lnTo>
                  <a:lnTo>
                    <a:pt x="26952" y="40239"/>
                  </a:lnTo>
                  <a:lnTo>
                    <a:pt x="26952" y="40220"/>
                  </a:lnTo>
                  <a:lnTo>
                    <a:pt x="26990" y="40220"/>
                  </a:lnTo>
                  <a:lnTo>
                    <a:pt x="27085" y="40239"/>
                  </a:lnTo>
                  <a:lnTo>
                    <a:pt x="27236" y="40315"/>
                  </a:lnTo>
                  <a:lnTo>
                    <a:pt x="27236" y="40315"/>
                  </a:lnTo>
                  <a:lnTo>
                    <a:pt x="27255" y="40315"/>
                  </a:lnTo>
                  <a:lnTo>
                    <a:pt x="27274" y="40334"/>
                  </a:lnTo>
                  <a:lnTo>
                    <a:pt x="27274" y="40334"/>
                  </a:lnTo>
                  <a:lnTo>
                    <a:pt x="27292" y="40353"/>
                  </a:lnTo>
                  <a:lnTo>
                    <a:pt x="27292" y="40353"/>
                  </a:lnTo>
                  <a:lnTo>
                    <a:pt x="27406" y="40447"/>
                  </a:lnTo>
                  <a:lnTo>
                    <a:pt x="27500" y="40542"/>
                  </a:lnTo>
                  <a:lnTo>
                    <a:pt x="27576" y="40636"/>
                  </a:lnTo>
                  <a:lnTo>
                    <a:pt x="27652" y="40750"/>
                  </a:lnTo>
                  <a:lnTo>
                    <a:pt x="27765" y="40976"/>
                  </a:lnTo>
                  <a:lnTo>
                    <a:pt x="27841" y="41241"/>
                  </a:lnTo>
                  <a:lnTo>
                    <a:pt x="27897" y="41506"/>
                  </a:lnTo>
                  <a:lnTo>
                    <a:pt x="27954" y="41770"/>
                  </a:lnTo>
                  <a:lnTo>
                    <a:pt x="27992" y="42035"/>
                  </a:lnTo>
                  <a:lnTo>
                    <a:pt x="28049" y="42300"/>
                  </a:lnTo>
                  <a:lnTo>
                    <a:pt x="28049" y="42300"/>
                  </a:lnTo>
                  <a:lnTo>
                    <a:pt x="28105" y="42507"/>
                  </a:lnTo>
                  <a:lnTo>
                    <a:pt x="28200" y="42696"/>
                  </a:lnTo>
                  <a:lnTo>
                    <a:pt x="28313" y="42885"/>
                  </a:lnTo>
                  <a:lnTo>
                    <a:pt x="28445" y="43056"/>
                  </a:lnTo>
                  <a:lnTo>
                    <a:pt x="28597" y="43207"/>
                  </a:lnTo>
                  <a:lnTo>
                    <a:pt x="28748" y="43358"/>
                  </a:lnTo>
                  <a:lnTo>
                    <a:pt x="29069" y="43660"/>
                  </a:lnTo>
                  <a:lnTo>
                    <a:pt x="29069" y="43660"/>
                  </a:lnTo>
                  <a:lnTo>
                    <a:pt x="29315" y="43906"/>
                  </a:lnTo>
                  <a:lnTo>
                    <a:pt x="29561" y="44152"/>
                  </a:lnTo>
                  <a:lnTo>
                    <a:pt x="29655" y="44265"/>
                  </a:lnTo>
                  <a:lnTo>
                    <a:pt x="29768" y="44416"/>
                  </a:lnTo>
                  <a:lnTo>
                    <a:pt x="29863" y="44549"/>
                  </a:lnTo>
                  <a:lnTo>
                    <a:pt x="29939" y="44700"/>
                  </a:lnTo>
                  <a:lnTo>
                    <a:pt x="29939" y="44700"/>
                  </a:lnTo>
                  <a:close/>
                  <a:moveTo>
                    <a:pt x="41071" y="40391"/>
                  </a:moveTo>
                  <a:lnTo>
                    <a:pt x="41071" y="40391"/>
                  </a:lnTo>
                  <a:lnTo>
                    <a:pt x="41109" y="40712"/>
                  </a:lnTo>
                  <a:lnTo>
                    <a:pt x="41109" y="40863"/>
                  </a:lnTo>
                  <a:lnTo>
                    <a:pt x="41090" y="41033"/>
                  </a:lnTo>
                  <a:lnTo>
                    <a:pt x="41071" y="41184"/>
                  </a:lnTo>
                  <a:lnTo>
                    <a:pt x="41014" y="41336"/>
                  </a:lnTo>
                  <a:lnTo>
                    <a:pt x="40958" y="41487"/>
                  </a:lnTo>
                  <a:lnTo>
                    <a:pt x="40882" y="41619"/>
                  </a:lnTo>
                  <a:lnTo>
                    <a:pt x="40882" y="41619"/>
                  </a:lnTo>
                  <a:lnTo>
                    <a:pt x="40731" y="41884"/>
                  </a:lnTo>
                  <a:lnTo>
                    <a:pt x="40561" y="42129"/>
                  </a:lnTo>
                  <a:lnTo>
                    <a:pt x="40561" y="42129"/>
                  </a:lnTo>
                  <a:lnTo>
                    <a:pt x="40485" y="42224"/>
                  </a:lnTo>
                  <a:lnTo>
                    <a:pt x="40391" y="42300"/>
                  </a:lnTo>
                  <a:lnTo>
                    <a:pt x="40277" y="42337"/>
                  </a:lnTo>
                  <a:lnTo>
                    <a:pt x="40145" y="42337"/>
                  </a:lnTo>
                  <a:lnTo>
                    <a:pt x="40145" y="42337"/>
                  </a:lnTo>
                  <a:lnTo>
                    <a:pt x="39975" y="42318"/>
                  </a:lnTo>
                  <a:lnTo>
                    <a:pt x="39805" y="42281"/>
                  </a:lnTo>
                  <a:lnTo>
                    <a:pt x="39653" y="42224"/>
                  </a:lnTo>
                  <a:lnTo>
                    <a:pt x="39483" y="42148"/>
                  </a:lnTo>
                  <a:lnTo>
                    <a:pt x="39332" y="42054"/>
                  </a:lnTo>
                  <a:lnTo>
                    <a:pt x="39200" y="41940"/>
                  </a:lnTo>
                  <a:lnTo>
                    <a:pt x="39067" y="41827"/>
                  </a:lnTo>
                  <a:lnTo>
                    <a:pt x="38954" y="41714"/>
                  </a:lnTo>
                  <a:lnTo>
                    <a:pt x="38954" y="41714"/>
                  </a:lnTo>
                  <a:lnTo>
                    <a:pt x="38822" y="41487"/>
                  </a:lnTo>
                  <a:lnTo>
                    <a:pt x="38689" y="41260"/>
                  </a:lnTo>
                  <a:lnTo>
                    <a:pt x="38652" y="41147"/>
                  </a:lnTo>
                  <a:lnTo>
                    <a:pt x="38614" y="41014"/>
                  </a:lnTo>
                  <a:lnTo>
                    <a:pt x="38576" y="40882"/>
                  </a:lnTo>
                  <a:lnTo>
                    <a:pt x="38576" y="40769"/>
                  </a:lnTo>
                  <a:lnTo>
                    <a:pt x="38576" y="40769"/>
                  </a:lnTo>
                  <a:lnTo>
                    <a:pt x="38576" y="40655"/>
                  </a:lnTo>
                  <a:lnTo>
                    <a:pt x="38595" y="40561"/>
                  </a:lnTo>
                  <a:lnTo>
                    <a:pt x="38652" y="40353"/>
                  </a:lnTo>
                  <a:lnTo>
                    <a:pt x="38822" y="39975"/>
                  </a:lnTo>
                  <a:lnTo>
                    <a:pt x="38822" y="39975"/>
                  </a:lnTo>
                  <a:lnTo>
                    <a:pt x="38992" y="39559"/>
                  </a:lnTo>
                  <a:lnTo>
                    <a:pt x="39067" y="39370"/>
                  </a:lnTo>
                  <a:lnTo>
                    <a:pt x="39181" y="39219"/>
                  </a:lnTo>
                  <a:lnTo>
                    <a:pt x="39294" y="39068"/>
                  </a:lnTo>
                  <a:lnTo>
                    <a:pt x="39446" y="38935"/>
                  </a:lnTo>
                  <a:lnTo>
                    <a:pt x="39616" y="38822"/>
                  </a:lnTo>
                  <a:lnTo>
                    <a:pt x="39842" y="38708"/>
                  </a:lnTo>
                  <a:lnTo>
                    <a:pt x="39842" y="38708"/>
                  </a:lnTo>
                  <a:lnTo>
                    <a:pt x="40296" y="38519"/>
                  </a:lnTo>
                  <a:lnTo>
                    <a:pt x="40296" y="38519"/>
                  </a:lnTo>
                  <a:lnTo>
                    <a:pt x="40315" y="38519"/>
                  </a:lnTo>
                  <a:lnTo>
                    <a:pt x="40334" y="38538"/>
                  </a:lnTo>
                  <a:lnTo>
                    <a:pt x="40334" y="38538"/>
                  </a:lnTo>
                  <a:lnTo>
                    <a:pt x="40334" y="38557"/>
                  </a:lnTo>
                  <a:lnTo>
                    <a:pt x="40334" y="38576"/>
                  </a:lnTo>
                  <a:lnTo>
                    <a:pt x="40277" y="38595"/>
                  </a:lnTo>
                  <a:lnTo>
                    <a:pt x="40277" y="38595"/>
                  </a:lnTo>
                  <a:lnTo>
                    <a:pt x="40428" y="38803"/>
                  </a:lnTo>
                  <a:lnTo>
                    <a:pt x="40561" y="39011"/>
                  </a:lnTo>
                  <a:lnTo>
                    <a:pt x="40674" y="39219"/>
                  </a:lnTo>
                  <a:lnTo>
                    <a:pt x="40787" y="39446"/>
                  </a:lnTo>
                  <a:lnTo>
                    <a:pt x="40882" y="39672"/>
                  </a:lnTo>
                  <a:lnTo>
                    <a:pt x="40976" y="39918"/>
                  </a:lnTo>
                  <a:lnTo>
                    <a:pt x="41033" y="40145"/>
                  </a:lnTo>
                  <a:lnTo>
                    <a:pt x="41071" y="40391"/>
                  </a:lnTo>
                  <a:lnTo>
                    <a:pt x="41071" y="40391"/>
                  </a:lnTo>
                  <a:close/>
                  <a:moveTo>
                    <a:pt x="48593" y="51958"/>
                  </a:moveTo>
                  <a:lnTo>
                    <a:pt x="48593" y="51958"/>
                  </a:lnTo>
                  <a:lnTo>
                    <a:pt x="48763" y="52052"/>
                  </a:lnTo>
                  <a:lnTo>
                    <a:pt x="48952" y="52128"/>
                  </a:lnTo>
                  <a:lnTo>
                    <a:pt x="49141" y="52203"/>
                  </a:lnTo>
                  <a:lnTo>
                    <a:pt x="49312" y="52298"/>
                  </a:lnTo>
                  <a:lnTo>
                    <a:pt x="49444" y="52392"/>
                  </a:lnTo>
                  <a:lnTo>
                    <a:pt x="49501" y="52468"/>
                  </a:lnTo>
                  <a:lnTo>
                    <a:pt x="49557" y="52525"/>
                  </a:lnTo>
                  <a:lnTo>
                    <a:pt x="49595" y="52619"/>
                  </a:lnTo>
                  <a:lnTo>
                    <a:pt x="49614" y="52695"/>
                  </a:lnTo>
                  <a:lnTo>
                    <a:pt x="49614" y="52808"/>
                  </a:lnTo>
                  <a:lnTo>
                    <a:pt x="49614" y="52922"/>
                  </a:lnTo>
                  <a:lnTo>
                    <a:pt x="49614" y="52922"/>
                  </a:lnTo>
                  <a:lnTo>
                    <a:pt x="49557" y="53186"/>
                  </a:lnTo>
                  <a:lnTo>
                    <a:pt x="49463" y="53451"/>
                  </a:lnTo>
                  <a:lnTo>
                    <a:pt x="49293" y="53961"/>
                  </a:lnTo>
                  <a:lnTo>
                    <a:pt x="49293" y="53961"/>
                  </a:lnTo>
                  <a:lnTo>
                    <a:pt x="49160" y="54301"/>
                  </a:lnTo>
                  <a:lnTo>
                    <a:pt x="49085" y="54490"/>
                  </a:lnTo>
                  <a:lnTo>
                    <a:pt x="49009" y="54698"/>
                  </a:lnTo>
                  <a:lnTo>
                    <a:pt x="48896" y="54887"/>
                  </a:lnTo>
                  <a:lnTo>
                    <a:pt x="48782" y="55057"/>
                  </a:lnTo>
                  <a:lnTo>
                    <a:pt x="48726" y="55114"/>
                  </a:lnTo>
                  <a:lnTo>
                    <a:pt x="48650" y="55171"/>
                  </a:lnTo>
                  <a:lnTo>
                    <a:pt x="48574" y="55190"/>
                  </a:lnTo>
                  <a:lnTo>
                    <a:pt x="48499" y="55209"/>
                  </a:lnTo>
                  <a:lnTo>
                    <a:pt x="48499" y="55209"/>
                  </a:lnTo>
                  <a:lnTo>
                    <a:pt x="48442" y="55190"/>
                  </a:lnTo>
                  <a:lnTo>
                    <a:pt x="48367" y="55171"/>
                  </a:lnTo>
                  <a:lnTo>
                    <a:pt x="48310" y="55114"/>
                  </a:lnTo>
                  <a:lnTo>
                    <a:pt x="48234" y="55057"/>
                  </a:lnTo>
                  <a:lnTo>
                    <a:pt x="48102" y="54906"/>
                  </a:lnTo>
                  <a:lnTo>
                    <a:pt x="47970" y="54736"/>
                  </a:lnTo>
                  <a:lnTo>
                    <a:pt x="47743" y="54358"/>
                  </a:lnTo>
                  <a:lnTo>
                    <a:pt x="47629" y="54207"/>
                  </a:lnTo>
                  <a:lnTo>
                    <a:pt x="47535" y="54075"/>
                  </a:lnTo>
                  <a:lnTo>
                    <a:pt x="47535" y="54075"/>
                  </a:lnTo>
                  <a:lnTo>
                    <a:pt x="47270" y="53753"/>
                  </a:lnTo>
                  <a:lnTo>
                    <a:pt x="47006" y="53451"/>
                  </a:lnTo>
                  <a:lnTo>
                    <a:pt x="46439" y="52846"/>
                  </a:lnTo>
                  <a:lnTo>
                    <a:pt x="46439" y="52846"/>
                  </a:lnTo>
                  <a:lnTo>
                    <a:pt x="46250" y="52676"/>
                  </a:lnTo>
                  <a:lnTo>
                    <a:pt x="46250" y="52676"/>
                  </a:lnTo>
                  <a:lnTo>
                    <a:pt x="46080" y="52581"/>
                  </a:lnTo>
                  <a:lnTo>
                    <a:pt x="45891" y="52525"/>
                  </a:lnTo>
                  <a:lnTo>
                    <a:pt x="45891" y="52525"/>
                  </a:lnTo>
                  <a:lnTo>
                    <a:pt x="45872" y="52544"/>
                  </a:lnTo>
                  <a:lnTo>
                    <a:pt x="45872" y="52544"/>
                  </a:lnTo>
                  <a:lnTo>
                    <a:pt x="45853" y="52562"/>
                  </a:lnTo>
                  <a:lnTo>
                    <a:pt x="45834" y="52562"/>
                  </a:lnTo>
                  <a:lnTo>
                    <a:pt x="45815" y="52562"/>
                  </a:lnTo>
                  <a:lnTo>
                    <a:pt x="45796" y="52525"/>
                  </a:lnTo>
                  <a:lnTo>
                    <a:pt x="45796" y="52525"/>
                  </a:lnTo>
                  <a:lnTo>
                    <a:pt x="45815" y="52487"/>
                  </a:lnTo>
                  <a:lnTo>
                    <a:pt x="45815" y="52487"/>
                  </a:lnTo>
                  <a:lnTo>
                    <a:pt x="45834" y="52449"/>
                  </a:lnTo>
                  <a:lnTo>
                    <a:pt x="45834" y="52449"/>
                  </a:lnTo>
                  <a:lnTo>
                    <a:pt x="45966" y="52355"/>
                  </a:lnTo>
                  <a:lnTo>
                    <a:pt x="46098" y="52260"/>
                  </a:lnTo>
                  <a:lnTo>
                    <a:pt x="46098" y="52260"/>
                  </a:lnTo>
                  <a:lnTo>
                    <a:pt x="46476" y="52014"/>
                  </a:lnTo>
                  <a:lnTo>
                    <a:pt x="46892" y="51788"/>
                  </a:lnTo>
                  <a:lnTo>
                    <a:pt x="46892" y="51788"/>
                  </a:lnTo>
                  <a:lnTo>
                    <a:pt x="47176" y="51655"/>
                  </a:lnTo>
                  <a:lnTo>
                    <a:pt x="47403" y="51561"/>
                  </a:lnTo>
                  <a:lnTo>
                    <a:pt x="47611" y="51542"/>
                  </a:lnTo>
                  <a:lnTo>
                    <a:pt x="47686" y="51542"/>
                  </a:lnTo>
                  <a:lnTo>
                    <a:pt x="47781" y="51561"/>
                  </a:lnTo>
                  <a:lnTo>
                    <a:pt x="47932" y="51617"/>
                  </a:lnTo>
                  <a:lnTo>
                    <a:pt x="48121" y="51693"/>
                  </a:lnTo>
                  <a:lnTo>
                    <a:pt x="48593" y="51958"/>
                  </a:lnTo>
                  <a:lnTo>
                    <a:pt x="48593" y="51958"/>
                  </a:lnTo>
                  <a:close/>
                  <a:moveTo>
                    <a:pt x="9507" y="53961"/>
                  </a:moveTo>
                  <a:lnTo>
                    <a:pt x="9507" y="53961"/>
                  </a:lnTo>
                  <a:lnTo>
                    <a:pt x="9583" y="54301"/>
                  </a:lnTo>
                  <a:lnTo>
                    <a:pt x="9639" y="54642"/>
                  </a:lnTo>
                  <a:lnTo>
                    <a:pt x="9658" y="55001"/>
                  </a:lnTo>
                  <a:lnTo>
                    <a:pt x="9658" y="55341"/>
                  </a:lnTo>
                  <a:lnTo>
                    <a:pt x="9658" y="55341"/>
                  </a:lnTo>
                  <a:lnTo>
                    <a:pt x="9639" y="55511"/>
                  </a:lnTo>
                  <a:lnTo>
                    <a:pt x="9621" y="55681"/>
                  </a:lnTo>
                  <a:lnTo>
                    <a:pt x="9564" y="55832"/>
                  </a:lnTo>
                  <a:lnTo>
                    <a:pt x="9507" y="56002"/>
                  </a:lnTo>
                  <a:lnTo>
                    <a:pt x="9507" y="56002"/>
                  </a:lnTo>
                  <a:lnTo>
                    <a:pt x="9432" y="56059"/>
                  </a:lnTo>
                  <a:lnTo>
                    <a:pt x="9356" y="56116"/>
                  </a:lnTo>
                  <a:lnTo>
                    <a:pt x="9167" y="56154"/>
                  </a:lnTo>
                  <a:lnTo>
                    <a:pt x="9167" y="56154"/>
                  </a:lnTo>
                  <a:lnTo>
                    <a:pt x="8676" y="56248"/>
                  </a:lnTo>
                  <a:lnTo>
                    <a:pt x="8676" y="56248"/>
                  </a:lnTo>
                  <a:lnTo>
                    <a:pt x="8165" y="56305"/>
                  </a:lnTo>
                  <a:lnTo>
                    <a:pt x="7901" y="56343"/>
                  </a:lnTo>
                  <a:lnTo>
                    <a:pt x="7636" y="56361"/>
                  </a:lnTo>
                  <a:lnTo>
                    <a:pt x="7636" y="56361"/>
                  </a:lnTo>
                  <a:lnTo>
                    <a:pt x="7428" y="56343"/>
                  </a:lnTo>
                  <a:lnTo>
                    <a:pt x="7258" y="56305"/>
                  </a:lnTo>
                  <a:lnTo>
                    <a:pt x="7107" y="56248"/>
                  </a:lnTo>
                  <a:lnTo>
                    <a:pt x="6974" y="56154"/>
                  </a:lnTo>
                  <a:lnTo>
                    <a:pt x="6861" y="56040"/>
                  </a:lnTo>
                  <a:lnTo>
                    <a:pt x="6748" y="55908"/>
                  </a:lnTo>
                  <a:lnTo>
                    <a:pt x="6540" y="55587"/>
                  </a:lnTo>
                  <a:lnTo>
                    <a:pt x="6540" y="55587"/>
                  </a:lnTo>
                  <a:lnTo>
                    <a:pt x="6426" y="55379"/>
                  </a:lnTo>
                  <a:lnTo>
                    <a:pt x="6294" y="55190"/>
                  </a:lnTo>
                  <a:lnTo>
                    <a:pt x="6162" y="54982"/>
                  </a:lnTo>
                  <a:lnTo>
                    <a:pt x="6124" y="54868"/>
                  </a:lnTo>
                  <a:lnTo>
                    <a:pt x="6105" y="54755"/>
                  </a:lnTo>
                  <a:lnTo>
                    <a:pt x="6105" y="54755"/>
                  </a:lnTo>
                  <a:lnTo>
                    <a:pt x="6105" y="54642"/>
                  </a:lnTo>
                  <a:lnTo>
                    <a:pt x="6143" y="54547"/>
                  </a:lnTo>
                  <a:lnTo>
                    <a:pt x="6181" y="54453"/>
                  </a:lnTo>
                  <a:lnTo>
                    <a:pt x="6237" y="54358"/>
                  </a:lnTo>
                  <a:lnTo>
                    <a:pt x="6313" y="54282"/>
                  </a:lnTo>
                  <a:lnTo>
                    <a:pt x="6407" y="54188"/>
                  </a:lnTo>
                  <a:lnTo>
                    <a:pt x="6596" y="54037"/>
                  </a:lnTo>
                  <a:lnTo>
                    <a:pt x="6823" y="53904"/>
                  </a:lnTo>
                  <a:lnTo>
                    <a:pt x="7050" y="53791"/>
                  </a:lnTo>
                  <a:lnTo>
                    <a:pt x="7428" y="53602"/>
                  </a:lnTo>
                  <a:lnTo>
                    <a:pt x="7428" y="53602"/>
                  </a:lnTo>
                  <a:lnTo>
                    <a:pt x="8127" y="53281"/>
                  </a:lnTo>
                  <a:lnTo>
                    <a:pt x="8468" y="53130"/>
                  </a:lnTo>
                  <a:lnTo>
                    <a:pt x="8827" y="53016"/>
                  </a:lnTo>
                  <a:lnTo>
                    <a:pt x="8827" y="53016"/>
                  </a:lnTo>
                  <a:lnTo>
                    <a:pt x="9016" y="52978"/>
                  </a:lnTo>
                  <a:lnTo>
                    <a:pt x="9016" y="52978"/>
                  </a:lnTo>
                  <a:lnTo>
                    <a:pt x="9035" y="52978"/>
                  </a:lnTo>
                  <a:lnTo>
                    <a:pt x="9054" y="52997"/>
                  </a:lnTo>
                  <a:lnTo>
                    <a:pt x="9054" y="52997"/>
                  </a:lnTo>
                  <a:lnTo>
                    <a:pt x="9091" y="53016"/>
                  </a:lnTo>
                  <a:lnTo>
                    <a:pt x="9091" y="53016"/>
                  </a:lnTo>
                  <a:lnTo>
                    <a:pt x="9110" y="53016"/>
                  </a:lnTo>
                  <a:lnTo>
                    <a:pt x="9129" y="53016"/>
                  </a:lnTo>
                  <a:lnTo>
                    <a:pt x="9167" y="53073"/>
                  </a:lnTo>
                  <a:lnTo>
                    <a:pt x="9224" y="53186"/>
                  </a:lnTo>
                  <a:lnTo>
                    <a:pt x="9224" y="53186"/>
                  </a:lnTo>
                  <a:lnTo>
                    <a:pt x="9299" y="53375"/>
                  </a:lnTo>
                  <a:lnTo>
                    <a:pt x="9375" y="53564"/>
                  </a:lnTo>
                  <a:lnTo>
                    <a:pt x="9507" y="53961"/>
                  </a:lnTo>
                  <a:lnTo>
                    <a:pt x="9507" y="53961"/>
                  </a:lnTo>
                  <a:close/>
                  <a:moveTo>
                    <a:pt x="3931" y="45059"/>
                  </a:moveTo>
                  <a:lnTo>
                    <a:pt x="3931" y="45059"/>
                  </a:lnTo>
                  <a:lnTo>
                    <a:pt x="4272" y="45097"/>
                  </a:lnTo>
                  <a:lnTo>
                    <a:pt x="4461" y="45135"/>
                  </a:lnTo>
                  <a:lnTo>
                    <a:pt x="4631" y="45191"/>
                  </a:lnTo>
                  <a:lnTo>
                    <a:pt x="4706" y="45210"/>
                  </a:lnTo>
                  <a:lnTo>
                    <a:pt x="4763" y="45248"/>
                  </a:lnTo>
                  <a:lnTo>
                    <a:pt x="4801" y="45305"/>
                  </a:lnTo>
                  <a:lnTo>
                    <a:pt x="4801" y="45342"/>
                  </a:lnTo>
                  <a:lnTo>
                    <a:pt x="4782" y="45399"/>
                  </a:lnTo>
                  <a:lnTo>
                    <a:pt x="4744" y="45475"/>
                  </a:lnTo>
                  <a:lnTo>
                    <a:pt x="4669" y="45532"/>
                  </a:lnTo>
                  <a:lnTo>
                    <a:pt x="4555" y="45607"/>
                  </a:lnTo>
                  <a:lnTo>
                    <a:pt x="4555" y="45607"/>
                  </a:lnTo>
                  <a:lnTo>
                    <a:pt x="4272" y="45796"/>
                  </a:lnTo>
                  <a:lnTo>
                    <a:pt x="3988" y="45947"/>
                  </a:lnTo>
                  <a:lnTo>
                    <a:pt x="3402" y="46250"/>
                  </a:lnTo>
                  <a:lnTo>
                    <a:pt x="3402" y="46250"/>
                  </a:lnTo>
                  <a:lnTo>
                    <a:pt x="2797" y="46552"/>
                  </a:lnTo>
                  <a:lnTo>
                    <a:pt x="2495" y="46703"/>
                  </a:lnTo>
                  <a:lnTo>
                    <a:pt x="2193" y="46836"/>
                  </a:lnTo>
                  <a:lnTo>
                    <a:pt x="2193" y="46836"/>
                  </a:lnTo>
                  <a:lnTo>
                    <a:pt x="1947" y="46911"/>
                  </a:lnTo>
                  <a:lnTo>
                    <a:pt x="1947" y="46911"/>
                  </a:lnTo>
                  <a:lnTo>
                    <a:pt x="1569" y="47062"/>
                  </a:lnTo>
                  <a:lnTo>
                    <a:pt x="1172" y="47214"/>
                  </a:lnTo>
                  <a:lnTo>
                    <a:pt x="1172" y="47214"/>
                  </a:lnTo>
                  <a:lnTo>
                    <a:pt x="1210" y="47440"/>
                  </a:lnTo>
                  <a:lnTo>
                    <a:pt x="1210" y="47440"/>
                  </a:lnTo>
                  <a:lnTo>
                    <a:pt x="1210" y="47459"/>
                  </a:lnTo>
                  <a:lnTo>
                    <a:pt x="1172" y="47478"/>
                  </a:lnTo>
                  <a:lnTo>
                    <a:pt x="1172" y="47478"/>
                  </a:lnTo>
                  <a:lnTo>
                    <a:pt x="1153" y="47459"/>
                  </a:lnTo>
                  <a:lnTo>
                    <a:pt x="1134" y="47440"/>
                  </a:lnTo>
                  <a:lnTo>
                    <a:pt x="1134" y="47440"/>
                  </a:lnTo>
                  <a:lnTo>
                    <a:pt x="1115" y="47251"/>
                  </a:lnTo>
                  <a:lnTo>
                    <a:pt x="1115" y="47251"/>
                  </a:lnTo>
                  <a:lnTo>
                    <a:pt x="775" y="47403"/>
                  </a:lnTo>
                  <a:lnTo>
                    <a:pt x="435" y="47592"/>
                  </a:lnTo>
                  <a:lnTo>
                    <a:pt x="435" y="47592"/>
                  </a:lnTo>
                  <a:lnTo>
                    <a:pt x="246" y="47705"/>
                  </a:lnTo>
                  <a:lnTo>
                    <a:pt x="151" y="47762"/>
                  </a:lnTo>
                  <a:lnTo>
                    <a:pt x="76" y="47837"/>
                  </a:lnTo>
                  <a:lnTo>
                    <a:pt x="76" y="47837"/>
                  </a:lnTo>
                  <a:lnTo>
                    <a:pt x="76" y="47875"/>
                  </a:lnTo>
                  <a:lnTo>
                    <a:pt x="57" y="47894"/>
                  </a:lnTo>
                  <a:lnTo>
                    <a:pt x="19" y="47894"/>
                  </a:lnTo>
                  <a:lnTo>
                    <a:pt x="0" y="47856"/>
                  </a:lnTo>
                  <a:lnTo>
                    <a:pt x="0" y="47856"/>
                  </a:lnTo>
                  <a:lnTo>
                    <a:pt x="0" y="47818"/>
                  </a:lnTo>
                  <a:lnTo>
                    <a:pt x="38" y="47781"/>
                  </a:lnTo>
                  <a:lnTo>
                    <a:pt x="133" y="47686"/>
                  </a:lnTo>
                  <a:lnTo>
                    <a:pt x="284" y="47573"/>
                  </a:lnTo>
                  <a:lnTo>
                    <a:pt x="473" y="47478"/>
                  </a:lnTo>
                  <a:lnTo>
                    <a:pt x="851" y="47289"/>
                  </a:lnTo>
                  <a:lnTo>
                    <a:pt x="1096" y="47176"/>
                  </a:lnTo>
                  <a:lnTo>
                    <a:pt x="1096" y="47176"/>
                  </a:lnTo>
                  <a:lnTo>
                    <a:pt x="1059" y="46722"/>
                  </a:lnTo>
                  <a:lnTo>
                    <a:pt x="1059" y="46269"/>
                  </a:lnTo>
                  <a:lnTo>
                    <a:pt x="1078" y="46042"/>
                  </a:lnTo>
                  <a:lnTo>
                    <a:pt x="1096" y="45815"/>
                  </a:lnTo>
                  <a:lnTo>
                    <a:pt x="1134" y="45588"/>
                  </a:lnTo>
                  <a:lnTo>
                    <a:pt x="1210" y="45361"/>
                  </a:lnTo>
                  <a:lnTo>
                    <a:pt x="1210" y="45361"/>
                  </a:lnTo>
                  <a:lnTo>
                    <a:pt x="1304" y="45078"/>
                  </a:lnTo>
                  <a:lnTo>
                    <a:pt x="1361" y="44927"/>
                  </a:lnTo>
                  <a:lnTo>
                    <a:pt x="1437" y="44794"/>
                  </a:lnTo>
                  <a:lnTo>
                    <a:pt x="1531" y="44662"/>
                  </a:lnTo>
                  <a:lnTo>
                    <a:pt x="1626" y="44549"/>
                  </a:lnTo>
                  <a:lnTo>
                    <a:pt x="1739" y="44454"/>
                  </a:lnTo>
                  <a:lnTo>
                    <a:pt x="1871" y="44379"/>
                  </a:lnTo>
                  <a:lnTo>
                    <a:pt x="1871" y="44379"/>
                  </a:lnTo>
                  <a:lnTo>
                    <a:pt x="1966" y="44360"/>
                  </a:lnTo>
                  <a:lnTo>
                    <a:pt x="2041" y="44360"/>
                  </a:lnTo>
                  <a:lnTo>
                    <a:pt x="2193" y="44379"/>
                  </a:lnTo>
                  <a:lnTo>
                    <a:pt x="2193" y="44379"/>
                  </a:lnTo>
                  <a:lnTo>
                    <a:pt x="2306" y="44435"/>
                  </a:lnTo>
                  <a:lnTo>
                    <a:pt x="2419" y="44492"/>
                  </a:lnTo>
                  <a:lnTo>
                    <a:pt x="2627" y="44605"/>
                  </a:lnTo>
                  <a:lnTo>
                    <a:pt x="2627" y="44605"/>
                  </a:lnTo>
                  <a:lnTo>
                    <a:pt x="2968" y="44794"/>
                  </a:lnTo>
                  <a:lnTo>
                    <a:pt x="3308" y="44927"/>
                  </a:lnTo>
                  <a:lnTo>
                    <a:pt x="3308" y="44927"/>
                  </a:lnTo>
                  <a:lnTo>
                    <a:pt x="3459" y="44983"/>
                  </a:lnTo>
                  <a:lnTo>
                    <a:pt x="3610" y="45021"/>
                  </a:lnTo>
                  <a:lnTo>
                    <a:pt x="3931" y="45059"/>
                  </a:lnTo>
                  <a:lnTo>
                    <a:pt x="3931" y="45059"/>
                  </a:lnTo>
                  <a:close/>
                  <a:moveTo>
                    <a:pt x="34531" y="4423"/>
                  </a:moveTo>
                  <a:lnTo>
                    <a:pt x="34531" y="4423"/>
                  </a:lnTo>
                  <a:lnTo>
                    <a:pt x="34569" y="4480"/>
                  </a:lnTo>
                  <a:lnTo>
                    <a:pt x="34588" y="4555"/>
                  </a:lnTo>
                  <a:lnTo>
                    <a:pt x="34626" y="4725"/>
                  </a:lnTo>
                  <a:lnTo>
                    <a:pt x="34645" y="4933"/>
                  </a:lnTo>
                  <a:lnTo>
                    <a:pt x="34626" y="5160"/>
                  </a:lnTo>
                  <a:lnTo>
                    <a:pt x="34607" y="5387"/>
                  </a:lnTo>
                  <a:lnTo>
                    <a:pt x="34550" y="5614"/>
                  </a:lnTo>
                  <a:lnTo>
                    <a:pt x="34494" y="5803"/>
                  </a:lnTo>
                  <a:lnTo>
                    <a:pt x="34418" y="5973"/>
                  </a:lnTo>
                  <a:lnTo>
                    <a:pt x="34418" y="5973"/>
                  </a:lnTo>
                  <a:lnTo>
                    <a:pt x="34418" y="6067"/>
                  </a:lnTo>
                  <a:lnTo>
                    <a:pt x="34399" y="6124"/>
                  </a:lnTo>
                  <a:lnTo>
                    <a:pt x="34399" y="6124"/>
                  </a:lnTo>
                  <a:lnTo>
                    <a:pt x="34399" y="6143"/>
                  </a:lnTo>
                  <a:lnTo>
                    <a:pt x="34380" y="6162"/>
                  </a:lnTo>
                  <a:lnTo>
                    <a:pt x="34361" y="6181"/>
                  </a:lnTo>
                  <a:lnTo>
                    <a:pt x="34323" y="6181"/>
                  </a:lnTo>
                  <a:lnTo>
                    <a:pt x="34323" y="6181"/>
                  </a:lnTo>
                  <a:lnTo>
                    <a:pt x="34286" y="6181"/>
                  </a:lnTo>
                  <a:lnTo>
                    <a:pt x="34286" y="6181"/>
                  </a:lnTo>
                  <a:lnTo>
                    <a:pt x="34248" y="6218"/>
                  </a:lnTo>
                  <a:lnTo>
                    <a:pt x="34229" y="6237"/>
                  </a:lnTo>
                  <a:lnTo>
                    <a:pt x="34191" y="6218"/>
                  </a:lnTo>
                  <a:lnTo>
                    <a:pt x="34191" y="6218"/>
                  </a:lnTo>
                  <a:lnTo>
                    <a:pt x="34191" y="6200"/>
                  </a:lnTo>
                  <a:lnTo>
                    <a:pt x="34191" y="6181"/>
                  </a:lnTo>
                  <a:lnTo>
                    <a:pt x="34210" y="6143"/>
                  </a:lnTo>
                  <a:lnTo>
                    <a:pt x="34210" y="6143"/>
                  </a:lnTo>
                  <a:lnTo>
                    <a:pt x="34040" y="5973"/>
                  </a:lnTo>
                  <a:lnTo>
                    <a:pt x="33870" y="5803"/>
                  </a:lnTo>
                  <a:lnTo>
                    <a:pt x="33870" y="5803"/>
                  </a:lnTo>
                  <a:lnTo>
                    <a:pt x="33832" y="5765"/>
                  </a:lnTo>
                  <a:lnTo>
                    <a:pt x="33832" y="5765"/>
                  </a:lnTo>
                  <a:lnTo>
                    <a:pt x="33662" y="5651"/>
                  </a:lnTo>
                  <a:lnTo>
                    <a:pt x="33605" y="5576"/>
                  </a:lnTo>
                  <a:lnTo>
                    <a:pt x="33567" y="5500"/>
                  </a:lnTo>
                  <a:lnTo>
                    <a:pt x="33567" y="5500"/>
                  </a:lnTo>
                  <a:lnTo>
                    <a:pt x="33567" y="5368"/>
                  </a:lnTo>
                  <a:lnTo>
                    <a:pt x="33586" y="5255"/>
                  </a:lnTo>
                  <a:lnTo>
                    <a:pt x="33624" y="5141"/>
                  </a:lnTo>
                  <a:lnTo>
                    <a:pt x="33681" y="5028"/>
                  </a:lnTo>
                  <a:lnTo>
                    <a:pt x="33756" y="4933"/>
                  </a:lnTo>
                  <a:lnTo>
                    <a:pt x="33832" y="4839"/>
                  </a:lnTo>
                  <a:lnTo>
                    <a:pt x="34002" y="4669"/>
                  </a:lnTo>
                  <a:lnTo>
                    <a:pt x="34002" y="4669"/>
                  </a:lnTo>
                  <a:lnTo>
                    <a:pt x="34116" y="4574"/>
                  </a:lnTo>
                  <a:lnTo>
                    <a:pt x="34267" y="4480"/>
                  </a:lnTo>
                  <a:lnTo>
                    <a:pt x="34323" y="4423"/>
                  </a:lnTo>
                  <a:lnTo>
                    <a:pt x="34399" y="4404"/>
                  </a:lnTo>
                  <a:lnTo>
                    <a:pt x="34456" y="4404"/>
                  </a:lnTo>
                  <a:lnTo>
                    <a:pt x="34531" y="4423"/>
                  </a:lnTo>
                  <a:lnTo>
                    <a:pt x="34531" y="4423"/>
                  </a:lnTo>
                  <a:close/>
                  <a:moveTo>
                    <a:pt x="47100" y="8808"/>
                  </a:moveTo>
                  <a:lnTo>
                    <a:pt x="47100" y="8808"/>
                  </a:lnTo>
                  <a:lnTo>
                    <a:pt x="47233" y="8997"/>
                  </a:lnTo>
                  <a:lnTo>
                    <a:pt x="47308" y="9186"/>
                  </a:lnTo>
                  <a:lnTo>
                    <a:pt x="47384" y="9394"/>
                  </a:lnTo>
                  <a:lnTo>
                    <a:pt x="47440" y="9602"/>
                  </a:lnTo>
                  <a:lnTo>
                    <a:pt x="47478" y="9828"/>
                  </a:lnTo>
                  <a:lnTo>
                    <a:pt x="47497" y="10036"/>
                  </a:lnTo>
                  <a:lnTo>
                    <a:pt x="47497" y="10471"/>
                  </a:lnTo>
                  <a:lnTo>
                    <a:pt x="47497" y="10471"/>
                  </a:lnTo>
                  <a:lnTo>
                    <a:pt x="47478" y="10641"/>
                  </a:lnTo>
                  <a:lnTo>
                    <a:pt x="47440" y="10830"/>
                  </a:lnTo>
                  <a:lnTo>
                    <a:pt x="47403" y="10906"/>
                  </a:lnTo>
                  <a:lnTo>
                    <a:pt x="47365" y="10981"/>
                  </a:lnTo>
                  <a:lnTo>
                    <a:pt x="47308" y="11038"/>
                  </a:lnTo>
                  <a:lnTo>
                    <a:pt x="47233" y="11095"/>
                  </a:lnTo>
                  <a:lnTo>
                    <a:pt x="47233" y="11095"/>
                  </a:lnTo>
                  <a:lnTo>
                    <a:pt x="47100" y="11114"/>
                  </a:lnTo>
                  <a:lnTo>
                    <a:pt x="46968" y="11114"/>
                  </a:lnTo>
                  <a:lnTo>
                    <a:pt x="46722" y="11095"/>
                  </a:lnTo>
                  <a:lnTo>
                    <a:pt x="46722" y="11095"/>
                  </a:lnTo>
                  <a:lnTo>
                    <a:pt x="46514" y="11095"/>
                  </a:lnTo>
                  <a:lnTo>
                    <a:pt x="46287" y="11076"/>
                  </a:lnTo>
                  <a:lnTo>
                    <a:pt x="46174" y="11038"/>
                  </a:lnTo>
                  <a:lnTo>
                    <a:pt x="46080" y="11000"/>
                  </a:lnTo>
                  <a:lnTo>
                    <a:pt x="45985" y="10962"/>
                  </a:lnTo>
                  <a:lnTo>
                    <a:pt x="45909" y="10887"/>
                  </a:lnTo>
                  <a:lnTo>
                    <a:pt x="45909" y="10887"/>
                  </a:lnTo>
                  <a:lnTo>
                    <a:pt x="45796" y="10660"/>
                  </a:lnTo>
                  <a:lnTo>
                    <a:pt x="45702" y="10414"/>
                  </a:lnTo>
                  <a:lnTo>
                    <a:pt x="45550" y="9923"/>
                  </a:lnTo>
                  <a:lnTo>
                    <a:pt x="45550" y="9923"/>
                  </a:lnTo>
                  <a:lnTo>
                    <a:pt x="45513" y="9715"/>
                  </a:lnTo>
                  <a:lnTo>
                    <a:pt x="45494" y="9602"/>
                  </a:lnTo>
                  <a:lnTo>
                    <a:pt x="45494" y="9507"/>
                  </a:lnTo>
                  <a:lnTo>
                    <a:pt x="45513" y="9413"/>
                  </a:lnTo>
                  <a:lnTo>
                    <a:pt x="45550" y="9318"/>
                  </a:lnTo>
                  <a:lnTo>
                    <a:pt x="45607" y="9243"/>
                  </a:lnTo>
                  <a:lnTo>
                    <a:pt x="45702" y="9167"/>
                  </a:lnTo>
                  <a:lnTo>
                    <a:pt x="45702" y="9167"/>
                  </a:lnTo>
                  <a:lnTo>
                    <a:pt x="46231" y="8865"/>
                  </a:lnTo>
                  <a:lnTo>
                    <a:pt x="46760" y="8543"/>
                  </a:lnTo>
                  <a:lnTo>
                    <a:pt x="46760" y="8543"/>
                  </a:lnTo>
                  <a:lnTo>
                    <a:pt x="46930" y="8411"/>
                  </a:lnTo>
                  <a:lnTo>
                    <a:pt x="46930" y="8411"/>
                  </a:lnTo>
                  <a:lnTo>
                    <a:pt x="46968" y="8411"/>
                  </a:lnTo>
                  <a:lnTo>
                    <a:pt x="46968" y="8411"/>
                  </a:lnTo>
                  <a:lnTo>
                    <a:pt x="46987" y="8411"/>
                  </a:lnTo>
                  <a:lnTo>
                    <a:pt x="47025" y="8430"/>
                  </a:lnTo>
                  <a:lnTo>
                    <a:pt x="47025" y="8449"/>
                  </a:lnTo>
                  <a:lnTo>
                    <a:pt x="47025" y="8468"/>
                  </a:lnTo>
                  <a:lnTo>
                    <a:pt x="47025" y="8468"/>
                  </a:lnTo>
                  <a:lnTo>
                    <a:pt x="47062" y="8638"/>
                  </a:lnTo>
                  <a:lnTo>
                    <a:pt x="47100" y="8808"/>
                  </a:lnTo>
                  <a:lnTo>
                    <a:pt x="47100" y="8808"/>
                  </a:lnTo>
                  <a:close/>
                  <a:moveTo>
                    <a:pt x="43320" y="21641"/>
                  </a:moveTo>
                  <a:lnTo>
                    <a:pt x="43320" y="21641"/>
                  </a:lnTo>
                  <a:lnTo>
                    <a:pt x="43377" y="22114"/>
                  </a:lnTo>
                  <a:lnTo>
                    <a:pt x="43377" y="22359"/>
                  </a:lnTo>
                  <a:lnTo>
                    <a:pt x="43377" y="22586"/>
                  </a:lnTo>
                  <a:lnTo>
                    <a:pt x="43377" y="22586"/>
                  </a:lnTo>
                  <a:lnTo>
                    <a:pt x="43358" y="22756"/>
                  </a:lnTo>
                  <a:lnTo>
                    <a:pt x="43339" y="22926"/>
                  </a:lnTo>
                  <a:lnTo>
                    <a:pt x="43245" y="23229"/>
                  </a:lnTo>
                  <a:lnTo>
                    <a:pt x="43245" y="23229"/>
                  </a:lnTo>
                  <a:lnTo>
                    <a:pt x="43207" y="23399"/>
                  </a:lnTo>
                  <a:lnTo>
                    <a:pt x="43131" y="23550"/>
                  </a:lnTo>
                  <a:lnTo>
                    <a:pt x="43056" y="23701"/>
                  </a:lnTo>
                  <a:lnTo>
                    <a:pt x="42961" y="23834"/>
                  </a:lnTo>
                  <a:lnTo>
                    <a:pt x="42961" y="23834"/>
                  </a:lnTo>
                  <a:lnTo>
                    <a:pt x="42885" y="23890"/>
                  </a:lnTo>
                  <a:lnTo>
                    <a:pt x="42810" y="23947"/>
                  </a:lnTo>
                  <a:lnTo>
                    <a:pt x="42640" y="24042"/>
                  </a:lnTo>
                  <a:lnTo>
                    <a:pt x="42640" y="24042"/>
                  </a:lnTo>
                  <a:lnTo>
                    <a:pt x="42470" y="24136"/>
                  </a:lnTo>
                  <a:lnTo>
                    <a:pt x="42356" y="24155"/>
                  </a:lnTo>
                  <a:lnTo>
                    <a:pt x="42262" y="24174"/>
                  </a:lnTo>
                  <a:lnTo>
                    <a:pt x="42262" y="24174"/>
                  </a:lnTo>
                  <a:lnTo>
                    <a:pt x="42092" y="24155"/>
                  </a:lnTo>
                  <a:lnTo>
                    <a:pt x="41959" y="24117"/>
                  </a:lnTo>
                  <a:lnTo>
                    <a:pt x="41827" y="24061"/>
                  </a:lnTo>
                  <a:lnTo>
                    <a:pt x="41714" y="23985"/>
                  </a:lnTo>
                  <a:lnTo>
                    <a:pt x="41600" y="23890"/>
                  </a:lnTo>
                  <a:lnTo>
                    <a:pt x="41506" y="23796"/>
                  </a:lnTo>
                  <a:lnTo>
                    <a:pt x="41430" y="23683"/>
                  </a:lnTo>
                  <a:lnTo>
                    <a:pt x="41354" y="23569"/>
                  </a:lnTo>
                  <a:lnTo>
                    <a:pt x="41241" y="23304"/>
                  </a:lnTo>
                  <a:lnTo>
                    <a:pt x="41147" y="23002"/>
                  </a:lnTo>
                  <a:lnTo>
                    <a:pt x="41090" y="22719"/>
                  </a:lnTo>
                  <a:lnTo>
                    <a:pt x="41052" y="22435"/>
                  </a:lnTo>
                  <a:lnTo>
                    <a:pt x="41052" y="22435"/>
                  </a:lnTo>
                  <a:lnTo>
                    <a:pt x="41014" y="22095"/>
                  </a:lnTo>
                  <a:lnTo>
                    <a:pt x="40976" y="21736"/>
                  </a:lnTo>
                  <a:lnTo>
                    <a:pt x="40976" y="21566"/>
                  </a:lnTo>
                  <a:lnTo>
                    <a:pt x="40976" y="21396"/>
                  </a:lnTo>
                  <a:lnTo>
                    <a:pt x="41014" y="21225"/>
                  </a:lnTo>
                  <a:lnTo>
                    <a:pt x="41071" y="21074"/>
                  </a:lnTo>
                  <a:lnTo>
                    <a:pt x="41071" y="21074"/>
                  </a:lnTo>
                  <a:lnTo>
                    <a:pt x="41222" y="20847"/>
                  </a:lnTo>
                  <a:lnTo>
                    <a:pt x="41392" y="20621"/>
                  </a:lnTo>
                  <a:lnTo>
                    <a:pt x="41732" y="20186"/>
                  </a:lnTo>
                  <a:lnTo>
                    <a:pt x="42092" y="19770"/>
                  </a:lnTo>
                  <a:lnTo>
                    <a:pt x="42262" y="19562"/>
                  </a:lnTo>
                  <a:lnTo>
                    <a:pt x="42432" y="19335"/>
                  </a:lnTo>
                  <a:lnTo>
                    <a:pt x="42432" y="19335"/>
                  </a:lnTo>
                  <a:lnTo>
                    <a:pt x="42488" y="19241"/>
                  </a:lnTo>
                  <a:lnTo>
                    <a:pt x="42526" y="19146"/>
                  </a:lnTo>
                  <a:lnTo>
                    <a:pt x="42526" y="19146"/>
                  </a:lnTo>
                  <a:lnTo>
                    <a:pt x="42545" y="19127"/>
                  </a:lnTo>
                  <a:lnTo>
                    <a:pt x="42564" y="19109"/>
                  </a:lnTo>
                  <a:lnTo>
                    <a:pt x="42564" y="19109"/>
                  </a:lnTo>
                  <a:lnTo>
                    <a:pt x="42602" y="19109"/>
                  </a:lnTo>
                  <a:lnTo>
                    <a:pt x="42602" y="19127"/>
                  </a:lnTo>
                  <a:lnTo>
                    <a:pt x="42621" y="19165"/>
                  </a:lnTo>
                  <a:lnTo>
                    <a:pt x="42621" y="19165"/>
                  </a:lnTo>
                  <a:lnTo>
                    <a:pt x="42640" y="19411"/>
                  </a:lnTo>
                  <a:lnTo>
                    <a:pt x="42677" y="19543"/>
                  </a:lnTo>
                  <a:lnTo>
                    <a:pt x="42715" y="19657"/>
                  </a:lnTo>
                  <a:lnTo>
                    <a:pt x="42715" y="19657"/>
                  </a:lnTo>
                  <a:lnTo>
                    <a:pt x="42885" y="19978"/>
                  </a:lnTo>
                  <a:lnTo>
                    <a:pt x="42961" y="20148"/>
                  </a:lnTo>
                  <a:lnTo>
                    <a:pt x="43037" y="20318"/>
                  </a:lnTo>
                  <a:lnTo>
                    <a:pt x="43037" y="20318"/>
                  </a:lnTo>
                  <a:lnTo>
                    <a:pt x="43150" y="20640"/>
                  </a:lnTo>
                  <a:lnTo>
                    <a:pt x="43245" y="20961"/>
                  </a:lnTo>
                  <a:lnTo>
                    <a:pt x="43301" y="21301"/>
                  </a:lnTo>
                  <a:lnTo>
                    <a:pt x="43320" y="21641"/>
                  </a:lnTo>
                  <a:lnTo>
                    <a:pt x="43320" y="21641"/>
                  </a:lnTo>
                  <a:close/>
                  <a:moveTo>
                    <a:pt x="37121" y="11718"/>
                  </a:moveTo>
                  <a:lnTo>
                    <a:pt x="37121" y="11718"/>
                  </a:lnTo>
                  <a:lnTo>
                    <a:pt x="37196" y="11832"/>
                  </a:lnTo>
                  <a:lnTo>
                    <a:pt x="37215" y="11945"/>
                  </a:lnTo>
                  <a:lnTo>
                    <a:pt x="37196" y="12078"/>
                  </a:lnTo>
                  <a:lnTo>
                    <a:pt x="37159" y="12210"/>
                  </a:lnTo>
                  <a:lnTo>
                    <a:pt x="37159" y="12210"/>
                  </a:lnTo>
                  <a:lnTo>
                    <a:pt x="37064" y="12361"/>
                  </a:lnTo>
                  <a:lnTo>
                    <a:pt x="37007" y="12418"/>
                  </a:lnTo>
                  <a:lnTo>
                    <a:pt x="36951" y="12475"/>
                  </a:lnTo>
                  <a:lnTo>
                    <a:pt x="36951" y="12475"/>
                  </a:lnTo>
                  <a:lnTo>
                    <a:pt x="36535" y="12626"/>
                  </a:lnTo>
                  <a:lnTo>
                    <a:pt x="36327" y="12682"/>
                  </a:lnTo>
                  <a:lnTo>
                    <a:pt x="36100" y="12739"/>
                  </a:lnTo>
                  <a:lnTo>
                    <a:pt x="35892" y="12777"/>
                  </a:lnTo>
                  <a:lnTo>
                    <a:pt x="35665" y="12796"/>
                  </a:lnTo>
                  <a:lnTo>
                    <a:pt x="35439" y="12815"/>
                  </a:lnTo>
                  <a:lnTo>
                    <a:pt x="35231" y="12815"/>
                  </a:lnTo>
                  <a:lnTo>
                    <a:pt x="35231" y="12815"/>
                  </a:lnTo>
                  <a:lnTo>
                    <a:pt x="34872" y="12796"/>
                  </a:lnTo>
                  <a:lnTo>
                    <a:pt x="34512" y="12758"/>
                  </a:lnTo>
                  <a:lnTo>
                    <a:pt x="34153" y="12682"/>
                  </a:lnTo>
                  <a:lnTo>
                    <a:pt x="33794" y="12588"/>
                  </a:lnTo>
                  <a:lnTo>
                    <a:pt x="33794" y="12588"/>
                  </a:lnTo>
                  <a:lnTo>
                    <a:pt x="33454" y="12531"/>
                  </a:lnTo>
                  <a:lnTo>
                    <a:pt x="33284" y="12512"/>
                  </a:lnTo>
                  <a:lnTo>
                    <a:pt x="33114" y="12456"/>
                  </a:lnTo>
                  <a:lnTo>
                    <a:pt x="33114" y="12456"/>
                  </a:lnTo>
                  <a:lnTo>
                    <a:pt x="33038" y="12418"/>
                  </a:lnTo>
                  <a:lnTo>
                    <a:pt x="32963" y="12380"/>
                  </a:lnTo>
                  <a:lnTo>
                    <a:pt x="32925" y="12323"/>
                  </a:lnTo>
                  <a:lnTo>
                    <a:pt x="32887" y="12267"/>
                  </a:lnTo>
                  <a:lnTo>
                    <a:pt x="32830" y="12115"/>
                  </a:lnTo>
                  <a:lnTo>
                    <a:pt x="32811" y="11945"/>
                  </a:lnTo>
                  <a:lnTo>
                    <a:pt x="32811" y="11945"/>
                  </a:lnTo>
                  <a:lnTo>
                    <a:pt x="32774" y="11624"/>
                  </a:lnTo>
                  <a:lnTo>
                    <a:pt x="32679" y="11322"/>
                  </a:lnTo>
                  <a:lnTo>
                    <a:pt x="32679" y="11322"/>
                  </a:lnTo>
                  <a:lnTo>
                    <a:pt x="32566" y="10925"/>
                  </a:lnTo>
                  <a:lnTo>
                    <a:pt x="32509" y="10755"/>
                  </a:lnTo>
                  <a:lnTo>
                    <a:pt x="32509" y="10584"/>
                  </a:lnTo>
                  <a:lnTo>
                    <a:pt x="32509" y="10509"/>
                  </a:lnTo>
                  <a:lnTo>
                    <a:pt x="32528" y="10433"/>
                  </a:lnTo>
                  <a:lnTo>
                    <a:pt x="32547" y="10358"/>
                  </a:lnTo>
                  <a:lnTo>
                    <a:pt x="32604" y="10301"/>
                  </a:lnTo>
                  <a:lnTo>
                    <a:pt x="32660" y="10225"/>
                  </a:lnTo>
                  <a:lnTo>
                    <a:pt x="32736" y="10169"/>
                  </a:lnTo>
                  <a:lnTo>
                    <a:pt x="32830" y="10112"/>
                  </a:lnTo>
                  <a:lnTo>
                    <a:pt x="32963" y="10055"/>
                  </a:lnTo>
                  <a:lnTo>
                    <a:pt x="32963" y="10055"/>
                  </a:lnTo>
                  <a:lnTo>
                    <a:pt x="33208" y="9923"/>
                  </a:lnTo>
                  <a:lnTo>
                    <a:pt x="33624" y="9753"/>
                  </a:lnTo>
                  <a:lnTo>
                    <a:pt x="33851" y="9677"/>
                  </a:lnTo>
                  <a:lnTo>
                    <a:pt x="34040" y="9621"/>
                  </a:lnTo>
                  <a:lnTo>
                    <a:pt x="34116" y="9602"/>
                  </a:lnTo>
                  <a:lnTo>
                    <a:pt x="34172" y="9621"/>
                  </a:lnTo>
                  <a:lnTo>
                    <a:pt x="34210" y="9621"/>
                  </a:lnTo>
                  <a:lnTo>
                    <a:pt x="34248" y="9658"/>
                  </a:lnTo>
                  <a:lnTo>
                    <a:pt x="34248" y="9658"/>
                  </a:lnTo>
                  <a:lnTo>
                    <a:pt x="34248" y="9658"/>
                  </a:lnTo>
                  <a:lnTo>
                    <a:pt x="34248" y="9658"/>
                  </a:lnTo>
                  <a:lnTo>
                    <a:pt x="34248" y="9658"/>
                  </a:lnTo>
                  <a:lnTo>
                    <a:pt x="34248" y="9658"/>
                  </a:lnTo>
                  <a:lnTo>
                    <a:pt x="34267" y="9658"/>
                  </a:lnTo>
                  <a:lnTo>
                    <a:pt x="34286" y="9658"/>
                  </a:lnTo>
                  <a:lnTo>
                    <a:pt x="34342" y="9696"/>
                  </a:lnTo>
                  <a:lnTo>
                    <a:pt x="34437" y="9791"/>
                  </a:lnTo>
                  <a:lnTo>
                    <a:pt x="34437" y="9791"/>
                  </a:lnTo>
                  <a:lnTo>
                    <a:pt x="34588" y="9923"/>
                  </a:lnTo>
                  <a:lnTo>
                    <a:pt x="34739" y="10017"/>
                  </a:lnTo>
                  <a:lnTo>
                    <a:pt x="35061" y="10206"/>
                  </a:lnTo>
                  <a:lnTo>
                    <a:pt x="35382" y="10377"/>
                  </a:lnTo>
                  <a:lnTo>
                    <a:pt x="35684" y="10566"/>
                  </a:lnTo>
                  <a:lnTo>
                    <a:pt x="35684" y="10566"/>
                  </a:lnTo>
                  <a:lnTo>
                    <a:pt x="36025" y="10811"/>
                  </a:lnTo>
                  <a:lnTo>
                    <a:pt x="36365" y="11057"/>
                  </a:lnTo>
                  <a:lnTo>
                    <a:pt x="36365" y="11057"/>
                  </a:lnTo>
                  <a:lnTo>
                    <a:pt x="36762" y="11359"/>
                  </a:lnTo>
                  <a:lnTo>
                    <a:pt x="36970" y="11529"/>
                  </a:lnTo>
                  <a:lnTo>
                    <a:pt x="37045" y="11605"/>
                  </a:lnTo>
                  <a:lnTo>
                    <a:pt x="37121" y="11718"/>
                  </a:lnTo>
                  <a:lnTo>
                    <a:pt x="37121" y="11718"/>
                  </a:lnTo>
                  <a:close/>
                  <a:moveTo>
                    <a:pt x="23550" y="17445"/>
                  </a:moveTo>
                  <a:lnTo>
                    <a:pt x="23550" y="17445"/>
                  </a:lnTo>
                  <a:lnTo>
                    <a:pt x="23645" y="17729"/>
                  </a:lnTo>
                  <a:lnTo>
                    <a:pt x="23701" y="18012"/>
                  </a:lnTo>
                  <a:lnTo>
                    <a:pt x="23758" y="18296"/>
                  </a:lnTo>
                  <a:lnTo>
                    <a:pt x="23758" y="18447"/>
                  </a:lnTo>
                  <a:lnTo>
                    <a:pt x="23758" y="18598"/>
                  </a:lnTo>
                  <a:lnTo>
                    <a:pt x="23758" y="18598"/>
                  </a:lnTo>
                  <a:lnTo>
                    <a:pt x="23739" y="18901"/>
                  </a:lnTo>
                  <a:lnTo>
                    <a:pt x="23720" y="19109"/>
                  </a:lnTo>
                  <a:lnTo>
                    <a:pt x="23664" y="19316"/>
                  </a:lnTo>
                  <a:lnTo>
                    <a:pt x="23607" y="19524"/>
                  </a:lnTo>
                  <a:lnTo>
                    <a:pt x="23531" y="19676"/>
                  </a:lnTo>
                  <a:lnTo>
                    <a:pt x="23475" y="19732"/>
                  </a:lnTo>
                  <a:lnTo>
                    <a:pt x="23418" y="19770"/>
                  </a:lnTo>
                  <a:lnTo>
                    <a:pt x="23361" y="19789"/>
                  </a:lnTo>
                  <a:lnTo>
                    <a:pt x="23286" y="19789"/>
                  </a:lnTo>
                  <a:lnTo>
                    <a:pt x="23286" y="19789"/>
                  </a:lnTo>
                  <a:lnTo>
                    <a:pt x="23115" y="19732"/>
                  </a:lnTo>
                  <a:lnTo>
                    <a:pt x="22983" y="19638"/>
                  </a:lnTo>
                  <a:lnTo>
                    <a:pt x="22870" y="19524"/>
                  </a:lnTo>
                  <a:lnTo>
                    <a:pt x="22756" y="19392"/>
                  </a:lnTo>
                  <a:lnTo>
                    <a:pt x="22756" y="19392"/>
                  </a:lnTo>
                  <a:lnTo>
                    <a:pt x="22719" y="19316"/>
                  </a:lnTo>
                  <a:lnTo>
                    <a:pt x="22681" y="19260"/>
                  </a:lnTo>
                  <a:lnTo>
                    <a:pt x="22662" y="19127"/>
                  </a:lnTo>
                  <a:lnTo>
                    <a:pt x="22681" y="18995"/>
                  </a:lnTo>
                  <a:lnTo>
                    <a:pt x="22719" y="18844"/>
                  </a:lnTo>
                  <a:lnTo>
                    <a:pt x="22719" y="18844"/>
                  </a:lnTo>
                  <a:lnTo>
                    <a:pt x="22870" y="18485"/>
                  </a:lnTo>
                  <a:lnTo>
                    <a:pt x="23059" y="18126"/>
                  </a:lnTo>
                  <a:lnTo>
                    <a:pt x="23248" y="17767"/>
                  </a:lnTo>
                  <a:lnTo>
                    <a:pt x="23475" y="17426"/>
                  </a:lnTo>
                  <a:lnTo>
                    <a:pt x="23475" y="17426"/>
                  </a:lnTo>
                  <a:lnTo>
                    <a:pt x="23437" y="17332"/>
                  </a:lnTo>
                  <a:lnTo>
                    <a:pt x="23437" y="17332"/>
                  </a:lnTo>
                  <a:lnTo>
                    <a:pt x="23437" y="17313"/>
                  </a:lnTo>
                  <a:lnTo>
                    <a:pt x="23475" y="17294"/>
                  </a:lnTo>
                  <a:lnTo>
                    <a:pt x="23475" y="17294"/>
                  </a:lnTo>
                  <a:lnTo>
                    <a:pt x="23494" y="17294"/>
                  </a:lnTo>
                  <a:lnTo>
                    <a:pt x="23512" y="17313"/>
                  </a:lnTo>
                  <a:lnTo>
                    <a:pt x="23531" y="17370"/>
                  </a:lnTo>
                  <a:lnTo>
                    <a:pt x="23531" y="17370"/>
                  </a:lnTo>
                  <a:lnTo>
                    <a:pt x="23550" y="17389"/>
                  </a:lnTo>
                  <a:lnTo>
                    <a:pt x="23569" y="17408"/>
                  </a:lnTo>
                  <a:lnTo>
                    <a:pt x="23569" y="17426"/>
                  </a:lnTo>
                  <a:lnTo>
                    <a:pt x="23550" y="17445"/>
                  </a:lnTo>
                  <a:lnTo>
                    <a:pt x="23550" y="17445"/>
                  </a:lnTo>
                  <a:close/>
                  <a:moveTo>
                    <a:pt x="22775" y="15064"/>
                  </a:moveTo>
                  <a:lnTo>
                    <a:pt x="22775" y="15064"/>
                  </a:lnTo>
                  <a:lnTo>
                    <a:pt x="22851" y="15253"/>
                  </a:lnTo>
                  <a:lnTo>
                    <a:pt x="22964" y="15461"/>
                  </a:lnTo>
                  <a:lnTo>
                    <a:pt x="23002" y="15574"/>
                  </a:lnTo>
                  <a:lnTo>
                    <a:pt x="23021" y="15688"/>
                  </a:lnTo>
                  <a:lnTo>
                    <a:pt x="23021" y="15782"/>
                  </a:lnTo>
                  <a:lnTo>
                    <a:pt x="23002" y="15895"/>
                  </a:lnTo>
                  <a:lnTo>
                    <a:pt x="23002" y="15895"/>
                  </a:lnTo>
                  <a:lnTo>
                    <a:pt x="22926" y="15971"/>
                  </a:lnTo>
                  <a:lnTo>
                    <a:pt x="22813" y="16047"/>
                  </a:lnTo>
                  <a:lnTo>
                    <a:pt x="22719" y="16103"/>
                  </a:lnTo>
                  <a:lnTo>
                    <a:pt x="22586" y="16141"/>
                  </a:lnTo>
                  <a:lnTo>
                    <a:pt x="22359" y="16198"/>
                  </a:lnTo>
                  <a:lnTo>
                    <a:pt x="22114" y="16236"/>
                  </a:lnTo>
                  <a:lnTo>
                    <a:pt x="22114" y="16236"/>
                  </a:lnTo>
                  <a:lnTo>
                    <a:pt x="21717" y="16292"/>
                  </a:lnTo>
                  <a:lnTo>
                    <a:pt x="21528" y="16311"/>
                  </a:lnTo>
                  <a:lnTo>
                    <a:pt x="21320" y="16330"/>
                  </a:lnTo>
                  <a:lnTo>
                    <a:pt x="21320" y="16330"/>
                  </a:lnTo>
                  <a:lnTo>
                    <a:pt x="21225" y="16311"/>
                  </a:lnTo>
                  <a:lnTo>
                    <a:pt x="21112" y="16311"/>
                  </a:lnTo>
                  <a:lnTo>
                    <a:pt x="21018" y="16274"/>
                  </a:lnTo>
                  <a:lnTo>
                    <a:pt x="20942" y="16236"/>
                  </a:lnTo>
                  <a:lnTo>
                    <a:pt x="20866" y="16179"/>
                  </a:lnTo>
                  <a:lnTo>
                    <a:pt x="20791" y="16122"/>
                  </a:lnTo>
                  <a:lnTo>
                    <a:pt x="20734" y="16028"/>
                  </a:lnTo>
                  <a:lnTo>
                    <a:pt x="20677" y="15933"/>
                  </a:lnTo>
                  <a:lnTo>
                    <a:pt x="20677" y="15933"/>
                  </a:lnTo>
                  <a:lnTo>
                    <a:pt x="20583" y="15744"/>
                  </a:lnTo>
                  <a:lnTo>
                    <a:pt x="20507" y="15555"/>
                  </a:lnTo>
                  <a:lnTo>
                    <a:pt x="20469" y="15442"/>
                  </a:lnTo>
                  <a:lnTo>
                    <a:pt x="20469" y="15347"/>
                  </a:lnTo>
                  <a:lnTo>
                    <a:pt x="20469" y="15234"/>
                  </a:lnTo>
                  <a:lnTo>
                    <a:pt x="20469" y="15121"/>
                  </a:lnTo>
                  <a:lnTo>
                    <a:pt x="20469" y="15121"/>
                  </a:lnTo>
                  <a:lnTo>
                    <a:pt x="20545" y="14969"/>
                  </a:lnTo>
                  <a:lnTo>
                    <a:pt x="20640" y="14856"/>
                  </a:lnTo>
                  <a:lnTo>
                    <a:pt x="20753" y="14743"/>
                  </a:lnTo>
                  <a:lnTo>
                    <a:pt x="20885" y="14648"/>
                  </a:lnTo>
                  <a:lnTo>
                    <a:pt x="21036" y="14572"/>
                  </a:lnTo>
                  <a:lnTo>
                    <a:pt x="21188" y="14497"/>
                  </a:lnTo>
                  <a:lnTo>
                    <a:pt x="21490" y="14383"/>
                  </a:lnTo>
                  <a:lnTo>
                    <a:pt x="21490" y="14383"/>
                  </a:lnTo>
                  <a:lnTo>
                    <a:pt x="21887" y="14232"/>
                  </a:lnTo>
                  <a:lnTo>
                    <a:pt x="22095" y="14194"/>
                  </a:lnTo>
                  <a:lnTo>
                    <a:pt x="22284" y="14157"/>
                  </a:lnTo>
                  <a:lnTo>
                    <a:pt x="22284" y="14157"/>
                  </a:lnTo>
                  <a:lnTo>
                    <a:pt x="22303" y="14138"/>
                  </a:lnTo>
                  <a:lnTo>
                    <a:pt x="22322" y="14138"/>
                  </a:lnTo>
                  <a:lnTo>
                    <a:pt x="22341" y="14157"/>
                  </a:lnTo>
                  <a:lnTo>
                    <a:pt x="22359" y="14157"/>
                  </a:lnTo>
                  <a:lnTo>
                    <a:pt x="22359" y="14157"/>
                  </a:lnTo>
                  <a:lnTo>
                    <a:pt x="22567" y="14610"/>
                  </a:lnTo>
                  <a:lnTo>
                    <a:pt x="22775" y="15064"/>
                  </a:lnTo>
                  <a:lnTo>
                    <a:pt x="22775" y="15064"/>
                  </a:lnTo>
                  <a:close/>
                  <a:moveTo>
                    <a:pt x="20148" y="321"/>
                  </a:moveTo>
                  <a:lnTo>
                    <a:pt x="20148" y="321"/>
                  </a:lnTo>
                  <a:lnTo>
                    <a:pt x="20167" y="397"/>
                  </a:lnTo>
                  <a:lnTo>
                    <a:pt x="20167" y="473"/>
                  </a:lnTo>
                  <a:lnTo>
                    <a:pt x="20148" y="624"/>
                  </a:lnTo>
                  <a:lnTo>
                    <a:pt x="20148" y="624"/>
                  </a:lnTo>
                  <a:lnTo>
                    <a:pt x="20073" y="1096"/>
                  </a:lnTo>
                  <a:lnTo>
                    <a:pt x="20073" y="1096"/>
                  </a:lnTo>
                  <a:lnTo>
                    <a:pt x="19997" y="1777"/>
                  </a:lnTo>
                  <a:lnTo>
                    <a:pt x="19921" y="2438"/>
                  </a:lnTo>
                  <a:lnTo>
                    <a:pt x="19921" y="2438"/>
                  </a:lnTo>
                  <a:lnTo>
                    <a:pt x="19902" y="2627"/>
                  </a:lnTo>
                  <a:lnTo>
                    <a:pt x="19865" y="2854"/>
                  </a:lnTo>
                  <a:lnTo>
                    <a:pt x="19827" y="2968"/>
                  </a:lnTo>
                  <a:lnTo>
                    <a:pt x="19789" y="3043"/>
                  </a:lnTo>
                  <a:lnTo>
                    <a:pt x="19732" y="3119"/>
                  </a:lnTo>
                  <a:lnTo>
                    <a:pt x="19695" y="3138"/>
                  </a:lnTo>
                  <a:lnTo>
                    <a:pt x="19657" y="3138"/>
                  </a:lnTo>
                  <a:lnTo>
                    <a:pt x="19657" y="3138"/>
                  </a:lnTo>
                  <a:lnTo>
                    <a:pt x="19543" y="3100"/>
                  </a:lnTo>
                  <a:lnTo>
                    <a:pt x="19468" y="3062"/>
                  </a:lnTo>
                  <a:lnTo>
                    <a:pt x="19316" y="2930"/>
                  </a:lnTo>
                  <a:lnTo>
                    <a:pt x="19165" y="2779"/>
                  </a:lnTo>
                  <a:lnTo>
                    <a:pt x="19014" y="2646"/>
                  </a:lnTo>
                  <a:lnTo>
                    <a:pt x="19014" y="2646"/>
                  </a:lnTo>
                  <a:lnTo>
                    <a:pt x="18844" y="2533"/>
                  </a:lnTo>
                  <a:lnTo>
                    <a:pt x="18674" y="2438"/>
                  </a:lnTo>
                  <a:lnTo>
                    <a:pt x="18523" y="2344"/>
                  </a:lnTo>
                  <a:lnTo>
                    <a:pt x="18447" y="2287"/>
                  </a:lnTo>
                  <a:lnTo>
                    <a:pt x="18371" y="2230"/>
                  </a:lnTo>
                  <a:lnTo>
                    <a:pt x="18371" y="2230"/>
                  </a:lnTo>
                  <a:lnTo>
                    <a:pt x="18315" y="2155"/>
                  </a:lnTo>
                  <a:lnTo>
                    <a:pt x="18277" y="2079"/>
                  </a:lnTo>
                  <a:lnTo>
                    <a:pt x="18201" y="1909"/>
                  </a:lnTo>
                  <a:lnTo>
                    <a:pt x="18164" y="1720"/>
                  </a:lnTo>
                  <a:lnTo>
                    <a:pt x="18126" y="1531"/>
                  </a:lnTo>
                  <a:lnTo>
                    <a:pt x="18126" y="1531"/>
                  </a:lnTo>
                  <a:lnTo>
                    <a:pt x="18069" y="1418"/>
                  </a:lnTo>
                  <a:lnTo>
                    <a:pt x="18031" y="1285"/>
                  </a:lnTo>
                  <a:lnTo>
                    <a:pt x="17993" y="1153"/>
                  </a:lnTo>
                  <a:lnTo>
                    <a:pt x="17956" y="1021"/>
                  </a:lnTo>
                  <a:lnTo>
                    <a:pt x="17956" y="1021"/>
                  </a:lnTo>
                  <a:lnTo>
                    <a:pt x="17956" y="870"/>
                  </a:lnTo>
                  <a:lnTo>
                    <a:pt x="17975" y="699"/>
                  </a:lnTo>
                  <a:lnTo>
                    <a:pt x="18069" y="397"/>
                  </a:lnTo>
                  <a:lnTo>
                    <a:pt x="18069" y="397"/>
                  </a:lnTo>
                  <a:lnTo>
                    <a:pt x="18107" y="208"/>
                  </a:lnTo>
                  <a:lnTo>
                    <a:pt x="18164" y="114"/>
                  </a:lnTo>
                  <a:lnTo>
                    <a:pt x="18182" y="95"/>
                  </a:lnTo>
                  <a:lnTo>
                    <a:pt x="18220" y="95"/>
                  </a:lnTo>
                  <a:lnTo>
                    <a:pt x="18220" y="95"/>
                  </a:lnTo>
                  <a:lnTo>
                    <a:pt x="18542" y="38"/>
                  </a:lnTo>
                  <a:lnTo>
                    <a:pt x="18882" y="0"/>
                  </a:lnTo>
                  <a:lnTo>
                    <a:pt x="19222" y="0"/>
                  </a:lnTo>
                  <a:lnTo>
                    <a:pt x="19562" y="38"/>
                  </a:lnTo>
                  <a:lnTo>
                    <a:pt x="19562" y="38"/>
                  </a:lnTo>
                  <a:lnTo>
                    <a:pt x="19713" y="76"/>
                  </a:lnTo>
                  <a:lnTo>
                    <a:pt x="19884" y="132"/>
                  </a:lnTo>
                  <a:lnTo>
                    <a:pt x="20035" y="208"/>
                  </a:lnTo>
                  <a:lnTo>
                    <a:pt x="20091" y="265"/>
                  </a:lnTo>
                  <a:lnTo>
                    <a:pt x="20148" y="321"/>
                  </a:lnTo>
                  <a:lnTo>
                    <a:pt x="20148" y="321"/>
                  </a:lnTo>
                  <a:close/>
                  <a:moveTo>
                    <a:pt x="17748" y="6143"/>
                  </a:moveTo>
                  <a:lnTo>
                    <a:pt x="17748" y="6143"/>
                  </a:lnTo>
                  <a:lnTo>
                    <a:pt x="17823" y="6256"/>
                  </a:lnTo>
                  <a:lnTo>
                    <a:pt x="17899" y="6370"/>
                  </a:lnTo>
                  <a:lnTo>
                    <a:pt x="17956" y="6521"/>
                  </a:lnTo>
                  <a:lnTo>
                    <a:pt x="17993" y="6691"/>
                  </a:lnTo>
                  <a:lnTo>
                    <a:pt x="18069" y="7069"/>
                  </a:lnTo>
                  <a:lnTo>
                    <a:pt x="18126" y="7466"/>
                  </a:lnTo>
                  <a:lnTo>
                    <a:pt x="18164" y="7882"/>
                  </a:lnTo>
                  <a:lnTo>
                    <a:pt x="18182" y="8279"/>
                  </a:lnTo>
                  <a:lnTo>
                    <a:pt x="18201" y="8940"/>
                  </a:lnTo>
                  <a:lnTo>
                    <a:pt x="18201" y="8940"/>
                  </a:lnTo>
                  <a:lnTo>
                    <a:pt x="18182" y="9299"/>
                  </a:lnTo>
                  <a:lnTo>
                    <a:pt x="18145" y="9488"/>
                  </a:lnTo>
                  <a:lnTo>
                    <a:pt x="18107" y="9658"/>
                  </a:lnTo>
                  <a:lnTo>
                    <a:pt x="18107" y="9658"/>
                  </a:lnTo>
                  <a:lnTo>
                    <a:pt x="18050" y="9772"/>
                  </a:lnTo>
                  <a:lnTo>
                    <a:pt x="17993" y="9904"/>
                  </a:lnTo>
                  <a:lnTo>
                    <a:pt x="17899" y="10017"/>
                  </a:lnTo>
                  <a:lnTo>
                    <a:pt x="17823" y="10112"/>
                  </a:lnTo>
                  <a:lnTo>
                    <a:pt x="17710" y="10206"/>
                  </a:lnTo>
                  <a:lnTo>
                    <a:pt x="17615" y="10282"/>
                  </a:lnTo>
                  <a:lnTo>
                    <a:pt x="17502" y="10358"/>
                  </a:lnTo>
                  <a:lnTo>
                    <a:pt x="17370" y="10414"/>
                  </a:lnTo>
                  <a:lnTo>
                    <a:pt x="17370" y="10414"/>
                  </a:lnTo>
                  <a:lnTo>
                    <a:pt x="17162" y="10471"/>
                  </a:lnTo>
                  <a:lnTo>
                    <a:pt x="16954" y="10509"/>
                  </a:lnTo>
                  <a:lnTo>
                    <a:pt x="16746" y="10528"/>
                  </a:lnTo>
                  <a:lnTo>
                    <a:pt x="16538" y="10547"/>
                  </a:lnTo>
                  <a:lnTo>
                    <a:pt x="16538" y="10547"/>
                  </a:lnTo>
                  <a:lnTo>
                    <a:pt x="16179" y="10566"/>
                  </a:lnTo>
                  <a:lnTo>
                    <a:pt x="15801" y="10566"/>
                  </a:lnTo>
                  <a:lnTo>
                    <a:pt x="15801" y="10566"/>
                  </a:lnTo>
                  <a:lnTo>
                    <a:pt x="15631" y="10566"/>
                  </a:lnTo>
                  <a:lnTo>
                    <a:pt x="15480" y="10547"/>
                  </a:lnTo>
                  <a:lnTo>
                    <a:pt x="15328" y="10509"/>
                  </a:lnTo>
                  <a:lnTo>
                    <a:pt x="15196" y="10452"/>
                  </a:lnTo>
                  <a:lnTo>
                    <a:pt x="15064" y="10358"/>
                  </a:lnTo>
                  <a:lnTo>
                    <a:pt x="14950" y="10263"/>
                  </a:lnTo>
                  <a:lnTo>
                    <a:pt x="14856" y="10150"/>
                  </a:lnTo>
                  <a:lnTo>
                    <a:pt x="14761" y="9999"/>
                  </a:lnTo>
                  <a:lnTo>
                    <a:pt x="14761" y="9999"/>
                  </a:lnTo>
                  <a:lnTo>
                    <a:pt x="14610" y="9734"/>
                  </a:lnTo>
                  <a:lnTo>
                    <a:pt x="14459" y="9469"/>
                  </a:lnTo>
                  <a:lnTo>
                    <a:pt x="14383" y="9337"/>
                  </a:lnTo>
                  <a:lnTo>
                    <a:pt x="14327" y="9205"/>
                  </a:lnTo>
                  <a:lnTo>
                    <a:pt x="14289" y="9054"/>
                  </a:lnTo>
                  <a:lnTo>
                    <a:pt x="14270" y="8902"/>
                  </a:lnTo>
                  <a:lnTo>
                    <a:pt x="14270" y="8902"/>
                  </a:lnTo>
                  <a:lnTo>
                    <a:pt x="14270" y="8770"/>
                  </a:lnTo>
                  <a:lnTo>
                    <a:pt x="14270" y="8619"/>
                  </a:lnTo>
                  <a:lnTo>
                    <a:pt x="14308" y="8354"/>
                  </a:lnTo>
                  <a:lnTo>
                    <a:pt x="14308" y="8354"/>
                  </a:lnTo>
                  <a:lnTo>
                    <a:pt x="14365" y="7919"/>
                  </a:lnTo>
                  <a:lnTo>
                    <a:pt x="14383" y="7712"/>
                  </a:lnTo>
                  <a:lnTo>
                    <a:pt x="14421" y="7504"/>
                  </a:lnTo>
                  <a:lnTo>
                    <a:pt x="14421" y="7504"/>
                  </a:lnTo>
                  <a:lnTo>
                    <a:pt x="14459" y="7371"/>
                  </a:lnTo>
                  <a:lnTo>
                    <a:pt x="14535" y="7239"/>
                  </a:lnTo>
                  <a:lnTo>
                    <a:pt x="14610" y="7107"/>
                  </a:lnTo>
                  <a:lnTo>
                    <a:pt x="14705" y="6993"/>
                  </a:lnTo>
                  <a:lnTo>
                    <a:pt x="14913" y="6785"/>
                  </a:lnTo>
                  <a:lnTo>
                    <a:pt x="15121" y="6578"/>
                  </a:lnTo>
                  <a:lnTo>
                    <a:pt x="15121" y="6578"/>
                  </a:lnTo>
                  <a:lnTo>
                    <a:pt x="15404" y="6313"/>
                  </a:lnTo>
                  <a:lnTo>
                    <a:pt x="15574" y="6162"/>
                  </a:lnTo>
                  <a:lnTo>
                    <a:pt x="15631" y="6124"/>
                  </a:lnTo>
                  <a:lnTo>
                    <a:pt x="15688" y="6124"/>
                  </a:lnTo>
                  <a:lnTo>
                    <a:pt x="15688" y="6124"/>
                  </a:lnTo>
                  <a:lnTo>
                    <a:pt x="15820" y="6011"/>
                  </a:lnTo>
                  <a:lnTo>
                    <a:pt x="15820" y="6011"/>
                  </a:lnTo>
                  <a:lnTo>
                    <a:pt x="15839" y="5973"/>
                  </a:lnTo>
                  <a:lnTo>
                    <a:pt x="15839" y="5973"/>
                  </a:lnTo>
                  <a:lnTo>
                    <a:pt x="16085" y="5878"/>
                  </a:lnTo>
                  <a:lnTo>
                    <a:pt x="16330" y="5822"/>
                  </a:lnTo>
                  <a:lnTo>
                    <a:pt x="16576" y="5765"/>
                  </a:lnTo>
                  <a:lnTo>
                    <a:pt x="16822" y="5746"/>
                  </a:lnTo>
                  <a:lnTo>
                    <a:pt x="16822" y="5746"/>
                  </a:lnTo>
                  <a:lnTo>
                    <a:pt x="16954" y="5746"/>
                  </a:lnTo>
                  <a:lnTo>
                    <a:pt x="17086" y="5765"/>
                  </a:lnTo>
                  <a:lnTo>
                    <a:pt x="17219" y="5784"/>
                  </a:lnTo>
                  <a:lnTo>
                    <a:pt x="17351" y="5822"/>
                  </a:lnTo>
                  <a:lnTo>
                    <a:pt x="17464" y="5878"/>
                  </a:lnTo>
                  <a:lnTo>
                    <a:pt x="17559" y="5954"/>
                  </a:lnTo>
                  <a:lnTo>
                    <a:pt x="17672" y="6029"/>
                  </a:lnTo>
                  <a:lnTo>
                    <a:pt x="17748" y="6143"/>
                  </a:lnTo>
                  <a:lnTo>
                    <a:pt x="17748" y="6143"/>
                  </a:lnTo>
                  <a:close/>
                  <a:moveTo>
                    <a:pt x="3818" y="5916"/>
                  </a:moveTo>
                  <a:lnTo>
                    <a:pt x="3818" y="5916"/>
                  </a:lnTo>
                  <a:lnTo>
                    <a:pt x="3856" y="6275"/>
                  </a:lnTo>
                  <a:lnTo>
                    <a:pt x="3875" y="6426"/>
                  </a:lnTo>
                  <a:lnTo>
                    <a:pt x="3856" y="6559"/>
                  </a:lnTo>
                  <a:lnTo>
                    <a:pt x="3818" y="6691"/>
                  </a:lnTo>
                  <a:lnTo>
                    <a:pt x="3761" y="6823"/>
                  </a:lnTo>
                  <a:lnTo>
                    <a:pt x="3686" y="6974"/>
                  </a:lnTo>
                  <a:lnTo>
                    <a:pt x="3572" y="7145"/>
                  </a:lnTo>
                  <a:lnTo>
                    <a:pt x="3572" y="7145"/>
                  </a:lnTo>
                  <a:lnTo>
                    <a:pt x="3251" y="7504"/>
                  </a:lnTo>
                  <a:lnTo>
                    <a:pt x="2911" y="7863"/>
                  </a:lnTo>
                  <a:lnTo>
                    <a:pt x="2552" y="8184"/>
                  </a:lnTo>
                  <a:lnTo>
                    <a:pt x="2193" y="8505"/>
                  </a:lnTo>
                  <a:lnTo>
                    <a:pt x="2193" y="8505"/>
                  </a:lnTo>
                  <a:lnTo>
                    <a:pt x="2060" y="8619"/>
                  </a:lnTo>
                  <a:lnTo>
                    <a:pt x="2060" y="8619"/>
                  </a:lnTo>
                  <a:lnTo>
                    <a:pt x="1758" y="8865"/>
                  </a:lnTo>
                  <a:lnTo>
                    <a:pt x="1663" y="8921"/>
                  </a:lnTo>
                  <a:lnTo>
                    <a:pt x="1588" y="8959"/>
                  </a:lnTo>
                  <a:lnTo>
                    <a:pt x="1493" y="8978"/>
                  </a:lnTo>
                  <a:lnTo>
                    <a:pt x="1399" y="8978"/>
                  </a:lnTo>
                  <a:lnTo>
                    <a:pt x="1399" y="8978"/>
                  </a:lnTo>
                  <a:lnTo>
                    <a:pt x="1361" y="8959"/>
                  </a:lnTo>
                  <a:lnTo>
                    <a:pt x="1323" y="8921"/>
                  </a:lnTo>
                  <a:lnTo>
                    <a:pt x="1285" y="8846"/>
                  </a:lnTo>
                  <a:lnTo>
                    <a:pt x="1267" y="8770"/>
                  </a:lnTo>
                  <a:lnTo>
                    <a:pt x="1229" y="8562"/>
                  </a:lnTo>
                  <a:lnTo>
                    <a:pt x="1229" y="8316"/>
                  </a:lnTo>
                  <a:lnTo>
                    <a:pt x="1267" y="7825"/>
                  </a:lnTo>
                  <a:lnTo>
                    <a:pt x="1285" y="7485"/>
                  </a:lnTo>
                  <a:lnTo>
                    <a:pt x="1285" y="7485"/>
                  </a:lnTo>
                  <a:lnTo>
                    <a:pt x="1342" y="7012"/>
                  </a:lnTo>
                  <a:lnTo>
                    <a:pt x="1418" y="6540"/>
                  </a:lnTo>
                  <a:lnTo>
                    <a:pt x="1531" y="6067"/>
                  </a:lnTo>
                  <a:lnTo>
                    <a:pt x="1663" y="5614"/>
                  </a:lnTo>
                  <a:lnTo>
                    <a:pt x="1663" y="5614"/>
                  </a:lnTo>
                  <a:lnTo>
                    <a:pt x="1531" y="5689"/>
                  </a:lnTo>
                  <a:lnTo>
                    <a:pt x="1342" y="5822"/>
                  </a:lnTo>
                  <a:lnTo>
                    <a:pt x="1248" y="5859"/>
                  </a:lnTo>
                  <a:lnTo>
                    <a:pt x="1153" y="5897"/>
                  </a:lnTo>
                  <a:lnTo>
                    <a:pt x="1078" y="5897"/>
                  </a:lnTo>
                  <a:lnTo>
                    <a:pt x="1059" y="5878"/>
                  </a:lnTo>
                  <a:lnTo>
                    <a:pt x="1040" y="5859"/>
                  </a:lnTo>
                  <a:lnTo>
                    <a:pt x="1040" y="5859"/>
                  </a:lnTo>
                  <a:lnTo>
                    <a:pt x="1040" y="5822"/>
                  </a:lnTo>
                  <a:lnTo>
                    <a:pt x="1059" y="5803"/>
                  </a:lnTo>
                  <a:lnTo>
                    <a:pt x="1078" y="5803"/>
                  </a:lnTo>
                  <a:lnTo>
                    <a:pt x="1115" y="5822"/>
                  </a:lnTo>
                  <a:lnTo>
                    <a:pt x="1115" y="5822"/>
                  </a:lnTo>
                  <a:lnTo>
                    <a:pt x="1267" y="5765"/>
                  </a:lnTo>
                  <a:lnTo>
                    <a:pt x="1418" y="5689"/>
                  </a:lnTo>
                  <a:lnTo>
                    <a:pt x="1720" y="5500"/>
                  </a:lnTo>
                  <a:lnTo>
                    <a:pt x="1720" y="5500"/>
                  </a:lnTo>
                  <a:lnTo>
                    <a:pt x="1815" y="5236"/>
                  </a:lnTo>
                  <a:lnTo>
                    <a:pt x="1815" y="5236"/>
                  </a:lnTo>
                  <a:lnTo>
                    <a:pt x="1834" y="5217"/>
                  </a:lnTo>
                  <a:lnTo>
                    <a:pt x="1871" y="5217"/>
                  </a:lnTo>
                  <a:lnTo>
                    <a:pt x="1871" y="5217"/>
                  </a:lnTo>
                  <a:lnTo>
                    <a:pt x="1890" y="5236"/>
                  </a:lnTo>
                  <a:lnTo>
                    <a:pt x="1890" y="5273"/>
                  </a:lnTo>
                  <a:lnTo>
                    <a:pt x="1890" y="5273"/>
                  </a:lnTo>
                  <a:lnTo>
                    <a:pt x="1834" y="5425"/>
                  </a:lnTo>
                  <a:lnTo>
                    <a:pt x="1834" y="5425"/>
                  </a:lnTo>
                  <a:lnTo>
                    <a:pt x="2193" y="5179"/>
                  </a:lnTo>
                  <a:lnTo>
                    <a:pt x="2193" y="5179"/>
                  </a:lnTo>
                  <a:lnTo>
                    <a:pt x="2627" y="4876"/>
                  </a:lnTo>
                  <a:lnTo>
                    <a:pt x="2627" y="4876"/>
                  </a:lnTo>
                  <a:lnTo>
                    <a:pt x="2911" y="4687"/>
                  </a:lnTo>
                  <a:lnTo>
                    <a:pt x="3062" y="4612"/>
                  </a:lnTo>
                  <a:lnTo>
                    <a:pt x="3232" y="4555"/>
                  </a:lnTo>
                  <a:lnTo>
                    <a:pt x="3232" y="4555"/>
                  </a:lnTo>
                  <a:lnTo>
                    <a:pt x="3327" y="4555"/>
                  </a:lnTo>
                  <a:lnTo>
                    <a:pt x="3402" y="4593"/>
                  </a:lnTo>
                  <a:lnTo>
                    <a:pt x="3478" y="4650"/>
                  </a:lnTo>
                  <a:lnTo>
                    <a:pt x="3535" y="4706"/>
                  </a:lnTo>
                  <a:lnTo>
                    <a:pt x="3591" y="4782"/>
                  </a:lnTo>
                  <a:lnTo>
                    <a:pt x="3629" y="4876"/>
                  </a:lnTo>
                  <a:lnTo>
                    <a:pt x="3705" y="5084"/>
                  </a:lnTo>
                  <a:lnTo>
                    <a:pt x="3742" y="5311"/>
                  </a:lnTo>
                  <a:lnTo>
                    <a:pt x="3780" y="5538"/>
                  </a:lnTo>
                  <a:lnTo>
                    <a:pt x="3818" y="5916"/>
                  </a:lnTo>
                  <a:lnTo>
                    <a:pt x="3818" y="5916"/>
                  </a:lnTo>
                  <a:close/>
                  <a:moveTo>
                    <a:pt x="7674" y="5784"/>
                  </a:moveTo>
                  <a:lnTo>
                    <a:pt x="7674" y="5784"/>
                  </a:lnTo>
                  <a:lnTo>
                    <a:pt x="7693" y="5973"/>
                  </a:lnTo>
                  <a:lnTo>
                    <a:pt x="7712" y="6181"/>
                  </a:lnTo>
                  <a:lnTo>
                    <a:pt x="7693" y="6389"/>
                  </a:lnTo>
                  <a:lnTo>
                    <a:pt x="7655" y="6596"/>
                  </a:lnTo>
                  <a:lnTo>
                    <a:pt x="7617" y="6804"/>
                  </a:lnTo>
                  <a:lnTo>
                    <a:pt x="7541" y="7012"/>
                  </a:lnTo>
                  <a:lnTo>
                    <a:pt x="7409" y="7390"/>
                  </a:lnTo>
                  <a:lnTo>
                    <a:pt x="7409" y="7390"/>
                  </a:lnTo>
                  <a:lnTo>
                    <a:pt x="7296" y="7636"/>
                  </a:lnTo>
                  <a:lnTo>
                    <a:pt x="7220" y="7787"/>
                  </a:lnTo>
                  <a:lnTo>
                    <a:pt x="7126" y="7938"/>
                  </a:lnTo>
                  <a:lnTo>
                    <a:pt x="7031" y="8071"/>
                  </a:lnTo>
                  <a:lnTo>
                    <a:pt x="6918" y="8184"/>
                  </a:lnTo>
                  <a:lnTo>
                    <a:pt x="6861" y="8222"/>
                  </a:lnTo>
                  <a:lnTo>
                    <a:pt x="6804" y="8241"/>
                  </a:lnTo>
                  <a:lnTo>
                    <a:pt x="6767" y="8241"/>
                  </a:lnTo>
                  <a:lnTo>
                    <a:pt x="6710" y="8222"/>
                  </a:lnTo>
                  <a:lnTo>
                    <a:pt x="6710" y="8222"/>
                  </a:lnTo>
                  <a:lnTo>
                    <a:pt x="6615" y="8165"/>
                  </a:lnTo>
                  <a:lnTo>
                    <a:pt x="6521" y="8071"/>
                  </a:lnTo>
                  <a:lnTo>
                    <a:pt x="6389" y="7882"/>
                  </a:lnTo>
                  <a:lnTo>
                    <a:pt x="6389" y="7882"/>
                  </a:lnTo>
                  <a:lnTo>
                    <a:pt x="6029" y="7315"/>
                  </a:lnTo>
                  <a:lnTo>
                    <a:pt x="6029" y="7315"/>
                  </a:lnTo>
                  <a:lnTo>
                    <a:pt x="5840" y="7031"/>
                  </a:lnTo>
                  <a:lnTo>
                    <a:pt x="5689" y="6748"/>
                  </a:lnTo>
                  <a:lnTo>
                    <a:pt x="5557" y="6426"/>
                  </a:lnTo>
                  <a:lnTo>
                    <a:pt x="5462" y="6105"/>
                  </a:lnTo>
                  <a:lnTo>
                    <a:pt x="5406" y="5784"/>
                  </a:lnTo>
                  <a:lnTo>
                    <a:pt x="5387" y="5444"/>
                  </a:lnTo>
                  <a:lnTo>
                    <a:pt x="5387" y="5103"/>
                  </a:lnTo>
                  <a:lnTo>
                    <a:pt x="5444" y="4763"/>
                  </a:lnTo>
                  <a:lnTo>
                    <a:pt x="5444" y="4763"/>
                  </a:lnTo>
                  <a:lnTo>
                    <a:pt x="5425" y="4744"/>
                  </a:lnTo>
                  <a:lnTo>
                    <a:pt x="5425" y="4744"/>
                  </a:lnTo>
                  <a:lnTo>
                    <a:pt x="5425" y="4555"/>
                  </a:lnTo>
                  <a:lnTo>
                    <a:pt x="5425" y="4555"/>
                  </a:lnTo>
                  <a:lnTo>
                    <a:pt x="5462" y="4309"/>
                  </a:lnTo>
                  <a:lnTo>
                    <a:pt x="5538" y="4064"/>
                  </a:lnTo>
                  <a:lnTo>
                    <a:pt x="5538" y="4064"/>
                  </a:lnTo>
                  <a:lnTo>
                    <a:pt x="5670" y="3856"/>
                  </a:lnTo>
                  <a:lnTo>
                    <a:pt x="5746" y="3742"/>
                  </a:lnTo>
                  <a:lnTo>
                    <a:pt x="5822" y="3629"/>
                  </a:lnTo>
                  <a:lnTo>
                    <a:pt x="5935" y="3553"/>
                  </a:lnTo>
                  <a:lnTo>
                    <a:pt x="6029" y="3497"/>
                  </a:lnTo>
                  <a:lnTo>
                    <a:pt x="6143" y="3478"/>
                  </a:lnTo>
                  <a:lnTo>
                    <a:pt x="6218" y="3478"/>
                  </a:lnTo>
                  <a:lnTo>
                    <a:pt x="6275" y="3516"/>
                  </a:lnTo>
                  <a:lnTo>
                    <a:pt x="6275" y="3516"/>
                  </a:lnTo>
                  <a:lnTo>
                    <a:pt x="6351" y="3553"/>
                  </a:lnTo>
                  <a:lnTo>
                    <a:pt x="6407" y="3610"/>
                  </a:lnTo>
                  <a:lnTo>
                    <a:pt x="6521" y="3742"/>
                  </a:lnTo>
                  <a:lnTo>
                    <a:pt x="6521" y="3742"/>
                  </a:lnTo>
                  <a:lnTo>
                    <a:pt x="6729" y="4007"/>
                  </a:lnTo>
                  <a:lnTo>
                    <a:pt x="6918" y="4272"/>
                  </a:lnTo>
                  <a:lnTo>
                    <a:pt x="6918" y="4272"/>
                  </a:lnTo>
                  <a:lnTo>
                    <a:pt x="7145" y="4631"/>
                  </a:lnTo>
                  <a:lnTo>
                    <a:pt x="7371" y="4990"/>
                  </a:lnTo>
                  <a:lnTo>
                    <a:pt x="7466" y="5179"/>
                  </a:lnTo>
                  <a:lnTo>
                    <a:pt x="7541" y="5368"/>
                  </a:lnTo>
                  <a:lnTo>
                    <a:pt x="7617" y="5576"/>
                  </a:lnTo>
                  <a:lnTo>
                    <a:pt x="7674" y="5784"/>
                  </a:lnTo>
                  <a:lnTo>
                    <a:pt x="7674" y="5784"/>
                  </a:lnTo>
                  <a:close/>
                  <a:moveTo>
                    <a:pt x="13457" y="18031"/>
                  </a:moveTo>
                  <a:lnTo>
                    <a:pt x="13457" y="18031"/>
                  </a:lnTo>
                  <a:lnTo>
                    <a:pt x="13476" y="18239"/>
                  </a:lnTo>
                  <a:lnTo>
                    <a:pt x="13495" y="18466"/>
                  </a:lnTo>
                  <a:lnTo>
                    <a:pt x="13495" y="18882"/>
                  </a:lnTo>
                  <a:lnTo>
                    <a:pt x="13495" y="18882"/>
                  </a:lnTo>
                  <a:lnTo>
                    <a:pt x="13476" y="19165"/>
                  </a:lnTo>
                  <a:lnTo>
                    <a:pt x="13457" y="19354"/>
                  </a:lnTo>
                  <a:lnTo>
                    <a:pt x="13438" y="19562"/>
                  </a:lnTo>
                  <a:lnTo>
                    <a:pt x="13401" y="19732"/>
                  </a:lnTo>
                  <a:lnTo>
                    <a:pt x="13325" y="19884"/>
                  </a:lnTo>
                  <a:lnTo>
                    <a:pt x="13287" y="19940"/>
                  </a:lnTo>
                  <a:lnTo>
                    <a:pt x="13249" y="19978"/>
                  </a:lnTo>
                  <a:lnTo>
                    <a:pt x="13193" y="19978"/>
                  </a:lnTo>
                  <a:lnTo>
                    <a:pt x="13117" y="19978"/>
                  </a:lnTo>
                  <a:lnTo>
                    <a:pt x="13117" y="19978"/>
                  </a:lnTo>
                  <a:lnTo>
                    <a:pt x="13098" y="19940"/>
                  </a:lnTo>
                  <a:lnTo>
                    <a:pt x="13060" y="19902"/>
                  </a:lnTo>
                  <a:lnTo>
                    <a:pt x="13060" y="19902"/>
                  </a:lnTo>
                  <a:lnTo>
                    <a:pt x="12890" y="19581"/>
                  </a:lnTo>
                  <a:lnTo>
                    <a:pt x="12890" y="19581"/>
                  </a:lnTo>
                  <a:lnTo>
                    <a:pt x="12796" y="19449"/>
                  </a:lnTo>
                  <a:lnTo>
                    <a:pt x="12701" y="19316"/>
                  </a:lnTo>
                  <a:lnTo>
                    <a:pt x="12512" y="19071"/>
                  </a:lnTo>
                  <a:lnTo>
                    <a:pt x="12512" y="19071"/>
                  </a:lnTo>
                  <a:lnTo>
                    <a:pt x="12361" y="18806"/>
                  </a:lnTo>
                  <a:lnTo>
                    <a:pt x="12229" y="18542"/>
                  </a:lnTo>
                  <a:lnTo>
                    <a:pt x="12229" y="18542"/>
                  </a:lnTo>
                  <a:lnTo>
                    <a:pt x="12078" y="18258"/>
                  </a:lnTo>
                  <a:lnTo>
                    <a:pt x="11945" y="17975"/>
                  </a:lnTo>
                  <a:lnTo>
                    <a:pt x="11945" y="17975"/>
                  </a:lnTo>
                  <a:lnTo>
                    <a:pt x="11889" y="17842"/>
                  </a:lnTo>
                  <a:lnTo>
                    <a:pt x="11870" y="17710"/>
                  </a:lnTo>
                  <a:lnTo>
                    <a:pt x="11870" y="17578"/>
                  </a:lnTo>
                  <a:lnTo>
                    <a:pt x="11870" y="17426"/>
                  </a:lnTo>
                  <a:lnTo>
                    <a:pt x="11908" y="17294"/>
                  </a:lnTo>
                  <a:lnTo>
                    <a:pt x="11945" y="17143"/>
                  </a:lnTo>
                  <a:lnTo>
                    <a:pt x="12040" y="16878"/>
                  </a:lnTo>
                  <a:lnTo>
                    <a:pt x="12040" y="16878"/>
                  </a:lnTo>
                  <a:lnTo>
                    <a:pt x="12078" y="16803"/>
                  </a:lnTo>
                  <a:lnTo>
                    <a:pt x="12115" y="16727"/>
                  </a:lnTo>
                  <a:lnTo>
                    <a:pt x="12248" y="16614"/>
                  </a:lnTo>
                  <a:lnTo>
                    <a:pt x="12380" y="16500"/>
                  </a:lnTo>
                  <a:lnTo>
                    <a:pt x="12531" y="16406"/>
                  </a:lnTo>
                  <a:lnTo>
                    <a:pt x="12531" y="16406"/>
                  </a:lnTo>
                  <a:lnTo>
                    <a:pt x="12909" y="16179"/>
                  </a:lnTo>
                  <a:lnTo>
                    <a:pt x="12909" y="16179"/>
                  </a:lnTo>
                  <a:lnTo>
                    <a:pt x="12928" y="16179"/>
                  </a:lnTo>
                  <a:lnTo>
                    <a:pt x="12947" y="16179"/>
                  </a:lnTo>
                  <a:lnTo>
                    <a:pt x="12947" y="16179"/>
                  </a:lnTo>
                  <a:lnTo>
                    <a:pt x="12966" y="16198"/>
                  </a:lnTo>
                  <a:lnTo>
                    <a:pt x="12966" y="16198"/>
                  </a:lnTo>
                  <a:lnTo>
                    <a:pt x="12985" y="16217"/>
                  </a:lnTo>
                  <a:lnTo>
                    <a:pt x="13004" y="16255"/>
                  </a:lnTo>
                  <a:lnTo>
                    <a:pt x="13004" y="16255"/>
                  </a:lnTo>
                  <a:lnTo>
                    <a:pt x="13023" y="16274"/>
                  </a:lnTo>
                  <a:lnTo>
                    <a:pt x="13023" y="16274"/>
                  </a:lnTo>
                  <a:lnTo>
                    <a:pt x="13098" y="16500"/>
                  </a:lnTo>
                  <a:lnTo>
                    <a:pt x="13174" y="16746"/>
                  </a:lnTo>
                  <a:lnTo>
                    <a:pt x="13287" y="17219"/>
                  </a:lnTo>
                  <a:lnTo>
                    <a:pt x="13287" y="17219"/>
                  </a:lnTo>
                  <a:lnTo>
                    <a:pt x="13382" y="17634"/>
                  </a:lnTo>
                  <a:lnTo>
                    <a:pt x="13457" y="18031"/>
                  </a:lnTo>
                  <a:lnTo>
                    <a:pt x="13457" y="18031"/>
                  </a:lnTo>
                  <a:close/>
                  <a:moveTo>
                    <a:pt x="10150" y="31885"/>
                  </a:moveTo>
                  <a:lnTo>
                    <a:pt x="10150" y="31885"/>
                  </a:lnTo>
                  <a:lnTo>
                    <a:pt x="10225" y="32226"/>
                  </a:lnTo>
                  <a:lnTo>
                    <a:pt x="10282" y="32566"/>
                  </a:lnTo>
                  <a:lnTo>
                    <a:pt x="10282" y="32755"/>
                  </a:lnTo>
                  <a:lnTo>
                    <a:pt x="10282" y="32925"/>
                  </a:lnTo>
                  <a:lnTo>
                    <a:pt x="10263" y="33095"/>
                  </a:lnTo>
                  <a:lnTo>
                    <a:pt x="10244" y="33284"/>
                  </a:lnTo>
                  <a:lnTo>
                    <a:pt x="10244" y="33284"/>
                  </a:lnTo>
                  <a:lnTo>
                    <a:pt x="10206" y="33397"/>
                  </a:lnTo>
                  <a:lnTo>
                    <a:pt x="10169" y="33492"/>
                  </a:lnTo>
                  <a:lnTo>
                    <a:pt x="10112" y="33549"/>
                  </a:lnTo>
                  <a:lnTo>
                    <a:pt x="10055" y="33586"/>
                  </a:lnTo>
                  <a:lnTo>
                    <a:pt x="9980" y="33586"/>
                  </a:lnTo>
                  <a:lnTo>
                    <a:pt x="9885" y="33605"/>
                  </a:lnTo>
                  <a:lnTo>
                    <a:pt x="9677" y="33624"/>
                  </a:lnTo>
                  <a:lnTo>
                    <a:pt x="9677" y="33624"/>
                  </a:lnTo>
                  <a:lnTo>
                    <a:pt x="9148" y="33662"/>
                  </a:lnTo>
                  <a:lnTo>
                    <a:pt x="8619" y="33700"/>
                  </a:lnTo>
                  <a:lnTo>
                    <a:pt x="8619" y="33700"/>
                  </a:lnTo>
                  <a:lnTo>
                    <a:pt x="8487" y="33700"/>
                  </a:lnTo>
                  <a:lnTo>
                    <a:pt x="8373" y="33662"/>
                  </a:lnTo>
                  <a:lnTo>
                    <a:pt x="8260" y="33605"/>
                  </a:lnTo>
                  <a:lnTo>
                    <a:pt x="8203" y="33567"/>
                  </a:lnTo>
                  <a:lnTo>
                    <a:pt x="8165" y="33511"/>
                  </a:lnTo>
                  <a:lnTo>
                    <a:pt x="8165" y="33511"/>
                  </a:lnTo>
                  <a:lnTo>
                    <a:pt x="8052" y="33341"/>
                  </a:lnTo>
                  <a:lnTo>
                    <a:pt x="7976" y="33152"/>
                  </a:lnTo>
                  <a:lnTo>
                    <a:pt x="7806" y="32774"/>
                  </a:lnTo>
                  <a:lnTo>
                    <a:pt x="7806" y="32774"/>
                  </a:lnTo>
                  <a:lnTo>
                    <a:pt x="7560" y="32226"/>
                  </a:lnTo>
                  <a:lnTo>
                    <a:pt x="7466" y="31980"/>
                  </a:lnTo>
                  <a:lnTo>
                    <a:pt x="7409" y="31734"/>
                  </a:lnTo>
                  <a:lnTo>
                    <a:pt x="7390" y="31621"/>
                  </a:lnTo>
                  <a:lnTo>
                    <a:pt x="7390" y="31488"/>
                  </a:lnTo>
                  <a:lnTo>
                    <a:pt x="7409" y="31375"/>
                  </a:lnTo>
                  <a:lnTo>
                    <a:pt x="7447" y="31243"/>
                  </a:lnTo>
                  <a:lnTo>
                    <a:pt x="7504" y="31129"/>
                  </a:lnTo>
                  <a:lnTo>
                    <a:pt x="7579" y="30997"/>
                  </a:lnTo>
                  <a:lnTo>
                    <a:pt x="7655" y="30865"/>
                  </a:lnTo>
                  <a:lnTo>
                    <a:pt x="7787" y="30732"/>
                  </a:lnTo>
                  <a:lnTo>
                    <a:pt x="7787" y="30732"/>
                  </a:lnTo>
                  <a:lnTo>
                    <a:pt x="7920" y="30581"/>
                  </a:lnTo>
                  <a:lnTo>
                    <a:pt x="8090" y="30430"/>
                  </a:lnTo>
                  <a:lnTo>
                    <a:pt x="8430" y="30184"/>
                  </a:lnTo>
                  <a:lnTo>
                    <a:pt x="8789" y="29939"/>
                  </a:lnTo>
                  <a:lnTo>
                    <a:pt x="9129" y="29712"/>
                  </a:lnTo>
                  <a:lnTo>
                    <a:pt x="9129" y="29712"/>
                  </a:lnTo>
                  <a:lnTo>
                    <a:pt x="9413" y="29523"/>
                  </a:lnTo>
                  <a:lnTo>
                    <a:pt x="9696" y="29334"/>
                  </a:lnTo>
                  <a:lnTo>
                    <a:pt x="9696" y="29334"/>
                  </a:lnTo>
                  <a:lnTo>
                    <a:pt x="9791" y="29296"/>
                  </a:lnTo>
                  <a:lnTo>
                    <a:pt x="9828" y="29296"/>
                  </a:lnTo>
                  <a:lnTo>
                    <a:pt x="9828" y="29296"/>
                  </a:lnTo>
                  <a:lnTo>
                    <a:pt x="9847" y="29334"/>
                  </a:lnTo>
                  <a:lnTo>
                    <a:pt x="9847" y="29334"/>
                  </a:lnTo>
                  <a:lnTo>
                    <a:pt x="9866" y="29353"/>
                  </a:lnTo>
                  <a:lnTo>
                    <a:pt x="9866" y="29372"/>
                  </a:lnTo>
                  <a:lnTo>
                    <a:pt x="9866" y="29372"/>
                  </a:lnTo>
                  <a:lnTo>
                    <a:pt x="9885" y="29901"/>
                  </a:lnTo>
                  <a:lnTo>
                    <a:pt x="9885" y="29901"/>
                  </a:lnTo>
                  <a:lnTo>
                    <a:pt x="9904" y="30222"/>
                  </a:lnTo>
                  <a:lnTo>
                    <a:pt x="9942" y="30562"/>
                  </a:lnTo>
                  <a:lnTo>
                    <a:pt x="10055" y="31224"/>
                  </a:lnTo>
                  <a:lnTo>
                    <a:pt x="10055" y="31224"/>
                  </a:lnTo>
                  <a:lnTo>
                    <a:pt x="10150" y="31885"/>
                  </a:lnTo>
                  <a:lnTo>
                    <a:pt x="10150" y="31885"/>
                  </a:lnTo>
                  <a:close/>
                  <a:moveTo>
                    <a:pt x="18882" y="35136"/>
                  </a:moveTo>
                  <a:lnTo>
                    <a:pt x="18882" y="35136"/>
                  </a:lnTo>
                  <a:lnTo>
                    <a:pt x="18901" y="34928"/>
                  </a:lnTo>
                  <a:lnTo>
                    <a:pt x="18901" y="34739"/>
                  </a:lnTo>
                  <a:lnTo>
                    <a:pt x="18882" y="34550"/>
                  </a:lnTo>
                  <a:lnTo>
                    <a:pt x="18825" y="34361"/>
                  </a:lnTo>
                  <a:lnTo>
                    <a:pt x="18825" y="34361"/>
                  </a:lnTo>
                  <a:lnTo>
                    <a:pt x="18712" y="34172"/>
                  </a:lnTo>
                  <a:lnTo>
                    <a:pt x="18598" y="34002"/>
                  </a:lnTo>
                  <a:lnTo>
                    <a:pt x="18447" y="33832"/>
                  </a:lnTo>
                  <a:lnTo>
                    <a:pt x="18315" y="33681"/>
                  </a:lnTo>
                  <a:lnTo>
                    <a:pt x="18315" y="33681"/>
                  </a:lnTo>
                  <a:lnTo>
                    <a:pt x="18182" y="33322"/>
                  </a:lnTo>
                  <a:lnTo>
                    <a:pt x="18182" y="33322"/>
                  </a:lnTo>
                  <a:lnTo>
                    <a:pt x="18806" y="33265"/>
                  </a:lnTo>
                  <a:lnTo>
                    <a:pt x="19430" y="33189"/>
                  </a:lnTo>
                  <a:lnTo>
                    <a:pt x="19430" y="33189"/>
                  </a:lnTo>
                  <a:lnTo>
                    <a:pt x="19713" y="33189"/>
                  </a:lnTo>
                  <a:lnTo>
                    <a:pt x="19846" y="33208"/>
                  </a:lnTo>
                  <a:lnTo>
                    <a:pt x="19978" y="33246"/>
                  </a:lnTo>
                  <a:lnTo>
                    <a:pt x="19978" y="33246"/>
                  </a:lnTo>
                  <a:lnTo>
                    <a:pt x="20091" y="33322"/>
                  </a:lnTo>
                  <a:lnTo>
                    <a:pt x="20186" y="33416"/>
                  </a:lnTo>
                  <a:lnTo>
                    <a:pt x="20262" y="33511"/>
                  </a:lnTo>
                  <a:lnTo>
                    <a:pt x="20299" y="33567"/>
                  </a:lnTo>
                  <a:lnTo>
                    <a:pt x="20318" y="33624"/>
                  </a:lnTo>
                  <a:lnTo>
                    <a:pt x="20318" y="33624"/>
                  </a:lnTo>
                  <a:lnTo>
                    <a:pt x="20318" y="33738"/>
                  </a:lnTo>
                  <a:lnTo>
                    <a:pt x="20299" y="33851"/>
                  </a:lnTo>
                  <a:lnTo>
                    <a:pt x="20262" y="33964"/>
                  </a:lnTo>
                  <a:lnTo>
                    <a:pt x="20205" y="34078"/>
                  </a:lnTo>
                  <a:lnTo>
                    <a:pt x="20091" y="34286"/>
                  </a:lnTo>
                  <a:lnTo>
                    <a:pt x="19959" y="34475"/>
                  </a:lnTo>
                  <a:lnTo>
                    <a:pt x="19959" y="34475"/>
                  </a:lnTo>
                  <a:lnTo>
                    <a:pt x="19770" y="34739"/>
                  </a:lnTo>
                  <a:lnTo>
                    <a:pt x="19562" y="35004"/>
                  </a:lnTo>
                  <a:lnTo>
                    <a:pt x="19109" y="35476"/>
                  </a:lnTo>
                  <a:lnTo>
                    <a:pt x="19109" y="35476"/>
                  </a:lnTo>
                  <a:lnTo>
                    <a:pt x="19052" y="35552"/>
                  </a:lnTo>
                  <a:lnTo>
                    <a:pt x="19052" y="35552"/>
                  </a:lnTo>
                  <a:lnTo>
                    <a:pt x="18882" y="35136"/>
                  </a:lnTo>
                  <a:lnTo>
                    <a:pt x="18882" y="3513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0" name="Google Shape;830;p33"/>
            <p:cNvSpPr/>
            <p:nvPr/>
          </p:nvSpPr>
          <p:spPr>
            <a:xfrm>
              <a:off x="3055375" y="3920400"/>
              <a:ext cx="1283850" cy="1426550"/>
            </a:xfrm>
            <a:custGeom>
              <a:avLst/>
              <a:gdLst/>
              <a:ahLst/>
              <a:cxnLst/>
              <a:rect l="l" t="t" r="r" b="b"/>
              <a:pathLst>
                <a:path w="51354" h="57062" extrusionOk="0">
                  <a:moveTo>
                    <a:pt x="19695" y="50957"/>
                  </a:moveTo>
                  <a:lnTo>
                    <a:pt x="19695" y="50957"/>
                  </a:lnTo>
                  <a:lnTo>
                    <a:pt x="19714" y="51127"/>
                  </a:lnTo>
                  <a:lnTo>
                    <a:pt x="19733" y="51316"/>
                  </a:lnTo>
                  <a:lnTo>
                    <a:pt x="19733" y="51675"/>
                  </a:lnTo>
                  <a:lnTo>
                    <a:pt x="19733" y="51675"/>
                  </a:lnTo>
                  <a:lnTo>
                    <a:pt x="19695" y="51939"/>
                  </a:lnTo>
                  <a:lnTo>
                    <a:pt x="19657" y="52204"/>
                  </a:lnTo>
                  <a:lnTo>
                    <a:pt x="19601" y="52469"/>
                  </a:lnTo>
                  <a:lnTo>
                    <a:pt x="19563" y="52582"/>
                  </a:lnTo>
                  <a:lnTo>
                    <a:pt x="19506" y="52714"/>
                  </a:lnTo>
                  <a:lnTo>
                    <a:pt x="19506" y="52714"/>
                  </a:lnTo>
                  <a:lnTo>
                    <a:pt x="19431" y="52847"/>
                  </a:lnTo>
                  <a:lnTo>
                    <a:pt x="19374" y="52903"/>
                  </a:lnTo>
                  <a:lnTo>
                    <a:pt x="19336" y="52922"/>
                  </a:lnTo>
                  <a:lnTo>
                    <a:pt x="19298" y="52922"/>
                  </a:lnTo>
                  <a:lnTo>
                    <a:pt x="19298" y="52922"/>
                  </a:lnTo>
                  <a:lnTo>
                    <a:pt x="19223" y="52865"/>
                  </a:lnTo>
                  <a:lnTo>
                    <a:pt x="19147" y="52771"/>
                  </a:lnTo>
                  <a:lnTo>
                    <a:pt x="19090" y="52676"/>
                  </a:lnTo>
                  <a:lnTo>
                    <a:pt x="19034" y="52582"/>
                  </a:lnTo>
                  <a:lnTo>
                    <a:pt x="19034" y="52582"/>
                  </a:lnTo>
                  <a:lnTo>
                    <a:pt x="18807" y="52242"/>
                  </a:lnTo>
                  <a:lnTo>
                    <a:pt x="18580" y="51864"/>
                  </a:lnTo>
                  <a:lnTo>
                    <a:pt x="18580" y="51864"/>
                  </a:lnTo>
                  <a:lnTo>
                    <a:pt x="18523" y="51750"/>
                  </a:lnTo>
                  <a:lnTo>
                    <a:pt x="18505" y="51618"/>
                  </a:lnTo>
                  <a:lnTo>
                    <a:pt x="18523" y="51467"/>
                  </a:lnTo>
                  <a:lnTo>
                    <a:pt x="18580" y="51353"/>
                  </a:lnTo>
                  <a:lnTo>
                    <a:pt x="18580" y="51353"/>
                  </a:lnTo>
                  <a:lnTo>
                    <a:pt x="18901" y="50862"/>
                  </a:lnTo>
                  <a:lnTo>
                    <a:pt x="18901" y="50862"/>
                  </a:lnTo>
                  <a:lnTo>
                    <a:pt x="19128" y="50465"/>
                  </a:lnTo>
                  <a:lnTo>
                    <a:pt x="19374" y="50049"/>
                  </a:lnTo>
                  <a:lnTo>
                    <a:pt x="19374" y="50049"/>
                  </a:lnTo>
                  <a:lnTo>
                    <a:pt x="19393" y="50030"/>
                  </a:lnTo>
                  <a:lnTo>
                    <a:pt x="19412" y="50011"/>
                  </a:lnTo>
                  <a:lnTo>
                    <a:pt x="19412" y="50011"/>
                  </a:lnTo>
                  <a:lnTo>
                    <a:pt x="19468" y="49974"/>
                  </a:lnTo>
                  <a:lnTo>
                    <a:pt x="19487" y="49974"/>
                  </a:lnTo>
                  <a:lnTo>
                    <a:pt x="19506" y="49974"/>
                  </a:lnTo>
                  <a:lnTo>
                    <a:pt x="19506" y="49974"/>
                  </a:lnTo>
                  <a:lnTo>
                    <a:pt x="19525" y="50011"/>
                  </a:lnTo>
                  <a:lnTo>
                    <a:pt x="19506" y="50030"/>
                  </a:lnTo>
                  <a:lnTo>
                    <a:pt x="19506" y="50030"/>
                  </a:lnTo>
                  <a:lnTo>
                    <a:pt x="19450" y="50087"/>
                  </a:lnTo>
                  <a:lnTo>
                    <a:pt x="19450" y="50087"/>
                  </a:lnTo>
                  <a:lnTo>
                    <a:pt x="19487" y="50295"/>
                  </a:lnTo>
                  <a:lnTo>
                    <a:pt x="19544" y="50522"/>
                  </a:lnTo>
                  <a:lnTo>
                    <a:pt x="19695" y="50957"/>
                  </a:lnTo>
                  <a:lnTo>
                    <a:pt x="19695" y="50957"/>
                  </a:lnTo>
                  <a:close/>
                  <a:moveTo>
                    <a:pt x="12532" y="776"/>
                  </a:moveTo>
                  <a:lnTo>
                    <a:pt x="12532" y="776"/>
                  </a:lnTo>
                  <a:lnTo>
                    <a:pt x="12589" y="946"/>
                  </a:lnTo>
                  <a:lnTo>
                    <a:pt x="12626" y="1229"/>
                  </a:lnTo>
                  <a:lnTo>
                    <a:pt x="12683" y="1551"/>
                  </a:lnTo>
                  <a:lnTo>
                    <a:pt x="12702" y="1891"/>
                  </a:lnTo>
                  <a:lnTo>
                    <a:pt x="12702" y="2231"/>
                  </a:lnTo>
                  <a:lnTo>
                    <a:pt x="12683" y="2382"/>
                  </a:lnTo>
                  <a:lnTo>
                    <a:pt x="12645" y="2496"/>
                  </a:lnTo>
                  <a:lnTo>
                    <a:pt x="12608" y="2609"/>
                  </a:lnTo>
                  <a:lnTo>
                    <a:pt x="12551" y="2685"/>
                  </a:lnTo>
                  <a:lnTo>
                    <a:pt x="12475" y="2722"/>
                  </a:lnTo>
                  <a:lnTo>
                    <a:pt x="12362" y="2722"/>
                  </a:lnTo>
                  <a:lnTo>
                    <a:pt x="12362" y="2722"/>
                  </a:lnTo>
                  <a:lnTo>
                    <a:pt x="12135" y="2703"/>
                  </a:lnTo>
                  <a:lnTo>
                    <a:pt x="12003" y="2666"/>
                  </a:lnTo>
                  <a:lnTo>
                    <a:pt x="11870" y="2628"/>
                  </a:lnTo>
                  <a:lnTo>
                    <a:pt x="11757" y="2590"/>
                  </a:lnTo>
                  <a:lnTo>
                    <a:pt x="11663" y="2514"/>
                  </a:lnTo>
                  <a:lnTo>
                    <a:pt x="11587" y="2420"/>
                  </a:lnTo>
                  <a:lnTo>
                    <a:pt x="11568" y="2363"/>
                  </a:lnTo>
                  <a:lnTo>
                    <a:pt x="11549" y="2307"/>
                  </a:lnTo>
                  <a:lnTo>
                    <a:pt x="11549" y="2307"/>
                  </a:lnTo>
                  <a:lnTo>
                    <a:pt x="11530" y="2061"/>
                  </a:lnTo>
                  <a:lnTo>
                    <a:pt x="11530" y="1796"/>
                  </a:lnTo>
                  <a:lnTo>
                    <a:pt x="11568" y="1286"/>
                  </a:lnTo>
                  <a:lnTo>
                    <a:pt x="11568" y="1286"/>
                  </a:lnTo>
                  <a:lnTo>
                    <a:pt x="11549" y="1002"/>
                  </a:lnTo>
                  <a:lnTo>
                    <a:pt x="11568" y="719"/>
                  </a:lnTo>
                  <a:lnTo>
                    <a:pt x="11568" y="587"/>
                  </a:lnTo>
                  <a:lnTo>
                    <a:pt x="11606" y="454"/>
                  </a:lnTo>
                  <a:lnTo>
                    <a:pt x="11644" y="322"/>
                  </a:lnTo>
                  <a:lnTo>
                    <a:pt x="11700" y="190"/>
                  </a:lnTo>
                  <a:lnTo>
                    <a:pt x="11700" y="190"/>
                  </a:lnTo>
                  <a:lnTo>
                    <a:pt x="11757" y="133"/>
                  </a:lnTo>
                  <a:lnTo>
                    <a:pt x="11795" y="76"/>
                  </a:lnTo>
                  <a:lnTo>
                    <a:pt x="11870" y="39"/>
                  </a:lnTo>
                  <a:lnTo>
                    <a:pt x="11946" y="20"/>
                  </a:lnTo>
                  <a:lnTo>
                    <a:pt x="12022" y="1"/>
                  </a:lnTo>
                  <a:lnTo>
                    <a:pt x="12078" y="20"/>
                  </a:lnTo>
                  <a:lnTo>
                    <a:pt x="12154" y="39"/>
                  </a:lnTo>
                  <a:lnTo>
                    <a:pt x="12230" y="76"/>
                  </a:lnTo>
                  <a:lnTo>
                    <a:pt x="12230" y="76"/>
                  </a:lnTo>
                  <a:lnTo>
                    <a:pt x="12286" y="152"/>
                  </a:lnTo>
                  <a:lnTo>
                    <a:pt x="12324" y="228"/>
                  </a:lnTo>
                  <a:lnTo>
                    <a:pt x="12419" y="417"/>
                  </a:lnTo>
                  <a:lnTo>
                    <a:pt x="12532" y="776"/>
                  </a:lnTo>
                  <a:lnTo>
                    <a:pt x="12532" y="776"/>
                  </a:lnTo>
                  <a:close/>
                  <a:moveTo>
                    <a:pt x="2571" y="13836"/>
                  </a:moveTo>
                  <a:lnTo>
                    <a:pt x="2571" y="13836"/>
                  </a:lnTo>
                  <a:lnTo>
                    <a:pt x="2666" y="13930"/>
                  </a:lnTo>
                  <a:lnTo>
                    <a:pt x="2742" y="14025"/>
                  </a:lnTo>
                  <a:lnTo>
                    <a:pt x="2817" y="14138"/>
                  </a:lnTo>
                  <a:lnTo>
                    <a:pt x="2874" y="14252"/>
                  </a:lnTo>
                  <a:lnTo>
                    <a:pt x="2968" y="14479"/>
                  </a:lnTo>
                  <a:lnTo>
                    <a:pt x="3025" y="14705"/>
                  </a:lnTo>
                  <a:lnTo>
                    <a:pt x="3044" y="14970"/>
                  </a:lnTo>
                  <a:lnTo>
                    <a:pt x="3044" y="15216"/>
                  </a:lnTo>
                  <a:lnTo>
                    <a:pt x="3025" y="15480"/>
                  </a:lnTo>
                  <a:lnTo>
                    <a:pt x="2987" y="15726"/>
                  </a:lnTo>
                  <a:lnTo>
                    <a:pt x="2987" y="15726"/>
                  </a:lnTo>
                  <a:lnTo>
                    <a:pt x="2931" y="16028"/>
                  </a:lnTo>
                  <a:lnTo>
                    <a:pt x="2893" y="16161"/>
                  </a:lnTo>
                  <a:lnTo>
                    <a:pt x="2855" y="16293"/>
                  </a:lnTo>
                  <a:lnTo>
                    <a:pt x="2798" y="16406"/>
                  </a:lnTo>
                  <a:lnTo>
                    <a:pt x="2723" y="16539"/>
                  </a:lnTo>
                  <a:lnTo>
                    <a:pt x="2628" y="16652"/>
                  </a:lnTo>
                  <a:lnTo>
                    <a:pt x="2534" y="16784"/>
                  </a:lnTo>
                  <a:lnTo>
                    <a:pt x="2534" y="16784"/>
                  </a:lnTo>
                  <a:lnTo>
                    <a:pt x="2420" y="16917"/>
                  </a:lnTo>
                  <a:lnTo>
                    <a:pt x="2307" y="17030"/>
                  </a:lnTo>
                  <a:lnTo>
                    <a:pt x="2174" y="17125"/>
                  </a:lnTo>
                  <a:lnTo>
                    <a:pt x="2061" y="17219"/>
                  </a:lnTo>
                  <a:lnTo>
                    <a:pt x="1929" y="17295"/>
                  </a:lnTo>
                  <a:lnTo>
                    <a:pt x="1778" y="17351"/>
                  </a:lnTo>
                  <a:lnTo>
                    <a:pt x="1626" y="17408"/>
                  </a:lnTo>
                  <a:lnTo>
                    <a:pt x="1456" y="17465"/>
                  </a:lnTo>
                  <a:lnTo>
                    <a:pt x="1456" y="17465"/>
                  </a:lnTo>
                  <a:lnTo>
                    <a:pt x="1135" y="17578"/>
                  </a:lnTo>
                  <a:lnTo>
                    <a:pt x="814" y="17729"/>
                  </a:lnTo>
                  <a:lnTo>
                    <a:pt x="814" y="17729"/>
                  </a:lnTo>
                  <a:lnTo>
                    <a:pt x="644" y="17824"/>
                  </a:lnTo>
                  <a:lnTo>
                    <a:pt x="644" y="17824"/>
                  </a:lnTo>
                  <a:lnTo>
                    <a:pt x="303" y="18032"/>
                  </a:lnTo>
                  <a:lnTo>
                    <a:pt x="303" y="18032"/>
                  </a:lnTo>
                  <a:lnTo>
                    <a:pt x="284" y="18032"/>
                  </a:lnTo>
                  <a:lnTo>
                    <a:pt x="247" y="18013"/>
                  </a:lnTo>
                  <a:lnTo>
                    <a:pt x="247" y="18013"/>
                  </a:lnTo>
                  <a:lnTo>
                    <a:pt x="247" y="17994"/>
                  </a:lnTo>
                  <a:lnTo>
                    <a:pt x="266" y="17975"/>
                  </a:lnTo>
                  <a:lnTo>
                    <a:pt x="266" y="17975"/>
                  </a:lnTo>
                  <a:lnTo>
                    <a:pt x="644" y="17729"/>
                  </a:lnTo>
                  <a:lnTo>
                    <a:pt x="644" y="17729"/>
                  </a:lnTo>
                  <a:lnTo>
                    <a:pt x="814" y="17635"/>
                  </a:lnTo>
                  <a:lnTo>
                    <a:pt x="814" y="12551"/>
                  </a:lnTo>
                  <a:lnTo>
                    <a:pt x="814" y="12551"/>
                  </a:lnTo>
                  <a:lnTo>
                    <a:pt x="455" y="12248"/>
                  </a:lnTo>
                  <a:lnTo>
                    <a:pt x="284" y="12078"/>
                  </a:lnTo>
                  <a:lnTo>
                    <a:pt x="133" y="11908"/>
                  </a:lnTo>
                  <a:lnTo>
                    <a:pt x="133" y="11908"/>
                  </a:lnTo>
                  <a:lnTo>
                    <a:pt x="58" y="11814"/>
                  </a:lnTo>
                  <a:lnTo>
                    <a:pt x="20" y="11776"/>
                  </a:lnTo>
                  <a:lnTo>
                    <a:pt x="1" y="11719"/>
                  </a:lnTo>
                  <a:lnTo>
                    <a:pt x="1" y="11719"/>
                  </a:lnTo>
                  <a:lnTo>
                    <a:pt x="20" y="11700"/>
                  </a:lnTo>
                  <a:lnTo>
                    <a:pt x="58" y="11681"/>
                  </a:lnTo>
                  <a:lnTo>
                    <a:pt x="77" y="11700"/>
                  </a:lnTo>
                  <a:lnTo>
                    <a:pt x="77" y="11738"/>
                  </a:lnTo>
                  <a:lnTo>
                    <a:pt x="77" y="11738"/>
                  </a:lnTo>
                  <a:lnTo>
                    <a:pt x="247" y="11927"/>
                  </a:lnTo>
                  <a:lnTo>
                    <a:pt x="436" y="12116"/>
                  </a:lnTo>
                  <a:lnTo>
                    <a:pt x="625" y="12286"/>
                  </a:lnTo>
                  <a:lnTo>
                    <a:pt x="814" y="12456"/>
                  </a:lnTo>
                  <a:lnTo>
                    <a:pt x="814" y="12456"/>
                  </a:lnTo>
                  <a:lnTo>
                    <a:pt x="1211" y="12759"/>
                  </a:lnTo>
                  <a:lnTo>
                    <a:pt x="1607" y="13061"/>
                  </a:lnTo>
                  <a:lnTo>
                    <a:pt x="1607" y="13061"/>
                  </a:lnTo>
                  <a:lnTo>
                    <a:pt x="1853" y="13231"/>
                  </a:lnTo>
                  <a:lnTo>
                    <a:pt x="2099" y="13420"/>
                  </a:lnTo>
                  <a:lnTo>
                    <a:pt x="2345" y="13609"/>
                  </a:lnTo>
                  <a:lnTo>
                    <a:pt x="2571" y="13836"/>
                  </a:lnTo>
                  <a:lnTo>
                    <a:pt x="2571" y="13836"/>
                  </a:lnTo>
                  <a:close/>
                  <a:moveTo>
                    <a:pt x="51013" y="2099"/>
                  </a:moveTo>
                  <a:lnTo>
                    <a:pt x="51013" y="2099"/>
                  </a:lnTo>
                  <a:lnTo>
                    <a:pt x="51165" y="2477"/>
                  </a:lnTo>
                  <a:lnTo>
                    <a:pt x="51240" y="2666"/>
                  </a:lnTo>
                  <a:lnTo>
                    <a:pt x="51297" y="2836"/>
                  </a:lnTo>
                  <a:lnTo>
                    <a:pt x="51335" y="3025"/>
                  </a:lnTo>
                  <a:lnTo>
                    <a:pt x="51354" y="3214"/>
                  </a:lnTo>
                  <a:lnTo>
                    <a:pt x="51354" y="3422"/>
                  </a:lnTo>
                  <a:lnTo>
                    <a:pt x="51316" y="3630"/>
                  </a:lnTo>
                  <a:lnTo>
                    <a:pt x="51316" y="3630"/>
                  </a:lnTo>
                  <a:lnTo>
                    <a:pt x="51297" y="3724"/>
                  </a:lnTo>
                  <a:lnTo>
                    <a:pt x="51259" y="3838"/>
                  </a:lnTo>
                  <a:lnTo>
                    <a:pt x="51221" y="3875"/>
                  </a:lnTo>
                  <a:lnTo>
                    <a:pt x="51183" y="3913"/>
                  </a:lnTo>
                  <a:lnTo>
                    <a:pt x="51146" y="3932"/>
                  </a:lnTo>
                  <a:lnTo>
                    <a:pt x="51089" y="3932"/>
                  </a:lnTo>
                  <a:lnTo>
                    <a:pt x="51089" y="3932"/>
                  </a:lnTo>
                  <a:lnTo>
                    <a:pt x="50994" y="3913"/>
                  </a:lnTo>
                  <a:lnTo>
                    <a:pt x="50900" y="3856"/>
                  </a:lnTo>
                  <a:lnTo>
                    <a:pt x="50711" y="3686"/>
                  </a:lnTo>
                  <a:lnTo>
                    <a:pt x="50541" y="3516"/>
                  </a:lnTo>
                  <a:lnTo>
                    <a:pt x="50427" y="3346"/>
                  </a:lnTo>
                  <a:lnTo>
                    <a:pt x="50427" y="3346"/>
                  </a:lnTo>
                  <a:lnTo>
                    <a:pt x="50352" y="3214"/>
                  </a:lnTo>
                  <a:lnTo>
                    <a:pt x="50314" y="3100"/>
                  </a:lnTo>
                  <a:lnTo>
                    <a:pt x="50295" y="2949"/>
                  </a:lnTo>
                  <a:lnTo>
                    <a:pt x="50276" y="2817"/>
                  </a:lnTo>
                  <a:lnTo>
                    <a:pt x="50276" y="2817"/>
                  </a:lnTo>
                  <a:lnTo>
                    <a:pt x="50257" y="2533"/>
                  </a:lnTo>
                  <a:lnTo>
                    <a:pt x="50257" y="2401"/>
                  </a:lnTo>
                  <a:lnTo>
                    <a:pt x="50257" y="2250"/>
                  </a:lnTo>
                  <a:lnTo>
                    <a:pt x="50257" y="2250"/>
                  </a:lnTo>
                  <a:lnTo>
                    <a:pt x="50257" y="2231"/>
                  </a:lnTo>
                  <a:lnTo>
                    <a:pt x="50257" y="2231"/>
                  </a:lnTo>
                  <a:lnTo>
                    <a:pt x="50276" y="2099"/>
                  </a:lnTo>
                  <a:lnTo>
                    <a:pt x="50276" y="2099"/>
                  </a:lnTo>
                  <a:lnTo>
                    <a:pt x="50352" y="1815"/>
                  </a:lnTo>
                  <a:lnTo>
                    <a:pt x="50409" y="1702"/>
                  </a:lnTo>
                  <a:lnTo>
                    <a:pt x="50484" y="1569"/>
                  </a:lnTo>
                  <a:lnTo>
                    <a:pt x="50484" y="1569"/>
                  </a:lnTo>
                  <a:lnTo>
                    <a:pt x="50541" y="1532"/>
                  </a:lnTo>
                  <a:lnTo>
                    <a:pt x="50579" y="1513"/>
                  </a:lnTo>
                  <a:lnTo>
                    <a:pt x="50616" y="1513"/>
                  </a:lnTo>
                  <a:lnTo>
                    <a:pt x="50673" y="1513"/>
                  </a:lnTo>
                  <a:lnTo>
                    <a:pt x="50749" y="1569"/>
                  </a:lnTo>
                  <a:lnTo>
                    <a:pt x="50805" y="1664"/>
                  </a:lnTo>
                  <a:lnTo>
                    <a:pt x="50881" y="1796"/>
                  </a:lnTo>
                  <a:lnTo>
                    <a:pt x="50919" y="1910"/>
                  </a:lnTo>
                  <a:lnTo>
                    <a:pt x="51013" y="2099"/>
                  </a:lnTo>
                  <a:lnTo>
                    <a:pt x="51013" y="2099"/>
                  </a:lnTo>
                  <a:close/>
                  <a:moveTo>
                    <a:pt x="45079" y="16558"/>
                  </a:moveTo>
                  <a:lnTo>
                    <a:pt x="45079" y="16558"/>
                  </a:lnTo>
                  <a:lnTo>
                    <a:pt x="45154" y="16992"/>
                  </a:lnTo>
                  <a:lnTo>
                    <a:pt x="45173" y="17200"/>
                  </a:lnTo>
                  <a:lnTo>
                    <a:pt x="45154" y="17408"/>
                  </a:lnTo>
                  <a:lnTo>
                    <a:pt x="45154" y="17408"/>
                  </a:lnTo>
                  <a:lnTo>
                    <a:pt x="45097" y="17597"/>
                  </a:lnTo>
                  <a:lnTo>
                    <a:pt x="45022" y="17767"/>
                  </a:lnTo>
                  <a:lnTo>
                    <a:pt x="44927" y="17918"/>
                  </a:lnTo>
                  <a:lnTo>
                    <a:pt x="44814" y="18070"/>
                  </a:lnTo>
                  <a:lnTo>
                    <a:pt x="44568" y="18353"/>
                  </a:lnTo>
                  <a:lnTo>
                    <a:pt x="44304" y="18618"/>
                  </a:lnTo>
                  <a:lnTo>
                    <a:pt x="44304" y="18618"/>
                  </a:lnTo>
                  <a:lnTo>
                    <a:pt x="44228" y="18674"/>
                  </a:lnTo>
                  <a:lnTo>
                    <a:pt x="44152" y="18731"/>
                  </a:lnTo>
                  <a:lnTo>
                    <a:pt x="43963" y="18807"/>
                  </a:lnTo>
                  <a:lnTo>
                    <a:pt x="43793" y="18845"/>
                  </a:lnTo>
                  <a:lnTo>
                    <a:pt x="43585" y="18882"/>
                  </a:lnTo>
                  <a:lnTo>
                    <a:pt x="43585" y="18882"/>
                  </a:lnTo>
                  <a:lnTo>
                    <a:pt x="43018" y="18939"/>
                  </a:lnTo>
                  <a:lnTo>
                    <a:pt x="42716" y="18958"/>
                  </a:lnTo>
                  <a:lnTo>
                    <a:pt x="42433" y="18977"/>
                  </a:lnTo>
                  <a:lnTo>
                    <a:pt x="42433" y="18977"/>
                  </a:lnTo>
                  <a:lnTo>
                    <a:pt x="42149" y="18958"/>
                  </a:lnTo>
                  <a:lnTo>
                    <a:pt x="42017" y="18939"/>
                  </a:lnTo>
                  <a:lnTo>
                    <a:pt x="41884" y="18920"/>
                  </a:lnTo>
                  <a:lnTo>
                    <a:pt x="41771" y="18882"/>
                  </a:lnTo>
                  <a:lnTo>
                    <a:pt x="41639" y="18826"/>
                  </a:lnTo>
                  <a:lnTo>
                    <a:pt x="41544" y="18750"/>
                  </a:lnTo>
                  <a:lnTo>
                    <a:pt x="41450" y="18656"/>
                  </a:lnTo>
                  <a:lnTo>
                    <a:pt x="41450" y="18656"/>
                  </a:lnTo>
                  <a:lnTo>
                    <a:pt x="41355" y="18561"/>
                  </a:lnTo>
                  <a:lnTo>
                    <a:pt x="41298" y="18467"/>
                  </a:lnTo>
                  <a:lnTo>
                    <a:pt x="41166" y="18259"/>
                  </a:lnTo>
                  <a:lnTo>
                    <a:pt x="41072" y="18032"/>
                  </a:lnTo>
                  <a:lnTo>
                    <a:pt x="40958" y="17824"/>
                  </a:lnTo>
                  <a:lnTo>
                    <a:pt x="40958" y="17824"/>
                  </a:lnTo>
                  <a:lnTo>
                    <a:pt x="40845" y="17616"/>
                  </a:lnTo>
                  <a:lnTo>
                    <a:pt x="40731" y="17389"/>
                  </a:lnTo>
                  <a:lnTo>
                    <a:pt x="40637" y="17162"/>
                  </a:lnTo>
                  <a:lnTo>
                    <a:pt x="40580" y="16954"/>
                  </a:lnTo>
                  <a:lnTo>
                    <a:pt x="40561" y="16728"/>
                  </a:lnTo>
                  <a:lnTo>
                    <a:pt x="40561" y="16614"/>
                  </a:lnTo>
                  <a:lnTo>
                    <a:pt x="40580" y="16501"/>
                  </a:lnTo>
                  <a:lnTo>
                    <a:pt x="40618" y="16387"/>
                  </a:lnTo>
                  <a:lnTo>
                    <a:pt x="40675" y="16293"/>
                  </a:lnTo>
                  <a:lnTo>
                    <a:pt x="40731" y="16180"/>
                  </a:lnTo>
                  <a:lnTo>
                    <a:pt x="40826" y="16066"/>
                  </a:lnTo>
                  <a:lnTo>
                    <a:pt x="40826" y="16066"/>
                  </a:lnTo>
                  <a:lnTo>
                    <a:pt x="41034" y="15839"/>
                  </a:lnTo>
                  <a:lnTo>
                    <a:pt x="41261" y="15631"/>
                  </a:lnTo>
                  <a:lnTo>
                    <a:pt x="41506" y="15424"/>
                  </a:lnTo>
                  <a:lnTo>
                    <a:pt x="41752" y="15216"/>
                  </a:lnTo>
                  <a:lnTo>
                    <a:pt x="42281" y="14857"/>
                  </a:lnTo>
                  <a:lnTo>
                    <a:pt x="42792" y="14479"/>
                  </a:lnTo>
                  <a:lnTo>
                    <a:pt x="42792" y="14479"/>
                  </a:lnTo>
                  <a:lnTo>
                    <a:pt x="43094" y="14271"/>
                  </a:lnTo>
                  <a:lnTo>
                    <a:pt x="43378" y="14063"/>
                  </a:lnTo>
                  <a:lnTo>
                    <a:pt x="43378" y="14063"/>
                  </a:lnTo>
                  <a:lnTo>
                    <a:pt x="43396" y="14044"/>
                  </a:lnTo>
                  <a:lnTo>
                    <a:pt x="43396" y="14044"/>
                  </a:lnTo>
                  <a:lnTo>
                    <a:pt x="43415" y="14025"/>
                  </a:lnTo>
                  <a:lnTo>
                    <a:pt x="43434" y="14025"/>
                  </a:lnTo>
                  <a:lnTo>
                    <a:pt x="43472" y="14044"/>
                  </a:lnTo>
                  <a:lnTo>
                    <a:pt x="43491" y="14063"/>
                  </a:lnTo>
                  <a:lnTo>
                    <a:pt x="43491" y="14063"/>
                  </a:lnTo>
                  <a:lnTo>
                    <a:pt x="43529" y="14082"/>
                  </a:lnTo>
                  <a:lnTo>
                    <a:pt x="43548" y="14119"/>
                  </a:lnTo>
                  <a:lnTo>
                    <a:pt x="43567" y="14138"/>
                  </a:lnTo>
                  <a:lnTo>
                    <a:pt x="43567" y="14138"/>
                  </a:lnTo>
                  <a:lnTo>
                    <a:pt x="43680" y="14233"/>
                  </a:lnTo>
                  <a:lnTo>
                    <a:pt x="43680" y="14233"/>
                  </a:lnTo>
                  <a:lnTo>
                    <a:pt x="43945" y="14479"/>
                  </a:lnTo>
                  <a:lnTo>
                    <a:pt x="44171" y="14743"/>
                  </a:lnTo>
                  <a:lnTo>
                    <a:pt x="44171" y="14743"/>
                  </a:lnTo>
                  <a:lnTo>
                    <a:pt x="44323" y="14932"/>
                  </a:lnTo>
                  <a:lnTo>
                    <a:pt x="44474" y="15140"/>
                  </a:lnTo>
                  <a:lnTo>
                    <a:pt x="44625" y="15367"/>
                  </a:lnTo>
                  <a:lnTo>
                    <a:pt x="44738" y="15594"/>
                  </a:lnTo>
                  <a:lnTo>
                    <a:pt x="44852" y="15820"/>
                  </a:lnTo>
                  <a:lnTo>
                    <a:pt x="44946" y="16066"/>
                  </a:lnTo>
                  <a:lnTo>
                    <a:pt x="45022" y="16312"/>
                  </a:lnTo>
                  <a:lnTo>
                    <a:pt x="45079" y="16558"/>
                  </a:lnTo>
                  <a:lnTo>
                    <a:pt x="45079" y="16558"/>
                  </a:lnTo>
                  <a:close/>
                  <a:moveTo>
                    <a:pt x="33417" y="18674"/>
                  </a:moveTo>
                  <a:lnTo>
                    <a:pt x="33417" y="18674"/>
                  </a:lnTo>
                  <a:lnTo>
                    <a:pt x="33568" y="18656"/>
                  </a:lnTo>
                  <a:lnTo>
                    <a:pt x="33700" y="18674"/>
                  </a:lnTo>
                  <a:lnTo>
                    <a:pt x="33795" y="18712"/>
                  </a:lnTo>
                  <a:lnTo>
                    <a:pt x="33852" y="18788"/>
                  </a:lnTo>
                  <a:lnTo>
                    <a:pt x="33871" y="18882"/>
                  </a:lnTo>
                  <a:lnTo>
                    <a:pt x="33871" y="18996"/>
                  </a:lnTo>
                  <a:lnTo>
                    <a:pt x="33814" y="19128"/>
                  </a:lnTo>
                  <a:lnTo>
                    <a:pt x="33757" y="19260"/>
                  </a:lnTo>
                  <a:lnTo>
                    <a:pt x="33757" y="19260"/>
                  </a:lnTo>
                  <a:lnTo>
                    <a:pt x="33606" y="19468"/>
                  </a:lnTo>
                  <a:lnTo>
                    <a:pt x="33455" y="19676"/>
                  </a:lnTo>
                  <a:lnTo>
                    <a:pt x="33133" y="20073"/>
                  </a:lnTo>
                  <a:lnTo>
                    <a:pt x="33133" y="20073"/>
                  </a:lnTo>
                  <a:lnTo>
                    <a:pt x="32963" y="20262"/>
                  </a:lnTo>
                  <a:lnTo>
                    <a:pt x="32869" y="20357"/>
                  </a:lnTo>
                  <a:lnTo>
                    <a:pt x="32774" y="20451"/>
                  </a:lnTo>
                  <a:lnTo>
                    <a:pt x="32661" y="20508"/>
                  </a:lnTo>
                  <a:lnTo>
                    <a:pt x="32548" y="20564"/>
                  </a:lnTo>
                  <a:lnTo>
                    <a:pt x="32434" y="20602"/>
                  </a:lnTo>
                  <a:lnTo>
                    <a:pt x="32302" y="20602"/>
                  </a:lnTo>
                  <a:lnTo>
                    <a:pt x="32302" y="20602"/>
                  </a:lnTo>
                  <a:lnTo>
                    <a:pt x="32075" y="20583"/>
                  </a:lnTo>
                  <a:lnTo>
                    <a:pt x="31848" y="20564"/>
                  </a:lnTo>
                  <a:lnTo>
                    <a:pt x="31621" y="20508"/>
                  </a:lnTo>
                  <a:lnTo>
                    <a:pt x="31527" y="20470"/>
                  </a:lnTo>
                  <a:lnTo>
                    <a:pt x="31432" y="20413"/>
                  </a:lnTo>
                  <a:lnTo>
                    <a:pt x="31432" y="20413"/>
                  </a:lnTo>
                  <a:lnTo>
                    <a:pt x="31376" y="20357"/>
                  </a:lnTo>
                  <a:lnTo>
                    <a:pt x="31319" y="20300"/>
                  </a:lnTo>
                  <a:lnTo>
                    <a:pt x="31281" y="20243"/>
                  </a:lnTo>
                  <a:lnTo>
                    <a:pt x="31262" y="20168"/>
                  </a:lnTo>
                  <a:lnTo>
                    <a:pt x="31262" y="20092"/>
                  </a:lnTo>
                  <a:lnTo>
                    <a:pt x="31262" y="20016"/>
                  </a:lnTo>
                  <a:lnTo>
                    <a:pt x="31281" y="19960"/>
                  </a:lnTo>
                  <a:lnTo>
                    <a:pt x="31319" y="19884"/>
                  </a:lnTo>
                  <a:lnTo>
                    <a:pt x="31319" y="19884"/>
                  </a:lnTo>
                  <a:lnTo>
                    <a:pt x="31414" y="19733"/>
                  </a:lnTo>
                  <a:lnTo>
                    <a:pt x="31527" y="19619"/>
                  </a:lnTo>
                  <a:lnTo>
                    <a:pt x="31659" y="19525"/>
                  </a:lnTo>
                  <a:lnTo>
                    <a:pt x="31792" y="19430"/>
                  </a:lnTo>
                  <a:lnTo>
                    <a:pt x="31792" y="19430"/>
                  </a:lnTo>
                  <a:lnTo>
                    <a:pt x="32170" y="19185"/>
                  </a:lnTo>
                  <a:lnTo>
                    <a:pt x="32566" y="18958"/>
                  </a:lnTo>
                  <a:lnTo>
                    <a:pt x="32774" y="18863"/>
                  </a:lnTo>
                  <a:lnTo>
                    <a:pt x="32982" y="18788"/>
                  </a:lnTo>
                  <a:lnTo>
                    <a:pt x="33190" y="18731"/>
                  </a:lnTo>
                  <a:lnTo>
                    <a:pt x="33417" y="18674"/>
                  </a:lnTo>
                  <a:lnTo>
                    <a:pt x="33417" y="18674"/>
                  </a:lnTo>
                  <a:close/>
                  <a:moveTo>
                    <a:pt x="30884" y="35836"/>
                  </a:moveTo>
                  <a:lnTo>
                    <a:pt x="30884" y="35836"/>
                  </a:lnTo>
                  <a:lnTo>
                    <a:pt x="30922" y="35987"/>
                  </a:lnTo>
                  <a:lnTo>
                    <a:pt x="30941" y="36138"/>
                  </a:lnTo>
                  <a:lnTo>
                    <a:pt x="30941" y="36214"/>
                  </a:lnTo>
                  <a:lnTo>
                    <a:pt x="30922" y="36290"/>
                  </a:lnTo>
                  <a:lnTo>
                    <a:pt x="30884" y="36346"/>
                  </a:lnTo>
                  <a:lnTo>
                    <a:pt x="30847" y="36422"/>
                  </a:lnTo>
                  <a:lnTo>
                    <a:pt x="30847" y="36422"/>
                  </a:lnTo>
                  <a:lnTo>
                    <a:pt x="30752" y="36498"/>
                  </a:lnTo>
                  <a:lnTo>
                    <a:pt x="30620" y="36573"/>
                  </a:lnTo>
                  <a:lnTo>
                    <a:pt x="30506" y="36630"/>
                  </a:lnTo>
                  <a:lnTo>
                    <a:pt x="30374" y="36668"/>
                  </a:lnTo>
                  <a:lnTo>
                    <a:pt x="30091" y="36724"/>
                  </a:lnTo>
                  <a:lnTo>
                    <a:pt x="29826" y="36743"/>
                  </a:lnTo>
                  <a:lnTo>
                    <a:pt x="29826" y="36743"/>
                  </a:lnTo>
                  <a:lnTo>
                    <a:pt x="29694" y="36743"/>
                  </a:lnTo>
                  <a:lnTo>
                    <a:pt x="29580" y="36706"/>
                  </a:lnTo>
                  <a:lnTo>
                    <a:pt x="29467" y="36668"/>
                  </a:lnTo>
                  <a:lnTo>
                    <a:pt x="29372" y="36611"/>
                  </a:lnTo>
                  <a:lnTo>
                    <a:pt x="29278" y="36554"/>
                  </a:lnTo>
                  <a:lnTo>
                    <a:pt x="29183" y="36479"/>
                  </a:lnTo>
                  <a:lnTo>
                    <a:pt x="29013" y="36290"/>
                  </a:lnTo>
                  <a:lnTo>
                    <a:pt x="29013" y="36290"/>
                  </a:lnTo>
                  <a:lnTo>
                    <a:pt x="28805" y="36044"/>
                  </a:lnTo>
                  <a:lnTo>
                    <a:pt x="28692" y="35912"/>
                  </a:lnTo>
                  <a:lnTo>
                    <a:pt x="28597" y="35760"/>
                  </a:lnTo>
                  <a:lnTo>
                    <a:pt x="28597" y="35760"/>
                  </a:lnTo>
                  <a:lnTo>
                    <a:pt x="28541" y="35628"/>
                  </a:lnTo>
                  <a:lnTo>
                    <a:pt x="28484" y="35496"/>
                  </a:lnTo>
                  <a:lnTo>
                    <a:pt x="28446" y="35345"/>
                  </a:lnTo>
                  <a:lnTo>
                    <a:pt x="28408" y="35212"/>
                  </a:lnTo>
                  <a:lnTo>
                    <a:pt x="28408" y="34910"/>
                  </a:lnTo>
                  <a:lnTo>
                    <a:pt x="28427" y="34608"/>
                  </a:lnTo>
                  <a:lnTo>
                    <a:pt x="28427" y="34608"/>
                  </a:lnTo>
                  <a:lnTo>
                    <a:pt x="28446" y="34362"/>
                  </a:lnTo>
                  <a:lnTo>
                    <a:pt x="28484" y="34116"/>
                  </a:lnTo>
                  <a:lnTo>
                    <a:pt x="28560" y="33870"/>
                  </a:lnTo>
                  <a:lnTo>
                    <a:pt x="28654" y="33644"/>
                  </a:lnTo>
                  <a:lnTo>
                    <a:pt x="28654" y="33644"/>
                  </a:lnTo>
                  <a:lnTo>
                    <a:pt x="28862" y="33190"/>
                  </a:lnTo>
                  <a:lnTo>
                    <a:pt x="28975" y="32982"/>
                  </a:lnTo>
                  <a:lnTo>
                    <a:pt x="29108" y="32774"/>
                  </a:lnTo>
                  <a:lnTo>
                    <a:pt x="29108" y="32774"/>
                  </a:lnTo>
                  <a:lnTo>
                    <a:pt x="29089" y="32736"/>
                  </a:lnTo>
                  <a:lnTo>
                    <a:pt x="29108" y="32699"/>
                  </a:lnTo>
                  <a:lnTo>
                    <a:pt x="29164" y="32642"/>
                  </a:lnTo>
                  <a:lnTo>
                    <a:pt x="29164" y="32642"/>
                  </a:lnTo>
                  <a:lnTo>
                    <a:pt x="29240" y="32604"/>
                  </a:lnTo>
                  <a:lnTo>
                    <a:pt x="29316" y="32566"/>
                  </a:lnTo>
                  <a:lnTo>
                    <a:pt x="29391" y="32547"/>
                  </a:lnTo>
                  <a:lnTo>
                    <a:pt x="29467" y="32547"/>
                  </a:lnTo>
                  <a:lnTo>
                    <a:pt x="29467" y="32547"/>
                  </a:lnTo>
                  <a:lnTo>
                    <a:pt x="29561" y="32566"/>
                  </a:lnTo>
                  <a:lnTo>
                    <a:pt x="29618" y="32604"/>
                  </a:lnTo>
                  <a:lnTo>
                    <a:pt x="29750" y="32718"/>
                  </a:lnTo>
                  <a:lnTo>
                    <a:pt x="29845" y="32850"/>
                  </a:lnTo>
                  <a:lnTo>
                    <a:pt x="29939" y="32982"/>
                  </a:lnTo>
                  <a:lnTo>
                    <a:pt x="29939" y="32982"/>
                  </a:lnTo>
                  <a:lnTo>
                    <a:pt x="30015" y="33133"/>
                  </a:lnTo>
                  <a:lnTo>
                    <a:pt x="30091" y="33285"/>
                  </a:lnTo>
                  <a:lnTo>
                    <a:pt x="30223" y="33587"/>
                  </a:lnTo>
                  <a:lnTo>
                    <a:pt x="30298" y="33908"/>
                  </a:lnTo>
                  <a:lnTo>
                    <a:pt x="30393" y="34248"/>
                  </a:lnTo>
                  <a:lnTo>
                    <a:pt x="30393" y="34248"/>
                  </a:lnTo>
                  <a:lnTo>
                    <a:pt x="30487" y="34645"/>
                  </a:lnTo>
                  <a:lnTo>
                    <a:pt x="30601" y="35042"/>
                  </a:lnTo>
                  <a:lnTo>
                    <a:pt x="30884" y="35836"/>
                  </a:lnTo>
                  <a:lnTo>
                    <a:pt x="30884" y="35836"/>
                  </a:lnTo>
                  <a:close/>
                  <a:moveTo>
                    <a:pt x="12721" y="44398"/>
                  </a:moveTo>
                  <a:lnTo>
                    <a:pt x="12721" y="44398"/>
                  </a:lnTo>
                  <a:lnTo>
                    <a:pt x="12759" y="44398"/>
                  </a:lnTo>
                  <a:lnTo>
                    <a:pt x="12759" y="44436"/>
                  </a:lnTo>
                  <a:lnTo>
                    <a:pt x="12759" y="44436"/>
                  </a:lnTo>
                  <a:lnTo>
                    <a:pt x="12759" y="44663"/>
                  </a:lnTo>
                  <a:lnTo>
                    <a:pt x="12759" y="44908"/>
                  </a:lnTo>
                  <a:lnTo>
                    <a:pt x="12778" y="45381"/>
                  </a:lnTo>
                  <a:lnTo>
                    <a:pt x="12778" y="45381"/>
                  </a:lnTo>
                  <a:lnTo>
                    <a:pt x="12778" y="45551"/>
                  </a:lnTo>
                  <a:lnTo>
                    <a:pt x="12740" y="45721"/>
                  </a:lnTo>
                  <a:lnTo>
                    <a:pt x="12683" y="45872"/>
                  </a:lnTo>
                  <a:lnTo>
                    <a:pt x="12626" y="46042"/>
                  </a:lnTo>
                  <a:lnTo>
                    <a:pt x="12626" y="46042"/>
                  </a:lnTo>
                  <a:lnTo>
                    <a:pt x="12494" y="46326"/>
                  </a:lnTo>
                  <a:lnTo>
                    <a:pt x="12419" y="46477"/>
                  </a:lnTo>
                  <a:lnTo>
                    <a:pt x="12343" y="46609"/>
                  </a:lnTo>
                  <a:lnTo>
                    <a:pt x="12230" y="46742"/>
                  </a:lnTo>
                  <a:lnTo>
                    <a:pt x="12116" y="46836"/>
                  </a:lnTo>
                  <a:lnTo>
                    <a:pt x="12041" y="46874"/>
                  </a:lnTo>
                  <a:lnTo>
                    <a:pt x="11965" y="46893"/>
                  </a:lnTo>
                  <a:lnTo>
                    <a:pt x="11889" y="46912"/>
                  </a:lnTo>
                  <a:lnTo>
                    <a:pt x="11814" y="46912"/>
                  </a:lnTo>
                  <a:lnTo>
                    <a:pt x="11814" y="46912"/>
                  </a:lnTo>
                  <a:lnTo>
                    <a:pt x="11549" y="46893"/>
                  </a:lnTo>
                  <a:lnTo>
                    <a:pt x="11341" y="46836"/>
                  </a:lnTo>
                  <a:lnTo>
                    <a:pt x="11171" y="46761"/>
                  </a:lnTo>
                  <a:lnTo>
                    <a:pt x="11114" y="46704"/>
                  </a:lnTo>
                  <a:lnTo>
                    <a:pt x="11058" y="46647"/>
                  </a:lnTo>
                  <a:lnTo>
                    <a:pt x="11001" y="46590"/>
                  </a:lnTo>
                  <a:lnTo>
                    <a:pt x="10963" y="46515"/>
                  </a:lnTo>
                  <a:lnTo>
                    <a:pt x="10888" y="46345"/>
                  </a:lnTo>
                  <a:lnTo>
                    <a:pt x="10850" y="46137"/>
                  </a:lnTo>
                  <a:lnTo>
                    <a:pt x="10831" y="45872"/>
                  </a:lnTo>
                  <a:lnTo>
                    <a:pt x="10831" y="45872"/>
                  </a:lnTo>
                  <a:lnTo>
                    <a:pt x="10831" y="45475"/>
                  </a:lnTo>
                  <a:lnTo>
                    <a:pt x="10850" y="45267"/>
                  </a:lnTo>
                  <a:lnTo>
                    <a:pt x="10888" y="45078"/>
                  </a:lnTo>
                  <a:lnTo>
                    <a:pt x="10925" y="44871"/>
                  </a:lnTo>
                  <a:lnTo>
                    <a:pt x="11001" y="44700"/>
                  </a:lnTo>
                  <a:lnTo>
                    <a:pt x="11114" y="44530"/>
                  </a:lnTo>
                  <a:lnTo>
                    <a:pt x="11190" y="44474"/>
                  </a:lnTo>
                  <a:lnTo>
                    <a:pt x="11285" y="44398"/>
                  </a:lnTo>
                  <a:lnTo>
                    <a:pt x="11285" y="44398"/>
                  </a:lnTo>
                  <a:lnTo>
                    <a:pt x="11398" y="44341"/>
                  </a:lnTo>
                  <a:lnTo>
                    <a:pt x="11511" y="44322"/>
                  </a:lnTo>
                  <a:lnTo>
                    <a:pt x="11776" y="44285"/>
                  </a:lnTo>
                  <a:lnTo>
                    <a:pt x="12041" y="44266"/>
                  </a:lnTo>
                  <a:lnTo>
                    <a:pt x="12305" y="44266"/>
                  </a:lnTo>
                  <a:lnTo>
                    <a:pt x="12305" y="44266"/>
                  </a:lnTo>
                  <a:lnTo>
                    <a:pt x="12645" y="44247"/>
                  </a:lnTo>
                  <a:lnTo>
                    <a:pt x="12645" y="44247"/>
                  </a:lnTo>
                  <a:lnTo>
                    <a:pt x="12664" y="44190"/>
                  </a:lnTo>
                  <a:lnTo>
                    <a:pt x="12664" y="44190"/>
                  </a:lnTo>
                  <a:lnTo>
                    <a:pt x="12702" y="44190"/>
                  </a:lnTo>
                  <a:lnTo>
                    <a:pt x="12702" y="44190"/>
                  </a:lnTo>
                  <a:lnTo>
                    <a:pt x="12721" y="44190"/>
                  </a:lnTo>
                  <a:lnTo>
                    <a:pt x="12721" y="44209"/>
                  </a:lnTo>
                  <a:lnTo>
                    <a:pt x="12721" y="44247"/>
                  </a:lnTo>
                  <a:lnTo>
                    <a:pt x="12721" y="44247"/>
                  </a:lnTo>
                  <a:lnTo>
                    <a:pt x="12740" y="44247"/>
                  </a:lnTo>
                  <a:lnTo>
                    <a:pt x="12740" y="44247"/>
                  </a:lnTo>
                  <a:lnTo>
                    <a:pt x="12759" y="44247"/>
                  </a:lnTo>
                  <a:lnTo>
                    <a:pt x="12778" y="44285"/>
                  </a:lnTo>
                  <a:lnTo>
                    <a:pt x="12778" y="44285"/>
                  </a:lnTo>
                  <a:lnTo>
                    <a:pt x="12759" y="44304"/>
                  </a:lnTo>
                  <a:lnTo>
                    <a:pt x="12740" y="44322"/>
                  </a:lnTo>
                  <a:lnTo>
                    <a:pt x="12740" y="44322"/>
                  </a:lnTo>
                  <a:lnTo>
                    <a:pt x="12721" y="44322"/>
                  </a:lnTo>
                  <a:lnTo>
                    <a:pt x="12721" y="44322"/>
                  </a:lnTo>
                  <a:lnTo>
                    <a:pt x="12721" y="44398"/>
                  </a:lnTo>
                  <a:lnTo>
                    <a:pt x="12721" y="44398"/>
                  </a:lnTo>
                  <a:close/>
                  <a:moveTo>
                    <a:pt x="18656" y="56041"/>
                  </a:moveTo>
                  <a:lnTo>
                    <a:pt x="18656" y="56041"/>
                  </a:lnTo>
                  <a:lnTo>
                    <a:pt x="18694" y="56324"/>
                  </a:lnTo>
                  <a:lnTo>
                    <a:pt x="18712" y="56513"/>
                  </a:lnTo>
                  <a:lnTo>
                    <a:pt x="18712" y="56683"/>
                  </a:lnTo>
                  <a:lnTo>
                    <a:pt x="18694" y="56853"/>
                  </a:lnTo>
                  <a:lnTo>
                    <a:pt x="18675" y="56929"/>
                  </a:lnTo>
                  <a:lnTo>
                    <a:pt x="18637" y="56986"/>
                  </a:lnTo>
                  <a:lnTo>
                    <a:pt x="18599" y="57024"/>
                  </a:lnTo>
                  <a:lnTo>
                    <a:pt x="18542" y="57061"/>
                  </a:lnTo>
                  <a:lnTo>
                    <a:pt x="18467" y="57061"/>
                  </a:lnTo>
                  <a:lnTo>
                    <a:pt x="18391" y="57061"/>
                  </a:lnTo>
                  <a:lnTo>
                    <a:pt x="18391" y="57061"/>
                  </a:lnTo>
                  <a:lnTo>
                    <a:pt x="18070" y="56929"/>
                  </a:lnTo>
                  <a:lnTo>
                    <a:pt x="17748" y="56778"/>
                  </a:lnTo>
                  <a:lnTo>
                    <a:pt x="17748" y="56778"/>
                  </a:lnTo>
                  <a:lnTo>
                    <a:pt x="17616" y="56702"/>
                  </a:lnTo>
                  <a:lnTo>
                    <a:pt x="17484" y="56627"/>
                  </a:lnTo>
                  <a:lnTo>
                    <a:pt x="17352" y="56513"/>
                  </a:lnTo>
                  <a:lnTo>
                    <a:pt x="17257" y="56400"/>
                  </a:lnTo>
                  <a:lnTo>
                    <a:pt x="17257" y="56400"/>
                  </a:lnTo>
                  <a:lnTo>
                    <a:pt x="17200" y="56249"/>
                  </a:lnTo>
                  <a:lnTo>
                    <a:pt x="17163" y="56079"/>
                  </a:lnTo>
                  <a:lnTo>
                    <a:pt x="17144" y="55757"/>
                  </a:lnTo>
                  <a:lnTo>
                    <a:pt x="17144" y="55757"/>
                  </a:lnTo>
                  <a:lnTo>
                    <a:pt x="17144" y="55530"/>
                  </a:lnTo>
                  <a:lnTo>
                    <a:pt x="17181" y="55323"/>
                  </a:lnTo>
                  <a:lnTo>
                    <a:pt x="17238" y="55096"/>
                  </a:lnTo>
                  <a:lnTo>
                    <a:pt x="17314" y="54888"/>
                  </a:lnTo>
                  <a:lnTo>
                    <a:pt x="17503" y="54491"/>
                  </a:lnTo>
                  <a:lnTo>
                    <a:pt x="17692" y="54094"/>
                  </a:lnTo>
                  <a:lnTo>
                    <a:pt x="17692" y="54094"/>
                  </a:lnTo>
                  <a:lnTo>
                    <a:pt x="17654" y="53943"/>
                  </a:lnTo>
                  <a:lnTo>
                    <a:pt x="17654" y="53867"/>
                  </a:lnTo>
                  <a:lnTo>
                    <a:pt x="17654" y="53829"/>
                  </a:lnTo>
                  <a:lnTo>
                    <a:pt x="17673" y="53829"/>
                  </a:lnTo>
                  <a:lnTo>
                    <a:pt x="17673" y="53829"/>
                  </a:lnTo>
                  <a:lnTo>
                    <a:pt x="17711" y="53829"/>
                  </a:lnTo>
                  <a:lnTo>
                    <a:pt x="17711" y="53848"/>
                  </a:lnTo>
                  <a:lnTo>
                    <a:pt x="17711" y="53848"/>
                  </a:lnTo>
                  <a:lnTo>
                    <a:pt x="17748" y="53999"/>
                  </a:lnTo>
                  <a:lnTo>
                    <a:pt x="17748" y="53999"/>
                  </a:lnTo>
                  <a:lnTo>
                    <a:pt x="17767" y="53981"/>
                  </a:lnTo>
                  <a:lnTo>
                    <a:pt x="17805" y="53981"/>
                  </a:lnTo>
                  <a:lnTo>
                    <a:pt x="17805" y="53981"/>
                  </a:lnTo>
                  <a:lnTo>
                    <a:pt x="17824" y="54018"/>
                  </a:lnTo>
                  <a:lnTo>
                    <a:pt x="17805" y="54037"/>
                  </a:lnTo>
                  <a:lnTo>
                    <a:pt x="17786" y="54113"/>
                  </a:lnTo>
                  <a:lnTo>
                    <a:pt x="17786" y="54113"/>
                  </a:lnTo>
                  <a:lnTo>
                    <a:pt x="17862" y="54321"/>
                  </a:lnTo>
                  <a:lnTo>
                    <a:pt x="17975" y="54529"/>
                  </a:lnTo>
                  <a:lnTo>
                    <a:pt x="18089" y="54718"/>
                  </a:lnTo>
                  <a:lnTo>
                    <a:pt x="18202" y="54926"/>
                  </a:lnTo>
                  <a:lnTo>
                    <a:pt x="18202" y="54926"/>
                  </a:lnTo>
                  <a:lnTo>
                    <a:pt x="18353" y="55190"/>
                  </a:lnTo>
                  <a:lnTo>
                    <a:pt x="18486" y="55455"/>
                  </a:lnTo>
                  <a:lnTo>
                    <a:pt x="18599" y="55738"/>
                  </a:lnTo>
                  <a:lnTo>
                    <a:pt x="18637" y="55890"/>
                  </a:lnTo>
                  <a:lnTo>
                    <a:pt x="18656" y="56041"/>
                  </a:lnTo>
                  <a:lnTo>
                    <a:pt x="18656" y="5604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1" name="Google Shape;831;p33"/>
            <p:cNvSpPr/>
            <p:nvPr/>
          </p:nvSpPr>
          <p:spPr>
            <a:xfrm>
              <a:off x="3145175" y="4076800"/>
              <a:ext cx="807525" cy="808500"/>
            </a:xfrm>
            <a:custGeom>
              <a:avLst/>
              <a:gdLst/>
              <a:ahLst/>
              <a:cxnLst/>
              <a:rect l="l" t="t" r="r" b="b"/>
              <a:pathLst>
                <a:path w="32301" h="32340" extrusionOk="0">
                  <a:moveTo>
                    <a:pt x="29485" y="28767"/>
                  </a:moveTo>
                  <a:lnTo>
                    <a:pt x="29485" y="28767"/>
                  </a:lnTo>
                  <a:lnTo>
                    <a:pt x="29485" y="29013"/>
                  </a:lnTo>
                  <a:lnTo>
                    <a:pt x="29466" y="29259"/>
                  </a:lnTo>
                  <a:lnTo>
                    <a:pt x="29428" y="29769"/>
                  </a:lnTo>
                  <a:lnTo>
                    <a:pt x="29428" y="29769"/>
                  </a:lnTo>
                  <a:lnTo>
                    <a:pt x="29371" y="30147"/>
                  </a:lnTo>
                  <a:lnTo>
                    <a:pt x="29334" y="30336"/>
                  </a:lnTo>
                  <a:lnTo>
                    <a:pt x="29296" y="30506"/>
                  </a:lnTo>
                  <a:lnTo>
                    <a:pt x="29239" y="30657"/>
                  </a:lnTo>
                  <a:lnTo>
                    <a:pt x="29145" y="30828"/>
                  </a:lnTo>
                  <a:lnTo>
                    <a:pt x="29050" y="30979"/>
                  </a:lnTo>
                  <a:lnTo>
                    <a:pt x="28918" y="31149"/>
                  </a:lnTo>
                  <a:lnTo>
                    <a:pt x="28918" y="31149"/>
                  </a:lnTo>
                  <a:lnTo>
                    <a:pt x="28767" y="31300"/>
                  </a:lnTo>
                  <a:lnTo>
                    <a:pt x="28615" y="31432"/>
                  </a:lnTo>
                  <a:lnTo>
                    <a:pt x="28426" y="31527"/>
                  </a:lnTo>
                  <a:lnTo>
                    <a:pt x="28332" y="31565"/>
                  </a:lnTo>
                  <a:lnTo>
                    <a:pt x="28218" y="31584"/>
                  </a:lnTo>
                  <a:lnTo>
                    <a:pt x="28218" y="31584"/>
                  </a:lnTo>
                  <a:lnTo>
                    <a:pt x="27633" y="31640"/>
                  </a:lnTo>
                  <a:lnTo>
                    <a:pt x="27330" y="31659"/>
                  </a:lnTo>
                  <a:lnTo>
                    <a:pt x="27028" y="31659"/>
                  </a:lnTo>
                  <a:lnTo>
                    <a:pt x="27028" y="31659"/>
                  </a:lnTo>
                  <a:lnTo>
                    <a:pt x="26877" y="31640"/>
                  </a:lnTo>
                  <a:lnTo>
                    <a:pt x="26744" y="31621"/>
                  </a:lnTo>
                  <a:lnTo>
                    <a:pt x="26593" y="31584"/>
                  </a:lnTo>
                  <a:lnTo>
                    <a:pt x="26461" y="31527"/>
                  </a:lnTo>
                  <a:lnTo>
                    <a:pt x="26328" y="31432"/>
                  </a:lnTo>
                  <a:lnTo>
                    <a:pt x="26234" y="31338"/>
                  </a:lnTo>
                  <a:lnTo>
                    <a:pt x="26158" y="31206"/>
                  </a:lnTo>
                  <a:lnTo>
                    <a:pt x="26102" y="31073"/>
                  </a:lnTo>
                  <a:lnTo>
                    <a:pt x="26102" y="31073"/>
                  </a:lnTo>
                  <a:lnTo>
                    <a:pt x="26064" y="30884"/>
                  </a:lnTo>
                  <a:lnTo>
                    <a:pt x="26026" y="30714"/>
                  </a:lnTo>
                  <a:lnTo>
                    <a:pt x="26026" y="30544"/>
                  </a:lnTo>
                  <a:lnTo>
                    <a:pt x="26026" y="30374"/>
                  </a:lnTo>
                  <a:lnTo>
                    <a:pt x="26064" y="30204"/>
                  </a:lnTo>
                  <a:lnTo>
                    <a:pt x="26102" y="30053"/>
                  </a:lnTo>
                  <a:lnTo>
                    <a:pt x="26158" y="29882"/>
                  </a:lnTo>
                  <a:lnTo>
                    <a:pt x="26234" y="29712"/>
                  </a:lnTo>
                  <a:lnTo>
                    <a:pt x="26234" y="29712"/>
                  </a:lnTo>
                  <a:lnTo>
                    <a:pt x="26272" y="29637"/>
                  </a:lnTo>
                  <a:lnTo>
                    <a:pt x="26328" y="29561"/>
                  </a:lnTo>
                  <a:lnTo>
                    <a:pt x="26461" y="29429"/>
                  </a:lnTo>
                  <a:lnTo>
                    <a:pt x="26612" y="29315"/>
                  </a:lnTo>
                  <a:lnTo>
                    <a:pt x="26763" y="29221"/>
                  </a:lnTo>
                  <a:lnTo>
                    <a:pt x="26763" y="29221"/>
                  </a:lnTo>
                  <a:lnTo>
                    <a:pt x="27217" y="28975"/>
                  </a:lnTo>
                  <a:lnTo>
                    <a:pt x="27444" y="28843"/>
                  </a:lnTo>
                  <a:lnTo>
                    <a:pt x="27670" y="28748"/>
                  </a:lnTo>
                  <a:lnTo>
                    <a:pt x="27670" y="28748"/>
                  </a:lnTo>
                  <a:lnTo>
                    <a:pt x="27973" y="28616"/>
                  </a:lnTo>
                  <a:lnTo>
                    <a:pt x="28124" y="28578"/>
                  </a:lnTo>
                  <a:lnTo>
                    <a:pt x="28294" y="28541"/>
                  </a:lnTo>
                  <a:lnTo>
                    <a:pt x="28294" y="28541"/>
                  </a:lnTo>
                  <a:lnTo>
                    <a:pt x="28464" y="28408"/>
                  </a:lnTo>
                  <a:lnTo>
                    <a:pt x="28653" y="28314"/>
                  </a:lnTo>
                  <a:lnTo>
                    <a:pt x="28842" y="28257"/>
                  </a:lnTo>
                  <a:lnTo>
                    <a:pt x="28956" y="28238"/>
                  </a:lnTo>
                  <a:lnTo>
                    <a:pt x="29050" y="28219"/>
                  </a:lnTo>
                  <a:lnTo>
                    <a:pt x="29126" y="28238"/>
                  </a:lnTo>
                  <a:lnTo>
                    <a:pt x="29220" y="28257"/>
                  </a:lnTo>
                  <a:lnTo>
                    <a:pt x="29296" y="28295"/>
                  </a:lnTo>
                  <a:lnTo>
                    <a:pt x="29352" y="28352"/>
                  </a:lnTo>
                  <a:lnTo>
                    <a:pt x="29409" y="28427"/>
                  </a:lnTo>
                  <a:lnTo>
                    <a:pt x="29447" y="28522"/>
                  </a:lnTo>
                  <a:lnTo>
                    <a:pt x="29485" y="28635"/>
                  </a:lnTo>
                  <a:lnTo>
                    <a:pt x="29485" y="28767"/>
                  </a:lnTo>
                  <a:lnTo>
                    <a:pt x="29485" y="28767"/>
                  </a:lnTo>
                  <a:close/>
                  <a:moveTo>
                    <a:pt x="7919" y="3875"/>
                  </a:moveTo>
                  <a:lnTo>
                    <a:pt x="7919" y="3875"/>
                  </a:lnTo>
                  <a:lnTo>
                    <a:pt x="7919" y="4234"/>
                  </a:lnTo>
                  <a:lnTo>
                    <a:pt x="7900" y="4594"/>
                  </a:lnTo>
                  <a:lnTo>
                    <a:pt x="7863" y="4783"/>
                  </a:lnTo>
                  <a:lnTo>
                    <a:pt x="7825" y="4953"/>
                  </a:lnTo>
                  <a:lnTo>
                    <a:pt x="7768" y="5123"/>
                  </a:lnTo>
                  <a:lnTo>
                    <a:pt x="7693" y="5293"/>
                  </a:lnTo>
                  <a:lnTo>
                    <a:pt x="7693" y="5293"/>
                  </a:lnTo>
                  <a:lnTo>
                    <a:pt x="7636" y="5387"/>
                  </a:lnTo>
                  <a:lnTo>
                    <a:pt x="7541" y="5463"/>
                  </a:lnTo>
                  <a:lnTo>
                    <a:pt x="7371" y="5595"/>
                  </a:lnTo>
                  <a:lnTo>
                    <a:pt x="7371" y="5595"/>
                  </a:lnTo>
                  <a:lnTo>
                    <a:pt x="6880" y="5973"/>
                  </a:lnTo>
                  <a:lnTo>
                    <a:pt x="6880" y="5973"/>
                  </a:lnTo>
                  <a:lnTo>
                    <a:pt x="6672" y="6125"/>
                  </a:lnTo>
                  <a:lnTo>
                    <a:pt x="6407" y="6295"/>
                  </a:lnTo>
                  <a:lnTo>
                    <a:pt x="6124" y="6465"/>
                  </a:lnTo>
                  <a:lnTo>
                    <a:pt x="5821" y="6635"/>
                  </a:lnTo>
                  <a:lnTo>
                    <a:pt x="5519" y="6786"/>
                  </a:lnTo>
                  <a:lnTo>
                    <a:pt x="5198" y="6899"/>
                  </a:lnTo>
                  <a:lnTo>
                    <a:pt x="4914" y="6975"/>
                  </a:lnTo>
                  <a:lnTo>
                    <a:pt x="4782" y="6994"/>
                  </a:lnTo>
                  <a:lnTo>
                    <a:pt x="4668" y="7013"/>
                  </a:lnTo>
                  <a:lnTo>
                    <a:pt x="4668" y="7013"/>
                  </a:lnTo>
                  <a:lnTo>
                    <a:pt x="4498" y="6956"/>
                  </a:lnTo>
                  <a:lnTo>
                    <a:pt x="4366" y="6862"/>
                  </a:lnTo>
                  <a:lnTo>
                    <a:pt x="4234" y="6748"/>
                  </a:lnTo>
                  <a:lnTo>
                    <a:pt x="4120" y="6635"/>
                  </a:lnTo>
                  <a:lnTo>
                    <a:pt x="3912" y="6370"/>
                  </a:lnTo>
                  <a:lnTo>
                    <a:pt x="3799" y="6238"/>
                  </a:lnTo>
                  <a:lnTo>
                    <a:pt x="3686" y="6125"/>
                  </a:lnTo>
                  <a:lnTo>
                    <a:pt x="3686" y="6125"/>
                  </a:lnTo>
                  <a:lnTo>
                    <a:pt x="3440" y="5917"/>
                  </a:lnTo>
                  <a:lnTo>
                    <a:pt x="3175" y="5728"/>
                  </a:lnTo>
                  <a:lnTo>
                    <a:pt x="2646" y="5331"/>
                  </a:lnTo>
                  <a:lnTo>
                    <a:pt x="2646" y="5331"/>
                  </a:lnTo>
                  <a:lnTo>
                    <a:pt x="2098" y="4915"/>
                  </a:lnTo>
                  <a:lnTo>
                    <a:pt x="1531" y="4518"/>
                  </a:lnTo>
                  <a:lnTo>
                    <a:pt x="1531" y="4518"/>
                  </a:lnTo>
                  <a:lnTo>
                    <a:pt x="1512" y="4537"/>
                  </a:lnTo>
                  <a:lnTo>
                    <a:pt x="1512" y="4537"/>
                  </a:lnTo>
                  <a:lnTo>
                    <a:pt x="1474" y="4556"/>
                  </a:lnTo>
                  <a:lnTo>
                    <a:pt x="1455" y="4537"/>
                  </a:lnTo>
                  <a:lnTo>
                    <a:pt x="1455" y="4537"/>
                  </a:lnTo>
                  <a:lnTo>
                    <a:pt x="1436" y="4518"/>
                  </a:lnTo>
                  <a:lnTo>
                    <a:pt x="1436" y="4499"/>
                  </a:lnTo>
                  <a:lnTo>
                    <a:pt x="1474" y="4461"/>
                  </a:lnTo>
                  <a:lnTo>
                    <a:pt x="1474" y="4461"/>
                  </a:lnTo>
                  <a:lnTo>
                    <a:pt x="1455" y="4424"/>
                  </a:lnTo>
                  <a:lnTo>
                    <a:pt x="1455" y="4405"/>
                  </a:lnTo>
                  <a:lnTo>
                    <a:pt x="1474" y="4386"/>
                  </a:lnTo>
                  <a:lnTo>
                    <a:pt x="1512" y="4386"/>
                  </a:lnTo>
                  <a:lnTo>
                    <a:pt x="1512" y="4386"/>
                  </a:lnTo>
                  <a:lnTo>
                    <a:pt x="1531" y="4405"/>
                  </a:lnTo>
                  <a:lnTo>
                    <a:pt x="1531" y="4405"/>
                  </a:lnTo>
                  <a:lnTo>
                    <a:pt x="1909" y="4216"/>
                  </a:lnTo>
                  <a:lnTo>
                    <a:pt x="2268" y="4027"/>
                  </a:lnTo>
                  <a:lnTo>
                    <a:pt x="3043" y="3705"/>
                  </a:lnTo>
                  <a:lnTo>
                    <a:pt x="3043" y="3705"/>
                  </a:lnTo>
                  <a:lnTo>
                    <a:pt x="3516" y="3516"/>
                  </a:lnTo>
                  <a:lnTo>
                    <a:pt x="4007" y="3346"/>
                  </a:lnTo>
                  <a:lnTo>
                    <a:pt x="4007" y="3346"/>
                  </a:lnTo>
                  <a:lnTo>
                    <a:pt x="4196" y="3308"/>
                  </a:lnTo>
                  <a:lnTo>
                    <a:pt x="4385" y="3289"/>
                  </a:lnTo>
                  <a:lnTo>
                    <a:pt x="4555" y="3271"/>
                  </a:lnTo>
                  <a:lnTo>
                    <a:pt x="4744" y="3233"/>
                  </a:lnTo>
                  <a:lnTo>
                    <a:pt x="4744" y="3233"/>
                  </a:lnTo>
                  <a:lnTo>
                    <a:pt x="5443" y="3082"/>
                  </a:lnTo>
                  <a:lnTo>
                    <a:pt x="6143" y="2930"/>
                  </a:lnTo>
                  <a:lnTo>
                    <a:pt x="6143" y="2930"/>
                  </a:lnTo>
                  <a:lnTo>
                    <a:pt x="6445" y="2855"/>
                  </a:lnTo>
                  <a:lnTo>
                    <a:pt x="6748" y="2817"/>
                  </a:lnTo>
                  <a:lnTo>
                    <a:pt x="7050" y="2817"/>
                  </a:lnTo>
                  <a:lnTo>
                    <a:pt x="7201" y="2836"/>
                  </a:lnTo>
                  <a:lnTo>
                    <a:pt x="7352" y="2855"/>
                  </a:lnTo>
                  <a:lnTo>
                    <a:pt x="7352" y="2855"/>
                  </a:lnTo>
                  <a:lnTo>
                    <a:pt x="7447" y="2893"/>
                  </a:lnTo>
                  <a:lnTo>
                    <a:pt x="7541" y="2949"/>
                  </a:lnTo>
                  <a:lnTo>
                    <a:pt x="7617" y="3006"/>
                  </a:lnTo>
                  <a:lnTo>
                    <a:pt x="7693" y="3082"/>
                  </a:lnTo>
                  <a:lnTo>
                    <a:pt x="7693" y="3082"/>
                  </a:lnTo>
                  <a:lnTo>
                    <a:pt x="7787" y="3271"/>
                  </a:lnTo>
                  <a:lnTo>
                    <a:pt x="7844" y="3460"/>
                  </a:lnTo>
                  <a:lnTo>
                    <a:pt x="7882" y="3667"/>
                  </a:lnTo>
                  <a:lnTo>
                    <a:pt x="7919" y="3875"/>
                  </a:lnTo>
                  <a:lnTo>
                    <a:pt x="7919" y="3875"/>
                  </a:lnTo>
                  <a:close/>
                  <a:moveTo>
                    <a:pt x="3780" y="29712"/>
                  </a:moveTo>
                  <a:lnTo>
                    <a:pt x="3780" y="29712"/>
                  </a:lnTo>
                  <a:lnTo>
                    <a:pt x="3761" y="29750"/>
                  </a:lnTo>
                  <a:lnTo>
                    <a:pt x="3742" y="29750"/>
                  </a:lnTo>
                  <a:lnTo>
                    <a:pt x="3667" y="29769"/>
                  </a:lnTo>
                  <a:lnTo>
                    <a:pt x="3667" y="29769"/>
                  </a:lnTo>
                  <a:lnTo>
                    <a:pt x="3705" y="29826"/>
                  </a:lnTo>
                  <a:lnTo>
                    <a:pt x="3705" y="29845"/>
                  </a:lnTo>
                  <a:lnTo>
                    <a:pt x="3686" y="29864"/>
                  </a:lnTo>
                  <a:lnTo>
                    <a:pt x="3686" y="29864"/>
                  </a:lnTo>
                  <a:lnTo>
                    <a:pt x="3667" y="29882"/>
                  </a:lnTo>
                  <a:lnTo>
                    <a:pt x="3629" y="29845"/>
                  </a:lnTo>
                  <a:lnTo>
                    <a:pt x="3629" y="29845"/>
                  </a:lnTo>
                  <a:lnTo>
                    <a:pt x="3610" y="29807"/>
                  </a:lnTo>
                  <a:lnTo>
                    <a:pt x="3610" y="29807"/>
                  </a:lnTo>
                  <a:lnTo>
                    <a:pt x="3327" y="30109"/>
                  </a:lnTo>
                  <a:lnTo>
                    <a:pt x="3043" y="30412"/>
                  </a:lnTo>
                  <a:lnTo>
                    <a:pt x="2495" y="31017"/>
                  </a:lnTo>
                  <a:lnTo>
                    <a:pt x="2495" y="31017"/>
                  </a:lnTo>
                  <a:lnTo>
                    <a:pt x="2268" y="31281"/>
                  </a:lnTo>
                  <a:lnTo>
                    <a:pt x="2022" y="31527"/>
                  </a:lnTo>
                  <a:lnTo>
                    <a:pt x="1777" y="31754"/>
                  </a:lnTo>
                  <a:lnTo>
                    <a:pt x="1493" y="31962"/>
                  </a:lnTo>
                  <a:lnTo>
                    <a:pt x="1493" y="31962"/>
                  </a:lnTo>
                  <a:lnTo>
                    <a:pt x="1323" y="32094"/>
                  </a:lnTo>
                  <a:lnTo>
                    <a:pt x="1172" y="32226"/>
                  </a:lnTo>
                  <a:lnTo>
                    <a:pt x="1077" y="32283"/>
                  </a:lnTo>
                  <a:lnTo>
                    <a:pt x="1002" y="32321"/>
                  </a:lnTo>
                  <a:lnTo>
                    <a:pt x="888" y="32340"/>
                  </a:lnTo>
                  <a:lnTo>
                    <a:pt x="794" y="32340"/>
                  </a:lnTo>
                  <a:lnTo>
                    <a:pt x="794" y="32340"/>
                  </a:lnTo>
                  <a:lnTo>
                    <a:pt x="643" y="32302"/>
                  </a:lnTo>
                  <a:lnTo>
                    <a:pt x="529" y="32226"/>
                  </a:lnTo>
                  <a:lnTo>
                    <a:pt x="435" y="32151"/>
                  </a:lnTo>
                  <a:lnTo>
                    <a:pt x="359" y="32037"/>
                  </a:lnTo>
                  <a:lnTo>
                    <a:pt x="302" y="31924"/>
                  </a:lnTo>
                  <a:lnTo>
                    <a:pt x="246" y="31810"/>
                  </a:lnTo>
                  <a:lnTo>
                    <a:pt x="170" y="31546"/>
                  </a:lnTo>
                  <a:lnTo>
                    <a:pt x="170" y="31546"/>
                  </a:lnTo>
                  <a:lnTo>
                    <a:pt x="113" y="31413"/>
                  </a:lnTo>
                  <a:lnTo>
                    <a:pt x="38" y="31281"/>
                  </a:lnTo>
                  <a:lnTo>
                    <a:pt x="19" y="31206"/>
                  </a:lnTo>
                  <a:lnTo>
                    <a:pt x="0" y="31130"/>
                  </a:lnTo>
                  <a:lnTo>
                    <a:pt x="0" y="31073"/>
                  </a:lnTo>
                  <a:lnTo>
                    <a:pt x="38" y="30998"/>
                  </a:lnTo>
                  <a:lnTo>
                    <a:pt x="38" y="30998"/>
                  </a:lnTo>
                  <a:lnTo>
                    <a:pt x="76" y="30941"/>
                  </a:lnTo>
                  <a:lnTo>
                    <a:pt x="132" y="30903"/>
                  </a:lnTo>
                  <a:lnTo>
                    <a:pt x="265" y="30828"/>
                  </a:lnTo>
                  <a:lnTo>
                    <a:pt x="529" y="30695"/>
                  </a:lnTo>
                  <a:lnTo>
                    <a:pt x="529" y="30695"/>
                  </a:lnTo>
                  <a:lnTo>
                    <a:pt x="1153" y="30450"/>
                  </a:lnTo>
                  <a:lnTo>
                    <a:pt x="1796" y="30223"/>
                  </a:lnTo>
                  <a:lnTo>
                    <a:pt x="1796" y="30223"/>
                  </a:lnTo>
                  <a:lnTo>
                    <a:pt x="2268" y="30053"/>
                  </a:lnTo>
                  <a:lnTo>
                    <a:pt x="2722" y="29845"/>
                  </a:lnTo>
                  <a:lnTo>
                    <a:pt x="2722" y="29845"/>
                  </a:lnTo>
                  <a:lnTo>
                    <a:pt x="2930" y="29769"/>
                  </a:lnTo>
                  <a:lnTo>
                    <a:pt x="3156" y="29693"/>
                  </a:lnTo>
                  <a:lnTo>
                    <a:pt x="3270" y="29656"/>
                  </a:lnTo>
                  <a:lnTo>
                    <a:pt x="3383" y="29656"/>
                  </a:lnTo>
                  <a:lnTo>
                    <a:pt x="3497" y="29675"/>
                  </a:lnTo>
                  <a:lnTo>
                    <a:pt x="3610" y="29712"/>
                  </a:lnTo>
                  <a:lnTo>
                    <a:pt x="3610" y="29712"/>
                  </a:lnTo>
                  <a:lnTo>
                    <a:pt x="3705" y="29675"/>
                  </a:lnTo>
                  <a:lnTo>
                    <a:pt x="3742" y="29675"/>
                  </a:lnTo>
                  <a:lnTo>
                    <a:pt x="3761" y="29693"/>
                  </a:lnTo>
                  <a:lnTo>
                    <a:pt x="3780" y="29712"/>
                  </a:lnTo>
                  <a:lnTo>
                    <a:pt x="3780" y="29712"/>
                  </a:lnTo>
                  <a:close/>
                  <a:moveTo>
                    <a:pt x="12172" y="17030"/>
                  </a:moveTo>
                  <a:lnTo>
                    <a:pt x="12172" y="17030"/>
                  </a:lnTo>
                  <a:lnTo>
                    <a:pt x="12172" y="17200"/>
                  </a:lnTo>
                  <a:lnTo>
                    <a:pt x="12153" y="17276"/>
                  </a:lnTo>
                  <a:lnTo>
                    <a:pt x="12134" y="17370"/>
                  </a:lnTo>
                  <a:lnTo>
                    <a:pt x="12096" y="17446"/>
                  </a:lnTo>
                  <a:lnTo>
                    <a:pt x="12059" y="17503"/>
                  </a:lnTo>
                  <a:lnTo>
                    <a:pt x="11983" y="17522"/>
                  </a:lnTo>
                  <a:lnTo>
                    <a:pt x="11870" y="17522"/>
                  </a:lnTo>
                  <a:lnTo>
                    <a:pt x="11870" y="17522"/>
                  </a:lnTo>
                  <a:lnTo>
                    <a:pt x="11643" y="17484"/>
                  </a:lnTo>
                  <a:lnTo>
                    <a:pt x="11416" y="17427"/>
                  </a:lnTo>
                  <a:lnTo>
                    <a:pt x="10981" y="17314"/>
                  </a:lnTo>
                  <a:lnTo>
                    <a:pt x="10981" y="17314"/>
                  </a:lnTo>
                  <a:lnTo>
                    <a:pt x="10622" y="17200"/>
                  </a:lnTo>
                  <a:lnTo>
                    <a:pt x="10471" y="17125"/>
                  </a:lnTo>
                  <a:lnTo>
                    <a:pt x="10320" y="17030"/>
                  </a:lnTo>
                  <a:lnTo>
                    <a:pt x="10320" y="17030"/>
                  </a:lnTo>
                  <a:lnTo>
                    <a:pt x="10225" y="16936"/>
                  </a:lnTo>
                  <a:lnTo>
                    <a:pt x="10150" y="16822"/>
                  </a:lnTo>
                  <a:lnTo>
                    <a:pt x="10112" y="16690"/>
                  </a:lnTo>
                  <a:lnTo>
                    <a:pt x="10112" y="16633"/>
                  </a:lnTo>
                  <a:lnTo>
                    <a:pt x="10112" y="16558"/>
                  </a:lnTo>
                  <a:lnTo>
                    <a:pt x="10112" y="16558"/>
                  </a:lnTo>
                  <a:lnTo>
                    <a:pt x="10187" y="16406"/>
                  </a:lnTo>
                  <a:lnTo>
                    <a:pt x="10301" y="16236"/>
                  </a:lnTo>
                  <a:lnTo>
                    <a:pt x="10509" y="15953"/>
                  </a:lnTo>
                  <a:lnTo>
                    <a:pt x="10509" y="15953"/>
                  </a:lnTo>
                  <a:lnTo>
                    <a:pt x="10754" y="15632"/>
                  </a:lnTo>
                  <a:lnTo>
                    <a:pt x="10887" y="15480"/>
                  </a:lnTo>
                  <a:lnTo>
                    <a:pt x="11019" y="15329"/>
                  </a:lnTo>
                  <a:lnTo>
                    <a:pt x="11019" y="15329"/>
                  </a:lnTo>
                  <a:lnTo>
                    <a:pt x="11000" y="15310"/>
                  </a:lnTo>
                  <a:lnTo>
                    <a:pt x="11019" y="15272"/>
                  </a:lnTo>
                  <a:lnTo>
                    <a:pt x="11038" y="15272"/>
                  </a:lnTo>
                  <a:lnTo>
                    <a:pt x="11076" y="15272"/>
                  </a:lnTo>
                  <a:lnTo>
                    <a:pt x="11076" y="15272"/>
                  </a:lnTo>
                  <a:lnTo>
                    <a:pt x="11114" y="15253"/>
                  </a:lnTo>
                  <a:lnTo>
                    <a:pt x="11132" y="15253"/>
                  </a:lnTo>
                  <a:lnTo>
                    <a:pt x="11151" y="15272"/>
                  </a:lnTo>
                  <a:lnTo>
                    <a:pt x="11151" y="15310"/>
                  </a:lnTo>
                  <a:lnTo>
                    <a:pt x="11151" y="15310"/>
                  </a:lnTo>
                  <a:lnTo>
                    <a:pt x="11321" y="15443"/>
                  </a:lnTo>
                  <a:lnTo>
                    <a:pt x="11492" y="15594"/>
                  </a:lnTo>
                  <a:lnTo>
                    <a:pt x="11643" y="15783"/>
                  </a:lnTo>
                  <a:lnTo>
                    <a:pt x="11775" y="15953"/>
                  </a:lnTo>
                  <a:lnTo>
                    <a:pt x="11775" y="15953"/>
                  </a:lnTo>
                  <a:lnTo>
                    <a:pt x="11945" y="16199"/>
                  </a:lnTo>
                  <a:lnTo>
                    <a:pt x="12059" y="16463"/>
                  </a:lnTo>
                  <a:lnTo>
                    <a:pt x="12115" y="16595"/>
                  </a:lnTo>
                  <a:lnTo>
                    <a:pt x="12134" y="16728"/>
                  </a:lnTo>
                  <a:lnTo>
                    <a:pt x="12172" y="16879"/>
                  </a:lnTo>
                  <a:lnTo>
                    <a:pt x="12172" y="17030"/>
                  </a:lnTo>
                  <a:lnTo>
                    <a:pt x="12172" y="17030"/>
                  </a:lnTo>
                  <a:close/>
                  <a:moveTo>
                    <a:pt x="23115" y="76"/>
                  </a:moveTo>
                  <a:lnTo>
                    <a:pt x="23115" y="76"/>
                  </a:lnTo>
                  <a:lnTo>
                    <a:pt x="23134" y="152"/>
                  </a:lnTo>
                  <a:lnTo>
                    <a:pt x="23153" y="228"/>
                  </a:lnTo>
                  <a:lnTo>
                    <a:pt x="23153" y="379"/>
                  </a:lnTo>
                  <a:lnTo>
                    <a:pt x="23096" y="700"/>
                  </a:lnTo>
                  <a:lnTo>
                    <a:pt x="23096" y="700"/>
                  </a:lnTo>
                  <a:lnTo>
                    <a:pt x="23059" y="908"/>
                  </a:lnTo>
                  <a:lnTo>
                    <a:pt x="22983" y="1097"/>
                  </a:lnTo>
                  <a:lnTo>
                    <a:pt x="22945" y="1192"/>
                  </a:lnTo>
                  <a:lnTo>
                    <a:pt x="22889" y="1267"/>
                  </a:lnTo>
                  <a:lnTo>
                    <a:pt x="22813" y="1362"/>
                  </a:lnTo>
                  <a:lnTo>
                    <a:pt x="22737" y="1418"/>
                  </a:lnTo>
                  <a:lnTo>
                    <a:pt x="22737" y="1418"/>
                  </a:lnTo>
                  <a:lnTo>
                    <a:pt x="22586" y="1532"/>
                  </a:lnTo>
                  <a:lnTo>
                    <a:pt x="22511" y="1551"/>
                  </a:lnTo>
                  <a:lnTo>
                    <a:pt x="22416" y="1570"/>
                  </a:lnTo>
                  <a:lnTo>
                    <a:pt x="22416" y="1570"/>
                  </a:lnTo>
                  <a:lnTo>
                    <a:pt x="22321" y="1551"/>
                  </a:lnTo>
                  <a:lnTo>
                    <a:pt x="22246" y="1494"/>
                  </a:lnTo>
                  <a:lnTo>
                    <a:pt x="22170" y="1437"/>
                  </a:lnTo>
                  <a:lnTo>
                    <a:pt x="22095" y="1362"/>
                  </a:lnTo>
                  <a:lnTo>
                    <a:pt x="22095" y="1362"/>
                  </a:lnTo>
                  <a:lnTo>
                    <a:pt x="22019" y="1267"/>
                  </a:lnTo>
                  <a:lnTo>
                    <a:pt x="21981" y="1154"/>
                  </a:lnTo>
                  <a:lnTo>
                    <a:pt x="22000" y="1021"/>
                  </a:lnTo>
                  <a:lnTo>
                    <a:pt x="22019" y="965"/>
                  </a:lnTo>
                  <a:lnTo>
                    <a:pt x="22038" y="908"/>
                  </a:lnTo>
                  <a:lnTo>
                    <a:pt x="22038" y="908"/>
                  </a:lnTo>
                  <a:lnTo>
                    <a:pt x="22151" y="757"/>
                  </a:lnTo>
                  <a:lnTo>
                    <a:pt x="22284" y="625"/>
                  </a:lnTo>
                  <a:lnTo>
                    <a:pt x="22567" y="379"/>
                  </a:lnTo>
                  <a:lnTo>
                    <a:pt x="22567" y="379"/>
                  </a:lnTo>
                  <a:lnTo>
                    <a:pt x="22756" y="209"/>
                  </a:lnTo>
                  <a:lnTo>
                    <a:pt x="22870" y="114"/>
                  </a:lnTo>
                  <a:lnTo>
                    <a:pt x="22983" y="57"/>
                  </a:lnTo>
                  <a:lnTo>
                    <a:pt x="22983" y="57"/>
                  </a:lnTo>
                  <a:lnTo>
                    <a:pt x="22983" y="20"/>
                  </a:lnTo>
                  <a:lnTo>
                    <a:pt x="23002" y="1"/>
                  </a:lnTo>
                  <a:lnTo>
                    <a:pt x="23059" y="20"/>
                  </a:lnTo>
                  <a:lnTo>
                    <a:pt x="23059" y="20"/>
                  </a:lnTo>
                  <a:lnTo>
                    <a:pt x="23096" y="20"/>
                  </a:lnTo>
                  <a:lnTo>
                    <a:pt x="23115" y="20"/>
                  </a:lnTo>
                  <a:lnTo>
                    <a:pt x="23134" y="39"/>
                  </a:lnTo>
                  <a:lnTo>
                    <a:pt x="23115" y="76"/>
                  </a:lnTo>
                  <a:lnTo>
                    <a:pt x="23115" y="76"/>
                  </a:lnTo>
                  <a:close/>
                  <a:moveTo>
                    <a:pt x="24968" y="6408"/>
                  </a:moveTo>
                  <a:lnTo>
                    <a:pt x="24968" y="6408"/>
                  </a:lnTo>
                  <a:lnTo>
                    <a:pt x="24968" y="6673"/>
                  </a:lnTo>
                  <a:lnTo>
                    <a:pt x="24949" y="6956"/>
                  </a:lnTo>
                  <a:lnTo>
                    <a:pt x="24873" y="7202"/>
                  </a:lnTo>
                  <a:lnTo>
                    <a:pt x="24797" y="7466"/>
                  </a:lnTo>
                  <a:lnTo>
                    <a:pt x="24797" y="7466"/>
                  </a:lnTo>
                  <a:lnTo>
                    <a:pt x="24703" y="7674"/>
                  </a:lnTo>
                  <a:lnTo>
                    <a:pt x="24590" y="7882"/>
                  </a:lnTo>
                  <a:lnTo>
                    <a:pt x="24438" y="8052"/>
                  </a:lnTo>
                  <a:lnTo>
                    <a:pt x="24363" y="8128"/>
                  </a:lnTo>
                  <a:lnTo>
                    <a:pt x="24268" y="8204"/>
                  </a:lnTo>
                  <a:lnTo>
                    <a:pt x="24268" y="8204"/>
                  </a:lnTo>
                  <a:lnTo>
                    <a:pt x="24155" y="8260"/>
                  </a:lnTo>
                  <a:lnTo>
                    <a:pt x="24041" y="8317"/>
                  </a:lnTo>
                  <a:lnTo>
                    <a:pt x="23815" y="8393"/>
                  </a:lnTo>
                  <a:lnTo>
                    <a:pt x="23815" y="8393"/>
                  </a:lnTo>
                  <a:lnTo>
                    <a:pt x="23607" y="8468"/>
                  </a:lnTo>
                  <a:lnTo>
                    <a:pt x="23380" y="8525"/>
                  </a:lnTo>
                  <a:lnTo>
                    <a:pt x="23172" y="8544"/>
                  </a:lnTo>
                  <a:lnTo>
                    <a:pt x="22945" y="8563"/>
                  </a:lnTo>
                  <a:lnTo>
                    <a:pt x="22945" y="8563"/>
                  </a:lnTo>
                  <a:lnTo>
                    <a:pt x="22794" y="8544"/>
                  </a:lnTo>
                  <a:lnTo>
                    <a:pt x="22624" y="8525"/>
                  </a:lnTo>
                  <a:lnTo>
                    <a:pt x="22548" y="8487"/>
                  </a:lnTo>
                  <a:lnTo>
                    <a:pt x="22492" y="8430"/>
                  </a:lnTo>
                  <a:lnTo>
                    <a:pt x="22435" y="8374"/>
                  </a:lnTo>
                  <a:lnTo>
                    <a:pt x="22397" y="8317"/>
                  </a:lnTo>
                  <a:lnTo>
                    <a:pt x="22397" y="8317"/>
                  </a:lnTo>
                  <a:lnTo>
                    <a:pt x="22321" y="8128"/>
                  </a:lnTo>
                  <a:lnTo>
                    <a:pt x="22265" y="7939"/>
                  </a:lnTo>
                  <a:lnTo>
                    <a:pt x="22189" y="7561"/>
                  </a:lnTo>
                  <a:lnTo>
                    <a:pt x="22189" y="7561"/>
                  </a:lnTo>
                  <a:lnTo>
                    <a:pt x="22114" y="7277"/>
                  </a:lnTo>
                  <a:lnTo>
                    <a:pt x="22076" y="7107"/>
                  </a:lnTo>
                  <a:lnTo>
                    <a:pt x="22057" y="6956"/>
                  </a:lnTo>
                  <a:lnTo>
                    <a:pt x="22057" y="6805"/>
                  </a:lnTo>
                  <a:lnTo>
                    <a:pt x="22095" y="6654"/>
                  </a:lnTo>
                  <a:lnTo>
                    <a:pt x="22114" y="6597"/>
                  </a:lnTo>
                  <a:lnTo>
                    <a:pt x="22170" y="6521"/>
                  </a:lnTo>
                  <a:lnTo>
                    <a:pt x="22227" y="6465"/>
                  </a:lnTo>
                  <a:lnTo>
                    <a:pt x="22284" y="6427"/>
                  </a:lnTo>
                  <a:lnTo>
                    <a:pt x="22284" y="6427"/>
                  </a:lnTo>
                  <a:lnTo>
                    <a:pt x="22435" y="6351"/>
                  </a:lnTo>
                  <a:lnTo>
                    <a:pt x="22586" y="6276"/>
                  </a:lnTo>
                  <a:lnTo>
                    <a:pt x="22907" y="6162"/>
                  </a:lnTo>
                  <a:lnTo>
                    <a:pt x="23229" y="6068"/>
                  </a:lnTo>
                  <a:lnTo>
                    <a:pt x="23550" y="5954"/>
                  </a:lnTo>
                  <a:lnTo>
                    <a:pt x="23550" y="5954"/>
                  </a:lnTo>
                  <a:lnTo>
                    <a:pt x="23834" y="5860"/>
                  </a:lnTo>
                  <a:lnTo>
                    <a:pt x="24117" y="5728"/>
                  </a:lnTo>
                  <a:lnTo>
                    <a:pt x="24382" y="5614"/>
                  </a:lnTo>
                  <a:lnTo>
                    <a:pt x="24665" y="5501"/>
                  </a:lnTo>
                  <a:lnTo>
                    <a:pt x="24665" y="5501"/>
                  </a:lnTo>
                  <a:lnTo>
                    <a:pt x="24627" y="5501"/>
                  </a:lnTo>
                  <a:lnTo>
                    <a:pt x="24627" y="5501"/>
                  </a:lnTo>
                  <a:lnTo>
                    <a:pt x="24608" y="5482"/>
                  </a:lnTo>
                  <a:lnTo>
                    <a:pt x="24608" y="5444"/>
                  </a:lnTo>
                  <a:lnTo>
                    <a:pt x="24608" y="5425"/>
                  </a:lnTo>
                  <a:lnTo>
                    <a:pt x="24646" y="5425"/>
                  </a:lnTo>
                  <a:lnTo>
                    <a:pt x="24646" y="5425"/>
                  </a:lnTo>
                  <a:lnTo>
                    <a:pt x="24703" y="5425"/>
                  </a:lnTo>
                  <a:lnTo>
                    <a:pt x="24741" y="5463"/>
                  </a:lnTo>
                  <a:lnTo>
                    <a:pt x="24779" y="5501"/>
                  </a:lnTo>
                  <a:lnTo>
                    <a:pt x="24816" y="5539"/>
                  </a:lnTo>
                  <a:lnTo>
                    <a:pt x="24854" y="5652"/>
                  </a:lnTo>
                  <a:lnTo>
                    <a:pt x="24892" y="5765"/>
                  </a:lnTo>
                  <a:lnTo>
                    <a:pt x="24892" y="5765"/>
                  </a:lnTo>
                  <a:lnTo>
                    <a:pt x="24930" y="6087"/>
                  </a:lnTo>
                  <a:lnTo>
                    <a:pt x="24968" y="6408"/>
                  </a:lnTo>
                  <a:lnTo>
                    <a:pt x="24968" y="6408"/>
                  </a:lnTo>
                  <a:close/>
                  <a:moveTo>
                    <a:pt x="32282" y="15027"/>
                  </a:moveTo>
                  <a:lnTo>
                    <a:pt x="32282" y="15027"/>
                  </a:lnTo>
                  <a:lnTo>
                    <a:pt x="32301" y="15235"/>
                  </a:lnTo>
                  <a:lnTo>
                    <a:pt x="32301" y="15443"/>
                  </a:lnTo>
                  <a:lnTo>
                    <a:pt x="32282" y="15669"/>
                  </a:lnTo>
                  <a:lnTo>
                    <a:pt x="32244" y="15877"/>
                  </a:lnTo>
                  <a:lnTo>
                    <a:pt x="32244" y="15877"/>
                  </a:lnTo>
                  <a:lnTo>
                    <a:pt x="32150" y="16236"/>
                  </a:lnTo>
                  <a:lnTo>
                    <a:pt x="32055" y="16595"/>
                  </a:lnTo>
                  <a:lnTo>
                    <a:pt x="31961" y="16955"/>
                  </a:lnTo>
                  <a:lnTo>
                    <a:pt x="31904" y="17144"/>
                  </a:lnTo>
                  <a:lnTo>
                    <a:pt x="31847" y="17314"/>
                  </a:lnTo>
                  <a:lnTo>
                    <a:pt x="31847" y="17314"/>
                  </a:lnTo>
                  <a:lnTo>
                    <a:pt x="31753" y="17446"/>
                  </a:lnTo>
                  <a:lnTo>
                    <a:pt x="31658" y="17597"/>
                  </a:lnTo>
                  <a:lnTo>
                    <a:pt x="31450" y="17843"/>
                  </a:lnTo>
                  <a:lnTo>
                    <a:pt x="31450" y="17843"/>
                  </a:lnTo>
                  <a:lnTo>
                    <a:pt x="31280" y="18013"/>
                  </a:lnTo>
                  <a:lnTo>
                    <a:pt x="31110" y="18183"/>
                  </a:lnTo>
                  <a:lnTo>
                    <a:pt x="31016" y="18240"/>
                  </a:lnTo>
                  <a:lnTo>
                    <a:pt x="30902" y="18296"/>
                  </a:lnTo>
                  <a:lnTo>
                    <a:pt x="30789" y="18315"/>
                  </a:lnTo>
                  <a:lnTo>
                    <a:pt x="30676" y="18315"/>
                  </a:lnTo>
                  <a:lnTo>
                    <a:pt x="30676" y="18315"/>
                  </a:lnTo>
                  <a:lnTo>
                    <a:pt x="30487" y="18278"/>
                  </a:lnTo>
                  <a:lnTo>
                    <a:pt x="30316" y="18221"/>
                  </a:lnTo>
                  <a:lnTo>
                    <a:pt x="30127" y="18164"/>
                  </a:lnTo>
                  <a:lnTo>
                    <a:pt x="29957" y="18089"/>
                  </a:lnTo>
                  <a:lnTo>
                    <a:pt x="29787" y="17994"/>
                  </a:lnTo>
                  <a:lnTo>
                    <a:pt x="29617" y="17900"/>
                  </a:lnTo>
                  <a:lnTo>
                    <a:pt x="29485" y="17786"/>
                  </a:lnTo>
                  <a:lnTo>
                    <a:pt x="29334" y="17654"/>
                  </a:lnTo>
                  <a:lnTo>
                    <a:pt x="29334" y="17654"/>
                  </a:lnTo>
                  <a:lnTo>
                    <a:pt x="29258" y="17540"/>
                  </a:lnTo>
                  <a:lnTo>
                    <a:pt x="29182" y="17389"/>
                  </a:lnTo>
                  <a:lnTo>
                    <a:pt x="29145" y="17257"/>
                  </a:lnTo>
                  <a:lnTo>
                    <a:pt x="29126" y="17106"/>
                  </a:lnTo>
                  <a:lnTo>
                    <a:pt x="29107" y="16784"/>
                  </a:lnTo>
                  <a:lnTo>
                    <a:pt x="29088" y="16482"/>
                  </a:lnTo>
                  <a:lnTo>
                    <a:pt x="29088" y="16482"/>
                  </a:lnTo>
                  <a:lnTo>
                    <a:pt x="29088" y="15821"/>
                  </a:lnTo>
                  <a:lnTo>
                    <a:pt x="29069" y="15140"/>
                  </a:lnTo>
                  <a:lnTo>
                    <a:pt x="29069" y="15140"/>
                  </a:lnTo>
                  <a:lnTo>
                    <a:pt x="29088" y="14403"/>
                  </a:lnTo>
                  <a:lnTo>
                    <a:pt x="29088" y="14044"/>
                  </a:lnTo>
                  <a:lnTo>
                    <a:pt x="29126" y="13685"/>
                  </a:lnTo>
                  <a:lnTo>
                    <a:pt x="29126" y="13685"/>
                  </a:lnTo>
                  <a:lnTo>
                    <a:pt x="29088" y="13723"/>
                  </a:lnTo>
                  <a:lnTo>
                    <a:pt x="29069" y="13741"/>
                  </a:lnTo>
                  <a:lnTo>
                    <a:pt x="29031" y="13741"/>
                  </a:lnTo>
                  <a:lnTo>
                    <a:pt x="29031" y="13741"/>
                  </a:lnTo>
                  <a:lnTo>
                    <a:pt x="29031" y="13704"/>
                  </a:lnTo>
                  <a:lnTo>
                    <a:pt x="29031" y="13685"/>
                  </a:lnTo>
                  <a:lnTo>
                    <a:pt x="29031" y="13685"/>
                  </a:lnTo>
                  <a:lnTo>
                    <a:pt x="29088" y="13628"/>
                  </a:lnTo>
                  <a:lnTo>
                    <a:pt x="29145" y="13590"/>
                  </a:lnTo>
                  <a:lnTo>
                    <a:pt x="29145" y="13590"/>
                  </a:lnTo>
                  <a:lnTo>
                    <a:pt x="29163" y="13571"/>
                  </a:lnTo>
                  <a:lnTo>
                    <a:pt x="29182" y="13552"/>
                  </a:lnTo>
                  <a:lnTo>
                    <a:pt x="29201" y="13552"/>
                  </a:lnTo>
                  <a:lnTo>
                    <a:pt x="29220" y="13571"/>
                  </a:lnTo>
                  <a:lnTo>
                    <a:pt x="29220" y="13571"/>
                  </a:lnTo>
                  <a:lnTo>
                    <a:pt x="29352" y="13571"/>
                  </a:lnTo>
                  <a:lnTo>
                    <a:pt x="29485" y="13628"/>
                  </a:lnTo>
                  <a:lnTo>
                    <a:pt x="29598" y="13704"/>
                  </a:lnTo>
                  <a:lnTo>
                    <a:pt x="29712" y="13798"/>
                  </a:lnTo>
                  <a:lnTo>
                    <a:pt x="29919" y="14006"/>
                  </a:lnTo>
                  <a:lnTo>
                    <a:pt x="30014" y="14101"/>
                  </a:lnTo>
                  <a:lnTo>
                    <a:pt x="30127" y="14195"/>
                  </a:lnTo>
                  <a:lnTo>
                    <a:pt x="30127" y="14195"/>
                  </a:lnTo>
                  <a:lnTo>
                    <a:pt x="30354" y="14365"/>
                  </a:lnTo>
                  <a:lnTo>
                    <a:pt x="30543" y="14479"/>
                  </a:lnTo>
                  <a:lnTo>
                    <a:pt x="30713" y="14554"/>
                  </a:lnTo>
                  <a:lnTo>
                    <a:pt x="30865" y="14573"/>
                  </a:lnTo>
                  <a:lnTo>
                    <a:pt x="31035" y="14573"/>
                  </a:lnTo>
                  <a:lnTo>
                    <a:pt x="31205" y="14554"/>
                  </a:lnTo>
                  <a:lnTo>
                    <a:pt x="31413" y="14535"/>
                  </a:lnTo>
                  <a:lnTo>
                    <a:pt x="31677" y="14554"/>
                  </a:lnTo>
                  <a:lnTo>
                    <a:pt x="31677" y="14554"/>
                  </a:lnTo>
                  <a:lnTo>
                    <a:pt x="31791" y="14573"/>
                  </a:lnTo>
                  <a:lnTo>
                    <a:pt x="31885" y="14592"/>
                  </a:lnTo>
                  <a:lnTo>
                    <a:pt x="31999" y="14630"/>
                  </a:lnTo>
                  <a:lnTo>
                    <a:pt x="32074" y="14668"/>
                  </a:lnTo>
                  <a:lnTo>
                    <a:pt x="32150" y="14743"/>
                  </a:lnTo>
                  <a:lnTo>
                    <a:pt x="32225" y="14819"/>
                  </a:lnTo>
                  <a:lnTo>
                    <a:pt x="32263" y="14913"/>
                  </a:lnTo>
                  <a:lnTo>
                    <a:pt x="32282" y="15027"/>
                  </a:lnTo>
                  <a:lnTo>
                    <a:pt x="32282" y="1502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2" name="Google Shape;832;p33"/>
            <p:cNvSpPr/>
            <p:nvPr/>
          </p:nvSpPr>
          <p:spPr>
            <a:xfrm>
              <a:off x="3053975" y="3793775"/>
              <a:ext cx="1266825" cy="1613175"/>
            </a:xfrm>
            <a:custGeom>
              <a:avLst/>
              <a:gdLst/>
              <a:ahLst/>
              <a:cxnLst/>
              <a:rect l="l" t="t" r="r" b="b"/>
              <a:pathLst>
                <a:path w="50673" h="64527" extrusionOk="0">
                  <a:moveTo>
                    <a:pt x="35552" y="52619"/>
                  </a:moveTo>
                  <a:lnTo>
                    <a:pt x="35552" y="52619"/>
                  </a:lnTo>
                  <a:lnTo>
                    <a:pt x="35552" y="52733"/>
                  </a:lnTo>
                  <a:lnTo>
                    <a:pt x="35533" y="52846"/>
                  </a:lnTo>
                  <a:lnTo>
                    <a:pt x="35514" y="52960"/>
                  </a:lnTo>
                  <a:lnTo>
                    <a:pt x="35495" y="53073"/>
                  </a:lnTo>
                  <a:lnTo>
                    <a:pt x="35439" y="53186"/>
                  </a:lnTo>
                  <a:lnTo>
                    <a:pt x="35382" y="53281"/>
                  </a:lnTo>
                  <a:lnTo>
                    <a:pt x="35306" y="53357"/>
                  </a:lnTo>
                  <a:lnTo>
                    <a:pt x="35231" y="53451"/>
                  </a:lnTo>
                  <a:lnTo>
                    <a:pt x="35231" y="53451"/>
                  </a:lnTo>
                  <a:lnTo>
                    <a:pt x="35117" y="53527"/>
                  </a:lnTo>
                  <a:lnTo>
                    <a:pt x="34985" y="53564"/>
                  </a:lnTo>
                  <a:lnTo>
                    <a:pt x="34853" y="53583"/>
                  </a:lnTo>
                  <a:lnTo>
                    <a:pt x="34720" y="53564"/>
                  </a:lnTo>
                  <a:lnTo>
                    <a:pt x="34720" y="53564"/>
                  </a:lnTo>
                  <a:lnTo>
                    <a:pt x="34569" y="53546"/>
                  </a:lnTo>
                  <a:lnTo>
                    <a:pt x="34437" y="53508"/>
                  </a:lnTo>
                  <a:lnTo>
                    <a:pt x="34324" y="53432"/>
                  </a:lnTo>
                  <a:lnTo>
                    <a:pt x="34229" y="53338"/>
                  </a:lnTo>
                  <a:lnTo>
                    <a:pt x="34153" y="53224"/>
                  </a:lnTo>
                  <a:lnTo>
                    <a:pt x="34116" y="53092"/>
                  </a:lnTo>
                  <a:lnTo>
                    <a:pt x="34078" y="52960"/>
                  </a:lnTo>
                  <a:lnTo>
                    <a:pt x="34059" y="52808"/>
                  </a:lnTo>
                  <a:lnTo>
                    <a:pt x="34059" y="52808"/>
                  </a:lnTo>
                  <a:lnTo>
                    <a:pt x="34021" y="52790"/>
                  </a:lnTo>
                  <a:lnTo>
                    <a:pt x="34002" y="52752"/>
                  </a:lnTo>
                  <a:lnTo>
                    <a:pt x="33983" y="52638"/>
                  </a:lnTo>
                  <a:lnTo>
                    <a:pt x="33983" y="52449"/>
                  </a:lnTo>
                  <a:lnTo>
                    <a:pt x="33983" y="52449"/>
                  </a:lnTo>
                  <a:lnTo>
                    <a:pt x="34002" y="52241"/>
                  </a:lnTo>
                  <a:lnTo>
                    <a:pt x="34021" y="52033"/>
                  </a:lnTo>
                  <a:lnTo>
                    <a:pt x="34078" y="51844"/>
                  </a:lnTo>
                  <a:lnTo>
                    <a:pt x="34153" y="51655"/>
                  </a:lnTo>
                  <a:lnTo>
                    <a:pt x="34153" y="51655"/>
                  </a:lnTo>
                  <a:lnTo>
                    <a:pt x="34229" y="51580"/>
                  </a:lnTo>
                  <a:lnTo>
                    <a:pt x="34286" y="51504"/>
                  </a:lnTo>
                  <a:lnTo>
                    <a:pt x="34361" y="51466"/>
                  </a:lnTo>
                  <a:lnTo>
                    <a:pt x="34437" y="51410"/>
                  </a:lnTo>
                  <a:lnTo>
                    <a:pt x="34531" y="51391"/>
                  </a:lnTo>
                  <a:lnTo>
                    <a:pt x="34626" y="51372"/>
                  </a:lnTo>
                  <a:lnTo>
                    <a:pt x="34815" y="51391"/>
                  </a:lnTo>
                  <a:lnTo>
                    <a:pt x="34985" y="51429"/>
                  </a:lnTo>
                  <a:lnTo>
                    <a:pt x="35155" y="51523"/>
                  </a:lnTo>
                  <a:lnTo>
                    <a:pt x="35306" y="51637"/>
                  </a:lnTo>
                  <a:lnTo>
                    <a:pt x="35363" y="51712"/>
                  </a:lnTo>
                  <a:lnTo>
                    <a:pt x="35420" y="51788"/>
                  </a:lnTo>
                  <a:lnTo>
                    <a:pt x="35420" y="51788"/>
                  </a:lnTo>
                  <a:lnTo>
                    <a:pt x="35458" y="51882"/>
                  </a:lnTo>
                  <a:lnTo>
                    <a:pt x="35495" y="51977"/>
                  </a:lnTo>
                  <a:lnTo>
                    <a:pt x="35533" y="52204"/>
                  </a:lnTo>
                  <a:lnTo>
                    <a:pt x="35552" y="52619"/>
                  </a:lnTo>
                  <a:lnTo>
                    <a:pt x="35552" y="52619"/>
                  </a:lnTo>
                  <a:close/>
                  <a:moveTo>
                    <a:pt x="50446" y="16841"/>
                  </a:moveTo>
                  <a:lnTo>
                    <a:pt x="50446" y="16841"/>
                  </a:lnTo>
                  <a:lnTo>
                    <a:pt x="50540" y="16916"/>
                  </a:lnTo>
                  <a:lnTo>
                    <a:pt x="50597" y="17011"/>
                  </a:lnTo>
                  <a:lnTo>
                    <a:pt x="50654" y="17124"/>
                  </a:lnTo>
                  <a:lnTo>
                    <a:pt x="50672" y="17238"/>
                  </a:lnTo>
                  <a:lnTo>
                    <a:pt x="50672" y="17370"/>
                  </a:lnTo>
                  <a:lnTo>
                    <a:pt x="50654" y="17483"/>
                  </a:lnTo>
                  <a:lnTo>
                    <a:pt x="50616" y="17616"/>
                  </a:lnTo>
                  <a:lnTo>
                    <a:pt x="50559" y="17748"/>
                  </a:lnTo>
                  <a:lnTo>
                    <a:pt x="50502" y="17880"/>
                  </a:lnTo>
                  <a:lnTo>
                    <a:pt x="50427" y="17994"/>
                  </a:lnTo>
                  <a:lnTo>
                    <a:pt x="50351" y="18107"/>
                  </a:lnTo>
                  <a:lnTo>
                    <a:pt x="50257" y="18202"/>
                  </a:lnTo>
                  <a:lnTo>
                    <a:pt x="50143" y="18277"/>
                  </a:lnTo>
                  <a:lnTo>
                    <a:pt x="50049" y="18334"/>
                  </a:lnTo>
                  <a:lnTo>
                    <a:pt x="49935" y="18372"/>
                  </a:lnTo>
                  <a:lnTo>
                    <a:pt x="49822" y="18391"/>
                  </a:lnTo>
                  <a:lnTo>
                    <a:pt x="49822" y="18391"/>
                  </a:lnTo>
                  <a:lnTo>
                    <a:pt x="49746" y="18372"/>
                  </a:lnTo>
                  <a:lnTo>
                    <a:pt x="49690" y="18334"/>
                  </a:lnTo>
                  <a:lnTo>
                    <a:pt x="49633" y="18277"/>
                  </a:lnTo>
                  <a:lnTo>
                    <a:pt x="49595" y="18220"/>
                  </a:lnTo>
                  <a:lnTo>
                    <a:pt x="49519" y="18069"/>
                  </a:lnTo>
                  <a:lnTo>
                    <a:pt x="49463" y="17918"/>
                  </a:lnTo>
                  <a:lnTo>
                    <a:pt x="49463" y="17918"/>
                  </a:lnTo>
                  <a:lnTo>
                    <a:pt x="49444" y="17805"/>
                  </a:lnTo>
                  <a:lnTo>
                    <a:pt x="49406" y="17672"/>
                  </a:lnTo>
                  <a:lnTo>
                    <a:pt x="49406" y="17540"/>
                  </a:lnTo>
                  <a:lnTo>
                    <a:pt x="49406" y="17408"/>
                  </a:lnTo>
                  <a:lnTo>
                    <a:pt x="49425" y="17294"/>
                  </a:lnTo>
                  <a:lnTo>
                    <a:pt x="49482" y="17181"/>
                  </a:lnTo>
                  <a:lnTo>
                    <a:pt x="49557" y="17068"/>
                  </a:lnTo>
                  <a:lnTo>
                    <a:pt x="49671" y="16992"/>
                  </a:lnTo>
                  <a:lnTo>
                    <a:pt x="49671" y="16992"/>
                  </a:lnTo>
                  <a:lnTo>
                    <a:pt x="49841" y="16879"/>
                  </a:lnTo>
                  <a:lnTo>
                    <a:pt x="49954" y="16841"/>
                  </a:lnTo>
                  <a:lnTo>
                    <a:pt x="50011" y="16822"/>
                  </a:lnTo>
                  <a:lnTo>
                    <a:pt x="50049" y="16822"/>
                  </a:lnTo>
                  <a:lnTo>
                    <a:pt x="50049" y="16822"/>
                  </a:lnTo>
                  <a:lnTo>
                    <a:pt x="50162" y="16803"/>
                  </a:lnTo>
                  <a:lnTo>
                    <a:pt x="50162" y="16803"/>
                  </a:lnTo>
                  <a:lnTo>
                    <a:pt x="50162" y="16803"/>
                  </a:lnTo>
                  <a:lnTo>
                    <a:pt x="50162" y="16803"/>
                  </a:lnTo>
                  <a:lnTo>
                    <a:pt x="50200" y="16784"/>
                  </a:lnTo>
                  <a:lnTo>
                    <a:pt x="50200" y="16784"/>
                  </a:lnTo>
                  <a:lnTo>
                    <a:pt x="50313" y="16803"/>
                  </a:lnTo>
                  <a:lnTo>
                    <a:pt x="50446" y="16841"/>
                  </a:lnTo>
                  <a:lnTo>
                    <a:pt x="50446" y="16841"/>
                  </a:lnTo>
                  <a:close/>
                  <a:moveTo>
                    <a:pt x="48367" y="21131"/>
                  </a:moveTo>
                  <a:lnTo>
                    <a:pt x="48367" y="21131"/>
                  </a:lnTo>
                  <a:lnTo>
                    <a:pt x="48385" y="21301"/>
                  </a:lnTo>
                  <a:lnTo>
                    <a:pt x="48385" y="21471"/>
                  </a:lnTo>
                  <a:lnTo>
                    <a:pt x="48348" y="21793"/>
                  </a:lnTo>
                  <a:lnTo>
                    <a:pt x="48348" y="21793"/>
                  </a:lnTo>
                  <a:lnTo>
                    <a:pt x="48272" y="22303"/>
                  </a:lnTo>
                  <a:lnTo>
                    <a:pt x="48215" y="22549"/>
                  </a:lnTo>
                  <a:lnTo>
                    <a:pt x="48159" y="22794"/>
                  </a:lnTo>
                  <a:lnTo>
                    <a:pt x="48159" y="22794"/>
                  </a:lnTo>
                  <a:lnTo>
                    <a:pt x="48102" y="22965"/>
                  </a:lnTo>
                  <a:lnTo>
                    <a:pt x="48026" y="23135"/>
                  </a:lnTo>
                  <a:lnTo>
                    <a:pt x="47951" y="23286"/>
                  </a:lnTo>
                  <a:lnTo>
                    <a:pt x="47856" y="23437"/>
                  </a:lnTo>
                  <a:lnTo>
                    <a:pt x="47743" y="23588"/>
                  </a:lnTo>
                  <a:lnTo>
                    <a:pt x="47611" y="23702"/>
                  </a:lnTo>
                  <a:lnTo>
                    <a:pt x="47478" y="23815"/>
                  </a:lnTo>
                  <a:lnTo>
                    <a:pt x="47308" y="23891"/>
                  </a:lnTo>
                  <a:lnTo>
                    <a:pt x="47308" y="23891"/>
                  </a:lnTo>
                  <a:lnTo>
                    <a:pt x="47157" y="23928"/>
                  </a:lnTo>
                  <a:lnTo>
                    <a:pt x="47006" y="23947"/>
                  </a:lnTo>
                  <a:lnTo>
                    <a:pt x="46684" y="23947"/>
                  </a:lnTo>
                  <a:lnTo>
                    <a:pt x="46684" y="23947"/>
                  </a:lnTo>
                  <a:lnTo>
                    <a:pt x="46514" y="23947"/>
                  </a:lnTo>
                  <a:lnTo>
                    <a:pt x="46344" y="23928"/>
                  </a:lnTo>
                  <a:lnTo>
                    <a:pt x="46193" y="23891"/>
                  </a:lnTo>
                  <a:lnTo>
                    <a:pt x="46061" y="23834"/>
                  </a:lnTo>
                  <a:lnTo>
                    <a:pt x="45928" y="23758"/>
                  </a:lnTo>
                  <a:lnTo>
                    <a:pt x="45796" y="23664"/>
                  </a:lnTo>
                  <a:lnTo>
                    <a:pt x="45664" y="23569"/>
                  </a:lnTo>
                  <a:lnTo>
                    <a:pt x="45550" y="23437"/>
                  </a:lnTo>
                  <a:lnTo>
                    <a:pt x="45550" y="23437"/>
                  </a:lnTo>
                  <a:lnTo>
                    <a:pt x="45267" y="23154"/>
                  </a:lnTo>
                  <a:lnTo>
                    <a:pt x="45135" y="23002"/>
                  </a:lnTo>
                  <a:lnTo>
                    <a:pt x="45040" y="22832"/>
                  </a:lnTo>
                  <a:lnTo>
                    <a:pt x="45040" y="22832"/>
                  </a:lnTo>
                  <a:lnTo>
                    <a:pt x="44946" y="22681"/>
                  </a:lnTo>
                  <a:lnTo>
                    <a:pt x="44908" y="22511"/>
                  </a:lnTo>
                  <a:lnTo>
                    <a:pt x="44889" y="22322"/>
                  </a:lnTo>
                  <a:lnTo>
                    <a:pt x="44889" y="22152"/>
                  </a:lnTo>
                  <a:lnTo>
                    <a:pt x="44889" y="21982"/>
                  </a:lnTo>
                  <a:lnTo>
                    <a:pt x="44927" y="21793"/>
                  </a:lnTo>
                  <a:lnTo>
                    <a:pt x="44983" y="21434"/>
                  </a:lnTo>
                  <a:lnTo>
                    <a:pt x="44983" y="21434"/>
                  </a:lnTo>
                  <a:lnTo>
                    <a:pt x="45021" y="21320"/>
                  </a:lnTo>
                  <a:lnTo>
                    <a:pt x="45097" y="21226"/>
                  </a:lnTo>
                  <a:lnTo>
                    <a:pt x="45210" y="21112"/>
                  </a:lnTo>
                  <a:lnTo>
                    <a:pt x="45342" y="21018"/>
                  </a:lnTo>
                  <a:lnTo>
                    <a:pt x="45607" y="20848"/>
                  </a:lnTo>
                  <a:lnTo>
                    <a:pt x="45834" y="20696"/>
                  </a:lnTo>
                  <a:lnTo>
                    <a:pt x="45834" y="20696"/>
                  </a:lnTo>
                  <a:lnTo>
                    <a:pt x="46117" y="20507"/>
                  </a:lnTo>
                  <a:lnTo>
                    <a:pt x="46401" y="20337"/>
                  </a:lnTo>
                  <a:lnTo>
                    <a:pt x="46401" y="20337"/>
                  </a:lnTo>
                  <a:lnTo>
                    <a:pt x="46439" y="20318"/>
                  </a:lnTo>
                  <a:lnTo>
                    <a:pt x="46477" y="20318"/>
                  </a:lnTo>
                  <a:lnTo>
                    <a:pt x="46495" y="20337"/>
                  </a:lnTo>
                  <a:lnTo>
                    <a:pt x="46495" y="20337"/>
                  </a:lnTo>
                  <a:lnTo>
                    <a:pt x="46477" y="20318"/>
                  </a:lnTo>
                  <a:lnTo>
                    <a:pt x="46477" y="20300"/>
                  </a:lnTo>
                  <a:lnTo>
                    <a:pt x="46495" y="20281"/>
                  </a:lnTo>
                  <a:lnTo>
                    <a:pt x="46514" y="20281"/>
                  </a:lnTo>
                  <a:lnTo>
                    <a:pt x="46514" y="20281"/>
                  </a:lnTo>
                  <a:lnTo>
                    <a:pt x="47195" y="20337"/>
                  </a:lnTo>
                  <a:lnTo>
                    <a:pt x="47195" y="20337"/>
                  </a:lnTo>
                  <a:lnTo>
                    <a:pt x="47422" y="20375"/>
                  </a:lnTo>
                  <a:lnTo>
                    <a:pt x="47648" y="20432"/>
                  </a:lnTo>
                  <a:lnTo>
                    <a:pt x="47875" y="20507"/>
                  </a:lnTo>
                  <a:lnTo>
                    <a:pt x="48083" y="20602"/>
                  </a:lnTo>
                  <a:lnTo>
                    <a:pt x="48083" y="20602"/>
                  </a:lnTo>
                  <a:lnTo>
                    <a:pt x="48140" y="20659"/>
                  </a:lnTo>
                  <a:lnTo>
                    <a:pt x="48196" y="20715"/>
                  </a:lnTo>
                  <a:lnTo>
                    <a:pt x="48291" y="20829"/>
                  </a:lnTo>
                  <a:lnTo>
                    <a:pt x="48348" y="20980"/>
                  </a:lnTo>
                  <a:lnTo>
                    <a:pt x="48367" y="21131"/>
                  </a:lnTo>
                  <a:lnTo>
                    <a:pt x="48367" y="21131"/>
                  </a:lnTo>
                  <a:close/>
                  <a:moveTo>
                    <a:pt x="42999" y="13061"/>
                  </a:moveTo>
                  <a:lnTo>
                    <a:pt x="42999" y="13061"/>
                  </a:lnTo>
                  <a:lnTo>
                    <a:pt x="42980" y="12947"/>
                  </a:lnTo>
                  <a:lnTo>
                    <a:pt x="42961" y="12834"/>
                  </a:lnTo>
                  <a:lnTo>
                    <a:pt x="42942" y="12702"/>
                  </a:lnTo>
                  <a:lnTo>
                    <a:pt x="42961" y="12588"/>
                  </a:lnTo>
                  <a:lnTo>
                    <a:pt x="42980" y="12456"/>
                  </a:lnTo>
                  <a:lnTo>
                    <a:pt x="43018" y="12361"/>
                  </a:lnTo>
                  <a:lnTo>
                    <a:pt x="43074" y="12248"/>
                  </a:lnTo>
                  <a:lnTo>
                    <a:pt x="43169" y="12172"/>
                  </a:lnTo>
                  <a:lnTo>
                    <a:pt x="43169" y="12172"/>
                  </a:lnTo>
                  <a:lnTo>
                    <a:pt x="43263" y="12078"/>
                  </a:lnTo>
                  <a:lnTo>
                    <a:pt x="43396" y="12002"/>
                  </a:lnTo>
                  <a:lnTo>
                    <a:pt x="43641" y="11870"/>
                  </a:lnTo>
                  <a:lnTo>
                    <a:pt x="43906" y="11756"/>
                  </a:lnTo>
                  <a:lnTo>
                    <a:pt x="44171" y="11681"/>
                  </a:lnTo>
                  <a:lnTo>
                    <a:pt x="44171" y="11681"/>
                  </a:lnTo>
                  <a:lnTo>
                    <a:pt x="44586" y="11586"/>
                  </a:lnTo>
                  <a:lnTo>
                    <a:pt x="44794" y="11530"/>
                  </a:lnTo>
                  <a:lnTo>
                    <a:pt x="45002" y="11492"/>
                  </a:lnTo>
                  <a:lnTo>
                    <a:pt x="45002" y="11492"/>
                  </a:lnTo>
                  <a:lnTo>
                    <a:pt x="45116" y="11473"/>
                  </a:lnTo>
                  <a:lnTo>
                    <a:pt x="45116" y="11473"/>
                  </a:lnTo>
                  <a:lnTo>
                    <a:pt x="45116" y="11530"/>
                  </a:lnTo>
                  <a:lnTo>
                    <a:pt x="45116" y="11530"/>
                  </a:lnTo>
                  <a:lnTo>
                    <a:pt x="45116" y="11530"/>
                  </a:lnTo>
                  <a:lnTo>
                    <a:pt x="45116" y="11530"/>
                  </a:lnTo>
                  <a:lnTo>
                    <a:pt x="45097" y="11946"/>
                  </a:lnTo>
                  <a:lnTo>
                    <a:pt x="45097" y="12172"/>
                  </a:lnTo>
                  <a:lnTo>
                    <a:pt x="45059" y="12380"/>
                  </a:lnTo>
                  <a:lnTo>
                    <a:pt x="45021" y="12588"/>
                  </a:lnTo>
                  <a:lnTo>
                    <a:pt x="44946" y="12796"/>
                  </a:lnTo>
                  <a:lnTo>
                    <a:pt x="44851" y="12985"/>
                  </a:lnTo>
                  <a:lnTo>
                    <a:pt x="44738" y="13155"/>
                  </a:lnTo>
                  <a:lnTo>
                    <a:pt x="44738" y="13155"/>
                  </a:lnTo>
                  <a:lnTo>
                    <a:pt x="44624" y="13250"/>
                  </a:lnTo>
                  <a:lnTo>
                    <a:pt x="44511" y="13306"/>
                  </a:lnTo>
                  <a:lnTo>
                    <a:pt x="44379" y="13363"/>
                  </a:lnTo>
                  <a:lnTo>
                    <a:pt x="44246" y="13401"/>
                  </a:lnTo>
                  <a:lnTo>
                    <a:pt x="43982" y="13458"/>
                  </a:lnTo>
                  <a:lnTo>
                    <a:pt x="43698" y="13476"/>
                  </a:lnTo>
                  <a:lnTo>
                    <a:pt x="43698" y="13476"/>
                  </a:lnTo>
                  <a:lnTo>
                    <a:pt x="43585" y="13476"/>
                  </a:lnTo>
                  <a:lnTo>
                    <a:pt x="43490" y="13458"/>
                  </a:lnTo>
                  <a:lnTo>
                    <a:pt x="43377" y="13420"/>
                  </a:lnTo>
                  <a:lnTo>
                    <a:pt x="43282" y="13382"/>
                  </a:lnTo>
                  <a:lnTo>
                    <a:pt x="43188" y="13325"/>
                  </a:lnTo>
                  <a:lnTo>
                    <a:pt x="43112" y="13250"/>
                  </a:lnTo>
                  <a:lnTo>
                    <a:pt x="43037" y="13155"/>
                  </a:lnTo>
                  <a:lnTo>
                    <a:pt x="42999" y="13061"/>
                  </a:lnTo>
                  <a:lnTo>
                    <a:pt x="42999" y="13061"/>
                  </a:lnTo>
                  <a:close/>
                  <a:moveTo>
                    <a:pt x="40164" y="12777"/>
                  </a:moveTo>
                  <a:lnTo>
                    <a:pt x="40164" y="12777"/>
                  </a:lnTo>
                  <a:lnTo>
                    <a:pt x="40050" y="12777"/>
                  </a:lnTo>
                  <a:lnTo>
                    <a:pt x="39975" y="12739"/>
                  </a:lnTo>
                  <a:lnTo>
                    <a:pt x="39880" y="12702"/>
                  </a:lnTo>
                  <a:lnTo>
                    <a:pt x="39824" y="12664"/>
                  </a:lnTo>
                  <a:lnTo>
                    <a:pt x="39767" y="12607"/>
                  </a:lnTo>
                  <a:lnTo>
                    <a:pt x="39710" y="12531"/>
                  </a:lnTo>
                  <a:lnTo>
                    <a:pt x="39672" y="12437"/>
                  </a:lnTo>
                  <a:lnTo>
                    <a:pt x="39635" y="12342"/>
                  </a:lnTo>
                  <a:lnTo>
                    <a:pt x="39635" y="12342"/>
                  </a:lnTo>
                  <a:lnTo>
                    <a:pt x="39578" y="12191"/>
                  </a:lnTo>
                  <a:lnTo>
                    <a:pt x="39540" y="12040"/>
                  </a:lnTo>
                  <a:lnTo>
                    <a:pt x="39521" y="11870"/>
                  </a:lnTo>
                  <a:lnTo>
                    <a:pt x="39502" y="11700"/>
                  </a:lnTo>
                  <a:lnTo>
                    <a:pt x="39502" y="11378"/>
                  </a:lnTo>
                  <a:lnTo>
                    <a:pt x="39521" y="11038"/>
                  </a:lnTo>
                  <a:lnTo>
                    <a:pt x="39521" y="11038"/>
                  </a:lnTo>
                  <a:lnTo>
                    <a:pt x="39540" y="10963"/>
                  </a:lnTo>
                  <a:lnTo>
                    <a:pt x="39559" y="10868"/>
                  </a:lnTo>
                  <a:lnTo>
                    <a:pt x="39597" y="10811"/>
                  </a:lnTo>
                  <a:lnTo>
                    <a:pt x="39653" y="10736"/>
                  </a:lnTo>
                  <a:lnTo>
                    <a:pt x="39767" y="10622"/>
                  </a:lnTo>
                  <a:lnTo>
                    <a:pt x="39918" y="10509"/>
                  </a:lnTo>
                  <a:lnTo>
                    <a:pt x="39918" y="10509"/>
                  </a:lnTo>
                  <a:lnTo>
                    <a:pt x="40220" y="10301"/>
                  </a:lnTo>
                  <a:lnTo>
                    <a:pt x="40220" y="10301"/>
                  </a:lnTo>
                  <a:lnTo>
                    <a:pt x="40485" y="10263"/>
                  </a:lnTo>
                  <a:lnTo>
                    <a:pt x="40485" y="10263"/>
                  </a:lnTo>
                  <a:lnTo>
                    <a:pt x="40939" y="10169"/>
                  </a:lnTo>
                  <a:lnTo>
                    <a:pt x="40939" y="10169"/>
                  </a:lnTo>
                  <a:lnTo>
                    <a:pt x="41014" y="10244"/>
                  </a:lnTo>
                  <a:lnTo>
                    <a:pt x="41071" y="10320"/>
                  </a:lnTo>
                  <a:lnTo>
                    <a:pt x="41147" y="10528"/>
                  </a:lnTo>
                  <a:lnTo>
                    <a:pt x="41184" y="10717"/>
                  </a:lnTo>
                  <a:lnTo>
                    <a:pt x="41222" y="10925"/>
                  </a:lnTo>
                  <a:lnTo>
                    <a:pt x="41222" y="10925"/>
                  </a:lnTo>
                  <a:lnTo>
                    <a:pt x="41241" y="11133"/>
                  </a:lnTo>
                  <a:lnTo>
                    <a:pt x="41222" y="11341"/>
                  </a:lnTo>
                  <a:lnTo>
                    <a:pt x="41203" y="11549"/>
                  </a:lnTo>
                  <a:lnTo>
                    <a:pt x="41165" y="11756"/>
                  </a:lnTo>
                  <a:lnTo>
                    <a:pt x="41090" y="11946"/>
                  </a:lnTo>
                  <a:lnTo>
                    <a:pt x="40995" y="12135"/>
                  </a:lnTo>
                  <a:lnTo>
                    <a:pt x="40882" y="12305"/>
                  </a:lnTo>
                  <a:lnTo>
                    <a:pt x="40750" y="12456"/>
                  </a:lnTo>
                  <a:lnTo>
                    <a:pt x="40750" y="12456"/>
                  </a:lnTo>
                  <a:lnTo>
                    <a:pt x="40636" y="12569"/>
                  </a:lnTo>
                  <a:lnTo>
                    <a:pt x="40523" y="12683"/>
                  </a:lnTo>
                  <a:lnTo>
                    <a:pt x="40372" y="12758"/>
                  </a:lnTo>
                  <a:lnTo>
                    <a:pt x="40296" y="12777"/>
                  </a:lnTo>
                  <a:lnTo>
                    <a:pt x="40220" y="12796"/>
                  </a:lnTo>
                  <a:lnTo>
                    <a:pt x="40220" y="12796"/>
                  </a:lnTo>
                  <a:lnTo>
                    <a:pt x="40164" y="12777"/>
                  </a:lnTo>
                  <a:lnTo>
                    <a:pt x="40164" y="12777"/>
                  </a:lnTo>
                  <a:close/>
                  <a:moveTo>
                    <a:pt x="35155" y="95"/>
                  </a:moveTo>
                  <a:lnTo>
                    <a:pt x="35155" y="95"/>
                  </a:lnTo>
                  <a:lnTo>
                    <a:pt x="35174" y="416"/>
                  </a:lnTo>
                  <a:lnTo>
                    <a:pt x="35174" y="567"/>
                  </a:lnTo>
                  <a:lnTo>
                    <a:pt x="35174" y="719"/>
                  </a:lnTo>
                  <a:lnTo>
                    <a:pt x="35174" y="719"/>
                  </a:lnTo>
                  <a:lnTo>
                    <a:pt x="35174" y="794"/>
                  </a:lnTo>
                  <a:lnTo>
                    <a:pt x="35174" y="794"/>
                  </a:lnTo>
                  <a:lnTo>
                    <a:pt x="35117" y="1210"/>
                  </a:lnTo>
                  <a:lnTo>
                    <a:pt x="35042" y="1607"/>
                  </a:lnTo>
                  <a:lnTo>
                    <a:pt x="34985" y="2023"/>
                  </a:lnTo>
                  <a:lnTo>
                    <a:pt x="34947" y="2439"/>
                  </a:lnTo>
                  <a:lnTo>
                    <a:pt x="34947" y="2439"/>
                  </a:lnTo>
                  <a:lnTo>
                    <a:pt x="34928" y="2949"/>
                  </a:lnTo>
                  <a:lnTo>
                    <a:pt x="34928" y="3459"/>
                  </a:lnTo>
                  <a:lnTo>
                    <a:pt x="34928" y="3459"/>
                  </a:lnTo>
                  <a:lnTo>
                    <a:pt x="34947" y="3667"/>
                  </a:lnTo>
                  <a:lnTo>
                    <a:pt x="34947" y="3875"/>
                  </a:lnTo>
                  <a:lnTo>
                    <a:pt x="34947" y="3875"/>
                  </a:lnTo>
                  <a:lnTo>
                    <a:pt x="34947" y="3951"/>
                  </a:lnTo>
                  <a:lnTo>
                    <a:pt x="34909" y="3969"/>
                  </a:lnTo>
                  <a:lnTo>
                    <a:pt x="34872" y="3969"/>
                  </a:lnTo>
                  <a:lnTo>
                    <a:pt x="34872" y="3969"/>
                  </a:lnTo>
                  <a:lnTo>
                    <a:pt x="34777" y="3875"/>
                  </a:lnTo>
                  <a:lnTo>
                    <a:pt x="34702" y="3762"/>
                  </a:lnTo>
                  <a:lnTo>
                    <a:pt x="34550" y="3535"/>
                  </a:lnTo>
                  <a:lnTo>
                    <a:pt x="34550" y="3535"/>
                  </a:lnTo>
                  <a:lnTo>
                    <a:pt x="34153" y="3006"/>
                  </a:lnTo>
                  <a:lnTo>
                    <a:pt x="34153" y="3006"/>
                  </a:lnTo>
                  <a:lnTo>
                    <a:pt x="33889" y="2646"/>
                  </a:lnTo>
                  <a:lnTo>
                    <a:pt x="33586" y="2212"/>
                  </a:lnTo>
                  <a:lnTo>
                    <a:pt x="33454" y="1985"/>
                  </a:lnTo>
                  <a:lnTo>
                    <a:pt x="33341" y="1777"/>
                  </a:lnTo>
                  <a:lnTo>
                    <a:pt x="33284" y="1550"/>
                  </a:lnTo>
                  <a:lnTo>
                    <a:pt x="33265" y="1456"/>
                  </a:lnTo>
                  <a:lnTo>
                    <a:pt x="33265" y="1361"/>
                  </a:lnTo>
                  <a:lnTo>
                    <a:pt x="33265" y="1361"/>
                  </a:lnTo>
                  <a:lnTo>
                    <a:pt x="33265" y="1286"/>
                  </a:lnTo>
                  <a:lnTo>
                    <a:pt x="33303" y="1210"/>
                  </a:lnTo>
                  <a:lnTo>
                    <a:pt x="33341" y="1153"/>
                  </a:lnTo>
                  <a:lnTo>
                    <a:pt x="33378" y="1097"/>
                  </a:lnTo>
                  <a:lnTo>
                    <a:pt x="33511" y="1002"/>
                  </a:lnTo>
                  <a:lnTo>
                    <a:pt x="33624" y="908"/>
                  </a:lnTo>
                  <a:lnTo>
                    <a:pt x="33624" y="908"/>
                  </a:lnTo>
                  <a:lnTo>
                    <a:pt x="33756" y="794"/>
                  </a:lnTo>
                  <a:lnTo>
                    <a:pt x="33756" y="794"/>
                  </a:lnTo>
                  <a:lnTo>
                    <a:pt x="34040" y="548"/>
                  </a:lnTo>
                  <a:lnTo>
                    <a:pt x="34305" y="303"/>
                  </a:lnTo>
                  <a:lnTo>
                    <a:pt x="34305" y="303"/>
                  </a:lnTo>
                  <a:lnTo>
                    <a:pt x="34513" y="114"/>
                  </a:lnTo>
                  <a:lnTo>
                    <a:pt x="34645" y="19"/>
                  </a:lnTo>
                  <a:lnTo>
                    <a:pt x="34683" y="0"/>
                  </a:lnTo>
                  <a:lnTo>
                    <a:pt x="34720" y="19"/>
                  </a:lnTo>
                  <a:lnTo>
                    <a:pt x="34720" y="19"/>
                  </a:lnTo>
                  <a:lnTo>
                    <a:pt x="34720" y="38"/>
                  </a:lnTo>
                  <a:lnTo>
                    <a:pt x="34702" y="76"/>
                  </a:lnTo>
                  <a:lnTo>
                    <a:pt x="34702" y="76"/>
                  </a:lnTo>
                  <a:lnTo>
                    <a:pt x="34588" y="152"/>
                  </a:lnTo>
                  <a:lnTo>
                    <a:pt x="34475" y="246"/>
                  </a:lnTo>
                  <a:lnTo>
                    <a:pt x="34248" y="454"/>
                  </a:lnTo>
                  <a:lnTo>
                    <a:pt x="34248" y="454"/>
                  </a:lnTo>
                  <a:lnTo>
                    <a:pt x="33889" y="794"/>
                  </a:lnTo>
                  <a:lnTo>
                    <a:pt x="35098" y="794"/>
                  </a:lnTo>
                  <a:lnTo>
                    <a:pt x="35098" y="794"/>
                  </a:lnTo>
                  <a:lnTo>
                    <a:pt x="35098" y="719"/>
                  </a:lnTo>
                  <a:lnTo>
                    <a:pt x="35098" y="719"/>
                  </a:lnTo>
                  <a:lnTo>
                    <a:pt x="35098" y="567"/>
                  </a:lnTo>
                  <a:lnTo>
                    <a:pt x="35098" y="416"/>
                  </a:lnTo>
                  <a:lnTo>
                    <a:pt x="35080" y="95"/>
                  </a:lnTo>
                  <a:lnTo>
                    <a:pt x="35080" y="95"/>
                  </a:lnTo>
                  <a:lnTo>
                    <a:pt x="35098" y="76"/>
                  </a:lnTo>
                  <a:lnTo>
                    <a:pt x="35117" y="57"/>
                  </a:lnTo>
                  <a:lnTo>
                    <a:pt x="35155" y="76"/>
                  </a:lnTo>
                  <a:lnTo>
                    <a:pt x="35155" y="95"/>
                  </a:lnTo>
                  <a:lnTo>
                    <a:pt x="35155" y="95"/>
                  </a:lnTo>
                  <a:close/>
                  <a:moveTo>
                    <a:pt x="28729" y="6427"/>
                  </a:moveTo>
                  <a:lnTo>
                    <a:pt x="28729" y="6427"/>
                  </a:lnTo>
                  <a:lnTo>
                    <a:pt x="28823" y="6540"/>
                  </a:lnTo>
                  <a:lnTo>
                    <a:pt x="28918" y="6672"/>
                  </a:lnTo>
                  <a:lnTo>
                    <a:pt x="28937" y="6729"/>
                  </a:lnTo>
                  <a:lnTo>
                    <a:pt x="28956" y="6805"/>
                  </a:lnTo>
                  <a:lnTo>
                    <a:pt x="28956" y="6880"/>
                  </a:lnTo>
                  <a:lnTo>
                    <a:pt x="28918" y="6956"/>
                  </a:lnTo>
                  <a:lnTo>
                    <a:pt x="28918" y="6956"/>
                  </a:lnTo>
                  <a:lnTo>
                    <a:pt x="28729" y="7409"/>
                  </a:lnTo>
                  <a:lnTo>
                    <a:pt x="28521" y="7882"/>
                  </a:lnTo>
                  <a:lnTo>
                    <a:pt x="28521" y="7882"/>
                  </a:lnTo>
                  <a:lnTo>
                    <a:pt x="28408" y="8052"/>
                  </a:lnTo>
                  <a:lnTo>
                    <a:pt x="28351" y="8146"/>
                  </a:lnTo>
                  <a:lnTo>
                    <a:pt x="28294" y="8203"/>
                  </a:lnTo>
                  <a:lnTo>
                    <a:pt x="28294" y="8203"/>
                  </a:lnTo>
                  <a:lnTo>
                    <a:pt x="28162" y="8279"/>
                  </a:lnTo>
                  <a:lnTo>
                    <a:pt x="28049" y="8336"/>
                  </a:lnTo>
                  <a:lnTo>
                    <a:pt x="27897" y="8373"/>
                  </a:lnTo>
                  <a:lnTo>
                    <a:pt x="27765" y="8392"/>
                  </a:lnTo>
                  <a:lnTo>
                    <a:pt x="27765" y="8392"/>
                  </a:lnTo>
                  <a:lnTo>
                    <a:pt x="27595" y="8336"/>
                  </a:lnTo>
                  <a:lnTo>
                    <a:pt x="27425" y="8279"/>
                  </a:lnTo>
                  <a:lnTo>
                    <a:pt x="27274" y="8203"/>
                  </a:lnTo>
                  <a:lnTo>
                    <a:pt x="27122" y="8109"/>
                  </a:lnTo>
                  <a:lnTo>
                    <a:pt x="27122" y="8109"/>
                  </a:lnTo>
                  <a:lnTo>
                    <a:pt x="27047" y="8033"/>
                  </a:lnTo>
                  <a:lnTo>
                    <a:pt x="27009" y="7939"/>
                  </a:lnTo>
                  <a:lnTo>
                    <a:pt x="26952" y="7731"/>
                  </a:lnTo>
                  <a:lnTo>
                    <a:pt x="26952" y="7731"/>
                  </a:lnTo>
                  <a:lnTo>
                    <a:pt x="26820" y="7504"/>
                  </a:lnTo>
                  <a:lnTo>
                    <a:pt x="26707" y="7277"/>
                  </a:lnTo>
                  <a:lnTo>
                    <a:pt x="26480" y="6805"/>
                  </a:lnTo>
                  <a:lnTo>
                    <a:pt x="26480" y="6805"/>
                  </a:lnTo>
                  <a:lnTo>
                    <a:pt x="26348" y="6445"/>
                  </a:lnTo>
                  <a:lnTo>
                    <a:pt x="26272" y="6256"/>
                  </a:lnTo>
                  <a:lnTo>
                    <a:pt x="26234" y="6049"/>
                  </a:lnTo>
                  <a:lnTo>
                    <a:pt x="26196" y="5860"/>
                  </a:lnTo>
                  <a:lnTo>
                    <a:pt x="26196" y="5652"/>
                  </a:lnTo>
                  <a:lnTo>
                    <a:pt x="26215" y="5463"/>
                  </a:lnTo>
                  <a:lnTo>
                    <a:pt x="26272" y="5274"/>
                  </a:lnTo>
                  <a:lnTo>
                    <a:pt x="26272" y="5274"/>
                  </a:lnTo>
                  <a:lnTo>
                    <a:pt x="26329" y="5179"/>
                  </a:lnTo>
                  <a:lnTo>
                    <a:pt x="26404" y="5104"/>
                  </a:lnTo>
                  <a:lnTo>
                    <a:pt x="26480" y="5047"/>
                  </a:lnTo>
                  <a:lnTo>
                    <a:pt x="26555" y="4990"/>
                  </a:lnTo>
                  <a:lnTo>
                    <a:pt x="26744" y="4877"/>
                  </a:lnTo>
                  <a:lnTo>
                    <a:pt x="26915" y="4763"/>
                  </a:lnTo>
                  <a:lnTo>
                    <a:pt x="26915" y="4763"/>
                  </a:lnTo>
                  <a:lnTo>
                    <a:pt x="27293" y="4536"/>
                  </a:lnTo>
                  <a:lnTo>
                    <a:pt x="27500" y="4423"/>
                  </a:lnTo>
                  <a:lnTo>
                    <a:pt x="27708" y="4347"/>
                  </a:lnTo>
                  <a:lnTo>
                    <a:pt x="27708" y="4347"/>
                  </a:lnTo>
                  <a:lnTo>
                    <a:pt x="27897" y="4291"/>
                  </a:lnTo>
                  <a:lnTo>
                    <a:pt x="27973" y="4291"/>
                  </a:lnTo>
                  <a:lnTo>
                    <a:pt x="28049" y="4291"/>
                  </a:lnTo>
                  <a:lnTo>
                    <a:pt x="28162" y="4347"/>
                  </a:lnTo>
                  <a:lnTo>
                    <a:pt x="28275" y="4423"/>
                  </a:lnTo>
                  <a:lnTo>
                    <a:pt x="28370" y="4536"/>
                  </a:lnTo>
                  <a:lnTo>
                    <a:pt x="28445" y="4669"/>
                  </a:lnTo>
                  <a:lnTo>
                    <a:pt x="28616" y="4952"/>
                  </a:lnTo>
                  <a:lnTo>
                    <a:pt x="28616" y="4952"/>
                  </a:lnTo>
                  <a:lnTo>
                    <a:pt x="28748" y="5217"/>
                  </a:lnTo>
                  <a:lnTo>
                    <a:pt x="28805" y="5368"/>
                  </a:lnTo>
                  <a:lnTo>
                    <a:pt x="28823" y="5519"/>
                  </a:lnTo>
                  <a:lnTo>
                    <a:pt x="28842" y="5652"/>
                  </a:lnTo>
                  <a:lnTo>
                    <a:pt x="28842" y="5803"/>
                  </a:lnTo>
                  <a:lnTo>
                    <a:pt x="28805" y="5954"/>
                  </a:lnTo>
                  <a:lnTo>
                    <a:pt x="28748" y="6105"/>
                  </a:lnTo>
                  <a:lnTo>
                    <a:pt x="28748" y="6105"/>
                  </a:lnTo>
                  <a:lnTo>
                    <a:pt x="28729" y="6181"/>
                  </a:lnTo>
                  <a:lnTo>
                    <a:pt x="28691" y="6275"/>
                  </a:lnTo>
                  <a:lnTo>
                    <a:pt x="28691" y="6351"/>
                  </a:lnTo>
                  <a:lnTo>
                    <a:pt x="28729" y="6427"/>
                  </a:lnTo>
                  <a:lnTo>
                    <a:pt x="28729" y="6427"/>
                  </a:lnTo>
                  <a:close/>
                  <a:moveTo>
                    <a:pt x="10944" y="9299"/>
                  </a:moveTo>
                  <a:lnTo>
                    <a:pt x="10944" y="9299"/>
                  </a:lnTo>
                  <a:lnTo>
                    <a:pt x="10981" y="9488"/>
                  </a:lnTo>
                  <a:lnTo>
                    <a:pt x="11000" y="9677"/>
                  </a:lnTo>
                  <a:lnTo>
                    <a:pt x="11019" y="9866"/>
                  </a:lnTo>
                  <a:lnTo>
                    <a:pt x="11019" y="10055"/>
                  </a:lnTo>
                  <a:lnTo>
                    <a:pt x="10981" y="10415"/>
                  </a:lnTo>
                  <a:lnTo>
                    <a:pt x="10944" y="10793"/>
                  </a:lnTo>
                  <a:lnTo>
                    <a:pt x="10944" y="10793"/>
                  </a:lnTo>
                  <a:lnTo>
                    <a:pt x="10906" y="11095"/>
                  </a:lnTo>
                  <a:lnTo>
                    <a:pt x="10868" y="11246"/>
                  </a:lnTo>
                  <a:lnTo>
                    <a:pt x="10830" y="11378"/>
                  </a:lnTo>
                  <a:lnTo>
                    <a:pt x="10830" y="11378"/>
                  </a:lnTo>
                  <a:lnTo>
                    <a:pt x="10792" y="11492"/>
                  </a:lnTo>
                  <a:lnTo>
                    <a:pt x="10717" y="11549"/>
                  </a:lnTo>
                  <a:lnTo>
                    <a:pt x="10622" y="11586"/>
                  </a:lnTo>
                  <a:lnTo>
                    <a:pt x="10509" y="11586"/>
                  </a:lnTo>
                  <a:lnTo>
                    <a:pt x="10509" y="11586"/>
                  </a:lnTo>
                  <a:lnTo>
                    <a:pt x="10188" y="11549"/>
                  </a:lnTo>
                  <a:lnTo>
                    <a:pt x="10017" y="11530"/>
                  </a:lnTo>
                  <a:lnTo>
                    <a:pt x="9942" y="11492"/>
                  </a:lnTo>
                  <a:lnTo>
                    <a:pt x="9866" y="11454"/>
                  </a:lnTo>
                  <a:lnTo>
                    <a:pt x="9866" y="11454"/>
                  </a:lnTo>
                  <a:lnTo>
                    <a:pt x="9828" y="11416"/>
                  </a:lnTo>
                  <a:lnTo>
                    <a:pt x="9791" y="11360"/>
                  </a:lnTo>
                  <a:lnTo>
                    <a:pt x="9734" y="11227"/>
                  </a:lnTo>
                  <a:lnTo>
                    <a:pt x="9734" y="11227"/>
                  </a:lnTo>
                  <a:lnTo>
                    <a:pt x="9602" y="10925"/>
                  </a:lnTo>
                  <a:lnTo>
                    <a:pt x="9545" y="10755"/>
                  </a:lnTo>
                  <a:lnTo>
                    <a:pt x="9488" y="10566"/>
                  </a:lnTo>
                  <a:lnTo>
                    <a:pt x="9450" y="10396"/>
                  </a:lnTo>
                  <a:lnTo>
                    <a:pt x="9432" y="10226"/>
                  </a:lnTo>
                  <a:lnTo>
                    <a:pt x="9450" y="10055"/>
                  </a:lnTo>
                  <a:lnTo>
                    <a:pt x="9469" y="9980"/>
                  </a:lnTo>
                  <a:lnTo>
                    <a:pt x="9507" y="9904"/>
                  </a:lnTo>
                  <a:lnTo>
                    <a:pt x="9507" y="9904"/>
                  </a:lnTo>
                  <a:lnTo>
                    <a:pt x="9658" y="9715"/>
                  </a:lnTo>
                  <a:lnTo>
                    <a:pt x="9810" y="9545"/>
                  </a:lnTo>
                  <a:lnTo>
                    <a:pt x="10131" y="9205"/>
                  </a:lnTo>
                  <a:lnTo>
                    <a:pt x="10131" y="9205"/>
                  </a:lnTo>
                  <a:lnTo>
                    <a:pt x="10282" y="9054"/>
                  </a:lnTo>
                  <a:lnTo>
                    <a:pt x="10377" y="8978"/>
                  </a:lnTo>
                  <a:lnTo>
                    <a:pt x="10414" y="8978"/>
                  </a:lnTo>
                  <a:lnTo>
                    <a:pt x="10433" y="8997"/>
                  </a:lnTo>
                  <a:lnTo>
                    <a:pt x="10433" y="8997"/>
                  </a:lnTo>
                  <a:lnTo>
                    <a:pt x="10433" y="9016"/>
                  </a:lnTo>
                  <a:lnTo>
                    <a:pt x="10433" y="9035"/>
                  </a:lnTo>
                  <a:lnTo>
                    <a:pt x="10433" y="9035"/>
                  </a:lnTo>
                  <a:lnTo>
                    <a:pt x="10433" y="9035"/>
                  </a:lnTo>
                  <a:lnTo>
                    <a:pt x="10433" y="9035"/>
                  </a:lnTo>
                  <a:lnTo>
                    <a:pt x="10471" y="9016"/>
                  </a:lnTo>
                  <a:lnTo>
                    <a:pt x="10528" y="9035"/>
                  </a:lnTo>
                  <a:lnTo>
                    <a:pt x="10641" y="9054"/>
                  </a:lnTo>
                  <a:lnTo>
                    <a:pt x="10641" y="9054"/>
                  </a:lnTo>
                  <a:lnTo>
                    <a:pt x="10736" y="9073"/>
                  </a:lnTo>
                  <a:lnTo>
                    <a:pt x="10830" y="9129"/>
                  </a:lnTo>
                  <a:lnTo>
                    <a:pt x="10906" y="9205"/>
                  </a:lnTo>
                  <a:lnTo>
                    <a:pt x="10944" y="9299"/>
                  </a:lnTo>
                  <a:lnTo>
                    <a:pt x="10944" y="9299"/>
                  </a:lnTo>
                  <a:close/>
                  <a:moveTo>
                    <a:pt x="12456" y="5822"/>
                  </a:moveTo>
                  <a:lnTo>
                    <a:pt x="12456" y="5822"/>
                  </a:lnTo>
                  <a:lnTo>
                    <a:pt x="11889" y="5652"/>
                  </a:lnTo>
                  <a:lnTo>
                    <a:pt x="11605" y="5576"/>
                  </a:lnTo>
                  <a:lnTo>
                    <a:pt x="11341" y="5482"/>
                  </a:lnTo>
                  <a:lnTo>
                    <a:pt x="11341" y="5482"/>
                  </a:lnTo>
                  <a:lnTo>
                    <a:pt x="11038" y="5349"/>
                  </a:lnTo>
                  <a:lnTo>
                    <a:pt x="10736" y="5198"/>
                  </a:lnTo>
                  <a:lnTo>
                    <a:pt x="10131" y="4877"/>
                  </a:lnTo>
                  <a:lnTo>
                    <a:pt x="10131" y="4877"/>
                  </a:lnTo>
                  <a:lnTo>
                    <a:pt x="9942" y="4782"/>
                  </a:lnTo>
                  <a:lnTo>
                    <a:pt x="9753" y="4650"/>
                  </a:lnTo>
                  <a:lnTo>
                    <a:pt x="9677" y="4593"/>
                  </a:lnTo>
                  <a:lnTo>
                    <a:pt x="9602" y="4518"/>
                  </a:lnTo>
                  <a:lnTo>
                    <a:pt x="9526" y="4442"/>
                  </a:lnTo>
                  <a:lnTo>
                    <a:pt x="9469" y="4347"/>
                  </a:lnTo>
                  <a:lnTo>
                    <a:pt x="9469" y="4347"/>
                  </a:lnTo>
                  <a:lnTo>
                    <a:pt x="9564" y="4121"/>
                  </a:lnTo>
                  <a:lnTo>
                    <a:pt x="9564" y="4121"/>
                  </a:lnTo>
                  <a:lnTo>
                    <a:pt x="10188" y="2665"/>
                  </a:lnTo>
                  <a:lnTo>
                    <a:pt x="10188" y="2665"/>
                  </a:lnTo>
                  <a:lnTo>
                    <a:pt x="10206" y="2609"/>
                  </a:lnTo>
                  <a:lnTo>
                    <a:pt x="10206" y="2609"/>
                  </a:lnTo>
                  <a:lnTo>
                    <a:pt x="10433" y="2174"/>
                  </a:lnTo>
                  <a:lnTo>
                    <a:pt x="10433" y="2174"/>
                  </a:lnTo>
                  <a:lnTo>
                    <a:pt x="10528" y="2023"/>
                  </a:lnTo>
                  <a:lnTo>
                    <a:pt x="10622" y="1890"/>
                  </a:lnTo>
                  <a:lnTo>
                    <a:pt x="10679" y="1834"/>
                  </a:lnTo>
                  <a:lnTo>
                    <a:pt x="10736" y="1777"/>
                  </a:lnTo>
                  <a:lnTo>
                    <a:pt x="10811" y="1720"/>
                  </a:lnTo>
                  <a:lnTo>
                    <a:pt x="10906" y="1701"/>
                  </a:lnTo>
                  <a:lnTo>
                    <a:pt x="10906" y="1701"/>
                  </a:lnTo>
                  <a:lnTo>
                    <a:pt x="11227" y="1645"/>
                  </a:lnTo>
                  <a:lnTo>
                    <a:pt x="11397" y="1607"/>
                  </a:lnTo>
                  <a:lnTo>
                    <a:pt x="11567" y="1607"/>
                  </a:lnTo>
                  <a:lnTo>
                    <a:pt x="11737" y="1607"/>
                  </a:lnTo>
                  <a:lnTo>
                    <a:pt x="11908" y="1626"/>
                  </a:lnTo>
                  <a:lnTo>
                    <a:pt x="12078" y="1664"/>
                  </a:lnTo>
                  <a:lnTo>
                    <a:pt x="12229" y="1720"/>
                  </a:lnTo>
                  <a:lnTo>
                    <a:pt x="12229" y="1720"/>
                  </a:lnTo>
                  <a:lnTo>
                    <a:pt x="12399" y="1815"/>
                  </a:lnTo>
                  <a:lnTo>
                    <a:pt x="12550" y="1909"/>
                  </a:lnTo>
                  <a:lnTo>
                    <a:pt x="12701" y="2023"/>
                  </a:lnTo>
                  <a:lnTo>
                    <a:pt x="12834" y="2155"/>
                  </a:lnTo>
                  <a:lnTo>
                    <a:pt x="12834" y="2155"/>
                  </a:lnTo>
                  <a:lnTo>
                    <a:pt x="12928" y="2287"/>
                  </a:lnTo>
                  <a:lnTo>
                    <a:pt x="13023" y="2420"/>
                  </a:lnTo>
                  <a:lnTo>
                    <a:pt x="13231" y="2684"/>
                  </a:lnTo>
                  <a:lnTo>
                    <a:pt x="13231" y="2684"/>
                  </a:lnTo>
                  <a:lnTo>
                    <a:pt x="13325" y="2798"/>
                  </a:lnTo>
                  <a:lnTo>
                    <a:pt x="13438" y="2911"/>
                  </a:lnTo>
                  <a:lnTo>
                    <a:pt x="13552" y="3006"/>
                  </a:lnTo>
                  <a:lnTo>
                    <a:pt x="13665" y="3119"/>
                  </a:lnTo>
                  <a:lnTo>
                    <a:pt x="13665" y="3119"/>
                  </a:lnTo>
                  <a:lnTo>
                    <a:pt x="13741" y="3308"/>
                  </a:lnTo>
                  <a:lnTo>
                    <a:pt x="13816" y="3478"/>
                  </a:lnTo>
                  <a:lnTo>
                    <a:pt x="13854" y="3667"/>
                  </a:lnTo>
                  <a:lnTo>
                    <a:pt x="13892" y="3875"/>
                  </a:lnTo>
                  <a:lnTo>
                    <a:pt x="13892" y="3875"/>
                  </a:lnTo>
                  <a:lnTo>
                    <a:pt x="13930" y="4102"/>
                  </a:lnTo>
                  <a:lnTo>
                    <a:pt x="13949" y="4329"/>
                  </a:lnTo>
                  <a:lnTo>
                    <a:pt x="13930" y="4555"/>
                  </a:lnTo>
                  <a:lnTo>
                    <a:pt x="13911" y="4650"/>
                  </a:lnTo>
                  <a:lnTo>
                    <a:pt x="13873" y="4763"/>
                  </a:lnTo>
                  <a:lnTo>
                    <a:pt x="13873" y="4763"/>
                  </a:lnTo>
                  <a:lnTo>
                    <a:pt x="13798" y="4933"/>
                  </a:lnTo>
                  <a:lnTo>
                    <a:pt x="13722" y="5104"/>
                  </a:lnTo>
                  <a:lnTo>
                    <a:pt x="13722" y="5104"/>
                  </a:lnTo>
                  <a:lnTo>
                    <a:pt x="13590" y="5311"/>
                  </a:lnTo>
                  <a:lnTo>
                    <a:pt x="13514" y="5425"/>
                  </a:lnTo>
                  <a:lnTo>
                    <a:pt x="13420" y="5500"/>
                  </a:lnTo>
                  <a:lnTo>
                    <a:pt x="13420" y="5500"/>
                  </a:lnTo>
                  <a:lnTo>
                    <a:pt x="13249" y="5633"/>
                  </a:lnTo>
                  <a:lnTo>
                    <a:pt x="13042" y="5727"/>
                  </a:lnTo>
                  <a:lnTo>
                    <a:pt x="12834" y="5803"/>
                  </a:lnTo>
                  <a:lnTo>
                    <a:pt x="12720" y="5822"/>
                  </a:lnTo>
                  <a:lnTo>
                    <a:pt x="12626" y="5841"/>
                  </a:lnTo>
                  <a:lnTo>
                    <a:pt x="12626" y="5841"/>
                  </a:lnTo>
                  <a:lnTo>
                    <a:pt x="12456" y="5822"/>
                  </a:lnTo>
                  <a:lnTo>
                    <a:pt x="12456" y="5822"/>
                  </a:lnTo>
                  <a:close/>
                  <a:moveTo>
                    <a:pt x="8770" y="14762"/>
                  </a:moveTo>
                  <a:lnTo>
                    <a:pt x="8770" y="14762"/>
                  </a:lnTo>
                  <a:lnTo>
                    <a:pt x="8789" y="15064"/>
                  </a:lnTo>
                  <a:lnTo>
                    <a:pt x="8789" y="15291"/>
                  </a:lnTo>
                  <a:lnTo>
                    <a:pt x="8789" y="15499"/>
                  </a:lnTo>
                  <a:lnTo>
                    <a:pt x="8751" y="15688"/>
                  </a:lnTo>
                  <a:lnTo>
                    <a:pt x="8713" y="15782"/>
                  </a:lnTo>
                  <a:lnTo>
                    <a:pt x="8676" y="15858"/>
                  </a:lnTo>
                  <a:lnTo>
                    <a:pt x="8638" y="15915"/>
                  </a:lnTo>
                  <a:lnTo>
                    <a:pt x="8581" y="15952"/>
                  </a:lnTo>
                  <a:lnTo>
                    <a:pt x="8505" y="15952"/>
                  </a:lnTo>
                  <a:lnTo>
                    <a:pt x="8430" y="15952"/>
                  </a:lnTo>
                  <a:lnTo>
                    <a:pt x="8430" y="15952"/>
                  </a:lnTo>
                  <a:lnTo>
                    <a:pt x="8279" y="15877"/>
                  </a:lnTo>
                  <a:lnTo>
                    <a:pt x="8127" y="15782"/>
                  </a:lnTo>
                  <a:lnTo>
                    <a:pt x="8052" y="15726"/>
                  </a:lnTo>
                  <a:lnTo>
                    <a:pt x="7995" y="15650"/>
                  </a:lnTo>
                  <a:lnTo>
                    <a:pt x="7957" y="15574"/>
                  </a:lnTo>
                  <a:lnTo>
                    <a:pt x="7920" y="15499"/>
                  </a:lnTo>
                  <a:lnTo>
                    <a:pt x="7920" y="15499"/>
                  </a:lnTo>
                  <a:lnTo>
                    <a:pt x="7787" y="15045"/>
                  </a:lnTo>
                  <a:lnTo>
                    <a:pt x="7674" y="14592"/>
                  </a:lnTo>
                  <a:lnTo>
                    <a:pt x="7674" y="14592"/>
                  </a:lnTo>
                  <a:lnTo>
                    <a:pt x="7636" y="14592"/>
                  </a:lnTo>
                  <a:lnTo>
                    <a:pt x="7617" y="14573"/>
                  </a:lnTo>
                  <a:lnTo>
                    <a:pt x="7617" y="14573"/>
                  </a:lnTo>
                  <a:lnTo>
                    <a:pt x="7523" y="14232"/>
                  </a:lnTo>
                  <a:lnTo>
                    <a:pt x="7523" y="14232"/>
                  </a:lnTo>
                  <a:lnTo>
                    <a:pt x="7485" y="14081"/>
                  </a:lnTo>
                  <a:lnTo>
                    <a:pt x="7466" y="13911"/>
                  </a:lnTo>
                  <a:lnTo>
                    <a:pt x="7447" y="13741"/>
                  </a:lnTo>
                  <a:lnTo>
                    <a:pt x="7466" y="13590"/>
                  </a:lnTo>
                  <a:lnTo>
                    <a:pt x="7466" y="13590"/>
                  </a:lnTo>
                  <a:lnTo>
                    <a:pt x="7485" y="13495"/>
                  </a:lnTo>
                  <a:lnTo>
                    <a:pt x="7523" y="13420"/>
                  </a:lnTo>
                  <a:lnTo>
                    <a:pt x="7560" y="13344"/>
                  </a:lnTo>
                  <a:lnTo>
                    <a:pt x="7617" y="13287"/>
                  </a:lnTo>
                  <a:lnTo>
                    <a:pt x="7693" y="13231"/>
                  </a:lnTo>
                  <a:lnTo>
                    <a:pt x="7768" y="13193"/>
                  </a:lnTo>
                  <a:lnTo>
                    <a:pt x="7863" y="13174"/>
                  </a:lnTo>
                  <a:lnTo>
                    <a:pt x="7938" y="13174"/>
                  </a:lnTo>
                  <a:lnTo>
                    <a:pt x="7938" y="13174"/>
                  </a:lnTo>
                  <a:lnTo>
                    <a:pt x="8014" y="13174"/>
                  </a:lnTo>
                  <a:lnTo>
                    <a:pt x="8071" y="13212"/>
                  </a:lnTo>
                  <a:lnTo>
                    <a:pt x="8165" y="13306"/>
                  </a:lnTo>
                  <a:lnTo>
                    <a:pt x="8260" y="13401"/>
                  </a:lnTo>
                  <a:lnTo>
                    <a:pt x="8335" y="13514"/>
                  </a:lnTo>
                  <a:lnTo>
                    <a:pt x="8335" y="13514"/>
                  </a:lnTo>
                  <a:lnTo>
                    <a:pt x="8430" y="13647"/>
                  </a:lnTo>
                  <a:lnTo>
                    <a:pt x="8505" y="13798"/>
                  </a:lnTo>
                  <a:lnTo>
                    <a:pt x="8562" y="13949"/>
                  </a:lnTo>
                  <a:lnTo>
                    <a:pt x="8619" y="14100"/>
                  </a:lnTo>
                  <a:lnTo>
                    <a:pt x="8713" y="14421"/>
                  </a:lnTo>
                  <a:lnTo>
                    <a:pt x="8770" y="14762"/>
                  </a:lnTo>
                  <a:lnTo>
                    <a:pt x="8770" y="14762"/>
                  </a:lnTo>
                  <a:close/>
                  <a:moveTo>
                    <a:pt x="5954" y="21641"/>
                  </a:moveTo>
                  <a:lnTo>
                    <a:pt x="5954" y="21641"/>
                  </a:lnTo>
                  <a:lnTo>
                    <a:pt x="6105" y="21547"/>
                  </a:lnTo>
                  <a:lnTo>
                    <a:pt x="6237" y="21490"/>
                  </a:lnTo>
                  <a:lnTo>
                    <a:pt x="6351" y="21452"/>
                  </a:lnTo>
                  <a:lnTo>
                    <a:pt x="6445" y="21452"/>
                  </a:lnTo>
                  <a:lnTo>
                    <a:pt x="6502" y="21490"/>
                  </a:lnTo>
                  <a:lnTo>
                    <a:pt x="6559" y="21547"/>
                  </a:lnTo>
                  <a:lnTo>
                    <a:pt x="6578" y="21623"/>
                  </a:lnTo>
                  <a:lnTo>
                    <a:pt x="6597" y="21717"/>
                  </a:lnTo>
                  <a:lnTo>
                    <a:pt x="6597" y="21830"/>
                  </a:lnTo>
                  <a:lnTo>
                    <a:pt x="6578" y="21944"/>
                  </a:lnTo>
                  <a:lnTo>
                    <a:pt x="6521" y="22190"/>
                  </a:lnTo>
                  <a:lnTo>
                    <a:pt x="6426" y="22435"/>
                  </a:lnTo>
                  <a:lnTo>
                    <a:pt x="6332" y="22624"/>
                  </a:lnTo>
                  <a:lnTo>
                    <a:pt x="6332" y="22624"/>
                  </a:lnTo>
                  <a:lnTo>
                    <a:pt x="6011" y="23210"/>
                  </a:lnTo>
                  <a:lnTo>
                    <a:pt x="5840" y="23475"/>
                  </a:lnTo>
                  <a:lnTo>
                    <a:pt x="5651" y="23758"/>
                  </a:lnTo>
                  <a:lnTo>
                    <a:pt x="5651" y="23758"/>
                  </a:lnTo>
                  <a:lnTo>
                    <a:pt x="5292" y="24193"/>
                  </a:lnTo>
                  <a:lnTo>
                    <a:pt x="4971" y="24647"/>
                  </a:lnTo>
                  <a:lnTo>
                    <a:pt x="4971" y="24647"/>
                  </a:lnTo>
                  <a:lnTo>
                    <a:pt x="4971" y="24666"/>
                  </a:lnTo>
                  <a:lnTo>
                    <a:pt x="4971" y="24666"/>
                  </a:lnTo>
                  <a:lnTo>
                    <a:pt x="4952" y="24684"/>
                  </a:lnTo>
                  <a:lnTo>
                    <a:pt x="4933" y="24703"/>
                  </a:lnTo>
                  <a:lnTo>
                    <a:pt x="4933" y="24703"/>
                  </a:lnTo>
                  <a:lnTo>
                    <a:pt x="4933" y="24703"/>
                  </a:lnTo>
                  <a:lnTo>
                    <a:pt x="4933" y="24703"/>
                  </a:lnTo>
                  <a:lnTo>
                    <a:pt x="4858" y="24817"/>
                  </a:lnTo>
                  <a:lnTo>
                    <a:pt x="4820" y="24930"/>
                  </a:lnTo>
                  <a:lnTo>
                    <a:pt x="4820" y="24930"/>
                  </a:lnTo>
                  <a:lnTo>
                    <a:pt x="4801" y="24949"/>
                  </a:lnTo>
                  <a:lnTo>
                    <a:pt x="4763" y="24949"/>
                  </a:lnTo>
                  <a:lnTo>
                    <a:pt x="4763" y="24949"/>
                  </a:lnTo>
                  <a:lnTo>
                    <a:pt x="4744" y="24930"/>
                  </a:lnTo>
                  <a:lnTo>
                    <a:pt x="4744" y="24892"/>
                  </a:lnTo>
                  <a:lnTo>
                    <a:pt x="4782" y="24798"/>
                  </a:lnTo>
                  <a:lnTo>
                    <a:pt x="4895" y="24628"/>
                  </a:lnTo>
                  <a:lnTo>
                    <a:pt x="4895" y="24628"/>
                  </a:lnTo>
                  <a:lnTo>
                    <a:pt x="4933" y="24061"/>
                  </a:lnTo>
                  <a:lnTo>
                    <a:pt x="4990" y="23475"/>
                  </a:lnTo>
                  <a:lnTo>
                    <a:pt x="5028" y="23191"/>
                  </a:lnTo>
                  <a:lnTo>
                    <a:pt x="5084" y="22908"/>
                  </a:lnTo>
                  <a:lnTo>
                    <a:pt x="5160" y="22624"/>
                  </a:lnTo>
                  <a:lnTo>
                    <a:pt x="5236" y="22341"/>
                  </a:lnTo>
                  <a:lnTo>
                    <a:pt x="5236" y="22341"/>
                  </a:lnTo>
                  <a:lnTo>
                    <a:pt x="5273" y="22246"/>
                  </a:lnTo>
                  <a:lnTo>
                    <a:pt x="5330" y="22133"/>
                  </a:lnTo>
                  <a:lnTo>
                    <a:pt x="5387" y="22038"/>
                  </a:lnTo>
                  <a:lnTo>
                    <a:pt x="5462" y="21963"/>
                  </a:lnTo>
                  <a:lnTo>
                    <a:pt x="5462" y="21963"/>
                  </a:lnTo>
                  <a:lnTo>
                    <a:pt x="5708" y="21812"/>
                  </a:lnTo>
                  <a:lnTo>
                    <a:pt x="5954" y="21641"/>
                  </a:lnTo>
                  <a:lnTo>
                    <a:pt x="5954" y="21641"/>
                  </a:lnTo>
                  <a:close/>
                  <a:moveTo>
                    <a:pt x="23909" y="19657"/>
                  </a:moveTo>
                  <a:lnTo>
                    <a:pt x="23909" y="19657"/>
                  </a:lnTo>
                  <a:lnTo>
                    <a:pt x="23966" y="19922"/>
                  </a:lnTo>
                  <a:lnTo>
                    <a:pt x="23985" y="20111"/>
                  </a:lnTo>
                  <a:lnTo>
                    <a:pt x="23985" y="20300"/>
                  </a:lnTo>
                  <a:lnTo>
                    <a:pt x="23966" y="20470"/>
                  </a:lnTo>
                  <a:lnTo>
                    <a:pt x="23947" y="20545"/>
                  </a:lnTo>
                  <a:lnTo>
                    <a:pt x="23909" y="20602"/>
                  </a:lnTo>
                  <a:lnTo>
                    <a:pt x="23872" y="20659"/>
                  </a:lnTo>
                  <a:lnTo>
                    <a:pt x="23815" y="20696"/>
                  </a:lnTo>
                  <a:lnTo>
                    <a:pt x="23758" y="20715"/>
                  </a:lnTo>
                  <a:lnTo>
                    <a:pt x="23683" y="20715"/>
                  </a:lnTo>
                  <a:lnTo>
                    <a:pt x="23683" y="20715"/>
                  </a:lnTo>
                  <a:lnTo>
                    <a:pt x="23286" y="20545"/>
                  </a:lnTo>
                  <a:lnTo>
                    <a:pt x="22889" y="20356"/>
                  </a:lnTo>
                  <a:lnTo>
                    <a:pt x="22889" y="20356"/>
                  </a:lnTo>
                  <a:lnTo>
                    <a:pt x="22700" y="20243"/>
                  </a:lnTo>
                  <a:lnTo>
                    <a:pt x="22605" y="20167"/>
                  </a:lnTo>
                  <a:lnTo>
                    <a:pt x="22549" y="20092"/>
                  </a:lnTo>
                  <a:lnTo>
                    <a:pt x="22511" y="20016"/>
                  </a:lnTo>
                  <a:lnTo>
                    <a:pt x="22473" y="19922"/>
                  </a:lnTo>
                  <a:lnTo>
                    <a:pt x="22473" y="19808"/>
                  </a:lnTo>
                  <a:lnTo>
                    <a:pt x="22473" y="19695"/>
                  </a:lnTo>
                  <a:lnTo>
                    <a:pt x="22473" y="19695"/>
                  </a:lnTo>
                  <a:lnTo>
                    <a:pt x="22511" y="19430"/>
                  </a:lnTo>
                  <a:lnTo>
                    <a:pt x="22567" y="19165"/>
                  </a:lnTo>
                  <a:lnTo>
                    <a:pt x="22567" y="19165"/>
                  </a:lnTo>
                  <a:lnTo>
                    <a:pt x="22549" y="18787"/>
                  </a:lnTo>
                  <a:lnTo>
                    <a:pt x="22549" y="18598"/>
                  </a:lnTo>
                  <a:lnTo>
                    <a:pt x="22567" y="18409"/>
                  </a:lnTo>
                  <a:lnTo>
                    <a:pt x="22605" y="18220"/>
                  </a:lnTo>
                  <a:lnTo>
                    <a:pt x="22662" y="18050"/>
                  </a:lnTo>
                  <a:lnTo>
                    <a:pt x="22738" y="17861"/>
                  </a:lnTo>
                  <a:lnTo>
                    <a:pt x="22832" y="17710"/>
                  </a:lnTo>
                  <a:lnTo>
                    <a:pt x="22832" y="17710"/>
                  </a:lnTo>
                  <a:lnTo>
                    <a:pt x="22927" y="17578"/>
                  </a:lnTo>
                  <a:lnTo>
                    <a:pt x="23021" y="17502"/>
                  </a:lnTo>
                  <a:lnTo>
                    <a:pt x="23097" y="17446"/>
                  </a:lnTo>
                  <a:lnTo>
                    <a:pt x="23172" y="17427"/>
                  </a:lnTo>
                  <a:lnTo>
                    <a:pt x="23229" y="17427"/>
                  </a:lnTo>
                  <a:lnTo>
                    <a:pt x="23305" y="17464"/>
                  </a:lnTo>
                  <a:lnTo>
                    <a:pt x="23342" y="17502"/>
                  </a:lnTo>
                  <a:lnTo>
                    <a:pt x="23399" y="17578"/>
                  </a:lnTo>
                  <a:lnTo>
                    <a:pt x="23475" y="17748"/>
                  </a:lnTo>
                  <a:lnTo>
                    <a:pt x="23550" y="17956"/>
                  </a:lnTo>
                  <a:lnTo>
                    <a:pt x="23645" y="18334"/>
                  </a:lnTo>
                  <a:lnTo>
                    <a:pt x="23645" y="18334"/>
                  </a:lnTo>
                  <a:lnTo>
                    <a:pt x="23909" y="19657"/>
                  </a:lnTo>
                  <a:lnTo>
                    <a:pt x="23909" y="19657"/>
                  </a:lnTo>
                  <a:close/>
                  <a:moveTo>
                    <a:pt x="19468" y="30581"/>
                  </a:moveTo>
                  <a:lnTo>
                    <a:pt x="19468" y="30581"/>
                  </a:lnTo>
                  <a:lnTo>
                    <a:pt x="19335" y="30525"/>
                  </a:lnTo>
                  <a:lnTo>
                    <a:pt x="19203" y="30468"/>
                  </a:lnTo>
                  <a:lnTo>
                    <a:pt x="18939" y="30317"/>
                  </a:lnTo>
                  <a:lnTo>
                    <a:pt x="18939" y="30317"/>
                  </a:lnTo>
                  <a:lnTo>
                    <a:pt x="18825" y="30222"/>
                  </a:lnTo>
                  <a:lnTo>
                    <a:pt x="18712" y="30109"/>
                  </a:lnTo>
                  <a:lnTo>
                    <a:pt x="18674" y="30052"/>
                  </a:lnTo>
                  <a:lnTo>
                    <a:pt x="18636" y="29977"/>
                  </a:lnTo>
                  <a:lnTo>
                    <a:pt x="18636" y="29901"/>
                  </a:lnTo>
                  <a:lnTo>
                    <a:pt x="18636" y="29825"/>
                  </a:lnTo>
                  <a:lnTo>
                    <a:pt x="18636" y="29825"/>
                  </a:lnTo>
                  <a:lnTo>
                    <a:pt x="18674" y="29731"/>
                  </a:lnTo>
                  <a:lnTo>
                    <a:pt x="18712" y="29636"/>
                  </a:lnTo>
                  <a:lnTo>
                    <a:pt x="18844" y="29485"/>
                  </a:lnTo>
                  <a:lnTo>
                    <a:pt x="18995" y="29334"/>
                  </a:lnTo>
                  <a:lnTo>
                    <a:pt x="19146" y="29202"/>
                  </a:lnTo>
                  <a:lnTo>
                    <a:pt x="19146" y="29202"/>
                  </a:lnTo>
                  <a:lnTo>
                    <a:pt x="19392" y="28994"/>
                  </a:lnTo>
                  <a:lnTo>
                    <a:pt x="19392" y="28994"/>
                  </a:lnTo>
                  <a:lnTo>
                    <a:pt x="19411" y="28994"/>
                  </a:lnTo>
                  <a:lnTo>
                    <a:pt x="19411" y="28994"/>
                  </a:lnTo>
                  <a:lnTo>
                    <a:pt x="20073" y="28918"/>
                  </a:lnTo>
                  <a:lnTo>
                    <a:pt x="20073" y="28918"/>
                  </a:lnTo>
                  <a:lnTo>
                    <a:pt x="20129" y="28937"/>
                  </a:lnTo>
                  <a:lnTo>
                    <a:pt x="20129" y="28937"/>
                  </a:lnTo>
                  <a:lnTo>
                    <a:pt x="20280" y="28956"/>
                  </a:lnTo>
                  <a:lnTo>
                    <a:pt x="20337" y="28994"/>
                  </a:lnTo>
                  <a:lnTo>
                    <a:pt x="20375" y="29032"/>
                  </a:lnTo>
                  <a:lnTo>
                    <a:pt x="20413" y="29088"/>
                  </a:lnTo>
                  <a:lnTo>
                    <a:pt x="20451" y="29145"/>
                  </a:lnTo>
                  <a:lnTo>
                    <a:pt x="20451" y="29202"/>
                  </a:lnTo>
                  <a:lnTo>
                    <a:pt x="20451" y="29277"/>
                  </a:lnTo>
                  <a:lnTo>
                    <a:pt x="20451" y="29277"/>
                  </a:lnTo>
                  <a:lnTo>
                    <a:pt x="20432" y="29447"/>
                  </a:lnTo>
                  <a:lnTo>
                    <a:pt x="20375" y="29655"/>
                  </a:lnTo>
                  <a:lnTo>
                    <a:pt x="20280" y="29863"/>
                  </a:lnTo>
                  <a:lnTo>
                    <a:pt x="20167" y="30090"/>
                  </a:lnTo>
                  <a:lnTo>
                    <a:pt x="20035" y="30279"/>
                  </a:lnTo>
                  <a:lnTo>
                    <a:pt x="19884" y="30449"/>
                  </a:lnTo>
                  <a:lnTo>
                    <a:pt x="19789" y="30506"/>
                  </a:lnTo>
                  <a:lnTo>
                    <a:pt x="19713" y="30544"/>
                  </a:lnTo>
                  <a:lnTo>
                    <a:pt x="19619" y="30581"/>
                  </a:lnTo>
                  <a:lnTo>
                    <a:pt x="19543" y="30581"/>
                  </a:lnTo>
                  <a:lnTo>
                    <a:pt x="19543" y="30581"/>
                  </a:lnTo>
                  <a:lnTo>
                    <a:pt x="19468" y="30581"/>
                  </a:lnTo>
                  <a:lnTo>
                    <a:pt x="19468" y="30581"/>
                  </a:lnTo>
                  <a:close/>
                  <a:moveTo>
                    <a:pt x="16652" y="27463"/>
                  </a:moveTo>
                  <a:lnTo>
                    <a:pt x="16652" y="27463"/>
                  </a:lnTo>
                  <a:lnTo>
                    <a:pt x="16822" y="27425"/>
                  </a:lnTo>
                  <a:lnTo>
                    <a:pt x="17048" y="27406"/>
                  </a:lnTo>
                  <a:lnTo>
                    <a:pt x="17294" y="27387"/>
                  </a:lnTo>
                  <a:lnTo>
                    <a:pt x="17540" y="27387"/>
                  </a:lnTo>
                  <a:lnTo>
                    <a:pt x="17767" y="27406"/>
                  </a:lnTo>
                  <a:lnTo>
                    <a:pt x="17880" y="27444"/>
                  </a:lnTo>
                  <a:lnTo>
                    <a:pt x="17956" y="27482"/>
                  </a:lnTo>
                  <a:lnTo>
                    <a:pt x="18031" y="27520"/>
                  </a:lnTo>
                  <a:lnTo>
                    <a:pt x="18088" y="27576"/>
                  </a:lnTo>
                  <a:lnTo>
                    <a:pt x="18107" y="27652"/>
                  </a:lnTo>
                  <a:lnTo>
                    <a:pt x="18107" y="27727"/>
                  </a:lnTo>
                  <a:lnTo>
                    <a:pt x="18107" y="27727"/>
                  </a:lnTo>
                  <a:lnTo>
                    <a:pt x="18050" y="27898"/>
                  </a:lnTo>
                  <a:lnTo>
                    <a:pt x="17956" y="28068"/>
                  </a:lnTo>
                  <a:lnTo>
                    <a:pt x="17823" y="28257"/>
                  </a:lnTo>
                  <a:lnTo>
                    <a:pt x="17672" y="28427"/>
                  </a:lnTo>
                  <a:lnTo>
                    <a:pt x="17351" y="28748"/>
                  </a:lnTo>
                  <a:lnTo>
                    <a:pt x="17048" y="29013"/>
                  </a:lnTo>
                  <a:lnTo>
                    <a:pt x="17048" y="29013"/>
                  </a:lnTo>
                  <a:lnTo>
                    <a:pt x="16822" y="29221"/>
                  </a:lnTo>
                  <a:lnTo>
                    <a:pt x="16557" y="29428"/>
                  </a:lnTo>
                  <a:lnTo>
                    <a:pt x="16425" y="29523"/>
                  </a:lnTo>
                  <a:lnTo>
                    <a:pt x="16274" y="29599"/>
                  </a:lnTo>
                  <a:lnTo>
                    <a:pt x="16122" y="29655"/>
                  </a:lnTo>
                  <a:lnTo>
                    <a:pt x="15971" y="29674"/>
                  </a:lnTo>
                  <a:lnTo>
                    <a:pt x="15971" y="29674"/>
                  </a:lnTo>
                  <a:lnTo>
                    <a:pt x="15839" y="29655"/>
                  </a:lnTo>
                  <a:lnTo>
                    <a:pt x="15725" y="29636"/>
                  </a:lnTo>
                  <a:lnTo>
                    <a:pt x="15631" y="29617"/>
                  </a:lnTo>
                  <a:lnTo>
                    <a:pt x="15555" y="29561"/>
                  </a:lnTo>
                  <a:lnTo>
                    <a:pt x="15499" y="29504"/>
                  </a:lnTo>
                  <a:lnTo>
                    <a:pt x="15461" y="29410"/>
                  </a:lnTo>
                  <a:lnTo>
                    <a:pt x="15442" y="29296"/>
                  </a:lnTo>
                  <a:lnTo>
                    <a:pt x="15442" y="29164"/>
                  </a:lnTo>
                  <a:lnTo>
                    <a:pt x="15442" y="29164"/>
                  </a:lnTo>
                  <a:lnTo>
                    <a:pt x="15480" y="28824"/>
                  </a:lnTo>
                  <a:lnTo>
                    <a:pt x="15480" y="28824"/>
                  </a:lnTo>
                  <a:lnTo>
                    <a:pt x="15518" y="28559"/>
                  </a:lnTo>
                  <a:lnTo>
                    <a:pt x="15536" y="28427"/>
                  </a:lnTo>
                  <a:lnTo>
                    <a:pt x="15593" y="28313"/>
                  </a:lnTo>
                  <a:lnTo>
                    <a:pt x="15593" y="28313"/>
                  </a:lnTo>
                  <a:lnTo>
                    <a:pt x="15688" y="28200"/>
                  </a:lnTo>
                  <a:lnTo>
                    <a:pt x="15896" y="27992"/>
                  </a:lnTo>
                  <a:lnTo>
                    <a:pt x="16141" y="27784"/>
                  </a:lnTo>
                  <a:lnTo>
                    <a:pt x="16255" y="27709"/>
                  </a:lnTo>
                  <a:lnTo>
                    <a:pt x="16368" y="27652"/>
                  </a:lnTo>
                  <a:lnTo>
                    <a:pt x="16368" y="27652"/>
                  </a:lnTo>
                  <a:lnTo>
                    <a:pt x="16349" y="27633"/>
                  </a:lnTo>
                  <a:lnTo>
                    <a:pt x="16368" y="27614"/>
                  </a:lnTo>
                  <a:lnTo>
                    <a:pt x="16406" y="27576"/>
                  </a:lnTo>
                  <a:lnTo>
                    <a:pt x="16519" y="27520"/>
                  </a:lnTo>
                  <a:lnTo>
                    <a:pt x="16519" y="27520"/>
                  </a:lnTo>
                  <a:lnTo>
                    <a:pt x="16576" y="27501"/>
                  </a:lnTo>
                  <a:lnTo>
                    <a:pt x="16576" y="27501"/>
                  </a:lnTo>
                  <a:lnTo>
                    <a:pt x="16595" y="27463"/>
                  </a:lnTo>
                  <a:lnTo>
                    <a:pt x="16595" y="27463"/>
                  </a:lnTo>
                  <a:lnTo>
                    <a:pt x="16652" y="27463"/>
                  </a:lnTo>
                  <a:lnTo>
                    <a:pt x="16652" y="27463"/>
                  </a:lnTo>
                  <a:lnTo>
                    <a:pt x="16652" y="27463"/>
                  </a:lnTo>
                  <a:lnTo>
                    <a:pt x="16652" y="27463"/>
                  </a:lnTo>
                  <a:lnTo>
                    <a:pt x="16652" y="27463"/>
                  </a:lnTo>
                  <a:lnTo>
                    <a:pt x="16652" y="27463"/>
                  </a:lnTo>
                  <a:lnTo>
                    <a:pt x="16652" y="27463"/>
                  </a:lnTo>
                  <a:lnTo>
                    <a:pt x="16652" y="27463"/>
                  </a:lnTo>
                  <a:close/>
                  <a:moveTo>
                    <a:pt x="10774" y="34475"/>
                  </a:moveTo>
                  <a:lnTo>
                    <a:pt x="10774" y="34475"/>
                  </a:lnTo>
                  <a:lnTo>
                    <a:pt x="10774" y="34664"/>
                  </a:lnTo>
                  <a:lnTo>
                    <a:pt x="10755" y="34872"/>
                  </a:lnTo>
                  <a:lnTo>
                    <a:pt x="10717" y="35080"/>
                  </a:lnTo>
                  <a:lnTo>
                    <a:pt x="10660" y="35288"/>
                  </a:lnTo>
                  <a:lnTo>
                    <a:pt x="10566" y="35458"/>
                  </a:lnTo>
                  <a:lnTo>
                    <a:pt x="10452" y="35628"/>
                  </a:lnTo>
                  <a:lnTo>
                    <a:pt x="10320" y="35779"/>
                  </a:lnTo>
                  <a:lnTo>
                    <a:pt x="10150" y="35911"/>
                  </a:lnTo>
                  <a:lnTo>
                    <a:pt x="10150" y="35911"/>
                  </a:lnTo>
                  <a:lnTo>
                    <a:pt x="9980" y="35968"/>
                  </a:lnTo>
                  <a:lnTo>
                    <a:pt x="9810" y="36006"/>
                  </a:lnTo>
                  <a:lnTo>
                    <a:pt x="9639" y="36025"/>
                  </a:lnTo>
                  <a:lnTo>
                    <a:pt x="9450" y="36025"/>
                  </a:lnTo>
                  <a:lnTo>
                    <a:pt x="9450" y="36025"/>
                  </a:lnTo>
                  <a:lnTo>
                    <a:pt x="9054" y="36006"/>
                  </a:lnTo>
                  <a:lnTo>
                    <a:pt x="8657" y="35949"/>
                  </a:lnTo>
                  <a:lnTo>
                    <a:pt x="8260" y="35892"/>
                  </a:lnTo>
                  <a:lnTo>
                    <a:pt x="8071" y="35836"/>
                  </a:lnTo>
                  <a:lnTo>
                    <a:pt x="7882" y="35779"/>
                  </a:lnTo>
                  <a:lnTo>
                    <a:pt x="7882" y="35779"/>
                  </a:lnTo>
                  <a:lnTo>
                    <a:pt x="7768" y="35741"/>
                  </a:lnTo>
                  <a:lnTo>
                    <a:pt x="7693" y="35685"/>
                  </a:lnTo>
                  <a:lnTo>
                    <a:pt x="7598" y="35628"/>
                  </a:lnTo>
                  <a:lnTo>
                    <a:pt x="7523" y="35552"/>
                  </a:lnTo>
                  <a:lnTo>
                    <a:pt x="7466" y="35477"/>
                  </a:lnTo>
                  <a:lnTo>
                    <a:pt x="7409" y="35401"/>
                  </a:lnTo>
                  <a:lnTo>
                    <a:pt x="7371" y="35325"/>
                  </a:lnTo>
                  <a:lnTo>
                    <a:pt x="7334" y="35231"/>
                  </a:lnTo>
                  <a:lnTo>
                    <a:pt x="7315" y="35136"/>
                  </a:lnTo>
                  <a:lnTo>
                    <a:pt x="7315" y="35042"/>
                  </a:lnTo>
                  <a:lnTo>
                    <a:pt x="7315" y="34947"/>
                  </a:lnTo>
                  <a:lnTo>
                    <a:pt x="7334" y="34872"/>
                  </a:lnTo>
                  <a:lnTo>
                    <a:pt x="7371" y="34777"/>
                  </a:lnTo>
                  <a:lnTo>
                    <a:pt x="7428" y="34683"/>
                  </a:lnTo>
                  <a:lnTo>
                    <a:pt x="7504" y="34607"/>
                  </a:lnTo>
                  <a:lnTo>
                    <a:pt x="7579" y="34532"/>
                  </a:lnTo>
                  <a:lnTo>
                    <a:pt x="7579" y="34532"/>
                  </a:lnTo>
                  <a:lnTo>
                    <a:pt x="7749" y="34437"/>
                  </a:lnTo>
                  <a:lnTo>
                    <a:pt x="7901" y="34343"/>
                  </a:lnTo>
                  <a:lnTo>
                    <a:pt x="8241" y="34191"/>
                  </a:lnTo>
                  <a:lnTo>
                    <a:pt x="8940" y="33908"/>
                  </a:lnTo>
                  <a:lnTo>
                    <a:pt x="8940" y="33908"/>
                  </a:lnTo>
                  <a:lnTo>
                    <a:pt x="9450" y="33719"/>
                  </a:lnTo>
                  <a:lnTo>
                    <a:pt x="9450" y="33719"/>
                  </a:lnTo>
                  <a:lnTo>
                    <a:pt x="9583" y="33662"/>
                  </a:lnTo>
                  <a:lnTo>
                    <a:pt x="9658" y="33662"/>
                  </a:lnTo>
                  <a:lnTo>
                    <a:pt x="9734" y="33662"/>
                  </a:lnTo>
                  <a:lnTo>
                    <a:pt x="9734" y="33662"/>
                  </a:lnTo>
                  <a:lnTo>
                    <a:pt x="9942" y="33605"/>
                  </a:lnTo>
                  <a:lnTo>
                    <a:pt x="10150" y="33568"/>
                  </a:lnTo>
                  <a:lnTo>
                    <a:pt x="10263" y="33568"/>
                  </a:lnTo>
                  <a:lnTo>
                    <a:pt x="10377" y="33587"/>
                  </a:lnTo>
                  <a:lnTo>
                    <a:pt x="10471" y="33605"/>
                  </a:lnTo>
                  <a:lnTo>
                    <a:pt x="10585" y="33643"/>
                  </a:lnTo>
                  <a:lnTo>
                    <a:pt x="10585" y="33643"/>
                  </a:lnTo>
                  <a:lnTo>
                    <a:pt x="10641" y="33719"/>
                  </a:lnTo>
                  <a:lnTo>
                    <a:pt x="10679" y="33813"/>
                  </a:lnTo>
                  <a:lnTo>
                    <a:pt x="10717" y="33908"/>
                  </a:lnTo>
                  <a:lnTo>
                    <a:pt x="10736" y="34021"/>
                  </a:lnTo>
                  <a:lnTo>
                    <a:pt x="10755" y="34267"/>
                  </a:lnTo>
                  <a:lnTo>
                    <a:pt x="10774" y="34475"/>
                  </a:lnTo>
                  <a:lnTo>
                    <a:pt x="10774" y="34475"/>
                  </a:lnTo>
                  <a:close/>
                  <a:moveTo>
                    <a:pt x="24552" y="47724"/>
                  </a:moveTo>
                  <a:lnTo>
                    <a:pt x="24552" y="47724"/>
                  </a:lnTo>
                  <a:lnTo>
                    <a:pt x="24344" y="47686"/>
                  </a:lnTo>
                  <a:lnTo>
                    <a:pt x="24155" y="47611"/>
                  </a:lnTo>
                  <a:lnTo>
                    <a:pt x="23777" y="47441"/>
                  </a:lnTo>
                  <a:lnTo>
                    <a:pt x="23777" y="47441"/>
                  </a:lnTo>
                  <a:lnTo>
                    <a:pt x="23210" y="47195"/>
                  </a:lnTo>
                  <a:lnTo>
                    <a:pt x="22662" y="46968"/>
                  </a:lnTo>
                  <a:lnTo>
                    <a:pt x="22662" y="46968"/>
                  </a:lnTo>
                  <a:lnTo>
                    <a:pt x="22284" y="46798"/>
                  </a:lnTo>
                  <a:lnTo>
                    <a:pt x="21944" y="46628"/>
                  </a:lnTo>
                  <a:lnTo>
                    <a:pt x="21660" y="46439"/>
                  </a:lnTo>
                  <a:lnTo>
                    <a:pt x="21509" y="46344"/>
                  </a:lnTo>
                  <a:lnTo>
                    <a:pt x="21396" y="46231"/>
                  </a:lnTo>
                  <a:lnTo>
                    <a:pt x="21282" y="46118"/>
                  </a:lnTo>
                  <a:lnTo>
                    <a:pt x="21169" y="45985"/>
                  </a:lnTo>
                  <a:lnTo>
                    <a:pt x="21074" y="45853"/>
                  </a:lnTo>
                  <a:lnTo>
                    <a:pt x="20980" y="45702"/>
                  </a:lnTo>
                  <a:lnTo>
                    <a:pt x="20904" y="45532"/>
                  </a:lnTo>
                  <a:lnTo>
                    <a:pt x="20829" y="45362"/>
                  </a:lnTo>
                  <a:lnTo>
                    <a:pt x="20753" y="45154"/>
                  </a:lnTo>
                  <a:lnTo>
                    <a:pt x="20696" y="44965"/>
                  </a:lnTo>
                  <a:lnTo>
                    <a:pt x="20696" y="44965"/>
                  </a:lnTo>
                  <a:lnTo>
                    <a:pt x="20658" y="44776"/>
                  </a:lnTo>
                  <a:lnTo>
                    <a:pt x="20621" y="44606"/>
                  </a:lnTo>
                  <a:lnTo>
                    <a:pt x="20602" y="44417"/>
                  </a:lnTo>
                  <a:lnTo>
                    <a:pt x="20602" y="44246"/>
                  </a:lnTo>
                  <a:lnTo>
                    <a:pt x="20621" y="44057"/>
                  </a:lnTo>
                  <a:lnTo>
                    <a:pt x="20658" y="43887"/>
                  </a:lnTo>
                  <a:lnTo>
                    <a:pt x="20715" y="43717"/>
                  </a:lnTo>
                  <a:lnTo>
                    <a:pt x="20791" y="43547"/>
                  </a:lnTo>
                  <a:lnTo>
                    <a:pt x="20791" y="43547"/>
                  </a:lnTo>
                  <a:lnTo>
                    <a:pt x="21055" y="43150"/>
                  </a:lnTo>
                  <a:lnTo>
                    <a:pt x="21320" y="42772"/>
                  </a:lnTo>
                  <a:lnTo>
                    <a:pt x="21320" y="42772"/>
                  </a:lnTo>
                  <a:lnTo>
                    <a:pt x="21792" y="42262"/>
                  </a:lnTo>
                  <a:lnTo>
                    <a:pt x="21792" y="42262"/>
                  </a:lnTo>
                  <a:lnTo>
                    <a:pt x="22492" y="41449"/>
                  </a:lnTo>
                  <a:lnTo>
                    <a:pt x="22492" y="41449"/>
                  </a:lnTo>
                  <a:lnTo>
                    <a:pt x="22605" y="41449"/>
                  </a:lnTo>
                  <a:lnTo>
                    <a:pt x="22719" y="41487"/>
                  </a:lnTo>
                  <a:lnTo>
                    <a:pt x="22813" y="41525"/>
                  </a:lnTo>
                  <a:lnTo>
                    <a:pt x="22908" y="41563"/>
                  </a:lnTo>
                  <a:lnTo>
                    <a:pt x="22908" y="41563"/>
                  </a:lnTo>
                  <a:lnTo>
                    <a:pt x="23021" y="41638"/>
                  </a:lnTo>
                  <a:lnTo>
                    <a:pt x="23116" y="41714"/>
                  </a:lnTo>
                  <a:lnTo>
                    <a:pt x="23286" y="41903"/>
                  </a:lnTo>
                  <a:lnTo>
                    <a:pt x="23437" y="42111"/>
                  </a:lnTo>
                  <a:lnTo>
                    <a:pt x="23550" y="42319"/>
                  </a:lnTo>
                  <a:lnTo>
                    <a:pt x="23664" y="42564"/>
                  </a:lnTo>
                  <a:lnTo>
                    <a:pt x="23739" y="42791"/>
                  </a:lnTo>
                  <a:lnTo>
                    <a:pt x="23890" y="43283"/>
                  </a:lnTo>
                  <a:lnTo>
                    <a:pt x="23890" y="43283"/>
                  </a:lnTo>
                  <a:lnTo>
                    <a:pt x="23985" y="43604"/>
                  </a:lnTo>
                  <a:lnTo>
                    <a:pt x="24098" y="43925"/>
                  </a:lnTo>
                  <a:lnTo>
                    <a:pt x="24325" y="44549"/>
                  </a:lnTo>
                  <a:lnTo>
                    <a:pt x="24552" y="45173"/>
                  </a:lnTo>
                  <a:lnTo>
                    <a:pt x="24665" y="45494"/>
                  </a:lnTo>
                  <a:lnTo>
                    <a:pt x="24760" y="45815"/>
                  </a:lnTo>
                  <a:lnTo>
                    <a:pt x="24760" y="45815"/>
                  </a:lnTo>
                  <a:lnTo>
                    <a:pt x="24835" y="46099"/>
                  </a:lnTo>
                  <a:lnTo>
                    <a:pt x="24892" y="46382"/>
                  </a:lnTo>
                  <a:lnTo>
                    <a:pt x="24930" y="46666"/>
                  </a:lnTo>
                  <a:lnTo>
                    <a:pt x="24949" y="46949"/>
                  </a:lnTo>
                  <a:lnTo>
                    <a:pt x="24949" y="46949"/>
                  </a:lnTo>
                  <a:lnTo>
                    <a:pt x="24968" y="47195"/>
                  </a:lnTo>
                  <a:lnTo>
                    <a:pt x="24968" y="47327"/>
                  </a:lnTo>
                  <a:lnTo>
                    <a:pt x="24930" y="47460"/>
                  </a:lnTo>
                  <a:lnTo>
                    <a:pt x="24892" y="47573"/>
                  </a:lnTo>
                  <a:lnTo>
                    <a:pt x="24835" y="47649"/>
                  </a:lnTo>
                  <a:lnTo>
                    <a:pt x="24779" y="47686"/>
                  </a:lnTo>
                  <a:lnTo>
                    <a:pt x="24741" y="47724"/>
                  </a:lnTo>
                  <a:lnTo>
                    <a:pt x="24684" y="47724"/>
                  </a:lnTo>
                  <a:lnTo>
                    <a:pt x="24609" y="47743"/>
                  </a:lnTo>
                  <a:lnTo>
                    <a:pt x="24609" y="47743"/>
                  </a:lnTo>
                  <a:lnTo>
                    <a:pt x="24552" y="47724"/>
                  </a:lnTo>
                  <a:lnTo>
                    <a:pt x="24552" y="47724"/>
                  </a:lnTo>
                  <a:close/>
                  <a:moveTo>
                    <a:pt x="16444" y="44360"/>
                  </a:moveTo>
                  <a:lnTo>
                    <a:pt x="16444" y="44360"/>
                  </a:lnTo>
                  <a:lnTo>
                    <a:pt x="16500" y="44624"/>
                  </a:lnTo>
                  <a:lnTo>
                    <a:pt x="16500" y="44889"/>
                  </a:lnTo>
                  <a:lnTo>
                    <a:pt x="16481" y="45154"/>
                  </a:lnTo>
                  <a:lnTo>
                    <a:pt x="16406" y="45418"/>
                  </a:lnTo>
                  <a:lnTo>
                    <a:pt x="16406" y="45418"/>
                  </a:lnTo>
                  <a:lnTo>
                    <a:pt x="16349" y="45588"/>
                  </a:lnTo>
                  <a:lnTo>
                    <a:pt x="16274" y="45759"/>
                  </a:lnTo>
                  <a:lnTo>
                    <a:pt x="16179" y="45910"/>
                  </a:lnTo>
                  <a:lnTo>
                    <a:pt x="16085" y="46061"/>
                  </a:lnTo>
                  <a:lnTo>
                    <a:pt x="15990" y="46212"/>
                  </a:lnTo>
                  <a:lnTo>
                    <a:pt x="15858" y="46363"/>
                  </a:lnTo>
                  <a:lnTo>
                    <a:pt x="15744" y="46496"/>
                  </a:lnTo>
                  <a:lnTo>
                    <a:pt x="15593" y="46609"/>
                  </a:lnTo>
                  <a:lnTo>
                    <a:pt x="15593" y="46609"/>
                  </a:lnTo>
                  <a:lnTo>
                    <a:pt x="15385" y="46779"/>
                  </a:lnTo>
                  <a:lnTo>
                    <a:pt x="15158" y="46949"/>
                  </a:lnTo>
                  <a:lnTo>
                    <a:pt x="15045" y="47006"/>
                  </a:lnTo>
                  <a:lnTo>
                    <a:pt x="14932" y="47063"/>
                  </a:lnTo>
                  <a:lnTo>
                    <a:pt x="14799" y="47100"/>
                  </a:lnTo>
                  <a:lnTo>
                    <a:pt x="14667" y="47100"/>
                  </a:lnTo>
                  <a:lnTo>
                    <a:pt x="14667" y="47100"/>
                  </a:lnTo>
                  <a:lnTo>
                    <a:pt x="14554" y="47063"/>
                  </a:lnTo>
                  <a:lnTo>
                    <a:pt x="14459" y="47006"/>
                  </a:lnTo>
                  <a:lnTo>
                    <a:pt x="14251" y="46874"/>
                  </a:lnTo>
                  <a:lnTo>
                    <a:pt x="14081" y="46722"/>
                  </a:lnTo>
                  <a:lnTo>
                    <a:pt x="13911" y="46571"/>
                  </a:lnTo>
                  <a:lnTo>
                    <a:pt x="13911" y="46571"/>
                  </a:lnTo>
                  <a:lnTo>
                    <a:pt x="13760" y="46420"/>
                  </a:lnTo>
                  <a:lnTo>
                    <a:pt x="13627" y="46250"/>
                  </a:lnTo>
                  <a:lnTo>
                    <a:pt x="13514" y="46042"/>
                  </a:lnTo>
                  <a:lnTo>
                    <a:pt x="13420" y="45834"/>
                  </a:lnTo>
                  <a:lnTo>
                    <a:pt x="13401" y="45740"/>
                  </a:lnTo>
                  <a:lnTo>
                    <a:pt x="13382" y="45626"/>
                  </a:lnTo>
                  <a:lnTo>
                    <a:pt x="13382" y="45532"/>
                  </a:lnTo>
                  <a:lnTo>
                    <a:pt x="13401" y="45418"/>
                  </a:lnTo>
                  <a:lnTo>
                    <a:pt x="13438" y="45324"/>
                  </a:lnTo>
                  <a:lnTo>
                    <a:pt x="13476" y="45229"/>
                  </a:lnTo>
                  <a:lnTo>
                    <a:pt x="13533" y="45135"/>
                  </a:lnTo>
                  <a:lnTo>
                    <a:pt x="13627" y="45059"/>
                  </a:lnTo>
                  <a:lnTo>
                    <a:pt x="13627" y="45059"/>
                  </a:lnTo>
                  <a:lnTo>
                    <a:pt x="14043" y="44757"/>
                  </a:lnTo>
                  <a:lnTo>
                    <a:pt x="14478" y="44492"/>
                  </a:lnTo>
                  <a:lnTo>
                    <a:pt x="14932" y="44246"/>
                  </a:lnTo>
                  <a:lnTo>
                    <a:pt x="15404" y="44057"/>
                  </a:lnTo>
                  <a:lnTo>
                    <a:pt x="15404" y="44057"/>
                  </a:lnTo>
                  <a:lnTo>
                    <a:pt x="15593" y="44001"/>
                  </a:lnTo>
                  <a:lnTo>
                    <a:pt x="15782" y="43944"/>
                  </a:lnTo>
                  <a:lnTo>
                    <a:pt x="15782" y="43944"/>
                  </a:lnTo>
                  <a:lnTo>
                    <a:pt x="15801" y="43944"/>
                  </a:lnTo>
                  <a:lnTo>
                    <a:pt x="15820" y="43963"/>
                  </a:lnTo>
                  <a:lnTo>
                    <a:pt x="15820" y="43963"/>
                  </a:lnTo>
                  <a:lnTo>
                    <a:pt x="15933" y="43944"/>
                  </a:lnTo>
                  <a:lnTo>
                    <a:pt x="16047" y="43963"/>
                  </a:lnTo>
                  <a:lnTo>
                    <a:pt x="16141" y="43982"/>
                  </a:lnTo>
                  <a:lnTo>
                    <a:pt x="16217" y="44020"/>
                  </a:lnTo>
                  <a:lnTo>
                    <a:pt x="16311" y="44076"/>
                  </a:lnTo>
                  <a:lnTo>
                    <a:pt x="16368" y="44152"/>
                  </a:lnTo>
                  <a:lnTo>
                    <a:pt x="16406" y="44246"/>
                  </a:lnTo>
                  <a:lnTo>
                    <a:pt x="16444" y="44360"/>
                  </a:lnTo>
                  <a:lnTo>
                    <a:pt x="16444" y="44360"/>
                  </a:lnTo>
                  <a:close/>
                  <a:moveTo>
                    <a:pt x="2665" y="62580"/>
                  </a:moveTo>
                  <a:lnTo>
                    <a:pt x="2665" y="62580"/>
                  </a:lnTo>
                  <a:lnTo>
                    <a:pt x="2760" y="62693"/>
                  </a:lnTo>
                  <a:lnTo>
                    <a:pt x="2816" y="62826"/>
                  </a:lnTo>
                  <a:lnTo>
                    <a:pt x="2835" y="62901"/>
                  </a:lnTo>
                  <a:lnTo>
                    <a:pt x="2854" y="62977"/>
                  </a:lnTo>
                  <a:lnTo>
                    <a:pt x="2854" y="63052"/>
                  </a:lnTo>
                  <a:lnTo>
                    <a:pt x="2835" y="63128"/>
                  </a:lnTo>
                  <a:lnTo>
                    <a:pt x="2835" y="63128"/>
                  </a:lnTo>
                  <a:lnTo>
                    <a:pt x="2703" y="63468"/>
                  </a:lnTo>
                  <a:lnTo>
                    <a:pt x="2571" y="63790"/>
                  </a:lnTo>
                  <a:lnTo>
                    <a:pt x="2571" y="63790"/>
                  </a:lnTo>
                  <a:lnTo>
                    <a:pt x="2514" y="63903"/>
                  </a:lnTo>
                  <a:lnTo>
                    <a:pt x="2438" y="64016"/>
                  </a:lnTo>
                  <a:lnTo>
                    <a:pt x="2401" y="64054"/>
                  </a:lnTo>
                  <a:lnTo>
                    <a:pt x="2344" y="64092"/>
                  </a:lnTo>
                  <a:lnTo>
                    <a:pt x="2287" y="64111"/>
                  </a:lnTo>
                  <a:lnTo>
                    <a:pt x="2230" y="64111"/>
                  </a:lnTo>
                  <a:lnTo>
                    <a:pt x="2230" y="64111"/>
                  </a:lnTo>
                  <a:lnTo>
                    <a:pt x="2079" y="64073"/>
                  </a:lnTo>
                  <a:lnTo>
                    <a:pt x="1947" y="64035"/>
                  </a:lnTo>
                  <a:lnTo>
                    <a:pt x="1815" y="63998"/>
                  </a:lnTo>
                  <a:lnTo>
                    <a:pt x="1682" y="63960"/>
                  </a:lnTo>
                  <a:lnTo>
                    <a:pt x="1682" y="63960"/>
                  </a:lnTo>
                  <a:lnTo>
                    <a:pt x="1512" y="63922"/>
                  </a:lnTo>
                  <a:lnTo>
                    <a:pt x="1323" y="63903"/>
                  </a:lnTo>
                  <a:lnTo>
                    <a:pt x="983" y="63903"/>
                  </a:lnTo>
                  <a:lnTo>
                    <a:pt x="983" y="63903"/>
                  </a:lnTo>
                  <a:lnTo>
                    <a:pt x="870" y="63922"/>
                  </a:lnTo>
                  <a:lnTo>
                    <a:pt x="870" y="63922"/>
                  </a:lnTo>
                  <a:lnTo>
                    <a:pt x="529" y="63941"/>
                  </a:lnTo>
                  <a:lnTo>
                    <a:pt x="208" y="63998"/>
                  </a:lnTo>
                  <a:lnTo>
                    <a:pt x="208" y="63998"/>
                  </a:lnTo>
                  <a:lnTo>
                    <a:pt x="38" y="64035"/>
                  </a:lnTo>
                  <a:lnTo>
                    <a:pt x="38" y="64035"/>
                  </a:lnTo>
                  <a:lnTo>
                    <a:pt x="19" y="64035"/>
                  </a:lnTo>
                  <a:lnTo>
                    <a:pt x="0" y="64016"/>
                  </a:lnTo>
                  <a:lnTo>
                    <a:pt x="0" y="64016"/>
                  </a:lnTo>
                  <a:lnTo>
                    <a:pt x="0" y="63998"/>
                  </a:lnTo>
                  <a:lnTo>
                    <a:pt x="19" y="63979"/>
                  </a:lnTo>
                  <a:lnTo>
                    <a:pt x="95" y="63960"/>
                  </a:lnTo>
                  <a:lnTo>
                    <a:pt x="359" y="63903"/>
                  </a:lnTo>
                  <a:lnTo>
                    <a:pt x="870" y="63846"/>
                  </a:lnTo>
                  <a:lnTo>
                    <a:pt x="870" y="61238"/>
                  </a:lnTo>
                  <a:lnTo>
                    <a:pt x="870" y="61238"/>
                  </a:lnTo>
                  <a:lnTo>
                    <a:pt x="624" y="61219"/>
                  </a:lnTo>
                  <a:lnTo>
                    <a:pt x="397" y="61200"/>
                  </a:lnTo>
                  <a:lnTo>
                    <a:pt x="397" y="61200"/>
                  </a:lnTo>
                  <a:lnTo>
                    <a:pt x="359" y="61181"/>
                  </a:lnTo>
                  <a:lnTo>
                    <a:pt x="359" y="61162"/>
                  </a:lnTo>
                  <a:lnTo>
                    <a:pt x="359" y="61125"/>
                  </a:lnTo>
                  <a:lnTo>
                    <a:pt x="397" y="61125"/>
                  </a:lnTo>
                  <a:lnTo>
                    <a:pt x="397" y="61125"/>
                  </a:lnTo>
                  <a:lnTo>
                    <a:pt x="492" y="61125"/>
                  </a:lnTo>
                  <a:lnTo>
                    <a:pt x="492" y="61125"/>
                  </a:lnTo>
                  <a:lnTo>
                    <a:pt x="870" y="61162"/>
                  </a:lnTo>
                  <a:lnTo>
                    <a:pt x="870" y="61162"/>
                  </a:lnTo>
                  <a:lnTo>
                    <a:pt x="1059" y="61162"/>
                  </a:lnTo>
                  <a:lnTo>
                    <a:pt x="1229" y="61200"/>
                  </a:lnTo>
                  <a:lnTo>
                    <a:pt x="1418" y="61257"/>
                  </a:lnTo>
                  <a:lnTo>
                    <a:pt x="1569" y="61351"/>
                  </a:lnTo>
                  <a:lnTo>
                    <a:pt x="1569" y="61351"/>
                  </a:lnTo>
                  <a:lnTo>
                    <a:pt x="1645" y="61389"/>
                  </a:lnTo>
                  <a:lnTo>
                    <a:pt x="1682" y="61446"/>
                  </a:lnTo>
                  <a:lnTo>
                    <a:pt x="1796" y="61578"/>
                  </a:lnTo>
                  <a:lnTo>
                    <a:pt x="1796" y="61578"/>
                  </a:lnTo>
                  <a:lnTo>
                    <a:pt x="2079" y="61881"/>
                  </a:lnTo>
                  <a:lnTo>
                    <a:pt x="2363" y="62183"/>
                  </a:lnTo>
                  <a:lnTo>
                    <a:pt x="2363" y="62183"/>
                  </a:lnTo>
                  <a:lnTo>
                    <a:pt x="2533" y="62372"/>
                  </a:lnTo>
                  <a:lnTo>
                    <a:pt x="2665" y="62580"/>
                  </a:lnTo>
                  <a:lnTo>
                    <a:pt x="2665" y="62580"/>
                  </a:lnTo>
                  <a:close/>
                  <a:moveTo>
                    <a:pt x="15253" y="64508"/>
                  </a:moveTo>
                  <a:lnTo>
                    <a:pt x="15253" y="64508"/>
                  </a:lnTo>
                  <a:lnTo>
                    <a:pt x="15102" y="64451"/>
                  </a:lnTo>
                  <a:lnTo>
                    <a:pt x="14932" y="64413"/>
                  </a:lnTo>
                  <a:lnTo>
                    <a:pt x="14932" y="64413"/>
                  </a:lnTo>
                  <a:lnTo>
                    <a:pt x="14818" y="64376"/>
                  </a:lnTo>
                  <a:lnTo>
                    <a:pt x="14762" y="64357"/>
                  </a:lnTo>
                  <a:lnTo>
                    <a:pt x="14705" y="64319"/>
                  </a:lnTo>
                  <a:lnTo>
                    <a:pt x="14705" y="64319"/>
                  </a:lnTo>
                  <a:lnTo>
                    <a:pt x="14629" y="64205"/>
                  </a:lnTo>
                  <a:lnTo>
                    <a:pt x="14573" y="64092"/>
                  </a:lnTo>
                  <a:lnTo>
                    <a:pt x="14497" y="63865"/>
                  </a:lnTo>
                  <a:lnTo>
                    <a:pt x="14440" y="63620"/>
                  </a:lnTo>
                  <a:lnTo>
                    <a:pt x="14384" y="63393"/>
                  </a:lnTo>
                  <a:lnTo>
                    <a:pt x="14384" y="63393"/>
                  </a:lnTo>
                  <a:lnTo>
                    <a:pt x="14327" y="63090"/>
                  </a:lnTo>
                  <a:lnTo>
                    <a:pt x="14270" y="62769"/>
                  </a:lnTo>
                  <a:lnTo>
                    <a:pt x="14270" y="62599"/>
                  </a:lnTo>
                  <a:lnTo>
                    <a:pt x="14289" y="62448"/>
                  </a:lnTo>
                  <a:lnTo>
                    <a:pt x="14346" y="62296"/>
                  </a:lnTo>
                  <a:lnTo>
                    <a:pt x="14384" y="62240"/>
                  </a:lnTo>
                  <a:lnTo>
                    <a:pt x="14421" y="62183"/>
                  </a:lnTo>
                  <a:lnTo>
                    <a:pt x="14421" y="62183"/>
                  </a:lnTo>
                  <a:lnTo>
                    <a:pt x="14629" y="62013"/>
                  </a:lnTo>
                  <a:lnTo>
                    <a:pt x="14837" y="61843"/>
                  </a:lnTo>
                  <a:lnTo>
                    <a:pt x="15310" y="61559"/>
                  </a:lnTo>
                  <a:lnTo>
                    <a:pt x="15310" y="61559"/>
                  </a:lnTo>
                  <a:lnTo>
                    <a:pt x="15839" y="61276"/>
                  </a:lnTo>
                  <a:lnTo>
                    <a:pt x="16103" y="61162"/>
                  </a:lnTo>
                  <a:lnTo>
                    <a:pt x="16236" y="61106"/>
                  </a:lnTo>
                  <a:lnTo>
                    <a:pt x="16387" y="61068"/>
                  </a:lnTo>
                  <a:lnTo>
                    <a:pt x="16387" y="61068"/>
                  </a:lnTo>
                  <a:lnTo>
                    <a:pt x="16387" y="61068"/>
                  </a:lnTo>
                  <a:lnTo>
                    <a:pt x="16387" y="61068"/>
                  </a:lnTo>
                  <a:lnTo>
                    <a:pt x="16425" y="61314"/>
                  </a:lnTo>
                  <a:lnTo>
                    <a:pt x="16425" y="61314"/>
                  </a:lnTo>
                  <a:lnTo>
                    <a:pt x="16330" y="61692"/>
                  </a:lnTo>
                  <a:lnTo>
                    <a:pt x="16236" y="62089"/>
                  </a:lnTo>
                  <a:lnTo>
                    <a:pt x="16122" y="62467"/>
                  </a:lnTo>
                  <a:lnTo>
                    <a:pt x="16028" y="62863"/>
                  </a:lnTo>
                  <a:lnTo>
                    <a:pt x="16028" y="62863"/>
                  </a:lnTo>
                  <a:lnTo>
                    <a:pt x="15990" y="63109"/>
                  </a:lnTo>
                  <a:lnTo>
                    <a:pt x="15971" y="63374"/>
                  </a:lnTo>
                  <a:lnTo>
                    <a:pt x="15952" y="63638"/>
                  </a:lnTo>
                  <a:lnTo>
                    <a:pt x="15914" y="63771"/>
                  </a:lnTo>
                  <a:lnTo>
                    <a:pt x="15877" y="63903"/>
                  </a:lnTo>
                  <a:lnTo>
                    <a:pt x="15877" y="63903"/>
                  </a:lnTo>
                  <a:lnTo>
                    <a:pt x="15801" y="64111"/>
                  </a:lnTo>
                  <a:lnTo>
                    <a:pt x="15763" y="64205"/>
                  </a:lnTo>
                  <a:lnTo>
                    <a:pt x="15707" y="64300"/>
                  </a:lnTo>
                  <a:lnTo>
                    <a:pt x="15631" y="64394"/>
                  </a:lnTo>
                  <a:lnTo>
                    <a:pt x="15555" y="64451"/>
                  </a:lnTo>
                  <a:lnTo>
                    <a:pt x="15461" y="64508"/>
                  </a:lnTo>
                  <a:lnTo>
                    <a:pt x="15347" y="64527"/>
                  </a:lnTo>
                  <a:lnTo>
                    <a:pt x="15347" y="64527"/>
                  </a:lnTo>
                  <a:lnTo>
                    <a:pt x="15253" y="64508"/>
                  </a:lnTo>
                  <a:lnTo>
                    <a:pt x="15253" y="6450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833" name="Google Shape;833;p33"/>
          <p:cNvSpPr/>
          <p:nvPr/>
        </p:nvSpPr>
        <p:spPr>
          <a:xfrm rot="-5400000" flipH="1">
            <a:off x="-494211" y="238356"/>
            <a:ext cx="1666875" cy="919080"/>
          </a:xfrm>
          <a:custGeom>
            <a:avLst/>
            <a:gdLst/>
            <a:ahLst/>
            <a:cxnLst/>
            <a:rect l="l" t="t" r="r" b="b"/>
            <a:pathLst>
              <a:path w="28144" h="15518" extrusionOk="0">
                <a:moveTo>
                  <a:pt x="76" y="1"/>
                </a:moveTo>
                <a:lnTo>
                  <a:pt x="76" y="190"/>
                </a:lnTo>
                <a:lnTo>
                  <a:pt x="38" y="889"/>
                </a:lnTo>
                <a:lnTo>
                  <a:pt x="1" y="1607"/>
                </a:lnTo>
                <a:lnTo>
                  <a:pt x="20" y="2306"/>
                </a:lnTo>
                <a:lnTo>
                  <a:pt x="38" y="3006"/>
                </a:lnTo>
                <a:lnTo>
                  <a:pt x="95" y="3724"/>
                </a:lnTo>
                <a:lnTo>
                  <a:pt x="171" y="4423"/>
                </a:lnTo>
                <a:lnTo>
                  <a:pt x="265" y="5104"/>
                </a:lnTo>
                <a:lnTo>
                  <a:pt x="398" y="5784"/>
                </a:lnTo>
                <a:lnTo>
                  <a:pt x="568" y="6465"/>
                </a:lnTo>
                <a:lnTo>
                  <a:pt x="757" y="7145"/>
                </a:lnTo>
                <a:lnTo>
                  <a:pt x="983" y="7788"/>
                </a:lnTo>
                <a:lnTo>
                  <a:pt x="1248" y="8430"/>
                </a:lnTo>
                <a:lnTo>
                  <a:pt x="1550" y="9073"/>
                </a:lnTo>
                <a:lnTo>
                  <a:pt x="1891" y="9678"/>
                </a:lnTo>
                <a:lnTo>
                  <a:pt x="2269" y="10282"/>
                </a:lnTo>
                <a:lnTo>
                  <a:pt x="2684" y="10849"/>
                </a:lnTo>
                <a:lnTo>
                  <a:pt x="3063" y="11303"/>
                </a:lnTo>
                <a:lnTo>
                  <a:pt x="3459" y="11738"/>
                </a:lnTo>
                <a:lnTo>
                  <a:pt x="3894" y="12135"/>
                </a:lnTo>
                <a:lnTo>
                  <a:pt x="4329" y="12532"/>
                </a:lnTo>
                <a:lnTo>
                  <a:pt x="4801" y="12891"/>
                </a:lnTo>
                <a:lnTo>
                  <a:pt x="5274" y="13231"/>
                </a:lnTo>
                <a:lnTo>
                  <a:pt x="5765" y="13552"/>
                </a:lnTo>
                <a:lnTo>
                  <a:pt x="6276" y="13855"/>
                </a:lnTo>
                <a:lnTo>
                  <a:pt x="6616" y="14063"/>
                </a:lnTo>
                <a:lnTo>
                  <a:pt x="6956" y="14233"/>
                </a:lnTo>
                <a:lnTo>
                  <a:pt x="7315" y="14422"/>
                </a:lnTo>
                <a:lnTo>
                  <a:pt x="7674" y="14573"/>
                </a:lnTo>
                <a:lnTo>
                  <a:pt x="8033" y="14724"/>
                </a:lnTo>
                <a:lnTo>
                  <a:pt x="8411" y="14856"/>
                </a:lnTo>
                <a:lnTo>
                  <a:pt x="8789" y="14989"/>
                </a:lnTo>
                <a:lnTo>
                  <a:pt x="9167" y="15083"/>
                </a:lnTo>
                <a:lnTo>
                  <a:pt x="9545" y="15197"/>
                </a:lnTo>
                <a:lnTo>
                  <a:pt x="9923" y="15272"/>
                </a:lnTo>
                <a:lnTo>
                  <a:pt x="10320" y="15348"/>
                </a:lnTo>
                <a:lnTo>
                  <a:pt x="10698" y="15404"/>
                </a:lnTo>
                <a:lnTo>
                  <a:pt x="11095" y="15461"/>
                </a:lnTo>
                <a:lnTo>
                  <a:pt x="11492" y="15480"/>
                </a:lnTo>
                <a:lnTo>
                  <a:pt x="11889" y="15499"/>
                </a:lnTo>
                <a:lnTo>
                  <a:pt x="12286" y="15518"/>
                </a:lnTo>
                <a:lnTo>
                  <a:pt x="12758" y="15518"/>
                </a:lnTo>
                <a:lnTo>
                  <a:pt x="13231" y="15499"/>
                </a:lnTo>
                <a:lnTo>
                  <a:pt x="13703" y="15461"/>
                </a:lnTo>
                <a:lnTo>
                  <a:pt x="14176" y="15423"/>
                </a:lnTo>
                <a:lnTo>
                  <a:pt x="14630" y="15367"/>
                </a:lnTo>
                <a:lnTo>
                  <a:pt x="15102" y="15291"/>
                </a:lnTo>
                <a:lnTo>
                  <a:pt x="15575" y="15197"/>
                </a:lnTo>
                <a:lnTo>
                  <a:pt x="16028" y="15083"/>
                </a:lnTo>
                <a:lnTo>
                  <a:pt x="16501" y="14970"/>
                </a:lnTo>
                <a:lnTo>
                  <a:pt x="16954" y="14837"/>
                </a:lnTo>
                <a:lnTo>
                  <a:pt x="17389" y="14686"/>
                </a:lnTo>
                <a:lnTo>
                  <a:pt x="17843" y="14516"/>
                </a:lnTo>
                <a:lnTo>
                  <a:pt x="18277" y="14327"/>
                </a:lnTo>
                <a:lnTo>
                  <a:pt x="18712" y="14138"/>
                </a:lnTo>
                <a:lnTo>
                  <a:pt x="19128" y="13930"/>
                </a:lnTo>
                <a:lnTo>
                  <a:pt x="19544" y="13685"/>
                </a:lnTo>
                <a:lnTo>
                  <a:pt x="20073" y="13363"/>
                </a:lnTo>
                <a:lnTo>
                  <a:pt x="20583" y="13023"/>
                </a:lnTo>
                <a:lnTo>
                  <a:pt x="21094" y="12645"/>
                </a:lnTo>
                <a:lnTo>
                  <a:pt x="21585" y="12267"/>
                </a:lnTo>
                <a:lnTo>
                  <a:pt x="22076" y="11870"/>
                </a:lnTo>
                <a:lnTo>
                  <a:pt x="22549" y="11454"/>
                </a:lnTo>
                <a:lnTo>
                  <a:pt x="23003" y="11038"/>
                </a:lnTo>
                <a:lnTo>
                  <a:pt x="23437" y="10585"/>
                </a:lnTo>
                <a:lnTo>
                  <a:pt x="23853" y="10131"/>
                </a:lnTo>
                <a:lnTo>
                  <a:pt x="24269" y="9659"/>
                </a:lnTo>
                <a:lnTo>
                  <a:pt x="24647" y="9167"/>
                </a:lnTo>
                <a:lnTo>
                  <a:pt x="25006" y="8657"/>
                </a:lnTo>
                <a:lnTo>
                  <a:pt x="25365" y="8128"/>
                </a:lnTo>
                <a:lnTo>
                  <a:pt x="25686" y="7599"/>
                </a:lnTo>
                <a:lnTo>
                  <a:pt x="25989" y="7050"/>
                </a:lnTo>
                <a:lnTo>
                  <a:pt x="26253" y="6483"/>
                </a:lnTo>
                <a:lnTo>
                  <a:pt x="26575" y="5727"/>
                </a:lnTo>
                <a:lnTo>
                  <a:pt x="26877" y="4971"/>
                </a:lnTo>
                <a:lnTo>
                  <a:pt x="27142" y="4196"/>
                </a:lnTo>
                <a:lnTo>
                  <a:pt x="27369" y="3403"/>
                </a:lnTo>
                <a:lnTo>
                  <a:pt x="27595" y="2609"/>
                </a:lnTo>
                <a:lnTo>
                  <a:pt x="27784" y="1796"/>
                </a:lnTo>
                <a:lnTo>
                  <a:pt x="27954" y="1002"/>
                </a:lnTo>
                <a:lnTo>
                  <a:pt x="28106" y="190"/>
                </a:lnTo>
                <a:lnTo>
                  <a:pt x="28143" y="1"/>
                </a:lnTo>
                <a:lnTo>
                  <a:pt x="27973" y="1"/>
                </a:lnTo>
                <a:lnTo>
                  <a:pt x="27936" y="190"/>
                </a:lnTo>
                <a:lnTo>
                  <a:pt x="246" y="190"/>
                </a:lnTo>
                <a:lnTo>
                  <a:pt x="24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834" name="Google Shape;834;p33"/>
          <p:cNvSpPr/>
          <p:nvPr/>
        </p:nvSpPr>
        <p:spPr>
          <a:xfrm rot="5400000" flipH="1">
            <a:off x="10145993" y="785560"/>
            <a:ext cx="2920529" cy="1281553"/>
          </a:xfrm>
          <a:custGeom>
            <a:avLst/>
            <a:gdLst/>
            <a:ahLst/>
            <a:cxnLst/>
            <a:rect l="l" t="t" r="r" b="b"/>
            <a:pathLst>
              <a:path w="55341" h="23532" extrusionOk="0">
                <a:moveTo>
                  <a:pt x="55341" y="23229"/>
                </a:moveTo>
                <a:lnTo>
                  <a:pt x="55341" y="23229"/>
                </a:lnTo>
                <a:lnTo>
                  <a:pt x="55341" y="23267"/>
                </a:lnTo>
                <a:lnTo>
                  <a:pt x="55322" y="23286"/>
                </a:lnTo>
                <a:lnTo>
                  <a:pt x="55322" y="23286"/>
                </a:lnTo>
                <a:lnTo>
                  <a:pt x="55171" y="23361"/>
                </a:lnTo>
                <a:lnTo>
                  <a:pt x="55171" y="23361"/>
                </a:lnTo>
                <a:lnTo>
                  <a:pt x="55039" y="23418"/>
                </a:lnTo>
                <a:lnTo>
                  <a:pt x="54906" y="23475"/>
                </a:lnTo>
                <a:lnTo>
                  <a:pt x="54755" y="23494"/>
                </a:lnTo>
                <a:lnTo>
                  <a:pt x="54623" y="23513"/>
                </a:lnTo>
                <a:lnTo>
                  <a:pt x="54623" y="23513"/>
                </a:lnTo>
                <a:lnTo>
                  <a:pt x="54415" y="23531"/>
                </a:lnTo>
                <a:lnTo>
                  <a:pt x="54415" y="23531"/>
                </a:lnTo>
                <a:lnTo>
                  <a:pt x="53999" y="23475"/>
                </a:lnTo>
                <a:lnTo>
                  <a:pt x="53564" y="23399"/>
                </a:lnTo>
                <a:lnTo>
                  <a:pt x="52714" y="23210"/>
                </a:lnTo>
                <a:lnTo>
                  <a:pt x="52714" y="23210"/>
                </a:lnTo>
                <a:lnTo>
                  <a:pt x="52525" y="23172"/>
                </a:lnTo>
                <a:lnTo>
                  <a:pt x="52336" y="23116"/>
                </a:lnTo>
                <a:lnTo>
                  <a:pt x="52147" y="23040"/>
                </a:lnTo>
                <a:lnTo>
                  <a:pt x="51996" y="22946"/>
                </a:lnTo>
                <a:lnTo>
                  <a:pt x="51844" y="22832"/>
                </a:lnTo>
                <a:lnTo>
                  <a:pt x="51693" y="22700"/>
                </a:lnTo>
                <a:lnTo>
                  <a:pt x="51561" y="22549"/>
                </a:lnTo>
                <a:lnTo>
                  <a:pt x="51447" y="22397"/>
                </a:lnTo>
                <a:lnTo>
                  <a:pt x="51447" y="22397"/>
                </a:lnTo>
                <a:lnTo>
                  <a:pt x="51240" y="22038"/>
                </a:lnTo>
                <a:lnTo>
                  <a:pt x="51032" y="21660"/>
                </a:lnTo>
                <a:lnTo>
                  <a:pt x="50918" y="21490"/>
                </a:lnTo>
                <a:lnTo>
                  <a:pt x="50805" y="21320"/>
                </a:lnTo>
                <a:lnTo>
                  <a:pt x="50673" y="21150"/>
                </a:lnTo>
                <a:lnTo>
                  <a:pt x="50521" y="21018"/>
                </a:lnTo>
                <a:lnTo>
                  <a:pt x="50521" y="21018"/>
                </a:lnTo>
                <a:lnTo>
                  <a:pt x="50389" y="20904"/>
                </a:lnTo>
                <a:lnTo>
                  <a:pt x="50238" y="20829"/>
                </a:lnTo>
                <a:lnTo>
                  <a:pt x="50087" y="20753"/>
                </a:lnTo>
                <a:lnTo>
                  <a:pt x="49935" y="20696"/>
                </a:lnTo>
                <a:lnTo>
                  <a:pt x="49614" y="20602"/>
                </a:lnTo>
                <a:lnTo>
                  <a:pt x="49293" y="20526"/>
                </a:lnTo>
                <a:lnTo>
                  <a:pt x="49293" y="20526"/>
                </a:lnTo>
                <a:lnTo>
                  <a:pt x="49104" y="20470"/>
                </a:lnTo>
                <a:lnTo>
                  <a:pt x="48915" y="20413"/>
                </a:lnTo>
                <a:lnTo>
                  <a:pt x="48726" y="20337"/>
                </a:lnTo>
                <a:lnTo>
                  <a:pt x="48575" y="20224"/>
                </a:lnTo>
                <a:lnTo>
                  <a:pt x="48575" y="20224"/>
                </a:lnTo>
                <a:lnTo>
                  <a:pt x="48423" y="20092"/>
                </a:lnTo>
                <a:lnTo>
                  <a:pt x="48272" y="19940"/>
                </a:lnTo>
                <a:lnTo>
                  <a:pt x="48026" y="19619"/>
                </a:lnTo>
                <a:lnTo>
                  <a:pt x="47781" y="19298"/>
                </a:lnTo>
                <a:lnTo>
                  <a:pt x="47592" y="18939"/>
                </a:lnTo>
                <a:lnTo>
                  <a:pt x="47592" y="18939"/>
                </a:lnTo>
                <a:lnTo>
                  <a:pt x="47478" y="18787"/>
                </a:lnTo>
                <a:lnTo>
                  <a:pt x="47365" y="18636"/>
                </a:lnTo>
                <a:lnTo>
                  <a:pt x="47252" y="18485"/>
                </a:lnTo>
                <a:lnTo>
                  <a:pt x="47119" y="18353"/>
                </a:lnTo>
                <a:lnTo>
                  <a:pt x="46987" y="18239"/>
                </a:lnTo>
                <a:lnTo>
                  <a:pt x="46836" y="18126"/>
                </a:lnTo>
                <a:lnTo>
                  <a:pt x="46666" y="18031"/>
                </a:lnTo>
                <a:lnTo>
                  <a:pt x="46496" y="17937"/>
                </a:lnTo>
                <a:lnTo>
                  <a:pt x="46496" y="17937"/>
                </a:lnTo>
                <a:lnTo>
                  <a:pt x="46250" y="17861"/>
                </a:lnTo>
                <a:lnTo>
                  <a:pt x="46004" y="17786"/>
                </a:lnTo>
                <a:lnTo>
                  <a:pt x="45758" y="17748"/>
                </a:lnTo>
                <a:lnTo>
                  <a:pt x="45494" y="17710"/>
                </a:lnTo>
                <a:lnTo>
                  <a:pt x="45229" y="17691"/>
                </a:lnTo>
                <a:lnTo>
                  <a:pt x="44984" y="17672"/>
                </a:lnTo>
                <a:lnTo>
                  <a:pt x="44454" y="17691"/>
                </a:lnTo>
                <a:lnTo>
                  <a:pt x="44454" y="17691"/>
                </a:lnTo>
                <a:lnTo>
                  <a:pt x="44001" y="17767"/>
                </a:lnTo>
                <a:lnTo>
                  <a:pt x="43566" y="17861"/>
                </a:lnTo>
                <a:lnTo>
                  <a:pt x="43112" y="17975"/>
                </a:lnTo>
                <a:lnTo>
                  <a:pt x="42678" y="18107"/>
                </a:lnTo>
                <a:lnTo>
                  <a:pt x="42678" y="18107"/>
                </a:lnTo>
                <a:lnTo>
                  <a:pt x="42489" y="18202"/>
                </a:lnTo>
                <a:lnTo>
                  <a:pt x="42300" y="18296"/>
                </a:lnTo>
                <a:lnTo>
                  <a:pt x="41941" y="18523"/>
                </a:lnTo>
                <a:lnTo>
                  <a:pt x="41581" y="18769"/>
                </a:lnTo>
                <a:lnTo>
                  <a:pt x="41241" y="19014"/>
                </a:lnTo>
                <a:lnTo>
                  <a:pt x="41241" y="19014"/>
                </a:lnTo>
                <a:lnTo>
                  <a:pt x="40580" y="19525"/>
                </a:lnTo>
                <a:lnTo>
                  <a:pt x="39918" y="20016"/>
                </a:lnTo>
                <a:lnTo>
                  <a:pt x="39918" y="20016"/>
                </a:lnTo>
                <a:lnTo>
                  <a:pt x="39654" y="20186"/>
                </a:lnTo>
                <a:lnTo>
                  <a:pt x="39370" y="20356"/>
                </a:lnTo>
                <a:lnTo>
                  <a:pt x="39219" y="20413"/>
                </a:lnTo>
                <a:lnTo>
                  <a:pt x="39049" y="20470"/>
                </a:lnTo>
                <a:lnTo>
                  <a:pt x="38898" y="20507"/>
                </a:lnTo>
                <a:lnTo>
                  <a:pt x="38727" y="20526"/>
                </a:lnTo>
                <a:lnTo>
                  <a:pt x="38727" y="20526"/>
                </a:lnTo>
                <a:lnTo>
                  <a:pt x="38463" y="20507"/>
                </a:lnTo>
                <a:lnTo>
                  <a:pt x="38217" y="20451"/>
                </a:lnTo>
                <a:lnTo>
                  <a:pt x="37971" y="20375"/>
                </a:lnTo>
                <a:lnTo>
                  <a:pt x="37726" y="20262"/>
                </a:lnTo>
                <a:lnTo>
                  <a:pt x="37726" y="20262"/>
                </a:lnTo>
                <a:lnTo>
                  <a:pt x="37404" y="20035"/>
                </a:lnTo>
                <a:lnTo>
                  <a:pt x="37253" y="19921"/>
                </a:lnTo>
                <a:lnTo>
                  <a:pt x="37121" y="19789"/>
                </a:lnTo>
                <a:lnTo>
                  <a:pt x="37008" y="19676"/>
                </a:lnTo>
                <a:lnTo>
                  <a:pt x="36894" y="19543"/>
                </a:lnTo>
                <a:lnTo>
                  <a:pt x="36800" y="19411"/>
                </a:lnTo>
                <a:lnTo>
                  <a:pt x="36724" y="19260"/>
                </a:lnTo>
                <a:lnTo>
                  <a:pt x="36648" y="19128"/>
                </a:lnTo>
                <a:lnTo>
                  <a:pt x="36592" y="18958"/>
                </a:lnTo>
                <a:lnTo>
                  <a:pt x="36554" y="18806"/>
                </a:lnTo>
                <a:lnTo>
                  <a:pt x="36516" y="18636"/>
                </a:lnTo>
                <a:lnTo>
                  <a:pt x="36516" y="18466"/>
                </a:lnTo>
                <a:lnTo>
                  <a:pt x="36497" y="18277"/>
                </a:lnTo>
                <a:lnTo>
                  <a:pt x="36516" y="18069"/>
                </a:lnTo>
                <a:lnTo>
                  <a:pt x="36535" y="17880"/>
                </a:lnTo>
                <a:lnTo>
                  <a:pt x="36535" y="17880"/>
                </a:lnTo>
                <a:lnTo>
                  <a:pt x="36611" y="17540"/>
                </a:lnTo>
                <a:lnTo>
                  <a:pt x="36667" y="17219"/>
                </a:lnTo>
                <a:lnTo>
                  <a:pt x="36686" y="17049"/>
                </a:lnTo>
                <a:lnTo>
                  <a:pt x="36686" y="16878"/>
                </a:lnTo>
                <a:lnTo>
                  <a:pt x="36686" y="16708"/>
                </a:lnTo>
                <a:lnTo>
                  <a:pt x="36667" y="16538"/>
                </a:lnTo>
                <a:lnTo>
                  <a:pt x="36667" y="16538"/>
                </a:lnTo>
                <a:lnTo>
                  <a:pt x="36611" y="16311"/>
                </a:lnTo>
                <a:lnTo>
                  <a:pt x="36516" y="16104"/>
                </a:lnTo>
                <a:lnTo>
                  <a:pt x="36422" y="15896"/>
                </a:lnTo>
                <a:lnTo>
                  <a:pt x="36308" y="15688"/>
                </a:lnTo>
                <a:lnTo>
                  <a:pt x="36195" y="15499"/>
                </a:lnTo>
                <a:lnTo>
                  <a:pt x="36044" y="15329"/>
                </a:lnTo>
                <a:lnTo>
                  <a:pt x="35741" y="14970"/>
                </a:lnTo>
                <a:lnTo>
                  <a:pt x="35401" y="14648"/>
                </a:lnTo>
                <a:lnTo>
                  <a:pt x="35061" y="14346"/>
                </a:lnTo>
                <a:lnTo>
                  <a:pt x="34343" y="13741"/>
                </a:lnTo>
                <a:lnTo>
                  <a:pt x="34343" y="13741"/>
                </a:lnTo>
                <a:lnTo>
                  <a:pt x="33983" y="13420"/>
                </a:lnTo>
                <a:lnTo>
                  <a:pt x="33643" y="13061"/>
                </a:lnTo>
                <a:lnTo>
                  <a:pt x="33492" y="12853"/>
                </a:lnTo>
                <a:lnTo>
                  <a:pt x="33341" y="12664"/>
                </a:lnTo>
                <a:lnTo>
                  <a:pt x="33190" y="12456"/>
                </a:lnTo>
                <a:lnTo>
                  <a:pt x="33076" y="12248"/>
                </a:lnTo>
                <a:lnTo>
                  <a:pt x="33076" y="12248"/>
                </a:lnTo>
                <a:lnTo>
                  <a:pt x="32849" y="11870"/>
                </a:lnTo>
                <a:lnTo>
                  <a:pt x="32641" y="11492"/>
                </a:lnTo>
                <a:lnTo>
                  <a:pt x="32528" y="11303"/>
                </a:lnTo>
                <a:lnTo>
                  <a:pt x="32377" y="11152"/>
                </a:lnTo>
                <a:lnTo>
                  <a:pt x="32226" y="11000"/>
                </a:lnTo>
                <a:lnTo>
                  <a:pt x="32037" y="10906"/>
                </a:lnTo>
                <a:lnTo>
                  <a:pt x="32037" y="10906"/>
                </a:lnTo>
                <a:lnTo>
                  <a:pt x="31867" y="10811"/>
                </a:lnTo>
                <a:lnTo>
                  <a:pt x="31678" y="10755"/>
                </a:lnTo>
                <a:lnTo>
                  <a:pt x="31507" y="10736"/>
                </a:lnTo>
                <a:lnTo>
                  <a:pt x="31318" y="10717"/>
                </a:lnTo>
                <a:lnTo>
                  <a:pt x="31129" y="10717"/>
                </a:lnTo>
                <a:lnTo>
                  <a:pt x="30959" y="10755"/>
                </a:lnTo>
                <a:lnTo>
                  <a:pt x="30770" y="10793"/>
                </a:lnTo>
                <a:lnTo>
                  <a:pt x="30600" y="10868"/>
                </a:lnTo>
                <a:lnTo>
                  <a:pt x="30600" y="10868"/>
                </a:lnTo>
                <a:lnTo>
                  <a:pt x="30373" y="10982"/>
                </a:lnTo>
                <a:lnTo>
                  <a:pt x="30147" y="11114"/>
                </a:lnTo>
                <a:lnTo>
                  <a:pt x="29712" y="11397"/>
                </a:lnTo>
                <a:lnTo>
                  <a:pt x="29712" y="11397"/>
                </a:lnTo>
                <a:lnTo>
                  <a:pt x="29466" y="11549"/>
                </a:lnTo>
                <a:lnTo>
                  <a:pt x="29202" y="11681"/>
                </a:lnTo>
                <a:lnTo>
                  <a:pt x="28937" y="11813"/>
                </a:lnTo>
                <a:lnTo>
                  <a:pt x="28691" y="11964"/>
                </a:lnTo>
                <a:lnTo>
                  <a:pt x="28691" y="11964"/>
                </a:lnTo>
                <a:lnTo>
                  <a:pt x="28294" y="12229"/>
                </a:lnTo>
                <a:lnTo>
                  <a:pt x="28068" y="12342"/>
                </a:lnTo>
                <a:lnTo>
                  <a:pt x="27860" y="12437"/>
                </a:lnTo>
                <a:lnTo>
                  <a:pt x="27860" y="12437"/>
                </a:lnTo>
                <a:lnTo>
                  <a:pt x="27614" y="12531"/>
                </a:lnTo>
                <a:lnTo>
                  <a:pt x="27406" y="12588"/>
                </a:lnTo>
                <a:lnTo>
                  <a:pt x="27217" y="12626"/>
                </a:lnTo>
                <a:lnTo>
                  <a:pt x="27047" y="12626"/>
                </a:lnTo>
                <a:lnTo>
                  <a:pt x="26858" y="12607"/>
                </a:lnTo>
                <a:lnTo>
                  <a:pt x="26688" y="12569"/>
                </a:lnTo>
                <a:lnTo>
                  <a:pt x="26234" y="12456"/>
                </a:lnTo>
                <a:lnTo>
                  <a:pt x="26234" y="12456"/>
                </a:lnTo>
                <a:lnTo>
                  <a:pt x="25932" y="12399"/>
                </a:lnTo>
                <a:lnTo>
                  <a:pt x="25629" y="12380"/>
                </a:lnTo>
                <a:lnTo>
                  <a:pt x="25327" y="12361"/>
                </a:lnTo>
                <a:lnTo>
                  <a:pt x="25025" y="12380"/>
                </a:lnTo>
                <a:lnTo>
                  <a:pt x="25025" y="12380"/>
                </a:lnTo>
                <a:lnTo>
                  <a:pt x="24420" y="12380"/>
                </a:lnTo>
                <a:lnTo>
                  <a:pt x="24117" y="12418"/>
                </a:lnTo>
                <a:lnTo>
                  <a:pt x="23815" y="12456"/>
                </a:lnTo>
                <a:lnTo>
                  <a:pt x="23815" y="12456"/>
                </a:lnTo>
                <a:lnTo>
                  <a:pt x="23475" y="12550"/>
                </a:lnTo>
                <a:lnTo>
                  <a:pt x="23135" y="12645"/>
                </a:lnTo>
                <a:lnTo>
                  <a:pt x="22794" y="12739"/>
                </a:lnTo>
                <a:lnTo>
                  <a:pt x="22435" y="12834"/>
                </a:lnTo>
                <a:lnTo>
                  <a:pt x="22435" y="12834"/>
                </a:lnTo>
                <a:lnTo>
                  <a:pt x="21660" y="13004"/>
                </a:lnTo>
                <a:lnTo>
                  <a:pt x="21263" y="13079"/>
                </a:lnTo>
                <a:lnTo>
                  <a:pt x="20866" y="13155"/>
                </a:lnTo>
                <a:lnTo>
                  <a:pt x="20470" y="13193"/>
                </a:lnTo>
                <a:lnTo>
                  <a:pt x="20054" y="13193"/>
                </a:lnTo>
                <a:lnTo>
                  <a:pt x="19865" y="13174"/>
                </a:lnTo>
                <a:lnTo>
                  <a:pt x="19657" y="13155"/>
                </a:lnTo>
                <a:lnTo>
                  <a:pt x="19468" y="13098"/>
                </a:lnTo>
                <a:lnTo>
                  <a:pt x="19279" y="13042"/>
                </a:lnTo>
                <a:lnTo>
                  <a:pt x="19279" y="13042"/>
                </a:lnTo>
                <a:lnTo>
                  <a:pt x="18580" y="12739"/>
                </a:lnTo>
                <a:lnTo>
                  <a:pt x="18220" y="12607"/>
                </a:lnTo>
                <a:lnTo>
                  <a:pt x="17842" y="12494"/>
                </a:lnTo>
                <a:lnTo>
                  <a:pt x="17842" y="12494"/>
                </a:lnTo>
                <a:lnTo>
                  <a:pt x="17370" y="12380"/>
                </a:lnTo>
                <a:lnTo>
                  <a:pt x="17124" y="12342"/>
                </a:lnTo>
                <a:lnTo>
                  <a:pt x="16860" y="12305"/>
                </a:lnTo>
                <a:lnTo>
                  <a:pt x="16614" y="12286"/>
                </a:lnTo>
                <a:lnTo>
                  <a:pt x="16368" y="12286"/>
                </a:lnTo>
                <a:lnTo>
                  <a:pt x="16122" y="12305"/>
                </a:lnTo>
                <a:lnTo>
                  <a:pt x="15877" y="12361"/>
                </a:lnTo>
                <a:lnTo>
                  <a:pt x="15877" y="12361"/>
                </a:lnTo>
                <a:lnTo>
                  <a:pt x="15631" y="12418"/>
                </a:lnTo>
                <a:lnTo>
                  <a:pt x="15385" y="12512"/>
                </a:lnTo>
                <a:lnTo>
                  <a:pt x="14913" y="12701"/>
                </a:lnTo>
                <a:lnTo>
                  <a:pt x="14913" y="12701"/>
                </a:lnTo>
                <a:lnTo>
                  <a:pt x="14157" y="12966"/>
                </a:lnTo>
                <a:lnTo>
                  <a:pt x="13401" y="13231"/>
                </a:lnTo>
                <a:lnTo>
                  <a:pt x="13401" y="13231"/>
                </a:lnTo>
                <a:lnTo>
                  <a:pt x="13023" y="13344"/>
                </a:lnTo>
                <a:lnTo>
                  <a:pt x="12645" y="13457"/>
                </a:lnTo>
                <a:lnTo>
                  <a:pt x="12267" y="13533"/>
                </a:lnTo>
                <a:lnTo>
                  <a:pt x="12078" y="13571"/>
                </a:lnTo>
                <a:lnTo>
                  <a:pt x="11870" y="13590"/>
                </a:lnTo>
                <a:lnTo>
                  <a:pt x="11870" y="13590"/>
                </a:lnTo>
                <a:lnTo>
                  <a:pt x="11567" y="13590"/>
                </a:lnTo>
                <a:lnTo>
                  <a:pt x="11246" y="13552"/>
                </a:lnTo>
                <a:lnTo>
                  <a:pt x="10944" y="13476"/>
                </a:lnTo>
                <a:lnTo>
                  <a:pt x="10641" y="13363"/>
                </a:lnTo>
                <a:lnTo>
                  <a:pt x="10339" y="13231"/>
                </a:lnTo>
                <a:lnTo>
                  <a:pt x="10074" y="13042"/>
                </a:lnTo>
                <a:lnTo>
                  <a:pt x="9829" y="12853"/>
                </a:lnTo>
                <a:lnTo>
                  <a:pt x="9602" y="12626"/>
                </a:lnTo>
                <a:lnTo>
                  <a:pt x="9602" y="12626"/>
                </a:lnTo>
                <a:lnTo>
                  <a:pt x="9318" y="12305"/>
                </a:lnTo>
                <a:lnTo>
                  <a:pt x="9016" y="11983"/>
                </a:lnTo>
                <a:lnTo>
                  <a:pt x="8713" y="11643"/>
                </a:lnTo>
                <a:lnTo>
                  <a:pt x="8600" y="11454"/>
                </a:lnTo>
                <a:lnTo>
                  <a:pt x="8468" y="11265"/>
                </a:lnTo>
                <a:lnTo>
                  <a:pt x="8468" y="11265"/>
                </a:lnTo>
                <a:lnTo>
                  <a:pt x="8411" y="11114"/>
                </a:lnTo>
                <a:lnTo>
                  <a:pt x="8354" y="10963"/>
                </a:lnTo>
                <a:lnTo>
                  <a:pt x="8260" y="10622"/>
                </a:lnTo>
                <a:lnTo>
                  <a:pt x="8260" y="10622"/>
                </a:lnTo>
                <a:lnTo>
                  <a:pt x="8184" y="10301"/>
                </a:lnTo>
                <a:lnTo>
                  <a:pt x="8128" y="9961"/>
                </a:lnTo>
                <a:lnTo>
                  <a:pt x="8128" y="9640"/>
                </a:lnTo>
                <a:lnTo>
                  <a:pt x="8146" y="9469"/>
                </a:lnTo>
                <a:lnTo>
                  <a:pt x="8165" y="9299"/>
                </a:lnTo>
                <a:lnTo>
                  <a:pt x="8165" y="9299"/>
                </a:lnTo>
                <a:lnTo>
                  <a:pt x="8222" y="9073"/>
                </a:lnTo>
                <a:lnTo>
                  <a:pt x="8279" y="8865"/>
                </a:lnTo>
                <a:lnTo>
                  <a:pt x="8430" y="8411"/>
                </a:lnTo>
                <a:lnTo>
                  <a:pt x="8600" y="7976"/>
                </a:lnTo>
                <a:lnTo>
                  <a:pt x="8732" y="7523"/>
                </a:lnTo>
                <a:lnTo>
                  <a:pt x="8789" y="7296"/>
                </a:lnTo>
                <a:lnTo>
                  <a:pt x="8827" y="7069"/>
                </a:lnTo>
                <a:lnTo>
                  <a:pt x="8846" y="6842"/>
                </a:lnTo>
                <a:lnTo>
                  <a:pt x="8827" y="6616"/>
                </a:lnTo>
                <a:lnTo>
                  <a:pt x="8808" y="6408"/>
                </a:lnTo>
                <a:lnTo>
                  <a:pt x="8732" y="6181"/>
                </a:lnTo>
                <a:lnTo>
                  <a:pt x="8638" y="5973"/>
                </a:lnTo>
                <a:lnTo>
                  <a:pt x="8506" y="5765"/>
                </a:lnTo>
                <a:lnTo>
                  <a:pt x="8506" y="5765"/>
                </a:lnTo>
                <a:lnTo>
                  <a:pt x="8411" y="5633"/>
                </a:lnTo>
                <a:lnTo>
                  <a:pt x="8298" y="5519"/>
                </a:lnTo>
                <a:lnTo>
                  <a:pt x="8165" y="5406"/>
                </a:lnTo>
                <a:lnTo>
                  <a:pt x="8033" y="5330"/>
                </a:lnTo>
                <a:lnTo>
                  <a:pt x="8033" y="5330"/>
                </a:lnTo>
                <a:lnTo>
                  <a:pt x="7825" y="5236"/>
                </a:lnTo>
                <a:lnTo>
                  <a:pt x="7636" y="5160"/>
                </a:lnTo>
                <a:lnTo>
                  <a:pt x="7447" y="5066"/>
                </a:lnTo>
                <a:lnTo>
                  <a:pt x="7258" y="4971"/>
                </a:lnTo>
                <a:lnTo>
                  <a:pt x="7258" y="4971"/>
                </a:lnTo>
                <a:lnTo>
                  <a:pt x="7145" y="4877"/>
                </a:lnTo>
                <a:lnTo>
                  <a:pt x="7031" y="4782"/>
                </a:lnTo>
                <a:lnTo>
                  <a:pt x="6937" y="4669"/>
                </a:lnTo>
                <a:lnTo>
                  <a:pt x="6861" y="4555"/>
                </a:lnTo>
                <a:lnTo>
                  <a:pt x="6786" y="4423"/>
                </a:lnTo>
                <a:lnTo>
                  <a:pt x="6729" y="4291"/>
                </a:lnTo>
                <a:lnTo>
                  <a:pt x="6691" y="4158"/>
                </a:lnTo>
                <a:lnTo>
                  <a:pt x="6653" y="4007"/>
                </a:lnTo>
                <a:lnTo>
                  <a:pt x="6653" y="4007"/>
                </a:lnTo>
                <a:lnTo>
                  <a:pt x="6616" y="3516"/>
                </a:lnTo>
                <a:lnTo>
                  <a:pt x="6597" y="3270"/>
                </a:lnTo>
                <a:lnTo>
                  <a:pt x="6559" y="3024"/>
                </a:lnTo>
                <a:lnTo>
                  <a:pt x="6521" y="2911"/>
                </a:lnTo>
                <a:lnTo>
                  <a:pt x="6483" y="2798"/>
                </a:lnTo>
                <a:lnTo>
                  <a:pt x="6427" y="2684"/>
                </a:lnTo>
                <a:lnTo>
                  <a:pt x="6351" y="2590"/>
                </a:lnTo>
                <a:lnTo>
                  <a:pt x="6275" y="2514"/>
                </a:lnTo>
                <a:lnTo>
                  <a:pt x="6181" y="2438"/>
                </a:lnTo>
                <a:lnTo>
                  <a:pt x="6067" y="2382"/>
                </a:lnTo>
                <a:lnTo>
                  <a:pt x="5935" y="2325"/>
                </a:lnTo>
                <a:lnTo>
                  <a:pt x="5935" y="2325"/>
                </a:lnTo>
                <a:lnTo>
                  <a:pt x="5633" y="2268"/>
                </a:lnTo>
                <a:lnTo>
                  <a:pt x="5330" y="2231"/>
                </a:lnTo>
                <a:lnTo>
                  <a:pt x="5028" y="2212"/>
                </a:lnTo>
                <a:lnTo>
                  <a:pt x="4725" y="2212"/>
                </a:lnTo>
                <a:lnTo>
                  <a:pt x="4121" y="2193"/>
                </a:lnTo>
                <a:lnTo>
                  <a:pt x="3799" y="2174"/>
                </a:lnTo>
                <a:lnTo>
                  <a:pt x="3497" y="2117"/>
                </a:lnTo>
                <a:lnTo>
                  <a:pt x="3497" y="2117"/>
                </a:lnTo>
                <a:lnTo>
                  <a:pt x="3270" y="2060"/>
                </a:lnTo>
                <a:lnTo>
                  <a:pt x="3024" y="1947"/>
                </a:lnTo>
                <a:lnTo>
                  <a:pt x="2817" y="1834"/>
                </a:lnTo>
                <a:lnTo>
                  <a:pt x="2590" y="1720"/>
                </a:lnTo>
                <a:lnTo>
                  <a:pt x="2590" y="1720"/>
                </a:lnTo>
                <a:lnTo>
                  <a:pt x="2325" y="1531"/>
                </a:lnTo>
                <a:lnTo>
                  <a:pt x="2061" y="1342"/>
                </a:lnTo>
                <a:lnTo>
                  <a:pt x="1815" y="1115"/>
                </a:lnTo>
                <a:lnTo>
                  <a:pt x="1588" y="889"/>
                </a:lnTo>
                <a:lnTo>
                  <a:pt x="1588" y="889"/>
                </a:lnTo>
                <a:lnTo>
                  <a:pt x="1380" y="719"/>
                </a:lnTo>
                <a:lnTo>
                  <a:pt x="1134" y="586"/>
                </a:lnTo>
                <a:lnTo>
                  <a:pt x="889" y="473"/>
                </a:lnTo>
                <a:lnTo>
                  <a:pt x="624" y="359"/>
                </a:lnTo>
                <a:lnTo>
                  <a:pt x="624" y="359"/>
                </a:lnTo>
                <a:lnTo>
                  <a:pt x="378" y="265"/>
                </a:lnTo>
                <a:lnTo>
                  <a:pt x="378" y="265"/>
                </a:lnTo>
                <a:lnTo>
                  <a:pt x="208" y="208"/>
                </a:lnTo>
                <a:lnTo>
                  <a:pt x="57" y="133"/>
                </a:lnTo>
                <a:lnTo>
                  <a:pt x="57" y="133"/>
                </a:lnTo>
                <a:lnTo>
                  <a:pt x="19" y="114"/>
                </a:lnTo>
                <a:lnTo>
                  <a:pt x="0" y="76"/>
                </a:lnTo>
                <a:lnTo>
                  <a:pt x="0" y="76"/>
                </a:lnTo>
                <a:lnTo>
                  <a:pt x="0" y="19"/>
                </a:lnTo>
                <a:lnTo>
                  <a:pt x="0" y="19"/>
                </a:lnTo>
                <a:lnTo>
                  <a:pt x="19" y="0"/>
                </a:lnTo>
                <a:lnTo>
                  <a:pt x="57" y="0"/>
                </a:lnTo>
                <a:lnTo>
                  <a:pt x="57" y="0"/>
                </a:lnTo>
                <a:lnTo>
                  <a:pt x="76" y="19"/>
                </a:lnTo>
                <a:lnTo>
                  <a:pt x="76" y="38"/>
                </a:lnTo>
                <a:lnTo>
                  <a:pt x="76" y="38"/>
                </a:lnTo>
                <a:lnTo>
                  <a:pt x="227" y="133"/>
                </a:lnTo>
                <a:lnTo>
                  <a:pt x="397" y="189"/>
                </a:lnTo>
                <a:lnTo>
                  <a:pt x="567" y="246"/>
                </a:lnTo>
                <a:lnTo>
                  <a:pt x="737" y="322"/>
                </a:lnTo>
                <a:lnTo>
                  <a:pt x="737" y="322"/>
                </a:lnTo>
                <a:lnTo>
                  <a:pt x="870" y="359"/>
                </a:lnTo>
                <a:lnTo>
                  <a:pt x="54623" y="359"/>
                </a:lnTo>
                <a:lnTo>
                  <a:pt x="54623" y="23437"/>
                </a:lnTo>
                <a:lnTo>
                  <a:pt x="54623" y="23437"/>
                </a:lnTo>
                <a:lnTo>
                  <a:pt x="54793" y="23399"/>
                </a:lnTo>
                <a:lnTo>
                  <a:pt x="54963" y="23361"/>
                </a:lnTo>
                <a:lnTo>
                  <a:pt x="55133" y="23305"/>
                </a:lnTo>
                <a:lnTo>
                  <a:pt x="55284" y="23210"/>
                </a:lnTo>
                <a:lnTo>
                  <a:pt x="55284" y="23210"/>
                </a:lnTo>
                <a:lnTo>
                  <a:pt x="55322" y="23210"/>
                </a:lnTo>
                <a:lnTo>
                  <a:pt x="55341" y="23229"/>
                </a:lnTo>
                <a:lnTo>
                  <a:pt x="55341" y="23229"/>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835" name="Google Shape;835;p33"/>
          <p:cNvSpPr/>
          <p:nvPr/>
        </p:nvSpPr>
        <p:spPr>
          <a:xfrm rot="10800000">
            <a:off x="10540104" y="5158209"/>
            <a:ext cx="1778195" cy="1737625"/>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836" name="Google Shape;836;p33"/>
          <p:cNvSpPr/>
          <p:nvPr/>
        </p:nvSpPr>
        <p:spPr>
          <a:xfrm flipH="1">
            <a:off x="9861569" y="5973319"/>
            <a:ext cx="3881947" cy="919083"/>
          </a:xfrm>
          <a:custGeom>
            <a:avLst/>
            <a:gdLst/>
            <a:ahLst/>
            <a:cxnLst/>
            <a:rect l="l" t="t" r="r" b="b"/>
            <a:pathLst>
              <a:path w="47819" h="11322" extrusionOk="0">
                <a:moveTo>
                  <a:pt x="20470" y="0"/>
                </a:moveTo>
                <a:lnTo>
                  <a:pt x="20337" y="19"/>
                </a:lnTo>
                <a:lnTo>
                  <a:pt x="20148" y="114"/>
                </a:lnTo>
                <a:lnTo>
                  <a:pt x="19978" y="208"/>
                </a:lnTo>
                <a:lnTo>
                  <a:pt x="19638" y="435"/>
                </a:lnTo>
                <a:lnTo>
                  <a:pt x="19317" y="681"/>
                </a:lnTo>
                <a:lnTo>
                  <a:pt x="19128" y="794"/>
                </a:lnTo>
                <a:lnTo>
                  <a:pt x="18939" y="870"/>
                </a:lnTo>
                <a:lnTo>
                  <a:pt x="18712" y="945"/>
                </a:lnTo>
                <a:lnTo>
                  <a:pt x="18466" y="983"/>
                </a:lnTo>
                <a:lnTo>
                  <a:pt x="17994" y="1059"/>
                </a:lnTo>
                <a:lnTo>
                  <a:pt x="17786" y="1078"/>
                </a:lnTo>
                <a:lnTo>
                  <a:pt x="17597" y="1116"/>
                </a:lnTo>
                <a:lnTo>
                  <a:pt x="17294" y="1229"/>
                </a:lnTo>
                <a:lnTo>
                  <a:pt x="17011" y="1380"/>
                </a:lnTo>
                <a:lnTo>
                  <a:pt x="16860" y="1456"/>
                </a:lnTo>
                <a:lnTo>
                  <a:pt x="16709" y="1531"/>
                </a:lnTo>
                <a:lnTo>
                  <a:pt x="16557" y="1588"/>
                </a:lnTo>
                <a:lnTo>
                  <a:pt x="16406" y="1607"/>
                </a:lnTo>
                <a:lnTo>
                  <a:pt x="16255" y="1607"/>
                </a:lnTo>
                <a:lnTo>
                  <a:pt x="16123" y="1569"/>
                </a:lnTo>
                <a:lnTo>
                  <a:pt x="15990" y="1475"/>
                </a:lnTo>
                <a:lnTo>
                  <a:pt x="15858" y="1342"/>
                </a:lnTo>
                <a:lnTo>
                  <a:pt x="15688" y="1097"/>
                </a:lnTo>
                <a:lnTo>
                  <a:pt x="15612" y="1002"/>
                </a:lnTo>
                <a:lnTo>
                  <a:pt x="15556" y="983"/>
                </a:lnTo>
                <a:lnTo>
                  <a:pt x="15499" y="945"/>
                </a:lnTo>
                <a:lnTo>
                  <a:pt x="15367" y="945"/>
                </a:lnTo>
                <a:lnTo>
                  <a:pt x="15215" y="964"/>
                </a:lnTo>
                <a:lnTo>
                  <a:pt x="15064" y="1021"/>
                </a:lnTo>
                <a:lnTo>
                  <a:pt x="14913" y="1078"/>
                </a:lnTo>
                <a:lnTo>
                  <a:pt x="14762" y="1153"/>
                </a:lnTo>
                <a:lnTo>
                  <a:pt x="14611" y="1248"/>
                </a:lnTo>
                <a:lnTo>
                  <a:pt x="14384" y="1437"/>
                </a:lnTo>
                <a:lnTo>
                  <a:pt x="14214" y="1607"/>
                </a:lnTo>
                <a:lnTo>
                  <a:pt x="14044" y="1777"/>
                </a:lnTo>
                <a:lnTo>
                  <a:pt x="13722" y="2155"/>
                </a:lnTo>
                <a:lnTo>
                  <a:pt x="13533" y="2382"/>
                </a:lnTo>
                <a:lnTo>
                  <a:pt x="13325" y="2590"/>
                </a:lnTo>
                <a:lnTo>
                  <a:pt x="13117" y="2798"/>
                </a:lnTo>
                <a:lnTo>
                  <a:pt x="12891" y="2987"/>
                </a:lnTo>
                <a:lnTo>
                  <a:pt x="12702" y="3119"/>
                </a:lnTo>
                <a:lnTo>
                  <a:pt x="12494" y="3251"/>
                </a:lnTo>
                <a:lnTo>
                  <a:pt x="12305" y="3327"/>
                </a:lnTo>
                <a:lnTo>
                  <a:pt x="12135" y="3421"/>
                </a:lnTo>
                <a:lnTo>
                  <a:pt x="11927" y="3592"/>
                </a:lnTo>
                <a:lnTo>
                  <a:pt x="11738" y="3781"/>
                </a:lnTo>
                <a:lnTo>
                  <a:pt x="11568" y="3988"/>
                </a:lnTo>
                <a:lnTo>
                  <a:pt x="11416" y="4196"/>
                </a:lnTo>
                <a:lnTo>
                  <a:pt x="11209" y="4555"/>
                </a:lnTo>
                <a:lnTo>
                  <a:pt x="11020" y="4933"/>
                </a:lnTo>
                <a:lnTo>
                  <a:pt x="10812" y="5312"/>
                </a:lnTo>
                <a:lnTo>
                  <a:pt x="10717" y="5482"/>
                </a:lnTo>
                <a:lnTo>
                  <a:pt x="10585" y="5671"/>
                </a:lnTo>
                <a:lnTo>
                  <a:pt x="10453" y="5822"/>
                </a:lnTo>
                <a:lnTo>
                  <a:pt x="10301" y="5954"/>
                </a:lnTo>
                <a:lnTo>
                  <a:pt x="10131" y="6086"/>
                </a:lnTo>
                <a:lnTo>
                  <a:pt x="9942" y="6181"/>
                </a:lnTo>
                <a:lnTo>
                  <a:pt x="9810" y="6275"/>
                </a:lnTo>
                <a:lnTo>
                  <a:pt x="9697" y="6389"/>
                </a:lnTo>
                <a:lnTo>
                  <a:pt x="9564" y="6502"/>
                </a:lnTo>
                <a:lnTo>
                  <a:pt x="9432" y="6597"/>
                </a:lnTo>
                <a:lnTo>
                  <a:pt x="9262" y="6710"/>
                </a:lnTo>
                <a:lnTo>
                  <a:pt x="9092" y="6824"/>
                </a:lnTo>
                <a:lnTo>
                  <a:pt x="8903" y="6899"/>
                </a:lnTo>
                <a:lnTo>
                  <a:pt x="8695" y="6937"/>
                </a:lnTo>
                <a:lnTo>
                  <a:pt x="8581" y="6956"/>
                </a:lnTo>
                <a:lnTo>
                  <a:pt x="8468" y="6956"/>
                </a:lnTo>
                <a:lnTo>
                  <a:pt x="8241" y="6937"/>
                </a:lnTo>
                <a:lnTo>
                  <a:pt x="8071" y="6937"/>
                </a:lnTo>
                <a:lnTo>
                  <a:pt x="7901" y="6956"/>
                </a:lnTo>
                <a:lnTo>
                  <a:pt x="7580" y="6994"/>
                </a:lnTo>
                <a:lnTo>
                  <a:pt x="7315" y="6994"/>
                </a:lnTo>
                <a:lnTo>
                  <a:pt x="7183" y="7013"/>
                </a:lnTo>
                <a:lnTo>
                  <a:pt x="7069" y="7031"/>
                </a:lnTo>
                <a:lnTo>
                  <a:pt x="6672" y="7126"/>
                </a:lnTo>
                <a:lnTo>
                  <a:pt x="6465" y="7164"/>
                </a:lnTo>
                <a:lnTo>
                  <a:pt x="6257" y="7183"/>
                </a:lnTo>
                <a:lnTo>
                  <a:pt x="6105" y="7183"/>
                </a:lnTo>
                <a:lnTo>
                  <a:pt x="5954" y="7164"/>
                </a:lnTo>
                <a:lnTo>
                  <a:pt x="5784" y="7126"/>
                </a:lnTo>
                <a:lnTo>
                  <a:pt x="5633" y="7088"/>
                </a:lnTo>
                <a:lnTo>
                  <a:pt x="5501" y="7013"/>
                </a:lnTo>
                <a:lnTo>
                  <a:pt x="5368" y="6918"/>
                </a:lnTo>
                <a:lnTo>
                  <a:pt x="5236" y="6824"/>
                </a:lnTo>
                <a:lnTo>
                  <a:pt x="5141" y="6691"/>
                </a:lnTo>
                <a:lnTo>
                  <a:pt x="5085" y="6616"/>
                </a:lnTo>
                <a:lnTo>
                  <a:pt x="4990" y="6559"/>
                </a:lnTo>
                <a:lnTo>
                  <a:pt x="4915" y="6521"/>
                </a:lnTo>
                <a:lnTo>
                  <a:pt x="4820" y="6502"/>
                </a:lnTo>
                <a:lnTo>
                  <a:pt x="4745" y="6483"/>
                </a:lnTo>
                <a:lnTo>
                  <a:pt x="4650" y="6502"/>
                </a:lnTo>
                <a:lnTo>
                  <a:pt x="4556" y="6540"/>
                </a:lnTo>
                <a:lnTo>
                  <a:pt x="4461" y="6597"/>
                </a:lnTo>
                <a:lnTo>
                  <a:pt x="4310" y="6710"/>
                </a:lnTo>
                <a:lnTo>
                  <a:pt x="4178" y="6861"/>
                </a:lnTo>
                <a:lnTo>
                  <a:pt x="4026" y="6994"/>
                </a:lnTo>
                <a:lnTo>
                  <a:pt x="3875" y="7107"/>
                </a:lnTo>
                <a:lnTo>
                  <a:pt x="3629" y="7277"/>
                </a:lnTo>
                <a:lnTo>
                  <a:pt x="3308" y="7447"/>
                </a:lnTo>
                <a:lnTo>
                  <a:pt x="3157" y="7504"/>
                </a:lnTo>
                <a:lnTo>
                  <a:pt x="3006" y="7561"/>
                </a:lnTo>
                <a:lnTo>
                  <a:pt x="2855" y="7580"/>
                </a:lnTo>
                <a:lnTo>
                  <a:pt x="2703" y="7580"/>
                </a:lnTo>
                <a:lnTo>
                  <a:pt x="2439" y="7523"/>
                </a:lnTo>
                <a:lnTo>
                  <a:pt x="2174" y="7447"/>
                </a:lnTo>
                <a:lnTo>
                  <a:pt x="1872" y="7372"/>
                </a:lnTo>
                <a:lnTo>
                  <a:pt x="1569" y="7258"/>
                </a:lnTo>
                <a:lnTo>
                  <a:pt x="1418" y="7202"/>
                </a:lnTo>
                <a:lnTo>
                  <a:pt x="1286" y="7107"/>
                </a:lnTo>
                <a:lnTo>
                  <a:pt x="1040" y="6937"/>
                </a:lnTo>
                <a:lnTo>
                  <a:pt x="927" y="6880"/>
                </a:lnTo>
                <a:lnTo>
                  <a:pt x="813" y="6842"/>
                </a:lnTo>
                <a:lnTo>
                  <a:pt x="568" y="6786"/>
                </a:lnTo>
                <a:lnTo>
                  <a:pt x="284" y="6729"/>
                </a:lnTo>
                <a:lnTo>
                  <a:pt x="1" y="6672"/>
                </a:lnTo>
                <a:lnTo>
                  <a:pt x="1" y="11114"/>
                </a:lnTo>
                <a:lnTo>
                  <a:pt x="47516" y="11114"/>
                </a:lnTo>
                <a:lnTo>
                  <a:pt x="47649" y="11208"/>
                </a:lnTo>
                <a:lnTo>
                  <a:pt x="47781" y="11322"/>
                </a:lnTo>
                <a:lnTo>
                  <a:pt x="47819" y="11322"/>
                </a:lnTo>
                <a:lnTo>
                  <a:pt x="47819" y="11284"/>
                </a:lnTo>
                <a:lnTo>
                  <a:pt x="47724" y="11227"/>
                </a:lnTo>
                <a:lnTo>
                  <a:pt x="47592" y="11114"/>
                </a:lnTo>
                <a:lnTo>
                  <a:pt x="47327" y="10963"/>
                </a:lnTo>
                <a:lnTo>
                  <a:pt x="47063" y="10849"/>
                </a:lnTo>
                <a:lnTo>
                  <a:pt x="46496" y="10679"/>
                </a:lnTo>
                <a:lnTo>
                  <a:pt x="46099" y="10547"/>
                </a:lnTo>
                <a:lnTo>
                  <a:pt x="45910" y="10471"/>
                </a:lnTo>
                <a:lnTo>
                  <a:pt x="45721" y="10377"/>
                </a:lnTo>
                <a:lnTo>
                  <a:pt x="45589" y="10282"/>
                </a:lnTo>
                <a:lnTo>
                  <a:pt x="45475" y="10207"/>
                </a:lnTo>
                <a:lnTo>
                  <a:pt x="45229" y="10018"/>
                </a:lnTo>
                <a:lnTo>
                  <a:pt x="45097" y="9942"/>
                </a:lnTo>
                <a:lnTo>
                  <a:pt x="45003" y="9885"/>
                </a:lnTo>
                <a:lnTo>
                  <a:pt x="44889" y="9848"/>
                </a:lnTo>
                <a:lnTo>
                  <a:pt x="44795" y="9829"/>
                </a:lnTo>
                <a:lnTo>
                  <a:pt x="44587" y="9810"/>
                </a:lnTo>
                <a:lnTo>
                  <a:pt x="44322" y="9829"/>
                </a:lnTo>
                <a:lnTo>
                  <a:pt x="43850" y="9848"/>
                </a:lnTo>
                <a:lnTo>
                  <a:pt x="43358" y="9829"/>
                </a:lnTo>
                <a:lnTo>
                  <a:pt x="43094" y="9810"/>
                </a:lnTo>
                <a:lnTo>
                  <a:pt x="42867" y="9772"/>
                </a:lnTo>
                <a:lnTo>
                  <a:pt x="42640" y="9696"/>
                </a:lnTo>
                <a:lnTo>
                  <a:pt x="42413" y="9621"/>
                </a:lnTo>
                <a:lnTo>
                  <a:pt x="42300" y="9526"/>
                </a:lnTo>
                <a:lnTo>
                  <a:pt x="42205" y="9432"/>
                </a:lnTo>
                <a:lnTo>
                  <a:pt x="41790" y="8978"/>
                </a:lnTo>
                <a:lnTo>
                  <a:pt x="41676" y="8827"/>
                </a:lnTo>
                <a:lnTo>
                  <a:pt x="41563" y="8676"/>
                </a:lnTo>
                <a:lnTo>
                  <a:pt x="41430" y="8468"/>
                </a:lnTo>
                <a:lnTo>
                  <a:pt x="41355" y="8373"/>
                </a:lnTo>
                <a:lnTo>
                  <a:pt x="41260" y="8279"/>
                </a:lnTo>
                <a:lnTo>
                  <a:pt x="41185" y="8222"/>
                </a:lnTo>
                <a:lnTo>
                  <a:pt x="41109" y="8165"/>
                </a:lnTo>
                <a:lnTo>
                  <a:pt x="40920" y="8090"/>
                </a:lnTo>
                <a:lnTo>
                  <a:pt x="40731" y="8052"/>
                </a:lnTo>
                <a:lnTo>
                  <a:pt x="40523" y="8014"/>
                </a:lnTo>
                <a:lnTo>
                  <a:pt x="40240" y="7995"/>
                </a:lnTo>
                <a:lnTo>
                  <a:pt x="39937" y="8014"/>
                </a:lnTo>
                <a:lnTo>
                  <a:pt x="39654" y="8052"/>
                </a:lnTo>
                <a:lnTo>
                  <a:pt x="39351" y="8090"/>
                </a:lnTo>
                <a:lnTo>
                  <a:pt x="38822" y="8165"/>
                </a:lnTo>
                <a:lnTo>
                  <a:pt x="38539" y="8203"/>
                </a:lnTo>
                <a:lnTo>
                  <a:pt x="38274" y="8222"/>
                </a:lnTo>
                <a:lnTo>
                  <a:pt x="38104" y="8222"/>
                </a:lnTo>
                <a:lnTo>
                  <a:pt x="37915" y="8203"/>
                </a:lnTo>
                <a:lnTo>
                  <a:pt x="37764" y="8165"/>
                </a:lnTo>
                <a:lnTo>
                  <a:pt x="37613" y="8147"/>
                </a:lnTo>
                <a:lnTo>
                  <a:pt x="37310" y="8147"/>
                </a:lnTo>
                <a:lnTo>
                  <a:pt x="37178" y="8184"/>
                </a:lnTo>
                <a:lnTo>
                  <a:pt x="37027" y="8222"/>
                </a:lnTo>
                <a:lnTo>
                  <a:pt x="36781" y="8336"/>
                </a:lnTo>
                <a:lnTo>
                  <a:pt x="36516" y="8449"/>
                </a:lnTo>
                <a:lnTo>
                  <a:pt x="36365" y="8506"/>
                </a:lnTo>
                <a:lnTo>
                  <a:pt x="36195" y="8525"/>
                </a:lnTo>
                <a:lnTo>
                  <a:pt x="36044" y="8543"/>
                </a:lnTo>
                <a:lnTo>
                  <a:pt x="35893" y="8525"/>
                </a:lnTo>
                <a:lnTo>
                  <a:pt x="35741" y="8487"/>
                </a:lnTo>
                <a:lnTo>
                  <a:pt x="35590" y="8449"/>
                </a:lnTo>
                <a:lnTo>
                  <a:pt x="35458" y="8373"/>
                </a:lnTo>
                <a:lnTo>
                  <a:pt x="35326" y="8260"/>
                </a:lnTo>
                <a:lnTo>
                  <a:pt x="35250" y="8184"/>
                </a:lnTo>
                <a:lnTo>
                  <a:pt x="35193" y="8090"/>
                </a:lnTo>
                <a:lnTo>
                  <a:pt x="35099" y="7901"/>
                </a:lnTo>
                <a:lnTo>
                  <a:pt x="35004" y="7712"/>
                </a:lnTo>
                <a:lnTo>
                  <a:pt x="34910" y="7504"/>
                </a:lnTo>
                <a:lnTo>
                  <a:pt x="34796" y="7315"/>
                </a:lnTo>
                <a:lnTo>
                  <a:pt x="34683" y="7107"/>
                </a:lnTo>
                <a:lnTo>
                  <a:pt x="34551" y="6918"/>
                </a:lnTo>
                <a:lnTo>
                  <a:pt x="34494" y="6824"/>
                </a:lnTo>
                <a:lnTo>
                  <a:pt x="34456" y="6710"/>
                </a:lnTo>
                <a:lnTo>
                  <a:pt x="34381" y="6427"/>
                </a:lnTo>
                <a:lnTo>
                  <a:pt x="34343" y="6294"/>
                </a:lnTo>
                <a:lnTo>
                  <a:pt x="34286" y="6162"/>
                </a:lnTo>
                <a:lnTo>
                  <a:pt x="34229" y="6086"/>
                </a:lnTo>
                <a:lnTo>
                  <a:pt x="34173" y="5992"/>
                </a:lnTo>
                <a:lnTo>
                  <a:pt x="34116" y="5916"/>
                </a:lnTo>
                <a:lnTo>
                  <a:pt x="34040" y="5860"/>
                </a:lnTo>
                <a:lnTo>
                  <a:pt x="33946" y="5803"/>
                </a:lnTo>
                <a:lnTo>
                  <a:pt x="33870" y="5765"/>
                </a:lnTo>
                <a:lnTo>
                  <a:pt x="33776" y="5727"/>
                </a:lnTo>
                <a:lnTo>
                  <a:pt x="33662" y="5708"/>
                </a:lnTo>
                <a:lnTo>
                  <a:pt x="33568" y="5727"/>
                </a:lnTo>
                <a:lnTo>
                  <a:pt x="33454" y="5727"/>
                </a:lnTo>
                <a:lnTo>
                  <a:pt x="33247" y="5784"/>
                </a:lnTo>
                <a:lnTo>
                  <a:pt x="32850" y="5897"/>
                </a:lnTo>
                <a:lnTo>
                  <a:pt x="32642" y="5954"/>
                </a:lnTo>
                <a:lnTo>
                  <a:pt x="32434" y="5973"/>
                </a:lnTo>
                <a:lnTo>
                  <a:pt x="32207" y="6011"/>
                </a:lnTo>
                <a:lnTo>
                  <a:pt x="31999" y="6011"/>
                </a:lnTo>
                <a:lnTo>
                  <a:pt x="31697" y="5973"/>
                </a:lnTo>
                <a:lnTo>
                  <a:pt x="31394" y="5897"/>
                </a:lnTo>
                <a:lnTo>
                  <a:pt x="31111" y="5822"/>
                </a:lnTo>
                <a:lnTo>
                  <a:pt x="30827" y="5708"/>
                </a:lnTo>
                <a:lnTo>
                  <a:pt x="30525" y="5576"/>
                </a:lnTo>
                <a:lnTo>
                  <a:pt x="30222" y="5425"/>
                </a:lnTo>
                <a:lnTo>
                  <a:pt x="29920" y="5293"/>
                </a:lnTo>
                <a:lnTo>
                  <a:pt x="29618" y="5179"/>
                </a:lnTo>
                <a:lnTo>
                  <a:pt x="28918" y="4952"/>
                </a:lnTo>
                <a:lnTo>
                  <a:pt x="28597" y="4877"/>
                </a:lnTo>
                <a:lnTo>
                  <a:pt x="28276" y="4782"/>
                </a:lnTo>
                <a:lnTo>
                  <a:pt x="27841" y="4631"/>
                </a:lnTo>
                <a:lnTo>
                  <a:pt x="27652" y="4574"/>
                </a:lnTo>
                <a:lnTo>
                  <a:pt x="27557" y="4555"/>
                </a:lnTo>
                <a:lnTo>
                  <a:pt x="27463" y="4537"/>
                </a:lnTo>
                <a:lnTo>
                  <a:pt x="26990" y="4537"/>
                </a:lnTo>
                <a:lnTo>
                  <a:pt x="26858" y="4518"/>
                </a:lnTo>
                <a:lnTo>
                  <a:pt x="26764" y="4480"/>
                </a:lnTo>
                <a:lnTo>
                  <a:pt x="26688" y="4442"/>
                </a:lnTo>
                <a:lnTo>
                  <a:pt x="26631" y="4385"/>
                </a:lnTo>
                <a:lnTo>
                  <a:pt x="26594" y="4310"/>
                </a:lnTo>
                <a:lnTo>
                  <a:pt x="26556" y="4234"/>
                </a:lnTo>
                <a:lnTo>
                  <a:pt x="26480" y="4026"/>
                </a:lnTo>
                <a:lnTo>
                  <a:pt x="26386" y="3818"/>
                </a:lnTo>
                <a:lnTo>
                  <a:pt x="26310" y="3592"/>
                </a:lnTo>
                <a:lnTo>
                  <a:pt x="26272" y="3440"/>
                </a:lnTo>
                <a:lnTo>
                  <a:pt x="26216" y="3308"/>
                </a:lnTo>
                <a:lnTo>
                  <a:pt x="26140" y="3195"/>
                </a:lnTo>
                <a:lnTo>
                  <a:pt x="26102" y="3138"/>
                </a:lnTo>
                <a:lnTo>
                  <a:pt x="26027" y="3081"/>
                </a:lnTo>
                <a:lnTo>
                  <a:pt x="25951" y="3043"/>
                </a:lnTo>
                <a:lnTo>
                  <a:pt x="25875" y="3006"/>
                </a:lnTo>
                <a:lnTo>
                  <a:pt x="25686" y="2987"/>
                </a:lnTo>
                <a:lnTo>
                  <a:pt x="25516" y="2987"/>
                </a:lnTo>
                <a:lnTo>
                  <a:pt x="25346" y="3043"/>
                </a:lnTo>
                <a:lnTo>
                  <a:pt x="25252" y="3100"/>
                </a:lnTo>
                <a:lnTo>
                  <a:pt x="25176" y="3157"/>
                </a:lnTo>
                <a:lnTo>
                  <a:pt x="25025" y="3308"/>
                </a:lnTo>
                <a:lnTo>
                  <a:pt x="24779" y="3554"/>
                </a:lnTo>
                <a:lnTo>
                  <a:pt x="24647" y="3667"/>
                </a:lnTo>
                <a:lnTo>
                  <a:pt x="24514" y="3743"/>
                </a:lnTo>
                <a:lnTo>
                  <a:pt x="24401" y="3781"/>
                </a:lnTo>
                <a:lnTo>
                  <a:pt x="24307" y="3781"/>
                </a:lnTo>
                <a:lnTo>
                  <a:pt x="24193" y="3799"/>
                </a:lnTo>
                <a:lnTo>
                  <a:pt x="24080" y="3781"/>
                </a:lnTo>
                <a:lnTo>
                  <a:pt x="23985" y="3743"/>
                </a:lnTo>
                <a:lnTo>
                  <a:pt x="23872" y="3724"/>
                </a:lnTo>
                <a:lnTo>
                  <a:pt x="23740" y="3724"/>
                </a:lnTo>
                <a:lnTo>
                  <a:pt x="23626" y="3743"/>
                </a:lnTo>
                <a:lnTo>
                  <a:pt x="23399" y="3799"/>
                </a:lnTo>
                <a:lnTo>
                  <a:pt x="23248" y="3875"/>
                </a:lnTo>
                <a:lnTo>
                  <a:pt x="23078" y="3951"/>
                </a:lnTo>
                <a:lnTo>
                  <a:pt x="22946" y="4045"/>
                </a:lnTo>
                <a:lnTo>
                  <a:pt x="22795" y="4159"/>
                </a:lnTo>
                <a:lnTo>
                  <a:pt x="22606" y="4348"/>
                </a:lnTo>
                <a:lnTo>
                  <a:pt x="22511" y="4442"/>
                </a:lnTo>
                <a:lnTo>
                  <a:pt x="22417" y="4518"/>
                </a:lnTo>
                <a:lnTo>
                  <a:pt x="22228" y="4631"/>
                </a:lnTo>
                <a:lnTo>
                  <a:pt x="22057" y="4707"/>
                </a:lnTo>
                <a:lnTo>
                  <a:pt x="21850" y="4763"/>
                </a:lnTo>
                <a:lnTo>
                  <a:pt x="21661" y="4820"/>
                </a:lnTo>
                <a:lnTo>
                  <a:pt x="21490" y="4839"/>
                </a:lnTo>
                <a:lnTo>
                  <a:pt x="21320" y="4820"/>
                </a:lnTo>
                <a:lnTo>
                  <a:pt x="21150" y="4782"/>
                </a:lnTo>
                <a:lnTo>
                  <a:pt x="20999" y="4726"/>
                </a:lnTo>
                <a:lnTo>
                  <a:pt x="20848" y="4631"/>
                </a:lnTo>
                <a:lnTo>
                  <a:pt x="20734" y="4518"/>
                </a:lnTo>
                <a:lnTo>
                  <a:pt x="20640" y="4385"/>
                </a:lnTo>
                <a:lnTo>
                  <a:pt x="20564" y="4215"/>
                </a:lnTo>
                <a:lnTo>
                  <a:pt x="20526" y="4064"/>
                </a:lnTo>
                <a:lnTo>
                  <a:pt x="20508" y="3894"/>
                </a:lnTo>
                <a:lnTo>
                  <a:pt x="20489" y="3705"/>
                </a:lnTo>
                <a:lnTo>
                  <a:pt x="20489" y="3554"/>
                </a:lnTo>
                <a:lnTo>
                  <a:pt x="20508" y="3365"/>
                </a:lnTo>
                <a:lnTo>
                  <a:pt x="20526" y="3176"/>
                </a:lnTo>
                <a:lnTo>
                  <a:pt x="20545" y="2987"/>
                </a:lnTo>
                <a:lnTo>
                  <a:pt x="20564" y="2817"/>
                </a:lnTo>
                <a:lnTo>
                  <a:pt x="20564" y="2684"/>
                </a:lnTo>
                <a:lnTo>
                  <a:pt x="20564" y="2571"/>
                </a:lnTo>
                <a:lnTo>
                  <a:pt x="20526" y="2325"/>
                </a:lnTo>
                <a:lnTo>
                  <a:pt x="20545" y="2231"/>
                </a:lnTo>
                <a:lnTo>
                  <a:pt x="20583" y="2155"/>
                </a:lnTo>
                <a:lnTo>
                  <a:pt x="20621" y="2080"/>
                </a:lnTo>
                <a:lnTo>
                  <a:pt x="20697" y="2004"/>
                </a:lnTo>
                <a:lnTo>
                  <a:pt x="20867" y="1834"/>
                </a:lnTo>
                <a:lnTo>
                  <a:pt x="21037" y="1664"/>
                </a:lnTo>
                <a:lnTo>
                  <a:pt x="21112" y="1550"/>
                </a:lnTo>
                <a:lnTo>
                  <a:pt x="21169" y="1437"/>
                </a:lnTo>
                <a:lnTo>
                  <a:pt x="21207" y="1323"/>
                </a:lnTo>
                <a:lnTo>
                  <a:pt x="21245" y="1210"/>
                </a:lnTo>
                <a:lnTo>
                  <a:pt x="21264" y="1078"/>
                </a:lnTo>
                <a:lnTo>
                  <a:pt x="21282" y="964"/>
                </a:lnTo>
                <a:lnTo>
                  <a:pt x="21282" y="832"/>
                </a:lnTo>
                <a:lnTo>
                  <a:pt x="21264" y="719"/>
                </a:lnTo>
                <a:lnTo>
                  <a:pt x="21207" y="492"/>
                </a:lnTo>
                <a:lnTo>
                  <a:pt x="21169" y="378"/>
                </a:lnTo>
                <a:lnTo>
                  <a:pt x="21112" y="284"/>
                </a:lnTo>
                <a:lnTo>
                  <a:pt x="20999" y="152"/>
                </a:lnTo>
                <a:lnTo>
                  <a:pt x="20942" y="95"/>
                </a:lnTo>
                <a:lnTo>
                  <a:pt x="20867" y="57"/>
                </a:lnTo>
                <a:lnTo>
                  <a:pt x="20734" y="19"/>
                </a:lnTo>
                <a:lnTo>
                  <a:pt x="20602"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837" name="Google Shape;837;p33"/>
          <p:cNvSpPr/>
          <p:nvPr/>
        </p:nvSpPr>
        <p:spPr>
          <a:xfrm rot="10800000" flipH="1">
            <a:off x="4447490" y="5633867"/>
            <a:ext cx="3297020" cy="1378935"/>
          </a:xfrm>
          <a:custGeom>
            <a:avLst/>
            <a:gdLst/>
            <a:ahLst/>
            <a:cxnLst/>
            <a:rect l="l" t="t" r="r" b="b"/>
            <a:pathLst>
              <a:path w="63904" h="26727" extrusionOk="0">
                <a:moveTo>
                  <a:pt x="37367" y="3516"/>
                </a:moveTo>
                <a:lnTo>
                  <a:pt x="37367" y="3516"/>
                </a:lnTo>
                <a:lnTo>
                  <a:pt x="37481" y="3290"/>
                </a:lnTo>
                <a:lnTo>
                  <a:pt x="37518" y="3233"/>
                </a:lnTo>
                <a:lnTo>
                  <a:pt x="37575" y="3176"/>
                </a:lnTo>
                <a:lnTo>
                  <a:pt x="37613" y="3138"/>
                </a:lnTo>
                <a:lnTo>
                  <a:pt x="37651" y="3138"/>
                </a:lnTo>
                <a:lnTo>
                  <a:pt x="37689" y="3138"/>
                </a:lnTo>
                <a:lnTo>
                  <a:pt x="37726" y="3176"/>
                </a:lnTo>
                <a:lnTo>
                  <a:pt x="37745" y="3214"/>
                </a:lnTo>
                <a:lnTo>
                  <a:pt x="37764" y="3271"/>
                </a:lnTo>
                <a:lnTo>
                  <a:pt x="37783" y="3441"/>
                </a:lnTo>
                <a:lnTo>
                  <a:pt x="37783" y="3649"/>
                </a:lnTo>
                <a:lnTo>
                  <a:pt x="37745" y="3894"/>
                </a:lnTo>
                <a:lnTo>
                  <a:pt x="37745" y="3894"/>
                </a:lnTo>
                <a:lnTo>
                  <a:pt x="37689" y="4046"/>
                </a:lnTo>
                <a:lnTo>
                  <a:pt x="37632" y="4235"/>
                </a:lnTo>
                <a:lnTo>
                  <a:pt x="37575" y="4405"/>
                </a:lnTo>
                <a:lnTo>
                  <a:pt x="37481" y="4594"/>
                </a:lnTo>
                <a:lnTo>
                  <a:pt x="37367" y="4764"/>
                </a:lnTo>
                <a:lnTo>
                  <a:pt x="37254" y="4953"/>
                </a:lnTo>
                <a:lnTo>
                  <a:pt x="37103" y="5123"/>
                </a:lnTo>
                <a:lnTo>
                  <a:pt x="36951" y="5293"/>
                </a:lnTo>
                <a:lnTo>
                  <a:pt x="36762" y="5444"/>
                </a:lnTo>
                <a:lnTo>
                  <a:pt x="36554" y="5595"/>
                </a:lnTo>
                <a:lnTo>
                  <a:pt x="36328" y="5728"/>
                </a:lnTo>
                <a:lnTo>
                  <a:pt x="36082" y="5841"/>
                </a:lnTo>
                <a:lnTo>
                  <a:pt x="35817" y="5936"/>
                </a:lnTo>
                <a:lnTo>
                  <a:pt x="35515" y="6011"/>
                </a:lnTo>
                <a:lnTo>
                  <a:pt x="35194" y="6068"/>
                </a:lnTo>
                <a:lnTo>
                  <a:pt x="34835" y="6087"/>
                </a:lnTo>
                <a:lnTo>
                  <a:pt x="34835" y="6087"/>
                </a:lnTo>
                <a:lnTo>
                  <a:pt x="34627" y="6087"/>
                </a:lnTo>
                <a:lnTo>
                  <a:pt x="34419" y="6049"/>
                </a:lnTo>
                <a:lnTo>
                  <a:pt x="34230" y="6011"/>
                </a:lnTo>
                <a:lnTo>
                  <a:pt x="34041" y="5955"/>
                </a:lnTo>
                <a:lnTo>
                  <a:pt x="33852" y="5860"/>
                </a:lnTo>
                <a:lnTo>
                  <a:pt x="33682" y="5766"/>
                </a:lnTo>
                <a:lnTo>
                  <a:pt x="33530" y="5652"/>
                </a:lnTo>
                <a:lnTo>
                  <a:pt x="33379" y="5520"/>
                </a:lnTo>
                <a:lnTo>
                  <a:pt x="33247" y="5369"/>
                </a:lnTo>
                <a:lnTo>
                  <a:pt x="33133" y="5199"/>
                </a:lnTo>
                <a:lnTo>
                  <a:pt x="33020" y="5028"/>
                </a:lnTo>
                <a:lnTo>
                  <a:pt x="32944" y="4858"/>
                </a:lnTo>
                <a:lnTo>
                  <a:pt x="32869" y="4669"/>
                </a:lnTo>
                <a:lnTo>
                  <a:pt x="32812" y="4461"/>
                </a:lnTo>
                <a:lnTo>
                  <a:pt x="32774" y="4272"/>
                </a:lnTo>
                <a:lnTo>
                  <a:pt x="32774" y="4046"/>
                </a:lnTo>
                <a:lnTo>
                  <a:pt x="32774" y="4046"/>
                </a:lnTo>
                <a:lnTo>
                  <a:pt x="32755" y="3894"/>
                </a:lnTo>
                <a:lnTo>
                  <a:pt x="32755" y="3894"/>
                </a:lnTo>
                <a:lnTo>
                  <a:pt x="32661" y="3422"/>
                </a:lnTo>
                <a:lnTo>
                  <a:pt x="32642" y="3176"/>
                </a:lnTo>
                <a:lnTo>
                  <a:pt x="32642" y="3063"/>
                </a:lnTo>
                <a:lnTo>
                  <a:pt x="32661" y="2949"/>
                </a:lnTo>
                <a:lnTo>
                  <a:pt x="32661" y="2949"/>
                </a:lnTo>
                <a:lnTo>
                  <a:pt x="32699" y="2893"/>
                </a:lnTo>
                <a:lnTo>
                  <a:pt x="32774" y="2855"/>
                </a:lnTo>
                <a:lnTo>
                  <a:pt x="32850" y="2836"/>
                </a:lnTo>
                <a:lnTo>
                  <a:pt x="32907" y="2855"/>
                </a:lnTo>
                <a:lnTo>
                  <a:pt x="32982" y="2874"/>
                </a:lnTo>
                <a:lnTo>
                  <a:pt x="33039" y="2930"/>
                </a:lnTo>
                <a:lnTo>
                  <a:pt x="33077" y="2987"/>
                </a:lnTo>
                <a:lnTo>
                  <a:pt x="33077" y="3063"/>
                </a:lnTo>
                <a:lnTo>
                  <a:pt x="33077" y="3063"/>
                </a:lnTo>
                <a:lnTo>
                  <a:pt x="33152" y="3460"/>
                </a:lnTo>
                <a:lnTo>
                  <a:pt x="33190" y="3894"/>
                </a:lnTo>
                <a:lnTo>
                  <a:pt x="33190" y="3894"/>
                </a:lnTo>
                <a:lnTo>
                  <a:pt x="33266" y="4310"/>
                </a:lnTo>
                <a:lnTo>
                  <a:pt x="33304" y="4518"/>
                </a:lnTo>
                <a:lnTo>
                  <a:pt x="33379" y="4726"/>
                </a:lnTo>
                <a:lnTo>
                  <a:pt x="33455" y="4896"/>
                </a:lnTo>
                <a:lnTo>
                  <a:pt x="33568" y="5085"/>
                </a:lnTo>
                <a:lnTo>
                  <a:pt x="33719" y="5236"/>
                </a:lnTo>
                <a:lnTo>
                  <a:pt x="33890" y="5369"/>
                </a:lnTo>
                <a:lnTo>
                  <a:pt x="33890" y="5369"/>
                </a:lnTo>
                <a:lnTo>
                  <a:pt x="34135" y="5482"/>
                </a:lnTo>
                <a:lnTo>
                  <a:pt x="34400" y="5577"/>
                </a:lnTo>
                <a:lnTo>
                  <a:pt x="34646" y="5614"/>
                </a:lnTo>
                <a:lnTo>
                  <a:pt x="34910" y="5633"/>
                </a:lnTo>
                <a:lnTo>
                  <a:pt x="35175" y="5633"/>
                </a:lnTo>
                <a:lnTo>
                  <a:pt x="35420" y="5577"/>
                </a:lnTo>
                <a:lnTo>
                  <a:pt x="35685" y="5520"/>
                </a:lnTo>
                <a:lnTo>
                  <a:pt x="35931" y="5406"/>
                </a:lnTo>
                <a:lnTo>
                  <a:pt x="36158" y="5293"/>
                </a:lnTo>
                <a:lnTo>
                  <a:pt x="36384" y="5142"/>
                </a:lnTo>
                <a:lnTo>
                  <a:pt x="36573" y="4991"/>
                </a:lnTo>
                <a:lnTo>
                  <a:pt x="36762" y="4802"/>
                </a:lnTo>
                <a:lnTo>
                  <a:pt x="36932" y="4594"/>
                </a:lnTo>
                <a:lnTo>
                  <a:pt x="37084" y="4367"/>
                </a:lnTo>
                <a:lnTo>
                  <a:pt x="37197" y="4140"/>
                </a:lnTo>
                <a:lnTo>
                  <a:pt x="37292" y="3894"/>
                </a:lnTo>
                <a:lnTo>
                  <a:pt x="37292" y="3894"/>
                </a:lnTo>
                <a:lnTo>
                  <a:pt x="37329" y="3705"/>
                </a:lnTo>
                <a:lnTo>
                  <a:pt x="37367" y="3516"/>
                </a:lnTo>
                <a:lnTo>
                  <a:pt x="37367" y="3516"/>
                </a:lnTo>
                <a:close/>
                <a:moveTo>
                  <a:pt x="31565" y="26707"/>
                </a:moveTo>
                <a:lnTo>
                  <a:pt x="31565" y="26707"/>
                </a:lnTo>
                <a:lnTo>
                  <a:pt x="31905" y="26726"/>
                </a:lnTo>
                <a:lnTo>
                  <a:pt x="32245" y="26726"/>
                </a:lnTo>
                <a:lnTo>
                  <a:pt x="32566" y="26707"/>
                </a:lnTo>
                <a:lnTo>
                  <a:pt x="32907" y="26670"/>
                </a:lnTo>
                <a:lnTo>
                  <a:pt x="33228" y="26613"/>
                </a:lnTo>
                <a:lnTo>
                  <a:pt x="33549" y="26537"/>
                </a:lnTo>
                <a:lnTo>
                  <a:pt x="33852" y="26462"/>
                </a:lnTo>
                <a:lnTo>
                  <a:pt x="34173" y="26348"/>
                </a:lnTo>
                <a:lnTo>
                  <a:pt x="34475" y="26235"/>
                </a:lnTo>
                <a:lnTo>
                  <a:pt x="34778" y="26102"/>
                </a:lnTo>
                <a:lnTo>
                  <a:pt x="35061" y="25951"/>
                </a:lnTo>
                <a:lnTo>
                  <a:pt x="35364" y="25800"/>
                </a:lnTo>
                <a:lnTo>
                  <a:pt x="35647" y="25630"/>
                </a:lnTo>
                <a:lnTo>
                  <a:pt x="35931" y="25441"/>
                </a:lnTo>
                <a:lnTo>
                  <a:pt x="36479" y="25063"/>
                </a:lnTo>
                <a:lnTo>
                  <a:pt x="36479" y="25063"/>
                </a:lnTo>
                <a:lnTo>
                  <a:pt x="36895" y="24798"/>
                </a:lnTo>
                <a:lnTo>
                  <a:pt x="37329" y="24534"/>
                </a:lnTo>
                <a:lnTo>
                  <a:pt x="38199" y="24023"/>
                </a:lnTo>
                <a:lnTo>
                  <a:pt x="39087" y="23532"/>
                </a:lnTo>
                <a:lnTo>
                  <a:pt x="39957" y="23003"/>
                </a:lnTo>
                <a:lnTo>
                  <a:pt x="39957" y="23003"/>
                </a:lnTo>
                <a:lnTo>
                  <a:pt x="40202" y="22852"/>
                </a:lnTo>
                <a:lnTo>
                  <a:pt x="40448" y="22700"/>
                </a:lnTo>
                <a:lnTo>
                  <a:pt x="40675" y="22511"/>
                </a:lnTo>
                <a:lnTo>
                  <a:pt x="40883" y="22322"/>
                </a:lnTo>
                <a:lnTo>
                  <a:pt x="41091" y="22133"/>
                </a:lnTo>
                <a:lnTo>
                  <a:pt x="41280" y="21925"/>
                </a:lnTo>
                <a:lnTo>
                  <a:pt x="41677" y="21510"/>
                </a:lnTo>
                <a:lnTo>
                  <a:pt x="42414" y="20621"/>
                </a:lnTo>
                <a:lnTo>
                  <a:pt x="42792" y="20187"/>
                </a:lnTo>
                <a:lnTo>
                  <a:pt x="43189" y="19771"/>
                </a:lnTo>
                <a:lnTo>
                  <a:pt x="43189" y="19771"/>
                </a:lnTo>
                <a:lnTo>
                  <a:pt x="43415" y="19582"/>
                </a:lnTo>
                <a:lnTo>
                  <a:pt x="43642" y="19393"/>
                </a:lnTo>
                <a:lnTo>
                  <a:pt x="44134" y="19034"/>
                </a:lnTo>
                <a:lnTo>
                  <a:pt x="44644" y="18712"/>
                </a:lnTo>
                <a:lnTo>
                  <a:pt x="45154" y="18410"/>
                </a:lnTo>
                <a:lnTo>
                  <a:pt x="45683" y="18108"/>
                </a:lnTo>
                <a:lnTo>
                  <a:pt x="46194" y="17786"/>
                </a:lnTo>
                <a:lnTo>
                  <a:pt x="46685" y="17446"/>
                </a:lnTo>
                <a:lnTo>
                  <a:pt x="46931" y="17276"/>
                </a:lnTo>
                <a:lnTo>
                  <a:pt x="47158" y="17087"/>
                </a:lnTo>
                <a:lnTo>
                  <a:pt x="47158" y="17087"/>
                </a:lnTo>
                <a:lnTo>
                  <a:pt x="47403" y="16860"/>
                </a:lnTo>
                <a:lnTo>
                  <a:pt x="47668" y="16652"/>
                </a:lnTo>
                <a:lnTo>
                  <a:pt x="47933" y="16463"/>
                </a:lnTo>
                <a:lnTo>
                  <a:pt x="48197" y="16293"/>
                </a:lnTo>
                <a:lnTo>
                  <a:pt x="48481" y="16123"/>
                </a:lnTo>
                <a:lnTo>
                  <a:pt x="48764" y="15972"/>
                </a:lnTo>
                <a:lnTo>
                  <a:pt x="49350" y="15669"/>
                </a:lnTo>
                <a:lnTo>
                  <a:pt x="49955" y="15405"/>
                </a:lnTo>
                <a:lnTo>
                  <a:pt x="50560" y="15159"/>
                </a:lnTo>
                <a:lnTo>
                  <a:pt x="51165" y="14913"/>
                </a:lnTo>
                <a:lnTo>
                  <a:pt x="51769" y="14668"/>
                </a:lnTo>
                <a:lnTo>
                  <a:pt x="51769" y="14668"/>
                </a:lnTo>
                <a:lnTo>
                  <a:pt x="52147" y="14479"/>
                </a:lnTo>
                <a:lnTo>
                  <a:pt x="52525" y="14271"/>
                </a:lnTo>
                <a:lnTo>
                  <a:pt x="52903" y="14063"/>
                </a:lnTo>
                <a:lnTo>
                  <a:pt x="53263" y="13836"/>
                </a:lnTo>
                <a:lnTo>
                  <a:pt x="53981" y="13364"/>
                </a:lnTo>
                <a:lnTo>
                  <a:pt x="54680" y="12872"/>
                </a:lnTo>
                <a:lnTo>
                  <a:pt x="54680" y="12872"/>
                </a:lnTo>
                <a:lnTo>
                  <a:pt x="55814" y="12248"/>
                </a:lnTo>
                <a:lnTo>
                  <a:pt x="56287" y="11984"/>
                </a:lnTo>
                <a:lnTo>
                  <a:pt x="56702" y="11719"/>
                </a:lnTo>
                <a:lnTo>
                  <a:pt x="57080" y="11455"/>
                </a:lnTo>
                <a:lnTo>
                  <a:pt x="57421" y="11209"/>
                </a:lnTo>
                <a:lnTo>
                  <a:pt x="57723" y="10944"/>
                </a:lnTo>
                <a:lnTo>
                  <a:pt x="58007" y="10661"/>
                </a:lnTo>
                <a:lnTo>
                  <a:pt x="58252" y="10358"/>
                </a:lnTo>
                <a:lnTo>
                  <a:pt x="58498" y="10037"/>
                </a:lnTo>
                <a:lnTo>
                  <a:pt x="58725" y="9678"/>
                </a:lnTo>
                <a:lnTo>
                  <a:pt x="58952" y="9281"/>
                </a:lnTo>
                <a:lnTo>
                  <a:pt x="59178" y="8827"/>
                </a:lnTo>
                <a:lnTo>
                  <a:pt x="59405" y="8336"/>
                </a:lnTo>
                <a:lnTo>
                  <a:pt x="59897" y="7145"/>
                </a:lnTo>
                <a:lnTo>
                  <a:pt x="59897" y="7145"/>
                </a:lnTo>
                <a:lnTo>
                  <a:pt x="60067" y="6900"/>
                </a:lnTo>
                <a:lnTo>
                  <a:pt x="60237" y="6692"/>
                </a:lnTo>
                <a:lnTo>
                  <a:pt x="60615" y="6257"/>
                </a:lnTo>
                <a:lnTo>
                  <a:pt x="61012" y="5860"/>
                </a:lnTo>
                <a:lnTo>
                  <a:pt x="61428" y="5501"/>
                </a:lnTo>
                <a:lnTo>
                  <a:pt x="61862" y="5123"/>
                </a:lnTo>
                <a:lnTo>
                  <a:pt x="62297" y="4783"/>
                </a:lnTo>
                <a:lnTo>
                  <a:pt x="62732" y="4424"/>
                </a:lnTo>
                <a:lnTo>
                  <a:pt x="63166" y="4046"/>
                </a:lnTo>
                <a:lnTo>
                  <a:pt x="63166" y="4046"/>
                </a:lnTo>
                <a:lnTo>
                  <a:pt x="63261" y="3970"/>
                </a:lnTo>
                <a:lnTo>
                  <a:pt x="63393" y="3875"/>
                </a:lnTo>
                <a:lnTo>
                  <a:pt x="63677" y="3705"/>
                </a:lnTo>
                <a:lnTo>
                  <a:pt x="63790" y="3611"/>
                </a:lnTo>
                <a:lnTo>
                  <a:pt x="63866" y="3497"/>
                </a:lnTo>
                <a:lnTo>
                  <a:pt x="63903" y="3441"/>
                </a:lnTo>
                <a:lnTo>
                  <a:pt x="63903" y="3384"/>
                </a:lnTo>
                <a:lnTo>
                  <a:pt x="63903" y="3327"/>
                </a:lnTo>
                <a:lnTo>
                  <a:pt x="63866" y="3252"/>
                </a:lnTo>
                <a:lnTo>
                  <a:pt x="63866" y="3252"/>
                </a:lnTo>
                <a:lnTo>
                  <a:pt x="63790" y="3214"/>
                </a:lnTo>
                <a:lnTo>
                  <a:pt x="63696" y="3195"/>
                </a:lnTo>
                <a:lnTo>
                  <a:pt x="63601" y="3214"/>
                </a:lnTo>
                <a:lnTo>
                  <a:pt x="63488" y="3252"/>
                </a:lnTo>
                <a:lnTo>
                  <a:pt x="63374" y="3308"/>
                </a:lnTo>
                <a:lnTo>
                  <a:pt x="63261" y="3384"/>
                </a:lnTo>
                <a:lnTo>
                  <a:pt x="63015" y="3592"/>
                </a:lnTo>
                <a:lnTo>
                  <a:pt x="62486" y="4046"/>
                </a:lnTo>
                <a:lnTo>
                  <a:pt x="62259" y="4235"/>
                </a:lnTo>
                <a:lnTo>
                  <a:pt x="62051" y="4386"/>
                </a:lnTo>
                <a:lnTo>
                  <a:pt x="62051" y="4386"/>
                </a:lnTo>
                <a:lnTo>
                  <a:pt x="61522" y="4821"/>
                </a:lnTo>
                <a:lnTo>
                  <a:pt x="61050" y="5199"/>
                </a:lnTo>
                <a:lnTo>
                  <a:pt x="60671" y="5539"/>
                </a:lnTo>
                <a:lnTo>
                  <a:pt x="60350" y="5860"/>
                </a:lnTo>
                <a:lnTo>
                  <a:pt x="60086" y="6162"/>
                </a:lnTo>
                <a:lnTo>
                  <a:pt x="59859" y="6427"/>
                </a:lnTo>
                <a:lnTo>
                  <a:pt x="59670" y="6711"/>
                </a:lnTo>
                <a:lnTo>
                  <a:pt x="59519" y="6975"/>
                </a:lnTo>
                <a:lnTo>
                  <a:pt x="59367" y="7240"/>
                </a:lnTo>
                <a:lnTo>
                  <a:pt x="59235" y="7542"/>
                </a:lnTo>
                <a:lnTo>
                  <a:pt x="58952" y="8166"/>
                </a:lnTo>
                <a:lnTo>
                  <a:pt x="58781" y="8544"/>
                </a:lnTo>
                <a:lnTo>
                  <a:pt x="58574" y="8960"/>
                </a:lnTo>
                <a:lnTo>
                  <a:pt x="58328" y="9413"/>
                </a:lnTo>
                <a:lnTo>
                  <a:pt x="58044" y="9924"/>
                </a:lnTo>
                <a:lnTo>
                  <a:pt x="58044" y="9924"/>
                </a:lnTo>
                <a:lnTo>
                  <a:pt x="57912" y="10113"/>
                </a:lnTo>
                <a:lnTo>
                  <a:pt x="57780" y="10283"/>
                </a:lnTo>
                <a:lnTo>
                  <a:pt x="57629" y="10453"/>
                </a:lnTo>
                <a:lnTo>
                  <a:pt x="57458" y="10604"/>
                </a:lnTo>
                <a:lnTo>
                  <a:pt x="57118" y="10888"/>
                </a:lnTo>
                <a:lnTo>
                  <a:pt x="56759" y="11152"/>
                </a:lnTo>
                <a:lnTo>
                  <a:pt x="56362" y="11379"/>
                </a:lnTo>
                <a:lnTo>
                  <a:pt x="55984" y="11606"/>
                </a:lnTo>
                <a:lnTo>
                  <a:pt x="55190" y="12041"/>
                </a:lnTo>
                <a:lnTo>
                  <a:pt x="55190" y="12041"/>
                </a:lnTo>
                <a:lnTo>
                  <a:pt x="54869" y="12211"/>
                </a:lnTo>
                <a:lnTo>
                  <a:pt x="54567" y="12400"/>
                </a:lnTo>
                <a:lnTo>
                  <a:pt x="53981" y="12815"/>
                </a:lnTo>
                <a:lnTo>
                  <a:pt x="53376" y="13212"/>
                </a:lnTo>
                <a:lnTo>
                  <a:pt x="52771" y="13609"/>
                </a:lnTo>
                <a:lnTo>
                  <a:pt x="52771" y="13609"/>
                </a:lnTo>
                <a:lnTo>
                  <a:pt x="52412" y="13817"/>
                </a:lnTo>
                <a:lnTo>
                  <a:pt x="52053" y="14025"/>
                </a:lnTo>
                <a:lnTo>
                  <a:pt x="51675" y="14195"/>
                </a:lnTo>
                <a:lnTo>
                  <a:pt x="51297" y="14365"/>
                </a:lnTo>
                <a:lnTo>
                  <a:pt x="50522" y="14687"/>
                </a:lnTo>
                <a:lnTo>
                  <a:pt x="49728" y="15008"/>
                </a:lnTo>
                <a:lnTo>
                  <a:pt x="48972" y="15348"/>
                </a:lnTo>
                <a:lnTo>
                  <a:pt x="48594" y="15537"/>
                </a:lnTo>
                <a:lnTo>
                  <a:pt x="48235" y="15745"/>
                </a:lnTo>
                <a:lnTo>
                  <a:pt x="47876" y="15953"/>
                </a:lnTo>
                <a:lnTo>
                  <a:pt x="47536" y="16180"/>
                </a:lnTo>
                <a:lnTo>
                  <a:pt x="47195" y="16444"/>
                </a:lnTo>
                <a:lnTo>
                  <a:pt x="46874" y="16728"/>
                </a:lnTo>
                <a:lnTo>
                  <a:pt x="46874" y="16728"/>
                </a:lnTo>
                <a:lnTo>
                  <a:pt x="46496" y="17030"/>
                </a:lnTo>
                <a:lnTo>
                  <a:pt x="46080" y="17314"/>
                </a:lnTo>
                <a:lnTo>
                  <a:pt x="45665" y="17578"/>
                </a:lnTo>
                <a:lnTo>
                  <a:pt x="45249" y="17843"/>
                </a:lnTo>
                <a:lnTo>
                  <a:pt x="44379" y="18353"/>
                </a:lnTo>
                <a:lnTo>
                  <a:pt x="43963" y="18618"/>
                </a:lnTo>
                <a:lnTo>
                  <a:pt x="43548" y="18901"/>
                </a:lnTo>
                <a:lnTo>
                  <a:pt x="43548" y="18901"/>
                </a:lnTo>
                <a:lnTo>
                  <a:pt x="43302" y="19090"/>
                </a:lnTo>
                <a:lnTo>
                  <a:pt x="43056" y="19279"/>
                </a:lnTo>
                <a:lnTo>
                  <a:pt x="42829" y="19506"/>
                </a:lnTo>
                <a:lnTo>
                  <a:pt x="42603" y="19714"/>
                </a:lnTo>
                <a:lnTo>
                  <a:pt x="42187" y="20187"/>
                </a:lnTo>
                <a:lnTo>
                  <a:pt x="41771" y="20678"/>
                </a:lnTo>
                <a:lnTo>
                  <a:pt x="41374" y="21169"/>
                </a:lnTo>
                <a:lnTo>
                  <a:pt x="40958" y="21623"/>
                </a:lnTo>
                <a:lnTo>
                  <a:pt x="40731" y="21850"/>
                </a:lnTo>
                <a:lnTo>
                  <a:pt x="40505" y="22058"/>
                </a:lnTo>
                <a:lnTo>
                  <a:pt x="40259" y="22266"/>
                </a:lnTo>
                <a:lnTo>
                  <a:pt x="39994" y="22436"/>
                </a:lnTo>
                <a:lnTo>
                  <a:pt x="39994" y="22436"/>
                </a:lnTo>
                <a:lnTo>
                  <a:pt x="39484" y="22776"/>
                </a:lnTo>
                <a:lnTo>
                  <a:pt x="38955" y="23078"/>
                </a:lnTo>
                <a:lnTo>
                  <a:pt x="37896" y="23683"/>
                </a:lnTo>
                <a:lnTo>
                  <a:pt x="36838" y="24307"/>
                </a:lnTo>
                <a:lnTo>
                  <a:pt x="36309" y="24628"/>
                </a:lnTo>
                <a:lnTo>
                  <a:pt x="35798" y="24968"/>
                </a:lnTo>
                <a:lnTo>
                  <a:pt x="35798" y="24968"/>
                </a:lnTo>
                <a:lnTo>
                  <a:pt x="35553" y="25157"/>
                </a:lnTo>
                <a:lnTo>
                  <a:pt x="35288" y="25328"/>
                </a:lnTo>
                <a:lnTo>
                  <a:pt x="35024" y="25479"/>
                </a:lnTo>
                <a:lnTo>
                  <a:pt x="34740" y="25630"/>
                </a:lnTo>
                <a:lnTo>
                  <a:pt x="34457" y="25762"/>
                </a:lnTo>
                <a:lnTo>
                  <a:pt x="34173" y="25876"/>
                </a:lnTo>
                <a:lnTo>
                  <a:pt x="33871" y="25970"/>
                </a:lnTo>
                <a:lnTo>
                  <a:pt x="33568" y="26065"/>
                </a:lnTo>
                <a:lnTo>
                  <a:pt x="33266" y="26140"/>
                </a:lnTo>
                <a:lnTo>
                  <a:pt x="32963" y="26197"/>
                </a:lnTo>
                <a:lnTo>
                  <a:pt x="32661" y="26235"/>
                </a:lnTo>
                <a:lnTo>
                  <a:pt x="32340" y="26254"/>
                </a:lnTo>
                <a:lnTo>
                  <a:pt x="32037" y="26273"/>
                </a:lnTo>
                <a:lnTo>
                  <a:pt x="31716" y="26273"/>
                </a:lnTo>
                <a:lnTo>
                  <a:pt x="31414" y="26235"/>
                </a:lnTo>
                <a:lnTo>
                  <a:pt x="31092" y="26197"/>
                </a:lnTo>
                <a:lnTo>
                  <a:pt x="31092" y="26197"/>
                </a:lnTo>
                <a:lnTo>
                  <a:pt x="30828" y="26178"/>
                </a:lnTo>
                <a:lnTo>
                  <a:pt x="30563" y="26121"/>
                </a:lnTo>
                <a:lnTo>
                  <a:pt x="30317" y="26046"/>
                </a:lnTo>
                <a:lnTo>
                  <a:pt x="30091" y="25951"/>
                </a:lnTo>
                <a:lnTo>
                  <a:pt x="29845" y="25857"/>
                </a:lnTo>
                <a:lnTo>
                  <a:pt x="29637" y="25724"/>
                </a:lnTo>
                <a:lnTo>
                  <a:pt x="29410" y="25592"/>
                </a:lnTo>
                <a:lnTo>
                  <a:pt x="29202" y="25441"/>
                </a:lnTo>
                <a:lnTo>
                  <a:pt x="28805" y="25120"/>
                </a:lnTo>
                <a:lnTo>
                  <a:pt x="28427" y="24761"/>
                </a:lnTo>
                <a:lnTo>
                  <a:pt x="28068" y="24383"/>
                </a:lnTo>
                <a:lnTo>
                  <a:pt x="27728" y="24005"/>
                </a:lnTo>
                <a:lnTo>
                  <a:pt x="27728" y="24005"/>
                </a:lnTo>
                <a:lnTo>
                  <a:pt x="27463" y="23740"/>
                </a:lnTo>
                <a:lnTo>
                  <a:pt x="27180" y="23494"/>
                </a:lnTo>
                <a:lnTo>
                  <a:pt x="26613" y="23022"/>
                </a:lnTo>
                <a:lnTo>
                  <a:pt x="26348" y="22776"/>
                </a:lnTo>
                <a:lnTo>
                  <a:pt x="26084" y="22511"/>
                </a:lnTo>
                <a:lnTo>
                  <a:pt x="25819" y="22247"/>
                </a:lnTo>
                <a:lnTo>
                  <a:pt x="25592" y="21963"/>
                </a:lnTo>
                <a:lnTo>
                  <a:pt x="25592" y="21963"/>
                </a:lnTo>
                <a:lnTo>
                  <a:pt x="25233" y="21434"/>
                </a:lnTo>
                <a:lnTo>
                  <a:pt x="24874" y="20905"/>
                </a:lnTo>
                <a:lnTo>
                  <a:pt x="24666" y="20659"/>
                </a:lnTo>
                <a:lnTo>
                  <a:pt x="24458" y="20413"/>
                </a:lnTo>
                <a:lnTo>
                  <a:pt x="24231" y="20206"/>
                </a:lnTo>
                <a:lnTo>
                  <a:pt x="23986" y="20017"/>
                </a:lnTo>
                <a:lnTo>
                  <a:pt x="23986" y="20017"/>
                </a:lnTo>
                <a:lnTo>
                  <a:pt x="23797" y="19884"/>
                </a:lnTo>
                <a:lnTo>
                  <a:pt x="23608" y="19771"/>
                </a:lnTo>
                <a:lnTo>
                  <a:pt x="23400" y="19657"/>
                </a:lnTo>
                <a:lnTo>
                  <a:pt x="23211" y="19582"/>
                </a:lnTo>
                <a:lnTo>
                  <a:pt x="22795" y="19431"/>
                </a:lnTo>
                <a:lnTo>
                  <a:pt x="22360" y="19317"/>
                </a:lnTo>
                <a:lnTo>
                  <a:pt x="21944" y="19204"/>
                </a:lnTo>
                <a:lnTo>
                  <a:pt x="21510" y="19090"/>
                </a:lnTo>
                <a:lnTo>
                  <a:pt x="21094" y="18939"/>
                </a:lnTo>
                <a:lnTo>
                  <a:pt x="20886" y="18864"/>
                </a:lnTo>
                <a:lnTo>
                  <a:pt x="20678" y="18769"/>
                </a:lnTo>
                <a:lnTo>
                  <a:pt x="20678" y="18769"/>
                </a:lnTo>
                <a:lnTo>
                  <a:pt x="20376" y="18599"/>
                </a:lnTo>
                <a:lnTo>
                  <a:pt x="20092" y="18410"/>
                </a:lnTo>
                <a:lnTo>
                  <a:pt x="19828" y="18183"/>
                </a:lnTo>
                <a:lnTo>
                  <a:pt x="19582" y="17956"/>
                </a:lnTo>
                <a:lnTo>
                  <a:pt x="19317" y="17730"/>
                </a:lnTo>
                <a:lnTo>
                  <a:pt x="19053" y="17522"/>
                </a:lnTo>
                <a:lnTo>
                  <a:pt x="18769" y="17314"/>
                </a:lnTo>
                <a:lnTo>
                  <a:pt x="18486" y="17125"/>
                </a:lnTo>
                <a:lnTo>
                  <a:pt x="18486" y="17125"/>
                </a:lnTo>
                <a:lnTo>
                  <a:pt x="18070" y="16898"/>
                </a:lnTo>
                <a:lnTo>
                  <a:pt x="17654" y="16690"/>
                </a:lnTo>
                <a:lnTo>
                  <a:pt x="17219" y="16520"/>
                </a:lnTo>
                <a:lnTo>
                  <a:pt x="16803" y="16350"/>
                </a:lnTo>
                <a:lnTo>
                  <a:pt x="16369" y="16180"/>
                </a:lnTo>
                <a:lnTo>
                  <a:pt x="15934" y="15991"/>
                </a:lnTo>
                <a:lnTo>
                  <a:pt x="15518" y="15783"/>
                </a:lnTo>
                <a:lnTo>
                  <a:pt x="15121" y="15556"/>
                </a:lnTo>
                <a:lnTo>
                  <a:pt x="15121" y="15556"/>
                </a:lnTo>
                <a:lnTo>
                  <a:pt x="14554" y="15102"/>
                </a:lnTo>
                <a:lnTo>
                  <a:pt x="13987" y="14630"/>
                </a:lnTo>
                <a:lnTo>
                  <a:pt x="13685" y="14422"/>
                </a:lnTo>
                <a:lnTo>
                  <a:pt x="13382" y="14214"/>
                </a:lnTo>
                <a:lnTo>
                  <a:pt x="13061" y="14025"/>
                </a:lnTo>
                <a:lnTo>
                  <a:pt x="12721" y="13874"/>
                </a:lnTo>
                <a:lnTo>
                  <a:pt x="12721" y="13874"/>
                </a:lnTo>
                <a:lnTo>
                  <a:pt x="12362" y="13742"/>
                </a:lnTo>
                <a:lnTo>
                  <a:pt x="12022" y="13609"/>
                </a:lnTo>
                <a:lnTo>
                  <a:pt x="11663" y="13439"/>
                </a:lnTo>
                <a:lnTo>
                  <a:pt x="11322" y="13269"/>
                </a:lnTo>
                <a:lnTo>
                  <a:pt x="11001" y="13099"/>
                </a:lnTo>
                <a:lnTo>
                  <a:pt x="10661" y="12910"/>
                </a:lnTo>
                <a:lnTo>
                  <a:pt x="10037" y="12494"/>
                </a:lnTo>
                <a:lnTo>
                  <a:pt x="9413" y="12059"/>
                </a:lnTo>
                <a:lnTo>
                  <a:pt x="8809" y="11587"/>
                </a:lnTo>
                <a:lnTo>
                  <a:pt x="8242" y="11077"/>
                </a:lnTo>
                <a:lnTo>
                  <a:pt x="7693" y="10566"/>
                </a:lnTo>
                <a:lnTo>
                  <a:pt x="7693" y="10566"/>
                </a:lnTo>
                <a:lnTo>
                  <a:pt x="7448" y="10264"/>
                </a:lnTo>
                <a:lnTo>
                  <a:pt x="7221" y="9961"/>
                </a:lnTo>
                <a:lnTo>
                  <a:pt x="6786" y="9338"/>
                </a:lnTo>
                <a:lnTo>
                  <a:pt x="6578" y="9016"/>
                </a:lnTo>
                <a:lnTo>
                  <a:pt x="6352" y="8714"/>
                </a:lnTo>
                <a:lnTo>
                  <a:pt x="6106" y="8412"/>
                </a:lnTo>
                <a:lnTo>
                  <a:pt x="5822" y="8147"/>
                </a:lnTo>
                <a:lnTo>
                  <a:pt x="5822" y="8147"/>
                </a:lnTo>
                <a:lnTo>
                  <a:pt x="5614" y="7977"/>
                </a:lnTo>
                <a:lnTo>
                  <a:pt x="5369" y="7788"/>
                </a:lnTo>
                <a:lnTo>
                  <a:pt x="4877" y="7467"/>
                </a:lnTo>
                <a:lnTo>
                  <a:pt x="4348" y="7145"/>
                </a:lnTo>
                <a:lnTo>
                  <a:pt x="3800" y="6824"/>
                </a:lnTo>
                <a:lnTo>
                  <a:pt x="3233" y="6503"/>
                </a:lnTo>
                <a:lnTo>
                  <a:pt x="2685" y="6181"/>
                </a:lnTo>
                <a:lnTo>
                  <a:pt x="2175" y="5860"/>
                </a:lnTo>
                <a:lnTo>
                  <a:pt x="1929" y="5690"/>
                </a:lnTo>
                <a:lnTo>
                  <a:pt x="1702" y="5501"/>
                </a:lnTo>
                <a:lnTo>
                  <a:pt x="1475" y="5312"/>
                </a:lnTo>
                <a:lnTo>
                  <a:pt x="1267" y="5123"/>
                </a:lnTo>
                <a:lnTo>
                  <a:pt x="1078" y="4934"/>
                </a:lnTo>
                <a:lnTo>
                  <a:pt x="908" y="4726"/>
                </a:lnTo>
                <a:lnTo>
                  <a:pt x="776" y="4499"/>
                </a:lnTo>
                <a:lnTo>
                  <a:pt x="644" y="4272"/>
                </a:lnTo>
                <a:lnTo>
                  <a:pt x="549" y="4046"/>
                </a:lnTo>
                <a:lnTo>
                  <a:pt x="473" y="3781"/>
                </a:lnTo>
                <a:lnTo>
                  <a:pt x="417" y="3535"/>
                </a:lnTo>
                <a:lnTo>
                  <a:pt x="398" y="3252"/>
                </a:lnTo>
                <a:lnTo>
                  <a:pt x="417" y="2968"/>
                </a:lnTo>
                <a:lnTo>
                  <a:pt x="473" y="2666"/>
                </a:lnTo>
                <a:lnTo>
                  <a:pt x="549" y="2345"/>
                </a:lnTo>
                <a:lnTo>
                  <a:pt x="662" y="2004"/>
                </a:lnTo>
                <a:lnTo>
                  <a:pt x="833" y="1664"/>
                </a:lnTo>
                <a:lnTo>
                  <a:pt x="1022" y="1286"/>
                </a:lnTo>
                <a:lnTo>
                  <a:pt x="1022" y="1286"/>
                </a:lnTo>
                <a:lnTo>
                  <a:pt x="1154" y="1135"/>
                </a:lnTo>
                <a:lnTo>
                  <a:pt x="1267" y="984"/>
                </a:lnTo>
                <a:lnTo>
                  <a:pt x="1418" y="870"/>
                </a:lnTo>
                <a:lnTo>
                  <a:pt x="1494" y="814"/>
                </a:lnTo>
                <a:lnTo>
                  <a:pt x="1589" y="776"/>
                </a:lnTo>
                <a:lnTo>
                  <a:pt x="1589" y="776"/>
                </a:lnTo>
                <a:lnTo>
                  <a:pt x="1664" y="738"/>
                </a:lnTo>
                <a:lnTo>
                  <a:pt x="1721" y="662"/>
                </a:lnTo>
                <a:lnTo>
                  <a:pt x="1740" y="587"/>
                </a:lnTo>
                <a:lnTo>
                  <a:pt x="1740" y="492"/>
                </a:lnTo>
                <a:lnTo>
                  <a:pt x="1740" y="492"/>
                </a:lnTo>
                <a:lnTo>
                  <a:pt x="1721" y="436"/>
                </a:lnTo>
                <a:lnTo>
                  <a:pt x="1683" y="398"/>
                </a:lnTo>
                <a:lnTo>
                  <a:pt x="1645" y="360"/>
                </a:lnTo>
                <a:lnTo>
                  <a:pt x="1589" y="341"/>
                </a:lnTo>
                <a:lnTo>
                  <a:pt x="1494" y="341"/>
                </a:lnTo>
                <a:lnTo>
                  <a:pt x="1362" y="360"/>
                </a:lnTo>
                <a:lnTo>
                  <a:pt x="1248" y="417"/>
                </a:lnTo>
                <a:lnTo>
                  <a:pt x="1154" y="492"/>
                </a:lnTo>
                <a:lnTo>
                  <a:pt x="1059" y="568"/>
                </a:lnTo>
                <a:lnTo>
                  <a:pt x="984" y="643"/>
                </a:lnTo>
                <a:lnTo>
                  <a:pt x="984" y="643"/>
                </a:lnTo>
                <a:lnTo>
                  <a:pt x="833" y="814"/>
                </a:lnTo>
                <a:lnTo>
                  <a:pt x="681" y="984"/>
                </a:lnTo>
                <a:lnTo>
                  <a:pt x="568" y="1173"/>
                </a:lnTo>
                <a:lnTo>
                  <a:pt x="455" y="1362"/>
                </a:lnTo>
                <a:lnTo>
                  <a:pt x="341" y="1551"/>
                </a:lnTo>
                <a:lnTo>
                  <a:pt x="266" y="1740"/>
                </a:lnTo>
                <a:lnTo>
                  <a:pt x="190" y="1929"/>
                </a:lnTo>
                <a:lnTo>
                  <a:pt x="114" y="2137"/>
                </a:lnTo>
                <a:lnTo>
                  <a:pt x="77" y="2326"/>
                </a:lnTo>
                <a:lnTo>
                  <a:pt x="39" y="2534"/>
                </a:lnTo>
                <a:lnTo>
                  <a:pt x="1" y="2723"/>
                </a:lnTo>
                <a:lnTo>
                  <a:pt x="1" y="2930"/>
                </a:lnTo>
                <a:lnTo>
                  <a:pt x="1" y="3119"/>
                </a:lnTo>
                <a:lnTo>
                  <a:pt x="1" y="3327"/>
                </a:lnTo>
                <a:lnTo>
                  <a:pt x="20" y="3535"/>
                </a:lnTo>
                <a:lnTo>
                  <a:pt x="58" y="3724"/>
                </a:lnTo>
                <a:lnTo>
                  <a:pt x="152" y="4121"/>
                </a:lnTo>
                <a:lnTo>
                  <a:pt x="303" y="4480"/>
                </a:lnTo>
                <a:lnTo>
                  <a:pt x="492" y="4858"/>
                </a:lnTo>
                <a:lnTo>
                  <a:pt x="719" y="5199"/>
                </a:lnTo>
                <a:lnTo>
                  <a:pt x="984" y="5520"/>
                </a:lnTo>
                <a:lnTo>
                  <a:pt x="1116" y="5671"/>
                </a:lnTo>
                <a:lnTo>
                  <a:pt x="1286" y="5822"/>
                </a:lnTo>
                <a:lnTo>
                  <a:pt x="1437" y="5955"/>
                </a:lnTo>
                <a:lnTo>
                  <a:pt x="1626" y="6087"/>
                </a:lnTo>
                <a:lnTo>
                  <a:pt x="1796" y="6219"/>
                </a:lnTo>
                <a:lnTo>
                  <a:pt x="2004" y="6333"/>
                </a:lnTo>
                <a:lnTo>
                  <a:pt x="2004" y="6333"/>
                </a:lnTo>
                <a:lnTo>
                  <a:pt x="2364" y="6559"/>
                </a:lnTo>
                <a:lnTo>
                  <a:pt x="2742" y="6786"/>
                </a:lnTo>
                <a:lnTo>
                  <a:pt x="3516" y="7183"/>
                </a:lnTo>
                <a:lnTo>
                  <a:pt x="4272" y="7599"/>
                </a:lnTo>
                <a:lnTo>
                  <a:pt x="4650" y="7826"/>
                </a:lnTo>
                <a:lnTo>
                  <a:pt x="5028" y="8053"/>
                </a:lnTo>
                <a:lnTo>
                  <a:pt x="5028" y="8053"/>
                </a:lnTo>
                <a:lnTo>
                  <a:pt x="5331" y="8298"/>
                </a:lnTo>
                <a:lnTo>
                  <a:pt x="5614" y="8563"/>
                </a:lnTo>
                <a:lnTo>
                  <a:pt x="5860" y="8846"/>
                </a:lnTo>
                <a:lnTo>
                  <a:pt x="6106" y="9149"/>
                </a:lnTo>
                <a:lnTo>
                  <a:pt x="6333" y="9451"/>
                </a:lnTo>
                <a:lnTo>
                  <a:pt x="6559" y="9772"/>
                </a:lnTo>
                <a:lnTo>
                  <a:pt x="6994" y="10434"/>
                </a:lnTo>
                <a:lnTo>
                  <a:pt x="6994" y="10434"/>
                </a:lnTo>
                <a:lnTo>
                  <a:pt x="7183" y="10661"/>
                </a:lnTo>
                <a:lnTo>
                  <a:pt x="7391" y="10906"/>
                </a:lnTo>
                <a:lnTo>
                  <a:pt x="7599" y="11114"/>
                </a:lnTo>
                <a:lnTo>
                  <a:pt x="7826" y="11322"/>
                </a:lnTo>
                <a:lnTo>
                  <a:pt x="8298" y="11719"/>
                </a:lnTo>
                <a:lnTo>
                  <a:pt x="8771" y="12116"/>
                </a:lnTo>
                <a:lnTo>
                  <a:pt x="8771" y="12116"/>
                </a:lnTo>
                <a:lnTo>
                  <a:pt x="9035" y="12343"/>
                </a:lnTo>
                <a:lnTo>
                  <a:pt x="9300" y="12551"/>
                </a:lnTo>
                <a:lnTo>
                  <a:pt x="9565" y="12740"/>
                </a:lnTo>
                <a:lnTo>
                  <a:pt x="9848" y="12929"/>
                </a:lnTo>
                <a:lnTo>
                  <a:pt x="10415" y="13269"/>
                </a:lnTo>
                <a:lnTo>
                  <a:pt x="11020" y="13590"/>
                </a:lnTo>
                <a:lnTo>
                  <a:pt x="11625" y="13893"/>
                </a:lnTo>
                <a:lnTo>
                  <a:pt x="12230" y="14176"/>
                </a:lnTo>
                <a:lnTo>
                  <a:pt x="12834" y="14460"/>
                </a:lnTo>
                <a:lnTo>
                  <a:pt x="13420" y="14781"/>
                </a:lnTo>
                <a:lnTo>
                  <a:pt x="13420" y="14781"/>
                </a:lnTo>
                <a:lnTo>
                  <a:pt x="13666" y="14951"/>
                </a:lnTo>
                <a:lnTo>
                  <a:pt x="13893" y="15140"/>
                </a:lnTo>
                <a:lnTo>
                  <a:pt x="14346" y="15537"/>
                </a:lnTo>
                <a:lnTo>
                  <a:pt x="14573" y="15726"/>
                </a:lnTo>
                <a:lnTo>
                  <a:pt x="14819" y="15896"/>
                </a:lnTo>
                <a:lnTo>
                  <a:pt x="15065" y="16066"/>
                </a:lnTo>
                <a:lnTo>
                  <a:pt x="15329" y="16218"/>
                </a:lnTo>
                <a:lnTo>
                  <a:pt x="15329" y="16218"/>
                </a:lnTo>
                <a:lnTo>
                  <a:pt x="15688" y="16369"/>
                </a:lnTo>
                <a:lnTo>
                  <a:pt x="16029" y="16520"/>
                </a:lnTo>
                <a:lnTo>
                  <a:pt x="16747" y="16803"/>
                </a:lnTo>
                <a:lnTo>
                  <a:pt x="17446" y="17106"/>
                </a:lnTo>
                <a:lnTo>
                  <a:pt x="17805" y="17276"/>
                </a:lnTo>
                <a:lnTo>
                  <a:pt x="18127" y="17446"/>
                </a:lnTo>
                <a:lnTo>
                  <a:pt x="18127" y="17446"/>
                </a:lnTo>
                <a:lnTo>
                  <a:pt x="18316" y="17559"/>
                </a:lnTo>
                <a:lnTo>
                  <a:pt x="18486" y="17673"/>
                </a:lnTo>
                <a:lnTo>
                  <a:pt x="18826" y="17919"/>
                </a:lnTo>
                <a:lnTo>
                  <a:pt x="19128" y="18183"/>
                </a:lnTo>
                <a:lnTo>
                  <a:pt x="19450" y="18448"/>
                </a:lnTo>
                <a:lnTo>
                  <a:pt x="19771" y="18712"/>
                </a:lnTo>
                <a:lnTo>
                  <a:pt x="20092" y="18958"/>
                </a:lnTo>
                <a:lnTo>
                  <a:pt x="20262" y="19072"/>
                </a:lnTo>
                <a:lnTo>
                  <a:pt x="20451" y="19166"/>
                </a:lnTo>
                <a:lnTo>
                  <a:pt x="20640" y="19261"/>
                </a:lnTo>
                <a:lnTo>
                  <a:pt x="20829" y="19336"/>
                </a:lnTo>
                <a:lnTo>
                  <a:pt x="20829" y="19336"/>
                </a:lnTo>
                <a:lnTo>
                  <a:pt x="21226" y="19468"/>
                </a:lnTo>
                <a:lnTo>
                  <a:pt x="21642" y="19582"/>
                </a:lnTo>
                <a:lnTo>
                  <a:pt x="22455" y="19809"/>
                </a:lnTo>
                <a:lnTo>
                  <a:pt x="22852" y="19922"/>
                </a:lnTo>
                <a:lnTo>
                  <a:pt x="23060" y="19998"/>
                </a:lnTo>
                <a:lnTo>
                  <a:pt x="23249" y="20092"/>
                </a:lnTo>
                <a:lnTo>
                  <a:pt x="23438" y="20187"/>
                </a:lnTo>
                <a:lnTo>
                  <a:pt x="23608" y="20300"/>
                </a:lnTo>
                <a:lnTo>
                  <a:pt x="23778" y="20413"/>
                </a:lnTo>
                <a:lnTo>
                  <a:pt x="23948" y="20565"/>
                </a:lnTo>
                <a:lnTo>
                  <a:pt x="23948" y="20565"/>
                </a:lnTo>
                <a:lnTo>
                  <a:pt x="24156" y="20754"/>
                </a:lnTo>
                <a:lnTo>
                  <a:pt x="24345" y="20980"/>
                </a:lnTo>
                <a:lnTo>
                  <a:pt x="24534" y="21207"/>
                </a:lnTo>
                <a:lnTo>
                  <a:pt x="24685" y="21453"/>
                </a:lnTo>
                <a:lnTo>
                  <a:pt x="25025" y="21944"/>
                </a:lnTo>
                <a:lnTo>
                  <a:pt x="25195" y="22171"/>
                </a:lnTo>
                <a:lnTo>
                  <a:pt x="25365" y="22417"/>
                </a:lnTo>
                <a:lnTo>
                  <a:pt x="25365" y="22417"/>
                </a:lnTo>
                <a:lnTo>
                  <a:pt x="25573" y="22644"/>
                </a:lnTo>
                <a:lnTo>
                  <a:pt x="25800" y="22871"/>
                </a:lnTo>
                <a:lnTo>
                  <a:pt x="26273" y="23305"/>
                </a:lnTo>
                <a:lnTo>
                  <a:pt x="26745" y="23721"/>
                </a:lnTo>
                <a:lnTo>
                  <a:pt x="27237" y="24156"/>
                </a:lnTo>
                <a:lnTo>
                  <a:pt x="27237" y="24156"/>
                </a:lnTo>
                <a:lnTo>
                  <a:pt x="27671" y="24628"/>
                </a:lnTo>
                <a:lnTo>
                  <a:pt x="28125" y="25101"/>
                </a:lnTo>
                <a:lnTo>
                  <a:pt x="28371" y="25328"/>
                </a:lnTo>
                <a:lnTo>
                  <a:pt x="28616" y="25535"/>
                </a:lnTo>
                <a:lnTo>
                  <a:pt x="28862" y="25743"/>
                </a:lnTo>
                <a:lnTo>
                  <a:pt x="29127" y="25932"/>
                </a:lnTo>
                <a:lnTo>
                  <a:pt x="29391" y="26102"/>
                </a:lnTo>
                <a:lnTo>
                  <a:pt x="29675" y="26254"/>
                </a:lnTo>
                <a:lnTo>
                  <a:pt x="29958" y="26386"/>
                </a:lnTo>
                <a:lnTo>
                  <a:pt x="30261" y="26499"/>
                </a:lnTo>
                <a:lnTo>
                  <a:pt x="30582" y="26594"/>
                </a:lnTo>
                <a:lnTo>
                  <a:pt x="30884" y="26651"/>
                </a:lnTo>
                <a:lnTo>
                  <a:pt x="31225" y="26688"/>
                </a:lnTo>
                <a:lnTo>
                  <a:pt x="31565" y="26707"/>
                </a:lnTo>
                <a:lnTo>
                  <a:pt x="31565" y="26707"/>
                </a:lnTo>
                <a:close/>
                <a:moveTo>
                  <a:pt x="30412" y="22511"/>
                </a:moveTo>
                <a:lnTo>
                  <a:pt x="30412" y="22511"/>
                </a:lnTo>
                <a:lnTo>
                  <a:pt x="31395" y="22492"/>
                </a:lnTo>
                <a:lnTo>
                  <a:pt x="32396" y="22417"/>
                </a:lnTo>
                <a:lnTo>
                  <a:pt x="33379" y="22322"/>
                </a:lnTo>
                <a:lnTo>
                  <a:pt x="34381" y="22171"/>
                </a:lnTo>
                <a:lnTo>
                  <a:pt x="35364" y="21963"/>
                </a:lnTo>
                <a:lnTo>
                  <a:pt x="36328" y="21736"/>
                </a:lnTo>
                <a:lnTo>
                  <a:pt x="37292" y="21453"/>
                </a:lnTo>
                <a:lnTo>
                  <a:pt x="38237" y="21151"/>
                </a:lnTo>
                <a:lnTo>
                  <a:pt x="38237" y="21151"/>
                </a:lnTo>
                <a:lnTo>
                  <a:pt x="38520" y="21018"/>
                </a:lnTo>
                <a:lnTo>
                  <a:pt x="38804" y="20867"/>
                </a:lnTo>
                <a:lnTo>
                  <a:pt x="39352" y="20565"/>
                </a:lnTo>
                <a:lnTo>
                  <a:pt x="39881" y="20224"/>
                </a:lnTo>
                <a:lnTo>
                  <a:pt x="40391" y="19865"/>
                </a:lnTo>
                <a:lnTo>
                  <a:pt x="40902" y="19468"/>
                </a:lnTo>
                <a:lnTo>
                  <a:pt x="41393" y="19072"/>
                </a:lnTo>
                <a:lnTo>
                  <a:pt x="42357" y="18240"/>
                </a:lnTo>
                <a:lnTo>
                  <a:pt x="42357" y="18240"/>
                </a:lnTo>
                <a:lnTo>
                  <a:pt x="43018" y="17748"/>
                </a:lnTo>
                <a:lnTo>
                  <a:pt x="43680" y="17238"/>
                </a:lnTo>
                <a:lnTo>
                  <a:pt x="44304" y="16690"/>
                </a:lnTo>
                <a:lnTo>
                  <a:pt x="44625" y="16425"/>
                </a:lnTo>
                <a:lnTo>
                  <a:pt x="44927" y="16142"/>
                </a:lnTo>
                <a:lnTo>
                  <a:pt x="44927" y="16142"/>
                </a:lnTo>
                <a:lnTo>
                  <a:pt x="45211" y="15858"/>
                </a:lnTo>
                <a:lnTo>
                  <a:pt x="45476" y="15575"/>
                </a:lnTo>
                <a:lnTo>
                  <a:pt x="46005" y="14989"/>
                </a:lnTo>
                <a:lnTo>
                  <a:pt x="46269" y="14705"/>
                </a:lnTo>
                <a:lnTo>
                  <a:pt x="46553" y="14422"/>
                </a:lnTo>
                <a:lnTo>
                  <a:pt x="46855" y="14157"/>
                </a:lnTo>
                <a:lnTo>
                  <a:pt x="47177" y="13931"/>
                </a:lnTo>
                <a:lnTo>
                  <a:pt x="47177" y="13931"/>
                </a:lnTo>
                <a:lnTo>
                  <a:pt x="47857" y="13553"/>
                </a:lnTo>
                <a:lnTo>
                  <a:pt x="48556" y="13212"/>
                </a:lnTo>
                <a:lnTo>
                  <a:pt x="49256" y="12910"/>
                </a:lnTo>
                <a:lnTo>
                  <a:pt x="49974" y="12608"/>
                </a:lnTo>
                <a:lnTo>
                  <a:pt x="51410" y="12003"/>
                </a:lnTo>
                <a:lnTo>
                  <a:pt x="52128" y="11700"/>
                </a:lnTo>
                <a:lnTo>
                  <a:pt x="52847" y="11398"/>
                </a:lnTo>
                <a:lnTo>
                  <a:pt x="52847" y="11398"/>
                </a:lnTo>
                <a:lnTo>
                  <a:pt x="53073" y="11303"/>
                </a:lnTo>
                <a:lnTo>
                  <a:pt x="53281" y="11209"/>
                </a:lnTo>
                <a:lnTo>
                  <a:pt x="53697" y="11001"/>
                </a:lnTo>
                <a:lnTo>
                  <a:pt x="54094" y="10736"/>
                </a:lnTo>
                <a:lnTo>
                  <a:pt x="54472" y="10453"/>
                </a:lnTo>
                <a:lnTo>
                  <a:pt x="54812" y="10132"/>
                </a:lnTo>
                <a:lnTo>
                  <a:pt x="55134" y="9772"/>
                </a:lnTo>
                <a:lnTo>
                  <a:pt x="55417" y="9394"/>
                </a:lnTo>
                <a:lnTo>
                  <a:pt x="55682" y="8998"/>
                </a:lnTo>
                <a:lnTo>
                  <a:pt x="55682" y="8998"/>
                </a:lnTo>
                <a:lnTo>
                  <a:pt x="56173" y="8260"/>
                </a:lnTo>
                <a:lnTo>
                  <a:pt x="56419" y="7882"/>
                </a:lnTo>
                <a:lnTo>
                  <a:pt x="56646" y="7523"/>
                </a:lnTo>
                <a:lnTo>
                  <a:pt x="56854" y="7126"/>
                </a:lnTo>
                <a:lnTo>
                  <a:pt x="57024" y="6729"/>
                </a:lnTo>
                <a:lnTo>
                  <a:pt x="57175" y="6314"/>
                </a:lnTo>
                <a:lnTo>
                  <a:pt x="57251" y="6106"/>
                </a:lnTo>
                <a:lnTo>
                  <a:pt x="57288" y="5898"/>
                </a:lnTo>
                <a:lnTo>
                  <a:pt x="57288" y="5898"/>
                </a:lnTo>
                <a:lnTo>
                  <a:pt x="57515" y="4915"/>
                </a:lnTo>
                <a:lnTo>
                  <a:pt x="57610" y="4424"/>
                </a:lnTo>
                <a:lnTo>
                  <a:pt x="57742" y="3932"/>
                </a:lnTo>
                <a:lnTo>
                  <a:pt x="57742" y="3932"/>
                </a:lnTo>
                <a:lnTo>
                  <a:pt x="57742" y="3857"/>
                </a:lnTo>
                <a:lnTo>
                  <a:pt x="57723" y="3762"/>
                </a:lnTo>
                <a:lnTo>
                  <a:pt x="57666" y="3705"/>
                </a:lnTo>
                <a:lnTo>
                  <a:pt x="57591" y="3668"/>
                </a:lnTo>
                <a:lnTo>
                  <a:pt x="57591" y="3668"/>
                </a:lnTo>
                <a:lnTo>
                  <a:pt x="57496" y="3668"/>
                </a:lnTo>
                <a:lnTo>
                  <a:pt x="57421" y="3705"/>
                </a:lnTo>
                <a:lnTo>
                  <a:pt x="57364" y="3762"/>
                </a:lnTo>
                <a:lnTo>
                  <a:pt x="57307" y="3857"/>
                </a:lnTo>
                <a:lnTo>
                  <a:pt x="57251" y="3970"/>
                </a:lnTo>
                <a:lnTo>
                  <a:pt x="57213" y="4083"/>
                </a:lnTo>
                <a:lnTo>
                  <a:pt x="57137" y="4367"/>
                </a:lnTo>
                <a:lnTo>
                  <a:pt x="57043" y="4972"/>
                </a:lnTo>
                <a:lnTo>
                  <a:pt x="56986" y="5236"/>
                </a:lnTo>
                <a:lnTo>
                  <a:pt x="56948" y="5425"/>
                </a:lnTo>
                <a:lnTo>
                  <a:pt x="56948" y="5425"/>
                </a:lnTo>
                <a:lnTo>
                  <a:pt x="56872" y="5728"/>
                </a:lnTo>
                <a:lnTo>
                  <a:pt x="56797" y="6030"/>
                </a:lnTo>
                <a:lnTo>
                  <a:pt x="56702" y="6314"/>
                </a:lnTo>
                <a:lnTo>
                  <a:pt x="56589" y="6597"/>
                </a:lnTo>
                <a:lnTo>
                  <a:pt x="56457" y="6862"/>
                </a:lnTo>
                <a:lnTo>
                  <a:pt x="56324" y="7126"/>
                </a:lnTo>
                <a:lnTo>
                  <a:pt x="56041" y="7656"/>
                </a:lnTo>
                <a:lnTo>
                  <a:pt x="55701" y="8166"/>
                </a:lnTo>
                <a:lnTo>
                  <a:pt x="55360" y="8676"/>
                </a:lnTo>
                <a:lnTo>
                  <a:pt x="54642" y="9659"/>
                </a:lnTo>
                <a:lnTo>
                  <a:pt x="54642" y="9659"/>
                </a:lnTo>
                <a:lnTo>
                  <a:pt x="54529" y="9791"/>
                </a:lnTo>
                <a:lnTo>
                  <a:pt x="54378" y="9943"/>
                </a:lnTo>
                <a:lnTo>
                  <a:pt x="54094" y="10188"/>
                </a:lnTo>
                <a:lnTo>
                  <a:pt x="53792" y="10396"/>
                </a:lnTo>
                <a:lnTo>
                  <a:pt x="53470" y="10604"/>
                </a:lnTo>
                <a:lnTo>
                  <a:pt x="53130" y="10774"/>
                </a:lnTo>
                <a:lnTo>
                  <a:pt x="52790" y="10925"/>
                </a:lnTo>
                <a:lnTo>
                  <a:pt x="52072" y="11228"/>
                </a:lnTo>
                <a:lnTo>
                  <a:pt x="52072" y="11228"/>
                </a:lnTo>
                <a:lnTo>
                  <a:pt x="51391" y="11530"/>
                </a:lnTo>
                <a:lnTo>
                  <a:pt x="50692" y="11833"/>
                </a:lnTo>
                <a:lnTo>
                  <a:pt x="49293" y="12400"/>
                </a:lnTo>
                <a:lnTo>
                  <a:pt x="48594" y="12702"/>
                </a:lnTo>
                <a:lnTo>
                  <a:pt x="47914" y="13023"/>
                </a:lnTo>
                <a:lnTo>
                  <a:pt x="47573" y="13193"/>
                </a:lnTo>
                <a:lnTo>
                  <a:pt x="47252" y="13382"/>
                </a:lnTo>
                <a:lnTo>
                  <a:pt x="46931" y="13571"/>
                </a:lnTo>
                <a:lnTo>
                  <a:pt x="46610" y="13779"/>
                </a:lnTo>
                <a:lnTo>
                  <a:pt x="46610" y="13779"/>
                </a:lnTo>
                <a:lnTo>
                  <a:pt x="46194" y="14176"/>
                </a:lnTo>
                <a:lnTo>
                  <a:pt x="45778" y="14592"/>
                </a:lnTo>
                <a:lnTo>
                  <a:pt x="44984" y="15424"/>
                </a:lnTo>
                <a:lnTo>
                  <a:pt x="44568" y="15840"/>
                </a:lnTo>
                <a:lnTo>
                  <a:pt x="44152" y="16255"/>
                </a:lnTo>
                <a:lnTo>
                  <a:pt x="43718" y="16633"/>
                </a:lnTo>
                <a:lnTo>
                  <a:pt x="43264" y="16992"/>
                </a:lnTo>
                <a:lnTo>
                  <a:pt x="43264" y="16992"/>
                </a:lnTo>
                <a:lnTo>
                  <a:pt x="42716" y="17389"/>
                </a:lnTo>
                <a:lnTo>
                  <a:pt x="42206" y="17805"/>
                </a:lnTo>
                <a:lnTo>
                  <a:pt x="41185" y="18656"/>
                </a:lnTo>
                <a:lnTo>
                  <a:pt x="40675" y="19072"/>
                </a:lnTo>
                <a:lnTo>
                  <a:pt x="40164" y="19487"/>
                </a:lnTo>
                <a:lnTo>
                  <a:pt x="39616" y="19865"/>
                </a:lnTo>
                <a:lnTo>
                  <a:pt x="39352" y="20035"/>
                </a:lnTo>
                <a:lnTo>
                  <a:pt x="39049" y="20224"/>
                </a:lnTo>
                <a:lnTo>
                  <a:pt x="39049" y="20224"/>
                </a:lnTo>
                <a:lnTo>
                  <a:pt x="38596" y="20451"/>
                </a:lnTo>
                <a:lnTo>
                  <a:pt x="38123" y="20678"/>
                </a:lnTo>
                <a:lnTo>
                  <a:pt x="37632" y="20867"/>
                </a:lnTo>
                <a:lnTo>
                  <a:pt x="37140" y="21056"/>
                </a:lnTo>
                <a:lnTo>
                  <a:pt x="36630" y="21207"/>
                </a:lnTo>
                <a:lnTo>
                  <a:pt x="36139" y="21340"/>
                </a:lnTo>
                <a:lnTo>
                  <a:pt x="35628" y="21472"/>
                </a:lnTo>
                <a:lnTo>
                  <a:pt x="35099" y="21585"/>
                </a:lnTo>
                <a:lnTo>
                  <a:pt x="34589" y="21680"/>
                </a:lnTo>
                <a:lnTo>
                  <a:pt x="34060" y="21755"/>
                </a:lnTo>
                <a:lnTo>
                  <a:pt x="33001" y="21888"/>
                </a:lnTo>
                <a:lnTo>
                  <a:pt x="31962" y="22001"/>
                </a:lnTo>
                <a:lnTo>
                  <a:pt x="30922" y="22077"/>
                </a:lnTo>
                <a:lnTo>
                  <a:pt x="30922" y="22077"/>
                </a:lnTo>
                <a:lnTo>
                  <a:pt x="30582" y="22096"/>
                </a:lnTo>
                <a:lnTo>
                  <a:pt x="30242" y="22077"/>
                </a:lnTo>
                <a:lnTo>
                  <a:pt x="29920" y="22039"/>
                </a:lnTo>
                <a:lnTo>
                  <a:pt x="29580" y="21982"/>
                </a:lnTo>
                <a:lnTo>
                  <a:pt x="29278" y="21907"/>
                </a:lnTo>
                <a:lnTo>
                  <a:pt x="28956" y="21812"/>
                </a:lnTo>
                <a:lnTo>
                  <a:pt x="28654" y="21680"/>
                </a:lnTo>
                <a:lnTo>
                  <a:pt x="28371" y="21547"/>
                </a:lnTo>
                <a:lnTo>
                  <a:pt x="28087" y="21377"/>
                </a:lnTo>
                <a:lnTo>
                  <a:pt x="27822" y="21188"/>
                </a:lnTo>
                <a:lnTo>
                  <a:pt x="27558" y="20999"/>
                </a:lnTo>
                <a:lnTo>
                  <a:pt x="27312" y="20773"/>
                </a:lnTo>
                <a:lnTo>
                  <a:pt x="27085" y="20546"/>
                </a:lnTo>
                <a:lnTo>
                  <a:pt x="26877" y="20281"/>
                </a:lnTo>
                <a:lnTo>
                  <a:pt x="26688" y="19998"/>
                </a:lnTo>
                <a:lnTo>
                  <a:pt x="26518" y="19714"/>
                </a:lnTo>
                <a:lnTo>
                  <a:pt x="26518" y="19714"/>
                </a:lnTo>
                <a:lnTo>
                  <a:pt x="25970" y="19053"/>
                </a:lnTo>
                <a:lnTo>
                  <a:pt x="25441" y="18372"/>
                </a:lnTo>
                <a:lnTo>
                  <a:pt x="24893" y="17692"/>
                </a:lnTo>
                <a:lnTo>
                  <a:pt x="24326" y="17030"/>
                </a:lnTo>
                <a:lnTo>
                  <a:pt x="24023" y="16709"/>
                </a:lnTo>
                <a:lnTo>
                  <a:pt x="23721" y="16407"/>
                </a:lnTo>
                <a:lnTo>
                  <a:pt x="23400" y="16104"/>
                </a:lnTo>
                <a:lnTo>
                  <a:pt x="23060" y="15840"/>
                </a:lnTo>
                <a:lnTo>
                  <a:pt x="22719" y="15594"/>
                </a:lnTo>
                <a:lnTo>
                  <a:pt x="22360" y="15348"/>
                </a:lnTo>
                <a:lnTo>
                  <a:pt x="21982" y="15159"/>
                </a:lnTo>
                <a:lnTo>
                  <a:pt x="21585" y="14970"/>
                </a:lnTo>
                <a:lnTo>
                  <a:pt x="21585" y="14970"/>
                </a:lnTo>
                <a:lnTo>
                  <a:pt x="21358" y="14894"/>
                </a:lnTo>
                <a:lnTo>
                  <a:pt x="21151" y="14838"/>
                </a:lnTo>
                <a:lnTo>
                  <a:pt x="20678" y="14743"/>
                </a:lnTo>
                <a:lnTo>
                  <a:pt x="20224" y="14705"/>
                </a:lnTo>
                <a:lnTo>
                  <a:pt x="19771" y="14668"/>
                </a:lnTo>
                <a:lnTo>
                  <a:pt x="18826" y="14630"/>
                </a:lnTo>
                <a:lnTo>
                  <a:pt x="18372" y="14611"/>
                </a:lnTo>
                <a:lnTo>
                  <a:pt x="17900" y="14554"/>
                </a:lnTo>
                <a:lnTo>
                  <a:pt x="17900" y="14554"/>
                </a:lnTo>
                <a:lnTo>
                  <a:pt x="17616" y="14535"/>
                </a:lnTo>
                <a:lnTo>
                  <a:pt x="17333" y="14479"/>
                </a:lnTo>
                <a:lnTo>
                  <a:pt x="17068" y="14403"/>
                </a:lnTo>
                <a:lnTo>
                  <a:pt x="16822" y="14309"/>
                </a:lnTo>
                <a:lnTo>
                  <a:pt x="16577" y="14195"/>
                </a:lnTo>
                <a:lnTo>
                  <a:pt x="16350" y="14063"/>
                </a:lnTo>
                <a:lnTo>
                  <a:pt x="16142" y="13912"/>
                </a:lnTo>
                <a:lnTo>
                  <a:pt x="15934" y="13742"/>
                </a:lnTo>
                <a:lnTo>
                  <a:pt x="15745" y="13571"/>
                </a:lnTo>
                <a:lnTo>
                  <a:pt x="15556" y="13364"/>
                </a:lnTo>
                <a:lnTo>
                  <a:pt x="15367" y="13156"/>
                </a:lnTo>
                <a:lnTo>
                  <a:pt x="15197" y="12948"/>
                </a:lnTo>
                <a:lnTo>
                  <a:pt x="14895" y="12494"/>
                </a:lnTo>
                <a:lnTo>
                  <a:pt x="14592" y="12022"/>
                </a:lnTo>
                <a:lnTo>
                  <a:pt x="14592" y="12022"/>
                </a:lnTo>
                <a:lnTo>
                  <a:pt x="14365" y="11738"/>
                </a:lnTo>
                <a:lnTo>
                  <a:pt x="14139" y="11473"/>
                </a:lnTo>
                <a:lnTo>
                  <a:pt x="13666" y="10963"/>
                </a:lnTo>
                <a:lnTo>
                  <a:pt x="13175" y="10453"/>
                </a:lnTo>
                <a:lnTo>
                  <a:pt x="12702" y="9924"/>
                </a:lnTo>
                <a:lnTo>
                  <a:pt x="12702" y="9924"/>
                </a:lnTo>
                <a:lnTo>
                  <a:pt x="12437" y="9621"/>
                </a:lnTo>
                <a:lnTo>
                  <a:pt x="12173" y="9338"/>
                </a:lnTo>
                <a:lnTo>
                  <a:pt x="11908" y="9073"/>
                </a:lnTo>
                <a:lnTo>
                  <a:pt x="11644" y="8827"/>
                </a:lnTo>
                <a:lnTo>
                  <a:pt x="11398" y="8620"/>
                </a:lnTo>
                <a:lnTo>
                  <a:pt x="11133" y="8412"/>
                </a:lnTo>
                <a:lnTo>
                  <a:pt x="10623" y="8034"/>
                </a:lnTo>
                <a:lnTo>
                  <a:pt x="10132" y="7712"/>
                </a:lnTo>
                <a:lnTo>
                  <a:pt x="9640" y="7410"/>
                </a:lnTo>
                <a:lnTo>
                  <a:pt x="9187" y="7126"/>
                </a:lnTo>
                <a:lnTo>
                  <a:pt x="8733" y="6824"/>
                </a:lnTo>
                <a:lnTo>
                  <a:pt x="8317" y="6484"/>
                </a:lnTo>
                <a:lnTo>
                  <a:pt x="8128" y="6314"/>
                </a:lnTo>
                <a:lnTo>
                  <a:pt x="7920" y="6125"/>
                </a:lnTo>
                <a:lnTo>
                  <a:pt x="7750" y="5917"/>
                </a:lnTo>
                <a:lnTo>
                  <a:pt x="7561" y="5690"/>
                </a:lnTo>
                <a:lnTo>
                  <a:pt x="7391" y="5463"/>
                </a:lnTo>
                <a:lnTo>
                  <a:pt x="7240" y="5199"/>
                </a:lnTo>
                <a:lnTo>
                  <a:pt x="7089" y="4915"/>
                </a:lnTo>
                <a:lnTo>
                  <a:pt x="6937" y="4594"/>
                </a:lnTo>
                <a:lnTo>
                  <a:pt x="6805" y="4272"/>
                </a:lnTo>
                <a:lnTo>
                  <a:pt x="6692" y="3894"/>
                </a:lnTo>
                <a:lnTo>
                  <a:pt x="6578" y="3497"/>
                </a:lnTo>
                <a:lnTo>
                  <a:pt x="6484" y="3063"/>
                </a:lnTo>
                <a:lnTo>
                  <a:pt x="6389" y="2609"/>
                </a:lnTo>
                <a:lnTo>
                  <a:pt x="6314" y="2099"/>
                </a:lnTo>
                <a:lnTo>
                  <a:pt x="6314" y="2099"/>
                </a:lnTo>
                <a:lnTo>
                  <a:pt x="6370" y="1910"/>
                </a:lnTo>
                <a:lnTo>
                  <a:pt x="6370" y="1815"/>
                </a:lnTo>
                <a:lnTo>
                  <a:pt x="6370" y="1721"/>
                </a:lnTo>
                <a:lnTo>
                  <a:pt x="6352" y="1645"/>
                </a:lnTo>
                <a:lnTo>
                  <a:pt x="6295" y="1607"/>
                </a:lnTo>
                <a:lnTo>
                  <a:pt x="6200" y="1570"/>
                </a:lnTo>
                <a:lnTo>
                  <a:pt x="6087" y="1589"/>
                </a:lnTo>
                <a:lnTo>
                  <a:pt x="6087" y="1589"/>
                </a:lnTo>
                <a:lnTo>
                  <a:pt x="6011" y="1683"/>
                </a:lnTo>
                <a:lnTo>
                  <a:pt x="5955" y="1759"/>
                </a:lnTo>
                <a:lnTo>
                  <a:pt x="5898" y="1853"/>
                </a:lnTo>
                <a:lnTo>
                  <a:pt x="5879" y="1967"/>
                </a:lnTo>
                <a:lnTo>
                  <a:pt x="5860" y="2080"/>
                </a:lnTo>
                <a:lnTo>
                  <a:pt x="5860" y="2174"/>
                </a:lnTo>
                <a:lnTo>
                  <a:pt x="5860" y="2401"/>
                </a:lnTo>
                <a:lnTo>
                  <a:pt x="5898" y="2647"/>
                </a:lnTo>
                <a:lnTo>
                  <a:pt x="5955" y="2874"/>
                </a:lnTo>
                <a:lnTo>
                  <a:pt x="6049" y="3308"/>
                </a:lnTo>
                <a:lnTo>
                  <a:pt x="6049" y="3308"/>
                </a:lnTo>
                <a:lnTo>
                  <a:pt x="6238" y="3932"/>
                </a:lnTo>
                <a:lnTo>
                  <a:pt x="6427" y="4480"/>
                </a:lnTo>
                <a:lnTo>
                  <a:pt x="6635" y="4972"/>
                </a:lnTo>
                <a:lnTo>
                  <a:pt x="6843" y="5406"/>
                </a:lnTo>
                <a:lnTo>
                  <a:pt x="7089" y="5784"/>
                </a:lnTo>
                <a:lnTo>
                  <a:pt x="7334" y="6125"/>
                </a:lnTo>
                <a:lnTo>
                  <a:pt x="7618" y="6446"/>
                </a:lnTo>
                <a:lnTo>
                  <a:pt x="7901" y="6729"/>
                </a:lnTo>
                <a:lnTo>
                  <a:pt x="8204" y="6975"/>
                </a:lnTo>
                <a:lnTo>
                  <a:pt x="8544" y="7240"/>
                </a:lnTo>
                <a:lnTo>
                  <a:pt x="8903" y="7467"/>
                </a:lnTo>
                <a:lnTo>
                  <a:pt x="9281" y="7712"/>
                </a:lnTo>
                <a:lnTo>
                  <a:pt x="10094" y="8242"/>
                </a:lnTo>
                <a:lnTo>
                  <a:pt x="10547" y="8544"/>
                </a:lnTo>
                <a:lnTo>
                  <a:pt x="11039" y="8865"/>
                </a:lnTo>
                <a:lnTo>
                  <a:pt x="11039" y="8865"/>
                </a:lnTo>
                <a:lnTo>
                  <a:pt x="11946" y="9772"/>
                </a:lnTo>
                <a:lnTo>
                  <a:pt x="12834" y="10699"/>
                </a:lnTo>
                <a:lnTo>
                  <a:pt x="13269" y="11190"/>
                </a:lnTo>
                <a:lnTo>
                  <a:pt x="13704" y="11662"/>
                </a:lnTo>
                <a:lnTo>
                  <a:pt x="14120" y="12173"/>
                </a:lnTo>
                <a:lnTo>
                  <a:pt x="14498" y="12683"/>
                </a:lnTo>
                <a:lnTo>
                  <a:pt x="14498" y="12683"/>
                </a:lnTo>
                <a:lnTo>
                  <a:pt x="14630" y="12910"/>
                </a:lnTo>
                <a:lnTo>
                  <a:pt x="14743" y="13118"/>
                </a:lnTo>
                <a:lnTo>
                  <a:pt x="14876" y="13326"/>
                </a:lnTo>
                <a:lnTo>
                  <a:pt x="15008" y="13496"/>
                </a:lnTo>
                <a:lnTo>
                  <a:pt x="15159" y="13666"/>
                </a:lnTo>
                <a:lnTo>
                  <a:pt x="15310" y="13836"/>
                </a:lnTo>
                <a:lnTo>
                  <a:pt x="15462" y="13968"/>
                </a:lnTo>
                <a:lnTo>
                  <a:pt x="15613" y="14101"/>
                </a:lnTo>
                <a:lnTo>
                  <a:pt x="15783" y="14233"/>
                </a:lnTo>
                <a:lnTo>
                  <a:pt x="15953" y="14346"/>
                </a:lnTo>
                <a:lnTo>
                  <a:pt x="16293" y="14535"/>
                </a:lnTo>
                <a:lnTo>
                  <a:pt x="16652" y="14687"/>
                </a:lnTo>
                <a:lnTo>
                  <a:pt x="17030" y="14819"/>
                </a:lnTo>
                <a:lnTo>
                  <a:pt x="17427" y="14913"/>
                </a:lnTo>
                <a:lnTo>
                  <a:pt x="17824" y="14989"/>
                </a:lnTo>
                <a:lnTo>
                  <a:pt x="18240" y="15046"/>
                </a:lnTo>
                <a:lnTo>
                  <a:pt x="18675" y="15083"/>
                </a:lnTo>
                <a:lnTo>
                  <a:pt x="19544" y="15140"/>
                </a:lnTo>
                <a:lnTo>
                  <a:pt x="20451" y="15178"/>
                </a:lnTo>
                <a:lnTo>
                  <a:pt x="20451" y="15178"/>
                </a:lnTo>
                <a:lnTo>
                  <a:pt x="20678" y="15197"/>
                </a:lnTo>
                <a:lnTo>
                  <a:pt x="20905" y="15254"/>
                </a:lnTo>
                <a:lnTo>
                  <a:pt x="21132" y="15310"/>
                </a:lnTo>
                <a:lnTo>
                  <a:pt x="21340" y="15367"/>
                </a:lnTo>
                <a:lnTo>
                  <a:pt x="21547" y="15462"/>
                </a:lnTo>
                <a:lnTo>
                  <a:pt x="21755" y="15537"/>
                </a:lnTo>
                <a:lnTo>
                  <a:pt x="22152" y="15745"/>
                </a:lnTo>
                <a:lnTo>
                  <a:pt x="22530" y="15991"/>
                </a:lnTo>
                <a:lnTo>
                  <a:pt x="22889" y="16255"/>
                </a:lnTo>
                <a:lnTo>
                  <a:pt x="23230" y="16558"/>
                </a:lnTo>
                <a:lnTo>
                  <a:pt x="23551" y="16879"/>
                </a:lnTo>
                <a:lnTo>
                  <a:pt x="23872" y="17219"/>
                </a:lnTo>
                <a:lnTo>
                  <a:pt x="24194" y="17559"/>
                </a:lnTo>
                <a:lnTo>
                  <a:pt x="24779" y="18278"/>
                </a:lnTo>
                <a:lnTo>
                  <a:pt x="25365" y="18996"/>
                </a:lnTo>
                <a:lnTo>
                  <a:pt x="25932" y="19676"/>
                </a:lnTo>
                <a:lnTo>
                  <a:pt x="25932" y="19676"/>
                </a:lnTo>
                <a:lnTo>
                  <a:pt x="26121" y="19979"/>
                </a:lnTo>
                <a:lnTo>
                  <a:pt x="26329" y="20281"/>
                </a:lnTo>
                <a:lnTo>
                  <a:pt x="26537" y="20546"/>
                </a:lnTo>
                <a:lnTo>
                  <a:pt x="26764" y="20810"/>
                </a:lnTo>
                <a:lnTo>
                  <a:pt x="26991" y="21075"/>
                </a:lnTo>
                <a:lnTo>
                  <a:pt x="27255" y="21302"/>
                </a:lnTo>
                <a:lnTo>
                  <a:pt x="27520" y="21529"/>
                </a:lnTo>
                <a:lnTo>
                  <a:pt x="27785" y="21718"/>
                </a:lnTo>
                <a:lnTo>
                  <a:pt x="28087" y="21907"/>
                </a:lnTo>
                <a:lnTo>
                  <a:pt x="28371" y="22058"/>
                </a:lnTo>
                <a:lnTo>
                  <a:pt x="28692" y="22209"/>
                </a:lnTo>
                <a:lnTo>
                  <a:pt x="29013" y="22322"/>
                </a:lnTo>
                <a:lnTo>
                  <a:pt x="29353" y="22398"/>
                </a:lnTo>
                <a:lnTo>
                  <a:pt x="29694" y="22474"/>
                </a:lnTo>
                <a:lnTo>
                  <a:pt x="30034" y="22511"/>
                </a:lnTo>
                <a:lnTo>
                  <a:pt x="30412" y="22511"/>
                </a:lnTo>
                <a:lnTo>
                  <a:pt x="30412" y="22511"/>
                </a:lnTo>
                <a:close/>
                <a:moveTo>
                  <a:pt x="36460" y="17541"/>
                </a:moveTo>
                <a:lnTo>
                  <a:pt x="36460" y="17541"/>
                </a:lnTo>
                <a:lnTo>
                  <a:pt x="36838" y="17503"/>
                </a:lnTo>
                <a:lnTo>
                  <a:pt x="37216" y="17446"/>
                </a:lnTo>
                <a:lnTo>
                  <a:pt x="37575" y="17352"/>
                </a:lnTo>
                <a:lnTo>
                  <a:pt x="37915" y="17238"/>
                </a:lnTo>
                <a:lnTo>
                  <a:pt x="38256" y="17087"/>
                </a:lnTo>
                <a:lnTo>
                  <a:pt x="38596" y="16936"/>
                </a:lnTo>
                <a:lnTo>
                  <a:pt x="38917" y="16766"/>
                </a:lnTo>
                <a:lnTo>
                  <a:pt x="39238" y="16577"/>
                </a:lnTo>
                <a:lnTo>
                  <a:pt x="39560" y="16369"/>
                </a:lnTo>
                <a:lnTo>
                  <a:pt x="39862" y="16142"/>
                </a:lnTo>
                <a:lnTo>
                  <a:pt x="40486" y="15707"/>
                </a:lnTo>
                <a:lnTo>
                  <a:pt x="41658" y="14800"/>
                </a:lnTo>
                <a:lnTo>
                  <a:pt x="41658" y="14800"/>
                </a:lnTo>
                <a:lnTo>
                  <a:pt x="41998" y="14573"/>
                </a:lnTo>
                <a:lnTo>
                  <a:pt x="42338" y="14365"/>
                </a:lnTo>
                <a:lnTo>
                  <a:pt x="42697" y="14176"/>
                </a:lnTo>
                <a:lnTo>
                  <a:pt x="43056" y="13987"/>
                </a:lnTo>
                <a:lnTo>
                  <a:pt x="43434" y="13798"/>
                </a:lnTo>
                <a:lnTo>
                  <a:pt x="43793" y="13609"/>
                </a:lnTo>
                <a:lnTo>
                  <a:pt x="44134" y="13401"/>
                </a:lnTo>
                <a:lnTo>
                  <a:pt x="44474" y="13175"/>
                </a:lnTo>
                <a:lnTo>
                  <a:pt x="44474" y="13175"/>
                </a:lnTo>
                <a:lnTo>
                  <a:pt x="44738" y="12967"/>
                </a:lnTo>
                <a:lnTo>
                  <a:pt x="44984" y="12721"/>
                </a:lnTo>
                <a:lnTo>
                  <a:pt x="45438" y="12192"/>
                </a:lnTo>
                <a:lnTo>
                  <a:pt x="45665" y="11927"/>
                </a:lnTo>
                <a:lnTo>
                  <a:pt x="45910" y="11700"/>
                </a:lnTo>
                <a:lnTo>
                  <a:pt x="46043" y="11587"/>
                </a:lnTo>
                <a:lnTo>
                  <a:pt x="46194" y="11473"/>
                </a:lnTo>
                <a:lnTo>
                  <a:pt x="46345" y="11398"/>
                </a:lnTo>
                <a:lnTo>
                  <a:pt x="46496" y="11303"/>
                </a:lnTo>
                <a:lnTo>
                  <a:pt x="46496" y="11303"/>
                </a:lnTo>
                <a:lnTo>
                  <a:pt x="46742" y="11190"/>
                </a:lnTo>
                <a:lnTo>
                  <a:pt x="46969" y="11095"/>
                </a:lnTo>
                <a:lnTo>
                  <a:pt x="47479" y="10925"/>
                </a:lnTo>
                <a:lnTo>
                  <a:pt x="47970" y="10793"/>
                </a:lnTo>
                <a:lnTo>
                  <a:pt x="48500" y="10699"/>
                </a:lnTo>
                <a:lnTo>
                  <a:pt x="49520" y="10491"/>
                </a:lnTo>
                <a:lnTo>
                  <a:pt x="50031" y="10396"/>
                </a:lnTo>
                <a:lnTo>
                  <a:pt x="50541" y="10264"/>
                </a:lnTo>
                <a:lnTo>
                  <a:pt x="50541" y="10264"/>
                </a:lnTo>
                <a:lnTo>
                  <a:pt x="50994" y="10132"/>
                </a:lnTo>
                <a:lnTo>
                  <a:pt x="51429" y="9980"/>
                </a:lnTo>
                <a:lnTo>
                  <a:pt x="51845" y="9810"/>
                </a:lnTo>
                <a:lnTo>
                  <a:pt x="52261" y="9583"/>
                </a:lnTo>
                <a:lnTo>
                  <a:pt x="52658" y="9357"/>
                </a:lnTo>
                <a:lnTo>
                  <a:pt x="53017" y="9092"/>
                </a:lnTo>
                <a:lnTo>
                  <a:pt x="53376" y="8809"/>
                </a:lnTo>
                <a:lnTo>
                  <a:pt x="53697" y="8487"/>
                </a:lnTo>
                <a:lnTo>
                  <a:pt x="54019" y="8147"/>
                </a:lnTo>
                <a:lnTo>
                  <a:pt x="54283" y="7788"/>
                </a:lnTo>
                <a:lnTo>
                  <a:pt x="54548" y="7410"/>
                </a:lnTo>
                <a:lnTo>
                  <a:pt x="54775" y="7013"/>
                </a:lnTo>
                <a:lnTo>
                  <a:pt x="54964" y="6616"/>
                </a:lnTo>
                <a:lnTo>
                  <a:pt x="55115" y="6181"/>
                </a:lnTo>
                <a:lnTo>
                  <a:pt x="55247" y="5728"/>
                </a:lnTo>
                <a:lnTo>
                  <a:pt x="55323" y="5274"/>
                </a:lnTo>
                <a:lnTo>
                  <a:pt x="55323" y="5274"/>
                </a:lnTo>
                <a:lnTo>
                  <a:pt x="55398" y="5028"/>
                </a:lnTo>
                <a:lnTo>
                  <a:pt x="55493" y="4802"/>
                </a:lnTo>
                <a:lnTo>
                  <a:pt x="55701" y="4367"/>
                </a:lnTo>
                <a:lnTo>
                  <a:pt x="55927" y="3932"/>
                </a:lnTo>
                <a:lnTo>
                  <a:pt x="56154" y="3479"/>
                </a:lnTo>
                <a:lnTo>
                  <a:pt x="56154" y="3479"/>
                </a:lnTo>
                <a:lnTo>
                  <a:pt x="56173" y="3441"/>
                </a:lnTo>
                <a:lnTo>
                  <a:pt x="56173" y="3384"/>
                </a:lnTo>
                <a:lnTo>
                  <a:pt x="56154" y="3308"/>
                </a:lnTo>
                <a:lnTo>
                  <a:pt x="56098" y="3233"/>
                </a:lnTo>
                <a:lnTo>
                  <a:pt x="56022" y="3195"/>
                </a:lnTo>
                <a:lnTo>
                  <a:pt x="55946" y="3176"/>
                </a:lnTo>
                <a:lnTo>
                  <a:pt x="55871" y="3195"/>
                </a:lnTo>
                <a:lnTo>
                  <a:pt x="55795" y="3233"/>
                </a:lnTo>
                <a:lnTo>
                  <a:pt x="55738" y="3308"/>
                </a:lnTo>
                <a:lnTo>
                  <a:pt x="55738" y="3308"/>
                </a:lnTo>
                <a:lnTo>
                  <a:pt x="55512" y="3705"/>
                </a:lnTo>
                <a:lnTo>
                  <a:pt x="55323" y="4102"/>
                </a:lnTo>
                <a:lnTo>
                  <a:pt x="55171" y="4499"/>
                </a:lnTo>
                <a:lnTo>
                  <a:pt x="55020" y="4877"/>
                </a:lnTo>
                <a:lnTo>
                  <a:pt x="54775" y="5614"/>
                </a:lnTo>
                <a:lnTo>
                  <a:pt x="54529" y="6333"/>
                </a:lnTo>
                <a:lnTo>
                  <a:pt x="54397" y="6673"/>
                </a:lnTo>
                <a:lnTo>
                  <a:pt x="54245" y="7013"/>
                </a:lnTo>
                <a:lnTo>
                  <a:pt x="54056" y="7353"/>
                </a:lnTo>
                <a:lnTo>
                  <a:pt x="53848" y="7674"/>
                </a:lnTo>
                <a:lnTo>
                  <a:pt x="53584" y="7996"/>
                </a:lnTo>
                <a:lnTo>
                  <a:pt x="53281" y="8317"/>
                </a:lnTo>
                <a:lnTo>
                  <a:pt x="52922" y="8620"/>
                </a:lnTo>
                <a:lnTo>
                  <a:pt x="52506" y="8922"/>
                </a:lnTo>
                <a:lnTo>
                  <a:pt x="52506" y="8922"/>
                </a:lnTo>
                <a:lnTo>
                  <a:pt x="52166" y="9130"/>
                </a:lnTo>
                <a:lnTo>
                  <a:pt x="51826" y="9319"/>
                </a:lnTo>
                <a:lnTo>
                  <a:pt x="51467" y="9470"/>
                </a:lnTo>
                <a:lnTo>
                  <a:pt x="51089" y="9621"/>
                </a:lnTo>
                <a:lnTo>
                  <a:pt x="50730" y="9735"/>
                </a:lnTo>
                <a:lnTo>
                  <a:pt x="50352" y="9829"/>
                </a:lnTo>
                <a:lnTo>
                  <a:pt x="49577" y="10018"/>
                </a:lnTo>
                <a:lnTo>
                  <a:pt x="48802" y="10169"/>
                </a:lnTo>
                <a:lnTo>
                  <a:pt x="48027" y="10339"/>
                </a:lnTo>
                <a:lnTo>
                  <a:pt x="47649" y="10434"/>
                </a:lnTo>
                <a:lnTo>
                  <a:pt x="47252" y="10528"/>
                </a:lnTo>
                <a:lnTo>
                  <a:pt x="46893" y="10661"/>
                </a:lnTo>
                <a:lnTo>
                  <a:pt x="46515" y="10793"/>
                </a:lnTo>
                <a:lnTo>
                  <a:pt x="46515" y="10793"/>
                </a:lnTo>
                <a:lnTo>
                  <a:pt x="46307" y="10888"/>
                </a:lnTo>
                <a:lnTo>
                  <a:pt x="46099" y="11001"/>
                </a:lnTo>
                <a:lnTo>
                  <a:pt x="45891" y="11133"/>
                </a:lnTo>
                <a:lnTo>
                  <a:pt x="45721" y="11284"/>
                </a:lnTo>
                <a:lnTo>
                  <a:pt x="45532" y="11436"/>
                </a:lnTo>
                <a:lnTo>
                  <a:pt x="45381" y="11606"/>
                </a:lnTo>
                <a:lnTo>
                  <a:pt x="45060" y="11946"/>
                </a:lnTo>
                <a:lnTo>
                  <a:pt x="44738" y="12305"/>
                </a:lnTo>
                <a:lnTo>
                  <a:pt x="44398" y="12645"/>
                </a:lnTo>
                <a:lnTo>
                  <a:pt x="44228" y="12797"/>
                </a:lnTo>
                <a:lnTo>
                  <a:pt x="44039" y="12948"/>
                </a:lnTo>
                <a:lnTo>
                  <a:pt x="43850" y="13080"/>
                </a:lnTo>
                <a:lnTo>
                  <a:pt x="43642" y="13193"/>
                </a:lnTo>
                <a:lnTo>
                  <a:pt x="43642" y="13193"/>
                </a:lnTo>
                <a:lnTo>
                  <a:pt x="43264" y="13345"/>
                </a:lnTo>
                <a:lnTo>
                  <a:pt x="42924" y="13515"/>
                </a:lnTo>
                <a:lnTo>
                  <a:pt x="42565" y="13704"/>
                </a:lnTo>
                <a:lnTo>
                  <a:pt x="42225" y="13912"/>
                </a:lnTo>
                <a:lnTo>
                  <a:pt x="41903" y="14120"/>
                </a:lnTo>
                <a:lnTo>
                  <a:pt x="41582" y="14346"/>
                </a:lnTo>
                <a:lnTo>
                  <a:pt x="40939" y="14800"/>
                </a:lnTo>
                <a:lnTo>
                  <a:pt x="40316" y="15272"/>
                </a:lnTo>
                <a:lnTo>
                  <a:pt x="39673" y="15726"/>
                </a:lnTo>
                <a:lnTo>
                  <a:pt x="39352" y="15953"/>
                </a:lnTo>
                <a:lnTo>
                  <a:pt x="39012" y="16161"/>
                </a:lnTo>
                <a:lnTo>
                  <a:pt x="38690" y="16350"/>
                </a:lnTo>
                <a:lnTo>
                  <a:pt x="38331" y="16539"/>
                </a:lnTo>
                <a:lnTo>
                  <a:pt x="38331" y="16539"/>
                </a:lnTo>
                <a:lnTo>
                  <a:pt x="38067" y="16671"/>
                </a:lnTo>
                <a:lnTo>
                  <a:pt x="37783" y="16803"/>
                </a:lnTo>
                <a:lnTo>
                  <a:pt x="37518" y="16898"/>
                </a:lnTo>
                <a:lnTo>
                  <a:pt x="37254" y="16974"/>
                </a:lnTo>
                <a:lnTo>
                  <a:pt x="36970" y="17030"/>
                </a:lnTo>
                <a:lnTo>
                  <a:pt x="36706" y="17068"/>
                </a:lnTo>
                <a:lnTo>
                  <a:pt x="36441" y="17087"/>
                </a:lnTo>
                <a:lnTo>
                  <a:pt x="36158" y="17087"/>
                </a:lnTo>
                <a:lnTo>
                  <a:pt x="35893" y="17068"/>
                </a:lnTo>
                <a:lnTo>
                  <a:pt x="35628" y="17030"/>
                </a:lnTo>
                <a:lnTo>
                  <a:pt x="35345" y="16992"/>
                </a:lnTo>
                <a:lnTo>
                  <a:pt x="35080" y="16936"/>
                </a:lnTo>
                <a:lnTo>
                  <a:pt x="34551" y="16785"/>
                </a:lnTo>
                <a:lnTo>
                  <a:pt x="34003" y="16577"/>
                </a:lnTo>
                <a:lnTo>
                  <a:pt x="33474" y="16350"/>
                </a:lnTo>
                <a:lnTo>
                  <a:pt x="32944" y="16104"/>
                </a:lnTo>
                <a:lnTo>
                  <a:pt x="32434" y="15840"/>
                </a:lnTo>
                <a:lnTo>
                  <a:pt x="31905" y="15556"/>
                </a:lnTo>
                <a:lnTo>
                  <a:pt x="30903" y="15008"/>
                </a:lnTo>
                <a:lnTo>
                  <a:pt x="30393" y="14762"/>
                </a:lnTo>
                <a:lnTo>
                  <a:pt x="29902" y="14535"/>
                </a:lnTo>
                <a:lnTo>
                  <a:pt x="29902" y="14535"/>
                </a:lnTo>
                <a:lnTo>
                  <a:pt x="28956" y="14195"/>
                </a:lnTo>
                <a:lnTo>
                  <a:pt x="28484" y="14006"/>
                </a:lnTo>
                <a:lnTo>
                  <a:pt x="28011" y="13817"/>
                </a:lnTo>
                <a:lnTo>
                  <a:pt x="27558" y="13609"/>
                </a:lnTo>
                <a:lnTo>
                  <a:pt x="27104" y="13401"/>
                </a:lnTo>
                <a:lnTo>
                  <a:pt x="26651" y="13137"/>
                </a:lnTo>
                <a:lnTo>
                  <a:pt x="26235" y="12872"/>
                </a:lnTo>
                <a:lnTo>
                  <a:pt x="26235" y="12872"/>
                </a:lnTo>
                <a:lnTo>
                  <a:pt x="26008" y="12778"/>
                </a:lnTo>
                <a:lnTo>
                  <a:pt x="25781" y="12721"/>
                </a:lnTo>
                <a:lnTo>
                  <a:pt x="25309" y="12626"/>
                </a:lnTo>
                <a:lnTo>
                  <a:pt x="24836" y="12532"/>
                </a:lnTo>
                <a:lnTo>
                  <a:pt x="24609" y="12475"/>
                </a:lnTo>
                <a:lnTo>
                  <a:pt x="24383" y="12400"/>
                </a:lnTo>
                <a:lnTo>
                  <a:pt x="24383" y="12400"/>
                </a:lnTo>
                <a:lnTo>
                  <a:pt x="24137" y="12305"/>
                </a:lnTo>
                <a:lnTo>
                  <a:pt x="23910" y="12192"/>
                </a:lnTo>
                <a:lnTo>
                  <a:pt x="23475" y="11965"/>
                </a:lnTo>
                <a:lnTo>
                  <a:pt x="23041" y="11700"/>
                </a:lnTo>
                <a:lnTo>
                  <a:pt x="22814" y="11587"/>
                </a:lnTo>
                <a:lnTo>
                  <a:pt x="22587" y="11473"/>
                </a:lnTo>
                <a:lnTo>
                  <a:pt x="22587" y="11473"/>
                </a:lnTo>
                <a:lnTo>
                  <a:pt x="21850" y="11190"/>
                </a:lnTo>
                <a:lnTo>
                  <a:pt x="21094" y="10906"/>
                </a:lnTo>
                <a:lnTo>
                  <a:pt x="20338" y="10661"/>
                </a:lnTo>
                <a:lnTo>
                  <a:pt x="19960" y="10547"/>
                </a:lnTo>
                <a:lnTo>
                  <a:pt x="19563" y="10434"/>
                </a:lnTo>
                <a:lnTo>
                  <a:pt x="19563" y="10434"/>
                </a:lnTo>
                <a:lnTo>
                  <a:pt x="19128" y="10358"/>
                </a:lnTo>
                <a:lnTo>
                  <a:pt x="18675" y="10283"/>
                </a:lnTo>
                <a:lnTo>
                  <a:pt x="17767" y="10150"/>
                </a:lnTo>
                <a:lnTo>
                  <a:pt x="17333" y="10056"/>
                </a:lnTo>
                <a:lnTo>
                  <a:pt x="16879" y="9961"/>
                </a:lnTo>
                <a:lnTo>
                  <a:pt x="16444" y="9848"/>
                </a:lnTo>
                <a:lnTo>
                  <a:pt x="16010" y="9697"/>
                </a:lnTo>
                <a:lnTo>
                  <a:pt x="16010" y="9697"/>
                </a:lnTo>
                <a:lnTo>
                  <a:pt x="15707" y="9565"/>
                </a:lnTo>
                <a:lnTo>
                  <a:pt x="15405" y="9413"/>
                </a:lnTo>
                <a:lnTo>
                  <a:pt x="14819" y="9092"/>
                </a:lnTo>
                <a:lnTo>
                  <a:pt x="14252" y="8733"/>
                </a:lnTo>
                <a:lnTo>
                  <a:pt x="13685" y="8393"/>
                </a:lnTo>
                <a:lnTo>
                  <a:pt x="13685" y="8393"/>
                </a:lnTo>
                <a:lnTo>
                  <a:pt x="12759" y="7863"/>
                </a:lnTo>
                <a:lnTo>
                  <a:pt x="12305" y="7580"/>
                </a:lnTo>
                <a:lnTo>
                  <a:pt x="11852" y="7296"/>
                </a:lnTo>
                <a:lnTo>
                  <a:pt x="11417" y="6975"/>
                </a:lnTo>
                <a:lnTo>
                  <a:pt x="11020" y="6635"/>
                </a:lnTo>
                <a:lnTo>
                  <a:pt x="10831" y="6446"/>
                </a:lnTo>
                <a:lnTo>
                  <a:pt x="10642" y="6257"/>
                </a:lnTo>
                <a:lnTo>
                  <a:pt x="10472" y="6049"/>
                </a:lnTo>
                <a:lnTo>
                  <a:pt x="10302" y="5841"/>
                </a:lnTo>
                <a:lnTo>
                  <a:pt x="10302" y="5841"/>
                </a:lnTo>
                <a:lnTo>
                  <a:pt x="10132" y="5539"/>
                </a:lnTo>
                <a:lnTo>
                  <a:pt x="9999" y="5217"/>
                </a:lnTo>
                <a:lnTo>
                  <a:pt x="9867" y="4896"/>
                </a:lnTo>
                <a:lnTo>
                  <a:pt x="9772" y="4556"/>
                </a:lnTo>
                <a:lnTo>
                  <a:pt x="9697" y="4216"/>
                </a:lnTo>
                <a:lnTo>
                  <a:pt x="9659" y="3857"/>
                </a:lnTo>
                <a:lnTo>
                  <a:pt x="9621" y="3497"/>
                </a:lnTo>
                <a:lnTo>
                  <a:pt x="9621" y="3138"/>
                </a:lnTo>
                <a:lnTo>
                  <a:pt x="9640" y="2779"/>
                </a:lnTo>
                <a:lnTo>
                  <a:pt x="9697" y="2420"/>
                </a:lnTo>
                <a:lnTo>
                  <a:pt x="9754" y="2061"/>
                </a:lnTo>
                <a:lnTo>
                  <a:pt x="9848" y="1721"/>
                </a:lnTo>
                <a:lnTo>
                  <a:pt x="9961" y="1400"/>
                </a:lnTo>
                <a:lnTo>
                  <a:pt x="10094" y="1059"/>
                </a:lnTo>
                <a:lnTo>
                  <a:pt x="10245" y="757"/>
                </a:lnTo>
                <a:lnTo>
                  <a:pt x="10434" y="473"/>
                </a:lnTo>
                <a:lnTo>
                  <a:pt x="10434" y="473"/>
                </a:lnTo>
                <a:lnTo>
                  <a:pt x="10566" y="492"/>
                </a:lnTo>
                <a:lnTo>
                  <a:pt x="10661" y="492"/>
                </a:lnTo>
                <a:lnTo>
                  <a:pt x="10736" y="454"/>
                </a:lnTo>
                <a:lnTo>
                  <a:pt x="10774" y="417"/>
                </a:lnTo>
                <a:lnTo>
                  <a:pt x="10793" y="360"/>
                </a:lnTo>
                <a:lnTo>
                  <a:pt x="10793" y="284"/>
                </a:lnTo>
                <a:lnTo>
                  <a:pt x="10774" y="209"/>
                </a:lnTo>
                <a:lnTo>
                  <a:pt x="10736" y="152"/>
                </a:lnTo>
                <a:lnTo>
                  <a:pt x="10680" y="76"/>
                </a:lnTo>
                <a:lnTo>
                  <a:pt x="10604" y="39"/>
                </a:lnTo>
                <a:lnTo>
                  <a:pt x="10510" y="1"/>
                </a:lnTo>
                <a:lnTo>
                  <a:pt x="10415" y="1"/>
                </a:lnTo>
                <a:lnTo>
                  <a:pt x="10321" y="20"/>
                </a:lnTo>
                <a:lnTo>
                  <a:pt x="10207" y="58"/>
                </a:lnTo>
                <a:lnTo>
                  <a:pt x="10094" y="152"/>
                </a:lnTo>
                <a:lnTo>
                  <a:pt x="9980" y="284"/>
                </a:lnTo>
                <a:lnTo>
                  <a:pt x="9980" y="284"/>
                </a:lnTo>
                <a:lnTo>
                  <a:pt x="9791" y="625"/>
                </a:lnTo>
                <a:lnTo>
                  <a:pt x="9640" y="965"/>
                </a:lnTo>
                <a:lnTo>
                  <a:pt x="9508" y="1343"/>
                </a:lnTo>
                <a:lnTo>
                  <a:pt x="9394" y="1702"/>
                </a:lnTo>
                <a:lnTo>
                  <a:pt x="9300" y="2080"/>
                </a:lnTo>
                <a:lnTo>
                  <a:pt x="9243" y="2458"/>
                </a:lnTo>
                <a:lnTo>
                  <a:pt x="9187" y="2855"/>
                </a:lnTo>
                <a:lnTo>
                  <a:pt x="9168" y="3252"/>
                </a:lnTo>
                <a:lnTo>
                  <a:pt x="9187" y="3630"/>
                </a:lnTo>
                <a:lnTo>
                  <a:pt x="9205" y="4027"/>
                </a:lnTo>
                <a:lnTo>
                  <a:pt x="9262" y="4405"/>
                </a:lnTo>
                <a:lnTo>
                  <a:pt x="9357" y="4783"/>
                </a:lnTo>
                <a:lnTo>
                  <a:pt x="9470" y="5142"/>
                </a:lnTo>
                <a:lnTo>
                  <a:pt x="9621" y="5501"/>
                </a:lnTo>
                <a:lnTo>
                  <a:pt x="9791" y="5841"/>
                </a:lnTo>
                <a:lnTo>
                  <a:pt x="9980" y="6162"/>
                </a:lnTo>
                <a:lnTo>
                  <a:pt x="9980" y="6162"/>
                </a:lnTo>
                <a:lnTo>
                  <a:pt x="10264" y="6503"/>
                </a:lnTo>
                <a:lnTo>
                  <a:pt x="10547" y="6824"/>
                </a:lnTo>
                <a:lnTo>
                  <a:pt x="10869" y="7107"/>
                </a:lnTo>
                <a:lnTo>
                  <a:pt x="11209" y="7391"/>
                </a:lnTo>
                <a:lnTo>
                  <a:pt x="11568" y="7637"/>
                </a:lnTo>
                <a:lnTo>
                  <a:pt x="11927" y="7882"/>
                </a:lnTo>
                <a:lnTo>
                  <a:pt x="12664" y="8336"/>
                </a:lnTo>
                <a:lnTo>
                  <a:pt x="12664" y="8336"/>
                </a:lnTo>
                <a:lnTo>
                  <a:pt x="13099" y="8582"/>
                </a:lnTo>
                <a:lnTo>
                  <a:pt x="13534" y="8846"/>
                </a:lnTo>
                <a:lnTo>
                  <a:pt x="14403" y="9376"/>
                </a:lnTo>
                <a:lnTo>
                  <a:pt x="14838" y="9621"/>
                </a:lnTo>
                <a:lnTo>
                  <a:pt x="15291" y="9867"/>
                </a:lnTo>
                <a:lnTo>
                  <a:pt x="15745" y="10075"/>
                </a:lnTo>
                <a:lnTo>
                  <a:pt x="16218" y="10245"/>
                </a:lnTo>
                <a:lnTo>
                  <a:pt x="16218" y="10245"/>
                </a:lnTo>
                <a:lnTo>
                  <a:pt x="16898" y="10415"/>
                </a:lnTo>
                <a:lnTo>
                  <a:pt x="17578" y="10547"/>
                </a:lnTo>
                <a:lnTo>
                  <a:pt x="18958" y="10812"/>
                </a:lnTo>
                <a:lnTo>
                  <a:pt x="19639" y="10944"/>
                </a:lnTo>
                <a:lnTo>
                  <a:pt x="20300" y="11114"/>
                </a:lnTo>
                <a:lnTo>
                  <a:pt x="20640" y="11209"/>
                </a:lnTo>
                <a:lnTo>
                  <a:pt x="20962" y="11322"/>
                </a:lnTo>
                <a:lnTo>
                  <a:pt x="21302" y="11436"/>
                </a:lnTo>
                <a:lnTo>
                  <a:pt x="21623" y="11568"/>
                </a:lnTo>
                <a:lnTo>
                  <a:pt x="21623" y="11568"/>
                </a:lnTo>
                <a:lnTo>
                  <a:pt x="21944" y="11681"/>
                </a:lnTo>
                <a:lnTo>
                  <a:pt x="22247" y="11814"/>
                </a:lnTo>
                <a:lnTo>
                  <a:pt x="22549" y="11965"/>
                </a:lnTo>
                <a:lnTo>
                  <a:pt x="22833" y="12116"/>
                </a:lnTo>
                <a:lnTo>
                  <a:pt x="23419" y="12437"/>
                </a:lnTo>
                <a:lnTo>
                  <a:pt x="23721" y="12608"/>
                </a:lnTo>
                <a:lnTo>
                  <a:pt x="24023" y="12740"/>
                </a:lnTo>
                <a:lnTo>
                  <a:pt x="24023" y="12740"/>
                </a:lnTo>
                <a:lnTo>
                  <a:pt x="24250" y="12834"/>
                </a:lnTo>
                <a:lnTo>
                  <a:pt x="24477" y="12891"/>
                </a:lnTo>
                <a:lnTo>
                  <a:pt x="24931" y="13004"/>
                </a:lnTo>
                <a:lnTo>
                  <a:pt x="25403" y="13099"/>
                </a:lnTo>
                <a:lnTo>
                  <a:pt x="25857" y="13212"/>
                </a:lnTo>
                <a:lnTo>
                  <a:pt x="25857" y="13212"/>
                </a:lnTo>
                <a:lnTo>
                  <a:pt x="26084" y="13307"/>
                </a:lnTo>
                <a:lnTo>
                  <a:pt x="26310" y="13420"/>
                </a:lnTo>
                <a:lnTo>
                  <a:pt x="26726" y="13685"/>
                </a:lnTo>
                <a:lnTo>
                  <a:pt x="27161" y="13949"/>
                </a:lnTo>
                <a:lnTo>
                  <a:pt x="27369" y="14063"/>
                </a:lnTo>
                <a:lnTo>
                  <a:pt x="27596" y="14157"/>
                </a:lnTo>
                <a:lnTo>
                  <a:pt x="27596" y="14157"/>
                </a:lnTo>
                <a:lnTo>
                  <a:pt x="27898" y="14290"/>
                </a:lnTo>
                <a:lnTo>
                  <a:pt x="28200" y="14403"/>
                </a:lnTo>
                <a:lnTo>
                  <a:pt x="28824" y="14611"/>
                </a:lnTo>
                <a:lnTo>
                  <a:pt x="29429" y="14819"/>
                </a:lnTo>
                <a:lnTo>
                  <a:pt x="29731" y="14951"/>
                </a:lnTo>
                <a:lnTo>
                  <a:pt x="30015" y="15083"/>
                </a:lnTo>
                <a:lnTo>
                  <a:pt x="30015" y="15083"/>
                </a:lnTo>
                <a:lnTo>
                  <a:pt x="30790" y="15480"/>
                </a:lnTo>
                <a:lnTo>
                  <a:pt x="31565" y="15896"/>
                </a:lnTo>
                <a:lnTo>
                  <a:pt x="32340" y="16293"/>
                </a:lnTo>
                <a:lnTo>
                  <a:pt x="33115" y="16690"/>
                </a:lnTo>
                <a:lnTo>
                  <a:pt x="33530" y="16860"/>
                </a:lnTo>
                <a:lnTo>
                  <a:pt x="33927" y="17030"/>
                </a:lnTo>
                <a:lnTo>
                  <a:pt x="34343" y="17181"/>
                </a:lnTo>
                <a:lnTo>
                  <a:pt x="34759" y="17295"/>
                </a:lnTo>
                <a:lnTo>
                  <a:pt x="35175" y="17408"/>
                </a:lnTo>
                <a:lnTo>
                  <a:pt x="35591" y="17484"/>
                </a:lnTo>
                <a:lnTo>
                  <a:pt x="36025" y="17522"/>
                </a:lnTo>
                <a:lnTo>
                  <a:pt x="36460" y="17541"/>
                </a:lnTo>
                <a:lnTo>
                  <a:pt x="36460" y="17541"/>
                </a:lnTo>
                <a:close/>
                <a:moveTo>
                  <a:pt x="36063" y="15008"/>
                </a:moveTo>
                <a:lnTo>
                  <a:pt x="36063" y="15008"/>
                </a:lnTo>
                <a:lnTo>
                  <a:pt x="36441" y="15008"/>
                </a:lnTo>
                <a:lnTo>
                  <a:pt x="36819" y="14989"/>
                </a:lnTo>
                <a:lnTo>
                  <a:pt x="37178" y="14951"/>
                </a:lnTo>
                <a:lnTo>
                  <a:pt x="37518" y="14894"/>
                </a:lnTo>
                <a:lnTo>
                  <a:pt x="37859" y="14819"/>
                </a:lnTo>
                <a:lnTo>
                  <a:pt x="38180" y="14724"/>
                </a:lnTo>
                <a:lnTo>
                  <a:pt x="38482" y="14611"/>
                </a:lnTo>
                <a:lnTo>
                  <a:pt x="38785" y="14479"/>
                </a:lnTo>
                <a:lnTo>
                  <a:pt x="39087" y="14309"/>
                </a:lnTo>
                <a:lnTo>
                  <a:pt x="39371" y="14138"/>
                </a:lnTo>
                <a:lnTo>
                  <a:pt x="39635" y="13949"/>
                </a:lnTo>
                <a:lnTo>
                  <a:pt x="39900" y="13723"/>
                </a:lnTo>
                <a:lnTo>
                  <a:pt x="40164" y="13496"/>
                </a:lnTo>
                <a:lnTo>
                  <a:pt x="40410" y="13231"/>
                </a:lnTo>
                <a:lnTo>
                  <a:pt x="40637" y="12948"/>
                </a:lnTo>
                <a:lnTo>
                  <a:pt x="40883" y="12645"/>
                </a:lnTo>
                <a:lnTo>
                  <a:pt x="40883" y="12645"/>
                </a:lnTo>
                <a:lnTo>
                  <a:pt x="41374" y="12230"/>
                </a:lnTo>
                <a:lnTo>
                  <a:pt x="41866" y="11814"/>
                </a:lnTo>
                <a:lnTo>
                  <a:pt x="42811" y="10925"/>
                </a:lnTo>
                <a:lnTo>
                  <a:pt x="43283" y="10472"/>
                </a:lnTo>
                <a:lnTo>
                  <a:pt x="43756" y="10037"/>
                </a:lnTo>
                <a:lnTo>
                  <a:pt x="44247" y="9621"/>
                </a:lnTo>
                <a:lnTo>
                  <a:pt x="44757" y="9205"/>
                </a:lnTo>
                <a:lnTo>
                  <a:pt x="44757" y="9205"/>
                </a:lnTo>
                <a:lnTo>
                  <a:pt x="45003" y="9016"/>
                </a:lnTo>
                <a:lnTo>
                  <a:pt x="45268" y="8827"/>
                </a:lnTo>
                <a:lnTo>
                  <a:pt x="45532" y="8657"/>
                </a:lnTo>
                <a:lnTo>
                  <a:pt x="45816" y="8506"/>
                </a:lnTo>
                <a:lnTo>
                  <a:pt x="46099" y="8374"/>
                </a:lnTo>
                <a:lnTo>
                  <a:pt x="46402" y="8260"/>
                </a:lnTo>
                <a:lnTo>
                  <a:pt x="46988" y="8053"/>
                </a:lnTo>
                <a:lnTo>
                  <a:pt x="47611" y="7863"/>
                </a:lnTo>
                <a:lnTo>
                  <a:pt x="48216" y="7712"/>
                </a:lnTo>
                <a:lnTo>
                  <a:pt x="49445" y="7410"/>
                </a:lnTo>
                <a:lnTo>
                  <a:pt x="50049" y="7259"/>
                </a:lnTo>
                <a:lnTo>
                  <a:pt x="50635" y="7070"/>
                </a:lnTo>
                <a:lnTo>
                  <a:pt x="50919" y="6975"/>
                </a:lnTo>
                <a:lnTo>
                  <a:pt x="51202" y="6862"/>
                </a:lnTo>
                <a:lnTo>
                  <a:pt x="51467" y="6729"/>
                </a:lnTo>
                <a:lnTo>
                  <a:pt x="51732" y="6597"/>
                </a:lnTo>
                <a:lnTo>
                  <a:pt x="51977" y="6427"/>
                </a:lnTo>
                <a:lnTo>
                  <a:pt x="52223" y="6257"/>
                </a:lnTo>
                <a:lnTo>
                  <a:pt x="52469" y="6068"/>
                </a:lnTo>
                <a:lnTo>
                  <a:pt x="52677" y="5860"/>
                </a:lnTo>
                <a:lnTo>
                  <a:pt x="52884" y="5633"/>
                </a:lnTo>
                <a:lnTo>
                  <a:pt x="53092" y="5388"/>
                </a:lnTo>
                <a:lnTo>
                  <a:pt x="53263" y="5104"/>
                </a:lnTo>
                <a:lnTo>
                  <a:pt x="53433" y="4821"/>
                </a:lnTo>
                <a:lnTo>
                  <a:pt x="53433" y="4821"/>
                </a:lnTo>
                <a:lnTo>
                  <a:pt x="53697" y="4272"/>
                </a:lnTo>
                <a:lnTo>
                  <a:pt x="53905" y="3857"/>
                </a:lnTo>
                <a:lnTo>
                  <a:pt x="54094" y="3422"/>
                </a:lnTo>
                <a:lnTo>
                  <a:pt x="54264" y="3006"/>
                </a:lnTo>
                <a:lnTo>
                  <a:pt x="54321" y="2817"/>
                </a:lnTo>
                <a:lnTo>
                  <a:pt x="54359" y="2628"/>
                </a:lnTo>
                <a:lnTo>
                  <a:pt x="54378" y="2477"/>
                </a:lnTo>
                <a:lnTo>
                  <a:pt x="54359" y="2345"/>
                </a:lnTo>
                <a:lnTo>
                  <a:pt x="54340" y="2288"/>
                </a:lnTo>
                <a:lnTo>
                  <a:pt x="54321" y="2250"/>
                </a:lnTo>
                <a:lnTo>
                  <a:pt x="54283" y="2212"/>
                </a:lnTo>
                <a:lnTo>
                  <a:pt x="54226" y="2193"/>
                </a:lnTo>
                <a:lnTo>
                  <a:pt x="54226" y="2193"/>
                </a:lnTo>
                <a:lnTo>
                  <a:pt x="54151" y="2193"/>
                </a:lnTo>
                <a:lnTo>
                  <a:pt x="54056" y="2212"/>
                </a:lnTo>
                <a:lnTo>
                  <a:pt x="54000" y="2269"/>
                </a:lnTo>
                <a:lnTo>
                  <a:pt x="53962" y="2345"/>
                </a:lnTo>
                <a:lnTo>
                  <a:pt x="53962" y="2345"/>
                </a:lnTo>
                <a:lnTo>
                  <a:pt x="53830" y="2760"/>
                </a:lnTo>
                <a:lnTo>
                  <a:pt x="53678" y="3176"/>
                </a:lnTo>
                <a:lnTo>
                  <a:pt x="53527" y="3573"/>
                </a:lnTo>
                <a:lnTo>
                  <a:pt x="53357" y="3970"/>
                </a:lnTo>
                <a:lnTo>
                  <a:pt x="53168" y="4367"/>
                </a:lnTo>
                <a:lnTo>
                  <a:pt x="52941" y="4745"/>
                </a:lnTo>
                <a:lnTo>
                  <a:pt x="52714" y="5104"/>
                </a:lnTo>
                <a:lnTo>
                  <a:pt x="52450" y="5444"/>
                </a:lnTo>
                <a:lnTo>
                  <a:pt x="52450" y="5444"/>
                </a:lnTo>
                <a:lnTo>
                  <a:pt x="52242" y="5652"/>
                </a:lnTo>
                <a:lnTo>
                  <a:pt x="52015" y="5841"/>
                </a:lnTo>
                <a:lnTo>
                  <a:pt x="51788" y="6011"/>
                </a:lnTo>
                <a:lnTo>
                  <a:pt x="51543" y="6181"/>
                </a:lnTo>
                <a:lnTo>
                  <a:pt x="51297" y="6314"/>
                </a:lnTo>
                <a:lnTo>
                  <a:pt x="51051" y="6427"/>
                </a:lnTo>
                <a:lnTo>
                  <a:pt x="50787" y="6540"/>
                </a:lnTo>
                <a:lnTo>
                  <a:pt x="50522" y="6635"/>
                </a:lnTo>
                <a:lnTo>
                  <a:pt x="49974" y="6824"/>
                </a:lnTo>
                <a:lnTo>
                  <a:pt x="49388" y="6975"/>
                </a:lnTo>
                <a:lnTo>
                  <a:pt x="48197" y="7240"/>
                </a:lnTo>
                <a:lnTo>
                  <a:pt x="47555" y="7410"/>
                </a:lnTo>
                <a:lnTo>
                  <a:pt x="46931" y="7599"/>
                </a:lnTo>
                <a:lnTo>
                  <a:pt x="46610" y="7712"/>
                </a:lnTo>
                <a:lnTo>
                  <a:pt x="46288" y="7826"/>
                </a:lnTo>
                <a:lnTo>
                  <a:pt x="45948" y="7977"/>
                </a:lnTo>
                <a:lnTo>
                  <a:pt x="45627" y="8128"/>
                </a:lnTo>
                <a:lnTo>
                  <a:pt x="45305" y="8298"/>
                </a:lnTo>
                <a:lnTo>
                  <a:pt x="44965" y="8487"/>
                </a:lnTo>
                <a:lnTo>
                  <a:pt x="44644" y="8695"/>
                </a:lnTo>
                <a:lnTo>
                  <a:pt x="44323" y="8922"/>
                </a:lnTo>
                <a:lnTo>
                  <a:pt x="43982" y="9187"/>
                </a:lnTo>
                <a:lnTo>
                  <a:pt x="43661" y="9470"/>
                </a:lnTo>
                <a:lnTo>
                  <a:pt x="43340" y="9772"/>
                </a:lnTo>
                <a:lnTo>
                  <a:pt x="43018" y="10132"/>
                </a:lnTo>
                <a:lnTo>
                  <a:pt x="43018" y="10132"/>
                </a:lnTo>
                <a:lnTo>
                  <a:pt x="42773" y="10377"/>
                </a:lnTo>
                <a:lnTo>
                  <a:pt x="42508" y="10623"/>
                </a:lnTo>
                <a:lnTo>
                  <a:pt x="41979" y="11095"/>
                </a:lnTo>
                <a:lnTo>
                  <a:pt x="40883" y="12022"/>
                </a:lnTo>
                <a:lnTo>
                  <a:pt x="40883" y="12022"/>
                </a:lnTo>
                <a:lnTo>
                  <a:pt x="40637" y="12230"/>
                </a:lnTo>
                <a:lnTo>
                  <a:pt x="40429" y="12475"/>
                </a:lnTo>
                <a:lnTo>
                  <a:pt x="40013" y="12948"/>
                </a:lnTo>
                <a:lnTo>
                  <a:pt x="39786" y="13193"/>
                </a:lnTo>
                <a:lnTo>
                  <a:pt x="39579" y="13420"/>
                </a:lnTo>
                <a:lnTo>
                  <a:pt x="39333" y="13647"/>
                </a:lnTo>
                <a:lnTo>
                  <a:pt x="39068" y="13836"/>
                </a:lnTo>
                <a:lnTo>
                  <a:pt x="39068" y="13836"/>
                </a:lnTo>
                <a:lnTo>
                  <a:pt x="38709" y="14025"/>
                </a:lnTo>
                <a:lnTo>
                  <a:pt x="38331" y="14176"/>
                </a:lnTo>
                <a:lnTo>
                  <a:pt x="37934" y="14309"/>
                </a:lnTo>
                <a:lnTo>
                  <a:pt x="37518" y="14403"/>
                </a:lnTo>
                <a:lnTo>
                  <a:pt x="37121" y="14479"/>
                </a:lnTo>
                <a:lnTo>
                  <a:pt x="36706" y="14535"/>
                </a:lnTo>
                <a:lnTo>
                  <a:pt x="36271" y="14554"/>
                </a:lnTo>
                <a:lnTo>
                  <a:pt x="35855" y="14554"/>
                </a:lnTo>
                <a:lnTo>
                  <a:pt x="35439" y="14535"/>
                </a:lnTo>
                <a:lnTo>
                  <a:pt x="35005" y="14498"/>
                </a:lnTo>
                <a:lnTo>
                  <a:pt x="34589" y="14441"/>
                </a:lnTo>
                <a:lnTo>
                  <a:pt x="34173" y="14365"/>
                </a:lnTo>
                <a:lnTo>
                  <a:pt x="33776" y="14252"/>
                </a:lnTo>
                <a:lnTo>
                  <a:pt x="33379" y="14138"/>
                </a:lnTo>
                <a:lnTo>
                  <a:pt x="32982" y="14006"/>
                </a:lnTo>
                <a:lnTo>
                  <a:pt x="32604" y="13836"/>
                </a:lnTo>
                <a:lnTo>
                  <a:pt x="32604" y="13836"/>
                </a:lnTo>
                <a:lnTo>
                  <a:pt x="32302" y="13666"/>
                </a:lnTo>
                <a:lnTo>
                  <a:pt x="31999" y="13496"/>
                </a:lnTo>
                <a:lnTo>
                  <a:pt x="31678" y="13364"/>
                </a:lnTo>
                <a:lnTo>
                  <a:pt x="31338" y="13231"/>
                </a:lnTo>
                <a:lnTo>
                  <a:pt x="31017" y="13137"/>
                </a:lnTo>
                <a:lnTo>
                  <a:pt x="30676" y="13023"/>
                </a:lnTo>
                <a:lnTo>
                  <a:pt x="29996" y="12853"/>
                </a:lnTo>
                <a:lnTo>
                  <a:pt x="29316" y="12664"/>
                </a:lnTo>
                <a:lnTo>
                  <a:pt x="28994" y="12551"/>
                </a:lnTo>
                <a:lnTo>
                  <a:pt x="28673" y="12419"/>
                </a:lnTo>
                <a:lnTo>
                  <a:pt x="28352" y="12286"/>
                </a:lnTo>
                <a:lnTo>
                  <a:pt x="28030" y="12135"/>
                </a:lnTo>
                <a:lnTo>
                  <a:pt x="27747" y="11946"/>
                </a:lnTo>
                <a:lnTo>
                  <a:pt x="27444" y="11719"/>
                </a:lnTo>
                <a:lnTo>
                  <a:pt x="27444" y="11719"/>
                </a:lnTo>
                <a:lnTo>
                  <a:pt x="27123" y="11436"/>
                </a:lnTo>
                <a:lnTo>
                  <a:pt x="26783" y="11209"/>
                </a:lnTo>
                <a:lnTo>
                  <a:pt x="26481" y="11020"/>
                </a:lnTo>
                <a:lnTo>
                  <a:pt x="26159" y="10850"/>
                </a:lnTo>
                <a:lnTo>
                  <a:pt x="25857" y="10717"/>
                </a:lnTo>
                <a:lnTo>
                  <a:pt x="25554" y="10585"/>
                </a:lnTo>
                <a:lnTo>
                  <a:pt x="25252" y="10491"/>
                </a:lnTo>
                <a:lnTo>
                  <a:pt x="24968" y="10415"/>
                </a:lnTo>
                <a:lnTo>
                  <a:pt x="24364" y="10245"/>
                </a:lnTo>
                <a:lnTo>
                  <a:pt x="23778" y="10075"/>
                </a:lnTo>
                <a:lnTo>
                  <a:pt x="23456" y="9980"/>
                </a:lnTo>
                <a:lnTo>
                  <a:pt x="23135" y="9848"/>
                </a:lnTo>
                <a:lnTo>
                  <a:pt x="22814" y="9716"/>
                </a:lnTo>
                <a:lnTo>
                  <a:pt x="22493" y="9527"/>
                </a:lnTo>
                <a:lnTo>
                  <a:pt x="22493" y="9527"/>
                </a:lnTo>
                <a:lnTo>
                  <a:pt x="22190" y="9357"/>
                </a:lnTo>
                <a:lnTo>
                  <a:pt x="21926" y="9168"/>
                </a:lnTo>
                <a:lnTo>
                  <a:pt x="21680" y="8979"/>
                </a:lnTo>
                <a:lnTo>
                  <a:pt x="21453" y="8771"/>
                </a:lnTo>
                <a:lnTo>
                  <a:pt x="21264" y="8582"/>
                </a:lnTo>
                <a:lnTo>
                  <a:pt x="21075" y="8393"/>
                </a:lnTo>
                <a:lnTo>
                  <a:pt x="20924" y="8185"/>
                </a:lnTo>
                <a:lnTo>
                  <a:pt x="20773" y="7996"/>
                </a:lnTo>
                <a:lnTo>
                  <a:pt x="20640" y="7788"/>
                </a:lnTo>
                <a:lnTo>
                  <a:pt x="20527" y="7580"/>
                </a:lnTo>
                <a:lnTo>
                  <a:pt x="20319" y="7183"/>
                </a:lnTo>
                <a:lnTo>
                  <a:pt x="20168" y="6767"/>
                </a:lnTo>
                <a:lnTo>
                  <a:pt x="20017" y="6351"/>
                </a:lnTo>
                <a:lnTo>
                  <a:pt x="19865" y="5936"/>
                </a:lnTo>
                <a:lnTo>
                  <a:pt x="19714" y="5539"/>
                </a:lnTo>
                <a:lnTo>
                  <a:pt x="19544" y="5142"/>
                </a:lnTo>
                <a:lnTo>
                  <a:pt x="19317" y="4745"/>
                </a:lnTo>
                <a:lnTo>
                  <a:pt x="19204" y="4556"/>
                </a:lnTo>
                <a:lnTo>
                  <a:pt x="19053" y="4348"/>
                </a:lnTo>
                <a:lnTo>
                  <a:pt x="18901" y="4159"/>
                </a:lnTo>
                <a:lnTo>
                  <a:pt x="18731" y="3970"/>
                </a:lnTo>
                <a:lnTo>
                  <a:pt x="18542" y="3800"/>
                </a:lnTo>
                <a:lnTo>
                  <a:pt x="18334" y="3611"/>
                </a:lnTo>
                <a:lnTo>
                  <a:pt x="18089" y="3441"/>
                </a:lnTo>
                <a:lnTo>
                  <a:pt x="17843" y="3271"/>
                </a:lnTo>
                <a:lnTo>
                  <a:pt x="17843" y="3271"/>
                </a:lnTo>
                <a:lnTo>
                  <a:pt x="17484" y="3025"/>
                </a:lnTo>
                <a:lnTo>
                  <a:pt x="17125" y="2817"/>
                </a:lnTo>
                <a:lnTo>
                  <a:pt x="16388" y="2420"/>
                </a:lnTo>
                <a:lnTo>
                  <a:pt x="16010" y="2193"/>
                </a:lnTo>
                <a:lnTo>
                  <a:pt x="15669" y="1985"/>
                </a:lnTo>
                <a:lnTo>
                  <a:pt x="15329" y="1740"/>
                </a:lnTo>
                <a:lnTo>
                  <a:pt x="15008" y="1456"/>
                </a:lnTo>
                <a:lnTo>
                  <a:pt x="15008" y="1456"/>
                </a:lnTo>
                <a:lnTo>
                  <a:pt x="15102" y="1418"/>
                </a:lnTo>
                <a:lnTo>
                  <a:pt x="15159" y="1362"/>
                </a:lnTo>
                <a:lnTo>
                  <a:pt x="15197" y="1286"/>
                </a:lnTo>
                <a:lnTo>
                  <a:pt x="15197" y="1211"/>
                </a:lnTo>
                <a:lnTo>
                  <a:pt x="15178" y="1135"/>
                </a:lnTo>
                <a:lnTo>
                  <a:pt x="15140" y="1078"/>
                </a:lnTo>
                <a:lnTo>
                  <a:pt x="15065" y="1022"/>
                </a:lnTo>
                <a:lnTo>
                  <a:pt x="14970" y="1003"/>
                </a:lnTo>
                <a:lnTo>
                  <a:pt x="14970" y="1003"/>
                </a:lnTo>
                <a:lnTo>
                  <a:pt x="14838" y="1022"/>
                </a:lnTo>
                <a:lnTo>
                  <a:pt x="14724" y="1040"/>
                </a:lnTo>
                <a:lnTo>
                  <a:pt x="14630" y="1097"/>
                </a:lnTo>
                <a:lnTo>
                  <a:pt x="14573" y="1154"/>
                </a:lnTo>
                <a:lnTo>
                  <a:pt x="14535" y="1229"/>
                </a:lnTo>
                <a:lnTo>
                  <a:pt x="14517" y="1305"/>
                </a:lnTo>
                <a:lnTo>
                  <a:pt x="14535" y="1400"/>
                </a:lnTo>
                <a:lnTo>
                  <a:pt x="14554" y="1494"/>
                </a:lnTo>
                <a:lnTo>
                  <a:pt x="14592" y="1589"/>
                </a:lnTo>
                <a:lnTo>
                  <a:pt x="14649" y="1683"/>
                </a:lnTo>
                <a:lnTo>
                  <a:pt x="14781" y="1872"/>
                </a:lnTo>
                <a:lnTo>
                  <a:pt x="14932" y="2023"/>
                </a:lnTo>
                <a:lnTo>
                  <a:pt x="15027" y="2099"/>
                </a:lnTo>
                <a:lnTo>
                  <a:pt x="15102" y="2137"/>
                </a:lnTo>
                <a:lnTo>
                  <a:pt x="15102" y="2137"/>
                </a:lnTo>
                <a:lnTo>
                  <a:pt x="15405" y="2345"/>
                </a:lnTo>
                <a:lnTo>
                  <a:pt x="15707" y="2534"/>
                </a:lnTo>
                <a:lnTo>
                  <a:pt x="16331" y="2893"/>
                </a:lnTo>
                <a:lnTo>
                  <a:pt x="16974" y="3252"/>
                </a:lnTo>
                <a:lnTo>
                  <a:pt x="17295" y="3441"/>
                </a:lnTo>
                <a:lnTo>
                  <a:pt x="17597" y="3649"/>
                </a:lnTo>
                <a:lnTo>
                  <a:pt x="17881" y="3857"/>
                </a:lnTo>
                <a:lnTo>
                  <a:pt x="18164" y="4083"/>
                </a:lnTo>
                <a:lnTo>
                  <a:pt x="18429" y="4329"/>
                </a:lnTo>
                <a:lnTo>
                  <a:pt x="18675" y="4575"/>
                </a:lnTo>
                <a:lnTo>
                  <a:pt x="18883" y="4858"/>
                </a:lnTo>
                <a:lnTo>
                  <a:pt x="19072" y="5161"/>
                </a:lnTo>
                <a:lnTo>
                  <a:pt x="19242" y="5482"/>
                </a:lnTo>
                <a:lnTo>
                  <a:pt x="19374" y="5841"/>
                </a:lnTo>
                <a:lnTo>
                  <a:pt x="19374" y="5841"/>
                </a:lnTo>
                <a:lnTo>
                  <a:pt x="19563" y="6427"/>
                </a:lnTo>
                <a:lnTo>
                  <a:pt x="19733" y="7013"/>
                </a:lnTo>
                <a:lnTo>
                  <a:pt x="19828" y="7296"/>
                </a:lnTo>
                <a:lnTo>
                  <a:pt x="19960" y="7580"/>
                </a:lnTo>
                <a:lnTo>
                  <a:pt x="20092" y="7845"/>
                </a:lnTo>
                <a:lnTo>
                  <a:pt x="20262" y="8090"/>
                </a:lnTo>
                <a:lnTo>
                  <a:pt x="20262" y="8090"/>
                </a:lnTo>
                <a:lnTo>
                  <a:pt x="20602" y="8506"/>
                </a:lnTo>
                <a:lnTo>
                  <a:pt x="20924" y="8865"/>
                </a:lnTo>
                <a:lnTo>
                  <a:pt x="21226" y="9168"/>
                </a:lnTo>
                <a:lnTo>
                  <a:pt x="21529" y="9432"/>
                </a:lnTo>
                <a:lnTo>
                  <a:pt x="21831" y="9659"/>
                </a:lnTo>
                <a:lnTo>
                  <a:pt x="22152" y="9848"/>
                </a:lnTo>
                <a:lnTo>
                  <a:pt x="22455" y="10018"/>
                </a:lnTo>
                <a:lnTo>
                  <a:pt x="22776" y="10169"/>
                </a:lnTo>
                <a:lnTo>
                  <a:pt x="23097" y="10302"/>
                </a:lnTo>
                <a:lnTo>
                  <a:pt x="23419" y="10415"/>
                </a:lnTo>
                <a:lnTo>
                  <a:pt x="24137" y="10642"/>
                </a:lnTo>
                <a:lnTo>
                  <a:pt x="24912" y="10869"/>
                </a:lnTo>
                <a:lnTo>
                  <a:pt x="25781" y="11133"/>
                </a:lnTo>
                <a:lnTo>
                  <a:pt x="25781" y="11133"/>
                </a:lnTo>
                <a:lnTo>
                  <a:pt x="26178" y="11398"/>
                </a:lnTo>
                <a:lnTo>
                  <a:pt x="26594" y="11662"/>
                </a:lnTo>
                <a:lnTo>
                  <a:pt x="27388" y="12211"/>
                </a:lnTo>
                <a:lnTo>
                  <a:pt x="27785" y="12475"/>
                </a:lnTo>
                <a:lnTo>
                  <a:pt x="28200" y="12721"/>
                </a:lnTo>
                <a:lnTo>
                  <a:pt x="28635" y="12929"/>
                </a:lnTo>
                <a:lnTo>
                  <a:pt x="28862" y="13023"/>
                </a:lnTo>
                <a:lnTo>
                  <a:pt x="29089" y="13099"/>
                </a:lnTo>
                <a:lnTo>
                  <a:pt x="29089" y="13099"/>
                </a:lnTo>
                <a:lnTo>
                  <a:pt x="29542" y="13212"/>
                </a:lnTo>
                <a:lnTo>
                  <a:pt x="30015" y="13307"/>
                </a:lnTo>
                <a:lnTo>
                  <a:pt x="30487" y="13420"/>
                </a:lnTo>
                <a:lnTo>
                  <a:pt x="30733" y="13477"/>
                </a:lnTo>
                <a:lnTo>
                  <a:pt x="30960" y="13553"/>
                </a:lnTo>
                <a:lnTo>
                  <a:pt x="30960" y="13553"/>
                </a:lnTo>
                <a:lnTo>
                  <a:pt x="31262" y="13666"/>
                </a:lnTo>
                <a:lnTo>
                  <a:pt x="31565" y="13798"/>
                </a:lnTo>
                <a:lnTo>
                  <a:pt x="32132" y="14101"/>
                </a:lnTo>
                <a:lnTo>
                  <a:pt x="32434" y="14252"/>
                </a:lnTo>
                <a:lnTo>
                  <a:pt x="32718" y="14403"/>
                </a:lnTo>
                <a:lnTo>
                  <a:pt x="33020" y="14516"/>
                </a:lnTo>
                <a:lnTo>
                  <a:pt x="33341" y="14630"/>
                </a:lnTo>
                <a:lnTo>
                  <a:pt x="33341" y="14630"/>
                </a:lnTo>
                <a:lnTo>
                  <a:pt x="33663" y="14705"/>
                </a:lnTo>
                <a:lnTo>
                  <a:pt x="34003" y="14781"/>
                </a:lnTo>
                <a:lnTo>
                  <a:pt x="34683" y="14894"/>
                </a:lnTo>
                <a:lnTo>
                  <a:pt x="35364" y="14951"/>
                </a:lnTo>
                <a:lnTo>
                  <a:pt x="36063" y="15008"/>
                </a:lnTo>
                <a:lnTo>
                  <a:pt x="36063" y="15008"/>
                </a:lnTo>
                <a:close/>
                <a:moveTo>
                  <a:pt x="35515" y="13099"/>
                </a:moveTo>
                <a:lnTo>
                  <a:pt x="35515" y="13099"/>
                </a:lnTo>
                <a:lnTo>
                  <a:pt x="35780" y="13118"/>
                </a:lnTo>
                <a:lnTo>
                  <a:pt x="36063" y="13118"/>
                </a:lnTo>
                <a:lnTo>
                  <a:pt x="36328" y="13099"/>
                </a:lnTo>
                <a:lnTo>
                  <a:pt x="36611" y="13061"/>
                </a:lnTo>
                <a:lnTo>
                  <a:pt x="36876" y="13023"/>
                </a:lnTo>
                <a:lnTo>
                  <a:pt x="37140" y="12967"/>
                </a:lnTo>
                <a:lnTo>
                  <a:pt x="37405" y="12910"/>
                </a:lnTo>
                <a:lnTo>
                  <a:pt x="37670" y="12815"/>
                </a:lnTo>
                <a:lnTo>
                  <a:pt x="38199" y="12645"/>
                </a:lnTo>
                <a:lnTo>
                  <a:pt x="38709" y="12419"/>
                </a:lnTo>
                <a:lnTo>
                  <a:pt x="39182" y="12173"/>
                </a:lnTo>
                <a:lnTo>
                  <a:pt x="39654" y="11889"/>
                </a:lnTo>
                <a:lnTo>
                  <a:pt x="39654" y="11889"/>
                </a:lnTo>
                <a:lnTo>
                  <a:pt x="40070" y="11492"/>
                </a:lnTo>
                <a:lnTo>
                  <a:pt x="40486" y="11095"/>
                </a:lnTo>
                <a:lnTo>
                  <a:pt x="41298" y="10302"/>
                </a:lnTo>
                <a:lnTo>
                  <a:pt x="41733" y="9924"/>
                </a:lnTo>
                <a:lnTo>
                  <a:pt x="42168" y="9565"/>
                </a:lnTo>
                <a:lnTo>
                  <a:pt x="42622" y="9224"/>
                </a:lnTo>
                <a:lnTo>
                  <a:pt x="42867" y="9054"/>
                </a:lnTo>
                <a:lnTo>
                  <a:pt x="43113" y="8903"/>
                </a:lnTo>
                <a:lnTo>
                  <a:pt x="43113" y="8903"/>
                </a:lnTo>
                <a:lnTo>
                  <a:pt x="43321" y="8790"/>
                </a:lnTo>
                <a:lnTo>
                  <a:pt x="43510" y="8657"/>
                </a:lnTo>
                <a:lnTo>
                  <a:pt x="43699" y="8506"/>
                </a:lnTo>
                <a:lnTo>
                  <a:pt x="43869" y="8355"/>
                </a:lnTo>
                <a:lnTo>
                  <a:pt x="44190" y="8015"/>
                </a:lnTo>
                <a:lnTo>
                  <a:pt x="44493" y="7674"/>
                </a:lnTo>
                <a:lnTo>
                  <a:pt x="44776" y="7296"/>
                </a:lnTo>
                <a:lnTo>
                  <a:pt x="45022" y="6900"/>
                </a:lnTo>
                <a:lnTo>
                  <a:pt x="45513" y="6106"/>
                </a:lnTo>
                <a:lnTo>
                  <a:pt x="45513" y="6106"/>
                </a:lnTo>
                <a:lnTo>
                  <a:pt x="45665" y="5955"/>
                </a:lnTo>
                <a:lnTo>
                  <a:pt x="45816" y="5822"/>
                </a:lnTo>
                <a:lnTo>
                  <a:pt x="46156" y="5577"/>
                </a:lnTo>
                <a:lnTo>
                  <a:pt x="46515" y="5369"/>
                </a:lnTo>
                <a:lnTo>
                  <a:pt x="46893" y="5180"/>
                </a:lnTo>
                <a:lnTo>
                  <a:pt x="47271" y="4991"/>
                </a:lnTo>
                <a:lnTo>
                  <a:pt x="47630" y="4783"/>
                </a:lnTo>
                <a:lnTo>
                  <a:pt x="47970" y="4556"/>
                </a:lnTo>
                <a:lnTo>
                  <a:pt x="48140" y="4424"/>
                </a:lnTo>
                <a:lnTo>
                  <a:pt x="48292" y="4291"/>
                </a:lnTo>
                <a:lnTo>
                  <a:pt x="48292" y="4291"/>
                </a:lnTo>
                <a:lnTo>
                  <a:pt x="48613" y="3951"/>
                </a:lnTo>
                <a:lnTo>
                  <a:pt x="48821" y="3743"/>
                </a:lnTo>
                <a:lnTo>
                  <a:pt x="49029" y="3497"/>
                </a:lnTo>
                <a:lnTo>
                  <a:pt x="49199" y="3271"/>
                </a:lnTo>
                <a:lnTo>
                  <a:pt x="49275" y="3138"/>
                </a:lnTo>
                <a:lnTo>
                  <a:pt x="49312" y="3025"/>
                </a:lnTo>
                <a:lnTo>
                  <a:pt x="49350" y="2930"/>
                </a:lnTo>
                <a:lnTo>
                  <a:pt x="49350" y="2836"/>
                </a:lnTo>
                <a:lnTo>
                  <a:pt x="49312" y="2741"/>
                </a:lnTo>
                <a:lnTo>
                  <a:pt x="49256" y="2666"/>
                </a:lnTo>
                <a:lnTo>
                  <a:pt x="49256" y="2666"/>
                </a:lnTo>
                <a:lnTo>
                  <a:pt x="49199" y="2647"/>
                </a:lnTo>
                <a:lnTo>
                  <a:pt x="49123" y="2647"/>
                </a:lnTo>
                <a:lnTo>
                  <a:pt x="49067" y="2666"/>
                </a:lnTo>
                <a:lnTo>
                  <a:pt x="48991" y="2704"/>
                </a:lnTo>
                <a:lnTo>
                  <a:pt x="48878" y="2836"/>
                </a:lnTo>
                <a:lnTo>
                  <a:pt x="48783" y="2987"/>
                </a:lnTo>
                <a:lnTo>
                  <a:pt x="48575" y="3346"/>
                </a:lnTo>
                <a:lnTo>
                  <a:pt x="48462" y="3497"/>
                </a:lnTo>
                <a:lnTo>
                  <a:pt x="48405" y="3554"/>
                </a:lnTo>
                <a:lnTo>
                  <a:pt x="48348" y="3592"/>
                </a:lnTo>
                <a:lnTo>
                  <a:pt x="48348" y="3592"/>
                </a:lnTo>
                <a:lnTo>
                  <a:pt x="48084" y="3857"/>
                </a:lnTo>
                <a:lnTo>
                  <a:pt x="47800" y="4102"/>
                </a:lnTo>
                <a:lnTo>
                  <a:pt x="47498" y="4310"/>
                </a:lnTo>
                <a:lnTo>
                  <a:pt x="47177" y="4518"/>
                </a:lnTo>
                <a:lnTo>
                  <a:pt x="46534" y="4877"/>
                </a:lnTo>
                <a:lnTo>
                  <a:pt x="45872" y="5236"/>
                </a:lnTo>
                <a:lnTo>
                  <a:pt x="45872" y="5236"/>
                </a:lnTo>
                <a:lnTo>
                  <a:pt x="45702" y="5331"/>
                </a:lnTo>
                <a:lnTo>
                  <a:pt x="45551" y="5425"/>
                </a:lnTo>
                <a:lnTo>
                  <a:pt x="45419" y="5558"/>
                </a:lnTo>
                <a:lnTo>
                  <a:pt x="45286" y="5690"/>
                </a:lnTo>
                <a:lnTo>
                  <a:pt x="45173" y="5822"/>
                </a:lnTo>
                <a:lnTo>
                  <a:pt x="45060" y="5973"/>
                </a:lnTo>
                <a:lnTo>
                  <a:pt x="44852" y="6276"/>
                </a:lnTo>
                <a:lnTo>
                  <a:pt x="44474" y="6937"/>
                </a:lnTo>
                <a:lnTo>
                  <a:pt x="44266" y="7240"/>
                </a:lnTo>
                <a:lnTo>
                  <a:pt x="44171" y="7391"/>
                </a:lnTo>
                <a:lnTo>
                  <a:pt x="44039" y="7542"/>
                </a:lnTo>
                <a:lnTo>
                  <a:pt x="44039" y="7542"/>
                </a:lnTo>
                <a:lnTo>
                  <a:pt x="43907" y="7693"/>
                </a:lnTo>
                <a:lnTo>
                  <a:pt x="43737" y="7845"/>
                </a:lnTo>
                <a:lnTo>
                  <a:pt x="43415" y="8128"/>
                </a:lnTo>
                <a:lnTo>
                  <a:pt x="43075" y="8393"/>
                </a:lnTo>
                <a:lnTo>
                  <a:pt x="42716" y="8638"/>
                </a:lnTo>
                <a:lnTo>
                  <a:pt x="42017" y="9111"/>
                </a:lnTo>
                <a:lnTo>
                  <a:pt x="41677" y="9376"/>
                </a:lnTo>
                <a:lnTo>
                  <a:pt x="41336" y="9659"/>
                </a:lnTo>
                <a:lnTo>
                  <a:pt x="41336" y="9659"/>
                </a:lnTo>
                <a:lnTo>
                  <a:pt x="40977" y="10056"/>
                </a:lnTo>
                <a:lnTo>
                  <a:pt x="40618" y="10415"/>
                </a:lnTo>
                <a:lnTo>
                  <a:pt x="40259" y="10755"/>
                </a:lnTo>
                <a:lnTo>
                  <a:pt x="39900" y="11058"/>
                </a:lnTo>
                <a:lnTo>
                  <a:pt x="39560" y="11322"/>
                </a:lnTo>
                <a:lnTo>
                  <a:pt x="39201" y="11568"/>
                </a:lnTo>
                <a:lnTo>
                  <a:pt x="38860" y="11795"/>
                </a:lnTo>
                <a:lnTo>
                  <a:pt x="38520" y="11984"/>
                </a:lnTo>
                <a:lnTo>
                  <a:pt x="38180" y="12154"/>
                </a:lnTo>
                <a:lnTo>
                  <a:pt x="37840" y="12286"/>
                </a:lnTo>
                <a:lnTo>
                  <a:pt x="37500" y="12400"/>
                </a:lnTo>
                <a:lnTo>
                  <a:pt x="37159" y="12494"/>
                </a:lnTo>
                <a:lnTo>
                  <a:pt x="36819" y="12551"/>
                </a:lnTo>
                <a:lnTo>
                  <a:pt x="36479" y="12608"/>
                </a:lnTo>
                <a:lnTo>
                  <a:pt x="36139" y="12626"/>
                </a:lnTo>
                <a:lnTo>
                  <a:pt x="35798" y="12645"/>
                </a:lnTo>
                <a:lnTo>
                  <a:pt x="35458" y="12626"/>
                </a:lnTo>
                <a:lnTo>
                  <a:pt x="35099" y="12589"/>
                </a:lnTo>
                <a:lnTo>
                  <a:pt x="34740" y="12532"/>
                </a:lnTo>
                <a:lnTo>
                  <a:pt x="34381" y="12475"/>
                </a:lnTo>
                <a:lnTo>
                  <a:pt x="34022" y="12400"/>
                </a:lnTo>
                <a:lnTo>
                  <a:pt x="33663" y="12305"/>
                </a:lnTo>
                <a:lnTo>
                  <a:pt x="32907" y="12059"/>
                </a:lnTo>
                <a:lnTo>
                  <a:pt x="32132" y="11776"/>
                </a:lnTo>
                <a:lnTo>
                  <a:pt x="31319" y="11455"/>
                </a:lnTo>
                <a:lnTo>
                  <a:pt x="30487" y="11077"/>
                </a:lnTo>
                <a:lnTo>
                  <a:pt x="29599" y="10699"/>
                </a:lnTo>
                <a:lnTo>
                  <a:pt x="29599" y="10699"/>
                </a:lnTo>
                <a:lnTo>
                  <a:pt x="29202" y="10547"/>
                </a:lnTo>
                <a:lnTo>
                  <a:pt x="28805" y="10377"/>
                </a:lnTo>
                <a:lnTo>
                  <a:pt x="28408" y="10207"/>
                </a:lnTo>
                <a:lnTo>
                  <a:pt x="28030" y="9999"/>
                </a:lnTo>
                <a:lnTo>
                  <a:pt x="27633" y="9754"/>
                </a:lnTo>
                <a:lnTo>
                  <a:pt x="27255" y="9508"/>
                </a:lnTo>
                <a:lnTo>
                  <a:pt x="26896" y="9243"/>
                </a:lnTo>
                <a:lnTo>
                  <a:pt x="26556" y="8941"/>
                </a:lnTo>
                <a:lnTo>
                  <a:pt x="26216" y="8638"/>
                </a:lnTo>
                <a:lnTo>
                  <a:pt x="25932" y="8298"/>
                </a:lnTo>
                <a:lnTo>
                  <a:pt x="25649" y="7958"/>
                </a:lnTo>
                <a:lnTo>
                  <a:pt x="25422" y="7599"/>
                </a:lnTo>
                <a:lnTo>
                  <a:pt x="25214" y="7221"/>
                </a:lnTo>
                <a:lnTo>
                  <a:pt x="25044" y="6824"/>
                </a:lnTo>
                <a:lnTo>
                  <a:pt x="24968" y="6616"/>
                </a:lnTo>
                <a:lnTo>
                  <a:pt x="24912" y="6408"/>
                </a:lnTo>
                <a:lnTo>
                  <a:pt x="24874" y="6200"/>
                </a:lnTo>
                <a:lnTo>
                  <a:pt x="24836" y="5973"/>
                </a:lnTo>
                <a:lnTo>
                  <a:pt x="24836" y="5973"/>
                </a:lnTo>
                <a:lnTo>
                  <a:pt x="24798" y="5482"/>
                </a:lnTo>
                <a:lnTo>
                  <a:pt x="24798" y="4991"/>
                </a:lnTo>
                <a:lnTo>
                  <a:pt x="24798" y="4480"/>
                </a:lnTo>
                <a:lnTo>
                  <a:pt x="24779" y="3989"/>
                </a:lnTo>
                <a:lnTo>
                  <a:pt x="24742" y="3497"/>
                </a:lnTo>
                <a:lnTo>
                  <a:pt x="24704" y="3252"/>
                </a:lnTo>
                <a:lnTo>
                  <a:pt x="24666" y="3006"/>
                </a:lnTo>
                <a:lnTo>
                  <a:pt x="24590" y="2779"/>
                </a:lnTo>
                <a:lnTo>
                  <a:pt x="24496" y="2552"/>
                </a:lnTo>
                <a:lnTo>
                  <a:pt x="24383" y="2326"/>
                </a:lnTo>
                <a:lnTo>
                  <a:pt x="24250" y="2118"/>
                </a:lnTo>
                <a:lnTo>
                  <a:pt x="24250" y="2118"/>
                </a:lnTo>
                <a:lnTo>
                  <a:pt x="24175" y="2080"/>
                </a:lnTo>
                <a:lnTo>
                  <a:pt x="24099" y="2042"/>
                </a:lnTo>
                <a:lnTo>
                  <a:pt x="24042" y="2042"/>
                </a:lnTo>
                <a:lnTo>
                  <a:pt x="23986" y="2061"/>
                </a:lnTo>
                <a:lnTo>
                  <a:pt x="23948" y="2099"/>
                </a:lnTo>
                <a:lnTo>
                  <a:pt x="23910" y="2137"/>
                </a:lnTo>
                <a:lnTo>
                  <a:pt x="23853" y="2250"/>
                </a:lnTo>
                <a:lnTo>
                  <a:pt x="23834" y="2382"/>
                </a:lnTo>
                <a:lnTo>
                  <a:pt x="23853" y="2439"/>
                </a:lnTo>
                <a:lnTo>
                  <a:pt x="23872" y="2515"/>
                </a:lnTo>
                <a:lnTo>
                  <a:pt x="23891" y="2571"/>
                </a:lnTo>
                <a:lnTo>
                  <a:pt x="23948" y="2609"/>
                </a:lnTo>
                <a:lnTo>
                  <a:pt x="24005" y="2647"/>
                </a:lnTo>
                <a:lnTo>
                  <a:pt x="24061" y="2666"/>
                </a:lnTo>
                <a:lnTo>
                  <a:pt x="24061" y="2666"/>
                </a:lnTo>
                <a:lnTo>
                  <a:pt x="24175" y="3006"/>
                </a:lnTo>
                <a:lnTo>
                  <a:pt x="24250" y="3346"/>
                </a:lnTo>
                <a:lnTo>
                  <a:pt x="24288" y="3705"/>
                </a:lnTo>
                <a:lnTo>
                  <a:pt x="24326" y="4064"/>
                </a:lnTo>
                <a:lnTo>
                  <a:pt x="24364" y="4783"/>
                </a:lnTo>
                <a:lnTo>
                  <a:pt x="24383" y="5501"/>
                </a:lnTo>
                <a:lnTo>
                  <a:pt x="24401" y="5860"/>
                </a:lnTo>
                <a:lnTo>
                  <a:pt x="24439" y="6219"/>
                </a:lnTo>
                <a:lnTo>
                  <a:pt x="24496" y="6559"/>
                </a:lnTo>
                <a:lnTo>
                  <a:pt x="24572" y="6900"/>
                </a:lnTo>
                <a:lnTo>
                  <a:pt x="24685" y="7240"/>
                </a:lnTo>
                <a:lnTo>
                  <a:pt x="24836" y="7561"/>
                </a:lnTo>
                <a:lnTo>
                  <a:pt x="24931" y="7712"/>
                </a:lnTo>
                <a:lnTo>
                  <a:pt x="25025" y="7863"/>
                </a:lnTo>
                <a:lnTo>
                  <a:pt x="25139" y="8015"/>
                </a:lnTo>
                <a:lnTo>
                  <a:pt x="25271" y="8147"/>
                </a:lnTo>
                <a:lnTo>
                  <a:pt x="25271" y="8147"/>
                </a:lnTo>
                <a:lnTo>
                  <a:pt x="25479" y="8449"/>
                </a:lnTo>
                <a:lnTo>
                  <a:pt x="25706" y="8714"/>
                </a:lnTo>
                <a:lnTo>
                  <a:pt x="25951" y="8979"/>
                </a:lnTo>
                <a:lnTo>
                  <a:pt x="26197" y="9224"/>
                </a:lnTo>
                <a:lnTo>
                  <a:pt x="26462" y="9470"/>
                </a:lnTo>
                <a:lnTo>
                  <a:pt x="26745" y="9678"/>
                </a:lnTo>
                <a:lnTo>
                  <a:pt x="27029" y="9886"/>
                </a:lnTo>
                <a:lnTo>
                  <a:pt x="27312" y="10094"/>
                </a:lnTo>
                <a:lnTo>
                  <a:pt x="27615" y="10264"/>
                </a:lnTo>
                <a:lnTo>
                  <a:pt x="27917" y="10453"/>
                </a:lnTo>
                <a:lnTo>
                  <a:pt x="28238" y="10604"/>
                </a:lnTo>
                <a:lnTo>
                  <a:pt x="28541" y="10755"/>
                </a:lnTo>
                <a:lnTo>
                  <a:pt x="29202" y="11039"/>
                </a:lnTo>
                <a:lnTo>
                  <a:pt x="29864" y="11284"/>
                </a:lnTo>
                <a:lnTo>
                  <a:pt x="29864" y="11284"/>
                </a:lnTo>
                <a:lnTo>
                  <a:pt x="30544" y="11606"/>
                </a:lnTo>
                <a:lnTo>
                  <a:pt x="31225" y="11889"/>
                </a:lnTo>
                <a:lnTo>
                  <a:pt x="31924" y="12173"/>
                </a:lnTo>
                <a:lnTo>
                  <a:pt x="32623" y="12437"/>
                </a:lnTo>
                <a:lnTo>
                  <a:pt x="33322" y="12664"/>
                </a:lnTo>
                <a:lnTo>
                  <a:pt x="34041" y="12853"/>
                </a:lnTo>
                <a:lnTo>
                  <a:pt x="34400" y="12929"/>
                </a:lnTo>
                <a:lnTo>
                  <a:pt x="34778" y="13004"/>
                </a:lnTo>
                <a:lnTo>
                  <a:pt x="35137" y="13061"/>
                </a:lnTo>
                <a:lnTo>
                  <a:pt x="35515" y="13099"/>
                </a:lnTo>
                <a:lnTo>
                  <a:pt x="35515" y="13099"/>
                </a:lnTo>
                <a:close/>
                <a:moveTo>
                  <a:pt x="44020" y="3894"/>
                </a:moveTo>
                <a:lnTo>
                  <a:pt x="44020" y="3894"/>
                </a:lnTo>
                <a:lnTo>
                  <a:pt x="43661" y="4386"/>
                </a:lnTo>
                <a:lnTo>
                  <a:pt x="43548" y="4575"/>
                </a:lnTo>
                <a:lnTo>
                  <a:pt x="43491" y="4688"/>
                </a:lnTo>
                <a:lnTo>
                  <a:pt x="43491" y="4688"/>
                </a:lnTo>
                <a:lnTo>
                  <a:pt x="43396" y="4953"/>
                </a:lnTo>
                <a:lnTo>
                  <a:pt x="43302" y="5217"/>
                </a:lnTo>
                <a:lnTo>
                  <a:pt x="43189" y="5463"/>
                </a:lnTo>
                <a:lnTo>
                  <a:pt x="43075" y="5709"/>
                </a:lnTo>
                <a:lnTo>
                  <a:pt x="42943" y="5936"/>
                </a:lnTo>
                <a:lnTo>
                  <a:pt x="42811" y="6144"/>
                </a:lnTo>
                <a:lnTo>
                  <a:pt x="42659" y="6351"/>
                </a:lnTo>
                <a:lnTo>
                  <a:pt x="42508" y="6559"/>
                </a:lnTo>
                <a:lnTo>
                  <a:pt x="42168" y="6956"/>
                </a:lnTo>
                <a:lnTo>
                  <a:pt x="41790" y="7315"/>
                </a:lnTo>
                <a:lnTo>
                  <a:pt x="41374" y="7656"/>
                </a:lnTo>
                <a:lnTo>
                  <a:pt x="40939" y="7996"/>
                </a:lnTo>
                <a:lnTo>
                  <a:pt x="40939" y="7996"/>
                </a:lnTo>
                <a:lnTo>
                  <a:pt x="40070" y="8903"/>
                </a:lnTo>
                <a:lnTo>
                  <a:pt x="39597" y="9357"/>
                </a:lnTo>
                <a:lnTo>
                  <a:pt x="39371" y="9565"/>
                </a:lnTo>
                <a:lnTo>
                  <a:pt x="39125" y="9772"/>
                </a:lnTo>
                <a:lnTo>
                  <a:pt x="38860" y="9961"/>
                </a:lnTo>
                <a:lnTo>
                  <a:pt x="38596" y="10132"/>
                </a:lnTo>
                <a:lnTo>
                  <a:pt x="38331" y="10283"/>
                </a:lnTo>
                <a:lnTo>
                  <a:pt x="38048" y="10415"/>
                </a:lnTo>
                <a:lnTo>
                  <a:pt x="37745" y="10528"/>
                </a:lnTo>
                <a:lnTo>
                  <a:pt x="37443" y="10604"/>
                </a:lnTo>
                <a:lnTo>
                  <a:pt x="37121" y="10642"/>
                </a:lnTo>
                <a:lnTo>
                  <a:pt x="36800" y="10642"/>
                </a:lnTo>
                <a:lnTo>
                  <a:pt x="36800" y="10642"/>
                </a:lnTo>
                <a:lnTo>
                  <a:pt x="36365" y="10585"/>
                </a:lnTo>
                <a:lnTo>
                  <a:pt x="35931" y="10547"/>
                </a:lnTo>
                <a:lnTo>
                  <a:pt x="35061" y="10491"/>
                </a:lnTo>
                <a:lnTo>
                  <a:pt x="34230" y="10434"/>
                </a:lnTo>
                <a:lnTo>
                  <a:pt x="33814" y="10396"/>
                </a:lnTo>
                <a:lnTo>
                  <a:pt x="33398" y="10339"/>
                </a:lnTo>
                <a:lnTo>
                  <a:pt x="33001" y="10283"/>
                </a:lnTo>
                <a:lnTo>
                  <a:pt x="32604" y="10188"/>
                </a:lnTo>
                <a:lnTo>
                  <a:pt x="32207" y="10075"/>
                </a:lnTo>
                <a:lnTo>
                  <a:pt x="31829" y="9924"/>
                </a:lnTo>
                <a:lnTo>
                  <a:pt x="31451" y="9735"/>
                </a:lnTo>
                <a:lnTo>
                  <a:pt x="31092" y="9508"/>
                </a:lnTo>
                <a:lnTo>
                  <a:pt x="30903" y="9376"/>
                </a:lnTo>
                <a:lnTo>
                  <a:pt x="30733" y="9224"/>
                </a:lnTo>
                <a:lnTo>
                  <a:pt x="30563" y="9073"/>
                </a:lnTo>
                <a:lnTo>
                  <a:pt x="30393" y="8903"/>
                </a:lnTo>
                <a:lnTo>
                  <a:pt x="30393" y="8903"/>
                </a:lnTo>
                <a:lnTo>
                  <a:pt x="29731" y="8449"/>
                </a:lnTo>
                <a:lnTo>
                  <a:pt x="29070" y="8015"/>
                </a:lnTo>
                <a:lnTo>
                  <a:pt x="28749" y="7807"/>
                </a:lnTo>
                <a:lnTo>
                  <a:pt x="28427" y="7580"/>
                </a:lnTo>
                <a:lnTo>
                  <a:pt x="28125" y="7334"/>
                </a:lnTo>
                <a:lnTo>
                  <a:pt x="27841" y="7089"/>
                </a:lnTo>
                <a:lnTo>
                  <a:pt x="27577" y="6843"/>
                </a:lnTo>
                <a:lnTo>
                  <a:pt x="27350" y="6559"/>
                </a:lnTo>
                <a:lnTo>
                  <a:pt x="27142" y="6257"/>
                </a:lnTo>
                <a:lnTo>
                  <a:pt x="26953" y="5936"/>
                </a:lnTo>
                <a:lnTo>
                  <a:pt x="26802" y="5595"/>
                </a:lnTo>
                <a:lnTo>
                  <a:pt x="26745" y="5406"/>
                </a:lnTo>
                <a:lnTo>
                  <a:pt x="26707" y="5217"/>
                </a:lnTo>
                <a:lnTo>
                  <a:pt x="26651" y="5010"/>
                </a:lnTo>
                <a:lnTo>
                  <a:pt x="26632" y="4802"/>
                </a:lnTo>
                <a:lnTo>
                  <a:pt x="26613" y="4594"/>
                </a:lnTo>
                <a:lnTo>
                  <a:pt x="26613" y="4367"/>
                </a:lnTo>
                <a:lnTo>
                  <a:pt x="26613" y="4367"/>
                </a:lnTo>
                <a:lnTo>
                  <a:pt x="26575" y="4272"/>
                </a:lnTo>
                <a:lnTo>
                  <a:pt x="26575" y="4159"/>
                </a:lnTo>
                <a:lnTo>
                  <a:pt x="26556" y="3894"/>
                </a:lnTo>
                <a:lnTo>
                  <a:pt x="26556" y="3894"/>
                </a:lnTo>
                <a:lnTo>
                  <a:pt x="26556" y="3441"/>
                </a:lnTo>
                <a:lnTo>
                  <a:pt x="26556" y="3214"/>
                </a:lnTo>
                <a:lnTo>
                  <a:pt x="26537" y="3006"/>
                </a:lnTo>
                <a:lnTo>
                  <a:pt x="26499" y="2817"/>
                </a:lnTo>
                <a:lnTo>
                  <a:pt x="26462" y="2666"/>
                </a:lnTo>
                <a:lnTo>
                  <a:pt x="26424" y="2609"/>
                </a:lnTo>
                <a:lnTo>
                  <a:pt x="26386" y="2571"/>
                </a:lnTo>
                <a:lnTo>
                  <a:pt x="26329" y="2534"/>
                </a:lnTo>
                <a:lnTo>
                  <a:pt x="26273" y="2534"/>
                </a:lnTo>
                <a:lnTo>
                  <a:pt x="26273" y="2534"/>
                </a:lnTo>
                <a:lnTo>
                  <a:pt x="26216" y="2534"/>
                </a:lnTo>
                <a:lnTo>
                  <a:pt x="26159" y="2571"/>
                </a:lnTo>
                <a:lnTo>
                  <a:pt x="26121" y="2609"/>
                </a:lnTo>
                <a:lnTo>
                  <a:pt x="26084" y="2647"/>
                </a:lnTo>
                <a:lnTo>
                  <a:pt x="26065" y="2760"/>
                </a:lnTo>
                <a:lnTo>
                  <a:pt x="26065" y="2893"/>
                </a:lnTo>
                <a:lnTo>
                  <a:pt x="26065" y="2893"/>
                </a:lnTo>
                <a:lnTo>
                  <a:pt x="26065" y="3403"/>
                </a:lnTo>
                <a:lnTo>
                  <a:pt x="26084" y="3894"/>
                </a:lnTo>
                <a:lnTo>
                  <a:pt x="26084" y="3894"/>
                </a:lnTo>
                <a:lnTo>
                  <a:pt x="26140" y="4405"/>
                </a:lnTo>
                <a:lnTo>
                  <a:pt x="26197" y="4896"/>
                </a:lnTo>
                <a:lnTo>
                  <a:pt x="26292" y="5312"/>
                </a:lnTo>
                <a:lnTo>
                  <a:pt x="26405" y="5709"/>
                </a:lnTo>
                <a:lnTo>
                  <a:pt x="26537" y="6068"/>
                </a:lnTo>
                <a:lnTo>
                  <a:pt x="26707" y="6408"/>
                </a:lnTo>
                <a:lnTo>
                  <a:pt x="26896" y="6711"/>
                </a:lnTo>
                <a:lnTo>
                  <a:pt x="27123" y="7013"/>
                </a:lnTo>
                <a:lnTo>
                  <a:pt x="27369" y="7278"/>
                </a:lnTo>
                <a:lnTo>
                  <a:pt x="27652" y="7542"/>
                </a:lnTo>
                <a:lnTo>
                  <a:pt x="27974" y="7807"/>
                </a:lnTo>
                <a:lnTo>
                  <a:pt x="28314" y="8071"/>
                </a:lnTo>
                <a:lnTo>
                  <a:pt x="28711" y="8336"/>
                </a:lnTo>
                <a:lnTo>
                  <a:pt x="29127" y="8620"/>
                </a:lnTo>
                <a:lnTo>
                  <a:pt x="30072" y="9224"/>
                </a:lnTo>
                <a:lnTo>
                  <a:pt x="30072" y="9224"/>
                </a:lnTo>
                <a:lnTo>
                  <a:pt x="30450" y="9565"/>
                </a:lnTo>
                <a:lnTo>
                  <a:pt x="30828" y="9867"/>
                </a:lnTo>
                <a:lnTo>
                  <a:pt x="31206" y="10113"/>
                </a:lnTo>
                <a:lnTo>
                  <a:pt x="31603" y="10321"/>
                </a:lnTo>
                <a:lnTo>
                  <a:pt x="31981" y="10472"/>
                </a:lnTo>
                <a:lnTo>
                  <a:pt x="32377" y="10604"/>
                </a:lnTo>
                <a:lnTo>
                  <a:pt x="32774" y="10699"/>
                </a:lnTo>
                <a:lnTo>
                  <a:pt x="33190" y="10774"/>
                </a:lnTo>
                <a:lnTo>
                  <a:pt x="33606" y="10831"/>
                </a:lnTo>
                <a:lnTo>
                  <a:pt x="34022" y="10869"/>
                </a:lnTo>
                <a:lnTo>
                  <a:pt x="34872" y="10925"/>
                </a:lnTo>
                <a:lnTo>
                  <a:pt x="35780" y="10982"/>
                </a:lnTo>
                <a:lnTo>
                  <a:pt x="36233" y="11039"/>
                </a:lnTo>
                <a:lnTo>
                  <a:pt x="36706" y="11095"/>
                </a:lnTo>
                <a:lnTo>
                  <a:pt x="36706" y="11095"/>
                </a:lnTo>
                <a:lnTo>
                  <a:pt x="37065" y="11095"/>
                </a:lnTo>
                <a:lnTo>
                  <a:pt x="37405" y="11058"/>
                </a:lnTo>
                <a:lnTo>
                  <a:pt x="37745" y="11001"/>
                </a:lnTo>
                <a:lnTo>
                  <a:pt x="38067" y="10906"/>
                </a:lnTo>
                <a:lnTo>
                  <a:pt x="38369" y="10774"/>
                </a:lnTo>
                <a:lnTo>
                  <a:pt x="38671" y="10623"/>
                </a:lnTo>
                <a:lnTo>
                  <a:pt x="38955" y="10434"/>
                </a:lnTo>
                <a:lnTo>
                  <a:pt x="39238" y="10245"/>
                </a:lnTo>
                <a:lnTo>
                  <a:pt x="39503" y="10037"/>
                </a:lnTo>
                <a:lnTo>
                  <a:pt x="39768" y="9810"/>
                </a:lnTo>
                <a:lnTo>
                  <a:pt x="40278" y="9338"/>
                </a:lnTo>
                <a:lnTo>
                  <a:pt x="40769" y="8846"/>
                </a:lnTo>
                <a:lnTo>
                  <a:pt x="41223" y="8355"/>
                </a:lnTo>
                <a:lnTo>
                  <a:pt x="41223" y="8355"/>
                </a:lnTo>
                <a:lnTo>
                  <a:pt x="41639" y="8015"/>
                </a:lnTo>
                <a:lnTo>
                  <a:pt x="42055" y="7674"/>
                </a:lnTo>
                <a:lnTo>
                  <a:pt x="42433" y="7315"/>
                </a:lnTo>
                <a:lnTo>
                  <a:pt x="42792" y="6937"/>
                </a:lnTo>
                <a:lnTo>
                  <a:pt x="42962" y="6729"/>
                </a:lnTo>
                <a:lnTo>
                  <a:pt x="43113" y="6522"/>
                </a:lnTo>
                <a:lnTo>
                  <a:pt x="43264" y="6314"/>
                </a:lnTo>
                <a:lnTo>
                  <a:pt x="43396" y="6087"/>
                </a:lnTo>
                <a:lnTo>
                  <a:pt x="43510" y="5841"/>
                </a:lnTo>
                <a:lnTo>
                  <a:pt x="43623" y="5614"/>
                </a:lnTo>
                <a:lnTo>
                  <a:pt x="43718" y="5350"/>
                </a:lnTo>
                <a:lnTo>
                  <a:pt x="43793" y="5104"/>
                </a:lnTo>
                <a:lnTo>
                  <a:pt x="43793" y="5104"/>
                </a:lnTo>
                <a:lnTo>
                  <a:pt x="43963" y="4764"/>
                </a:lnTo>
                <a:lnTo>
                  <a:pt x="44152" y="4461"/>
                </a:lnTo>
                <a:lnTo>
                  <a:pt x="44360" y="4178"/>
                </a:lnTo>
                <a:lnTo>
                  <a:pt x="44587" y="3894"/>
                </a:lnTo>
                <a:lnTo>
                  <a:pt x="44587" y="3894"/>
                </a:lnTo>
                <a:lnTo>
                  <a:pt x="44852" y="3573"/>
                </a:lnTo>
                <a:lnTo>
                  <a:pt x="45135" y="3252"/>
                </a:lnTo>
                <a:lnTo>
                  <a:pt x="45702" y="2628"/>
                </a:lnTo>
                <a:lnTo>
                  <a:pt x="45702" y="2628"/>
                </a:lnTo>
                <a:lnTo>
                  <a:pt x="45721" y="2458"/>
                </a:lnTo>
                <a:lnTo>
                  <a:pt x="45721" y="2345"/>
                </a:lnTo>
                <a:lnTo>
                  <a:pt x="45683" y="2269"/>
                </a:lnTo>
                <a:lnTo>
                  <a:pt x="45665" y="2250"/>
                </a:lnTo>
                <a:lnTo>
                  <a:pt x="45627" y="2250"/>
                </a:lnTo>
                <a:lnTo>
                  <a:pt x="45551" y="2250"/>
                </a:lnTo>
                <a:lnTo>
                  <a:pt x="45457" y="2307"/>
                </a:lnTo>
                <a:lnTo>
                  <a:pt x="45343" y="2382"/>
                </a:lnTo>
                <a:lnTo>
                  <a:pt x="45211" y="2496"/>
                </a:lnTo>
                <a:lnTo>
                  <a:pt x="44927" y="2779"/>
                </a:lnTo>
                <a:lnTo>
                  <a:pt x="44606" y="3138"/>
                </a:lnTo>
                <a:lnTo>
                  <a:pt x="44304" y="3516"/>
                </a:lnTo>
                <a:lnTo>
                  <a:pt x="44020" y="3894"/>
                </a:lnTo>
                <a:lnTo>
                  <a:pt x="44020" y="3894"/>
                </a:lnTo>
                <a:close/>
                <a:moveTo>
                  <a:pt x="40977" y="4329"/>
                </a:moveTo>
                <a:lnTo>
                  <a:pt x="40977" y="4329"/>
                </a:lnTo>
                <a:lnTo>
                  <a:pt x="40694" y="4802"/>
                </a:lnTo>
                <a:lnTo>
                  <a:pt x="40391" y="5255"/>
                </a:lnTo>
                <a:lnTo>
                  <a:pt x="40070" y="5690"/>
                </a:lnTo>
                <a:lnTo>
                  <a:pt x="39711" y="6106"/>
                </a:lnTo>
                <a:lnTo>
                  <a:pt x="39711" y="6106"/>
                </a:lnTo>
                <a:lnTo>
                  <a:pt x="39446" y="6465"/>
                </a:lnTo>
                <a:lnTo>
                  <a:pt x="39182" y="6786"/>
                </a:lnTo>
                <a:lnTo>
                  <a:pt x="38898" y="7089"/>
                </a:lnTo>
                <a:lnTo>
                  <a:pt x="38615" y="7353"/>
                </a:lnTo>
                <a:lnTo>
                  <a:pt x="38312" y="7599"/>
                </a:lnTo>
                <a:lnTo>
                  <a:pt x="38010" y="7807"/>
                </a:lnTo>
                <a:lnTo>
                  <a:pt x="37689" y="7996"/>
                </a:lnTo>
                <a:lnTo>
                  <a:pt x="37367" y="8128"/>
                </a:lnTo>
                <a:lnTo>
                  <a:pt x="37027" y="8223"/>
                </a:lnTo>
                <a:lnTo>
                  <a:pt x="36687" y="8298"/>
                </a:lnTo>
                <a:lnTo>
                  <a:pt x="36328" y="8317"/>
                </a:lnTo>
                <a:lnTo>
                  <a:pt x="35950" y="8298"/>
                </a:lnTo>
                <a:lnTo>
                  <a:pt x="35553" y="8260"/>
                </a:lnTo>
                <a:lnTo>
                  <a:pt x="35156" y="8147"/>
                </a:lnTo>
                <a:lnTo>
                  <a:pt x="34740" y="8015"/>
                </a:lnTo>
                <a:lnTo>
                  <a:pt x="34305" y="7826"/>
                </a:lnTo>
                <a:lnTo>
                  <a:pt x="34305" y="7826"/>
                </a:lnTo>
                <a:lnTo>
                  <a:pt x="33946" y="7656"/>
                </a:lnTo>
                <a:lnTo>
                  <a:pt x="33568" y="7504"/>
                </a:lnTo>
                <a:lnTo>
                  <a:pt x="32774" y="7202"/>
                </a:lnTo>
                <a:lnTo>
                  <a:pt x="32377" y="7051"/>
                </a:lnTo>
                <a:lnTo>
                  <a:pt x="31981" y="6881"/>
                </a:lnTo>
                <a:lnTo>
                  <a:pt x="31603" y="6711"/>
                </a:lnTo>
                <a:lnTo>
                  <a:pt x="31243" y="6503"/>
                </a:lnTo>
                <a:lnTo>
                  <a:pt x="30922" y="6295"/>
                </a:lnTo>
                <a:lnTo>
                  <a:pt x="30620" y="6049"/>
                </a:lnTo>
                <a:lnTo>
                  <a:pt x="30469" y="5936"/>
                </a:lnTo>
                <a:lnTo>
                  <a:pt x="30355" y="5784"/>
                </a:lnTo>
                <a:lnTo>
                  <a:pt x="30242" y="5652"/>
                </a:lnTo>
                <a:lnTo>
                  <a:pt x="30147" y="5482"/>
                </a:lnTo>
                <a:lnTo>
                  <a:pt x="30053" y="5331"/>
                </a:lnTo>
                <a:lnTo>
                  <a:pt x="29977" y="5161"/>
                </a:lnTo>
                <a:lnTo>
                  <a:pt x="29920" y="4972"/>
                </a:lnTo>
                <a:lnTo>
                  <a:pt x="29883" y="4783"/>
                </a:lnTo>
                <a:lnTo>
                  <a:pt x="29845" y="4575"/>
                </a:lnTo>
                <a:lnTo>
                  <a:pt x="29845" y="4348"/>
                </a:lnTo>
                <a:lnTo>
                  <a:pt x="29845" y="4121"/>
                </a:lnTo>
                <a:lnTo>
                  <a:pt x="29864" y="3894"/>
                </a:lnTo>
                <a:lnTo>
                  <a:pt x="29864" y="3894"/>
                </a:lnTo>
                <a:lnTo>
                  <a:pt x="29920" y="3592"/>
                </a:lnTo>
                <a:lnTo>
                  <a:pt x="29920" y="3592"/>
                </a:lnTo>
                <a:lnTo>
                  <a:pt x="30015" y="3516"/>
                </a:lnTo>
                <a:lnTo>
                  <a:pt x="30053" y="3422"/>
                </a:lnTo>
                <a:lnTo>
                  <a:pt x="30072" y="3365"/>
                </a:lnTo>
                <a:lnTo>
                  <a:pt x="30072" y="3290"/>
                </a:lnTo>
                <a:lnTo>
                  <a:pt x="30053" y="3233"/>
                </a:lnTo>
                <a:lnTo>
                  <a:pt x="30015" y="3195"/>
                </a:lnTo>
                <a:lnTo>
                  <a:pt x="29958" y="3176"/>
                </a:lnTo>
                <a:lnTo>
                  <a:pt x="29883" y="3157"/>
                </a:lnTo>
                <a:lnTo>
                  <a:pt x="29807" y="3157"/>
                </a:lnTo>
                <a:lnTo>
                  <a:pt x="29731" y="3195"/>
                </a:lnTo>
                <a:lnTo>
                  <a:pt x="29656" y="3233"/>
                </a:lnTo>
                <a:lnTo>
                  <a:pt x="29580" y="3308"/>
                </a:lnTo>
                <a:lnTo>
                  <a:pt x="29523" y="3422"/>
                </a:lnTo>
                <a:lnTo>
                  <a:pt x="29467" y="3535"/>
                </a:lnTo>
                <a:lnTo>
                  <a:pt x="29410" y="3705"/>
                </a:lnTo>
                <a:lnTo>
                  <a:pt x="29391" y="3894"/>
                </a:lnTo>
                <a:lnTo>
                  <a:pt x="29391" y="3894"/>
                </a:lnTo>
                <a:lnTo>
                  <a:pt x="29372" y="4178"/>
                </a:lnTo>
                <a:lnTo>
                  <a:pt x="29410" y="4537"/>
                </a:lnTo>
                <a:lnTo>
                  <a:pt x="29505" y="4972"/>
                </a:lnTo>
                <a:lnTo>
                  <a:pt x="29637" y="5463"/>
                </a:lnTo>
                <a:lnTo>
                  <a:pt x="29637" y="5463"/>
                </a:lnTo>
                <a:lnTo>
                  <a:pt x="29769" y="5728"/>
                </a:lnTo>
                <a:lnTo>
                  <a:pt x="29920" y="5973"/>
                </a:lnTo>
                <a:lnTo>
                  <a:pt x="30091" y="6181"/>
                </a:lnTo>
                <a:lnTo>
                  <a:pt x="30261" y="6389"/>
                </a:lnTo>
                <a:lnTo>
                  <a:pt x="30469" y="6559"/>
                </a:lnTo>
                <a:lnTo>
                  <a:pt x="30695" y="6729"/>
                </a:lnTo>
                <a:lnTo>
                  <a:pt x="30922" y="6881"/>
                </a:lnTo>
                <a:lnTo>
                  <a:pt x="31149" y="7013"/>
                </a:lnTo>
                <a:lnTo>
                  <a:pt x="31414" y="7145"/>
                </a:lnTo>
                <a:lnTo>
                  <a:pt x="31659" y="7259"/>
                </a:lnTo>
                <a:lnTo>
                  <a:pt x="32188" y="7467"/>
                </a:lnTo>
                <a:lnTo>
                  <a:pt x="32718" y="7656"/>
                </a:lnTo>
                <a:lnTo>
                  <a:pt x="33228" y="7826"/>
                </a:lnTo>
                <a:lnTo>
                  <a:pt x="33228" y="7826"/>
                </a:lnTo>
                <a:lnTo>
                  <a:pt x="33927" y="8128"/>
                </a:lnTo>
                <a:lnTo>
                  <a:pt x="34268" y="8279"/>
                </a:lnTo>
                <a:lnTo>
                  <a:pt x="34608" y="8431"/>
                </a:lnTo>
                <a:lnTo>
                  <a:pt x="34967" y="8563"/>
                </a:lnTo>
                <a:lnTo>
                  <a:pt x="35326" y="8657"/>
                </a:lnTo>
                <a:lnTo>
                  <a:pt x="35685" y="8733"/>
                </a:lnTo>
                <a:lnTo>
                  <a:pt x="35874" y="8752"/>
                </a:lnTo>
                <a:lnTo>
                  <a:pt x="36063" y="8752"/>
                </a:lnTo>
                <a:lnTo>
                  <a:pt x="36063" y="8752"/>
                </a:lnTo>
                <a:lnTo>
                  <a:pt x="36365" y="8771"/>
                </a:lnTo>
                <a:lnTo>
                  <a:pt x="36630" y="8752"/>
                </a:lnTo>
                <a:lnTo>
                  <a:pt x="36914" y="8714"/>
                </a:lnTo>
                <a:lnTo>
                  <a:pt x="37178" y="8657"/>
                </a:lnTo>
                <a:lnTo>
                  <a:pt x="37443" y="8582"/>
                </a:lnTo>
                <a:lnTo>
                  <a:pt x="37689" y="8487"/>
                </a:lnTo>
                <a:lnTo>
                  <a:pt x="37934" y="8374"/>
                </a:lnTo>
                <a:lnTo>
                  <a:pt x="38180" y="8260"/>
                </a:lnTo>
                <a:lnTo>
                  <a:pt x="38407" y="8109"/>
                </a:lnTo>
                <a:lnTo>
                  <a:pt x="38634" y="7958"/>
                </a:lnTo>
                <a:lnTo>
                  <a:pt x="38841" y="7769"/>
                </a:lnTo>
                <a:lnTo>
                  <a:pt x="39049" y="7599"/>
                </a:lnTo>
                <a:lnTo>
                  <a:pt x="39238" y="7391"/>
                </a:lnTo>
                <a:lnTo>
                  <a:pt x="39427" y="7183"/>
                </a:lnTo>
                <a:lnTo>
                  <a:pt x="39597" y="6956"/>
                </a:lnTo>
                <a:lnTo>
                  <a:pt x="39749" y="6729"/>
                </a:lnTo>
                <a:lnTo>
                  <a:pt x="39749" y="6729"/>
                </a:lnTo>
                <a:lnTo>
                  <a:pt x="40202" y="6238"/>
                </a:lnTo>
                <a:lnTo>
                  <a:pt x="40618" y="5709"/>
                </a:lnTo>
                <a:lnTo>
                  <a:pt x="40826" y="5444"/>
                </a:lnTo>
                <a:lnTo>
                  <a:pt x="41015" y="5161"/>
                </a:lnTo>
                <a:lnTo>
                  <a:pt x="41185" y="4858"/>
                </a:lnTo>
                <a:lnTo>
                  <a:pt x="41355" y="4556"/>
                </a:lnTo>
                <a:lnTo>
                  <a:pt x="41355" y="4556"/>
                </a:lnTo>
                <a:lnTo>
                  <a:pt x="41393" y="4480"/>
                </a:lnTo>
                <a:lnTo>
                  <a:pt x="41374" y="4386"/>
                </a:lnTo>
                <a:lnTo>
                  <a:pt x="41336" y="4310"/>
                </a:lnTo>
                <a:lnTo>
                  <a:pt x="41280" y="4253"/>
                </a:lnTo>
                <a:lnTo>
                  <a:pt x="41204" y="4235"/>
                </a:lnTo>
                <a:lnTo>
                  <a:pt x="41109" y="4235"/>
                </a:lnTo>
                <a:lnTo>
                  <a:pt x="41034" y="4272"/>
                </a:lnTo>
                <a:lnTo>
                  <a:pt x="40977" y="4329"/>
                </a:lnTo>
                <a:lnTo>
                  <a:pt x="40977" y="4329"/>
                </a:lnTo>
                <a:close/>
                <a:moveTo>
                  <a:pt x="40089" y="2628"/>
                </a:moveTo>
                <a:lnTo>
                  <a:pt x="40089" y="2628"/>
                </a:lnTo>
                <a:lnTo>
                  <a:pt x="39994" y="2609"/>
                </a:lnTo>
                <a:lnTo>
                  <a:pt x="39919" y="2628"/>
                </a:lnTo>
                <a:lnTo>
                  <a:pt x="39843" y="2666"/>
                </a:lnTo>
                <a:lnTo>
                  <a:pt x="39786" y="2741"/>
                </a:lnTo>
                <a:lnTo>
                  <a:pt x="39786" y="2741"/>
                </a:lnTo>
                <a:lnTo>
                  <a:pt x="39635" y="3025"/>
                </a:lnTo>
                <a:lnTo>
                  <a:pt x="39522" y="3308"/>
                </a:lnTo>
                <a:lnTo>
                  <a:pt x="39408" y="3592"/>
                </a:lnTo>
                <a:lnTo>
                  <a:pt x="39314" y="3894"/>
                </a:lnTo>
                <a:lnTo>
                  <a:pt x="39314" y="3894"/>
                </a:lnTo>
                <a:lnTo>
                  <a:pt x="39087" y="4650"/>
                </a:lnTo>
                <a:lnTo>
                  <a:pt x="38955" y="5028"/>
                </a:lnTo>
                <a:lnTo>
                  <a:pt x="38804" y="5369"/>
                </a:lnTo>
                <a:lnTo>
                  <a:pt x="38709" y="5539"/>
                </a:lnTo>
                <a:lnTo>
                  <a:pt x="38615" y="5690"/>
                </a:lnTo>
                <a:lnTo>
                  <a:pt x="38501" y="5841"/>
                </a:lnTo>
                <a:lnTo>
                  <a:pt x="38369" y="5992"/>
                </a:lnTo>
                <a:lnTo>
                  <a:pt x="38218" y="6106"/>
                </a:lnTo>
                <a:lnTo>
                  <a:pt x="38048" y="6238"/>
                </a:lnTo>
                <a:lnTo>
                  <a:pt x="37878" y="6351"/>
                </a:lnTo>
                <a:lnTo>
                  <a:pt x="37670" y="6446"/>
                </a:lnTo>
                <a:lnTo>
                  <a:pt x="37670" y="6446"/>
                </a:lnTo>
                <a:lnTo>
                  <a:pt x="37329" y="6597"/>
                </a:lnTo>
                <a:lnTo>
                  <a:pt x="36989" y="6711"/>
                </a:lnTo>
                <a:lnTo>
                  <a:pt x="36630" y="6805"/>
                </a:lnTo>
                <a:lnTo>
                  <a:pt x="36271" y="6862"/>
                </a:lnTo>
                <a:lnTo>
                  <a:pt x="35912" y="6900"/>
                </a:lnTo>
                <a:lnTo>
                  <a:pt x="35553" y="6900"/>
                </a:lnTo>
                <a:lnTo>
                  <a:pt x="35194" y="6881"/>
                </a:lnTo>
                <a:lnTo>
                  <a:pt x="34835" y="6843"/>
                </a:lnTo>
                <a:lnTo>
                  <a:pt x="34475" y="6767"/>
                </a:lnTo>
                <a:lnTo>
                  <a:pt x="34116" y="6673"/>
                </a:lnTo>
                <a:lnTo>
                  <a:pt x="33776" y="6559"/>
                </a:lnTo>
                <a:lnTo>
                  <a:pt x="33436" y="6427"/>
                </a:lnTo>
                <a:lnTo>
                  <a:pt x="33096" y="6276"/>
                </a:lnTo>
                <a:lnTo>
                  <a:pt x="32774" y="6106"/>
                </a:lnTo>
                <a:lnTo>
                  <a:pt x="32472" y="5917"/>
                </a:lnTo>
                <a:lnTo>
                  <a:pt x="32188" y="5709"/>
                </a:lnTo>
                <a:lnTo>
                  <a:pt x="32188" y="5709"/>
                </a:lnTo>
                <a:lnTo>
                  <a:pt x="31999" y="5520"/>
                </a:lnTo>
                <a:lnTo>
                  <a:pt x="31829" y="5331"/>
                </a:lnTo>
                <a:lnTo>
                  <a:pt x="31678" y="5123"/>
                </a:lnTo>
                <a:lnTo>
                  <a:pt x="31546" y="4896"/>
                </a:lnTo>
                <a:lnTo>
                  <a:pt x="31451" y="4650"/>
                </a:lnTo>
                <a:lnTo>
                  <a:pt x="31376" y="4405"/>
                </a:lnTo>
                <a:lnTo>
                  <a:pt x="31300" y="4140"/>
                </a:lnTo>
                <a:lnTo>
                  <a:pt x="31243" y="3894"/>
                </a:lnTo>
                <a:lnTo>
                  <a:pt x="31243" y="3894"/>
                </a:lnTo>
                <a:lnTo>
                  <a:pt x="31187" y="3479"/>
                </a:lnTo>
                <a:lnTo>
                  <a:pt x="31149" y="3063"/>
                </a:lnTo>
                <a:lnTo>
                  <a:pt x="31149" y="3063"/>
                </a:lnTo>
                <a:lnTo>
                  <a:pt x="31206" y="3006"/>
                </a:lnTo>
                <a:lnTo>
                  <a:pt x="31243" y="2930"/>
                </a:lnTo>
                <a:lnTo>
                  <a:pt x="31225" y="2836"/>
                </a:lnTo>
                <a:lnTo>
                  <a:pt x="31206" y="2779"/>
                </a:lnTo>
                <a:lnTo>
                  <a:pt x="31149" y="2704"/>
                </a:lnTo>
                <a:lnTo>
                  <a:pt x="31092" y="2666"/>
                </a:lnTo>
                <a:lnTo>
                  <a:pt x="31017" y="2647"/>
                </a:lnTo>
                <a:lnTo>
                  <a:pt x="30922" y="2647"/>
                </a:lnTo>
                <a:lnTo>
                  <a:pt x="30922" y="2647"/>
                </a:lnTo>
                <a:lnTo>
                  <a:pt x="30809" y="2760"/>
                </a:lnTo>
                <a:lnTo>
                  <a:pt x="30733" y="2874"/>
                </a:lnTo>
                <a:lnTo>
                  <a:pt x="30695" y="3025"/>
                </a:lnTo>
                <a:lnTo>
                  <a:pt x="30676" y="3176"/>
                </a:lnTo>
                <a:lnTo>
                  <a:pt x="30676" y="3346"/>
                </a:lnTo>
                <a:lnTo>
                  <a:pt x="30714" y="3516"/>
                </a:lnTo>
                <a:lnTo>
                  <a:pt x="30790" y="3894"/>
                </a:lnTo>
                <a:lnTo>
                  <a:pt x="30790" y="3894"/>
                </a:lnTo>
                <a:lnTo>
                  <a:pt x="30903" y="4291"/>
                </a:lnTo>
                <a:lnTo>
                  <a:pt x="30941" y="4480"/>
                </a:lnTo>
                <a:lnTo>
                  <a:pt x="30979" y="4650"/>
                </a:lnTo>
                <a:lnTo>
                  <a:pt x="30979" y="4650"/>
                </a:lnTo>
                <a:lnTo>
                  <a:pt x="31092" y="4972"/>
                </a:lnTo>
                <a:lnTo>
                  <a:pt x="31243" y="5274"/>
                </a:lnTo>
                <a:lnTo>
                  <a:pt x="31414" y="5539"/>
                </a:lnTo>
                <a:lnTo>
                  <a:pt x="31621" y="5784"/>
                </a:lnTo>
                <a:lnTo>
                  <a:pt x="31848" y="6011"/>
                </a:lnTo>
                <a:lnTo>
                  <a:pt x="32113" y="6219"/>
                </a:lnTo>
                <a:lnTo>
                  <a:pt x="32377" y="6408"/>
                </a:lnTo>
                <a:lnTo>
                  <a:pt x="32661" y="6578"/>
                </a:lnTo>
                <a:lnTo>
                  <a:pt x="32963" y="6729"/>
                </a:lnTo>
                <a:lnTo>
                  <a:pt x="33266" y="6843"/>
                </a:lnTo>
                <a:lnTo>
                  <a:pt x="33587" y="6975"/>
                </a:lnTo>
                <a:lnTo>
                  <a:pt x="33908" y="7070"/>
                </a:lnTo>
                <a:lnTo>
                  <a:pt x="34249" y="7164"/>
                </a:lnTo>
                <a:lnTo>
                  <a:pt x="34570" y="7240"/>
                </a:lnTo>
                <a:lnTo>
                  <a:pt x="35194" y="7372"/>
                </a:lnTo>
                <a:lnTo>
                  <a:pt x="35194" y="7372"/>
                </a:lnTo>
                <a:lnTo>
                  <a:pt x="35496" y="7372"/>
                </a:lnTo>
                <a:lnTo>
                  <a:pt x="35780" y="7353"/>
                </a:lnTo>
                <a:lnTo>
                  <a:pt x="36082" y="7334"/>
                </a:lnTo>
                <a:lnTo>
                  <a:pt x="36384" y="7296"/>
                </a:lnTo>
                <a:lnTo>
                  <a:pt x="36687" y="7240"/>
                </a:lnTo>
                <a:lnTo>
                  <a:pt x="36970" y="7183"/>
                </a:lnTo>
                <a:lnTo>
                  <a:pt x="37273" y="7089"/>
                </a:lnTo>
                <a:lnTo>
                  <a:pt x="37537" y="6994"/>
                </a:lnTo>
                <a:lnTo>
                  <a:pt x="37821" y="6862"/>
                </a:lnTo>
                <a:lnTo>
                  <a:pt x="38085" y="6729"/>
                </a:lnTo>
                <a:lnTo>
                  <a:pt x="38331" y="6578"/>
                </a:lnTo>
                <a:lnTo>
                  <a:pt x="38558" y="6389"/>
                </a:lnTo>
                <a:lnTo>
                  <a:pt x="38785" y="6200"/>
                </a:lnTo>
                <a:lnTo>
                  <a:pt x="38974" y="5973"/>
                </a:lnTo>
                <a:lnTo>
                  <a:pt x="39144" y="5747"/>
                </a:lnTo>
                <a:lnTo>
                  <a:pt x="39314" y="5482"/>
                </a:lnTo>
                <a:lnTo>
                  <a:pt x="39314" y="5482"/>
                </a:lnTo>
                <a:lnTo>
                  <a:pt x="39390" y="5274"/>
                </a:lnTo>
                <a:lnTo>
                  <a:pt x="39446" y="5085"/>
                </a:lnTo>
                <a:lnTo>
                  <a:pt x="39541" y="4688"/>
                </a:lnTo>
                <a:lnTo>
                  <a:pt x="39635" y="4291"/>
                </a:lnTo>
                <a:lnTo>
                  <a:pt x="39692" y="4083"/>
                </a:lnTo>
                <a:lnTo>
                  <a:pt x="39768" y="3894"/>
                </a:lnTo>
                <a:lnTo>
                  <a:pt x="39768" y="3894"/>
                </a:lnTo>
                <a:lnTo>
                  <a:pt x="39824" y="3705"/>
                </a:lnTo>
                <a:lnTo>
                  <a:pt x="39919" y="3535"/>
                </a:lnTo>
                <a:lnTo>
                  <a:pt x="39919" y="3535"/>
                </a:lnTo>
                <a:lnTo>
                  <a:pt x="39957" y="3422"/>
                </a:lnTo>
                <a:lnTo>
                  <a:pt x="40013" y="3308"/>
                </a:lnTo>
                <a:lnTo>
                  <a:pt x="40164" y="3063"/>
                </a:lnTo>
                <a:lnTo>
                  <a:pt x="40202" y="2930"/>
                </a:lnTo>
                <a:lnTo>
                  <a:pt x="40221" y="2817"/>
                </a:lnTo>
                <a:lnTo>
                  <a:pt x="40202" y="2760"/>
                </a:lnTo>
                <a:lnTo>
                  <a:pt x="40183" y="2723"/>
                </a:lnTo>
                <a:lnTo>
                  <a:pt x="40146" y="2666"/>
                </a:lnTo>
                <a:lnTo>
                  <a:pt x="40089" y="2628"/>
                </a:lnTo>
                <a:lnTo>
                  <a:pt x="40089" y="2628"/>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838" name="Google Shape;838;p33"/>
          <p:cNvSpPr/>
          <p:nvPr/>
        </p:nvSpPr>
        <p:spPr>
          <a:xfrm rot="-2700000">
            <a:off x="9764347" y="4595794"/>
            <a:ext cx="4157067" cy="1378948"/>
          </a:xfrm>
          <a:custGeom>
            <a:avLst/>
            <a:gdLst/>
            <a:ahLst/>
            <a:cxnLst/>
            <a:rect l="l" t="t" r="r" b="b"/>
            <a:pathLst>
              <a:path w="58177" h="19298" extrusionOk="0">
                <a:moveTo>
                  <a:pt x="58177" y="7390"/>
                </a:moveTo>
                <a:lnTo>
                  <a:pt x="58177" y="7390"/>
                </a:lnTo>
                <a:lnTo>
                  <a:pt x="58158" y="7409"/>
                </a:lnTo>
                <a:lnTo>
                  <a:pt x="58139" y="7409"/>
                </a:lnTo>
                <a:lnTo>
                  <a:pt x="58139" y="7409"/>
                </a:lnTo>
                <a:lnTo>
                  <a:pt x="57855" y="7447"/>
                </a:lnTo>
                <a:lnTo>
                  <a:pt x="57591" y="7428"/>
                </a:lnTo>
                <a:lnTo>
                  <a:pt x="57591" y="7428"/>
                </a:lnTo>
                <a:lnTo>
                  <a:pt x="57496" y="7428"/>
                </a:lnTo>
                <a:lnTo>
                  <a:pt x="57496" y="14232"/>
                </a:lnTo>
                <a:lnTo>
                  <a:pt x="57496" y="14232"/>
                </a:lnTo>
                <a:lnTo>
                  <a:pt x="58082" y="14346"/>
                </a:lnTo>
                <a:lnTo>
                  <a:pt x="58082" y="14346"/>
                </a:lnTo>
                <a:lnTo>
                  <a:pt x="58101" y="14365"/>
                </a:lnTo>
                <a:lnTo>
                  <a:pt x="58120" y="14383"/>
                </a:lnTo>
                <a:lnTo>
                  <a:pt x="58120" y="14383"/>
                </a:lnTo>
                <a:lnTo>
                  <a:pt x="58101" y="14402"/>
                </a:lnTo>
                <a:lnTo>
                  <a:pt x="58082" y="14402"/>
                </a:lnTo>
                <a:lnTo>
                  <a:pt x="58082" y="14402"/>
                </a:lnTo>
                <a:lnTo>
                  <a:pt x="57723" y="14346"/>
                </a:lnTo>
                <a:lnTo>
                  <a:pt x="57723" y="14346"/>
                </a:lnTo>
                <a:lnTo>
                  <a:pt x="57496" y="14308"/>
                </a:lnTo>
                <a:lnTo>
                  <a:pt x="57496" y="14308"/>
                </a:lnTo>
                <a:lnTo>
                  <a:pt x="57251" y="14251"/>
                </a:lnTo>
                <a:lnTo>
                  <a:pt x="57024" y="14176"/>
                </a:lnTo>
                <a:lnTo>
                  <a:pt x="56778" y="14100"/>
                </a:lnTo>
                <a:lnTo>
                  <a:pt x="56551" y="13987"/>
                </a:lnTo>
                <a:lnTo>
                  <a:pt x="56343" y="13873"/>
                </a:lnTo>
                <a:lnTo>
                  <a:pt x="56154" y="13722"/>
                </a:lnTo>
                <a:lnTo>
                  <a:pt x="55965" y="13552"/>
                </a:lnTo>
                <a:lnTo>
                  <a:pt x="55814" y="13363"/>
                </a:lnTo>
                <a:lnTo>
                  <a:pt x="55814" y="13363"/>
                </a:lnTo>
                <a:lnTo>
                  <a:pt x="55701" y="13193"/>
                </a:lnTo>
                <a:lnTo>
                  <a:pt x="55606" y="13004"/>
                </a:lnTo>
                <a:lnTo>
                  <a:pt x="55417" y="12626"/>
                </a:lnTo>
                <a:lnTo>
                  <a:pt x="55417" y="12626"/>
                </a:lnTo>
                <a:lnTo>
                  <a:pt x="55361" y="12512"/>
                </a:lnTo>
                <a:lnTo>
                  <a:pt x="55285" y="12399"/>
                </a:lnTo>
                <a:lnTo>
                  <a:pt x="55115" y="12210"/>
                </a:lnTo>
                <a:lnTo>
                  <a:pt x="54907" y="12059"/>
                </a:lnTo>
                <a:lnTo>
                  <a:pt x="54699" y="11907"/>
                </a:lnTo>
                <a:lnTo>
                  <a:pt x="54699" y="11907"/>
                </a:lnTo>
                <a:lnTo>
                  <a:pt x="54415" y="11794"/>
                </a:lnTo>
                <a:lnTo>
                  <a:pt x="54151" y="11662"/>
                </a:lnTo>
                <a:lnTo>
                  <a:pt x="53886" y="11548"/>
                </a:lnTo>
                <a:lnTo>
                  <a:pt x="53603" y="11435"/>
                </a:lnTo>
                <a:lnTo>
                  <a:pt x="53603" y="11435"/>
                </a:lnTo>
                <a:lnTo>
                  <a:pt x="53376" y="11284"/>
                </a:lnTo>
                <a:lnTo>
                  <a:pt x="53149" y="11133"/>
                </a:lnTo>
                <a:lnTo>
                  <a:pt x="52941" y="10962"/>
                </a:lnTo>
                <a:lnTo>
                  <a:pt x="52752" y="10755"/>
                </a:lnTo>
                <a:lnTo>
                  <a:pt x="52752" y="10755"/>
                </a:lnTo>
                <a:lnTo>
                  <a:pt x="52544" y="10509"/>
                </a:lnTo>
                <a:lnTo>
                  <a:pt x="52355" y="10244"/>
                </a:lnTo>
                <a:lnTo>
                  <a:pt x="52147" y="9980"/>
                </a:lnTo>
                <a:lnTo>
                  <a:pt x="51921" y="9734"/>
                </a:lnTo>
                <a:lnTo>
                  <a:pt x="51921" y="9734"/>
                </a:lnTo>
                <a:lnTo>
                  <a:pt x="51618" y="9488"/>
                </a:lnTo>
                <a:lnTo>
                  <a:pt x="51316" y="9261"/>
                </a:lnTo>
                <a:lnTo>
                  <a:pt x="50994" y="9035"/>
                </a:lnTo>
                <a:lnTo>
                  <a:pt x="50692" y="8808"/>
                </a:lnTo>
                <a:lnTo>
                  <a:pt x="50692" y="8808"/>
                </a:lnTo>
                <a:lnTo>
                  <a:pt x="50522" y="8713"/>
                </a:lnTo>
                <a:lnTo>
                  <a:pt x="50371" y="8657"/>
                </a:lnTo>
                <a:lnTo>
                  <a:pt x="50201" y="8619"/>
                </a:lnTo>
                <a:lnTo>
                  <a:pt x="50031" y="8600"/>
                </a:lnTo>
                <a:lnTo>
                  <a:pt x="49860" y="8619"/>
                </a:lnTo>
                <a:lnTo>
                  <a:pt x="49690" y="8657"/>
                </a:lnTo>
                <a:lnTo>
                  <a:pt x="49350" y="8751"/>
                </a:lnTo>
                <a:lnTo>
                  <a:pt x="49010" y="8864"/>
                </a:lnTo>
                <a:lnTo>
                  <a:pt x="48651" y="8959"/>
                </a:lnTo>
                <a:lnTo>
                  <a:pt x="48481" y="8978"/>
                </a:lnTo>
                <a:lnTo>
                  <a:pt x="48311" y="8997"/>
                </a:lnTo>
                <a:lnTo>
                  <a:pt x="48141" y="8997"/>
                </a:lnTo>
                <a:lnTo>
                  <a:pt x="47970" y="8978"/>
                </a:lnTo>
                <a:lnTo>
                  <a:pt x="47970" y="8978"/>
                </a:lnTo>
                <a:lnTo>
                  <a:pt x="47763" y="8921"/>
                </a:lnTo>
                <a:lnTo>
                  <a:pt x="47574" y="8827"/>
                </a:lnTo>
                <a:lnTo>
                  <a:pt x="47385" y="8732"/>
                </a:lnTo>
                <a:lnTo>
                  <a:pt x="47214" y="8619"/>
                </a:lnTo>
                <a:lnTo>
                  <a:pt x="47063" y="8486"/>
                </a:lnTo>
                <a:lnTo>
                  <a:pt x="46912" y="8335"/>
                </a:lnTo>
                <a:lnTo>
                  <a:pt x="46628" y="8014"/>
                </a:lnTo>
                <a:lnTo>
                  <a:pt x="46628" y="8014"/>
                </a:lnTo>
                <a:lnTo>
                  <a:pt x="46402" y="7730"/>
                </a:lnTo>
                <a:lnTo>
                  <a:pt x="46288" y="7598"/>
                </a:lnTo>
                <a:lnTo>
                  <a:pt x="46156" y="7504"/>
                </a:lnTo>
                <a:lnTo>
                  <a:pt x="46005" y="7409"/>
                </a:lnTo>
                <a:lnTo>
                  <a:pt x="45854" y="7352"/>
                </a:lnTo>
                <a:lnTo>
                  <a:pt x="45683" y="7315"/>
                </a:lnTo>
                <a:lnTo>
                  <a:pt x="45494" y="7315"/>
                </a:lnTo>
                <a:lnTo>
                  <a:pt x="45494" y="7315"/>
                </a:lnTo>
                <a:lnTo>
                  <a:pt x="45362" y="7334"/>
                </a:lnTo>
                <a:lnTo>
                  <a:pt x="45230" y="7352"/>
                </a:lnTo>
                <a:lnTo>
                  <a:pt x="44965" y="7428"/>
                </a:lnTo>
                <a:lnTo>
                  <a:pt x="44833" y="7447"/>
                </a:lnTo>
                <a:lnTo>
                  <a:pt x="44701" y="7466"/>
                </a:lnTo>
                <a:lnTo>
                  <a:pt x="44587" y="7447"/>
                </a:lnTo>
                <a:lnTo>
                  <a:pt x="44455" y="7390"/>
                </a:lnTo>
                <a:lnTo>
                  <a:pt x="44455" y="7390"/>
                </a:lnTo>
                <a:lnTo>
                  <a:pt x="44323" y="7296"/>
                </a:lnTo>
                <a:lnTo>
                  <a:pt x="44209" y="7201"/>
                </a:lnTo>
                <a:lnTo>
                  <a:pt x="44096" y="7107"/>
                </a:lnTo>
                <a:lnTo>
                  <a:pt x="43964" y="7012"/>
                </a:lnTo>
                <a:lnTo>
                  <a:pt x="43964" y="7012"/>
                </a:lnTo>
                <a:lnTo>
                  <a:pt x="43869" y="6956"/>
                </a:lnTo>
                <a:lnTo>
                  <a:pt x="43756" y="6918"/>
                </a:lnTo>
                <a:lnTo>
                  <a:pt x="43529" y="6861"/>
                </a:lnTo>
                <a:lnTo>
                  <a:pt x="43302" y="6842"/>
                </a:lnTo>
                <a:lnTo>
                  <a:pt x="43075" y="6842"/>
                </a:lnTo>
                <a:lnTo>
                  <a:pt x="43075" y="6842"/>
                </a:lnTo>
                <a:lnTo>
                  <a:pt x="42697" y="6861"/>
                </a:lnTo>
                <a:lnTo>
                  <a:pt x="42319" y="6899"/>
                </a:lnTo>
                <a:lnTo>
                  <a:pt x="41941" y="6918"/>
                </a:lnTo>
                <a:lnTo>
                  <a:pt x="41563" y="6918"/>
                </a:lnTo>
                <a:lnTo>
                  <a:pt x="41563" y="6918"/>
                </a:lnTo>
                <a:lnTo>
                  <a:pt x="41336" y="6880"/>
                </a:lnTo>
                <a:lnTo>
                  <a:pt x="41110" y="6823"/>
                </a:lnTo>
                <a:lnTo>
                  <a:pt x="40902" y="6710"/>
                </a:lnTo>
                <a:lnTo>
                  <a:pt x="40694" y="6596"/>
                </a:lnTo>
                <a:lnTo>
                  <a:pt x="40694" y="6596"/>
                </a:lnTo>
                <a:lnTo>
                  <a:pt x="40524" y="6464"/>
                </a:lnTo>
                <a:lnTo>
                  <a:pt x="40391" y="6313"/>
                </a:lnTo>
                <a:lnTo>
                  <a:pt x="40259" y="6143"/>
                </a:lnTo>
                <a:lnTo>
                  <a:pt x="40165" y="5954"/>
                </a:lnTo>
                <a:lnTo>
                  <a:pt x="39976" y="5576"/>
                </a:lnTo>
                <a:lnTo>
                  <a:pt x="39787" y="5198"/>
                </a:lnTo>
                <a:lnTo>
                  <a:pt x="39787" y="5198"/>
                </a:lnTo>
                <a:lnTo>
                  <a:pt x="39730" y="5084"/>
                </a:lnTo>
                <a:lnTo>
                  <a:pt x="39654" y="4952"/>
                </a:lnTo>
                <a:lnTo>
                  <a:pt x="39560" y="4858"/>
                </a:lnTo>
                <a:lnTo>
                  <a:pt x="39446" y="4763"/>
                </a:lnTo>
                <a:lnTo>
                  <a:pt x="39446" y="4763"/>
                </a:lnTo>
                <a:lnTo>
                  <a:pt x="39257" y="4650"/>
                </a:lnTo>
                <a:lnTo>
                  <a:pt x="39049" y="4574"/>
                </a:lnTo>
                <a:lnTo>
                  <a:pt x="38860" y="4498"/>
                </a:lnTo>
                <a:lnTo>
                  <a:pt x="38652" y="4404"/>
                </a:lnTo>
                <a:lnTo>
                  <a:pt x="38652" y="4404"/>
                </a:lnTo>
                <a:lnTo>
                  <a:pt x="38369" y="4253"/>
                </a:lnTo>
                <a:lnTo>
                  <a:pt x="38085" y="4083"/>
                </a:lnTo>
                <a:lnTo>
                  <a:pt x="37840" y="3894"/>
                </a:lnTo>
                <a:lnTo>
                  <a:pt x="37594" y="3667"/>
                </a:lnTo>
                <a:lnTo>
                  <a:pt x="37594" y="3667"/>
                </a:lnTo>
                <a:lnTo>
                  <a:pt x="37443" y="3478"/>
                </a:lnTo>
                <a:lnTo>
                  <a:pt x="37292" y="3270"/>
                </a:lnTo>
                <a:lnTo>
                  <a:pt x="37027" y="2835"/>
                </a:lnTo>
                <a:lnTo>
                  <a:pt x="37027" y="2835"/>
                </a:lnTo>
                <a:lnTo>
                  <a:pt x="36933" y="2722"/>
                </a:lnTo>
                <a:lnTo>
                  <a:pt x="36838" y="2608"/>
                </a:lnTo>
                <a:lnTo>
                  <a:pt x="36725" y="2533"/>
                </a:lnTo>
                <a:lnTo>
                  <a:pt x="36592" y="2476"/>
                </a:lnTo>
                <a:lnTo>
                  <a:pt x="36592" y="2476"/>
                </a:lnTo>
                <a:lnTo>
                  <a:pt x="36441" y="2438"/>
                </a:lnTo>
                <a:lnTo>
                  <a:pt x="36290" y="2400"/>
                </a:lnTo>
                <a:lnTo>
                  <a:pt x="36139" y="2400"/>
                </a:lnTo>
                <a:lnTo>
                  <a:pt x="35988" y="2400"/>
                </a:lnTo>
                <a:lnTo>
                  <a:pt x="35836" y="2419"/>
                </a:lnTo>
                <a:lnTo>
                  <a:pt x="35685" y="2438"/>
                </a:lnTo>
                <a:lnTo>
                  <a:pt x="35402" y="2533"/>
                </a:lnTo>
                <a:lnTo>
                  <a:pt x="35402" y="2533"/>
                </a:lnTo>
                <a:lnTo>
                  <a:pt x="35269" y="2589"/>
                </a:lnTo>
                <a:lnTo>
                  <a:pt x="35118" y="2665"/>
                </a:lnTo>
                <a:lnTo>
                  <a:pt x="34853" y="2835"/>
                </a:lnTo>
                <a:lnTo>
                  <a:pt x="34589" y="3005"/>
                </a:lnTo>
                <a:lnTo>
                  <a:pt x="34457" y="3081"/>
                </a:lnTo>
                <a:lnTo>
                  <a:pt x="34324" y="3157"/>
                </a:lnTo>
                <a:lnTo>
                  <a:pt x="34324" y="3157"/>
                </a:lnTo>
                <a:lnTo>
                  <a:pt x="34135" y="3213"/>
                </a:lnTo>
                <a:lnTo>
                  <a:pt x="33946" y="3270"/>
                </a:lnTo>
                <a:lnTo>
                  <a:pt x="33568" y="3346"/>
                </a:lnTo>
                <a:lnTo>
                  <a:pt x="33379" y="3402"/>
                </a:lnTo>
                <a:lnTo>
                  <a:pt x="33209" y="3459"/>
                </a:lnTo>
                <a:lnTo>
                  <a:pt x="33039" y="3553"/>
                </a:lnTo>
                <a:lnTo>
                  <a:pt x="32888" y="3667"/>
                </a:lnTo>
                <a:lnTo>
                  <a:pt x="32888" y="3667"/>
                </a:lnTo>
                <a:lnTo>
                  <a:pt x="32113" y="4347"/>
                </a:lnTo>
                <a:lnTo>
                  <a:pt x="31716" y="4669"/>
                </a:lnTo>
                <a:lnTo>
                  <a:pt x="31300" y="4971"/>
                </a:lnTo>
                <a:lnTo>
                  <a:pt x="31300" y="4971"/>
                </a:lnTo>
                <a:lnTo>
                  <a:pt x="31073" y="5122"/>
                </a:lnTo>
                <a:lnTo>
                  <a:pt x="30847" y="5273"/>
                </a:lnTo>
                <a:lnTo>
                  <a:pt x="30582" y="5406"/>
                </a:lnTo>
                <a:lnTo>
                  <a:pt x="30469" y="5462"/>
                </a:lnTo>
                <a:lnTo>
                  <a:pt x="30317" y="5500"/>
                </a:lnTo>
                <a:lnTo>
                  <a:pt x="30317" y="5500"/>
                </a:lnTo>
                <a:lnTo>
                  <a:pt x="30185" y="5519"/>
                </a:lnTo>
                <a:lnTo>
                  <a:pt x="30053" y="5538"/>
                </a:lnTo>
                <a:lnTo>
                  <a:pt x="29902" y="5538"/>
                </a:lnTo>
                <a:lnTo>
                  <a:pt x="29769" y="5519"/>
                </a:lnTo>
                <a:lnTo>
                  <a:pt x="29618" y="5481"/>
                </a:lnTo>
                <a:lnTo>
                  <a:pt x="29486" y="5443"/>
                </a:lnTo>
                <a:lnTo>
                  <a:pt x="29221" y="5349"/>
                </a:lnTo>
                <a:lnTo>
                  <a:pt x="29221" y="5349"/>
                </a:lnTo>
                <a:lnTo>
                  <a:pt x="29051" y="5292"/>
                </a:lnTo>
                <a:lnTo>
                  <a:pt x="28881" y="5236"/>
                </a:lnTo>
                <a:lnTo>
                  <a:pt x="28711" y="5198"/>
                </a:lnTo>
                <a:lnTo>
                  <a:pt x="28522" y="5179"/>
                </a:lnTo>
                <a:lnTo>
                  <a:pt x="28522" y="5179"/>
                </a:lnTo>
                <a:lnTo>
                  <a:pt x="28257" y="5160"/>
                </a:lnTo>
                <a:lnTo>
                  <a:pt x="28012" y="5122"/>
                </a:lnTo>
                <a:lnTo>
                  <a:pt x="27747" y="5047"/>
                </a:lnTo>
                <a:lnTo>
                  <a:pt x="27501" y="4971"/>
                </a:lnTo>
                <a:lnTo>
                  <a:pt x="27501" y="4971"/>
                </a:lnTo>
                <a:lnTo>
                  <a:pt x="27237" y="4839"/>
                </a:lnTo>
                <a:lnTo>
                  <a:pt x="26991" y="4669"/>
                </a:lnTo>
                <a:lnTo>
                  <a:pt x="26745" y="4498"/>
                </a:lnTo>
                <a:lnTo>
                  <a:pt x="26537" y="4291"/>
                </a:lnTo>
                <a:lnTo>
                  <a:pt x="26329" y="4083"/>
                </a:lnTo>
                <a:lnTo>
                  <a:pt x="26140" y="3856"/>
                </a:lnTo>
                <a:lnTo>
                  <a:pt x="25970" y="3610"/>
                </a:lnTo>
                <a:lnTo>
                  <a:pt x="25819" y="3364"/>
                </a:lnTo>
                <a:lnTo>
                  <a:pt x="25819" y="3364"/>
                </a:lnTo>
                <a:lnTo>
                  <a:pt x="25668" y="3100"/>
                </a:lnTo>
                <a:lnTo>
                  <a:pt x="25517" y="2854"/>
                </a:lnTo>
                <a:lnTo>
                  <a:pt x="25441" y="2741"/>
                </a:lnTo>
                <a:lnTo>
                  <a:pt x="25347" y="2627"/>
                </a:lnTo>
                <a:lnTo>
                  <a:pt x="25233" y="2533"/>
                </a:lnTo>
                <a:lnTo>
                  <a:pt x="25120" y="2438"/>
                </a:lnTo>
                <a:lnTo>
                  <a:pt x="25120" y="2438"/>
                </a:lnTo>
                <a:lnTo>
                  <a:pt x="24931" y="2344"/>
                </a:lnTo>
                <a:lnTo>
                  <a:pt x="24742" y="2249"/>
                </a:lnTo>
                <a:lnTo>
                  <a:pt x="24742" y="2249"/>
                </a:lnTo>
                <a:lnTo>
                  <a:pt x="24553" y="2136"/>
                </a:lnTo>
                <a:lnTo>
                  <a:pt x="24383" y="2022"/>
                </a:lnTo>
                <a:lnTo>
                  <a:pt x="24175" y="1947"/>
                </a:lnTo>
                <a:lnTo>
                  <a:pt x="23967" y="1890"/>
                </a:lnTo>
                <a:lnTo>
                  <a:pt x="23967" y="1890"/>
                </a:lnTo>
                <a:lnTo>
                  <a:pt x="23816" y="1871"/>
                </a:lnTo>
                <a:lnTo>
                  <a:pt x="23645" y="1852"/>
                </a:lnTo>
                <a:lnTo>
                  <a:pt x="23475" y="1852"/>
                </a:lnTo>
                <a:lnTo>
                  <a:pt x="23305" y="1871"/>
                </a:lnTo>
                <a:lnTo>
                  <a:pt x="23154" y="1890"/>
                </a:lnTo>
                <a:lnTo>
                  <a:pt x="22984" y="1947"/>
                </a:lnTo>
                <a:lnTo>
                  <a:pt x="22833" y="2004"/>
                </a:lnTo>
                <a:lnTo>
                  <a:pt x="22682" y="2079"/>
                </a:lnTo>
                <a:lnTo>
                  <a:pt x="22682" y="2079"/>
                </a:lnTo>
                <a:lnTo>
                  <a:pt x="22511" y="2193"/>
                </a:lnTo>
                <a:lnTo>
                  <a:pt x="22360" y="2325"/>
                </a:lnTo>
                <a:lnTo>
                  <a:pt x="22190" y="2438"/>
                </a:lnTo>
                <a:lnTo>
                  <a:pt x="22096" y="2495"/>
                </a:lnTo>
                <a:lnTo>
                  <a:pt x="22001" y="2533"/>
                </a:lnTo>
                <a:lnTo>
                  <a:pt x="22001" y="2533"/>
                </a:lnTo>
                <a:lnTo>
                  <a:pt x="21831" y="2571"/>
                </a:lnTo>
                <a:lnTo>
                  <a:pt x="21680" y="2552"/>
                </a:lnTo>
                <a:lnTo>
                  <a:pt x="21548" y="2514"/>
                </a:lnTo>
                <a:lnTo>
                  <a:pt x="21434" y="2457"/>
                </a:lnTo>
                <a:lnTo>
                  <a:pt x="21321" y="2382"/>
                </a:lnTo>
                <a:lnTo>
                  <a:pt x="21207" y="2268"/>
                </a:lnTo>
                <a:lnTo>
                  <a:pt x="20999" y="2060"/>
                </a:lnTo>
                <a:lnTo>
                  <a:pt x="20999" y="2060"/>
                </a:lnTo>
                <a:lnTo>
                  <a:pt x="20716" y="1739"/>
                </a:lnTo>
                <a:lnTo>
                  <a:pt x="20565" y="1607"/>
                </a:lnTo>
                <a:lnTo>
                  <a:pt x="20395" y="1474"/>
                </a:lnTo>
                <a:lnTo>
                  <a:pt x="20395" y="1474"/>
                </a:lnTo>
                <a:lnTo>
                  <a:pt x="20300" y="1399"/>
                </a:lnTo>
                <a:lnTo>
                  <a:pt x="20168" y="1361"/>
                </a:lnTo>
                <a:lnTo>
                  <a:pt x="20054" y="1361"/>
                </a:lnTo>
                <a:lnTo>
                  <a:pt x="19922" y="1342"/>
                </a:lnTo>
                <a:lnTo>
                  <a:pt x="19922" y="1342"/>
                </a:lnTo>
                <a:lnTo>
                  <a:pt x="19809" y="1342"/>
                </a:lnTo>
                <a:lnTo>
                  <a:pt x="19695" y="1361"/>
                </a:lnTo>
                <a:lnTo>
                  <a:pt x="19468" y="1418"/>
                </a:lnTo>
                <a:lnTo>
                  <a:pt x="19261" y="1512"/>
                </a:lnTo>
                <a:lnTo>
                  <a:pt x="19072" y="1644"/>
                </a:lnTo>
                <a:lnTo>
                  <a:pt x="18883" y="1796"/>
                </a:lnTo>
                <a:lnTo>
                  <a:pt x="18712" y="1947"/>
                </a:lnTo>
                <a:lnTo>
                  <a:pt x="18353" y="2230"/>
                </a:lnTo>
                <a:lnTo>
                  <a:pt x="18353" y="2230"/>
                </a:lnTo>
                <a:lnTo>
                  <a:pt x="18089" y="2438"/>
                </a:lnTo>
                <a:lnTo>
                  <a:pt x="17824" y="2665"/>
                </a:lnTo>
                <a:lnTo>
                  <a:pt x="17597" y="2892"/>
                </a:lnTo>
                <a:lnTo>
                  <a:pt x="17371" y="3157"/>
                </a:lnTo>
                <a:lnTo>
                  <a:pt x="17163" y="3421"/>
                </a:lnTo>
                <a:lnTo>
                  <a:pt x="16993" y="3705"/>
                </a:lnTo>
                <a:lnTo>
                  <a:pt x="16822" y="3988"/>
                </a:lnTo>
                <a:lnTo>
                  <a:pt x="16690" y="4291"/>
                </a:lnTo>
                <a:lnTo>
                  <a:pt x="16690" y="4291"/>
                </a:lnTo>
                <a:lnTo>
                  <a:pt x="16501" y="4725"/>
                </a:lnTo>
                <a:lnTo>
                  <a:pt x="16350" y="5179"/>
                </a:lnTo>
                <a:lnTo>
                  <a:pt x="16199" y="5614"/>
                </a:lnTo>
                <a:lnTo>
                  <a:pt x="16104" y="6086"/>
                </a:lnTo>
                <a:lnTo>
                  <a:pt x="16104" y="6086"/>
                </a:lnTo>
                <a:lnTo>
                  <a:pt x="16010" y="6445"/>
                </a:lnTo>
                <a:lnTo>
                  <a:pt x="15934" y="6804"/>
                </a:lnTo>
                <a:lnTo>
                  <a:pt x="15877" y="6993"/>
                </a:lnTo>
                <a:lnTo>
                  <a:pt x="15821" y="7163"/>
                </a:lnTo>
                <a:lnTo>
                  <a:pt x="15726" y="7334"/>
                </a:lnTo>
                <a:lnTo>
                  <a:pt x="15632" y="7485"/>
                </a:lnTo>
                <a:lnTo>
                  <a:pt x="15632" y="7485"/>
                </a:lnTo>
                <a:lnTo>
                  <a:pt x="15518" y="7617"/>
                </a:lnTo>
                <a:lnTo>
                  <a:pt x="15386" y="7730"/>
                </a:lnTo>
                <a:lnTo>
                  <a:pt x="15310" y="7768"/>
                </a:lnTo>
                <a:lnTo>
                  <a:pt x="15235" y="7806"/>
                </a:lnTo>
                <a:lnTo>
                  <a:pt x="15140" y="7806"/>
                </a:lnTo>
                <a:lnTo>
                  <a:pt x="15065" y="7806"/>
                </a:lnTo>
                <a:lnTo>
                  <a:pt x="15065" y="7806"/>
                </a:lnTo>
                <a:lnTo>
                  <a:pt x="14800" y="7730"/>
                </a:lnTo>
                <a:lnTo>
                  <a:pt x="14687" y="7693"/>
                </a:lnTo>
                <a:lnTo>
                  <a:pt x="14554" y="7655"/>
                </a:lnTo>
                <a:lnTo>
                  <a:pt x="14441" y="7655"/>
                </a:lnTo>
                <a:lnTo>
                  <a:pt x="14328" y="7674"/>
                </a:lnTo>
                <a:lnTo>
                  <a:pt x="14195" y="7730"/>
                </a:lnTo>
                <a:lnTo>
                  <a:pt x="14082" y="7844"/>
                </a:lnTo>
                <a:lnTo>
                  <a:pt x="14082" y="7844"/>
                </a:lnTo>
                <a:lnTo>
                  <a:pt x="13950" y="8014"/>
                </a:lnTo>
                <a:lnTo>
                  <a:pt x="13855" y="8203"/>
                </a:lnTo>
                <a:lnTo>
                  <a:pt x="13761" y="8411"/>
                </a:lnTo>
                <a:lnTo>
                  <a:pt x="13685" y="8619"/>
                </a:lnTo>
                <a:lnTo>
                  <a:pt x="13685" y="8619"/>
                </a:lnTo>
                <a:lnTo>
                  <a:pt x="13515" y="9110"/>
                </a:lnTo>
                <a:lnTo>
                  <a:pt x="13364" y="9639"/>
                </a:lnTo>
                <a:lnTo>
                  <a:pt x="13364" y="9639"/>
                </a:lnTo>
                <a:lnTo>
                  <a:pt x="13307" y="9772"/>
                </a:lnTo>
                <a:lnTo>
                  <a:pt x="13250" y="9923"/>
                </a:lnTo>
                <a:lnTo>
                  <a:pt x="13175" y="10055"/>
                </a:lnTo>
                <a:lnTo>
                  <a:pt x="13080" y="10169"/>
                </a:lnTo>
                <a:lnTo>
                  <a:pt x="12986" y="10282"/>
                </a:lnTo>
                <a:lnTo>
                  <a:pt x="12872" y="10395"/>
                </a:lnTo>
                <a:lnTo>
                  <a:pt x="12759" y="10490"/>
                </a:lnTo>
                <a:lnTo>
                  <a:pt x="12627" y="10584"/>
                </a:lnTo>
                <a:lnTo>
                  <a:pt x="12627" y="10584"/>
                </a:lnTo>
                <a:lnTo>
                  <a:pt x="12419" y="10698"/>
                </a:lnTo>
                <a:lnTo>
                  <a:pt x="12211" y="10811"/>
                </a:lnTo>
                <a:lnTo>
                  <a:pt x="11984" y="10906"/>
                </a:lnTo>
                <a:lnTo>
                  <a:pt x="11757" y="10944"/>
                </a:lnTo>
                <a:lnTo>
                  <a:pt x="11757" y="10944"/>
                </a:lnTo>
                <a:lnTo>
                  <a:pt x="11606" y="10962"/>
                </a:lnTo>
                <a:lnTo>
                  <a:pt x="11474" y="10962"/>
                </a:lnTo>
                <a:lnTo>
                  <a:pt x="11209" y="10925"/>
                </a:lnTo>
                <a:lnTo>
                  <a:pt x="10944" y="10887"/>
                </a:lnTo>
                <a:lnTo>
                  <a:pt x="10812" y="10887"/>
                </a:lnTo>
                <a:lnTo>
                  <a:pt x="10680" y="10887"/>
                </a:lnTo>
                <a:lnTo>
                  <a:pt x="10680" y="10887"/>
                </a:lnTo>
                <a:lnTo>
                  <a:pt x="10491" y="10925"/>
                </a:lnTo>
                <a:lnTo>
                  <a:pt x="10302" y="10981"/>
                </a:lnTo>
                <a:lnTo>
                  <a:pt x="10132" y="11076"/>
                </a:lnTo>
                <a:lnTo>
                  <a:pt x="10056" y="11133"/>
                </a:lnTo>
                <a:lnTo>
                  <a:pt x="9980" y="11208"/>
                </a:lnTo>
                <a:lnTo>
                  <a:pt x="9980" y="11208"/>
                </a:lnTo>
                <a:lnTo>
                  <a:pt x="9867" y="11378"/>
                </a:lnTo>
                <a:lnTo>
                  <a:pt x="9791" y="11567"/>
                </a:lnTo>
                <a:lnTo>
                  <a:pt x="9640" y="11945"/>
                </a:lnTo>
                <a:lnTo>
                  <a:pt x="9489" y="12304"/>
                </a:lnTo>
                <a:lnTo>
                  <a:pt x="9395" y="12493"/>
                </a:lnTo>
                <a:lnTo>
                  <a:pt x="9281" y="12663"/>
                </a:lnTo>
                <a:lnTo>
                  <a:pt x="9281" y="12663"/>
                </a:lnTo>
                <a:lnTo>
                  <a:pt x="9168" y="12815"/>
                </a:lnTo>
                <a:lnTo>
                  <a:pt x="9017" y="12947"/>
                </a:lnTo>
                <a:lnTo>
                  <a:pt x="8865" y="13079"/>
                </a:lnTo>
                <a:lnTo>
                  <a:pt x="8714" y="13212"/>
                </a:lnTo>
                <a:lnTo>
                  <a:pt x="8374" y="13419"/>
                </a:lnTo>
                <a:lnTo>
                  <a:pt x="8034" y="13590"/>
                </a:lnTo>
                <a:lnTo>
                  <a:pt x="8034" y="13590"/>
                </a:lnTo>
                <a:lnTo>
                  <a:pt x="7731" y="13703"/>
                </a:lnTo>
                <a:lnTo>
                  <a:pt x="7429" y="13797"/>
                </a:lnTo>
                <a:lnTo>
                  <a:pt x="7429" y="13797"/>
                </a:lnTo>
                <a:lnTo>
                  <a:pt x="7164" y="13835"/>
                </a:lnTo>
                <a:lnTo>
                  <a:pt x="6900" y="13911"/>
                </a:lnTo>
                <a:lnTo>
                  <a:pt x="6900" y="13911"/>
                </a:lnTo>
                <a:lnTo>
                  <a:pt x="6767" y="13987"/>
                </a:lnTo>
                <a:lnTo>
                  <a:pt x="6616" y="14043"/>
                </a:lnTo>
                <a:lnTo>
                  <a:pt x="6370" y="14232"/>
                </a:lnTo>
                <a:lnTo>
                  <a:pt x="6125" y="14440"/>
                </a:lnTo>
                <a:lnTo>
                  <a:pt x="5917" y="14667"/>
                </a:lnTo>
                <a:lnTo>
                  <a:pt x="5917" y="14667"/>
                </a:lnTo>
                <a:lnTo>
                  <a:pt x="5841" y="14761"/>
                </a:lnTo>
                <a:lnTo>
                  <a:pt x="5766" y="14875"/>
                </a:lnTo>
                <a:lnTo>
                  <a:pt x="5652" y="15083"/>
                </a:lnTo>
                <a:lnTo>
                  <a:pt x="5652" y="15083"/>
                </a:lnTo>
                <a:lnTo>
                  <a:pt x="5501" y="15385"/>
                </a:lnTo>
                <a:lnTo>
                  <a:pt x="5312" y="15650"/>
                </a:lnTo>
                <a:lnTo>
                  <a:pt x="5312" y="15650"/>
                </a:lnTo>
                <a:lnTo>
                  <a:pt x="4896" y="16198"/>
                </a:lnTo>
                <a:lnTo>
                  <a:pt x="4707" y="16481"/>
                </a:lnTo>
                <a:lnTo>
                  <a:pt x="4518" y="16784"/>
                </a:lnTo>
                <a:lnTo>
                  <a:pt x="4518" y="16784"/>
                </a:lnTo>
                <a:lnTo>
                  <a:pt x="4348" y="17124"/>
                </a:lnTo>
                <a:lnTo>
                  <a:pt x="4254" y="17275"/>
                </a:lnTo>
                <a:lnTo>
                  <a:pt x="4159" y="17445"/>
                </a:lnTo>
                <a:lnTo>
                  <a:pt x="4159" y="17445"/>
                </a:lnTo>
                <a:lnTo>
                  <a:pt x="3913" y="17786"/>
                </a:lnTo>
                <a:lnTo>
                  <a:pt x="3800" y="17956"/>
                </a:lnTo>
                <a:lnTo>
                  <a:pt x="3705" y="18145"/>
                </a:lnTo>
                <a:lnTo>
                  <a:pt x="3705" y="18145"/>
                </a:lnTo>
                <a:lnTo>
                  <a:pt x="3668" y="18334"/>
                </a:lnTo>
                <a:lnTo>
                  <a:pt x="3668" y="18504"/>
                </a:lnTo>
                <a:lnTo>
                  <a:pt x="3668" y="18504"/>
                </a:lnTo>
                <a:lnTo>
                  <a:pt x="3687" y="18731"/>
                </a:lnTo>
                <a:lnTo>
                  <a:pt x="3743" y="18957"/>
                </a:lnTo>
                <a:lnTo>
                  <a:pt x="3743" y="18957"/>
                </a:lnTo>
                <a:lnTo>
                  <a:pt x="3819" y="19184"/>
                </a:lnTo>
                <a:lnTo>
                  <a:pt x="3819" y="19184"/>
                </a:lnTo>
                <a:lnTo>
                  <a:pt x="3857" y="19222"/>
                </a:lnTo>
                <a:lnTo>
                  <a:pt x="3894" y="19241"/>
                </a:lnTo>
                <a:lnTo>
                  <a:pt x="3913" y="19241"/>
                </a:lnTo>
                <a:lnTo>
                  <a:pt x="3913" y="19241"/>
                </a:lnTo>
                <a:lnTo>
                  <a:pt x="3932" y="19241"/>
                </a:lnTo>
                <a:lnTo>
                  <a:pt x="3951" y="19260"/>
                </a:lnTo>
                <a:lnTo>
                  <a:pt x="3951" y="19260"/>
                </a:lnTo>
                <a:lnTo>
                  <a:pt x="3932" y="19279"/>
                </a:lnTo>
                <a:lnTo>
                  <a:pt x="3913" y="19298"/>
                </a:lnTo>
                <a:lnTo>
                  <a:pt x="3876" y="19298"/>
                </a:lnTo>
                <a:lnTo>
                  <a:pt x="3876" y="19298"/>
                </a:lnTo>
                <a:lnTo>
                  <a:pt x="3838" y="19279"/>
                </a:lnTo>
                <a:lnTo>
                  <a:pt x="3838" y="19279"/>
                </a:lnTo>
                <a:lnTo>
                  <a:pt x="3800" y="19241"/>
                </a:lnTo>
                <a:lnTo>
                  <a:pt x="3800" y="19241"/>
                </a:lnTo>
                <a:lnTo>
                  <a:pt x="3781" y="19203"/>
                </a:lnTo>
                <a:lnTo>
                  <a:pt x="3781" y="19203"/>
                </a:lnTo>
                <a:lnTo>
                  <a:pt x="3705" y="19052"/>
                </a:lnTo>
                <a:lnTo>
                  <a:pt x="3705" y="19052"/>
                </a:lnTo>
                <a:lnTo>
                  <a:pt x="3630" y="18787"/>
                </a:lnTo>
                <a:lnTo>
                  <a:pt x="3611" y="18655"/>
                </a:lnTo>
                <a:lnTo>
                  <a:pt x="3611" y="18504"/>
                </a:lnTo>
                <a:lnTo>
                  <a:pt x="663" y="18504"/>
                </a:lnTo>
                <a:lnTo>
                  <a:pt x="663" y="18504"/>
                </a:lnTo>
                <a:lnTo>
                  <a:pt x="417" y="18768"/>
                </a:lnTo>
                <a:lnTo>
                  <a:pt x="209" y="19014"/>
                </a:lnTo>
                <a:lnTo>
                  <a:pt x="209" y="19014"/>
                </a:lnTo>
                <a:lnTo>
                  <a:pt x="39" y="19222"/>
                </a:lnTo>
                <a:lnTo>
                  <a:pt x="39" y="19222"/>
                </a:lnTo>
                <a:lnTo>
                  <a:pt x="20" y="19241"/>
                </a:lnTo>
                <a:lnTo>
                  <a:pt x="1" y="19222"/>
                </a:lnTo>
                <a:lnTo>
                  <a:pt x="1" y="19222"/>
                </a:lnTo>
                <a:lnTo>
                  <a:pt x="1" y="19203"/>
                </a:lnTo>
                <a:lnTo>
                  <a:pt x="1" y="19184"/>
                </a:lnTo>
                <a:lnTo>
                  <a:pt x="1" y="19184"/>
                </a:lnTo>
                <a:lnTo>
                  <a:pt x="152" y="18976"/>
                </a:lnTo>
                <a:lnTo>
                  <a:pt x="152" y="18976"/>
                </a:lnTo>
                <a:lnTo>
                  <a:pt x="587" y="18504"/>
                </a:lnTo>
                <a:lnTo>
                  <a:pt x="587" y="18504"/>
                </a:lnTo>
                <a:lnTo>
                  <a:pt x="927" y="18182"/>
                </a:lnTo>
                <a:lnTo>
                  <a:pt x="927" y="18182"/>
                </a:lnTo>
                <a:lnTo>
                  <a:pt x="1059" y="18069"/>
                </a:lnTo>
                <a:lnTo>
                  <a:pt x="1211" y="17975"/>
                </a:lnTo>
                <a:lnTo>
                  <a:pt x="1494" y="17786"/>
                </a:lnTo>
                <a:lnTo>
                  <a:pt x="1494" y="17786"/>
                </a:lnTo>
                <a:lnTo>
                  <a:pt x="1702" y="17615"/>
                </a:lnTo>
                <a:lnTo>
                  <a:pt x="1910" y="17426"/>
                </a:lnTo>
                <a:lnTo>
                  <a:pt x="2080" y="17237"/>
                </a:lnTo>
                <a:lnTo>
                  <a:pt x="2269" y="17048"/>
                </a:lnTo>
                <a:lnTo>
                  <a:pt x="2269" y="17048"/>
                </a:lnTo>
                <a:lnTo>
                  <a:pt x="2534" y="16689"/>
                </a:lnTo>
                <a:lnTo>
                  <a:pt x="2685" y="16519"/>
                </a:lnTo>
                <a:lnTo>
                  <a:pt x="2836" y="16368"/>
                </a:lnTo>
                <a:lnTo>
                  <a:pt x="2836" y="16368"/>
                </a:lnTo>
                <a:lnTo>
                  <a:pt x="3063" y="16217"/>
                </a:lnTo>
                <a:lnTo>
                  <a:pt x="3290" y="16047"/>
                </a:lnTo>
                <a:lnTo>
                  <a:pt x="3290" y="16047"/>
                </a:lnTo>
                <a:lnTo>
                  <a:pt x="3573" y="15820"/>
                </a:lnTo>
                <a:lnTo>
                  <a:pt x="3838" y="15593"/>
                </a:lnTo>
                <a:lnTo>
                  <a:pt x="3838" y="15593"/>
                </a:lnTo>
                <a:lnTo>
                  <a:pt x="4008" y="15404"/>
                </a:lnTo>
                <a:lnTo>
                  <a:pt x="4159" y="15215"/>
                </a:lnTo>
                <a:lnTo>
                  <a:pt x="4462" y="14837"/>
                </a:lnTo>
                <a:lnTo>
                  <a:pt x="4462" y="14837"/>
                </a:lnTo>
                <a:lnTo>
                  <a:pt x="4575" y="14724"/>
                </a:lnTo>
                <a:lnTo>
                  <a:pt x="4707" y="14591"/>
                </a:lnTo>
                <a:lnTo>
                  <a:pt x="4991" y="14383"/>
                </a:lnTo>
                <a:lnTo>
                  <a:pt x="4991" y="14383"/>
                </a:lnTo>
                <a:lnTo>
                  <a:pt x="5766" y="13911"/>
                </a:lnTo>
                <a:lnTo>
                  <a:pt x="6163" y="13684"/>
                </a:lnTo>
                <a:lnTo>
                  <a:pt x="6578" y="13476"/>
                </a:lnTo>
                <a:lnTo>
                  <a:pt x="6578" y="13476"/>
                </a:lnTo>
                <a:lnTo>
                  <a:pt x="6786" y="13382"/>
                </a:lnTo>
                <a:lnTo>
                  <a:pt x="7013" y="13306"/>
                </a:lnTo>
                <a:lnTo>
                  <a:pt x="7467" y="13155"/>
                </a:lnTo>
                <a:lnTo>
                  <a:pt x="7467" y="13155"/>
                </a:lnTo>
                <a:lnTo>
                  <a:pt x="7693" y="13060"/>
                </a:lnTo>
                <a:lnTo>
                  <a:pt x="7901" y="12947"/>
                </a:lnTo>
                <a:lnTo>
                  <a:pt x="8317" y="12720"/>
                </a:lnTo>
                <a:lnTo>
                  <a:pt x="8317" y="12720"/>
                </a:lnTo>
                <a:lnTo>
                  <a:pt x="8563" y="12550"/>
                </a:lnTo>
                <a:lnTo>
                  <a:pt x="8676" y="12437"/>
                </a:lnTo>
                <a:lnTo>
                  <a:pt x="8771" y="12342"/>
                </a:lnTo>
                <a:lnTo>
                  <a:pt x="8771" y="12342"/>
                </a:lnTo>
                <a:lnTo>
                  <a:pt x="8828" y="12210"/>
                </a:lnTo>
                <a:lnTo>
                  <a:pt x="8865" y="12078"/>
                </a:lnTo>
                <a:lnTo>
                  <a:pt x="8903" y="11945"/>
                </a:lnTo>
                <a:lnTo>
                  <a:pt x="8922" y="11813"/>
                </a:lnTo>
                <a:lnTo>
                  <a:pt x="8922" y="11529"/>
                </a:lnTo>
                <a:lnTo>
                  <a:pt x="8941" y="11265"/>
                </a:lnTo>
                <a:lnTo>
                  <a:pt x="8941" y="11265"/>
                </a:lnTo>
                <a:lnTo>
                  <a:pt x="8979" y="11114"/>
                </a:lnTo>
                <a:lnTo>
                  <a:pt x="9017" y="10962"/>
                </a:lnTo>
                <a:lnTo>
                  <a:pt x="9073" y="10830"/>
                </a:lnTo>
                <a:lnTo>
                  <a:pt x="9149" y="10698"/>
                </a:lnTo>
                <a:lnTo>
                  <a:pt x="9319" y="10452"/>
                </a:lnTo>
                <a:lnTo>
                  <a:pt x="9508" y="10225"/>
                </a:lnTo>
                <a:lnTo>
                  <a:pt x="9508" y="10225"/>
                </a:lnTo>
                <a:lnTo>
                  <a:pt x="9602" y="10169"/>
                </a:lnTo>
                <a:lnTo>
                  <a:pt x="9678" y="10093"/>
                </a:lnTo>
                <a:lnTo>
                  <a:pt x="9773" y="10055"/>
                </a:lnTo>
                <a:lnTo>
                  <a:pt x="9886" y="10036"/>
                </a:lnTo>
                <a:lnTo>
                  <a:pt x="9886" y="10036"/>
                </a:lnTo>
                <a:lnTo>
                  <a:pt x="9980" y="10017"/>
                </a:lnTo>
                <a:lnTo>
                  <a:pt x="10075" y="10017"/>
                </a:lnTo>
                <a:lnTo>
                  <a:pt x="10283" y="10036"/>
                </a:lnTo>
                <a:lnTo>
                  <a:pt x="10283" y="10036"/>
                </a:lnTo>
                <a:lnTo>
                  <a:pt x="10434" y="10036"/>
                </a:lnTo>
                <a:lnTo>
                  <a:pt x="10566" y="10017"/>
                </a:lnTo>
                <a:lnTo>
                  <a:pt x="10718" y="9980"/>
                </a:lnTo>
                <a:lnTo>
                  <a:pt x="10850" y="9923"/>
                </a:lnTo>
                <a:lnTo>
                  <a:pt x="10850" y="9923"/>
                </a:lnTo>
                <a:lnTo>
                  <a:pt x="10982" y="9847"/>
                </a:lnTo>
                <a:lnTo>
                  <a:pt x="11096" y="9753"/>
                </a:lnTo>
                <a:lnTo>
                  <a:pt x="11190" y="9639"/>
                </a:lnTo>
                <a:lnTo>
                  <a:pt x="11285" y="9526"/>
                </a:lnTo>
                <a:lnTo>
                  <a:pt x="11455" y="9280"/>
                </a:lnTo>
                <a:lnTo>
                  <a:pt x="11644" y="9053"/>
                </a:lnTo>
                <a:lnTo>
                  <a:pt x="11644" y="9053"/>
                </a:lnTo>
                <a:lnTo>
                  <a:pt x="11738" y="8940"/>
                </a:lnTo>
                <a:lnTo>
                  <a:pt x="11814" y="8827"/>
                </a:lnTo>
                <a:lnTo>
                  <a:pt x="11965" y="8581"/>
                </a:lnTo>
                <a:lnTo>
                  <a:pt x="12097" y="8335"/>
                </a:lnTo>
                <a:lnTo>
                  <a:pt x="12211" y="8071"/>
                </a:lnTo>
                <a:lnTo>
                  <a:pt x="12211" y="8071"/>
                </a:lnTo>
                <a:lnTo>
                  <a:pt x="12419" y="7636"/>
                </a:lnTo>
                <a:lnTo>
                  <a:pt x="12664" y="7220"/>
                </a:lnTo>
                <a:lnTo>
                  <a:pt x="12664" y="7220"/>
                </a:lnTo>
                <a:lnTo>
                  <a:pt x="12891" y="6899"/>
                </a:lnTo>
                <a:lnTo>
                  <a:pt x="13137" y="6577"/>
                </a:lnTo>
                <a:lnTo>
                  <a:pt x="13269" y="6426"/>
                </a:lnTo>
                <a:lnTo>
                  <a:pt x="13401" y="6275"/>
                </a:lnTo>
                <a:lnTo>
                  <a:pt x="13553" y="6143"/>
                </a:lnTo>
                <a:lnTo>
                  <a:pt x="13704" y="6029"/>
                </a:lnTo>
                <a:lnTo>
                  <a:pt x="13704" y="6029"/>
                </a:lnTo>
                <a:lnTo>
                  <a:pt x="13912" y="5897"/>
                </a:lnTo>
                <a:lnTo>
                  <a:pt x="14139" y="5803"/>
                </a:lnTo>
                <a:lnTo>
                  <a:pt x="14346" y="5689"/>
                </a:lnTo>
                <a:lnTo>
                  <a:pt x="14441" y="5614"/>
                </a:lnTo>
                <a:lnTo>
                  <a:pt x="14535" y="5538"/>
                </a:lnTo>
                <a:lnTo>
                  <a:pt x="14535" y="5538"/>
                </a:lnTo>
                <a:lnTo>
                  <a:pt x="14706" y="5387"/>
                </a:lnTo>
                <a:lnTo>
                  <a:pt x="14838" y="5217"/>
                </a:lnTo>
                <a:lnTo>
                  <a:pt x="14970" y="5028"/>
                </a:lnTo>
                <a:lnTo>
                  <a:pt x="15084" y="4839"/>
                </a:lnTo>
                <a:lnTo>
                  <a:pt x="15273" y="4423"/>
                </a:lnTo>
                <a:lnTo>
                  <a:pt x="15462" y="4007"/>
                </a:lnTo>
                <a:lnTo>
                  <a:pt x="15462" y="4007"/>
                </a:lnTo>
                <a:lnTo>
                  <a:pt x="15556" y="3761"/>
                </a:lnTo>
                <a:lnTo>
                  <a:pt x="15688" y="3535"/>
                </a:lnTo>
                <a:lnTo>
                  <a:pt x="15934" y="3062"/>
                </a:lnTo>
                <a:lnTo>
                  <a:pt x="15934" y="3062"/>
                </a:lnTo>
                <a:lnTo>
                  <a:pt x="16029" y="2892"/>
                </a:lnTo>
                <a:lnTo>
                  <a:pt x="16142" y="2741"/>
                </a:lnTo>
                <a:lnTo>
                  <a:pt x="16388" y="2457"/>
                </a:lnTo>
                <a:lnTo>
                  <a:pt x="16671" y="2211"/>
                </a:lnTo>
                <a:lnTo>
                  <a:pt x="16955" y="1966"/>
                </a:lnTo>
                <a:lnTo>
                  <a:pt x="17560" y="1531"/>
                </a:lnTo>
                <a:lnTo>
                  <a:pt x="17862" y="1304"/>
                </a:lnTo>
                <a:lnTo>
                  <a:pt x="18164" y="1077"/>
                </a:lnTo>
                <a:lnTo>
                  <a:pt x="18164" y="1077"/>
                </a:lnTo>
                <a:lnTo>
                  <a:pt x="18486" y="832"/>
                </a:lnTo>
                <a:lnTo>
                  <a:pt x="18826" y="605"/>
                </a:lnTo>
                <a:lnTo>
                  <a:pt x="19185" y="397"/>
                </a:lnTo>
                <a:lnTo>
                  <a:pt x="19544" y="227"/>
                </a:lnTo>
                <a:lnTo>
                  <a:pt x="19544" y="227"/>
                </a:lnTo>
                <a:lnTo>
                  <a:pt x="19771" y="132"/>
                </a:lnTo>
                <a:lnTo>
                  <a:pt x="19998" y="57"/>
                </a:lnTo>
                <a:lnTo>
                  <a:pt x="20225" y="19"/>
                </a:lnTo>
                <a:lnTo>
                  <a:pt x="20451" y="0"/>
                </a:lnTo>
                <a:lnTo>
                  <a:pt x="20451" y="0"/>
                </a:lnTo>
                <a:lnTo>
                  <a:pt x="20640" y="19"/>
                </a:lnTo>
                <a:lnTo>
                  <a:pt x="20810" y="57"/>
                </a:lnTo>
                <a:lnTo>
                  <a:pt x="20962" y="95"/>
                </a:lnTo>
                <a:lnTo>
                  <a:pt x="21113" y="170"/>
                </a:lnTo>
                <a:lnTo>
                  <a:pt x="21245" y="246"/>
                </a:lnTo>
                <a:lnTo>
                  <a:pt x="21359" y="359"/>
                </a:lnTo>
                <a:lnTo>
                  <a:pt x="21623" y="605"/>
                </a:lnTo>
                <a:lnTo>
                  <a:pt x="21623" y="605"/>
                </a:lnTo>
                <a:lnTo>
                  <a:pt x="21944" y="870"/>
                </a:lnTo>
                <a:lnTo>
                  <a:pt x="22115" y="1002"/>
                </a:lnTo>
                <a:lnTo>
                  <a:pt x="22285" y="1115"/>
                </a:lnTo>
                <a:lnTo>
                  <a:pt x="22474" y="1210"/>
                </a:lnTo>
                <a:lnTo>
                  <a:pt x="22663" y="1304"/>
                </a:lnTo>
                <a:lnTo>
                  <a:pt x="22852" y="1399"/>
                </a:lnTo>
                <a:lnTo>
                  <a:pt x="23041" y="1455"/>
                </a:lnTo>
                <a:lnTo>
                  <a:pt x="23041" y="1455"/>
                </a:lnTo>
                <a:lnTo>
                  <a:pt x="23230" y="1493"/>
                </a:lnTo>
                <a:lnTo>
                  <a:pt x="23400" y="1512"/>
                </a:lnTo>
                <a:lnTo>
                  <a:pt x="23570" y="1512"/>
                </a:lnTo>
                <a:lnTo>
                  <a:pt x="23759" y="1512"/>
                </a:lnTo>
                <a:lnTo>
                  <a:pt x="24118" y="1455"/>
                </a:lnTo>
                <a:lnTo>
                  <a:pt x="24458" y="1399"/>
                </a:lnTo>
                <a:lnTo>
                  <a:pt x="24458" y="1399"/>
                </a:lnTo>
                <a:lnTo>
                  <a:pt x="24817" y="1304"/>
                </a:lnTo>
                <a:lnTo>
                  <a:pt x="25006" y="1285"/>
                </a:lnTo>
                <a:lnTo>
                  <a:pt x="25176" y="1285"/>
                </a:lnTo>
                <a:lnTo>
                  <a:pt x="25176" y="1285"/>
                </a:lnTo>
                <a:lnTo>
                  <a:pt x="25365" y="1304"/>
                </a:lnTo>
                <a:lnTo>
                  <a:pt x="25536" y="1361"/>
                </a:lnTo>
                <a:lnTo>
                  <a:pt x="25687" y="1455"/>
                </a:lnTo>
                <a:lnTo>
                  <a:pt x="25838" y="1588"/>
                </a:lnTo>
                <a:lnTo>
                  <a:pt x="25951" y="1720"/>
                </a:lnTo>
                <a:lnTo>
                  <a:pt x="26065" y="1871"/>
                </a:lnTo>
                <a:lnTo>
                  <a:pt x="26159" y="2022"/>
                </a:lnTo>
                <a:lnTo>
                  <a:pt x="26235" y="2193"/>
                </a:lnTo>
                <a:lnTo>
                  <a:pt x="26235" y="2193"/>
                </a:lnTo>
                <a:lnTo>
                  <a:pt x="26310" y="2457"/>
                </a:lnTo>
                <a:lnTo>
                  <a:pt x="26386" y="2722"/>
                </a:lnTo>
                <a:lnTo>
                  <a:pt x="26443" y="2968"/>
                </a:lnTo>
                <a:lnTo>
                  <a:pt x="26499" y="3100"/>
                </a:lnTo>
                <a:lnTo>
                  <a:pt x="26556" y="3213"/>
                </a:lnTo>
                <a:lnTo>
                  <a:pt x="26556" y="3213"/>
                </a:lnTo>
                <a:lnTo>
                  <a:pt x="26670" y="3383"/>
                </a:lnTo>
                <a:lnTo>
                  <a:pt x="26783" y="3535"/>
                </a:lnTo>
                <a:lnTo>
                  <a:pt x="26934" y="3648"/>
                </a:lnTo>
                <a:lnTo>
                  <a:pt x="27085" y="3761"/>
                </a:lnTo>
                <a:lnTo>
                  <a:pt x="27255" y="3837"/>
                </a:lnTo>
                <a:lnTo>
                  <a:pt x="27444" y="3913"/>
                </a:lnTo>
                <a:lnTo>
                  <a:pt x="27633" y="3950"/>
                </a:lnTo>
                <a:lnTo>
                  <a:pt x="27823" y="3969"/>
                </a:lnTo>
                <a:lnTo>
                  <a:pt x="27823" y="3969"/>
                </a:lnTo>
                <a:lnTo>
                  <a:pt x="28068" y="3969"/>
                </a:lnTo>
                <a:lnTo>
                  <a:pt x="28295" y="3931"/>
                </a:lnTo>
                <a:lnTo>
                  <a:pt x="28522" y="3856"/>
                </a:lnTo>
                <a:lnTo>
                  <a:pt x="28749" y="3780"/>
                </a:lnTo>
                <a:lnTo>
                  <a:pt x="28749" y="3780"/>
                </a:lnTo>
                <a:lnTo>
                  <a:pt x="29164" y="3610"/>
                </a:lnTo>
                <a:lnTo>
                  <a:pt x="29580" y="3402"/>
                </a:lnTo>
                <a:lnTo>
                  <a:pt x="30412" y="2986"/>
                </a:lnTo>
                <a:lnTo>
                  <a:pt x="30412" y="2986"/>
                </a:lnTo>
                <a:lnTo>
                  <a:pt x="31735" y="2325"/>
                </a:lnTo>
                <a:lnTo>
                  <a:pt x="31735" y="2325"/>
                </a:lnTo>
                <a:lnTo>
                  <a:pt x="32378" y="2022"/>
                </a:lnTo>
                <a:lnTo>
                  <a:pt x="33020" y="1720"/>
                </a:lnTo>
                <a:lnTo>
                  <a:pt x="33020" y="1720"/>
                </a:lnTo>
                <a:lnTo>
                  <a:pt x="33530" y="1437"/>
                </a:lnTo>
                <a:lnTo>
                  <a:pt x="34041" y="1153"/>
                </a:lnTo>
                <a:lnTo>
                  <a:pt x="34041" y="1153"/>
                </a:lnTo>
                <a:lnTo>
                  <a:pt x="34324" y="1021"/>
                </a:lnTo>
                <a:lnTo>
                  <a:pt x="34627" y="888"/>
                </a:lnTo>
                <a:lnTo>
                  <a:pt x="34929" y="813"/>
                </a:lnTo>
                <a:lnTo>
                  <a:pt x="35099" y="775"/>
                </a:lnTo>
                <a:lnTo>
                  <a:pt x="35250" y="756"/>
                </a:lnTo>
                <a:lnTo>
                  <a:pt x="35250" y="756"/>
                </a:lnTo>
                <a:lnTo>
                  <a:pt x="35496" y="756"/>
                </a:lnTo>
                <a:lnTo>
                  <a:pt x="35723" y="756"/>
                </a:lnTo>
                <a:lnTo>
                  <a:pt x="35969" y="794"/>
                </a:lnTo>
                <a:lnTo>
                  <a:pt x="36195" y="832"/>
                </a:lnTo>
                <a:lnTo>
                  <a:pt x="36441" y="888"/>
                </a:lnTo>
                <a:lnTo>
                  <a:pt x="36668" y="964"/>
                </a:lnTo>
                <a:lnTo>
                  <a:pt x="36895" y="1040"/>
                </a:lnTo>
                <a:lnTo>
                  <a:pt x="37103" y="1134"/>
                </a:lnTo>
                <a:lnTo>
                  <a:pt x="37103" y="1134"/>
                </a:lnTo>
                <a:lnTo>
                  <a:pt x="37613" y="1342"/>
                </a:lnTo>
                <a:lnTo>
                  <a:pt x="37878" y="1455"/>
                </a:lnTo>
                <a:lnTo>
                  <a:pt x="38123" y="1569"/>
                </a:lnTo>
                <a:lnTo>
                  <a:pt x="38369" y="1701"/>
                </a:lnTo>
                <a:lnTo>
                  <a:pt x="38596" y="1852"/>
                </a:lnTo>
                <a:lnTo>
                  <a:pt x="38804" y="2022"/>
                </a:lnTo>
                <a:lnTo>
                  <a:pt x="38993" y="2230"/>
                </a:lnTo>
                <a:lnTo>
                  <a:pt x="38993" y="2230"/>
                </a:lnTo>
                <a:lnTo>
                  <a:pt x="39163" y="2457"/>
                </a:lnTo>
                <a:lnTo>
                  <a:pt x="39295" y="2684"/>
                </a:lnTo>
                <a:lnTo>
                  <a:pt x="39446" y="2911"/>
                </a:lnTo>
                <a:lnTo>
                  <a:pt x="39598" y="3157"/>
                </a:lnTo>
                <a:lnTo>
                  <a:pt x="39598" y="3157"/>
                </a:lnTo>
                <a:lnTo>
                  <a:pt x="39749" y="3383"/>
                </a:lnTo>
                <a:lnTo>
                  <a:pt x="39919" y="3591"/>
                </a:lnTo>
                <a:lnTo>
                  <a:pt x="40278" y="4026"/>
                </a:lnTo>
                <a:lnTo>
                  <a:pt x="40278" y="4026"/>
                </a:lnTo>
                <a:lnTo>
                  <a:pt x="40391" y="4196"/>
                </a:lnTo>
                <a:lnTo>
                  <a:pt x="40505" y="4347"/>
                </a:lnTo>
                <a:lnTo>
                  <a:pt x="40656" y="4498"/>
                </a:lnTo>
                <a:lnTo>
                  <a:pt x="40807" y="4631"/>
                </a:lnTo>
                <a:lnTo>
                  <a:pt x="40807" y="4631"/>
                </a:lnTo>
                <a:lnTo>
                  <a:pt x="40939" y="4744"/>
                </a:lnTo>
                <a:lnTo>
                  <a:pt x="41091" y="4839"/>
                </a:lnTo>
                <a:lnTo>
                  <a:pt x="41242" y="4914"/>
                </a:lnTo>
                <a:lnTo>
                  <a:pt x="41412" y="4990"/>
                </a:lnTo>
                <a:lnTo>
                  <a:pt x="41733" y="5122"/>
                </a:lnTo>
                <a:lnTo>
                  <a:pt x="42073" y="5198"/>
                </a:lnTo>
                <a:lnTo>
                  <a:pt x="42073" y="5198"/>
                </a:lnTo>
                <a:lnTo>
                  <a:pt x="42376" y="5236"/>
                </a:lnTo>
                <a:lnTo>
                  <a:pt x="42508" y="5254"/>
                </a:lnTo>
                <a:lnTo>
                  <a:pt x="42659" y="5292"/>
                </a:lnTo>
                <a:lnTo>
                  <a:pt x="42659" y="5292"/>
                </a:lnTo>
                <a:lnTo>
                  <a:pt x="42867" y="5406"/>
                </a:lnTo>
                <a:lnTo>
                  <a:pt x="43094" y="5519"/>
                </a:lnTo>
                <a:lnTo>
                  <a:pt x="43094" y="5519"/>
                </a:lnTo>
                <a:lnTo>
                  <a:pt x="43548" y="5689"/>
                </a:lnTo>
                <a:lnTo>
                  <a:pt x="44001" y="5859"/>
                </a:lnTo>
                <a:lnTo>
                  <a:pt x="44001" y="5859"/>
                </a:lnTo>
                <a:lnTo>
                  <a:pt x="44134" y="5897"/>
                </a:lnTo>
                <a:lnTo>
                  <a:pt x="44285" y="5935"/>
                </a:lnTo>
                <a:lnTo>
                  <a:pt x="44568" y="5973"/>
                </a:lnTo>
                <a:lnTo>
                  <a:pt x="44568" y="5973"/>
                </a:lnTo>
                <a:lnTo>
                  <a:pt x="44795" y="5992"/>
                </a:lnTo>
                <a:lnTo>
                  <a:pt x="45041" y="5973"/>
                </a:lnTo>
                <a:lnTo>
                  <a:pt x="45268" y="5954"/>
                </a:lnTo>
                <a:lnTo>
                  <a:pt x="45494" y="5916"/>
                </a:lnTo>
                <a:lnTo>
                  <a:pt x="45494" y="5916"/>
                </a:lnTo>
                <a:lnTo>
                  <a:pt x="45740" y="5859"/>
                </a:lnTo>
                <a:lnTo>
                  <a:pt x="45986" y="5803"/>
                </a:lnTo>
                <a:lnTo>
                  <a:pt x="46213" y="5784"/>
                </a:lnTo>
                <a:lnTo>
                  <a:pt x="46345" y="5784"/>
                </a:lnTo>
                <a:lnTo>
                  <a:pt x="46458" y="5803"/>
                </a:lnTo>
                <a:lnTo>
                  <a:pt x="46458" y="5803"/>
                </a:lnTo>
                <a:lnTo>
                  <a:pt x="46610" y="5840"/>
                </a:lnTo>
                <a:lnTo>
                  <a:pt x="46742" y="5897"/>
                </a:lnTo>
                <a:lnTo>
                  <a:pt x="46874" y="5973"/>
                </a:lnTo>
                <a:lnTo>
                  <a:pt x="46988" y="6029"/>
                </a:lnTo>
                <a:lnTo>
                  <a:pt x="47214" y="6218"/>
                </a:lnTo>
                <a:lnTo>
                  <a:pt x="47441" y="6407"/>
                </a:lnTo>
                <a:lnTo>
                  <a:pt x="47441" y="6407"/>
                </a:lnTo>
                <a:lnTo>
                  <a:pt x="47649" y="6596"/>
                </a:lnTo>
                <a:lnTo>
                  <a:pt x="47876" y="6804"/>
                </a:lnTo>
                <a:lnTo>
                  <a:pt x="47989" y="6880"/>
                </a:lnTo>
                <a:lnTo>
                  <a:pt x="48103" y="6956"/>
                </a:lnTo>
                <a:lnTo>
                  <a:pt x="48235" y="7031"/>
                </a:lnTo>
                <a:lnTo>
                  <a:pt x="48367" y="7069"/>
                </a:lnTo>
                <a:lnTo>
                  <a:pt x="48367" y="7069"/>
                </a:lnTo>
                <a:lnTo>
                  <a:pt x="48556" y="7126"/>
                </a:lnTo>
                <a:lnTo>
                  <a:pt x="48745" y="7145"/>
                </a:lnTo>
                <a:lnTo>
                  <a:pt x="48934" y="7145"/>
                </a:lnTo>
                <a:lnTo>
                  <a:pt x="49123" y="7126"/>
                </a:lnTo>
                <a:lnTo>
                  <a:pt x="49123" y="7126"/>
                </a:lnTo>
                <a:lnTo>
                  <a:pt x="49558" y="7069"/>
                </a:lnTo>
                <a:lnTo>
                  <a:pt x="49766" y="7031"/>
                </a:lnTo>
                <a:lnTo>
                  <a:pt x="49974" y="6974"/>
                </a:lnTo>
                <a:lnTo>
                  <a:pt x="49974" y="6974"/>
                </a:lnTo>
                <a:lnTo>
                  <a:pt x="50125" y="6918"/>
                </a:lnTo>
                <a:lnTo>
                  <a:pt x="50257" y="6804"/>
                </a:lnTo>
                <a:lnTo>
                  <a:pt x="50522" y="6577"/>
                </a:lnTo>
                <a:lnTo>
                  <a:pt x="50522" y="6577"/>
                </a:lnTo>
                <a:lnTo>
                  <a:pt x="50805" y="6294"/>
                </a:lnTo>
                <a:lnTo>
                  <a:pt x="51070" y="5973"/>
                </a:lnTo>
                <a:lnTo>
                  <a:pt x="51070" y="5973"/>
                </a:lnTo>
                <a:lnTo>
                  <a:pt x="51221" y="5765"/>
                </a:lnTo>
                <a:lnTo>
                  <a:pt x="51354" y="5576"/>
                </a:lnTo>
                <a:lnTo>
                  <a:pt x="51505" y="5387"/>
                </a:lnTo>
                <a:lnTo>
                  <a:pt x="51599" y="5292"/>
                </a:lnTo>
                <a:lnTo>
                  <a:pt x="51694" y="5217"/>
                </a:lnTo>
                <a:lnTo>
                  <a:pt x="51694" y="5217"/>
                </a:lnTo>
                <a:lnTo>
                  <a:pt x="51845" y="5122"/>
                </a:lnTo>
                <a:lnTo>
                  <a:pt x="51996" y="5047"/>
                </a:lnTo>
                <a:lnTo>
                  <a:pt x="52147" y="4971"/>
                </a:lnTo>
                <a:lnTo>
                  <a:pt x="52318" y="4914"/>
                </a:lnTo>
                <a:lnTo>
                  <a:pt x="52639" y="4839"/>
                </a:lnTo>
                <a:lnTo>
                  <a:pt x="52979" y="4782"/>
                </a:lnTo>
                <a:lnTo>
                  <a:pt x="52979" y="4782"/>
                </a:lnTo>
                <a:lnTo>
                  <a:pt x="53263" y="4782"/>
                </a:lnTo>
                <a:lnTo>
                  <a:pt x="53546" y="4820"/>
                </a:lnTo>
                <a:lnTo>
                  <a:pt x="53811" y="4858"/>
                </a:lnTo>
                <a:lnTo>
                  <a:pt x="54075" y="4914"/>
                </a:lnTo>
                <a:lnTo>
                  <a:pt x="54075" y="4914"/>
                </a:lnTo>
                <a:lnTo>
                  <a:pt x="54283" y="4971"/>
                </a:lnTo>
                <a:lnTo>
                  <a:pt x="54472" y="5047"/>
                </a:lnTo>
                <a:lnTo>
                  <a:pt x="54642" y="5160"/>
                </a:lnTo>
                <a:lnTo>
                  <a:pt x="54812" y="5292"/>
                </a:lnTo>
                <a:lnTo>
                  <a:pt x="54812" y="5292"/>
                </a:lnTo>
                <a:lnTo>
                  <a:pt x="54982" y="5425"/>
                </a:lnTo>
                <a:lnTo>
                  <a:pt x="55153" y="5576"/>
                </a:lnTo>
                <a:lnTo>
                  <a:pt x="55304" y="5727"/>
                </a:lnTo>
                <a:lnTo>
                  <a:pt x="55436" y="5897"/>
                </a:lnTo>
                <a:lnTo>
                  <a:pt x="55436" y="5897"/>
                </a:lnTo>
                <a:lnTo>
                  <a:pt x="55776" y="6351"/>
                </a:lnTo>
                <a:lnTo>
                  <a:pt x="55946" y="6577"/>
                </a:lnTo>
                <a:lnTo>
                  <a:pt x="56060" y="6691"/>
                </a:lnTo>
                <a:lnTo>
                  <a:pt x="56154" y="6785"/>
                </a:lnTo>
                <a:lnTo>
                  <a:pt x="56154" y="6785"/>
                </a:lnTo>
                <a:lnTo>
                  <a:pt x="56306" y="6899"/>
                </a:lnTo>
                <a:lnTo>
                  <a:pt x="56457" y="6993"/>
                </a:lnTo>
                <a:lnTo>
                  <a:pt x="56627" y="7088"/>
                </a:lnTo>
                <a:lnTo>
                  <a:pt x="56797" y="7163"/>
                </a:lnTo>
                <a:lnTo>
                  <a:pt x="56967" y="7239"/>
                </a:lnTo>
                <a:lnTo>
                  <a:pt x="57137" y="7296"/>
                </a:lnTo>
                <a:lnTo>
                  <a:pt x="57326" y="7334"/>
                </a:lnTo>
                <a:lnTo>
                  <a:pt x="57496" y="7371"/>
                </a:lnTo>
                <a:lnTo>
                  <a:pt x="57496" y="7371"/>
                </a:lnTo>
                <a:lnTo>
                  <a:pt x="57704" y="7390"/>
                </a:lnTo>
                <a:lnTo>
                  <a:pt x="57912" y="7390"/>
                </a:lnTo>
                <a:lnTo>
                  <a:pt x="57912" y="7390"/>
                </a:lnTo>
                <a:lnTo>
                  <a:pt x="58139" y="7352"/>
                </a:lnTo>
                <a:lnTo>
                  <a:pt x="58139" y="7352"/>
                </a:lnTo>
                <a:lnTo>
                  <a:pt x="58158" y="7371"/>
                </a:lnTo>
                <a:lnTo>
                  <a:pt x="58177" y="7390"/>
                </a:lnTo>
                <a:lnTo>
                  <a:pt x="58177" y="739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839" name="Google Shape;839;p33"/>
          <p:cNvSpPr/>
          <p:nvPr/>
        </p:nvSpPr>
        <p:spPr>
          <a:xfrm flipH="1">
            <a:off x="-451552" y="-457454"/>
            <a:ext cx="1784744" cy="3767588"/>
          </a:xfrm>
          <a:custGeom>
            <a:avLst/>
            <a:gdLst/>
            <a:ahLst/>
            <a:cxnLst/>
            <a:rect l="l" t="t" r="r" b="b"/>
            <a:pathLst>
              <a:path w="20262" h="42773" extrusionOk="0">
                <a:moveTo>
                  <a:pt x="20224" y="42697"/>
                </a:moveTo>
                <a:lnTo>
                  <a:pt x="20224" y="42697"/>
                </a:lnTo>
                <a:lnTo>
                  <a:pt x="20262" y="42716"/>
                </a:lnTo>
                <a:lnTo>
                  <a:pt x="20262" y="42735"/>
                </a:lnTo>
                <a:lnTo>
                  <a:pt x="20262" y="42735"/>
                </a:lnTo>
                <a:lnTo>
                  <a:pt x="20243" y="42754"/>
                </a:lnTo>
                <a:lnTo>
                  <a:pt x="20224" y="42773"/>
                </a:lnTo>
                <a:lnTo>
                  <a:pt x="20224" y="42773"/>
                </a:lnTo>
                <a:lnTo>
                  <a:pt x="20224" y="42773"/>
                </a:lnTo>
                <a:lnTo>
                  <a:pt x="20224" y="42773"/>
                </a:lnTo>
                <a:lnTo>
                  <a:pt x="20073" y="42754"/>
                </a:lnTo>
                <a:lnTo>
                  <a:pt x="20073" y="42754"/>
                </a:lnTo>
                <a:lnTo>
                  <a:pt x="19827" y="42716"/>
                </a:lnTo>
                <a:lnTo>
                  <a:pt x="19827" y="42716"/>
                </a:lnTo>
                <a:lnTo>
                  <a:pt x="19695" y="42697"/>
                </a:lnTo>
                <a:lnTo>
                  <a:pt x="19695" y="42697"/>
                </a:lnTo>
                <a:lnTo>
                  <a:pt x="19562" y="42659"/>
                </a:lnTo>
                <a:lnTo>
                  <a:pt x="19562" y="42659"/>
                </a:lnTo>
                <a:lnTo>
                  <a:pt x="19506" y="42640"/>
                </a:lnTo>
                <a:lnTo>
                  <a:pt x="19506" y="42640"/>
                </a:lnTo>
                <a:lnTo>
                  <a:pt x="19449" y="42622"/>
                </a:lnTo>
                <a:lnTo>
                  <a:pt x="19449" y="42622"/>
                </a:lnTo>
                <a:lnTo>
                  <a:pt x="19373" y="42584"/>
                </a:lnTo>
                <a:lnTo>
                  <a:pt x="19373" y="42584"/>
                </a:lnTo>
                <a:lnTo>
                  <a:pt x="19298" y="42565"/>
                </a:lnTo>
                <a:lnTo>
                  <a:pt x="19298" y="42565"/>
                </a:lnTo>
                <a:lnTo>
                  <a:pt x="19279" y="42546"/>
                </a:lnTo>
                <a:lnTo>
                  <a:pt x="19279" y="42546"/>
                </a:lnTo>
                <a:lnTo>
                  <a:pt x="19222" y="42527"/>
                </a:lnTo>
                <a:lnTo>
                  <a:pt x="19222" y="42527"/>
                </a:lnTo>
                <a:lnTo>
                  <a:pt x="19184" y="42508"/>
                </a:lnTo>
                <a:lnTo>
                  <a:pt x="19184" y="42508"/>
                </a:lnTo>
                <a:lnTo>
                  <a:pt x="19128" y="42470"/>
                </a:lnTo>
                <a:lnTo>
                  <a:pt x="19128" y="42470"/>
                </a:lnTo>
                <a:lnTo>
                  <a:pt x="19052" y="42433"/>
                </a:lnTo>
                <a:lnTo>
                  <a:pt x="19052" y="42433"/>
                </a:lnTo>
                <a:lnTo>
                  <a:pt x="18920" y="42338"/>
                </a:lnTo>
                <a:lnTo>
                  <a:pt x="18920" y="42338"/>
                </a:lnTo>
                <a:lnTo>
                  <a:pt x="18844" y="42300"/>
                </a:lnTo>
                <a:lnTo>
                  <a:pt x="18844" y="42300"/>
                </a:lnTo>
                <a:lnTo>
                  <a:pt x="18787" y="42262"/>
                </a:lnTo>
                <a:lnTo>
                  <a:pt x="18787" y="42262"/>
                </a:lnTo>
                <a:lnTo>
                  <a:pt x="18504" y="42092"/>
                </a:lnTo>
                <a:lnTo>
                  <a:pt x="18504" y="42092"/>
                </a:lnTo>
                <a:lnTo>
                  <a:pt x="18428" y="42055"/>
                </a:lnTo>
                <a:lnTo>
                  <a:pt x="18428" y="42055"/>
                </a:lnTo>
                <a:lnTo>
                  <a:pt x="18353" y="42017"/>
                </a:lnTo>
                <a:lnTo>
                  <a:pt x="18353" y="42017"/>
                </a:lnTo>
                <a:lnTo>
                  <a:pt x="18220" y="41941"/>
                </a:lnTo>
                <a:lnTo>
                  <a:pt x="18220" y="41941"/>
                </a:lnTo>
                <a:lnTo>
                  <a:pt x="18012" y="41847"/>
                </a:lnTo>
                <a:lnTo>
                  <a:pt x="18012" y="41847"/>
                </a:lnTo>
                <a:lnTo>
                  <a:pt x="17805" y="41752"/>
                </a:lnTo>
                <a:lnTo>
                  <a:pt x="17805" y="41752"/>
                </a:lnTo>
                <a:lnTo>
                  <a:pt x="17729" y="41714"/>
                </a:lnTo>
                <a:lnTo>
                  <a:pt x="17729" y="41714"/>
                </a:lnTo>
                <a:lnTo>
                  <a:pt x="17672" y="41677"/>
                </a:lnTo>
                <a:lnTo>
                  <a:pt x="17672" y="41677"/>
                </a:lnTo>
                <a:lnTo>
                  <a:pt x="17540" y="41620"/>
                </a:lnTo>
                <a:lnTo>
                  <a:pt x="17540" y="41620"/>
                </a:lnTo>
                <a:lnTo>
                  <a:pt x="17483" y="41582"/>
                </a:lnTo>
                <a:lnTo>
                  <a:pt x="17483" y="41582"/>
                </a:lnTo>
                <a:lnTo>
                  <a:pt x="17445" y="41525"/>
                </a:lnTo>
                <a:lnTo>
                  <a:pt x="17445" y="41525"/>
                </a:lnTo>
                <a:lnTo>
                  <a:pt x="17389" y="41487"/>
                </a:lnTo>
                <a:lnTo>
                  <a:pt x="17389" y="41487"/>
                </a:lnTo>
                <a:lnTo>
                  <a:pt x="17275" y="41393"/>
                </a:lnTo>
                <a:lnTo>
                  <a:pt x="17275" y="41393"/>
                </a:lnTo>
                <a:lnTo>
                  <a:pt x="17219" y="41317"/>
                </a:lnTo>
                <a:lnTo>
                  <a:pt x="17219" y="41317"/>
                </a:lnTo>
                <a:lnTo>
                  <a:pt x="17143" y="41223"/>
                </a:lnTo>
                <a:lnTo>
                  <a:pt x="17143" y="41223"/>
                </a:lnTo>
                <a:lnTo>
                  <a:pt x="17105" y="41185"/>
                </a:lnTo>
                <a:lnTo>
                  <a:pt x="17105" y="41185"/>
                </a:lnTo>
                <a:lnTo>
                  <a:pt x="17067" y="41109"/>
                </a:lnTo>
                <a:lnTo>
                  <a:pt x="17067" y="41109"/>
                </a:lnTo>
                <a:lnTo>
                  <a:pt x="17030" y="41072"/>
                </a:lnTo>
                <a:lnTo>
                  <a:pt x="17030" y="41072"/>
                </a:lnTo>
                <a:lnTo>
                  <a:pt x="16992" y="41015"/>
                </a:lnTo>
                <a:lnTo>
                  <a:pt x="16992" y="41015"/>
                </a:lnTo>
                <a:lnTo>
                  <a:pt x="16935" y="40939"/>
                </a:lnTo>
                <a:lnTo>
                  <a:pt x="16935" y="40939"/>
                </a:lnTo>
                <a:lnTo>
                  <a:pt x="16822" y="40750"/>
                </a:lnTo>
                <a:lnTo>
                  <a:pt x="16822" y="40750"/>
                </a:lnTo>
                <a:lnTo>
                  <a:pt x="16765" y="40637"/>
                </a:lnTo>
                <a:lnTo>
                  <a:pt x="16765" y="40637"/>
                </a:lnTo>
                <a:lnTo>
                  <a:pt x="16689" y="40524"/>
                </a:lnTo>
                <a:lnTo>
                  <a:pt x="16689" y="40524"/>
                </a:lnTo>
                <a:lnTo>
                  <a:pt x="16614" y="40410"/>
                </a:lnTo>
                <a:lnTo>
                  <a:pt x="16614" y="40410"/>
                </a:lnTo>
                <a:lnTo>
                  <a:pt x="16595" y="40372"/>
                </a:lnTo>
                <a:lnTo>
                  <a:pt x="16595" y="40372"/>
                </a:lnTo>
                <a:lnTo>
                  <a:pt x="16519" y="40297"/>
                </a:lnTo>
                <a:lnTo>
                  <a:pt x="16519" y="40297"/>
                </a:lnTo>
                <a:lnTo>
                  <a:pt x="16444" y="40183"/>
                </a:lnTo>
                <a:lnTo>
                  <a:pt x="16444" y="40183"/>
                </a:lnTo>
                <a:lnTo>
                  <a:pt x="16349" y="40089"/>
                </a:lnTo>
                <a:lnTo>
                  <a:pt x="16349" y="40089"/>
                </a:lnTo>
                <a:lnTo>
                  <a:pt x="16349" y="40070"/>
                </a:lnTo>
                <a:lnTo>
                  <a:pt x="16349" y="40070"/>
                </a:lnTo>
                <a:lnTo>
                  <a:pt x="16255" y="39975"/>
                </a:lnTo>
                <a:lnTo>
                  <a:pt x="16255" y="39975"/>
                </a:lnTo>
                <a:lnTo>
                  <a:pt x="16236" y="39957"/>
                </a:lnTo>
                <a:lnTo>
                  <a:pt x="16236" y="39957"/>
                </a:lnTo>
                <a:lnTo>
                  <a:pt x="16179" y="39900"/>
                </a:lnTo>
                <a:lnTo>
                  <a:pt x="16179" y="39900"/>
                </a:lnTo>
                <a:lnTo>
                  <a:pt x="16141" y="39862"/>
                </a:lnTo>
                <a:lnTo>
                  <a:pt x="16141" y="39862"/>
                </a:lnTo>
                <a:lnTo>
                  <a:pt x="16085" y="39805"/>
                </a:lnTo>
                <a:lnTo>
                  <a:pt x="16085" y="39805"/>
                </a:lnTo>
                <a:lnTo>
                  <a:pt x="16047" y="39768"/>
                </a:lnTo>
                <a:lnTo>
                  <a:pt x="16047" y="39768"/>
                </a:lnTo>
                <a:lnTo>
                  <a:pt x="15990" y="39730"/>
                </a:lnTo>
                <a:lnTo>
                  <a:pt x="15990" y="39730"/>
                </a:lnTo>
                <a:lnTo>
                  <a:pt x="15896" y="39635"/>
                </a:lnTo>
                <a:lnTo>
                  <a:pt x="15896" y="39635"/>
                </a:lnTo>
                <a:lnTo>
                  <a:pt x="15858" y="39616"/>
                </a:lnTo>
                <a:lnTo>
                  <a:pt x="15858" y="39616"/>
                </a:lnTo>
                <a:lnTo>
                  <a:pt x="15782" y="39560"/>
                </a:lnTo>
                <a:lnTo>
                  <a:pt x="15782" y="39560"/>
                </a:lnTo>
                <a:lnTo>
                  <a:pt x="15782" y="39560"/>
                </a:lnTo>
                <a:lnTo>
                  <a:pt x="15782" y="39560"/>
                </a:lnTo>
                <a:lnTo>
                  <a:pt x="15688" y="39503"/>
                </a:lnTo>
                <a:lnTo>
                  <a:pt x="15688" y="39503"/>
                </a:lnTo>
                <a:lnTo>
                  <a:pt x="15612" y="39446"/>
                </a:lnTo>
                <a:lnTo>
                  <a:pt x="15612" y="39446"/>
                </a:lnTo>
                <a:lnTo>
                  <a:pt x="15536" y="39408"/>
                </a:lnTo>
                <a:lnTo>
                  <a:pt x="15536" y="39408"/>
                </a:lnTo>
                <a:lnTo>
                  <a:pt x="15423" y="39352"/>
                </a:lnTo>
                <a:lnTo>
                  <a:pt x="15423" y="39352"/>
                </a:lnTo>
                <a:lnTo>
                  <a:pt x="15423" y="39352"/>
                </a:lnTo>
                <a:lnTo>
                  <a:pt x="15423" y="39352"/>
                </a:lnTo>
                <a:lnTo>
                  <a:pt x="15423" y="39352"/>
                </a:lnTo>
                <a:lnTo>
                  <a:pt x="15291" y="39276"/>
                </a:lnTo>
                <a:lnTo>
                  <a:pt x="15291" y="39276"/>
                </a:lnTo>
                <a:lnTo>
                  <a:pt x="15215" y="39257"/>
                </a:lnTo>
                <a:lnTo>
                  <a:pt x="15215" y="39257"/>
                </a:lnTo>
                <a:lnTo>
                  <a:pt x="15140" y="39219"/>
                </a:lnTo>
                <a:lnTo>
                  <a:pt x="15140" y="39219"/>
                </a:lnTo>
                <a:lnTo>
                  <a:pt x="15045" y="39163"/>
                </a:lnTo>
                <a:lnTo>
                  <a:pt x="15045" y="39163"/>
                </a:lnTo>
                <a:lnTo>
                  <a:pt x="14932" y="39125"/>
                </a:lnTo>
                <a:lnTo>
                  <a:pt x="14932" y="39125"/>
                </a:lnTo>
                <a:lnTo>
                  <a:pt x="14780" y="39068"/>
                </a:lnTo>
                <a:lnTo>
                  <a:pt x="14780" y="39068"/>
                </a:lnTo>
                <a:lnTo>
                  <a:pt x="14610" y="39030"/>
                </a:lnTo>
                <a:lnTo>
                  <a:pt x="14610" y="39030"/>
                </a:lnTo>
                <a:lnTo>
                  <a:pt x="14535" y="38993"/>
                </a:lnTo>
                <a:lnTo>
                  <a:pt x="14535" y="38993"/>
                </a:lnTo>
                <a:lnTo>
                  <a:pt x="14440" y="38974"/>
                </a:lnTo>
                <a:lnTo>
                  <a:pt x="14440" y="38974"/>
                </a:lnTo>
                <a:lnTo>
                  <a:pt x="14327" y="38936"/>
                </a:lnTo>
                <a:lnTo>
                  <a:pt x="14327" y="38936"/>
                </a:lnTo>
                <a:lnTo>
                  <a:pt x="14213" y="38917"/>
                </a:lnTo>
                <a:lnTo>
                  <a:pt x="14213" y="38917"/>
                </a:lnTo>
                <a:lnTo>
                  <a:pt x="14100" y="38898"/>
                </a:lnTo>
                <a:lnTo>
                  <a:pt x="14100" y="38898"/>
                </a:lnTo>
                <a:lnTo>
                  <a:pt x="14006" y="38860"/>
                </a:lnTo>
                <a:lnTo>
                  <a:pt x="14006" y="38860"/>
                </a:lnTo>
                <a:lnTo>
                  <a:pt x="13817" y="38823"/>
                </a:lnTo>
                <a:lnTo>
                  <a:pt x="13817" y="38823"/>
                </a:lnTo>
                <a:lnTo>
                  <a:pt x="13722" y="38804"/>
                </a:lnTo>
                <a:lnTo>
                  <a:pt x="13722" y="38804"/>
                </a:lnTo>
                <a:lnTo>
                  <a:pt x="13590" y="38766"/>
                </a:lnTo>
                <a:lnTo>
                  <a:pt x="13590" y="38766"/>
                </a:lnTo>
                <a:lnTo>
                  <a:pt x="13514" y="38728"/>
                </a:lnTo>
                <a:lnTo>
                  <a:pt x="13514" y="38728"/>
                </a:lnTo>
                <a:lnTo>
                  <a:pt x="13439" y="38709"/>
                </a:lnTo>
                <a:lnTo>
                  <a:pt x="13439" y="38709"/>
                </a:lnTo>
                <a:lnTo>
                  <a:pt x="13325" y="38652"/>
                </a:lnTo>
                <a:lnTo>
                  <a:pt x="13325" y="38652"/>
                </a:lnTo>
                <a:lnTo>
                  <a:pt x="13231" y="38615"/>
                </a:lnTo>
                <a:lnTo>
                  <a:pt x="13231" y="38615"/>
                </a:lnTo>
                <a:lnTo>
                  <a:pt x="12909" y="38482"/>
                </a:lnTo>
                <a:lnTo>
                  <a:pt x="12909" y="38482"/>
                </a:lnTo>
                <a:lnTo>
                  <a:pt x="12739" y="38388"/>
                </a:lnTo>
                <a:lnTo>
                  <a:pt x="12569" y="38274"/>
                </a:lnTo>
                <a:lnTo>
                  <a:pt x="12569" y="38274"/>
                </a:lnTo>
                <a:lnTo>
                  <a:pt x="12437" y="38180"/>
                </a:lnTo>
                <a:lnTo>
                  <a:pt x="12437" y="38180"/>
                </a:lnTo>
                <a:lnTo>
                  <a:pt x="12380" y="38142"/>
                </a:lnTo>
                <a:lnTo>
                  <a:pt x="12380" y="38142"/>
                </a:lnTo>
                <a:lnTo>
                  <a:pt x="12342" y="38123"/>
                </a:lnTo>
                <a:lnTo>
                  <a:pt x="12342" y="38123"/>
                </a:lnTo>
                <a:lnTo>
                  <a:pt x="12267" y="38048"/>
                </a:lnTo>
                <a:lnTo>
                  <a:pt x="12267" y="38048"/>
                </a:lnTo>
                <a:lnTo>
                  <a:pt x="12210" y="38010"/>
                </a:lnTo>
                <a:lnTo>
                  <a:pt x="12210" y="38010"/>
                </a:lnTo>
                <a:lnTo>
                  <a:pt x="12153" y="37934"/>
                </a:lnTo>
                <a:lnTo>
                  <a:pt x="12153" y="37934"/>
                </a:lnTo>
                <a:lnTo>
                  <a:pt x="12078" y="37859"/>
                </a:lnTo>
                <a:lnTo>
                  <a:pt x="12078" y="37859"/>
                </a:lnTo>
                <a:lnTo>
                  <a:pt x="12002" y="37802"/>
                </a:lnTo>
                <a:lnTo>
                  <a:pt x="12002" y="37802"/>
                </a:lnTo>
                <a:lnTo>
                  <a:pt x="11945" y="37745"/>
                </a:lnTo>
                <a:lnTo>
                  <a:pt x="11945" y="37745"/>
                </a:lnTo>
                <a:lnTo>
                  <a:pt x="11908" y="37707"/>
                </a:lnTo>
                <a:lnTo>
                  <a:pt x="11908" y="37707"/>
                </a:lnTo>
                <a:lnTo>
                  <a:pt x="11851" y="37688"/>
                </a:lnTo>
                <a:lnTo>
                  <a:pt x="11851" y="37688"/>
                </a:lnTo>
                <a:lnTo>
                  <a:pt x="11794" y="37632"/>
                </a:lnTo>
                <a:lnTo>
                  <a:pt x="11794" y="37632"/>
                </a:lnTo>
                <a:lnTo>
                  <a:pt x="11719" y="37594"/>
                </a:lnTo>
                <a:lnTo>
                  <a:pt x="11719" y="37594"/>
                </a:lnTo>
                <a:lnTo>
                  <a:pt x="11681" y="37556"/>
                </a:lnTo>
                <a:lnTo>
                  <a:pt x="11681" y="37556"/>
                </a:lnTo>
                <a:lnTo>
                  <a:pt x="11624" y="37537"/>
                </a:lnTo>
                <a:lnTo>
                  <a:pt x="11624" y="37537"/>
                </a:lnTo>
                <a:lnTo>
                  <a:pt x="11548" y="37499"/>
                </a:lnTo>
                <a:lnTo>
                  <a:pt x="11548" y="37499"/>
                </a:lnTo>
                <a:lnTo>
                  <a:pt x="11548" y="37499"/>
                </a:lnTo>
                <a:lnTo>
                  <a:pt x="11548" y="37499"/>
                </a:lnTo>
                <a:lnTo>
                  <a:pt x="11548" y="37499"/>
                </a:lnTo>
                <a:lnTo>
                  <a:pt x="11473" y="37462"/>
                </a:lnTo>
                <a:lnTo>
                  <a:pt x="11473" y="37462"/>
                </a:lnTo>
                <a:lnTo>
                  <a:pt x="11416" y="37443"/>
                </a:lnTo>
                <a:lnTo>
                  <a:pt x="11416" y="37443"/>
                </a:lnTo>
                <a:lnTo>
                  <a:pt x="11265" y="37386"/>
                </a:lnTo>
                <a:lnTo>
                  <a:pt x="11265" y="37386"/>
                </a:lnTo>
                <a:lnTo>
                  <a:pt x="11208" y="37367"/>
                </a:lnTo>
                <a:lnTo>
                  <a:pt x="11208" y="37367"/>
                </a:lnTo>
                <a:lnTo>
                  <a:pt x="11133" y="37348"/>
                </a:lnTo>
                <a:lnTo>
                  <a:pt x="11133" y="37348"/>
                </a:lnTo>
                <a:lnTo>
                  <a:pt x="11019" y="37310"/>
                </a:lnTo>
                <a:lnTo>
                  <a:pt x="11019" y="37310"/>
                </a:lnTo>
                <a:lnTo>
                  <a:pt x="10963" y="37292"/>
                </a:lnTo>
                <a:lnTo>
                  <a:pt x="10963" y="37292"/>
                </a:lnTo>
                <a:lnTo>
                  <a:pt x="10944" y="37292"/>
                </a:lnTo>
                <a:lnTo>
                  <a:pt x="10944" y="37292"/>
                </a:lnTo>
                <a:lnTo>
                  <a:pt x="10906" y="37292"/>
                </a:lnTo>
                <a:lnTo>
                  <a:pt x="10906" y="37292"/>
                </a:lnTo>
                <a:lnTo>
                  <a:pt x="10830" y="37292"/>
                </a:lnTo>
                <a:lnTo>
                  <a:pt x="10830" y="37292"/>
                </a:lnTo>
                <a:lnTo>
                  <a:pt x="10792" y="37292"/>
                </a:lnTo>
                <a:lnTo>
                  <a:pt x="10792" y="37292"/>
                </a:lnTo>
                <a:lnTo>
                  <a:pt x="10774" y="37292"/>
                </a:lnTo>
                <a:lnTo>
                  <a:pt x="10774" y="37292"/>
                </a:lnTo>
                <a:lnTo>
                  <a:pt x="10736" y="37292"/>
                </a:lnTo>
                <a:lnTo>
                  <a:pt x="10736" y="37292"/>
                </a:lnTo>
                <a:lnTo>
                  <a:pt x="10660" y="37292"/>
                </a:lnTo>
                <a:lnTo>
                  <a:pt x="10660" y="37292"/>
                </a:lnTo>
                <a:lnTo>
                  <a:pt x="10622" y="37310"/>
                </a:lnTo>
                <a:lnTo>
                  <a:pt x="10622" y="37310"/>
                </a:lnTo>
                <a:lnTo>
                  <a:pt x="10566" y="37310"/>
                </a:lnTo>
                <a:lnTo>
                  <a:pt x="10566" y="37310"/>
                </a:lnTo>
                <a:lnTo>
                  <a:pt x="10566" y="37310"/>
                </a:lnTo>
                <a:lnTo>
                  <a:pt x="10566" y="37310"/>
                </a:lnTo>
                <a:lnTo>
                  <a:pt x="10566" y="37310"/>
                </a:lnTo>
                <a:lnTo>
                  <a:pt x="10471" y="37329"/>
                </a:lnTo>
                <a:lnTo>
                  <a:pt x="10471" y="37329"/>
                </a:lnTo>
                <a:lnTo>
                  <a:pt x="10339" y="37367"/>
                </a:lnTo>
                <a:lnTo>
                  <a:pt x="10339" y="37367"/>
                </a:lnTo>
                <a:lnTo>
                  <a:pt x="10225" y="37424"/>
                </a:lnTo>
                <a:lnTo>
                  <a:pt x="10225" y="37424"/>
                </a:lnTo>
                <a:lnTo>
                  <a:pt x="10074" y="37481"/>
                </a:lnTo>
                <a:lnTo>
                  <a:pt x="10074" y="37481"/>
                </a:lnTo>
                <a:lnTo>
                  <a:pt x="9961" y="37537"/>
                </a:lnTo>
                <a:lnTo>
                  <a:pt x="9961" y="37537"/>
                </a:lnTo>
                <a:lnTo>
                  <a:pt x="9885" y="37575"/>
                </a:lnTo>
                <a:lnTo>
                  <a:pt x="9885" y="37575"/>
                </a:lnTo>
                <a:lnTo>
                  <a:pt x="9829" y="37613"/>
                </a:lnTo>
                <a:lnTo>
                  <a:pt x="9829" y="37613"/>
                </a:lnTo>
                <a:lnTo>
                  <a:pt x="9791" y="37613"/>
                </a:lnTo>
                <a:lnTo>
                  <a:pt x="9791" y="37613"/>
                </a:lnTo>
                <a:lnTo>
                  <a:pt x="9715" y="37632"/>
                </a:lnTo>
                <a:lnTo>
                  <a:pt x="9715" y="37632"/>
                </a:lnTo>
                <a:lnTo>
                  <a:pt x="9658" y="37651"/>
                </a:lnTo>
                <a:lnTo>
                  <a:pt x="9658" y="37651"/>
                </a:lnTo>
                <a:lnTo>
                  <a:pt x="9602" y="37651"/>
                </a:lnTo>
                <a:lnTo>
                  <a:pt x="9602" y="37651"/>
                </a:lnTo>
                <a:lnTo>
                  <a:pt x="9545" y="37651"/>
                </a:lnTo>
                <a:lnTo>
                  <a:pt x="9545" y="37651"/>
                </a:lnTo>
                <a:lnTo>
                  <a:pt x="9507" y="37651"/>
                </a:lnTo>
                <a:lnTo>
                  <a:pt x="9507" y="37651"/>
                </a:lnTo>
                <a:lnTo>
                  <a:pt x="9432" y="37632"/>
                </a:lnTo>
                <a:lnTo>
                  <a:pt x="9432" y="37632"/>
                </a:lnTo>
                <a:lnTo>
                  <a:pt x="9394" y="37632"/>
                </a:lnTo>
                <a:lnTo>
                  <a:pt x="9394" y="37632"/>
                </a:lnTo>
                <a:lnTo>
                  <a:pt x="9337" y="37613"/>
                </a:lnTo>
                <a:lnTo>
                  <a:pt x="9337" y="37613"/>
                </a:lnTo>
                <a:lnTo>
                  <a:pt x="9280" y="37575"/>
                </a:lnTo>
                <a:lnTo>
                  <a:pt x="9224" y="37537"/>
                </a:lnTo>
                <a:lnTo>
                  <a:pt x="9224" y="37537"/>
                </a:lnTo>
                <a:lnTo>
                  <a:pt x="9167" y="37499"/>
                </a:lnTo>
                <a:lnTo>
                  <a:pt x="9167" y="37499"/>
                </a:lnTo>
                <a:lnTo>
                  <a:pt x="9110" y="37424"/>
                </a:lnTo>
                <a:lnTo>
                  <a:pt x="9110" y="37424"/>
                </a:lnTo>
                <a:lnTo>
                  <a:pt x="8997" y="37292"/>
                </a:lnTo>
                <a:lnTo>
                  <a:pt x="8997" y="37292"/>
                </a:lnTo>
                <a:lnTo>
                  <a:pt x="8940" y="37216"/>
                </a:lnTo>
                <a:lnTo>
                  <a:pt x="8940" y="37216"/>
                </a:lnTo>
                <a:lnTo>
                  <a:pt x="8883" y="37103"/>
                </a:lnTo>
                <a:lnTo>
                  <a:pt x="8883" y="37103"/>
                </a:lnTo>
                <a:lnTo>
                  <a:pt x="8770" y="36876"/>
                </a:lnTo>
                <a:lnTo>
                  <a:pt x="8770" y="36876"/>
                </a:lnTo>
                <a:lnTo>
                  <a:pt x="8713" y="36743"/>
                </a:lnTo>
                <a:lnTo>
                  <a:pt x="8713" y="36743"/>
                </a:lnTo>
                <a:lnTo>
                  <a:pt x="8638" y="36611"/>
                </a:lnTo>
                <a:lnTo>
                  <a:pt x="8638" y="36611"/>
                </a:lnTo>
                <a:lnTo>
                  <a:pt x="8638" y="36611"/>
                </a:lnTo>
                <a:lnTo>
                  <a:pt x="8638" y="36611"/>
                </a:lnTo>
                <a:lnTo>
                  <a:pt x="8638" y="36611"/>
                </a:lnTo>
                <a:lnTo>
                  <a:pt x="8600" y="36517"/>
                </a:lnTo>
                <a:lnTo>
                  <a:pt x="8600" y="36517"/>
                </a:lnTo>
                <a:lnTo>
                  <a:pt x="8562" y="36460"/>
                </a:lnTo>
                <a:lnTo>
                  <a:pt x="8562" y="36460"/>
                </a:lnTo>
                <a:lnTo>
                  <a:pt x="8524" y="36403"/>
                </a:lnTo>
                <a:lnTo>
                  <a:pt x="8524" y="36403"/>
                </a:lnTo>
                <a:lnTo>
                  <a:pt x="8411" y="36252"/>
                </a:lnTo>
                <a:lnTo>
                  <a:pt x="8411" y="36252"/>
                </a:lnTo>
                <a:lnTo>
                  <a:pt x="8354" y="36176"/>
                </a:lnTo>
                <a:lnTo>
                  <a:pt x="8354" y="36176"/>
                </a:lnTo>
                <a:lnTo>
                  <a:pt x="8298" y="36101"/>
                </a:lnTo>
                <a:lnTo>
                  <a:pt x="8298" y="36101"/>
                </a:lnTo>
                <a:lnTo>
                  <a:pt x="8241" y="36044"/>
                </a:lnTo>
                <a:lnTo>
                  <a:pt x="8241" y="36044"/>
                </a:lnTo>
                <a:lnTo>
                  <a:pt x="8165" y="35969"/>
                </a:lnTo>
                <a:lnTo>
                  <a:pt x="8165" y="35969"/>
                </a:lnTo>
                <a:lnTo>
                  <a:pt x="8014" y="35836"/>
                </a:lnTo>
                <a:lnTo>
                  <a:pt x="8014" y="35836"/>
                </a:lnTo>
                <a:lnTo>
                  <a:pt x="7957" y="35780"/>
                </a:lnTo>
                <a:lnTo>
                  <a:pt x="7957" y="35780"/>
                </a:lnTo>
                <a:lnTo>
                  <a:pt x="7863" y="35685"/>
                </a:lnTo>
                <a:lnTo>
                  <a:pt x="7863" y="35685"/>
                </a:lnTo>
                <a:lnTo>
                  <a:pt x="7731" y="35534"/>
                </a:lnTo>
                <a:lnTo>
                  <a:pt x="7731" y="35534"/>
                </a:lnTo>
                <a:lnTo>
                  <a:pt x="7598" y="35364"/>
                </a:lnTo>
                <a:lnTo>
                  <a:pt x="7598" y="35364"/>
                </a:lnTo>
                <a:lnTo>
                  <a:pt x="7504" y="35231"/>
                </a:lnTo>
                <a:lnTo>
                  <a:pt x="7504" y="35231"/>
                </a:lnTo>
                <a:lnTo>
                  <a:pt x="7296" y="34910"/>
                </a:lnTo>
                <a:lnTo>
                  <a:pt x="7296" y="34910"/>
                </a:lnTo>
                <a:lnTo>
                  <a:pt x="7220" y="34797"/>
                </a:lnTo>
                <a:lnTo>
                  <a:pt x="7220" y="34797"/>
                </a:lnTo>
                <a:lnTo>
                  <a:pt x="7126" y="34664"/>
                </a:lnTo>
                <a:lnTo>
                  <a:pt x="7126" y="34664"/>
                </a:lnTo>
                <a:lnTo>
                  <a:pt x="6918" y="34400"/>
                </a:lnTo>
                <a:lnTo>
                  <a:pt x="6918" y="34400"/>
                </a:lnTo>
                <a:lnTo>
                  <a:pt x="6540" y="33946"/>
                </a:lnTo>
                <a:lnTo>
                  <a:pt x="6540" y="33946"/>
                </a:lnTo>
                <a:lnTo>
                  <a:pt x="6313" y="33700"/>
                </a:lnTo>
                <a:lnTo>
                  <a:pt x="6124" y="33436"/>
                </a:lnTo>
                <a:lnTo>
                  <a:pt x="6124" y="33436"/>
                </a:lnTo>
                <a:lnTo>
                  <a:pt x="6030" y="33285"/>
                </a:lnTo>
                <a:lnTo>
                  <a:pt x="6030" y="33285"/>
                </a:lnTo>
                <a:lnTo>
                  <a:pt x="5935" y="33133"/>
                </a:lnTo>
                <a:lnTo>
                  <a:pt x="5935" y="33133"/>
                </a:lnTo>
                <a:lnTo>
                  <a:pt x="5841" y="32982"/>
                </a:lnTo>
                <a:lnTo>
                  <a:pt x="5841" y="32982"/>
                </a:lnTo>
                <a:lnTo>
                  <a:pt x="5746" y="32831"/>
                </a:lnTo>
                <a:lnTo>
                  <a:pt x="5746" y="32831"/>
                </a:lnTo>
                <a:lnTo>
                  <a:pt x="5652" y="32699"/>
                </a:lnTo>
                <a:lnTo>
                  <a:pt x="5652" y="32699"/>
                </a:lnTo>
                <a:lnTo>
                  <a:pt x="5557" y="32585"/>
                </a:lnTo>
                <a:lnTo>
                  <a:pt x="5557" y="32585"/>
                </a:lnTo>
                <a:lnTo>
                  <a:pt x="5500" y="32529"/>
                </a:lnTo>
                <a:lnTo>
                  <a:pt x="5500" y="32529"/>
                </a:lnTo>
                <a:lnTo>
                  <a:pt x="5444" y="32472"/>
                </a:lnTo>
                <a:lnTo>
                  <a:pt x="5444" y="32472"/>
                </a:lnTo>
                <a:lnTo>
                  <a:pt x="5330" y="32377"/>
                </a:lnTo>
                <a:lnTo>
                  <a:pt x="5330" y="32377"/>
                </a:lnTo>
                <a:lnTo>
                  <a:pt x="5255" y="32340"/>
                </a:lnTo>
                <a:lnTo>
                  <a:pt x="5255" y="32340"/>
                </a:lnTo>
                <a:lnTo>
                  <a:pt x="5255" y="32340"/>
                </a:lnTo>
                <a:lnTo>
                  <a:pt x="5255" y="32340"/>
                </a:lnTo>
                <a:lnTo>
                  <a:pt x="5255" y="32340"/>
                </a:lnTo>
                <a:lnTo>
                  <a:pt x="5217" y="32321"/>
                </a:lnTo>
                <a:lnTo>
                  <a:pt x="5217" y="32321"/>
                </a:lnTo>
                <a:lnTo>
                  <a:pt x="5103" y="32264"/>
                </a:lnTo>
                <a:lnTo>
                  <a:pt x="5103" y="32264"/>
                </a:lnTo>
                <a:lnTo>
                  <a:pt x="4990" y="32245"/>
                </a:lnTo>
                <a:lnTo>
                  <a:pt x="4990" y="32245"/>
                </a:lnTo>
                <a:lnTo>
                  <a:pt x="4914" y="32226"/>
                </a:lnTo>
                <a:lnTo>
                  <a:pt x="4914" y="32226"/>
                </a:lnTo>
                <a:lnTo>
                  <a:pt x="4820" y="32188"/>
                </a:lnTo>
                <a:lnTo>
                  <a:pt x="4820" y="32188"/>
                </a:lnTo>
                <a:lnTo>
                  <a:pt x="4706" y="32188"/>
                </a:lnTo>
                <a:lnTo>
                  <a:pt x="4706" y="32188"/>
                </a:lnTo>
                <a:lnTo>
                  <a:pt x="4593" y="32170"/>
                </a:lnTo>
                <a:lnTo>
                  <a:pt x="4593" y="32170"/>
                </a:lnTo>
                <a:lnTo>
                  <a:pt x="4480" y="32151"/>
                </a:lnTo>
                <a:lnTo>
                  <a:pt x="4480" y="32151"/>
                </a:lnTo>
                <a:lnTo>
                  <a:pt x="4366" y="32151"/>
                </a:lnTo>
                <a:lnTo>
                  <a:pt x="4366" y="32151"/>
                </a:lnTo>
                <a:lnTo>
                  <a:pt x="4272" y="32151"/>
                </a:lnTo>
                <a:lnTo>
                  <a:pt x="4272" y="32151"/>
                </a:lnTo>
                <a:lnTo>
                  <a:pt x="4215" y="32151"/>
                </a:lnTo>
                <a:lnTo>
                  <a:pt x="4215" y="32151"/>
                </a:lnTo>
                <a:lnTo>
                  <a:pt x="4139" y="32151"/>
                </a:lnTo>
                <a:lnTo>
                  <a:pt x="4139" y="32151"/>
                </a:lnTo>
                <a:lnTo>
                  <a:pt x="4064" y="32151"/>
                </a:lnTo>
                <a:lnTo>
                  <a:pt x="4064" y="32151"/>
                </a:lnTo>
                <a:lnTo>
                  <a:pt x="3969" y="32151"/>
                </a:lnTo>
                <a:lnTo>
                  <a:pt x="3969" y="32151"/>
                </a:lnTo>
                <a:lnTo>
                  <a:pt x="3875" y="32170"/>
                </a:lnTo>
                <a:lnTo>
                  <a:pt x="3875" y="32170"/>
                </a:lnTo>
                <a:lnTo>
                  <a:pt x="3724" y="32188"/>
                </a:lnTo>
                <a:lnTo>
                  <a:pt x="3724" y="32188"/>
                </a:lnTo>
                <a:lnTo>
                  <a:pt x="3610" y="32226"/>
                </a:lnTo>
                <a:lnTo>
                  <a:pt x="3610" y="32226"/>
                </a:lnTo>
                <a:lnTo>
                  <a:pt x="3440" y="32264"/>
                </a:lnTo>
                <a:lnTo>
                  <a:pt x="3440" y="32264"/>
                </a:lnTo>
                <a:lnTo>
                  <a:pt x="3100" y="32359"/>
                </a:lnTo>
                <a:lnTo>
                  <a:pt x="3100" y="32359"/>
                </a:lnTo>
                <a:lnTo>
                  <a:pt x="2798" y="32434"/>
                </a:lnTo>
                <a:lnTo>
                  <a:pt x="2798" y="32434"/>
                </a:lnTo>
                <a:lnTo>
                  <a:pt x="2741" y="32453"/>
                </a:lnTo>
                <a:lnTo>
                  <a:pt x="2741" y="32453"/>
                </a:lnTo>
                <a:lnTo>
                  <a:pt x="2684" y="32453"/>
                </a:lnTo>
                <a:lnTo>
                  <a:pt x="2684" y="32453"/>
                </a:lnTo>
                <a:lnTo>
                  <a:pt x="2609" y="32472"/>
                </a:lnTo>
                <a:lnTo>
                  <a:pt x="2609" y="32472"/>
                </a:lnTo>
                <a:lnTo>
                  <a:pt x="2514" y="32491"/>
                </a:lnTo>
                <a:lnTo>
                  <a:pt x="2514" y="32491"/>
                </a:lnTo>
                <a:lnTo>
                  <a:pt x="2438" y="32491"/>
                </a:lnTo>
                <a:lnTo>
                  <a:pt x="2438" y="32491"/>
                </a:lnTo>
                <a:lnTo>
                  <a:pt x="2382" y="32491"/>
                </a:lnTo>
                <a:lnTo>
                  <a:pt x="2382" y="32491"/>
                </a:lnTo>
                <a:lnTo>
                  <a:pt x="2325" y="32491"/>
                </a:lnTo>
                <a:lnTo>
                  <a:pt x="2325" y="32491"/>
                </a:lnTo>
                <a:lnTo>
                  <a:pt x="2231" y="32491"/>
                </a:lnTo>
                <a:lnTo>
                  <a:pt x="2231" y="32491"/>
                </a:lnTo>
                <a:lnTo>
                  <a:pt x="2117" y="32472"/>
                </a:lnTo>
                <a:lnTo>
                  <a:pt x="2117" y="32472"/>
                </a:lnTo>
                <a:lnTo>
                  <a:pt x="2004" y="32453"/>
                </a:lnTo>
                <a:lnTo>
                  <a:pt x="2004" y="32453"/>
                </a:lnTo>
                <a:lnTo>
                  <a:pt x="1890" y="32415"/>
                </a:lnTo>
                <a:lnTo>
                  <a:pt x="1890" y="32415"/>
                </a:lnTo>
                <a:lnTo>
                  <a:pt x="1853" y="32396"/>
                </a:lnTo>
                <a:lnTo>
                  <a:pt x="1853" y="32396"/>
                </a:lnTo>
                <a:lnTo>
                  <a:pt x="1796" y="32377"/>
                </a:lnTo>
                <a:lnTo>
                  <a:pt x="1796" y="32377"/>
                </a:lnTo>
                <a:lnTo>
                  <a:pt x="1682" y="32302"/>
                </a:lnTo>
                <a:lnTo>
                  <a:pt x="1682" y="32302"/>
                </a:lnTo>
                <a:lnTo>
                  <a:pt x="1626" y="32264"/>
                </a:lnTo>
                <a:lnTo>
                  <a:pt x="1626" y="32264"/>
                </a:lnTo>
                <a:lnTo>
                  <a:pt x="1512" y="32188"/>
                </a:lnTo>
                <a:lnTo>
                  <a:pt x="1512" y="32188"/>
                </a:lnTo>
                <a:lnTo>
                  <a:pt x="1418" y="32113"/>
                </a:lnTo>
                <a:lnTo>
                  <a:pt x="1418" y="32113"/>
                </a:lnTo>
                <a:lnTo>
                  <a:pt x="1323" y="32018"/>
                </a:lnTo>
                <a:lnTo>
                  <a:pt x="1323" y="32018"/>
                </a:lnTo>
                <a:lnTo>
                  <a:pt x="1285" y="31981"/>
                </a:lnTo>
                <a:lnTo>
                  <a:pt x="1285" y="31981"/>
                </a:lnTo>
                <a:lnTo>
                  <a:pt x="1210" y="31905"/>
                </a:lnTo>
                <a:lnTo>
                  <a:pt x="1210" y="31905"/>
                </a:lnTo>
                <a:lnTo>
                  <a:pt x="1191" y="31886"/>
                </a:lnTo>
                <a:lnTo>
                  <a:pt x="1191" y="31886"/>
                </a:lnTo>
                <a:lnTo>
                  <a:pt x="1115" y="31792"/>
                </a:lnTo>
                <a:lnTo>
                  <a:pt x="1115" y="31792"/>
                </a:lnTo>
                <a:lnTo>
                  <a:pt x="1078" y="31754"/>
                </a:lnTo>
                <a:lnTo>
                  <a:pt x="1078" y="31754"/>
                </a:lnTo>
                <a:lnTo>
                  <a:pt x="1021" y="31678"/>
                </a:lnTo>
                <a:lnTo>
                  <a:pt x="1021" y="31678"/>
                </a:lnTo>
                <a:lnTo>
                  <a:pt x="983" y="31621"/>
                </a:lnTo>
                <a:lnTo>
                  <a:pt x="983" y="31621"/>
                </a:lnTo>
                <a:lnTo>
                  <a:pt x="926" y="31565"/>
                </a:lnTo>
                <a:lnTo>
                  <a:pt x="926" y="31565"/>
                </a:lnTo>
                <a:lnTo>
                  <a:pt x="870" y="31470"/>
                </a:lnTo>
                <a:lnTo>
                  <a:pt x="870" y="31470"/>
                </a:lnTo>
                <a:lnTo>
                  <a:pt x="813" y="31376"/>
                </a:lnTo>
                <a:lnTo>
                  <a:pt x="813" y="31376"/>
                </a:lnTo>
                <a:lnTo>
                  <a:pt x="756" y="31300"/>
                </a:lnTo>
                <a:lnTo>
                  <a:pt x="756" y="31300"/>
                </a:lnTo>
                <a:lnTo>
                  <a:pt x="681" y="31149"/>
                </a:lnTo>
                <a:lnTo>
                  <a:pt x="681" y="31149"/>
                </a:lnTo>
                <a:lnTo>
                  <a:pt x="643" y="31092"/>
                </a:lnTo>
                <a:lnTo>
                  <a:pt x="643" y="31092"/>
                </a:lnTo>
                <a:lnTo>
                  <a:pt x="586" y="30998"/>
                </a:lnTo>
                <a:lnTo>
                  <a:pt x="586" y="30998"/>
                </a:lnTo>
                <a:lnTo>
                  <a:pt x="529" y="30884"/>
                </a:lnTo>
                <a:lnTo>
                  <a:pt x="529" y="30884"/>
                </a:lnTo>
                <a:lnTo>
                  <a:pt x="511" y="30828"/>
                </a:lnTo>
                <a:lnTo>
                  <a:pt x="511" y="30828"/>
                </a:lnTo>
                <a:lnTo>
                  <a:pt x="492" y="30790"/>
                </a:lnTo>
                <a:lnTo>
                  <a:pt x="492" y="30790"/>
                </a:lnTo>
                <a:lnTo>
                  <a:pt x="454" y="30733"/>
                </a:lnTo>
                <a:lnTo>
                  <a:pt x="454" y="30733"/>
                </a:lnTo>
                <a:lnTo>
                  <a:pt x="435" y="30658"/>
                </a:lnTo>
                <a:lnTo>
                  <a:pt x="435" y="30658"/>
                </a:lnTo>
                <a:lnTo>
                  <a:pt x="435" y="30658"/>
                </a:lnTo>
                <a:lnTo>
                  <a:pt x="435" y="30658"/>
                </a:lnTo>
                <a:lnTo>
                  <a:pt x="397" y="30582"/>
                </a:lnTo>
                <a:lnTo>
                  <a:pt x="397" y="30582"/>
                </a:lnTo>
                <a:lnTo>
                  <a:pt x="378" y="30506"/>
                </a:lnTo>
                <a:lnTo>
                  <a:pt x="378" y="30506"/>
                </a:lnTo>
                <a:lnTo>
                  <a:pt x="359" y="30468"/>
                </a:lnTo>
                <a:lnTo>
                  <a:pt x="359" y="30468"/>
                </a:lnTo>
                <a:lnTo>
                  <a:pt x="303" y="30317"/>
                </a:lnTo>
                <a:lnTo>
                  <a:pt x="303" y="30317"/>
                </a:lnTo>
                <a:lnTo>
                  <a:pt x="284" y="30223"/>
                </a:lnTo>
                <a:lnTo>
                  <a:pt x="284" y="30223"/>
                </a:lnTo>
                <a:lnTo>
                  <a:pt x="246" y="30109"/>
                </a:lnTo>
                <a:lnTo>
                  <a:pt x="246" y="30109"/>
                </a:lnTo>
                <a:lnTo>
                  <a:pt x="208" y="29958"/>
                </a:lnTo>
                <a:lnTo>
                  <a:pt x="208" y="29958"/>
                </a:lnTo>
                <a:lnTo>
                  <a:pt x="189" y="29826"/>
                </a:lnTo>
                <a:lnTo>
                  <a:pt x="189" y="29826"/>
                </a:lnTo>
                <a:lnTo>
                  <a:pt x="170" y="29712"/>
                </a:lnTo>
                <a:lnTo>
                  <a:pt x="170" y="29712"/>
                </a:lnTo>
                <a:lnTo>
                  <a:pt x="151" y="29618"/>
                </a:lnTo>
                <a:lnTo>
                  <a:pt x="151" y="29618"/>
                </a:lnTo>
                <a:lnTo>
                  <a:pt x="133" y="29523"/>
                </a:lnTo>
                <a:lnTo>
                  <a:pt x="133" y="29523"/>
                </a:lnTo>
                <a:lnTo>
                  <a:pt x="133" y="29448"/>
                </a:lnTo>
                <a:lnTo>
                  <a:pt x="133" y="29448"/>
                </a:lnTo>
                <a:lnTo>
                  <a:pt x="114" y="29410"/>
                </a:lnTo>
                <a:lnTo>
                  <a:pt x="114" y="29410"/>
                </a:lnTo>
                <a:lnTo>
                  <a:pt x="114" y="29259"/>
                </a:lnTo>
                <a:lnTo>
                  <a:pt x="114" y="29259"/>
                </a:lnTo>
                <a:lnTo>
                  <a:pt x="114" y="29127"/>
                </a:lnTo>
                <a:lnTo>
                  <a:pt x="114" y="29127"/>
                </a:lnTo>
                <a:lnTo>
                  <a:pt x="114" y="29051"/>
                </a:lnTo>
                <a:lnTo>
                  <a:pt x="114" y="29051"/>
                </a:lnTo>
                <a:lnTo>
                  <a:pt x="114" y="28956"/>
                </a:lnTo>
                <a:lnTo>
                  <a:pt x="114" y="28956"/>
                </a:lnTo>
                <a:lnTo>
                  <a:pt x="133" y="28805"/>
                </a:lnTo>
                <a:lnTo>
                  <a:pt x="133" y="28805"/>
                </a:lnTo>
                <a:lnTo>
                  <a:pt x="151" y="28654"/>
                </a:lnTo>
                <a:lnTo>
                  <a:pt x="151" y="28654"/>
                </a:lnTo>
                <a:lnTo>
                  <a:pt x="208" y="28371"/>
                </a:lnTo>
                <a:lnTo>
                  <a:pt x="208" y="28371"/>
                </a:lnTo>
                <a:lnTo>
                  <a:pt x="227" y="28295"/>
                </a:lnTo>
                <a:lnTo>
                  <a:pt x="227" y="28295"/>
                </a:lnTo>
                <a:lnTo>
                  <a:pt x="265" y="28200"/>
                </a:lnTo>
                <a:lnTo>
                  <a:pt x="265" y="28200"/>
                </a:lnTo>
                <a:lnTo>
                  <a:pt x="303" y="28087"/>
                </a:lnTo>
                <a:lnTo>
                  <a:pt x="303" y="28087"/>
                </a:lnTo>
                <a:lnTo>
                  <a:pt x="397" y="27766"/>
                </a:lnTo>
                <a:lnTo>
                  <a:pt x="397" y="27766"/>
                </a:lnTo>
                <a:lnTo>
                  <a:pt x="492" y="27444"/>
                </a:lnTo>
                <a:lnTo>
                  <a:pt x="492" y="27444"/>
                </a:lnTo>
                <a:lnTo>
                  <a:pt x="529" y="27312"/>
                </a:lnTo>
                <a:lnTo>
                  <a:pt x="529" y="27312"/>
                </a:lnTo>
                <a:lnTo>
                  <a:pt x="567" y="27218"/>
                </a:lnTo>
                <a:lnTo>
                  <a:pt x="567" y="27218"/>
                </a:lnTo>
                <a:lnTo>
                  <a:pt x="586" y="27123"/>
                </a:lnTo>
                <a:lnTo>
                  <a:pt x="586" y="27123"/>
                </a:lnTo>
                <a:lnTo>
                  <a:pt x="624" y="26934"/>
                </a:lnTo>
                <a:lnTo>
                  <a:pt x="624" y="26934"/>
                </a:lnTo>
                <a:lnTo>
                  <a:pt x="624" y="26840"/>
                </a:lnTo>
                <a:lnTo>
                  <a:pt x="624" y="26840"/>
                </a:lnTo>
                <a:lnTo>
                  <a:pt x="643" y="26764"/>
                </a:lnTo>
                <a:lnTo>
                  <a:pt x="643" y="26764"/>
                </a:lnTo>
                <a:lnTo>
                  <a:pt x="643" y="26707"/>
                </a:lnTo>
                <a:lnTo>
                  <a:pt x="643" y="26707"/>
                </a:lnTo>
                <a:lnTo>
                  <a:pt x="643" y="26613"/>
                </a:lnTo>
                <a:lnTo>
                  <a:pt x="643" y="26613"/>
                </a:lnTo>
                <a:lnTo>
                  <a:pt x="643" y="26556"/>
                </a:lnTo>
                <a:lnTo>
                  <a:pt x="643" y="26556"/>
                </a:lnTo>
                <a:lnTo>
                  <a:pt x="643" y="26424"/>
                </a:lnTo>
                <a:lnTo>
                  <a:pt x="643" y="26424"/>
                </a:lnTo>
                <a:lnTo>
                  <a:pt x="624" y="26329"/>
                </a:lnTo>
                <a:lnTo>
                  <a:pt x="624" y="26329"/>
                </a:lnTo>
                <a:lnTo>
                  <a:pt x="624" y="26216"/>
                </a:lnTo>
                <a:lnTo>
                  <a:pt x="624" y="26216"/>
                </a:lnTo>
                <a:lnTo>
                  <a:pt x="586" y="26008"/>
                </a:lnTo>
                <a:lnTo>
                  <a:pt x="586" y="26008"/>
                </a:lnTo>
                <a:lnTo>
                  <a:pt x="586" y="26008"/>
                </a:lnTo>
                <a:lnTo>
                  <a:pt x="586" y="26008"/>
                </a:lnTo>
                <a:lnTo>
                  <a:pt x="586" y="26008"/>
                </a:lnTo>
                <a:lnTo>
                  <a:pt x="586" y="26008"/>
                </a:lnTo>
                <a:lnTo>
                  <a:pt x="473" y="25517"/>
                </a:lnTo>
                <a:lnTo>
                  <a:pt x="473" y="25517"/>
                </a:lnTo>
                <a:lnTo>
                  <a:pt x="378" y="25082"/>
                </a:lnTo>
                <a:lnTo>
                  <a:pt x="378" y="25082"/>
                </a:lnTo>
                <a:lnTo>
                  <a:pt x="340" y="24874"/>
                </a:lnTo>
                <a:lnTo>
                  <a:pt x="340" y="24874"/>
                </a:lnTo>
                <a:lnTo>
                  <a:pt x="303" y="24609"/>
                </a:lnTo>
                <a:lnTo>
                  <a:pt x="303" y="24609"/>
                </a:lnTo>
                <a:lnTo>
                  <a:pt x="265" y="24326"/>
                </a:lnTo>
                <a:lnTo>
                  <a:pt x="265" y="24326"/>
                </a:lnTo>
                <a:lnTo>
                  <a:pt x="208" y="24042"/>
                </a:lnTo>
                <a:lnTo>
                  <a:pt x="208" y="24042"/>
                </a:lnTo>
                <a:lnTo>
                  <a:pt x="151" y="23759"/>
                </a:lnTo>
                <a:lnTo>
                  <a:pt x="151" y="23759"/>
                </a:lnTo>
                <a:lnTo>
                  <a:pt x="76" y="23513"/>
                </a:lnTo>
                <a:lnTo>
                  <a:pt x="76" y="23513"/>
                </a:lnTo>
                <a:lnTo>
                  <a:pt x="57" y="23400"/>
                </a:lnTo>
                <a:lnTo>
                  <a:pt x="57" y="23400"/>
                </a:lnTo>
                <a:lnTo>
                  <a:pt x="19" y="23286"/>
                </a:lnTo>
                <a:lnTo>
                  <a:pt x="19" y="23286"/>
                </a:lnTo>
                <a:lnTo>
                  <a:pt x="0" y="23230"/>
                </a:lnTo>
                <a:lnTo>
                  <a:pt x="0" y="23230"/>
                </a:lnTo>
                <a:lnTo>
                  <a:pt x="0" y="23154"/>
                </a:lnTo>
                <a:lnTo>
                  <a:pt x="0" y="23154"/>
                </a:lnTo>
                <a:lnTo>
                  <a:pt x="0" y="23078"/>
                </a:lnTo>
                <a:lnTo>
                  <a:pt x="0" y="23022"/>
                </a:lnTo>
                <a:lnTo>
                  <a:pt x="0" y="23022"/>
                </a:lnTo>
                <a:lnTo>
                  <a:pt x="0" y="22946"/>
                </a:lnTo>
                <a:lnTo>
                  <a:pt x="38" y="22870"/>
                </a:lnTo>
                <a:lnTo>
                  <a:pt x="38" y="22870"/>
                </a:lnTo>
                <a:lnTo>
                  <a:pt x="57" y="22795"/>
                </a:lnTo>
                <a:lnTo>
                  <a:pt x="57" y="22795"/>
                </a:lnTo>
                <a:lnTo>
                  <a:pt x="76" y="22757"/>
                </a:lnTo>
                <a:lnTo>
                  <a:pt x="76" y="22757"/>
                </a:lnTo>
                <a:lnTo>
                  <a:pt x="133" y="22681"/>
                </a:lnTo>
                <a:lnTo>
                  <a:pt x="133" y="22681"/>
                </a:lnTo>
                <a:lnTo>
                  <a:pt x="227" y="22568"/>
                </a:lnTo>
                <a:lnTo>
                  <a:pt x="227" y="22568"/>
                </a:lnTo>
                <a:lnTo>
                  <a:pt x="265" y="22530"/>
                </a:lnTo>
                <a:lnTo>
                  <a:pt x="265" y="22530"/>
                </a:lnTo>
                <a:lnTo>
                  <a:pt x="303" y="22474"/>
                </a:lnTo>
                <a:lnTo>
                  <a:pt x="303" y="22474"/>
                </a:lnTo>
                <a:lnTo>
                  <a:pt x="378" y="22417"/>
                </a:lnTo>
                <a:lnTo>
                  <a:pt x="378" y="22417"/>
                </a:lnTo>
                <a:lnTo>
                  <a:pt x="435" y="22341"/>
                </a:lnTo>
                <a:lnTo>
                  <a:pt x="435" y="22341"/>
                </a:lnTo>
                <a:lnTo>
                  <a:pt x="511" y="22285"/>
                </a:lnTo>
                <a:lnTo>
                  <a:pt x="511" y="22285"/>
                </a:lnTo>
                <a:lnTo>
                  <a:pt x="945" y="21888"/>
                </a:lnTo>
                <a:lnTo>
                  <a:pt x="945" y="21888"/>
                </a:lnTo>
                <a:lnTo>
                  <a:pt x="1078" y="21774"/>
                </a:lnTo>
                <a:lnTo>
                  <a:pt x="1078" y="21774"/>
                </a:lnTo>
                <a:lnTo>
                  <a:pt x="1172" y="21699"/>
                </a:lnTo>
                <a:lnTo>
                  <a:pt x="1172" y="21699"/>
                </a:lnTo>
                <a:lnTo>
                  <a:pt x="1229" y="21623"/>
                </a:lnTo>
                <a:lnTo>
                  <a:pt x="1229" y="21623"/>
                </a:lnTo>
                <a:lnTo>
                  <a:pt x="1285" y="21566"/>
                </a:lnTo>
                <a:lnTo>
                  <a:pt x="1285" y="21566"/>
                </a:lnTo>
                <a:lnTo>
                  <a:pt x="1323" y="21510"/>
                </a:lnTo>
                <a:lnTo>
                  <a:pt x="1323" y="21510"/>
                </a:lnTo>
                <a:lnTo>
                  <a:pt x="1361" y="21472"/>
                </a:lnTo>
                <a:lnTo>
                  <a:pt x="1361" y="21472"/>
                </a:lnTo>
                <a:lnTo>
                  <a:pt x="1399" y="21396"/>
                </a:lnTo>
                <a:lnTo>
                  <a:pt x="1399" y="21396"/>
                </a:lnTo>
                <a:lnTo>
                  <a:pt x="1456" y="21321"/>
                </a:lnTo>
                <a:lnTo>
                  <a:pt x="1456" y="21321"/>
                </a:lnTo>
                <a:lnTo>
                  <a:pt x="1493" y="21245"/>
                </a:lnTo>
                <a:lnTo>
                  <a:pt x="1493" y="21245"/>
                </a:lnTo>
                <a:lnTo>
                  <a:pt x="1569" y="21094"/>
                </a:lnTo>
                <a:lnTo>
                  <a:pt x="1569" y="21094"/>
                </a:lnTo>
                <a:lnTo>
                  <a:pt x="1664" y="20905"/>
                </a:lnTo>
                <a:lnTo>
                  <a:pt x="1664" y="20905"/>
                </a:lnTo>
                <a:lnTo>
                  <a:pt x="1777" y="20678"/>
                </a:lnTo>
                <a:lnTo>
                  <a:pt x="1777" y="20678"/>
                </a:lnTo>
                <a:lnTo>
                  <a:pt x="1985" y="20262"/>
                </a:lnTo>
                <a:lnTo>
                  <a:pt x="1985" y="20262"/>
                </a:lnTo>
                <a:lnTo>
                  <a:pt x="2174" y="19846"/>
                </a:lnTo>
                <a:lnTo>
                  <a:pt x="2174" y="19846"/>
                </a:lnTo>
                <a:lnTo>
                  <a:pt x="2287" y="19638"/>
                </a:lnTo>
                <a:lnTo>
                  <a:pt x="2287" y="19638"/>
                </a:lnTo>
                <a:lnTo>
                  <a:pt x="2325" y="19525"/>
                </a:lnTo>
                <a:lnTo>
                  <a:pt x="2325" y="19525"/>
                </a:lnTo>
                <a:lnTo>
                  <a:pt x="2344" y="19487"/>
                </a:lnTo>
                <a:lnTo>
                  <a:pt x="2344" y="19487"/>
                </a:lnTo>
                <a:lnTo>
                  <a:pt x="2363" y="19412"/>
                </a:lnTo>
                <a:lnTo>
                  <a:pt x="2363" y="19412"/>
                </a:lnTo>
                <a:lnTo>
                  <a:pt x="2401" y="19336"/>
                </a:lnTo>
                <a:lnTo>
                  <a:pt x="2401" y="19336"/>
                </a:lnTo>
                <a:lnTo>
                  <a:pt x="2420" y="19298"/>
                </a:lnTo>
                <a:lnTo>
                  <a:pt x="2420" y="19298"/>
                </a:lnTo>
                <a:lnTo>
                  <a:pt x="2420" y="19260"/>
                </a:lnTo>
                <a:lnTo>
                  <a:pt x="2420" y="19260"/>
                </a:lnTo>
                <a:lnTo>
                  <a:pt x="2457" y="19166"/>
                </a:lnTo>
                <a:lnTo>
                  <a:pt x="2457" y="19166"/>
                </a:lnTo>
                <a:lnTo>
                  <a:pt x="2476" y="19053"/>
                </a:lnTo>
                <a:lnTo>
                  <a:pt x="2476" y="19053"/>
                </a:lnTo>
                <a:lnTo>
                  <a:pt x="2495" y="18939"/>
                </a:lnTo>
                <a:lnTo>
                  <a:pt x="2495" y="18939"/>
                </a:lnTo>
                <a:lnTo>
                  <a:pt x="2514" y="18864"/>
                </a:lnTo>
                <a:lnTo>
                  <a:pt x="2514" y="18864"/>
                </a:lnTo>
                <a:lnTo>
                  <a:pt x="2514" y="18807"/>
                </a:lnTo>
                <a:lnTo>
                  <a:pt x="2514" y="18807"/>
                </a:lnTo>
                <a:lnTo>
                  <a:pt x="2533" y="18656"/>
                </a:lnTo>
                <a:lnTo>
                  <a:pt x="2533" y="18656"/>
                </a:lnTo>
                <a:lnTo>
                  <a:pt x="2552" y="18504"/>
                </a:lnTo>
                <a:lnTo>
                  <a:pt x="2552" y="18504"/>
                </a:lnTo>
                <a:lnTo>
                  <a:pt x="2571" y="18297"/>
                </a:lnTo>
                <a:lnTo>
                  <a:pt x="2571" y="18297"/>
                </a:lnTo>
                <a:lnTo>
                  <a:pt x="2571" y="18183"/>
                </a:lnTo>
                <a:lnTo>
                  <a:pt x="2571" y="18183"/>
                </a:lnTo>
                <a:lnTo>
                  <a:pt x="2552" y="18051"/>
                </a:lnTo>
                <a:lnTo>
                  <a:pt x="2552" y="18051"/>
                </a:lnTo>
                <a:lnTo>
                  <a:pt x="2552" y="17975"/>
                </a:lnTo>
                <a:lnTo>
                  <a:pt x="2552" y="17975"/>
                </a:lnTo>
                <a:lnTo>
                  <a:pt x="2533" y="17900"/>
                </a:lnTo>
                <a:lnTo>
                  <a:pt x="2533" y="17900"/>
                </a:lnTo>
                <a:lnTo>
                  <a:pt x="2514" y="17767"/>
                </a:lnTo>
                <a:lnTo>
                  <a:pt x="2514" y="17767"/>
                </a:lnTo>
                <a:lnTo>
                  <a:pt x="2495" y="17673"/>
                </a:lnTo>
                <a:lnTo>
                  <a:pt x="2495" y="17673"/>
                </a:lnTo>
                <a:lnTo>
                  <a:pt x="2476" y="17559"/>
                </a:lnTo>
                <a:lnTo>
                  <a:pt x="2476" y="17559"/>
                </a:lnTo>
                <a:lnTo>
                  <a:pt x="2401" y="17370"/>
                </a:lnTo>
                <a:lnTo>
                  <a:pt x="2401" y="17370"/>
                </a:lnTo>
                <a:lnTo>
                  <a:pt x="2344" y="17163"/>
                </a:lnTo>
                <a:lnTo>
                  <a:pt x="2344" y="17163"/>
                </a:lnTo>
                <a:lnTo>
                  <a:pt x="2306" y="17087"/>
                </a:lnTo>
                <a:lnTo>
                  <a:pt x="2306" y="17087"/>
                </a:lnTo>
                <a:lnTo>
                  <a:pt x="2287" y="17030"/>
                </a:lnTo>
                <a:lnTo>
                  <a:pt x="2287" y="17030"/>
                </a:lnTo>
                <a:lnTo>
                  <a:pt x="2287" y="16974"/>
                </a:lnTo>
                <a:lnTo>
                  <a:pt x="2287" y="16974"/>
                </a:lnTo>
                <a:lnTo>
                  <a:pt x="2268" y="16879"/>
                </a:lnTo>
                <a:lnTo>
                  <a:pt x="2268" y="16879"/>
                </a:lnTo>
                <a:lnTo>
                  <a:pt x="2249" y="16822"/>
                </a:lnTo>
                <a:lnTo>
                  <a:pt x="2249" y="16822"/>
                </a:lnTo>
                <a:lnTo>
                  <a:pt x="2249" y="16747"/>
                </a:lnTo>
                <a:lnTo>
                  <a:pt x="2249" y="16747"/>
                </a:lnTo>
                <a:lnTo>
                  <a:pt x="2249" y="16709"/>
                </a:lnTo>
                <a:lnTo>
                  <a:pt x="2249" y="16709"/>
                </a:lnTo>
                <a:lnTo>
                  <a:pt x="2231" y="16633"/>
                </a:lnTo>
                <a:lnTo>
                  <a:pt x="2231" y="16633"/>
                </a:lnTo>
                <a:lnTo>
                  <a:pt x="2231" y="16614"/>
                </a:lnTo>
                <a:lnTo>
                  <a:pt x="2231" y="16614"/>
                </a:lnTo>
                <a:lnTo>
                  <a:pt x="2231" y="16520"/>
                </a:lnTo>
                <a:lnTo>
                  <a:pt x="2231" y="16520"/>
                </a:lnTo>
                <a:lnTo>
                  <a:pt x="2231" y="16425"/>
                </a:lnTo>
                <a:lnTo>
                  <a:pt x="2231" y="16425"/>
                </a:lnTo>
                <a:lnTo>
                  <a:pt x="2231" y="16293"/>
                </a:lnTo>
                <a:lnTo>
                  <a:pt x="2231" y="16293"/>
                </a:lnTo>
                <a:lnTo>
                  <a:pt x="2231" y="16255"/>
                </a:lnTo>
                <a:lnTo>
                  <a:pt x="2231" y="16255"/>
                </a:lnTo>
                <a:lnTo>
                  <a:pt x="2249" y="16199"/>
                </a:lnTo>
                <a:lnTo>
                  <a:pt x="2249" y="16199"/>
                </a:lnTo>
                <a:lnTo>
                  <a:pt x="2249" y="16085"/>
                </a:lnTo>
                <a:lnTo>
                  <a:pt x="2249" y="16085"/>
                </a:lnTo>
                <a:lnTo>
                  <a:pt x="2268" y="15991"/>
                </a:lnTo>
                <a:lnTo>
                  <a:pt x="2268" y="15991"/>
                </a:lnTo>
                <a:lnTo>
                  <a:pt x="2268" y="15934"/>
                </a:lnTo>
                <a:lnTo>
                  <a:pt x="2268" y="15934"/>
                </a:lnTo>
                <a:lnTo>
                  <a:pt x="2287" y="15858"/>
                </a:lnTo>
                <a:lnTo>
                  <a:pt x="2287" y="15858"/>
                </a:lnTo>
                <a:lnTo>
                  <a:pt x="2306" y="15726"/>
                </a:lnTo>
                <a:lnTo>
                  <a:pt x="2306" y="15726"/>
                </a:lnTo>
                <a:lnTo>
                  <a:pt x="2325" y="15650"/>
                </a:lnTo>
                <a:lnTo>
                  <a:pt x="2325" y="15650"/>
                </a:lnTo>
                <a:lnTo>
                  <a:pt x="2344" y="15575"/>
                </a:lnTo>
                <a:lnTo>
                  <a:pt x="2344" y="15575"/>
                </a:lnTo>
                <a:lnTo>
                  <a:pt x="2344" y="15537"/>
                </a:lnTo>
                <a:lnTo>
                  <a:pt x="2344" y="15537"/>
                </a:lnTo>
                <a:lnTo>
                  <a:pt x="2363" y="15499"/>
                </a:lnTo>
                <a:lnTo>
                  <a:pt x="2363" y="15499"/>
                </a:lnTo>
                <a:lnTo>
                  <a:pt x="2363" y="15480"/>
                </a:lnTo>
                <a:lnTo>
                  <a:pt x="2363" y="15480"/>
                </a:lnTo>
                <a:lnTo>
                  <a:pt x="2382" y="15424"/>
                </a:lnTo>
                <a:lnTo>
                  <a:pt x="2382" y="15424"/>
                </a:lnTo>
                <a:lnTo>
                  <a:pt x="2401" y="15405"/>
                </a:lnTo>
                <a:lnTo>
                  <a:pt x="2401" y="15405"/>
                </a:lnTo>
                <a:lnTo>
                  <a:pt x="2420" y="15367"/>
                </a:lnTo>
                <a:lnTo>
                  <a:pt x="2420" y="15367"/>
                </a:lnTo>
                <a:lnTo>
                  <a:pt x="2438" y="15329"/>
                </a:lnTo>
                <a:lnTo>
                  <a:pt x="2438" y="15329"/>
                </a:lnTo>
                <a:lnTo>
                  <a:pt x="2457" y="15291"/>
                </a:lnTo>
                <a:lnTo>
                  <a:pt x="2457" y="15291"/>
                </a:lnTo>
                <a:lnTo>
                  <a:pt x="2476" y="15254"/>
                </a:lnTo>
                <a:lnTo>
                  <a:pt x="2476" y="15254"/>
                </a:lnTo>
                <a:lnTo>
                  <a:pt x="2703" y="14951"/>
                </a:lnTo>
                <a:lnTo>
                  <a:pt x="2703" y="14951"/>
                </a:lnTo>
                <a:lnTo>
                  <a:pt x="2949" y="14630"/>
                </a:lnTo>
                <a:lnTo>
                  <a:pt x="2949" y="14630"/>
                </a:lnTo>
                <a:lnTo>
                  <a:pt x="3176" y="14309"/>
                </a:lnTo>
                <a:lnTo>
                  <a:pt x="3176" y="14309"/>
                </a:lnTo>
                <a:lnTo>
                  <a:pt x="3308" y="14082"/>
                </a:lnTo>
                <a:lnTo>
                  <a:pt x="3308" y="14082"/>
                </a:lnTo>
                <a:lnTo>
                  <a:pt x="3383" y="13968"/>
                </a:lnTo>
                <a:lnTo>
                  <a:pt x="3383" y="13968"/>
                </a:lnTo>
                <a:lnTo>
                  <a:pt x="3440" y="13855"/>
                </a:lnTo>
                <a:lnTo>
                  <a:pt x="3440" y="13855"/>
                </a:lnTo>
                <a:lnTo>
                  <a:pt x="3478" y="13760"/>
                </a:lnTo>
                <a:lnTo>
                  <a:pt x="3478" y="13760"/>
                </a:lnTo>
                <a:lnTo>
                  <a:pt x="3516" y="13685"/>
                </a:lnTo>
                <a:lnTo>
                  <a:pt x="3516" y="13685"/>
                </a:lnTo>
                <a:lnTo>
                  <a:pt x="3572" y="13590"/>
                </a:lnTo>
                <a:lnTo>
                  <a:pt x="3572" y="13590"/>
                </a:lnTo>
                <a:lnTo>
                  <a:pt x="3610" y="13477"/>
                </a:lnTo>
                <a:lnTo>
                  <a:pt x="3610" y="13477"/>
                </a:lnTo>
                <a:lnTo>
                  <a:pt x="3799" y="13061"/>
                </a:lnTo>
                <a:lnTo>
                  <a:pt x="3799" y="13061"/>
                </a:lnTo>
                <a:lnTo>
                  <a:pt x="3969" y="12702"/>
                </a:lnTo>
                <a:lnTo>
                  <a:pt x="3969" y="12702"/>
                </a:lnTo>
                <a:lnTo>
                  <a:pt x="4083" y="12494"/>
                </a:lnTo>
                <a:lnTo>
                  <a:pt x="4083" y="12494"/>
                </a:lnTo>
                <a:lnTo>
                  <a:pt x="4139" y="12400"/>
                </a:lnTo>
                <a:lnTo>
                  <a:pt x="4139" y="12400"/>
                </a:lnTo>
                <a:lnTo>
                  <a:pt x="4196" y="12324"/>
                </a:lnTo>
                <a:lnTo>
                  <a:pt x="4196" y="12324"/>
                </a:lnTo>
                <a:lnTo>
                  <a:pt x="4234" y="12267"/>
                </a:lnTo>
                <a:lnTo>
                  <a:pt x="4234" y="12267"/>
                </a:lnTo>
                <a:lnTo>
                  <a:pt x="4272" y="12211"/>
                </a:lnTo>
                <a:lnTo>
                  <a:pt x="4272" y="12211"/>
                </a:lnTo>
                <a:lnTo>
                  <a:pt x="4310" y="12173"/>
                </a:lnTo>
                <a:lnTo>
                  <a:pt x="4310" y="12173"/>
                </a:lnTo>
                <a:lnTo>
                  <a:pt x="4366" y="12135"/>
                </a:lnTo>
                <a:lnTo>
                  <a:pt x="4366" y="12135"/>
                </a:lnTo>
                <a:lnTo>
                  <a:pt x="4385" y="12097"/>
                </a:lnTo>
                <a:lnTo>
                  <a:pt x="4385" y="12097"/>
                </a:lnTo>
                <a:lnTo>
                  <a:pt x="4404" y="12078"/>
                </a:lnTo>
                <a:lnTo>
                  <a:pt x="4404" y="12078"/>
                </a:lnTo>
                <a:lnTo>
                  <a:pt x="4423" y="12059"/>
                </a:lnTo>
                <a:lnTo>
                  <a:pt x="4423" y="12059"/>
                </a:lnTo>
                <a:lnTo>
                  <a:pt x="4499" y="12003"/>
                </a:lnTo>
                <a:lnTo>
                  <a:pt x="4499" y="12003"/>
                </a:lnTo>
                <a:lnTo>
                  <a:pt x="4555" y="11965"/>
                </a:lnTo>
                <a:lnTo>
                  <a:pt x="4555" y="11965"/>
                </a:lnTo>
                <a:lnTo>
                  <a:pt x="4593" y="11946"/>
                </a:lnTo>
                <a:lnTo>
                  <a:pt x="4593" y="11946"/>
                </a:lnTo>
                <a:lnTo>
                  <a:pt x="4820" y="11814"/>
                </a:lnTo>
                <a:lnTo>
                  <a:pt x="4820" y="11814"/>
                </a:lnTo>
                <a:lnTo>
                  <a:pt x="4990" y="11738"/>
                </a:lnTo>
                <a:lnTo>
                  <a:pt x="4990" y="11738"/>
                </a:lnTo>
                <a:lnTo>
                  <a:pt x="5103" y="11700"/>
                </a:lnTo>
                <a:lnTo>
                  <a:pt x="5103" y="11700"/>
                </a:lnTo>
                <a:lnTo>
                  <a:pt x="5198" y="11662"/>
                </a:lnTo>
                <a:lnTo>
                  <a:pt x="5198" y="11662"/>
                </a:lnTo>
                <a:lnTo>
                  <a:pt x="5292" y="11644"/>
                </a:lnTo>
                <a:lnTo>
                  <a:pt x="5292" y="11644"/>
                </a:lnTo>
                <a:lnTo>
                  <a:pt x="5387" y="11606"/>
                </a:lnTo>
                <a:lnTo>
                  <a:pt x="5387" y="11606"/>
                </a:lnTo>
                <a:lnTo>
                  <a:pt x="5500" y="11587"/>
                </a:lnTo>
                <a:lnTo>
                  <a:pt x="5500" y="11587"/>
                </a:lnTo>
                <a:lnTo>
                  <a:pt x="5538" y="11568"/>
                </a:lnTo>
                <a:lnTo>
                  <a:pt x="5538" y="11568"/>
                </a:lnTo>
                <a:lnTo>
                  <a:pt x="5614" y="11530"/>
                </a:lnTo>
                <a:lnTo>
                  <a:pt x="5614" y="11530"/>
                </a:lnTo>
                <a:lnTo>
                  <a:pt x="5746" y="11492"/>
                </a:lnTo>
                <a:lnTo>
                  <a:pt x="5746" y="11492"/>
                </a:lnTo>
                <a:lnTo>
                  <a:pt x="5765" y="11473"/>
                </a:lnTo>
                <a:lnTo>
                  <a:pt x="5765" y="11473"/>
                </a:lnTo>
                <a:lnTo>
                  <a:pt x="5822" y="11455"/>
                </a:lnTo>
                <a:lnTo>
                  <a:pt x="5822" y="11455"/>
                </a:lnTo>
                <a:lnTo>
                  <a:pt x="5878" y="11417"/>
                </a:lnTo>
                <a:lnTo>
                  <a:pt x="5878" y="11417"/>
                </a:lnTo>
                <a:lnTo>
                  <a:pt x="6030" y="11360"/>
                </a:lnTo>
                <a:lnTo>
                  <a:pt x="6030" y="11360"/>
                </a:lnTo>
                <a:lnTo>
                  <a:pt x="6030" y="11341"/>
                </a:lnTo>
                <a:lnTo>
                  <a:pt x="6030" y="11341"/>
                </a:lnTo>
                <a:lnTo>
                  <a:pt x="6086" y="11303"/>
                </a:lnTo>
                <a:lnTo>
                  <a:pt x="6086" y="11303"/>
                </a:lnTo>
                <a:lnTo>
                  <a:pt x="6162" y="11266"/>
                </a:lnTo>
                <a:lnTo>
                  <a:pt x="6162" y="11266"/>
                </a:lnTo>
                <a:lnTo>
                  <a:pt x="6294" y="11171"/>
                </a:lnTo>
                <a:lnTo>
                  <a:pt x="6294" y="11171"/>
                </a:lnTo>
                <a:lnTo>
                  <a:pt x="6294" y="11152"/>
                </a:lnTo>
                <a:lnTo>
                  <a:pt x="6294" y="11152"/>
                </a:lnTo>
                <a:lnTo>
                  <a:pt x="6351" y="11114"/>
                </a:lnTo>
                <a:lnTo>
                  <a:pt x="6351" y="11114"/>
                </a:lnTo>
                <a:lnTo>
                  <a:pt x="6426" y="11058"/>
                </a:lnTo>
                <a:lnTo>
                  <a:pt x="6426" y="11058"/>
                </a:lnTo>
                <a:lnTo>
                  <a:pt x="6483" y="11001"/>
                </a:lnTo>
                <a:lnTo>
                  <a:pt x="6483" y="11001"/>
                </a:lnTo>
                <a:lnTo>
                  <a:pt x="6559" y="10944"/>
                </a:lnTo>
                <a:lnTo>
                  <a:pt x="6559" y="10944"/>
                </a:lnTo>
                <a:lnTo>
                  <a:pt x="6691" y="10812"/>
                </a:lnTo>
                <a:lnTo>
                  <a:pt x="6691" y="10812"/>
                </a:lnTo>
                <a:lnTo>
                  <a:pt x="6748" y="10736"/>
                </a:lnTo>
                <a:lnTo>
                  <a:pt x="6748" y="10736"/>
                </a:lnTo>
                <a:lnTo>
                  <a:pt x="6823" y="10680"/>
                </a:lnTo>
                <a:lnTo>
                  <a:pt x="6823" y="10680"/>
                </a:lnTo>
                <a:lnTo>
                  <a:pt x="6937" y="10547"/>
                </a:lnTo>
                <a:lnTo>
                  <a:pt x="6937" y="10547"/>
                </a:lnTo>
                <a:lnTo>
                  <a:pt x="7164" y="10264"/>
                </a:lnTo>
                <a:lnTo>
                  <a:pt x="7164" y="10264"/>
                </a:lnTo>
                <a:lnTo>
                  <a:pt x="7220" y="10207"/>
                </a:lnTo>
                <a:lnTo>
                  <a:pt x="7220" y="10207"/>
                </a:lnTo>
                <a:lnTo>
                  <a:pt x="7277" y="10132"/>
                </a:lnTo>
                <a:lnTo>
                  <a:pt x="7277" y="10132"/>
                </a:lnTo>
                <a:lnTo>
                  <a:pt x="7371" y="9999"/>
                </a:lnTo>
                <a:lnTo>
                  <a:pt x="7371" y="9999"/>
                </a:lnTo>
                <a:lnTo>
                  <a:pt x="7466" y="9848"/>
                </a:lnTo>
                <a:lnTo>
                  <a:pt x="7466" y="9848"/>
                </a:lnTo>
                <a:lnTo>
                  <a:pt x="7542" y="9697"/>
                </a:lnTo>
                <a:lnTo>
                  <a:pt x="7542" y="9697"/>
                </a:lnTo>
                <a:lnTo>
                  <a:pt x="7636" y="9546"/>
                </a:lnTo>
                <a:lnTo>
                  <a:pt x="7636" y="9546"/>
                </a:lnTo>
                <a:lnTo>
                  <a:pt x="7693" y="9432"/>
                </a:lnTo>
                <a:lnTo>
                  <a:pt x="7693" y="9432"/>
                </a:lnTo>
                <a:lnTo>
                  <a:pt x="7749" y="9338"/>
                </a:lnTo>
                <a:lnTo>
                  <a:pt x="7749" y="9338"/>
                </a:lnTo>
                <a:lnTo>
                  <a:pt x="7768" y="9281"/>
                </a:lnTo>
                <a:lnTo>
                  <a:pt x="7768" y="9281"/>
                </a:lnTo>
                <a:lnTo>
                  <a:pt x="7806" y="9224"/>
                </a:lnTo>
                <a:lnTo>
                  <a:pt x="7806" y="9224"/>
                </a:lnTo>
                <a:lnTo>
                  <a:pt x="7825" y="9168"/>
                </a:lnTo>
                <a:lnTo>
                  <a:pt x="7825" y="9168"/>
                </a:lnTo>
                <a:lnTo>
                  <a:pt x="7863" y="9073"/>
                </a:lnTo>
                <a:lnTo>
                  <a:pt x="7863" y="9073"/>
                </a:lnTo>
                <a:lnTo>
                  <a:pt x="7882" y="8998"/>
                </a:lnTo>
                <a:lnTo>
                  <a:pt x="7882" y="8998"/>
                </a:lnTo>
                <a:lnTo>
                  <a:pt x="7920" y="8903"/>
                </a:lnTo>
                <a:lnTo>
                  <a:pt x="7920" y="8903"/>
                </a:lnTo>
                <a:lnTo>
                  <a:pt x="7920" y="8846"/>
                </a:lnTo>
                <a:lnTo>
                  <a:pt x="7920" y="8846"/>
                </a:lnTo>
                <a:lnTo>
                  <a:pt x="7938" y="8809"/>
                </a:lnTo>
                <a:lnTo>
                  <a:pt x="7938" y="8809"/>
                </a:lnTo>
                <a:lnTo>
                  <a:pt x="7957" y="8714"/>
                </a:lnTo>
                <a:lnTo>
                  <a:pt x="7957" y="8714"/>
                </a:lnTo>
                <a:lnTo>
                  <a:pt x="7976" y="8563"/>
                </a:lnTo>
                <a:lnTo>
                  <a:pt x="7976" y="8563"/>
                </a:lnTo>
                <a:lnTo>
                  <a:pt x="7995" y="8487"/>
                </a:lnTo>
                <a:lnTo>
                  <a:pt x="7995" y="8487"/>
                </a:lnTo>
                <a:lnTo>
                  <a:pt x="7995" y="8412"/>
                </a:lnTo>
                <a:lnTo>
                  <a:pt x="7995" y="8412"/>
                </a:lnTo>
                <a:lnTo>
                  <a:pt x="8033" y="8260"/>
                </a:lnTo>
                <a:lnTo>
                  <a:pt x="8033" y="8260"/>
                </a:lnTo>
                <a:lnTo>
                  <a:pt x="8052" y="8128"/>
                </a:lnTo>
                <a:lnTo>
                  <a:pt x="8052" y="8128"/>
                </a:lnTo>
                <a:lnTo>
                  <a:pt x="8071" y="7977"/>
                </a:lnTo>
                <a:lnTo>
                  <a:pt x="8071" y="7977"/>
                </a:lnTo>
                <a:lnTo>
                  <a:pt x="8071" y="7901"/>
                </a:lnTo>
                <a:lnTo>
                  <a:pt x="8071" y="7901"/>
                </a:lnTo>
                <a:lnTo>
                  <a:pt x="8090" y="7826"/>
                </a:lnTo>
                <a:lnTo>
                  <a:pt x="8090" y="7826"/>
                </a:lnTo>
                <a:lnTo>
                  <a:pt x="8127" y="7674"/>
                </a:lnTo>
                <a:lnTo>
                  <a:pt x="8127" y="7674"/>
                </a:lnTo>
                <a:lnTo>
                  <a:pt x="8146" y="7599"/>
                </a:lnTo>
                <a:lnTo>
                  <a:pt x="8146" y="7599"/>
                </a:lnTo>
                <a:lnTo>
                  <a:pt x="8165" y="7504"/>
                </a:lnTo>
                <a:lnTo>
                  <a:pt x="8165" y="7504"/>
                </a:lnTo>
                <a:lnTo>
                  <a:pt x="8203" y="7429"/>
                </a:lnTo>
                <a:lnTo>
                  <a:pt x="8203" y="7429"/>
                </a:lnTo>
                <a:lnTo>
                  <a:pt x="8260" y="7278"/>
                </a:lnTo>
                <a:lnTo>
                  <a:pt x="8260" y="7278"/>
                </a:lnTo>
                <a:lnTo>
                  <a:pt x="8392" y="7070"/>
                </a:lnTo>
                <a:lnTo>
                  <a:pt x="8392" y="7070"/>
                </a:lnTo>
                <a:lnTo>
                  <a:pt x="8411" y="7032"/>
                </a:lnTo>
                <a:lnTo>
                  <a:pt x="8411" y="7032"/>
                </a:lnTo>
                <a:lnTo>
                  <a:pt x="8468" y="6956"/>
                </a:lnTo>
                <a:lnTo>
                  <a:pt x="8468" y="6956"/>
                </a:lnTo>
                <a:lnTo>
                  <a:pt x="8505" y="6918"/>
                </a:lnTo>
                <a:lnTo>
                  <a:pt x="8505" y="6918"/>
                </a:lnTo>
                <a:lnTo>
                  <a:pt x="8562" y="6843"/>
                </a:lnTo>
                <a:lnTo>
                  <a:pt x="8562" y="6843"/>
                </a:lnTo>
                <a:lnTo>
                  <a:pt x="8581" y="6824"/>
                </a:lnTo>
                <a:lnTo>
                  <a:pt x="8581" y="6824"/>
                </a:lnTo>
                <a:lnTo>
                  <a:pt x="8657" y="6748"/>
                </a:lnTo>
                <a:lnTo>
                  <a:pt x="8657" y="6748"/>
                </a:lnTo>
                <a:lnTo>
                  <a:pt x="8694" y="6711"/>
                </a:lnTo>
                <a:lnTo>
                  <a:pt x="8694" y="6711"/>
                </a:lnTo>
                <a:lnTo>
                  <a:pt x="8751" y="6635"/>
                </a:lnTo>
                <a:lnTo>
                  <a:pt x="8751" y="6635"/>
                </a:lnTo>
                <a:lnTo>
                  <a:pt x="8827" y="6559"/>
                </a:lnTo>
                <a:lnTo>
                  <a:pt x="8827" y="6559"/>
                </a:lnTo>
                <a:lnTo>
                  <a:pt x="8865" y="6522"/>
                </a:lnTo>
                <a:lnTo>
                  <a:pt x="8865" y="6522"/>
                </a:lnTo>
                <a:lnTo>
                  <a:pt x="8959" y="6446"/>
                </a:lnTo>
                <a:lnTo>
                  <a:pt x="8959" y="6446"/>
                </a:lnTo>
                <a:lnTo>
                  <a:pt x="9091" y="6333"/>
                </a:lnTo>
                <a:lnTo>
                  <a:pt x="9091" y="6333"/>
                </a:lnTo>
                <a:lnTo>
                  <a:pt x="9224" y="6219"/>
                </a:lnTo>
                <a:lnTo>
                  <a:pt x="9224" y="6219"/>
                </a:lnTo>
                <a:lnTo>
                  <a:pt x="9318" y="6125"/>
                </a:lnTo>
                <a:lnTo>
                  <a:pt x="9318" y="6125"/>
                </a:lnTo>
                <a:lnTo>
                  <a:pt x="9375" y="6068"/>
                </a:lnTo>
                <a:lnTo>
                  <a:pt x="9375" y="6068"/>
                </a:lnTo>
                <a:lnTo>
                  <a:pt x="9432" y="6011"/>
                </a:lnTo>
                <a:lnTo>
                  <a:pt x="9432" y="6011"/>
                </a:lnTo>
                <a:lnTo>
                  <a:pt x="9526" y="5917"/>
                </a:lnTo>
                <a:lnTo>
                  <a:pt x="9526" y="5917"/>
                </a:lnTo>
                <a:lnTo>
                  <a:pt x="9640" y="5766"/>
                </a:lnTo>
                <a:lnTo>
                  <a:pt x="9640" y="5766"/>
                </a:lnTo>
                <a:lnTo>
                  <a:pt x="9696" y="5690"/>
                </a:lnTo>
                <a:lnTo>
                  <a:pt x="9696" y="5690"/>
                </a:lnTo>
                <a:lnTo>
                  <a:pt x="9734" y="5652"/>
                </a:lnTo>
                <a:lnTo>
                  <a:pt x="9734" y="5652"/>
                </a:lnTo>
                <a:lnTo>
                  <a:pt x="9772" y="5577"/>
                </a:lnTo>
                <a:lnTo>
                  <a:pt x="9772" y="5577"/>
                </a:lnTo>
                <a:lnTo>
                  <a:pt x="9829" y="5501"/>
                </a:lnTo>
                <a:lnTo>
                  <a:pt x="9829" y="5501"/>
                </a:lnTo>
                <a:lnTo>
                  <a:pt x="9847" y="5463"/>
                </a:lnTo>
                <a:lnTo>
                  <a:pt x="9847" y="5463"/>
                </a:lnTo>
                <a:lnTo>
                  <a:pt x="9866" y="5425"/>
                </a:lnTo>
                <a:lnTo>
                  <a:pt x="9866" y="5425"/>
                </a:lnTo>
                <a:lnTo>
                  <a:pt x="9923" y="5331"/>
                </a:lnTo>
                <a:lnTo>
                  <a:pt x="9923" y="5331"/>
                </a:lnTo>
                <a:lnTo>
                  <a:pt x="9980" y="5236"/>
                </a:lnTo>
                <a:lnTo>
                  <a:pt x="9980" y="5236"/>
                </a:lnTo>
                <a:lnTo>
                  <a:pt x="10018" y="5142"/>
                </a:lnTo>
                <a:lnTo>
                  <a:pt x="10018" y="5142"/>
                </a:lnTo>
                <a:lnTo>
                  <a:pt x="10055" y="5047"/>
                </a:lnTo>
                <a:lnTo>
                  <a:pt x="10055" y="5047"/>
                </a:lnTo>
                <a:lnTo>
                  <a:pt x="10112" y="4953"/>
                </a:lnTo>
                <a:lnTo>
                  <a:pt x="10112" y="4953"/>
                </a:lnTo>
                <a:lnTo>
                  <a:pt x="10150" y="4839"/>
                </a:lnTo>
                <a:lnTo>
                  <a:pt x="10150" y="4839"/>
                </a:lnTo>
                <a:lnTo>
                  <a:pt x="10169" y="4764"/>
                </a:lnTo>
                <a:lnTo>
                  <a:pt x="10169" y="4764"/>
                </a:lnTo>
                <a:lnTo>
                  <a:pt x="10188" y="4707"/>
                </a:lnTo>
                <a:lnTo>
                  <a:pt x="10188" y="4707"/>
                </a:lnTo>
                <a:lnTo>
                  <a:pt x="10207" y="4650"/>
                </a:lnTo>
                <a:lnTo>
                  <a:pt x="10207" y="4650"/>
                </a:lnTo>
                <a:lnTo>
                  <a:pt x="10225" y="4575"/>
                </a:lnTo>
                <a:lnTo>
                  <a:pt x="10225" y="4575"/>
                </a:lnTo>
                <a:lnTo>
                  <a:pt x="10244" y="4480"/>
                </a:lnTo>
                <a:lnTo>
                  <a:pt x="10244" y="4480"/>
                </a:lnTo>
                <a:lnTo>
                  <a:pt x="10244" y="4424"/>
                </a:lnTo>
                <a:lnTo>
                  <a:pt x="10244" y="4424"/>
                </a:lnTo>
                <a:lnTo>
                  <a:pt x="10244" y="4367"/>
                </a:lnTo>
                <a:lnTo>
                  <a:pt x="10244" y="4367"/>
                </a:lnTo>
                <a:lnTo>
                  <a:pt x="10244" y="4291"/>
                </a:lnTo>
                <a:lnTo>
                  <a:pt x="10244" y="4291"/>
                </a:lnTo>
                <a:lnTo>
                  <a:pt x="10244" y="4216"/>
                </a:lnTo>
                <a:lnTo>
                  <a:pt x="10244" y="4216"/>
                </a:lnTo>
                <a:lnTo>
                  <a:pt x="10244" y="4140"/>
                </a:lnTo>
                <a:lnTo>
                  <a:pt x="10244" y="4140"/>
                </a:lnTo>
                <a:lnTo>
                  <a:pt x="10244" y="4046"/>
                </a:lnTo>
                <a:lnTo>
                  <a:pt x="10244" y="4046"/>
                </a:lnTo>
                <a:lnTo>
                  <a:pt x="10225" y="3970"/>
                </a:lnTo>
                <a:lnTo>
                  <a:pt x="10225" y="3970"/>
                </a:lnTo>
                <a:lnTo>
                  <a:pt x="10207" y="3857"/>
                </a:lnTo>
                <a:lnTo>
                  <a:pt x="10207" y="3857"/>
                </a:lnTo>
                <a:lnTo>
                  <a:pt x="10188" y="3686"/>
                </a:lnTo>
                <a:lnTo>
                  <a:pt x="10188" y="3686"/>
                </a:lnTo>
                <a:lnTo>
                  <a:pt x="10131" y="3346"/>
                </a:lnTo>
                <a:lnTo>
                  <a:pt x="10131" y="3346"/>
                </a:lnTo>
                <a:lnTo>
                  <a:pt x="10036" y="2912"/>
                </a:lnTo>
                <a:lnTo>
                  <a:pt x="10036" y="2912"/>
                </a:lnTo>
                <a:lnTo>
                  <a:pt x="10018" y="2798"/>
                </a:lnTo>
                <a:lnTo>
                  <a:pt x="10018" y="2798"/>
                </a:lnTo>
                <a:lnTo>
                  <a:pt x="9980" y="2704"/>
                </a:lnTo>
                <a:lnTo>
                  <a:pt x="9980" y="2704"/>
                </a:lnTo>
                <a:lnTo>
                  <a:pt x="9942" y="2458"/>
                </a:lnTo>
                <a:lnTo>
                  <a:pt x="9942" y="2458"/>
                </a:lnTo>
                <a:lnTo>
                  <a:pt x="9885" y="2004"/>
                </a:lnTo>
                <a:lnTo>
                  <a:pt x="9829" y="1570"/>
                </a:lnTo>
                <a:lnTo>
                  <a:pt x="9829" y="1570"/>
                </a:lnTo>
                <a:lnTo>
                  <a:pt x="9810" y="1362"/>
                </a:lnTo>
                <a:lnTo>
                  <a:pt x="9810" y="1362"/>
                </a:lnTo>
                <a:lnTo>
                  <a:pt x="9810" y="1286"/>
                </a:lnTo>
                <a:lnTo>
                  <a:pt x="9810" y="1286"/>
                </a:lnTo>
                <a:lnTo>
                  <a:pt x="9810" y="1173"/>
                </a:lnTo>
                <a:lnTo>
                  <a:pt x="9810" y="1173"/>
                </a:lnTo>
                <a:lnTo>
                  <a:pt x="9829" y="1003"/>
                </a:lnTo>
                <a:lnTo>
                  <a:pt x="9866" y="832"/>
                </a:lnTo>
                <a:lnTo>
                  <a:pt x="9866" y="832"/>
                </a:lnTo>
                <a:lnTo>
                  <a:pt x="9923" y="681"/>
                </a:lnTo>
                <a:lnTo>
                  <a:pt x="9923" y="681"/>
                </a:lnTo>
                <a:lnTo>
                  <a:pt x="10036" y="417"/>
                </a:lnTo>
                <a:lnTo>
                  <a:pt x="10036" y="417"/>
                </a:lnTo>
                <a:lnTo>
                  <a:pt x="10150" y="228"/>
                </a:lnTo>
                <a:lnTo>
                  <a:pt x="10282" y="20"/>
                </a:lnTo>
                <a:lnTo>
                  <a:pt x="10282" y="20"/>
                </a:lnTo>
                <a:lnTo>
                  <a:pt x="10320" y="1"/>
                </a:lnTo>
                <a:lnTo>
                  <a:pt x="10339" y="20"/>
                </a:lnTo>
                <a:lnTo>
                  <a:pt x="10339" y="20"/>
                </a:lnTo>
                <a:lnTo>
                  <a:pt x="10339" y="39"/>
                </a:lnTo>
                <a:lnTo>
                  <a:pt x="10339" y="58"/>
                </a:lnTo>
                <a:lnTo>
                  <a:pt x="10339" y="58"/>
                </a:lnTo>
                <a:lnTo>
                  <a:pt x="10282" y="133"/>
                </a:lnTo>
                <a:lnTo>
                  <a:pt x="10282" y="133"/>
                </a:lnTo>
                <a:lnTo>
                  <a:pt x="10169" y="322"/>
                </a:lnTo>
                <a:lnTo>
                  <a:pt x="10169" y="322"/>
                </a:lnTo>
                <a:lnTo>
                  <a:pt x="10112" y="417"/>
                </a:lnTo>
                <a:lnTo>
                  <a:pt x="10112" y="417"/>
                </a:lnTo>
                <a:lnTo>
                  <a:pt x="10055" y="530"/>
                </a:lnTo>
                <a:lnTo>
                  <a:pt x="10055" y="530"/>
                </a:lnTo>
                <a:lnTo>
                  <a:pt x="10018" y="625"/>
                </a:lnTo>
                <a:lnTo>
                  <a:pt x="10018" y="625"/>
                </a:lnTo>
                <a:lnTo>
                  <a:pt x="9980" y="681"/>
                </a:lnTo>
                <a:lnTo>
                  <a:pt x="10641" y="681"/>
                </a:lnTo>
                <a:lnTo>
                  <a:pt x="10641" y="681"/>
                </a:lnTo>
                <a:lnTo>
                  <a:pt x="10641" y="492"/>
                </a:lnTo>
                <a:lnTo>
                  <a:pt x="10641" y="492"/>
                </a:lnTo>
                <a:lnTo>
                  <a:pt x="10660" y="436"/>
                </a:lnTo>
                <a:lnTo>
                  <a:pt x="10660" y="360"/>
                </a:lnTo>
                <a:lnTo>
                  <a:pt x="10660" y="360"/>
                </a:lnTo>
                <a:lnTo>
                  <a:pt x="10679" y="341"/>
                </a:lnTo>
                <a:lnTo>
                  <a:pt x="10698" y="341"/>
                </a:lnTo>
                <a:lnTo>
                  <a:pt x="10698" y="341"/>
                </a:lnTo>
                <a:lnTo>
                  <a:pt x="10717" y="360"/>
                </a:lnTo>
                <a:lnTo>
                  <a:pt x="10717" y="398"/>
                </a:lnTo>
                <a:lnTo>
                  <a:pt x="10717" y="398"/>
                </a:lnTo>
                <a:lnTo>
                  <a:pt x="10717" y="454"/>
                </a:lnTo>
                <a:lnTo>
                  <a:pt x="10717" y="454"/>
                </a:lnTo>
                <a:lnTo>
                  <a:pt x="10698" y="681"/>
                </a:lnTo>
                <a:lnTo>
                  <a:pt x="10698" y="681"/>
                </a:lnTo>
                <a:lnTo>
                  <a:pt x="10679" y="984"/>
                </a:lnTo>
                <a:lnTo>
                  <a:pt x="10679" y="1286"/>
                </a:lnTo>
                <a:lnTo>
                  <a:pt x="10679" y="1286"/>
                </a:lnTo>
                <a:lnTo>
                  <a:pt x="10698" y="1400"/>
                </a:lnTo>
                <a:lnTo>
                  <a:pt x="10736" y="1513"/>
                </a:lnTo>
                <a:lnTo>
                  <a:pt x="10830" y="1740"/>
                </a:lnTo>
                <a:lnTo>
                  <a:pt x="10830" y="1740"/>
                </a:lnTo>
                <a:lnTo>
                  <a:pt x="10944" y="1967"/>
                </a:lnTo>
                <a:lnTo>
                  <a:pt x="11019" y="2174"/>
                </a:lnTo>
                <a:lnTo>
                  <a:pt x="11076" y="2401"/>
                </a:lnTo>
                <a:lnTo>
                  <a:pt x="11114" y="2609"/>
                </a:lnTo>
                <a:lnTo>
                  <a:pt x="11133" y="2836"/>
                </a:lnTo>
                <a:lnTo>
                  <a:pt x="11133" y="3044"/>
                </a:lnTo>
                <a:lnTo>
                  <a:pt x="11133" y="3516"/>
                </a:lnTo>
                <a:lnTo>
                  <a:pt x="11133" y="3516"/>
                </a:lnTo>
                <a:lnTo>
                  <a:pt x="11133" y="3762"/>
                </a:lnTo>
                <a:lnTo>
                  <a:pt x="11095" y="4008"/>
                </a:lnTo>
                <a:lnTo>
                  <a:pt x="11019" y="4499"/>
                </a:lnTo>
                <a:lnTo>
                  <a:pt x="11019" y="4499"/>
                </a:lnTo>
                <a:lnTo>
                  <a:pt x="10981" y="4745"/>
                </a:lnTo>
                <a:lnTo>
                  <a:pt x="10963" y="4991"/>
                </a:lnTo>
                <a:lnTo>
                  <a:pt x="10963" y="4991"/>
                </a:lnTo>
                <a:lnTo>
                  <a:pt x="10925" y="5123"/>
                </a:lnTo>
                <a:lnTo>
                  <a:pt x="10868" y="5255"/>
                </a:lnTo>
                <a:lnTo>
                  <a:pt x="10755" y="5482"/>
                </a:lnTo>
                <a:lnTo>
                  <a:pt x="10603" y="5709"/>
                </a:lnTo>
                <a:lnTo>
                  <a:pt x="10414" y="5917"/>
                </a:lnTo>
                <a:lnTo>
                  <a:pt x="10414" y="5917"/>
                </a:lnTo>
                <a:lnTo>
                  <a:pt x="10188" y="6106"/>
                </a:lnTo>
                <a:lnTo>
                  <a:pt x="9942" y="6295"/>
                </a:lnTo>
                <a:lnTo>
                  <a:pt x="9810" y="6389"/>
                </a:lnTo>
                <a:lnTo>
                  <a:pt x="9715" y="6503"/>
                </a:lnTo>
                <a:lnTo>
                  <a:pt x="9602" y="6616"/>
                </a:lnTo>
                <a:lnTo>
                  <a:pt x="9526" y="6748"/>
                </a:lnTo>
                <a:lnTo>
                  <a:pt x="9526" y="6748"/>
                </a:lnTo>
                <a:lnTo>
                  <a:pt x="9299" y="7183"/>
                </a:lnTo>
                <a:lnTo>
                  <a:pt x="9224" y="7429"/>
                </a:lnTo>
                <a:lnTo>
                  <a:pt x="9129" y="7656"/>
                </a:lnTo>
                <a:lnTo>
                  <a:pt x="9129" y="7656"/>
                </a:lnTo>
                <a:lnTo>
                  <a:pt x="9072" y="8015"/>
                </a:lnTo>
                <a:lnTo>
                  <a:pt x="9016" y="8374"/>
                </a:lnTo>
                <a:lnTo>
                  <a:pt x="9016" y="8374"/>
                </a:lnTo>
                <a:lnTo>
                  <a:pt x="9016" y="8733"/>
                </a:lnTo>
                <a:lnTo>
                  <a:pt x="9016" y="8903"/>
                </a:lnTo>
                <a:lnTo>
                  <a:pt x="9054" y="9092"/>
                </a:lnTo>
                <a:lnTo>
                  <a:pt x="9054" y="9092"/>
                </a:lnTo>
                <a:lnTo>
                  <a:pt x="9110" y="9338"/>
                </a:lnTo>
                <a:lnTo>
                  <a:pt x="9167" y="9583"/>
                </a:lnTo>
                <a:lnTo>
                  <a:pt x="9167" y="9583"/>
                </a:lnTo>
                <a:lnTo>
                  <a:pt x="9186" y="9735"/>
                </a:lnTo>
                <a:lnTo>
                  <a:pt x="9186" y="9886"/>
                </a:lnTo>
                <a:lnTo>
                  <a:pt x="9167" y="10056"/>
                </a:lnTo>
                <a:lnTo>
                  <a:pt x="9148" y="10207"/>
                </a:lnTo>
                <a:lnTo>
                  <a:pt x="9148" y="10207"/>
                </a:lnTo>
                <a:lnTo>
                  <a:pt x="9091" y="10358"/>
                </a:lnTo>
                <a:lnTo>
                  <a:pt x="9035" y="10510"/>
                </a:lnTo>
                <a:lnTo>
                  <a:pt x="8902" y="10793"/>
                </a:lnTo>
                <a:lnTo>
                  <a:pt x="8600" y="11341"/>
                </a:lnTo>
                <a:lnTo>
                  <a:pt x="8600" y="11341"/>
                </a:lnTo>
                <a:lnTo>
                  <a:pt x="8203" y="12097"/>
                </a:lnTo>
                <a:lnTo>
                  <a:pt x="8203" y="12097"/>
                </a:lnTo>
                <a:lnTo>
                  <a:pt x="7749" y="12967"/>
                </a:lnTo>
                <a:lnTo>
                  <a:pt x="7749" y="12967"/>
                </a:lnTo>
                <a:lnTo>
                  <a:pt x="7617" y="13231"/>
                </a:lnTo>
                <a:lnTo>
                  <a:pt x="7523" y="13364"/>
                </a:lnTo>
                <a:lnTo>
                  <a:pt x="7428" y="13477"/>
                </a:lnTo>
                <a:lnTo>
                  <a:pt x="7334" y="13590"/>
                </a:lnTo>
                <a:lnTo>
                  <a:pt x="7201" y="13666"/>
                </a:lnTo>
                <a:lnTo>
                  <a:pt x="7069" y="13742"/>
                </a:lnTo>
                <a:lnTo>
                  <a:pt x="6918" y="13779"/>
                </a:lnTo>
                <a:lnTo>
                  <a:pt x="6918" y="13779"/>
                </a:lnTo>
                <a:lnTo>
                  <a:pt x="6786" y="13817"/>
                </a:lnTo>
                <a:lnTo>
                  <a:pt x="6653" y="13836"/>
                </a:lnTo>
                <a:lnTo>
                  <a:pt x="6540" y="13836"/>
                </a:lnTo>
                <a:lnTo>
                  <a:pt x="6445" y="13817"/>
                </a:lnTo>
                <a:lnTo>
                  <a:pt x="6351" y="13798"/>
                </a:lnTo>
                <a:lnTo>
                  <a:pt x="6275" y="13760"/>
                </a:lnTo>
                <a:lnTo>
                  <a:pt x="6219" y="13723"/>
                </a:lnTo>
                <a:lnTo>
                  <a:pt x="6143" y="13666"/>
                </a:lnTo>
                <a:lnTo>
                  <a:pt x="6030" y="13534"/>
                </a:lnTo>
                <a:lnTo>
                  <a:pt x="5916" y="13382"/>
                </a:lnTo>
                <a:lnTo>
                  <a:pt x="5784" y="13212"/>
                </a:lnTo>
                <a:lnTo>
                  <a:pt x="5652" y="13023"/>
                </a:lnTo>
                <a:lnTo>
                  <a:pt x="5652" y="13023"/>
                </a:lnTo>
                <a:lnTo>
                  <a:pt x="5481" y="12853"/>
                </a:lnTo>
                <a:lnTo>
                  <a:pt x="5387" y="12797"/>
                </a:lnTo>
                <a:lnTo>
                  <a:pt x="5273" y="12759"/>
                </a:lnTo>
                <a:lnTo>
                  <a:pt x="5273" y="12759"/>
                </a:lnTo>
                <a:lnTo>
                  <a:pt x="5198" y="12740"/>
                </a:lnTo>
                <a:lnTo>
                  <a:pt x="5122" y="12759"/>
                </a:lnTo>
                <a:lnTo>
                  <a:pt x="4971" y="12797"/>
                </a:lnTo>
                <a:lnTo>
                  <a:pt x="4858" y="12891"/>
                </a:lnTo>
                <a:lnTo>
                  <a:pt x="4744" y="12986"/>
                </a:lnTo>
                <a:lnTo>
                  <a:pt x="4744" y="12986"/>
                </a:lnTo>
                <a:lnTo>
                  <a:pt x="4669" y="13080"/>
                </a:lnTo>
                <a:lnTo>
                  <a:pt x="4593" y="13175"/>
                </a:lnTo>
                <a:lnTo>
                  <a:pt x="4480" y="13382"/>
                </a:lnTo>
                <a:lnTo>
                  <a:pt x="4480" y="13382"/>
                </a:lnTo>
                <a:lnTo>
                  <a:pt x="4310" y="13685"/>
                </a:lnTo>
                <a:lnTo>
                  <a:pt x="4139" y="13987"/>
                </a:lnTo>
                <a:lnTo>
                  <a:pt x="4139" y="13987"/>
                </a:lnTo>
                <a:lnTo>
                  <a:pt x="3969" y="14271"/>
                </a:lnTo>
                <a:lnTo>
                  <a:pt x="3837" y="14573"/>
                </a:lnTo>
                <a:lnTo>
                  <a:pt x="3837" y="14573"/>
                </a:lnTo>
                <a:lnTo>
                  <a:pt x="3686" y="14857"/>
                </a:lnTo>
                <a:lnTo>
                  <a:pt x="3535" y="15140"/>
                </a:lnTo>
                <a:lnTo>
                  <a:pt x="3478" y="15291"/>
                </a:lnTo>
                <a:lnTo>
                  <a:pt x="3440" y="15443"/>
                </a:lnTo>
                <a:lnTo>
                  <a:pt x="3402" y="15594"/>
                </a:lnTo>
                <a:lnTo>
                  <a:pt x="3383" y="15764"/>
                </a:lnTo>
                <a:lnTo>
                  <a:pt x="3383" y="15764"/>
                </a:lnTo>
                <a:lnTo>
                  <a:pt x="3402" y="16047"/>
                </a:lnTo>
                <a:lnTo>
                  <a:pt x="3440" y="16331"/>
                </a:lnTo>
                <a:lnTo>
                  <a:pt x="3478" y="16614"/>
                </a:lnTo>
                <a:lnTo>
                  <a:pt x="3535" y="16879"/>
                </a:lnTo>
                <a:lnTo>
                  <a:pt x="3667" y="17446"/>
                </a:lnTo>
                <a:lnTo>
                  <a:pt x="3743" y="17730"/>
                </a:lnTo>
                <a:lnTo>
                  <a:pt x="3780" y="17994"/>
                </a:lnTo>
                <a:lnTo>
                  <a:pt x="3780" y="17994"/>
                </a:lnTo>
                <a:lnTo>
                  <a:pt x="3818" y="18278"/>
                </a:lnTo>
                <a:lnTo>
                  <a:pt x="3818" y="18561"/>
                </a:lnTo>
                <a:lnTo>
                  <a:pt x="3799" y="18845"/>
                </a:lnTo>
                <a:lnTo>
                  <a:pt x="3743" y="19128"/>
                </a:lnTo>
                <a:lnTo>
                  <a:pt x="3743" y="19128"/>
                </a:lnTo>
                <a:lnTo>
                  <a:pt x="3648" y="19525"/>
                </a:lnTo>
                <a:lnTo>
                  <a:pt x="3591" y="19714"/>
                </a:lnTo>
                <a:lnTo>
                  <a:pt x="3516" y="19903"/>
                </a:lnTo>
                <a:lnTo>
                  <a:pt x="3516" y="19903"/>
                </a:lnTo>
                <a:lnTo>
                  <a:pt x="3383" y="20130"/>
                </a:lnTo>
                <a:lnTo>
                  <a:pt x="3232" y="20338"/>
                </a:lnTo>
                <a:lnTo>
                  <a:pt x="2911" y="20716"/>
                </a:lnTo>
                <a:lnTo>
                  <a:pt x="2741" y="20924"/>
                </a:lnTo>
                <a:lnTo>
                  <a:pt x="2609" y="21132"/>
                </a:lnTo>
                <a:lnTo>
                  <a:pt x="2495" y="21358"/>
                </a:lnTo>
                <a:lnTo>
                  <a:pt x="2457" y="21472"/>
                </a:lnTo>
                <a:lnTo>
                  <a:pt x="2420" y="21604"/>
                </a:lnTo>
                <a:lnTo>
                  <a:pt x="2420" y="21604"/>
                </a:lnTo>
                <a:lnTo>
                  <a:pt x="2382" y="21755"/>
                </a:lnTo>
                <a:lnTo>
                  <a:pt x="2363" y="21907"/>
                </a:lnTo>
                <a:lnTo>
                  <a:pt x="2363" y="22209"/>
                </a:lnTo>
                <a:lnTo>
                  <a:pt x="2363" y="22530"/>
                </a:lnTo>
                <a:lnTo>
                  <a:pt x="2363" y="22681"/>
                </a:lnTo>
                <a:lnTo>
                  <a:pt x="2344" y="22833"/>
                </a:lnTo>
                <a:lnTo>
                  <a:pt x="2344" y="22833"/>
                </a:lnTo>
                <a:lnTo>
                  <a:pt x="2231" y="23608"/>
                </a:lnTo>
                <a:lnTo>
                  <a:pt x="2174" y="24005"/>
                </a:lnTo>
                <a:lnTo>
                  <a:pt x="2136" y="24401"/>
                </a:lnTo>
                <a:lnTo>
                  <a:pt x="2136" y="24401"/>
                </a:lnTo>
                <a:lnTo>
                  <a:pt x="2098" y="24912"/>
                </a:lnTo>
                <a:lnTo>
                  <a:pt x="2060" y="25157"/>
                </a:lnTo>
                <a:lnTo>
                  <a:pt x="2042" y="25422"/>
                </a:lnTo>
                <a:lnTo>
                  <a:pt x="2042" y="25422"/>
                </a:lnTo>
                <a:lnTo>
                  <a:pt x="1947" y="25913"/>
                </a:lnTo>
                <a:lnTo>
                  <a:pt x="1834" y="26405"/>
                </a:lnTo>
                <a:lnTo>
                  <a:pt x="1834" y="26405"/>
                </a:lnTo>
                <a:lnTo>
                  <a:pt x="1815" y="26556"/>
                </a:lnTo>
                <a:lnTo>
                  <a:pt x="1815" y="26707"/>
                </a:lnTo>
                <a:lnTo>
                  <a:pt x="1834" y="26840"/>
                </a:lnTo>
                <a:lnTo>
                  <a:pt x="1871" y="26991"/>
                </a:lnTo>
                <a:lnTo>
                  <a:pt x="1928" y="27123"/>
                </a:lnTo>
                <a:lnTo>
                  <a:pt x="2004" y="27255"/>
                </a:lnTo>
                <a:lnTo>
                  <a:pt x="2098" y="27369"/>
                </a:lnTo>
                <a:lnTo>
                  <a:pt x="2193" y="27482"/>
                </a:lnTo>
                <a:lnTo>
                  <a:pt x="2193" y="27482"/>
                </a:lnTo>
                <a:lnTo>
                  <a:pt x="2457" y="27709"/>
                </a:lnTo>
                <a:lnTo>
                  <a:pt x="2590" y="27822"/>
                </a:lnTo>
                <a:lnTo>
                  <a:pt x="2703" y="27955"/>
                </a:lnTo>
                <a:lnTo>
                  <a:pt x="2703" y="27955"/>
                </a:lnTo>
                <a:lnTo>
                  <a:pt x="2892" y="28182"/>
                </a:lnTo>
                <a:lnTo>
                  <a:pt x="3081" y="28408"/>
                </a:lnTo>
                <a:lnTo>
                  <a:pt x="3081" y="28408"/>
                </a:lnTo>
                <a:lnTo>
                  <a:pt x="3213" y="28522"/>
                </a:lnTo>
                <a:lnTo>
                  <a:pt x="3365" y="28635"/>
                </a:lnTo>
                <a:lnTo>
                  <a:pt x="3516" y="28711"/>
                </a:lnTo>
                <a:lnTo>
                  <a:pt x="3667" y="28805"/>
                </a:lnTo>
                <a:lnTo>
                  <a:pt x="4007" y="28938"/>
                </a:lnTo>
                <a:lnTo>
                  <a:pt x="4328" y="29070"/>
                </a:lnTo>
                <a:lnTo>
                  <a:pt x="4328" y="29070"/>
                </a:lnTo>
                <a:lnTo>
                  <a:pt x="4536" y="29183"/>
                </a:lnTo>
                <a:lnTo>
                  <a:pt x="4706" y="29334"/>
                </a:lnTo>
                <a:lnTo>
                  <a:pt x="4895" y="29467"/>
                </a:lnTo>
                <a:lnTo>
                  <a:pt x="5066" y="29599"/>
                </a:lnTo>
                <a:lnTo>
                  <a:pt x="5066" y="29599"/>
                </a:lnTo>
                <a:lnTo>
                  <a:pt x="5368" y="29788"/>
                </a:lnTo>
                <a:lnTo>
                  <a:pt x="5670" y="29977"/>
                </a:lnTo>
                <a:lnTo>
                  <a:pt x="5670" y="29977"/>
                </a:lnTo>
                <a:lnTo>
                  <a:pt x="5784" y="30090"/>
                </a:lnTo>
                <a:lnTo>
                  <a:pt x="5916" y="30204"/>
                </a:lnTo>
                <a:lnTo>
                  <a:pt x="6124" y="30450"/>
                </a:lnTo>
                <a:lnTo>
                  <a:pt x="6124" y="30450"/>
                </a:lnTo>
                <a:lnTo>
                  <a:pt x="6256" y="30582"/>
                </a:lnTo>
                <a:lnTo>
                  <a:pt x="6389" y="30676"/>
                </a:lnTo>
                <a:lnTo>
                  <a:pt x="6521" y="30771"/>
                </a:lnTo>
                <a:lnTo>
                  <a:pt x="6634" y="30828"/>
                </a:lnTo>
                <a:lnTo>
                  <a:pt x="6880" y="30941"/>
                </a:lnTo>
                <a:lnTo>
                  <a:pt x="7126" y="31036"/>
                </a:lnTo>
                <a:lnTo>
                  <a:pt x="7239" y="31111"/>
                </a:lnTo>
                <a:lnTo>
                  <a:pt x="7353" y="31187"/>
                </a:lnTo>
                <a:lnTo>
                  <a:pt x="7466" y="31300"/>
                </a:lnTo>
                <a:lnTo>
                  <a:pt x="7598" y="31432"/>
                </a:lnTo>
                <a:lnTo>
                  <a:pt x="7712" y="31621"/>
                </a:lnTo>
                <a:lnTo>
                  <a:pt x="7844" y="31829"/>
                </a:lnTo>
                <a:lnTo>
                  <a:pt x="7976" y="32113"/>
                </a:lnTo>
                <a:lnTo>
                  <a:pt x="8109" y="32434"/>
                </a:lnTo>
                <a:lnTo>
                  <a:pt x="8109" y="32434"/>
                </a:lnTo>
                <a:lnTo>
                  <a:pt x="8222" y="32755"/>
                </a:lnTo>
                <a:lnTo>
                  <a:pt x="8316" y="33077"/>
                </a:lnTo>
                <a:lnTo>
                  <a:pt x="8411" y="33417"/>
                </a:lnTo>
                <a:lnTo>
                  <a:pt x="8524" y="33738"/>
                </a:lnTo>
                <a:lnTo>
                  <a:pt x="8524" y="33738"/>
                </a:lnTo>
                <a:lnTo>
                  <a:pt x="8657" y="34003"/>
                </a:lnTo>
                <a:lnTo>
                  <a:pt x="8808" y="34268"/>
                </a:lnTo>
                <a:lnTo>
                  <a:pt x="8978" y="34513"/>
                </a:lnTo>
                <a:lnTo>
                  <a:pt x="9167" y="34759"/>
                </a:lnTo>
                <a:lnTo>
                  <a:pt x="9167" y="34759"/>
                </a:lnTo>
                <a:lnTo>
                  <a:pt x="9318" y="34910"/>
                </a:lnTo>
                <a:lnTo>
                  <a:pt x="9451" y="35080"/>
                </a:lnTo>
                <a:lnTo>
                  <a:pt x="9451" y="35080"/>
                </a:lnTo>
                <a:lnTo>
                  <a:pt x="9507" y="35213"/>
                </a:lnTo>
                <a:lnTo>
                  <a:pt x="9564" y="35345"/>
                </a:lnTo>
                <a:lnTo>
                  <a:pt x="9640" y="35609"/>
                </a:lnTo>
                <a:lnTo>
                  <a:pt x="9640" y="35609"/>
                </a:lnTo>
                <a:lnTo>
                  <a:pt x="9696" y="35874"/>
                </a:lnTo>
                <a:lnTo>
                  <a:pt x="9715" y="36006"/>
                </a:lnTo>
                <a:lnTo>
                  <a:pt x="9753" y="36120"/>
                </a:lnTo>
                <a:lnTo>
                  <a:pt x="9753" y="36120"/>
                </a:lnTo>
                <a:lnTo>
                  <a:pt x="9810" y="36195"/>
                </a:lnTo>
                <a:lnTo>
                  <a:pt x="9866" y="36252"/>
                </a:lnTo>
                <a:lnTo>
                  <a:pt x="9999" y="36328"/>
                </a:lnTo>
                <a:lnTo>
                  <a:pt x="10150" y="36384"/>
                </a:lnTo>
                <a:lnTo>
                  <a:pt x="10320" y="36403"/>
                </a:lnTo>
                <a:lnTo>
                  <a:pt x="10320" y="36403"/>
                </a:lnTo>
                <a:lnTo>
                  <a:pt x="10471" y="36403"/>
                </a:lnTo>
                <a:lnTo>
                  <a:pt x="10622" y="36365"/>
                </a:lnTo>
                <a:lnTo>
                  <a:pt x="10774" y="36328"/>
                </a:lnTo>
                <a:lnTo>
                  <a:pt x="10925" y="36271"/>
                </a:lnTo>
                <a:lnTo>
                  <a:pt x="10925" y="36271"/>
                </a:lnTo>
                <a:lnTo>
                  <a:pt x="11170" y="36139"/>
                </a:lnTo>
                <a:lnTo>
                  <a:pt x="11416" y="36006"/>
                </a:lnTo>
                <a:lnTo>
                  <a:pt x="11662" y="35874"/>
                </a:lnTo>
                <a:lnTo>
                  <a:pt x="11926" y="35761"/>
                </a:lnTo>
                <a:lnTo>
                  <a:pt x="11926" y="35761"/>
                </a:lnTo>
                <a:lnTo>
                  <a:pt x="12267" y="35666"/>
                </a:lnTo>
                <a:lnTo>
                  <a:pt x="12607" y="35572"/>
                </a:lnTo>
                <a:lnTo>
                  <a:pt x="12777" y="35534"/>
                </a:lnTo>
                <a:lnTo>
                  <a:pt x="12947" y="35515"/>
                </a:lnTo>
                <a:lnTo>
                  <a:pt x="13117" y="35515"/>
                </a:lnTo>
                <a:lnTo>
                  <a:pt x="13306" y="35553"/>
                </a:lnTo>
                <a:lnTo>
                  <a:pt x="13306" y="35553"/>
                </a:lnTo>
                <a:lnTo>
                  <a:pt x="13571" y="35609"/>
                </a:lnTo>
                <a:lnTo>
                  <a:pt x="13835" y="35685"/>
                </a:lnTo>
                <a:lnTo>
                  <a:pt x="14346" y="35874"/>
                </a:lnTo>
                <a:lnTo>
                  <a:pt x="14346" y="35874"/>
                </a:lnTo>
                <a:lnTo>
                  <a:pt x="14629" y="35987"/>
                </a:lnTo>
                <a:lnTo>
                  <a:pt x="14913" y="36120"/>
                </a:lnTo>
                <a:lnTo>
                  <a:pt x="14913" y="36120"/>
                </a:lnTo>
                <a:lnTo>
                  <a:pt x="15140" y="36290"/>
                </a:lnTo>
                <a:lnTo>
                  <a:pt x="15347" y="36479"/>
                </a:lnTo>
                <a:lnTo>
                  <a:pt x="15536" y="36687"/>
                </a:lnTo>
                <a:lnTo>
                  <a:pt x="15725" y="36914"/>
                </a:lnTo>
                <a:lnTo>
                  <a:pt x="15725" y="36914"/>
                </a:lnTo>
                <a:lnTo>
                  <a:pt x="15858" y="37065"/>
                </a:lnTo>
                <a:lnTo>
                  <a:pt x="15933" y="37121"/>
                </a:lnTo>
                <a:lnTo>
                  <a:pt x="16028" y="37178"/>
                </a:lnTo>
                <a:lnTo>
                  <a:pt x="16028" y="37178"/>
                </a:lnTo>
                <a:lnTo>
                  <a:pt x="16179" y="37235"/>
                </a:lnTo>
                <a:lnTo>
                  <a:pt x="16330" y="37254"/>
                </a:lnTo>
                <a:lnTo>
                  <a:pt x="16481" y="37273"/>
                </a:lnTo>
                <a:lnTo>
                  <a:pt x="16633" y="37273"/>
                </a:lnTo>
                <a:lnTo>
                  <a:pt x="16633" y="37273"/>
                </a:lnTo>
                <a:lnTo>
                  <a:pt x="16878" y="37235"/>
                </a:lnTo>
                <a:lnTo>
                  <a:pt x="17143" y="37197"/>
                </a:lnTo>
                <a:lnTo>
                  <a:pt x="17389" y="37121"/>
                </a:lnTo>
                <a:lnTo>
                  <a:pt x="17653" y="37046"/>
                </a:lnTo>
                <a:lnTo>
                  <a:pt x="17653" y="37046"/>
                </a:lnTo>
                <a:lnTo>
                  <a:pt x="18012" y="36914"/>
                </a:lnTo>
                <a:lnTo>
                  <a:pt x="18372" y="36762"/>
                </a:lnTo>
                <a:lnTo>
                  <a:pt x="18372" y="36762"/>
                </a:lnTo>
                <a:lnTo>
                  <a:pt x="18598" y="36649"/>
                </a:lnTo>
                <a:lnTo>
                  <a:pt x="18844" y="36554"/>
                </a:lnTo>
                <a:lnTo>
                  <a:pt x="18844" y="36554"/>
                </a:lnTo>
                <a:lnTo>
                  <a:pt x="19033" y="36517"/>
                </a:lnTo>
                <a:lnTo>
                  <a:pt x="19222" y="36479"/>
                </a:lnTo>
                <a:lnTo>
                  <a:pt x="19222" y="36479"/>
                </a:lnTo>
                <a:lnTo>
                  <a:pt x="19260" y="36479"/>
                </a:lnTo>
                <a:lnTo>
                  <a:pt x="19260" y="36498"/>
                </a:lnTo>
                <a:lnTo>
                  <a:pt x="19260" y="36498"/>
                </a:lnTo>
                <a:lnTo>
                  <a:pt x="19260" y="36536"/>
                </a:lnTo>
                <a:lnTo>
                  <a:pt x="19241" y="36536"/>
                </a:lnTo>
                <a:lnTo>
                  <a:pt x="19241" y="36536"/>
                </a:lnTo>
                <a:lnTo>
                  <a:pt x="19033" y="36573"/>
                </a:lnTo>
                <a:lnTo>
                  <a:pt x="18844" y="36630"/>
                </a:lnTo>
                <a:lnTo>
                  <a:pt x="18844" y="42225"/>
                </a:lnTo>
                <a:lnTo>
                  <a:pt x="18844" y="42225"/>
                </a:lnTo>
                <a:lnTo>
                  <a:pt x="18882" y="42244"/>
                </a:lnTo>
                <a:lnTo>
                  <a:pt x="18882" y="42244"/>
                </a:lnTo>
                <a:lnTo>
                  <a:pt x="19071" y="42357"/>
                </a:lnTo>
                <a:lnTo>
                  <a:pt x="19071" y="42357"/>
                </a:lnTo>
                <a:lnTo>
                  <a:pt x="19146" y="42414"/>
                </a:lnTo>
                <a:lnTo>
                  <a:pt x="19146" y="42414"/>
                </a:lnTo>
                <a:lnTo>
                  <a:pt x="19241" y="42470"/>
                </a:lnTo>
                <a:lnTo>
                  <a:pt x="19241" y="42470"/>
                </a:lnTo>
                <a:lnTo>
                  <a:pt x="19317" y="42508"/>
                </a:lnTo>
                <a:lnTo>
                  <a:pt x="19317" y="42508"/>
                </a:lnTo>
                <a:lnTo>
                  <a:pt x="19335" y="42508"/>
                </a:lnTo>
                <a:lnTo>
                  <a:pt x="19335" y="42508"/>
                </a:lnTo>
                <a:lnTo>
                  <a:pt x="19392" y="42527"/>
                </a:lnTo>
                <a:lnTo>
                  <a:pt x="19392" y="42527"/>
                </a:lnTo>
                <a:lnTo>
                  <a:pt x="19543" y="42584"/>
                </a:lnTo>
                <a:lnTo>
                  <a:pt x="19543" y="42584"/>
                </a:lnTo>
                <a:lnTo>
                  <a:pt x="19581" y="42603"/>
                </a:lnTo>
                <a:lnTo>
                  <a:pt x="19581" y="42603"/>
                </a:lnTo>
                <a:lnTo>
                  <a:pt x="19638" y="42622"/>
                </a:lnTo>
                <a:lnTo>
                  <a:pt x="19638" y="42622"/>
                </a:lnTo>
                <a:lnTo>
                  <a:pt x="19751" y="42640"/>
                </a:lnTo>
                <a:lnTo>
                  <a:pt x="19751" y="42640"/>
                </a:lnTo>
                <a:lnTo>
                  <a:pt x="19770" y="42640"/>
                </a:lnTo>
                <a:lnTo>
                  <a:pt x="19770" y="42640"/>
                </a:lnTo>
                <a:lnTo>
                  <a:pt x="19770" y="42640"/>
                </a:lnTo>
                <a:lnTo>
                  <a:pt x="20035" y="42697"/>
                </a:lnTo>
                <a:lnTo>
                  <a:pt x="20035" y="42697"/>
                </a:lnTo>
                <a:lnTo>
                  <a:pt x="20224" y="42697"/>
                </a:lnTo>
                <a:lnTo>
                  <a:pt x="20224" y="42697"/>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840"/>
        <p:cNvGrpSpPr/>
        <p:nvPr/>
      </p:nvGrpSpPr>
      <p:grpSpPr>
        <a:xfrm>
          <a:off x="0" y="0"/>
          <a:ext cx="0" cy="0"/>
          <a:chOff x="0" y="0"/>
          <a:chExt cx="0" cy="0"/>
        </a:xfrm>
      </p:grpSpPr>
      <p:grpSp>
        <p:nvGrpSpPr>
          <p:cNvPr id="841" name="Google Shape;841;p34"/>
          <p:cNvGrpSpPr/>
          <p:nvPr/>
        </p:nvGrpSpPr>
        <p:grpSpPr>
          <a:xfrm rot="10800000">
            <a:off x="-129343" y="-997213"/>
            <a:ext cx="12581248" cy="1893829"/>
            <a:chOff x="238125" y="2319875"/>
            <a:chExt cx="7143025" cy="1075225"/>
          </a:xfrm>
        </p:grpSpPr>
        <p:sp>
          <p:nvSpPr>
            <p:cNvPr id="842" name="Google Shape;842;p34"/>
            <p:cNvSpPr/>
            <p:nvPr/>
          </p:nvSpPr>
          <p:spPr>
            <a:xfrm>
              <a:off x="2491750" y="2591575"/>
              <a:ext cx="49425" cy="56700"/>
            </a:xfrm>
            <a:custGeom>
              <a:avLst/>
              <a:gdLst/>
              <a:ahLst/>
              <a:cxnLst/>
              <a:rect l="l" t="t" r="r" b="b"/>
              <a:pathLst>
                <a:path w="1977" h="2268" extrusionOk="0">
                  <a:moveTo>
                    <a:pt x="959" y="0"/>
                  </a:moveTo>
                  <a:lnTo>
                    <a:pt x="901" y="59"/>
                  </a:lnTo>
                  <a:lnTo>
                    <a:pt x="843" y="59"/>
                  </a:lnTo>
                  <a:lnTo>
                    <a:pt x="756" y="117"/>
                  </a:lnTo>
                  <a:lnTo>
                    <a:pt x="610" y="233"/>
                  </a:lnTo>
                  <a:lnTo>
                    <a:pt x="349" y="524"/>
                  </a:lnTo>
                  <a:lnTo>
                    <a:pt x="203" y="727"/>
                  </a:lnTo>
                  <a:lnTo>
                    <a:pt x="58" y="959"/>
                  </a:lnTo>
                  <a:lnTo>
                    <a:pt x="0" y="1192"/>
                  </a:lnTo>
                  <a:lnTo>
                    <a:pt x="0" y="1454"/>
                  </a:lnTo>
                  <a:lnTo>
                    <a:pt x="29" y="1686"/>
                  </a:lnTo>
                  <a:lnTo>
                    <a:pt x="87" y="1773"/>
                  </a:lnTo>
                  <a:lnTo>
                    <a:pt x="145" y="1889"/>
                  </a:lnTo>
                  <a:lnTo>
                    <a:pt x="233" y="1977"/>
                  </a:lnTo>
                  <a:lnTo>
                    <a:pt x="320" y="2064"/>
                  </a:lnTo>
                  <a:lnTo>
                    <a:pt x="436" y="2151"/>
                  </a:lnTo>
                  <a:lnTo>
                    <a:pt x="581" y="2209"/>
                  </a:lnTo>
                  <a:lnTo>
                    <a:pt x="843" y="2267"/>
                  </a:lnTo>
                  <a:lnTo>
                    <a:pt x="1075" y="2267"/>
                  </a:lnTo>
                  <a:lnTo>
                    <a:pt x="1279" y="2180"/>
                  </a:lnTo>
                  <a:lnTo>
                    <a:pt x="1453" y="2093"/>
                  </a:lnTo>
                  <a:lnTo>
                    <a:pt x="1627" y="1918"/>
                  </a:lnTo>
                  <a:lnTo>
                    <a:pt x="1744" y="1744"/>
                  </a:lnTo>
                  <a:lnTo>
                    <a:pt x="1860" y="1541"/>
                  </a:lnTo>
                  <a:lnTo>
                    <a:pt x="1918" y="1337"/>
                  </a:lnTo>
                  <a:lnTo>
                    <a:pt x="1976" y="1105"/>
                  </a:lnTo>
                  <a:lnTo>
                    <a:pt x="1976" y="872"/>
                  </a:lnTo>
                  <a:lnTo>
                    <a:pt x="1947" y="669"/>
                  </a:lnTo>
                  <a:lnTo>
                    <a:pt x="1889" y="495"/>
                  </a:lnTo>
                  <a:lnTo>
                    <a:pt x="1802" y="320"/>
                  </a:lnTo>
                  <a:lnTo>
                    <a:pt x="1657" y="204"/>
                  </a:lnTo>
                  <a:lnTo>
                    <a:pt x="1511" y="146"/>
                  </a:lnTo>
                  <a:lnTo>
                    <a:pt x="1308" y="117"/>
                  </a:lnTo>
                  <a:lnTo>
                    <a:pt x="1250" y="88"/>
                  </a:lnTo>
                  <a:lnTo>
                    <a:pt x="1221" y="30"/>
                  </a:lnTo>
                  <a:lnTo>
                    <a:pt x="11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3" name="Google Shape;843;p34"/>
            <p:cNvSpPr/>
            <p:nvPr/>
          </p:nvSpPr>
          <p:spPr>
            <a:xfrm>
              <a:off x="2611625" y="2516309"/>
              <a:ext cx="157675" cy="189650"/>
            </a:xfrm>
            <a:custGeom>
              <a:avLst/>
              <a:gdLst/>
              <a:ahLst/>
              <a:cxnLst/>
              <a:rect l="l" t="t" r="r" b="b"/>
              <a:pathLst>
                <a:path w="6307" h="7586" extrusionOk="0">
                  <a:moveTo>
                    <a:pt x="4098" y="0"/>
                  </a:moveTo>
                  <a:lnTo>
                    <a:pt x="3778" y="30"/>
                  </a:lnTo>
                  <a:lnTo>
                    <a:pt x="3458" y="117"/>
                  </a:lnTo>
                  <a:lnTo>
                    <a:pt x="3139" y="262"/>
                  </a:lnTo>
                  <a:lnTo>
                    <a:pt x="2848" y="436"/>
                  </a:lnTo>
                  <a:lnTo>
                    <a:pt x="2557" y="611"/>
                  </a:lnTo>
                  <a:lnTo>
                    <a:pt x="2092" y="930"/>
                  </a:lnTo>
                  <a:lnTo>
                    <a:pt x="1656" y="1279"/>
                  </a:lnTo>
                  <a:lnTo>
                    <a:pt x="1453" y="1483"/>
                  </a:lnTo>
                  <a:lnTo>
                    <a:pt x="1279" y="1686"/>
                  </a:lnTo>
                  <a:lnTo>
                    <a:pt x="1104" y="1918"/>
                  </a:lnTo>
                  <a:lnTo>
                    <a:pt x="988" y="2151"/>
                  </a:lnTo>
                  <a:lnTo>
                    <a:pt x="785" y="2296"/>
                  </a:lnTo>
                  <a:lnTo>
                    <a:pt x="639" y="2471"/>
                  </a:lnTo>
                  <a:lnTo>
                    <a:pt x="494" y="2645"/>
                  </a:lnTo>
                  <a:lnTo>
                    <a:pt x="378" y="2819"/>
                  </a:lnTo>
                  <a:lnTo>
                    <a:pt x="291" y="3023"/>
                  </a:lnTo>
                  <a:lnTo>
                    <a:pt x="233" y="3197"/>
                  </a:lnTo>
                  <a:lnTo>
                    <a:pt x="116" y="3633"/>
                  </a:lnTo>
                  <a:lnTo>
                    <a:pt x="87" y="4069"/>
                  </a:lnTo>
                  <a:lnTo>
                    <a:pt x="58" y="4505"/>
                  </a:lnTo>
                  <a:lnTo>
                    <a:pt x="58" y="5377"/>
                  </a:lnTo>
                  <a:lnTo>
                    <a:pt x="0" y="5609"/>
                  </a:lnTo>
                  <a:lnTo>
                    <a:pt x="0" y="5813"/>
                  </a:lnTo>
                  <a:lnTo>
                    <a:pt x="0" y="6016"/>
                  </a:lnTo>
                  <a:lnTo>
                    <a:pt x="58" y="6219"/>
                  </a:lnTo>
                  <a:lnTo>
                    <a:pt x="116" y="6423"/>
                  </a:lnTo>
                  <a:lnTo>
                    <a:pt x="233" y="6597"/>
                  </a:lnTo>
                  <a:lnTo>
                    <a:pt x="349" y="6772"/>
                  </a:lnTo>
                  <a:lnTo>
                    <a:pt x="465" y="6917"/>
                  </a:lnTo>
                  <a:lnTo>
                    <a:pt x="610" y="7062"/>
                  </a:lnTo>
                  <a:lnTo>
                    <a:pt x="785" y="7178"/>
                  </a:lnTo>
                  <a:lnTo>
                    <a:pt x="988" y="7295"/>
                  </a:lnTo>
                  <a:lnTo>
                    <a:pt x="1162" y="7382"/>
                  </a:lnTo>
                  <a:lnTo>
                    <a:pt x="1366" y="7469"/>
                  </a:lnTo>
                  <a:lnTo>
                    <a:pt x="1598" y="7527"/>
                  </a:lnTo>
                  <a:lnTo>
                    <a:pt x="1802" y="7556"/>
                  </a:lnTo>
                  <a:lnTo>
                    <a:pt x="2034" y="7585"/>
                  </a:lnTo>
                  <a:lnTo>
                    <a:pt x="2180" y="7585"/>
                  </a:lnTo>
                  <a:lnTo>
                    <a:pt x="2325" y="7556"/>
                  </a:lnTo>
                  <a:lnTo>
                    <a:pt x="2615" y="7440"/>
                  </a:lnTo>
                  <a:lnTo>
                    <a:pt x="2906" y="7295"/>
                  </a:lnTo>
                  <a:lnTo>
                    <a:pt x="3168" y="7149"/>
                  </a:lnTo>
                  <a:lnTo>
                    <a:pt x="3545" y="6975"/>
                  </a:lnTo>
                  <a:lnTo>
                    <a:pt x="3923" y="6830"/>
                  </a:lnTo>
                  <a:lnTo>
                    <a:pt x="4301" y="6655"/>
                  </a:lnTo>
                  <a:lnTo>
                    <a:pt x="4679" y="6481"/>
                  </a:lnTo>
                  <a:lnTo>
                    <a:pt x="5027" y="6248"/>
                  </a:lnTo>
                  <a:lnTo>
                    <a:pt x="5347" y="6016"/>
                  </a:lnTo>
                  <a:lnTo>
                    <a:pt x="5492" y="5871"/>
                  </a:lnTo>
                  <a:lnTo>
                    <a:pt x="5609" y="5725"/>
                  </a:lnTo>
                  <a:lnTo>
                    <a:pt x="5725" y="5551"/>
                  </a:lnTo>
                  <a:lnTo>
                    <a:pt x="5812" y="5377"/>
                  </a:lnTo>
                  <a:lnTo>
                    <a:pt x="5928" y="5086"/>
                  </a:lnTo>
                  <a:lnTo>
                    <a:pt x="6045" y="4766"/>
                  </a:lnTo>
                  <a:lnTo>
                    <a:pt x="6132" y="4447"/>
                  </a:lnTo>
                  <a:lnTo>
                    <a:pt x="6219" y="4098"/>
                  </a:lnTo>
                  <a:lnTo>
                    <a:pt x="6277" y="3720"/>
                  </a:lnTo>
                  <a:lnTo>
                    <a:pt x="6306" y="3342"/>
                  </a:lnTo>
                  <a:lnTo>
                    <a:pt x="6306" y="2994"/>
                  </a:lnTo>
                  <a:lnTo>
                    <a:pt x="6306" y="2616"/>
                  </a:lnTo>
                  <a:lnTo>
                    <a:pt x="6277" y="2238"/>
                  </a:lnTo>
                  <a:lnTo>
                    <a:pt x="6190" y="1889"/>
                  </a:lnTo>
                  <a:lnTo>
                    <a:pt x="6103" y="1541"/>
                  </a:lnTo>
                  <a:lnTo>
                    <a:pt x="5986" y="1221"/>
                  </a:lnTo>
                  <a:lnTo>
                    <a:pt x="5812" y="930"/>
                  </a:lnTo>
                  <a:lnTo>
                    <a:pt x="5609" y="669"/>
                  </a:lnTo>
                  <a:lnTo>
                    <a:pt x="5376" y="436"/>
                  </a:lnTo>
                  <a:lnTo>
                    <a:pt x="5086" y="233"/>
                  </a:lnTo>
                  <a:lnTo>
                    <a:pt x="4911" y="146"/>
                  </a:lnTo>
                  <a:lnTo>
                    <a:pt x="4766" y="88"/>
                  </a:lnTo>
                  <a:lnTo>
                    <a:pt x="444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4" name="Google Shape;844;p34"/>
            <p:cNvSpPr/>
            <p:nvPr/>
          </p:nvSpPr>
          <p:spPr>
            <a:xfrm>
              <a:off x="2358800" y="2529100"/>
              <a:ext cx="107525" cy="140950"/>
            </a:xfrm>
            <a:custGeom>
              <a:avLst/>
              <a:gdLst/>
              <a:ahLst/>
              <a:cxnLst/>
              <a:rect l="l" t="t" r="r" b="b"/>
              <a:pathLst>
                <a:path w="4301" h="5638" extrusionOk="0">
                  <a:moveTo>
                    <a:pt x="2877" y="0"/>
                  </a:moveTo>
                  <a:lnTo>
                    <a:pt x="2703" y="29"/>
                  </a:lnTo>
                  <a:lnTo>
                    <a:pt x="2499" y="88"/>
                  </a:lnTo>
                  <a:lnTo>
                    <a:pt x="2325" y="175"/>
                  </a:lnTo>
                  <a:lnTo>
                    <a:pt x="2151" y="291"/>
                  </a:lnTo>
                  <a:lnTo>
                    <a:pt x="2005" y="436"/>
                  </a:lnTo>
                  <a:lnTo>
                    <a:pt x="1773" y="669"/>
                  </a:lnTo>
                  <a:lnTo>
                    <a:pt x="1482" y="930"/>
                  </a:lnTo>
                  <a:lnTo>
                    <a:pt x="1337" y="1076"/>
                  </a:lnTo>
                  <a:lnTo>
                    <a:pt x="1250" y="1221"/>
                  </a:lnTo>
                  <a:lnTo>
                    <a:pt x="1192" y="1366"/>
                  </a:lnTo>
                  <a:lnTo>
                    <a:pt x="1221" y="1424"/>
                  </a:lnTo>
                  <a:lnTo>
                    <a:pt x="1250" y="1482"/>
                  </a:lnTo>
                  <a:lnTo>
                    <a:pt x="785" y="2122"/>
                  </a:lnTo>
                  <a:lnTo>
                    <a:pt x="552" y="2441"/>
                  </a:lnTo>
                  <a:lnTo>
                    <a:pt x="349" y="2790"/>
                  </a:lnTo>
                  <a:lnTo>
                    <a:pt x="174" y="3139"/>
                  </a:lnTo>
                  <a:lnTo>
                    <a:pt x="58" y="3517"/>
                  </a:lnTo>
                  <a:lnTo>
                    <a:pt x="0" y="3894"/>
                  </a:lnTo>
                  <a:lnTo>
                    <a:pt x="0" y="4098"/>
                  </a:lnTo>
                  <a:lnTo>
                    <a:pt x="29" y="4272"/>
                  </a:lnTo>
                  <a:lnTo>
                    <a:pt x="87" y="4534"/>
                  </a:lnTo>
                  <a:lnTo>
                    <a:pt x="203" y="4795"/>
                  </a:lnTo>
                  <a:lnTo>
                    <a:pt x="349" y="5028"/>
                  </a:lnTo>
                  <a:lnTo>
                    <a:pt x="552" y="5231"/>
                  </a:lnTo>
                  <a:lnTo>
                    <a:pt x="756" y="5406"/>
                  </a:lnTo>
                  <a:lnTo>
                    <a:pt x="988" y="5551"/>
                  </a:lnTo>
                  <a:lnTo>
                    <a:pt x="1250" y="5638"/>
                  </a:lnTo>
                  <a:lnTo>
                    <a:pt x="2063" y="5638"/>
                  </a:lnTo>
                  <a:lnTo>
                    <a:pt x="2354" y="5580"/>
                  </a:lnTo>
                  <a:lnTo>
                    <a:pt x="2615" y="5522"/>
                  </a:lnTo>
                  <a:lnTo>
                    <a:pt x="2877" y="5435"/>
                  </a:lnTo>
                  <a:lnTo>
                    <a:pt x="3109" y="5318"/>
                  </a:lnTo>
                  <a:lnTo>
                    <a:pt x="3342" y="5173"/>
                  </a:lnTo>
                  <a:lnTo>
                    <a:pt x="3516" y="4970"/>
                  </a:lnTo>
                  <a:lnTo>
                    <a:pt x="3865" y="4098"/>
                  </a:lnTo>
                  <a:lnTo>
                    <a:pt x="4010" y="3662"/>
                  </a:lnTo>
                  <a:lnTo>
                    <a:pt x="4127" y="3197"/>
                  </a:lnTo>
                  <a:lnTo>
                    <a:pt x="4243" y="2761"/>
                  </a:lnTo>
                  <a:lnTo>
                    <a:pt x="4301" y="2296"/>
                  </a:lnTo>
                  <a:lnTo>
                    <a:pt x="4301" y="1831"/>
                  </a:lnTo>
                  <a:lnTo>
                    <a:pt x="4214" y="1366"/>
                  </a:lnTo>
                  <a:lnTo>
                    <a:pt x="4185" y="1163"/>
                  </a:lnTo>
                  <a:lnTo>
                    <a:pt x="4156" y="959"/>
                  </a:lnTo>
                  <a:lnTo>
                    <a:pt x="4068" y="785"/>
                  </a:lnTo>
                  <a:lnTo>
                    <a:pt x="3981" y="611"/>
                  </a:lnTo>
                  <a:lnTo>
                    <a:pt x="3836" y="465"/>
                  </a:lnTo>
                  <a:lnTo>
                    <a:pt x="3720" y="320"/>
                  </a:lnTo>
                  <a:lnTo>
                    <a:pt x="3574" y="204"/>
                  </a:lnTo>
                  <a:lnTo>
                    <a:pt x="3400" y="117"/>
                  </a:lnTo>
                  <a:lnTo>
                    <a:pt x="3226" y="58"/>
                  </a:lnTo>
                  <a:lnTo>
                    <a:pt x="3051" y="29"/>
                  </a:lnTo>
                  <a:lnTo>
                    <a:pt x="28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5" name="Google Shape;845;p34"/>
            <p:cNvSpPr/>
            <p:nvPr/>
          </p:nvSpPr>
          <p:spPr>
            <a:xfrm>
              <a:off x="2840475" y="2461525"/>
              <a:ext cx="79200" cy="79225"/>
            </a:xfrm>
            <a:custGeom>
              <a:avLst/>
              <a:gdLst/>
              <a:ahLst/>
              <a:cxnLst/>
              <a:rect l="l" t="t" r="r" b="b"/>
              <a:pathLst>
                <a:path w="3168" h="3169" extrusionOk="0">
                  <a:moveTo>
                    <a:pt x="2005" y="1"/>
                  </a:moveTo>
                  <a:lnTo>
                    <a:pt x="1802" y="59"/>
                  </a:lnTo>
                  <a:lnTo>
                    <a:pt x="1598" y="117"/>
                  </a:lnTo>
                  <a:lnTo>
                    <a:pt x="1424" y="262"/>
                  </a:lnTo>
                  <a:lnTo>
                    <a:pt x="1221" y="437"/>
                  </a:lnTo>
                  <a:lnTo>
                    <a:pt x="959" y="466"/>
                  </a:lnTo>
                  <a:lnTo>
                    <a:pt x="756" y="553"/>
                  </a:lnTo>
                  <a:lnTo>
                    <a:pt x="552" y="669"/>
                  </a:lnTo>
                  <a:lnTo>
                    <a:pt x="378" y="843"/>
                  </a:lnTo>
                  <a:lnTo>
                    <a:pt x="233" y="1018"/>
                  </a:lnTo>
                  <a:lnTo>
                    <a:pt x="145" y="1221"/>
                  </a:lnTo>
                  <a:lnTo>
                    <a:pt x="58" y="1425"/>
                  </a:lnTo>
                  <a:lnTo>
                    <a:pt x="0" y="1657"/>
                  </a:lnTo>
                  <a:lnTo>
                    <a:pt x="0" y="1890"/>
                  </a:lnTo>
                  <a:lnTo>
                    <a:pt x="0" y="2122"/>
                  </a:lnTo>
                  <a:lnTo>
                    <a:pt x="58" y="2355"/>
                  </a:lnTo>
                  <a:lnTo>
                    <a:pt x="145" y="2558"/>
                  </a:lnTo>
                  <a:lnTo>
                    <a:pt x="262" y="2761"/>
                  </a:lnTo>
                  <a:lnTo>
                    <a:pt x="407" y="2907"/>
                  </a:lnTo>
                  <a:lnTo>
                    <a:pt x="610" y="3052"/>
                  </a:lnTo>
                  <a:lnTo>
                    <a:pt x="843" y="3139"/>
                  </a:lnTo>
                  <a:lnTo>
                    <a:pt x="1017" y="3168"/>
                  </a:lnTo>
                  <a:lnTo>
                    <a:pt x="1191" y="3168"/>
                  </a:lnTo>
                  <a:lnTo>
                    <a:pt x="1395" y="3139"/>
                  </a:lnTo>
                  <a:lnTo>
                    <a:pt x="1569" y="3110"/>
                  </a:lnTo>
                  <a:lnTo>
                    <a:pt x="1918" y="2994"/>
                  </a:lnTo>
                  <a:lnTo>
                    <a:pt x="2238" y="2791"/>
                  </a:lnTo>
                  <a:lnTo>
                    <a:pt x="2528" y="2558"/>
                  </a:lnTo>
                  <a:lnTo>
                    <a:pt x="2761" y="2296"/>
                  </a:lnTo>
                  <a:lnTo>
                    <a:pt x="2964" y="2006"/>
                  </a:lnTo>
                  <a:lnTo>
                    <a:pt x="3109" y="1686"/>
                  </a:lnTo>
                  <a:lnTo>
                    <a:pt x="3168" y="1454"/>
                  </a:lnTo>
                  <a:lnTo>
                    <a:pt x="3168" y="1250"/>
                  </a:lnTo>
                  <a:lnTo>
                    <a:pt x="3168" y="1018"/>
                  </a:lnTo>
                  <a:lnTo>
                    <a:pt x="3109" y="843"/>
                  </a:lnTo>
                  <a:lnTo>
                    <a:pt x="3022" y="640"/>
                  </a:lnTo>
                  <a:lnTo>
                    <a:pt x="2935" y="466"/>
                  </a:lnTo>
                  <a:lnTo>
                    <a:pt x="2819" y="320"/>
                  </a:lnTo>
                  <a:lnTo>
                    <a:pt x="2674" y="204"/>
                  </a:lnTo>
                  <a:lnTo>
                    <a:pt x="2528" y="117"/>
                  </a:lnTo>
                  <a:lnTo>
                    <a:pt x="2354" y="30"/>
                  </a:lnTo>
                  <a:lnTo>
                    <a:pt x="21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6" name="Google Shape;846;p34"/>
            <p:cNvSpPr/>
            <p:nvPr/>
          </p:nvSpPr>
          <p:spPr>
            <a:xfrm>
              <a:off x="1950500" y="2469525"/>
              <a:ext cx="82100" cy="118450"/>
            </a:xfrm>
            <a:custGeom>
              <a:avLst/>
              <a:gdLst/>
              <a:ahLst/>
              <a:cxnLst/>
              <a:rect l="l" t="t" r="r" b="b"/>
              <a:pathLst>
                <a:path w="3284" h="4738" extrusionOk="0">
                  <a:moveTo>
                    <a:pt x="2238" y="0"/>
                  </a:moveTo>
                  <a:lnTo>
                    <a:pt x="1976" y="59"/>
                  </a:lnTo>
                  <a:lnTo>
                    <a:pt x="1715" y="204"/>
                  </a:lnTo>
                  <a:lnTo>
                    <a:pt x="1424" y="378"/>
                  </a:lnTo>
                  <a:lnTo>
                    <a:pt x="1163" y="582"/>
                  </a:lnTo>
                  <a:lnTo>
                    <a:pt x="930" y="814"/>
                  </a:lnTo>
                  <a:lnTo>
                    <a:pt x="698" y="1047"/>
                  </a:lnTo>
                  <a:lnTo>
                    <a:pt x="523" y="1279"/>
                  </a:lnTo>
                  <a:lnTo>
                    <a:pt x="378" y="1512"/>
                  </a:lnTo>
                  <a:lnTo>
                    <a:pt x="262" y="1947"/>
                  </a:lnTo>
                  <a:lnTo>
                    <a:pt x="175" y="2383"/>
                  </a:lnTo>
                  <a:lnTo>
                    <a:pt x="0" y="3313"/>
                  </a:lnTo>
                  <a:lnTo>
                    <a:pt x="29" y="3517"/>
                  </a:lnTo>
                  <a:lnTo>
                    <a:pt x="58" y="3749"/>
                  </a:lnTo>
                  <a:lnTo>
                    <a:pt x="145" y="3982"/>
                  </a:lnTo>
                  <a:lnTo>
                    <a:pt x="262" y="4185"/>
                  </a:lnTo>
                  <a:lnTo>
                    <a:pt x="407" y="4388"/>
                  </a:lnTo>
                  <a:lnTo>
                    <a:pt x="581" y="4563"/>
                  </a:lnTo>
                  <a:lnTo>
                    <a:pt x="756" y="4679"/>
                  </a:lnTo>
                  <a:lnTo>
                    <a:pt x="988" y="4737"/>
                  </a:lnTo>
                  <a:lnTo>
                    <a:pt x="1192" y="4708"/>
                  </a:lnTo>
                  <a:lnTo>
                    <a:pt x="1366" y="4679"/>
                  </a:lnTo>
                  <a:lnTo>
                    <a:pt x="1540" y="4650"/>
                  </a:lnTo>
                  <a:lnTo>
                    <a:pt x="1715" y="4563"/>
                  </a:lnTo>
                  <a:lnTo>
                    <a:pt x="2005" y="4388"/>
                  </a:lnTo>
                  <a:lnTo>
                    <a:pt x="2296" y="4156"/>
                  </a:lnTo>
                  <a:lnTo>
                    <a:pt x="2528" y="3894"/>
                  </a:lnTo>
                  <a:lnTo>
                    <a:pt x="2732" y="3575"/>
                  </a:lnTo>
                  <a:lnTo>
                    <a:pt x="2848" y="3255"/>
                  </a:lnTo>
                  <a:lnTo>
                    <a:pt x="2935" y="2906"/>
                  </a:lnTo>
                  <a:lnTo>
                    <a:pt x="3051" y="2529"/>
                  </a:lnTo>
                  <a:lnTo>
                    <a:pt x="3168" y="2064"/>
                  </a:lnTo>
                  <a:lnTo>
                    <a:pt x="3255" y="1599"/>
                  </a:lnTo>
                  <a:lnTo>
                    <a:pt x="3284" y="1366"/>
                  </a:lnTo>
                  <a:lnTo>
                    <a:pt x="3284" y="1134"/>
                  </a:lnTo>
                  <a:lnTo>
                    <a:pt x="3284" y="930"/>
                  </a:lnTo>
                  <a:lnTo>
                    <a:pt x="3226" y="727"/>
                  </a:lnTo>
                  <a:lnTo>
                    <a:pt x="3168" y="523"/>
                  </a:lnTo>
                  <a:lnTo>
                    <a:pt x="3051" y="378"/>
                  </a:lnTo>
                  <a:lnTo>
                    <a:pt x="2906" y="233"/>
                  </a:lnTo>
                  <a:lnTo>
                    <a:pt x="2732" y="117"/>
                  </a:lnTo>
                  <a:lnTo>
                    <a:pt x="2499" y="59"/>
                  </a:lnTo>
                  <a:lnTo>
                    <a:pt x="2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7" name="Google Shape;847;p34"/>
            <p:cNvSpPr/>
            <p:nvPr/>
          </p:nvSpPr>
          <p:spPr>
            <a:xfrm>
              <a:off x="2096525" y="2562525"/>
              <a:ext cx="136600" cy="113350"/>
            </a:xfrm>
            <a:custGeom>
              <a:avLst/>
              <a:gdLst/>
              <a:ahLst/>
              <a:cxnLst/>
              <a:rect l="l" t="t" r="r" b="b"/>
              <a:pathLst>
                <a:path w="5464" h="4534" extrusionOk="0">
                  <a:moveTo>
                    <a:pt x="3923" y="0"/>
                  </a:moveTo>
                  <a:lnTo>
                    <a:pt x="3720" y="29"/>
                  </a:lnTo>
                  <a:lnTo>
                    <a:pt x="3546" y="87"/>
                  </a:lnTo>
                  <a:lnTo>
                    <a:pt x="3371" y="204"/>
                  </a:lnTo>
                  <a:lnTo>
                    <a:pt x="3110" y="174"/>
                  </a:lnTo>
                  <a:lnTo>
                    <a:pt x="2877" y="204"/>
                  </a:lnTo>
                  <a:lnTo>
                    <a:pt x="2616" y="291"/>
                  </a:lnTo>
                  <a:lnTo>
                    <a:pt x="2383" y="378"/>
                  </a:lnTo>
                  <a:lnTo>
                    <a:pt x="1918" y="668"/>
                  </a:lnTo>
                  <a:lnTo>
                    <a:pt x="1482" y="901"/>
                  </a:lnTo>
                  <a:lnTo>
                    <a:pt x="1105" y="1133"/>
                  </a:lnTo>
                  <a:lnTo>
                    <a:pt x="756" y="1424"/>
                  </a:lnTo>
                  <a:lnTo>
                    <a:pt x="581" y="1569"/>
                  </a:lnTo>
                  <a:lnTo>
                    <a:pt x="436" y="1744"/>
                  </a:lnTo>
                  <a:lnTo>
                    <a:pt x="291" y="1947"/>
                  </a:lnTo>
                  <a:lnTo>
                    <a:pt x="175" y="2121"/>
                  </a:lnTo>
                  <a:lnTo>
                    <a:pt x="87" y="2325"/>
                  </a:lnTo>
                  <a:lnTo>
                    <a:pt x="29" y="2528"/>
                  </a:lnTo>
                  <a:lnTo>
                    <a:pt x="0" y="2732"/>
                  </a:lnTo>
                  <a:lnTo>
                    <a:pt x="0" y="2906"/>
                  </a:lnTo>
                  <a:lnTo>
                    <a:pt x="58" y="3110"/>
                  </a:lnTo>
                  <a:lnTo>
                    <a:pt x="146" y="3284"/>
                  </a:lnTo>
                  <a:lnTo>
                    <a:pt x="291" y="3458"/>
                  </a:lnTo>
                  <a:lnTo>
                    <a:pt x="494" y="3633"/>
                  </a:lnTo>
                  <a:lnTo>
                    <a:pt x="727" y="3749"/>
                  </a:lnTo>
                  <a:lnTo>
                    <a:pt x="988" y="3836"/>
                  </a:lnTo>
                  <a:lnTo>
                    <a:pt x="1250" y="3894"/>
                  </a:lnTo>
                  <a:lnTo>
                    <a:pt x="1540" y="3952"/>
                  </a:lnTo>
                  <a:lnTo>
                    <a:pt x="2064" y="4039"/>
                  </a:lnTo>
                  <a:lnTo>
                    <a:pt x="2616" y="4127"/>
                  </a:lnTo>
                  <a:lnTo>
                    <a:pt x="2848" y="4214"/>
                  </a:lnTo>
                  <a:lnTo>
                    <a:pt x="3052" y="4359"/>
                  </a:lnTo>
                  <a:lnTo>
                    <a:pt x="3255" y="4446"/>
                  </a:lnTo>
                  <a:lnTo>
                    <a:pt x="3488" y="4533"/>
                  </a:lnTo>
                  <a:lnTo>
                    <a:pt x="3749" y="4504"/>
                  </a:lnTo>
                  <a:lnTo>
                    <a:pt x="3982" y="4446"/>
                  </a:lnTo>
                  <a:lnTo>
                    <a:pt x="4185" y="4330"/>
                  </a:lnTo>
                  <a:lnTo>
                    <a:pt x="4388" y="4185"/>
                  </a:lnTo>
                  <a:lnTo>
                    <a:pt x="4592" y="4039"/>
                  </a:lnTo>
                  <a:lnTo>
                    <a:pt x="4737" y="3836"/>
                  </a:lnTo>
                  <a:lnTo>
                    <a:pt x="4882" y="3633"/>
                  </a:lnTo>
                  <a:lnTo>
                    <a:pt x="5028" y="3400"/>
                  </a:lnTo>
                  <a:lnTo>
                    <a:pt x="5144" y="3168"/>
                  </a:lnTo>
                  <a:lnTo>
                    <a:pt x="5260" y="2906"/>
                  </a:lnTo>
                  <a:lnTo>
                    <a:pt x="5318" y="2645"/>
                  </a:lnTo>
                  <a:lnTo>
                    <a:pt x="5405" y="2412"/>
                  </a:lnTo>
                  <a:lnTo>
                    <a:pt x="5464" y="1918"/>
                  </a:lnTo>
                  <a:lnTo>
                    <a:pt x="5464" y="1686"/>
                  </a:lnTo>
                  <a:lnTo>
                    <a:pt x="5464" y="1453"/>
                  </a:lnTo>
                  <a:lnTo>
                    <a:pt x="5435" y="1279"/>
                  </a:lnTo>
                  <a:lnTo>
                    <a:pt x="5376" y="1104"/>
                  </a:lnTo>
                  <a:lnTo>
                    <a:pt x="5231" y="785"/>
                  </a:lnTo>
                  <a:lnTo>
                    <a:pt x="5115" y="610"/>
                  </a:lnTo>
                  <a:lnTo>
                    <a:pt x="4999" y="494"/>
                  </a:lnTo>
                  <a:lnTo>
                    <a:pt x="4882" y="349"/>
                  </a:lnTo>
                  <a:lnTo>
                    <a:pt x="4737" y="233"/>
                  </a:lnTo>
                  <a:lnTo>
                    <a:pt x="4592" y="145"/>
                  </a:lnTo>
                  <a:lnTo>
                    <a:pt x="4417" y="58"/>
                  </a:lnTo>
                  <a:lnTo>
                    <a:pt x="4272" y="29"/>
                  </a:lnTo>
                  <a:lnTo>
                    <a:pt x="40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8" name="Google Shape;848;p34"/>
            <p:cNvSpPr/>
            <p:nvPr/>
          </p:nvSpPr>
          <p:spPr>
            <a:xfrm>
              <a:off x="6065425" y="2410675"/>
              <a:ext cx="157675" cy="199075"/>
            </a:xfrm>
            <a:custGeom>
              <a:avLst/>
              <a:gdLst/>
              <a:ahLst/>
              <a:cxnLst/>
              <a:rect l="l" t="t" r="r" b="b"/>
              <a:pathLst>
                <a:path w="6307" h="7963" extrusionOk="0">
                  <a:moveTo>
                    <a:pt x="4098" y="1"/>
                  </a:moveTo>
                  <a:lnTo>
                    <a:pt x="3779" y="30"/>
                  </a:lnTo>
                  <a:lnTo>
                    <a:pt x="3459" y="146"/>
                  </a:lnTo>
                  <a:lnTo>
                    <a:pt x="3139" y="291"/>
                  </a:lnTo>
                  <a:lnTo>
                    <a:pt x="2849" y="465"/>
                  </a:lnTo>
                  <a:lnTo>
                    <a:pt x="2558" y="640"/>
                  </a:lnTo>
                  <a:lnTo>
                    <a:pt x="2122" y="989"/>
                  </a:lnTo>
                  <a:lnTo>
                    <a:pt x="1657" y="1366"/>
                  </a:lnTo>
                  <a:lnTo>
                    <a:pt x="1454" y="1570"/>
                  </a:lnTo>
                  <a:lnTo>
                    <a:pt x="1279" y="1773"/>
                  </a:lnTo>
                  <a:lnTo>
                    <a:pt x="1134" y="2006"/>
                  </a:lnTo>
                  <a:lnTo>
                    <a:pt x="989" y="2267"/>
                  </a:lnTo>
                  <a:lnTo>
                    <a:pt x="814" y="2413"/>
                  </a:lnTo>
                  <a:lnTo>
                    <a:pt x="640" y="2587"/>
                  </a:lnTo>
                  <a:lnTo>
                    <a:pt x="495" y="2761"/>
                  </a:lnTo>
                  <a:lnTo>
                    <a:pt x="379" y="2965"/>
                  </a:lnTo>
                  <a:lnTo>
                    <a:pt x="291" y="3168"/>
                  </a:lnTo>
                  <a:lnTo>
                    <a:pt x="233" y="3371"/>
                  </a:lnTo>
                  <a:lnTo>
                    <a:pt x="117" y="3807"/>
                  </a:lnTo>
                  <a:lnTo>
                    <a:pt x="88" y="4272"/>
                  </a:lnTo>
                  <a:lnTo>
                    <a:pt x="59" y="4737"/>
                  </a:lnTo>
                  <a:lnTo>
                    <a:pt x="59" y="5638"/>
                  </a:lnTo>
                  <a:lnTo>
                    <a:pt x="1" y="5871"/>
                  </a:lnTo>
                  <a:lnTo>
                    <a:pt x="1" y="6103"/>
                  </a:lnTo>
                  <a:lnTo>
                    <a:pt x="30" y="6307"/>
                  </a:lnTo>
                  <a:lnTo>
                    <a:pt x="59" y="6539"/>
                  </a:lnTo>
                  <a:lnTo>
                    <a:pt x="146" y="6713"/>
                  </a:lnTo>
                  <a:lnTo>
                    <a:pt x="233" y="6917"/>
                  </a:lnTo>
                  <a:lnTo>
                    <a:pt x="349" y="7091"/>
                  </a:lnTo>
                  <a:lnTo>
                    <a:pt x="466" y="7266"/>
                  </a:lnTo>
                  <a:lnTo>
                    <a:pt x="640" y="7411"/>
                  </a:lnTo>
                  <a:lnTo>
                    <a:pt x="785" y="7527"/>
                  </a:lnTo>
                  <a:lnTo>
                    <a:pt x="989" y="7643"/>
                  </a:lnTo>
                  <a:lnTo>
                    <a:pt x="1163" y="7760"/>
                  </a:lnTo>
                  <a:lnTo>
                    <a:pt x="1367" y="7847"/>
                  </a:lnTo>
                  <a:lnTo>
                    <a:pt x="1599" y="7905"/>
                  </a:lnTo>
                  <a:lnTo>
                    <a:pt x="1802" y="7934"/>
                  </a:lnTo>
                  <a:lnTo>
                    <a:pt x="2035" y="7963"/>
                  </a:lnTo>
                  <a:lnTo>
                    <a:pt x="2180" y="7963"/>
                  </a:lnTo>
                  <a:lnTo>
                    <a:pt x="2355" y="7934"/>
                  </a:lnTo>
                  <a:lnTo>
                    <a:pt x="2500" y="7876"/>
                  </a:lnTo>
                  <a:lnTo>
                    <a:pt x="2645" y="7818"/>
                  </a:lnTo>
                  <a:lnTo>
                    <a:pt x="2907" y="7643"/>
                  </a:lnTo>
                  <a:lnTo>
                    <a:pt x="3197" y="7498"/>
                  </a:lnTo>
                  <a:lnTo>
                    <a:pt x="3546" y="7324"/>
                  </a:lnTo>
                  <a:lnTo>
                    <a:pt x="3924" y="7149"/>
                  </a:lnTo>
                  <a:lnTo>
                    <a:pt x="4331" y="6975"/>
                  </a:lnTo>
                  <a:lnTo>
                    <a:pt x="4709" y="6801"/>
                  </a:lnTo>
                  <a:lnTo>
                    <a:pt x="5057" y="6568"/>
                  </a:lnTo>
                  <a:lnTo>
                    <a:pt x="5348" y="6307"/>
                  </a:lnTo>
                  <a:lnTo>
                    <a:pt x="5493" y="6161"/>
                  </a:lnTo>
                  <a:lnTo>
                    <a:pt x="5638" y="6016"/>
                  </a:lnTo>
                  <a:lnTo>
                    <a:pt x="5726" y="5842"/>
                  </a:lnTo>
                  <a:lnTo>
                    <a:pt x="5842" y="5638"/>
                  </a:lnTo>
                  <a:lnTo>
                    <a:pt x="5958" y="5348"/>
                  </a:lnTo>
                  <a:lnTo>
                    <a:pt x="6045" y="4999"/>
                  </a:lnTo>
                  <a:lnTo>
                    <a:pt x="6132" y="4650"/>
                  </a:lnTo>
                  <a:lnTo>
                    <a:pt x="6220" y="4301"/>
                  </a:lnTo>
                  <a:lnTo>
                    <a:pt x="6278" y="3895"/>
                  </a:lnTo>
                  <a:lnTo>
                    <a:pt x="6307" y="3517"/>
                  </a:lnTo>
                  <a:lnTo>
                    <a:pt x="6307" y="3139"/>
                  </a:lnTo>
                  <a:lnTo>
                    <a:pt x="6307" y="2732"/>
                  </a:lnTo>
                  <a:lnTo>
                    <a:pt x="6278" y="2354"/>
                  </a:lnTo>
                  <a:lnTo>
                    <a:pt x="6220" y="1977"/>
                  </a:lnTo>
                  <a:lnTo>
                    <a:pt x="6103" y="1628"/>
                  </a:lnTo>
                  <a:lnTo>
                    <a:pt x="5987" y="1308"/>
                  </a:lnTo>
                  <a:lnTo>
                    <a:pt x="5813" y="989"/>
                  </a:lnTo>
                  <a:lnTo>
                    <a:pt x="5609" y="698"/>
                  </a:lnTo>
                  <a:lnTo>
                    <a:pt x="5377" y="465"/>
                  </a:lnTo>
                  <a:lnTo>
                    <a:pt x="5086" y="262"/>
                  </a:lnTo>
                  <a:lnTo>
                    <a:pt x="4941" y="175"/>
                  </a:lnTo>
                  <a:lnTo>
                    <a:pt x="4767" y="88"/>
                  </a:lnTo>
                  <a:lnTo>
                    <a:pt x="4592" y="59"/>
                  </a:lnTo>
                  <a:lnTo>
                    <a:pt x="44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9" name="Google Shape;849;p34"/>
            <p:cNvSpPr/>
            <p:nvPr/>
          </p:nvSpPr>
          <p:spPr>
            <a:xfrm>
              <a:off x="5812600" y="2484775"/>
              <a:ext cx="107550" cy="148225"/>
            </a:xfrm>
            <a:custGeom>
              <a:avLst/>
              <a:gdLst/>
              <a:ahLst/>
              <a:cxnLst/>
              <a:rect l="l" t="t" r="r" b="b"/>
              <a:pathLst>
                <a:path w="4302" h="5929" extrusionOk="0">
                  <a:moveTo>
                    <a:pt x="2878" y="1"/>
                  </a:moveTo>
                  <a:lnTo>
                    <a:pt x="2703" y="30"/>
                  </a:lnTo>
                  <a:lnTo>
                    <a:pt x="2529" y="88"/>
                  </a:lnTo>
                  <a:lnTo>
                    <a:pt x="2326" y="175"/>
                  </a:lnTo>
                  <a:lnTo>
                    <a:pt x="2180" y="291"/>
                  </a:lnTo>
                  <a:lnTo>
                    <a:pt x="2006" y="466"/>
                  </a:lnTo>
                  <a:lnTo>
                    <a:pt x="1773" y="698"/>
                  </a:lnTo>
                  <a:lnTo>
                    <a:pt x="1483" y="989"/>
                  </a:lnTo>
                  <a:lnTo>
                    <a:pt x="1338" y="1134"/>
                  </a:lnTo>
                  <a:lnTo>
                    <a:pt x="1250" y="1279"/>
                  </a:lnTo>
                  <a:lnTo>
                    <a:pt x="1221" y="1425"/>
                  </a:lnTo>
                  <a:lnTo>
                    <a:pt x="1221" y="1483"/>
                  </a:lnTo>
                  <a:lnTo>
                    <a:pt x="1250" y="1570"/>
                  </a:lnTo>
                  <a:lnTo>
                    <a:pt x="785" y="2209"/>
                  </a:lnTo>
                  <a:lnTo>
                    <a:pt x="553" y="2558"/>
                  </a:lnTo>
                  <a:lnTo>
                    <a:pt x="349" y="2936"/>
                  </a:lnTo>
                  <a:lnTo>
                    <a:pt x="204" y="3314"/>
                  </a:lnTo>
                  <a:lnTo>
                    <a:pt x="59" y="3691"/>
                  </a:lnTo>
                  <a:lnTo>
                    <a:pt x="1" y="4098"/>
                  </a:lnTo>
                  <a:lnTo>
                    <a:pt x="1" y="4272"/>
                  </a:lnTo>
                  <a:lnTo>
                    <a:pt x="30" y="4476"/>
                  </a:lnTo>
                  <a:lnTo>
                    <a:pt x="88" y="4767"/>
                  </a:lnTo>
                  <a:lnTo>
                    <a:pt x="204" y="5028"/>
                  </a:lnTo>
                  <a:lnTo>
                    <a:pt x="349" y="5261"/>
                  </a:lnTo>
                  <a:lnTo>
                    <a:pt x="553" y="5493"/>
                  </a:lnTo>
                  <a:lnTo>
                    <a:pt x="756" y="5667"/>
                  </a:lnTo>
                  <a:lnTo>
                    <a:pt x="989" y="5813"/>
                  </a:lnTo>
                  <a:lnTo>
                    <a:pt x="1250" y="5900"/>
                  </a:lnTo>
                  <a:lnTo>
                    <a:pt x="1396" y="5929"/>
                  </a:lnTo>
                  <a:lnTo>
                    <a:pt x="1541" y="5929"/>
                  </a:lnTo>
                  <a:lnTo>
                    <a:pt x="2093" y="5900"/>
                  </a:lnTo>
                  <a:lnTo>
                    <a:pt x="2355" y="5842"/>
                  </a:lnTo>
                  <a:lnTo>
                    <a:pt x="2616" y="5784"/>
                  </a:lnTo>
                  <a:lnTo>
                    <a:pt x="2878" y="5696"/>
                  </a:lnTo>
                  <a:lnTo>
                    <a:pt x="3110" y="5580"/>
                  </a:lnTo>
                  <a:lnTo>
                    <a:pt x="3343" y="5406"/>
                  </a:lnTo>
                  <a:lnTo>
                    <a:pt x="3517" y="5202"/>
                  </a:lnTo>
                  <a:lnTo>
                    <a:pt x="3866" y="4302"/>
                  </a:lnTo>
                  <a:lnTo>
                    <a:pt x="4011" y="3837"/>
                  </a:lnTo>
                  <a:lnTo>
                    <a:pt x="4156" y="3372"/>
                  </a:lnTo>
                  <a:lnTo>
                    <a:pt x="4244" y="2878"/>
                  </a:lnTo>
                  <a:lnTo>
                    <a:pt x="4302" y="2413"/>
                  </a:lnTo>
                  <a:lnTo>
                    <a:pt x="4302" y="1919"/>
                  </a:lnTo>
                  <a:lnTo>
                    <a:pt x="4214" y="1425"/>
                  </a:lnTo>
                  <a:lnTo>
                    <a:pt x="4214" y="1221"/>
                  </a:lnTo>
                  <a:lnTo>
                    <a:pt x="4156" y="1018"/>
                  </a:lnTo>
                  <a:lnTo>
                    <a:pt x="4069" y="814"/>
                  </a:lnTo>
                  <a:lnTo>
                    <a:pt x="3982" y="640"/>
                  </a:lnTo>
                  <a:lnTo>
                    <a:pt x="3866" y="495"/>
                  </a:lnTo>
                  <a:lnTo>
                    <a:pt x="3720" y="349"/>
                  </a:lnTo>
                  <a:lnTo>
                    <a:pt x="3575" y="233"/>
                  </a:lnTo>
                  <a:lnTo>
                    <a:pt x="3401" y="117"/>
                  </a:lnTo>
                  <a:lnTo>
                    <a:pt x="3226" y="59"/>
                  </a:lnTo>
                  <a:lnTo>
                    <a:pt x="30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0" name="Google Shape;850;p34"/>
            <p:cNvSpPr/>
            <p:nvPr/>
          </p:nvSpPr>
          <p:spPr>
            <a:xfrm>
              <a:off x="5945550" y="2550175"/>
              <a:ext cx="49425" cy="59575"/>
            </a:xfrm>
            <a:custGeom>
              <a:avLst/>
              <a:gdLst/>
              <a:ahLst/>
              <a:cxnLst/>
              <a:rect l="l" t="t" r="r" b="b"/>
              <a:pathLst>
                <a:path w="1977" h="2383" extrusionOk="0">
                  <a:moveTo>
                    <a:pt x="1047" y="0"/>
                  </a:moveTo>
                  <a:lnTo>
                    <a:pt x="960" y="29"/>
                  </a:lnTo>
                  <a:lnTo>
                    <a:pt x="931" y="58"/>
                  </a:lnTo>
                  <a:lnTo>
                    <a:pt x="844" y="58"/>
                  </a:lnTo>
                  <a:lnTo>
                    <a:pt x="756" y="116"/>
                  </a:lnTo>
                  <a:lnTo>
                    <a:pt x="611" y="262"/>
                  </a:lnTo>
                  <a:lnTo>
                    <a:pt x="379" y="552"/>
                  </a:lnTo>
                  <a:lnTo>
                    <a:pt x="204" y="756"/>
                  </a:lnTo>
                  <a:lnTo>
                    <a:pt x="88" y="1017"/>
                  </a:lnTo>
                  <a:lnTo>
                    <a:pt x="1" y="1250"/>
                  </a:lnTo>
                  <a:lnTo>
                    <a:pt x="1" y="1511"/>
                  </a:lnTo>
                  <a:lnTo>
                    <a:pt x="30" y="1773"/>
                  </a:lnTo>
                  <a:lnTo>
                    <a:pt x="88" y="1889"/>
                  </a:lnTo>
                  <a:lnTo>
                    <a:pt x="146" y="1976"/>
                  </a:lnTo>
                  <a:lnTo>
                    <a:pt x="233" y="2092"/>
                  </a:lnTo>
                  <a:lnTo>
                    <a:pt x="320" y="2180"/>
                  </a:lnTo>
                  <a:lnTo>
                    <a:pt x="437" y="2238"/>
                  </a:lnTo>
                  <a:lnTo>
                    <a:pt x="582" y="2296"/>
                  </a:lnTo>
                  <a:lnTo>
                    <a:pt x="844" y="2383"/>
                  </a:lnTo>
                  <a:lnTo>
                    <a:pt x="1076" y="2354"/>
                  </a:lnTo>
                  <a:lnTo>
                    <a:pt x="1279" y="2296"/>
                  </a:lnTo>
                  <a:lnTo>
                    <a:pt x="1454" y="2180"/>
                  </a:lnTo>
                  <a:lnTo>
                    <a:pt x="1628" y="2034"/>
                  </a:lnTo>
                  <a:lnTo>
                    <a:pt x="1744" y="1831"/>
                  </a:lnTo>
                  <a:lnTo>
                    <a:pt x="1861" y="1627"/>
                  </a:lnTo>
                  <a:lnTo>
                    <a:pt x="1919" y="1395"/>
                  </a:lnTo>
                  <a:lnTo>
                    <a:pt x="1977" y="1162"/>
                  </a:lnTo>
                  <a:lnTo>
                    <a:pt x="1977" y="930"/>
                  </a:lnTo>
                  <a:lnTo>
                    <a:pt x="1948" y="698"/>
                  </a:lnTo>
                  <a:lnTo>
                    <a:pt x="1890" y="523"/>
                  </a:lnTo>
                  <a:lnTo>
                    <a:pt x="1803" y="349"/>
                  </a:lnTo>
                  <a:lnTo>
                    <a:pt x="1686" y="233"/>
                  </a:lnTo>
                  <a:lnTo>
                    <a:pt x="1512" y="145"/>
                  </a:lnTo>
                  <a:lnTo>
                    <a:pt x="1308" y="145"/>
                  </a:lnTo>
                  <a:lnTo>
                    <a:pt x="1279" y="87"/>
                  </a:lnTo>
                  <a:lnTo>
                    <a:pt x="1221" y="29"/>
                  </a:lnTo>
                  <a:lnTo>
                    <a:pt x="11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1" name="Google Shape;851;p34"/>
            <p:cNvSpPr/>
            <p:nvPr/>
          </p:nvSpPr>
          <p:spPr>
            <a:xfrm>
              <a:off x="6224525" y="2319875"/>
              <a:ext cx="55250" cy="69750"/>
            </a:xfrm>
            <a:custGeom>
              <a:avLst/>
              <a:gdLst/>
              <a:ahLst/>
              <a:cxnLst/>
              <a:rect l="l" t="t" r="r" b="b"/>
              <a:pathLst>
                <a:path w="2210" h="2790" extrusionOk="0">
                  <a:moveTo>
                    <a:pt x="1425" y="0"/>
                  </a:moveTo>
                  <a:lnTo>
                    <a:pt x="1309" y="29"/>
                  </a:lnTo>
                  <a:lnTo>
                    <a:pt x="1221" y="58"/>
                  </a:lnTo>
                  <a:lnTo>
                    <a:pt x="1105" y="116"/>
                  </a:lnTo>
                  <a:lnTo>
                    <a:pt x="989" y="203"/>
                  </a:lnTo>
                  <a:lnTo>
                    <a:pt x="815" y="291"/>
                  </a:lnTo>
                  <a:lnTo>
                    <a:pt x="640" y="378"/>
                  </a:lnTo>
                  <a:lnTo>
                    <a:pt x="495" y="494"/>
                  </a:lnTo>
                  <a:lnTo>
                    <a:pt x="350" y="639"/>
                  </a:lnTo>
                  <a:lnTo>
                    <a:pt x="233" y="814"/>
                  </a:lnTo>
                  <a:lnTo>
                    <a:pt x="146" y="988"/>
                  </a:lnTo>
                  <a:lnTo>
                    <a:pt x="59" y="1162"/>
                  </a:lnTo>
                  <a:lnTo>
                    <a:pt x="30" y="1366"/>
                  </a:lnTo>
                  <a:lnTo>
                    <a:pt x="1" y="1540"/>
                  </a:lnTo>
                  <a:lnTo>
                    <a:pt x="1" y="1744"/>
                  </a:lnTo>
                  <a:lnTo>
                    <a:pt x="30" y="1947"/>
                  </a:lnTo>
                  <a:lnTo>
                    <a:pt x="88" y="2121"/>
                  </a:lnTo>
                  <a:lnTo>
                    <a:pt x="146" y="2296"/>
                  </a:lnTo>
                  <a:lnTo>
                    <a:pt x="262" y="2470"/>
                  </a:lnTo>
                  <a:lnTo>
                    <a:pt x="408" y="2615"/>
                  </a:lnTo>
                  <a:lnTo>
                    <a:pt x="582" y="2732"/>
                  </a:lnTo>
                  <a:lnTo>
                    <a:pt x="757" y="2761"/>
                  </a:lnTo>
                  <a:lnTo>
                    <a:pt x="931" y="2790"/>
                  </a:lnTo>
                  <a:lnTo>
                    <a:pt x="1105" y="2761"/>
                  </a:lnTo>
                  <a:lnTo>
                    <a:pt x="1251" y="2703"/>
                  </a:lnTo>
                  <a:lnTo>
                    <a:pt x="1396" y="2615"/>
                  </a:lnTo>
                  <a:lnTo>
                    <a:pt x="1541" y="2528"/>
                  </a:lnTo>
                  <a:lnTo>
                    <a:pt x="1657" y="2412"/>
                  </a:lnTo>
                  <a:lnTo>
                    <a:pt x="1774" y="2267"/>
                  </a:lnTo>
                  <a:lnTo>
                    <a:pt x="1977" y="1976"/>
                  </a:lnTo>
                  <a:lnTo>
                    <a:pt x="2122" y="1627"/>
                  </a:lnTo>
                  <a:lnTo>
                    <a:pt x="2210" y="1279"/>
                  </a:lnTo>
                  <a:lnTo>
                    <a:pt x="2210" y="959"/>
                  </a:lnTo>
                  <a:lnTo>
                    <a:pt x="2210" y="843"/>
                  </a:lnTo>
                  <a:lnTo>
                    <a:pt x="2210" y="727"/>
                  </a:lnTo>
                  <a:lnTo>
                    <a:pt x="2122" y="494"/>
                  </a:lnTo>
                  <a:lnTo>
                    <a:pt x="2006" y="291"/>
                  </a:lnTo>
                  <a:lnTo>
                    <a:pt x="1832" y="145"/>
                  </a:lnTo>
                  <a:lnTo>
                    <a:pt x="1628" y="29"/>
                  </a:lnTo>
                  <a:lnTo>
                    <a:pt x="15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2" name="Google Shape;852;p34"/>
            <p:cNvSpPr/>
            <p:nvPr/>
          </p:nvSpPr>
          <p:spPr>
            <a:xfrm>
              <a:off x="6294275" y="2414300"/>
              <a:ext cx="79950" cy="82125"/>
            </a:xfrm>
            <a:custGeom>
              <a:avLst/>
              <a:gdLst/>
              <a:ahLst/>
              <a:cxnLst/>
              <a:rect l="l" t="t" r="r" b="b"/>
              <a:pathLst>
                <a:path w="3198" h="3285" extrusionOk="0">
                  <a:moveTo>
                    <a:pt x="2006" y="1"/>
                  </a:moveTo>
                  <a:lnTo>
                    <a:pt x="1802" y="30"/>
                  </a:lnTo>
                  <a:lnTo>
                    <a:pt x="1628" y="117"/>
                  </a:lnTo>
                  <a:lnTo>
                    <a:pt x="1425" y="262"/>
                  </a:lnTo>
                  <a:lnTo>
                    <a:pt x="1221" y="437"/>
                  </a:lnTo>
                  <a:lnTo>
                    <a:pt x="989" y="466"/>
                  </a:lnTo>
                  <a:lnTo>
                    <a:pt x="756" y="553"/>
                  </a:lnTo>
                  <a:lnTo>
                    <a:pt x="553" y="698"/>
                  </a:lnTo>
                  <a:lnTo>
                    <a:pt x="379" y="844"/>
                  </a:lnTo>
                  <a:lnTo>
                    <a:pt x="262" y="1047"/>
                  </a:lnTo>
                  <a:lnTo>
                    <a:pt x="146" y="1250"/>
                  </a:lnTo>
                  <a:lnTo>
                    <a:pt x="59" y="1483"/>
                  </a:lnTo>
                  <a:lnTo>
                    <a:pt x="1" y="1744"/>
                  </a:lnTo>
                  <a:lnTo>
                    <a:pt x="1" y="1977"/>
                  </a:lnTo>
                  <a:lnTo>
                    <a:pt x="1" y="2209"/>
                  </a:lnTo>
                  <a:lnTo>
                    <a:pt x="59" y="2442"/>
                  </a:lnTo>
                  <a:lnTo>
                    <a:pt x="146" y="2674"/>
                  </a:lnTo>
                  <a:lnTo>
                    <a:pt x="262" y="2878"/>
                  </a:lnTo>
                  <a:lnTo>
                    <a:pt x="408" y="3052"/>
                  </a:lnTo>
                  <a:lnTo>
                    <a:pt x="611" y="3168"/>
                  </a:lnTo>
                  <a:lnTo>
                    <a:pt x="843" y="3256"/>
                  </a:lnTo>
                  <a:lnTo>
                    <a:pt x="1018" y="3285"/>
                  </a:lnTo>
                  <a:lnTo>
                    <a:pt x="1396" y="3285"/>
                  </a:lnTo>
                  <a:lnTo>
                    <a:pt x="1570" y="3226"/>
                  </a:lnTo>
                  <a:lnTo>
                    <a:pt x="1744" y="3168"/>
                  </a:lnTo>
                  <a:lnTo>
                    <a:pt x="1919" y="3110"/>
                  </a:lnTo>
                  <a:lnTo>
                    <a:pt x="2238" y="2907"/>
                  </a:lnTo>
                  <a:lnTo>
                    <a:pt x="2529" y="2674"/>
                  </a:lnTo>
                  <a:lnTo>
                    <a:pt x="2761" y="2384"/>
                  </a:lnTo>
                  <a:lnTo>
                    <a:pt x="2994" y="2064"/>
                  </a:lnTo>
                  <a:lnTo>
                    <a:pt x="3139" y="1744"/>
                  </a:lnTo>
                  <a:lnTo>
                    <a:pt x="3168" y="1512"/>
                  </a:lnTo>
                  <a:lnTo>
                    <a:pt x="3197" y="1279"/>
                  </a:lnTo>
                  <a:lnTo>
                    <a:pt x="3168" y="1076"/>
                  </a:lnTo>
                  <a:lnTo>
                    <a:pt x="3110" y="844"/>
                  </a:lnTo>
                  <a:lnTo>
                    <a:pt x="3052" y="669"/>
                  </a:lnTo>
                  <a:lnTo>
                    <a:pt x="2936" y="495"/>
                  </a:lnTo>
                  <a:lnTo>
                    <a:pt x="2820" y="320"/>
                  </a:lnTo>
                  <a:lnTo>
                    <a:pt x="2703" y="204"/>
                  </a:lnTo>
                  <a:lnTo>
                    <a:pt x="2529" y="88"/>
                  </a:lnTo>
                  <a:lnTo>
                    <a:pt x="2384" y="30"/>
                  </a:lnTo>
                  <a:lnTo>
                    <a:pt x="21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3" name="Google Shape;853;p34"/>
            <p:cNvSpPr/>
            <p:nvPr/>
          </p:nvSpPr>
          <p:spPr>
            <a:xfrm>
              <a:off x="5405025" y="2422300"/>
              <a:ext cx="81400" cy="124250"/>
            </a:xfrm>
            <a:custGeom>
              <a:avLst/>
              <a:gdLst/>
              <a:ahLst/>
              <a:cxnLst/>
              <a:rect l="l" t="t" r="r" b="b"/>
              <a:pathLst>
                <a:path w="3256" h="4970" extrusionOk="0">
                  <a:moveTo>
                    <a:pt x="2209" y="0"/>
                  </a:moveTo>
                  <a:lnTo>
                    <a:pt x="1948" y="59"/>
                  </a:lnTo>
                  <a:lnTo>
                    <a:pt x="1686" y="204"/>
                  </a:lnTo>
                  <a:lnTo>
                    <a:pt x="1425" y="378"/>
                  </a:lnTo>
                  <a:lnTo>
                    <a:pt x="1134" y="611"/>
                  </a:lnTo>
                  <a:lnTo>
                    <a:pt x="902" y="843"/>
                  </a:lnTo>
                  <a:lnTo>
                    <a:pt x="669" y="1105"/>
                  </a:lnTo>
                  <a:lnTo>
                    <a:pt x="495" y="1337"/>
                  </a:lnTo>
                  <a:lnTo>
                    <a:pt x="350" y="1570"/>
                  </a:lnTo>
                  <a:lnTo>
                    <a:pt x="233" y="2035"/>
                  </a:lnTo>
                  <a:lnTo>
                    <a:pt x="146" y="2500"/>
                  </a:lnTo>
                  <a:lnTo>
                    <a:pt x="1" y="3459"/>
                  </a:lnTo>
                  <a:lnTo>
                    <a:pt x="1" y="3691"/>
                  </a:lnTo>
                  <a:lnTo>
                    <a:pt x="59" y="3924"/>
                  </a:lnTo>
                  <a:lnTo>
                    <a:pt x="117" y="4185"/>
                  </a:lnTo>
                  <a:lnTo>
                    <a:pt x="233" y="4389"/>
                  </a:lnTo>
                  <a:lnTo>
                    <a:pt x="379" y="4592"/>
                  </a:lnTo>
                  <a:lnTo>
                    <a:pt x="553" y="4766"/>
                  </a:lnTo>
                  <a:lnTo>
                    <a:pt x="756" y="4883"/>
                  </a:lnTo>
                  <a:lnTo>
                    <a:pt x="960" y="4970"/>
                  </a:lnTo>
                  <a:lnTo>
                    <a:pt x="1163" y="4941"/>
                  </a:lnTo>
                  <a:lnTo>
                    <a:pt x="1338" y="4912"/>
                  </a:lnTo>
                  <a:lnTo>
                    <a:pt x="1512" y="4854"/>
                  </a:lnTo>
                  <a:lnTo>
                    <a:pt x="1686" y="4795"/>
                  </a:lnTo>
                  <a:lnTo>
                    <a:pt x="2006" y="4592"/>
                  </a:lnTo>
                  <a:lnTo>
                    <a:pt x="2268" y="4360"/>
                  </a:lnTo>
                  <a:lnTo>
                    <a:pt x="2500" y="4069"/>
                  </a:lnTo>
                  <a:lnTo>
                    <a:pt x="2704" y="3749"/>
                  </a:lnTo>
                  <a:lnTo>
                    <a:pt x="2849" y="3401"/>
                  </a:lnTo>
                  <a:lnTo>
                    <a:pt x="2907" y="3052"/>
                  </a:lnTo>
                  <a:lnTo>
                    <a:pt x="3023" y="2645"/>
                  </a:lnTo>
                  <a:lnTo>
                    <a:pt x="3139" y="2180"/>
                  </a:lnTo>
                  <a:lnTo>
                    <a:pt x="3256" y="1686"/>
                  </a:lnTo>
                  <a:lnTo>
                    <a:pt x="3256" y="1424"/>
                  </a:lnTo>
                  <a:lnTo>
                    <a:pt x="3256" y="1192"/>
                  </a:lnTo>
                  <a:lnTo>
                    <a:pt x="3256" y="959"/>
                  </a:lnTo>
                  <a:lnTo>
                    <a:pt x="3198" y="756"/>
                  </a:lnTo>
                  <a:lnTo>
                    <a:pt x="3139" y="553"/>
                  </a:lnTo>
                  <a:lnTo>
                    <a:pt x="3023" y="378"/>
                  </a:lnTo>
                  <a:lnTo>
                    <a:pt x="2878" y="233"/>
                  </a:lnTo>
                  <a:lnTo>
                    <a:pt x="2704" y="117"/>
                  </a:lnTo>
                  <a:lnTo>
                    <a:pt x="2471" y="59"/>
                  </a:lnTo>
                  <a:lnTo>
                    <a:pt x="2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4" name="Google Shape;854;p34"/>
            <p:cNvSpPr/>
            <p:nvPr/>
          </p:nvSpPr>
          <p:spPr>
            <a:xfrm>
              <a:off x="238125" y="2449900"/>
              <a:ext cx="7143025" cy="945200"/>
            </a:xfrm>
            <a:custGeom>
              <a:avLst/>
              <a:gdLst/>
              <a:ahLst/>
              <a:cxnLst/>
              <a:rect l="l" t="t" r="r" b="b"/>
              <a:pathLst>
                <a:path w="285721" h="37808" extrusionOk="0">
                  <a:moveTo>
                    <a:pt x="258985" y="1"/>
                  </a:moveTo>
                  <a:lnTo>
                    <a:pt x="258550" y="30"/>
                  </a:lnTo>
                  <a:lnTo>
                    <a:pt x="258085" y="117"/>
                  </a:lnTo>
                  <a:lnTo>
                    <a:pt x="257562" y="262"/>
                  </a:lnTo>
                  <a:lnTo>
                    <a:pt x="257038" y="379"/>
                  </a:lnTo>
                  <a:lnTo>
                    <a:pt x="256544" y="553"/>
                  </a:lnTo>
                  <a:lnTo>
                    <a:pt x="256050" y="756"/>
                  </a:lnTo>
                  <a:lnTo>
                    <a:pt x="255556" y="960"/>
                  </a:lnTo>
                  <a:lnTo>
                    <a:pt x="255062" y="1221"/>
                  </a:lnTo>
                  <a:lnTo>
                    <a:pt x="254597" y="1454"/>
                  </a:lnTo>
                  <a:lnTo>
                    <a:pt x="254132" y="1744"/>
                  </a:lnTo>
                  <a:lnTo>
                    <a:pt x="253696" y="2035"/>
                  </a:lnTo>
                  <a:lnTo>
                    <a:pt x="253232" y="2326"/>
                  </a:lnTo>
                  <a:lnTo>
                    <a:pt x="252360" y="2994"/>
                  </a:lnTo>
                  <a:lnTo>
                    <a:pt x="251546" y="3662"/>
                  </a:lnTo>
                  <a:lnTo>
                    <a:pt x="250761" y="4389"/>
                  </a:lnTo>
                  <a:lnTo>
                    <a:pt x="250180" y="4970"/>
                  </a:lnTo>
                  <a:lnTo>
                    <a:pt x="249541" y="5493"/>
                  </a:lnTo>
                  <a:lnTo>
                    <a:pt x="248902" y="5987"/>
                  </a:lnTo>
                  <a:lnTo>
                    <a:pt x="248233" y="6452"/>
                  </a:lnTo>
                  <a:lnTo>
                    <a:pt x="247536" y="6888"/>
                  </a:lnTo>
                  <a:lnTo>
                    <a:pt x="246838" y="7295"/>
                  </a:lnTo>
                  <a:lnTo>
                    <a:pt x="246112" y="7673"/>
                  </a:lnTo>
                  <a:lnTo>
                    <a:pt x="245385" y="7992"/>
                  </a:lnTo>
                  <a:lnTo>
                    <a:pt x="245007" y="8196"/>
                  </a:lnTo>
                  <a:lnTo>
                    <a:pt x="244630" y="8341"/>
                  </a:lnTo>
                  <a:lnTo>
                    <a:pt x="244281" y="8457"/>
                  </a:lnTo>
                  <a:lnTo>
                    <a:pt x="243903" y="8515"/>
                  </a:lnTo>
                  <a:lnTo>
                    <a:pt x="243554" y="8574"/>
                  </a:lnTo>
                  <a:lnTo>
                    <a:pt x="243235" y="8603"/>
                  </a:lnTo>
                  <a:lnTo>
                    <a:pt x="242886" y="8603"/>
                  </a:lnTo>
                  <a:lnTo>
                    <a:pt x="242537" y="8574"/>
                  </a:lnTo>
                  <a:lnTo>
                    <a:pt x="241840" y="8515"/>
                  </a:lnTo>
                  <a:lnTo>
                    <a:pt x="241142" y="8457"/>
                  </a:lnTo>
                  <a:lnTo>
                    <a:pt x="240387" y="8399"/>
                  </a:lnTo>
                  <a:lnTo>
                    <a:pt x="239283" y="8399"/>
                  </a:lnTo>
                  <a:lnTo>
                    <a:pt x="238963" y="8428"/>
                  </a:lnTo>
                  <a:lnTo>
                    <a:pt x="238643" y="8486"/>
                  </a:lnTo>
                  <a:lnTo>
                    <a:pt x="238324" y="8574"/>
                  </a:lnTo>
                  <a:lnTo>
                    <a:pt x="238004" y="8690"/>
                  </a:lnTo>
                  <a:lnTo>
                    <a:pt x="237713" y="8806"/>
                  </a:lnTo>
                  <a:lnTo>
                    <a:pt x="237423" y="8980"/>
                  </a:lnTo>
                  <a:lnTo>
                    <a:pt x="237132" y="9155"/>
                  </a:lnTo>
                  <a:lnTo>
                    <a:pt x="236812" y="9300"/>
                  </a:lnTo>
                  <a:lnTo>
                    <a:pt x="236464" y="9387"/>
                  </a:lnTo>
                  <a:lnTo>
                    <a:pt x="236115" y="9416"/>
                  </a:lnTo>
                  <a:lnTo>
                    <a:pt x="235418" y="9416"/>
                  </a:lnTo>
                  <a:lnTo>
                    <a:pt x="235040" y="9329"/>
                  </a:lnTo>
                  <a:lnTo>
                    <a:pt x="234720" y="9242"/>
                  </a:lnTo>
                  <a:lnTo>
                    <a:pt x="234371" y="9126"/>
                  </a:lnTo>
                  <a:lnTo>
                    <a:pt x="233965" y="8864"/>
                  </a:lnTo>
                  <a:lnTo>
                    <a:pt x="233529" y="8574"/>
                  </a:lnTo>
                  <a:lnTo>
                    <a:pt x="233093" y="8283"/>
                  </a:lnTo>
                  <a:lnTo>
                    <a:pt x="232657" y="8021"/>
                  </a:lnTo>
                  <a:lnTo>
                    <a:pt x="232192" y="7789"/>
                  </a:lnTo>
                  <a:lnTo>
                    <a:pt x="231959" y="7702"/>
                  </a:lnTo>
                  <a:lnTo>
                    <a:pt x="231727" y="7644"/>
                  </a:lnTo>
                  <a:lnTo>
                    <a:pt x="231465" y="7615"/>
                  </a:lnTo>
                  <a:lnTo>
                    <a:pt x="231233" y="7615"/>
                  </a:lnTo>
                  <a:lnTo>
                    <a:pt x="230971" y="7644"/>
                  </a:lnTo>
                  <a:lnTo>
                    <a:pt x="230710" y="7702"/>
                  </a:lnTo>
                  <a:lnTo>
                    <a:pt x="230361" y="7876"/>
                  </a:lnTo>
                  <a:lnTo>
                    <a:pt x="230041" y="8079"/>
                  </a:lnTo>
                  <a:lnTo>
                    <a:pt x="229722" y="8283"/>
                  </a:lnTo>
                  <a:lnTo>
                    <a:pt x="229431" y="8515"/>
                  </a:lnTo>
                  <a:lnTo>
                    <a:pt x="228821" y="8980"/>
                  </a:lnTo>
                  <a:lnTo>
                    <a:pt x="228501" y="9184"/>
                  </a:lnTo>
                  <a:lnTo>
                    <a:pt x="228182" y="9387"/>
                  </a:lnTo>
                  <a:lnTo>
                    <a:pt x="227949" y="9503"/>
                  </a:lnTo>
                  <a:lnTo>
                    <a:pt x="227717" y="9591"/>
                  </a:lnTo>
                  <a:lnTo>
                    <a:pt x="227252" y="9707"/>
                  </a:lnTo>
                  <a:lnTo>
                    <a:pt x="226787" y="9794"/>
                  </a:lnTo>
                  <a:lnTo>
                    <a:pt x="226322" y="9881"/>
                  </a:lnTo>
                  <a:lnTo>
                    <a:pt x="226002" y="9997"/>
                  </a:lnTo>
                  <a:lnTo>
                    <a:pt x="225711" y="10143"/>
                  </a:lnTo>
                  <a:lnTo>
                    <a:pt x="225130" y="10462"/>
                  </a:lnTo>
                  <a:lnTo>
                    <a:pt x="224898" y="10608"/>
                  </a:lnTo>
                  <a:lnTo>
                    <a:pt x="224665" y="10695"/>
                  </a:lnTo>
                  <a:lnTo>
                    <a:pt x="224462" y="10782"/>
                  </a:lnTo>
                  <a:lnTo>
                    <a:pt x="224258" y="10840"/>
                  </a:lnTo>
                  <a:lnTo>
                    <a:pt x="223881" y="10869"/>
                  </a:lnTo>
                  <a:lnTo>
                    <a:pt x="223532" y="10898"/>
                  </a:lnTo>
                  <a:lnTo>
                    <a:pt x="223183" y="10869"/>
                  </a:lnTo>
                  <a:lnTo>
                    <a:pt x="222864" y="10898"/>
                  </a:lnTo>
                  <a:lnTo>
                    <a:pt x="222515" y="10956"/>
                  </a:lnTo>
                  <a:lnTo>
                    <a:pt x="222340" y="10985"/>
                  </a:lnTo>
                  <a:lnTo>
                    <a:pt x="222166" y="11073"/>
                  </a:lnTo>
                  <a:lnTo>
                    <a:pt x="221178" y="11857"/>
                  </a:lnTo>
                  <a:lnTo>
                    <a:pt x="220684" y="12206"/>
                  </a:lnTo>
                  <a:lnTo>
                    <a:pt x="220422" y="12351"/>
                  </a:lnTo>
                  <a:lnTo>
                    <a:pt x="220190" y="12468"/>
                  </a:lnTo>
                  <a:lnTo>
                    <a:pt x="219928" y="12555"/>
                  </a:lnTo>
                  <a:lnTo>
                    <a:pt x="219667" y="12613"/>
                  </a:lnTo>
                  <a:lnTo>
                    <a:pt x="219405" y="12642"/>
                  </a:lnTo>
                  <a:lnTo>
                    <a:pt x="219144" y="12584"/>
                  </a:lnTo>
                  <a:lnTo>
                    <a:pt x="218882" y="12526"/>
                  </a:lnTo>
                  <a:lnTo>
                    <a:pt x="218592" y="12380"/>
                  </a:lnTo>
                  <a:lnTo>
                    <a:pt x="218301" y="12177"/>
                  </a:lnTo>
                  <a:lnTo>
                    <a:pt x="218010" y="11915"/>
                  </a:lnTo>
                  <a:lnTo>
                    <a:pt x="217836" y="11712"/>
                  </a:lnTo>
                  <a:lnTo>
                    <a:pt x="217691" y="11509"/>
                  </a:lnTo>
                  <a:lnTo>
                    <a:pt x="217604" y="11247"/>
                  </a:lnTo>
                  <a:lnTo>
                    <a:pt x="217516" y="11015"/>
                  </a:lnTo>
                  <a:lnTo>
                    <a:pt x="217458" y="10753"/>
                  </a:lnTo>
                  <a:lnTo>
                    <a:pt x="217371" y="10521"/>
                  </a:lnTo>
                  <a:lnTo>
                    <a:pt x="217255" y="10259"/>
                  </a:lnTo>
                  <a:lnTo>
                    <a:pt x="217110" y="10056"/>
                  </a:lnTo>
                  <a:lnTo>
                    <a:pt x="216993" y="9910"/>
                  </a:lnTo>
                  <a:lnTo>
                    <a:pt x="216848" y="9765"/>
                  </a:lnTo>
                  <a:lnTo>
                    <a:pt x="216557" y="9562"/>
                  </a:lnTo>
                  <a:lnTo>
                    <a:pt x="216267" y="9387"/>
                  </a:lnTo>
                  <a:lnTo>
                    <a:pt x="215947" y="9300"/>
                  </a:lnTo>
                  <a:lnTo>
                    <a:pt x="215627" y="9242"/>
                  </a:lnTo>
                  <a:lnTo>
                    <a:pt x="215279" y="9184"/>
                  </a:lnTo>
                  <a:lnTo>
                    <a:pt x="214581" y="9097"/>
                  </a:lnTo>
                  <a:lnTo>
                    <a:pt x="214349" y="8980"/>
                  </a:lnTo>
                  <a:lnTo>
                    <a:pt x="214116" y="8806"/>
                  </a:lnTo>
                  <a:lnTo>
                    <a:pt x="213680" y="8486"/>
                  </a:lnTo>
                  <a:lnTo>
                    <a:pt x="213448" y="8341"/>
                  </a:lnTo>
                  <a:lnTo>
                    <a:pt x="213215" y="8225"/>
                  </a:lnTo>
                  <a:lnTo>
                    <a:pt x="212954" y="8167"/>
                  </a:lnTo>
                  <a:lnTo>
                    <a:pt x="212663" y="8167"/>
                  </a:lnTo>
                  <a:lnTo>
                    <a:pt x="212111" y="8254"/>
                  </a:lnTo>
                  <a:lnTo>
                    <a:pt x="211588" y="8341"/>
                  </a:lnTo>
                  <a:lnTo>
                    <a:pt x="210484" y="8399"/>
                  </a:lnTo>
                  <a:lnTo>
                    <a:pt x="209844" y="8515"/>
                  </a:lnTo>
                  <a:lnTo>
                    <a:pt x="209205" y="8544"/>
                  </a:lnTo>
                  <a:lnTo>
                    <a:pt x="208856" y="8544"/>
                  </a:lnTo>
                  <a:lnTo>
                    <a:pt x="208537" y="8515"/>
                  </a:lnTo>
                  <a:lnTo>
                    <a:pt x="208217" y="8457"/>
                  </a:lnTo>
                  <a:lnTo>
                    <a:pt x="207897" y="8399"/>
                  </a:lnTo>
                  <a:lnTo>
                    <a:pt x="207607" y="8283"/>
                  </a:lnTo>
                  <a:lnTo>
                    <a:pt x="207345" y="8167"/>
                  </a:lnTo>
                  <a:lnTo>
                    <a:pt x="207084" y="8021"/>
                  </a:lnTo>
                  <a:lnTo>
                    <a:pt x="206851" y="7818"/>
                  </a:lnTo>
                  <a:lnTo>
                    <a:pt x="206619" y="7615"/>
                  </a:lnTo>
                  <a:lnTo>
                    <a:pt x="206444" y="7353"/>
                  </a:lnTo>
                  <a:lnTo>
                    <a:pt x="206328" y="7062"/>
                  </a:lnTo>
                  <a:lnTo>
                    <a:pt x="206212" y="6714"/>
                  </a:lnTo>
                  <a:lnTo>
                    <a:pt x="206096" y="6481"/>
                  </a:lnTo>
                  <a:lnTo>
                    <a:pt x="205979" y="6220"/>
                  </a:lnTo>
                  <a:lnTo>
                    <a:pt x="205689" y="5755"/>
                  </a:lnTo>
                  <a:lnTo>
                    <a:pt x="205369" y="5290"/>
                  </a:lnTo>
                  <a:lnTo>
                    <a:pt x="205253" y="5057"/>
                  </a:lnTo>
                  <a:lnTo>
                    <a:pt x="205137" y="4825"/>
                  </a:lnTo>
                  <a:lnTo>
                    <a:pt x="204904" y="4156"/>
                  </a:lnTo>
                  <a:lnTo>
                    <a:pt x="204701" y="3517"/>
                  </a:lnTo>
                  <a:lnTo>
                    <a:pt x="204468" y="2878"/>
                  </a:lnTo>
                  <a:lnTo>
                    <a:pt x="204323" y="2587"/>
                  </a:lnTo>
                  <a:lnTo>
                    <a:pt x="204178" y="2267"/>
                  </a:lnTo>
                  <a:lnTo>
                    <a:pt x="204003" y="2006"/>
                  </a:lnTo>
                  <a:lnTo>
                    <a:pt x="203829" y="1802"/>
                  </a:lnTo>
                  <a:lnTo>
                    <a:pt x="203684" y="1599"/>
                  </a:lnTo>
                  <a:lnTo>
                    <a:pt x="203538" y="1454"/>
                  </a:lnTo>
                  <a:lnTo>
                    <a:pt x="203393" y="1338"/>
                  </a:lnTo>
                  <a:lnTo>
                    <a:pt x="203248" y="1250"/>
                  </a:lnTo>
                  <a:lnTo>
                    <a:pt x="203102" y="1192"/>
                  </a:lnTo>
                  <a:lnTo>
                    <a:pt x="202957" y="1163"/>
                  </a:lnTo>
                  <a:lnTo>
                    <a:pt x="202841" y="1163"/>
                  </a:lnTo>
                  <a:lnTo>
                    <a:pt x="202696" y="1192"/>
                  </a:lnTo>
                  <a:lnTo>
                    <a:pt x="202550" y="1221"/>
                  </a:lnTo>
                  <a:lnTo>
                    <a:pt x="202434" y="1279"/>
                  </a:lnTo>
                  <a:lnTo>
                    <a:pt x="202173" y="1454"/>
                  </a:lnTo>
                  <a:lnTo>
                    <a:pt x="201940" y="1657"/>
                  </a:lnTo>
                  <a:lnTo>
                    <a:pt x="201679" y="1919"/>
                  </a:lnTo>
                  <a:lnTo>
                    <a:pt x="201446" y="2209"/>
                  </a:lnTo>
                  <a:lnTo>
                    <a:pt x="200981" y="2761"/>
                  </a:lnTo>
                  <a:lnTo>
                    <a:pt x="200720" y="2994"/>
                  </a:lnTo>
                  <a:lnTo>
                    <a:pt x="200487" y="3197"/>
                  </a:lnTo>
                  <a:lnTo>
                    <a:pt x="200226" y="3343"/>
                  </a:lnTo>
                  <a:lnTo>
                    <a:pt x="200080" y="3401"/>
                  </a:lnTo>
                  <a:lnTo>
                    <a:pt x="199964" y="3401"/>
                  </a:lnTo>
                  <a:lnTo>
                    <a:pt x="199819" y="3343"/>
                  </a:lnTo>
                  <a:lnTo>
                    <a:pt x="199702" y="3256"/>
                  </a:lnTo>
                  <a:lnTo>
                    <a:pt x="199470" y="3081"/>
                  </a:lnTo>
                  <a:lnTo>
                    <a:pt x="199005" y="2645"/>
                  </a:lnTo>
                  <a:lnTo>
                    <a:pt x="198773" y="2442"/>
                  </a:lnTo>
                  <a:lnTo>
                    <a:pt x="198656" y="2384"/>
                  </a:lnTo>
                  <a:lnTo>
                    <a:pt x="198540" y="2297"/>
                  </a:lnTo>
                  <a:lnTo>
                    <a:pt x="198395" y="2267"/>
                  </a:lnTo>
                  <a:lnTo>
                    <a:pt x="198249" y="2238"/>
                  </a:lnTo>
                  <a:lnTo>
                    <a:pt x="198075" y="2238"/>
                  </a:lnTo>
                  <a:lnTo>
                    <a:pt x="197930" y="2267"/>
                  </a:lnTo>
                  <a:lnTo>
                    <a:pt x="197668" y="2384"/>
                  </a:lnTo>
                  <a:lnTo>
                    <a:pt x="197436" y="2558"/>
                  </a:lnTo>
                  <a:lnTo>
                    <a:pt x="197203" y="2703"/>
                  </a:lnTo>
                  <a:lnTo>
                    <a:pt x="197000" y="2907"/>
                  </a:lnTo>
                  <a:lnTo>
                    <a:pt x="196825" y="3081"/>
                  </a:lnTo>
                  <a:lnTo>
                    <a:pt x="196622" y="3314"/>
                  </a:lnTo>
                  <a:lnTo>
                    <a:pt x="196302" y="3779"/>
                  </a:lnTo>
                  <a:lnTo>
                    <a:pt x="196012" y="4244"/>
                  </a:lnTo>
                  <a:lnTo>
                    <a:pt x="195721" y="4767"/>
                  </a:lnTo>
                  <a:lnTo>
                    <a:pt x="195460" y="5261"/>
                  </a:lnTo>
                  <a:lnTo>
                    <a:pt x="195169" y="5726"/>
                  </a:lnTo>
                  <a:lnTo>
                    <a:pt x="194995" y="6045"/>
                  </a:lnTo>
                  <a:lnTo>
                    <a:pt x="194849" y="6278"/>
                  </a:lnTo>
                  <a:lnTo>
                    <a:pt x="194646" y="6452"/>
                  </a:lnTo>
                  <a:lnTo>
                    <a:pt x="194472" y="6597"/>
                  </a:lnTo>
                  <a:lnTo>
                    <a:pt x="194239" y="6685"/>
                  </a:lnTo>
                  <a:lnTo>
                    <a:pt x="193978" y="6743"/>
                  </a:lnTo>
                  <a:lnTo>
                    <a:pt x="193338" y="6743"/>
                  </a:lnTo>
                  <a:lnTo>
                    <a:pt x="193019" y="6801"/>
                  </a:lnTo>
                  <a:lnTo>
                    <a:pt x="192757" y="6859"/>
                  </a:lnTo>
                  <a:lnTo>
                    <a:pt x="192495" y="6859"/>
                  </a:lnTo>
                  <a:lnTo>
                    <a:pt x="192292" y="6830"/>
                  </a:lnTo>
                  <a:lnTo>
                    <a:pt x="192089" y="6801"/>
                  </a:lnTo>
                  <a:lnTo>
                    <a:pt x="191914" y="6772"/>
                  </a:lnTo>
                  <a:lnTo>
                    <a:pt x="191566" y="6656"/>
                  </a:lnTo>
                  <a:lnTo>
                    <a:pt x="191275" y="6510"/>
                  </a:lnTo>
                  <a:lnTo>
                    <a:pt x="190926" y="6365"/>
                  </a:lnTo>
                  <a:lnTo>
                    <a:pt x="190548" y="6249"/>
                  </a:lnTo>
                  <a:lnTo>
                    <a:pt x="190316" y="6220"/>
                  </a:lnTo>
                  <a:lnTo>
                    <a:pt x="190054" y="6191"/>
                  </a:lnTo>
                  <a:lnTo>
                    <a:pt x="189706" y="6249"/>
                  </a:lnTo>
                  <a:lnTo>
                    <a:pt x="189386" y="6365"/>
                  </a:lnTo>
                  <a:lnTo>
                    <a:pt x="189066" y="6481"/>
                  </a:lnTo>
                  <a:lnTo>
                    <a:pt x="188776" y="6656"/>
                  </a:lnTo>
                  <a:lnTo>
                    <a:pt x="188165" y="7004"/>
                  </a:lnTo>
                  <a:lnTo>
                    <a:pt x="187846" y="7179"/>
                  </a:lnTo>
                  <a:lnTo>
                    <a:pt x="187526" y="7324"/>
                  </a:lnTo>
                  <a:lnTo>
                    <a:pt x="187177" y="7411"/>
                  </a:lnTo>
                  <a:lnTo>
                    <a:pt x="186829" y="7469"/>
                  </a:lnTo>
                  <a:lnTo>
                    <a:pt x="186451" y="7527"/>
                  </a:lnTo>
                  <a:lnTo>
                    <a:pt x="186102" y="7556"/>
                  </a:lnTo>
                  <a:lnTo>
                    <a:pt x="185376" y="7556"/>
                  </a:lnTo>
                  <a:lnTo>
                    <a:pt x="185027" y="7498"/>
                  </a:lnTo>
                  <a:lnTo>
                    <a:pt x="184649" y="7440"/>
                  </a:lnTo>
                  <a:lnTo>
                    <a:pt x="184388" y="7411"/>
                  </a:lnTo>
                  <a:lnTo>
                    <a:pt x="184097" y="7411"/>
                  </a:lnTo>
                  <a:lnTo>
                    <a:pt x="183516" y="7469"/>
                  </a:lnTo>
                  <a:lnTo>
                    <a:pt x="182964" y="7585"/>
                  </a:lnTo>
                  <a:lnTo>
                    <a:pt x="182382" y="7731"/>
                  </a:lnTo>
                  <a:lnTo>
                    <a:pt x="181772" y="7963"/>
                  </a:lnTo>
                  <a:lnTo>
                    <a:pt x="181133" y="8196"/>
                  </a:lnTo>
                  <a:lnTo>
                    <a:pt x="180813" y="8283"/>
                  </a:lnTo>
                  <a:lnTo>
                    <a:pt x="180465" y="8341"/>
                  </a:lnTo>
                  <a:lnTo>
                    <a:pt x="180145" y="8370"/>
                  </a:lnTo>
                  <a:lnTo>
                    <a:pt x="179506" y="8370"/>
                  </a:lnTo>
                  <a:lnTo>
                    <a:pt x="179186" y="8399"/>
                  </a:lnTo>
                  <a:lnTo>
                    <a:pt x="178605" y="8428"/>
                  </a:lnTo>
                  <a:lnTo>
                    <a:pt x="178285" y="8457"/>
                  </a:lnTo>
                  <a:lnTo>
                    <a:pt x="177994" y="8428"/>
                  </a:lnTo>
                  <a:lnTo>
                    <a:pt x="177704" y="8399"/>
                  </a:lnTo>
                  <a:lnTo>
                    <a:pt x="177413" y="8341"/>
                  </a:lnTo>
                  <a:lnTo>
                    <a:pt x="177239" y="8283"/>
                  </a:lnTo>
                  <a:lnTo>
                    <a:pt x="177094" y="8196"/>
                  </a:lnTo>
                  <a:lnTo>
                    <a:pt x="176774" y="7963"/>
                  </a:lnTo>
                  <a:lnTo>
                    <a:pt x="176629" y="7876"/>
                  </a:lnTo>
                  <a:lnTo>
                    <a:pt x="176483" y="7818"/>
                  </a:lnTo>
                  <a:lnTo>
                    <a:pt x="176309" y="7818"/>
                  </a:lnTo>
                  <a:lnTo>
                    <a:pt x="176193" y="7847"/>
                  </a:lnTo>
                  <a:lnTo>
                    <a:pt x="176105" y="7905"/>
                  </a:lnTo>
                  <a:lnTo>
                    <a:pt x="175786" y="8050"/>
                  </a:lnTo>
                  <a:lnTo>
                    <a:pt x="175611" y="8109"/>
                  </a:lnTo>
                  <a:lnTo>
                    <a:pt x="175408" y="8109"/>
                  </a:lnTo>
                  <a:lnTo>
                    <a:pt x="175292" y="8050"/>
                  </a:lnTo>
                  <a:lnTo>
                    <a:pt x="175205" y="7992"/>
                  </a:lnTo>
                  <a:lnTo>
                    <a:pt x="175030" y="7760"/>
                  </a:lnTo>
                  <a:lnTo>
                    <a:pt x="174740" y="7266"/>
                  </a:lnTo>
                  <a:lnTo>
                    <a:pt x="174565" y="7062"/>
                  </a:lnTo>
                  <a:lnTo>
                    <a:pt x="174478" y="6975"/>
                  </a:lnTo>
                  <a:lnTo>
                    <a:pt x="174362" y="6888"/>
                  </a:lnTo>
                  <a:lnTo>
                    <a:pt x="174246" y="6859"/>
                  </a:lnTo>
                  <a:lnTo>
                    <a:pt x="174129" y="6830"/>
                  </a:lnTo>
                  <a:lnTo>
                    <a:pt x="173984" y="6859"/>
                  </a:lnTo>
                  <a:lnTo>
                    <a:pt x="173839" y="6888"/>
                  </a:lnTo>
                  <a:lnTo>
                    <a:pt x="173606" y="7091"/>
                  </a:lnTo>
                  <a:lnTo>
                    <a:pt x="173403" y="7324"/>
                  </a:lnTo>
                  <a:lnTo>
                    <a:pt x="173258" y="7527"/>
                  </a:lnTo>
                  <a:lnTo>
                    <a:pt x="173141" y="7731"/>
                  </a:lnTo>
                  <a:lnTo>
                    <a:pt x="172938" y="8138"/>
                  </a:lnTo>
                  <a:lnTo>
                    <a:pt x="172734" y="8574"/>
                  </a:lnTo>
                  <a:lnTo>
                    <a:pt x="172589" y="8777"/>
                  </a:lnTo>
                  <a:lnTo>
                    <a:pt x="172415" y="8980"/>
                  </a:lnTo>
                  <a:lnTo>
                    <a:pt x="172211" y="9213"/>
                  </a:lnTo>
                  <a:lnTo>
                    <a:pt x="171950" y="9416"/>
                  </a:lnTo>
                  <a:lnTo>
                    <a:pt x="171630" y="9649"/>
                  </a:lnTo>
                  <a:lnTo>
                    <a:pt x="171252" y="9881"/>
                  </a:lnTo>
                  <a:lnTo>
                    <a:pt x="170758" y="10085"/>
                  </a:lnTo>
                  <a:lnTo>
                    <a:pt x="170206" y="10317"/>
                  </a:lnTo>
                  <a:lnTo>
                    <a:pt x="169887" y="10404"/>
                  </a:lnTo>
                  <a:lnTo>
                    <a:pt x="169596" y="10404"/>
                  </a:lnTo>
                  <a:lnTo>
                    <a:pt x="169363" y="10346"/>
                  </a:lnTo>
                  <a:lnTo>
                    <a:pt x="169131" y="10259"/>
                  </a:lnTo>
                  <a:lnTo>
                    <a:pt x="168957" y="10114"/>
                  </a:lnTo>
                  <a:lnTo>
                    <a:pt x="168811" y="9910"/>
                  </a:lnTo>
                  <a:lnTo>
                    <a:pt x="168666" y="9707"/>
                  </a:lnTo>
                  <a:lnTo>
                    <a:pt x="168550" y="9503"/>
                  </a:lnTo>
                  <a:lnTo>
                    <a:pt x="168317" y="9038"/>
                  </a:lnTo>
                  <a:lnTo>
                    <a:pt x="168172" y="8835"/>
                  </a:lnTo>
                  <a:lnTo>
                    <a:pt x="168056" y="8632"/>
                  </a:lnTo>
                  <a:lnTo>
                    <a:pt x="167910" y="8486"/>
                  </a:lnTo>
                  <a:lnTo>
                    <a:pt x="167765" y="8370"/>
                  </a:lnTo>
                  <a:lnTo>
                    <a:pt x="167562" y="8283"/>
                  </a:lnTo>
                  <a:lnTo>
                    <a:pt x="167358" y="8283"/>
                  </a:lnTo>
                  <a:lnTo>
                    <a:pt x="166835" y="8603"/>
                  </a:lnTo>
                  <a:lnTo>
                    <a:pt x="166632" y="8719"/>
                  </a:lnTo>
                  <a:lnTo>
                    <a:pt x="166457" y="8777"/>
                  </a:lnTo>
                  <a:lnTo>
                    <a:pt x="166283" y="8835"/>
                  </a:lnTo>
                  <a:lnTo>
                    <a:pt x="166022" y="8835"/>
                  </a:lnTo>
                  <a:lnTo>
                    <a:pt x="165876" y="8777"/>
                  </a:lnTo>
                  <a:lnTo>
                    <a:pt x="165644" y="8661"/>
                  </a:lnTo>
                  <a:lnTo>
                    <a:pt x="165353" y="8515"/>
                  </a:lnTo>
                  <a:lnTo>
                    <a:pt x="165004" y="8312"/>
                  </a:lnTo>
                  <a:lnTo>
                    <a:pt x="164772" y="8225"/>
                  </a:lnTo>
                  <a:lnTo>
                    <a:pt x="164539" y="8138"/>
                  </a:lnTo>
                  <a:lnTo>
                    <a:pt x="164191" y="8138"/>
                  </a:lnTo>
                  <a:lnTo>
                    <a:pt x="163842" y="8167"/>
                  </a:lnTo>
                  <a:lnTo>
                    <a:pt x="163522" y="8196"/>
                  </a:lnTo>
                  <a:lnTo>
                    <a:pt x="163348" y="8196"/>
                  </a:lnTo>
                  <a:lnTo>
                    <a:pt x="163174" y="8167"/>
                  </a:lnTo>
                  <a:lnTo>
                    <a:pt x="162796" y="8021"/>
                  </a:lnTo>
                  <a:lnTo>
                    <a:pt x="162418" y="7847"/>
                  </a:lnTo>
                  <a:lnTo>
                    <a:pt x="162069" y="7702"/>
                  </a:lnTo>
                  <a:lnTo>
                    <a:pt x="161721" y="7556"/>
                  </a:lnTo>
                  <a:lnTo>
                    <a:pt x="161517" y="7527"/>
                  </a:lnTo>
                  <a:lnTo>
                    <a:pt x="161343" y="7498"/>
                  </a:lnTo>
                  <a:lnTo>
                    <a:pt x="160994" y="7498"/>
                  </a:lnTo>
                  <a:lnTo>
                    <a:pt x="160820" y="7556"/>
                  </a:lnTo>
                  <a:lnTo>
                    <a:pt x="160616" y="7615"/>
                  </a:lnTo>
                  <a:lnTo>
                    <a:pt x="160442" y="7731"/>
                  </a:lnTo>
                  <a:lnTo>
                    <a:pt x="160239" y="7876"/>
                  </a:lnTo>
                  <a:lnTo>
                    <a:pt x="159977" y="7934"/>
                  </a:lnTo>
                  <a:lnTo>
                    <a:pt x="159745" y="7934"/>
                  </a:lnTo>
                  <a:lnTo>
                    <a:pt x="159367" y="7876"/>
                  </a:lnTo>
                  <a:lnTo>
                    <a:pt x="159134" y="7876"/>
                  </a:lnTo>
                  <a:lnTo>
                    <a:pt x="158902" y="7934"/>
                  </a:lnTo>
                  <a:lnTo>
                    <a:pt x="158756" y="8021"/>
                  </a:lnTo>
                  <a:lnTo>
                    <a:pt x="158611" y="8109"/>
                  </a:lnTo>
                  <a:lnTo>
                    <a:pt x="158262" y="8370"/>
                  </a:lnTo>
                  <a:lnTo>
                    <a:pt x="157856" y="8748"/>
                  </a:lnTo>
                  <a:lnTo>
                    <a:pt x="157507" y="9038"/>
                  </a:lnTo>
                  <a:lnTo>
                    <a:pt x="157333" y="9155"/>
                  </a:lnTo>
                  <a:lnTo>
                    <a:pt x="157158" y="9242"/>
                  </a:lnTo>
                  <a:lnTo>
                    <a:pt x="157013" y="9329"/>
                  </a:lnTo>
                  <a:lnTo>
                    <a:pt x="156868" y="9358"/>
                  </a:lnTo>
                  <a:lnTo>
                    <a:pt x="156693" y="9387"/>
                  </a:lnTo>
                  <a:lnTo>
                    <a:pt x="156548" y="9358"/>
                  </a:lnTo>
                  <a:lnTo>
                    <a:pt x="156374" y="9329"/>
                  </a:lnTo>
                  <a:lnTo>
                    <a:pt x="156199" y="9242"/>
                  </a:lnTo>
                  <a:lnTo>
                    <a:pt x="155996" y="9126"/>
                  </a:lnTo>
                  <a:lnTo>
                    <a:pt x="155792" y="9009"/>
                  </a:lnTo>
                  <a:lnTo>
                    <a:pt x="155327" y="8632"/>
                  </a:lnTo>
                  <a:lnTo>
                    <a:pt x="155066" y="8457"/>
                  </a:lnTo>
                  <a:lnTo>
                    <a:pt x="154804" y="8225"/>
                  </a:lnTo>
                  <a:lnTo>
                    <a:pt x="154310" y="7760"/>
                  </a:lnTo>
                  <a:lnTo>
                    <a:pt x="154049" y="7527"/>
                  </a:lnTo>
                  <a:lnTo>
                    <a:pt x="153787" y="7353"/>
                  </a:lnTo>
                  <a:lnTo>
                    <a:pt x="153642" y="7295"/>
                  </a:lnTo>
                  <a:lnTo>
                    <a:pt x="153467" y="7266"/>
                  </a:lnTo>
                  <a:lnTo>
                    <a:pt x="153322" y="7237"/>
                  </a:lnTo>
                  <a:lnTo>
                    <a:pt x="152944" y="7237"/>
                  </a:lnTo>
                  <a:lnTo>
                    <a:pt x="152770" y="7295"/>
                  </a:lnTo>
                  <a:lnTo>
                    <a:pt x="152625" y="7353"/>
                  </a:lnTo>
                  <a:lnTo>
                    <a:pt x="152479" y="7440"/>
                  </a:lnTo>
                  <a:lnTo>
                    <a:pt x="152334" y="7527"/>
                  </a:lnTo>
                  <a:lnTo>
                    <a:pt x="152218" y="7644"/>
                  </a:lnTo>
                  <a:lnTo>
                    <a:pt x="151985" y="7905"/>
                  </a:lnTo>
                  <a:lnTo>
                    <a:pt x="151753" y="8196"/>
                  </a:lnTo>
                  <a:lnTo>
                    <a:pt x="151520" y="8457"/>
                  </a:lnTo>
                  <a:lnTo>
                    <a:pt x="151404" y="8574"/>
                  </a:lnTo>
                  <a:lnTo>
                    <a:pt x="151259" y="8690"/>
                  </a:lnTo>
                  <a:lnTo>
                    <a:pt x="151114" y="8777"/>
                  </a:lnTo>
                  <a:lnTo>
                    <a:pt x="150968" y="8835"/>
                  </a:lnTo>
                  <a:lnTo>
                    <a:pt x="150823" y="8835"/>
                  </a:lnTo>
                  <a:lnTo>
                    <a:pt x="150707" y="8806"/>
                  </a:lnTo>
                  <a:lnTo>
                    <a:pt x="150503" y="8690"/>
                  </a:lnTo>
                  <a:lnTo>
                    <a:pt x="150271" y="8544"/>
                  </a:lnTo>
                  <a:lnTo>
                    <a:pt x="150155" y="8486"/>
                  </a:lnTo>
                  <a:lnTo>
                    <a:pt x="150038" y="8457"/>
                  </a:lnTo>
                  <a:lnTo>
                    <a:pt x="149777" y="8370"/>
                  </a:lnTo>
                  <a:lnTo>
                    <a:pt x="149486" y="8341"/>
                  </a:lnTo>
                  <a:lnTo>
                    <a:pt x="148643" y="8341"/>
                  </a:lnTo>
                  <a:lnTo>
                    <a:pt x="148353" y="8312"/>
                  </a:lnTo>
                  <a:lnTo>
                    <a:pt x="148091" y="8225"/>
                  </a:lnTo>
                  <a:lnTo>
                    <a:pt x="147830" y="8079"/>
                  </a:lnTo>
                  <a:lnTo>
                    <a:pt x="147132" y="7527"/>
                  </a:lnTo>
                  <a:lnTo>
                    <a:pt x="146871" y="7324"/>
                  </a:lnTo>
                  <a:lnTo>
                    <a:pt x="146638" y="7208"/>
                  </a:lnTo>
                  <a:lnTo>
                    <a:pt x="146377" y="7091"/>
                  </a:lnTo>
                  <a:lnTo>
                    <a:pt x="146086" y="7004"/>
                  </a:lnTo>
                  <a:lnTo>
                    <a:pt x="145185" y="6801"/>
                  </a:lnTo>
                  <a:lnTo>
                    <a:pt x="144982" y="6685"/>
                  </a:lnTo>
                  <a:lnTo>
                    <a:pt x="144778" y="6597"/>
                  </a:lnTo>
                  <a:lnTo>
                    <a:pt x="144372" y="6336"/>
                  </a:lnTo>
                  <a:lnTo>
                    <a:pt x="144372" y="6510"/>
                  </a:lnTo>
                  <a:lnTo>
                    <a:pt x="143994" y="6481"/>
                  </a:lnTo>
                  <a:lnTo>
                    <a:pt x="143587" y="6481"/>
                  </a:lnTo>
                  <a:lnTo>
                    <a:pt x="143180" y="6539"/>
                  </a:lnTo>
                  <a:lnTo>
                    <a:pt x="142802" y="6597"/>
                  </a:lnTo>
                  <a:lnTo>
                    <a:pt x="142134" y="6597"/>
                  </a:lnTo>
                  <a:lnTo>
                    <a:pt x="141495" y="6568"/>
                  </a:lnTo>
                  <a:lnTo>
                    <a:pt x="140855" y="6452"/>
                  </a:lnTo>
                  <a:lnTo>
                    <a:pt x="140216" y="6307"/>
                  </a:lnTo>
                  <a:lnTo>
                    <a:pt x="139025" y="5900"/>
                  </a:lnTo>
                  <a:lnTo>
                    <a:pt x="138414" y="5726"/>
                  </a:lnTo>
                  <a:lnTo>
                    <a:pt x="138095" y="5697"/>
                  </a:lnTo>
                  <a:lnTo>
                    <a:pt x="137775" y="5638"/>
                  </a:lnTo>
                  <a:lnTo>
                    <a:pt x="137019" y="5697"/>
                  </a:lnTo>
                  <a:lnTo>
                    <a:pt x="136264" y="5755"/>
                  </a:lnTo>
                  <a:lnTo>
                    <a:pt x="135508" y="5842"/>
                  </a:lnTo>
                  <a:lnTo>
                    <a:pt x="134753" y="5929"/>
                  </a:lnTo>
                  <a:lnTo>
                    <a:pt x="133997" y="5958"/>
                  </a:lnTo>
                  <a:lnTo>
                    <a:pt x="133648" y="5958"/>
                  </a:lnTo>
                  <a:lnTo>
                    <a:pt x="133271" y="5929"/>
                  </a:lnTo>
                  <a:lnTo>
                    <a:pt x="132893" y="5871"/>
                  </a:lnTo>
                  <a:lnTo>
                    <a:pt x="132515" y="5784"/>
                  </a:lnTo>
                  <a:lnTo>
                    <a:pt x="132166" y="5697"/>
                  </a:lnTo>
                  <a:lnTo>
                    <a:pt x="131789" y="5551"/>
                  </a:lnTo>
                  <a:lnTo>
                    <a:pt x="131207" y="5261"/>
                  </a:lnTo>
                  <a:lnTo>
                    <a:pt x="130597" y="4970"/>
                  </a:lnTo>
                  <a:lnTo>
                    <a:pt x="130016" y="4709"/>
                  </a:lnTo>
                  <a:lnTo>
                    <a:pt x="129696" y="4592"/>
                  </a:lnTo>
                  <a:lnTo>
                    <a:pt x="129376" y="4505"/>
                  </a:lnTo>
                  <a:lnTo>
                    <a:pt x="128447" y="4389"/>
                  </a:lnTo>
                  <a:lnTo>
                    <a:pt x="127488" y="4244"/>
                  </a:lnTo>
                  <a:lnTo>
                    <a:pt x="127023" y="4156"/>
                  </a:lnTo>
                  <a:lnTo>
                    <a:pt x="126558" y="4069"/>
                  </a:lnTo>
                  <a:lnTo>
                    <a:pt x="126122" y="3953"/>
                  </a:lnTo>
                  <a:lnTo>
                    <a:pt x="125657" y="3779"/>
                  </a:lnTo>
                  <a:lnTo>
                    <a:pt x="125308" y="3633"/>
                  </a:lnTo>
                  <a:lnTo>
                    <a:pt x="124930" y="3430"/>
                  </a:lnTo>
                  <a:lnTo>
                    <a:pt x="124262" y="3052"/>
                  </a:lnTo>
                  <a:lnTo>
                    <a:pt x="123623" y="2674"/>
                  </a:lnTo>
                  <a:lnTo>
                    <a:pt x="122983" y="2326"/>
                  </a:lnTo>
                  <a:lnTo>
                    <a:pt x="122664" y="2180"/>
                  </a:lnTo>
                  <a:lnTo>
                    <a:pt x="122315" y="2064"/>
                  </a:lnTo>
                  <a:lnTo>
                    <a:pt x="121966" y="1948"/>
                  </a:lnTo>
                  <a:lnTo>
                    <a:pt x="121617" y="1861"/>
                  </a:lnTo>
                  <a:lnTo>
                    <a:pt x="121240" y="1832"/>
                  </a:lnTo>
                  <a:lnTo>
                    <a:pt x="120833" y="1832"/>
                  </a:lnTo>
                  <a:lnTo>
                    <a:pt x="120397" y="1861"/>
                  </a:lnTo>
                  <a:lnTo>
                    <a:pt x="119932" y="1977"/>
                  </a:lnTo>
                  <a:lnTo>
                    <a:pt x="119409" y="2064"/>
                  </a:lnTo>
                  <a:lnTo>
                    <a:pt x="118886" y="2209"/>
                  </a:lnTo>
                  <a:lnTo>
                    <a:pt x="118392" y="2384"/>
                  </a:lnTo>
                  <a:lnTo>
                    <a:pt x="117898" y="2558"/>
                  </a:lnTo>
                  <a:lnTo>
                    <a:pt x="117404" y="2761"/>
                  </a:lnTo>
                  <a:lnTo>
                    <a:pt x="116910" y="2994"/>
                  </a:lnTo>
                  <a:lnTo>
                    <a:pt x="116445" y="3226"/>
                  </a:lnTo>
                  <a:lnTo>
                    <a:pt x="115980" y="3488"/>
                  </a:lnTo>
                  <a:lnTo>
                    <a:pt x="115079" y="4069"/>
                  </a:lnTo>
                  <a:lnTo>
                    <a:pt x="114207" y="4679"/>
                  </a:lnTo>
                  <a:lnTo>
                    <a:pt x="113393" y="5348"/>
                  </a:lnTo>
                  <a:lnTo>
                    <a:pt x="112580" y="6016"/>
                  </a:lnTo>
                  <a:lnTo>
                    <a:pt x="111998" y="6568"/>
                  </a:lnTo>
                  <a:lnTo>
                    <a:pt x="111388" y="7091"/>
                  </a:lnTo>
                  <a:lnTo>
                    <a:pt x="110749" y="7556"/>
                  </a:lnTo>
                  <a:lnTo>
                    <a:pt x="110080" y="7992"/>
                  </a:lnTo>
                  <a:lnTo>
                    <a:pt x="109383" y="8399"/>
                  </a:lnTo>
                  <a:lnTo>
                    <a:pt x="108686" y="8777"/>
                  </a:lnTo>
                  <a:lnTo>
                    <a:pt x="107959" y="9155"/>
                  </a:lnTo>
                  <a:lnTo>
                    <a:pt x="107203" y="9474"/>
                  </a:lnTo>
                  <a:lnTo>
                    <a:pt x="106826" y="9649"/>
                  </a:lnTo>
                  <a:lnTo>
                    <a:pt x="106477" y="9794"/>
                  </a:lnTo>
                  <a:lnTo>
                    <a:pt x="106099" y="9910"/>
                  </a:lnTo>
                  <a:lnTo>
                    <a:pt x="105750" y="9968"/>
                  </a:lnTo>
                  <a:lnTo>
                    <a:pt x="105402" y="10027"/>
                  </a:lnTo>
                  <a:lnTo>
                    <a:pt x="104385" y="10027"/>
                  </a:lnTo>
                  <a:lnTo>
                    <a:pt x="103687" y="9968"/>
                  </a:lnTo>
                  <a:lnTo>
                    <a:pt x="102961" y="9910"/>
                  </a:lnTo>
                  <a:lnTo>
                    <a:pt x="102234" y="9852"/>
                  </a:lnTo>
                  <a:lnTo>
                    <a:pt x="101130" y="9852"/>
                  </a:lnTo>
                  <a:lnTo>
                    <a:pt x="100810" y="9881"/>
                  </a:lnTo>
                  <a:lnTo>
                    <a:pt x="100461" y="9939"/>
                  </a:lnTo>
                  <a:lnTo>
                    <a:pt x="100171" y="10027"/>
                  </a:lnTo>
                  <a:lnTo>
                    <a:pt x="99851" y="10114"/>
                  </a:lnTo>
                  <a:lnTo>
                    <a:pt x="99561" y="10230"/>
                  </a:lnTo>
                  <a:lnTo>
                    <a:pt x="99270" y="10404"/>
                  </a:lnTo>
                  <a:lnTo>
                    <a:pt x="98979" y="10579"/>
                  </a:lnTo>
                  <a:lnTo>
                    <a:pt x="98660" y="10695"/>
                  </a:lnTo>
                  <a:lnTo>
                    <a:pt x="98311" y="10782"/>
                  </a:lnTo>
                  <a:lnTo>
                    <a:pt x="97962" y="10811"/>
                  </a:lnTo>
                  <a:lnTo>
                    <a:pt x="97614" y="10840"/>
                  </a:lnTo>
                  <a:lnTo>
                    <a:pt x="97236" y="10811"/>
                  </a:lnTo>
                  <a:lnTo>
                    <a:pt x="96887" y="10753"/>
                  </a:lnTo>
                  <a:lnTo>
                    <a:pt x="96567" y="10666"/>
                  </a:lnTo>
                  <a:lnTo>
                    <a:pt x="96219" y="10521"/>
                  </a:lnTo>
                  <a:lnTo>
                    <a:pt x="95783" y="10288"/>
                  </a:lnTo>
                  <a:lnTo>
                    <a:pt x="95376" y="10027"/>
                  </a:lnTo>
                  <a:lnTo>
                    <a:pt x="94940" y="9736"/>
                  </a:lnTo>
                  <a:lnTo>
                    <a:pt x="94504" y="9474"/>
                  </a:lnTo>
                  <a:lnTo>
                    <a:pt x="94039" y="9271"/>
                  </a:lnTo>
                  <a:lnTo>
                    <a:pt x="93807" y="9184"/>
                  </a:lnTo>
                  <a:lnTo>
                    <a:pt x="93574" y="9126"/>
                  </a:lnTo>
                  <a:lnTo>
                    <a:pt x="93313" y="9097"/>
                  </a:lnTo>
                  <a:lnTo>
                    <a:pt x="93080" y="9097"/>
                  </a:lnTo>
                  <a:lnTo>
                    <a:pt x="92819" y="9126"/>
                  </a:lnTo>
                  <a:lnTo>
                    <a:pt x="92557" y="9184"/>
                  </a:lnTo>
                  <a:lnTo>
                    <a:pt x="92208" y="9358"/>
                  </a:lnTo>
                  <a:lnTo>
                    <a:pt x="91889" y="9532"/>
                  </a:lnTo>
                  <a:lnTo>
                    <a:pt x="91278" y="9968"/>
                  </a:lnTo>
                  <a:lnTo>
                    <a:pt x="90668" y="10404"/>
                  </a:lnTo>
                  <a:lnTo>
                    <a:pt x="90348" y="10608"/>
                  </a:lnTo>
                  <a:lnTo>
                    <a:pt x="90000" y="10782"/>
                  </a:lnTo>
                  <a:lnTo>
                    <a:pt x="89796" y="10898"/>
                  </a:lnTo>
                  <a:lnTo>
                    <a:pt x="89564" y="10985"/>
                  </a:lnTo>
                  <a:lnTo>
                    <a:pt x="89099" y="11102"/>
                  </a:lnTo>
                  <a:lnTo>
                    <a:pt x="88634" y="11160"/>
                  </a:lnTo>
                  <a:lnTo>
                    <a:pt x="88140" y="11276"/>
                  </a:lnTo>
                  <a:lnTo>
                    <a:pt x="87849" y="11392"/>
                  </a:lnTo>
                  <a:lnTo>
                    <a:pt x="87559" y="11509"/>
                  </a:lnTo>
                  <a:lnTo>
                    <a:pt x="86978" y="11828"/>
                  </a:lnTo>
                  <a:lnTo>
                    <a:pt x="86745" y="11944"/>
                  </a:lnTo>
                  <a:lnTo>
                    <a:pt x="86513" y="12032"/>
                  </a:lnTo>
                  <a:lnTo>
                    <a:pt x="86309" y="12119"/>
                  </a:lnTo>
                  <a:lnTo>
                    <a:pt x="86106" y="12177"/>
                  </a:lnTo>
                  <a:lnTo>
                    <a:pt x="85728" y="12206"/>
                  </a:lnTo>
                  <a:lnTo>
                    <a:pt x="85379" y="12235"/>
                  </a:lnTo>
                  <a:lnTo>
                    <a:pt x="85030" y="12206"/>
                  </a:lnTo>
                  <a:lnTo>
                    <a:pt x="84711" y="12235"/>
                  </a:lnTo>
                  <a:lnTo>
                    <a:pt x="84362" y="12264"/>
                  </a:lnTo>
                  <a:lnTo>
                    <a:pt x="84188" y="12322"/>
                  </a:lnTo>
                  <a:lnTo>
                    <a:pt x="84013" y="12409"/>
                  </a:lnTo>
                  <a:lnTo>
                    <a:pt x="83025" y="13136"/>
                  </a:lnTo>
                  <a:lnTo>
                    <a:pt x="82531" y="13485"/>
                  </a:lnTo>
                  <a:lnTo>
                    <a:pt x="82270" y="13601"/>
                  </a:lnTo>
                  <a:lnTo>
                    <a:pt x="82037" y="13717"/>
                  </a:lnTo>
                  <a:lnTo>
                    <a:pt x="81776" y="13804"/>
                  </a:lnTo>
                  <a:lnTo>
                    <a:pt x="81514" y="13862"/>
                  </a:lnTo>
                  <a:lnTo>
                    <a:pt x="81253" y="13892"/>
                  </a:lnTo>
                  <a:lnTo>
                    <a:pt x="80991" y="13862"/>
                  </a:lnTo>
                  <a:lnTo>
                    <a:pt x="80700" y="13775"/>
                  </a:lnTo>
                  <a:lnTo>
                    <a:pt x="80439" y="13630"/>
                  </a:lnTo>
                  <a:lnTo>
                    <a:pt x="80148" y="13456"/>
                  </a:lnTo>
                  <a:lnTo>
                    <a:pt x="79858" y="13194"/>
                  </a:lnTo>
                  <a:lnTo>
                    <a:pt x="79683" y="13020"/>
                  </a:lnTo>
                  <a:lnTo>
                    <a:pt x="79538" y="12816"/>
                  </a:lnTo>
                  <a:lnTo>
                    <a:pt x="79451" y="12584"/>
                  </a:lnTo>
                  <a:lnTo>
                    <a:pt x="79364" y="12351"/>
                  </a:lnTo>
                  <a:lnTo>
                    <a:pt x="79306" y="12090"/>
                  </a:lnTo>
                  <a:lnTo>
                    <a:pt x="79218" y="11857"/>
                  </a:lnTo>
                  <a:lnTo>
                    <a:pt x="79102" y="11625"/>
                  </a:lnTo>
                  <a:lnTo>
                    <a:pt x="78957" y="11421"/>
                  </a:lnTo>
                  <a:lnTo>
                    <a:pt x="78841" y="11276"/>
                  </a:lnTo>
                  <a:lnTo>
                    <a:pt x="78695" y="11160"/>
                  </a:lnTo>
                  <a:lnTo>
                    <a:pt x="78405" y="10956"/>
                  </a:lnTo>
                  <a:lnTo>
                    <a:pt x="78114" y="10811"/>
                  </a:lnTo>
                  <a:lnTo>
                    <a:pt x="77794" y="10695"/>
                  </a:lnTo>
                  <a:lnTo>
                    <a:pt x="77475" y="10637"/>
                  </a:lnTo>
                  <a:lnTo>
                    <a:pt x="77126" y="10608"/>
                  </a:lnTo>
                  <a:lnTo>
                    <a:pt x="76429" y="10521"/>
                  </a:lnTo>
                  <a:lnTo>
                    <a:pt x="76196" y="10404"/>
                  </a:lnTo>
                  <a:lnTo>
                    <a:pt x="75964" y="10230"/>
                  </a:lnTo>
                  <a:lnTo>
                    <a:pt x="75528" y="9939"/>
                  </a:lnTo>
                  <a:lnTo>
                    <a:pt x="75295" y="9794"/>
                  </a:lnTo>
                  <a:lnTo>
                    <a:pt x="75063" y="9678"/>
                  </a:lnTo>
                  <a:lnTo>
                    <a:pt x="74801" y="9620"/>
                  </a:lnTo>
                  <a:lnTo>
                    <a:pt x="74511" y="9620"/>
                  </a:lnTo>
                  <a:lnTo>
                    <a:pt x="73958" y="9736"/>
                  </a:lnTo>
                  <a:lnTo>
                    <a:pt x="73406" y="9794"/>
                  </a:lnTo>
                  <a:lnTo>
                    <a:pt x="72302" y="9852"/>
                  </a:lnTo>
                  <a:lnTo>
                    <a:pt x="71692" y="9939"/>
                  </a:lnTo>
                  <a:lnTo>
                    <a:pt x="71052" y="9997"/>
                  </a:lnTo>
                  <a:lnTo>
                    <a:pt x="70704" y="9968"/>
                  </a:lnTo>
                  <a:lnTo>
                    <a:pt x="70384" y="9968"/>
                  </a:lnTo>
                  <a:lnTo>
                    <a:pt x="70064" y="9910"/>
                  </a:lnTo>
                  <a:lnTo>
                    <a:pt x="69745" y="9852"/>
                  </a:lnTo>
                  <a:lnTo>
                    <a:pt x="69454" y="9736"/>
                  </a:lnTo>
                  <a:lnTo>
                    <a:pt x="69164" y="9620"/>
                  </a:lnTo>
                  <a:lnTo>
                    <a:pt x="68902" y="9474"/>
                  </a:lnTo>
                  <a:lnTo>
                    <a:pt x="68670" y="9300"/>
                  </a:lnTo>
                  <a:lnTo>
                    <a:pt x="68466" y="9097"/>
                  </a:lnTo>
                  <a:lnTo>
                    <a:pt x="68292" y="8864"/>
                  </a:lnTo>
                  <a:lnTo>
                    <a:pt x="68146" y="8574"/>
                  </a:lnTo>
                  <a:lnTo>
                    <a:pt x="68059" y="8254"/>
                  </a:lnTo>
                  <a:lnTo>
                    <a:pt x="67943" y="8021"/>
                  </a:lnTo>
                  <a:lnTo>
                    <a:pt x="67798" y="7789"/>
                  </a:lnTo>
                  <a:lnTo>
                    <a:pt x="67507" y="7324"/>
                  </a:lnTo>
                  <a:lnTo>
                    <a:pt x="67216" y="6888"/>
                  </a:lnTo>
                  <a:lnTo>
                    <a:pt x="67100" y="6656"/>
                  </a:lnTo>
                  <a:lnTo>
                    <a:pt x="66955" y="6423"/>
                  </a:lnTo>
                  <a:lnTo>
                    <a:pt x="66752" y="5813"/>
                  </a:lnTo>
                  <a:lnTo>
                    <a:pt x="66548" y="5203"/>
                  </a:lnTo>
                  <a:lnTo>
                    <a:pt x="66316" y="4592"/>
                  </a:lnTo>
                  <a:lnTo>
                    <a:pt x="66170" y="4302"/>
                  </a:lnTo>
                  <a:lnTo>
                    <a:pt x="65996" y="4011"/>
                  </a:lnTo>
                  <a:lnTo>
                    <a:pt x="65851" y="3750"/>
                  </a:lnTo>
                  <a:lnTo>
                    <a:pt x="65676" y="3546"/>
                  </a:lnTo>
                  <a:lnTo>
                    <a:pt x="65531" y="3372"/>
                  </a:lnTo>
                  <a:lnTo>
                    <a:pt x="65386" y="3226"/>
                  </a:lnTo>
                  <a:lnTo>
                    <a:pt x="65240" y="3110"/>
                  </a:lnTo>
                  <a:lnTo>
                    <a:pt x="65095" y="3052"/>
                  </a:lnTo>
                  <a:lnTo>
                    <a:pt x="64950" y="2994"/>
                  </a:lnTo>
                  <a:lnTo>
                    <a:pt x="64804" y="2965"/>
                  </a:lnTo>
                  <a:lnTo>
                    <a:pt x="64543" y="2965"/>
                  </a:lnTo>
                  <a:lnTo>
                    <a:pt x="64398" y="2994"/>
                  </a:lnTo>
                  <a:lnTo>
                    <a:pt x="64281" y="3052"/>
                  </a:lnTo>
                  <a:lnTo>
                    <a:pt x="64020" y="3226"/>
                  </a:lnTo>
                  <a:lnTo>
                    <a:pt x="63787" y="3430"/>
                  </a:lnTo>
                  <a:lnTo>
                    <a:pt x="63526" y="3662"/>
                  </a:lnTo>
                  <a:lnTo>
                    <a:pt x="63293" y="3924"/>
                  </a:lnTo>
                  <a:lnTo>
                    <a:pt x="62799" y="4476"/>
                  </a:lnTo>
                  <a:lnTo>
                    <a:pt x="62567" y="4709"/>
                  </a:lnTo>
                  <a:lnTo>
                    <a:pt x="62305" y="4883"/>
                  </a:lnTo>
                  <a:lnTo>
                    <a:pt x="62073" y="5028"/>
                  </a:lnTo>
                  <a:lnTo>
                    <a:pt x="61928" y="5057"/>
                  </a:lnTo>
                  <a:lnTo>
                    <a:pt x="61782" y="5086"/>
                  </a:lnTo>
                  <a:lnTo>
                    <a:pt x="61550" y="4970"/>
                  </a:lnTo>
                  <a:lnTo>
                    <a:pt x="61317" y="4767"/>
                  </a:lnTo>
                  <a:lnTo>
                    <a:pt x="60852" y="4360"/>
                  </a:lnTo>
                  <a:lnTo>
                    <a:pt x="60620" y="4185"/>
                  </a:lnTo>
                  <a:lnTo>
                    <a:pt x="60358" y="4040"/>
                  </a:lnTo>
                  <a:lnTo>
                    <a:pt x="60242" y="4011"/>
                  </a:lnTo>
                  <a:lnTo>
                    <a:pt x="60097" y="3982"/>
                  </a:lnTo>
                  <a:lnTo>
                    <a:pt x="59922" y="3982"/>
                  </a:lnTo>
                  <a:lnTo>
                    <a:pt x="59748" y="4011"/>
                  </a:lnTo>
                  <a:lnTo>
                    <a:pt x="59516" y="4127"/>
                  </a:lnTo>
                  <a:lnTo>
                    <a:pt x="59283" y="4273"/>
                  </a:lnTo>
                  <a:lnTo>
                    <a:pt x="59051" y="4418"/>
                  </a:lnTo>
                  <a:lnTo>
                    <a:pt x="58847" y="4592"/>
                  </a:lnTo>
                  <a:lnTo>
                    <a:pt x="58644" y="4796"/>
                  </a:lnTo>
                  <a:lnTo>
                    <a:pt x="58469" y="4999"/>
                  </a:lnTo>
                  <a:lnTo>
                    <a:pt x="58150" y="5435"/>
                  </a:lnTo>
                  <a:lnTo>
                    <a:pt x="57859" y="5900"/>
                  </a:lnTo>
                  <a:lnTo>
                    <a:pt x="57568" y="6365"/>
                  </a:lnTo>
                  <a:lnTo>
                    <a:pt x="57307" y="6859"/>
                  </a:lnTo>
                  <a:lnTo>
                    <a:pt x="57016" y="7295"/>
                  </a:lnTo>
                  <a:lnTo>
                    <a:pt x="56842" y="7585"/>
                  </a:lnTo>
                  <a:lnTo>
                    <a:pt x="56668" y="7818"/>
                  </a:lnTo>
                  <a:lnTo>
                    <a:pt x="56493" y="7992"/>
                  </a:lnTo>
                  <a:lnTo>
                    <a:pt x="56290" y="8109"/>
                  </a:lnTo>
                  <a:lnTo>
                    <a:pt x="56086" y="8196"/>
                  </a:lnTo>
                  <a:lnTo>
                    <a:pt x="55825" y="8254"/>
                  </a:lnTo>
                  <a:lnTo>
                    <a:pt x="55534" y="8283"/>
                  </a:lnTo>
                  <a:lnTo>
                    <a:pt x="55186" y="8283"/>
                  </a:lnTo>
                  <a:lnTo>
                    <a:pt x="54866" y="8341"/>
                  </a:lnTo>
                  <a:lnTo>
                    <a:pt x="54604" y="8370"/>
                  </a:lnTo>
                  <a:lnTo>
                    <a:pt x="54139" y="8370"/>
                  </a:lnTo>
                  <a:lnTo>
                    <a:pt x="53936" y="8341"/>
                  </a:lnTo>
                  <a:lnTo>
                    <a:pt x="53762" y="8283"/>
                  </a:lnTo>
                  <a:lnTo>
                    <a:pt x="53413" y="8167"/>
                  </a:lnTo>
                  <a:lnTo>
                    <a:pt x="53093" y="8050"/>
                  </a:lnTo>
                  <a:lnTo>
                    <a:pt x="52774" y="7905"/>
                  </a:lnTo>
                  <a:lnTo>
                    <a:pt x="52396" y="7818"/>
                  </a:lnTo>
                  <a:lnTo>
                    <a:pt x="52163" y="7760"/>
                  </a:lnTo>
                  <a:lnTo>
                    <a:pt x="51902" y="7760"/>
                  </a:lnTo>
                  <a:lnTo>
                    <a:pt x="51553" y="7789"/>
                  </a:lnTo>
                  <a:lnTo>
                    <a:pt x="51233" y="7905"/>
                  </a:lnTo>
                  <a:lnTo>
                    <a:pt x="50914" y="8021"/>
                  </a:lnTo>
                  <a:lnTo>
                    <a:pt x="50594" y="8196"/>
                  </a:lnTo>
                  <a:lnTo>
                    <a:pt x="50013" y="8515"/>
                  </a:lnTo>
                  <a:lnTo>
                    <a:pt x="49693" y="8690"/>
                  </a:lnTo>
                  <a:lnTo>
                    <a:pt x="49373" y="8806"/>
                  </a:lnTo>
                  <a:lnTo>
                    <a:pt x="49025" y="8922"/>
                  </a:lnTo>
                  <a:lnTo>
                    <a:pt x="48676" y="8980"/>
                  </a:lnTo>
                  <a:lnTo>
                    <a:pt x="48298" y="9009"/>
                  </a:lnTo>
                  <a:lnTo>
                    <a:pt x="47950" y="9038"/>
                  </a:lnTo>
                  <a:lnTo>
                    <a:pt x="47223" y="9038"/>
                  </a:lnTo>
                  <a:lnTo>
                    <a:pt x="46874" y="8980"/>
                  </a:lnTo>
                  <a:lnTo>
                    <a:pt x="46496" y="8922"/>
                  </a:lnTo>
                  <a:lnTo>
                    <a:pt x="45944" y="8922"/>
                  </a:lnTo>
                  <a:lnTo>
                    <a:pt x="45363" y="8951"/>
                  </a:lnTo>
                  <a:lnTo>
                    <a:pt x="44782" y="9068"/>
                  </a:lnTo>
                  <a:lnTo>
                    <a:pt x="44230" y="9213"/>
                  </a:lnTo>
                  <a:lnTo>
                    <a:pt x="43590" y="9416"/>
                  </a:lnTo>
                  <a:lnTo>
                    <a:pt x="42980" y="9649"/>
                  </a:lnTo>
                  <a:lnTo>
                    <a:pt x="42631" y="9736"/>
                  </a:lnTo>
                  <a:lnTo>
                    <a:pt x="42312" y="9794"/>
                  </a:lnTo>
                  <a:lnTo>
                    <a:pt x="41992" y="9823"/>
                  </a:lnTo>
                  <a:lnTo>
                    <a:pt x="41033" y="9823"/>
                  </a:lnTo>
                  <a:lnTo>
                    <a:pt x="40423" y="9881"/>
                  </a:lnTo>
                  <a:lnTo>
                    <a:pt x="39842" y="9881"/>
                  </a:lnTo>
                  <a:lnTo>
                    <a:pt x="39551" y="9852"/>
                  </a:lnTo>
                  <a:lnTo>
                    <a:pt x="39260" y="9794"/>
                  </a:lnTo>
                  <a:lnTo>
                    <a:pt x="39086" y="9736"/>
                  </a:lnTo>
                  <a:lnTo>
                    <a:pt x="38912" y="9649"/>
                  </a:lnTo>
                  <a:lnTo>
                    <a:pt x="38621" y="9445"/>
                  </a:lnTo>
                  <a:lnTo>
                    <a:pt x="38476" y="9358"/>
                  </a:lnTo>
                  <a:lnTo>
                    <a:pt x="38301" y="9300"/>
                  </a:lnTo>
                  <a:lnTo>
                    <a:pt x="38127" y="9300"/>
                  </a:lnTo>
                  <a:lnTo>
                    <a:pt x="37953" y="9358"/>
                  </a:lnTo>
                  <a:lnTo>
                    <a:pt x="37604" y="9532"/>
                  </a:lnTo>
                  <a:lnTo>
                    <a:pt x="37430" y="9562"/>
                  </a:lnTo>
                  <a:lnTo>
                    <a:pt x="37255" y="9591"/>
                  </a:lnTo>
                  <a:lnTo>
                    <a:pt x="37139" y="9532"/>
                  </a:lnTo>
                  <a:lnTo>
                    <a:pt x="37052" y="9445"/>
                  </a:lnTo>
                  <a:lnTo>
                    <a:pt x="36878" y="9242"/>
                  </a:lnTo>
                  <a:lnTo>
                    <a:pt x="36587" y="8777"/>
                  </a:lnTo>
                  <a:lnTo>
                    <a:pt x="36413" y="8574"/>
                  </a:lnTo>
                  <a:lnTo>
                    <a:pt x="36325" y="8486"/>
                  </a:lnTo>
                  <a:lnTo>
                    <a:pt x="36209" y="8399"/>
                  </a:lnTo>
                  <a:lnTo>
                    <a:pt x="36093" y="8370"/>
                  </a:lnTo>
                  <a:lnTo>
                    <a:pt x="35977" y="8341"/>
                  </a:lnTo>
                  <a:lnTo>
                    <a:pt x="35831" y="8370"/>
                  </a:lnTo>
                  <a:lnTo>
                    <a:pt x="35686" y="8428"/>
                  </a:lnTo>
                  <a:lnTo>
                    <a:pt x="35425" y="8603"/>
                  </a:lnTo>
                  <a:lnTo>
                    <a:pt x="35250" y="8806"/>
                  </a:lnTo>
                  <a:lnTo>
                    <a:pt x="35105" y="9009"/>
                  </a:lnTo>
                  <a:lnTo>
                    <a:pt x="34989" y="9213"/>
                  </a:lnTo>
                  <a:lnTo>
                    <a:pt x="34785" y="9591"/>
                  </a:lnTo>
                  <a:lnTo>
                    <a:pt x="34553" y="9997"/>
                  </a:lnTo>
                  <a:lnTo>
                    <a:pt x="34436" y="10201"/>
                  </a:lnTo>
                  <a:lnTo>
                    <a:pt x="34262" y="10404"/>
                  </a:lnTo>
                  <a:lnTo>
                    <a:pt x="34059" y="10608"/>
                  </a:lnTo>
                  <a:lnTo>
                    <a:pt x="33797" y="10840"/>
                  </a:lnTo>
                  <a:lnTo>
                    <a:pt x="33477" y="11044"/>
                  </a:lnTo>
                  <a:lnTo>
                    <a:pt x="33071" y="11247"/>
                  </a:lnTo>
                  <a:lnTo>
                    <a:pt x="32606" y="11450"/>
                  </a:lnTo>
                  <a:lnTo>
                    <a:pt x="32054" y="11683"/>
                  </a:lnTo>
                  <a:lnTo>
                    <a:pt x="31705" y="11770"/>
                  </a:lnTo>
                  <a:lnTo>
                    <a:pt x="31443" y="11770"/>
                  </a:lnTo>
                  <a:lnTo>
                    <a:pt x="31182" y="11712"/>
                  </a:lnTo>
                  <a:lnTo>
                    <a:pt x="30978" y="11625"/>
                  </a:lnTo>
                  <a:lnTo>
                    <a:pt x="30804" y="11480"/>
                  </a:lnTo>
                  <a:lnTo>
                    <a:pt x="30659" y="11305"/>
                  </a:lnTo>
                  <a:lnTo>
                    <a:pt x="30513" y="11102"/>
                  </a:lnTo>
                  <a:lnTo>
                    <a:pt x="30368" y="10898"/>
                  </a:lnTo>
                  <a:lnTo>
                    <a:pt x="30136" y="10462"/>
                  </a:lnTo>
                  <a:lnTo>
                    <a:pt x="30019" y="10259"/>
                  </a:lnTo>
                  <a:lnTo>
                    <a:pt x="29903" y="10085"/>
                  </a:lnTo>
                  <a:lnTo>
                    <a:pt x="29758" y="9939"/>
                  </a:lnTo>
                  <a:lnTo>
                    <a:pt x="29583" y="9823"/>
                  </a:lnTo>
                  <a:lnTo>
                    <a:pt x="29409" y="9736"/>
                  </a:lnTo>
                  <a:lnTo>
                    <a:pt x="29206" y="9736"/>
                  </a:lnTo>
                  <a:lnTo>
                    <a:pt x="28683" y="10056"/>
                  </a:lnTo>
                  <a:lnTo>
                    <a:pt x="28479" y="10143"/>
                  </a:lnTo>
                  <a:lnTo>
                    <a:pt x="28305" y="10230"/>
                  </a:lnTo>
                  <a:lnTo>
                    <a:pt x="28130" y="10259"/>
                  </a:lnTo>
                  <a:lnTo>
                    <a:pt x="27840" y="10259"/>
                  </a:lnTo>
                  <a:lnTo>
                    <a:pt x="27724" y="10230"/>
                  </a:lnTo>
                  <a:lnTo>
                    <a:pt x="27462" y="10114"/>
                  </a:lnTo>
                  <a:lnTo>
                    <a:pt x="27200" y="9939"/>
                  </a:lnTo>
                  <a:lnTo>
                    <a:pt x="26823" y="9765"/>
                  </a:lnTo>
                  <a:lnTo>
                    <a:pt x="26387" y="9591"/>
                  </a:lnTo>
                  <a:lnTo>
                    <a:pt x="26038" y="9591"/>
                  </a:lnTo>
                  <a:lnTo>
                    <a:pt x="25689" y="9649"/>
                  </a:lnTo>
                  <a:lnTo>
                    <a:pt x="25341" y="9678"/>
                  </a:lnTo>
                  <a:lnTo>
                    <a:pt x="25195" y="9649"/>
                  </a:lnTo>
                  <a:lnTo>
                    <a:pt x="25021" y="9620"/>
                  </a:lnTo>
                  <a:lnTo>
                    <a:pt x="24643" y="9503"/>
                  </a:lnTo>
                  <a:lnTo>
                    <a:pt x="24265" y="9329"/>
                  </a:lnTo>
                  <a:lnTo>
                    <a:pt x="23917" y="9184"/>
                  </a:lnTo>
                  <a:lnTo>
                    <a:pt x="23539" y="9068"/>
                  </a:lnTo>
                  <a:lnTo>
                    <a:pt x="23190" y="8980"/>
                  </a:lnTo>
                  <a:lnTo>
                    <a:pt x="22841" y="8980"/>
                  </a:lnTo>
                  <a:lnTo>
                    <a:pt x="22638" y="9038"/>
                  </a:lnTo>
                  <a:lnTo>
                    <a:pt x="22464" y="9097"/>
                  </a:lnTo>
                  <a:lnTo>
                    <a:pt x="22260" y="9213"/>
                  </a:lnTo>
                  <a:lnTo>
                    <a:pt x="22086" y="9329"/>
                  </a:lnTo>
                  <a:lnTo>
                    <a:pt x="21824" y="9416"/>
                  </a:lnTo>
                  <a:lnTo>
                    <a:pt x="21592" y="9416"/>
                  </a:lnTo>
                  <a:lnTo>
                    <a:pt x="21185" y="9358"/>
                  </a:lnTo>
                  <a:lnTo>
                    <a:pt x="20982" y="9358"/>
                  </a:lnTo>
                  <a:lnTo>
                    <a:pt x="20749" y="9416"/>
                  </a:lnTo>
                  <a:lnTo>
                    <a:pt x="20458" y="9562"/>
                  </a:lnTo>
                  <a:lnTo>
                    <a:pt x="20110" y="9823"/>
                  </a:lnTo>
                  <a:lnTo>
                    <a:pt x="19703" y="10172"/>
                  </a:lnTo>
                  <a:lnTo>
                    <a:pt x="19325" y="10462"/>
                  </a:lnTo>
                  <a:lnTo>
                    <a:pt x="19005" y="10666"/>
                  </a:lnTo>
                  <a:lnTo>
                    <a:pt x="18860" y="10724"/>
                  </a:lnTo>
                  <a:lnTo>
                    <a:pt x="18686" y="10782"/>
                  </a:lnTo>
                  <a:lnTo>
                    <a:pt x="18366" y="10782"/>
                  </a:lnTo>
                  <a:lnTo>
                    <a:pt x="18221" y="10724"/>
                  </a:lnTo>
                  <a:lnTo>
                    <a:pt x="18017" y="10666"/>
                  </a:lnTo>
                  <a:lnTo>
                    <a:pt x="17843" y="10550"/>
                  </a:lnTo>
                  <a:lnTo>
                    <a:pt x="17640" y="10433"/>
                  </a:lnTo>
                  <a:lnTo>
                    <a:pt x="17175" y="10056"/>
                  </a:lnTo>
                  <a:lnTo>
                    <a:pt x="16884" y="9881"/>
                  </a:lnTo>
                  <a:lnTo>
                    <a:pt x="16652" y="9678"/>
                  </a:lnTo>
                  <a:lnTo>
                    <a:pt x="16158" y="9242"/>
                  </a:lnTo>
                  <a:lnTo>
                    <a:pt x="15896" y="9038"/>
                  </a:lnTo>
                  <a:lnTo>
                    <a:pt x="15634" y="8864"/>
                  </a:lnTo>
                  <a:lnTo>
                    <a:pt x="15489" y="8806"/>
                  </a:lnTo>
                  <a:lnTo>
                    <a:pt x="15315" y="8748"/>
                  </a:lnTo>
                  <a:lnTo>
                    <a:pt x="14792" y="8748"/>
                  </a:lnTo>
                  <a:lnTo>
                    <a:pt x="14617" y="8777"/>
                  </a:lnTo>
                  <a:lnTo>
                    <a:pt x="14472" y="8864"/>
                  </a:lnTo>
                  <a:lnTo>
                    <a:pt x="14327" y="8922"/>
                  </a:lnTo>
                  <a:lnTo>
                    <a:pt x="14065" y="9155"/>
                  </a:lnTo>
                  <a:lnTo>
                    <a:pt x="13833" y="9387"/>
                  </a:lnTo>
                  <a:lnTo>
                    <a:pt x="13600" y="9649"/>
                  </a:lnTo>
                  <a:lnTo>
                    <a:pt x="13368" y="9910"/>
                  </a:lnTo>
                  <a:lnTo>
                    <a:pt x="13106" y="10114"/>
                  </a:lnTo>
                  <a:lnTo>
                    <a:pt x="12961" y="10201"/>
                  </a:lnTo>
                  <a:lnTo>
                    <a:pt x="12787" y="10259"/>
                  </a:lnTo>
                  <a:lnTo>
                    <a:pt x="12670" y="10259"/>
                  </a:lnTo>
                  <a:lnTo>
                    <a:pt x="12554" y="10230"/>
                  </a:lnTo>
                  <a:lnTo>
                    <a:pt x="12322" y="10114"/>
                  </a:lnTo>
                  <a:lnTo>
                    <a:pt x="12118" y="9997"/>
                  </a:lnTo>
                  <a:lnTo>
                    <a:pt x="12002" y="9939"/>
                  </a:lnTo>
                  <a:lnTo>
                    <a:pt x="11886" y="9881"/>
                  </a:lnTo>
                  <a:lnTo>
                    <a:pt x="11595" y="9823"/>
                  </a:lnTo>
                  <a:lnTo>
                    <a:pt x="11334" y="9794"/>
                  </a:lnTo>
                  <a:lnTo>
                    <a:pt x="10491" y="9794"/>
                  </a:lnTo>
                  <a:lnTo>
                    <a:pt x="10200" y="9765"/>
                  </a:lnTo>
                  <a:lnTo>
                    <a:pt x="9939" y="9678"/>
                  </a:lnTo>
                  <a:lnTo>
                    <a:pt x="9677" y="9562"/>
                  </a:lnTo>
                  <a:lnTo>
                    <a:pt x="8980" y="9009"/>
                  </a:lnTo>
                  <a:lnTo>
                    <a:pt x="8718" y="8835"/>
                  </a:lnTo>
                  <a:lnTo>
                    <a:pt x="8486" y="8690"/>
                  </a:lnTo>
                  <a:lnTo>
                    <a:pt x="8224" y="8603"/>
                  </a:lnTo>
                  <a:lnTo>
                    <a:pt x="7904" y="8515"/>
                  </a:lnTo>
                  <a:lnTo>
                    <a:pt x="7033" y="8312"/>
                  </a:lnTo>
                  <a:lnTo>
                    <a:pt x="6829" y="8225"/>
                  </a:lnTo>
                  <a:lnTo>
                    <a:pt x="6626" y="8138"/>
                  </a:lnTo>
                  <a:lnTo>
                    <a:pt x="6248" y="7905"/>
                  </a:lnTo>
                  <a:lnTo>
                    <a:pt x="5870" y="7673"/>
                  </a:lnTo>
                  <a:lnTo>
                    <a:pt x="5667" y="7556"/>
                  </a:lnTo>
                  <a:lnTo>
                    <a:pt x="5463" y="7469"/>
                  </a:lnTo>
                  <a:lnTo>
                    <a:pt x="5144" y="7353"/>
                  </a:lnTo>
                  <a:lnTo>
                    <a:pt x="4853" y="7295"/>
                  </a:lnTo>
                  <a:lnTo>
                    <a:pt x="4592" y="7179"/>
                  </a:lnTo>
                  <a:lnTo>
                    <a:pt x="4359" y="7033"/>
                  </a:lnTo>
                  <a:lnTo>
                    <a:pt x="4156" y="6859"/>
                  </a:lnTo>
                  <a:lnTo>
                    <a:pt x="3749" y="6481"/>
                  </a:lnTo>
                  <a:lnTo>
                    <a:pt x="3342" y="6074"/>
                  </a:lnTo>
                  <a:lnTo>
                    <a:pt x="3109" y="5871"/>
                  </a:lnTo>
                  <a:lnTo>
                    <a:pt x="2877" y="5667"/>
                  </a:lnTo>
                  <a:lnTo>
                    <a:pt x="2615" y="5493"/>
                  </a:lnTo>
                  <a:lnTo>
                    <a:pt x="2354" y="5348"/>
                  </a:lnTo>
                  <a:lnTo>
                    <a:pt x="2005" y="5203"/>
                  </a:lnTo>
                  <a:lnTo>
                    <a:pt x="1656" y="5115"/>
                  </a:lnTo>
                  <a:lnTo>
                    <a:pt x="1250" y="5086"/>
                  </a:lnTo>
                  <a:lnTo>
                    <a:pt x="639" y="5086"/>
                  </a:lnTo>
                  <a:lnTo>
                    <a:pt x="465" y="5144"/>
                  </a:lnTo>
                  <a:lnTo>
                    <a:pt x="320" y="5203"/>
                  </a:lnTo>
                  <a:lnTo>
                    <a:pt x="145" y="5290"/>
                  </a:lnTo>
                  <a:lnTo>
                    <a:pt x="29" y="5406"/>
                  </a:lnTo>
                  <a:lnTo>
                    <a:pt x="0" y="5493"/>
                  </a:lnTo>
                  <a:lnTo>
                    <a:pt x="0" y="5551"/>
                  </a:lnTo>
                  <a:lnTo>
                    <a:pt x="29" y="5609"/>
                  </a:lnTo>
                  <a:lnTo>
                    <a:pt x="87" y="5638"/>
                  </a:lnTo>
                  <a:lnTo>
                    <a:pt x="174" y="5697"/>
                  </a:lnTo>
                  <a:lnTo>
                    <a:pt x="262" y="5638"/>
                  </a:lnTo>
                  <a:lnTo>
                    <a:pt x="349" y="5580"/>
                  </a:lnTo>
                  <a:lnTo>
                    <a:pt x="436" y="5493"/>
                  </a:lnTo>
                  <a:lnTo>
                    <a:pt x="523" y="5464"/>
                  </a:lnTo>
                  <a:lnTo>
                    <a:pt x="988" y="5406"/>
                  </a:lnTo>
                  <a:lnTo>
                    <a:pt x="1395" y="5406"/>
                  </a:lnTo>
                  <a:lnTo>
                    <a:pt x="1744" y="5464"/>
                  </a:lnTo>
                  <a:lnTo>
                    <a:pt x="2063" y="5580"/>
                  </a:lnTo>
                  <a:lnTo>
                    <a:pt x="2354" y="5726"/>
                  </a:lnTo>
                  <a:lnTo>
                    <a:pt x="2615" y="5900"/>
                  </a:lnTo>
                  <a:lnTo>
                    <a:pt x="2877" y="6103"/>
                  </a:lnTo>
                  <a:lnTo>
                    <a:pt x="3109" y="6307"/>
                  </a:lnTo>
                  <a:lnTo>
                    <a:pt x="3545" y="6743"/>
                  </a:lnTo>
                  <a:lnTo>
                    <a:pt x="3981" y="7150"/>
                  </a:lnTo>
                  <a:lnTo>
                    <a:pt x="4214" y="7324"/>
                  </a:lnTo>
                  <a:lnTo>
                    <a:pt x="4446" y="7498"/>
                  </a:lnTo>
                  <a:lnTo>
                    <a:pt x="4737" y="7615"/>
                  </a:lnTo>
                  <a:lnTo>
                    <a:pt x="5027" y="7673"/>
                  </a:lnTo>
                  <a:lnTo>
                    <a:pt x="5260" y="7731"/>
                  </a:lnTo>
                  <a:lnTo>
                    <a:pt x="5463" y="7818"/>
                  </a:lnTo>
                  <a:lnTo>
                    <a:pt x="5463" y="37808"/>
                  </a:lnTo>
                  <a:lnTo>
                    <a:pt x="144575" y="37808"/>
                  </a:lnTo>
                  <a:lnTo>
                    <a:pt x="144575" y="37721"/>
                  </a:lnTo>
                  <a:lnTo>
                    <a:pt x="283396" y="37721"/>
                  </a:lnTo>
                  <a:lnTo>
                    <a:pt x="283396" y="5406"/>
                  </a:lnTo>
                  <a:lnTo>
                    <a:pt x="283716" y="5493"/>
                  </a:lnTo>
                  <a:lnTo>
                    <a:pt x="284065" y="5667"/>
                  </a:lnTo>
                  <a:lnTo>
                    <a:pt x="284442" y="5842"/>
                  </a:lnTo>
                  <a:lnTo>
                    <a:pt x="284820" y="6074"/>
                  </a:lnTo>
                  <a:lnTo>
                    <a:pt x="285053" y="6191"/>
                  </a:lnTo>
                  <a:lnTo>
                    <a:pt x="285314" y="6336"/>
                  </a:lnTo>
                  <a:lnTo>
                    <a:pt x="285459" y="6365"/>
                  </a:lnTo>
                  <a:lnTo>
                    <a:pt x="285576" y="6394"/>
                  </a:lnTo>
                  <a:lnTo>
                    <a:pt x="285663" y="6365"/>
                  </a:lnTo>
                  <a:lnTo>
                    <a:pt x="285721" y="6336"/>
                  </a:lnTo>
                  <a:lnTo>
                    <a:pt x="285721" y="6278"/>
                  </a:lnTo>
                  <a:lnTo>
                    <a:pt x="285721" y="6191"/>
                  </a:lnTo>
                  <a:lnTo>
                    <a:pt x="285663" y="6103"/>
                  </a:lnTo>
                  <a:lnTo>
                    <a:pt x="285605" y="6045"/>
                  </a:lnTo>
                  <a:lnTo>
                    <a:pt x="285518" y="6016"/>
                  </a:lnTo>
                  <a:lnTo>
                    <a:pt x="285314" y="5929"/>
                  </a:lnTo>
                  <a:lnTo>
                    <a:pt x="285140" y="5871"/>
                  </a:lnTo>
                  <a:lnTo>
                    <a:pt x="284326" y="5435"/>
                  </a:lnTo>
                  <a:lnTo>
                    <a:pt x="284094" y="5290"/>
                  </a:lnTo>
                  <a:lnTo>
                    <a:pt x="283861" y="5203"/>
                  </a:lnTo>
                  <a:lnTo>
                    <a:pt x="283396" y="5028"/>
                  </a:lnTo>
                  <a:lnTo>
                    <a:pt x="283076" y="4941"/>
                  </a:lnTo>
                  <a:lnTo>
                    <a:pt x="282786" y="4912"/>
                  </a:lnTo>
                  <a:lnTo>
                    <a:pt x="282495" y="4883"/>
                  </a:lnTo>
                  <a:lnTo>
                    <a:pt x="282176" y="4854"/>
                  </a:lnTo>
                  <a:lnTo>
                    <a:pt x="281565" y="4883"/>
                  </a:lnTo>
                  <a:lnTo>
                    <a:pt x="280955" y="4970"/>
                  </a:lnTo>
                  <a:lnTo>
                    <a:pt x="280316" y="4999"/>
                  </a:lnTo>
                  <a:lnTo>
                    <a:pt x="279647" y="4941"/>
                  </a:lnTo>
                  <a:lnTo>
                    <a:pt x="279008" y="4854"/>
                  </a:lnTo>
                  <a:lnTo>
                    <a:pt x="278369" y="4679"/>
                  </a:lnTo>
                  <a:lnTo>
                    <a:pt x="277177" y="4273"/>
                  </a:lnTo>
                  <a:lnTo>
                    <a:pt x="276858" y="4156"/>
                  </a:lnTo>
                  <a:lnTo>
                    <a:pt x="276567" y="4098"/>
                  </a:lnTo>
                  <a:lnTo>
                    <a:pt x="276247" y="4040"/>
                  </a:lnTo>
                  <a:lnTo>
                    <a:pt x="275928" y="4011"/>
                  </a:lnTo>
                  <a:lnTo>
                    <a:pt x="275172" y="4040"/>
                  </a:lnTo>
                  <a:lnTo>
                    <a:pt x="274416" y="4098"/>
                  </a:lnTo>
                  <a:lnTo>
                    <a:pt x="273661" y="4214"/>
                  </a:lnTo>
                  <a:lnTo>
                    <a:pt x="272934" y="4273"/>
                  </a:lnTo>
                  <a:lnTo>
                    <a:pt x="272179" y="4331"/>
                  </a:lnTo>
                  <a:lnTo>
                    <a:pt x="271801" y="4302"/>
                  </a:lnTo>
                  <a:lnTo>
                    <a:pt x="271423" y="4273"/>
                  </a:lnTo>
                  <a:lnTo>
                    <a:pt x="271046" y="4244"/>
                  </a:lnTo>
                  <a:lnTo>
                    <a:pt x="270697" y="4156"/>
                  </a:lnTo>
                  <a:lnTo>
                    <a:pt x="270319" y="4040"/>
                  </a:lnTo>
                  <a:lnTo>
                    <a:pt x="269970" y="3895"/>
                  </a:lnTo>
                  <a:lnTo>
                    <a:pt x="269360" y="3604"/>
                  </a:lnTo>
                  <a:lnTo>
                    <a:pt x="268779" y="3285"/>
                  </a:lnTo>
                  <a:lnTo>
                    <a:pt x="268169" y="3023"/>
                  </a:lnTo>
                  <a:lnTo>
                    <a:pt x="267849" y="2907"/>
                  </a:lnTo>
                  <a:lnTo>
                    <a:pt x="267529" y="2820"/>
                  </a:lnTo>
                  <a:lnTo>
                    <a:pt x="266599" y="2674"/>
                  </a:lnTo>
                  <a:lnTo>
                    <a:pt x="265640" y="2529"/>
                  </a:lnTo>
                  <a:lnTo>
                    <a:pt x="265175" y="2442"/>
                  </a:lnTo>
                  <a:lnTo>
                    <a:pt x="264739" y="2326"/>
                  </a:lnTo>
                  <a:lnTo>
                    <a:pt x="264274" y="2209"/>
                  </a:lnTo>
                  <a:lnTo>
                    <a:pt x="263839" y="2035"/>
                  </a:lnTo>
                  <a:lnTo>
                    <a:pt x="263461" y="1861"/>
                  </a:lnTo>
                  <a:lnTo>
                    <a:pt x="263083" y="1686"/>
                  </a:lnTo>
                  <a:lnTo>
                    <a:pt x="262415" y="1279"/>
                  </a:lnTo>
                  <a:lnTo>
                    <a:pt x="261775" y="873"/>
                  </a:lnTo>
                  <a:lnTo>
                    <a:pt x="261136" y="524"/>
                  </a:lnTo>
                  <a:lnTo>
                    <a:pt x="260816" y="349"/>
                  </a:lnTo>
                  <a:lnTo>
                    <a:pt x="260468" y="233"/>
                  </a:lnTo>
                  <a:lnTo>
                    <a:pt x="260148" y="117"/>
                  </a:lnTo>
                  <a:lnTo>
                    <a:pt x="259770" y="30"/>
                  </a:lnTo>
                  <a:lnTo>
                    <a:pt x="2593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5" name="Google Shape;855;p34"/>
            <p:cNvSpPr/>
            <p:nvPr/>
          </p:nvSpPr>
          <p:spPr>
            <a:xfrm>
              <a:off x="5550325" y="2519650"/>
              <a:ext cx="137350" cy="118450"/>
            </a:xfrm>
            <a:custGeom>
              <a:avLst/>
              <a:gdLst/>
              <a:ahLst/>
              <a:cxnLst/>
              <a:rect l="l" t="t" r="r" b="b"/>
              <a:pathLst>
                <a:path w="5494" h="4738" extrusionOk="0">
                  <a:moveTo>
                    <a:pt x="3924" y="1"/>
                  </a:moveTo>
                  <a:lnTo>
                    <a:pt x="3750" y="30"/>
                  </a:lnTo>
                  <a:lnTo>
                    <a:pt x="3546" y="117"/>
                  </a:lnTo>
                  <a:lnTo>
                    <a:pt x="3372" y="233"/>
                  </a:lnTo>
                  <a:lnTo>
                    <a:pt x="3139" y="204"/>
                  </a:lnTo>
                  <a:lnTo>
                    <a:pt x="2878" y="233"/>
                  </a:lnTo>
                  <a:lnTo>
                    <a:pt x="2645" y="291"/>
                  </a:lnTo>
                  <a:lnTo>
                    <a:pt x="2384" y="407"/>
                  </a:lnTo>
                  <a:lnTo>
                    <a:pt x="1919" y="698"/>
                  </a:lnTo>
                  <a:lnTo>
                    <a:pt x="1483" y="960"/>
                  </a:lnTo>
                  <a:lnTo>
                    <a:pt x="1134" y="1192"/>
                  </a:lnTo>
                  <a:lnTo>
                    <a:pt x="757" y="1483"/>
                  </a:lnTo>
                  <a:lnTo>
                    <a:pt x="582" y="1657"/>
                  </a:lnTo>
                  <a:lnTo>
                    <a:pt x="437" y="1860"/>
                  </a:lnTo>
                  <a:lnTo>
                    <a:pt x="292" y="2035"/>
                  </a:lnTo>
                  <a:lnTo>
                    <a:pt x="175" y="2238"/>
                  </a:lnTo>
                  <a:lnTo>
                    <a:pt x="88" y="2442"/>
                  </a:lnTo>
                  <a:lnTo>
                    <a:pt x="30" y="2645"/>
                  </a:lnTo>
                  <a:lnTo>
                    <a:pt x="1" y="2848"/>
                  </a:lnTo>
                  <a:lnTo>
                    <a:pt x="1" y="3052"/>
                  </a:lnTo>
                  <a:lnTo>
                    <a:pt x="59" y="3255"/>
                  </a:lnTo>
                  <a:lnTo>
                    <a:pt x="146" y="3459"/>
                  </a:lnTo>
                  <a:lnTo>
                    <a:pt x="292" y="3633"/>
                  </a:lnTo>
                  <a:lnTo>
                    <a:pt x="495" y="3807"/>
                  </a:lnTo>
                  <a:lnTo>
                    <a:pt x="727" y="3924"/>
                  </a:lnTo>
                  <a:lnTo>
                    <a:pt x="989" y="4040"/>
                  </a:lnTo>
                  <a:lnTo>
                    <a:pt x="1251" y="4098"/>
                  </a:lnTo>
                  <a:lnTo>
                    <a:pt x="1541" y="4156"/>
                  </a:lnTo>
                  <a:lnTo>
                    <a:pt x="2093" y="4243"/>
                  </a:lnTo>
                  <a:lnTo>
                    <a:pt x="2616" y="4331"/>
                  </a:lnTo>
                  <a:lnTo>
                    <a:pt x="2849" y="4447"/>
                  </a:lnTo>
                  <a:lnTo>
                    <a:pt x="3052" y="4563"/>
                  </a:lnTo>
                  <a:lnTo>
                    <a:pt x="3256" y="4679"/>
                  </a:lnTo>
                  <a:lnTo>
                    <a:pt x="3488" y="4737"/>
                  </a:lnTo>
                  <a:lnTo>
                    <a:pt x="3750" y="4737"/>
                  </a:lnTo>
                  <a:lnTo>
                    <a:pt x="3982" y="4650"/>
                  </a:lnTo>
                  <a:lnTo>
                    <a:pt x="4186" y="4534"/>
                  </a:lnTo>
                  <a:lnTo>
                    <a:pt x="4389" y="4418"/>
                  </a:lnTo>
                  <a:lnTo>
                    <a:pt x="4593" y="4243"/>
                  </a:lnTo>
                  <a:lnTo>
                    <a:pt x="4738" y="4040"/>
                  </a:lnTo>
                  <a:lnTo>
                    <a:pt x="4912" y="3807"/>
                  </a:lnTo>
                  <a:lnTo>
                    <a:pt x="5028" y="3575"/>
                  </a:lnTo>
                  <a:lnTo>
                    <a:pt x="5145" y="3313"/>
                  </a:lnTo>
                  <a:lnTo>
                    <a:pt x="5261" y="3052"/>
                  </a:lnTo>
                  <a:lnTo>
                    <a:pt x="5348" y="2790"/>
                  </a:lnTo>
                  <a:lnTo>
                    <a:pt x="5406" y="2529"/>
                  </a:lnTo>
                  <a:lnTo>
                    <a:pt x="5464" y="2006"/>
                  </a:lnTo>
                  <a:lnTo>
                    <a:pt x="5493" y="1773"/>
                  </a:lnTo>
                  <a:lnTo>
                    <a:pt x="5464" y="1541"/>
                  </a:lnTo>
                  <a:lnTo>
                    <a:pt x="5435" y="1366"/>
                  </a:lnTo>
                  <a:lnTo>
                    <a:pt x="5377" y="1163"/>
                  </a:lnTo>
                  <a:lnTo>
                    <a:pt x="5232" y="814"/>
                  </a:lnTo>
                  <a:lnTo>
                    <a:pt x="5116" y="669"/>
                  </a:lnTo>
                  <a:lnTo>
                    <a:pt x="4999" y="524"/>
                  </a:lnTo>
                  <a:lnTo>
                    <a:pt x="4883" y="378"/>
                  </a:lnTo>
                  <a:lnTo>
                    <a:pt x="4738" y="262"/>
                  </a:lnTo>
                  <a:lnTo>
                    <a:pt x="4593" y="146"/>
                  </a:lnTo>
                  <a:lnTo>
                    <a:pt x="4418" y="88"/>
                  </a:lnTo>
                  <a:lnTo>
                    <a:pt x="4273" y="30"/>
                  </a:lnTo>
                  <a:lnTo>
                    <a:pt x="40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856" name="Google Shape;856;p34"/>
          <p:cNvSpPr/>
          <p:nvPr/>
        </p:nvSpPr>
        <p:spPr>
          <a:xfrm rot="-5400000">
            <a:off x="-959460" y="4398073"/>
            <a:ext cx="2623695" cy="2563719"/>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857" name="Google Shape;857;p34"/>
          <p:cNvSpPr/>
          <p:nvPr/>
        </p:nvSpPr>
        <p:spPr>
          <a:xfrm rot="10800000">
            <a:off x="10152534" y="4788671"/>
            <a:ext cx="2196733" cy="2131196"/>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858" name="Google Shape;858;p34"/>
          <p:cNvSpPr/>
          <p:nvPr/>
        </p:nvSpPr>
        <p:spPr>
          <a:xfrm rot="10800000">
            <a:off x="-67790" y="5412245"/>
            <a:ext cx="3709139" cy="1577193"/>
          </a:xfrm>
          <a:custGeom>
            <a:avLst/>
            <a:gdLst/>
            <a:ahLst/>
            <a:cxnLst/>
            <a:rect l="l" t="t" r="r" b="b"/>
            <a:pathLst>
              <a:path w="55341" h="23532" extrusionOk="0">
                <a:moveTo>
                  <a:pt x="55341" y="23229"/>
                </a:moveTo>
                <a:lnTo>
                  <a:pt x="55341" y="23229"/>
                </a:lnTo>
                <a:lnTo>
                  <a:pt x="55341" y="23267"/>
                </a:lnTo>
                <a:lnTo>
                  <a:pt x="55322" y="23286"/>
                </a:lnTo>
                <a:lnTo>
                  <a:pt x="55322" y="23286"/>
                </a:lnTo>
                <a:lnTo>
                  <a:pt x="55171" y="23361"/>
                </a:lnTo>
                <a:lnTo>
                  <a:pt x="55171" y="23361"/>
                </a:lnTo>
                <a:lnTo>
                  <a:pt x="55039" y="23418"/>
                </a:lnTo>
                <a:lnTo>
                  <a:pt x="54906" y="23475"/>
                </a:lnTo>
                <a:lnTo>
                  <a:pt x="54755" y="23494"/>
                </a:lnTo>
                <a:lnTo>
                  <a:pt x="54623" y="23513"/>
                </a:lnTo>
                <a:lnTo>
                  <a:pt x="54623" y="23513"/>
                </a:lnTo>
                <a:lnTo>
                  <a:pt x="54415" y="23531"/>
                </a:lnTo>
                <a:lnTo>
                  <a:pt x="54415" y="23531"/>
                </a:lnTo>
                <a:lnTo>
                  <a:pt x="53999" y="23475"/>
                </a:lnTo>
                <a:lnTo>
                  <a:pt x="53564" y="23399"/>
                </a:lnTo>
                <a:lnTo>
                  <a:pt x="52714" y="23210"/>
                </a:lnTo>
                <a:lnTo>
                  <a:pt x="52714" y="23210"/>
                </a:lnTo>
                <a:lnTo>
                  <a:pt x="52525" y="23172"/>
                </a:lnTo>
                <a:lnTo>
                  <a:pt x="52336" y="23116"/>
                </a:lnTo>
                <a:lnTo>
                  <a:pt x="52147" y="23040"/>
                </a:lnTo>
                <a:lnTo>
                  <a:pt x="51996" y="22946"/>
                </a:lnTo>
                <a:lnTo>
                  <a:pt x="51844" y="22832"/>
                </a:lnTo>
                <a:lnTo>
                  <a:pt x="51693" y="22700"/>
                </a:lnTo>
                <a:lnTo>
                  <a:pt x="51561" y="22549"/>
                </a:lnTo>
                <a:lnTo>
                  <a:pt x="51447" y="22397"/>
                </a:lnTo>
                <a:lnTo>
                  <a:pt x="51447" y="22397"/>
                </a:lnTo>
                <a:lnTo>
                  <a:pt x="51240" y="22038"/>
                </a:lnTo>
                <a:lnTo>
                  <a:pt x="51032" y="21660"/>
                </a:lnTo>
                <a:lnTo>
                  <a:pt x="50918" y="21490"/>
                </a:lnTo>
                <a:lnTo>
                  <a:pt x="50805" y="21320"/>
                </a:lnTo>
                <a:lnTo>
                  <a:pt x="50673" y="21150"/>
                </a:lnTo>
                <a:lnTo>
                  <a:pt x="50521" y="21018"/>
                </a:lnTo>
                <a:lnTo>
                  <a:pt x="50521" y="21018"/>
                </a:lnTo>
                <a:lnTo>
                  <a:pt x="50389" y="20904"/>
                </a:lnTo>
                <a:lnTo>
                  <a:pt x="50238" y="20829"/>
                </a:lnTo>
                <a:lnTo>
                  <a:pt x="50087" y="20753"/>
                </a:lnTo>
                <a:lnTo>
                  <a:pt x="49935" y="20696"/>
                </a:lnTo>
                <a:lnTo>
                  <a:pt x="49614" y="20602"/>
                </a:lnTo>
                <a:lnTo>
                  <a:pt x="49293" y="20526"/>
                </a:lnTo>
                <a:lnTo>
                  <a:pt x="49293" y="20526"/>
                </a:lnTo>
                <a:lnTo>
                  <a:pt x="49104" y="20470"/>
                </a:lnTo>
                <a:lnTo>
                  <a:pt x="48915" y="20413"/>
                </a:lnTo>
                <a:lnTo>
                  <a:pt x="48726" y="20337"/>
                </a:lnTo>
                <a:lnTo>
                  <a:pt x="48575" y="20224"/>
                </a:lnTo>
                <a:lnTo>
                  <a:pt x="48575" y="20224"/>
                </a:lnTo>
                <a:lnTo>
                  <a:pt x="48423" y="20092"/>
                </a:lnTo>
                <a:lnTo>
                  <a:pt x="48272" y="19940"/>
                </a:lnTo>
                <a:lnTo>
                  <a:pt x="48026" y="19619"/>
                </a:lnTo>
                <a:lnTo>
                  <a:pt x="47781" y="19298"/>
                </a:lnTo>
                <a:lnTo>
                  <a:pt x="47592" y="18939"/>
                </a:lnTo>
                <a:lnTo>
                  <a:pt x="47592" y="18939"/>
                </a:lnTo>
                <a:lnTo>
                  <a:pt x="47478" y="18787"/>
                </a:lnTo>
                <a:lnTo>
                  <a:pt x="47365" y="18636"/>
                </a:lnTo>
                <a:lnTo>
                  <a:pt x="47252" y="18485"/>
                </a:lnTo>
                <a:lnTo>
                  <a:pt x="47119" y="18353"/>
                </a:lnTo>
                <a:lnTo>
                  <a:pt x="46987" y="18239"/>
                </a:lnTo>
                <a:lnTo>
                  <a:pt x="46836" y="18126"/>
                </a:lnTo>
                <a:lnTo>
                  <a:pt x="46666" y="18031"/>
                </a:lnTo>
                <a:lnTo>
                  <a:pt x="46496" y="17937"/>
                </a:lnTo>
                <a:lnTo>
                  <a:pt x="46496" y="17937"/>
                </a:lnTo>
                <a:lnTo>
                  <a:pt x="46250" y="17861"/>
                </a:lnTo>
                <a:lnTo>
                  <a:pt x="46004" y="17786"/>
                </a:lnTo>
                <a:lnTo>
                  <a:pt x="45758" y="17748"/>
                </a:lnTo>
                <a:lnTo>
                  <a:pt x="45494" y="17710"/>
                </a:lnTo>
                <a:lnTo>
                  <a:pt x="45229" y="17691"/>
                </a:lnTo>
                <a:lnTo>
                  <a:pt x="44984" y="17672"/>
                </a:lnTo>
                <a:lnTo>
                  <a:pt x="44454" y="17691"/>
                </a:lnTo>
                <a:lnTo>
                  <a:pt x="44454" y="17691"/>
                </a:lnTo>
                <a:lnTo>
                  <a:pt x="44001" y="17767"/>
                </a:lnTo>
                <a:lnTo>
                  <a:pt x="43566" y="17861"/>
                </a:lnTo>
                <a:lnTo>
                  <a:pt x="43112" y="17975"/>
                </a:lnTo>
                <a:lnTo>
                  <a:pt x="42678" y="18107"/>
                </a:lnTo>
                <a:lnTo>
                  <a:pt x="42678" y="18107"/>
                </a:lnTo>
                <a:lnTo>
                  <a:pt x="42489" y="18202"/>
                </a:lnTo>
                <a:lnTo>
                  <a:pt x="42300" y="18296"/>
                </a:lnTo>
                <a:lnTo>
                  <a:pt x="41941" y="18523"/>
                </a:lnTo>
                <a:lnTo>
                  <a:pt x="41581" y="18769"/>
                </a:lnTo>
                <a:lnTo>
                  <a:pt x="41241" y="19014"/>
                </a:lnTo>
                <a:lnTo>
                  <a:pt x="41241" y="19014"/>
                </a:lnTo>
                <a:lnTo>
                  <a:pt x="40580" y="19525"/>
                </a:lnTo>
                <a:lnTo>
                  <a:pt x="39918" y="20016"/>
                </a:lnTo>
                <a:lnTo>
                  <a:pt x="39918" y="20016"/>
                </a:lnTo>
                <a:lnTo>
                  <a:pt x="39654" y="20186"/>
                </a:lnTo>
                <a:lnTo>
                  <a:pt x="39370" y="20356"/>
                </a:lnTo>
                <a:lnTo>
                  <a:pt x="39219" y="20413"/>
                </a:lnTo>
                <a:lnTo>
                  <a:pt x="39049" y="20470"/>
                </a:lnTo>
                <a:lnTo>
                  <a:pt x="38898" y="20507"/>
                </a:lnTo>
                <a:lnTo>
                  <a:pt x="38727" y="20526"/>
                </a:lnTo>
                <a:lnTo>
                  <a:pt x="38727" y="20526"/>
                </a:lnTo>
                <a:lnTo>
                  <a:pt x="38463" y="20507"/>
                </a:lnTo>
                <a:lnTo>
                  <a:pt x="38217" y="20451"/>
                </a:lnTo>
                <a:lnTo>
                  <a:pt x="37971" y="20375"/>
                </a:lnTo>
                <a:lnTo>
                  <a:pt x="37726" y="20262"/>
                </a:lnTo>
                <a:lnTo>
                  <a:pt x="37726" y="20262"/>
                </a:lnTo>
                <a:lnTo>
                  <a:pt x="37404" y="20035"/>
                </a:lnTo>
                <a:lnTo>
                  <a:pt x="37253" y="19921"/>
                </a:lnTo>
                <a:lnTo>
                  <a:pt x="37121" y="19789"/>
                </a:lnTo>
                <a:lnTo>
                  <a:pt x="37008" y="19676"/>
                </a:lnTo>
                <a:lnTo>
                  <a:pt x="36894" y="19543"/>
                </a:lnTo>
                <a:lnTo>
                  <a:pt x="36800" y="19411"/>
                </a:lnTo>
                <a:lnTo>
                  <a:pt x="36724" y="19260"/>
                </a:lnTo>
                <a:lnTo>
                  <a:pt x="36648" y="19128"/>
                </a:lnTo>
                <a:lnTo>
                  <a:pt x="36592" y="18958"/>
                </a:lnTo>
                <a:lnTo>
                  <a:pt x="36554" y="18806"/>
                </a:lnTo>
                <a:lnTo>
                  <a:pt x="36516" y="18636"/>
                </a:lnTo>
                <a:lnTo>
                  <a:pt x="36516" y="18466"/>
                </a:lnTo>
                <a:lnTo>
                  <a:pt x="36497" y="18277"/>
                </a:lnTo>
                <a:lnTo>
                  <a:pt x="36516" y="18069"/>
                </a:lnTo>
                <a:lnTo>
                  <a:pt x="36535" y="17880"/>
                </a:lnTo>
                <a:lnTo>
                  <a:pt x="36535" y="17880"/>
                </a:lnTo>
                <a:lnTo>
                  <a:pt x="36611" y="17540"/>
                </a:lnTo>
                <a:lnTo>
                  <a:pt x="36667" y="17219"/>
                </a:lnTo>
                <a:lnTo>
                  <a:pt x="36686" y="17049"/>
                </a:lnTo>
                <a:lnTo>
                  <a:pt x="36686" y="16878"/>
                </a:lnTo>
                <a:lnTo>
                  <a:pt x="36686" y="16708"/>
                </a:lnTo>
                <a:lnTo>
                  <a:pt x="36667" y="16538"/>
                </a:lnTo>
                <a:lnTo>
                  <a:pt x="36667" y="16538"/>
                </a:lnTo>
                <a:lnTo>
                  <a:pt x="36611" y="16311"/>
                </a:lnTo>
                <a:lnTo>
                  <a:pt x="36516" y="16104"/>
                </a:lnTo>
                <a:lnTo>
                  <a:pt x="36422" y="15896"/>
                </a:lnTo>
                <a:lnTo>
                  <a:pt x="36308" y="15688"/>
                </a:lnTo>
                <a:lnTo>
                  <a:pt x="36195" y="15499"/>
                </a:lnTo>
                <a:lnTo>
                  <a:pt x="36044" y="15329"/>
                </a:lnTo>
                <a:lnTo>
                  <a:pt x="35741" y="14970"/>
                </a:lnTo>
                <a:lnTo>
                  <a:pt x="35401" y="14648"/>
                </a:lnTo>
                <a:lnTo>
                  <a:pt x="35061" y="14346"/>
                </a:lnTo>
                <a:lnTo>
                  <a:pt x="34343" y="13741"/>
                </a:lnTo>
                <a:lnTo>
                  <a:pt x="34343" y="13741"/>
                </a:lnTo>
                <a:lnTo>
                  <a:pt x="33983" y="13420"/>
                </a:lnTo>
                <a:lnTo>
                  <a:pt x="33643" y="13061"/>
                </a:lnTo>
                <a:lnTo>
                  <a:pt x="33492" y="12853"/>
                </a:lnTo>
                <a:lnTo>
                  <a:pt x="33341" y="12664"/>
                </a:lnTo>
                <a:lnTo>
                  <a:pt x="33190" y="12456"/>
                </a:lnTo>
                <a:lnTo>
                  <a:pt x="33076" y="12248"/>
                </a:lnTo>
                <a:lnTo>
                  <a:pt x="33076" y="12248"/>
                </a:lnTo>
                <a:lnTo>
                  <a:pt x="32849" y="11870"/>
                </a:lnTo>
                <a:lnTo>
                  <a:pt x="32641" y="11492"/>
                </a:lnTo>
                <a:lnTo>
                  <a:pt x="32528" y="11303"/>
                </a:lnTo>
                <a:lnTo>
                  <a:pt x="32377" y="11152"/>
                </a:lnTo>
                <a:lnTo>
                  <a:pt x="32226" y="11000"/>
                </a:lnTo>
                <a:lnTo>
                  <a:pt x="32037" y="10906"/>
                </a:lnTo>
                <a:lnTo>
                  <a:pt x="32037" y="10906"/>
                </a:lnTo>
                <a:lnTo>
                  <a:pt x="31867" y="10811"/>
                </a:lnTo>
                <a:lnTo>
                  <a:pt x="31678" y="10755"/>
                </a:lnTo>
                <a:lnTo>
                  <a:pt x="31507" y="10736"/>
                </a:lnTo>
                <a:lnTo>
                  <a:pt x="31318" y="10717"/>
                </a:lnTo>
                <a:lnTo>
                  <a:pt x="31129" y="10717"/>
                </a:lnTo>
                <a:lnTo>
                  <a:pt x="30959" y="10755"/>
                </a:lnTo>
                <a:lnTo>
                  <a:pt x="30770" y="10793"/>
                </a:lnTo>
                <a:lnTo>
                  <a:pt x="30600" y="10868"/>
                </a:lnTo>
                <a:lnTo>
                  <a:pt x="30600" y="10868"/>
                </a:lnTo>
                <a:lnTo>
                  <a:pt x="30373" y="10982"/>
                </a:lnTo>
                <a:lnTo>
                  <a:pt x="30147" y="11114"/>
                </a:lnTo>
                <a:lnTo>
                  <a:pt x="29712" y="11397"/>
                </a:lnTo>
                <a:lnTo>
                  <a:pt x="29712" y="11397"/>
                </a:lnTo>
                <a:lnTo>
                  <a:pt x="29466" y="11549"/>
                </a:lnTo>
                <a:lnTo>
                  <a:pt x="29202" y="11681"/>
                </a:lnTo>
                <a:lnTo>
                  <a:pt x="28937" y="11813"/>
                </a:lnTo>
                <a:lnTo>
                  <a:pt x="28691" y="11964"/>
                </a:lnTo>
                <a:lnTo>
                  <a:pt x="28691" y="11964"/>
                </a:lnTo>
                <a:lnTo>
                  <a:pt x="28294" y="12229"/>
                </a:lnTo>
                <a:lnTo>
                  <a:pt x="28068" y="12342"/>
                </a:lnTo>
                <a:lnTo>
                  <a:pt x="27860" y="12437"/>
                </a:lnTo>
                <a:lnTo>
                  <a:pt x="27860" y="12437"/>
                </a:lnTo>
                <a:lnTo>
                  <a:pt x="27614" y="12531"/>
                </a:lnTo>
                <a:lnTo>
                  <a:pt x="27406" y="12588"/>
                </a:lnTo>
                <a:lnTo>
                  <a:pt x="27217" y="12626"/>
                </a:lnTo>
                <a:lnTo>
                  <a:pt x="27047" y="12626"/>
                </a:lnTo>
                <a:lnTo>
                  <a:pt x="26858" y="12607"/>
                </a:lnTo>
                <a:lnTo>
                  <a:pt x="26688" y="12569"/>
                </a:lnTo>
                <a:lnTo>
                  <a:pt x="26234" y="12456"/>
                </a:lnTo>
                <a:lnTo>
                  <a:pt x="26234" y="12456"/>
                </a:lnTo>
                <a:lnTo>
                  <a:pt x="25932" y="12399"/>
                </a:lnTo>
                <a:lnTo>
                  <a:pt x="25629" y="12380"/>
                </a:lnTo>
                <a:lnTo>
                  <a:pt x="25327" y="12361"/>
                </a:lnTo>
                <a:lnTo>
                  <a:pt x="25025" y="12380"/>
                </a:lnTo>
                <a:lnTo>
                  <a:pt x="25025" y="12380"/>
                </a:lnTo>
                <a:lnTo>
                  <a:pt x="24420" y="12380"/>
                </a:lnTo>
                <a:lnTo>
                  <a:pt x="24117" y="12418"/>
                </a:lnTo>
                <a:lnTo>
                  <a:pt x="23815" y="12456"/>
                </a:lnTo>
                <a:lnTo>
                  <a:pt x="23815" y="12456"/>
                </a:lnTo>
                <a:lnTo>
                  <a:pt x="23475" y="12550"/>
                </a:lnTo>
                <a:lnTo>
                  <a:pt x="23135" y="12645"/>
                </a:lnTo>
                <a:lnTo>
                  <a:pt x="22794" y="12739"/>
                </a:lnTo>
                <a:lnTo>
                  <a:pt x="22435" y="12834"/>
                </a:lnTo>
                <a:lnTo>
                  <a:pt x="22435" y="12834"/>
                </a:lnTo>
                <a:lnTo>
                  <a:pt x="21660" y="13004"/>
                </a:lnTo>
                <a:lnTo>
                  <a:pt x="21263" y="13079"/>
                </a:lnTo>
                <a:lnTo>
                  <a:pt x="20866" y="13155"/>
                </a:lnTo>
                <a:lnTo>
                  <a:pt x="20470" y="13193"/>
                </a:lnTo>
                <a:lnTo>
                  <a:pt x="20054" y="13193"/>
                </a:lnTo>
                <a:lnTo>
                  <a:pt x="19865" y="13174"/>
                </a:lnTo>
                <a:lnTo>
                  <a:pt x="19657" y="13155"/>
                </a:lnTo>
                <a:lnTo>
                  <a:pt x="19468" y="13098"/>
                </a:lnTo>
                <a:lnTo>
                  <a:pt x="19279" y="13042"/>
                </a:lnTo>
                <a:lnTo>
                  <a:pt x="19279" y="13042"/>
                </a:lnTo>
                <a:lnTo>
                  <a:pt x="18580" y="12739"/>
                </a:lnTo>
                <a:lnTo>
                  <a:pt x="18220" y="12607"/>
                </a:lnTo>
                <a:lnTo>
                  <a:pt x="17842" y="12494"/>
                </a:lnTo>
                <a:lnTo>
                  <a:pt x="17842" y="12494"/>
                </a:lnTo>
                <a:lnTo>
                  <a:pt x="17370" y="12380"/>
                </a:lnTo>
                <a:lnTo>
                  <a:pt x="17124" y="12342"/>
                </a:lnTo>
                <a:lnTo>
                  <a:pt x="16860" y="12305"/>
                </a:lnTo>
                <a:lnTo>
                  <a:pt x="16614" y="12286"/>
                </a:lnTo>
                <a:lnTo>
                  <a:pt x="16368" y="12286"/>
                </a:lnTo>
                <a:lnTo>
                  <a:pt x="16122" y="12305"/>
                </a:lnTo>
                <a:lnTo>
                  <a:pt x="15877" y="12361"/>
                </a:lnTo>
                <a:lnTo>
                  <a:pt x="15877" y="12361"/>
                </a:lnTo>
                <a:lnTo>
                  <a:pt x="15631" y="12418"/>
                </a:lnTo>
                <a:lnTo>
                  <a:pt x="15385" y="12512"/>
                </a:lnTo>
                <a:lnTo>
                  <a:pt x="14913" y="12701"/>
                </a:lnTo>
                <a:lnTo>
                  <a:pt x="14913" y="12701"/>
                </a:lnTo>
                <a:lnTo>
                  <a:pt x="14157" y="12966"/>
                </a:lnTo>
                <a:lnTo>
                  <a:pt x="13401" y="13231"/>
                </a:lnTo>
                <a:lnTo>
                  <a:pt x="13401" y="13231"/>
                </a:lnTo>
                <a:lnTo>
                  <a:pt x="13023" y="13344"/>
                </a:lnTo>
                <a:lnTo>
                  <a:pt x="12645" y="13457"/>
                </a:lnTo>
                <a:lnTo>
                  <a:pt x="12267" y="13533"/>
                </a:lnTo>
                <a:lnTo>
                  <a:pt x="12078" y="13571"/>
                </a:lnTo>
                <a:lnTo>
                  <a:pt x="11870" y="13590"/>
                </a:lnTo>
                <a:lnTo>
                  <a:pt x="11870" y="13590"/>
                </a:lnTo>
                <a:lnTo>
                  <a:pt x="11567" y="13590"/>
                </a:lnTo>
                <a:lnTo>
                  <a:pt x="11246" y="13552"/>
                </a:lnTo>
                <a:lnTo>
                  <a:pt x="10944" y="13476"/>
                </a:lnTo>
                <a:lnTo>
                  <a:pt x="10641" y="13363"/>
                </a:lnTo>
                <a:lnTo>
                  <a:pt x="10339" y="13231"/>
                </a:lnTo>
                <a:lnTo>
                  <a:pt x="10074" y="13042"/>
                </a:lnTo>
                <a:lnTo>
                  <a:pt x="9829" y="12853"/>
                </a:lnTo>
                <a:lnTo>
                  <a:pt x="9602" y="12626"/>
                </a:lnTo>
                <a:lnTo>
                  <a:pt x="9602" y="12626"/>
                </a:lnTo>
                <a:lnTo>
                  <a:pt x="9318" y="12305"/>
                </a:lnTo>
                <a:lnTo>
                  <a:pt x="9016" y="11983"/>
                </a:lnTo>
                <a:lnTo>
                  <a:pt x="8713" y="11643"/>
                </a:lnTo>
                <a:lnTo>
                  <a:pt x="8600" y="11454"/>
                </a:lnTo>
                <a:lnTo>
                  <a:pt x="8468" y="11265"/>
                </a:lnTo>
                <a:lnTo>
                  <a:pt x="8468" y="11265"/>
                </a:lnTo>
                <a:lnTo>
                  <a:pt x="8411" y="11114"/>
                </a:lnTo>
                <a:lnTo>
                  <a:pt x="8354" y="10963"/>
                </a:lnTo>
                <a:lnTo>
                  <a:pt x="8260" y="10622"/>
                </a:lnTo>
                <a:lnTo>
                  <a:pt x="8260" y="10622"/>
                </a:lnTo>
                <a:lnTo>
                  <a:pt x="8184" y="10301"/>
                </a:lnTo>
                <a:lnTo>
                  <a:pt x="8128" y="9961"/>
                </a:lnTo>
                <a:lnTo>
                  <a:pt x="8128" y="9640"/>
                </a:lnTo>
                <a:lnTo>
                  <a:pt x="8146" y="9469"/>
                </a:lnTo>
                <a:lnTo>
                  <a:pt x="8165" y="9299"/>
                </a:lnTo>
                <a:lnTo>
                  <a:pt x="8165" y="9299"/>
                </a:lnTo>
                <a:lnTo>
                  <a:pt x="8222" y="9073"/>
                </a:lnTo>
                <a:lnTo>
                  <a:pt x="8279" y="8865"/>
                </a:lnTo>
                <a:lnTo>
                  <a:pt x="8430" y="8411"/>
                </a:lnTo>
                <a:lnTo>
                  <a:pt x="8600" y="7976"/>
                </a:lnTo>
                <a:lnTo>
                  <a:pt x="8732" y="7523"/>
                </a:lnTo>
                <a:lnTo>
                  <a:pt x="8789" y="7296"/>
                </a:lnTo>
                <a:lnTo>
                  <a:pt x="8827" y="7069"/>
                </a:lnTo>
                <a:lnTo>
                  <a:pt x="8846" y="6842"/>
                </a:lnTo>
                <a:lnTo>
                  <a:pt x="8827" y="6616"/>
                </a:lnTo>
                <a:lnTo>
                  <a:pt x="8808" y="6408"/>
                </a:lnTo>
                <a:lnTo>
                  <a:pt x="8732" y="6181"/>
                </a:lnTo>
                <a:lnTo>
                  <a:pt x="8638" y="5973"/>
                </a:lnTo>
                <a:lnTo>
                  <a:pt x="8506" y="5765"/>
                </a:lnTo>
                <a:lnTo>
                  <a:pt x="8506" y="5765"/>
                </a:lnTo>
                <a:lnTo>
                  <a:pt x="8411" y="5633"/>
                </a:lnTo>
                <a:lnTo>
                  <a:pt x="8298" y="5519"/>
                </a:lnTo>
                <a:lnTo>
                  <a:pt x="8165" y="5406"/>
                </a:lnTo>
                <a:lnTo>
                  <a:pt x="8033" y="5330"/>
                </a:lnTo>
                <a:lnTo>
                  <a:pt x="8033" y="5330"/>
                </a:lnTo>
                <a:lnTo>
                  <a:pt x="7825" y="5236"/>
                </a:lnTo>
                <a:lnTo>
                  <a:pt x="7636" y="5160"/>
                </a:lnTo>
                <a:lnTo>
                  <a:pt x="7447" y="5066"/>
                </a:lnTo>
                <a:lnTo>
                  <a:pt x="7258" y="4971"/>
                </a:lnTo>
                <a:lnTo>
                  <a:pt x="7258" y="4971"/>
                </a:lnTo>
                <a:lnTo>
                  <a:pt x="7145" y="4877"/>
                </a:lnTo>
                <a:lnTo>
                  <a:pt x="7031" y="4782"/>
                </a:lnTo>
                <a:lnTo>
                  <a:pt x="6937" y="4669"/>
                </a:lnTo>
                <a:lnTo>
                  <a:pt x="6861" y="4555"/>
                </a:lnTo>
                <a:lnTo>
                  <a:pt x="6786" y="4423"/>
                </a:lnTo>
                <a:lnTo>
                  <a:pt x="6729" y="4291"/>
                </a:lnTo>
                <a:lnTo>
                  <a:pt x="6691" y="4158"/>
                </a:lnTo>
                <a:lnTo>
                  <a:pt x="6653" y="4007"/>
                </a:lnTo>
                <a:lnTo>
                  <a:pt x="6653" y="4007"/>
                </a:lnTo>
                <a:lnTo>
                  <a:pt x="6616" y="3516"/>
                </a:lnTo>
                <a:lnTo>
                  <a:pt x="6597" y="3270"/>
                </a:lnTo>
                <a:lnTo>
                  <a:pt x="6559" y="3024"/>
                </a:lnTo>
                <a:lnTo>
                  <a:pt x="6521" y="2911"/>
                </a:lnTo>
                <a:lnTo>
                  <a:pt x="6483" y="2798"/>
                </a:lnTo>
                <a:lnTo>
                  <a:pt x="6427" y="2684"/>
                </a:lnTo>
                <a:lnTo>
                  <a:pt x="6351" y="2590"/>
                </a:lnTo>
                <a:lnTo>
                  <a:pt x="6275" y="2514"/>
                </a:lnTo>
                <a:lnTo>
                  <a:pt x="6181" y="2438"/>
                </a:lnTo>
                <a:lnTo>
                  <a:pt x="6067" y="2382"/>
                </a:lnTo>
                <a:lnTo>
                  <a:pt x="5935" y="2325"/>
                </a:lnTo>
                <a:lnTo>
                  <a:pt x="5935" y="2325"/>
                </a:lnTo>
                <a:lnTo>
                  <a:pt x="5633" y="2268"/>
                </a:lnTo>
                <a:lnTo>
                  <a:pt x="5330" y="2231"/>
                </a:lnTo>
                <a:lnTo>
                  <a:pt x="5028" y="2212"/>
                </a:lnTo>
                <a:lnTo>
                  <a:pt x="4725" y="2212"/>
                </a:lnTo>
                <a:lnTo>
                  <a:pt x="4121" y="2193"/>
                </a:lnTo>
                <a:lnTo>
                  <a:pt x="3799" y="2174"/>
                </a:lnTo>
                <a:lnTo>
                  <a:pt x="3497" y="2117"/>
                </a:lnTo>
                <a:lnTo>
                  <a:pt x="3497" y="2117"/>
                </a:lnTo>
                <a:lnTo>
                  <a:pt x="3270" y="2060"/>
                </a:lnTo>
                <a:lnTo>
                  <a:pt x="3024" y="1947"/>
                </a:lnTo>
                <a:lnTo>
                  <a:pt x="2817" y="1834"/>
                </a:lnTo>
                <a:lnTo>
                  <a:pt x="2590" y="1720"/>
                </a:lnTo>
                <a:lnTo>
                  <a:pt x="2590" y="1720"/>
                </a:lnTo>
                <a:lnTo>
                  <a:pt x="2325" y="1531"/>
                </a:lnTo>
                <a:lnTo>
                  <a:pt x="2061" y="1342"/>
                </a:lnTo>
                <a:lnTo>
                  <a:pt x="1815" y="1115"/>
                </a:lnTo>
                <a:lnTo>
                  <a:pt x="1588" y="889"/>
                </a:lnTo>
                <a:lnTo>
                  <a:pt x="1588" y="889"/>
                </a:lnTo>
                <a:lnTo>
                  <a:pt x="1380" y="719"/>
                </a:lnTo>
                <a:lnTo>
                  <a:pt x="1134" y="586"/>
                </a:lnTo>
                <a:lnTo>
                  <a:pt x="889" y="473"/>
                </a:lnTo>
                <a:lnTo>
                  <a:pt x="624" y="359"/>
                </a:lnTo>
                <a:lnTo>
                  <a:pt x="624" y="359"/>
                </a:lnTo>
                <a:lnTo>
                  <a:pt x="378" y="265"/>
                </a:lnTo>
                <a:lnTo>
                  <a:pt x="378" y="265"/>
                </a:lnTo>
                <a:lnTo>
                  <a:pt x="208" y="208"/>
                </a:lnTo>
                <a:lnTo>
                  <a:pt x="57" y="133"/>
                </a:lnTo>
                <a:lnTo>
                  <a:pt x="57" y="133"/>
                </a:lnTo>
                <a:lnTo>
                  <a:pt x="19" y="114"/>
                </a:lnTo>
                <a:lnTo>
                  <a:pt x="0" y="76"/>
                </a:lnTo>
                <a:lnTo>
                  <a:pt x="0" y="76"/>
                </a:lnTo>
                <a:lnTo>
                  <a:pt x="0" y="19"/>
                </a:lnTo>
                <a:lnTo>
                  <a:pt x="0" y="19"/>
                </a:lnTo>
                <a:lnTo>
                  <a:pt x="19" y="0"/>
                </a:lnTo>
                <a:lnTo>
                  <a:pt x="57" y="0"/>
                </a:lnTo>
                <a:lnTo>
                  <a:pt x="57" y="0"/>
                </a:lnTo>
                <a:lnTo>
                  <a:pt x="76" y="19"/>
                </a:lnTo>
                <a:lnTo>
                  <a:pt x="76" y="38"/>
                </a:lnTo>
                <a:lnTo>
                  <a:pt x="76" y="38"/>
                </a:lnTo>
                <a:lnTo>
                  <a:pt x="227" y="133"/>
                </a:lnTo>
                <a:lnTo>
                  <a:pt x="397" y="189"/>
                </a:lnTo>
                <a:lnTo>
                  <a:pt x="567" y="246"/>
                </a:lnTo>
                <a:lnTo>
                  <a:pt x="737" y="322"/>
                </a:lnTo>
                <a:lnTo>
                  <a:pt x="737" y="322"/>
                </a:lnTo>
                <a:lnTo>
                  <a:pt x="870" y="359"/>
                </a:lnTo>
                <a:lnTo>
                  <a:pt x="54623" y="359"/>
                </a:lnTo>
                <a:lnTo>
                  <a:pt x="54623" y="23437"/>
                </a:lnTo>
                <a:lnTo>
                  <a:pt x="54623" y="23437"/>
                </a:lnTo>
                <a:lnTo>
                  <a:pt x="54793" y="23399"/>
                </a:lnTo>
                <a:lnTo>
                  <a:pt x="54963" y="23361"/>
                </a:lnTo>
                <a:lnTo>
                  <a:pt x="55133" y="23305"/>
                </a:lnTo>
                <a:lnTo>
                  <a:pt x="55284" y="23210"/>
                </a:lnTo>
                <a:lnTo>
                  <a:pt x="55284" y="23210"/>
                </a:lnTo>
                <a:lnTo>
                  <a:pt x="55322" y="23210"/>
                </a:lnTo>
                <a:lnTo>
                  <a:pt x="55341" y="23229"/>
                </a:lnTo>
                <a:lnTo>
                  <a:pt x="55341" y="23229"/>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859" name="Google Shape;859;p34"/>
          <p:cNvSpPr/>
          <p:nvPr/>
        </p:nvSpPr>
        <p:spPr>
          <a:xfrm flipH="1">
            <a:off x="7431197" y="5760596"/>
            <a:ext cx="4795608" cy="1127219"/>
          </a:xfrm>
          <a:custGeom>
            <a:avLst/>
            <a:gdLst/>
            <a:ahLst/>
            <a:cxnLst/>
            <a:rect l="l" t="t" r="r" b="b"/>
            <a:pathLst>
              <a:path w="47819" h="11322" extrusionOk="0">
                <a:moveTo>
                  <a:pt x="20470" y="0"/>
                </a:moveTo>
                <a:lnTo>
                  <a:pt x="20337" y="19"/>
                </a:lnTo>
                <a:lnTo>
                  <a:pt x="20148" y="114"/>
                </a:lnTo>
                <a:lnTo>
                  <a:pt x="19978" y="208"/>
                </a:lnTo>
                <a:lnTo>
                  <a:pt x="19638" y="435"/>
                </a:lnTo>
                <a:lnTo>
                  <a:pt x="19317" y="681"/>
                </a:lnTo>
                <a:lnTo>
                  <a:pt x="19128" y="794"/>
                </a:lnTo>
                <a:lnTo>
                  <a:pt x="18939" y="870"/>
                </a:lnTo>
                <a:lnTo>
                  <a:pt x="18712" y="945"/>
                </a:lnTo>
                <a:lnTo>
                  <a:pt x="18466" y="983"/>
                </a:lnTo>
                <a:lnTo>
                  <a:pt x="17994" y="1059"/>
                </a:lnTo>
                <a:lnTo>
                  <a:pt x="17786" y="1078"/>
                </a:lnTo>
                <a:lnTo>
                  <a:pt x="17597" y="1116"/>
                </a:lnTo>
                <a:lnTo>
                  <a:pt x="17294" y="1229"/>
                </a:lnTo>
                <a:lnTo>
                  <a:pt x="17011" y="1380"/>
                </a:lnTo>
                <a:lnTo>
                  <a:pt x="16860" y="1456"/>
                </a:lnTo>
                <a:lnTo>
                  <a:pt x="16709" y="1531"/>
                </a:lnTo>
                <a:lnTo>
                  <a:pt x="16557" y="1588"/>
                </a:lnTo>
                <a:lnTo>
                  <a:pt x="16406" y="1607"/>
                </a:lnTo>
                <a:lnTo>
                  <a:pt x="16255" y="1607"/>
                </a:lnTo>
                <a:lnTo>
                  <a:pt x="16123" y="1569"/>
                </a:lnTo>
                <a:lnTo>
                  <a:pt x="15990" y="1475"/>
                </a:lnTo>
                <a:lnTo>
                  <a:pt x="15858" y="1342"/>
                </a:lnTo>
                <a:lnTo>
                  <a:pt x="15688" y="1097"/>
                </a:lnTo>
                <a:lnTo>
                  <a:pt x="15612" y="1002"/>
                </a:lnTo>
                <a:lnTo>
                  <a:pt x="15556" y="983"/>
                </a:lnTo>
                <a:lnTo>
                  <a:pt x="15499" y="945"/>
                </a:lnTo>
                <a:lnTo>
                  <a:pt x="15367" y="945"/>
                </a:lnTo>
                <a:lnTo>
                  <a:pt x="15215" y="964"/>
                </a:lnTo>
                <a:lnTo>
                  <a:pt x="15064" y="1021"/>
                </a:lnTo>
                <a:lnTo>
                  <a:pt x="14913" y="1078"/>
                </a:lnTo>
                <a:lnTo>
                  <a:pt x="14762" y="1153"/>
                </a:lnTo>
                <a:lnTo>
                  <a:pt x="14611" y="1248"/>
                </a:lnTo>
                <a:lnTo>
                  <a:pt x="14384" y="1437"/>
                </a:lnTo>
                <a:lnTo>
                  <a:pt x="14214" y="1607"/>
                </a:lnTo>
                <a:lnTo>
                  <a:pt x="14044" y="1777"/>
                </a:lnTo>
                <a:lnTo>
                  <a:pt x="13722" y="2155"/>
                </a:lnTo>
                <a:lnTo>
                  <a:pt x="13533" y="2382"/>
                </a:lnTo>
                <a:lnTo>
                  <a:pt x="13325" y="2590"/>
                </a:lnTo>
                <a:lnTo>
                  <a:pt x="13117" y="2798"/>
                </a:lnTo>
                <a:lnTo>
                  <a:pt x="12891" y="2987"/>
                </a:lnTo>
                <a:lnTo>
                  <a:pt x="12702" y="3119"/>
                </a:lnTo>
                <a:lnTo>
                  <a:pt x="12494" y="3251"/>
                </a:lnTo>
                <a:lnTo>
                  <a:pt x="12305" y="3327"/>
                </a:lnTo>
                <a:lnTo>
                  <a:pt x="12135" y="3421"/>
                </a:lnTo>
                <a:lnTo>
                  <a:pt x="11927" y="3592"/>
                </a:lnTo>
                <a:lnTo>
                  <a:pt x="11738" y="3781"/>
                </a:lnTo>
                <a:lnTo>
                  <a:pt x="11568" y="3988"/>
                </a:lnTo>
                <a:lnTo>
                  <a:pt x="11416" y="4196"/>
                </a:lnTo>
                <a:lnTo>
                  <a:pt x="11209" y="4555"/>
                </a:lnTo>
                <a:lnTo>
                  <a:pt x="11020" y="4933"/>
                </a:lnTo>
                <a:lnTo>
                  <a:pt x="10812" y="5312"/>
                </a:lnTo>
                <a:lnTo>
                  <a:pt x="10717" y="5482"/>
                </a:lnTo>
                <a:lnTo>
                  <a:pt x="10585" y="5671"/>
                </a:lnTo>
                <a:lnTo>
                  <a:pt x="10453" y="5822"/>
                </a:lnTo>
                <a:lnTo>
                  <a:pt x="10301" y="5954"/>
                </a:lnTo>
                <a:lnTo>
                  <a:pt x="10131" y="6086"/>
                </a:lnTo>
                <a:lnTo>
                  <a:pt x="9942" y="6181"/>
                </a:lnTo>
                <a:lnTo>
                  <a:pt x="9810" y="6275"/>
                </a:lnTo>
                <a:lnTo>
                  <a:pt x="9697" y="6389"/>
                </a:lnTo>
                <a:lnTo>
                  <a:pt x="9564" y="6502"/>
                </a:lnTo>
                <a:lnTo>
                  <a:pt x="9432" y="6597"/>
                </a:lnTo>
                <a:lnTo>
                  <a:pt x="9262" y="6710"/>
                </a:lnTo>
                <a:lnTo>
                  <a:pt x="9092" y="6824"/>
                </a:lnTo>
                <a:lnTo>
                  <a:pt x="8903" y="6899"/>
                </a:lnTo>
                <a:lnTo>
                  <a:pt x="8695" y="6937"/>
                </a:lnTo>
                <a:lnTo>
                  <a:pt x="8581" y="6956"/>
                </a:lnTo>
                <a:lnTo>
                  <a:pt x="8468" y="6956"/>
                </a:lnTo>
                <a:lnTo>
                  <a:pt x="8241" y="6937"/>
                </a:lnTo>
                <a:lnTo>
                  <a:pt x="8071" y="6937"/>
                </a:lnTo>
                <a:lnTo>
                  <a:pt x="7901" y="6956"/>
                </a:lnTo>
                <a:lnTo>
                  <a:pt x="7580" y="6994"/>
                </a:lnTo>
                <a:lnTo>
                  <a:pt x="7315" y="6994"/>
                </a:lnTo>
                <a:lnTo>
                  <a:pt x="7183" y="7013"/>
                </a:lnTo>
                <a:lnTo>
                  <a:pt x="7069" y="7031"/>
                </a:lnTo>
                <a:lnTo>
                  <a:pt x="6672" y="7126"/>
                </a:lnTo>
                <a:lnTo>
                  <a:pt x="6465" y="7164"/>
                </a:lnTo>
                <a:lnTo>
                  <a:pt x="6257" y="7183"/>
                </a:lnTo>
                <a:lnTo>
                  <a:pt x="6105" y="7183"/>
                </a:lnTo>
                <a:lnTo>
                  <a:pt x="5954" y="7164"/>
                </a:lnTo>
                <a:lnTo>
                  <a:pt x="5784" y="7126"/>
                </a:lnTo>
                <a:lnTo>
                  <a:pt x="5633" y="7088"/>
                </a:lnTo>
                <a:lnTo>
                  <a:pt x="5501" y="7013"/>
                </a:lnTo>
                <a:lnTo>
                  <a:pt x="5368" y="6918"/>
                </a:lnTo>
                <a:lnTo>
                  <a:pt x="5236" y="6824"/>
                </a:lnTo>
                <a:lnTo>
                  <a:pt x="5141" y="6691"/>
                </a:lnTo>
                <a:lnTo>
                  <a:pt x="5085" y="6616"/>
                </a:lnTo>
                <a:lnTo>
                  <a:pt x="4990" y="6559"/>
                </a:lnTo>
                <a:lnTo>
                  <a:pt x="4915" y="6521"/>
                </a:lnTo>
                <a:lnTo>
                  <a:pt x="4820" y="6502"/>
                </a:lnTo>
                <a:lnTo>
                  <a:pt x="4745" y="6483"/>
                </a:lnTo>
                <a:lnTo>
                  <a:pt x="4650" y="6502"/>
                </a:lnTo>
                <a:lnTo>
                  <a:pt x="4556" y="6540"/>
                </a:lnTo>
                <a:lnTo>
                  <a:pt x="4461" y="6597"/>
                </a:lnTo>
                <a:lnTo>
                  <a:pt x="4310" y="6710"/>
                </a:lnTo>
                <a:lnTo>
                  <a:pt x="4178" y="6861"/>
                </a:lnTo>
                <a:lnTo>
                  <a:pt x="4026" y="6994"/>
                </a:lnTo>
                <a:lnTo>
                  <a:pt x="3875" y="7107"/>
                </a:lnTo>
                <a:lnTo>
                  <a:pt x="3629" y="7277"/>
                </a:lnTo>
                <a:lnTo>
                  <a:pt x="3308" y="7447"/>
                </a:lnTo>
                <a:lnTo>
                  <a:pt x="3157" y="7504"/>
                </a:lnTo>
                <a:lnTo>
                  <a:pt x="3006" y="7561"/>
                </a:lnTo>
                <a:lnTo>
                  <a:pt x="2855" y="7580"/>
                </a:lnTo>
                <a:lnTo>
                  <a:pt x="2703" y="7580"/>
                </a:lnTo>
                <a:lnTo>
                  <a:pt x="2439" y="7523"/>
                </a:lnTo>
                <a:lnTo>
                  <a:pt x="2174" y="7447"/>
                </a:lnTo>
                <a:lnTo>
                  <a:pt x="1872" y="7372"/>
                </a:lnTo>
                <a:lnTo>
                  <a:pt x="1569" y="7258"/>
                </a:lnTo>
                <a:lnTo>
                  <a:pt x="1418" y="7202"/>
                </a:lnTo>
                <a:lnTo>
                  <a:pt x="1286" y="7107"/>
                </a:lnTo>
                <a:lnTo>
                  <a:pt x="1040" y="6937"/>
                </a:lnTo>
                <a:lnTo>
                  <a:pt x="927" y="6880"/>
                </a:lnTo>
                <a:lnTo>
                  <a:pt x="813" y="6842"/>
                </a:lnTo>
                <a:lnTo>
                  <a:pt x="568" y="6786"/>
                </a:lnTo>
                <a:lnTo>
                  <a:pt x="284" y="6729"/>
                </a:lnTo>
                <a:lnTo>
                  <a:pt x="1" y="6672"/>
                </a:lnTo>
                <a:lnTo>
                  <a:pt x="1" y="11114"/>
                </a:lnTo>
                <a:lnTo>
                  <a:pt x="47516" y="11114"/>
                </a:lnTo>
                <a:lnTo>
                  <a:pt x="47649" y="11208"/>
                </a:lnTo>
                <a:lnTo>
                  <a:pt x="47781" y="11322"/>
                </a:lnTo>
                <a:lnTo>
                  <a:pt x="47819" y="11322"/>
                </a:lnTo>
                <a:lnTo>
                  <a:pt x="47819" y="11284"/>
                </a:lnTo>
                <a:lnTo>
                  <a:pt x="47724" y="11227"/>
                </a:lnTo>
                <a:lnTo>
                  <a:pt x="47592" y="11114"/>
                </a:lnTo>
                <a:lnTo>
                  <a:pt x="47327" y="10963"/>
                </a:lnTo>
                <a:lnTo>
                  <a:pt x="47063" y="10849"/>
                </a:lnTo>
                <a:lnTo>
                  <a:pt x="46496" y="10679"/>
                </a:lnTo>
                <a:lnTo>
                  <a:pt x="46099" y="10547"/>
                </a:lnTo>
                <a:lnTo>
                  <a:pt x="45910" y="10471"/>
                </a:lnTo>
                <a:lnTo>
                  <a:pt x="45721" y="10377"/>
                </a:lnTo>
                <a:lnTo>
                  <a:pt x="45589" y="10282"/>
                </a:lnTo>
                <a:lnTo>
                  <a:pt x="45475" y="10207"/>
                </a:lnTo>
                <a:lnTo>
                  <a:pt x="45229" y="10018"/>
                </a:lnTo>
                <a:lnTo>
                  <a:pt x="45097" y="9942"/>
                </a:lnTo>
                <a:lnTo>
                  <a:pt x="45003" y="9885"/>
                </a:lnTo>
                <a:lnTo>
                  <a:pt x="44889" y="9848"/>
                </a:lnTo>
                <a:lnTo>
                  <a:pt x="44795" y="9829"/>
                </a:lnTo>
                <a:lnTo>
                  <a:pt x="44587" y="9810"/>
                </a:lnTo>
                <a:lnTo>
                  <a:pt x="44322" y="9829"/>
                </a:lnTo>
                <a:lnTo>
                  <a:pt x="43850" y="9848"/>
                </a:lnTo>
                <a:lnTo>
                  <a:pt x="43358" y="9829"/>
                </a:lnTo>
                <a:lnTo>
                  <a:pt x="43094" y="9810"/>
                </a:lnTo>
                <a:lnTo>
                  <a:pt x="42867" y="9772"/>
                </a:lnTo>
                <a:lnTo>
                  <a:pt x="42640" y="9696"/>
                </a:lnTo>
                <a:lnTo>
                  <a:pt x="42413" y="9621"/>
                </a:lnTo>
                <a:lnTo>
                  <a:pt x="42300" y="9526"/>
                </a:lnTo>
                <a:lnTo>
                  <a:pt x="42205" y="9432"/>
                </a:lnTo>
                <a:lnTo>
                  <a:pt x="41790" y="8978"/>
                </a:lnTo>
                <a:lnTo>
                  <a:pt x="41676" y="8827"/>
                </a:lnTo>
                <a:lnTo>
                  <a:pt x="41563" y="8676"/>
                </a:lnTo>
                <a:lnTo>
                  <a:pt x="41430" y="8468"/>
                </a:lnTo>
                <a:lnTo>
                  <a:pt x="41355" y="8373"/>
                </a:lnTo>
                <a:lnTo>
                  <a:pt x="41260" y="8279"/>
                </a:lnTo>
                <a:lnTo>
                  <a:pt x="41185" y="8222"/>
                </a:lnTo>
                <a:lnTo>
                  <a:pt x="41109" y="8165"/>
                </a:lnTo>
                <a:lnTo>
                  <a:pt x="40920" y="8090"/>
                </a:lnTo>
                <a:lnTo>
                  <a:pt x="40731" y="8052"/>
                </a:lnTo>
                <a:lnTo>
                  <a:pt x="40523" y="8014"/>
                </a:lnTo>
                <a:lnTo>
                  <a:pt x="40240" y="7995"/>
                </a:lnTo>
                <a:lnTo>
                  <a:pt x="39937" y="8014"/>
                </a:lnTo>
                <a:lnTo>
                  <a:pt x="39654" y="8052"/>
                </a:lnTo>
                <a:lnTo>
                  <a:pt x="39351" y="8090"/>
                </a:lnTo>
                <a:lnTo>
                  <a:pt x="38822" y="8165"/>
                </a:lnTo>
                <a:lnTo>
                  <a:pt x="38539" y="8203"/>
                </a:lnTo>
                <a:lnTo>
                  <a:pt x="38274" y="8222"/>
                </a:lnTo>
                <a:lnTo>
                  <a:pt x="38104" y="8222"/>
                </a:lnTo>
                <a:lnTo>
                  <a:pt x="37915" y="8203"/>
                </a:lnTo>
                <a:lnTo>
                  <a:pt x="37764" y="8165"/>
                </a:lnTo>
                <a:lnTo>
                  <a:pt x="37613" y="8147"/>
                </a:lnTo>
                <a:lnTo>
                  <a:pt x="37310" y="8147"/>
                </a:lnTo>
                <a:lnTo>
                  <a:pt x="37178" y="8184"/>
                </a:lnTo>
                <a:lnTo>
                  <a:pt x="37027" y="8222"/>
                </a:lnTo>
                <a:lnTo>
                  <a:pt x="36781" y="8336"/>
                </a:lnTo>
                <a:lnTo>
                  <a:pt x="36516" y="8449"/>
                </a:lnTo>
                <a:lnTo>
                  <a:pt x="36365" y="8506"/>
                </a:lnTo>
                <a:lnTo>
                  <a:pt x="36195" y="8525"/>
                </a:lnTo>
                <a:lnTo>
                  <a:pt x="36044" y="8543"/>
                </a:lnTo>
                <a:lnTo>
                  <a:pt x="35893" y="8525"/>
                </a:lnTo>
                <a:lnTo>
                  <a:pt x="35741" y="8487"/>
                </a:lnTo>
                <a:lnTo>
                  <a:pt x="35590" y="8449"/>
                </a:lnTo>
                <a:lnTo>
                  <a:pt x="35458" y="8373"/>
                </a:lnTo>
                <a:lnTo>
                  <a:pt x="35326" y="8260"/>
                </a:lnTo>
                <a:lnTo>
                  <a:pt x="35250" y="8184"/>
                </a:lnTo>
                <a:lnTo>
                  <a:pt x="35193" y="8090"/>
                </a:lnTo>
                <a:lnTo>
                  <a:pt x="35099" y="7901"/>
                </a:lnTo>
                <a:lnTo>
                  <a:pt x="35004" y="7712"/>
                </a:lnTo>
                <a:lnTo>
                  <a:pt x="34910" y="7504"/>
                </a:lnTo>
                <a:lnTo>
                  <a:pt x="34796" y="7315"/>
                </a:lnTo>
                <a:lnTo>
                  <a:pt x="34683" y="7107"/>
                </a:lnTo>
                <a:lnTo>
                  <a:pt x="34551" y="6918"/>
                </a:lnTo>
                <a:lnTo>
                  <a:pt x="34494" y="6824"/>
                </a:lnTo>
                <a:lnTo>
                  <a:pt x="34456" y="6710"/>
                </a:lnTo>
                <a:lnTo>
                  <a:pt x="34381" y="6427"/>
                </a:lnTo>
                <a:lnTo>
                  <a:pt x="34343" y="6294"/>
                </a:lnTo>
                <a:lnTo>
                  <a:pt x="34286" y="6162"/>
                </a:lnTo>
                <a:lnTo>
                  <a:pt x="34229" y="6086"/>
                </a:lnTo>
                <a:lnTo>
                  <a:pt x="34173" y="5992"/>
                </a:lnTo>
                <a:lnTo>
                  <a:pt x="34116" y="5916"/>
                </a:lnTo>
                <a:lnTo>
                  <a:pt x="34040" y="5860"/>
                </a:lnTo>
                <a:lnTo>
                  <a:pt x="33946" y="5803"/>
                </a:lnTo>
                <a:lnTo>
                  <a:pt x="33870" y="5765"/>
                </a:lnTo>
                <a:lnTo>
                  <a:pt x="33776" y="5727"/>
                </a:lnTo>
                <a:lnTo>
                  <a:pt x="33662" y="5708"/>
                </a:lnTo>
                <a:lnTo>
                  <a:pt x="33568" y="5727"/>
                </a:lnTo>
                <a:lnTo>
                  <a:pt x="33454" y="5727"/>
                </a:lnTo>
                <a:lnTo>
                  <a:pt x="33247" y="5784"/>
                </a:lnTo>
                <a:lnTo>
                  <a:pt x="32850" y="5897"/>
                </a:lnTo>
                <a:lnTo>
                  <a:pt x="32642" y="5954"/>
                </a:lnTo>
                <a:lnTo>
                  <a:pt x="32434" y="5973"/>
                </a:lnTo>
                <a:lnTo>
                  <a:pt x="32207" y="6011"/>
                </a:lnTo>
                <a:lnTo>
                  <a:pt x="31999" y="6011"/>
                </a:lnTo>
                <a:lnTo>
                  <a:pt x="31697" y="5973"/>
                </a:lnTo>
                <a:lnTo>
                  <a:pt x="31394" y="5897"/>
                </a:lnTo>
                <a:lnTo>
                  <a:pt x="31111" y="5822"/>
                </a:lnTo>
                <a:lnTo>
                  <a:pt x="30827" y="5708"/>
                </a:lnTo>
                <a:lnTo>
                  <a:pt x="30525" y="5576"/>
                </a:lnTo>
                <a:lnTo>
                  <a:pt x="30222" y="5425"/>
                </a:lnTo>
                <a:lnTo>
                  <a:pt x="29920" y="5293"/>
                </a:lnTo>
                <a:lnTo>
                  <a:pt x="29618" y="5179"/>
                </a:lnTo>
                <a:lnTo>
                  <a:pt x="28918" y="4952"/>
                </a:lnTo>
                <a:lnTo>
                  <a:pt x="28597" y="4877"/>
                </a:lnTo>
                <a:lnTo>
                  <a:pt x="28276" y="4782"/>
                </a:lnTo>
                <a:lnTo>
                  <a:pt x="27841" y="4631"/>
                </a:lnTo>
                <a:lnTo>
                  <a:pt x="27652" y="4574"/>
                </a:lnTo>
                <a:lnTo>
                  <a:pt x="27557" y="4555"/>
                </a:lnTo>
                <a:lnTo>
                  <a:pt x="27463" y="4537"/>
                </a:lnTo>
                <a:lnTo>
                  <a:pt x="26990" y="4537"/>
                </a:lnTo>
                <a:lnTo>
                  <a:pt x="26858" y="4518"/>
                </a:lnTo>
                <a:lnTo>
                  <a:pt x="26764" y="4480"/>
                </a:lnTo>
                <a:lnTo>
                  <a:pt x="26688" y="4442"/>
                </a:lnTo>
                <a:lnTo>
                  <a:pt x="26631" y="4385"/>
                </a:lnTo>
                <a:lnTo>
                  <a:pt x="26594" y="4310"/>
                </a:lnTo>
                <a:lnTo>
                  <a:pt x="26556" y="4234"/>
                </a:lnTo>
                <a:lnTo>
                  <a:pt x="26480" y="4026"/>
                </a:lnTo>
                <a:lnTo>
                  <a:pt x="26386" y="3818"/>
                </a:lnTo>
                <a:lnTo>
                  <a:pt x="26310" y="3592"/>
                </a:lnTo>
                <a:lnTo>
                  <a:pt x="26272" y="3440"/>
                </a:lnTo>
                <a:lnTo>
                  <a:pt x="26216" y="3308"/>
                </a:lnTo>
                <a:lnTo>
                  <a:pt x="26140" y="3195"/>
                </a:lnTo>
                <a:lnTo>
                  <a:pt x="26102" y="3138"/>
                </a:lnTo>
                <a:lnTo>
                  <a:pt x="26027" y="3081"/>
                </a:lnTo>
                <a:lnTo>
                  <a:pt x="25951" y="3043"/>
                </a:lnTo>
                <a:lnTo>
                  <a:pt x="25875" y="3006"/>
                </a:lnTo>
                <a:lnTo>
                  <a:pt x="25686" y="2987"/>
                </a:lnTo>
                <a:lnTo>
                  <a:pt x="25516" y="2987"/>
                </a:lnTo>
                <a:lnTo>
                  <a:pt x="25346" y="3043"/>
                </a:lnTo>
                <a:lnTo>
                  <a:pt x="25252" y="3100"/>
                </a:lnTo>
                <a:lnTo>
                  <a:pt x="25176" y="3157"/>
                </a:lnTo>
                <a:lnTo>
                  <a:pt x="25025" y="3308"/>
                </a:lnTo>
                <a:lnTo>
                  <a:pt x="24779" y="3554"/>
                </a:lnTo>
                <a:lnTo>
                  <a:pt x="24647" y="3667"/>
                </a:lnTo>
                <a:lnTo>
                  <a:pt x="24514" y="3743"/>
                </a:lnTo>
                <a:lnTo>
                  <a:pt x="24401" y="3781"/>
                </a:lnTo>
                <a:lnTo>
                  <a:pt x="24307" y="3781"/>
                </a:lnTo>
                <a:lnTo>
                  <a:pt x="24193" y="3799"/>
                </a:lnTo>
                <a:lnTo>
                  <a:pt x="24080" y="3781"/>
                </a:lnTo>
                <a:lnTo>
                  <a:pt x="23985" y="3743"/>
                </a:lnTo>
                <a:lnTo>
                  <a:pt x="23872" y="3724"/>
                </a:lnTo>
                <a:lnTo>
                  <a:pt x="23740" y="3724"/>
                </a:lnTo>
                <a:lnTo>
                  <a:pt x="23626" y="3743"/>
                </a:lnTo>
                <a:lnTo>
                  <a:pt x="23399" y="3799"/>
                </a:lnTo>
                <a:lnTo>
                  <a:pt x="23248" y="3875"/>
                </a:lnTo>
                <a:lnTo>
                  <a:pt x="23078" y="3951"/>
                </a:lnTo>
                <a:lnTo>
                  <a:pt x="22946" y="4045"/>
                </a:lnTo>
                <a:lnTo>
                  <a:pt x="22795" y="4159"/>
                </a:lnTo>
                <a:lnTo>
                  <a:pt x="22606" y="4348"/>
                </a:lnTo>
                <a:lnTo>
                  <a:pt x="22511" y="4442"/>
                </a:lnTo>
                <a:lnTo>
                  <a:pt x="22417" y="4518"/>
                </a:lnTo>
                <a:lnTo>
                  <a:pt x="22228" y="4631"/>
                </a:lnTo>
                <a:lnTo>
                  <a:pt x="22057" y="4707"/>
                </a:lnTo>
                <a:lnTo>
                  <a:pt x="21850" y="4763"/>
                </a:lnTo>
                <a:lnTo>
                  <a:pt x="21661" y="4820"/>
                </a:lnTo>
                <a:lnTo>
                  <a:pt x="21490" y="4839"/>
                </a:lnTo>
                <a:lnTo>
                  <a:pt x="21320" y="4820"/>
                </a:lnTo>
                <a:lnTo>
                  <a:pt x="21150" y="4782"/>
                </a:lnTo>
                <a:lnTo>
                  <a:pt x="20999" y="4726"/>
                </a:lnTo>
                <a:lnTo>
                  <a:pt x="20848" y="4631"/>
                </a:lnTo>
                <a:lnTo>
                  <a:pt x="20734" y="4518"/>
                </a:lnTo>
                <a:lnTo>
                  <a:pt x="20640" y="4385"/>
                </a:lnTo>
                <a:lnTo>
                  <a:pt x="20564" y="4215"/>
                </a:lnTo>
                <a:lnTo>
                  <a:pt x="20526" y="4064"/>
                </a:lnTo>
                <a:lnTo>
                  <a:pt x="20508" y="3894"/>
                </a:lnTo>
                <a:lnTo>
                  <a:pt x="20489" y="3705"/>
                </a:lnTo>
                <a:lnTo>
                  <a:pt x="20489" y="3554"/>
                </a:lnTo>
                <a:lnTo>
                  <a:pt x="20508" y="3365"/>
                </a:lnTo>
                <a:lnTo>
                  <a:pt x="20526" y="3176"/>
                </a:lnTo>
                <a:lnTo>
                  <a:pt x="20545" y="2987"/>
                </a:lnTo>
                <a:lnTo>
                  <a:pt x="20564" y="2817"/>
                </a:lnTo>
                <a:lnTo>
                  <a:pt x="20564" y="2684"/>
                </a:lnTo>
                <a:lnTo>
                  <a:pt x="20564" y="2571"/>
                </a:lnTo>
                <a:lnTo>
                  <a:pt x="20526" y="2325"/>
                </a:lnTo>
                <a:lnTo>
                  <a:pt x="20545" y="2231"/>
                </a:lnTo>
                <a:lnTo>
                  <a:pt x="20583" y="2155"/>
                </a:lnTo>
                <a:lnTo>
                  <a:pt x="20621" y="2080"/>
                </a:lnTo>
                <a:lnTo>
                  <a:pt x="20697" y="2004"/>
                </a:lnTo>
                <a:lnTo>
                  <a:pt x="20867" y="1834"/>
                </a:lnTo>
                <a:lnTo>
                  <a:pt x="21037" y="1664"/>
                </a:lnTo>
                <a:lnTo>
                  <a:pt x="21112" y="1550"/>
                </a:lnTo>
                <a:lnTo>
                  <a:pt x="21169" y="1437"/>
                </a:lnTo>
                <a:lnTo>
                  <a:pt x="21207" y="1323"/>
                </a:lnTo>
                <a:lnTo>
                  <a:pt x="21245" y="1210"/>
                </a:lnTo>
                <a:lnTo>
                  <a:pt x="21264" y="1078"/>
                </a:lnTo>
                <a:lnTo>
                  <a:pt x="21282" y="964"/>
                </a:lnTo>
                <a:lnTo>
                  <a:pt x="21282" y="832"/>
                </a:lnTo>
                <a:lnTo>
                  <a:pt x="21264" y="719"/>
                </a:lnTo>
                <a:lnTo>
                  <a:pt x="21207" y="492"/>
                </a:lnTo>
                <a:lnTo>
                  <a:pt x="21169" y="378"/>
                </a:lnTo>
                <a:lnTo>
                  <a:pt x="21112" y="284"/>
                </a:lnTo>
                <a:lnTo>
                  <a:pt x="20999" y="152"/>
                </a:lnTo>
                <a:lnTo>
                  <a:pt x="20942" y="95"/>
                </a:lnTo>
                <a:lnTo>
                  <a:pt x="20867" y="57"/>
                </a:lnTo>
                <a:lnTo>
                  <a:pt x="20734" y="19"/>
                </a:lnTo>
                <a:lnTo>
                  <a:pt x="20602"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860" name="Google Shape;860;p34"/>
          <p:cNvGrpSpPr/>
          <p:nvPr/>
        </p:nvGrpSpPr>
        <p:grpSpPr>
          <a:xfrm rot="10800000">
            <a:off x="11524217" y="1432554"/>
            <a:ext cx="1757767" cy="2150900"/>
            <a:chOff x="3020900" y="3793775"/>
            <a:chExt cx="1318325" cy="1613175"/>
          </a:xfrm>
        </p:grpSpPr>
        <p:sp>
          <p:nvSpPr>
            <p:cNvPr id="861" name="Google Shape;861;p34"/>
            <p:cNvSpPr/>
            <p:nvPr/>
          </p:nvSpPr>
          <p:spPr>
            <a:xfrm>
              <a:off x="3663500" y="3929375"/>
              <a:ext cx="170150" cy="179600"/>
            </a:xfrm>
            <a:custGeom>
              <a:avLst/>
              <a:gdLst/>
              <a:ahLst/>
              <a:cxnLst/>
              <a:rect l="l" t="t" r="r" b="b"/>
              <a:pathLst>
                <a:path w="6806" h="7184" extrusionOk="0">
                  <a:moveTo>
                    <a:pt x="6503" y="2496"/>
                  </a:moveTo>
                  <a:lnTo>
                    <a:pt x="6503" y="2496"/>
                  </a:lnTo>
                  <a:lnTo>
                    <a:pt x="6597" y="2722"/>
                  </a:lnTo>
                  <a:lnTo>
                    <a:pt x="6673" y="2949"/>
                  </a:lnTo>
                  <a:lnTo>
                    <a:pt x="6748" y="3195"/>
                  </a:lnTo>
                  <a:lnTo>
                    <a:pt x="6786" y="3422"/>
                  </a:lnTo>
                  <a:lnTo>
                    <a:pt x="6805" y="3649"/>
                  </a:lnTo>
                  <a:lnTo>
                    <a:pt x="6805" y="3875"/>
                  </a:lnTo>
                  <a:lnTo>
                    <a:pt x="6805" y="4102"/>
                  </a:lnTo>
                  <a:lnTo>
                    <a:pt x="6767" y="4310"/>
                  </a:lnTo>
                  <a:lnTo>
                    <a:pt x="6729" y="4518"/>
                  </a:lnTo>
                  <a:lnTo>
                    <a:pt x="6673" y="4726"/>
                  </a:lnTo>
                  <a:lnTo>
                    <a:pt x="6597" y="4934"/>
                  </a:lnTo>
                  <a:lnTo>
                    <a:pt x="6503" y="5123"/>
                  </a:lnTo>
                  <a:lnTo>
                    <a:pt x="6408" y="5312"/>
                  </a:lnTo>
                  <a:lnTo>
                    <a:pt x="6295" y="5501"/>
                  </a:lnTo>
                  <a:lnTo>
                    <a:pt x="6162" y="5671"/>
                  </a:lnTo>
                  <a:lnTo>
                    <a:pt x="6030" y="5841"/>
                  </a:lnTo>
                  <a:lnTo>
                    <a:pt x="5898" y="5992"/>
                  </a:lnTo>
                  <a:lnTo>
                    <a:pt x="5728" y="6162"/>
                  </a:lnTo>
                  <a:lnTo>
                    <a:pt x="5558" y="6295"/>
                  </a:lnTo>
                  <a:lnTo>
                    <a:pt x="5387" y="6427"/>
                  </a:lnTo>
                  <a:lnTo>
                    <a:pt x="5198" y="6559"/>
                  </a:lnTo>
                  <a:lnTo>
                    <a:pt x="5009" y="6673"/>
                  </a:lnTo>
                  <a:lnTo>
                    <a:pt x="4820" y="6767"/>
                  </a:lnTo>
                  <a:lnTo>
                    <a:pt x="4613" y="6862"/>
                  </a:lnTo>
                  <a:lnTo>
                    <a:pt x="4405" y="6956"/>
                  </a:lnTo>
                  <a:lnTo>
                    <a:pt x="4178" y="7013"/>
                  </a:lnTo>
                  <a:lnTo>
                    <a:pt x="3970" y="7089"/>
                  </a:lnTo>
                  <a:lnTo>
                    <a:pt x="3743" y="7126"/>
                  </a:lnTo>
                  <a:lnTo>
                    <a:pt x="3497" y="7164"/>
                  </a:lnTo>
                  <a:lnTo>
                    <a:pt x="3271" y="7183"/>
                  </a:lnTo>
                  <a:lnTo>
                    <a:pt x="3044" y="7183"/>
                  </a:lnTo>
                  <a:lnTo>
                    <a:pt x="2798" y="7183"/>
                  </a:lnTo>
                  <a:lnTo>
                    <a:pt x="2798" y="7183"/>
                  </a:lnTo>
                  <a:lnTo>
                    <a:pt x="2477" y="7145"/>
                  </a:lnTo>
                  <a:lnTo>
                    <a:pt x="2193" y="7089"/>
                  </a:lnTo>
                  <a:lnTo>
                    <a:pt x="1929" y="7032"/>
                  </a:lnTo>
                  <a:lnTo>
                    <a:pt x="1683" y="6975"/>
                  </a:lnTo>
                  <a:lnTo>
                    <a:pt x="1456" y="6900"/>
                  </a:lnTo>
                  <a:lnTo>
                    <a:pt x="1248" y="6805"/>
                  </a:lnTo>
                  <a:lnTo>
                    <a:pt x="1059" y="6711"/>
                  </a:lnTo>
                  <a:lnTo>
                    <a:pt x="889" y="6616"/>
                  </a:lnTo>
                  <a:lnTo>
                    <a:pt x="738" y="6503"/>
                  </a:lnTo>
                  <a:lnTo>
                    <a:pt x="587" y="6389"/>
                  </a:lnTo>
                  <a:lnTo>
                    <a:pt x="473" y="6257"/>
                  </a:lnTo>
                  <a:lnTo>
                    <a:pt x="360" y="6125"/>
                  </a:lnTo>
                  <a:lnTo>
                    <a:pt x="284" y="5973"/>
                  </a:lnTo>
                  <a:lnTo>
                    <a:pt x="209" y="5822"/>
                  </a:lnTo>
                  <a:lnTo>
                    <a:pt x="133" y="5671"/>
                  </a:lnTo>
                  <a:lnTo>
                    <a:pt x="76" y="5501"/>
                  </a:lnTo>
                  <a:lnTo>
                    <a:pt x="39" y="5331"/>
                  </a:lnTo>
                  <a:lnTo>
                    <a:pt x="20" y="5142"/>
                  </a:lnTo>
                  <a:lnTo>
                    <a:pt x="1" y="4764"/>
                  </a:lnTo>
                  <a:lnTo>
                    <a:pt x="1" y="4367"/>
                  </a:lnTo>
                  <a:lnTo>
                    <a:pt x="39" y="3951"/>
                  </a:lnTo>
                  <a:lnTo>
                    <a:pt x="114" y="3516"/>
                  </a:lnTo>
                  <a:lnTo>
                    <a:pt x="209" y="3063"/>
                  </a:lnTo>
                  <a:lnTo>
                    <a:pt x="417" y="2099"/>
                  </a:lnTo>
                  <a:lnTo>
                    <a:pt x="417" y="2099"/>
                  </a:lnTo>
                  <a:lnTo>
                    <a:pt x="492" y="1910"/>
                  </a:lnTo>
                  <a:lnTo>
                    <a:pt x="587" y="1721"/>
                  </a:lnTo>
                  <a:lnTo>
                    <a:pt x="700" y="1532"/>
                  </a:lnTo>
                  <a:lnTo>
                    <a:pt x="832" y="1381"/>
                  </a:lnTo>
                  <a:lnTo>
                    <a:pt x="984" y="1229"/>
                  </a:lnTo>
                  <a:lnTo>
                    <a:pt x="1135" y="1078"/>
                  </a:lnTo>
                  <a:lnTo>
                    <a:pt x="1305" y="946"/>
                  </a:lnTo>
                  <a:lnTo>
                    <a:pt x="1475" y="832"/>
                  </a:lnTo>
                  <a:lnTo>
                    <a:pt x="1475" y="832"/>
                  </a:lnTo>
                  <a:lnTo>
                    <a:pt x="1910" y="549"/>
                  </a:lnTo>
                  <a:lnTo>
                    <a:pt x="2231" y="379"/>
                  </a:lnTo>
                  <a:lnTo>
                    <a:pt x="2590" y="209"/>
                  </a:lnTo>
                  <a:lnTo>
                    <a:pt x="2930" y="76"/>
                  </a:lnTo>
                  <a:lnTo>
                    <a:pt x="3082" y="20"/>
                  </a:lnTo>
                  <a:lnTo>
                    <a:pt x="3233" y="1"/>
                  </a:lnTo>
                  <a:lnTo>
                    <a:pt x="3346" y="1"/>
                  </a:lnTo>
                  <a:lnTo>
                    <a:pt x="3441" y="39"/>
                  </a:lnTo>
                  <a:lnTo>
                    <a:pt x="3479" y="58"/>
                  </a:lnTo>
                  <a:lnTo>
                    <a:pt x="3516" y="95"/>
                  </a:lnTo>
                  <a:lnTo>
                    <a:pt x="3535" y="152"/>
                  </a:lnTo>
                  <a:lnTo>
                    <a:pt x="3554" y="209"/>
                  </a:lnTo>
                  <a:lnTo>
                    <a:pt x="3554" y="209"/>
                  </a:lnTo>
                  <a:lnTo>
                    <a:pt x="3800" y="209"/>
                  </a:lnTo>
                  <a:lnTo>
                    <a:pt x="4046" y="247"/>
                  </a:lnTo>
                  <a:lnTo>
                    <a:pt x="4291" y="303"/>
                  </a:lnTo>
                  <a:lnTo>
                    <a:pt x="4518" y="398"/>
                  </a:lnTo>
                  <a:lnTo>
                    <a:pt x="4745" y="492"/>
                  </a:lnTo>
                  <a:lnTo>
                    <a:pt x="4972" y="606"/>
                  </a:lnTo>
                  <a:lnTo>
                    <a:pt x="5161" y="738"/>
                  </a:lnTo>
                  <a:lnTo>
                    <a:pt x="5369" y="889"/>
                  </a:lnTo>
                  <a:lnTo>
                    <a:pt x="5539" y="1040"/>
                  </a:lnTo>
                  <a:lnTo>
                    <a:pt x="5709" y="1229"/>
                  </a:lnTo>
                  <a:lnTo>
                    <a:pt x="5879" y="1418"/>
                  </a:lnTo>
                  <a:lnTo>
                    <a:pt x="6030" y="1607"/>
                  </a:lnTo>
                  <a:lnTo>
                    <a:pt x="6162" y="1815"/>
                  </a:lnTo>
                  <a:lnTo>
                    <a:pt x="6295" y="2042"/>
                  </a:lnTo>
                  <a:lnTo>
                    <a:pt x="6408" y="2250"/>
                  </a:lnTo>
                  <a:lnTo>
                    <a:pt x="6503" y="2496"/>
                  </a:lnTo>
                  <a:lnTo>
                    <a:pt x="6503" y="249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2" name="Google Shape;862;p34"/>
            <p:cNvSpPr/>
            <p:nvPr/>
          </p:nvSpPr>
          <p:spPr>
            <a:xfrm>
              <a:off x="3020900" y="3875525"/>
              <a:ext cx="1240350" cy="1409050"/>
            </a:xfrm>
            <a:custGeom>
              <a:avLst/>
              <a:gdLst/>
              <a:ahLst/>
              <a:cxnLst/>
              <a:rect l="l" t="t" r="r" b="b"/>
              <a:pathLst>
                <a:path w="49614" h="56362" extrusionOk="0">
                  <a:moveTo>
                    <a:pt x="29939" y="44700"/>
                  </a:moveTo>
                  <a:lnTo>
                    <a:pt x="29939" y="44700"/>
                  </a:lnTo>
                  <a:lnTo>
                    <a:pt x="29976" y="44813"/>
                  </a:lnTo>
                  <a:lnTo>
                    <a:pt x="30014" y="44927"/>
                  </a:lnTo>
                  <a:lnTo>
                    <a:pt x="30033" y="45040"/>
                  </a:lnTo>
                  <a:lnTo>
                    <a:pt x="30033" y="45153"/>
                  </a:lnTo>
                  <a:lnTo>
                    <a:pt x="30014" y="45248"/>
                  </a:lnTo>
                  <a:lnTo>
                    <a:pt x="29976" y="45361"/>
                  </a:lnTo>
                  <a:lnTo>
                    <a:pt x="29920" y="45456"/>
                  </a:lnTo>
                  <a:lnTo>
                    <a:pt x="29844" y="45569"/>
                  </a:lnTo>
                  <a:lnTo>
                    <a:pt x="29844" y="45569"/>
                  </a:lnTo>
                  <a:lnTo>
                    <a:pt x="29731" y="45702"/>
                  </a:lnTo>
                  <a:lnTo>
                    <a:pt x="29617" y="45796"/>
                  </a:lnTo>
                  <a:lnTo>
                    <a:pt x="29466" y="45891"/>
                  </a:lnTo>
                  <a:lnTo>
                    <a:pt x="29315" y="45966"/>
                  </a:lnTo>
                  <a:lnTo>
                    <a:pt x="28994" y="46080"/>
                  </a:lnTo>
                  <a:lnTo>
                    <a:pt x="28672" y="46174"/>
                  </a:lnTo>
                  <a:lnTo>
                    <a:pt x="28672" y="46174"/>
                  </a:lnTo>
                  <a:lnTo>
                    <a:pt x="28256" y="46325"/>
                  </a:lnTo>
                  <a:lnTo>
                    <a:pt x="27841" y="46495"/>
                  </a:lnTo>
                  <a:lnTo>
                    <a:pt x="27444" y="46666"/>
                  </a:lnTo>
                  <a:lnTo>
                    <a:pt x="27028" y="46855"/>
                  </a:lnTo>
                  <a:lnTo>
                    <a:pt x="27028" y="46855"/>
                  </a:lnTo>
                  <a:lnTo>
                    <a:pt x="26763" y="46968"/>
                  </a:lnTo>
                  <a:lnTo>
                    <a:pt x="26499" y="47062"/>
                  </a:lnTo>
                  <a:lnTo>
                    <a:pt x="26215" y="47138"/>
                  </a:lnTo>
                  <a:lnTo>
                    <a:pt x="26083" y="47138"/>
                  </a:lnTo>
                  <a:lnTo>
                    <a:pt x="25932" y="47157"/>
                  </a:lnTo>
                  <a:lnTo>
                    <a:pt x="25932" y="47157"/>
                  </a:lnTo>
                  <a:lnTo>
                    <a:pt x="25856" y="47138"/>
                  </a:lnTo>
                  <a:lnTo>
                    <a:pt x="25780" y="47100"/>
                  </a:lnTo>
                  <a:lnTo>
                    <a:pt x="25724" y="47044"/>
                  </a:lnTo>
                  <a:lnTo>
                    <a:pt x="25667" y="46987"/>
                  </a:lnTo>
                  <a:lnTo>
                    <a:pt x="25667" y="46987"/>
                  </a:lnTo>
                  <a:lnTo>
                    <a:pt x="25459" y="46741"/>
                  </a:lnTo>
                  <a:lnTo>
                    <a:pt x="25270" y="46458"/>
                  </a:lnTo>
                  <a:lnTo>
                    <a:pt x="25100" y="46174"/>
                  </a:lnTo>
                  <a:lnTo>
                    <a:pt x="24949" y="45891"/>
                  </a:lnTo>
                  <a:lnTo>
                    <a:pt x="24949" y="45891"/>
                  </a:lnTo>
                  <a:lnTo>
                    <a:pt x="24835" y="45588"/>
                  </a:lnTo>
                  <a:lnTo>
                    <a:pt x="24722" y="45305"/>
                  </a:lnTo>
                  <a:lnTo>
                    <a:pt x="24628" y="45002"/>
                  </a:lnTo>
                  <a:lnTo>
                    <a:pt x="24571" y="44700"/>
                  </a:lnTo>
                  <a:lnTo>
                    <a:pt x="24571" y="44700"/>
                  </a:lnTo>
                  <a:lnTo>
                    <a:pt x="24552" y="44511"/>
                  </a:lnTo>
                  <a:lnTo>
                    <a:pt x="24552" y="44303"/>
                  </a:lnTo>
                  <a:lnTo>
                    <a:pt x="24571" y="44114"/>
                  </a:lnTo>
                  <a:lnTo>
                    <a:pt x="24590" y="43925"/>
                  </a:lnTo>
                  <a:lnTo>
                    <a:pt x="24628" y="43717"/>
                  </a:lnTo>
                  <a:lnTo>
                    <a:pt x="24684" y="43547"/>
                  </a:lnTo>
                  <a:lnTo>
                    <a:pt x="24760" y="43358"/>
                  </a:lnTo>
                  <a:lnTo>
                    <a:pt x="24854" y="43188"/>
                  </a:lnTo>
                  <a:lnTo>
                    <a:pt x="24854" y="43188"/>
                  </a:lnTo>
                  <a:lnTo>
                    <a:pt x="25081" y="42810"/>
                  </a:lnTo>
                  <a:lnTo>
                    <a:pt x="25327" y="42451"/>
                  </a:lnTo>
                  <a:lnTo>
                    <a:pt x="25610" y="42111"/>
                  </a:lnTo>
                  <a:lnTo>
                    <a:pt x="25894" y="41789"/>
                  </a:lnTo>
                  <a:lnTo>
                    <a:pt x="25894" y="41789"/>
                  </a:lnTo>
                  <a:lnTo>
                    <a:pt x="26215" y="41430"/>
                  </a:lnTo>
                  <a:lnTo>
                    <a:pt x="26536" y="41071"/>
                  </a:lnTo>
                  <a:lnTo>
                    <a:pt x="26839" y="40731"/>
                  </a:lnTo>
                  <a:lnTo>
                    <a:pt x="27179" y="40372"/>
                  </a:lnTo>
                  <a:lnTo>
                    <a:pt x="27179" y="40372"/>
                  </a:lnTo>
                  <a:lnTo>
                    <a:pt x="26971" y="40296"/>
                  </a:lnTo>
                  <a:lnTo>
                    <a:pt x="26971" y="40296"/>
                  </a:lnTo>
                  <a:lnTo>
                    <a:pt x="26952" y="40277"/>
                  </a:lnTo>
                  <a:lnTo>
                    <a:pt x="26952" y="40239"/>
                  </a:lnTo>
                  <a:lnTo>
                    <a:pt x="26952" y="40239"/>
                  </a:lnTo>
                  <a:lnTo>
                    <a:pt x="26952" y="40220"/>
                  </a:lnTo>
                  <a:lnTo>
                    <a:pt x="26990" y="40220"/>
                  </a:lnTo>
                  <a:lnTo>
                    <a:pt x="27085" y="40239"/>
                  </a:lnTo>
                  <a:lnTo>
                    <a:pt x="27236" y="40315"/>
                  </a:lnTo>
                  <a:lnTo>
                    <a:pt x="27236" y="40315"/>
                  </a:lnTo>
                  <a:lnTo>
                    <a:pt x="27255" y="40315"/>
                  </a:lnTo>
                  <a:lnTo>
                    <a:pt x="27274" y="40334"/>
                  </a:lnTo>
                  <a:lnTo>
                    <a:pt x="27274" y="40334"/>
                  </a:lnTo>
                  <a:lnTo>
                    <a:pt x="27292" y="40353"/>
                  </a:lnTo>
                  <a:lnTo>
                    <a:pt x="27292" y="40353"/>
                  </a:lnTo>
                  <a:lnTo>
                    <a:pt x="27406" y="40447"/>
                  </a:lnTo>
                  <a:lnTo>
                    <a:pt x="27500" y="40542"/>
                  </a:lnTo>
                  <a:lnTo>
                    <a:pt x="27576" y="40636"/>
                  </a:lnTo>
                  <a:lnTo>
                    <a:pt x="27652" y="40750"/>
                  </a:lnTo>
                  <a:lnTo>
                    <a:pt x="27765" y="40976"/>
                  </a:lnTo>
                  <a:lnTo>
                    <a:pt x="27841" y="41241"/>
                  </a:lnTo>
                  <a:lnTo>
                    <a:pt x="27897" y="41506"/>
                  </a:lnTo>
                  <a:lnTo>
                    <a:pt x="27954" y="41770"/>
                  </a:lnTo>
                  <a:lnTo>
                    <a:pt x="27992" y="42035"/>
                  </a:lnTo>
                  <a:lnTo>
                    <a:pt x="28049" y="42300"/>
                  </a:lnTo>
                  <a:lnTo>
                    <a:pt x="28049" y="42300"/>
                  </a:lnTo>
                  <a:lnTo>
                    <a:pt x="28105" y="42507"/>
                  </a:lnTo>
                  <a:lnTo>
                    <a:pt x="28200" y="42696"/>
                  </a:lnTo>
                  <a:lnTo>
                    <a:pt x="28313" y="42885"/>
                  </a:lnTo>
                  <a:lnTo>
                    <a:pt x="28445" y="43056"/>
                  </a:lnTo>
                  <a:lnTo>
                    <a:pt x="28597" y="43207"/>
                  </a:lnTo>
                  <a:lnTo>
                    <a:pt x="28748" y="43358"/>
                  </a:lnTo>
                  <a:lnTo>
                    <a:pt x="29069" y="43660"/>
                  </a:lnTo>
                  <a:lnTo>
                    <a:pt x="29069" y="43660"/>
                  </a:lnTo>
                  <a:lnTo>
                    <a:pt x="29315" y="43906"/>
                  </a:lnTo>
                  <a:lnTo>
                    <a:pt x="29561" y="44152"/>
                  </a:lnTo>
                  <a:lnTo>
                    <a:pt x="29655" y="44265"/>
                  </a:lnTo>
                  <a:lnTo>
                    <a:pt x="29768" y="44416"/>
                  </a:lnTo>
                  <a:lnTo>
                    <a:pt x="29863" y="44549"/>
                  </a:lnTo>
                  <a:lnTo>
                    <a:pt x="29939" y="44700"/>
                  </a:lnTo>
                  <a:lnTo>
                    <a:pt x="29939" y="44700"/>
                  </a:lnTo>
                  <a:close/>
                  <a:moveTo>
                    <a:pt x="41071" y="40391"/>
                  </a:moveTo>
                  <a:lnTo>
                    <a:pt x="41071" y="40391"/>
                  </a:lnTo>
                  <a:lnTo>
                    <a:pt x="41109" y="40712"/>
                  </a:lnTo>
                  <a:lnTo>
                    <a:pt x="41109" y="40863"/>
                  </a:lnTo>
                  <a:lnTo>
                    <a:pt x="41090" y="41033"/>
                  </a:lnTo>
                  <a:lnTo>
                    <a:pt x="41071" y="41184"/>
                  </a:lnTo>
                  <a:lnTo>
                    <a:pt x="41014" y="41336"/>
                  </a:lnTo>
                  <a:lnTo>
                    <a:pt x="40958" y="41487"/>
                  </a:lnTo>
                  <a:lnTo>
                    <a:pt x="40882" y="41619"/>
                  </a:lnTo>
                  <a:lnTo>
                    <a:pt x="40882" y="41619"/>
                  </a:lnTo>
                  <a:lnTo>
                    <a:pt x="40731" y="41884"/>
                  </a:lnTo>
                  <a:lnTo>
                    <a:pt x="40561" y="42129"/>
                  </a:lnTo>
                  <a:lnTo>
                    <a:pt x="40561" y="42129"/>
                  </a:lnTo>
                  <a:lnTo>
                    <a:pt x="40485" y="42224"/>
                  </a:lnTo>
                  <a:lnTo>
                    <a:pt x="40391" y="42300"/>
                  </a:lnTo>
                  <a:lnTo>
                    <a:pt x="40277" y="42337"/>
                  </a:lnTo>
                  <a:lnTo>
                    <a:pt x="40145" y="42337"/>
                  </a:lnTo>
                  <a:lnTo>
                    <a:pt x="40145" y="42337"/>
                  </a:lnTo>
                  <a:lnTo>
                    <a:pt x="39975" y="42318"/>
                  </a:lnTo>
                  <a:lnTo>
                    <a:pt x="39805" y="42281"/>
                  </a:lnTo>
                  <a:lnTo>
                    <a:pt x="39653" y="42224"/>
                  </a:lnTo>
                  <a:lnTo>
                    <a:pt x="39483" y="42148"/>
                  </a:lnTo>
                  <a:lnTo>
                    <a:pt x="39332" y="42054"/>
                  </a:lnTo>
                  <a:lnTo>
                    <a:pt x="39200" y="41940"/>
                  </a:lnTo>
                  <a:lnTo>
                    <a:pt x="39067" y="41827"/>
                  </a:lnTo>
                  <a:lnTo>
                    <a:pt x="38954" y="41714"/>
                  </a:lnTo>
                  <a:lnTo>
                    <a:pt x="38954" y="41714"/>
                  </a:lnTo>
                  <a:lnTo>
                    <a:pt x="38822" y="41487"/>
                  </a:lnTo>
                  <a:lnTo>
                    <a:pt x="38689" y="41260"/>
                  </a:lnTo>
                  <a:lnTo>
                    <a:pt x="38652" y="41147"/>
                  </a:lnTo>
                  <a:lnTo>
                    <a:pt x="38614" y="41014"/>
                  </a:lnTo>
                  <a:lnTo>
                    <a:pt x="38576" y="40882"/>
                  </a:lnTo>
                  <a:lnTo>
                    <a:pt x="38576" y="40769"/>
                  </a:lnTo>
                  <a:lnTo>
                    <a:pt x="38576" y="40769"/>
                  </a:lnTo>
                  <a:lnTo>
                    <a:pt x="38576" y="40655"/>
                  </a:lnTo>
                  <a:lnTo>
                    <a:pt x="38595" y="40561"/>
                  </a:lnTo>
                  <a:lnTo>
                    <a:pt x="38652" y="40353"/>
                  </a:lnTo>
                  <a:lnTo>
                    <a:pt x="38822" y="39975"/>
                  </a:lnTo>
                  <a:lnTo>
                    <a:pt x="38822" y="39975"/>
                  </a:lnTo>
                  <a:lnTo>
                    <a:pt x="38992" y="39559"/>
                  </a:lnTo>
                  <a:lnTo>
                    <a:pt x="39067" y="39370"/>
                  </a:lnTo>
                  <a:lnTo>
                    <a:pt x="39181" y="39219"/>
                  </a:lnTo>
                  <a:lnTo>
                    <a:pt x="39294" y="39068"/>
                  </a:lnTo>
                  <a:lnTo>
                    <a:pt x="39446" y="38935"/>
                  </a:lnTo>
                  <a:lnTo>
                    <a:pt x="39616" y="38822"/>
                  </a:lnTo>
                  <a:lnTo>
                    <a:pt x="39842" y="38708"/>
                  </a:lnTo>
                  <a:lnTo>
                    <a:pt x="39842" y="38708"/>
                  </a:lnTo>
                  <a:lnTo>
                    <a:pt x="40296" y="38519"/>
                  </a:lnTo>
                  <a:lnTo>
                    <a:pt x="40296" y="38519"/>
                  </a:lnTo>
                  <a:lnTo>
                    <a:pt x="40315" y="38519"/>
                  </a:lnTo>
                  <a:lnTo>
                    <a:pt x="40334" y="38538"/>
                  </a:lnTo>
                  <a:lnTo>
                    <a:pt x="40334" y="38538"/>
                  </a:lnTo>
                  <a:lnTo>
                    <a:pt x="40334" y="38557"/>
                  </a:lnTo>
                  <a:lnTo>
                    <a:pt x="40334" y="38576"/>
                  </a:lnTo>
                  <a:lnTo>
                    <a:pt x="40277" y="38595"/>
                  </a:lnTo>
                  <a:lnTo>
                    <a:pt x="40277" y="38595"/>
                  </a:lnTo>
                  <a:lnTo>
                    <a:pt x="40428" y="38803"/>
                  </a:lnTo>
                  <a:lnTo>
                    <a:pt x="40561" y="39011"/>
                  </a:lnTo>
                  <a:lnTo>
                    <a:pt x="40674" y="39219"/>
                  </a:lnTo>
                  <a:lnTo>
                    <a:pt x="40787" y="39446"/>
                  </a:lnTo>
                  <a:lnTo>
                    <a:pt x="40882" y="39672"/>
                  </a:lnTo>
                  <a:lnTo>
                    <a:pt x="40976" y="39918"/>
                  </a:lnTo>
                  <a:lnTo>
                    <a:pt x="41033" y="40145"/>
                  </a:lnTo>
                  <a:lnTo>
                    <a:pt x="41071" y="40391"/>
                  </a:lnTo>
                  <a:lnTo>
                    <a:pt x="41071" y="40391"/>
                  </a:lnTo>
                  <a:close/>
                  <a:moveTo>
                    <a:pt x="48593" y="51958"/>
                  </a:moveTo>
                  <a:lnTo>
                    <a:pt x="48593" y="51958"/>
                  </a:lnTo>
                  <a:lnTo>
                    <a:pt x="48763" y="52052"/>
                  </a:lnTo>
                  <a:lnTo>
                    <a:pt x="48952" y="52128"/>
                  </a:lnTo>
                  <a:lnTo>
                    <a:pt x="49141" y="52203"/>
                  </a:lnTo>
                  <a:lnTo>
                    <a:pt x="49312" y="52298"/>
                  </a:lnTo>
                  <a:lnTo>
                    <a:pt x="49444" y="52392"/>
                  </a:lnTo>
                  <a:lnTo>
                    <a:pt x="49501" y="52468"/>
                  </a:lnTo>
                  <a:lnTo>
                    <a:pt x="49557" y="52525"/>
                  </a:lnTo>
                  <a:lnTo>
                    <a:pt x="49595" y="52619"/>
                  </a:lnTo>
                  <a:lnTo>
                    <a:pt x="49614" y="52695"/>
                  </a:lnTo>
                  <a:lnTo>
                    <a:pt x="49614" y="52808"/>
                  </a:lnTo>
                  <a:lnTo>
                    <a:pt x="49614" y="52922"/>
                  </a:lnTo>
                  <a:lnTo>
                    <a:pt x="49614" y="52922"/>
                  </a:lnTo>
                  <a:lnTo>
                    <a:pt x="49557" y="53186"/>
                  </a:lnTo>
                  <a:lnTo>
                    <a:pt x="49463" y="53451"/>
                  </a:lnTo>
                  <a:lnTo>
                    <a:pt x="49293" y="53961"/>
                  </a:lnTo>
                  <a:lnTo>
                    <a:pt x="49293" y="53961"/>
                  </a:lnTo>
                  <a:lnTo>
                    <a:pt x="49160" y="54301"/>
                  </a:lnTo>
                  <a:lnTo>
                    <a:pt x="49085" y="54490"/>
                  </a:lnTo>
                  <a:lnTo>
                    <a:pt x="49009" y="54698"/>
                  </a:lnTo>
                  <a:lnTo>
                    <a:pt x="48896" y="54887"/>
                  </a:lnTo>
                  <a:lnTo>
                    <a:pt x="48782" y="55057"/>
                  </a:lnTo>
                  <a:lnTo>
                    <a:pt x="48726" y="55114"/>
                  </a:lnTo>
                  <a:lnTo>
                    <a:pt x="48650" y="55171"/>
                  </a:lnTo>
                  <a:lnTo>
                    <a:pt x="48574" y="55190"/>
                  </a:lnTo>
                  <a:lnTo>
                    <a:pt x="48499" y="55209"/>
                  </a:lnTo>
                  <a:lnTo>
                    <a:pt x="48499" y="55209"/>
                  </a:lnTo>
                  <a:lnTo>
                    <a:pt x="48442" y="55190"/>
                  </a:lnTo>
                  <a:lnTo>
                    <a:pt x="48367" y="55171"/>
                  </a:lnTo>
                  <a:lnTo>
                    <a:pt x="48310" y="55114"/>
                  </a:lnTo>
                  <a:lnTo>
                    <a:pt x="48234" y="55057"/>
                  </a:lnTo>
                  <a:lnTo>
                    <a:pt x="48102" y="54906"/>
                  </a:lnTo>
                  <a:lnTo>
                    <a:pt x="47970" y="54736"/>
                  </a:lnTo>
                  <a:lnTo>
                    <a:pt x="47743" y="54358"/>
                  </a:lnTo>
                  <a:lnTo>
                    <a:pt x="47629" y="54207"/>
                  </a:lnTo>
                  <a:lnTo>
                    <a:pt x="47535" y="54075"/>
                  </a:lnTo>
                  <a:lnTo>
                    <a:pt x="47535" y="54075"/>
                  </a:lnTo>
                  <a:lnTo>
                    <a:pt x="47270" y="53753"/>
                  </a:lnTo>
                  <a:lnTo>
                    <a:pt x="47006" y="53451"/>
                  </a:lnTo>
                  <a:lnTo>
                    <a:pt x="46439" y="52846"/>
                  </a:lnTo>
                  <a:lnTo>
                    <a:pt x="46439" y="52846"/>
                  </a:lnTo>
                  <a:lnTo>
                    <a:pt x="46250" y="52676"/>
                  </a:lnTo>
                  <a:lnTo>
                    <a:pt x="46250" y="52676"/>
                  </a:lnTo>
                  <a:lnTo>
                    <a:pt x="46080" y="52581"/>
                  </a:lnTo>
                  <a:lnTo>
                    <a:pt x="45891" y="52525"/>
                  </a:lnTo>
                  <a:lnTo>
                    <a:pt x="45891" y="52525"/>
                  </a:lnTo>
                  <a:lnTo>
                    <a:pt x="45872" y="52544"/>
                  </a:lnTo>
                  <a:lnTo>
                    <a:pt x="45872" y="52544"/>
                  </a:lnTo>
                  <a:lnTo>
                    <a:pt x="45853" y="52562"/>
                  </a:lnTo>
                  <a:lnTo>
                    <a:pt x="45834" y="52562"/>
                  </a:lnTo>
                  <a:lnTo>
                    <a:pt x="45815" y="52562"/>
                  </a:lnTo>
                  <a:lnTo>
                    <a:pt x="45796" y="52525"/>
                  </a:lnTo>
                  <a:lnTo>
                    <a:pt x="45796" y="52525"/>
                  </a:lnTo>
                  <a:lnTo>
                    <a:pt x="45815" y="52487"/>
                  </a:lnTo>
                  <a:lnTo>
                    <a:pt x="45815" y="52487"/>
                  </a:lnTo>
                  <a:lnTo>
                    <a:pt x="45834" y="52449"/>
                  </a:lnTo>
                  <a:lnTo>
                    <a:pt x="45834" y="52449"/>
                  </a:lnTo>
                  <a:lnTo>
                    <a:pt x="45966" y="52355"/>
                  </a:lnTo>
                  <a:lnTo>
                    <a:pt x="46098" y="52260"/>
                  </a:lnTo>
                  <a:lnTo>
                    <a:pt x="46098" y="52260"/>
                  </a:lnTo>
                  <a:lnTo>
                    <a:pt x="46476" y="52014"/>
                  </a:lnTo>
                  <a:lnTo>
                    <a:pt x="46892" y="51788"/>
                  </a:lnTo>
                  <a:lnTo>
                    <a:pt x="46892" y="51788"/>
                  </a:lnTo>
                  <a:lnTo>
                    <a:pt x="47176" y="51655"/>
                  </a:lnTo>
                  <a:lnTo>
                    <a:pt x="47403" y="51561"/>
                  </a:lnTo>
                  <a:lnTo>
                    <a:pt x="47611" y="51542"/>
                  </a:lnTo>
                  <a:lnTo>
                    <a:pt x="47686" y="51542"/>
                  </a:lnTo>
                  <a:lnTo>
                    <a:pt x="47781" y="51561"/>
                  </a:lnTo>
                  <a:lnTo>
                    <a:pt x="47932" y="51617"/>
                  </a:lnTo>
                  <a:lnTo>
                    <a:pt x="48121" y="51693"/>
                  </a:lnTo>
                  <a:lnTo>
                    <a:pt x="48593" y="51958"/>
                  </a:lnTo>
                  <a:lnTo>
                    <a:pt x="48593" y="51958"/>
                  </a:lnTo>
                  <a:close/>
                  <a:moveTo>
                    <a:pt x="9507" y="53961"/>
                  </a:moveTo>
                  <a:lnTo>
                    <a:pt x="9507" y="53961"/>
                  </a:lnTo>
                  <a:lnTo>
                    <a:pt x="9583" y="54301"/>
                  </a:lnTo>
                  <a:lnTo>
                    <a:pt x="9639" y="54642"/>
                  </a:lnTo>
                  <a:lnTo>
                    <a:pt x="9658" y="55001"/>
                  </a:lnTo>
                  <a:lnTo>
                    <a:pt x="9658" y="55341"/>
                  </a:lnTo>
                  <a:lnTo>
                    <a:pt x="9658" y="55341"/>
                  </a:lnTo>
                  <a:lnTo>
                    <a:pt x="9639" y="55511"/>
                  </a:lnTo>
                  <a:lnTo>
                    <a:pt x="9621" y="55681"/>
                  </a:lnTo>
                  <a:lnTo>
                    <a:pt x="9564" y="55832"/>
                  </a:lnTo>
                  <a:lnTo>
                    <a:pt x="9507" y="56002"/>
                  </a:lnTo>
                  <a:lnTo>
                    <a:pt x="9507" y="56002"/>
                  </a:lnTo>
                  <a:lnTo>
                    <a:pt x="9432" y="56059"/>
                  </a:lnTo>
                  <a:lnTo>
                    <a:pt x="9356" y="56116"/>
                  </a:lnTo>
                  <a:lnTo>
                    <a:pt x="9167" y="56154"/>
                  </a:lnTo>
                  <a:lnTo>
                    <a:pt x="9167" y="56154"/>
                  </a:lnTo>
                  <a:lnTo>
                    <a:pt x="8676" y="56248"/>
                  </a:lnTo>
                  <a:lnTo>
                    <a:pt x="8676" y="56248"/>
                  </a:lnTo>
                  <a:lnTo>
                    <a:pt x="8165" y="56305"/>
                  </a:lnTo>
                  <a:lnTo>
                    <a:pt x="7901" y="56343"/>
                  </a:lnTo>
                  <a:lnTo>
                    <a:pt x="7636" y="56361"/>
                  </a:lnTo>
                  <a:lnTo>
                    <a:pt x="7636" y="56361"/>
                  </a:lnTo>
                  <a:lnTo>
                    <a:pt x="7428" y="56343"/>
                  </a:lnTo>
                  <a:lnTo>
                    <a:pt x="7258" y="56305"/>
                  </a:lnTo>
                  <a:lnTo>
                    <a:pt x="7107" y="56248"/>
                  </a:lnTo>
                  <a:lnTo>
                    <a:pt x="6974" y="56154"/>
                  </a:lnTo>
                  <a:lnTo>
                    <a:pt x="6861" y="56040"/>
                  </a:lnTo>
                  <a:lnTo>
                    <a:pt x="6748" y="55908"/>
                  </a:lnTo>
                  <a:lnTo>
                    <a:pt x="6540" y="55587"/>
                  </a:lnTo>
                  <a:lnTo>
                    <a:pt x="6540" y="55587"/>
                  </a:lnTo>
                  <a:lnTo>
                    <a:pt x="6426" y="55379"/>
                  </a:lnTo>
                  <a:lnTo>
                    <a:pt x="6294" y="55190"/>
                  </a:lnTo>
                  <a:lnTo>
                    <a:pt x="6162" y="54982"/>
                  </a:lnTo>
                  <a:lnTo>
                    <a:pt x="6124" y="54868"/>
                  </a:lnTo>
                  <a:lnTo>
                    <a:pt x="6105" y="54755"/>
                  </a:lnTo>
                  <a:lnTo>
                    <a:pt x="6105" y="54755"/>
                  </a:lnTo>
                  <a:lnTo>
                    <a:pt x="6105" y="54642"/>
                  </a:lnTo>
                  <a:lnTo>
                    <a:pt x="6143" y="54547"/>
                  </a:lnTo>
                  <a:lnTo>
                    <a:pt x="6181" y="54453"/>
                  </a:lnTo>
                  <a:lnTo>
                    <a:pt x="6237" y="54358"/>
                  </a:lnTo>
                  <a:lnTo>
                    <a:pt x="6313" y="54282"/>
                  </a:lnTo>
                  <a:lnTo>
                    <a:pt x="6407" y="54188"/>
                  </a:lnTo>
                  <a:lnTo>
                    <a:pt x="6596" y="54037"/>
                  </a:lnTo>
                  <a:lnTo>
                    <a:pt x="6823" y="53904"/>
                  </a:lnTo>
                  <a:lnTo>
                    <a:pt x="7050" y="53791"/>
                  </a:lnTo>
                  <a:lnTo>
                    <a:pt x="7428" y="53602"/>
                  </a:lnTo>
                  <a:lnTo>
                    <a:pt x="7428" y="53602"/>
                  </a:lnTo>
                  <a:lnTo>
                    <a:pt x="8127" y="53281"/>
                  </a:lnTo>
                  <a:lnTo>
                    <a:pt x="8468" y="53130"/>
                  </a:lnTo>
                  <a:lnTo>
                    <a:pt x="8827" y="53016"/>
                  </a:lnTo>
                  <a:lnTo>
                    <a:pt x="8827" y="53016"/>
                  </a:lnTo>
                  <a:lnTo>
                    <a:pt x="9016" y="52978"/>
                  </a:lnTo>
                  <a:lnTo>
                    <a:pt x="9016" y="52978"/>
                  </a:lnTo>
                  <a:lnTo>
                    <a:pt x="9035" y="52978"/>
                  </a:lnTo>
                  <a:lnTo>
                    <a:pt x="9054" y="52997"/>
                  </a:lnTo>
                  <a:lnTo>
                    <a:pt x="9054" y="52997"/>
                  </a:lnTo>
                  <a:lnTo>
                    <a:pt x="9091" y="53016"/>
                  </a:lnTo>
                  <a:lnTo>
                    <a:pt x="9091" y="53016"/>
                  </a:lnTo>
                  <a:lnTo>
                    <a:pt x="9110" y="53016"/>
                  </a:lnTo>
                  <a:lnTo>
                    <a:pt x="9129" y="53016"/>
                  </a:lnTo>
                  <a:lnTo>
                    <a:pt x="9167" y="53073"/>
                  </a:lnTo>
                  <a:lnTo>
                    <a:pt x="9224" y="53186"/>
                  </a:lnTo>
                  <a:lnTo>
                    <a:pt x="9224" y="53186"/>
                  </a:lnTo>
                  <a:lnTo>
                    <a:pt x="9299" y="53375"/>
                  </a:lnTo>
                  <a:lnTo>
                    <a:pt x="9375" y="53564"/>
                  </a:lnTo>
                  <a:lnTo>
                    <a:pt x="9507" y="53961"/>
                  </a:lnTo>
                  <a:lnTo>
                    <a:pt x="9507" y="53961"/>
                  </a:lnTo>
                  <a:close/>
                  <a:moveTo>
                    <a:pt x="3931" y="45059"/>
                  </a:moveTo>
                  <a:lnTo>
                    <a:pt x="3931" y="45059"/>
                  </a:lnTo>
                  <a:lnTo>
                    <a:pt x="4272" y="45097"/>
                  </a:lnTo>
                  <a:lnTo>
                    <a:pt x="4461" y="45135"/>
                  </a:lnTo>
                  <a:lnTo>
                    <a:pt x="4631" y="45191"/>
                  </a:lnTo>
                  <a:lnTo>
                    <a:pt x="4706" y="45210"/>
                  </a:lnTo>
                  <a:lnTo>
                    <a:pt x="4763" y="45248"/>
                  </a:lnTo>
                  <a:lnTo>
                    <a:pt x="4801" y="45305"/>
                  </a:lnTo>
                  <a:lnTo>
                    <a:pt x="4801" y="45342"/>
                  </a:lnTo>
                  <a:lnTo>
                    <a:pt x="4782" y="45399"/>
                  </a:lnTo>
                  <a:lnTo>
                    <a:pt x="4744" y="45475"/>
                  </a:lnTo>
                  <a:lnTo>
                    <a:pt x="4669" y="45532"/>
                  </a:lnTo>
                  <a:lnTo>
                    <a:pt x="4555" y="45607"/>
                  </a:lnTo>
                  <a:lnTo>
                    <a:pt x="4555" y="45607"/>
                  </a:lnTo>
                  <a:lnTo>
                    <a:pt x="4272" y="45796"/>
                  </a:lnTo>
                  <a:lnTo>
                    <a:pt x="3988" y="45947"/>
                  </a:lnTo>
                  <a:lnTo>
                    <a:pt x="3402" y="46250"/>
                  </a:lnTo>
                  <a:lnTo>
                    <a:pt x="3402" y="46250"/>
                  </a:lnTo>
                  <a:lnTo>
                    <a:pt x="2797" y="46552"/>
                  </a:lnTo>
                  <a:lnTo>
                    <a:pt x="2495" y="46703"/>
                  </a:lnTo>
                  <a:lnTo>
                    <a:pt x="2193" y="46836"/>
                  </a:lnTo>
                  <a:lnTo>
                    <a:pt x="2193" y="46836"/>
                  </a:lnTo>
                  <a:lnTo>
                    <a:pt x="1947" y="46911"/>
                  </a:lnTo>
                  <a:lnTo>
                    <a:pt x="1947" y="46911"/>
                  </a:lnTo>
                  <a:lnTo>
                    <a:pt x="1569" y="47062"/>
                  </a:lnTo>
                  <a:lnTo>
                    <a:pt x="1172" y="47214"/>
                  </a:lnTo>
                  <a:lnTo>
                    <a:pt x="1172" y="47214"/>
                  </a:lnTo>
                  <a:lnTo>
                    <a:pt x="1210" y="47440"/>
                  </a:lnTo>
                  <a:lnTo>
                    <a:pt x="1210" y="47440"/>
                  </a:lnTo>
                  <a:lnTo>
                    <a:pt x="1210" y="47459"/>
                  </a:lnTo>
                  <a:lnTo>
                    <a:pt x="1172" y="47478"/>
                  </a:lnTo>
                  <a:lnTo>
                    <a:pt x="1172" y="47478"/>
                  </a:lnTo>
                  <a:lnTo>
                    <a:pt x="1153" y="47459"/>
                  </a:lnTo>
                  <a:lnTo>
                    <a:pt x="1134" y="47440"/>
                  </a:lnTo>
                  <a:lnTo>
                    <a:pt x="1134" y="47440"/>
                  </a:lnTo>
                  <a:lnTo>
                    <a:pt x="1115" y="47251"/>
                  </a:lnTo>
                  <a:lnTo>
                    <a:pt x="1115" y="47251"/>
                  </a:lnTo>
                  <a:lnTo>
                    <a:pt x="775" y="47403"/>
                  </a:lnTo>
                  <a:lnTo>
                    <a:pt x="435" y="47592"/>
                  </a:lnTo>
                  <a:lnTo>
                    <a:pt x="435" y="47592"/>
                  </a:lnTo>
                  <a:lnTo>
                    <a:pt x="246" y="47705"/>
                  </a:lnTo>
                  <a:lnTo>
                    <a:pt x="151" y="47762"/>
                  </a:lnTo>
                  <a:lnTo>
                    <a:pt x="76" y="47837"/>
                  </a:lnTo>
                  <a:lnTo>
                    <a:pt x="76" y="47837"/>
                  </a:lnTo>
                  <a:lnTo>
                    <a:pt x="76" y="47875"/>
                  </a:lnTo>
                  <a:lnTo>
                    <a:pt x="57" y="47894"/>
                  </a:lnTo>
                  <a:lnTo>
                    <a:pt x="19" y="47894"/>
                  </a:lnTo>
                  <a:lnTo>
                    <a:pt x="0" y="47856"/>
                  </a:lnTo>
                  <a:lnTo>
                    <a:pt x="0" y="47856"/>
                  </a:lnTo>
                  <a:lnTo>
                    <a:pt x="0" y="47818"/>
                  </a:lnTo>
                  <a:lnTo>
                    <a:pt x="38" y="47781"/>
                  </a:lnTo>
                  <a:lnTo>
                    <a:pt x="133" y="47686"/>
                  </a:lnTo>
                  <a:lnTo>
                    <a:pt x="284" y="47573"/>
                  </a:lnTo>
                  <a:lnTo>
                    <a:pt x="473" y="47478"/>
                  </a:lnTo>
                  <a:lnTo>
                    <a:pt x="851" y="47289"/>
                  </a:lnTo>
                  <a:lnTo>
                    <a:pt x="1096" y="47176"/>
                  </a:lnTo>
                  <a:lnTo>
                    <a:pt x="1096" y="47176"/>
                  </a:lnTo>
                  <a:lnTo>
                    <a:pt x="1059" y="46722"/>
                  </a:lnTo>
                  <a:lnTo>
                    <a:pt x="1059" y="46269"/>
                  </a:lnTo>
                  <a:lnTo>
                    <a:pt x="1078" y="46042"/>
                  </a:lnTo>
                  <a:lnTo>
                    <a:pt x="1096" y="45815"/>
                  </a:lnTo>
                  <a:lnTo>
                    <a:pt x="1134" y="45588"/>
                  </a:lnTo>
                  <a:lnTo>
                    <a:pt x="1210" y="45361"/>
                  </a:lnTo>
                  <a:lnTo>
                    <a:pt x="1210" y="45361"/>
                  </a:lnTo>
                  <a:lnTo>
                    <a:pt x="1304" y="45078"/>
                  </a:lnTo>
                  <a:lnTo>
                    <a:pt x="1361" y="44927"/>
                  </a:lnTo>
                  <a:lnTo>
                    <a:pt x="1437" y="44794"/>
                  </a:lnTo>
                  <a:lnTo>
                    <a:pt x="1531" y="44662"/>
                  </a:lnTo>
                  <a:lnTo>
                    <a:pt x="1626" y="44549"/>
                  </a:lnTo>
                  <a:lnTo>
                    <a:pt x="1739" y="44454"/>
                  </a:lnTo>
                  <a:lnTo>
                    <a:pt x="1871" y="44379"/>
                  </a:lnTo>
                  <a:lnTo>
                    <a:pt x="1871" y="44379"/>
                  </a:lnTo>
                  <a:lnTo>
                    <a:pt x="1966" y="44360"/>
                  </a:lnTo>
                  <a:lnTo>
                    <a:pt x="2041" y="44360"/>
                  </a:lnTo>
                  <a:lnTo>
                    <a:pt x="2193" y="44379"/>
                  </a:lnTo>
                  <a:lnTo>
                    <a:pt x="2193" y="44379"/>
                  </a:lnTo>
                  <a:lnTo>
                    <a:pt x="2306" y="44435"/>
                  </a:lnTo>
                  <a:lnTo>
                    <a:pt x="2419" y="44492"/>
                  </a:lnTo>
                  <a:lnTo>
                    <a:pt x="2627" y="44605"/>
                  </a:lnTo>
                  <a:lnTo>
                    <a:pt x="2627" y="44605"/>
                  </a:lnTo>
                  <a:lnTo>
                    <a:pt x="2968" y="44794"/>
                  </a:lnTo>
                  <a:lnTo>
                    <a:pt x="3308" y="44927"/>
                  </a:lnTo>
                  <a:lnTo>
                    <a:pt x="3308" y="44927"/>
                  </a:lnTo>
                  <a:lnTo>
                    <a:pt x="3459" y="44983"/>
                  </a:lnTo>
                  <a:lnTo>
                    <a:pt x="3610" y="45021"/>
                  </a:lnTo>
                  <a:lnTo>
                    <a:pt x="3931" y="45059"/>
                  </a:lnTo>
                  <a:lnTo>
                    <a:pt x="3931" y="45059"/>
                  </a:lnTo>
                  <a:close/>
                  <a:moveTo>
                    <a:pt x="34531" y="4423"/>
                  </a:moveTo>
                  <a:lnTo>
                    <a:pt x="34531" y="4423"/>
                  </a:lnTo>
                  <a:lnTo>
                    <a:pt x="34569" y="4480"/>
                  </a:lnTo>
                  <a:lnTo>
                    <a:pt x="34588" y="4555"/>
                  </a:lnTo>
                  <a:lnTo>
                    <a:pt x="34626" y="4725"/>
                  </a:lnTo>
                  <a:lnTo>
                    <a:pt x="34645" y="4933"/>
                  </a:lnTo>
                  <a:lnTo>
                    <a:pt x="34626" y="5160"/>
                  </a:lnTo>
                  <a:lnTo>
                    <a:pt x="34607" y="5387"/>
                  </a:lnTo>
                  <a:lnTo>
                    <a:pt x="34550" y="5614"/>
                  </a:lnTo>
                  <a:lnTo>
                    <a:pt x="34494" y="5803"/>
                  </a:lnTo>
                  <a:lnTo>
                    <a:pt x="34418" y="5973"/>
                  </a:lnTo>
                  <a:lnTo>
                    <a:pt x="34418" y="5973"/>
                  </a:lnTo>
                  <a:lnTo>
                    <a:pt x="34418" y="6067"/>
                  </a:lnTo>
                  <a:lnTo>
                    <a:pt x="34399" y="6124"/>
                  </a:lnTo>
                  <a:lnTo>
                    <a:pt x="34399" y="6124"/>
                  </a:lnTo>
                  <a:lnTo>
                    <a:pt x="34399" y="6143"/>
                  </a:lnTo>
                  <a:lnTo>
                    <a:pt x="34380" y="6162"/>
                  </a:lnTo>
                  <a:lnTo>
                    <a:pt x="34361" y="6181"/>
                  </a:lnTo>
                  <a:lnTo>
                    <a:pt x="34323" y="6181"/>
                  </a:lnTo>
                  <a:lnTo>
                    <a:pt x="34323" y="6181"/>
                  </a:lnTo>
                  <a:lnTo>
                    <a:pt x="34286" y="6181"/>
                  </a:lnTo>
                  <a:lnTo>
                    <a:pt x="34286" y="6181"/>
                  </a:lnTo>
                  <a:lnTo>
                    <a:pt x="34248" y="6218"/>
                  </a:lnTo>
                  <a:lnTo>
                    <a:pt x="34229" y="6237"/>
                  </a:lnTo>
                  <a:lnTo>
                    <a:pt x="34191" y="6218"/>
                  </a:lnTo>
                  <a:lnTo>
                    <a:pt x="34191" y="6218"/>
                  </a:lnTo>
                  <a:lnTo>
                    <a:pt x="34191" y="6200"/>
                  </a:lnTo>
                  <a:lnTo>
                    <a:pt x="34191" y="6181"/>
                  </a:lnTo>
                  <a:lnTo>
                    <a:pt x="34210" y="6143"/>
                  </a:lnTo>
                  <a:lnTo>
                    <a:pt x="34210" y="6143"/>
                  </a:lnTo>
                  <a:lnTo>
                    <a:pt x="34040" y="5973"/>
                  </a:lnTo>
                  <a:lnTo>
                    <a:pt x="33870" y="5803"/>
                  </a:lnTo>
                  <a:lnTo>
                    <a:pt x="33870" y="5803"/>
                  </a:lnTo>
                  <a:lnTo>
                    <a:pt x="33832" y="5765"/>
                  </a:lnTo>
                  <a:lnTo>
                    <a:pt x="33832" y="5765"/>
                  </a:lnTo>
                  <a:lnTo>
                    <a:pt x="33662" y="5651"/>
                  </a:lnTo>
                  <a:lnTo>
                    <a:pt x="33605" y="5576"/>
                  </a:lnTo>
                  <a:lnTo>
                    <a:pt x="33567" y="5500"/>
                  </a:lnTo>
                  <a:lnTo>
                    <a:pt x="33567" y="5500"/>
                  </a:lnTo>
                  <a:lnTo>
                    <a:pt x="33567" y="5368"/>
                  </a:lnTo>
                  <a:lnTo>
                    <a:pt x="33586" y="5255"/>
                  </a:lnTo>
                  <a:lnTo>
                    <a:pt x="33624" y="5141"/>
                  </a:lnTo>
                  <a:lnTo>
                    <a:pt x="33681" y="5028"/>
                  </a:lnTo>
                  <a:lnTo>
                    <a:pt x="33756" y="4933"/>
                  </a:lnTo>
                  <a:lnTo>
                    <a:pt x="33832" y="4839"/>
                  </a:lnTo>
                  <a:lnTo>
                    <a:pt x="34002" y="4669"/>
                  </a:lnTo>
                  <a:lnTo>
                    <a:pt x="34002" y="4669"/>
                  </a:lnTo>
                  <a:lnTo>
                    <a:pt x="34116" y="4574"/>
                  </a:lnTo>
                  <a:lnTo>
                    <a:pt x="34267" y="4480"/>
                  </a:lnTo>
                  <a:lnTo>
                    <a:pt x="34323" y="4423"/>
                  </a:lnTo>
                  <a:lnTo>
                    <a:pt x="34399" y="4404"/>
                  </a:lnTo>
                  <a:lnTo>
                    <a:pt x="34456" y="4404"/>
                  </a:lnTo>
                  <a:lnTo>
                    <a:pt x="34531" y="4423"/>
                  </a:lnTo>
                  <a:lnTo>
                    <a:pt x="34531" y="4423"/>
                  </a:lnTo>
                  <a:close/>
                  <a:moveTo>
                    <a:pt x="47100" y="8808"/>
                  </a:moveTo>
                  <a:lnTo>
                    <a:pt x="47100" y="8808"/>
                  </a:lnTo>
                  <a:lnTo>
                    <a:pt x="47233" y="8997"/>
                  </a:lnTo>
                  <a:lnTo>
                    <a:pt x="47308" y="9186"/>
                  </a:lnTo>
                  <a:lnTo>
                    <a:pt x="47384" y="9394"/>
                  </a:lnTo>
                  <a:lnTo>
                    <a:pt x="47440" y="9602"/>
                  </a:lnTo>
                  <a:lnTo>
                    <a:pt x="47478" y="9828"/>
                  </a:lnTo>
                  <a:lnTo>
                    <a:pt x="47497" y="10036"/>
                  </a:lnTo>
                  <a:lnTo>
                    <a:pt x="47497" y="10471"/>
                  </a:lnTo>
                  <a:lnTo>
                    <a:pt x="47497" y="10471"/>
                  </a:lnTo>
                  <a:lnTo>
                    <a:pt x="47478" y="10641"/>
                  </a:lnTo>
                  <a:lnTo>
                    <a:pt x="47440" y="10830"/>
                  </a:lnTo>
                  <a:lnTo>
                    <a:pt x="47403" y="10906"/>
                  </a:lnTo>
                  <a:lnTo>
                    <a:pt x="47365" y="10981"/>
                  </a:lnTo>
                  <a:lnTo>
                    <a:pt x="47308" y="11038"/>
                  </a:lnTo>
                  <a:lnTo>
                    <a:pt x="47233" y="11095"/>
                  </a:lnTo>
                  <a:lnTo>
                    <a:pt x="47233" y="11095"/>
                  </a:lnTo>
                  <a:lnTo>
                    <a:pt x="47100" y="11114"/>
                  </a:lnTo>
                  <a:lnTo>
                    <a:pt x="46968" y="11114"/>
                  </a:lnTo>
                  <a:lnTo>
                    <a:pt x="46722" y="11095"/>
                  </a:lnTo>
                  <a:lnTo>
                    <a:pt x="46722" y="11095"/>
                  </a:lnTo>
                  <a:lnTo>
                    <a:pt x="46514" y="11095"/>
                  </a:lnTo>
                  <a:lnTo>
                    <a:pt x="46287" y="11076"/>
                  </a:lnTo>
                  <a:lnTo>
                    <a:pt x="46174" y="11038"/>
                  </a:lnTo>
                  <a:lnTo>
                    <a:pt x="46080" y="11000"/>
                  </a:lnTo>
                  <a:lnTo>
                    <a:pt x="45985" y="10962"/>
                  </a:lnTo>
                  <a:lnTo>
                    <a:pt x="45909" y="10887"/>
                  </a:lnTo>
                  <a:lnTo>
                    <a:pt x="45909" y="10887"/>
                  </a:lnTo>
                  <a:lnTo>
                    <a:pt x="45796" y="10660"/>
                  </a:lnTo>
                  <a:lnTo>
                    <a:pt x="45702" y="10414"/>
                  </a:lnTo>
                  <a:lnTo>
                    <a:pt x="45550" y="9923"/>
                  </a:lnTo>
                  <a:lnTo>
                    <a:pt x="45550" y="9923"/>
                  </a:lnTo>
                  <a:lnTo>
                    <a:pt x="45513" y="9715"/>
                  </a:lnTo>
                  <a:lnTo>
                    <a:pt x="45494" y="9602"/>
                  </a:lnTo>
                  <a:lnTo>
                    <a:pt x="45494" y="9507"/>
                  </a:lnTo>
                  <a:lnTo>
                    <a:pt x="45513" y="9413"/>
                  </a:lnTo>
                  <a:lnTo>
                    <a:pt x="45550" y="9318"/>
                  </a:lnTo>
                  <a:lnTo>
                    <a:pt x="45607" y="9243"/>
                  </a:lnTo>
                  <a:lnTo>
                    <a:pt x="45702" y="9167"/>
                  </a:lnTo>
                  <a:lnTo>
                    <a:pt x="45702" y="9167"/>
                  </a:lnTo>
                  <a:lnTo>
                    <a:pt x="46231" y="8865"/>
                  </a:lnTo>
                  <a:lnTo>
                    <a:pt x="46760" y="8543"/>
                  </a:lnTo>
                  <a:lnTo>
                    <a:pt x="46760" y="8543"/>
                  </a:lnTo>
                  <a:lnTo>
                    <a:pt x="46930" y="8411"/>
                  </a:lnTo>
                  <a:lnTo>
                    <a:pt x="46930" y="8411"/>
                  </a:lnTo>
                  <a:lnTo>
                    <a:pt x="46968" y="8411"/>
                  </a:lnTo>
                  <a:lnTo>
                    <a:pt x="46968" y="8411"/>
                  </a:lnTo>
                  <a:lnTo>
                    <a:pt x="46987" y="8411"/>
                  </a:lnTo>
                  <a:lnTo>
                    <a:pt x="47025" y="8430"/>
                  </a:lnTo>
                  <a:lnTo>
                    <a:pt x="47025" y="8449"/>
                  </a:lnTo>
                  <a:lnTo>
                    <a:pt x="47025" y="8468"/>
                  </a:lnTo>
                  <a:lnTo>
                    <a:pt x="47025" y="8468"/>
                  </a:lnTo>
                  <a:lnTo>
                    <a:pt x="47062" y="8638"/>
                  </a:lnTo>
                  <a:lnTo>
                    <a:pt x="47100" y="8808"/>
                  </a:lnTo>
                  <a:lnTo>
                    <a:pt x="47100" y="8808"/>
                  </a:lnTo>
                  <a:close/>
                  <a:moveTo>
                    <a:pt x="43320" y="21641"/>
                  </a:moveTo>
                  <a:lnTo>
                    <a:pt x="43320" y="21641"/>
                  </a:lnTo>
                  <a:lnTo>
                    <a:pt x="43377" y="22114"/>
                  </a:lnTo>
                  <a:lnTo>
                    <a:pt x="43377" y="22359"/>
                  </a:lnTo>
                  <a:lnTo>
                    <a:pt x="43377" y="22586"/>
                  </a:lnTo>
                  <a:lnTo>
                    <a:pt x="43377" y="22586"/>
                  </a:lnTo>
                  <a:lnTo>
                    <a:pt x="43358" y="22756"/>
                  </a:lnTo>
                  <a:lnTo>
                    <a:pt x="43339" y="22926"/>
                  </a:lnTo>
                  <a:lnTo>
                    <a:pt x="43245" y="23229"/>
                  </a:lnTo>
                  <a:lnTo>
                    <a:pt x="43245" y="23229"/>
                  </a:lnTo>
                  <a:lnTo>
                    <a:pt x="43207" y="23399"/>
                  </a:lnTo>
                  <a:lnTo>
                    <a:pt x="43131" y="23550"/>
                  </a:lnTo>
                  <a:lnTo>
                    <a:pt x="43056" y="23701"/>
                  </a:lnTo>
                  <a:lnTo>
                    <a:pt x="42961" y="23834"/>
                  </a:lnTo>
                  <a:lnTo>
                    <a:pt x="42961" y="23834"/>
                  </a:lnTo>
                  <a:lnTo>
                    <a:pt x="42885" y="23890"/>
                  </a:lnTo>
                  <a:lnTo>
                    <a:pt x="42810" y="23947"/>
                  </a:lnTo>
                  <a:lnTo>
                    <a:pt x="42640" y="24042"/>
                  </a:lnTo>
                  <a:lnTo>
                    <a:pt x="42640" y="24042"/>
                  </a:lnTo>
                  <a:lnTo>
                    <a:pt x="42470" y="24136"/>
                  </a:lnTo>
                  <a:lnTo>
                    <a:pt x="42356" y="24155"/>
                  </a:lnTo>
                  <a:lnTo>
                    <a:pt x="42262" y="24174"/>
                  </a:lnTo>
                  <a:lnTo>
                    <a:pt x="42262" y="24174"/>
                  </a:lnTo>
                  <a:lnTo>
                    <a:pt x="42092" y="24155"/>
                  </a:lnTo>
                  <a:lnTo>
                    <a:pt x="41959" y="24117"/>
                  </a:lnTo>
                  <a:lnTo>
                    <a:pt x="41827" y="24061"/>
                  </a:lnTo>
                  <a:lnTo>
                    <a:pt x="41714" y="23985"/>
                  </a:lnTo>
                  <a:lnTo>
                    <a:pt x="41600" y="23890"/>
                  </a:lnTo>
                  <a:lnTo>
                    <a:pt x="41506" y="23796"/>
                  </a:lnTo>
                  <a:lnTo>
                    <a:pt x="41430" y="23683"/>
                  </a:lnTo>
                  <a:lnTo>
                    <a:pt x="41354" y="23569"/>
                  </a:lnTo>
                  <a:lnTo>
                    <a:pt x="41241" y="23304"/>
                  </a:lnTo>
                  <a:lnTo>
                    <a:pt x="41147" y="23002"/>
                  </a:lnTo>
                  <a:lnTo>
                    <a:pt x="41090" y="22719"/>
                  </a:lnTo>
                  <a:lnTo>
                    <a:pt x="41052" y="22435"/>
                  </a:lnTo>
                  <a:lnTo>
                    <a:pt x="41052" y="22435"/>
                  </a:lnTo>
                  <a:lnTo>
                    <a:pt x="41014" y="22095"/>
                  </a:lnTo>
                  <a:lnTo>
                    <a:pt x="40976" y="21736"/>
                  </a:lnTo>
                  <a:lnTo>
                    <a:pt x="40976" y="21566"/>
                  </a:lnTo>
                  <a:lnTo>
                    <a:pt x="40976" y="21396"/>
                  </a:lnTo>
                  <a:lnTo>
                    <a:pt x="41014" y="21225"/>
                  </a:lnTo>
                  <a:lnTo>
                    <a:pt x="41071" y="21074"/>
                  </a:lnTo>
                  <a:lnTo>
                    <a:pt x="41071" y="21074"/>
                  </a:lnTo>
                  <a:lnTo>
                    <a:pt x="41222" y="20847"/>
                  </a:lnTo>
                  <a:lnTo>
                    <a:pt x="41392" y="20621"/>
                  </a:lnTo>
                  <a:lnTo>
                    <a:pt x="41732" y="20186"/>
                  </a:lnTo>
                  <a:lnTo>
                    <a:pt x="42092" y="19770"/>
                  </a:lnTo>
                  <a:lnTo>
                    <a:pt x="42262" y="19562"/>
                  </a:lnTo>
                  <a:lnTo>
                    <a:pt x="42432" y="19335"/>
                  </a:lnTo>
                  <a:lnTo>
                    <a:pt x="42432" y="19335"/>
                  </a:lnTo>
                  <a:lnTo>
                    <a:pt x="42488" y="19241"/>
                  </a:lnTo>
                  <a:lnTo>
                    <a:pt x="42526" y="19146"/>
                  </a:lnTo>
                  <a:lnTo>
                    <a:pt x="42526" y="19146"/>
                  </a:lnTo>
                  <a:lnTo>
                    <a:pt x="42545" y="19127"/>
                  </a:lnTo>
                  <a:lnTo>
                    <a:pt x="42564" y="19109"/>
                  </a:lnTo>
                  <a:lnTo>
                    <a:pt x="42564" y="19109"/>
                  </a:lnTo>
                  <a:lnTo>
                    <a:pt x="42602" y="19109"/>
                  </a:lnTo>
                  <a:lnTo>
                    <a:pt x="42602" y="19127"/>
                  </a:lnTo>
                  <a:lnTo>
                    <a:pt x="42621" y="19165"/>
                  </a:lnTo>
                  <a:lnTo>
                    <a:pt x="42621" y="19165"/>
                  </a:lnTo>
                  <a:lnTo>
                    <a:pt x="42640" y="19411"/>
                  </a:lnTo>
                  <a:lnTo>
                    <a:pt x="42677" y="19543"/>
                  </a:lnTo>
                  <a:lnTo>
                    <a:pt x="42715" y="19657"/>
                  </a:lnTo>
                  <a:lnTo>
                    <a:pt x="42715" y="19657"/>
                  </a:lnTo>
                  <a:lnTo>
                    <a:pt x="42885" y="19978"/>
                  </a:lnTo>
                  <a:lnTo>
                    <a:pt x="42961" y="20148"/>
                  </a:lnTo>
                  <a:lnTo>
                    <a:pt x="43037" y="20318"/>
                  </a:lnTo>
                  <a:lnTo>
                    <a:pt x="43037" y="20318"/>
                  </a:lnTo>
                  <a:lnTo>
                    <a:pt x="43150" y="20640"/>
                  </a:lnTo>
                  <a:lnTo>
                    <a:pt x="43245" y="20961"/>
                  </a:lnTo>
                  <a:lnTo>
                    <a:pt x="43301" y="21301"/>
                  </a:lnTo>
                  <a:lnTo>
                    <a:pt x="43320" y="21641"/>
                  </a:lnTo>
                  <a:lnTo>
                    <a:pt x="43320" y="21641"/>
                  </a:lnTo>
                  <a:close/>
                  <a:moveTo>
                    <a:pt x="37121" y="11718"/>
                  </a:moveTo>
                  <a:lnTo>
                    <a:pt x="37121" y="11718"/>
                  </a:lnTo>
                  <a:lnTo>
                    <a:pt x="37196" y="11832"/>
                  </a:lnTo>
                  <a:lnTo>
                    <a:pt x="37215" y="11945"/>
                  </a:lnTo>
                  <a:lnTo>
                    <a:pt x="37196" y="12078"/>
                  </a:lnTo>
                  <a:lnTo>
                    <a:pt x="37159" y="12210"/>
                  </a:lnTo>
                  <a:lnTo>
                    <a:pt x="37159" y="12210"/>
                  </a:lnTo>
                  <a:lnTo>
                    <a:pt x="37064" y="12361"/>
                  </a:lnTo>
                  <a:lnTo>
                    <a:pt x="37007" y="12418"/>
                  </a:lnTo>
                  <a:lnTo>
                    <a:pt x="36951" y="12475"/>
                  </a:lnTo>
                  <a:lnTo>
                    <a:pt x="36951" y="12475"/>
                  </a:lnTo>
                  <a:lnTo>
                    <a:pt x="36535" y="12626"/>
                  </a:lnTo>
                  <a:lnTo>
                    <a:pt x="36327" y="12682"/>
                  </a:lnTo>
                  <a:lnTo>
                    <a:pt x="36100" y="12739"/>
                  </a:lnTo>
                  <a:lnTo>
                    <a:pt x="35892" y="12777"/>
                  </a:lnTo>
                  <a:lnTo>
                    <a:pt x="35665" y="12796"/>
                  </a:lnTo>
                  <a:lnTo>
                    <a:pt x="35439" y="12815"/>
                  </a:lnTo>
                  <a:lnTo>
                    <a:pt x="35231" y="12815"/>
                  </a:lnTo>
                  <a:lnTo>
                    <a:pt x="35231" y="12815"/>
                  </a:lnTo>
                  <a:lnTo>
                    <a:pt x="34872" y="12796"/>
                  </a:lnTo>
                  <a:lnTo>
                    <a:pt x="34512" y="12758"/>
                  </a:lnTo>
                  <a:lnTo>
                    <a:pt x="34153" y="12682"/>
                  </a:lnTo>
                  <a:lnTo>
                    <a:pt x="33794" y="12588"/>
                  </a:lnTo>
                  <a:lnTo>
                    <a:pt x="33794" y="12588"/>
                  </a:lnTo>
                  <a:lnTo>
                    <a:pt x="33454" y="12531"/>
                  </a:lnTo>
                  <a:lnTo>
                    <a:pt x="33284" y="12512"/>
                  </a:lnTo>
                  <a:lnTo>
                    <a:pt x="33114" y="12456"/>
                  </a:lnTo>
                  <a:lnTo>
                    <a:pt x="33114" y="12456"/>
                  </a:lnTo>
                  <a:lnTo>
                    <a:pt x="33038" y="12418"/>
                  </a:lnTo>
                  <a:lnTo>
                    <a:pt x="32963" y="12380"/>
                  </a:lnTo>
                  <a:lnTo>
                    <a:pt x="32925" y="12323"/>
                  </a:lnTo>
                  <a:lnTo>
                    <a:pt x="32887" y="12267"/>
                  </a:lnTo>
                  <a:lnTo>
                    <a:pt x="32830" y="12115"/>
                  </a:lnTo>
                  <a:lnTo>
                    <a:pt x="32811" y="11945"/>
                  </a:lnTo>
                  <a:lnTo>
                    <a:pt x="32811" y="11945"/>
                  </a:lnTo>
                  <a:lnTo>
                    <a:pt x="32774" y="11624"/>
                  </a:lnTo>
                  <a:lnTo>
                    <a:pt x="32679" y="11322"/>
                  </a:lnTo>
                  <a:lnTo>
                    <a:pt x="32679" y="11322"/>
                  </a:lnTo>
                  <a:lnTo>
                    <a:pt x="32566" y="10925"/>
                  </a:lnTo>
                  <a:lnTo>
                    <a:pt x="32509" y="10755"/>
                  </a:lnTo>
                  <a:lnTo>
                    <a:pt x="32509" y="10584"/>
                  </a:lnTo>
                  <a:lnTo>
                    <a:pt x="32509" y="10509"/>
                  </a:lnTo>
                  <a:lnTo>
                    <a:pt x="32528" y="10433"/>
                  </a:lnTo>
                  <a:lnTo>
                    <a:pt x="32547" y="10358"/>
                  </a:lnTo>
                  <a:lnTo>
                    <a:pt x="32604" y="10301"/>
                  </a:lnTo>
                  <a:lnTo>
                    <a:pt x="32660" y="10225"/>
                  </a:lnTo>
                  <a:lnTo>
                    <a:pt x="32736" y="10169"/>
                  </a:lnTo>
                  <a:lnTo>
                    <a:pt x="32830" y="10112"/>
                  </a:lnTo>
                  <a:lnTo>
                    <a:pt x="32963" y="10055"/>
                  </a:lnTo>
                  <a:lnTo>
                    <a:pt x="32963" y="10055"/>
                  </a:lnTo>
                  <a:lnTo>
                    <a:pt x="33208" y="9923"/>
                  </a:lnTo>
                  <a:lnTo>
                    <a:pt x="33624" y="9753"/>
                  </a:lnTo>
                  <a:lnTo>
                    <a:pt x="33851" y="9677"/>
                  </a:lnTo>
                  <a:lnTo>
                    <a:pt x="34040" y="9621"/>
                  </a:lnTo>
                  <a:lnTo>
                    <a:pt x="34116" y="9602"/>
                  </a:lnTo>
                  <a:lnTo>
                    <a:pt x="34172" y="9621"/>
                  </a:lnTo>
                  <a:lnTo>
                    <a:pt x="34210" y="9621"/>
                  </a:lnTo>
                  <a:lnTo>
                    <a:pt x="34248" y="9658"/>
                  </a:lnTo>
                  <a:lnTo>
                    <a:pt x="34248" y="9658"/>
                  </a:lnTo>
                  <a:lnTo>
                    <a:pt x="34248" y="9658"/>
                  </a:lnTo>
                  <a:lnTo>
                    <a:pt x="34248" y="9658"/>
                  </a:lnTo>
                  <a:lnTo>
                    <a:pt x="34248" y="9658"/>
                  </a:lnTo>
                  <a:lnTo>
                    <a:pt x="34248" y="9658"/>
                  </a:lnTo>
                  <a:lnTo>
                    <a:pt x="34267" y="9658"/>
                  </a:lnTo>
                  <a:lnTo>
                    <a:pt x="34286" y="9658"/>
                  </a:lnTo>
                  <a:lnTo>
                    <a:pt x="34342" y="9696"/>
                  </a:lnTo>
                  <a:lnTo>
                    <a:pt x="34437" y="9791"/>
                  </a:lnTo>
                  <a:lnTo>
                    <a:pt x="34437" y="9791"/>
                  </a:lnTo>
                  <a:lnTo>
                    <a:pt x="34588" y="9923"/>
                  </a:lnTo>
                  <a:lnTo>
                    <a:pt x="34739" y="10017"/>
                  </a:lnTo>
                  <a:lnTo>
                    <a:pt x="35061" y="10206"/>
                  </a:lnTo>
                  <a:lnTo>
                    <a:pt x="35382" y="10377"/>
                  </a:lnTo>
                  <a:lnTo>
                    <a:pt x="35684" y="10566"/>
                  </a:lnTo>
                  <a:lnTo>
                    <a:pt x="35684" y="10566"/>
                  </a:lnTo>
                  <a:lnTo>
                    <a:pt x="36025" y="10811"/>
                  </a:lnTo>
                  <a:lnTo>
                    <a:pt x="36365" y="11057"/>
                  </a:lnTo>
                  <a:lnTo>
                    <a:pt x="36365" y="11057"/>
                  </a:lnTo>
                  <a:lnTo>
                    <a:pt x="36762" y="11359"/>
                  </a:lnTo>
                  <a:lnTo>
                    <a:pt x="36970" y="11529"/>
                  </a:lnTo>
                  <a:lnTo>
                    <a:pt x="37045" y="11605"/>
                  </a:lnTo>
                  <a:lnTo>
                    <a:pt x="37121" y="11718"/>
                  </a:lnTo>
                  <a:lnTo>
                    <a:pt x="37121" y="11718"/>
                  </a:lnTo>
                  <a:close/>
                  <a:moveTo>
                    <a:pt x="23550" y="17445"/>
                  </a:moveTo>
                  <a:lnTo>
                    <a:pt x="23550" y="17445"/>
                  </a:lnTo>
                  <a:lnTo>
                    <a:pt x="23645" y="17729"/>
                  </a:lnTo>
                  <a:lnTo>
                    <a:pt x="23701" y="18012"/>
                  </a:lnTo>
                  <a:lnTo>
                    <a:pt x="23758" y="18296"/>
                  </a:lnTo>
                  <a:lnTo>
                    <a:pt x="23758" y="18447"/>
                  </a:lnTo>
                  <a:lnTo>
                    <a:pt x="23758" y="18598"/>
                  </a:lnTo>
                  <a:lnTo>
                    <a:pt x="23758" y="18598"/>
                  </a:lnTo>
                  <a:lnTo>
                    <a:pt x="23739" y="18901"/>
                  </a:lnTo>
                  <a:lnTo>
                    <a:pt x="23720" y="19109"/>
                  </a:lnTo>
                  <a:lnTo>
                    <a:pt x="23664" y="19316"/>
                  </a:lnTo>
                  <a:lnTo>
                    <a:pt x="23607" y="19524"/>
                  </a:lnTo>
                  <a:lnTo>
                    <a:pt x="23531" y="19676"/>
                  </a:lnTo>
                  <a:lnTo>
                    <a:pt x="23475" y="19732"/>
                  </a:lnTo>
                  <a:lnTo>
                    <a:pt x="23418" y="19770"/>
                  </a:lnTo>
                  <a:lnTo>
                    <a:pt x="23361" y="19789"/>
                  </a:lnTo>
                  <a:lnTo>
                    <a:pt x="23286" y="19789"/>
                  </a:lnTo>
                  <a:lnTo>
                    <a:pt x="23286" y="19789"/>
                  </a:lnTo>
                  <a:lnTo>
                    <a:pt x="23115" y="19732"/>
                  </a:lnTo>
                  <a:lnTo>
                    <a:pt x="22983" y="19638"/>
                  </a:lnTo>
                  <a:lnTo>
                    <a:pt x="22870" y="19524"/>
                  </a:lnTo>
                  <a:lnTo>
                    <a:pt x="22756" y="19392"/>
                  </a:lnTo>
                  <a:lnTo>
                    <a:pt x="22756" y="19392"/>
                  </a:lnTo>
                  <a:lnTo>
                    <a:pt x="22719" y="19316"/>
                  </a:lnTo>
                  <a:lnTo>
                    <a:pt x="22681" y="19260"/>
                  </a:lnTo>
                  <a:lnTo>
                    <a:pt x="22662" y="19127"/>
                  </a:lnTo>
                  <a:lnTo>
                    <a:pt x="22681" y="18995"/>
                  </a:lnTo>
                  <a:lnTo>
                    <a:pt x="22719" y="18844"/>
                  </a:lnTo>
                  <a:lnTo>
                    <a:pt x="22719" y="18844"/>
                  </a:lnTo>
                  <a:lnTo>
                    <a:pt x="22870" y="18485"/>
                  </a:lnTo>
                  <a:lnTo>
                    <a:pt x="23059" y="18126"/>
                  </a:lnTo>
                  <a:lnTo>
                    <a:pt x="23248" y="17767"/>
                  </a:lnTo>
                  <a:lnTo>
                    <a:pt x="23475" y="17426"/>
                  </a:lnTo>
                  <a:lnTo>
                    <a:pt x="23475" y="17426"/>
                  </a:lnTo>
                  <a:lnTo>
                    <a:pt x="23437" y="17332"/>
                  </a:lnTo>
                  <a:lnTo>
                    <a:pt x="23437" y="17332"/>
                  </a:lnTo>
                  <a:lnTo>
                    <a:pt x="23437" y="17313"/>
                  </a:lnTo>
                  <a:lnTo>
                    <a:pt x="23475" y="17294"/>
                  </a:lnTo>
                  <a:lnTo>
                    <a:pt x="23475" y="17294"/>
                  </a:lnTo>
                  <a:lnTo>
                    <a:pt x="23494" y="17294"/>
                  </a:lnTo>
                  <a:lnTo>
                    <a:pt x="23512" y="17313"/>
                  </a:lnTo>
                  <a:lnTo>
                    <a:pt x="23531" y="17370"/>
                  </a:lnTo>
                  <a:lnTo>
                    <a:pt x="23531" y="17370"/>
                  </a:lnTo>
                  <a:lnTo>
                    <a:pt x="23550" y="17389"/>
                  </a:lnTo>
                  <a:lnTo>
                    <a:pt x="23569" y="17408"/>
                  </a:lnTo>
                  <a:lnTo>
                    <a:pt x="23569" y="17426"/>
                  </a:lnTo>
                  <a:lnTo>
                    <a:pt x="23550" y="17445"/>
                  </a:lnTo>
                  <a:lnTo>
                    <a:pt x="23550" y="17445"/>
                  </a:lnTo>
                  <a:close/>
                  <a:moveTo>
                    <a:pt x="22775" y="15064"/>
                  </a:moveTo>
                  <a:lnTo>
                    <a:pt x="22775" y="15064"/>
                  </a:lnTo>
                  <a:lnTo>
                    <a:pt x="22851" y="15253"/>
                  </a:lnTo>
                  <a:lnTo>
                    <a:pt x="22964" y="15461"/>
                  </a:lnTo>
                  <a:lnTo>
                    <a:pt x="23002" y="15574"/>
                  </a:lnTo>
                  <a:lnTo>
                    <a:pt x="23021" y="15688"/>
                  </a:lnTo>
                  <a:lnTo>
                    <a:pt x="23021" y="15782"/>
                  </a:lnTo>
                  <a:lnTo>
                    <a:pt x="23002" y="15895"/>
                  </a:lnTo>
                  <a:lnTo>
                    <a:pt x="23002" y="15895"/>
                  </a:lnTo>
                  <a:lnTo>
                    <a:pt x="22926" y="15971"/>
                  </a:lnTo>
                  <a:lnTo>
                    <a:pt x="22813" y="16047"/>
                  </a:lnTo>
                  <a:lnTo>
                    <a:pt x="22719" y="16103"/>
                  </a:lnTo>
                  <a:lnTo>
                    <a:pt x="22586" y="16141"/>
                  </a:lnTo>
                  <a:lnTo>
                    <a:pt x="22359" y="16198"/>
                  </a:lnTo>
                  <a:lnTo>
                    <a:pt x="22114" y="16236"/>
                  </a:lnTo>
                  <a:lnTo>
                    <a:pt x="22114" y="16236"/>
                  </a:lnTo>
                  <a:lnTo>
                    <a:pt x="21717" y="16292"/>
                  </a:lnTo>
                  <a:lnTo>
                    <a:pt x="21528" y="16311"/>
                  </a:lnTo>
                  <a:lnTo>
                    <a:pt x="21320" y="16330"/>
                  </a:lnTo>
                  <a:lnTo>
                    <a:pt x="21320" y="16330"/>
                  </a:lnTo>
                  <a:lnTo>
                    <a:pt x="21225" y="16311"/>
                  </a:lnTo>
                  <a:lnTo>
                    <a:pt x="21112" y="16311"/>
                  </a:lnTo>
                  <a:lnTo>
                    <a:pt x="21018" y="16274"/>
                  </a:lnTo>
                  <a:lnTo>
                    <a:pt x="20942" y="16236"/>
                  </a:lnTo>
                  <a:lnTo>
                    <a:pt x="20866" y="16179"/>
                  </a:lnTo>
                  <a:lnTo>
                    <a:pt x="20791" y="16122"/>
                  </a:lnTo>
                  <a:lnTo>
                    <a:pt x="20734" y="16028"/>
                  </a:lnTo>
                  <a:lnTo>
                    <a:pt x="20677" y="15933"/>
                  </a:lnTo>
                  <a:lnTo>
                    <a:pt x="20677" y="15933"/>
                  </a:lnTo>
                  <a:lnTo>
                    <a:pt x="20583" y="15744"/>
                  </a:lnTo>
                  <a:lnTo>
                    <a:pt x="20507" y="15555"/>
                  </a:lnTo>
                  <a:lnTo>
                    <a:pt x="20469" y="15442"/>
                  </a:lnTo>
                  <a:lnTo>
                    <a:pt x="20469" y="15347"/>
                  </a:lnTo>
                  <a:lnTo>
                    <a:pt x="20469" y="15234"/>
                  </a:lnTo>
                  <a:lnTo>
                    <a:pt x="20469" y="15121"/>
                  </a:lnTo>
                  <a:lnTo>
                    <a:pt x="20469" y="15121"/>
                  </a:lnTo>
                  <a:lnTo>
                    <a:pt x="20545" y="14969"/>
                  </a:lnTo>
                  <a:lnTo>
                    <a:pt x="20640" y="14856"/>
                  </a:lnTo>
                  <a:lnTo>
                    <a:pt x="20753" y="14743"/>
                  </a:lnTo>
                  <a:lnTo>
                    <a:pt x="20885" y="14648"/>
                  </a:lnTo>
                  <a:lnTo>
                    <a:pt x="21036" y="14572"/>
                  </a:lnTo>
                  <a:lnTo>
                    <a:pt x="21188" y="14497"/>
                  </a:lnTo>
                  <a:lnTo>
                    <a:pt x="21490" y="14383"/>
                  </a:lnTo>
                  <a:lnTo>
                    <a:pt x="21490" y="14383"/>
                  </a:lnTo>
                  <a:lnTo>
                    <a:pt x="21887" y="14232"/>
                  </a:lnTo>
                  <a:lnTo>
                    <a:pt x="22095" y="14194"/>
                  </a:lnTo>
                  <a:lnTo>
                    <a:pt x="22284" y="14157"/>
                  </a:lnTo>
                  <a:lnTo>
                    <a:pt x="22284" y="14157"/>
                  </a:lnTo>
                  <a:lnTo>
                    <a:pt x="22303" y="14138"/>
                  </a:lnTo>
                  <a:lnTo>
                    <a:pt x="22322" y="14138"/>
                  </a:lnTo>
                  <a:lnTo>
                    <a:pt x="22341" y="14157"/>
                  </a:lnTo>
                  <a:lnTo>
                    <a:pt x="22359" y="14157"/>
                  </a:lnTo>
                  <a:lnTo>
                    <a:pt x="22359" y="14157"/>
                  </a:lnTo>
                  <a:lnTo>
                    <a:pt x="22567" y="14610"/>
                  </a:lnTo>
                  <a:lnTo>
                    <a:pt x="22775" y="15064"/>
                  </a:lnTo>
                  <a:lnTo>
                    <a:pt x="22775" y="15064"/>
                  </a:lnTo>
                  <a:close/>
                  <a:moveTo>
                    <a:pt x="20148" y="321"/>
                  </a:moveTo>
                  <a:lnTo>
                    <a:pt x="20148" y="321"/>
                  </a:lnTo>
                  <a:lnTo>
                    <a:pt x="20167" y="397"/>
                  </a:lnTo>
                  <a:lnTo>
                    <a:pt x="20167" y="473"/>
                  </a:lnTo>
                  <a:lnTo>
                    <a:pt x="20148" y="624"/>
                  </a:lnTo>
                  <a:lnTo>
                    <a:pt x="20148" y="624"/>
                  </a:lnTo>
                  <a:lnTo>
                    <a:pt x="20073" y="1096"/>
                  </a:lnTo>
                  <a:lnTo>
                    <a:pt x="20073" y="1096"/>
                  </a:lnTo>
                  <a:lnTo>
                    <a:pt x="19997" y="1777"/>
                  </a:lnTo>
                  <a:lnTo>
                    <a:pt x="19921" y="2438"/>
                  </a:lnTo>
                  <a:lnTo>
                    <a:pt x="19921" y="2438"/>
                  </a:lnTo>
                  <a:lnTo>
                    <a:pt x="19902" y="2627"/>
                  </a:lnTo>
                  <a:lnTo>
                    <a:pt x="19865" y="2854"/>
                  </a:lnTo>
                  <a:lnTo>
                    <a:pt x="19827" y="2968"/>
                  </a:lnTo>
                  <a:lnTo>
                    <a:pt x="19789" y="3043"/>
                  </a:lnTo>
                  <a:lnTo>
                    <a:pt x="19732" y="3119"/>
                  </a:lnTo>
                  <a:lnTo>
                    <a:pt x="19695" y="3138"/>
                  </a:lnTo>
                  <a:lnTo>
                    <a:pt x="19657" y="3138"/>
                  </a:lnTo>
                  <a:lnTo>
                    <a:pt x="19657" y="3138"/>
                  </a:lnTo>
                  <a:lnTo>
                    <a:pt x="19543" y="3100"/>
                  </a:lnTo>
                  <a:lnTo>
                    <a:pt x="19468" y="3062"/>
                  </a:lnTo>
                  <a:lnTo>
                    <a:pt x="19316" y="2930"/>
                  </a:lnTo>
                  <a:lnTo>
                    <a:pt x="19165" y="2779"/>
                  </a:lnTo>
                  <a:lnTo>
                    <a:pt x="19014" y="2646"/>
                  </a:lnTo>
                  <a:lnTo>
                    <a:pt x="19014" y="2646"/>
                  </a:lnTo>
                  <a:lnTo>
                    <a:pt x="18844" y="2533"/>
                  </a:lnTo>
                  <a:lnTo>
                    <a:pt x="18674" y="2438"/>
                  </a:lnTo>
                  <a:lnTo>
                    <a:pt x="18523" y="2344"/>
                  </a:lnTo>
                  <a:lnTo>
                    <a:pt x="18447" y="2287"/>
                  </a:lnTo>
                  <a:lnTo>
                    <a:pt x="18371" y="2230"/>
                  </a:lnTo>
                  <a:lnTo>
                    <a:pt x="18371" y="2230"/>
                  </a:lnTo>
                  <a:lnTo>
                    <a:pt x="18315" y="2155"/>
                  </a:lnTo>
                  <a:lnTo>
                    <a:pt x="18277" y="2079"/>
                  </a:lnTo>
                  <a:lnTo>
                    <a:pt x="18201" y="1909"/>
                  </a:lnTo>
                  <a:lnTo>
                    <a:pt x="18164" y="1720"/>
                  </a:lnTo>
                  <a:lnTo>
                    <a:pt x="18126" y="1531"/>
                  </a:lnTo>
                  <a:lnTo>
                    <a:pt x="18126" y="1531"/>
                  </a:lnTo>
                  <a:lnTo>
                    <a:pt x="18069" y="1418"/>
                  </a:lnTo>
                  <a:lnTo>
                    <a:pt x="18031" y="1285"/>
                  </a:lnTo>
                  <a:lnTo>
                    <a:pt x="17993" y="1153"/>
                  </a:lnTo>
                  <a:lnTo>
                    <a:pt x="17956" y="1021"/>
                  </a:lnTo>
                  <a:lnTo>
                    <a:pt x="17956" y="1021"/>
                  </a:lnTo>
                  <a:lnTo>
                    <a:pt x="17956" y="870"/>
                  </a:lnTo>
                  <a:lnTo>
                    <a:pt x="17975" y="699"/>
                  </a:lnTo>
                  <a:lnTo>
                    <a:pt x="18069" y="397"/>
                  </a:lnTo>
                  <a:lnTo>
                    <a:pt x="18069" y="397"/>
                  </a:lnTo>
                  <a:lnTo>
                    <a:pt x="18107" y="208"/>
                  </a:lnTo>
                  <a:lnTo>
                    <a:pt x="18164" y="114"/>
                  </a:lnTo>
                  <a:lnTo>
                    <a:pt x="18182" y="95"/>
                  </a:lnTo>
                  <a:lnTo>
                    <a:pt x="18220" y="95"/>
                  </a:lnTo>
                  <a:lnTo>
                    <a:pt x="18220" y="95"/>
                  </a:lnTo>
                  <a:lnTo>
                    <a:pt x="18542" y="38"/>
                  </a:lnTo>
                  <a:lnTo>
                    <a:pt x="18882" y="0"/>
                  </a:lnTo>
                  <a:lnTo>
                    <a:pt x="19222" y="0"/>
                  </a:lnTo>
                  <a:lnTo>
                    <a:pt x="19562" y="38"/>
                  </a:lnTo>
                  <a:lnTo>
                    <a:pt x="19562" y="38"/>
                  </a:lnTo>
                  <a:lnTo>
                    <a:pt x="19713" y="76"/>
                  </a:lnTo>
                  <a:lnTo>
                    <a:pt x="19884" y="132"/>
                  </a:lnTo>
                  <a:lnTo>
                    <a:pt x="20035" y="208"/>
                  </a:lnTo>
                  <a:lnTo>
                    <a:pt x="20091" y="265"/>
                  </a:lnTo>
                  <a:lnTo>
                    <a:pt x="20148" y="321"/>
                  </a:lnTo>
                  <a:lnTo>
                    <a:pt x="20148" y="321"/>
                  </a:lnTo>
                  <a:close/>
                  <a:moveTo>
                    <a:pt x="17748" y="6143"/>
                  </a:moveTo>
                  <a:lnTo>
                    <a:pt x="17748" y="6143"/>
                  </a:lnTo>
                  <a:lnTo>
                    <a:pt x="17823" y="6256"/>
                  </a:lnTo>
                  <a:lnTo>
                    <a:pt x="17899" y="6370"/>
                  </a:lnTo>
                  <a:lnTo>
                    <a:pt x="17956" y="6521"/>
                  </a:lnTo>
                  <a:lnTo>
                    <a:pt x="17993" y="6691"/>
                  </a:lnTo>
                  <a:lnTo>
                    <a:pt x="18069" y="7069"/>
                  </a:lnTo>
                  <a:lnTo>
                    <a:pt x="18126" y="7466"/>
                  </a:lnTo>
                  <a:lnTo>
                    <a:pt x="18164" y="7882"/>
                  </a:lnTo>
                  <a:lnTo>
                    <a:pt x="18182" y="8279"/>
                  </a:lnTo>
                  <a:lnTo>
                    <a:pt x="18201" y="8940"/>
                  </a:lnTo>
                  <a:lnTo>
                    <a:pt x="18201" y="8940"/>
                  </a:lnTo>
                  <a:lnTo>
                    <a:pt x="18182" y="9299"/>
                  </a:lnTo>
                  <a:lnTo>
                    <a:pt x="18145" y="9488"/>
                  </a:lnTo>
                  <a:lnTo>
                    <a:pt x="18107" y="9658"/>
                  </a:lnTo>
                  <a:lnTo>
                    <a:pt x="18107" y="9658"/>
                  </a:lnTo>
                  <a:lnTo>
                    <a:pt x="18050" y="9772"/>
                  </a:lnTo>
                  <a:lnTo>
                    <a:pt x="17993" y="9904"/>
                  </a:lnTo>
                  <a:lnTo>
                    <a:pt x="17899" y="10017"/>
                  </a:lnTo>
                  <a:lnTo>
                    <a:pt x="17823" y="10112"/>
                  </a:lnTo>
                  <a:lnTo>
                    <a:pt x="17710" y="10206"/>
                  </a:lnTo>
                  <a:lnTo>
                    <a:pt x="17615" y="10282"/>
                  </a:lnTo>
                  <a:lnTo>
                    <a:pt x="17502" y="10358"/>
                  </a:lnTo>
                  <a:lnTo>
                    <a:pt x="17370" y="10414"/>
                  </a:lnTo>
                  <a:lnTo>
                    <a:pt x="17370" y="10414"/>
                  </a:lnTo>
                  <a:lnTo>
                    <a:pt x="17162" y="10471"/>
                  </a:lnTo>
                  <a:lnTo>
                    <a:pt x="16954" y="10509"/>
                  </a:lnTo>
                  <a:lnTo>
                    <a:pt x="16746" y="10528"/>
                  </a:lnTo>
                  <a:lnTo>
                    <a:pt x="16538" y="10547"/>
                  </a:lnTo>
                  <a:lnTo>
                    <a:pt x="16538" y="10547"/>
                  </a:lnTo>
                  <a:lnTo>
                    <a:pt x="16179" y="10566"/>
                  </a:lnTo>
                  <a:lnTo>
                    <a:pt x="15801" y="10566"/>
                  </a:lnTo>
                  <a:lnTo>
                    <a:pt x="15801" y="10566"/>
                  </a:lnTo>
                  <a:lnTo>
                    <a:pt x="15631" y="10566"/>
                  </a:lnTo>
                  <a:lnTo>
                    <a:pt x="15480" y="10547"/>
                  </a:lnTo>
                  <a:lnTo>
                    <a:pt x="15328" y="10509"/>
                  </a:lnTo>
                  <a:lnTo>
                    <a:pt x="15196" y="10452"/>
                  </a:lnTo>
                  <a:lnTo>
                    <a:pt x="15064" y="10358"/>
                  </a:lnTo>
                  <a:lnTo>
                    <a:pt x="14950" y="10263"/>
                  </a:lnTo>
                  <a:lnTo>
                    <a:pt x="14856" y="10150"/>
                  </a:lnTo>
                  <a:lnTo>
                    <a:pt x="14761" y="9999"/>
                  </a:lnTo>
                  <a:lnTo>
                    <a:pt x="14761" y="9999"/>
                  </a:lnTo>
                  <a:lnTo>
                    <a:pt x="14610" y="9734"/>
                  </a:lnTo>
                  <a:lnTo>
                    <a:pt x="14459" y="9469"/>
                  </a:lnTo>
                  <a:lnTo>
                    <a:pt x="14383" y="9337"/>
                  </a:lnTo>
                  <a:lnTo>
                    <a:pt x="14327" y="9205"/>
                  </a:lnTo>
                  <a:lnTo>
                    <a:pt x="14289" y="9054"/>
                  </a:lnTo>
                  <a:lnTo>
                    <a:pt x="14270" y="8902"/>
                  </a:lnTo>
                  <a:lnTo>
                    <a:pt x="14270" y="8902"/>
                  </a:lnTo>
                  <a:lnTo>
                    <a:pt x="14270" y="8770"/>
                  </a:lnTo>
                  <a:lnTo>
                    <a:pt x="14270" y="8619"/>
                  </a:lnTo>
                  <a:lnTo>
                    <a:pt x="14308" y="8354"/>
                  </a:lnTo>
                  <a:lnTo>
                    <a:pt x="14308" y="8354"/>
                  </a:lnTo>
                  <a:lnTo>
                    <a:pt x="14365" y="7919"/>
                  </a:lnTo>
                  <a:lnTo>
                    <a:pt x="14383" y="7712"/>
                  </a:lnTo>
                  <a:lnTo>
                    <a:pt x="14421" y="7504"/>
                  </a:lnTo>
                  <a:lnTo>
                    <a:pt x="14421" y="7504"/>
                  </a:lnTo>
                  <a:lnTo>
                    <a:pt x="14459" y="7371"/>
                  </a:lnTo>
                  <a:lnTo>
                    <a:pt x="14535" y="7239"/>
                  </a:lnTo>
                  <a:lnTo>
                    <a:pt x="14610" y="7107"/>
                  </a:lnTo>
                  <a:lnTo>
                    <a:pt x="14705" y="6993"/>
                  </a:lnTo>
                  <a:lnTo>
                    <a:pt x="14913" y="6785"/>
                  </a:lnTo>
                  <a:lnTo>
                    <a:pt x="15121" y="6578"/>
                  </a:lnTo>
                  <a:lnTo>
                    <a:pt x="15121" y="6578"/>
                  </a:lnTo>
                  <a:lnTo>
                    <a:pt x="15404" y="6313"/>
                  </a:lnTo>
                  <a:lnTo>
                    <a:pt x="15574" y="6162"/>
                  </a:lnTo>
                  <a:lnTo>
                    <a:pt x="15631" y="6124"/>
                  </a:lnTo>
                  <a:lnTo>
                    <a:pt x="15688" y="6124"/>
                  </a:lnTo>
                  <a:lnTo>
                    <a:pt x="15688" y="6124"/>
                  </a:lnTo>
                  <a:lnTo>
                    <a:pt x="15820" y="6011"/>
                  </a:lnTo>
                  <a:lnTo>
                    <a:pt x="15820" y="6011"/>
                  </a:lnTo>
                  <a:lnTo>
                    <a:pt x="15839" y="5973"/>
                  </a:lnTo>
                  <a:lnTo>
                    <a:pt x="15839" y="5973"/>
                  </a:lnTo>
                  <a:lnTo>
                    <a:pt x="16085" y="5878"/>
                  </a:lnTo>
                  <a:lnTo>
                    <a:pt x="16330" y="5822"/>
                  </a:lnTo>
                  <a:lnTo>
                    <a:pt x="16576" y="5765"/>
                  </a:lnTo>
                  <a:lnTo>
                    <a:pt x="16822" y="5746"/>
                  </a:lnTo>
                  <a:lnTo>
                    <a:pt x="16822" y="5746"/>
                  </a:lnTo>
                  <a:lnTo>
                    <a:pt x="16954" y="5746"/>
                  </a:lnTo>
                  <a:lnTo>
                    <a:pt x="17086" y="5765"/>
                  </a:lnTo>
                  <a:lnTo>
                    <a:pt x="17219" y="5784"/>
                  </a:lnTo>
                  <a:lnTo>
                    <a:pt x="17351" y="5822"/>
                  </a:lnTo>
                  <a:lnTo>
                    <a:pt x="17464" y="5878"/>
                  </a:lnTo>
                  <a:lnTo>
                    <a:pt x="17559" y="5954"/>
                  </a:lnTo>
                  <a:lnTo>
                    <a:pt x="17672" y="6029"/>
                  </a:lnTo>
                  <a:lnTo>
                    <a:pt x="17748" y="6143"/>
                  </a:lnTo>
                  <a:lnTo>
                    <a:pt x="17748" y="6143"/>
                  </a:lnTo>
                  <a:close/>
                  <a:moveTo>
                    <a:pt x="3818" y="5916"/>
                  </a:moveTo>
                  <a:lnTo>
                    <a:pt x="3818" y="5916"/>
                  </a:lnTo>
                  <a:lnTo>
                    <a:pt x="3856" y="6275"/>
                  </a:lnTo>
                  <a:lnTo>
                    <a:pt x="3875" y="6426"/>
                  </a:lnTo>
                  <a:lnTo>
                    <a:pt x="3856" y="6559"/>
                  </a:lnTo>
                  <a:lnTo>
                    <a:pt x="3818" y="6691"/>
                  </a:lnTo>
                  <a:lnTo>
                    <a:pt x="3761" y="6823"/>
                  </a:lnTo>
                  <a:lnTo>
                    <a:pt x="3686" y="6974"/>
                  </a:lnTo>
                  <a:lnTo>
                    <a:pt x="3572" y="7145"/>
                  </a:lnTo>
                  <a:lnTo>
                    <a:pt x="3572" y="7145"/>
                  </a:lnTo>
                  <a:lnTo>
                    <a:pt x="3251" y="7504"/>
                  </a:lnTo>
                  <a:lnTo>
                    <a:pt x="2911" y="7863"/>
                  </a:lnTo>
                  <a:lnTo>
                    <a:pt x="2552" y="8184"/>
                  </a:lnTo>
                  <a:lnTo>
                    <a:pt x="2193" y="8505"/>
                  </a:lnTo>
                  <a:lnTo>
                    <a:pt x="2193" y="8505"/>
                  </a:lnTo>
                  <a:lnTo>
                    <a:pt x="2060" y="8619"/>
                  </a:lnTo>
                  <a:lnTo>
                    <a:pt x="2060" y="8619"/>
                  </a:lnTo>
                  <a:lnTo>
                    <a:pt x="1758" y="8865"/>
                  </a:lnTo>
                  <a:lnTo>
                    <a:pt x="1663" y="8921"/>
                  </a:lnTo>
                  <a:lnTo>
                    <a:pt x="1588" y="8959"/>
                  </a:lnTo>
                  <a:lnTo>
                    <a:pt x="1493" y="8978"/>
                  </a:lnTo>
                  <a:lnTo>
                    <a:pt x="1399" y="8978"/>
                  </a:lnTo>
                  <a:lnTo>
                    <a:pt x="1399" y="8978"/>
                  </a:lnTo>
                  <a:lnTo>
                    <a:pt x="1361" y="8959"/>
                  </a:lnTo>
                  <a:lnTo>
                    <a:pt x="1323" y="8921"/>
                  </a:lnTo>
                  <a:lnTo>
                    <a:pt x="1285" y="8846"/>
                  </a:lnTo>
                  <a:lnTo>
                    <a:pt x="1267" y="8770"/>
                  </a:lnTo>
                  <a:lnTo>
                    <a:pt x="1229" y="8562"/>
                  </a:lnTo>
                  <a:lnTo>
                    <a:pt x="1229" y="8316"/>
                  </a:lnTo>
                  <a:lnTo>
                    <a:pt x="1267" y="7825"/>
                  </a:lnTo>
                  <a:lnTo>
                    <a:pt x="1285" y="7485"/>
                  </a:lnTo>
                  <a:lnTo>
                    <a:pt x="1285" y="7485"/>
                  </a:lnTo>
                  <a:lnTo>
                    <a:pt x="1342" y="7012"/>
                  </a:lnTo>
                  <a:lnTo>
                    <a:pt x="1418" y="6540"/>
                  </a:lnTo>
                  <a:lnTo>
                    <a:pt x="1531" y="6067"/>
                  </a:lnTo>
                  <a:lnTo>
                    <a:pt x="1663" y="5614"/>
                  </a:lnTo>
                  <a:lnTo>
                    <a:pt x="1663" y="5614"/>
                  </a:lnTo>
                  <a:lnTo>
                    <a:pt x="1531" y="5689"/>
                  </a:lnTo>
                  <a:lnTo>
                    <a:pt x="1342" y="5822"/>
                  </a:lnTo>
                  <a:lnTo>
                    <a:pt x="1248" y="5859"/>
                  </a:lnTo>
                  <a:lnTo>
                    <a:pt x="1153" y="5897"/>
                  </a:lnTo>
                  <a:lnTo>
                    <a:pt x="1078" y="5897"/>
                  </a:lnTo>
                  <a:lnTo>
                    <a:pt x="1059" y="5878"/>
                  </a:lnTo>
                  <a:lnTo>
                    <a:pt x="1040" y="5859"/>
                  </a:lnTo>
                  <a:lnTo>
                    <a:pt x="1040" y="5859"/>
                  </a:lnTo>
                  <a:lnTo>
                    <a:pt x="1040" y="5822"/>
                  </a:lnTo>
                  <a:lnTo>
                    <a:pt x="1059" y="5803"/>
                  </a:lnTo>
                  <a:lnTo>
                    <a:pt x="1078" y="5803"/>
                  </a:lnTo>
                  <a:lnTo>
                    <a:pt x="1115" y="5822"/>
                  </a:lnTo>
                  <a:lnTo>
                    <a:pt x="1115" y="5822"/>
                  </a:lnTo>
                  <a:lnTo>
                    <a:pt x="1267" y="5765"/>
                  </a:lnTo>
                  <a:lnTo>
                    <a:pt x="1418" y="5689"/>
                  </a:lnTo>
                  <a:lnTo>
                    <a:pt x="1720" y="5500"/>
                  </a:lnTo>
                  <a:lnTo>
                    <a:pt x="1720" y="5500"/>
                  </a:lnTo>
                  <a:lnTo>
                    <a:pt x="1815" y="5236"/>
                  </a:lnTo>
                  <a:lnTo>
                    <a:pt x="1815" y="5236"/>
                  </a:lnTo>
                  <a:lnTo>
                    <a:pt x="1834" y="5217"/>
                  </a:lnTo>
                  <a:lnTo>
                    <a:pt x="1871" y="5217"/>
                  </a:lnTo>
                  <a:lnTo>
                    <a:pt x="1871" y="5217"/>
                  </a:lnTo>
                  <a:lnTo>
                    <a:pt x="1890" y="5236"/>
                  </a:lnTo>
                  <a:lnTo>
                    <a:pt x="1890" y="5273"/>
                  </a:lnTo>
                  <a:lnTo>
                    <a:pt x="1890" y="5273"/>
                  </a:lnTo>
                  <a:lnTo>
                    <a:pt x="1834" y="5425"/>
                  </a:lnTo>
                  <a:lnTo>
                    <a:pt x="1834" y="5425"/>
                  </a:lnTo>
                  <a:lnTo>
                    <a:pt x="2193" y="5179"/>
                  </a:lnTo>
                  <a:lnTo>
                    <a:pt x="2193" y="5179"/>
                  </a:lnTo>
                  <a:lnTo>
                    <a:pt x="2627" y="4876"/>
                  </a:lnTo>
                  <a:lnTo>
                    <a:pt x="2627" y="4876"/>
                  </a:lnTo>
                  <a:lnTo>
                    <a:pt x="2911" y="4687"/>
                  </a:lnTo>
                  <a:lnTo>
                    <a:pt x="3062" y="4612"/>
                  </a:lnTo>
                  <a:lnTo>
                    <a:pt x="3232" y="4555"/>
                  </a:lnTo>
                  <a:lnTo>
                    <a:pt x="3232" y="4555"/>
                  </a:lnTo>
                  <a:lnTo>
                    <a:pt x="3327" y="4555"/>
                  </a:lnTo>
                  <a:lnTo>
                    <a:pt x="3402" y="4593"/>
                  </a:lnTo>
                  <a:lnTo>
                    <a:pt x="3478" y="4650"/>
                  </a:lnTo>
                  <a:lnTo>
                    <a:pt x="3535" y="4706"/>
                  </a:lnTo>
                  <a:lnTo>
                    <a:pt x="3591" y="4782"/>
                  </a:lnTo>
                  <a:lnTo>
                    <a:pt x="3629" y="4876"/>
                  </a:lnTo>
                  <a:lnTo>
                    <a:pt x="3705" y="5084"/>
                  </a:lnTo>
                  <a:lnTo>
                    <a:pt x="3742" y="5311"/>
                  </a:lnTo>
                  <a:lnTo>
                    <a:pt x="3780" y="5538"/>
                  </a:lnTo>
                  <a:lnTo>
                    <a:pt x="3818" y="5916"/>
                  </a:lnTo>
                  <a:lnTo>
                    <a:pt x="3818" y="5916"/>
                  </a:lnTo>
                  <a:close/>
                  <a:moveTo>
                    <a:pt x="7674" y="5784"/>
                  </a:moveTo>
                  <a:lnTo>
                    <a:pt x="7674" y="5784"/>
                  </a:lnTo>
                  <a:lnTo>
                    <a:pt x="7693" y="5973"/>
                  </a:lnTo>
                  <a:lnTo>
                    <a:pt x="7712" y="6181"/>
                  </a:lnTo>
                  <a:lnTo>
                    <a:pt x="7693" y="6389"/>
                  </a:lnTo>
                  <a:lnTo>
                    <a:pt x="7655" y="6596"/>
                  </a:lnTo>
                  <a:lnTo>
                    <a:pt x="7617" y="6804"/>
                  </a:lnTo>
                  <a:lnTo>
                    <a:pt x="7541" y="7012"/>
                  </a:lnTo>
                  <a:lnTo>
                    <a:pt x="7409" y="7390"/>
                  </a:lnTo>
                  <a:lnTo>
                    <a:pt x="7409" y="7390"/>
                  </a:lnTo>
                  <a:lnTo>
                    <a:pt x="7296" y="7636"/>
                  </a:lnTo>
                  <a:lnTo>
                    <a:pt x="7220" y="7787"/>
                  </a:lnTo>
                  <a:lnTo>
                    <a:pt x="7126" y="7938"/>
                  </a:lnTo>
                  <a:lnTo>
                    <a:pt x="7031" y="8071"/>
                  </a:lnTo>
                  <a:lnTo>
                    <a:pt x="6918" y="8184"/>
                  </a:lnTo>
                  <a:lnTo>
                    <a:pt x="6861" y="8222"/>
                  </a:lnTo>
                  <a:lnTo>
                    <a:pt x="6804" y="8241"/>
                  </a:lnTo>
                  <a:lnTo>
                    <a:pt x="6767" y="8241"/>
                  </a:lnTo>
                  <a:lnTo>
                    <a:pt x="6710" y="8222"/>
                  </a:lnTo>
                  <a:lnTo>
                    <a:pt x="6710" y="8222"/>
                  </a:lnTo>
                  <a:lnTo>
                    <a:pt x="6615" y="8165"/>
                  </a:lnTo>
                  <a:lnTo>
                    <a:pt x="6521" y="8071"/>
                  </a:lnTo>
                  <a:lnTo>
                    <a:pt x="6389" y="7882"/>
                  </a:lnTo>
                  <a:lnTo>
                    <a:pt x="6389" y="7882"/>
                  </a:lnTo>
                  <a:lnTo>
                    <a:pt x="6029" y="7315"/>
                  </a:lnTo>
                  <a:lnTo>
                    <a:pt x="6029" y="7315"/>
                  </a:lnTo>
                  <a:lnTo>
                    <a:pt x="5840" y="7031"/>
                  </a:lnTo>
                  <a:lnTo>
                    <a:pt x="5689" y="6748"/>
                  </a:lnTo>
                  <a:lnTo>
                    <a:pt x="5557" y="6426"/>
                  </a:lnTo>
                  <a:lnTo>
                    <a:pt x="5462" y="6105"/>
                  </a:lnTo>
                  <a:lnTo>
                    <a:pt x="5406" y="5784"/>
                  </a:lnTo>
                  <a:lnTo>
                    <a:pt x="5387" y="5444"/>
                  </a:lnTo>
                  <a:lnTo>
                    <a:pt x="5387" y="5103"/>
                  </a:lnTo>
                  <a:lnTo>
                    <a:pt x="5444" y="4763"/>
                  </a:lnTo>
                  <a:lnTo>
                    <a:pt x="5444" y="4763"/>
                  </a:lnTo>
                  <a:lnTo>
                    <a:pt x="5425" y="4744"/>
                  </a:lnTo>
                  <a:lnTo>
                    <a:pt x="5425" y="4744"/>
                  </a:lnTo>
                  <a:lnTo>
                    <a:pt x="5425" y="4555"/>
                  </a:lnTo>
                  <a:lnTo>
                    <a:pt x="5425" y="4555"/>
                  </a:lnTo>
                  <a:lnTo>
                    <a:pt x="5462" y="4309"/>
                  </a:lnTo>
                  <a:lnTo>
                    <a:pt x="5538" y="4064"/>
                  </a:lnTo>
                  <a:lnTo>
                    <a:pt x="5538" y="4064"/>
                  </a:lnTo>
                  <a:lnTo>
                    <a:pt x="5670" y="3856"/>
                  </a:lnTo>
                  <a:lnTo>
                    <a:pt x="5746" y="3742"/>
                  </a:lnTo>
                  <a:lnTo>
                    <a:pt x="5822" y="3629"/>
                  </a:lnTo>
                  <a:lnTo>
                    <a:pt x="5935" y="3553"/>
                  </a:lnTo>
                  <a:lnTo>
                    <a:pt x="6029" y="3497"/>
                  </a:lnTo>
                  <a:lnTo>
                    <a:pt x="6143" y="3478"/>
                  </a:lnTo>
                  <a:lnTo>
                    <a:pt x="6218" y="3478"/>
                  </a:lnTo>
                  <a:lnTo>
                    <a:pt x="6275" y="3516"/>
                  </a:lnTo>
                  <a:lnTo>
                    <a:pt x="6275" y="3516"/>
                  </a:lnTo>
                  <a:lnTo>
                    <a:pt x="6351" y="3553"/>
                  </a:lnTo>
                  <a:lnTo>
                    <a:pt x="6407" y="3610"/>
                  </a:lnTo>
                  <a:lnTo>
                    <a:pt x="6521" y="3742"/>
                  </a:lnTo>
                  <a:lnTo>
                    <a:pt x="6521" y="3742"/>
                  </a:lnTo>
                  <a:lnTo>
                    <a:pt x="6729" y="4007"/>
                  </a:lnTo>
                  <a:lnTo>
                    <a:pt x="6918" y="4272"/>
                  </a:lnTo>
                  <a:lnTo>
                    <a:pt x="6918" y="4272"/>
                  </a:lnTo>
                  <a:lnTo>
                    <a:pt x="7145" y="4631"/>
                  </a:lnTo>
                  <a:lnTo>
                    <a:pt x="7371" y="4990"/>
                  </a:lnTo>
                  <a:lnTo>
                    <a:pt x="7466" y="5179"/>
                  </a:lnTo>
                  <a:lnTo>
                    <a:pt x="7541" y="5368"/>
                  </a:lnTo>
                  <a:lnTo>
                    <a:pt x="7617" y="5576"/>
                  </a:lnTo>
                  <a:lnTo>
                    <a:pt x="7674" y="5784"/>
                  </a:lnTo>
                  <a:lnTo>
                    <a:pt x="7674" y="5784"/>
                  </a:lnTo>
                  <a:close/>
                  <a:moveTo>
                    <a:pt x="13457" y="18031"/>
                  </a:moveTo>
                  <a:lnTo>
                    <a:pt x="13457" y="18031"/>
                  </a:lnTo>
                  <a:lnTo>
                    <a:pt x="13476" y="18239"/>
                  </a:lnTo>
                  <a:lnTo>
                    <a:pt x="13495" y="18466"/>
                  </a:lnTo>
                  <a:lnTo>
                    <a:pt x="13495" y="18882"/>
                  </a:lnTo>
                  <a:lnTo>
                    <a:pt x="13495" y="18882"/>
                  </a:lnTo>
                  <a:lnTo>
                    <a:pt x="13476" y="19165"/>
                  </a:lnTo>
                  <a:lnTo>
                    <a:pt x="13457" y="19354"/>
                  </a:lnTo>
                  <a:lnTo>
                    <a:pt x="13438" y="19562"/>
                  </a:lnTo>
                  <a:lnTo>
                    <a:pt x="13401" y="19732"/>
                  </a:lnTo>
                  <a:lnTo>
                    <a:pt x="13325" y="19884"/>
                  </a:lnTo>
                  <a:lnTo>
                    <a:pt x="13287" y="19940"/>
                  </a:lnTo>
                  <a:lnTo>
                    <a:pt x="13249" y="19978"/>
                  </a:lnTo>
                  <a:lnTo>
                    <a:pt x="13193" y="19978"/>
                  </a:lnTo>
                  <a:lnTo>
                    <a:pt x="13117" y="19978"/>
                  </a:lnTo>
                  <a:lnTo>
                    <a:pt x="13117" y="19978"/>
                  </a:lnTo>
                  <a:lnTo>
                    <a:pt x="13098" y="19940"/>
                  </a:lnTo>
                  <a:lnTo>
                    <a:pt x="13060" y="19902"/>
                  </a:lnTo>
                  <a:lnTo>
                    <a:pt x="13060" y="19902"/>
                  </a:lnTo>
                  <a:lnTo>
                    <a:pt x="12890" y="19581"/>
                  </a:lnTo>
                  <a:lnTo>
                    <a:pt x="12890" y="19581"/>
                  </a:lnTo>
                  <a:lnTo>
                    <a:pt x="12796" y="19449"/>
                  </a:lnTo>
                  <a:lnTo>
                    <a:pt x="12701" y="19316"/>
                  </a:lnTo>
                  <a:lnTo>
                    <a:pt x="12512" y="19071"/>
                  </a:lnTo>
                  <a:lnTo>
                    <a:pt x="12512" y="19071"/>
                  </a:lnTo>
                  <a:lnTo>
                    <a:pt x="12361" y="18806"/>
                  </a:lnTo>
                  <a:lnTo>
                    <a:pt x="12229" y="18542"/>
                  </a:lnTo>
                  <a:lnTo>
                    <a:pt x="12229" y="18542"/>
                  </a:lnTo>
                  <a:lnTo>
                    <a:pt x="12078" y="18258"/>
                  </a:lnTo>
                  <a:lnTo>
                    <a:pt x="11945" y="17975"/>
                  </a:lnTo>
                  <a:lnTo>
                    <a:pt x="11945" y="17975"/>
                  </a:lnTo>
                  <a:lnTo>
                    <a:pt x="11889" y="17842"/>
                  </a:lnTo>
                  <a:lnTo>
                    <a:pt x="11870" y="17710"/>
                  </a:lnTo>
                  <a:lnTo>
                    <a:pt x="11870" y="17578"/>
                  </a:lnTo>
                  <a:lnTo>
                    <a:pt x="11870" y="17426"/>
                  </a:lnTo>
                  <a:lnTo>
                    <a:pt x="11908" y="17294"/>
                  </a:lnTo>
                  <a:lnTo>
                    <a:pt x="11945" y="17143"/>
                  </a:lnTo>
                  <a:lnTo>
                    <a:pt x="12040" y="16878"/>
                  </a:lnTo>
                  <a:lnTo>
                    <a:pt x="12040" y="16878"/>
                  </a:lnTo>
                  <a:lnTo>
                    <a:pt x="12078" y="16803"/>
                  </a:lnTo>
                  <a:lnTo>
                    <a:pt x="12115" y="16727"/>
                  </a:lnTo>
                  <a:lnTo>
                    <a:pt x="12248" y="16614"/>
                  </a:lnTo>
                  <a:lnTo>
                    <a:pt x="12380" y="16500"/>
                  </a:lnTo>
                  <a:lnTo>
                    <a:pt x="12531" y="16406"/>
                  </a:lnTo>
                  <a:lnTo>
                    <a:pt x="12531" y="16406"/>
                  </a:lnTo>
                  <a:lnTo>
                    <a:pt x="12909" y="16179"/>
                  </a:lnTo>
                  <a:lnTo>
                    <a:pt x="12909" y="16179"/>
                  </a:lnTo>
                  <a:lnTo>
                    <a:pt x="12928" y="16179"/>
                  </a:lnTo>
                  <a:lnTo>
                    <a:pt x="12947" y="16179"/>
                  </a:lnTo>
                  <a:lnTo>
                    <a:pt x="12947" y="16179"/>
                  </a:lnTo>
                  <a:lnTo>
                    <a:pt x="12966" y="16198"/>
                  </a:lnTo>
                  <a:lnTo>
                    <a:pt x="12966" y="16198"/>
                  </a:lnTo>
                  <a:lnTo>
                    <a:pt x="12985" y="16217"/>
                  </a:lnTo>
                  <a:lnTo>
                    <a:pt x="13004" y="16255"/>
                  </a:lnTo>
                  <a:lnTo>
                    <a:pt x="13004" y="16255"/>
                  </a:lnTo>
                  <a:lnTo>
                    <a:pt x="13023" y="16274"/>
                  </a:lnTo>
                  <a:lnTo>
                    <a:pt x="13023" y="16274"/>
                  </a:lnTo>
                  <a:lnTo>
                    <a:pt x="13098" y="16500"/>
                  </a:lnTo>
                  <a:lnTo>
                    <a:pt x="13174" y="16746"/>
                  </a:lnTo>
                  <a:lnTo>
                    <a:pt x="13287" y="17219"/>
                  </a:lnTo>
                  <a:lnTo>
                    <a:pt x="13287" y="17219"/>
                  </a:lnTo>
                  <a:lnTo>
                    <a:pt x="13382" y="17634"/>
                  </a:lnTo>
                  <a:lnTo>
                    <a:pt x="13457" y="18031"/>
                  </a:lnTo>
                  <a:lnTo>
                    <a:pt x="13457" y="18031"/>
                  </a:lnTo>
                  <a:close/>
                  <a:moveTo>
                    <a:pt x="10150" y="31885"/>
                  </a:moveTo>
                  <a:lnTo>
                    <a:pt x="10150" y="31885"/>
                  </a:lnTo>
                  <a:lnTo>
                    <a:pt x="10225" y="32226"/>
                  </a:lnTo>
                  <a:lnTo>
                    <a:pt x="10282" y="32566"/>
                  </a:lnTo>
                  <a:lnTo>
                    <a:pt x="10282" y="32755"/>
                  </a:lnTo>
                  <a:lnTo>
                    <a:pt x="10282" y="32925"/>
                  </a:lnTo>
                  <a:lnTo>
                    <a:pt x="10263" y="33095"/>
                  </a:lnTo>
                  <a:lnTo>
                    <a:pt x="10244" y="33284"/>
                  </a:lnTo>
                  <a:lnTo>
                    <a:pt x="10244" y="33284"/>
                  </a:lnTo>
                  <a:lnTo>
                    <a:pt x="10206" y="33397"/>
                  </a:lnTo>
                  <a:lnTo>
                    <a:pt x="10169" y="33492"/>
                  </a:lnTo>
                  <a:lnTo>
                    <a:pt x="10112" y="33549"/>
                  </a:lnTo>
                  <a:lnTo>
                    <a:pt x="10055" y="33586"/>
                  </a:lnTo>
                  <a:lnTo>
                    <a:pt x="9980" y="33586"/>
                  </a:lnTo>
                  <a:lnTo>
                    <a:pt x="9885" y="33605"/>
                  </a:lnTo>
                  <a:lnTo>
                    <a:pt x="9677" y="33624"/>
                  </a:lnTo>
                  <a:lnTo>
                    <a:pt x="9677" y="33624"/>
                  </a:lnTo>
                  <a:lnTo>
                    <a:pt x="9148" y="33662"/>
                  </a:lnTo>
                  <a:lnTo>
                    <a:pt x="8619" y="33700"/>
                  </a:lnTo>
                  <a:lnTo>
                    <a:pt x="8619" y="33700"/>
                  </a:lnTo>
                  <a:lnTo>
                    <a:pt x="8487" y="33700"/>
                  </a:lnTo>
                  <a:lnTo>
                    <a:pt x="8373" y="33662"/>
                  </a:lnTo>
                  <a:lnTo>
                    <a:pt x="8260" y="33605"/>
                  </a:lnTo>
                  <a:lnTo>
                    <a:pt x="8203" y="33567"/>
                  </a:lnTo>
                  <a:lnTo>
                    <a:pt x="8165" y="33511"/>
                  </a:lnTo>
                  <a:lnTo>
                    <a:pt x="8165" y="33511"/>
                  </a:lnTo>
                  <a:lnTo>
                    <a:pt x="8052" y="33341"/>
                  </a:lnTo>
                  <a:lnTo>
                    <a:pt x="7976" y="33152"/>
                  </a:lnTo>
                  <a:lnTo>
                    <a:pt x="7806" y="32774"/>
                  </a:lnTo>
                  <a:lnTo>
                    <a:pt x="7806" y="32774"/>
                  </a:lnTo>
                  <a:lnTo>
                    <a:pt x="7560" y="32226"/>
                  </a:lnTo>
                  <a:lnTo>
                    <a:pt x="7466" y="31980"/>
                  </a:lnTo>
                  <a:lnTo>
                    <a:pt x="7409" y="31734"/>
                  </a:lnTo>
                  <a:lnTo>
                    <a:pt x="7390" y="31621"/>
                  </a:lnTo>
                  <a:lnTo>
                    <a:pt x="7390" y="31488"/>
                  </a:lnTo>
                  <a:lnTo>
                    <a:pt x="7409" y="31375"/>
                  </a:lnTo>
                  <a:lnTo>
                    <a:pt x="7447" y="31243"/>
                  </a:lnTo>
                  <a:lnTo>
                    <a:pt x="7504" y="31129"/>
                  </a:lnTo>
                  <a:lnTo>
                    <a:pt x="7579" y="30997"/>
                  </a:lnTo>
                  <a:lnTo>
                    <a:pt x="7655" y="30865"/>
                  </a:lnTo>
                  <a:lnTo>
                    <a:pt x="7787" y="30732"/>
                  </a:lnTo>
                  <a:lnTo>
                    <a:pt x="7787" y="30732"/>
                  </a:lnTo>
                  <a:lnTo>
                    <a:pt x="7920" y="30581"/>
                  </a:lnTo>
                  <a:lnTo>
                    <a:pt x="8090" y="30430"/>
                  </a:lnTo>
                  <a:lnTo>
                    <a:pt x="8430" y="30184"/>
                  </a:lnTo>
                  <a:lnTo>
                    <a:pt x="8789" y="29939"/>
                  </a:lnTo>
                  <a:lnTo>
                    <a:pt x="9129" y="29712"/>
                  </a:lnTo>
                  <a:lnTo>
                    <a:pt x="9129" y="29712"/>
                  </a:lnTo>
                  <a:lnTo>
                    <a:pt x="9413" y="29523"/>
                  </a:lnTo>
                  <a:lnTo>
                    <a:pt x="9696" y="29334"/>
                  </a:lnTo>
                  <a:lnTo>
                    <a:pt x="9696" y="29334"/>
                  </a:lnTo>
                  <a:lnTo>
                    <a:pt x="9791" y="29296"/>
                  </a:lnTo>
                  <a:lnTo>
                    <a:pt x="9828" y="29296"/>
                  </a:lnTo>
                  <a:lnTo>
                    <a:pt x="9828" y="29296"/>
                  </a:lnTo>
                  <a:lnTo>
                    <a:pt x="9847" y="29334"/>
                  </a:lnTo>
                  <a:lnTo>
                    <a:pt x="9847" y="29334"/>
                  </a:lnTo>
                  <a:lnTo>
                    <a:pt x="9866" y="29353"/>
                  </a:lnTo>
                  <a:lnTo>
                    <a:pt x="9866" y="29372"/>
                  </a:lnTo>
                  <a:lnTo>
                    <a:pt x="9866" y="29372"/>
                  </a:lnTo>
                  <a:lnTo>
                    <a:pt x="9885" y="29901"/>
                  </a:lnTo>
                  <a:lnTo>
                    <a:pt x="9885" y="29901"/>
                  </a:lnTo>
                  <a:lnTo>
                    <a:pt x="9904" y="30222"/>
                  </a:lnTo>
                  <a:lnTo>
                    <a:pt x="9942" y="30562"/>
                  </a:lnTo>
                  <a:lnTo>
                    <a:pt x="10055" y="31224"/>
                  </a:lnTo>
                  <a:lnTo>
                    <a:pt x="10055" y="31224"/>
                  </a:lnTo>
                  <a:lnTo>
                    <a:pt x="10150" y="31885"/>
                  </a:lnTo>
                  <a:lnTo>
                    <a:pt x="10150" y="31885"/>
                  </a:lnTo>
                  <a:close/>
                  <a:moveTo>
                    <a:pt x="18882" y="35136"/>
                  </a:moveTo>
                  <a:lnTo>
                    <a:pt x="18882" y="35136"/>
                  </a:lnTo>
                  <a:lnTo>
                    <a:pt x="18901" y="34928"/>
                  </a:lnTo>
                  <a:lnTo>
                    <a:pt x="18901" y="34739"/>
                  </a:lnTo>
                  <a:lnTo>
                    <a:pt x="18882" y="34550"/>
                  </a:lnTo>
                  <a:lnTo>
                    <a:pt x="18825" y="34361"/>
                  </a:lnTo>
                  <a:lnTo>
                    <a:pt x="18825" y="34361"/>
                  </a:lnTo>
                  <a:lnTo>
                    <a:pt x="18712" y="34172"/>
                  </a:lnTo>
                  <a:lnTo>
                    <a:pt x="18598" y="34002"/>
                  </a:lnTo>
                  <a:lnTo>
                    <a:pt x="18447" y="33832"/>
                  </a:lnTo>
                  <a:lnTo>
                    <a:pt x="18315" y="33681"/>
                  </a:lnTo>
                  <a:lnTo>
                    <a:pt x="18315" y="33681"/>
                  </a:lnTo>
                  <a:lnTo>
                    <a:pt x="18182" y="33322"/>
                  </a:lnTo>
                  <a:lnTo>
                    <a:pt x="18182" y="33322"/>
                  </a:lnTo>
                  <a:lnTo>
                    <a:pt x="18806" y="33265"/>
                  </a:lnTo>
                  <a:lnTo>
                    <a:pt x="19430" y="33189"/>
                  </a:lnTo>
                  <a:lnTo>
                    <a:pt x="19430" y="33189"/>
                  </a:lnTo>
                  <a:lnTo>
                    <a:pt x="19713" y="33189"/>
                  </a:lnTo>
                  <a:lnTo>
                    <a:pt x="19846" y="33208"/>
                  </a:lnTo>
                  <a:lnTo>
                    <a:pt x="19978" y="33246"/>
                  </a:lnTo>
                  <a:lnTo>
                    <a:pt x="19978" y="33246"/>
                  </a:lnTo>
                  <a:lnTo>
                    <a:pt x="20091" y="33322"/>
                  </a:lnTo>
                  <a:lnTo>
                    <a:pt x="20186" y="33416"/>
                  </a:lnTo>
                  <a:lnTo>
                    <a:pt x="20262" y="33511"/>
                  </a:lnTo>
                  <a:lnTo>
                    <a:pt x="20299" y="33567"/>
                  </a:lnTo>
                  <a:lnTo>
                    <a:pt x="20318" y="33624"/>
                  </a:lnTo>
                  <a:lnTo>
                    <a:pt x="20318" y="33624"/>
                  </a:lnTo>
                  <a:lnTo>
                    <a:pt x="20318" y="33738"/>
                  </a:lnTo>
                  <a:lnTo>
                    <a:pt x="20299" y="33851"/>
                  </a:lnTo>
                  <a:lnTo>
                    <a:pt x="20262" y="33964"/>
                  </a:lnTo>
                  <a:lnTo>
                    <a:pt x="20205" y="34078"/>
                  </a:lnTo>
                  <a:lnTo>
                    <a:pt x="20091" y="34286"/>
                  </a:lnTo>
                  <a:lnTo>
                    <a:pt x="19959" y="34475"/>
                  </a:lnTo>
                  <a:lnTo>
                    <a:pt x="19959" y="34475"/>
                  </a:lnTo>
                  <a:lnTo>
                    <a:pt x="19770" y="34739"/>
                  </a:lnTo>
                  <a:lnTo>
                    <a:pt x="19562" y="35004"/>
                  </a:lnTo>
                  <a:lnTo>
                    <a:pt x="19109" y="35476"/>
                  </a:lnTo>
                  <a:lnTo>
                    <a:pt x="19109" y="35476"/>
                  </a:lnTo>
                  <a:lnTo>
                    <a:pt x="19052" y="35552"/>
                  </a:lnTo>
                  <a:lnTo>
                    <a:pt x="19052" y="35552"/>
                  </a:lnTo>
                  <a:lnTo>
                    <a:pt x="18882" y="35136"/>
                  </a:lnTo>
                  <a:lnTo>
                    <a:pt x="18882" y="3513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3" name="Google Shape;863;p34"/>
            <p:cNvSpPr/>
            <p:nvPr/>
          </p:nvSpPr>
          <p:spPr>
            <a:xfrm>
              <a:off x="3055375" y="3920400"/>
              <a:ext cx="1283850" cy="1426550"/>
            </a:xfrm>
            <a:custGeom>
              <a:avLst/>
              <a:gdLst/>
              <a:ahLst/>
              <a:cxnLst/>
              <a:rect l="l" t="t" r="r" b="b"/>
              <a:pathLst>
                <a:path w="51354" h="57062" extrusionOk="0">
                  <a:moveTo>
                    <a:pt x="19695" y="50957"/>
                  </a:moveTo>
                  <a:lnTo>
                    <a:pt x="19695" y="50957"/>
                  </a:lnTo>
                  <a:lnTo>
                    <a:pt x="19714" y="51127"/>
                  </a:lnTo>
                  <a:lnTo>
                    <a:pt x="19733" y="51316"/>
                  </a:lnTo>
                  <a:lnTo>
                    <a:pt x="19733" y="51675"/>
                  </a:lnTo>
                  <a:lnTo>
                    <a:pt x="19733" y="51675"/>
                  </a:lnTo>
                  <a:lnTo>
                    <a:pt x="19695" y="51939"/>
                  </a:lnTo>
                  <a:lnTo>
                    <a:pt x="19657" y="52204"/>
                  </a:lnTo>
                  <a:lnTo>
                    <a:pt x="19601" y="52469"/>
                  </a:lnTo>
                  <a:lnTo>
                    <a:pt x="19563" y="52582"/>
                  </a:lnTo>
                  <a:lnTo>
                    <a:pt x="19506" y="52714"/>
                  </a:lnTo>
                  <a:lnTo>
                    <a:pt x="19506" y="52714"/>
                  </a:lnTo>
                  <a:lnTo>
                    <a:pt x="19431" y="52847"/>
                  </a:lnTo>
                  <a:lnTo>
                    <a:pt x="19374" y="52903"/>
                  </a:lnTo>
                  <a:lnTo>
                    <a:pt x="19336" y="52922"/>
                  </a:lnTo>
                  <a:lnTo>
                    <a:pt x="19298" y="52922"/>
                  </a:lnTo>
                  <a:lnTo>
                    <a:pt x="19298" y="52922"/>
                  </a:lnTo>
                  <a:lnTo>
                    <a:pt x="19223" y="52865"/>
                  </a:lnTo>
                  <a:lnTo>
                    <a:pt x="19147" y="52771"/>
                  </a:lnTo>
                  <a:lnTo>
                    <a:pt x="19090" y="52676"/>
                  </a:lnTo>
                  <a:lnTo>
                    <a:pt x="19034" y="52582"/>
                  </a:lnTo>
                  <a:lnTo>
                    <a:pt x="19034" y="52582"/>
                  </a:lnTo>
                  <a:lnTo>
                    <a:pt x="18807" y="52242"/>
                  </a:lnTo>
                  <a:lnTo>
                    <a:pt x="18580" y="51864"/>
                  </a:lnTo>
                  <a:lnTo>
                    <a:pt x="18580" y="51864"/>
                  </a:lnTo>
                  <a:lnTo>
                    <a:pt x="18523" y="51750"/>
                  </a:lnTo>
                  <a:lnTo>
                    <a:pt x="18505" y="51618"/>
                  </a:lnTo>
                  <a:lnTo>
                    <a:pt x="18523" y="51467"/>
                  </a:lnTo>
                  <a:lnTo>
                    <a:pt x="18580" y="51353"/>
                  </a:lnTo>
                  <a:lnTo>
                    <a:pt x="18580" y="51353"/>
                  </a:lnTo>
                  <a:lnTo>
                    <a:pt x="18901" y="50862"/>
                  </a:lnTo>
                  <a:lnTo>
                    <a:pt x="18901" y="50862"/>
                  </a:lnTo>
                  <a:lnTo>
                    <a:pt x="19128" y="50465"/>
                  </a:lnTo>
                  <a:lnTo>
                    <a:pt x="19374" y="50049"/>
                  </a:lnTo>
                  <a:lnTo>
                    <a:pt x="19374" y="50049"/>
                  </a:lnTo>
                  <a:lnTo>
                    <a:pt x="19393" y="50030"/>
                  </a:lnTo>
                  <a:lnTo>
                    <a:pt x="19412" y="50011"/>
                  </a:lnTo>
                  <a:lnTo>
                    <a:pt x="19412" y="50011"/>
                  </a:lnTo>
                  <a:lnTo>
                    <a:pt x="19468" y="49974"/>
                  </a:lnTo>
                  <a:lnTo>
                    <a:pt x="19487" y="49974"/>
                  </a:lnTo>
                  <a:lnTo>
                    <a:pt x="19506" y="49974"/>
                  </a:lnTo>
                  <a:lnTo>
                    <a:pt x="19506" y="49974"/>
                  </a:lnTo>
                  <a:lnTo>
                    <a:pt x="19525" y="50011"/>
                  </a:lnTo>
                  <a:lnTo>
                    <a:pt x="19506" y="50030"/>
                  </a:lnTo>
                  <a:lnTo>
                    <a:pt x="19506" y="50030"/>
                  </a:lnTo>
                  <a:lnTo>
                    <a:pt x="19450" y="50087"/>
                  </a:lnTo>
                  <a:lnTo>
                    <a:pt x="19450" y="50087"/>
                  </a:lnTo>
                  <a:lnTo>
                    <a:pt x="19487" y="50295"/>
                  </a:lnTo>
                  <a:lnTo>
                    <a:pt x="19544" y="50522"/>
                  </a:lnTo>
                  <a:lnTo>
                    <a:pt x="19695" y="50957"/>
                  </a:lnTo>
                  <a:lnTo>
                    <a:pt x="19695" y="50957"/>
                  </a:lnTo>
                  <a:close/>
                  <a:moveTo>
                    <a:pt x="12532" y="776"/>
                  </a:moveTo>
                  <a:lnTo>
                    <a:pt x="12532" y="776"/>
                  </a:lnTo>
                  <a:lnTo>
                    <a:pt x="12589" y="946"/>
                  </a:lnTo>
                  <a:lnTo>
                    <a:pt x="12626" y="1229"/>
                  </a:lnTo>
                  <a:lnTo>
                    <a:pt x="12683" y="1551"/>
                  </a:lnTo>
                  <a:lnTo>
                    <a:pt x="12702" y="1891"/>
                  </a:lnTo>
                  <a:lnTo>
                    <a:pt x="12702" y="2231"/>
                  </a:lnTo>
                  <a:lnTo>
                    <a:pt x="12683" y="2382"/>
                  </a:lnTo>
                  <a:lnTo>
                    <a:pt x="12645" y="2496"/>
                  </a:lnTo>
                  <a:lnTo>
                    <a:pt x="12608" y="2609"/>
                  </a:lnTo>
                  <a:lnTo>
                    <a:pt x="12551" y="2685"/>
                  </a:lnTo>
                  <a:lnTo>
                    <a:pt x="12475" y="2722"/>
                  </a:lnTo>
                  <a:lnTo>
                    <a:pt x="12362" y="2722"/>
                  </a:lnTo>
                  <a:lnTo>
                    <a:pt x="12362" y="2722"/>
                  </a:lnTo>
                  <a:lnTo>
                    <a:pt x="12135" y="2703"/>
                  </a:lnTo>
                  <a:lnTo>
                    <a:pt x="12003" y="2666"/>
                  </a:lnTo>
                  <a:lnTo>
                    <a:pt x="11870" y="2628"/>
                  </a:lnTo>
                  <a:lnTo>
                    <a:pt x="11757" y="2590"/>
                  </a:lnTo>
                  <a:lnTo>
                    <a:pt x="11663" y="2514"/>
                  </a:lnTo>
                  <a:lnTo>
                    <a:pt x="11587" y="2420"/>
                  </a:lnTo>
                  <a:lnTo>
                    <a:pt x="11568" y="2363"/>
                  </a:lnTo>
                  <a:lnTo>
                    <a:pt x="11549" y="2307"/>
                  </a:lnTo>
                  <a:lnTo>
                    <a:pt x="11549" y="2307"/>
                  </a:lnTo>
                  <a:lnTo>
                    <a:pt x="11530" y="2061"/>
                  </a:lnTo>
                  <a:lnTo>
                    <a:pt x="11530" y="1796"/>
                  </a:lnTo>
                  <a:lnTo>
                    <a:pt x="11568" y="1286"/>
                  </a:lnTo>
                  <a:lnTo>
                    <a:pt x="11568" y="1286"/>
                  </a:lnTo>
                  <a:lnTo>
                    <a:pt x="11549" y="1002"/>
                  </a:lnTo>
                  <a:lnTo>
                    <a:pt x="11568" y="719"/>
                  </a:lnTo>
                  <a:lnTo>
                    <a:pt x="11568" y="587"/>
                  </a:lnTo>
                  <a:lnTo>
                    <a:pt x="11606" y="454"/>
                  </a:lnTo>
                  <a:lnTo>
                    <a:pt x="11644" y="322"/>
                  </a:lnTo>
                  <a:lnTo>
                    <a:pt x="11700" y="190"/>
                  </a:lnTo>
                  <a:lnTo>
                    <a:pt x="11700" y="190"/>
                  </a:lnTo>
                  <a:lnTo>
                    <a:pt x="11757" y="133"/>
                  </a:lnTo>
                  <a:lnTo>
                    <a:pt x="11795" y="76"/>
                  </a:lnTo>
                  <a:lnTo>
                    <a:pt x="11870" y="39"/>
                  </a:lnTo>
                  <a:lnTo>
                    <a:pt x="11946" y="20"/>
                  </a:lnTo>
                  <a:lnTo>
                    <a:pt x="12022" y="1"/>
                  </a:lnTo>
                  <a:lnTo>
                    <a:pt x="12078" y="20"/>
                  </a:lnTo>
                  <a:lnTo>
                    <a:pt x="12154" y="39"/>
                  </a:lnTo>
                  <a:lnTo>
                    <a:pt x="12230" y="76"/>
                  </a:lnTo>
                  <a:lnTo>
                    <a:pt x="12230" y="76"/>
                  </a:lnTo>
                  <a:lnTo>
                    <a:pt x="12286" y="152"/>
                  </a:lnTo>
                  <a:lnTo>
                    <a:pt x="12324" y="228"/>
                  </a:lnTo>
                  <a:lnTo>
                    <a:pt x="12419" y="417"/>
                  </a:lnTo>
                  <a:lnTo>
                    <a:pt x="12532" y="776"/>
                  </a:lnTo>
                  <a:lnTo>
                    <a:pt x="12532" y="776"/>
                  </a:lnTo>
                  <a:close/>
                  <a:moveTo>
                    <a:pt x="2571" y="13836"/>
                  </a:moveTo>
                  <a:lnTo>
                    <a:pt x="2571" y="13836"/>
                  </a:lnTo>
                  <a:lnTo>
                    <a:pt x="2666" y="13930"/>
                  </a:lnTo>
                  <a:lnTo>
                    <a:pt x="2742" y="14025"/>
                  </a:lnTo>
                  <a:lnTo>
                    <a:pt x="2817" y="14138"/>
                  </a:lnTo>
                  <a:lnTo>
                    <a:pt x="2874" y="14252"/>
                  </a:lnTo>
                  <a:lnTo>
                    <a:pt x="2968" y="14479"/>
                  </a:lnTo>
                  <a:lnTo>
                    <a:pt x="3025" y="14705"/>
                  </a:lnTo>
                  <a:lnTo>
                    <a:pt x="3044" y="14970"/>
                  </a:lnTo>
                  <a:lnTo>
                    <a:pt x="3044" y="15216"/>
                  </a:lnTo>
                  <a:lnTo>
                    <a:pt x="3025" y="15480"/>
                  </a:lnTo>
                  <a:lnTo>
                    <a:pt x="2987" y="15726"/>
                  </a:lnTo>
                  <a:lnTo>
                    <a:pt x="2987" y="15726"/>
                  </a:lnTo>
                  <a:lnTo>
                    <a:pt x="2931" y="16028"/>
                  </a:lnTo>
                  <a:lnTo>
                    <a:pt x="2893" y="16161"/>
                  </a:lnTo>
                  <a:lnTo>
                    <a:pt x="2855" y="16293"/>
                  </a:lnTo>
                  <a:lnTo>
                    <a:pt x="2798" y="16406"/>
                  </a:lnTo>
                  <a:lnTo>
                    <a:pt x="2723" y="16539"/>
                  </a:lnTo>
                  <a:lnTo>
                    <a:pt x="2628" y="16652"/>
                  </a:lnTo>
                  <a:lnTo>
                    <a:pt x="2534" y="16784"/>
                  </a:lnTo>
                  <a:lnTo>
                    <a:pt x="2534" y="16784"/>
                  </a:lnTo>
                  <a:lnTo>
                    <a:pt x="2420" y="16917"/>
                  </a:lnTo>
                  <a:lnTo>
                    <a:pt x="2307" y="17030"/>
                  </a:lnTo>
                  <a:lnTo>
                    <a:pt x="2174" y="17125"/>
                  </a:lnTo>
                  <a:lnTo>
                    <a:pt x="2061" y="17219"/>
                  </a:lnTo>
                  <a:lnTo>
                    <a:pt x="1929" y="17295"/>
                  </a:lnTo>
                  <a:lnTo>
                    <a:pt x="1778" y="17351"/>
                  </a:lnTo>
                  <a:lnTo>
                    <a:pt x="1626" y="17408"/>
                  </a:lnTo>
                  <a:lnTo>
                    <a:pt x="1456" y="17465"/>
                  </a:lnTo>
                  <a:lnTo>
                    <a:pt x="1456" y="17465"/>
                  </a:lnTo>
                  <a:lnTo>
                    <a:pt x="1135" y="17578"/>
                  </a:lnTo>
                  <a:lnTo>
                    <a:pt x="814" y="17729"/>
                  </a:lnTo>
                  <a:lnTo>
                    <a:pt x="814" y="17729"/>
                  </a:lnTo>
                  <a:lnTo>
                    <a:pt x="644" y="17824"/>
                  </a:lnTo>
                  <a:lnTo>
                    <a:pt x="644" y="17824"/>
                  </a:lnTo>
                  <a:lnTo>
                    <a:pt x="303" y="18032"/>
                  </a:lnTo>
                  <a:lnTo>
                    <a:pt x="303" y="18032"/>
                  </a:lnTo>
                  <a:lnTo>
                    <a:pt x="284" y="18032"/>
                  </a:lnTo>
                  <a:lnTo>
                    <a:pt x="247" y="18013"/>
                  </a:lnTo>
                  <a:lnTo>
                    <a:pt x="247" y="18013"/>
                  </a:lnTo>
                  <a:lnTo>
                    <a:pt x="247" y="17994"/>
                  </a:lnTo>
                  <a:lnTo>
                    <a:pt x="266" y="17975"/>
                  </a:lnTo>
                  <a:lnTo>
                    <a:pt x="266" y="17975"/>
                  </a:lnTo>
                  <a:lnTo>
                    <a:pt x="644" y="17729"/>
                  </a:lnTo>
                  <a:lnTo>
                    <a:pt x="644" y="17729"/>
                  </a:lnTo>
                  <a:lnTo>
                    <a:pt x="814" y="17635"/>
                  </a:lnTo>
                  <a:lnTo>
                    <a:pt x="814" y="12551"/>
                  </a:lnTo>
                  <a:lnTo>
                    <a:pt x="814" y="12551"/>
                  </a:lnTo>
                  <a:lnTo>
                    <a:pt x="455" y="12248"/>
                  </a:lnTo>
                  <a:lnTo>
                    <a:pt x="284" y="12078"/>
                  </a:lnTo>
                  <a:lnTo>
                    <a:pt x="133" y="11908"/>
                  </a:lnTo>
                  <a:lnTo>
                    <a:pt x="133" y="11908"/>
                  </a:lnTo>
                  <a:lnTo>
                    <a:pt x="58" y="11814"/>
                  </a:lnTo>
                  <a:lnTo>
                    <a:pt x="20" y="11776"/>
                  </a:lnTo>
                  <a:lnTo>
                    <a:pt x="1" y="11719"/>
                  </a:lnTo>
                  <a:lnTo>
                    <a:pt x="1" y="11719"/>
                  </a:lnTo>
                  <a:lnTo>
                    <a:pt x="20" y="11700"/>
                  </a:lnTo>
                  <a:lnTo>
                    <a:pt x="58" y="11681"/>
                  </a:lnTo>
                  <a:lnTo>
                    <a:pt x="77" y="11700"/>
                  </a:lnTo>
                  <a:lnTo>
                    <a:pt x="77" y="11738"/>
                  </a:lnTo>
                  <a:lnTo>
                    <a:pt x="77" y="11738"/>
                  </a:lnTo>
                  <a:lnTo>
                    <a:pt x="247" y="11927"/>
                  </a:lnTo>
                  <a:lnTo>
                    <a:pt x="436" y="12116"/>
                  </a:lnTo>
                  <a:lnTo>
                    <a:pt x="625" y="12286"/>
                  </a:lnTo>
                  <a:lnTo>
                    <a:pt x="814" y="12456"/>
                  </a:lnTo>
                  <a:lnTo>
                    <a:pt x="814" y="12456"/>
                  </a:lnTo>
                  <a:lnTo>
                    <a:pt x="1211" y="12759"/>
                  </a:lnTo>
                  <a:lnTo>
                    <a:pt x="1607" y="13061"/>
                  </a:lnTo>
                  <a:lnTo>
                    <a:pt x="1607" y="13061"/>
                  </a:lnTo>
                  <a:lnTo>
                    <a:pt x="1853" y="13231"/>
                  </a:lnTo>
                  <a:lnTo>
                    <a:pt x="2099" y="13420"/>
                  </a:lnTo>
                  <a:lnTo>
                    <a:pt x="2345" y="13609"/>
                  </a:lnTo>
                  <a:lnTo>
                    <a:pt x="2571" y="13836"/>
                  </a:lnTo>
                  <a:lnTo>
                    <a:pt x="2571" y="13836"/>
                  </a:lnTo>
                  <a:close/>
                  <a:moveTo>
                    <a:pt x="51013" y="2099"/>
                  </a:moveTo>
                  <a:lnTo>
                    <a:pt x="51013" y="2099"/>
                  </a:lnTo>
                  <a:lnTo>
                    <a:pt x="51165" y="2477"/>
                  </a:lnTo>
                  <a:lnTo>
                    <a:pt x="51240" y="2666"/>
                  </a:lnTo>
                  <a:lnTo>
                    <a:pt x="51297" y="2836"/>
                  </a:lnTo>
                  <a:lnTo>
                    <a:pt x="51335" y="3025"/>
                  </a:lnTo>
                  <a:lnTo>
                    <a:pt x="51354" y="3214"/>
                  </a:lnTo>
                  <a:lnTo>
                    <a:pt x="51354" y="3422"/>
                  </a:lnTo>
                  <a:lnTo>
                    <a:pt x="51316" y="3630"/>
                  </a:lnTo>
                  <a:lnTo>
                    <a:pt x="51316" y="3630"/>
                  </a:lnTo>
                  <a:lnTo>
                    <a:pt x="51297" y="3724"/>
                  </a:lnTo>
                  <a:lnTo>
                    <a:pt x="51259" y="3838"/>
                  </a:lnTo>
                  <a:lnTo>
                    <a:pt x="51221" y="3875"/>
                  </a:lnTo>
                  <a:lnTo>
                    <a:pt x="51183" y="3913"/>
                  </a:lnTo>
                  <a:lnTo>
                    <a:pt x="51146" y="3932"/>
                  </a:lnTo>
                  <a:lnTo>
                    <a:pt x="51089" y="3932"/>
                  </a:lnTo>
                  <a:lnTo>
                    <a:pt x="51089" y="3932"/>
                  </a:lnTo>
                  <a:lnTo>
                    <a:pt x="50994" y="3913"/>
                  </a:lnTo>
                  <a:lnTo>
                    <a:pt x="50900" y="3856"/>
                  </a:lnTo>
                  <a:lnTo>
                    <a:pt x="50711" y="3686"/>
                  </a:lnTo>
                  <a:lnTo>
                    <a:pt x="50541" y="3516"/>
                  </a:lnTo>
                  <a:lnTo>
                    <a:pt x="50427" y="3346"/>
                  </a:lnTo>
                  <a:lnTo>
                    <a:pt x="50427" y="3346"/>
                  </a:lnTo>
                  <a:lnTo>
                    <a:pt x="50352" y="3214"/>
                  </a:lnTo>
                  <a:lnTo>
                    <a:pt x="50314" y="3100"/>
                  </a:lnTo>
                  <a:lnTo>
                    <a:pt x="50295" y="2949"/>
                  </a:lnTo>
                  <a:lnTo>
                    <a:pt x="50276" y="2817"/>
                  </a:lnTo>
                  <a:lnTo>
                    <a:pt x="50276" y="2817"/>
                  </a:lnTo>
                  <a:lnTo>
                    <a:pt x="50257" y="2533"/>
                  </a:lnTo>
                  <a:lnTo>
                    <a:pt x="50257" y="2401"/>
                  </a:lnTo>
                  <a:lnTo>
                    <a:pt x="50257" y="2250"/>
                  </a:lnTo>
                  <a:lnTo>
                    <a:pt x="50257" y="2250"/>
                  </a:lnTo>
                  <a:lnTo>
                    <a:pt x="50257" y="2231"/>
                  </a:lnTo>
                  <a:lnTo>
                    <a:pt x="50257" y="2231"/>
                  </a:lnTo>
                  <a:lnTo>
                    <a:pt x="50276" y="2099"/>
                  </a:lnTo>
                  <a:lnTo>
                    <a:pt x="50276" y="2099"/>
                  </a:lnTo>
                  <a:lnTo>
                    <a:pt x="50352" y="1815"/>
                  </a:lnTo>
                  <a:lnTo>
                    <a:pt x="50409" y="1702"/>
                  </a:lnTo>
                  <a:lnTo>
                    <a:pt x="50484" y="1569"/>
                  </a:lnTo>
                  <a:lnTo>
                    <a:pt x="50484" y="1569"/>
                  </a:lnTo>
                  <a:lnTo>
                    <a:pt x="50541" y="1532"/>
                  </a:lnTo>
                  <a:lnTo>
                    <a:pt x="50579" y="1513"/>
                  </a:lnTo>
                  <a:lnTo>
                    <a:pt x="50616" y="1513"/>
                  </a:lnTo>
                  <a:lnTo>
                    <a:pt x="50673" y="1513"/>
                  </a:lnTo>
                  <a:lnTo>
                    <a:pt x="50749" y="1569"/>
                  </a:lnTo>
                  <a:lnTo>
                    <a:pt x="50805" y="1664"/>
                  </a:lnTo>
                  <a:lnTo>
                    <a:pt x="50881" y="1796"/>
                  </a:lnTo>
                  <a:lnTo>
                    <a:pt x="50919" y="1910"/>
                  </a:lnTo>
                  <a:lnTo>
                    <a:pt x="51013" y="2099"/>
                  </a:lnTo>
                  <a:lnTo>
                    <a:pt x="51013" y="2099"/>
                  </a:lnTo>
                  <a:close/>
                  <a:moveTo>
                    <a:pt x="45079" y="16558"/>
                  </a:moveTo>
                  <a:lnTo>
                    <a:pt x="45079" y="16558"/>
                  </a:lnTo>
                  <a:lnTo>
                    <a:pt x="45154" y="16992"/>
                  </a:lnTo>
                  <a:lnTo>
                    <a:pt x="45173" y="17200"/>
                  </a:lnTo>
                  <a:lnTo>
                    <a:pt x="45154" y="17408"/>
                  </a:lnTo>
                  <a:lnTo>
                    <a:pt x="45154" y="17408"/>
                  </a:lnTo>
                  <a:lnTo>
                    <a:pt x="45097" y="17597"/>
                  </a:lnTo>
                  <a:lnTo>
                    <a:pt x="45022" y="17767"/>
                  </a:lnTo>
                  <a:lnTo>
                    <a:pt x="44927" y="17918"/>
                  </a:lnTo>
                  <a:lnTo>
                    <a:pt x="44814" y="18070"/>
                  </a:lnTo>
                  <a:lnTo>
                    <a:pt x="44568" y="18353"/>
                  </a:lnTo>
                  <a:lnTo>
                    <a:pt x="44304" y="18618"/>
                  </a:lnTo>
                  <a:lnTo>
                    <a:pt x="44304" y="18618"/>
                  </a:lnTo>
                  <a:lnTo>
                    <a:pt x="44228" y="18674"/>
                  </a:lnTo>
                  <a:lnTo>
                    <a:pt x="44152" y="18731"/>
                  </a:lnTo>
                  <a:lnTo>
                    <a:pt x="43963" y="18807"/>
                  </a:lnTo>
                  <a:lnTo>
                    <a:pt x="43793" y="18845"/>
                  </a:lnTo>
                  <a:lnTo>
                    <a:pt x="43585" y="18882"/>
                  </a:lnTo>
                  <a:lnTo>
                    <a:pt x="43585" y="18882"/>
                  </a:lnTo>
                  <a:lnTo>
                    <a:pt x="43018" y="18939"/>
                  </a:lnTo>
                  <a:lnTo>
                    <a:pt x="42716" y="18958"/>
                  </a:lnTo>
                  <a:lnTo>
                    <a:pt x="42433" y="18977"/>
                  </a:lnTo>
                  <a:lnTo>
                    <a:pt x="42433" y="18977"/>
                  </a:lnTo>
                  <a:lnTo>
                    <a:pt x="42149" y="18958"/>
                  </a:lnTo>
                  <a:lnTo>
                    <a:pt x="42017" y="18939"/>
                  </a:lnTo>
                  <a:lnTo>
                    <a:pt x="41884" y="18920"/>
                  </a:lnTo>
                  <a:lnTo>
                    <a:pt x="41771" y="18882"/>
                  </a:lnTo>
                  <a:lnTo>
                    <a:pt x="41639" y="18826"/>
                  </a:lnTo>
                  <a:lnTo>
                    <a:pt x="41544" y="18750"/>
                  </a:lnTo>
                  <a:lnTo>
                    <a:pt x="41450" y="18656"/>
                  </a:lnTo>
                  <a:lnTo>
                    <a:pt x="41450" y="18656"/>
                  </a:lnTo>
                  <a:lnTo>
                    <a:pt x="41355" y="18561"/>
                  </a:lnTo>
                  <a:lnTo>
                    <a:pt x="41298" y="18467"/>
                  </a:lnTo>
                  <a:lnTo>
                    <a:pt x="41166" y="18259"/>
                  </a:lnTo>
                  <a:lnTo>
                    <a:pt x="41072" y="18032"/>
                  </a:lnTo>
                  <a:lnTo>
                    <a:pt x="40958" y="17824"/>
                  </a:lnTo>
                  <a:lnTo>
                    <a:pt x="40958" y="17824"/>
                  </a:lnTo>
                  <a:lnTo>
                    <a:pt x="40845" y="17616"/>
                  </a:lnTo>
                  <a:lnTo>
                    <a:pt x="40731" y="17389"/>
                  </a:lnTo>
                  <a:lnTo>
                    <a:pt x="40637" y="17162"/>
                  </a:lnTo>
                  <a:lnTo>
                    <a:pt x="40580" y="16954"/>
                  </a:lnTo>
                  <a:lnTo>
                    <a:pt x="40561" y="16728"/>
                  </a:lnTo>
                  <a:lnTo>
                    <a:pt x="40561" y="16614"/>
                  </a:lnTo>
                  <a:lnTo>
                    <a:pt x="40580" y="16501"/>
                  </a:lnTo>
                  <a:lnTo>
                    <a:pt x="40618" y="16387"/>
                  </a:lnTo>
                  <a:lnTo>
                    <a:pt x="40675" y="16293"/>
                  </a:lnTo>
                  <a:lnTo>
                    <a:pt x="40731" y="16180"/>
                  </a:lnTo>
                  <a:lnTo>
                    <a:pt x="40826" y="16066"/>
                  </a:lnTo>
                  <a:lnTo>
                    <a:pt x="40826" y="16066"/>
                  </a:lnTo>
                  <a:lnTo>
                    <a:pt x="41034" y="15839"/>
                  </a:lnTo>
                  <a:lnTo>
                    <a:pt x="41261" y="15631"/>
                  </a:lnTo>
                  <a:lnTo>
                    <a:pt x="41506" y="15424"/>
                  </a:lnTo>
                  <a:lnTo>
                    <a:pt x="41752" y="15216"/>
                  </a:lnTo>
                  <a:lnTo>
                    <a:pt x="42281" y="14857"/>
                  </a:lnTo>
                  <a:lnTo>
                    <a:pt x="42792" y="14479"/>
                  </a:lnTo>
                  <a:lnTo>
                    <a:pt x="42792" y="14479"/>
                  </a:lnTo>
                  <a:lnTo>
                    <a:pt x="43094" y="14271"/>
                  </a:lnTo>
                  <a:lnTo>
                    <a:pt x="43378" y="14063"/>
                  </a:lnTo>
                  <a:lnTo>
                    <a:pt x="43378" y="14063"/>
                  </a:lnTo>
                  <a:lnTo>
                    <a:pt x="43396" y="14044"/>
                  </a:lnTo>
                  <a:lnTo>
                    <a:pt x="43396" y="14044"/>
                  </a:lnTo>
                  <a:lnTo>
                    <a:pt x="43415" y="14025"/>
                  </a:lnTo>
                  <a:lnTo>
                    <a:pt x="43434" y="14025"/>
                  </a:lnTo>
                  <a:lnTo>
                    <a:pt x="43472" y="14044"/>
                  </a:lnTo>
                  <a:lnTo>
                    <a:pt x="43491" y="14063"/>
                  </a:lnTo>
                  <a:lnTo>
                    <a:pt x="43491" y="14063"/>
                  </a:lnTo>
                  <a:lnTo>
                    <a:pt x="43529" y="14082"/>
                  </a:lnTo>
                  <a:lnTo>
                    <a:pt x="43548" y="14119"/>
                  </a:lnTo>
                  <a:lnTo>
                    <a:pt x="43567" y="14138"/>
                  </a:lnTo>
                  <a:lnTo>
                    <a:pt x="43567" y="14138"/>
                  </a:lnTo>
                  <a:lnTo>
                    <a:pt x="43680" y="14233"/>
                  </a:lnTo>
                  <a:lnTo>
                    <a:pt x="43680" y="14233"/>
                  </a:lnTo>
                  <a:lnTo>
                    <a:pt x="43945" y="14479"/>
                  </a:lnTo>
                  <a:lnTo>
                    <a:pt x="44171" y="14743"/>
                  </a:lnTo>
                  <a:lnTo>
                    <a:pt x="44171" y="14743"/>
                  </a:lnTo>
                  <a:lnTo>
                    <a:pt x="44323" y="14932"/>
                  </a:lnTo>
                  <a:lnTo>
                    <a:pt x="44474" y="15140"/>
                  </a:lnTo>
                  <a:lnTo>
                    <a:pt x="44625" y="15367"/>
                  </a:lnTo>
                  <a:lnTo>
                    <a:pt x="44738" y="15594"/>
                  </a:lnTo>
                  <a:lnTo>
                    <a:pt x="44852" y="15820"/>
                  </a:lnTo>
                  <a:lnTo>
                    <a:pt x="44946" y="16066"/>
                  </a:lnTo>
                  <a:lnTo>
                    <a:pt x="45022" y="16312"/>
                  </a:lnTo>
                  <a:lnTo>
                    <a:pt x="45079" y="16558"/>
                  </a:lnTo>
                  <a:lnTo>
                    <a:pt x="45079" y="16558"/>
                  </a:lnTo>
                  <a:close/>
                  <a:moveTo>
                    <a:pt x="33417" y="18674"/>
                  </a:moveTo>
                  <a:lnTo>
                    <a:pt x="33417" y="18674"/>
                  </a:lnTo>
                  <a:lnTo>
                    <a:pt x="33568" y="18656"/>
                  </a:lnTo>
                  <a:lnTo>
                    <a:pt x="33700" y="18674"/>
                  </a:lnTo>
                  <a:lnTo>
                    <a:pt x="33795" y="18712"/>
                  </a:lnTo>
                  <a:lnTo>
                    <a:pt x="33852" y="18788"/>
                  </a:lnTo>
                  <a:lnTo>
                    <a:pt x="33871" y="18882"/>
                  </a:lnTo>
                  <a:lnTo>
                    <a:pt x="33871" y="18996"/>
                  </a:lnTo>
                  <a:lnTo>
                    <a:pt x="33814" y="19128"/>
                  </a:lnTo>
                  <a:lnTo>
                    <a:pt x="33757" y="19260"/>
                  </a:lnTo>
                  <a:lnTo>
                    <a:pt x="33757" y="19260"/>
                  </a:lnTo>
                  <a:lnTo>
                    <a:pt x="33606" y="19468"/>
                  </a:lnTo>
                  <a:lnTo>
                    <a:pt x="33455" y="19676"/>
                  </a:lnTo>
                  <a:lnTo>
                    <a:pt x="33133" y="20073"/>
                  </a:lnTo>
                  <a:lnTo>
                    <a:pt x="33133" y="20073"/>
                  </a:lnTo>
                  <a:lnTo>
                    <a:pt x="32963" y="20262"/>
                  </a:lnTo>
                  <a:lnTo>
                    <a:pt x="32869" y="20357"/>
                  </a:lnTo>
                  <a:lnTo>
                    <a:pt x="32774" y="20451"/>
                  </a:lnTo>
                  <a:lnTo>
                    <a:pt x="32661" y="20508"/>
                  </a:lnTo>
                  <a:lnTo>
                    <a:pt x="32548" y="20564"/>
                  </a:lnTo>
                  <a:lnTo>
                    <a:pt x="32434" y="20602"/>
                  </a:lnTo>
                  <a:lnTo>
                    <a:pt x="32302" y="20602"/>
                  </a:lnTo>
                  <a:lnTo>
                    <a:pt x="32302" y="20602"/>
                  </a:lnTo>
                  <a:lnTo>
                    <a:pt x="32075" y="20583"/>
                  </a:lnTo>
                  <a:lnTo>
                    <a:pt x="31848" y="20564"/>
                  </a:lnTo>
                  <a:lnTo>
                    <a:pt x="31621" y="20508"/>
                  </a:lnTo>
                  <a:lnTo>
                    <a:pt x="31527" y="20470"/>
                  </a:lnTo>
                  <a:lnTo>
                    <a:pt x="31432" y="20413"/>
                  </a:lnTo>
                  <a:lnTo>
                    <a:pt x="31432" y="20413"/>
                  </a:lnTo>
                  <a:lnTo>
                    <a:pt x="31376" y="20357"/>
                  </a:lnTo>
                  <a:lnTo>
                    <a:pt x="31319" y="20300"/>
                  </a:lnTo>
                  <a:lnTo>
                    <a:pt x="31281" y="20243"/>
                  </a:lnTo>
                  <a:lnTo>
                    <a:pt x="31262" y="20168"/>
                  </a:lnTo>
                  <a:lnTo>
                    <a:pt x="31262" y="20092"/>
                  </a:lnTo>
                  <a:lnTo>
                    <a:pt x="31262" y="20016"/>
                  </a:lnTo>
                  <a:lnTo>
                    <a:pt x="31281" y="19960"/>
                  </a:lnTo>
                  <a:lnTo>
                    <a:pt x="31319" y="19884"/>
                  </a:lnTo>
                  <a:lnTo>
                    <a:pt x="31319" y="19884"/>
                  </a:lnTo>
                  <a:lnTo>
                    <a:pt x="31414" y="19733"/>
                  </a:lnTo>
                  <a:lnTo>
                    <a:pt x="31527" y="19619"/>
                  </a:lnTo>
                  <a:lnTo>
                    <a:pt x="31659" y="19525"/>
                  </a:lnTo>
                  <a:lnTo>
                    <a:pt x="31792" y="19430"/>
                  </a:lnTo>
                  <a:lnTo>
                    <a:pt x="31792" y="19430"/>
                  </a:lnTo>
                  <a:lnTo>
                    <a:pt x="32170" y="19185"/>
                  </a:lnTo>
                  <a:lnTo>
                    <a:pt x="32566" y="18958"/>
                  </a:lnTo>
                  <a:lnTo>
                    <a:pt x="32774" y="18863"/>
                  </a:lnTo>
                  <a:lnTo>
                    <a:pt x="32982" y="18788"/>
                  </a:lnTo>
                  <a:lnTo>
                    <a:pt x="33190" y="18731"/>
                  </a:lnTo>
                  <a:lnTo>
                    <a:pt x="33417" y="18674"/>
                  </a:lnTo>
                  <a:lnTo>
                    <a:pt x="33417" y="18674"/>
                  </a:lnTo>
                  <a:close/>
                  <a:moveTo>
                    <a:pt x="30884" y="35836"/>
                  </a:moveTo>
                  <a:lnTo>
                    <a:pt x="30884" y="35836"/>
                  </a:lnTo>
                  <a:lnTo>
                    <a:pt x="30922" y="35987"/>
                  </a:lnTo>
                  <a:lnTo>
                    <a:pt x="30941" y="36138"/>
                  </a:lnTo>
                  <a:lnTo>
                    <a:pt x="30941" y="36214"/>
                  </a:lnTo>
                  <a:lnTo>
                    <a:pt x="30922" y="36290"/>
                  </a:lnTo>
                  <a:lnTo>
                    <a:pt x="30884" y="36346"/>
                  </a:lnTo>
                  <a:lnTo>
                    <a:pt x="30847" y="36422"/>
                  </a:lnTo>
                  <a:lnTo>
                    <a:pt x="30847" y="36422"/>
                  </a:lnTo>
                  <a:lnTo>
                    <a:pt x="30752" y="36498"/>
                  </a:lnTo>
                  <a:lnTo>
                    <a:pt x="30620" y="36573"/>
                  </a:lnTo>
                  <a:lnTo>
                    <a:pt x="30506" y="36630"/>
                  </a:lnTo>
                  <a:lnTo>
                    <a:pt x="30374" y="36668"/>
                  </a:lnTo>
                  <a:lnTo>
                    <a:pt x="30091" y="36724"/>
                  </a:lnTo>
                  <a:lnTo>
                    <a:pt x="29826" y="36743"/>
                  </a:lnTo>
                  <a:lnTo>
                    <a:pt x="29826" y="36743"/>
                  </a:lnTo>
                  <a:lnTo>
                    <a:pt x="29694" y="36743"/>
                  </a:lnTo>
                  <a:lnTo>
                    <a:pt x="29580" y="36706"/>
                  </a:lnTo>
                  <a:lnTo>
                    <a:pt x="29467" y="36668"/>
                  </a:lnTo>
                  <a:lnTo>
                    <a:pt x="29372" y="36611"/>
                  </a:lnTo>
                  <a:lnTo>
                    <a:pt x="29278" y="36554"/>
                  </a:lnTo>
                  <a:lnTo>
                    <a:pt x="29183" y="36479"/>
                  </a:lnTo>
                  <a:lnTo>
                    <a:pt x="29013" y="36290"/>
                  </a:lnTo>
                  <a:lnTo>
                    <a:pt x="29013" y="36290"/>
                  </a:lnTo>
                  <a:lnTo>
                    <a:pt x="28805" y="36044"/>
                  </a:lnTo>
                  <a:lnTo>
                    <a:pt x="28692" y="35912"/>
                  </a:lnTo>
                  <a:lnTo>
                    <a:pt x="28597" y="35760"/>
                  </a:lnTo>
                  <a:lnTo>
                    <a:pt x="28597" y="35760"/>
                  </a:lnTo>
                  <a:lnTo>
                    <a:pt x="28541" y="35628"/>
                  </a:lnTo>
                  <a:lnTo>
                    <a:pt x="28484" y="35496"/>
                  </a:lnTo>
                  <a:lnTo>
                    <a:pt x="28446" y="35345"/>
                  </a:lnTo>
                  <a:lnTo>
                    <a:pt x="28408" y="35212"/>
                  </a:lnTo>
                  <a:lnTo>
                    <a:pt x="28408" y="34910"/>
                  </a:lnTo>
                  <a:lnTo>
                    <a:pt x="28427" y="34608"/>
                  </a:lnTo>
                  <a:lnTo>
                    <a:pt x="28427" y="34608"/>
                  </a:lnTo>
                  <a:lnTo>
                    <a:pt x="28446" y="34362"/>
                  </a:lnTo>
                  <a:lnTo>
                    <a:pt x="28484" y="34116"/>
                  </a:lnTo>
                  <a:lnTo>
                    <a:pt x="28560" y="33870"/>
                  </a:lnTo>
                  <a:lnTo>
                    <a:pt x="28654" y="33644"/>
                  </a:lnTo>
                  <a:lnTo>
                    <a:pt x="28654" y="33644"/>
                  </a:lnTo>
                  <a:lnTo>
                    <a:pt x="28862" y="33190"/>
                  </a:lnTo>
                  <a:lnTo>
                    <a:pt x="28975" y="32982"/>
                  </a:lnTo>
                  <a:lnTo>
                    <a:pt x="29108" y="32774"/>
                  </a:lnTo>
                  <a:lnTo>
                    <a:pt x="29108" y="32774"/>
                  </a:lnTo>
                  <a:lnTo>
                    <a:pt x="29089" y="32736"/>
                  </a:lnTo>
                  <a:lnTo>
                    <a:pt x="29108" y="32699"/>
                  </a:lnTo>
                  <a:lnTo>
                    <a:pt x="29164" y="32642"/>
                  </a:lnTo>
                  <a:lnTo>
                    <a:pt x="29164" y="32642"/>
                  </a:lnTo>
                  <a:lnTo>
                    <a:pt x="29240" y="32604"/>
                  </a:lnTo>
                  <a:lnTo>
                    <a:pt x="29316" y="32566"/>
                  </a:lnTo>
                  <a:lnTo>
                    <a:pt x="29391" y="32547"/>
                  </a:lnTo>
                  <a:lnTo>
                    <a:pt x="29467" y="32547"/>
                  </a:lnTo>
                  <a:lnTo>
                    <a:pt x="29467" y="32547"/>
                  </a:lnTo>
                  <a:lnTo>
                    <a:pt x="29561" y="32566"/>
                  </a:lnTo>
                  <a:lnTo>
                    <a:pt x="29618" y="32604"/>
                  </a:lnTo>
                  <a:lnTo>
                    <a:pt x="29750" y="32718"/>
                  </a:lnTo>
                  <a:lnTo>
                    <a:pt x="29845" y="32850"/>
                  </a:lnTo>
                  <a:lnTo>
                    <a:pt x="29939" y="32982"/>
                  </a:lnTo>
                  <a:lnTo>
                    <a:pt x="29939" y="32982"/>
                  </a:lnTo>
                  <a:lnTo>
                    <a:pt x="30015" y="33133"/>
                  </a:lnTo>
                  <a:lnTo>
                    <a:pt x="30091" y="33285"/>
                  </a:lnTo>
                  <a:lnTo>
                    <a:pt x="30223" y="33587"/>
                  </a:lnTo>
                  <a:lnTo>
                    <a:pt x="30298" y="33908"/>
                  </a:lnTo>
                  <a:lnTo>
                    <a:pt x="30393" y="34248"/>
                  </a:lnTo>
                  <a:lnTo>
                    <a:pt x="30393" y="34248"/>
                  </a:lnTo>
                  <a:lnTo>
                    <a:pt x="30487" y="34645"/>
                  </a:lnTo>
                  <a:lnTo>
                    <a:pt x="30601" y="35042"/>
                  </a:lnTo>
                  <a:lnTo>
                    <a:pt x="30884" y="35836"/>
                  </a:lnTo>
                  <a:lnTo>
                    <a:pt x="30884" y="35836"/>
                  </a:lnTo>
                  <a:close/>
                  <a:moveTo>
                    <a:pt x="12721" y="44398"/>
                  </a:moveTo>
                  <a:lnTo>
                    <a:pt x="12721" y="44398"/>
                  </a:lnTo>
                  <a:lnTo>
                    <a:pt x="12759" y="44398"/>
                  </a:lnTo>
                  <a:lnTo>
                    <a:pt x="12759" y="44436"/>
                  </a:lnTo>
                  <a:lnTo>
                    <a:pt x="12759" y="44436"/>
                  </a:lnTo>
                  <a:lnTo>
                    <a:pt x="12759" y="44663"/>
                  </a:lnTo>
                  <a:lnTo>
                    <a:pt x="12759" y="44908"/>
                  </a:lnTo>
                  <a:lnTo>
                    <a:pt x="12778" y="45381"/>
                  </a:lnTo>
                  <a:lnTo>
                    <a:pt x="12778" y="45381"/>
                  </a:lnTo>
                  <a:lnTo>
                    <a:pt x="12778" y="45551"/>
                  </a:lnTo>
                  <a:lnTo>
                    <a:pt x="12740" y="45721"/>
                  </a:lnTo>
                  <a:lnTo>
                    <a:pt x="12683" y="45872"/>
                  </a:lnTo>
                  <a:lnTo>
                    <a:pt x="12626" y="46042"/>
                  </a:lnTo>
                  <a:lnTo>
                    <a:pt x="12626" y="46042"/>
                  </a:lnTo>
                  <a:lnTo>
                    <a:pt x="12494" y="46326"/>
                  </a:lnTo>
                  <a:lnTo>
                    <a:pt x="12419" y="46477"/>
                  </a:lnTo>
                  <a:lnTo>
                    <a:pt x="12343" y="46609"/>
                  </a:lnTo>
                  <a:lnTo>
                    <a:pt x="12230" y="46742"/>
                  </a:lnTo>
                  <a:lnTo>
                    <a:pt x="12116" y="46836"/>
                  </a:lnTo>
                  <a:lnTo>
                    <a:pt x="12041" y="46874"/>
                  </a:lnTo>
                  <a:lnTo>
                    <a:pt x="11965" y="46893"/>
                  </a:lnTo>
                  <a:lnTo>
                    <a:pt x="11889" y="46912"/>
                  </a:lnTo>
                  <a:lnTo>
                    <a:pt x="11814" y="46912"/>
                  </a:lnTo>
                  <a:lnTo>
                    <a:pt x="11814" y="46912"/>
                  </a:lnTo>
                  <a:lnTo>
                    <a:pt x="11549" y="46893"/>
                  </a:lnTo>
                  <a:lnTo>
                    <a:pt x="11341" y="46836"/>
                  </a:lnTo>
                  <a:lnTo>
                    <a:pt x="11171" y="46761"/>
                  </a:lnTo>
                  <a:lnTo>
                    <a:pt x="11114" y="46704"/>
                  </a:lnTo>
                  <a:lnTo>
                    <a:pt x="11058" y="46647"/>
                  </a:lnTo>
                  <a:lnTo>
                    <a:pt x="11001" y="46590"/>
                  </a:lnTo>
                  <a:lnTo>
                    <a:pt x="10963" y="46515"/>
                  </a:lnTo>
                  <a:lnTo>
                    <a:pt x="10888" y="46345"/>
                  </a:lnTo>
                  <a:lnTo>
                    <a:pt x="10850" y="46137"/>
                  </a:lnTo>
                  <a:lnTo>
                    <a:pt x="10831" y="45872"/>
                  </a:lnTo>
                  <a:lnTo>
                    <a:pt x="10831" y="45872"/>
                  </a:lnTo>
                  <a:lnTo>
                    <a:pt x="10831" y="45475"/>
                  </a:lnTo>
                  <a:lnTo>
                    <a:pt x="10850" y="45267"/>
                  </a:lnTo>
                  <a:lnTo>
                    <a:pt x="10888" y="45078"/>
                  </a:lnTo>
                  <a:lnTo>
                    <a:pt x="10925" y="44871"/>
                  </a:lnTo>
                  <a:lnTo>
                    <a:pt x="11001" y="44700"/>
                  </a:lnTo>
                  <a:lnTo>
                    <a:pt x="11114" y="44530"/>
                  </a:lnTo>
                  <a:lnTo>
                    <a:pt x="11190" y="44474"/>
                  </a:lnTo>
                  <a:lnTo>
                    <a:pt x="11285" y="44398"/>
                  </a:lnTo>
                  <a:lnTo>
                    <a:pt x="11285" y="44398"/>
                  </a:lnTo>
                  <a:lnTo>
                    <a:pt x="11398" y="44341"/>
                  </a:lnTo>
                  <a:lnTo>
                    <a:pt x="11511" y="44322"/>
                  </a:lnTo>
                  <a:lnTo>
                    <a:pt x="11776" y="44285"/>
                  </a:lnTo>
                  <a:lnTo>
                    <a:pt x="12041" y="44266"/>
                  </a:lnTo>
                  <a:lnTo>
                    <a:pt x="12305" y="44266"/>
                  </a:lnTo>
                  <a:lnTo>
                    <a:pt x="12305" y="44266"/>
                  </a:lnTo>
                  <a:lnTo>
                    <a:pt x="12645" y="44247"/>
                  </a:lnTo>
                  <a:lnTo>
                    <a:pt x="12645" y="44247"/>
                  </a:lnTo>
                  <a:lnTo>
                    <a:pt x="12664" y="44190"/>
                  </a:lnTo>
                  <a:lnTo>
                    <a:pt x="12664" y="44190"/>
                  </a:lnTo>
                  <a:lnTo>
                    <a:pt x="12702" y="44190"/>
                  </a:lnTo>
                  <a:lnTo>
                    <a:pt x="12702" y="44190"/>
                  </a:lnTo>
                  <a:lnTo>
                    <a:pt x="12721" y="44190"/>
                  </a:lnTo>
                  <a:lnTo>
                    <a:pt x="12721" y="44209"/>
                  </a:lnTo>
                  <a:lnTo>
                    <a:pt x="12721" y="44247"/>
                  </a:lnTo>
                  <a:lnTo>
                    <a:pt x="12721" y="44247"/>
                  </a:lnTo>
                  <a:lnTo>
                    <a:pt x="12740" y="44247"/>
                  </a:lnTo>
                  <a:lnTo>
                    <a:pt x="12740" y="44247"/>
                  </a:lnTo>
                  <a:lnTo>
                    <a:pt x="12759" y="44247"/>
                  </a:lnTo>
                  <a:lnTo>
                    <a:pt x="12778" y="44285"/>
                  </a:lnTo>
                  <a:lnTo>
                    <a:pt x="12778" y="44285"/>
                  </a:lnTo>
                  <a:lnTo>
                    <a:pt x="12759" y="44304"/>
                  </a:lnTo>
                  <a:lnTo>
                    <a:pt x="12740" y="44322"/>
                  </a:lnTo>
                  <a:lnTo>
                    <a:pt x="12740" y="44322"/>
                  </a:lnTo>
                  <a:lnTo>
                    <a:pt x="12721" y="44322"/>
                  </a:lnTo>
                  <a:lnTo>
                    <a:pt x="12721" y="44322"/>
                  </a:lnTo>
                  <a:lnTo>
                    <a:pt x="12721" y="44398"/>
                  </a:lnTo>
                  <a:lnTo>
                    <a:pt x="12721" y="44398"/>
                  </a:lnTo>
                  <a:close/>
                  <a:moveTo>
                    <a:pt x="18656" y="56041"/>
                  </a:moveTo>
                  <a:lnTo>
                    <a:pt x="18656" y="56041"/>
                  </a:lnTo>
                  <a:lnTo>
                    <a:pt x="18694" y="56324"/>
                  </a:lnTo>
                  <a:lnTo>
                    <a:pt x="18712" y="56513"/>
                  </a:lnTo>
                  <a:lnTo>
                    <a:pt x="18712" y="56683"/>
                  </a:lnTo>
                  <a:lnTo>
                    <a:pt x="18694" y="56853"/>
                  </a:lnTo>
                  <a:lnTo>
                    <a:pt x="18675" y="56929"/>
                  </a:lnTo>
                  <a:lnTo>
                    <a:pt x="18637" y="56986"/>
                  </a:lnTo>
                  <a:lnTo>
                    <a:pt x="18599" y="57024"/>
                  </a:lnTo>
                  <a:lnTo>
                    <a:pt x="18542" y="57061"/>
                  </a:lnTo>
                  <a:lnTo>
                    <a:pt x="18467" y="57061"/>
                  </a:lnTo>
                  <a:lnTo>
                    <a:pt x="18391" y="57061"/>
                  </a:lnTo>
                  <a:lnTo>
                    <a:pt x="18391" y="57061"/>
                  </a:lnTo>
                  <a:lnTo>
                    <a:pt x="18070" y="56929"/>
                  </a:lnTo>
                  <a:lnTo>
                    <a:pt x="17748" y="56778"/>
                  </a:lnTo>
                  <a:lnTo>
                    <a:pt x="17748" y="56778"/>
                  </a:lnTo>
                  <a:lnTo>
                    <a:pt x="17616" y="56702"/>
                  </a:lnTo>
                  <a:lnTo>
                    <a:pt x="17484" y="56627"/>
                  </a:lnTo>
                  <a:lnTo>
                    <a:pt x="17352" y="56513"/>
                  </a:lnTo>
                  <a:lnTo>
                    <a:pt x="17257" y="56400"/>
                  </a:lnTo>
                  <a:lnTo>
                    <a:pt x="17257" y="56400"/>
                  </a:lnTo>
                  <a:lnTo>
                    <a:pt x="17200" y="56249"/>
                  </a:lnTo>
                  <a:lnTo>
                    <a:pt x="17163" y="56079"/>
                  </a:lnTo>
                  <a:lnTo>
                    <a:pt x="17144" y="55757"/>
                  </a:lnTo>
                  <a:lnTo>
                    <a:pt x="17144" y="55757"/>
                  </a:lnTo>
                  <a:lnTo>
                    <a:pt x="17144" y="55530"/>
                  </a:lnTo>
                  <a:lnTo>
                    <a:pt x="17181" y="55323"/>
                  </a:lnTo>
                  <a:lnTo>
                    <a:pt x="17238" y="55096"/>
                  </a:lnTo>
                  <a:lnTo>
                    <a:pt x="17314" y="54888"/>
                  </a:lnTo>
                  <a:lnTo>
                    <a:pt x="17503" y="54491"/>
                  </a:lnTo>
                  <a:lnTo>
                    <a:pt x="17692" y="54094"/>
                  </a:lnTo>
                  <a:lnTo>
                    <a:pt x="17692" y="54094"/>
                  </a:lnTo>
                  <a:lnTo>
                    <a:pt x="17654" y="53943"/>
                  </a:lnTo>
                  <a:lnTo>
                    <a:pt x="17654" y="53867"/>
                  </a:lnTo>
                  <a:lnTo>
                    <a:pt x="17654" y="53829"/>
                  </a:lnTo>
                  <a:lnTo>
                    <a:pt x="17673" y="53829"/>
                  </a:lnTo>
                  <a:lnTo>
                    <a:pt x="17673" y="53829"/>
                  </a:lnTo>
                  <a:lnTo>
                    <a:pt x="17711" y="53829"/>
                  </a:lnTo>
                  <a:lnTo>
                    <a:pt x="17711" y="53848"/>
                  </a:lnTo>
                  <a:lnTo>
                    <a:pt x="17711" y="53848"/>
                  </a:lnTo>
                  <a:lnTo>
                    <a:pt x="17748" y="53999"/>
                  </a:lnTo>
                  <a:lnTo>
                    <a:pt x="17748" y="53999"/>
                  </a:lnTo>
                  <a:lnTo>
                    <a:pt x="17767" y="53981"/>
                  </a:lnTo>
                  <a:lnTo>
                    <a:pt x="17805" y="53981"/>
                  </a:lnTo>
                  <a:lnTo>
                    <a:pt x="17805" y="53981"/>
                  </a:lnTo>
                  <a:lnTo>
                    <a:pt x="17824" y="54018"/>
                  </a:lnTo>
                  <a:lnTo>
                    <a:pt x="17805" y="54037"/>
                  </a:lnTo>
                  <a:lnTo>
                    <a:pt x="17786" y="54113"/>
                  </a:lnTo>
                  <a:lnTo>
                    <a:pt x="17786" y="54113"/>
                  </a:lnTo>
                  <a:lnTo>
                    <a:pt x="17862" y="54321"/>
                  </a:lnTo>
                  <a:lnTo>
                    <a:pt x="17975" y="54529"/>
                  </a:lnTo>
                  <a:lnTo>
                    <a:pt x="18089" y="54718"/>
                  </a:lnTo>
                  <a:lnTo>
                    <a:pt x="18202" y="54926"/>
                  </a:lnTo>
                  <a:lnTo>
                    <a:pt x="18202" y="54926"/>
                  </a:lnTo>
                  <a:lnTo>
                    <a:pt x="18353" y="55190"/>
                  </a:lnTo>
                  <a:lnTo>
                    <a:pt x="18486" y="55455"/>
                  </a:lnTo>
                  <a:lnTo>
                    <a:pt x="18599" y="55738"/>
                  </a:lnTo>
                  <a:lnTo>
                    <a:pt x="18637" y="55890"/>
                  </a:lnTo>
                  <a:lnTo>
                    <a:pt x="18656" y="56041"/>
                  </a:lnTo>
                  <a:lnTo>
                    <a:pt x="18656" y="5604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4" name="Google Shape;864;p34"/>
            <p:cNvSpPr/>
            <p:nvPr/>
          </p:nvSpPr>
          <p:spPr>
            <a:xfrm>
              <a:off x="3145175" y="4076800"/>
              <a:ext cx="807525" cy="808500"/>
            </a:xfrm>
            <a:custGeom>
              <a:avLst/>
              <a:gdLst/>
              <a:ahLst/>
              <a:cxnLst/>
              <a:rect l="l" t="t" r="r" b="b"/>
              <a:pathLst>
                <a:path w="32301" h="32340" extrusionOk="0">
                  <a:moveTo>
                    <a:pt x="29485" y="28767"/>
                  </a:moveTo>
                  <a:lnTo>
                    <a:pt x="29485" y="28767"/>
                  </a:lnTo>
                  <a:lnTo>
                    <a:pt x="29485" y="29013"/>
                  </a:lnTo>
                  <a:lnTo>
                    <a:pt x="29466" y="29259"/>
                  </a:lnTo>
                  <a:lnTo>
                    <a:pt x="29428" y="29769"/>
                  </a:lnTo>
                  <a:lnTo>
                    <a:pt x="29428" y="29769"/>
                  </a:lnTo>
                  <a:lnTo>
                    <a:pt x="29371" y="30147"/>
                  </a:lnTo>
                  <a:lnTo>
                    <a:pt x="29334" y="30336"/>
                  </a:lnTo>
                  <a:lnTo>
                    <a:pt x="29296" y="30506"/>
                  </a:lnTo>
                  <a:lnTo>
                    <a:pt x="29239" y="30657"/>
                  </a:lnTo>
                  <a:lnTo>
                    <a:pt x="29145" y="30828"/>
                  </a:lnTo>
                  <a:lnTo>
                    <a:pt x="29050" y="30979"/>
                  </a:lnTo>
                  <a:lnTo>
                    <a:pt x="28918" y="31149"/>
                  </a:lnTo>
                  <a:lnTo>
                    <a:pt x="28918" y="31149"/>
                  </a:lnTo>
                  <a:lnTo>
                    <a:pt x="28767" y="31300"/>
                  </a:lnTo>
                  <a:lnTo>
                    <a:pt x="28615" y="31432"/>
                  </a:lnTo>
                  <a:lnTo>
                    <a:pt x="28426" y="31527"/>
                  </a:lnTo>
                  <a:lnTo>
                    <a:pt x="28332" y="31565"/>
                  </a:lnTo>
                  <a:lnTo>
                    <a:pt x="28218" y="31584"/>
                  </a:lnTo>
                  <a:lnTo>
                    <a:pt x="28218" y="31584"/>
                  </a:lnTo>
                  <a:lnTo>
                    <a:pt x="27633" y="31640"/>
                  </a:lnTo>
                  <a:lnTo>
                    <a:pt x="27330" y="31659"/>
                  </a:lnTo>
                  <a:lnTo>
                    <a:pt x="27028" y="31659"/>
                  </a:lnTo>
                  <a:lnTo>
                    <a:pt x="27028" y="31659"/>
                  </a:lnTo>
                  <a:lnTo>
                    <a:pt x="26877" y="31640"/>
                  </a:lnTo>
                  <a:lnTo>
                    <a:pt x="26744" y="31621"/>
                  </a:lnTo>
                  <a:lnTo>
                    <a:pt x="26593" y="31584"/>
                  </a:lnTo>
                  <a:lnTo>
                    <a:pt x="26461" y="31527"/>
                  </a:lnTo>
                  <a:lnTo>
                    <a:pt x="26328" y="31432"/>
                  </a:lnTo>
                  <a:lnTo>
                    <a:pt x="26234" y="31338"/>
                  </a:lnTo>
                  <a:lnTo>
                    <a:pt x="26158" y="31206"/>
                  </a:lnTo>
                  <a:lnTo>
                    <a:pt x="26102" y="31073"/>
                  </a:lnTo>
                  <a:lnTo>
                    <a:pt x="26102" y="31073"/>
                  </a:lnTo>
                  <a:lnTo>
                    <a:pt x="26064" y="30884"/>
                  </a:lnTo>
                  <a:lnTo>
                    <a:pt x="26026" y="30714"/>
                  </a:lnTo>
                  <a:lnTo>
                    <a:pt x="26026" y="30544"/>
                  </a:lnTo>
                  <a:lnTo>
                    <a:pt x="26026" y="30374"/>
                  </a:lnTo>
                  <a:lnTo>
                    <a:pt x="26064" y="30204"/>
                  </a:lnTo>
                  <a:lnTo>
                    <a:pt x="26102" y="30053"/>
                  </a:lnTo>
                  <a:lnTo>
                    <a:pt x="26158" y="29882"/>
                  </a:lnTo>
                  <a:lnTo>
                    <a:pt x="26234" y="29712"/>
                  </a:lnTo>
                  <a:lnTo>
                    <a:pt x="26234" y="29712"/>
                  </a:lnTo>
                  <a:lnTo>
                    <a:pt x="26272" y="29637"/>
                  </a:lnTo>
                  <a:lnTo>
                    <a:pt x="26328" y="29561"/>
                  </a:lnTo>
                  <a:lnTo>
                    <a:pt x="26461" y="29429"/>
                  </a:lnTo>
                  <a:lnTo>
                    <a:pt x="26612" y="29315"/>
                  </a:lnTo>
                  <a:lnTo>
                    <a:pt x="26763" y="29221"/>
                  </a:lnTo>
                  <a:lnTo>
                    <a:pt x="26763" y="29221"/>
                  </a:lnTo>
                  <a:lnTo>
                    <a:pt x="27217" y="28975"/>
                  </a:lnTo>
                  <a:lnTo>
                    <a:pt x="27444" y="28843"/>
                  </a:lnTo>
                  <a:lnTo>
                    <a:pt x="27670" y="28748"/>
                  </a:lnTo>
                  <a:lnTo>
                    <a:pt x="27670" y="28748"/>
                  </a:lnTo>
                  <a:lnTo>
                    <a:pt x="27973" y="28616"/>
                  </a:lnTo>
                  <a:lnTo>
                    <a:pt x="28124" y="28578"/>
                  </a:lnTo>
                  <a:lnTo>
                    <a:pt x="28294" y="28541"/>
                  </a:lnTo>
                  <a:lnTo>
                    <a:pt x="28294" y="28541"/>
                  </a:lnTo>
                  <a:lnTo>
                    <a:pt x="28464" y="28408"/>
                  </a:lnTo>
                  <a:lnTo>
                    <a:pt x="28653" y="28314"/>
                  </a:lnTo>
                  <a:lnTo>
                    <a:pt x="28842" y="28257"/>
                  </a:lnTo>
                  <a:lnTo>
                    <a:pt x="28956" y="28238"/>
                  </a:lnTo>
                  <a:lnTo>
                    <a:pt x="29050" y="28219"/>
                  </a:lnTo>
                  <a:lnTo>
                    <a:pt x="29126" y="28238"/>
                  </a:lnTo>
                  <a:lnTo>
                    <a:pt x="29220" y="28257"/>
                  </a:lnTo>
                  <a:lnTo>
                    <a:pt x="29296" y="28295"/>
                  </a:lnTo>
                  <a:lnTo>
                    <a:pt x="29352" y="28352"/>
                  </a:lnTo>
                  <a:lnTo>
                    <a:pt x="29409" y="28427"/>
                  </a:lnTo>
                  <a:lnTo>
                    <a:pt x="29447" y="28522"/>
                  </a:lnTo>
                  <a:lnTo>
                    <a:pt x="29485" y="28635"/>
                  </a:lnTo>
                  <a:lnTo>
                    <a:pt x="29485" y="28767"/>
                  </a:lnTo>
                  <a:lnTo>
                    <a:pt x="29485" y="28767"/>
                  </a:lnTo>
                  <a:close/>
                  <a:moveTo>
                    <a:pt x="7919" y="3875"/>
                  </a:moveTo>
                  <a:lnTo>
                    <a:pt x="7919" y="3875"/>
                  </a:lnTo>
                  <a:lnTo>
                    <a:pt x="7919" y="4234"/>
                  </a:lnTo>
                  <a:lnTo>
                    <a:pt x="7900" y="4594"/>
                  </a:lnTo>
                  <a:lnTo>
                    <a:pt x="7863" y="4783"/>
                  </a:lnTo>
                  <a:lnTo>
                    <a:pt x="7825" y="4953"/>
                  </a:lnTo>
                  <a:lnTo>
                    <a:pt x="7768" y="5123"/>
                  </a:lnTo>
                  <a:lnTo>
                    <a:pt x="7693" y="5293"/>
                  </a:lnTo>
                  <a:lnTo>
                    <a:pt x="7693" y="5293"/>
                  </a:lnTo>
                  <a:lnTo>
                    <a:pt x="7636" y="5387"/>
                  </a:lnTo>
                  <a:lnTo>
                    <a:pt x="7541" y="5463"/>
                  </a:lnTo>
                  <a:lnTo>
                    <a:pt x="7371" y="5595"/>
                  </a:lnTo>
                  <a:lnTo>
                    <a:pt x="7371" y="5595"/>
                  </a:lnTo>
                  <a:lnTo>
                    <a:pt x="6880" y="5973"/>
                  </a:lnTo>
                  <a:lnTo>
                    <a:pt x="6880" y="5973"/>
                  </a:lnTo>
                  <a:lnTo>
                    <a:pt x="6672" y="6125"/>
                  </a:lnTo>
                  <a:lnTo>
                    <a:pt x="6407" y="6295"/>
                  </a:lnTo>
                  <a:lnTo>
                    <a:pt x="6124" y="6465"/>
                  </a:lnTo>
                  <a:lnTo>
                    <a:pt x="5821" y="6635"/>
                  </a:lnTo>
                  <a:lnTo>
                    <a:pt x="5519" y="6786"/>
                  </a:lnTo>
                  <a:lnTo>
                    <a:pt x="5198" y="6899"/>
                  </a:lnTo>
                  <a:lnTo>
                    <a:pt x="4914" y="6975"/>
                  </a:lnTo>
                  <a:lnTo>
                    <a:pt x="4782" y="6994"/>
                  </a:lnTo>
                  <a:lnTo>
                    <a:pt x="4668" y="7013"/>
                  </a:lnTo>
                  <a:lnTo>
                    <a:pt x="4668" y="7013"/>
                  </a:lnTo>
                  <a:lnTo>
                    <a:pt x="4498" y="6956"/>
                  </a:lnTo>
                  <a:lnTo>
                    <a:pt x="4366" y="6862"/>
                  </a:lnTo>
                  <a:lnTo>
                    <a:pt x="4234" y="6748"/>
                  </a:lnTo>
                  <a:lnTo>
                    <a:pt x="4120" y="6635"/>
                  </a:lnTo>
                  <a:lnTo>
                    <a:pt x="3912" y="6370"/>
                  </a:lnTo>
                  <a:lnTo>
                    <a:pt x="3799" y="6238"/>
                  </a:lnTo>
                  <a:lnTo>
                    <a:pt x="3686" y="6125"/>
                  </a:lnTo>
                  <a:lnTo>
                    <a:pt x="3686" y="6125"/>
                  </a:lnTo>
                  <a:lnTo>
                    <a:pt x="3440" y="5917"/>
                  </a:lnTo>
                  <a:lnTo>
                    <a:pt x="3175" y="5728"/>
                  </a:lnTo>
                  <a:lnTo>
                    <a:pt x="2646" y="5331"/>
                  </a:lnTo>
                  <a:lnTo>
                    <a:pt x="2646" y="5331"/>
                  </a:lnTo>
                  <a:lnTo>
                    <a:pt x="2098" y="4915"/>
                  </a:lnTo>
                  <a:lnTo>
                    <a:pt x="1531" y="4518"/>
                  </a:lnTo>
                  <a:lnTo>
                    <a:pt x="1531" y="4518"/>
                  </a:lnTo>
                  <a:lnTo>
                    <a:pt x="1512" y="4537"/>
                  </a:lnTo>
                  <a:lnTo>
                    <a:pt x="1512" y="4537"/>
                  </a:lnTo>
                  <a:lnTo>
                    <a:pt x="1474" y="4556"/>
                  </a:lnTo>
                  <a:lnTo>
                    <a:pt x="1455" y="4537"/>
                  </a:lnTo>
                  <a:lnTo>
                    <a:pt x="1455" y="4537"/>
                  </a:lnTo>
                  <a:lnTo>
                    <a:pt x="1436" y="4518"/>
                  </a:lnTo>
                  <a:lnTo>
                    <a:pt x="1436" y="4499"/>
                  </a:lnTo>
                  <a:lnTo>
                    <a:pt x="1474" y="4461"/>
                  </a:lnTo>
                  <a:lnTo>
                    <a:pt x="1474" y="4461"/>
                  </a:lnTo>
                  <a:lnTo>
                    <a:pt x="1455" y="4424"/>
                  </a:lnTo>
                  <a:lnTo>
                    <a:pt x="1455" y="4405"/>
                  </a:lnTo>
                  <a:lnTo>
                    <a:pt x="1474" y="4386"/>
                  </a:lnTo>
                  <a:lnTo>
                    <a:pt x="1512" y="4386"/>
                  </a:lnTo>
                  <a:lnTo>
                    <a:pt x="1512" y="4386"/>
                  </a:lnTo>
                  <a:lnTo>
                    <a:pt x="1531" y="4405"/>
                  </a:lnTo>
                  <a:lnTo>
                    <a:pt x="1531" y="4405"/>
                  </a:lnTo>
                  <a:lnTo>
                    <a:pt x="1909" y="4216"/>
                  </a:lnTo>
                  <a:lnTo>
                    <a:pt x="2268" y="4027"/>
                  </a:lnTo>
                  <a:lnTo>
                    <a:pt x="3043" y="3705"/>
                  </a:lnTo>
                  <a:lnTo>
                    <a:pt x="3043" y="3705"/>
                  </a:lnTo>
                  <a:lnTo>
                    <a:pt x="3516" y="3516"/>
                  </a:lnTo>
                  <a:lnTo>
                    <a:pt x="4007" y="3346"/>
                  </a:lnTo>
                  <a:lnTo>
                    <a:pt x="4007" y="3346"/>
                  </a:lnTo>
                  <a:lnTo>
                    <a:pt x="4196" y="3308"/>
                  </a:lnTo>
                  <a:lnTo>
                    <a:pt x="4385" y="3289"/>
                  </a:lnTo>
                  <a:lnTo>
                    <a:pt x="4555" y="3271"/>
                  </a:lnTo>
                  <a:lnTo>
                    <a:pt x="4744" y="3233"/>
                  </a:lnTo>
                  <a:lnTo>
                    <a:pt x="4744" y="3233"/>
                  </a:lnTo>
                  <a:lnTo>
                    <a:pt x="5443" y="3082"/>
                  </a:lnTo>
                  <a:lnTo>
                    <a:pt x="6143" y="2930"/>
                  </a:lnTo>
                  <a:lnTo>
                    <a:pt x="6143" y="2930"/>
                  </a:lnTo>
                  <a:lnTo>
                    <a:pt x="6445" y="2855"/>
                  </a:lnTo>
                  <a:lnTo>
                    <a:pt x="6748" y="2817"/>
                  </a:lnTo>
                  <a:lnTo>
                    <a:pt x="7050" y="2817"/>
                  </a:lnTo>
                  <a:lnTo>
                    <a:pt x="7201" y="2836"/>
                  </a:lnTo>
                  <a:lnTo>
                    <a:pt x="7352" y="2855"/>
                  </a:lnTo>
                  <a:lnTo>
                    <a:pt x="7352" y="2855"/>
                  </a:lnTo>
                  <a:lnTo>
                    <a:pt x="7447" y="2893"/>
                  </a:lnTo>
                  <a:lnTo>
                    <a:pt x="7541" y="2949"/>
                  </a:lnTo>
                  <a:lnTo>
                    <a:pt x="7617" y="3006"/>
                  </a:lnTo>
                  <a:lnTo>
                    <a:pt x="7693" y="3082"/>
                  </a:lnTo>
                  <a:lnTo>
                    <a:pt x="7693" y="3082"/>
                  </a:lnTo>
                  <a:lnTo>
                    <a:pt x="7787" y="3271"/>
                  </a:lnTo>
                  <a:lnTo>
                    <a:pt x="7844" y="3460"/>
                  </a:lnTo>
                  <a:lnTo>
                    <a:pt x="7882" y="3667"/>
                  </a:lnTo>
                  <a:lnTo>
                    <a:pt x="7919" y="3875"/>
                  </a:lnTo>
                  <a:lnTo>
                    <a:pt x="7919" y="3875"/>
                  </a:lnTo>
                  <a:close/>
                  <a:moveTo>
                    <a:pt x="3780" y="29712"/>
                  </a:moveTo>
                  <a:lnTo>
                    <a:pt x="3780" y="29712"/>
                  </a:lnTo>
                  <a:lnTo>
                    <a:pt x="3761" y="29750"/>
                  </a:lnTo>
                  <a:lnTo>
                    <a:pt x="3742" y="29750"/>
                  </a:lnTo>
                  <a:lnTo>
                    <a:pt x="3667" y="29769"/>
                  </a:lnTo>
                  <a:lnTo>
                    <a:pt x="3667" y="29769"/>
                  </a:lnTo>
                  <a:lnTo>
                    <a:pt x="3705" y="29826"/>
                  </a:lnTo>
                  <a:lnTo>
                    <a:pt x="3705" y="29845"/>
                  </a:lnTo>
                  <a:lnTo>
                    <a:pt x="3686" y="29864"/>
                  </a:lnTo>
                  <a:lnTo>
                    <a:pt x="3686" y="29864"/>
                  </a:lnTo>
                  <a:lnTo>
                    <a:pt x="3667" y="29882"/>
                  </a:lnTo>
                  <a:lnTo>
                    <a:pt x="3629" y="29845"/>
                  </a:lnTo>
                  <a:lnTo>
                    <a:pt x="3629" y="29845"/>
                  </a:lnTo>
                  <a:lnTo>
                    <a:pt x="3610" y="29807"/>
                  </a:lnTo>
                  <a:lnTo>
                    <a:pt x="3610" y="29807"/>
                  </a:lnTo>
                  <a:lnTo>
                    <a:pt x="3327" y="30109"/>
                  </a:lnTo>
                  <a:lnTo>
                    <a:pt x="3043" y="30412"/>
                  </a:lnTo>
                  <a:lnTo>
                    <a:pt x="2495" y="31017"/>
                  </a:lnTo>
                  <a:lnTo>
                    <a:pt x="2495" y="31017"/>
                  </a:lnTo>
                  <a:lnTo>
                    <a:pt x="2268" y="31281"/>
                  </a:lnTo>
                  <a:lnTo>
                    <a:pt x="2022" y="31527"/>
                  </a:lnTo>
                  <a:lnTo>
                    <a:pt x="1777" y="31754"/>
                  </a:lnTo>
                  <a:lnTo>
                    <a:pt x="1493" y="31962"/>
                  </a:lnTo>
                  <a:lnTo>
                    <a:pt x="1493" y="31962"/>
                  </a:lnTo>
                  <a:lnTo>
                    <a:pt x="1323" y="32094"/>
                  </a:lnTo>
                  <a:lnTo>
                    <a:pt x="1172" y="32226"/>
                  </a:lnTo>
                  <a:lnTo>
                    <a:pt x="1077" y="32283"/>
                  </a:lnTo>
                  <a:lnTo>
                    <a:pt x="1002" y="32321"/>
                  </a:lnTo>
                  <a:lnTo>
                    <a:pt x="888" y="32340"/>
                  </a:lnTo>
                  <a:lnTo>
                    <a:pt x="794" y="32340"/>
                  </a:lnTo>
                  <a:lnTo>
                    <a:pt x="794" y="32340"/>
                  </a:lnTo>
                  <a:lnTo>
                    <a:pt x="643" y="32302"/>
                  </a:lnTo>
                  <a:lnTo>
                    <a:pt x="529" y="32226"/>
                  </a:lnTo>
                  <a:lnTo>
                    <a:pt x="435" y="32151"/>
                  </a:lnTo>
                  <a:lnTo>
                    <a:pt x="359" y="32037"/>
                  </a:lnTo>
                  <a:lnTo>
                    <a:pt x="302" y="31924"/>
                  </a:lnTo>
                  <a:lnTo>
                    <a:pt x="246" y="31810"/>
                  </a:lnTo>
                  <a:lnTo>
                    <a:pt x="170" y="31546"/>
                  </a:lnTo>
                  <a:lnTo>
                    <a:pt x="170" y="31546"/>
                  </a:lnTo>
                  <a:lnTo>
                    <a:pt x="113" y="31413"/>
                  </a:lnTo>
                  <a:lnTo>
                    <a:pt x="38" y="31281"/>
                  </a:lnTo>
                  <a:lnTo>
                    <a:pt x="19" y="31206"/>
                  </a:lnTo>
                  <a:lnTo>
                    <a:pt x="0" y="31130"/>
                  </a:lnTo>
                  <a:lnTo>
                    <a:pt x="0" y="31073"/>
                  </a:lnTo>
                  <a:lnTo>
                    <a:pt x="38" y="30998"/>
                  </a:lnTo>
                  <a:lnTo>
                    <a:pt x="38" y="30998"/>
                  </a:lnTo>
                  <a:lnTo>
                    <a:pt x="76" y="30941"/>
                  </a:lnTo>
                  <a:lnTo>
                    <a:pt x="132" y="30903"/>
                  </a:lnTo>
                  <a:lnTo>
                    <a:pt x="265" y="30828"/>
                  </a:lnTo>
                  <a:lnTo>
                    <a:pt x="529" y="30695"/>
                  </a:lnTo>
                  <a:lnTo>
                    <a:pt x="529" y="30695"/>
                  </a:lnTo>
                  <a:lnTo>
                    <a:pt x="1153" y="30450"/>
                  </a:lnTo>
                  <a:lnTo>
                    <a:pt x="1796" y="30223"/>
                  </a:lnTo>
                  <a:lnTo>
                    <a:pt x="1796" y="30223"/>
                  </a:lnTo>
                  <a:lnTo>
                    <a:pt x="2268" y="30053"/>
                  </a:lnTo>
                  <a:lnTo>
                    <a:pt x="2722" y="29845"/>
                  </a:lnTo>
                  <a:lnTo>
                    <a:pt x="2722" y="29845"/>
                  </a:lnTo>
                  <a:lnTo>
                    <a:pt x="2930" y="29769"/>
                  </a:lnTo>
                  <a:lnTo>
                    <a:pt x="3156" y="29693"/>
                  </a:lnTo>
                  <a:lnTo>
                    <a:pt x="3270" y="29656"/>
                  </a:lnTo>
                  <a:lnTo>
                    <a:pt x="3383" y="29656"/>
                  </a:lnTo>
                  <a:lnTo>
                    <a:pt x="3497" y="29675"/>
                  </a:lnTo>
                  <a:lnTo>
                    <a:pt x="3610" y="29712"/>
                  </a:lnTo>
                  <a:lnTo>
                    <a:pt x="3610" y="29712"/>
                  </a:lnTo>
                  <a:lnTo>
                    <a:pt x="3705" y="29675"/>
                  </a:lnTo>
                  <a:lnTo>
                    <a:pt x="3742" y="29675"/>
                  </a:lnTo>
                  <a:lnTo>
                    <a:pt x="3761" y="29693"/>
                  </a:lnTo>
                  <a:lnTo>
                    <a:pt x="3780" y="29712"/>
                  </a:lnTo>
                  <a:lnTo>
                    <a:pt x="3780" y="29712"/>
                  </a:lnTo>
                  <a:close/>
                  <a:moveTo>
                    <a:pt x="12172" y="17030"/>
                  </a:moveTo>
                  <a:lnTo>
                    <a:pt x="12172" y="17030"/>
                  </a:lnTo>
                  <a:lnTo>
                    <a:pt x="12172" y="17200"/>
                  </a:lnTo>
                  <a:lnTo>
                    <a:pt x="12153" y="17276"/>
                  </a:lnTo>
                  <a:lnTo>
                    <a:pt x="12134" y="17370"/>
                  </a:lnTo>
                  <a:lnTo>
                    <a:pt x="12096" y="17446"/>
                  </a:lnTo>
                  <a:lnTo>
                    <a:pt x="12059" y="17503"/>
                  </a:lnTo>
                  <a:lnTo>
                    <a:pt x="11983" y="17522"/>
                  </a:lnTo>
                  <a:lnTo>
                    <a:pt x="11870" y="17522"/>
                  </a:lnTo>
                  <a:lnTo>
                    <a:pt x="11870" y="17522"/>
                  </a:lnTo>
                  <a:lnTo>
                    <a:pt x="11643" y="17484"/>
                  </a:lnTo>
                  <a:lnTo>
                    <a:pt x="11416" y="17427"/>
                  </a:lnTo>
                  <a:lnTo>
                    <a:pt x="10981" y="17314"/>
                  </a:lnTo>
                  <a:lnTo>
                    <a:pt x="10981" y="17314"/>
                  </a:lnTo>
                  <a:lnTo>
                    <a:pt x="10622" y="17200"/>
                  </a:lnTo>
                  <a:lnTo>
                    <a:pt x="10471" y="17125"/>
                  </a:lnTo>
                  <a:lnTo>
                    <a:pt x="10320" y="17030"/>
                  </a:lnTo>
                  <a:lnTo>
                    <a:pt x="10320" y="17030"/>
                  </a:lnTo>
                  <a:lnTo>
                    <a:pt x="10225" y="16936"/>
                  </a:lnTo>
                  <a:lnTo>
                    <a:pt x="10150" y="16822"/>
                  </a:lnTo>
                  <a:lnTo>
                    <a:pt x="10112" y="16690"/>
                  </a:lnTo>
                  <a:lnTo>
                    <a:pt x="10112" y="16633"/>
                  </a:lnTo>
                  <a:lnTo>
                    <a:pt x="10112" y="16558"/>
                  </a:lnTo>
                  <a:lnTo>
                    <a:pt x="10112" y="16558"/>
                  </a:lnTo>
                  <a:lnTo>
                    <a:pt x="10187" y="16406"/>
                  </a:lnTo>
                  <a:lnTo>
                    <a:pt x="10301" y="16236"/>
                  </a:lnTo>
                  <a:lnTo>
                    <a:pt x="10509" y="15953"/>
                  </a:lnTo>
                  <a:lnTo>
                    <a:pt x="10509" y="15953"/>
                  </a:lnTo>
                  <a:lnTo>
                    <a:pt x="10754" y="15632"/>
                  </a:lnTo>
                  <a:lnTo>
                    <a:pt x="10887" y="15480"/>
                  </a:lnTo>
                  <a:lnTo>
                    <a:pt x="11019" y="15329"/>
                  </a:lnTo>
                  <a:lnTo>
                    <a:pt x="11019" y="15329"/>
                  </a:lnTo>
                  <a:lnTo>
                    <a:pt x="11000" y="15310"/>
                  </a:lnTo>
                  <a:lnTo>
                    <a:pt x="11019" y="15272"/>
                  </a:lnTo>
                  <a:lnTo>
                    <a:pt x="11038" y="15272"/>
                  </a:lnTo>
                  <a:lnTo>
                    <a:pt x="11076" y="15272"/>
                  </a:lnTo>
                  <a:lnTo>
                    <a:pt x="11076" y="15272"/>
                  </a:lnTo>
                  <a:lnTo>
                    <a:pt x="11114" y="15253"/>
                  </a:lnTo>
                  <a:lnTo>
                    <a:pt x="11132" y="15253"/>
                  </a:lnTo>
                  <a:lnTo>
                    <a:pt x="11151" y="15272"/>
                  </a:lnTo>
                  <a:lnTo>
                    <a:pt x="11151" y="15310"/>
                  </a:lnTo>
                  <a:lnTo>
                    <a:pt x="11151" y="15310"/>
                  </a:lnTo>
                  <a:lnTo>
                    <a:pt x="11321" y="15443"/>
                  </a:lnTo>
                  <a:lnTo>
                    <a:pt x="11492" y="15594"/>
                  </a:lnTo>
                  <a:lnTo>
                    <a:pt x="11643" y="15783"/>
                  </a:lnTo>
                  <a:lnTo>
                    <a:pt x="11775" y="15953"/>
                  </a:lnTo>
                  <a:lnTo>
                    <a:pt x="11775" y="15953"/>
                  </a:lnTo>
                  <a:lnTo>
                    <a:pt x="11945" y="16199"/>
                  </a:lnTo>
                  <a:lnTo>
                    <a:pt x="12059" y="16463"/>
                  </a:lnTo>
                  <a:lnTo>
                    <a:pt x="12115" y="16595"/>
                  </a:lnTo>
                  <a:lnTo>
                    <a:pt x="12134" y="16728"/>
                  </a:lnTo>
                  <a:lnTo>
                    <a:pt x="12172" y="16879"/>
                  </a:lnTo>
                  <a:lnTo>
                    <a:pt x="12172" y="17030"/>
                  </a:lnTo>
                  <a:lnTo>
                    <a:pt x="12172" y="17030"/>
                  </a:lnTo>
                  <a:close/>
                  <a:moveTo>
                    <a:pt x="23115" y="76"/>
                  </a:moveTo>
                  <a:lnTo>
                    <a:pt x="23115" y="76"/>
                  </a:lnTo>
                  <a:lnTo>
                    <a:pt x="23134" y="152"/>
                  </a:lnTo>
                  <a:lnTo>
                    <a:pt x="23153" y="228"/>
                  </a:lnTo>
                  <a:lnTo>
                    <a:pt x="23153" y="379"/>
                  </a:lnTo>
                  <a:lnTo>
                    <a:pt x="23096" y="700"/>
                  </a:lnTo>
                  <a:lnTo>
                    <a:pt x="23096" y="700"/>
                  </a:lnTo>
                  <a:lnTo>
                    <a:pt x="23059" y="908"/>
                  </a:lnTo>
                  <a:lnTo>
                    <a:pt x="22983" y="1097"/>
                  </a:lnTo>
                  <a:lnTo>
                    <a:pt x="22945" y="1192"/>
                  </a:lnTo>
                  <a:lnTo>
                    <a:pt x="22889" y="1267"/>
                  </a:lnTo>
                  <a:lnTo>
                    <a:pt x="22813" y="1362"/>
                  </a:lnTo>
                  <a:lnTo>
                    <a:pt x="22737" y="1418"/>
                  </a:lnTo>
                  <a:lnTo>
                    <a:pt x="22737" y="1418"/>
                  </a:lnTo>
                  <a:lnTo>
                    <a:pt x="22586" y="1532"/>
                  </a:lnTo>
                  <a:lnTo>
                    <a:pt x="22511" y="1551"/>
                  </a:lnTo>
                  <a:lnTo>
                    <a:pt x="22416" y="1570"/>
                  </a:lnTo>
                  <a:lnTo>
                    <a:pt x="22416" y="1570"/>
                  </a:lnTo>
                  <a:lnTo>
                    <a:pt x="22321" y="1551"/>
                  </a:lnTo>
                  <a:lnTo>
                    <a:pt x="22246" y="1494"/>
                  </a:lnTo>
                  <a:lnTo>
                    <a:pt x="22170" y="1437"/>
                  </a:lnTo>
                  <a:lnTo>
                    <a:pt x="22095" y="1362"/>
                  </a:lnTo>
                  <a:lnTo>
                    <a:pt x="22095" y="1362"/>
                  </a:lnTo>
                  <a:lnTo>
                    <a:pt x="22019" y="1267"/>
                  </a:lnTo>
                  <a:lnTo>
                    <a:pt x="21981" y="1154"/>
                  </a:lnTo>
                  <a:lnTo>
                    <a:pt x="22000" y="1021"/>
                  </a:lnTo>
                  <a:lnTo>
                    <a:pt x="22019" y="965"/>
                  </a:lnTo>
                  <a:lnTo>
                    <a:pt x="22038" y="908"/>
                  </a:lnTo>
                  <a:lnTo>
                    <a:pt x="22038" y="908"/>
                  </a:lnTo>
                  <a:lnTo>
                    <a:pt x="22151" y="757"/>
                  </a:lnTo>
                  <a:lnTo>
                    <a:pt x="22284" y="625"/>
                  </a:lnTo>
                  <a:lnTo>
                    <a:pt x="22567" y="379"/>
                  </a:lnTo>
                  <a:lnTo>
                    <a:pt x="22567" y="379"/>
                  </a:lnTo>
                  <a:lnTo>
                    <a:pt x="22756" y="209"/>
                  </a:lnTo>
                  <a:lnTo>
                    <a:pt x="22870" y="114"/>
                  </a:lnTo>
                  <a:lnTo>
                    <a:pt x="22983" y="57"/>
                  </a:lnTo>
                  <a:lnTo>
                    <a:pt x="22983" y="57"/>
                  </a:lnTo>
                  <a:lnTo>
                    <a:pt x="22983" y="20"/>
                  </a:lnTo>
                  <a:lnTo>
                    <a:pt x="23002" y="1"/>
                  </a:lnTo>
                  <a:lnTo>
                    <a:pt x="23059" y="20"/>
                  </a:lnTo>
                  <a:lnTo>
                    <a:pt x="23059" y="20"/>
                  </a:lnTo>
                  <a:lnTo>
                    <a:pt x="23096" y="20"/>
                  </a:lnTo>
                  <a:lnTo>
                    <a:pt x="23115" y="20"/>
                  </a:lnTo>
                  <a:lnTo>
                    <a:pt x="23134" y="39"/>
                  </a:lnTo>
                  <a:lnTo>
                    <a:pt x="23115" y="76"/>
                  </a:lnTo>
                  <a:lnTo>
                    <a:pt x="23115" y="76"/>
                  </a:lnTo>
                  <a:close/>
                  <a:moveTo>
                    <a:pt x="24968" y="6408"/>
                  </a:moveTo>
                  <a:lnTo>
                    <a:pt x="24968" y="6408"/>
                  </a:lnTo>
                  <a:lnTo>
                    <a:pt x="24968" y="6673"/>
                  </a:lnTo>
                  <a:lnTo>
                    <a:pt x="24949" y="6956"/>
                  </a:lnTo>
                  <a:lnTo>
                    <a:pt x="24873" y="7202"/>
                  </a:lnTo>
                  <a:lnTo>
                    <a:pt x="24797" y="7466"/>
                  </a:lnTo>
                  <a:lnTo>
                    <a:pt x="24797" y="7466"/>
                  </a:lnTo>
                  <a:lnTo>
                    <a:pt x="24703" y="7674"/>
                  </a:lnTo>
                  <a:lnTo>
                    <a:pt x="24590" y="7882"/>
                  </a:lnTo>
                  <a:lnTo>
                    <a:pt x="24438" y="8052"/>
                  </a:lnTo>
                  <a:lnTo>
                    <a:pt x="24363" y="8128"/>
                  </a:lnTo>
                  <a:lnTo>
                    <a:pt x="24268" y="8204"/>
                  </a:lnTo>
                  <a:lnTo>
                    <a:pt x="24268" y="8204"/>
                  </a:lnTo>
                  <a:lnTo>
                    <a:pt x="24155" y="8260"/>
                  </a:lnTo>
                  <a:lnTo>
                    <a:pt x="24041" y="8317"/>
                  </a:lnTo>
                  <a:lnTo>
                    <a:pt x="23815" y="8393"/>
                  </a:lnTo>
                  <a:lnTo>
                    <a:pt x="23815" y="8393"/>
                  </a:lnTo>
                  <a:lnTo>
                    <a:pt x="23607" y="8468"/>
                  </a:lnTo>
                  <a:lnTo>
                    <a:pt x="23380" y="8525"/>
                  </a:lnTo>
                  <a:lnTo>
                    <a:pt x="23172" y="8544"/>
                  </a:lnTo>
                  <a:lnTo>
                    <a:pt x="22945" y="8563"/>
                  </a:lnTo>
                  <a:lnTo>
                    <a:pt x="22945" y="8563"/>
                  </a:lnTo>
                  <a:lnTo>
                    <a:pt x="22794" y="8544"/>
                  </a:lnTo>
                  <a:lnTo>
                    <a:pt x="22624" y="8525"/>
                  </a:lnTo>
                  <a:lnTo>
                    <a:pt x="22548" y="8487"/>
                  </a:lnTo>
                  <a:lnTo>
                    <a:pt x="22492" y="8430"/>
                  </a:lnTo>
                  <a:lnTo>
                    <a:pt x="22435" y="8374"/>
                  </a:lnTo>
                  <a:lnTo>
                    <a:pt x="22397" y="8317"/>
                  </a:lnTo>
                  <a:lnTo>
                    <a:pt x="22397" y="8317"/>
                  </a:lnTo>
                  <a:lnTo>
                    <a:pt x="22321" y="8128"/>
                  </a:lnTo>
                  <a:lnTo>
                    <a:pt x="22265" y="7939"/>
                  </a:lnTo>
                  <a:lnTo>
                    <a:pt x="22189" y="7561"/>
                  </a:lnTo>
                  <a:lnTo>
                    <a:pt x="22189" y="7561"/>
                  </a:lnTo>
                  <a:lnTo>
                    <a:pt x="22114" y="7277"/>
                  </a:lnTo>
                  <a:lnTo>
                    <a:pt x="22076" y="7107"/>
                  </a:lnTo>
                  <a:lnTo>
                    <a:pt x="22057" y="6956"/>
                  </a:lnTo>
                  <a:lnTo>
                    <a:pt x="22057" y="6805"/>
                  </a:lnTo>
                  <a:lnTo>
                    <a:pt x="22095" y="6654"/>
                  </a:lnTo>
                  <a:lnTo>
                    <a:pt x="22114" y="6597"/>
                  </a:lnTo>
                  <a:lnTo>
                    <a:pt x="22170" y="6521"/>
                  </a:lnTo>
                  <a:lnTo>
                    <a:pt x="22227" y="6465"/>
                  </a:lnTo>
                  <a:lnTo>
                    <a:pt x="22284" y="6427"/>
                  </a:lnTo>
                  <a:lnTo>
                    <a:pt x="22284" y="6427"/>
                  </a:lnTo>
                  <a:lnTo>
                    <a:pt x="22435" y="6351"/>
                  </a:lnTo>
                  <a:lnTo>
                    <a:pt x="22586" y="6276"/>
                  </a:lnTo>
                  <a:lnTo>
                    <a:pt x="22907" y="6162"/>
                  </a:lnTo>
                  <a:lnTo>
                    <a:pt x="23229" y="6068"/>
                  </a:lnTo>
                  <a:lnTo>
                    <a:pt x="23550" y="5954"/>
                  </a:lnTo>
                  <a:lnTo>
                    <a:pt x="23550" y="5954"/>
                  </a:lnTo>
                  <a:lnTo>
                    <a:pt x="23834" y="5860"/>
                  </a:lnTo>
                  <a:lnTo>
                    <a:pt x="24117" y="5728"/>
                  </a:lnTo>
                  <a:lnTo>
                    <a:pt x="24382" y="5614"/>
                  </a:lnTo>
                  <a:lnTo>
                    <a:pt x="24665" y="5501"/>
                  </a:lnTo>
                  <a:lnTo>
                    <a:pt x="24665" y="5501"/>
                  </a:lnTo>
                  <a:lnTo>
                    <a:pt x="24627" y="5501"/>
                  </a:lnTo>
                  <a:lnTo>
                    <a:pt x="24627" y="5501"/>
                  </a:lnTo>
                  <a:lnTo>
                    <a:pt x="24608" y="5482"/>
                  </a:lnTo>
                  <a:lnTo>
                    <a:pt x="24608" y="5444"/>
                  </a:lnTo>
                  <a:lnTo>
                    <a:pt x="24608" y="5425"/>
                  </a:lnTo>
                  <a:lnTo>
                    <a:pt x="24646" y="5425"/>
                  </a:lnTo>
                  <a:lnTo>
                    <a:pt x="24646" y="5425"/>
                  </a:lnTo>
                  <a:lnTo>
                    <a:pt x="24703" y="5425"/>
                  </a:lnTo>
                  <a:lnTo>
                    <a:pt x="24741" y="5463"/>
                  </a:lnTo>
                  <a:lnTo>
                    <a:pt x="24779" y="5501"/>
                  </a:lnTo>
                  <a:lnTo>
                    <a:pt x="24816" y="5539"/>
                  </a:lnTo>
                  <a:lnTo>
                    <a:pt x="24854" y="5652"/>
                  </a:lnTo>
                  <a:lnTo>
                    <a:pt x="24892" y="5765"/>
                  </a:lnTo>
                  <a:lnTo>
                    <a:pt x="24892" y="5765"/>
                  </a:lnTo>
                  <a:lnTo>
                    <a:pt x="24930" y="6087"/>
                  </a:lnTo>
                  <a:lnTo>
                    <a:pt x="24968" y="6408"/>
                  </a:lnTo>
                  <a:lnTo>
                    <a:pt x="24968" y="6408"/>
                  </a:lnTo>
                  <a:close/>
                  <a:moveTo>
                    <a:pt x="32282" y="15027"/>
                  </a:moveTo>
                  <a:lnTo>
                    <a:pt x="32282" y="15027"/>
                  </a:lnTo>
                  <a:lnTo>
                    <a:pt x="32301" y="15235"/>
                  </a:lnTo>
                  <a:lnTo>
                    <a:pt x="32301" y="15443"/>
                  </a:lnTo>
                  <a:lnTo>
                    <a:pt x="32282" y="15669"/>
                  </a:lnTo>
                  <a:lnTo>
                    <a:pt x="32244" y="15877"/>
                  </a:lnTo>
                  <a:lnTo>
                    <a:pt x="32244" y="15877"/>
                  </a:lnTo>
                  <a:lnTo>
                    <a:pt x="32150" y="16236"/>
                  </a:lnTo>
                  <a:lnTo>
                    <a:pt x="32055" y="16595"/>
                  </a:lnTo>
                  <a:lnTo>
                    <a:pt x="31961" y="16955"/>
                  </a:lnTo>
                  <a:lnTo>
                    <a:pt x="31904" y="17144"/>
                  </a:lnTo>
                  <a:lnTo>
                    <a:pt x="31847" y="17314"/>
                  </a:lnTo>
                  <a:lnTo>
                    <a:pt x="31847" y="17314"/>
                  </a:lnTo>
                  <a:lnTo>
                    <a:pt x="31753" y="17446"/>
                  </a:lnTo>
                  <a:lnTo>
                    <a:pt x="31658" y="17597"/>
                  </a:lnTo>
                  <a:lnTo>
                    <a:pt x="31450" y="17843"/>
                  </a:lnTo>
                  <a:lnTo>
                    <a:pt x="31450" y="17843"/>
                  </a:lnTo>
                  <a:lnTo>
                    <a:pt x="31280" y="18013"/>
                  </a:lnTo>
                  <a:lnTo>
                    <a:pt x="31110" y="18183"/>
                  </a:lnTo>
                  <a:lnTo>
                    <a:pt x="31016" y="18240"/>
                  </a:lnTo>
                  <a:lnTo>
                    <a:pt x="30902" y="18296"/>
                  </a:lnTo>
                  <a:lnTo>
                    <a:pt x="30789" y="18315"/>
                  </a:lnTo>
                  <a:lnTo>
                    <a:pt x="30676" y="18315"/>
                  </a:lnTo>
                  <a:lnTo>
                    <a:pt x="30676" y="18315"/>
                  </a:lnTo>
                  <a:lnTo>
                    <a:pt x="30487" y="18278"/>
                  </a:lnTo>
                  <a:lnTo>
                    <a:pt x="30316" y="18221"/>
                  </a:lnTo>
                  <a:lnTo>
                    <a:pt x="30127" y="18164"/>
                  </a:lnTo>
                  <a:lnTo>
                    <a:pt x="29957" y="18089"/>
                  </a:lnTo>
                  <a:lnTo>
                    <a:pt x="29787" y="17994"/>
                  </a:lnTo>
                  <a:lnTo>
                    <a:pt x="29617" y="17900"/>
                  </a:lnTo>
                  <a:lnTo>
                    <a:pt x="29485" y="17786"/>
                  </a:lnTo>
                  <a:lnTo>
                    <a:pt x="29334" y="17654"/>
                  </a:lnTo>
                  <a:lnTo>
                    <a:pt x="29334" y="17654"/>
                  </a:lnTo>
                  <a:lnTo>
                    <a:pt x="29258" y="17540"/>
                  </a:lnTo>
                  <a:lnTo>
                    <a:pt x="29182" y="17389"/>
                  </a:lnTo>
                  <a:lnTo>
                    <a:pt x="29145" y="17257"/>
                  </a:lnTo>
                  <a:lnTo>
                    <a:pt x="29126" y="17106"/>
                  </a:lnTo>
                  <a:lnTo>
                    <a:pt x="29107" y="16784"/>
                  </a:lnTo>
                  <a:lnTo>
                    <a:pt x="29088" y="16482"/>
                  </a:lnTo>
                  <a:lnTo>
                    <a:pt x="29088" y="16482"/>
                  </a:lnTo>
                  <a:lnTo>
                    <a:pt x="29088" y="15821"/>
                  </a:lnTo>
                  <a:lnTo>
                    <a:pt x="29069" y="15140"/>
                  </a:lnTo>
                  <a:lnTo>
                    <a:pt x="29069" y="15140"/>
                  </a:lnTo>
                  <a:lnTo>
                    <a:pt x="29088" y="14403"/>
                  </a:lnTo>
                  <a:lnTo>
                    <a:pt x="29088" y="14044"/>
                  </a:lnTo>
                  <a:lnTo>
                    <a:pt x="29126" y="13685"/>
                  </a:lnTo>
                  <a:lnTo>
                    <a:pt x="29126" y="13685"/>
                  </a:lnTo>
                  <a:lnTo>
                    <a:pt x="29088" y="13723"/>
                  </a:lnTo>
                  <a:lnTo>
                    <a:pt x="29069" y="13741"/>
                  </a:lnTo>
                  <a:lnTo>
                    <a:pt x="29031" y="13741"/>
                  </a:lnTo>
                  <a:lnTo>
                    <a:pt x="29031" y="13741"/>
                  </a:lnTo>
                  <a:lnTo>
                    <a:pt x="29031" y="13704"/>
                  </a:lnTo>
                  <a:lnTo>
                    <a:pt x="29031" y="13685"/>
                  </a:lnTo>
                  <a:lnTo>
                    <a:pt x="29031" y="13685"/>
                  </a:lnTo>
                  <a:lnTo>
                    <a:pt x="29088" y="13628"/>
                  </a:lnTo>
                  <a:lnTo>
                    <a:pt x="29145" y="13590"/>
                  </a:lnTo>
                  <a:lnTo>
                    <a:pt x="29145" y="13590"/>
                  </a:lnTo>
                  <a:lnTo>
                    <a:pt x="29163" y="13571"/>
                  </a:lnTo>
                  <a:lnTo>
                    <a:pt x="29182" y="13552"/>
                  </a:lnTo>
                  <a:lnTo>
                    <a:pt x="29201" y="13552"/>
                  </a:lnTo>
                  <a:lnTo>
                    <a:pt x="29220" y="13571"/>
                  </a:lnTo>
                  <a:lnTo>
                    <a:pt x="29220" y="13571"/>
                  </a:lnTo>
                  <a:lnTo>
                    <a:pt x="29352" y="13571"/>
                  </a:lnTo>
                  <a:lnTo>
                    <a:pt x="29485" y="13628"/>
                  </a:lnTo>
                  <a:lnTo>
                    <a:pt x="29598" y="13704"/>
                  </a:lnTo>
                  <a:lnTo>
                    <a:pt x="29712" y="13798"/>
                  </a:lnTo>
                  <a:lnTo>
                    <a:pt x="29919" y="14006"/>
                  </a:lnTo>
                  <a:lnTo>
                    <a:pt x="30014" y="14101"/>
                  </a:lnTo>
                  <a:lnTo>
                    <a:pt x="30127" y="14195"/>
                  </a:lnTo>
                  <a:lnTo>
                    <a:pt x="30127" y="14195"/>
                  </a:lnTo>
                  <a:lnTo>
                    <a:pt x="30354" y="14365"/>
                  </a:lnTo>
                  <a:lnTo>
                    <a:pt x="30543" y="14479"/>
                  </a:lnTo>
                  <a:lnTo>
                    <a:pt x="30713" y="14554"/>
                  </a:lnTo>
                  <a:lnTo>
                    <a:pt x="30865" y="14573"/>
                  </a:lnTo>
                  <a:lnTo>
                    <a:pt x="31035" y="14573"/>
                  </a:lnTo>
                  <a:lnTo>
                    <a:pt x="31205" y="14554"/>
                  </a:lnTo>
                  <a:lnTo>
                    <a:pt x="31413" y="14535"/>
                  </a:lnTo>
                  <a:lnTo>
                    <a:pt x="31677" y="14554"/>
                  </a:lnTo>
                  <a:lnTo>
                    <a:pt x="31677" y="14554"/>
                  </a:lnTo>
                  <a:lnTo>
                    <a:pt x="31791" y="14573"/>
                  </a:lnTo>
                  <a:lnTo>
                    <a:pt x="31885" y="14592"/>
                  </a:lnTo>
                  <a:lnTo>
                    <a:pt x="31999" y="14630"/>
                  </a:lnTo>
                  <a:lnTo>
                    <a:pt x="32074" y="14668"/>
                  </a:lnTo>
                  <a:lnTo>
                    <a:pt x="32150" y="14743"/>
                  </a:lnTo>
                  <a:lnTo>
                    <a:pt x="32225" y="14819"/>
                  </a:lnTo>
                  <a:lnTo>
                    <a:pt x="32263" y="14913"/>
                  </a:lnTo>
                  <a:lnTo>
                    <a:pt x="32282" y="15027"/>
                  </a:lnTo>
                  <a:lnTo>
                    <a:pt x="32282" y="1502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5" name="Google Shape;865;p34"/>
            <p:cNvSpPr/>
            <p:nvPr/>
          </p:nvSpPr>
          <p:spPr>
            <a:xfrm>
              <a:off x="3053975" y="3793775"/>
              <a:ext cx="1266825" cy="1613175"/>
            </a:xfrm>
            <a:custGeom>
              <a:avLst/>
              <a:gdLst/>
              <a:ahLst/>
              <a:cxnLst/>
              <a:rect l="l" t="t" r="r" b="b"/>
              <a:pathLst>
                <a:path w="50673" h="64527" extrusionOk="0">
                  <a:moveTo>
                    <a:pt x="35552" y="52619"/>
                  </a:moveTo>
                  <a:lnTo>
                    <a:pt x="35552" y="52619"/>
                  </a:lnTo>
                  <a:lnTo>
                    <a:pt x="35552" y="52733"/>
                  </a:lnTo>
                  <a:lnTo>
                    <a:pt x="35533" y="52846"/>
                  </a:lnTo>
                  <a:lnTo>
                    <a:pt x="35514" y="52960"/>
                  </a:lnTo>
                  <a:lnTo>
                    <a:pt x="35495" y="53073"/>
                  </a:lnTo>
                  <a:lnTo>
                    <a:pt x="35439" y="53186"/>
                  </a:lnTo>
                  <a:lnTo>
                    <a:pt x="35382" y="53281"/>
                  </a:lnTo>
                  <a:lnTo>
                    <a:pt x="35306" y="53357"/>
                  </a:lnTo>
                  <a:lnTo>
                    <a:pt x="35231" y="53451"/>
                  </a:lnTo>
                  <a:lnTo>
                    <a:pt x="35231" y="53451"/>
                  </a:lnTo>
                  <a:lnTo>
                    <a:pt x="35117" y="53527"/>
                  </a:lnTo>
                  <a:lnTo>
                    <a:pt x="34985" y="53564"/>
                  </a:lnTo>
                  <a:lnTo>
                    <a:pt x="34853" y="53583"/>
                  </a:lnTo>
                  <a:lnTo>
                    <a:pt x="34720" y="53564"/>
                  </a:lnTo>
                  <a:lnTo>
                    <a:pt x="34720" y="53564"/>
                  </a:lnTo>
                  <a:lnTo>
                    <a:pt x="34569" y="53546"/>
                  </a:lnTo>
                  <a:lnTo>
                    <a:pt x="34437" y="53508"/>
                  </a:lnTo>
                  <a:lnTo>
                    <a:pt x="34324" y="53432"/>
                  </a:lnTo>
                  <a:lnTo>
                    <a:pt x="34229" y="53338"/>
                  </a:lnTo>
                  <a:lnTo>
                    <a:pt x="34153" y="53224"/>
                  </a:lnTo>
                  <a:lnTo>
                    <a:pt x="34116" y="53092"/>
                  </a:lnTo>
                  <a:lnTo>
                    <a:pt x="34078" y="52960"/>
                  </a:lnTo>
                  <a:lnTo>
                    <a:pt x="34059" y="52808"/>
                  </a:lnTo>
                  <a:lnTo>
                    <a:pt x="34059" y="52808"/>
                  </a:lnTo>
                  <a:lnTo>
                    <a:pt x="34021" y="52790"/>
                  </a:lnTo>
                  <a:lnTo>
                    <a:pt x="34002" y="52752"/>
                  </a:lnTo>
                  <a:lnTo>
                    <a:pt x="33983" y="52638"/>
                  </a:lnTo>
                  <a:lnTo>
                    <a:pt x="33983" y="52449"/>
                  </a:lnTo>
                  <a:lnTo>
                    <a:pt x="33983" y="52449"/>
                  </a:lnTo>
                  <a:lnTo>
                    <a:pt x="34002" y="52241"/>
                  </a:lnTo>
                  <a:lnTo>
                    <a:pt x="34021" y="52033"/>
                  </a:lnTo>
                  <a:lnTo>
                    <a:pt x="34078" y="51844"/>
                  </a:lnTo>
                  <a:lnTo>
                    <a:pt x="34153" y="51655"/>
                  </a:lnTo>
                  <a:lnTo>
                    <a:pt x="34153" y="51655"/>
                  </a:lnTo>
                  <a:lnTo>
                    <a:pt x="34229" y="51580"/>
                  </a:lnTo>
                  <a:lnTo>
                    <a:pt x="34286" y="51504"/>
                  </a:lnTo>
                  <a:lnTo>
                    <a:pt x="34361" y="51466"/>
                  </a:lnTo>
                  <a:lnTo>
                    <a:pt x="34437" y="51410"/>
                  </a:lnTo>
                  <a:lnTo>
                    <a:pt x="34531" y="51391"/>
                  </a:lnTo>
                  <a:lnTo>
                    <a:pt x="34626" y="51372"/>
                  </a:lnTo>
                  <a:lnTo>
                    <a:pt x="34815" y="51391"/>
                  </a:lnTo>
                  <a:lnTo>
                    <a:pt x="34985" y="51429"/>
                  </a:lnTo>
                  <a:lnTo>
                    <a:pt x="35155" y="51523"/>
                  </a:lnTo>
                  <a:lnTo>
                    <a:pt x="35306" y="51637"/>
                  </a:lnTo>
                  <a:lnTo>
                    <a:pt x="35363" y="51712"/>
                  </a:lnTo>
                  <a:lnTo>
                    <a:pt x="35420" y="51788"/>
                  </a:lnTo>
                  <a:lnTo>
                    <a:pt x="35420" y="51788"/>
                  </a:lnTo>
                  <a:lnTo>
                    <a:pt x="35458" y="51882"/>
                  </a:lnTo>
                  <a:lnTo>
                    <a:pt x="35495" y="51977"/>
                  </a:lnTo>
                  <a:lnTo>
                    <a:pt x="35533" y="52204"/>
                  </a:lnTo>
                  <a:lnTo>
                    <a:pt x="35552" y="52619"/>
                  </a:lnTo>
                  <a:lnTo>
                    <a:pt x="35552" y="52619"/>
                  </a:lnTo>
                  <a:close/>
                  <a:moveTo>
                    <a:pt x="50446" y="16841"/>
                  </a:moveTo>
                  <a:lnTo>
                    <a:pt x="50446" y="16841"/>
                  </a:lnTo>
                  <a:lnTo>
                    <a:pt x="50540" y="16916"/>
                  </a:lnTo>
                  <a:lnTo>
                    <a:pt x="50597" y="17011"/>
                  </a:lnTo>
                  <a:lnTo>
                    <a:pt x="50654" y="17124"/>
                  </a:lnTo>
                  <a:lnTo>
                    <a:pt x="50672" y="17238"/>
                  </a:lnTo>
                  <a:lnTo>
                    <a:pt x="50672" y="17370"/>
                  </a:lnTo>
                  <a:lnTo>
                    <a:pt x="50654" y="17483"/>
                  </a:lnTo>
                  <a:lnTo>
                    <a:pt x="50616" y="17616"/>
                  </a:lnTo>
                  <a:lnTo>
                    <a:pt x="50559" y="17748"/>
                  </a:lnTo>
                  <a:lnTo>
                    <a:pt x="50502" y="17880"/>
                  </a:lnTo>
                  <a:lnTo>
                    <a:pt x="50427" y="17994"/>
                  </a:lnTo>
                  <a:lnTo>
                    <a:pt x="50351" y="18107"/>
                  </a:lnTo>
                  <a:lnTo>
                    <a:pt x="50257" y="18202"/>
                  </a:lnTo>
                  <a:lnTo>
                    <a:pt x="50143" y="18277"/>
                  </a:lnTo>
                  <a:lnTo>
                    <a:pt x="50049" y="18334"/>
                  </a:lnTo>
                  <a:lnTo>
                    <a:pt x="49935" y="18372"/>
                  </a:lnTo>
                  <a:lnTo>
                    <a:pt x="49822" y="18391"/>
                  </a:lnTo>
                  <a:lnTo>
                    <a:pt x="49822" y="18391"/>
                  </a:lnTo>
                  <a:lnTo>
                    <a:pt x="49746" y="18372"/>
                  </a:lnTo>
                  <a:lnTo>
                    <a:pt x="49690" y="18334"/>
                  </a:lnTo>
                  <a:lnTo>
                    <a:pt x="49633" y="18277"/>
                  </a:lnTo>
                  <a:lnTo>
                    <a:pt x="49595" y="18220"/>
                  </a:lnTo>
                  <a:lnTo>
                    <a:pt x="49519" y="18069"/>
                  </a:lnTo>
                  <a:lnTo>
                    <a:pt x="49463" y="17918"/>
                  </a:lnTo>
                  <a:lnTo>
                    <a:pt x="49463" y="17918"/>
                  </a:lnTo>
                  <a:lnTo>
                    <a:pt x="49444" y="17805"/>
                  </a:lnTo>
                  <a:lnTo>
                    <a:pt x="49406" y="17672"/>
                  </a:lnTo>
                  <a:lnTo>
                    <a:pt x="49406" y="17540"/>
                  </a:lnTo>
                  <a:lnTo>
                    <a:pt x="49406" y="17408"/>
                  </a:lnTo>
                  <a:lnTo>
                    <a:pt x="49425" y="17294"/>
                  </a:lnTo>
                  <a:lnTo>
                    <a:pt x="49482" y="17181"/>
                  </a:lnTo>
                  <a:lnTo>
                    <a:pt x="49557" y="17068"/>
                  </a:lnTo>
                  <a:lnTo>
                    <a:pt x="49671" y="16992"/>
                  </a:lnTo>
                  <a:lnTo>
                    <a:pt x="49671" y="16992"/>
                  </a:lnTo>
                  <a:lnTo>
                    <a:pt x="49841" y="16879"/>
                  </a:lnTo>
                  <a:lnTo>
                    <a:pt x="49954" y="16841"/>
                  </a:lnTo>
                  <a:lnTo>
                    <a:pt x="50011" y="16822"/>
                  </a:lnTo>
                  <a:lnTo>
                    <a:pt x="50049" y="16822"/>
                  </a:lnTo>
                  <a:lnTo>
                    <a:pt x="50049" y="16822"/>
                  </a:lnTo>
                  <a:lnTo>
                    <a:pt x="50162" y="16803"/>
                  </a:lnTo>
                  <a:lnTo>
                    <a:pt x="50162" y="16803"/>
                  </a:lnTo>
                  <a:lnTo>
                    <a:pt x="50162" y="16803"/>
                  </a:lnTo>
                  <a:lnTo>
                    <a:pt x="50162" y="16803"/>
                  </a:lnTo>
                  <a:lnTo>
                    <a:pt x="50200" y="16784"/>
                  </a:lnTo>
                  <a:lnTo>
                    <a:pt x="50200" y="16784"/>
                  </a:lnTo>
                  <a:lnTo>
                    <a:pt x="50313" y="16803"/>
                  </a:lnTo>
                  <a:lnTo>
                    <a:pt x="50446" y="16841"/>
                  </a:lnTo>
                  <a:lnTo>
                    <a:pt x="50446" y="16841"/>
                  </a:lnTo>
                  <a:close/>
                  <a:moveTo>
                    <a:pt x="48367" y="21131"/>
                  </a:moveTo>
                  <a:lnTo>
                    <a:pt x="48367" y="21131"/>
                  </a:lnTo>
                  <a:lnTo>
                    <a:pt x="48385" y="21301"/>
                  </a:lnTo>
                  <a:lnTo>
                    <a:pt x="48385" y="21471"/>
                  </a:lnTo>
                  <a:lnTo>
                    <a:pt x="48348" y="21793"/>
                  </a:lnTo>
                  <a:lnTo>
                    <a:pt x="48348" y="21793"/>
                  </a:lnTo>
                  <a:lnTo>
                    <a:pt x="48272" y="22303"/>
                  </a:lnTo>
                  <a:lnTo>
                    <a:pt x="48215" y="22549"/>
                  </a:lnTo>
                  <a:lnTo>
                    <a:pt x="48159" y="22794"/>
                  </a:lnTo>
                  <a:lnTo>
                    <a:pt x="48159" y="22794"/>
                  </a:lnTo>
                  <a:lnTo>
                    <a:pt x="48102" y="22965"/>
                  </a:lnTo>
                  <a:lnTo>
                    <a:pt x="48026" y="23135"/>
                  </a:lnTo>
                  <a:lnTo>
                    <a:pt x="47951" y="23286"/>
                  </a:lnTo>
                  <a:lnTo>
                    <a:pt x="47856" y="23437"/>
                  </a:lnTo>
                  <a:lnTo>
                    <a:pt x="47743" y="23588"/>
                  </a:lnTo>
                  <a:lnTo>
                    <a:pt x="47611" y="23702"/>
                  </a:lnTo>
                  <a:lnTo>
                    <a:pt x="47478" y="23815"/>
                  </a:lnTo>
                  <a:lnTo>
                    <a:pt x="47308" y="23891"/>
                  </a:lnTo>
                  <a:lnTo>
                    <a:pt x="47308" y="23891"/>
                  </a:lnTo>
                  <a:lnTo>
                    <a:pt x="47157" y="23928"/>
                  </a:lnTo>
                  <a:lnTo>
                    <a:pt x="47006" y="23947"/>
                  </a:lnTo>
                  <a:lnTo>
                    <a:pt x="46684" y="23947"/>
                  </a:lnTo>
                  <a:lnTo>
                    <a:pt x="46684" y="23947"/>
                  </a:lnTo>
                  <a:lnTo>
                    <a:pt x="46514" y="23947"/>
                  </a:lnTo>
                  <a:lnTo>
                    <a:pt x="46344" y="23928"/>
                  </a:lnTo>
                  <a:lnTo>
                    <a:pt x="46193" y="23891"/>
                  </a:lnTo>
                  <a:lnTo>
                    <a:pt x="46061" y="23834"/>
                  </a:lnTo>
                  <a:lnTo>
                    <a:pt x="45928" y="23758"/>
                  </a:lnTo>
                  <a:lnTo>
                    <a:pt x="45796" y="23664"/>
                  </a:lnTo>
                  <a:lnTo>
                    <a:pt x="45664" y="23569"/>
                  </a:lnTo>
                  <a:lnTo>
                    <a:pt x="45550" y="23437"/>
                  </a:lnTo>
                  <a:lnTo>
                    <a:pt x="45550" y="23437"/>
                  </a:lnTo>
                  <a:lnTo>
                    <a:pt x="45267" y="23154"/>
                  </a:lnTo>
                  <a:lnTo>
                    <a:pt x="45135" y="23002"/>
                  </a:lnTo>
                  <a:lnTo>
                    <a:pt x="45040" y="22832"/>
                  </a:lnTo>
                  <a:lnTo>
                    <a:pt x="45040" y="22832"/>
                  </a:lnTo>
                  <a:lnTo>
                    <a:pt x="44946" y="22681"/>
                  </a:lnTo>
                  <a:lnTo>
                    <a:pt x="44908" y="22511"/>
                  </a:lnTo>
                  <a:lnTo>
                    <a:pt x="44889" y="22322"/>
                  </a:lnTo>
                  <a:lnTo>
                    <a:pt x="44889" y="22152"/>
                  </a:lnTo>
                  <a:lnTo>
                    <a:pt x="44889" y="21982"/>
                  </a:lnTo>
                  <a:lnTo>
                    <a:pt x="44927" y="21793"/>
                  </a:lnTo>
                  <a:lnTo>
                    <a:pt x="44983" y="21434"/>
                  </a:lnTo>
                  <a:lnTo>
                    <a:pt x="44983" y="21434"/>
                  </a:lnTo>
                  <a:lnTo>
                    <a:pt x="45021" y="21320"/>
                  </a:lnTo>
                  <a:lnTo>
                    <a:pt x="45097" y="21226"/>
                  </a:lnTo>
                  <a:lnTo>
                    <a:pt x="45210" y="21112"/>
                  </a:lnTo>
                  <a:lnTo>
                    <a:pt x="45342" y="21018"/>
                  </a:lnTo>
                  <a:lnTo>
                    <a:pt x="45607" y="20848"/>
                  </a:lnTo>
                  <a:lnTo>
                    <a:pt x="45834" y="20696"/>
                  </a:lnTo>
                  <a:lnTo>
                    <a:pt x="45834" y="20696"/>
                  </a:lnTo>
                  <a:lnTo>
                    <a:pt x="46117" y="20507"/>
                  </a:lnTo>
                  <a:lnTo>
                    <a:pt x="46401" y="20337"/>
                  </a:lnTo>
                  <a:lnTo>
                    <a:pt x="46401" y="20337"/>
                  </a:lnTo>
                  <a:lnTo>
                    <a:pt x="46439" y="20318"/>
                  </a:lnTo>
                  <a:lnTo>
                    <a:pt x="46477" y="20318"/>
                  </a:lnTo>
                  <a:lnTo>
                    <a:pt x="46495" y="20337"/>
                  </a:lnTo>
                  <a:lnTo>
                    <a:pt x="46495" y="20337"/>
                  </a:lnTo>
                  <a:lnTo>
                    <a:pt x="46477" y="20318"/>
                  </a:lnTo>
                  <a:lnTo>
                    <a:pt x="46477" y="20300"/>
                  </a:lnTo>
                  <a:lnTo>
                    <a:pt x="46495" y="20281"/>
                  </a:lnTo>
                  <a:lnTo>
                    <a:pt x="46514" y="20281"/>
                  </a:lnTo>
                  <a:lnTo>
                    <a:pt x="46514" y="20281"/>
                  </a:lnTo>
                  <a:lnTo>
                    <a:pt x="47195" y="20337"/>
                  </a:lnTo>
                  <a:lnTo>
                    <a:pt x="47195" y="20337"/>
                  </a:lnTo>
                  <a:lnTo>
                    <a:pt x="47422" y="20375"/>
                  </a:lnTo>
                  <a:lnTo>
                    <a:pt x="47648" y="20432"/>
                  </a:lnTo>
                  <a:lnTo>
                    <a:pt x="47875" y="20507"/>
                  </a:lnTo>
                  <a:lnTo>
                    <a:pt x="48083" y="20602"/>
                  </a:lnTo>
                  <a:lnTo>
                    <a:pt x="48083" y="20602"/>
                  </a:lnTo>
                  <a:lnTo>
                    <a:pt x="48140" y="20659"/>
                  </a:lnTo>
                  <a:lnTo>
                    <a:pt x="48196" y="20715"/>
                  </a:lnTo>
                  <a:lnTo>
                    <a:pt x="48291" y="20829"/>
                  </a:lnTo>
                  <a:lnTo>
                    <a:pt x="48348" y="20980"/>
                  </a:lnTo>
                  <a:lnTo>
                    <a:pt x="48367" y="21131"/>
                  </a:lnTo>
                  <a:lnTo>
                    <a:pt x="48367" y="21131"/>
                  </a:lnTo>
                  <a:close/>
                  <a:moveTo>
                    <a:pt x="42999" y="13061"/>
                  </a:moveTo>
                  <a:lnTo>
                    <a:pt x="42999" y="13061"/>
                  </a:lnTo>
                  <a:lnTo>
                    <a:pt x="42980" y="12947"/>
                  </a:lnTo>
                  <a:lnTo>
                    <a:pt x="42961" y="12834"/>
                  </a:lnTo>
                  <a:lnTo>
                    <a:pt x="42942" y="12702"/>
                  </a:lnTo>
                  <a:lnTo>
                    <a:pt x="42961" y="12588"/>
                  </a:lnTo>
                  <a:lnTo>
                    <a:pt x="42980" y="12456"/>
                  </a:lnTo>
                  <a:lnTo>
                    <a:pt x="43018" y="12361"/>
                  </a:lnTo>
                  <a:lnTo>
                    <a:pt x="43074" y="12248"/>
                  </a:lnTo>
                  <a:lnTo>
                    <a:pt x="43169" y="12172"/>
                  </a:lnTo>
                  <a:lnTo>
                    <a:pt x="43169" y="12172"/>
                  </a:lnTo>
                  <a:lnTo>
                    <a:pt x="43263" y="12078"/>
                  </a:lnTo>
                  <a:lnTo>
                    <a:pt x="43396" y="12002"/>
                  </a:lnTo>
                  <a:lnTo>
                    <a:pt x="43641" y="11870"/>
                  </a:lnTo>
                  <a:lnTo>
                    <a:pt x="43906" y="11756"/>
                  </a:lnTo>
                  <a:lnTo>
                    <a:pt x="44171" y="11681"/>
                  </a:lnTo>
                  <a:lnTo>
                    <a:pt x="44171" y="11681"/>
                  </a:lnTo>
                  <a:lnTo>
                    <a:pt x="44586" y="11586"/>
                  </a:lnTo>
                  <a:lnTo>
                    <a:pt x="44794" y="11530"/>
                  </a:lnTo>
                  <a:lnTo>
                    <a:pt x="45002" y="11492"/>
                  </a:lnTo>
                  <a:lnTo>
                    <a:pt x="45002" y="11492"/>
                  </a:lnTo>
                  <a:lnTo>
                    <a:pt x="45116" y="11473"/>
                  </a:lnTo>
                  <a:lnTo>
                    <a:pt x="45116" y="11473"/>
                  </a:lnTo>
                  <a:lnTo>
                    <a:pt x="45116" y="11530"/>
                  </a:lnTo>
                  <a:lnTo>
                    <a:pt x="45116" y="11530"/>
                  </a:lnTo>
                  <a:lnTo>
                    <a:pt x="45116" y="11530"/>
                  </a:lnTo>
                  <a:lnTo>
                    <a:pt x="45116" y="11530"/>
                  </a:lnTo>
                  <a:lnTo>
                    <a:pt x="45097" y="11946"/>
                  </a:lnTo>
                  <a:lnTo>
                    <a:pt x="45097" y="12172"/>
                  </a:lnTo>
                  <a:lnTo>
                    <a:pt x="45059" y="12380"/>
                  </a:lnTo>
                  <a:lnTo>
                    <a:pt x="45021" y="12588"/>
                  </a:lnTo>
                  <a:lnTo>
                    <a:pt x="44946" y="12796"/>
                  </a:lnTo>
                  <a:lnTo>
                    <a:pt x="44851" y="12985"/>
                  </a:lnTo>
                  <a:lnTo>
                    <a:pt x="44738" y="13155"/>
                  </a:lnTo>
                  <a:lnTo>
                    <a:pt x="44738" y="13155"/>
                  </a:lnTo>
                  <a:lnTo>
                    <a:pt x="44624" y="13250"/>
                  </a:lnTo>
                  <a:lnTo>
                    <a:pt x="44511" y="13306"/>
                  </a:lnTo>
                  <a:lnTo>
                    <a:pt x="44379" y="13363"/>
                  </a:lnTo>
                  <a:lnTo>
                    <a:pt x="44246" y="13401"/>
                  </a:lnTo>
                  <a:lnTo>
                    <a:pt x="43982" y="13458"/>
                  </a:lnTo>
                  <a:lnTo>
                    <a:pt x="43698" y="13476"/>
                  </a:lnTo>
                  <a:lnTo>
                    <a:pt x="43698" y="13476"/>
                  </a:lnTo>
                  <a:lnTo>
                    <a:pt x="43585" y="13476"/>
                  </a:lnTo>
                  <a:lnTo>
                    <a:pt x="43490" y="13458"/>
                  </a:lnTo>
                  <a:lnTo>
                    <a:pt x="43377" y="13420"/>
                  </a:lnTo>
                  <a:lnTo>
                    <a:pt x="43282" y="13382"/>
                  </a:lnTo>
                  <a:lnTo>
                    <a:pt x="43188" y="13325"/>
                  </a:lnTo>
                  <a:lnTo>
                    <a:pt x="43112" y="13250"/>
                  </a:lnTo>
                  <a:lnTo>
                    <a:pt x="43037" y="13155"/>
                  </a:lnTo>
                  <a:lnTo>
                    <a:pt x="42999" y="13061"/>
                  </a:lnTo>
                  <a:lnTo>
                    <a:pt x="42999" y="13061"/>
                  </a:lnTo>
                  <a:close/>
                  <a:moveTo>
                    <a:pt x="40164" y="12777"/>
                  </a:moveTo>
                  <a:lnTo>
                    <a:pt x="40164" y="12777"/>
                  </a:lnTo>
                  <a:lnTo>
                    <a:pt x="40050" y="12777"/>
                  </a:lnTo>
                  <a:lnTo>
                    <a:pt x="39975" y="12739"/>
                  </a:lnTo>
                  <a:lnTo>
                    <a:pt x="39880" y="12702"/>
                  </a:lnTo>
                  <a:lnTo>
                    <a:pt x="39824" y="12664"/>
                  </a:lnTo>
                  <a:lnTo>
                    <a:pt x="39767" y="12607"/>
                  </a:lnTo>
                  <a:lnTo>
                    <a:pt x="39710" y="12531"/>
                  </a:lnTo>
                  <a:lnTo>
                    <a:pt x="39672" y="12437"/>
                  </a:lnTo>
                  <a:lnTo>
                    <a:pt x="39635" y="12342"/>
                  </a:lnTo>
                  <a:lnTo>
                    <a:pt x="39635" y="12342"/>
                  </a:lnTo>
                  <a:lnTo>
                    <a:pt x="39578" y="12191"/>
                  </a:lnTo>
                  <a:lnTo>
                    <a:pt x="39540" y="12040"/>
                  </a:lnTo>
                  <a:lnTo>
                    <a:pt x="39521" y="11870"/>
                  </a:lnTo>
                  <a:lnTo>
                    <a:pt x="39502" y="11700"/>
                  </a:lnTo>
                  <a:lnTo>
                    <a:pt x="39502" y="11378"/>
                  </a:lnTo>
                  <a:lnTo>
                    <a:pt x="39521" y="11038"/>
                  </a:lnTo>
                  <a:lnTo>
                    <a:pt x="39521" y="11038"/>
                  </a:lnTo>
                  <a:lnTo>
                    <a:pt x="39540" y="10963"/>
                  </a:lnTo>
                  <a:lnTo>
                    <a:pt x="39559" y="10868"/>
                  </a:lnTo>
                  <a:lnTo>
                    <a:pt x="39597" y="10811"/>
                  </a:lnTo>
                  <a:lnTo>
                    <a:pt x="39653" y="10736"/>
                  </a:lnTo>
                  <a:lnTo>
                    <a:pt x="39767" y="10622"/>
                  </a:lnTo>
                  <a:lnTo>
                    <a:pt x="39918" y="10509"/>
                  </a:lnTo>
                  <a:lnTo>
                    <a:pt x="39918" y="10509"/>
                  </a:lnTo>
                  <a:lnTo>
                    <a:pt x="40220" y="10301"/>
                  </a:lnTo>
                  <a:lnTo>
                    <a:pt x="40220" y="10301"/>
                  </a:lnTo>
                  <a:lnTo>
                    <a:pt x="40485" y="10263"/>
                  </a:lnTo>
                  <a:lnTo>
                    <a:pt x="40485" y="10263"/>
                  </a:lnTo>
                  <a:lnTo>
                    <a:pt x="40939" y="10169"/>
                  </a:lnTo>
                  <a:lnTo>
                    <a:pt x="40939" y="10169"/>
                  </a:lnTo>
                  <a:lnTo>
                    <a:pt x="41014" y="10244"/>
                  </a:lnTo>
                  <a:lnTo>
                    <a:pt x="41071" y="10320"/>
                  </a:lnTo>
                  <a:lnTo>
                    <a:pt x="41147" y="10528"/>
                  </a:lnTo>
                  <a:lnTo>
                    <a:pt x="41184" y="10717"/>
                  </a:lnTo>
                  <a:lnTo>
                    <a:pt x="41222" y="10925"/>
                  </a:lnTo>
                  <a:lnTo>
                    <a:pt x="41222" y="10925"/>
                  </a:lnTo>
                  <a:lnTo>
                    <a:pt x="41241" y="11133"/>
                  </a:lnTo>
                  <a:lnTo>
                    <a:pt x="41222" y="11341"/>
                  </a:lnTo>
                  <a:lnTo>
                    <a:pt x="41203" y="11549"/>
                  </a:lnTo>
                  <a:lnTo>
                    <a:pt x="41165" y="11756"/>
                  </a:lnTo>
                  <a:lnTo>
                    <a:pt x="41090" y="11946"/>
                  </a:lnTo>
                  <a:lnTo>
                    <a:pt x="40995" y="12135"/>
                  </a:lnTo>
                  <a:lnTo>
                    <a:pt x="40882" y="12305"/>
                  </a:lnTo>
                  <a:lnTo>
                    <a:pt x="40750" y="12456"/>
                  </a:lnTo>
                  <a:lnTo>
                    <a:pt x="40750" y="12456"/>
                  </a:lnTo>
                  <a:lnTo>
                    <a:pt x="40636" y="12569"/>
                  </a:lnTo>
                  <a:lnTo>
                    <a:pt x="40523" y="12683"/>
                  </a:lnTo>
                  <a:lnTo>
                    <a:pt x="40372" y="12758"/>
                  </a:lnTo>
                  <a:lnTo>
                    <a:pt x="40296" y="12777"/>
                  </a:lnTo>
                  <a:lnTo>
                    <a:pt x="40220" y="12796"/>
                  </a:lnTo>
                  <a:lnTo>
                    <a:pt x="40220" y="12796"/>
                  </a:lnTo>
                  <a:lnTo>
                    <a:pt x="40164" y="12777"/>
                  </a:lnTo>
                  <a:lnTo>
                    <a:pt x="40164" y="12777"/>
                  </a:lnTo>
                  <a:close/>
                  <a:moveTo>
                    <a:pt x="35155" y="95"/>
                  </a:moveTo>
                  <a:lnTo>
                    <a:pt x="35155" y="95"/>
                  </a:lnTo>
                  <a:lnTo>
                    <a:pt x="35174" y="416"/>
                  </a:lnTo>
                  <a:lnTo>
                    <a:pt x="35174" y="567"/>
                  </a:lnTo>
                  <a:lnTo>
                    <a:pt x="35174" y="719"/>
                  </a:lnTo>
                  <a:lnTo>
                    <a:pt x="35174" y="719"/>
                  </a:lnTo>
                  <a:lnTo>
                    <a:pt x="35174" y="794"/>
                  </a:lnTo>
                  <a:lnTo>
                    <a:pt x="35174" y="794"/>
                  </a:lnTo>
                  <a:lnTo>
                    <a:pt x="35117" y="1210"/>
                  </a:lnTo>
                  <a:lnTo>
                    <a:pt x="35042" y="1607"/>
                  </a:lnTo>
                  <a:lnTo>
                    <a:pt x="34985" y="2023"/>
                  </a:lnTo>
                  <a:lnTo>
                    <a:pt x="34947" y="2439"/>
                  </a:lnTo>
                  <a:lnTo>
                    <a:pt x="34947" y="2439"/>
                  </a:lnTo>
                  <a:lnTo>
                    <a:pt x="34928" y="2949"/>
                  </a:lnTo>
                  <a:lnTo>
                    <a:pt x="34928" y="3459"/>
                  </a:lnTo>
                  <a:lnTo>
                    <a:pt x="34928" y="3459"/>
                  </a:lnTo>
                  <a:lnTo>
                    <a:pt x="34947" y="3667"/>
                  </a:lnTo>
                  <a:lnTo>
                    <a:pt x="34947" y="3875"/>
                  </a:lnTo>
                  <a:lnTo>
                    <a:pt x="34947" y="3875"/>
                  </a:lnTo>
                  <a:lnTo>
                    <a:pt x="34947" y="3951"/>
                  </a:lnTo>
                  <a:lnTo>
                    <a:pt x="34909" y="3969"/>
                  </a:lnTo>
                  <a:lnTo>
                    <a:pt x="34872" y="3969"/>
                  </a:lnTo>
                  <a:lnTo>
                    <a:pt x="34872" y="3969"/>
                  </a:lnTo>
                  <a:lnTo>
                    <a:pt x="34777" y="3875"/>
                  </a:lnTo>
                  <a:lnTo>
                    <a:pt x="34702" y="3762"/>
                  </a:lnTo>
                  <a:lnTo>
                    <a:pt x="34550" y="3535"/>
                  </a:lnTo>
                  <a:lnTo>
                    <a:pt x="34550" y="3535"/>
                  </a:lnTo>
                  <a:lnTo>
                    <a:pt x="34153" y="3006"/>
                  </a:lnTo>
                  <a:lnTo>
                    <a:pt x="34153" y="3006"/>
                  </a:lnTo>
                  <a:lnTo>
                    <a:pt x="33889" y="2646"/>
                  </a:lnTo>
                  <a:lnTo>
                    <a:pt x="33586" y="2212"/>
                  </a:lnTo>
                  <a:lnTo>
                    <a:pt x="33454" y="1985"/>
                  </a:lnTo>
                  <a:lnTo>
                    <a:pt x="33341" y="1777"/>
                  </a:lnTo>
                  <a:lnTo>
                    <a:pt x="33284" y="1550"/>
                  </a:lnTo>
                  <a:lnTo>
                    <a:pt x="33265" y="1456"/>
                  </a:lnTo>
                  <a:lnTo>
                    <a:pt x="33265" y="1361"/>
                  </a:lnTo>
                  <a:lnTo>
                    <a:pt x="33265" y="1361"/>
                  </a:lnTo>
                  <a:lnTo>
                    <a:pt x="33265" y="1286"/>
                  </a:lnTo>
                  <a:lnTo>
                    <a:pt x="33303" y="1210"/>
                  </a:lnTo>
                  <a:lnTo>
                    <a:pt x="33341" y="1153"/>
                  </a:lnTo>
                  <a:lnTo>
                    <a:pt x="33378" y="1097"/>
                  </a:lnTo>
                  <a:lnTo>
                    <a:pt x="33511" y="1002"/>
                  </a:lnTo>
                  <a:lnTo>
                    <a:pt x="33624" y="908"/>
                  </a:lnTo>
                  <a:lnTo>
                    <a:pt x="33624" y="908"/>
                  </a:lnTo>
                  <a:lnTo>
                    <a:pt x="33756" y="794"/>
                  </a:lnTo>
                  <a:lnTo>
                    <a:pt x="33756" y="794"/>
                  </a:lnTo>
                  <a:lnTo>
                    <a:pt x="34040" y="548"/>
                  </a:lnTo>
                  <a:lnTo>
                    <a:pt x="34305" y="303"/>
                  </a:lnTo>
                  <a:lnTo>
                    <a:pt x="34305" y="303"/>
                  </a:lnTo>
                  <a:lnTo>
                    <a:pt x="34513" y="114"/>
                  </a:lnTo>
                  <a:lnTo>
                    <a:pt x="34645" y="19"/>
                  </a:lnTo>
                  <a:lnTo>
                    <a:pt x="34683" y="0"/>
                  </a:lnTo>
                  <a:lnTo>
                    <a:pt x="34720" y="19"/>
                  </a:lnTo>
                  <a:lnTo>
                    <a:pt x="34720" y="19"/>
                  </a:lnTo>
                  <a:lnTo>
                    <a:pt x="34720" y="38"/>
                  </a:lnTo>
                  <a:lnTo>
                    <a:pt x="34702" y="76"/>
                  </a:lnTo>
                  <a:lnTo>
                    <a:pt x="34702" y="76"/>
                  </a:lnTo>
                  <a:lnTo>
                    <a:pt x="34588" y="152"/>
                  </a:lnTo>
                  <a:lnTo>
                    <a:pt x="34475" y="246"/>
                  </a:lnTo>
                  <a:lnTo>
                    <a:pt x="34248" y="454"/>
                  </a:lnTo>
                  <a:lnTo>
                    <a:pt x="34248" y="454"/>
                  </a:lnTo>
                  <a:lnTo>
                    <a:pt x="33889" y="794"/>
                  </a:lnTo>
                  <a:lnTo>
                    <a:pt x="35098" y="794"/>
                  </a:lnTo>
                  <a:lnTo>
                    <a:pt x="35098" y="794"/>
                  </a:lnTo>
                  <a:lnTo>
                    <a:pt x="35098" y="719"/>
                  </a:lnTo>
                  <a:lnTo>
                    <a:pt x="35098" y="719"/>
                  </a:lnTo>
                  <a:lnTo>
                    <a:pt x="35098" y="567"/>
                  </a:lnTo>
                  <a:lnTo>
                    <a:pt x="35098" y="416"/>
                  </a:lnTo>
                  <a:lnTo>
                    <a:pt x="35080" y="95"/>
                  </a:lnTo>
                  <a:lnTo>
                    <a:pt x="35080" y="95"/>
                  </a:lnTo>
                  <a:lnTo>
                    <a:pt x="35098" y="76"/>
                  </a:lnTo>
                  <a:lnTo>
                    <a:pt x="35117" y="57"/>
                  </a:lnTo>
                  <a:lnTo>
                    <a:pt x="35155" y="76"/>
                  </a:lnTo>
                  <a:lnTo>
                    <a:pt x="35155" y="95"/>
                  </a:lnTo>
                  <a:lnTo>
                    <a:pt x="35155" y="95"/>
                  </a:lnTo>
                  <a:close/>
                  <a:moveTo>
                    <a:pt x="28729" y="6427"/>
                  </a:moveTo>
                  <a:lnTo>
                    <a:pt x="28729" y="6427"/>
                  </a:lnTo>
                  <a:lnTo>
                    <a:pt x="28823" y="6540"/>
                  </a:lnTo>
                  <a:lnTo>
                    <a:pt x="28918" y="6672"/>
                  </a:lnTo>
                  <a:lnTo>
                    <a:pt x="28937" y="6729"/>
                  </a:lnTo>
                  <a:lnTo>
                    <a:pt x="28956" y="6805"/>
                  </a:lnTo>
                  <a:lnTo>
                    <a:pt x="28956" y="6880"/>
                  </a:lnTo>
                  <a:lnTo>
                    <a:pt x="28918" y="6956"/>
                  </a:lnTo>
                  <a:lnTo>
                    <a:pt x="28918" y="6956"/>
                  </a:lnTo>
                  <a:lnTo>
                    <a:pt x="28729" y="7409"/>
                  </a:lnTo>
                  <a:lnTo>
                    <a:pt x="28521" y="7882"/>
                  </a:lnTo>
                  <a:lnTo>
                    <a:pt x="28521" y="7882"/>
                  </a:lnTo>
                  <a:lnTo>
                    <a:pt x="28408" y="8052"/>
                  </a:lnTo>
                  <a:lnTo>
                    <a:pt x="28351" y="8146"/>
                  </a:lnTo>
                  <a:lnTo>
                    <a:pt x="28294" y="8203"/>
                  </a:lnTo>
                  <a:lnTo>
                    <a:pt x="28294" y="8203"/>
                  </a:lnTo>
                  <a:lnTo>
                    <a:pt x="28162" y="8279"/>
                  </a:lnTo>
                  <a:lnTo>
                    <a:pt x="28049" y="8336"/>
                  </a:lnTo>
                  <a:lnTo>
                    <a:pt x="27897" y="8373"/>
                  </a:lnTo>
                  <a:lnTo>
                    <a:pt x="27765" y="8392"/>
                  </a:lnTo>
                  <a:lnTo>
                    <a:pt x="27765" y="8392"/>
                  </a:lnTo>
                  <a:lnTo>
                    <a:pt x="27595" y="8336"/>
                  </a:lnTo>
                  <a:lnTo>
                    <a:pt x="27425" y="8279"/>
                  </a:lnTo>
                  <a:lnTo>
                    <a:pt x="27274" y="8203"/>
                  </a:lnTo>
                  <a:lnTo>
                    <a:pt x="27122" y="8109"/>
                  </a:lnTo>
                  <a:lnTo>
                    <a:pt x="27122" y="8109"/>
                  </a:lnTo>
                  <a:lnTo>
                    <a:pt x="27047" y="8033"/>
                  </a:lnTo>
                  <a:lnTo>
                    <a:pt x="27009" y="7939"/>
                  </a:lnTo>
                  <a:lnTo>
                    <a:pt x="26952" y="7731"/>
                  </a:lnTo>
                  <a:lnTo>
                    <a:pt x="26952" y="7731"/>
                  </a:lnTo>
                  <a:lnTo>
                    <a:pt x="26820" y="7504"/>
                  </a:lnTo>
                  <a:lnTo>
                    <a:pt x="26707" y="7277"/>
                  </a:lnTo>
                  <a:lnTo>
                    <a:pt x="26480" y="6805"/>
                  </a:lnTo>
                  <a:lnTo>
                    <a:pt x="26480" y="6805"/>
                  </a:lnTo>
                  <a:lnTo>
                    <a:pt x="26348" y="6445"/>
                  </a:lnTo>
                  <a:lnTo>
                    <a:pt x="26272" y="6256"/>
                  </a:lnTo>
                  <a:lnTo>
                    <a:pt x="26234" y="6049"/>
                  </a:lnTo>
                  <a:lnTo>
                    <a:pt x="26196" y="5860"/>
                  </a:lnTo>
                  <a:lnTo>
                    <a:pt x="26196" y="5652"/>
                  </a:lnTo>
                  <a:lnTo>
                    <a:pt x="26215" y="5463"/>
                  </a:lnTo>
                  <a:lnTo>
                    <a:pt x="26272" y="5274"/>
                  </a:lnTo>
                  <a:lnTo>
                    <a:pt x="26272" y="5274"/>
                  </a:lnTo>
                  <a:lnTo>
                    <a:pt x="26329" y="5179"/>
                  </a:lnTo>
                  <a:lnTo>
                    <a:pt x="26404" y="5104"/>
                  </a:lnTo>
                  <a:lnTo>
                    <a:pt x="26480" y="5047"/>
                  </a:lnTo>
                  <a:lnTo>
                    <a:pt x="26555" y="4990"/>
                  </a:lnTo>
                  <a:lnTo>
                    <a:pt x="26744" y="4877"/>
                  </a:lnTo>
                  <a:lnTo>
                    <a:pt x="26915" y="4763"/>
                  </a:lnTo>
                  <a:lnTo>
                    <a:pt x="26915" y="4763"/>
                  </a:lnTo>
                  <a:lnTo>
                    <a:pt x="27293" y="4536"/>
                  </a:lnTo>
                  <a:lnTo>
                    <a:pt x="27500" y="4423"/>
                  </a:lnTo>
                  <a:lnTo>
                    <a:pt x="27708" y="4347"/>
                  </a:lnTo>
                  <a:lnTo>
                    <a:pt x="27708" y="4347"/>
                  </a:lnTo>
                  <a:lnTo>
                    <a:pt x="27897" y="4291"/>
                  </a:lnTo>
                  <a:lnTo>
                    <a:pt x="27973" y="4291"/>
                  </a:lnTo>
                  <a:lnTo>
                    <a:pt x="28049" y="4291"/>
                  </a:lnTo>
                  <a:lnTo>
                    <a:pt x="28162" y="4347"/>
                  </a:lnTo>
                  <a:lnTo>
                    <a:pt x="28275" y="4423"/>
                  </a:lnTo>
                  <a:lnTo>
                    <a:pt x="28370" y="4536"/>
                  </a:lnTo>
                  <a:lnTo>
                    <a:pt x="28445" y="4669"/>
                  </a:lnTo>
                  <a:lnTo>
                    <a:pt x="28616" y="4952"/>
                  </a:lnTo>
                  <a:lnTo>
                    <a:pt x="28616" y="4952"/>
                  </a:lnTo>
                  <a:lnTo>
                    <a:pt x="28748" y="5217"/>
                  </a:lnTo>
                  <a:lnTo>
                    <a:pt x="28805" y="5368"/>
                  </a:lnTo>
                  <a:lnTo>
                    <a:pt x="28823" y="5519"/>
                  </a:lnTo>
                  <a:lnTo>
                    <a:pt x="28842" y="5652"/>
                  </a:lnTo>
                  <a:lnTo>
                    <a:pt x="28842" y="5803"/>
                  </a:lnTo>
                  <a:lnTo>
                    <a:pt x="28805" y="5954"/>
                  </a:lnTo>
                  <a:lnTo>
                    <a:pt x="28748" y="6105"/>
                  </a:lnTo>
                  <a:lnTo>
                    <a:pt x="28748" y="6105"/>
                  </a:lnTo>
                  <a:lnTo>
                    <a:pt x="28729" y="6181"/>
                  </a:lnTo>
                  <a:lnTo>
                    <a:pt x="28691" y="6275"/>
                  </a:lnTo>
                  <a:lnTo>
                    <a:pt x="28691" y="6351"/>
                  </a:lnTo>
                  <a:lnTo>
                    <a:pt x="28729" y="6427"/>
                  </a:lnTo>
                  <a:lnTo>
                    <a:pt x="28729" y="6427"/>
                  </a:lnTo>
                  <a:close/>
                  <a:moveTo>
                    <a:pt x="10944" y="9299"/>
                  </a:moveTo>
                  <a:lnTo>
                    <a:pt x="10944" y="9299"/>
                  </a:lnTo>
                  <a:lnTo>
                    <a:pt x="10981" y="9488"/>
                  </a:lnTo>
                  <a:lnTo>
                    <a:pt x="11000" y="9677"/>
                  </a:lnTo>
                  <a:lnTo>
                    <a:pt x="11019" y="9866"/>
                  </a:lnTo>
                  <a:lnTo>
                    <a:pt x="11019" y="10055"/>
                  </a:lnTo>
                  <a:lnTo>
                    <a:pt x="10981" y="10415"/>
                  </a:lnTo>
                  <a:lnTo>
                    <a:pt x="10944" y="10793"/>
                  </a:lnTo>
                  <a:lnTo>
                    <a:pt x="10944" y="10793"/>
                  </a:lnTo>
                  <a:lnTo>
                    <a:pt x="10906" y="11095"/>
                  </a:lnTo>
                  <a:lnTo>
                    <a:pt x="10868" y="11246"/>
                  </a:lnTo>
                  <a:lnTo>
                    <a:pt x="10830" y="11378"/>
                  </a:lnTo>
                  <a:lnTo>
                    <a:pt x="10830" y="11378"/>
                  </a:lnTo>
                  <a:lnTo>
                    <a:pt x="10792" y="11492"/>
                  </a:lnTo>
                  <a:lnTo>
                    <a:pt x="10717" y="11549"/>
                  </a:lnTo>
                  <a:lnTo>
                    <a:pt x="10622" y="11586"/>
                  </a:lnTo>
                  <a:lnTo>
                    <a:pt x="10509" y="11586"/>
                  </a:lnTo>
                  <a:lnTo>
                    <a:pt x="10509" y="11586"/>
                  </a:lnTo>
                  <a:lnTo>
                    <a:pt x="10188" y="11549"/>
                  </a:lnTo>
                  <a:lnTo>
                    <a:pt x="10017" y="11530"/>
                  </a:lnTo>
                  <a:lnTo>
                    <a:pt x="9942" y="11492"/>
                  </a:lnTo>
                  <a:lnTo>
                    <a:pt x="9866" y="11454"/>
                  </a:lnTo>
                  <a:lnTo>
                    <a:pt x="9866" y="11454"/>
                  </a:lnTo>
                  <a:lnTo>
                    <a:pt x="9828" y="11416"/>
                  </a:lnTo>
                  <a:lnTo>
                    <a:pt x="9791" y="11360"/>
                  </a:lnTo>
                  <a:lnTo>
                    <a:pt x="9734" y="11227"/>
                  </a:lnTo>
                  <a:lnTo>
                    <a:pt x="9734" y="11227"/>
                  </a:lnTo>
                  <a:lnTo>
                    <a:pt x="9602" y="10925"/>
                  </a:lnTo>
                  <a:lnTo>
                    <a:pt x="9545" y="10755"/>
                  </a:lnTo>
                  <a:lnTo>
                    <a:pt x="9488" y="10566"/>
                  </a:lnTo>
                  <a:lnTo>
                    <a:pt x="9450" y="10396"/>
                  </a:lnTo>
                  <a:lnTo>
                    <a:pt x="9432" y="10226"/>
                  </a:lnTo>
                  <a:lnTo>
                    <a:pt x="9450" y="10055"/>
                  </a:lnTo>
                  <a:lnTo>
                    <a:pt x="9469" y="9980"/>
                  </a:lnTo>
                  <a:lnTo>
                    <a:pt x="9507" y="9904"/>
                  </a:lnTo>
                  <a:lnTo>
                    <a:pt x="9507" y="9904"/>
                  </a:lnTo>
                  <a:lnTo>
                    <a:pt x="9658" y="9715"/>
                  </a:lnTo>
                  <a:lnTo>
                    <a:pt x="9810" y="9545"/>
                  </a:lnTo>
                  <a:lnTo>
                    <a:pt x="10131" y="9205"/>
                  </a:lnTo>
                  <a:lnTo>
                    <a:pt x="10131" y="9205"/>
                  </a:lnTo>
                  <a:lnTo>
                    <a:pt x="10282" y="9054"/>
                  </a:lnTo>
                  <a:lnTo>
                    <a:pt x="10377" y="8978"/>
                  </a:lnTo>
                  <a:lnTo>
                    <a:pt x="10414" y="8978"/>
                  </a:lnTo>
                  <a:lnTo>
                    <a:pt x="10433" y="8997"/>
                  </a:lnTo>
                  <a:lnTo>
                    <a:pt x="10433" y="8997"/>
                  </a:lnTo>
                  <a:lnTo>
                    <a:pt x="10433" y="9016"/>
                  </a:lnTo>
                  <a:lnTo>
                    <a:pt x="10433" y="9035"/>
                  </a:lnTo>
                  <a:lnTo>
                    <a:pt x="10433" y="9035"/>
                  </a:lnTo>
                  <a:lnTo>
                    <a:pt x="10433" y="9035"/>
                  </a:lnTo>
                  <a:lnTo>
                    <a:pt x="10433" y="9035"/>
                  </a:lnTo>
                  <a:lnTo>
                    <a:pt x="10471" y="9016"/>
                  </a:lnTo>
                  <a:lnTo>
                    <a:pt x="10528" y="9035"/>
                  </a:lnTo>
                  <a:lnTo>
                    <a:pt x="10641" y="9054"/>
                  </a:lnTo>
                  <a:lnTo>
                    <a:pt x="10641" y="9054"/>
                  </a:lnTo>
                  <a:lnTo>
                    <a:pt x="10736" y="9073"/>
                  </a:lnTo>
                  <a:lnTo>
                    <a:pt x="10830" y="9129"/>
                  </a:lnTo>
                  <a:lnTo>
                    <a:pt x="10906" y="9205"/>
                  </a:lnTo>
                  <a:lnTo>
                    <a:pt x="10944" y="9299"/>
                  </a:lnTo>
                  <a:lnTo>
                    <a:pt x="10944" y="9299"/>
                  </a:lnTo>
                  <a:close/>
                  <a:moveTo>
                    <a:pt x="12456" y="5822"/>
                  </a:moveTo>
                  <a:lnTo>
                    <a:pt x="12456" y="5822"/>
                  </a:lnTo>
                  <a:lnTo>
                    <a:pt x="11889" y="5652"/>
                  </a:lnTo>
                  <a:lnTo>
                    <a:pt x="11605" y="5576"/>
                  </a:lnTo>
                  <a:lnTo>
                    <a:pt x="11341" y="5482"/>
                  </a:lnTo>
                  <a:lnTo>
                    <a:pt x="11341" y="5482"/>
                  </a:lnTo>
                  <a:lnTo>
                    <a:pt x="11038" y="5349"/>
                  </a:lnTo>
                  <a:lnTo>
                    <a:pt x="10736" y="5198"/>
                  </a:lnTo>
                  <a:lnTo>
                    <a:pt x="10131" y="4877"/>
                  </a:lnTo>
                  <a:lnTo>
                    <a:pt x="10131" y="4877"/>
                  </a:lnTo>
                  <a:lnTo>
                    <a:pt x="9942" y="4782"/>
                  </a:lnTo>
                  <a:lnTo>
                    <a:pt x="9753" y="4650"/>
                  </a:lnTo>
                  <a:lnTo>
                    <a:pt x="9677" y="4593"/>
                  </a:lnTo>
                  <a:lnTo>
                    <a:pt x="9602" y="4518"/>
                  </a:lnTo>
                  <a:lnTo>
                    <a:pt x="9526" y="4442"/>
                  </a:lnTo>
                  <a:lnTo>
                    <a:pt x="9469" y="4347"/>
                  </a:lnTo>
                  <a:lnTo>
                    <a:pt x="9469" y="4347"/>
                  </a:lnTo>
                  <a:lnTo>
                    <a:pt x="9564" y="4121"/>
                  </a:lnTo>
                  <a:lnTo>
                    <a:pt x="9564" y="4121"/>
                  </a:lnTo>
                  <a:lnTo>
                    <a:pt x="10188" y="2665"/>
                  </a:lnTo>
                  <a:lnTo>
                    <a:pt x="10188" y="2665"/>
                  </a:lnTo>
                  <a:lnTo>
                    <a:pt x="10206" y="2609"/>
                  </a:lnTo>
                  <a:lnTo>
                    <a:pt x="10206" y="2609"/>
                  </a:lnTo>
                  <a:lnTo>
                    <a:pt x="10433" y="2174"/>
                  </a:lnTo>
                  <a:lnTo>
                    <a:pt x="10433" y="2174"/>
                  </a:lnTo>
                  <a:lnTo>
                    <a:pt x="10528" y="2023"/>
                  </a:lnTo>
                  <a:lnTo>
                    <a:pt x="10622" y="1890"/>
                  </a:lnTo>
                  <a:lnTo>
                    <a:pt x="10679" y="1834"/>
                  </a:lnTo>
                  <a:lnTo>
                    <a:pt x="10736" y="1777"/>
                  </a:lnTo>
                  <a:lnTo>
                    <a:pt x="10811" y="1720"/>
                  </a:lnTo>
                  <a:lnTo>
                    <a:pt x="10906" y="1701"/>
                  </a:lnTo>
                  <a:lnTo>
                    <a:pt x="10906" y="1701"/>
                  </a:lnTo>
                  <a:lnTo>
                    <a:pt x="11227" y="1645"/>
                  </a:lnTo>
                  <a:lnTo>
                    <a:pt x="11397" y="1607"/>
                  </a:lnTo>
                  <a:lnTo>
                    <a:pt x="11567" y="1607"/>
                  </a:lnTo>
                  <a:lnTo>
                    <a:pt x="11737" y="1607"/>
                  </a:lnTo>
                  <a:lnTo>
                    <a:pt x="11908" y="1626"/>
                  </a:lnTo>
                  <a:lnTo>
                    <a:pt x="12078" y="1664"/>
                  </a:lnTo>
                  <a:lnTo>
                    <a:pt x="12229" y="1720"/>
                  </a:lnTo>
                  <a:lnTo>
                    <a:pt x="12229" y="1720"/>
                  </a:lnTo>
                  <a:lnTo>
                    <a:pt x="12399" y="1815"/>
                  </a:lnTo>
                  <a:lnTo>
                    <a:pt x="12550" y="1909"/>
                  </a:lnTo>
                  <a:lnTo>
                    <a:pt x="12701" y="2023"/>
                  </a:lnTo>
                  <a:lnTo>
                    <a:pt x="12834" y="2155"/>
                  </a:lnTo>
                  <a:lnTo>
                    <a:pt x="12834" y="2155"/>
                  </a:lnTo>
                  <a:lnTo>
                    <a:pt x="12928" y="2287"/>
                  </a:lnTo>
                  <a:lnTo>
                    <a:pt x="13023" y="2420"/>
                  </a:lnTo>
                  <a:lnTo>
                    <a:pt x="13231" y="2684"/>
                  </a:lnTo>
                  <a:lnTo>
                    <a:pt x="13231" y="2684"/>
                  </a:lnTo>
                  <a:lnTo>
                    <a:pt x="13325" y="2798"/>
                  </a:lnTo>
                  <a:lnTo>
                    <a:pt x="13438" y="2911"/>
                  </a:lnTo>
                  <a:lnTo>
                    <a:pt x="13552" y="3006"/>
                  </a:lnTo>
                  <a:lnTo>
                    <a:pt x="13665" y="3119"/>
                  </a:lnTo>
                  <a:lnTo>
                    <a:pt x="13665" y="3119"/>
                  </a:lnTo>
                  <a:lnTo>
                    <a:pt x="13741" y="3308"/>
                  </a:lnTo>
                  <a:lnTo>
                    <a:pt x="13816" y="3478"/>
                  </a:lnTo>
                  <a:lnTo>
                    <a:pt x="13854" y="3667"/>
                  </a:lnTo>
                  <a:lnTo>
                    <a:pt x="13892" y="3875"/>
                  </a:lnTo>
                  <a:lnTo>
                    <a:pt x="13892" y="3875"/>
                  </a:lnTo>
                  <a:lnTo>
                    <a:pt x="13930" y="4102"/>
                  </a:lnTo>
                  <a:lnTo>
                    <a:pt x="13949" y="4329"/>
                  </a:lnTo>
                  <a:lnTo>
                    <a:pt x="13930" y="4555"/>
                  </a:lnTo>
                  <a:lnTo>
                    <a:pt x="13911" y="4650"/>
                  </a:lnTo>
                  <a:lnTo>
                    <a:pt x="13873" y="4763"/>
                  </a:lnTo>
                  <a:lnTo>
                    <a:pt x="13873" y="4763"/>
                  </a:lnTo>
                  <a:lnTo>
                    <a:pt x="13798" y="4933"/>
                  </a:lnTo>
                  <a:lnTo>
                    <a:pt x="13722" y="5104"/>
                  </a:lnTo>
                  <a:lnTo>
                    <a:pt x="13722" y="5104"/>
                  </a:lnTo>
                  <a:lnTo>
                    <a:pt x="13590" y="5311"/>
                  </a:lnTo>
                  <a:lnTo>
                    <a:pt x="13514" y="5425"/>
                  </a:lnTo>
                  <a:lnTo>
                    <a:pt x="13420" y="5500"/>
                  </a:lnTo>
                  <a:lnTo>
                    <a:pt x="13420" y="5500"/>
                  </a:lnTo>
                  <a:lnTo>
                    <a:pt x="13249" y="5633"/>
                  </a:lnTo>
                  <a:lnTo>
                    <a:pt x="13042" y="5727"/>
                  </a:lnTo>
                  <a:lnTo>
                    <a:pt x="12834" y="5803"/>
                  </a:lnTo>
                  <a:lnTo>
                    <a:pt x="12720" y="5822"/>
                  </a:lnTo>
                  <a:lnTo>
                    <a:pt x="12626" y="5841"/>
                  </a:lnTo>
                  <a:lnTo>
                    <a:pt x="12626" y="5841"/>
                  </a:lnTo>
                  <a:lnTo>
                    <a:pt x="12456" y="5822"/>
                  </a:lnTo>
                  <a:lnTo>
                    <a:pt x="12456" y="5822"/>
                  </a:lnTo>
                  <a:close/>
                  <a:moveTo>
                    <a:pt x="8770" y="14762"/>
                  </a:moveTo>
                  <a:lnTo>
                    <a:pt x="8770" y="14762"/>
                  </a:lnTo>
                  <a:lnTo>
                    <a:pt x="8789" y="15064"/>
                  </a:lnTo>
                  <a:lnTo>
                    <a:pt x="8789" y="15291"/>
                  </a:lnTo>
                  <a:lnTo>
                    <a:pt x="8789" y="15499"/>
                  </a:lnTo>
                  <a:lnTo>
                    <a:pt x="8751" y="15688"/>
                  </a:lnTo>
                  <a:lnTo>
                    <a:pt x="8713" y="15782"/>
                  </a:lnTo>
                  <a:lnTo>
                    <a:pt x="8676" y="15858"/>
                  </a:lnTo>
                  <a:lnTo>
                    <a:pt x="8638" y="15915"/>
                  </a:lnTo>
                  <a:lnTo>
                    <a:pt x="8581" y="15952"/>
                  </a:lnTo>
                  <a:lnTo>
                    <a:pt x="8505" y="15952"/>
                  </a:lnTo>
                  <a:lnTo>
                    <a:pt x="8430" y="15952"/>
                  </a:lnTo>
                  <a:lnTo>
                    <a:pt x="8430" y="15952"/>
                  </a:lnTo>
                  <a:lnTo>
                    <a:pt x="8279" y="15877"/>
                  </a:lnTo>
                  <a:lnTo>
                    <a:pt x="8127" y="15782"/>
                  </a:lnTo>
                  <a:lnTo>
                    <a:pt x="8052" y="15726"/>
                  </a:lnTo>
                  <a:lnTo>
                    <a:pt x="7995" y="15650"/>
                  </a:lnTo>
                  <a:lnTo>
                    <a:pt x="7957" y="15574"/>
                  </a:lnTo>
                  <a:lnTo>
                    <a:pt x="7920" y="15499"/>
                  </a:lnTo>
                  <a:lnTo>
                    <a:pt x="7920" y="15499"/>
                  </a:lnTo>
                  <a:lnTo>
                    <a:pt x="7787" y="15045"/>
                  </a:lnTo>
                  <a:lnTo>
                    <a:pt x="7674" y="14592"/>
                  </a:lnTo>
                  <a:lnTo>
                    <a:pt x="7674" y="14592"/>
                  </a:lnTo>
                  <a:lnTo>
                    <a:pt x="7636" y="14592"/>
                  </a:lnTo>
                  <a:lnTo>
                    <a:pt x="7617" y="14573"/>
                  </a:lnTo>
                  <a:lnTo>
                    <a:pt x="7617" y="14573"/>
                  </a:lnTo>
                  <a:lnTo>
                    <a:pt x="7523" y="14232"/>
                  </a:lnTo>
                  <a:lnTo>
                    <a:pt x="7523" y="14232"/>
                  </a:lnTo>
                  <a:lnTo>
                    <a:pt x="7485" y="14081"/>
                  </a:lnTo>
                  <a:lnTo>
                    <a:pt x="7466" y="13911"/>
                  </a:lnTo>
                  <a:lnTo>
                    <a:pt x="7447" y="13741"/>
                  </a:lnTo>
                  <a:lnTo>
                    <a:pt x="7466" y="13590"/>
                  </a:lnTo>
                  <a:lnTo>
                    <a:pt x="7466" y="13590"/>
                  </a:lnTo>
                  <a:lnTo>
                    <a:pt x="7485" y="13495"/>
                  </a:lnTo>
                  <a:lnTo>
                    <a:pt x="7523" y="13420"/>
                  </a:lnTo>
                  <a:lnTo>
                    <a:pt x="7560" y="13344"/>
                  </a:lnTo>
                  <a:lnTo>
                    <a:pt x="7617" y="13287"/>
                  </a:lnTo>
                  <a:lnTo>
                    <a:pt x="7693" y="13231"/>
                  </a:lnTo>
                  <a:lnTo>
                    <a:pt x="7768" y="13193"/>
                  </a:lnTo>
                  <a:lnTo>
                    <a:pt x="7863" y="13174"/>
                  </a:lnTo>
                  <a:lnTo>
                    <a:pt x="7938" y="13174"/>
                  </a:lnTo>
                  <a:lnTo>
                    <a:pt x="7938" y="13174"/>
                  </a:lnTo>
                  <a:lnTo>
                    <a:pt x="8014" y="13174"/>
                  </a:lnTo>
                  <a:lnTo>
                    <a:pt x="8071" y="13212"/>
                  </a:lnTo>
                  <a:lnTo>
                    <a:pt x="8165" y="13306"/>
                  </a:lnTo>
                  <a:lnTo>
                    <a:pt x="8260" y="13401"/>
                  </a:lnTo>
                  <a:lnTo>
                    <a:pt x="8335" y="13514"/>
                  </a:lnTo>
                  <a:lnTo>
                    <a:pt x="8335" y="13514"/>
                  </a:lnTo>
                  <a:lnTo>
                    <a:pt x="8430" y="13647"/>
                  </a:lnTo>
                  <a:lnTo>
                    <a:pt x="8505" y="13798"/>
                  </a:lnTo>
                  <a:lnTo>
                    <a:pt x="8562" y="13949"/>
                  </a:lnTo>
                  <a:lnTo>
                    <a:pt x="8619" y="14100"/>
                  </a:lnTo>
                  <a:lnTo>
                    <a:pt x="8713" y="14421"/>
                  </a:lnTo>
                  <a:lnTo>
                    <a:pt x="8770" y="14762"/>
                  </a:lnTo>
                  <a:lnTo>
                    <a:pt x="8770" y="14762"/>
                  </a:lnTo>
                  <a:close/>
                  <a:moveTo>
                    <a:pt x="5954" y="21641"/>
                  </a:moveTo>
                  <a:lnTo>
                    <a:pt x="5954" y="21641"/>
                  </a:lnTo>
                  <a:lnTo>
                    <a:pt x="6105" y="21547"/>
                  </a:lnTo>
                  <a:lnTo>
                    <a:pt x="6237" y="21490"/>
                  </a:lnTo>
                  <a:lnTo>
                    <a:pt x="6351" y="21452"/>
                  </a:lnTo>
                  <a:lnTo>
                    <a:pt x="6445" y="21452"/>
                  </a:lnTo>
                  <a:lnTo>
                    <a:pt x="6502" y="21490"/>
                  </a:lnTo>
                  <a:lnTo>
                    <a:pt x="6559" y="21547"/>
                  </a:lnTo>
                  <a:lnTo>
                    <a:pt x="6578" y="21623"/>
                  </a:lnTo>
                  <a:lnTo>
                    <a:pt x="6597" y="21717"/>
                  </a:lnTo>
                  <a:lnTo>
                    <a:pt x="6597" y="21830"/>
                  </a:lnTo>
                  <a:lnTo>
                    <a:pt x="6578" y="21944"/>
                  </a:lnTo>
                  <a:lnTo>
                    <a:pt x="6521" y="22190"/>
                  </a:lnTo>
                  <a:lnTo>
                    <a:pt x="6426" y="22435"/>
                  </a:lnTo>
                  <a:lnTo>
                    <a:pt x="6332" y="22624"/>
                  </a:lnTo>
                  <a:lnTo>
                    <a:pt x="6332" y="22624"/>
                  </a:lnTo>
                  <a:lnTo>
                    <a:pt x="6011" y="23210"/>
                  </a:lnTo>
                  <a:lnTo>
                    <a:pt x="5840" y="23475"/>
                  </a:lnTo>
                  <a:lnTo>
                    <a:pt x="5651" y="23758"/>
                  </a:lnTo>
                  <a:lnTo>
                    <a:pt x="5651" y="23758"/>
                  </a:lnTo>
                  <a:lnTo>
                    <a:pt x="5292" y="24193"/>
                  </a:lnTo>
                  <a:lnTo>
                    <a:pt x="4971" y="24647"/>
                  </a:lnTo>
                  <a:lnTo>
                    <a:pt x="4971" y="24647"/>
                  </a:lnTo>
                  <a:lnTo>
                    <a:pt x="4971" y="24666"/>
                  </a:lnTo>
                  <a:lnTo>
                    <a:pt x="4971" y="24666"/>
                  </a:lnTo>
                  <a:lnTo>
                    <a:pt x="4952" y="24684"/>
                  </a:lnTo>
                  <a:lnTo>
                    <a:pt x="4933" y="24703"/>
                  </a:lnTo>
                  <a:lnTo>
                    <a:pt x="4933" y="24703"/>
                  </a:lnTo>
                  <a:lnTo>
                    <a:pt x="4933" y="24703"/>
                  </a:lnTo>
                  <a:lnTo>
                    <a:pt x="4933" y="24703"/>
                  </a:lnTo>
                  <a:lnTo>
                    <a:pt x="4858" y="24817"/>
                  </a:lnTo>
                  <a:lnTo>
                    <a:pt x="4820" y="24930"/>
                  </a:lnTo>
                  <a:lnTo>
                    <a:pt x="4820" y="24930"/>
                  </a:lnTo>
                  <a:lnTo>
                    <a:pt x="4801" y="24949"/>
                  </a:lnTo>
                  <a:lnTo>
                    <a:pt x="4763" y="24949"/>
                  </a:lnTo>
                  <a:lnTo>
                    <a:pt x="4763" y="24949"/>
                  </a:lnTo>
                  <a:lnTo>
                    <a:pt x="4744" y="24930"/>
                  </a:lnTo>
                  <a:lnTo>
                    <a:pt x="4744" y="24892"/>
                  </a:lnTo>
                  <a:lnTo>
                    <a:pt x="4782" y="24798"/>
                  </a:lnTo>
                  <a:lnTo>
                    <a:pt x="4895" y="24628"/>
                  </a:lnTo>
                  <a:lnTo>
                    <a:pt x="4895" y="24628"/>
                  </a:lnTo>
                  <a:lnTo>
                    <a:pt x="4933" y="24061"/>
                  </a:lnTo>
                  <a:lnTo>
                    <a:pt x="4990" y="23475"/>
                  </a:lnTo>
                  <a:lnTo>
                    <a:pt x="5028" y="23191"/>
                  </a:lnTo>
                  <a:lnTo>
                    <a:pt x="5084" y="22908"/>
                  </a:lnTo>
                  <a:lnTo>
                    <a:pt x="5160" y="22624"/>
                  </a:lnTo>
                  <a:lnTo>
                    <a:pt x="5236" y="22341"/>
                  </a:lnTo>
                  <a:lnTo>
                    <a:pt x="5236" y="22341"/>
                  </a:lnTo>
                  <a:lnTo>
                    <a:pt x="5273" y="22246"/>
                  </a:lnTo>
                  <a:lnTo>
                    <a:pt x="5330" y="22133"/>
                  </a:lnTo>
                  <a:lnTo>
                    <a:pt x="5387" y="22038"/>
                  </a:lnTo>
                  <a:lnTo>
                    <a:pt x="5462" y="21963"/>
                  </a:lnTo>
                  <a:lnTo>
                    <a:pt x="5462" y="21963"/>
                  </a:lnTo>
                  <a:lnTo>
                    <a:pt x="5708" y="21812"/>
                  </a:lnTo>
                  <a:lnTo>
                    <a:pt x="5954" y="21641"/>
                  </a:lnTo>
                  <a:lnTo>
                    <a:pt x="5954" y="21641"/>
                  </a:lnTo>
                  <a:close/>
                  <a:moveTo>
                    <a:pt x="23909" y="19657"/>
                  </a:moveTo>
                  <a:lnTo>
                    <a:pt x="23909" y="19657"/>
                  </a:lnTo>
                  <a:lnTo>
                    <a:pt x="23966" y="19922"/>
                  </a:lnTo>
                  <a:lnTo>
                    <a:pt x="23985" y="20111"/>
                  </a:lnTo>
                  <a:lnTo>
                    <a:pt x="23985" y="20300"/>
                  </a:lnTo>
                  <a:lnTo>
                    <a:pt x="23966" y="20470"/>
                  </a:lnTo>
                  <a:lnTo>
                    <a:pt x="23947" y="20545"/>
                  </a:lnTo>
                  <a:lnTo>
                    <a:pt x="23909" y="20602"/>
                  </a:lnTo>
                  <a:lnTo>
                    <a:pt x="23872" y="20659"/>
                  </a:lnTo>
                  <a:lnTo>
                    <a:pt x="23815" y="20696"/>
                  </a:lnTo>
                  <a:lnTo>
                    <a:pt x="23758" y="20715"/>
                  </a:lnTo>
                  <a:lnTo>
                    <a:pt x="23683" y="20715"/>
                  </a:lnTo>
                  <a:lnTo>
                    <a:pt x="23683" y="20715"/>
                  </a:lnTo>
                  <a:lnTo>
                    <a:pt x="23286" y="20545"/>
                  </a:lnTo>
                  <a:lnTo>
                    <a:pt x="22889" y="20356"/>
                  </a:lnTo>
                  <a:lnTo>
                    <a:pt x="22889" y="20356"/>
                  </a:lnTo>
                  <a:lnTo>
                    <a:pt x="22700" y="20243"/>
                  </a:lnTo>
                  <a:lnTo>
                    <a:pt x="22605" y="20167"/>
                  </a:lnTo>
                  <a:lnTo>
                    <a:pt x="22549" y="20092"/>
                  </a:lnTo>
                  <a:lnTo>
                    <a:pt x="22511" y="20016"/>
                  </a:lnTo>
                  <a:lnTo>
                    <a:pt x="22473" y="19922"/>
                  </a:lnTo>
                  <a:lnTo>
                    <a:pt x="22473" y="19808"/>
                  </a:lnTo>
                  <a:lnTo>
                    <a:pt x="22473" y="19695"/>
                  </a:lnTo>
                  <a:lnTo>
                    <a:pt x="22473" y="19695"/>
                  </a:lnTo>
                  <a:lnTo>
                    <a:pt x="22511" y="19430"/>
                  </a:lnTo>
                  <a:lnTo>
                    <a:pt x="22567" y="19165"/>
                  </a:lnTo>
                  <a:lnTo>
                    <a:pt x="22567" y="19165"/>
                  </a:lnTo>
                  <a:lnTo>
                    <a:pt x="22549" y="18787"/>
                  </a:lnTo>
                  <a:lnTo>
                    <a:pt x="22549" y="18598"/>
                  </a:lnTo>
                  <a:lnTo>
                    <a:pt x="22567" y="18409"/>
                  </a:lnTo>
                  <a:lnTo>
                    <a:pt x="22605" y="18220"/>
                  </a:lnTo>
                  <a:lnTo>
                    <a:pt x="22662" y="18050"/>
                  </a:lnTo>
                  <a:lnTo>
                    <a:pt x="22738" y="17861"/>
                  </a:lnTo>
                  <a:lnTo>
                    <a:pt x="22832" y="17710"/>
                  </a:lnTo>
                  <a:lnTo>
                    <a:pt x="22832" y="17710"/>
                  </a:lnTo>
                  <a:lnTo>
                    <a:pt x="22927" y="17578"/>
                  </a:lnTo>
                  <a:lnTo>
                    <a:pt x="23021" y="17502"/>
                  </a:lnTo>
                  <a:lnTo>
                    <a:pt x="23097" y="17446"/>
                  </a:lnTo>
                  <a:lnTo>
                    <a:pt x="23172" y="17427"/>
                  </a:lnTo>
                  <a:lnTo>
                    <a:pt x="23229" y="17427"/>
                  </a:lnTo>
                  <a:lnTo>
                    <a:pt x="23305" y="17464"/>
                  </a:lnTo>
                  <a:lnTo>
                    <a:pt x="23342" y="17502"/>
                  </a:lnTo>
                  <a:lnTo>
                    <a:pt x="23399" y="17578"/>
                  </a:lnTo>
                  <a:lnTo>
                    <a:pt x="23475" y="17748"/>
                  </a:lnTo>
                  <a:lnTo>
                    <a:pt x="23550" y="17956"/>
                  </a:lnTo>
                  <a:lnTo>
                    <a:pt x="23645" y="18334"/>
                  </a:lnTo>
                  <a:lnTo>
                    <a:pt x="23645" y="18334"/>
                  </a:lnTo>
                  <a:lnTo>
                    <a:pt x="23909" y="19657"/>
                  </a:lnTo>
                  <a:lnTo>
                    <a:pt x="23909" y="19657"/>
                  </a:lnTo>
                  <a:close/>
                  <a:moveTo>
                    <a:pt x="19468" y="30581"/>
                  </a:moveTo>
                  <a:lnTo>
                    <a:pt x="19468" y="30581"/>
                  </a:lnTo>
                  <a:lnTo>
                    <a:pt x="19335" y="30525"/>
                  </a:lnTo>
                  <a:lnTo>
                    <a:pt x="19203" y="30468"/>
                  </a:lnTo>
                  <a:lnTo>
                    <a:pt x="18939" y="30317"/>
                  </a:lnTo>
                  <a:lnTo>
                    <a:pt x="18939" y="30317"/>
                  </a:lnTo>
                  <a:lnTo>
                    <a:pt x="18825" y="30222"/>
                  </a:lnTo>
                  <a:lnTo>
                    <a:pt x="18712" y="30109"/>
                  </a:lnTo>
                  <a:lnTo>
                    <a:pt x="18674" y="30052"/>
                  </a:lnTo>
                  <a:lnTo>
                    <a:pt x="18636" y="29977"/>
                  </a:lnTo>
                  <a:lnTo>
                    <a:pt x="18636" y="29901"/>
                  </a:lnTo>
                  <a:lnTo>
                    <a:pt x="18636" y="29825"/>
                  </a:lnTo>
                  <a:lnTo>
                    <a:pt x="18636" y="29825"/>
                  </a:lnTo>
                  <a:lnTo>
                    <a:pt x="18674" y="29731"/>
                  </a:lnTo>
                  <a:lnTo>
                    <a:pt x="18712" y="29636"/>
                  </a:lnTo>
                  <a:lnTo>
                    <a:pt x="18844" y="29485"/>
                  </a:lnTo>
                  <a:lnTo>
                    <a:pt x="18995" y="29334"/>
                  </a:lnTo>
                  <a:lnTo>
                    <a:pt x="19146" y="29202"/>
                  </a:lnTo>
                  <a:lnTo>
                    <a:pt x="19146" y="29202"/>
                  </a:lnTo>
                  <a:lnTo>
                    <a:pt x="19392" y="28994"/>
                  </a:lnTo>
                  <a:lnTo>
                    <a:pt x="19392" y="28994"/>
                  </a:lnTo>
                  <a:lnTo>
                    <a:pt x="19411" y="28994"/>
                  </a:lnTo>
                  <a:lnTo>
                    <a:pt x="19411" y="28994"/>
                  </a:lnTo>
                  <a:lnTo>
                    <a:pt x="20073" y="28918"/>
                  </a:lnTo>
                  <a:lnTo>
                    <a:pt x="20073" y="28918"/>
                  </a:lnTo>
                  <a:lnTo>
                    <a:pt x="20129" y="28937"/>
                  </a:lnTo>
                  <a:lnTo>
                    <a:pt x="20129" y="28937"/>
                  </a:lnTo>
                  <a:lnTo>
                    <a:pt x="20280" y="28956"/>
                  </a:lnTo>
                  <a:lnTo>
                    <a:pt x="20337" y="28994"/>
                  </a:lnTo>
                  <a:lnTo>
                    <a:pt x="20375" y="29032"/>
                  </a:lnTo>
                  <a:lnTo>
                    <a:pt x="20413" y="29088"/>
                  </a:lnTo>
                  <a:lnTo>
                    <a:pt x="20451" y="29145"/>
                  </a:lnTo>
                  <a:lnTo>
                    <a:pt x="20451" y="29202"/>
                  </a:lnTo>
                  <a:lnTo>
                    <a:pt x="20451" y="29277"/>
                  </a:lnTo>
                  <a:lnTo>
                    <a:pt x="20451" y="29277"/>
                  </a:lnTo>
                  <a:lnTo>
                    <a:pt x="20432" y="29447"/>
                  </a:lnTo>
                  <a:lnTo>
                    <a:pt x="20375" y="29655"/>
                  </a:lnTo>
                  <a:lnTo>
                    <a:pt x="20280" y="29863"/>
                  </a:lnTo>
                  <a:lnTo>
                    <a:pt x="20167" y="30090"/>
                  </a:lnTo>
                  <a:lnTo>
                    <a:pt x="20035" y="30279"/>
                  </a:lnTo>
                  <a:lnTo>
                    <a:pt x="19884" y="30449"/>
                  </a:lnTo>
                  <a:lnTo>
                    <a:pt x="19789" y="30506"/>
                  </a:lnTo>
                  <a:lnTo>
                    <a:pt x="19713" y="30544"/>
                  </a:lnTo>
                  <a:lnTo>
                    <a:pt x="19619" y="30581"/>
                  </a:lnTo>
                  <a:lnTo>
                    <a:pt x="19543" y="30581"/>
                  </a:lnTo>
                  <a:lnTo>
                    <a:pt x="19543" y="30581"/>
                  </a:lnTo>
                  <a:lnTo>
                    <a:pt x="19468" y="30581"/>
                  </a:lnTo>
                  <a:lnTo>
                    <a:pt x="19468" y="30581"/>
                  </a:lnTo>
                  <a:close/>
                  <a:moveTo>
                    <a:pt x="16652" y="27463"/>
                  </a:moveTo>
                  <a:lnTo>
                    <a:pt x="16652" y="27463"/>
                  </a:lnTo>
                  <a:lnTo>
                    <a:pt x="16822" y="27425"/>
                  </a:lnTo>
                  <a:lnTo>
                    <a:pt x="17048" y="27406"/>
                  </a:lnTo>
                  <a:lnTo>
                    <a:pt x="17294" y="27387"/>
                  </a:lnTo>
                  <a:lnTo>
                    <a:pt x="17540" y="27387"/>
                  </a:lnTo>
                  <a:lnTo>
                    <a:pt x="17767" y="27406"/>
                  </a:lnTo>
                  <a:lnTo>
                    <a:pt x="17880" y="27444"/>
                  </a:lnTo>
                  <a:lnTo>
                    <a:pt x="17956" y="27482"/>
                  </a:lnTo>
                  <a:lnTo>
                    <a:pt x="18031" y="27520"/>
                  </a:lnTo>
                  <a:lnTo>
                    <a:pt x="18088" y="27576"/>
                  </a:lnTo>
                  <a:lnTo>
                    <a:pt x="18107" y="27652"/>
                  </a:lnTo>
                  <a:lnTo>
                    <a:pt x="18107" y="27727"/>
                  </a:lnTo>
                  <a:lnTo>
                    <a:pt x="18107" y="27727"/>
                  </a:lnTo>
                  <a:lnTo>
                    <a:pt x="18050" y="27898"/>
                  </a:lnTo>
                  <a:lnTo>
                    <a:pt x="17956" y="28068"/>
                  </a:lnTo>
                  <a:lnTo>
                    <a:pt x="17823" y="28257"/>
                  </a:lnTo>
                  <a:lnTo>
                    <a:pt x="17672" y="28427"/>
                  </a:lnTo>
                  <a:lnTo>
                    <a:pt x="17351" y="28748"/>
                  </a:lnTo>
                  <a:lnTo>
                    <a:pt x="17048" y="29013"/>
                  </a:lnTo>
                  <a:lnTo>
                    <a:pt x="17048" y="29013"/>
                  </a:lnTo>
                  <a:lnTo>
                    <a:pt x="16822" y="29221"/>
                  </a:lnTo>
                  <a:lnTo>
                    <a:pt x="16557" y="29428"/>
                  </a:lnTo>
                  <a:lnTo>
                    <a:pt x="16425" y="29523"/>
                  </a:lnTo>
                  <a:lnTo>
                    <a:pt x="16274" y="29599"/>
                  </a:lnTo>
                  <a:lnTo>
                    <a:pt x="16122" y="29655"/>
                  </a:lnTo>
                  <a:lnTo>
                    <a:pt x="15971" y="29674"/>
                  </a:lnTo>
                  <a:lnTo>
                    <a:pt x="15971" y="29674"/>
                  </a:lnTo>
                  <a:lnTo>
                    <a:pt x="15839" y="29655"/>
                  </a:lnTo>
                  <a:lnTo>
                    <a:pt x="15725" y="29636"/>
                  </a:lnTo>
                  <a:lnTo>
                    <a:pt x="15631" y="29617"/>
                  </a:lnTo>
                  <a:lnTo>
                    <a:pt x="15555" y="29561"/>
                  </a:lnTo>
                  <a:lnTo>
                    <a:pt x="15499" y="29504"/>
                  </a:lnTo>
                  <a:lnTo>
                    <a:pt x="15461" y="29410"/>
                  </a:lnTo>
                  <a:lnTo>
                    <a:pt x="15442" y="29296"/>
                  </a:lnTo>
                  <a:lnTo>
                    <a:pt x="15442" y="29164"/>
                  </a:lnTo>
                  <a:lnTo>
                    <a:pt x="15442" y="29164"/>
                  </a:lnTo>
                  <a:lnTo>
                    <a:pt x="15480" y="28824"/>
                  </a:lnTo>
                  <a:lnTo>
                    <a:pt x="15480" y="28824"/>
                  </a:lnTo>
                  <a:lnTo>
                    <a:pt x="15518" y="28559"/>
                  </a:lnTo>
                  <a:lnTo>
                    <a:pt x="15536" y="28427"/>
                  </a:lnTo>
                  <a:lnTo>
                    <a:pt x="15593" y="28313"/>
                  </a:lnTo>
                  <a:lnTo>
                    <a:pt x="15593" y="28313"/>
                  </a:lnTo>
                  <a:lnTo>
                    <a:pt x="15688" y="28200"/>
                  </a:lnTo>
                  <a:lnTo>
                    <a:pt x="15896" y="27992"/>
                  </a:lnTo>
                  <a:lnTo>
                    <a:pt x="16141" y="27784"/>
                  </a:lnTo>
                  <a:lnTo>
                    <a:pt x="16255" y="27709"/>
                  </a:lnTo>
                  <a:lnTo>
                    <a:pt x="16368" y="27652"/>
                  </a:lnTo>
                  <a:lnTo>
                    <a:pt x="16368" y="27652"/>
                  </a:lnTo>
                  <a:lnTo>
                    <a:pt x="16349" y="27633"/>
                  </a:lnTo>
                  <a:lnTo>
                    <a:pt x="16368" y="27614"/>
                  </a:lnTo>
                  <a:lnTo>
                    <a:pt x="16406" y="27576"/>
                  </a:lnTo>
                  <a:lnTo>
                    <a:pt x="16519" y="27520"/>
                  </a:lnTo>
                  <a:lnTo>
                    <a:pt x="16519" y="27520"/>
                  </a:lnTo>
                  <a:lnTo>
                    <a:pt x="16576" y="27501"/>
                  </a:lnTo>
                  <a:lnTo>
                    <a:pt x="16576" y="27501"/>
                  </a:lnTo>
                  <a:lnTo>
                    <a:pt x="16595" y="27463"/>
                  </a:lnTo>
                  <a:lnTo>
                    <a:pt x="16595" y="27463"/>
                  </a:lnTo>
                  <a:lnTo>
                    <a:pt x="16652" y="27463"/>
                  </a:lnTo>
                  <a:lnTo>
                    <a:pt x="16652" y="27463"/>
                  </a:lnTo>
                  <a:lnTo>
                    <a:pt x="16652" y="27463"/>
                  </a:lnTo>
                  <a:lnTo>
                    <a:pt x="16652" y="27463"/>
                  </a:lnTo>
                  <a:lnTo>
                    <a:pt x="16652" y="27463"/>
                  </a:lnTo>
                  <a:lnTo>
                    <a:pt x="16652" y="27463"/>
                  </a:lnTo>
                  <a:lnTo>
                    <a:pt x="16652" y="27463"/>
                  </a:lnTo>
                  <a:lnTo>
                    <a:pt x="16652" y="27463"/>
                  </a:lnTo>
                  <a:close/>
                  <a:moveTo>
                    <a:pt x="10774" y="34475"/>
                  </a:moveTo>
                  <a:lnTo>
                    <a:pt x="10774" y="34475"/>
                  </a:lnTo>
                  <a:lnTo>
                    <a:pt x="10774" y="34664"/>
                  </a:lnTo>
                  <a:lnTo>
                    <a:pt x="10755" y="34872"/>
                  </a:lnTo>
                  <a:lnTo>
                    <a:pt x="10717" y="35080"/>
                  </a:lnTo>
                  <a:lnTo>
                    <a:pt x="10660" y="35288"/>
                  </a:lnTo>
                  <a:lnTo>
                    <a:pt x="10566" y="35458"/>
                  </a:lnTo>
                  <a:lnTo>
                    <a:pt x="10452" y="35628"/>
                  </a:lnTo>
                  <a:lnTo>
                    <a:pt x="10320" y="35779"/>
                  </a:lnTo>
                  <a:lnTo>
                    <a:pt x="10150" y="35911"/>
                  </a:lnTo>
                  <a:lnTo>
                    <a:pt x="10150" y="35911"/>
                  </a:lnTo>
                  <a:lnTo>
                    <a:pt x="9980" y="35968"/>
                  </a:lnTo>
                  <a:lnTo>
                    <a:pt x="9810" y="36006"/>
                  </a:lnTo>
                  <a:lnTo>
                    <a:pt x="9639" y="36025"/>
                  </a:lnTo>
                  <a:lnTo>
                    <a:pt x="9450" y="36025"/>
                  </a:lnTo>
                  <a:lnTo>
                    <a:pt x="9450" y="36025"/>
                  </a:lnTo>
                  <a:lnTo>
                    <a:pt x="9054" y="36006"/>
                  </a:lnTo>
                  <a:lnTo>
                    <a:pt x="8657" y="35949"/>
                  </a:lnTo>
                  <a:lnTo>
                    <a:pt x="8260" y="35892"/>
                  </a:lnTo>
                  <a:lnTo>
                    <a:pt x="8071" y="35836"/>
                  </a:lnTo>
                  <a:lnTo>
                    <a:pt x="7882" y="35779"/>
                  </a:lnTo>
                  <a:lnTo>
                    <a:pt x="7882" y="35779"/>
                  </a:lnTo>
                  <a:lnTo>
                    <a:pt x="7768" y="35741"/>
                  </a:lnTo>
                  <a:lnTo>
                    <a:pt x="7693" y="35685"/>
                  </a:lnTo>
                  <a:lnTo>
                    <a:pt x="7598" y="35628"/>
                  </a:lnTo>
                  <a:lnTo>
                    <a:pt x="7523" y="35552"/>
                  </a:lnTo>
                  <a:lnTo>
                    <a:pt x="7466" y="35477"/>
                  </a:lnTo>
                  <a:lnTo>
                    <a:pt x="7409" y="35401"/>
                  </a:lnTo>
                  <a:lnTo>
                    <a:pt x="7371" y="35325"/>
                  </a:lnTo>
                  <a:lnTo>
                    <a:pt x="7334" y="35231"/>
                  </a:lnTo>
                  <a:lnTo>
                    <a:pt x="7315" y="35136"/>
                  </a:lnTo>
                  <a:lnTo>
                    <a:pt x="7315" y="35042"/>
                  </a:lnTo>
                  <a:lnTo>
                    <a:pt x="7315" y="34947"/>
                  </a:lnTo>
                  <a:lnTo>
                    <a:pt x="7334" y="34872"/>
                  </a:lnTo>
                  <a:lnTo>
                    <a:pt x="7371" y="34777"/>
                  </a:lnTo>
                  <a:lnTo>
                    <a:pt x="7428" y="34683"/>
                  </a:lnTo>
                  <a:lnTo>
                    <a:pt x="7504" y="34607"/>
                  </a:lnTo>
                  <a:lnTo>
                    <a:pt x="7579" y="34532"/>
                  </a:lnTo>
                  <a:lnTo>
                    <a:pt x="7579" y="34532"/>
                  </a:lnTo>
                  <a:lnTo>
                    <a:pt x="7749" y="34437"/>
                  </a:lnTo>
                  <a:lnTo>
                    <a:pt x="7901" y="34343"/>
                  </a:lnTo>
                  <a:lnTo>
                    <a:pt x="8241" y="34191"/>
                  </a:lnTo>
                  <a:lnTo>
                    <a:pt x="8940" y="33908"/>
                  </a:lnTo>
                  <a:lnTo>
                    <a:pt x="8940" y="33908"/>
                  </a:lnTo>
                  <a:lnTo>
                    <a:pt x="9450" y="33719"/>
                  </a:lnTo>
                  <a:lnTo>
                    <a:pt x="9450" y="33719"/>
                  </a:lnTo>
                  <a:lnTo>
                    <a:pt x="9583" y="33662"/>
                  </a:lnTo>
                  <a:lnTo>
                    <a:pt x="9658" y="33662"/>
                  </a:lnTo>
                  <a:lnTo>
                    <a:pt x="9734" y="33662"/>
                  </a:lnTo>
                  <a:lnTo>
                    <a:pt x="9734" y="33662"/>
                  </a:lnTo>
                  <a:lnTo>
                    <a:pt x="9942" y="33605"/>
                  </a:lnTo>
                  <a:lnTo>
                    <a:pt x="10150" y="33568"/>
                  </a:lnTo>
                  <a:lnTo>
                    <a:pt x="10263" y="33568"/>
                  </a:lnTo>
                  <a:lnTo>
                    <a:pt x="10377" y="33587"/>
                  </a:lnTo>
                  <a:lnTo>
                    <a:pt x="10471" y="33605"/>
                  </a:lnTo>
                  <a:lnTo>
                    <a:pt x="10585" y="33643"/>
                  </a:lnTo>
                  <a:lnTo>
                    <a:pt x="10585" y="33643"/>
                  </a:lnTo>
                  <a:lnTo>
                    <a:pt x="10641" y="33719"/>
                  </a:lnTo>
                  <a:lnTo>
                    <a:pt x="10679" y="33813"/>
                  </a:lnTo>
                  <a:lnTo>
                    <a:pt x="10717" y="33908"/>
                  </a:lnTo>
                  <a:lnTo>
                    <a:pt x="10736" y="34021"/>
                  </a:lnTo>
                  <a:lnTo>
                    <a:pt x="10755" y="34267"/>
                  </a:lnTo>
                  <a:lnTo>
                    <a:pt x="10774" y="34475"/>
                  </a:lnTo>
                  <a:lnTo>
                    <a:pt x="10774" y="34475"/>
                  </a:lnTo>
                  <a:close/>
                  <a:moveTo>
                    <a:pt x="24552" y="47724"/>
                  </a:moveTo>
                  <a:lnTo>
                    <a:pt x="24552" y="47724"/>
                  </a:lnTo>
                  <a:lnTo>
                    <a:pt x="24344" y="47686"/>
                  </a:lnTo>
                  <a:lnTo>
                    <a:pt x="24155" y="47611"/>
                  </a:lnTo>
                  <a:lnTo>
                    <a:pt x="23777" y="47441"/>
                  </a:lnTo>
                  <a:lnTo>
                    <a:pt x="23777" y="47441"/>
                  </a:lnTo>
                  <a:lnTo>
                    <a:pt x="23210" y="47195"/>
                  </a:lnTo>
                  <a:lnTo>
                    <a:pt x="22662" y="46968"/>
                  </a:lnTo>
                  <a:lnTo>
                    <a:pt x="22662" y="46968"/>
                  </a:lnTo>
                  <a:lnTo>
                    <a:pt x="22284" y="46798"/>
                  </a:lnTo>
                  <a:lnTo>
                    <a:pt x="21944" y="46628"/>
                  </a:lnTo>
                  <a:lnTo>
                    <a:pt x="21660" y="46439"/>
                  </a:lnTo>
                  <a:lnTo>
                    <a:pt x="21509" y="46344"/>
                  </a:lnTo>
                  <a:lnTo>
                    <a:pt x="21396" y="46231"/>
                  </a:lnTo>
                  <a:lnTo>
                    <a:pt x="21282" y="46118"/>
                  </a:lnTo>
                  <a:lnTo>
                    <a:pt x="21169" y="45985"/>
                  </a:lnTo>
                  <a:lnTo>
                    <a:pt x="21074" y="45853"/>
                  </a:lnTo>
                  <a:lnTo>
                    <a:pt x="20980" y="45702"/>
                  </a:lnTo>
                  <a:lnTo>
                    <a:pt x="20904" y="45532"/>
                  </a:lnTo>
                  <a:lnTo>
                    <a:pt x="20829" y="45362"/>
                  </a:lnTo>
                  <a:lnTo>
                    <a:pt x="20753" y="45154"/>
                  </a:lnTo>
                  <a:lnTo>
                    <a:pt x="20696" y="44965"/>
                  </a:lnTo>
                  <a:lnTo>
                    <a:pt x="20696" y="44965"/>
                  </a:lnTo>
                  <a:lnTo>
                    <a:pt x="20658" y="44776"/>
                  </a:lnTo>
                  <a:lnTo>
                    <a:pt x="20621" y="44606"/>
                  </a:lnTo>
                  <a:lnTo>
                    <a:pt x="20602" y="44417"/>
                  </a:lnTo>
                  <a:lnTo>
                    <a:pt x="20602" y="44246"/>
                  </a:lnTo>
                  <a:lnTo>
                    <a:pt x="20621" y="44057"/>
                  </a:lnTo>
                  <a:lnTo>
                    <a:pt x="20658" y="43887"/>
                  </a:lnTo>
                  <a:lnTo>
                    <a:pt x="20715" y="43717"/>
                  </a:lnTo>
                  <a:lnTo>
                    <a:pt x="20791" y="43547"/>
                  </a:lnTo>
                  <a:lnTo>
                    <a:pt x="20791" y="43547"/>
                  </a:lnTo>
                  <a:lnTo>
                    <a:pt x="21055" y="43150"/>
                  </a:lnTo>
                  <a:lnTo>
                    <a:pt x="21320" y="42772"/>
                  </a:lnTo>
                  <a:lnTo>
                    <a:pt x="21320" y="42772"/>
                  </a:lnTo>
                  <a:lnTo>
                    <a:pt x="21792" y="42262"/>
                  </a:lnTo>
                  <a:lnTo>
                    <a:pt x="21792" y="42262"/>
                  </a:lnTo>
                  <a:lnTo>
                    <a:pt x="22492" y="41449"/>
                  </a:lnTo>
                  <a:lnTo>
                    <a:pt x="22492" y="41449"/>
                  </a:lnTo>
                  <a:lnTo>
                    <a:pt x="22605" y="41449"/>
                  </a:lnTo>
                  <a:lnTo>
                    <a:pt x="22719" y="41487"/>
                  </a:lnTo>
                  <a:lnTo>
                    <a:pt x="22813" y="41525"/>
                  </a:lnTo>
                  <a:lnTo>
                    <a:pt x="22908" y="41563"/>
                  </a:lnTo>
                  <a:lnTo>
                    <a:pt x="22908" y="41563"/>
                  </a:lnTo>
                  <a:lnTo>
                    <a:pt x="23021" y="41638"/>
                  </a:lnTo>
                  <a:lnTo>
                    <a:pt x="23116" y="41714"/>
                  </a:lnTo>
                  <a:lnTo>
                    <a:pt x="23286" y="41903"/>
                  </a:lnTo>
                  <a:lnTo>
                    <a:pt x="23437" y="42111"/>
                  </a:lnTo>
                  <a:lnTo>
                    <a:pt x="23550" y="42319"/>
                  </a:lnTo>
                  <a:lnTo>
                    <a:pt x="23664" y="42564"/>
                  </a:lnTo>
                  <a:lnTo>
                    <a:pt x="23739" y="42791"/>
                  </a:lnTo>
                  <a:lnTo>
                    <a:pt x="23890" y="43283"/>
                  </a:lnTo>
                  <a:lnTo>
                    <a:pt x="23890" y="43283"/>
                  </a:lnTo>
                  <a:lnTo>
                    <a:pt x="23985" y="43604"/>
                  </a:lnTo>
                  <a:lnTo>
                    <a:pt x="24098" y="43925"/>
                  </a:lnTo>
                  <a:lnTo>
                    <a:pt x="24325" y="44549"/>
                  </a:lnTo>
                  <a:lnTo>
                    <a:pt x="24552" y="45173"/>
                  </a:lnTo>
                  <a:lnTo>
                    <a:pt x="24665" y="45494"/>
                  </a:lnTo>
                  <a:lnTo>
                    <a:pt x="24760" y="45815"/>
                  </a:lnTo>
                  <a:lnTo>
                    <a:pt x="24760" y="45815"/>
                  </a:lnTo>
                  <a:lnTo>
                    <a:pt x="24835" y="46099"/>
                  </a:lnTo>
                  <a:lnTo>
                    <a:pt x="24892" y="46382"/>
                  </a:lnTo>
                  <a:lnTo>
                    <a:pt x="24930" y="46666"/>
                  </a:lnTo>
                  <a:lnTo>
                    <a:pt x="24949" y="46949"/>
                  </a:lnTo>
                  <a:lnTo>
                    <a:pt x="24949" y="46949"/>
                  </a:lnTo>
                  <a:lnTo>
                    <a:pt x="24968" y="47195"/>
                  </a:lnTo>
                  <a:lnTo>
                    <a:pt x="24968" y="47327"/>
                  </a:lnTo>
                  <a:lnTo>
                    <a:pt x="24930" y="47460"/>
                  </a:lnTo>
                  <a:lnTo>
                    <a:pt x="24892" y="47573"/>
                  </a:lnTo>
                  <a:lnTo>
                    <a:pt x="24835" y="47649"/>
                  </a:lnTo>
                  <a:lnTo>
                    <a:pt x="24779" y="47686"/>
                  </a:lnTo>
                  <a:lnTo>
                    <a:pt x="24741" y="47724"/>
                  </a:lnTo>
                  <a:lnTo>
                    <a:pt x="24684" y="47724"/>
                  </a:lnTo>
                  <a:lnTo>
                    <a:pt x="24609" y="47743"/>
                  </a:lnTo>
                  <a:lnTo>
                    <a:pt x="24609" y="47743"/>
                  </a:lnTo>
                  <a:lnTo>
                    <a:pt x="24552" y="47724"/>
                  </a:lnTo>
                  <a:lnTo>
                    <a:pt x="24552" y="47724"/>
                  </a:lnTo>
                  <a:close/>
                  <a:moveTo>
                    <a:pt x="16444" y="44360"/>
                  </a:moveTo>
                  <a:lnTo>
                    <a:pt x="16444" y="44360"/>
                  </a:lnTo>
                  <a:lnTo>
                    <a:pt x="16500" y="44624"/>
                  </a:lnTo>
                  <a:lnTo>
                    <a:pt x="16500" y="44889"/>
                  </a:lnTo>
                  <a:lnTo>
                    <a:pt x="16481" y="45154"/>
                  </a:lnTo>
                  <a:lnTo>
                    <a:pt x="16406" y="45418"/>
                  </a:lnTo>
                  <a:lnTo>
                    <a:pt x="16406" y="45418"/>
                  </a:lnTo>
                  <a:lnTo>
                    <a:pt x="16349" y="45588"/>
                  </a:lnTo>
                  <a:lnTo>
                    <a:pt x="16274" y="45759"/>
                  </a:lnTo>
                  <a:lnTo>
                    <a:pt x="16179" y="45910"/>
                  </a:lnTo>
                  <a:lnTo>
                    <a:pt x="16085" y="46061"/>
                  </a:lnTo>
                  <a:lnTo>
                    <a:pt x="15990" y="46212"/>
                  </a:lnTo>
                  <a:lnTo>
                    <a:pt x="15858" y="46363"/>
                  </a:lnTo>
                  <a:lnTo>
                    <a:pt x="15744" y="46496"/>
                  </a:lnTo>
                  <a:lnTo>
                    <a:pt x="15593" y="46609"/>
                  </a:lnTo>
                  <a:lnTo>
                    <a:pt x="15593" y="46609"/>
                  </a:lnTo>
                  <a:lnTo>
                    <a:pt x="15385" y="46779"/>
                  </a:lnTo>
                  <a:lnTo>
                    <a:pt x="15158" y="46949"/>
                  </a:lnTo>
                  <a:lnTo>
                    <a:pt x="15045" y="47006"/>
                  </a:lnTo>
                  <a:lnTo>
                    <a:pt x="14932" y="47063"/>
                  </a:lnTo>
                  <a:lnTo>
                    <a:pt x="14799" y="47100"/>
                  </a:lnTo>
                  <a:lnTo>
                    <a:pt x="14667" y="47100"/>
                  </a:lnTo>
                  <a:lnTo>
                    <a:pt x="14667" y="47100"/>
                  </a:lnTo>
                  <a:lnTo>
                    <a:pt x="14554" y="47063"/>
                  </a:lnTo>
                  <a:lnTo>
                    <a:pt x="14459" y="47006"/>
                  </a:lnTo>
                  <a:lnTo>
                    <a:pt x="14251" y="46874"/>
                  </a:lnTo>
                  <a:lnTo>
                    <a:pt x="14081" y="46722"/>
                  </a:lnTo>
                  <a:lnTo>
                    <a:pt x="13911" y="46571"/>
                  </a:lnTo>
                  <a:lnTo>
                    <a:pt x="13911" y="46571"/>
                  </a:lnTo>
                  <a:lnTo>
                    <a:pt x="13760" y="46420"/>
                  </a:lnTo>
                  <a:lnTo>
                    <a:pt x="13627" y="46250"/>
                  </a:lnTo>
                  <a:lnTo>
                    <a:pt x="13514" y="46042"/>
                  </a:lnTo>
                  <a:lnTo>
                    <a:pt x="13420" y="45834"/>
                  </a:lnTo>
                  <a:lnTo>
                    <a:pt x="13401" y="45740"/>
                  </a:lnTo>
                  <a:lnTo>
                    <a:pt x="13382" y="45626"/>
                  </a:lnTo>
                  <a:lnTo>
                    <a:pt x="13382" y="45532"/>
                  </a:lnTo>
                  <a:lnTo>
                    <a:pt x="13401" y="45418"/>
                  </a:lnTo>
                  <a:lnTo>
                    <a:pt x="13438" y="45324"/>
                  </a:lnTo>
                  <a:lnTo>
                    <a:pt x="13476" y="45229"/>
                  </a:lnTo>
                  <a:lnTo>
                    <a:pt x="13533" y="45135"/>
                  </a:lnTo>
                  <a:lnTo>
                    <a:pt x="13627" y="45059"/>
                  </a:lnTo>
                  <a:lnTo>
                    <a:pt x="13627" y="45059"/>
                  </a:lnTo>
                  <a:lnTo>
                    <a:pt x="14043" y="44757"/>
                  </a:lnTo>
                  <a:lnTo>
                    <a:pt x="14478" y="44492"/>
                  </a:lnTo>
                  <a:lnTo>
                    <a:pt x="14932" y="44246"/>
                  </a:lnTo>
                  <a:lnTo>
                    <a:pt x="15404" y="44057"/>
                  </a:lnTo>
                  <a:lnTo>
                    <a:pt x="15404" y="44057"/>
                  </a:lnTo>
                  <a:lnTo>
                    <a:pt x="15593" y="44001"/>
                  </a:lnTo>
                  <a:lnTo>
                    <a:pt x="15782" y="43944"/>
                  </a:lnTo>
                  <a:lnTo>
                    <a:pt x="15782" y="43944"/>
                  </a:lnTo>
                  <a:lnTo>
                    <a:pt x="15801" y="43944"/>
                  </a:lnTo>
                  <a:lnTo>
                    <a:pt x="15820" y="43963"/>
                  </a:lnTo>
                  <a:lnTo>
                    <a:pt x="15820" y="43963"/>
                  </a:lnTo>
                  <a:lnTo>
                    <a:pt x="15933" y="43944"/>
                  </a:lnTo>
                  <a:lnTo>
                    <a:pt x="16047" y="43963"/>
                  </a:lnTo>
                  <a:lnTo>
                    <a:pt x="16141" y="43982"/>
                  </a:lnTo>
                  <a:lnTo>
                    <a:pt x="16217" y="44020"/>
                  </a:lnTo>
                  <a:lnTo>
                    <a:pt x="16311" y="44076"/>
                  </a:lnTo>
                  <a:lnTo>
                    <a:pt x="16368" y="44152"/>
                  </a:lnTo>
                  <a:lnTo>
                    <a:pt x="16406" y="44246"/>
                  </a:lnTo>
                  <a:lnTo>
                    <a:pt x="16444" y="44360"/>
                  </a:lnTo>
                  <a:lnTo>
                    <a:pt x="16444" y="44360"/>
                  </a:lnTo>
                  <a:close/>
                  <a:moveTo>
                    <a:pt x="2665" y="62580"/>
                  </a:moveTo>
                  <a:lnTo>
                    <a:pt x="2665" y="62580"/>
                  </a:lnTo>
                  <a:lnTo>
                    <a:pt x="2760" y="62693"/>
                  </a:lnTo>
                  <a:lnTo>
                    <a:pt x="2816" y="62826"/>
                  </a:lnTo>
                  <a:lnTo>
                    <a:pt x="2835" y="62901"/>
                  </a:lnTo>
                  <a:lnTo>
                    <a:pt x="2854" y="62977"/>
                  </a:lnTo>
                  <a:lnTo>
                    <a:pt x="2854" y="63052"/>
                  </a:lnTo>
                  <a:lnTo>
                    <a:pt x="2835" y="63128"/>
                  </a:lnTo>
                  <a:lnTo>
                    <a:pt x="2835" y="63128"/>
                  </a:lnTo>
                  <a:lnTo>
                    <a:pt x="2703" y="63468"/>
                  </a:lnTo>
                  <a:lnTo>
                    <a:pt x="2571" y="63790"/>
                  </a:lnTo>
                  <a:lnTo>
                    <a:pt x="2571" y="63790"/>
                  </a:lnTo>
                  <a:lnTo>
                    <a:pt x="2514" y="63903"/>
                  </a:lnTo>
                  <a:lnTo>
                    <a:pt x="2438" y="64016"/>
                  </a:lnTo>
                  <a:lnTo>
                    <a:pt x="2401" y="64054"/>
                  </a:lnTo>
                  <a:lnTo>
                    <a:pt x="2344" y="64092"/>
                  </a:lnTo>
                  <a:lnTo>
                    <a:pt x="2287" y="64111"/>
                  </a:lnTo>
                  <a:lnTo>
                    <a:pt x="2230" y="64111"/>
                  </a:lnTo>
                  <a:lnTo>
                    <a:pt x="2230" y="64111"/>
                  </a:lnTo>
                  <a:lnTo>
                    <a:pt x="2079" y="64073"/>
                  </a:lnTo>
                  <a:lnTo>
                    <a:pt x="1947" y="64035"/>
                  </a:lnTo>
                  <a:lnTo>
                    <a:pt x="1815" y="63998"/>
                  </a:lnTo>
                  <a:lnTo>
                    <a:pt x="1682" y="63960"/>
                  </a:lnTo>
                  <a:lnTo>
                    <a:pt x="1682" y="63960"/>
                  </a:lnTo>
                  <a:lnTo>
                    <a:pt x="1512" y="63922"/>
                  </a:lnTo>
                  <a:lnTo>
                    <a:pt x="1323" y="63903"/>
                  </a:lnTo>
                  <a:lnTo>
                    <a:pt x="983" y="63903"/>
                  </a:lnTo>
                  <a:lnTo>
                    <a:pt x="983" y="63903"/>
                  </a:lnTo>
                  <a:lnTo>
                    <a:pt x="870" y="63922"/>
                  </a:lnTo>
                  <a:lnTo>
                    <a:pt x="870" y="63922"/>
                  </a:lnTo>
                  <a:lnTo>
                    <a:pt x="529" y="63941"/>
                  </a:lnTo>
                  <a:lnTo>
                    <a:pt x="208" y="63998"/>
                  </a:lnTo>
                  <a:lnTo>
                    <a:pt x="208" y="63998"/>
                  </a:lnTo>
                  <a:lnTo>
                    <a:pt x="38" y="64035"/>
                  </a:lnTo>
                  <a:lnTo>
                    <a:pt x="38" y="64035"/>
                  </a:lnTo>
                  <a:lnTo>
                    <a:pt x="19" y="64035"/>
                  </a:lnTo>
                  <a:lnTo>
                    <a:pt x="0" y="64016"/>
                  </a:lnTo>
                  <a:lnTo>
                    <a:pt x="0" y="64016"/>
                  </a:lnTo>
                  <a:lnTo>
                    <a:pt x="0" y="63998"/>
                  </a:lnTo>
                  <a:lnTo>
                    <a:pt x="19" y="63979"/>
                  </a:lnTo>
                  <a:lnTo>
                    <a:pt x="95" y="63960"/>
                  </a:lnTo>
                  <a:lnTo>
                    <a:pt x="359" y="63903"/>
                  </a:lnTo>
                  <a:lnTo>
                    <a:pt x="870" y="63846"/>
                  </a:lnTo>
                  <a:lnTo>
                    <a:pt x="870" y="61238"/>
                  </a:lnTo>
                  <a:lnTo>
                    <a:pt x="870" y="61238"/>
                  </a:lnTo>
                  <a:lnTo>
                    <a:pt x="624" y="61219"/>
                  </a:lnTo>
                  <a:lnTo>
                    <a:pt x="397" y="61200"/>
                  </a:lnTo>
                  <a:lnTo>
                    <a:pt x="397" y="61200"/>
                  </a:lnTo>
                  <a:lnTo>
                    <a:pt x="359" y="61181"/>
                  </a:lnTo>
                  <a:lnTo>
                    <a:pt x="359" y="61162"/>
                  </a:lnTo>
                  <a:lnTo>
                    <a:pt x="359" y="61125"/>
                  </a:lnTo>
                  <a:lnTo>
                    <a:pt x="397" y="61125"/>
                  </a:lnTo>
                  <a:lnTo>
                    <a:pt x="397" y="61125"/>
                  </a:lnTo>
                  <a:lnTo>
                    <a:pt x="492" y="61125"/>
                  </a:lnTo>
                  <a:lnTo>
                    <a:pt x="492" y="61125"/>
                  </a:lnTo>
                  <a:lnTo>
                    <a:pt x="870" y="61162"/>
                  </a:lnTo>
                  <a:lnTo>
                    <a:pt x="870" y="61162"/>
                  </a:lnTo>
                  <a:lnTo>
                    <a:pt x="1059" y="61162"/>
                  </a:lnTo>
                  <a:lnTo>
                    <a:pt x="1229" y="61200"/>
                  </a:lnTo>
                  <a:lnTo>
                    <a:pt x="1418" y="61257"/>
                  </a:lnTo>
                  <a:lnTo>
                    <a:pt x="1569" y="61351"/>
                  </a:lnTo>
                  <a:lnTo>
                    <a:pt x="1569" y="61351"/>
                  </a:lnTo>
                  <a:lnTo>
                    <a:pt x="1645" y="61389"/>
                  </a:lnTo>
                  <a:lnTo>
                    <a:pt x="1682" y="61446"/>
                  </a:lnTo>
                  <a:lnTo>
                    <a:pt x="1796" y="61578"/>
                  </a:lnTo>
                  <a:lnTo>
                    <a:pt x="1796" y="61578"/>
                  </a:lnTo>
                  <a:lnTo>
                    <a:pt x="2079" y="61881"/>
                  </a:lnTo>
                  <a:lnTo>
                    <a:pt x="2363" y="62183"/>
                  </a:lnTo>
                  <a:lnTo>
                    <a:pt x="2363" y="62183"/>
                  </a:lnTo>
                  <a:lnTo>
                    <a:pt x="2533" y="62372"/>
                  </a:lnTo>
                  <a:lnTo>
                    <a:pt x="2665" y="62580"/>
                  </a:lnTo>
                  <a:lnTo>
                    <a:pt x="2665" y="62580"/>
                  </a:lnTo>
                  <a:close/>
                  <a:moveTo>
                    <a:pt x="15253" y="64508"/>
                  </a:moveTo>
                  <a:lnTo>
                    <a:pt x="15253" y="64508"/>
                  </a:lnTo>
                  <a:lnTo>
                    <a:pt x="15102" y="64451"/>
                  </a:lnTo>
                  <a:lnTo>
                    <a:pt x="14932" y="64413"/>
                  </a:lnTo>
                  <a:lnTo>
                    <a:pt x="14932" y="64413"/>
                  </a:lnTo>
                  <a:lnTo>
                    <a:pt x="14818" y="64376"/>
                  </a:lnTo>
                  <a:lnTo>
                    <a:pt x="14762" y="64357"/>
                  </a:lnTo>
                  <a:lnTo>
                    <a:pt x="14705" y="64319"/>
                  </a:lnTo>
                  <a:lnTo>
                    <a:pt x="14705" y="64319"/>
                  </a:lnTo>
                  <a:lnTo>
                    <a:pt x="14629" y="64205"/>
                  </a:lnTo>
                  <a:lnTo>
                    <a:pt x="14573" y="64092"/>
                  </a:lnTo>
                  <a:lnTo>
                    <a:pt x="14497" y="63865"/>
                  </a:lnTo>
                  <a:lnTo>
                    <a:pt x="14440" y="63620"/>
                  </a:lnTo>
                  <a:lnTo>
                    <a:pt x="14384" y="63393"/>
                  </a:lnTo>
                  <a:lnTo>
                    <a:pt x="14384" y="63393"/>
                  </a:lnTo>
                  <a:lnTo>
                    <a:pt x="14327" y="63090"/>
                  </a:lnTo>
                  <a:lnTo>
                    <a:pt x="14270" y="62769"/>
                  </a:lnTo>
                  <a:lnTo>
                    <a:pt x="14270" y="62599"/>
                  </a:lnTo>
                  <a:lnTo>
                    <a:pt x="14289" y="62448"/>
                  </a:lnTo>
                  <a:lnTo>
                    <a:pt x="14346" y="62296"/>
                  </a:lnTo>
                  <a:lnTo>
                    <a:pt x="14384" y="62240"/>
                  </a:lnTo>
                  <a:lnTo>
                    <a:pt x="14421" y="62183"/>
                  </a:lnTo>
                  <a:lnTo>
                    <a:pt x="14421" y="62183"/>
                  </a:lnTo>
                  <a:lnTo>
                    <a:pt x="14629" y="62013"/>
                  </a:lnTo>
                  <a:lnTo>
                    <a:pt x="14837" y="61843"/>
                  </a:lnTo>
                  <a:lnTo>
                    <a:pt x="15310" y="61559"/>
                  </a:lnTo>
                  <a:lnTo>
                    <a:pt x="15310" y="61559"/>
                  </a:lnTo>
                  <a:lnTo>
                    <a:pt x="15839" y="61276"/>
                  </a:lnTo>
                  <a:lnTo>
                    <a:pt x="16103" y="61162"/>
                  </a:lnTo>
                  <a:lnTo>
                    <a:pt x="16236" y="61106"/>
                  </a:lnTo>
                  <a:lnTo>
                    <a:pt x="16387" y="61068"/>
                  </a:lnTo>
                  <a:lnTo>
                    <a:pt x="16387" y="61068"/>
                  </a:lnTo>
                  <a:lnTo>
                    <a:pt x="16387" y="61068"/>
                  </a:lnTo>
                  <a:lnTo>
                    <a:pt x="16387" y="61068"/>
                  </a:lnTo>
                  <a:lnTo>
                    <a:pt x="16425" y="61314"/>
                  </a:lnTo>
                  <a:lnTo>
                    <a:pt x="16425" y="61314"/>
                  </a:lnTo>
                  <a:lnTo>
                    <a:pt x="16330" y="61692"/>
                  </a:lnTo>
                  <a:lnTo>
                    <a:pt x="16236" y="62089"/>
                  </a:lnTo>
                  <a:lnTo>
                    <a:pt x="16122" y="62467"/>
                  </a:lnTo>
                  <a:lnTo>
                    <a:pt x="16028" y="62863"/>
                  </a:lnTo>
                  <a:lnTo>
                    <a:pt x="16028" y="62863"/>
                  </a:lnTo>
                  <a:lnTo>
                    <a:pt x="15990" y="63109"/>
                  </a:lnTo>
                  <a:lnTo>
                    <a:pt x="15971" y="63374"/>
                  </a:lnTo>
                  <a:lnTo>
                    <a:pt x="15952" y="63638"/>
                  </a:lnTo>
                  <a:lnTo>
                    <a:pt x="15914" y="63771"/>
                  </a:lnTo>
                  <a:lnTo>
                    <a:pt x="15877" y="63903"/>
                  </a:lnTo>
                  <a:lnTo>
                    <a:pt x="15877" y="63903"/>
                  </a:lnTo>
                  <a:lnTo>
                    <a:pt x="15801" y="64111"/>
                  </a:lnTo>
                  <a:lnTo>
                    <a:pt x="15763" y="64205"/>
                  </a:lnTo>
                  <a:lnTo>
                    <a:pt x="15707" y="64300"/>
                  </a:lnTo>
                  <a:lnTo>
                    <a:pt x="15631" y="64394"/>
                  </a:lnTo>
                  <a:lnTo>
                    <a:pt x="15555" y="64451"/>
                  </a:lnTo>
                  <a:lnTo>
                    <a:pt x="15461" y="64508"/>
                  </a:lnTo>
                  <a:lnTo>
                    <a:pt x="15347" y="64527"/>
                  </a:lnTo>
                  <a:lnTo>
                    <a:pt x="15347" y="64527"/>
                  </a:lnTo>
                  <a:lnTo>
                    <a:pt x="15253" y="64508"/>
                  </a:lnTo>
                  <a:lnTo>
                    <a:pt x="15253" y="6450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866" name="Google Shape;866;p34"/>
          <p:cNvSpPr/>
          <p:nvPr/>
        </p:nvSpPr>
        <p:spPr>
          <a:xfrm rot="10800000">
            <a:off x="-1945056" y="-1463115"/>
            <a:ext cx="4157135" cy="1378971"/>
          </a:xfrm>
          <a:custGeom>
            <a:avLst/>
            <a:gdLst/>
            <a:ahLst/>
            <a:cxnLst/>
            <a:rect l="l" t="t" r="r" b="b"/>
            <a:pathLst>
              <a:path w="58177" h="19298" extrusionOk="0">
                <a:moveTo>
                  <a:pt x="58177" y="7390"/>
                </a:moveTo>
                <a:lnTo>
                  <a:pt x="58177" y="7390"/>
                </a:lnTo>
                <a:lnTo>
                  <a:pt x="58158" y="7409"/>
                </a:lnTo>
                <a:lnTo>
                  <a:pt x="58139" y="7409"/>
                </a:lnTo>
                <a:lnTo>
                  <a:pt x="58139" y="7409"/>
                </a:lnTo>
                <a:lnTo>
                  <a:pt x="57855" y="7447"/>
                </a:lnTo>
                <a:lnTo>
                  <a:pt x="57591" y="7428"/>
                </a:lnTo>
                <a:lnTo>
                  <a:pt x="57591" y="7428"/>
                </a:lnTo>
                <a:lnTo>
                  <a:pt x="57496" y="7428"/>
                </a:lnTo>
                <a:lnTo>
                  <a:pt x="57496" y="14232"/>
                </a:lnTo>
                <a:lnTo>
                  <a:pt x="57496" y="14232"/>
                </a:lnTo>
                <a:lnTo>
                  <a:pt x="58082" y="14346"/>
                </a:lnTo>
                <a:lnTo>
                  <a:pt x="58082" y="14346"/>
                </a:lnTo>
                <a:lnTo>
                  <a:pt x="58101" y="14365"/>
                </a:lnTo>
                <a:lnTo>
                  <a:pt x="58120" y="14383"/>
                </a:lnTo>
                <a:lnTo>
                  <a:pt x="58120" y="14383"/>
                </a:lnTo>
                <a:lnTo>
                  <a:pt x="58101" y="14402"/>
                </a:lnTo>
                <a:lnTo>
                  <a:pt x="58082" y="14402"/>
                </a:lnTo>
                <a:lnTo>
                  <a:pt x="58082" y="14402"/>
                </a:lnTo>
                <a:lnTo>
                  <a:pt x="57723" y="14346"/>
                </a:lnTo>
                <a:lnTo>
                  <a:pt x="57723" y="14346"/>
                </a:lnTo>
                <a:lnTo>
                  <a:pt x="57496" y="14308"/>
                </a:lnTo>
                <a:lnTo>
                  <a:pt x="57496" y="14308"/>
                </a:lnTo>
                <a:lnTo>
                  <a:pt x="57251" y="14251"/>
                </a:lnTo>
                <a:lnTo>
                  <a:pt x="57024" y="14176"/>
                </a:lnTo>
                <a:lnTo>
                  <a:pt x="56778" y="14100"/>
                </a:lnTo>
                <a:lnTo>
                  <a:pt x="56551" y="13987"/>
                </a:lnTo>
                <a:lnTo>
                  <a:pt x="56343" y="13873"/>
                </a:lnTo>
                <a:lnTo>
                  <a:pt x="56154" y="13722"/>
                </a:lnTo>
                <a:lnTo>
                  <a:pt x="55965" y="13552"/>
                </a:lnTo>
                <a:lnTo>
                  <a:pt x="55814" y="13363"/>
                </a:lnTo>
                <a:lnTo>
                  <a:pt x="55814" y="13363"/>
                </a:lnTo>
                <a:lnTo>
                  <a:pt x="55701" y="13193"/>
                </a:lnTo>
                <a:lnTo>
                  <a:pt x="55606" y="13004"/>
                </a:lnTo>
                <a:lnTo>
                  <a:pt x="55417" y="12626"/>
                </a:lnTo>
                <a:lnTo>
                  <a:pt x="55417" y="12626"/>
                </a:lnTo>
                <a:lnTo>
                  <a:pt x="55361" y="12512"/>
                </a:lnTo>
                <a:lnTo>
                  <a:pt x="55285" y="12399"/>
                </a:lnTo>
                <a:lnTo>
                  <a:pt x="55115" y="12210"/>
                </a:lnTo>
                <a:lnTo>
                  <a:pt x="54907" y="12059"/>
                </a:lnTo>
                <a:lnTo>
                  <a:pt x="54699" y="11907"/>
                </a:lnTo>
                <a:lnTo>
                  <a:pt x="54699" y="11907"/>
                </a:lnTo>
                <a:lnTo>
                  <a:pt x="54415" y="11794"/>
                </a:lnTo>
                <a:lnTo>
                  <a:pt x="54151" y="11662"/>
                </a:lnTo>
                <a:lnTo>
                  <a:pt x="53886" y="11548"/>
                </a:lnTo>
                <a:lnTo>
                  <a:pt x="53603" y="11435"/>
                </a:lnTo>
                <a:lnTo>
                  <a:pt x="53603" y="11435"/>
                </a:lnTo>
                <a:lnTo>
                  <a:pt x="53376" y="11284"/>
                </a:lnTo>
                <a:lnTo>
                  <a:pt x="53149" y="11133"/>
                </a:lnTo>
                <a:lnTo>
                  <a:pt x="52941" y="10962"/>
                </a:lnTo>
                <a:lnTo>
                  <a:pt x="52752" y="10755"/>
                </a:lnTo>
                <a:lnTo>
                  <a:pt x="52752" y="10755"/>
                </a:lnTo>
                <a:lnTo>
                  <a:pt x="52544" y="10509"/>
                </a:lnTo>
                <a:lnTo>
                  <a:pt x="52355" y="10244"/>
                </a:lnTo>
                <a:lnTo>
                  <a:pt x="52147" y="9980"/>
                </a:lnTo>
                <a:lnTo>
                  <a:pt x="51921" y="9734"/>
                </a:lnTo>
                <a:lnTo>
                  <a:pt x="51921" y="9734"/>
                </a:lnTo>
                <a:lnTo>
                  <a:pt x="51618" y="9488"/>
                </a:lnTo>
                <a:lnTo>
                  <a:pt x="51316" y="9261"/>
                </a:lnTo>
                <a:lnTo>
                  <a:pt x="50994" y="9035"/>
                </a:lnTo>
                <a:lnTo>
                  <a:pt x="50692" y="8808"/>
                </a:lnTo>
                <a:lnTo>
                  <a:pt x="50692" y="8808"/>
                </a:lnTo>
                <a:lnTo>
                  <a:pt x="50522" y="8713"/>
                </a:lnTo>
                <a:lnTo>
                  <a:pt x="50371" y="8657"/>
                </a:lnTo>
                <a:lnTo>
                  <a:pt x="50201" y="8619"/>
                </a:lnTo>
                <a:lnTo>
                  <a:pt x="50031" y="8600"/>
                </a:lnTo>
                <a:lnTo>
                  <a:pt x="49860" y="8619"/>
                </a:lnTo>
                <a:lnTo>
                  <a:pt x="49690" y="8657"/>
                </a:lnTo>
                <a:lnTo>
                  <a:pt x="49350" y="8751"/>
                </a:lnTo>
                <a:lnTo>
                  <a:pt x="49010" y="8864"/>
                </a:lnTo>
                <a:lnTo>
                  <a:pt x="48651" y="8959"/>
                </a:lnTo>
                <a:lnTo>
                  <a:pt x="48481" y="8978"/>
                </a:lnTo>
                <a:lnTo>
                  <a:pt x="48311" y="8997"/>
                </a:lnTo>
                <a:lnTo>
                  <a:pt x="48141" y="8997"/>
                </a:lnTo>
                <a:lnTo>
                  <a:pt x="47970" y="8978"/>
                </a:lnTo>
                <a:lnTo>
                  <a:pt x="47970" y="8978"/>
                </a:lnTo>
                <a:lnTo>
                  <a:pt x="47763" y="8921"/>
                </a:lnTo>
                <a:lnTo>
                  <a:pt x="47574" y="8827"/>
                </a:lnTo>
                <a:lnTo>
                  <a:pt x="47385" y="8732"/>
                </a:lnTo>
                <a:lnTo>
                  <a:pt x="47214" y="8619"/>
                </a:lnTo>
                <a:lnTo>
                  <a:pt x="47063" y="8486"/>
                </a:lnTo>
                <a:lnTo>
                  <a:pt x="46912" y="8335"/>
                </a:lnTo>
                <a:lnTo>
                  <a:pt x="46628" y="8014"/>
                </a:lnTo>
                <a:lnTo>
                  <a:pt x="46628" y="8014"/>
                </a:lnTo>
                <a:lnTo>
                  <a:pt x="46402" y="7730"/>
                </a:lnTo>
                <a:lnTo>
                  <a:pt x="46288" y="7598"/>
                </a:lnTo>
                <a:lnTo>
                  <a:pt x="46156" y="7504"/>
                </a:lnTo>
                <a:lnTo>
                  <a:pt x="46005" y="7409"/>
                </a:lnTo>
                <a:lnTo>
                  <a:pt x="45854" y="7352"/>
                </a:lnTo>
                <a:lnTo>
                  <a:pt x="45683" y="7315"/>
                </a:lnTo>
                <a:lnTo>
                  <a:pt x="45494" y="7315"/>
                </a:lnTo>
                <a:lnTo>
                  <a:pt x="45494" y="7315"/>
                </a:lnTo>
                <a:lnTo>
                  <a:pt x="45362" y="7334"/>
                </a:lnTo>
                <a:lnTo>
                  <a:pt x="45230" y="7352"/>
                </a:lnTo>
                <a:lnTo>
                  <a:pt x="44965" y="7428"/>
                </a:lnTo>
                <a:lnTo>
                  <a:pt x="44833" y="7447"/>
                </a:lnTo>
                <a:lnTo>
                  <a:pt x="44701" y="7466"/>
                </a:lnTo>
                <a:lnTo>
                  <a:pt x="44587" y="7447"/>
                </a:lnTo>
                <a:lnTo>
                  <a:pt x="44455" y="7390"/>
                </a:lnTo>
                <a:lnTo>
                  <a:pt x="44455" y="7390"/>
                </a:lnTo>
                <a:lnTo>
                  <a:pt x="44323" y="7296"/>
                </a:lnTo>
                <a:lnTo>
                  <a:pt x="44209" y="7201"/>
                </a:lnTo>
                <a:lnTo>
                  <a:pt x="44096" y="7107"/>
                </a:lnTo>
                <a:lnTo>
                  <a:pt x="43964" y="7012"/>
                </a:lnTo>
                <a:lnTo>
                  <a:pt x="43964" y="7012"/>
                </a:lnTo>
                <a:lnTo>
                  <a:pt x="43869" y="6956"/>
                </a:lnTo>
                <a:lnTo>
                  <a:pt x="43756" y="6918"/>
                </a:lnTo>
                <a:lnTo>
                  <a:pt x="43529" y="6861"/>
                </a:lnTo>
                <a:lnTo>
                  <a:pt x="43302" y="6842"/>
                </a:lnTo>
                <a:lnTo>
                  <a:pt x="43075" y="6842"/>
                </a:lnTo>
                <a:lnTo>
                  <a:pt x="43075" y="6842"/>
                </a:lnTo>
                <a:lnTo>
                  <a:pt x="42697" y="6861"/>
                </a:lnTo>
                <a:lnTo>
                  <a:pt x="42319" y="6899"/>
                </a:lnTo>
                <a:lnTo>
                  <a:pt x="41941" y="6918"/>
                </a:lnTo>
                <a:lnTo>
                  <a:pt x="41563" y="6918"/>
                </a:lnTo>
                <a:lnTo>
                  <a:pt x="41563" y="6918"/>
                </a:lnTo>
                <a:lnTo>
                  <a:pt x="41336" y="6880"/>
                </a:lnTo>
                <a:lnTo>
                  <a:pt x="41110" y="6823"/>
                </a:lnTo>
                <a:lnTo>
                  <a:pt x="40902" y="6710"/>
                </a:lnTo>
                <a:lnTo>
                  <a:pt x="40694" y="6596"/>
                </a:lnTo>
                <a:lnTo>
                  <a:pt x="40694" y="6596"/>
                </a:lnTo>
                <a:lnTo>
                  <a:pt x="40524" y="6464"/>
                </a:lnTo>
                <a:lnTo>
                  <a:pt x="40391" y="6313"/>
                </a:lnTo>
                <a:lnTo>
                  <a:pt x="40259" y="6143"/>
                </a:lnTo>
                <a:lnTo>
                  <a:pt x="40165" y="5954"/>
                </a:lnTo>
                <a:lnTo>
                  <a:pt x="39976" y="5576"/>
                </a:lnTo>
                <a:lnTo>
                  <a:pt x="39787" y="5198"/>
                </a:lnTo>
                <a:lnTo>
                  <a:pt x="39787" y="5198"/>
                </a:lnTo>
                <a:lnTo>
                  <a:pt x="39730" y="5084"/>
                </a:lnTo>
                <a:lnTo>
                  <a:pt x="39654" y="4952"/>
                </a:lnTo>
                <a:lnTo>
                  <a:pt x="39560" y="4858"/>
                </a:lnTo>
                <a:lnTo>
                  <a:pt x="39446" y="4763"/>
                </a:lnTo>
                <a:lnTo>
                  <a:pt x="39446" y="4763"/>
                </a:lnTo>
                <a:lnTo>
                  <a:pt x="39257" y="4650"/>
                </a:lnTo>
                <a:lnTo>
                  <a:pt x="39049" y="4574"/>
                </a:lnTo>
                <a:lnTo>
                  <a:pt x="38860" y="4498"/>
                </a:lnTo>
                <a:lnTo>
                  <a:pt x="38652" y="4404"/>
                </a:lnTo>
                <a:lnTo>
                  <a:pt x="38652" y="4404"/>
                </a:lnTo>
                <a:lnTo>
                  <a:pt x="38369" y="4253"/>
                </a:lnTo>
                <a:lnTo>
                  <a:pt x="38085" y="4083"/>
                </a:lnTo>
                <a:lnTo>
                  <a:pt x="37840" y="3894"/>
                </a:lnTo>
                <a:lnTo>
                  <a:pt x="37594" y="3667"/>
                </a:lnTo>
                <a:lnTo>
                  <a:pt x="37594" y="3667"/>
                </a:lnTo>
                <a:lnTo>
                  <a:pt x="37443" y="3478"/>
                </a:lnTo>
                <a:lnTo>
                  <a:pt x="37292" y="3270"/>
                </a:lnTo>
                <a:lnTo>
                  <a:pt x="37027" y="2835"/>
                </a:lnTo>
                <a:lnTo>
                  <a:pt x="37027" y="2835"/>
                </a:lnTo>
                <a:lnTo>
                  <a:pt x="36933" y="2722"/>
                </a:lnTo>
                <a:lnTo>
                  <a:pt x="36838" y="2608"/>
                </a:lnTo>
                <a:lnTo>
                  <a:pt x="36725" y="2533"/>
                </a:lnTo>
                <a:lnTo>
                  <a:pt x="36592" y="2476"/>
                </a:lnTo>
                <a:lnTo>
                  <a:pt x="36592" y="2476"/>
                </a:lnTo>
                <a:lnTo>
                  <a:pt x="36441" y="2438"/>
                </a:lnTo>
                <a:lnTo>
                  <a:pt x="36290" y="2400"/>
                </a:lnTo>
                <a:lnTo>
                  <a:pt x="36139" y="2400"/>
                </a:lnTo>
                <a:lnTo>
                  <a:pt x="35988" y="2400"/>
                </a:lnTo>
                <a:lnTo>
                  <a:pt x="35836" y="2419"/>
                </a:lnTo>
                <a:lnTo>
                  <a:pt x="35685" y="2438"/>
                </a:lnTo>
                <a:lnTo>
                  <a:pt x="35402" y="2533"/>
                </a:lnTo>
                <a:lnTo>
                  <a:pt x="35402" y="2533"/>
                </a:lnTo>
                <a:lnTo>
                  <a:pt x="35269" y="2589"/>
                </a:lnTo>
                <a:lnTo>
                  <a:pt x="35118" y="2665"/>
                </a:lnTo>
                <a:lnTo>
                  <a:pt x="34853" y="2835"/>
                </a:lnTo>
                <a:lnTo>
                  <a:pt x="34589" y="3005"/>
                </a:lnTo>
                <a:lnTo>
                  <a:pt x="34457" y="3081"/>
                </a:lnTo>
                <a:lnTo>
                  <a:pt x="34324" y="3157"/>
                </a:lnTo>
                <a:lnTo>
                  <a:pt x="34324" y="3157"/>
                </a:lnTo>
                <a:lnTo>
                  <a:pt x="34135" y="3213"/>
                </a:lnTo>
                <a:lnTo>
                  <a:pt x="33946" y="3270"/>
                </a:lnTo>
                <a:lnTo>
                  <a:pt x="33568" y="3346"/>
                </a:lnTo>
                <a:lnTo>
                  <a:pt x="33379" y="3402"/>
                </a:lnTo>
                <a:lnTo>
                  <a:pt x="33209" y="3459"/>
                </a:lnTo>
                <a:lnTo>
                  <a:pt x="33039" y="3553"/>
                </a:lnTo>
                <a:lnTo>
                  <a:pt x="32888" y="3667"/>
                </a:lnTo>
                <a:lnTo>
                  <a:pt x="32888" y="3667"/>
                </a:lnTo>
                <a:lnTo>
                  <a:pt x="32113" y="4347"/>
                </a:lnTo>
                <a:lnTo>
                  <a:pt x="31716" y="4669"/>
                </a:lnTo>
                <a:lnTo>
                  <a:pt x="31300" y="4971"/>
                </a:lnTo>
                <a:lnTo>
                  <a:pt x="31300" y="4971"/>
                </a:lnTo>
                <a:lnTo>
                  <a:pt x="31073" y="5122"/>
                </a:lnTo>
                <a:lnTo>
                  <a:pt x="30847" y="5273"/>
                </a:lnTo>
                <a:lnTo>
                  <a:pt x="30582" y="5406"/>
                </a:lnTo>
                <a:lnTo>
                  <a:pt x="30469" y="5462"/>
                </a:lnTo>
                <a:lnTo>
                  <a:pt x="30317" y="5500"/>
                </a:lnTo>
                <a:lnTo>
                  <a:pt x="30317" y="5500"/>
                </a:lnTo>
                <a:lnTo>
                  <a:pt x="30185" y="5519"/>
                </a:lnTo>
                <a:lnTo>
                  <a:pt x="30053" y="5538"/>
                </a:lnTo>
                <a:lnTo>
                  <a:pt x="29902" y="5538"/>
                </a:lnTo>
                <a:lnTo>
                  <a:pt x="29769" y="5519"/>
                </a:lnTo>
                <a:lnTo>
                  <a:pt x="29618" y="5481"/>
                </a:lnTo>
                <a:lnTo>
                  <a:pt x="29486" y="5443"/>
                </a:lnTo>
                <a:lnTo>
                  <a:pt x="29221" y="5349"/>
                </a:lnTo>
                <a:lnTo>
                  <a:pt x="29221" y="5349"/>
                </a:lnTo>
                <a:lnTo>
                  <a:pt x="29051" y="5292"/>
                </a:lnTo>
                <a:lnTo>
                  <a:pt x="28881" y="5236"/>
                </a:lnTo>
                <a:lnTo>
                  <a:pt x="28711" y="5198"/>
                </a:lnTo>
                <a:lnTo>
                  <a:pt x="28522" y="5179"/>
                </a:lnTo>
                <a:lnTo>
                  <a:pt x="28522" y="5179"/>
                </a:lnTo>
                <a:lnTo>
                  <a:pt x="28257" y="5160"/>
                </a:lnTo>
                <a:lnTo>
                  <a:pt x="28012" y="5122"/>
                </a:lnTo>
                <a:lnTo>
                  <a:pt x="27747" y="5047"/>
                </a:lnTo>
                <a:lnTo>
                  <a:pt x="27501" y="4971"/>
                </a:lnTo>
                <a:lnTo>
                  <a:pt x="27501" y="4971"/>
                </a:lnTo>
                <a:lnTo>
                  <a:pt x="27237" y="4839"/>
                </a:lnTo>
                <a:lnTo>
                  <a:pt x="26991" y="4669"/>
                </a:lnTo>
                <a:lnTo>
                  <a:pt x="26745" y="4498"/>
                </a:lnTo>
                <a:lnTo>
                  <a:pt x="26537" y="4291"/>
                </a:lnTo>
                <a:lnTo>
                  <a:pt x="26329" y="4083"/>
                </a:lnTo>
                <a:lnTo>
                  <a:pt x="26140" y="3856"/>
                </a:lnTo>
                <a:lnTo>
                  <a:pt x="25970" y="3610"/>
                </a:lnTo>
                <a:lnTo>
                  <a:pt x="25819" y="3364"/>
                </a:lnTo>
                <a:lnTo>
                  <a:pt x="25819" y="3364"/>
                </a:lnTo>
                <a:lnTo>
                  <a:pt x="25668" y="3100"/>
                </a:lnTo>
                <a:lnTo>
                  <a:pt x="25517" y="2854"/>
                </a:lnTo>
                <a:lnTo>
                  <a:pt x="25441" y="2741"/>
                </a:lnTo>
                <a:lnTo>
                  <a:pt x="25347" y="2627"/>
                </a:lnTo>
                <a:lnTo>
                  <a:pt x="25233" y="2533"/>
                </a:lnTo>
                <a:lnTo>
                  <a:pt x="25120" y="2438"/>
                </a:lnTo>
                <a:lnTo>
                  <a:pt x="25120" y="2438"/>
                </a:lnTo>
                <a:lnTo>
                  <a:pt x="24931" y="2344"/>
                </a:lnTo>
                <a:lnTo>
                  <a:pt x="24742" y="2249"/>
                </a:lnTo>
                <a:lnTo>
                  <a:pt x="24742" y="2249"/>
                </a:lnTo>
                <a:lnTo>
                  <a:pt x="24553" y="2136"/>
                </a:lnTo>
                <a:lnTo>
                  <a:pt x="24383" y="2022"/>
                </a:lnTo>
                <a:lnTo>
                  <a:pt x="24175" y="1947"/>
                </a:lnTo>
                <a:lnTo>
                  <a:pt x="23967" y="1890"/>
                </a:lnTo>
                <a:lnTo>
                  <a:pt x="23967" y="1890"/>
                </a:lnTo>
                <a:lnTo>
                  <a:pt x="23816" y="1871"/>
                </a:lnTo>
                <a:lnTo>
                  <a:pt x="23645" y="1852"/>
                </a:lnTo>
                <a:lnTo>
                  <a:pt x="23475" y="1852"/>
                </a:lnTo>
                <a:lnTo>
                  <a:pt x="23305" y="1871"/>
                </a:lnTo>
                <a:lnTo>
                  <a:pt x="23154" y="1890"/>
                </a:lnTo>
                <a:lnTo>
                  <a:pt x="22984" y="1947"/>
                </a:lnTo>
                <a:lnTo>
                  <a:pt x="22833" y="2004"/>
                </a:lnTo>
                <a:lnTo>
                  <a:pt x="22682" y="2079"/>
                </a:lnTo>
                <a:lnTo>
                  <a:pt x="22682" y="2079"/>
                </a:lnTo>
                <a:lnTo>
                  <a:pt x="22511" y="2193"/>
                </a:lnTo>
                <a:lnTo>
                  <a:pt x="22360" y="2325"/>
                </a:lnTo>
                <a:lnTo>
                  <a:pt x="22190" y="2438"/>
                </a:lnTo>
                <a:lnTo>
                  <a:pt x="22096" y="2495"/>
                </a:lnTo>
                <a:lnTo>
                  <a:pt x="22001" y="2533"/>
                </a:lnTo>
                <a:lnTo>
                  <a:pt x="22001" y="2533"/>
                </a:lnTo>
                <a:lnTo>
                  <a:pt x="21831" y="2571"/>
                </a:lnTo>
                <a:lnTo>
                  <a:pt x="21680" y="2552"/>
                </a:lnTo>
                <a:lnTo>
                  <a:pt x="21548" y="2514"/>
                </a:lnTo>
                <a:lnTo>
                  <a:pt x="21434" y="2457"/>
                </a:lnTo>
                <a:lnTo>
                  <a:pt x="21321" y="2382"/>
                </a:lnTo>
                <a:lnTo>
                  <a:pt x="21207" y="2268"/>
                </a:lnTo>
                <a:lnTo>
                  <a:pt x="20999" y="2060"/>
                </a:lnTo>
                <a:lnTo>
                  <a:pt x="20999" y="2060"/>
                </a:lnTo>
                <a:lnTo>
                  <a:pt x="20716" y="1739"/>
                </a:lnTo>
                <a:lnTo>
                  <a:pt x="20565" y="1607"/>
                </a:lnTo>
                <a:lnTo>
                  <a:pt x="20395" y="1474"/>
                </a:lnTo>
                <a:lnTo>
                  <a:pt x="20395" y="1474"/>
                </a:lnTo>
                <a:lnTo>
                  <a:pt x="20300" y="1399"/>
                </a:lnTo>
                <a:lnTo>
                  <a:pt x="20168" y="1361"/>
                </a:lnTo>
                <a:lnTo>
                  <a:pt x="20054" y="1361"/>
                </a:lnTo>
                <a:lnTo>
                  <a:pt x="19922" y="1342"/>
                </a:lnTo>
                <a:lnTo>
                  <a:pt x="19922" y="1342"/>
                </a:lnTo>
                <a:lnTo>
                  <a:pt x="19809" y="1342"/>
                </a:lnTo>
                <a:lnTo>
                  <a:pt x="19695" y="1361"/>
                </a:lnTo>
                <a:lnTo>
                  <a:pt x="19468" y="1418"/>
                </a:lnTo>
                <a:lnTo>
                  <a:pt x="19261" y="1512"/>
                </a:lnTo>
                <a:lnTo>
                  <a:pt x="19072" y="1644"/>
                </a:lnTo>
                <a:lnTo>
                  <a:pt x="18883" y="1796"/>
                </a:lnTo>
                <a:lnTo>
                  <a:pt x="18712" y="1947"/>
                </a:lnTo>
                <a:lnTo>
                  <a:pt x="18353" y="2230"/>
                </a:lnTo>
                <a:lnTo>
                  <a:pt x="18353" y="2230"/>
                </a:lnTo>
                <a:lnTo>
                  <a:pt x="18089" y="2438"/>
                </a:lnTo>
                <a:lnTo>
                  <a:pt x="17824" y="2665"/>
                </a:lnTo>
                <a:lnTo>
                  <a:pt x="17597" y="2892"/>
                </a:lnTo>
                <a:lnTo>
                  <a:pt x="17371" y="3157"/>
                </a:lnTo>
                <a:lnTo>
                  <a:pt x="17163" y="3421"/>
                </a:lnTo>
                <a:lnTo>
                  <a:pt x="16993" y="3705"/>
                </a:lnTo>
                <a:lnTo>
                  <a:pt x="16822" y="3988"/>
                </a:lnTo>
                <a:lnTo>
                  <a:pt x="16690" y="4291"/>
                </a:lnTo>
                <a:lnTo>
                  <a:pt x="16690" y="4291"/>
                </a:lnTo>
                <a:lnTo>
                  <a:pt x="16501" y="4725"/>
                </a:lnTo>
                <a:lnTo>
                  <a:pt x="16350" y="5179"/>
                </a:lnTo>
                <a:lnTo>
                  <a:pt x="16199" y="5614"/>
                </a:lnTo>
                <a:lnTo>
                  <a:pt x="16104" y="6086"/>
                </a:lnTo>
                <a:lnTo>
                  <a:pt x="16104" y="6086"/>
                </a:lnTo>
                <a:lnTo>
                  <a:pt x="16010" y="6445"/>
                </a:lnTo>
                <a:lnTo>
                  <a:pt x="15934" y="6804"/>
                </a:lnTo>
                <a:lnTo>
                  <a:pt x="15877" y="6993"/>
                </a:lnTo>
                <a:lnTo>
                  <a:pt x="15821" y="7163"/>
                </a:lnTo>
                <a:lnTo>
                  <a:pt x="15726" y="7334"/>
                </a:lnTo>
                <a:lnTo>
                  <a:pt x="15632" y="7485"/>
                </a:lnTo>
                <a:lnTo>
                  <a:pt x="15632" y="7485"/>
                </a:lnTo>
                <a:lnTo>
                  <a:pt x="15518" y="7617"/>
                </a:lnTo>
                <a:lnTo>
                  <a:pt x="15386" y="7730"/>
                </a:lnTo>
                <a:lnTo>
                  <a:pt x="15310" y="7768"/>
                </a:lnTo>
                <a:lnTo>
                  <a:pt x="15235" y="7806"/>
                </a:lnTo>
                <a:lnTo>
                  <a:pt x="15140" y="7806"/>
                </a:lnTo>
                <a:lnTo>
                  <a:pt x="15065" y="7806"/>
                </a:lnTo>
                <a:lnTo>
                  <a:pt x="15065" y="7806"/>
                </a:lnTo>
                <a:lnTo>
                  <a:pt x="14800" y="7730"/>
                </a:lnTo>
                <a:lnTo>
                  <a:pt x="14687" y="7693"/>
                </a:lnTo>
                <a:lnTo>
                  <a:pt x="14554" y="7655"/>
                </a:lnTo>
                <a:lnTo>
                  <a:pt x="14441" y="7655"/>
                </a:lnTo>
                <a:lnTo>
                  <a:pt x="14328" y="7674"/>
                </a:lnTo>
                <a:lnTo>
                  <a:pt x="14195" y="7730"/>
                </a:lnTo>
                <a:lnTo>
                  <a:pt x="14082" y="7844"/>
                </a:lnTo>
                <a:lnTo>
                  <a:pt x="14082" y="7844"/>
                </a:lnTo>
                <a:lnTo>
                  <a:pt x="13950" y="8014"/>
                </a:lnTo>
                <a:lnTo>
                  <a:pt x="13855" y="8203"/>
                </a:lnTo>
                <a:lnTo>
                  <a:pt x="13761" y="8411"/>
                </a:lnTo>
                <a:lnTo>
                  <a:pt x="13685" y="8619"/>
                </a:lnTo>
                <a:lnTo>
                  <a:pt x="13685" y="8619"/>
                </a:lnTo>
                <a:lnTo>
                  <a:pt x="13515" y="9110"/>
                </a:lnTo>
                <a:lnTo>
                  <a:pt x="13364" y="9639"/>
                </a:lnTo>
                <a:lnTo>
                  <a:pt x="13364" y="9639"/>
                </a:lnTo>
                <a:lnTo>
                  <a:pt x="13307" y="9772"/>
                </a:lnTo>
                <a:lnTo>
                  <a:pt x="13250" y="9923"/>
                </a:lnTo>
                <a:lnTo>
                  <a:pt x="13175" y="10055"/>
                </a:lnTo>
                <a:lnTo>
                  <a:pt x="13080" y="10169"/>
                </a:lnTo>
                <a:lnTo>
                  <a:pt x="12986" y="10282"/>
                </a:lnTo>
                <a:lnTo>
                  <a:pt x="12872" y="10395"/>
                </a:lnTo>
                <a:lnTo>
                  <a:pt x="12759" y="10490"/>
                </a:lnTo>
                <a:lnTo>
                  <a:pt x="12627" y="10584"/>
                </a:lnTo>
                <a:lnTo>
                  <a:pt x="12627" y="10584"/>
                </a:lnTo>
                <a:lnTo>
                  <a:pt x="12419" y="10698"/>
                </a:lnTo>
                <a:lnTo>
                  <a:pt x="12211" y="10811"/>
                </a:lnTo>
                <a:lnTo>
                  <a:pt x="11984" y="10906"/>
                </a:lnTo>
                <a:lnTo>
                  <a:pt x="11757" y="10944"/>
                </a:lnTo>
                <a:lnTo>
                  <a:pt x="11757" y="10944"/>
                </a:lnTo>
                <a:lnTo>
                  <a:pt x="11606" y="10962"/>
                </a:lnTo>
                <a:lnTo>
                  <a:pt x="11474" y="10962"/>
                </a:lnTo>
                <a:lnTo>
                  <a:pt x="11209" y="10925"/>
                </a:lnTo>
                <a:lnTo>
                  <a:pt x="10944" y="10887"/>
                </a:lnTo>
                <a:lnTo>
                  <a:pt x="10812" y="10887"/>
                </a:lnTo>
                <a:lnTo>
                  <a:pt x="10680" y="10887"/>
                </a:lnTo>
                <a:lnTo>
                  <a:pt x="10680" y="10887"/>
                </a:lnTo>
                <a:lnTo>
                  <a:pt x="10491" y="10925"/>
                </a:lnTo>
                <a:lnTo>
                  <a:pt x="10302" y="10981"/>
                </a:lnTo>
                <a:lnTo>
                  <a:pt x="10132" y="11076"/>
                </a:lnTo>
                <a:lnTo>
                  <a:pt x="10056" y="11133"/>
                </a:lnTo>
                <a:lnTo>
                  <a:pt x="9980" y="11208"/>
                </a:lnTo>
                <a:lnTo>
                  <a:pt x="9980" y="11208"/>
                </a:lnTo>
                <a:lnTo>
                  <a:pt x="9867" y="11378"/>
                </a:lnTo>
                <a:lnTo>
                  <a:pt x="9791" y="11567"/>
                </a:lnTo>
                <a:lnTo>
                  <a:pt x="9640" y="11945"/>
                </a:lnTo>
                <a:lnTo>
                  <a:pt x="9489" y="12304"/>
                </a:lnTo>
                <a:lnTo>
                  <a:pt x="9395" y="12493"/>
                </a:lnTo>
                <a:lnTo>
                  <a:pt x="9281" y="12663"/>
                </a:lnTo>
                <a:lnTo>
                  <a:pt x="9281" y="12663"/>
                </a:lnTo>
                <a:lnTo>
                  <a:pt x="9168" y="12815"/>
                </a:lnTo>
                <a:lnTo>
                  <a:pt x="9017" y="12947"/>
                </a:lnTo>
                <a:lnTo>
                  <a:pt x="8865" y="13079"/>
                </a:lnTo>
                <a:lnTo>
                  <a:pt x="8714" y="13212"/>
                </a:lnTo>
                <a:lnTo>
                  <a:pt x="8374" y="13419"/>
                </a:lnTo>
                <a:lnTo>
                  <a:pt x="8034" y="13590"/>
                </a:lnTo>
                <a:lnTo>
                  <a:pt x="8034" y="13590"/>
                </a:lnTo>
                <a:lnTo>
                  <a:pt x="7731" y="13703"/>
                </a:lnTo>
                <a:lnTo>
                  <a:pt x="7429" y="13797"/>
                </a:lnTo>
                <a:lnTo>
                  <a:pt x="7429" y="13797"/>
                </a:lnTo>
                <a:lnTo>
                  <a:pt x="7164" y="13835"/>
                </a:lnTo>
                <a:lnTo>
                  <a:pt x="6900" y="13911"/>
                </a:lnTo>
                <a:lnTo>
                  <a:pt x="6900" y="13911"/>
                </a:lnTo>
                <a:lnTo>
                  <a:pt x="6767" y="13987"/>
                </a:lnTo>
                <a:lnTo>
                  <a:pt x="6616" y="14043"/>
                </a:lnTo>
                <a:lnTo>
                  <a:pt x="6370" y="14232"/>
                </a:lnTo>
                <a:lnTo>
                  <a:pt x="6125" y="14440"/>
                </a:lnTo>
                <a:lnTo>
                  <a:pt x="5917" y="14667"/>
                </a:lnTo>
                <a:lnTo>
                  <a:pt x="5917" y="14667"/>
                </a:lnTo>
                <a:lnTo>
                  <a:pt x="5841" y="14761"/>
                </a:lnTo>
                <a:lnTo>
                  <a:pt x="5766" y="14875"/>
                </a:lnTo>
                <a:lnTo>
                  <a:pt x="5652" y="15083"/>
                </a:lnTo>
                <a:lnTo>
                  <a:pt x="5652" y="15083"/>
                </a:lnTo>
                <a:lnTo>
                  <a:pt x="5501" y="15385"/>
                </a:lnTo>
                <a:lnTo>
                  <a:pt x="5312" y="15650"/>
                </a:lnTo>
                <a:lnTo>
                  <a:pt x="5312" y="15650"/>
                </a:lnTo>
                <a:lnTo>
                  <a:pt x="4896" y="16198"/>
                </a:lnTo>
                <a:lnTo>
                  <a:pt x="4707" y="16481"/>
                </a:lnTo>
                <a:lnTo>
                  <a:pt x="4518" y="16784"/>
                </a:lnTo>
                <a:lnTo>
                  <a:pt x="4518" y="16784"/>
                </a:lnTo>
                <a:lnTo>
                  <a:pt x="4348" y="17124"/>
                </a:lnTo>
                <a:lnTo>
                  <a:pt x="4254" y="17275"/>
                </a:lnTo>
                <a:lnTo>
                  <a:pt x="4159" y="17445"/>
                </a:lnTo>
                <a:lnTo>
                  <a:pt x="4159" y="17445"/>
                </a:lnTo>
                <a:lnTo>
                  <a:pt x="3913" y="17786"/>
                </a:lnTo>
                <a:lnTo>
                  <a:pt x="3800" y="17956"/>
                </a:lnTo>
                <a:lnTo>
                  <a:pt x="3705" y="18145"/>
                </a:lnTo>
                <a:lnTo>
                  <a:pt x="3705" y="18145"/>
                </a:lnTo>
                <a:lnTo>
                  <a:pt x="3668" y="18334"/>
                </a:lnTo>
                <a:lnTo>
                  <a:pt x="3668" y="18504"/>
                </a:lnTo>
                <a:lnTo>
                  <a:pt x="3668" y="18504"/>
                </a:lnTo>
                <a:lnTo>
                  <a:pt x="3687" y="18731"/>
                </a:lnTo>
                <a:lnTo>
                  <a:pt x="3743" y="18957"/>
                </a:lnTo>
                <a:lnTo>
                  <a:pt x="3743" y="18957"/>
                </a:lnTo>
                <a:lnTo>
                  <a:pt x="3819" y="19184"/>
                </a:lnTo>
                <a:lnTo>
                  <a:pt x="3819" y="19184"/>
                </a:lnTo>
                <a:lnTo>
                  <a:pt x="3857" y="19222"/>
                </a:lnTo>
                <a:lnTo>
                  <a:pt x="3894" y="19241"/>
                </a:lnTo>
                <a:lnTo>
                  <a:pt x="3913" y="19241"/>
                </a:lnTo>
                <a:lnTo>
                  <a:pt x="3913" y="19241"/>
                </a:lnTo>
                <a:lnTo>
                  <a:pt x="3932" y="19241"/>
                </a:lnTo>
                <a:lnTo>
                  <a:pt x="3951" y="19260"/>
                </a:lnTo>
                <a:lnTo>
                  <a:pt x="3951" y="19260"/>
                </a:lnTo>
                <a:lnTo>
                  <a:pt x="3932" y="19279"/>
                </a:lnTo>
                <a:lnTo>
                  <a:pt x="3913" y="19298"/>
                </a:lnTo>
                <a:lnTo>
                  <a:pt x="3876" y="19298"/>
                </a:lnTo>
                <a:lnTo>
                  <a:pt x="3876" y="19298"/>
                </a:lnTo>
                <a:lnTo>
                  <a:pt x="3838" y="19279"/>
                </a:lnTo>
                <a:lnTo>
                  <a:pt x="3838" y="19279"/>
                </a:lnTo>
                <a:lnTo>
                  <a:pt x="3800" y="19241"/>
                </a:lnTo>
                <a:lnTo>
                  <a:pt x="3800" y="19241"/>
                </a:lnTo>
                <a:lnTo>
                  <a:pt x="3781" y="19203"/>
                </a:lnTo>
                <a:lnTo>
                  <a:pt x="3781" y="19203"/>
                </a:lnTo>
                <a:lnTo>
                  <a:pt x="3705" y="19052"/>
                </a:lnTo>
                <a:lnTo>
                  <a:pt x="3705" y="19052"/>
                </a:lnTo>
                <a:lnTo>
                  <a:pt x="3630" y="18787"/>
                </a:lnTo>
                <a:lnTo>
                  <a:pt x="3611" y="18655"/>
                </a:lnTo>
                <a:lnTo>
                  <a:pt x="3611" y="18504"/>
                </a:lnTo>
                <a:lnTo>
                  <a:pt x="663" y="18504"/>
                </a:lnTo>
                <a:lnTo>
                  <a:pt x="663" y="18504"/>
                </a:lnTo>
                <a:lnTo>
                  <a:pt x="417" y="18768"/>
                </a:lnTo>
                <a:lnTo>
                  <a:pt x="209" y="19014"/>
                </a:lnTo>
                <a:lnTo>
                  <a:pt x="209" y="19014"/>
                </a:lnTo>
                <a:lnTo>
                  <a:pt x="39" y="19222"/>
                </a:lnTo>
                <a:lnTo>
                  <a:pt x="39" y="19222"/>
                </a:lnTo>
                <a:lnTo>
                  <a:pt x="20" y="19241"/>
                </a:lnTo>
                <a:lnTo>
                  <a:pt x="1" y="19222"/>
                </a:lnTo>
                <a:lnTo>
                  <a:pt x="1" y="19222"/>
                </a:lnTo>
                <a:lnTo>
                  <a:pt x="1" y="19203"/>
                </a:lnTo>
                <a:lnTo>
                  <a:pt x="1" y="19184"/>
                </a:lnTo>
                <a:lnTo>
                  <a:pt x="1" y="19184"/>
                </a:lnTo>
                <a:lnTo>
                  <a:pt x="152" y="18976"/>
                </a:lnTo>
                <a:lnTo>
                  <a:pt x="152" y="18976"/>
                </a:lnTo>
                <a:lnTo>
                  <a:pt x="587" y="18504"/>
                </a:lnTo>
                <a:lnTo>
                  <a:pt x="587" y="18504"/>
                </a:lnTo>
                <a:lnTo>
                  <a:pt x="927" y="18182"/>
                </a:lnTo>
                <a:lnTo>
                  <a:pt x="927" y="18182"/>
                </a:lnTo>
                <a:lnTo>
                  <a:pt x="1059" y="18069"/>
                </a:lnTo>
                <a:lnTo>
                  <a:pt x="1211" y="17975"/>
                </a:lnTo>
                <a:lnTo>
                  <a:pt x="1494" y="17786"/>
                </a:lnTo>
                <a:lnTo>
                  <a:pt x="1494" y="17786"/>
                </a:lnTo>
                <a:lnTo>
                  <a:pt x="1702" y="17615"/>
                </a:lnTo>
                <a:lnTo>
                  <a:pt x="1910" y="17426"/>
                </a:lnTo>
                <a:lnTo>
                  <a:pt x="2080" y="17237"/>
                </a:lnTo>
                <a:lnTo>
                  <a:pt x="2269" y="17048"/>
                </a:lnTo>
                <a:lnTo>
                  <a:pt x="2269" y="17048"/>
                </a:lnTo>
                <a:lnTo>
                  <a:pt x="2534" y="16689"/>
                </a:lnTo>
                <a:lnTo>
                  <a:pt x="2685" y="16519"/>
                </a:lnTo>
                <a:lnTo>
                  <a:pt x="2836" y="16368"/>
                </a:lnTo>
                <a:lnTo>
                  <a:pt x="2836" y="16368"/>
                </a:lnTo>
                <a:lnTo>
                  <a:pt x="3063" y="16217"/>
                </a:lnTo>
                <a:lnTo>
                  <a:pt x="3290" y="16047"/>
                </a:lnTo>
                <a:lnTo>
                  <a:pt x="3290" y="16047"/>
                </a:lnTo>
                <a:lnTo>
                  <a:pt x="3573" y="15820"/>
                </a:lnTo>
                <a:lnTo>
                  <a:pt x="3838" y="15593"/>
                </a:lnTo>
                <a:lnTo>
                  <a:pt x="3838" y="15593"/>
                </a:lnTo>
                <a:lnTo>
                  <a:pt x="4008" y="15404"/>
                </a:lnTo>
                <a:lnTo>
                  <a:pt x="4159" y="15215"/>
                </a:lnTo>
                <a:lnTo>
                  <a:pt x="4462" y="14837"/>
                </a:lnTo>
                <a:lnTo>
                  <a:pt x="4462" y="14837"/>
                </a:lnTo>
                <a:lnTo>
                  <a:pt x="4575" y="14724"/>
                </a:lnTo>
                <a:lnTo>
                  <a:pt x="4707" y="14591"/>
                </a:lnTo>
                <a:lnTo>
                  <a:pt x="4991" y="14383"/>
                </a:lnTo>
                <a:lnTo>
                  <a:pt x="4991" y="14383"/>
                </a:lnTo>
                <a:lnTo>
                  <a:pt x="5766" y="13911"/>
                </a:lnTo>
                <a:lnTo>
                  <a:pt x="6163" y="13684"/>
                </a:lnTo>
                <a:lnTo>
                  <a:pt x="6578" y="13476"/>
                </a:lnTo>
                <a:lnTo>
                  <a:pt x="6578" y="13476"/>
                </a:lnTo>
                <a:lnTo>
                  <a:pt x="6786" y="13382"/>
                </a:lnTo>
                <a:lnTo>
                  <a:pt x="7013" y="13306"/>
                </a:lnTo>
                <a:lnTo>
                  <a:pt x="7467" y="13155"/>
                </a:lnTo>
                <a:lnTo>
                  <a:pt x="7467" y="13155"/>
                </a:lnTo>
                <a:lnTo>
                  <a:pt x="7693" y="13060"/>
                </a:lnTo>
                <a:lnTo>
                  <a:pt x="7901" y="12947"/>
                </a:lnTo>
                <a:lnTo>
                  <a:pt x="8317" y="12720"/>
                </a:lnTo>
                <a:lnTo>
                  <a:pt x="8317" y="12720"/>
                </a:lnTo>
                <a:lnTo>
                  <a:pt x="8563" y="12550"/>
                </a:lnTo>
                <a:lnTo>
                  <a:pt x="8676" y="12437"/>
                </a:lnTo>
                <a:lnTo>
                  <a:pt x="8771" y="12342"/>
                </a:lnTo>
                <a:lnTo>
                  <a:pt x="8771" y="12342"/>
                </a:lnTo>
                <a:lnTo>
                  <a:pt x="8828" y="12210"/>
                </a:lnTo>
                <a:lnTo>
                  <a:pt x="8865" y="12078"/>
                </a:lnTo>
                <a:lnTo>
                  <a:pt x="8903" y="11945"/>
                </a:lnTo>
                <a:lnTo>
                  <a:pt x="8922" y="11813"/>
                </a:lnTo>
                <a:lnTo>
                  <a:pt x="8922" y="11529"/>
                </a:lnTo>
                <a:lnTo>
                  <a:pt x="8941" y="11265"/>
                </a:lnTo>
                <a:lnTo>
                  <a:pt x="8941" y="11265"/>
                </a:lnTo>
                <a:lnTo>
                  <a:pt x="8979" y="11114"/>
                </a:lnTo>
                <a:lnTo>
                  <a:pt x="9017" y="10962"/>
                </a:lnTo>
                <a:lnTo>
                  <a:pt x="9073" y="10830"/>
                </a:lnTo>
                <a:lnTo>
                  <a:pt x="9149" y="10698"/>
                </a:lnTo>
                <a:lnTo>
                  <a:pt x="9319" y="10452"/>
                </a:lnTo>
                <a:lnTo>
                  <a:pt x="9508" y="10225"/>
                </a:lnTo>
                <a:lnTo>
                  <a:pt x="9508" y="10225"/>
                </a:lnTo>
                <a:lnTo>
                  <a:pt x="9602" y="10169"/>
                </a:lnTo>
                <a:lnTo>
                  <a:pt x="9678" y="10093"/>
                </a:lnTo>
                <a:lnTo>
                  <a:pt x="9773" y="10055"/>
                </a:lnTo>
                <a:lnTo>
                  <a:pt x="9886" y="10036"/>
                </a:lnTo>
                <a:lnTo>
                  <a:pt x="9886" y="10036"/>
                </a:lnTo>
                <a:lnTo>
                  <a:pt x="9980" y="10017"/>
                </a:lnTo>
                <a:lnTo>
                  <a:pt x="10075" y="10017"/>
                </a:lnTo>
                <a:lnTo>
                  <a:pt x="10283" y="10036"/>
                </a:lnTo>
                <a:lnTo>
                  <a:pt x="10283" y="10036"/>
                </a:lnTo>
                <a:lnTo>
                  <a:pt x="10434" y="10036"/>
                </a:lnTo>
                <a:lnTo>
                  <a:pt x="10566" y="10017"/>
                </a:lnTo>
                <a:lnTo>
                  <a:pt x="10718" y="9980"/>
                </a:lnTo>
                <a:lnTo>
                  <a:pt x="10850" y="9923"/>
                </a:lnTo>
                <a:lnTo>
                  <a:pt x="10850" y="9923"/>
                </a:lnTo>
                <a:lnTo>
                  <a:pt x="10982" y="9847"/>
                </a:lnTo>
                <a:lnTo>
                  <a:pt x="11096" y="9753"/>
                </a:lnTo>
                <a:lnTo>
                  <a:pt x="11190" y="9639"/>
                </a:lnTo>
                <a:lnTo>
                  <a:pt x="11285" y="9526"/>
                </a:lnTo>
                <a:lnTo>
                  <a:pt x="11455" y="9280"/>
                </a:lnTo>
                <a:lnTo>
                  <a:pt x="11644" y="9053"/>
                </a:lnTo>
                <a:lnTo>
                  <a:pt x="11644" y="9053"/>
                </a:lnTo>
                <a:lnTo>
                  <a:pt x="11738" y="8940"/>
                </a:lnTo>
                <a:lnTo>
                  <a:pt x="11814" y="8827"/>
                </a:lnTo>
                <a:lnTo>
                  <a:pt x="11965" y="8581"/>
                </a:lnTo>
                <a:lnTo>
                  <a:pt x="12097" y="8335"/>
                </a:lnTo>
                <a:lnTo>
                  <a:pt x="12211" y="8071"/>
                </a:lnTo>
                <a:lnTo>
                  <a:pt x="12211" y="8071"/>
                </a:lnTo>
                <a:lnTo>
                  <a:pt x="12419" y="7636"/>
                </a:lnTo>
                <a:lnTo>
                  <a:pt x="12664" y="7220"/>
                </a:lnTo>
                <a:lnTo>
                  <a:pt x="12664" y="7220"/>
                </a:lnTo>
                <a:lnTo>
                  <a:pt x="12891" y="6899"/>
                </a:lnTo>
                <a:lnTo>
                  <a:pt x="13137" y="6577"/>
                </a:lnTo>
                <a:lnTo>
                  <a:pt x="13269" y="6426"/>
                </a:lnTo>
                <a:lnTo>
                  <a:pt x="13401" y="6275"/>
                </a:lnTo>
                <a:lnTo>
                  <a:pt x="13553" y="6143"/>
                </a:lnTo>
                <a:lnTo>
                  <a:pt x="13704" y="6029"/>
                </a:lnTo>
                <a:lnTo>
                  <a:pt x="13704" y="6029"/>
                </a:lnTo>
                <a:lnTo>
                  <a:pt x="13912" y="5897"/>
                </a:lnTo>
                <a:lnTo>
                  <a:pt x="14139" y="5803"/>
                </a:lnTo>
                <a:lnTo>
                  <a:pt x="14346" y="5689"/>
                </a:lnTo>
                <a:lnTo>
                  <a:pt x="14441" y="5614"/>
                </a:lnTo>
                <a:lnTo>
                  <a:pt x="14535" y="5538"/>
                </a:lnTo>
                <a:lnTo>
                  <a:pt x="14535" y="5538"/>
                </a:lnTo>
                <a:lnTo>
                  <a:pt x="14706" y="5387"/>
                </a:lnTo>
                <a:lnTo>
                  <a:pt x="14838" y="5217"/>
                </a:lnTo>
                <a:lnTo>
                  <a:pt x="14970" y="5028"/>
                </a:lnTo>
                <a:lnTo>
                  <a:pt x="15084" y="4839"/>
                </a:lnTo>
                <a:lnTo>
                  <a:pt x="15273" y="4423"/>
                </a:lnTo>
                <a:lnTo>
                  <a:pt x="15462" y="4007"/>
                </a:lnTo>
                <a:lnTo>
                  <a:pt x="15462" y="4007"/>
                </a:lnTo>
                <a:lnTo>
                  <a:pt x="15556" y="3761"/>
                </a:lnTo>
                <a:lnTo>
                  <a:pt x="15688" y="3535"/>
                </a:lnTo>
                <a:lnTo>
                  <a:pt x="15934" y="3062"/>
                </a:lnTo>
                <a:lnTo>
                  <a:pt x="15934" y="3062"/>
                </a:lnTo>
                <a:lnTo>
                  <a:pt x="16029" y="2892"/>
                </a:lnTo>
                <a:lnTo>
                  <a:pt x="16142" y="2741"/>
                </a:lnTo>
                <a:lnTo>
                  <a:pt x="16388" y="2457"/>
                </a:lnTo>
                <a:lnTo>
                  <a:pt x="16671" y="2211"/>
                </a:lnTo>
                <a:lnTo>
                  <a:pt x="16955" y="1966"/>
                </a:lnTo>
                <a:lnTo>
                  <a:pt x="17560" y="1531"/>
                </a:lnTo>
                <a:lnTo>
                  <a:pt x="17862" y="1304"/>
                </a:lnTo>
                <a:lnTo>
                  <a:pt x="18164" y="1077"/>
                </a:lnTo>
                <a:lnTo>
                  <a:pt x="18164" y="1077"/>
                </a:lnTo>
                <a:lnTo>
                  <a:pt x="18486" y="832"/>
                </a:lnTo>
                <a:lnTo>
                  <a:pt x="18826" y="605"/>
                </a:lnTo>
                <a:lnTo>
                  <a:pt x="19185" y="397"/>
                </a:lnTo>
                <a:lnTo>
                  <a:pt x="19544" y="227"/>
                </a:lnTo>
                <a:lnTo>
                  <a:pt x="19544" y="227"/>
                </a:lnTo>
                <a:lnTo>
                  <a:pt x="19771" y="132"/>
                </a:lnTo>
                <a:lnTo>
                  <a:pt x="19998" y="57"/>
                </a:lnTo>
                <a:lnTo>
                  <a:pt x="20225" y="19"/>
                </a:lnTo>
                <a:lnTo>
                  <a:pt x="20451" y="0"/>
                </a:lnTo>
                <a:lnTo>
                  <a:pt x="20451" y="0"/>
                </a:lnTo>
                <a:lnTo>
                  <a:pt x="20640" y="19"/>
                </a:lnTo>
                <a:lnTo>
                  <a:pt x="20810" y="57"/>
                </a:lnTo>
                <a:lnTo>
                  <a:pt x="20962" y="95"/>
                </a:lnTo>
                <a:lnTo>
                  <a:pt x="21113" y="170"/>
                </a:lnTo>
                <a:lnTo>
                  <a:pt x="21245" y="246"/>
                </a:lnTo>
                <a:lnTo>
                  <a:pt x="21359" y="359"/>
                </a:lnTo>
                <a:lnTo>
                  <a:pt x="21623" y="605"/>
                </a:lnTo>
                <a:lnTo>
                  <a:pt x="21623" y="605"/>
                </a:lnTo>
                <a:lnTo>
                  <a:pt x="21944" y="870"/>
                </a:lnTo>
                <a:lnTo>
                  <a:pt x="22115" y="1002"/>
                </a:lnTo>
                <a:lnTo>
                  <a:pt x="22285" y="1115"/>
                </a:lnTo>
                <a:lnTo>
                  <a:pt x="22474" y="1210"/>
                </a:lnTo>
                <a:lnTo>
                  <a:pt x="22663" y="1304"/>
                </a:lnTo>
                <a:lnTo>
                  <a:pt x="22852" y="1399"/>
                </a:lnTo>
                <a:lnTo>
                  <a:pt x="23041" y="1455"/>
                </a:lnTo>
                <a:lnTo>
                  <a:pt x="23041" y="1455"/>
                </a:lnTo>
                <a:lnTo>
                  <a:pt x="23230" y="1493"/>
                </a:lnTo>
                <a:lnTo>
                  <a:pt x="23400" y="1512"/>
                </a:lnTo>
                <a:lnTo>
                  <a:pt x="23570" y="1512"/>
                </a:lnTo>
                <a:lnTo>
                  <a:pt x="23759" y="1512"/>
                </a:lnTo>
                <a:lnTo>
                  <a:pt x="24118" y="1455"/>
                </a:lnTo>
                <a:lnTo>
                  <a:pt x="24458" y="1399"/>
                </a:lnTo>
                <a:lnTo>
                  <a:pt x="24458" y="1399"/>
                </a:lnTo>
                <a:lnTo>
                  <a:pt x="24817" y="1304"/>
                </a:lnTo>
                <a:lnTo>
                  <a:pt x="25006" y="1285"/>
                </a:lnTo>
                <a:lnTo>
                  <a:pt x="25176" y="1285"/>
                </a:lnTo>
                <a:lnTo>
                  <a:pt x="25176" y="1285"/>
                </a:lnTo>
                <a:lnTo>
                  <a:pt x="25365" y="1304"/>
                </a:lnTo>
                <a:lnTo>
                  <a:pt x="25536" y="1361"/>
                </a:lnTo>
                <a:lnTo>
                  <a:pt x="25687" y="1455"/>
                </a:lnTo>
                <a:lnTo>
                  <a:pt x="25838" y="1588"/>
                </a:lnTo>
                <a:lnTo>
                  <a:pt x="25951" y="1720"/>
                </a:lnTo>
                <a:lnTo>
                  <a:pt x="26065" y="1871"/>
                </a:lnTo>
                <a:lnTo>
                  <a:pt x="26159" y="2022"/>
                </a:lnTo>
                <a:lnTo>
                  <a:pt x="26235" y="2193"/>
                </a:lnTo>
                <a:lnTo>
                  <a:pt x="26235" y="2193"/>
                </a:lnTo>
                <a:lnTo>
                  <a:pt x="26310" y="2457"/>
                </a:lnTo>
                <a:lnTo>
                  <a:pt x="26386" y="2722"/>
                </a:lnTo>
                <a:lnTo>
                  <a:pt x="26443" y="2968"/>
                </a:lnTo>
                <a:lnTo>
                  <a:pt x="26499" y="3100"/>
                </a:lnTo>
                <a:lnTo>
                  <a:pt x="26556" y="3213"/>
                </a:lnTo>
                <a:lnTo>
                  <a:pt x="26556" y="3213"/>
                </a:lnTo>
                <a:lnTo>
                  <a:pt x="26670" y="3383"/>
                </a:lnTo>
                <a:lnTo>
                  <a:pt x="26783" y="3535"/>
                </a:lnTo>
                <a:lnTo>
                  <a:pt x="26934" y="3648"/>
                </a:lnTo>
                <a:lnTo>
                  <a:pt x="27085" y="3761"/>
                </a:lnTo>
                <a:lnTo>
                  <a:pt x="27255" y="3837"/>
                </a:lnTo>
                <a:lnTo>
                  <a:pt x="27444" y="3913"/>
                </a:lnTo>
                <a:lnTo>
                  <a:pt x="27633" y="3950"/>
                </a:lnTo>
                <a:lnTo>
                  <a:pt x="27823" y="3969"/>
                </a:lnTo>
                <a:lnTo>
                  <a:pt x="27823" y="3969"/>
                </a:lnTo>
                <a:lnTo>
                  <a:pt x="28068" y="3969"/>
                </a:lnTo>
                <a:lnTo>
                  <a:pt x="28295" y="3931"/>
                </a:lnTo>
                <a:lnTo>
                  <a:pt x="28522" y="3856"/>
                </a:lnTo>
                <a:lnTo>
                  <a:pt x="28749" y="3780"/>
                </a:lnTo>
                <a:lnTo>
                  <a:pt x="28749" y="3780"/>
                </a:lnTo>
                <a:lnTo>
                  <a:pt x="29164" y="3610"/>
                </a:lnTo>
                <a:lnTo>
                  <a:pt x="29580" y="3402"/>
                </a:lnTo>
                <a:lnTo>
                  <a:pt x="30412" y="2986"/>
                </a:lnTo>
                <a:lnTo>
                  <a:pt x="30412" y="2986"/>
                </a:lnTo>
                <a:lnTo>
                  <a:pt x="31735" y="2325"/>
                </a:lnTo>
                <a:lnTo>
                  <a:pt x="31735" y="2325"/>
                </a:lnTo>
                <a:lnTo>
                  <a:pt x="32378" y="2022"/>
                </a:lnTo>
                <a:lnTo>
                  <a:pt x="33020" y="1720"/>
                </a:lnTo>
                <a:lnTo>
                  <a:pt x="33020" y="1720"/>
                </a:lnTo>
                <a:lnTo>
                  <a:pt x="33530" y="1437"/>
                </a:lnTo>
                <a:lnTo>
                  <a:pt x="34041" y="1153"/>
                </a:lnTo>
                <a:lnTo>
                  <a:pt x="34041" y="1153"/>
                </a:lnTo>
                <a:lnTo>
                  <a:pt x="34324" y="1021"/>
                </a:lnTo>
                <a:lnTo>
                  <a:pt x="34627" y="888"/>
                </a:lnTo>
                <a:lnTo>
                  <a:pt x="34929" y="813"/>
                </a:lnTo>
                <a:lnTo>
                  <a:pt x="35099" y="775"/>
                </a:lnTo>
                <a:lnTo>
                  <a:pt x="35250" y="756"/>
                </a:lnTo>
                <a:lnTo>
                  <a:pt x="35250" y="756"/>
                </a:lnTo>
                <a:lnTo>
                  <a:pt x="35496" y="756"/>
                </a:lnTo>
                <a:lnTo>
                  <a:pt x="35723" y="756"/>
                </a:lnTo>
                <a:lnTo>
                  <a:pt x="35969" y="794"/>
                </a:lnTo>
                <a:lnTo>
                  <a:pt x="36195" y="832"/>
                </a:lnTo>
                <a:lnTo>
                  <a:pt x="36441" y="888"/>
                </a:lnTo>
                <a:lnTo>
                  <a:pt x="36668" y="964"/>
                </a:lnTo>
                <a:lnTo>
                  <a:pt x="36895" y="1040"/>
                </a:lnTo>
                <a:lnTo>
                  <a:pt x="37103" y="1134"/>
                </a:lnTo>
                <a:lnTo>
                  <a:pt x="37103" y="1134"/>
                </a:lnTo>
                <a:lnTo>
                  <a:pt x="37613" y="1342"/>
                </a:lnTo>
                <a:lnTo>
                  <a:pt x="37878" y="1455"/>
                </a:lnTo>
                <a:lnTo>
                  <a:pt x="38123" y="1569"/>
                </a:lnTo>
                <a:lnTo>
                  <a:pt x="38369" y="1701"/>
                </a:lnTo>
                <a:lnTo>
                  <a:pt x="38596" y="1852"/>
                </a:lnTo>
                <a:lnTo>
                  <a:pt x="38804" y="2022"/>
                </a:lnTo>
                <a:lnTo>
                  <a:pt x="38993" y="2230"/>
                </a:lnTo>
                <a:lnTo>
                  <a:pt x="38993" y="2230"/>
                </a:lnTo>
                <a:lnTo>
                  <a:pt x="39163" y="2457"/>
                </a:lnTo>
                <a:lnTo>
                  <a:pt x="39295" y="2684"/>
                </a:lnTo>
                <a:lnTo>
                  <a:pt x="39446" y="2911"/>
                </a:lnTo>
                <a:lnTo>
                  <a:pt x="39598" y="3157"/>
                </a:lnTo>
                <a:lnTo>
                  <a:pt x="39598" y="3157"/>
                </a:lnTo>
                <a:lnTo>
                  <a:pt x="39749" y="3383"/>
                </a:lnTo>
                <a:lnTo>
                  <a:pt x="39919" y="3591"/>
                </a:lnTo>
                <a:lnTo>
                  <a:pt x="40278" y="4026"/>
                </a:lnTo>
                <a:lnTo>
                  <a:pt x="40278" y="4026"/>
                </a:lnTo>
                <a:lnTo>
                  <a:pt x="40391" y="4196"/>
                </a:lnTo>
                <a:lnTo>
                  <a:pt x="40505" y="4347"/>
                </a:lnTo>
                <a:lnTo>
                  <a:pt x="40656" y="4498"/>
                </a:lnTo>
                <a:lnTo>
                  <a:pt x="40807" y="4631"/>
                </a:lnTo>
                <a:lnTo>
                  <a:pt x="40807" y="4631"/>
                </a:lnTo>
                <a:lnTo>
                  <a:pt x="40939" y="4744"/>
                </a:lnTo>
                <a:lnTo>
                  <a:pt x="41091" y="4839"/>
                </a:lnTo>
                <a:lnTo>
                  <a:pt x="41242" y="4914"/>
                </a:lnTo>
                <a:lnTo>
                  <a:pt x="41412" y="4990"/>
                </a:lnTo>
                <a:lnTo>
                  <a:pt x="41733" y="5122"/>
                </a:lnTo>
                <a:lnTo>
                  <a:pt x="42073" y="5198"/>
                </a:lnTo>
                <a:lnTo>
                  <a:pt x="42073" y="5198"/>
                </a:lnTo>
                <a:lnTo>
                  <a:pt x="42376" y="5236"/>
                </a:lnTo>
                <a:lnTo>
                  <a:pt x="42508" y="5254"/>
                </a:lnTo>
                <a:lnTo>
                  <a:pt x="42659" y="5292"/>
                </a:lnTo>
                <a:lnTo>
                  <a:pt x="42659" y="5292"/>
                </a:lnTo>
                <a:lnTo>
                  <a:pt x="42867" y="5406"/>
                </a:lnTo>
                <a:lnTo>
                  <a:pt x="43094" y="5519"/>
                </a:lnTo>
                <a:lnTo>
                  <a:pt x="43094" y="5519"/>
                </a:lnTo>
                <a:lnTo>
                  <a:pt x="43548" y="5689"/>
                </a:lnTo>
                <a:lnTo>
                  <a:pt x="44001" y="5859"/>
                </a:lnTo>
                <a:lnTo>
                  <a:pt x="44001" y="5859"/>
                </a:lnTo>
                <a:lnTo>
                  <a:pt x="44134" y="5897"/>
                </a:lnTo>
                <a:lnTo>
                  <a:pt x="44285" y="5935"/>
                </a:lnTo>
                <a:lnTo>
                  <a:pt x="44568" y="5973"/>
                </a:lnTo>
                <a:lnTo>
                  <a:pt x="44568" y="5973"/>
                </a:lnTo>
                <a:lnTo>
                  <a:pt x="44795" y="5992"/>
                </a:lnTo>
                <a:lnTo>
                  <a:pt x="45041" y="5973"/>
                </a:lnTo>
                <a:lnTo>
                  <a:pt x="45268" y="5954"/>
                </a:lnTo>
                <a:lnTo>
                  <a:pt x="45494" y="5916"/>
                </a:lnTo>
                <a:lnTo>
                  <a:pt x="45494" y="5916"/>
                </a:lnTo>
                <a:lnTo>
                  <a:pt x="45740" y="5859"/>
                </a:lnTo>
                <a:lnTo>
                  <a:pt x="45986" y="5803"/>
                </a:lnTo>
                <a:lnTo>
                  <a:pt x="46213" y="5784"/>
                </a:lnTo>
                <a:lnTo>
                  <a:pt x="46345" y="5784"/>
                </a:lnTo>
                <a:lnTo>
                  <a:pt x="46458" y="5803"/>
                </a:lnTo>
                <a:lnTo>
                  <a:pt x="46458" y="5803"/>
                </a:lnTo>
                <a:lnTo>
                  <a:pt x="46610" y="5840"/>
                </a:lnTo>
                <a:lnTo>
                  <a:pt x="46742" y="5897"/>
                </a:lnTo>
                <a:lnTo>
                  <a:pt x="46874" y="5973"/>
                </a:lnTo>
                <a:lnTo>
                  <a:pt x="46988" y="6029"/>
                </a:lnTo>
                <a:lnTo>
                  <a:pt x="47214" y="6218"/>
                </a:lnTo>
                <a:lnTo>
                  <a:pt x="47441" y="6407"/>
                </a:lnTo>
                <a:lnTo>
                  <a:pt x="47441" y="6407"/>
                </a:lnTo>
                <a:lnTo>
                  <a:pt x="47649" y="6596"/>
                </a:lnTo>
                <a:lnTo>
                  <a:pt x="47876" y="6804"/>
                </a:lnTo>
                <a:lnTo>
                  <a:pt x="47989" y="6880"/>
                </a:lnTo>
                <a:lnTo>
                  <a:pt x="48103" y="6956"/>
                </a:lnTo>
                <a:lnTo>
                  <a:pt x="48235" y="7031"/>
                </a:lnTo>
                <a:lnTo>
                  <a:pt x="48367" y="7069"/>
                </a:lnTo>
                <a:lnTo>
                  <a:pt x="48367" y="7069"/>
                </a:lnTo>
                <a:lnTo>
                  <a:pt x="48556" y="7126"/>
                </a:lnTo>
                <a:lnTo>
                  <a:pt x="48745" y="7145"/>
                </a:lnTo>
                <a:lnTo>
                  <a:pt x="48934" y="7145"/>
                </a:lnTo>
                <a:lnTo>
                  <a:pt x="49123" y="7126"/>
                </a:lnTo>
                <a:lnTo>
                  <a:pt x="49123" y="7126"/>
                </a:lnTo>
                <a:lnTo>
                  <a:pt x="49558" y="7069"/>
                </a:lnTo>
                <a:lnTo>
                  <a:pt x="49766" y="7031"/>
                </a:lnTo>
                <a:lnTo>
                  <a:pt x="49974" y="6974"/>
                </a:lnTo>
                <a:lnTo>
                  <a:pt x="49974" y="6974"/>
                </a:lnTo>
                <a:lnTo>
                  <a:pt x="50125" y="6918"/>
                </a:lnTo>
                <a:lnTo>
                  <a:pt x="50257" y="6804"/>
                </a:lnTo>
                <a:lnTo>
                  <a:pt x="50522" y="6577"/>
                </a:lnTo>
                <a:lnTo>
                  <a:pt x="50522" y="6577"/>
                </a:lnTo>
                <a:lnTo>
                  <a:pt x="50805" y="6294"/>
                </a:lnTo>
                <a:lnTo>
                  <a:pt x="51070" y="5973"/>
                </a:lnTo>
                <a:lnTo>
                  <a:pt x="51070" y="5973"/>
                </a:lnTo>
                <a:lnTo>
                  <a:pt x="51221" y="5765"/>
                </a:lnTo>
                <a:lnTo>
                  <a:pt x="51354" y="5576"/>
                </a:lnTo>
                <a:lnTo>
                  <a:pt x="51505" y="5387"/>
                </a:lnTo>
                <a:lnTo>
                  <a:pt x="51599" y="5292"/>
                </a:lnTo>
                <a:lnTo>
                  <a:pt x="51694" y="5217"/>
                </a:lnTo>
                <a:lnTo>
                  <a:pt x="51694" y="5217"/>
                </a:lnTo>
                <a:lnTo>
                  <a:pt x="51845" y="5122"/>
                </a:lnTo>
                <a:lnTo>
                  <a:pt x="51996" y="5047"/>
                </a:lnTo>
                <a:lnTo>
                  <a:pt x="52147" y="4971"/>
                </a:lnTo>
                <a:lnTo>
                  <a:pt x="52318" y="4914"/>
                </a:lnTo>
                <a:lnTo>
                  <a:pt x="52639" y="4839"/>
                </a:lnTo>
                <a:lnTo>
                  <a:pt x="52979" y="4782"/>
                </a:lnTo>
                <a:lnTo>
                  <a:pt x="52979" y="4782"/>
                </a:lnTo>
                <a:lnTo>
                  <a:pt x="53263" y="4782"/>
                </a:lnTo>
                <a:lnTo>
                  <a:pt x="53546" y="4820"/>
                </a:lnTo>
                <a:lnTo>
                  <a:pt x="53811" y="4858"/>
                </a:lnTo>
                <a:lnTo>
                  <a:pt x="54075" y="4914"/>
                </a:lnTo>
                <a:lnTo>
                  <a:pt x="54075" y="4914"/>
                </a:lnTo>
                <a:lnTo>
                  <a:pt x="54283" y="4971"/>
                </a:lnTo>
                <a:lnTo>
                  <a:pt x="54472" y="5047"/>
                </a:lnTo>
                <a:lnTo>
                  <a:pt x="54642" y="5160"/>
                </a:lnTo>
                <a:lnTo>
                  <a:pt x="54812" y="5292"/>
                </a:lnTo>
                <a:lnTo>
                  <a:pt x="54812" y="5292"/>
                </a:lnTo>
                <a:lnTo>
                  <a:pt x="54982" y="5425"/>
                </a:lnTo>
                <a:lnTo>
                  <a:pt x="55153" y="5576"/>
                </a:lnTo>
                <a:lnTo>
                  <a:pt x="55304" y="5727"/>
                </a:lnTo>
                <a:lnTo>
                  <a:pt x="55436" y="5897"/>
                </a:lnTo>
                <a:lnTo>
                  <a:pt x="55436" y="5897"/>
                </a:lnTo>
                <a:lnTo>
                  <a:pt x="55776" y="6351"/>
                </a:lnTo>
                <a:lnTo>
                  <a:pt x="55946" y="6577"/>
                </a:lnTo>
                <a:lnTo>
                  <a:pt x="56060" y="6691"/>
                </a:lnTo>
                <a:lnTo>
                  <a:pt x="56154" y="6785"/>
                </a:lnTo>
                <a:lnTo>
                  <a:pt x="56154" y="6785"/>
                </a:lnTo>
                <a:lnTo>
                  <a:pt x="56306" y="6899"/>
                </a:lnTo>
                <a:lnTo>
                  <a:pt x="56457" y="6993"/>
                </a:lnTo>
                <a:lnTo>
                  <a:pt x="56627" y="7088"/>
                </a:lnTo>
                <a:lnTo>
                  <a:pt x="56797" y="7163"/>
                </a:lnTo>
                <a:lnTo>
                  <a:pt x="56967" y="7239"/>
                </a:lnTo>
                <a:lnTo>
                  <a:pt x="57137" y="7296"/>
                </a:lnTo>
                <a:lnTo>
                  <a:pt x="57326" y="7334"/>
                </a:lnTo>
                <a:lnTo>
                  <a:pt x="57496" y="7371"/>
                </a:lnTo>
                <a:lnTo>
                  <a:pt x="57496" y="7371"/>
                </a:lnTo>
                <a:lnTo>
                  <a:pt x="57704" y="7390"/>
                </a:lnTo>
                <a:lnTo>
                  <a:pt x="57912" y="7390"/>
                </a:lnTo>
                <a:lnTo>
                  <a:pt x="57912" y="7390"/>
                </a:lnTo>
                <a:lnTo>
                  <a:pt x="58139" y="7352"/>
                </a:lnTo>
                <a:lnTo>
                  <a:pt x="58139" y="7352"/>
                </a:lnTo>
                <a:lnTo>
                  <a:pt x="58158" y="7371"/>
                </a:lnTo>
                <a:lnTo>
                  <a:pt x="58177" y="7390"/>
                </a:lnTo>
                <a:lnTo>
                  <a:pt x="58177" y="739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867" name="Google Shape;867;p34"/>
          <p:cNvSpPr/>
          <p:nvPr/>
        </p:nvSpPr>
        <p:spPr>
          <a:xfrm>
            <a:off x="4447490" y="-586700"/>
            <a:ext cx="3297020" cy="1378935"/>
          </a:xfrm>
          <a:custGeom>
            <a:avLst/>
            <a:gdLst/>
            <a:ahLst/>
            <a:cxnLst/>
            <a:rect l="l" t="t" r="r" b="b"/>
            <a:pathLst>
              <a:path w="63904" h="26727" extrusionOk="0">
                <a:moveTo>
                  <a:pt x="37367" y="3516"/>
                </a:moveTo>
                <a:lnTo>
                  <a:pt x="37367" y="3516"/>
                </a:lnTo>
                <a:lnTo>
                  <a:pt x="37481" y="3290"/>
                </a:lnTo>
                <a:lnTo>
                  <a:pt x="37518" y="3233"/>
                </a:lnTo>
                <a:lnTo>
                  <a:pt x="37575" y="3176"/>
                </a:lnTo>
                <a:lnTo>
                  <a:pt x="37613" y="3138"/>
                </a:lnTo>
                <a:lnTo>
                  <a:pt x="37651" y="3138"/>
                </a:lnTo>
                <a:lnTo>
                  <a:pt x="37689" y="3138"/>
                </a:lnTo>
                <a:lnTo>
                  <a:pt x="37726" y="3176"/>
                </a:lnTo>
                <a:lnTo>
                  <a:pt x="37745" y="3214"/>
                </a:lnTo>
                <a:lnTo>
                  <a:pt x="37764" y="3271"/>
                </a:lnTo>
                <a:lnTo>
                  <a:pt x="37783" y="3441"/>
                </a:lnTo>
                <a:lnTo>
                  <a:pt x="37783" y="3649"/>
                </a:lnTo>
                <a:lnTo>
                  <a:pt x="37745" y="3894"/>
                </a:lnTo>
                <a:lnTo>
                  <a:pt x="37745" y="3894"/>
                </a:lnTo>
                <a:lnTo>
                  <a:pt x="37689" y="4046"/>
                </a:lnTo>
                <a:lnTo>
                  <a:pt x="37632" y="4235"/>
                </a:lnTo>
                <a:lnTo>
                  <a:pt x="37575" y="4405"/>
                </a:lnTo>
                <a:lnTo>
                  <a:pt x="37481" y="4594"/>
                </a:lnTo>
                <a:lnTo>
                  <a:pt x="37367" y="4764"/>
                </a:lnTo>
                <a:lnTo>
                  <a:pt x="37254" y="4953"/>
                </a:lnTo>
                <a:lnTo>
                  <a:pt x="37103" y="5123"/>
                </a:lnTo>
                <a:lnTo>
                  <a:pt x="36951" y="5293"/>
                </a:lnTo>
                <a:lnTo>
                  <a:pt x="36762" y="5444"/>
                </a:lnTo>
                <a:lnTo>
                  <a:pt x="36554" y="5595"/>
                </a:lnTo>
                <a:lnTo>
                  <a:pt x="36328" y="5728"/>
                </a:lnTo>
                <a:lnTo>
                  <a:pt x="36082" y="5841"/>
                </a:lnTo>
                <a:lnTo>
                  <a:pt x="35817" y="5936"/>
                </a:lnTo>
                <a:lnTo>
                  <a:pt x="35515" y="6011"/>
                </a:lnTo>
                <a:lnTo>
                  <a:pt x="35194" y="6068"/>
                </a:lnTo>
                <a:lnTo>
                  <a:pt x="34835" y="6087"/>
                </a:lnTo>
                <a:lnTo>
                  <a:pt x="34835" y="6087"/>
                </a:lnTo>
                <a:lnTo>
                  <a:pt x="34627" y="6087"/>
                </a:lnTo>
                <a:lnTo>
                  <a:pt x="34419" y="6049"/>
                </a:lnTo>
                <a:lnTo>
                  <a:pt x="34230" y="6011"/>
                </a:lnTo>
                <a:lnTo>
                  <a:pt x="34041" y="5955"/>
                </a:lnTo>
                <a:lnTo>
                  <a:pt x="33852" y="5860"/>
                </a:lnTo>
                <a:lnTo>
                  <a:pt x="33682" y="5766"/>
                </a:lnTo>
                <a:lnTo>
                  <a:pt x="33530" y="5652"/>
                </a:lnTo>
                <a:lnTo>
                  <a:pt x="33379" y="5520"/>
                </a:lnTo>
                <a:lnTo>
                  <a:pt x="33247" y="5369"/>
                </a:lnTo>
                <a:lnTo>
                  <a:pt x="33133" y="5199"/>
                </a:lnTo>
                <a:lnTo>
                  <a:pt x="33020" y="5028"/>
                </a:lnTo>
                <a:lnTo>
                  <a:pt x="32944" y="4858"/>
                </a:lnTo>
                <a:lnTo>
                  <a:pt x="32869" y="4669"/>
                </a:lnTo>
                <a:lnTo>
                  <a:pt x="32812" y="4461"/>
                </a:lnTo>
                <a:lnTo>
                  <a:pt x="32774" y="4272"/>
                </a:lnTo>
                <a:lnTo>
                  <a:pt x="32774" y="4046"/>
                </a:lnTo>
                <a:lnTo>
                  <a:pt x="32774" y="4046"/>
                </a:lnTo>
                <a:lnTo>
                  <a:pt x="32755" y="3894"/>
                </a:lnTo>
                <a:lnTo>
                  <a:pt x="32755" y="3894"/>
                </a:lnTo>
                <a:lnTo>
                  <a:pt x="32661" y="3422"/>
                </a:lnTo>
                <a:lnTo>
                  <a:pt x="32642" y="3176"/>
                </a:lnTo>
                <a:lnTo>
                  <a:pt x="32642" y="3063"/>
                </a:lnTo>
                <a:lnTo>
                  <a:pt x="32661" y="2949"/>
                </a:lnTo>
                <a:lnTo>
                  <a:pt x="32661" y="2949"/>
                </a:lnTo>
                <a:lnTo>
                  <a:pt x="32699" y="2893"/>
                </a:lnTo>
                <a:lnTo>
                  <a:pt x="32774" y="2855"/>
                </a:lnTo>
                <a:lnTo>
                  <a:pt x="32850" y="2836"/>
                </a:lnTo>
                <a:lnTo>
                  <a:pt x="32907" y="2855"/>
                </a:lnTo>
                <a:lnTo>
                  <a:pt x="32982" y="2874"/>
                </a:lnTo>
                <a:lnTo>
                  <a:pt x="33039" y="2930"/>
                </a:lnTo>
                <a:lnTo>
                  <a:pt x="33077" y="2987"/>
                </a:lnTo>
                <a:lnTo>
                  <a:pt x="33077" y="3063"/>
                </a:lnTo>
                <a:lnTo>
                  <a:pt x="33077" y="3063"/>
                </a:lnTo>
                <a:lnTo>
                  <a:pt x="33152" y="3460"/>
                </a:lnTo>
                <a:lnTo>
                  <a:pt x="33190" y="3894"/>
                </a:lnTo>
                <a:lnTo>
                  <a:pt x="33190" y="3894"/>
                </a:lnTo>
                <a:lnTo>
                  <a:pt x="33266" y="4310"/>
                </a:lnTo>
                <a:lnTo>
                  <a:pt x="33304" y="4518"/>
                </a:lnTo>
                <a:lnTo>
                  <a:pt x="33379" y="4726"/>
                </a:lnTo>
                <a:lnTo>
                  <a:pt x="33455" y="4896"/>
                </a:lnTo>
                <a:lnTo>
                  <a:pt x="33568" y="5085"/>
                </a:lnTo>
                <a:lnTo>
                  <a:pt x="33719" y="5236"/>
                </a:lnTo>
                <a:lnTo>
                  <a:pt x="33890" y="5369"/>
                </a:lnTo>
                <a:lnTo>
                  <a:pt x="33890" y="5369"/>
                </a:lnTo>
                <a:lnTo>
                  <a:pt x="34135" y="5482"/>
                </a:lnTo>
                <a:lnTo>
                  <a:pt x="34400" y="5577"/>
                </a:lnTo>
                <a:lnTo>
                  <a:pt x="34646" y="5614"/>
                </a:lnTo>
                <a:lnTo>
                  <a:pt x="34910" y="5633"/>
                </a:lnTo>
                <a:lnTo>
                  <a:pt x="35175" y="5633"/>
                </a:lnTo>
                <a:lnTo>
                  <a:pt x="35420" y="5577"/>
                </a:lnTo>
                <a:lnTo>
                  <a:pt x="35685" y="5520"/>
                </a:lnTo>
                <a:lnTo>
                  <a:pt x="35931" y="5406"/>
                </a:lnTo>
                <a:lnTo>
                  <a:pt x="36158" y="5293"/>
                </a:lnTo>
                <a:lnTo>
                  <a:pt x="36384" y="5142"/>
                </a:lnTo>
                <a:lnTo>
                  <a:pt x="36573" y="4991"/>
                </a:lnTo>
                <a:lnTo>
                  <a:pt x="36762" y="4802"/>
                </a:lnTo>
                <a:lnTo>
                  <a:pt x="36932" y="4594"/>
                </a:lnTo>
                <a:lnTo>
                  <a:pt x="37084" y="4367"/>
                </a:lnTo>
                <a:lnTo>
                  <a:pt x="37197" y="4140"/>
                </a:lnTo>
                <a:lnTo>
                  <a:pt x="37292" y="3894"/>
                </a:lnTo>
                <a:lnTo>
                  <a:pt x="37292" y="3894"/>
                </a:lnTo>
                <a:lnTo>
                  <a:pt x="37329" y="3705"/>
                </a:lnTo>
                <a:lnTo>
                  <a:pt x="37367" y="3516"/>
                </a:lnTo>
                <a:lnTo>
                  <a:pt x="37367" y="3516"/>
                </a:lnTo>
                <a:close/>
                <a:moveTo>
                  <a:pt x="31565" y="26707"/>
                </a:moveTo>
                <a:lnTo>
                  <a:pt x="31565" y="26707"/>
                </a:lnTo>
                <a:lnTo>
                  <a:pt x="31905" y="26726"/>
                </a:lnTo>
                <a:lnTo>
                  <a:pt x="32245" y="26726"/>
                </a:lnTo>
                <a:lnTo>
                  <a:pt x="32566" y="26707"/>
                </a:lnTo>
                <a:lnTo>
                  <a:pt x="32907" y="26670"/>
                </a:lnTo>
                <a:lnTo>
                  <a:pt x="33228" y="26613"/>
                </a:lnTo>
                <a:lnTo>
                  <a:pt x="33549" y="26537"/>
                </a:lnTo>
                <a:lnTo>
                  <a:pt x="33852" y="26462"/>
                </a:lnTo>
                <a:lnTo>
                  <a:pt x="34173" y="26348"/>
                </a:lnTo>
                <a:lnTo>
                  <a:pt x="34475" y="26235"/>
                </a:lnTo>
                <a:lnTo>
                  <a:pt x="34778" y="26102"/>
                </a:lnTo>
                <a:lnTo>
                  <a:pt x="35061" y="25951"/>
                </a:lnTo>
                <a:lnTo>
                  <a:pt x="35364" y="25800"/>
                </a:lnTo>
                <a:lnTo>
                  <a:pt x="35647" y="25630"/>
                </a:lnTo>
                <a:lnTo>
                  <a:pt x="35931" y="25441"/>
                </a:lnTo>
                <a:lnTo>
                  <a:pt x="36479" y="25063"/>
                </a:lnTo>
                <a:lnTo>
                  <a:pt x="36479" y="25063"/>
                </a:lnTo>
                <a:lnTo>
                  <a:pt x="36895" y="24798"/>
                </a:lnTo>
                <a:lnTo>
                  <a:pt x="37329" y="24534"/>
                </a:lnTo>
                <a:lnTo>
                  <a:pt x="38199" y="24023"/>
                </a:lnTo>
                <a:lnTo>
                  <a:pt x="39087" y="23532"/>
                </a:lnTo>
                <a:lnTo>
                  <a:pt x="39957" y="23003"/>
                </a:lnTo>
                <a:lnTo>
                  <a:pt x="39957" y="23003"/>
                </a:lnTo>
                <a:lnTo>
                  <a:pt x="40202" y="22852"/>
                </a:lnTo>
                <a:lnTo>
                  <a:pt x="40448" y="22700"/>
                </a:lnTo>
                <a:lnTo>
                  <a:pt x="40675" y="22511"/>
                </a:lnTo>
                <a:lnTo>
                  <a:pt x="40883" y="22322"/>
                </a:lnTo>
                <a:lnTo>
                  <a:pt x="41091" y="22133"/>
                </a:lnTo>
                <a:lnTo>
                  <a:pt x="41280" y="21925"/>
                </a:lnTo>
                <a:lnTo>
                  <a:pt x="41677" y="21510"/>
                </a:lnTo>
                <a:lnTo>
                  <a:pt x="42414" y="20621"/>
                </a:lnTo>
                <a:lnTo>
                  <a:pt x="42792" y="20187"/>
                </a:lnTo>
                <a:lnTo>
                  <a:pt x="43189" y="19771"/>
                </a:lnTo>
                <a:lnTo>
                  <a:pt x="43189" y="19771"/>
                </a:lnTo>
                <a:lnTo>
                  <a:pt x="43415" y="19582"/>
                </a:lnTo>
                <a:lnTo>
                  <a:pt x="43642" y="19393"/>
                </a:lnTo>
                <a:lnTo>
                  <a:pt x="44134" y="19034"/>
                </a:lnTo>
                <a:lnTo>
                  <a:pt x="44644" y="18712"/>
                </a:lnTo>
                <a:lnTo>
                  <a:pt x="45154" y="18410"/>
                </a:lnTo>
                <a:lnTo>
                  <a:pt x="45683" y="18108"/>
                </a:lnTo>
                <a:lnTo>
                  <a:pt x="46194" y="17786"/>
                </a:lnTo>
                <a:lnTo>
                  <a:pt x="46685" y="17446"/>
                </a:lnTo>
                <a:lnTo>
                  <a:pt x="46931" y="17276"/>
                </a:lnTo>
                <a:lnTo>
                  <a:pt x="47158" y="17087"/>
                </a:lnTo>
                <a:lnTo>
                  <a:pt x="47158" y="17087"/>
                </a:lnTo>
                <a:lnTo>
                  <a:pt x="47403" y="16860"/>
                </a:lnTo>
                <a:lnTo>
                  <a:pt x="47668" y="16652"/>
                </a:lnTo>
                <a:lnTo>
                  <a:pt x="47933" y="16463"/>
                </a:lnTo>
                <a:lnTo>
                  <a:pt x="48197" y="16293"/>
                </a:lnTo>
                <a:lnTo>
                  <a:pt x="48481" y="16123"/>
                </a:lnTo>
                <a:lnTo>
                  <a:pt x="48764" y="15972"/>
                </a:lnTo>
                <a:lnTo>
                  <a:pt x="49350" y="15669"/>
                </a:lnTo>
                <a:lnTo>
                  <a:pt x="49955" y="15405"/>
                </a:lnTo>
                <a:lnTo>
                  <a:pt x="50560" y="15159"/>
                </a:lnTo>
                <a:lnTo>
                  <a:pt x="51165" y="14913"/>
                </a:lnTo>
                <a:lnTo>
                  <a:pt x="51769" y="14668"/>
                </a:lnTo>
                <a:lnTo>
                  <a:pt x="51769" y="14668"/>
                </a:lnTo>
                <a:lnTo>
                  <a:pt x="52147" y="14479"/>
                </a:lnTo>
                <a:lnTo>
                  <a:pt x="52525" y="14271"/>
                </a:lnTo>
                <a:lnTo>
                  <a:pt x="52903" y="14063"/>
                </a:lnTo>
                <a:lnTo>
                  <a:pt x="53263" y="13836"/>
                </a:lnTo>
                <a:lnTo>
                  <a:pt x="53981" y="13364"/>
                </a:lnTo>
                <a:lnTo>
                  <a:pt x="54680" y="12872"/>
                </a:lnTo>
                <a:lnTo>
                  <a:pt x="54680" y="12872"/>
                </a:lnTo>
                <a:lnTo>
                  <a:pt x="55814" y="12248"/>
                </a:lnTo>
                <a:lnTo>
                  <a:pt x="56287" y="11984"/>
                </a:lnTo>
                <a:lnTo>
                  <a:pt x="56702" y="11719"/>
                </a:lnTo>
                <a:lnTo>
                  <a:pt x="57080" y="11455"/>
                </a:lnTo>
                <a:lnTo>
                  <a:pt x="57421" y="11209"/>
                </a:lnTo>
                <a:lnTo>
                  <a:pt x="57723" y="10944"/>
                </a:lnTo>
                <a:lnTo>
                  <a:pt x="58007" y="10661"/>
                </a:lnTo>
                <a:lnTo>
                  <a:pt x="58252" y="10358"/>
                </a:lnTo>
                <a:lnTo>
                  <a:pt x="58498" y="10037"/>
                </a:lnTo>
                <a:lnTo>
                  <a:pt x="58725" y="9678"/>
                </a:lnTo>
                <a:lnTo>
                  <a:pt x="58952" y="9281"/>
                </a:lnTo>
                <a:lnTo>
                  <a:pt x="59178" y="8827"/>
                </a:lnTo>
                <a:lnTo>
                  <a:pt x="59405" y="8336"/>
                </a:lnTo>
                <a:lnTo>
                  <a:pt x="59897" y="7145"/>
                </a:lnTo>
                <a:lnTo>
                  <a:pt x="59897" y="7145"/>
                </a:lnTo>
                <a:lnTo>
                  <a:pt x="60067" y="6900"/>
                </a:lnTo>
                <a:lnTo>
                  <a:pt x="60237" y="6692"/>
                </a:lnTo>
                <a:lnTo>
                  <a:pt x="60615" y="6257"/>
                </a:lnTo>
                <a:lnTo>
                  <a:pt x="61012" y="5860"/>
                </a:lnTo>
                <a:lnTo>
                  <a:pt x="61428" y="5501"/>
                </a:lnTo>
                <a:lnTo>
                  <a:pt x="61862" y="5123"/>
                </a:lnTo>
                <a:lnTo>
                  <a:pt x="62297" y="4783"/>
                </a:lnTo>
                <a:lnTo>
                  <a:pt x="62732" y="4424"/>
                </a:lnTo>
                <a:lnTo>
                  <a:pt x="63166" y="4046"/>
                </a:lnTo>
                <a:lnTo>
                  <a:pt x="63166" y="4046"/>
                </a:lnTo>
                <a:lnTo>
                  <a:pt x="63261" y="3970"/>
                </a:lnTo>
                <a:lnTo>
                  <a:pt x="63393" y="3875"/>
                </a:lnTo>
                <a:lnTo>
                  <a:pt x="63677" y="3705"/>
                </a:lnTo>
                <a:lnTo>
                  <a:pt x="63790" y="3611"/>
                </a:lnTo>
                <a:lnTo>
                  <a:pt x="63866" y="3497"/>
                </a:lnTo>
                <a:lnTo>
                  <a:pt x="63903" y="3441"/>
                </a:lnTo>
                <a:lnTo>
                  <a:pt x="63903" y="3384"/>
                </a:lnTo>
                <a:lnTo>
                  <a:pt x="63903" y="3327"/>
                </a:lnTo>
                <a:lnTo>
                  <a:pt x="63866" y="3252"/>
                </a:lnTo>
                <a:lnTo>
                  <a:pt x="63866" y="3252"/>
                </a:lnTo>
                <a:lnTo>
                  <a:pt x="63790" y="3214"/>
                </a:lnTo>
                <a:lnTo>
                  <a:pt x="63696" y="3195"/>
                </a:lnTo>
                <a:lnTo>
                  <a:pt x="63601" y="3214"/>
                </a:lnTo>
                <a:lnTo>
                  <a:pt x="63488" y="3252"/>
                </a:lnTo>
                <a:lnTo>
                  <a:pt x="63374" y="3308"/>
                </a:lnTo>
                <a:lnTo>
                  <a:pt x="63261" y="3384"/>
                </a:lnTo>
                <a:lnTo>
                  <a:pt x="63015" y="3592"/>
                </a:lnTo>
                <a:lnTo>
                  <a:pt x="62486" y="4046"/>
                </a:lnTo>
                <a:lnTo>
                  <a:pt x="62259" y="4235"/>
                </a:lnTo>
                <a:lnTo>
                  <a:pt x="62051" y="4386"/>
                </a:lnTo>
                <a:lnTo>
                  <a:pt x="62051" y="4386"/>
                </a:lnTo>
                <a:lnTo>
                  <a:pt x="61522" y="4821"/>
                </a:lnTo>
                <a:lnTo>
                  <a:pt x="61050" y="5199"/>
                </a:lnTo>
                <a:lnTo>
                  <a:pt x="60671" y="5539"/>
                </a:lnTo>
                <a:lnTo>
                  <a:pt x="60350" y="5860"/>
                </a:lnTo>
                <a:lnTo>
                  <a:pt x="60086" y="6162"/>
                </a:lnTo>
                <a:lnTo>
                  <a:pt x="59859" y="6427"/>
                </a:lnTo>
                <a:lnTo>
                  <a:pt x="59670" y="6711"/>
                </a:lnTo>
                <a:lnTo>
                  <a:pt x="59519" y="6975"/>
                </a:lnTo>
                <a:lnTo>
                  <a:pt x="59367" y="7240"/>
                </a:lnTo>
                <a:lnTo>
                  <a:pt x="59235" y="7542"/>
                </a:lnTo>
                <a:lnTo>
                  <a:pt x="58952" y="8166"/>
                </a:lnTo>
                <a:lnTo>
                  <a:pt x="58781" y="8544"/>
                </a:lnTo>
                <a:lnTo>
                  <a:pt x="58574" y="8960"/>
                </a:lnTo>
                <a:lnTo>
                  <a:pt x="58328" y="9413"/>
                </a:lnTo>
                <a:lnTo>
                  <a:pt x="58044" y="9924"/>
                </a:lnTo>
                <a:lnTo>
                  <a:pt x="58044" y="9924"/>
                </a:lnTo>
                <a:lnTo>
                  <a:pt x="57912" y="10113"/>
                </a:lnTo>
                <a:lnTo>
                  <a:pt x="57780" y="10283"/>
                </a:lnTo>
                <a:lnTo>
                  <a:pt x="57629" y="10453"/>
                </a:lnTo>
                <a:lnTo>
                  <a:pt x="57458" y="10604"/>
                </a:lnTo>
                <a:lnTo>
                  <a:pt x="57118" y="10888"/>
                </a:lnTo>
                <a:lnTo>
                  <a:pt x="56759" y="11152"/>
                </a:lnTo>
                <a:lnTo>
                  <a:pt x="56362" y="11379"/>
                </a:lnTo>
                <a:lnTo>
                  <a:pt x="55984" y="11606"/>
                </a:lnTo>
                <a:lnTo>
                  <a:pt x="55190" y="12041"/>
                </a:lnTo>
                <a:lnTo>
                  <a:pt x="55190" y="12041"/>
                </a:lnTo>
                <a:lnTo>
                  <a:pt x="54869" y="12211"/>
                </a:lnTo>
                <a:lnTo>
                  <a:pt x="54567" y="12400"/>
                </a:lnTo>
                <a:lnTo>
                  <a:pt x="53981" y="12815"/>
                </a:lnTo>
                <a:lnTo>
                  <a:pt x="53376" y="13212"/>
                </a:lnTo>
                <a:lnTo>
                  <a:pt x="52771" y="13609"/>
                </a:lnTo>
                <a:lnTo>
                  <a:pt x="52771" y="13609"/>
                </a:lnTo>
                <a:lnTo>
                  <a:pt x="52412" y="13817"/>
                </a:lnTo>
                <a:lnTo>
                  <a:pt x="52053" y="14025"/>
                </a:lnTo>
                <a:lnTo>
                  <a:pt x="51675" y="14195"/>
                </a:lnTo>
                <a:lnTo>
                  <a:pt x="51297" y="14365"/>
                </a:lnTo>
                <a:lnTo>
                  <a:pt x="50522" y="14687"/>
                </a:lnTo>
                <a:lnTo>
                  <a:pt x="49728" y="15008"/>
                </a:lnTo>
                <a:lnTo>
                  <a:pt x="48972" y="15348"/>
                </a:lnTo>
                <a:lnTo>
                  <a:pt x="48594" y="15537"/>
                </a:lnTo>
                <a:lnTo>
                  <a:pt x="48235" y="15745"/>
                </a:lnTo>
                <a:lnTo>
                  <a:pt x="47876" y="15953"/>
                </a:lnTo>
                <a:lnTo>
                  <a:pt x="47536" y="16180"/>
                </a:lnTo>
                <a:lnTo>
                  <a:pt x="47195" y="16444"/>
                </a:lnTo>
                <a:lnTo>
                  <a:pt x="46874" y="16728"/>
                </a:lnTo>
                <a:lnTo>
                  <a:pt x="46874" y="16728"/>
                </a:lnTo>
                <a:lnTo>
                  <a:pt x="46496" y="17030"/>
                </a:lnTo>
                <a:lnTo>
                  <a:pt x="46080" y="17314"/>
                </a:lnTo>
                <a:lnTo>
                  <a:pt x="45665" y="17578"/>
                </a:lnTo>
                <a:lnTo>
                  <a:pt x="45249" y="17843"/>
                </a:lnTo>
                <a:lnTo>
                  <a:pt x="44379" y="18353"/>
                </a:lnTo>
                <a:lnTo>
                  <a:pt x="43963" y="18618"/>
                </a:lnTo>
                <a:lnTo>
                  <a:pt x="43548" y="18901"/>
                </a:lnTo>
                <a:lnTo>
                  <a:pt x="43548" y="18901"/>
                </a:lnTo>
                <a:lnTo>
                  <a:pt x="43302" y="19090"/>
                </a:lnTo>
                <a:lnTo>
                  <a:pt x="43056" y="19279"/>
                </a:lnTo>
                <a:lnTo>
                  <a:pt x="42829" y="19506"/>
                </a:lnTo>
                <a:lnTo>
                  <a:pt x="42603" y="19714"/>
                </a:lnTo>
                <a:lnTo>
                  <a:pt x="42187" y="20187"/>
                </a:lnTo>
                <a:lnTo>
                  <a:pt x="41771" y="20678"/>
                </a:lnTo>
                <a:lnTo>
                  <a:pt x="41374" y="21169"/>
                </a:lnTo>
                <a:lnTo>
                  <a:pt x="40958" y="21623"/>
                </a:lnTo>
                <a:lnTo>
                  <a:pt x="40731" y="21850"/>
                </a:lnTo>
                <a:lnTo>
                  <a:pt x="40505" y="22058"/>
                </a:lnTo>
                <a:lnTo>
                  <a:pt x="40259" y="22266"/>
                </a:lnTo>
                <a:lnTo>
                  <a:pt x="39994" y="22436"/>
                </a:lnTo>
                <a:lnTo>
                  <a:pt x="39994" y="22436"/>
                </a:lnTo>
                <a:lnTo>
                  <a:pt x="39484" y="22776"/>
                </a:lnTo>
                <a:lnTo>
                  <a:pt x="38955" y="23078"/>
                </a:lnTo>
                <a:lnTo>
                  <a:pt x="37896" y="23683"/>
                </a:lnTo>
                <a:lnTo>
                  <a:pt x="36838" y="24307"/>
                </a:lnTo>
                <a:lnTo>
                  <a:pt x="36309" y="24628"/>
                </a:lnTo>
                <a:lnTo>
                  <a:pt x="35798" y="24968"/>
                </a:lnTo>
                <a:lnTo>
                  <a:pt x="35798" y="24968"/>
                </a:lnTo>
                <a:lnTo>
                  <a:pt x="35553" y="25157"/>
                </a:lnTo>
                <a:lnTo>
                  <a:pt x="35288" y="25328"/>
                </a:lnTo>
                <a:lnTo>
                  <a:pt x="35024" y="25479"/>
                </a:lnTo>
                <a:lnTo>
                  <a:pt x="34740" y="25630"/>
                </a:lnTo>
                <a:lnTo>
                  <a:pt x="34457" y="25762"/>
                </a:lnTo>
                <a:lnTo>
                  <a:pt x="34173" y="25876"/>
                </a:lnTo>
                <a:lnTo>
                  <a:pt x="33871" y="25970"/>
                </a:lnTo>
                <a:lnTo>
                  <a:pt x="33568" y="26065"/>
                </a:lnTo>
                <a:lnTo>
                  <a:pt x="33266" y="26140"/>
                </a:lnTo>
                <a:lnTo>
                  <a:pt x="32963" y="26197"/>
                </a:lnTo>
                <a:lnTo>
                  <a:pt x="32661" y="26235"/>
                </a:lnTo>
                <a:lnTo>
                  <a:pt x="32340" y="26254"/>
                </a:lnTo>
                <a:lnTo>
                  <a:pt x="32037" y="26273"/>
                </a:lnTo>
                <a:lnTo>
                  <a:pt x="31716" y="26273"/>
                </a:lnTo>
                <a:lnTo>
                  <a:pt x="31414" y="26235"/>
                </a:lnTo>
                <a:lnTo>
                  <a:pt x="31092" y="26197"/>
                </a:lnTo>
                <a:lnTo>
                  <a:pt x="31092" y="26197"/>
                </a:lnTo>
                <a:lnTo>
                  <a:pt x="30828" y="26178"/>
                </a:lnTo>
                <a:lnTo>
                  <a:pt x="30563" y="26121"/>
                </a:lnTo>
                <a:lnTo>
                  <a:pt x="30317" y="26046"/>
                </a:lnTo>
                <a:lnTo>
                  <a:pt x="30091" y="25951"/>
                </a:lnTo>
                <a:lnTo>
                  <a:pt x="29845" y="25857"/>
                </a:lnTo>
                <a:lnTo>
                  <a:pt x="29637" y="25724"/>
                </a:lnTo>
                <a:lnTo>
                  <a:pt x="29410" y="25592"/>
                </a:lnTo>
                <a:lnTo>
                  <a:pt x="29202" y="25441"/>
                </a:lnTo>
                <a:lnTo>
                  <a:pt x="28805" y="25120"/>
                </a:lnTo>
                <a:lnTo>
                  <a:pt x="28427" y="24761"/>
                </a:lnTo>
                <a:lnTo>
                  <a:pt x="28068" y="24383"/>
                </a:lnTo>
                <a:lnTo>
                  <a:pt x="27728" y="24005"/>
                </a:lnTo>
                <a:lnTo>
                  <a:pt x="27728" y="24005"/>
                </a:lnTo>
                <a:lnTo>
                  <a:pt x="27463" y="23740"/>
                </a:lnTo>
                <a:lnTo>
                  <a:pt x="27180" y="23494"/>
                </a:lnTo>
                <a:lnTo>
                  <a:pt x="26613" y="23022"/>
                </a:lnTo>
                <a:lnTo>
                  <a:pt x="26348" y="22776"/>
                </a:lnTo>
                <a:lnTo>
                  <a:pt x="26084" y="22511"/>
                </a:lnTo>
                <a:lnTo>
                  <a:pt x="25819" y="22247"/>
                </a:lnTo>
                <a:lnTo>
                  <a:pt x="25592" y="21963"/>
                </a:lnTo>
                <a:lnTo>
                  <a:pt x="25592" y="21963"/>
                </a:lnTo>
                <a:lnTo>
                  <a:pt x="25233" y="21434"/>
                </a:lnTo>
                <a:lnTo>
                  <a:pt x="24874" y="20905"/>
                </a:lnTo>
                <a:lnTo>
                  <a:pt x="24666" y="20659"/>
                </a:lnTo>
                <a:lnTo>
                  <a:pt x="24458" y="20413"/>
                </a:lnTo>
                <a:lnTo>
                  <a:pt x="24231" y="20206"/>
                </a:lnTo>
                <a:lnTo>
                  <a:pt x="23986" y="20017"/>
                </a:lnTo>
                <a:lnTo>
                  <a:pt x="23986" y="20017"/>
                </a:lnTo>
                <a:lnTo>
                  <a:pt x="23797" y="19884"/>
                </a:lnTo>
                <a:lnTo>
                  <a:pt x="23608" y="19771"/>
                </a:lnTo>
                <a:lnTo>
                  <a:pt x="23400" y="19657"/>
                </a:lnTo>
                <a:lnTo>
                  <a:pt x="23211" y="19582"/>
                </a:lnTo>
                <a:lnTo>
                  <a:pt x="22795" y="19431"/>
                </a:lnTo>
                <a:lnTo>
                  <a:pt x="22360" y="19317"/>
                </a:lnTo>
                <a:lnTo>
                  <a:pt x="21944" y="19204"/>
                </a:lnTo>
                <a:lnTo>
                  <a:pt x="21510" y="19090"/>
                </a:lnTo>
                <a:lnTo>
                  <a:pt x="21094" y="18939"/>
                </a:lnTo>
                <a:lnTo>
                  <a:pt x="20886" y="18864"/>
                </a:lnTo>
                <a:lnTo>
                  <a:pt x="20678" y="18769"/>
                </a:lnTo>
                <a:lnTo>
                  <a:pt x="20678" y="18769"/>
                </a:lnTo>
                <a:lnTo>
                  <a:pt x="20376" y="18599"/>
                </a:lnTo>
                <a:lnTo>
                  <a:pt x="20092" y="18410"/>
                </a:lnTo>
                <a:lnTo>
                  <a:pt x="19828" y="18183"/>
                </a:lnTo>
                <a:lnTo>
                  <a:pt x="19582" y="17956"/>
                </a:lnTo>
                <a:lnTo>
                  <a:pt x="19317" y="17730"/>
                </a:lnTo>
                <a:lnTo>
                  <a:pt x="19053" y="17522"/>
                </a:lnTo>
                <a:lnTo>
                  <a:pt x="18769" y="17314"/>
                </a:lnTo>
                <a:lnTo>
                  <a:pt x="18486" y="17125"/>
                </a:lnTo>
                <a:lnTo>
                  <a:pt x="18486" y="17125"/>
                </a:lnTo>
                <a:lnTo>
                  <a:pt x="18070" y="16898"/>
                </a:lnTo>
                <a:lnTo>
                  <a:pt x="17654" y="16690"/>
                </a:lnTo>
                <a:lnTo>
                  <a:pt x="17219" y="16520"/>
                </a:lnTo>
                <a:lnTo>
                  <a:pt x="16803" y="16350"/>
                </a:lnTo>
                <a:lnTo>
                  <a:pt x="16369" y="16180"/>
                </a:lnTo>
                <a:lnTo>
                  <a:pt x="15934" y="15991"/>
                </a:lnTo>
                <a:lnTo>
                  <a:pt x="15518" y="15783"/>
                </a:lnTo>
                <a:lnTo>
                  <a:pt x="15121" y="15556"/>
                </a:lnTo>
                <a:lnTo>
                  <a:pt x="15121" y="15556"/>
                </a:lnTo>
                <a:lnTo>
                  <a:pt x="14554" y="15102"/>
                </a:lnTo>
                <a:lnTo>
                  <a:pt x="13987" y="14630"/>
                </a:lnTo>
                <a:lnTo>
                  <a:pt x="13685" y="14422"/>
                </a:lnTo>
                <a:lnTo>
                  <a:pt x="13382" y="14214"/>
                </a:lnTo>
                <a:lnTo>
                  <a:pt x="13061" y="14025"/>
                </a:lnTo>
                <a:lnTo>
                  <a:pt x="12721" y="13874"/>
                </a:lnTo>
                <a:lnTo>
                  <a:pt x="12721" y="13874"/>
                </a:lnTo>
                <a:lnTo>
                  <a:pt x="12362" y="13742"/>
                </a:lnTo>
                <a:lnTo>
                  <a:pt x="12022" y="13609"/>
                </a:lnTo>
                <a:lnTo>
                  <a:pt x="11663" y="13439"/>
                </a:lnTo>
                <a:lnTo>
                  <a:pt x="11322" y="13269"/>
                </a:lnTo>
                <a:lnTo>
                  <a:pt x="11001" y="13099"/>
                </a:lnTo>
                <a:lnTo>
                  <a:pt x="10661" y="12910"/>
                </a:lnTo>
                <a:lnTo>
                  <a:pt x="10037" y="12494"/>
                </a:lnTo>
                <a:lnTo>
                  <a:pt x="9413" y="12059"/>
                </a:lnTo>
                <a:lnTo>
                  <a:pt x="8809" y="11587"/>
                </a:lnTo>
                <a:lnTo>
                  <a:pt x="8242" y="11077"/>
                </a:lnTo>
                <a:lnTo>
                  <a:pt x="7693" y="10566"/>
                </a:lnTo>
                <a:lnTo>
                  <a:pt x="7693" y="10566"/>
                </a:lnTo>
                <a:lnTo>
                  <a:pt x="7448" y="10264"/>
                </a:lnTo>
                <a:lnTo>
                  <a:pt x="7221" y="9961"/>
                </a:lnTo>
                <a:lnTo>
                  <a:pt x="6786" y="9338"/>
                </a:lnTo>
                <a:lnTo>
                  <a:pt x="6578" y="9016"/>
                </a:lnTo>
                <a:lnTo>
                  <a:pt x="6352" y="8714"/>
                </a:lnTo>
                <a:lnTo>
                  <a:pt x="6106" y="8412"/>
                </a:lnTo>
                <a:lnTo>
                  <a:pt x="5822" y="8147"/>
                </a:lnTo>
                <a:lnTo>
                  <a:pt x="5822" y="8147"/>
                </a:lnTo>
                <a:lnTo>
                  <a:pt x="5614" y="7977"/>
                </a:lnTo>
                <a:lnTo>
                  <a:pt x="5369" y="7788"/>
                </a:lnTo>
                <a:lnTo>
                  <a:pt x="4877" y="7467"/>
                </a:lnTo>
                <a:lnTo>
                  <a:pt x="4348" y="7145"/>
                </a:lnTo>
                <a:lnTo>
                  <a:pt x="3800" y="6824"/>
                </a:lnTo>
                <a:lnTo>
                  <a:pt x="3233" y="6503"/>
                </a:lnTo>
                <a:lnTo>
                  <a:pt x="2685" y="6181"/>
                </a:lnTo>
                <a:lnTo>
                  <a:pt x="2175" y="5860"/>
                </a:lnTo>
                <a:lnTo>
                  <a:pt x="1929" y="5690"/>
                </a:lnTo>
                <a:lnTo>
                  <a:pt x="1702" y="5501"/>
                </a:lnTo>
                <a:lnTo>
                  <a:pt x="1475" y="5312"/>
                </a:lnTo>
                <a:lnTo>
                  <a:pt x="1267" y="5123"/>
                </a:lnTo>
                <a:lnTo>
                  <a:pt x="1078" y="4934"/>
                </a:lnTo>
                <a:lnTo>
                  <a:pt x="908" y="4726"/>
                </a:lnTo>
                <a:lnTo>
                  <a:pt x="776" y="4499"/>
                </a:lnTo>
                <a:lnTo>
                  <a:pt x="644" y="4272"/>
                </a:lnTo>
                <a:lnTo>
                  <a:pt x="549" y="4046"/>
                </a:lnTo>
                <a:lnTo>
                  <a:pt x="473" y="3781"/>
                </a:lnTo>
                <a:lnTo>
                  <a:pt x="417" y="3535"/>
                </a:lnTo>
                <a:lnTo>
                  <a:pt x="398" y="3252"/>
                </a:lnTo>
                <a:lnTo>
                  <a:pt x="417" y="2968"/>
                </a:lnTo>
                <a:lnTo>
                  <a:pt x="473" y="2666"/>
                </a:lnTo>
                <a:lnTo>
                  <a:pt x="549" y="2345"/>
                </a:lnTo>
                <a:lnTo>
                  <a:pt x="662" y="2004"/>
                </a:lnTo>
                <a:lnTo>
                  <a:pt x="833" y="1664"/>
                </a:lnTo>
                <a:lnTo>
                  <a:pt x="1022" y="1286"/>
                </a:lnTo>
                <a:lnTo>
                  <a:pt x="1022" y="1286"/>
                </a:lnTo>
                <a:lnTo>
                  <a:pt x="1154" y="1135"/>
                </a:lnTo>
                <a:lnTo>
                  <a:pt x="1267" y="984"/>
                </a:lnTo>
                <a:lnTo>
                  <a:pt x="1418" y="870"/>
                </a:lnTo>
                <a:lnTo>
                  <a:pt x="1494" y="814"/>
                </a:lnTo>
                <a:lnTo>
                  <a:pt x="1589" y="776"/>
                </a:lnTo>
                <a:lnTo>
                  <a:pt x="1589" y="776"/>
                </a:lnTo>
                <a:lnTo>
                  <a:pt x="1664" y="738"/>
                </a:lnTo>
                <a:lnTo>
                  <a:pt x="1721" y="662"/>
                </a:lnTo>
                <a:lnTo>
                  <a:pt x="1740" y="587"/>
                </a:lnTo>
                <a:lnTo>
                  <a:pt x="1740" y="492"/>
                </a:lnTo>
                <a:lnTo>
                  <a:pt x="1740" y="492"/>
                </a:lnTo>
                <a:lnTo>
                  <a:pt x="1721" y="436"/>
                </a:lnTo>
                <a:lnTo>
                  <a:pt x="1683" y="398"/>
                </a:lnTo>
                <a:lnTo>
                  <a:pt x="1645" y="360"/>
                </a:lnTo>
                <a:lnTo>
                  <a:pt x="1589" y="341"/>
                </a:lnTo>
                <a:lnTo>
                  <a:pt x="1494" y="341"/>
                </a:lnTo>
                <a:lnTo>
                  <a:pt x="1362" y="360"/>
                </a:lnTo>
                <a:lnTo>
                  <a:pt x="1248" y="417"/>
                </a:lnTo>
                <a:lnTo>
                  <a:pt x="1154" y="492"/>
                </a:lnTo>
                <a:lnTo>
                  <a:pt x="1059" y="568"/>
                </a:lnTo>
                <a:lnTo>
                  <a:pt x="984" y="643"/>
                </a:lnTo>
                <a:lnTo>
                  <a:pt x="984" y="643"/>
                </a:lnTo>
                <a:lnTo>
                  <a:pt x="833" y="814"/>
                </a:lnTo>
                <a:lnTo>
                  <a:pt x="681" y="984"/>
                </a:lnTo>
                <a:lnTo>
                  <a:pt x="568" y="1173"/>
                </a:lnTo>
                <a:lnTo>
                  <a:pt x="455" y="1362"/>
                </a:lnTo>
                <a:lnTo>
                  <a:pt x="341" y="1551"/>
                </a:lnTo>
                <a:lnTo>
                  <a:pt x="266" y="1740"/>
                </a:lnTo>
                <a:lnTo>
                  <a:pt x="190" y="1929"/>
                </a:lnTo>
                <a:lnTo>
                  <a:pt x="114" y="2137"/>
                </a:lnTo>
                <a:lnTo>
                  <a:pt x="77" y="2326"/>
                </a:lnTo>
                <a:lnTo>
                  <a:pt x="39" y="2534"/>
                </a:lnTo>
                <a:lnTo>
                  <a:pt x="1" y="2723"/>
                </a:lnTo>
                <a:lnTo>
                  <a:pt x="1" y="2930"/>
                </a:lnTo>
                <a:lnTo>
                  <a:pt x="1" y="3119"/>
                </a:lnTo>
                <a:lnTo>
                  <a:pt x="1" y="3327"/>
                </a:lnTo>
                <a:lnTo>
                  <a:pt x="20" y="3535"/>
                </a:lnTo>
                <a:lnTo>
                  <a:pt x="58" y="3724"/>
                </a:lnTo>
                <a:lnTo>
                  <a:pt x="152" y="4121"/>
                </a:lnTo>
                <a:lnTo>
                  <a:pt x="303" y="4480"/>
                </a:lnTo>
                <a:lnTo>
                  <a:pt x="492" y="4858"/>
                </a:lnTo>
                <a:lnTo>
                  <a:pt x="719" y="5199"/>
                </a:lnTo>
                <a:lnTo>
                  <a:pt x="984" y="5520"/>
                </a:lnTo>
                <a:lnTo>
                  <a:pt x="1116" y="5671"/>
                </a:lnTo>
                <a:lnTo>
                  <a:pt x="1286" y="5822"/>
                </a:lnTo>
                <a:lnTo>
                  <a:pt x="1437" y="5955"/>
                </a:lnTo>
                <a:lnTo>
                  <a:pt x="1626" y="6087"/>
                </a:lnTo>
                <a:lnTo>
                  <a:pt x="1796" y="6219"/>
                </a:lnTo>
                <a:lnTo>
                  <a:pt x="2004" y="6333"/>
                </a:lnTo>
                <a:lnTo>
                  <a:pt x="2004" y="6333"/>
                </a:lnTo>
                <a:lnTo>
                  <a:pt x="2364" y="6559"/>
                </a:lnTo>
                <a:lnTo>
                  <a:pt x="2742" y="6786"/>
                </a:lnTo>
                <a:lnTo>
                  <a:pt x="3516" y="7183"/>
                </a:lnTo>
                <a:lnTo>
                  <a:pt x="4272" y="7599"/>
                </a:lnTo>
                <a:lnTo>
                  <a:pt x="4650" y="7826"/>
                </a:lnTo>
                <a:lnTo>
                  <a:pt x="5028" y="8053"/>
                </a:lnTo>
                <a:lnTo>
                  <a:pt x="5028" y="8053"/>
                </a:lnTo>
                <a:lnTo>
                  <a:pt x="5331" y="8298"/>
                </a:lnTo>
                <a:lnTo>
                  <a:pt x="5614" y="8563"/>
                </a:lnTo>
                <a:lnTo>
                  <a:pt x="5860" y="8846"/>
                </a:lnTo>
                <a:lnTo>
                  <a:pt x="6106" y="9149"/>
                </a:lnTo>
                <a:lnTo>
                  <a:pt x="6333" y="9451"/>
                </a:lnTo>
                <a:lnTo>
                  <a:pt x="6559" y="9772"/>
                </a:lnTo>
                <a:lnTo>
                  <a:pt x="6994" y="10434"/>
                </a:lnTo>
                <a:lnTo>
                  <a:pt x="6994" y="10434"/>
                </a:lnTo>
                <a:lnTo>
                  <a:pt x="7183" y="10661"/>
                </a:lnTo>
                <a:lnTo>
                  <a:pt x="7391" y="10906"/>
                </a:lnTo>
                <a:lnTo>
                  <a:pt x="7599" y="11114"/>
                </a:lnTo>
                <a:lnTo>
                  <a:pt x="7826" y="11322"/>
                </a:lnTo>
                <a:lnTo>
                  <a:pt x="8298" y="11719"/>
                </a:lnTo>
                <a:lnTo>
                  <a:pt x="8771" y="12116"/>
                </a:lnTo>
                <a:lnTo>
                  <a:pt x="8771" y="12116"/>
                </a:lnTo>
                <a:lnTo>
                  <a:pt x="9035" y="12343"/>
                </a:lnTo>
                <a:lnTo>
                  <a:pt x="9300" y="12551"/>
                </a:lnTo>
                <a:lnTo>
                  <a:pt x="9565" y="12740"/>
                </a:lnTo>
                <a:lnTo>
                  <a:pt x="9848" y="12929"/>
                </a:lnTo>
                <a:lnTo>
                  <a:pt x="10415" y="13269"/>
                </a:lnTo>
                <a:lnTo>
                  <a:pt x="11020" y="13590"/>
                </a:lnTo>
                <a:lnTo>
                  <a:pt x="11625" y="13893"/>
                </a:lnTo>
                <a:lnTo>
                  <a:pt x="12230" y="14176"/>
                </a:lnTo>
                <a:lnTo>
                  <a:pt x="12834" y="14460"/>
                </a:lnTo>
                <a:lnTo>
                  <a:pt x="13420" y="14781"/>
                </a:lnTo>
                <a:lnTo>
                  <a:pt x="13420" y="14781"/>
                </a:lnTo>
                <a:lnTo>
                  <a:pt x="13666" y="14951"/>
                </a:lnTo>
                <a:lnTo>
                  <a:pt x="13893" y="15140"/>
                </a:lnTo>
                <a:lnTo>
                  <a:pt x="14346" y="15537"/>
                </a:lnTo>
                <a:lnTo>
                  <a:pt x="14573" y="15726"/>
                </a:lnTo>
                <a:lnTo>
                  <a:pt x="14819" y="15896"/>
                </a:lnTo>
                <a:lnTo>
                  <a:pt x="15065" y="16066"/>
                </a:lnTo>
                <a:lnTo>
                  <a:pt x="15329" y="16218"/>
                </a:lnTo>
                <a:lnTo>
                  <a:pt x="15329" y="16218"/>
                </a:lnTo>
                <a:lnTo>
                  <a:pt x="15688" y="16369"/>
                </a:lnTo>
                <a:lnTo>
                  <a:pt x="16029" y="16520"/>
                </a:lnTo>
                <a:lnTo>
                  <a:pt x="16747" y="16803"/>
                </a:lnTo>
                <a:lnTo>
                  <a:pt x="17446" y="17106"/>
                </a:lnTo>
                <a:lnTo>
                  <a:pt x="17805" y="17276"/>
                </a:lnTo>
                <a:lnTo>
                  <a:pt x="18127" y="17446"/>
                </a:lnTo>
                <a:lnTo>
                  <a:pt x="18127" y="17446"/>
                </a:lnTo>
                <a:lnTo>
                  <a:pt x="18316" y="17559"/>
                </a:lnTo>
                <a:lnTo>
                  <a:pt x="18486" y="17673"/>
                </a:lnTo>
                <a:lnTo>
                  <a:pt x="18826" y="17919"/>
                </a:lnTo>
                <a:lnTo>
                  <a:pt x="19128" y="18183"/>
                </a:lnTo>
                <a:lnTo>
                  <a:pt x="19450" y="18448"/>
                </a:lnTo>
                <a:lnTo>
                  <a:pt x="19771" y="18712"/>
                </a:lnTo>
                <a:lnTo>
                  <a:pt x="20092" y="18958"/>
                </a:lnTo>
                <a:lnTo>
                  <a:pt x="20262" y="19072"/>
                </a:lnTo>
                <a:lnTo>
                  <a:pt x="20451" y="19166"/>
                </a:lnTo>
                <a:lnTo>
                  <a:pt x="20640" y="19261"/>
                </a:lnTo>
                <a:lnTo>
                  <a:pt x="20829" y="19336"/>
                </a:lnTo>
                <a:lnTo>
                  <a:pt x="20829" y="19336"/>
                </a:lnTo>
                <a:lnTo>
                  <a:pt x="21226" y="19468"/>
                </a:lnTo>
                <a:lnTo>
                  <a:pt x="21642" y="19582"/>
                </a:lnTo>
                <a:lnTo>
                  <a:pt x="22455" y="19809"/>
                </a:lnTo>
                <a:lnTo>
                  <a:pt x="22852" y="19922"/>
                </a:lnTo>
                <a:lnTo>
                  <a:pt x="23060" y="19998"/>
                </a:lnTo>
                <a:lnTo>
                  <a:pt x="23249" y="20092"/>
                </a:lnTo>
                <a:lnTo>
                  <a:pt x="23438" y="20187"/>
                </a:lnTo>
                <a:lnTo>
                  <a:pt x="23608" y="20300"/>
                </a:lnTo>
                <a:lnTo>
                  <a:pt x="23778" y="20413"/>
                </a:lnTo>
                <a:lnTo>
                  <a:pt x="23948" y="20565"/>
                </a:lnTo>
                <a:lnTo>
                  <a:pt x="23948" y="20565"/>
                </a:lnTo>
                <a:lnTo>
                  <a:pt x="24156" y="20754"/>
                </a:lnTo>
                <a:lnTo>
                  <a:pt x="24345" y="20980"/>
                </a:lnTo>
                <a:lnTo>
                  <a:pt x="24534" y="21207"/>
                </a:lnTo>
                <a:lnTo>
                  <a:pt x="24685" y="21453"/>
                </a:lnTo>
                <a:lnTo>
                  <a:pt x="25025" y="21944"/>
                </a:lnTo>
                <a:lnTo>
                  <a:pt x="25195" y="22171"/>
                </a:lnTo>
                <a:lnTo>
                  <a:pt x="25365" y="22417"/>
                </a:lnTo>
                <a:lnTo>
                  <a:pt x="25365" y="22417"/>
                </a:lnTo>
                <a:lnTo>
                  <a:pt x="25573" y="22644"/>
                </a:lnTo>
                <a:lnTo>
                  <a:pt x="25800" y="22871"/>
                </a:lnTo>
                <a:lnTo>
                  <a:pt x="26273" y="23305"/>
                </a:lnTo>
                <a:lnTo>
                  <a:pt x="26745" y="23721"/>
                </a:lnTo>
                <a:lnTo>
                  <a:pt x="27237" y="24156"/>
                </a:lnTo>
                <a:lnTo>
                  <a:pt x="27237" y="24156"/>
                </a:lnTo>
                <a:lnTo>
                  <a:pt x="27671" y="24628"/>
                </a:lnTo>
                <a:lnTo>
                  <a:pt x="28125" y="25101"/>
                </a:lnTo>
                <a:lnTo>
                  <a:pt x="28371" y="25328"/>
                </a:lnTo>
                <a:lnTo>
                  <a:pt x="28616" y="25535"/>
                </a:lnTo>
                <a:lnTo>
                  <a:pt x="28862" y="25743"/>
                </a:lnTo>
                <a:lnTo>
                  <a:pt x="29127" y="25932"/>
                </a:lnTo>
                <a:lnTo>
                  <a:pt x="29391" y="26102"/>
                </a:lnTo>
                <a:lnTo>
                  <a:pt x="29675" y="26254"/>
                </a:lnTo>
                <a:lnTo>
                  <a:pt x="29958" y="26386"/>
                </a:lnTo>
                <a:lnTo>
                  <a:pt x="30261" y="26499"/>
                </a:lnTo>
                <a:lnTo>
                  <a:pt x="30582" y="26594"/>
                </a:lnTo>
                <a:lnTo>
                  <a:pt x="30884" y="26651"/>
                </a:lnTo>
                <a:lnTo>
                  <a:pt x="31225" y="26688"/>
                </a:lnTo>
                <a:lnTo>
                  <a:pt x="31565" y="26707"/>
                </a:lnTo>
                <a:lnTo>
                  <a:pt x="31565" y="26707"/>
                </a:lnTo>
                <a:close/>
                <a:moveTo>
                  <a:pt x="30412" y="22511"/>
                </a:moveTo>
                <a:lnTo>
                  <a:pt x="30412" y="22511"/>
                </a:lnTo>
                <a:lnTo>
                  <a:pt x="31395" y="22492"/>
                </a:lnTo>
                <a:lnTo>
                  <a:pt x="32396" y="22417"/>
                </a:lnTo>
                <a:lnTo>
                  <a:pt x="33379" y="22322"/>
                </a:lnTo>
                <a:lnTo>
                  <a:pt x="34381" y="22171"/>
                </a:lnTo>
                <a:lnTo>
                  <a:pt x="35364" y="21963"/>
                </a:lnTo>
                <a:lnTo>
                  <a:pt x="36328" y="21736"/>
                </a:lnTo>
                <a:lnTo>
                  <a:pt x="37292" y="21453"/>
                </a:lnTo>
                <a:lnTo>
                  <a:pt x="38237" y="21151"/>
                </a:lnTo>
                <a:lnTo>
                  <a:pt x="38237" y="21151"/>
                </a:lnTo>
                <a:lnTo>
                  <a:pt x="38520" y="21018"/>
                </a:lnTo>
                <a:lnTo>
                  <a:pt x="38804" y="20867"/>
                </a:lnTo>
                <a:lnTo>
                  <a:pt x="39352" y="20565"/>
                </a:lnTo>
                <a:lnTo>
                  <a:pt x="39881" y="20224"/>
                </a:lnTo>
                <a:lnTo>
                  <a:pt x="40391" y="19865"/>
                </a:lnTo>
                <a:lnTo>
                  <a:pt x="40902" y="19468"/>
                </a:lnTo>
                <a:lnTo>
                  <a:pt x="41393" y="19072"/>
                </a:lnTo>
                <a:lnTo>
                  <a:pt x="42357" y="18240"/>
                </a:lnTo>
                <a:lnTo>
                  <a:pt x="42357" y="18240"/>
                </a:lnTo>
                <a:lnTo>
                  <a:pt x="43018" y="17748"/>
                </a:lnTo>
                <a:lnTo>
                  <a:pt x="43680" y="17238"/>
                </a:lnTo>
                <a:lnTo>
                  <a:pt x="44304" y="16690"/>
                </a:lnTo>
                <a:lnTo>
                  <a:pt x="44625" y="16425"/>
                </a:lnTo>
                <a:lnTo>
                  <a:pt x="44927" y="16142"/>
                </a:lnTo>
                <a:lnTo>
                  <a:pt x="44927" y="16142"/>
                </a:lnTo>
                <a:lnTo>
                  <a:pt x="45211" y="15858"/>
                </a:lnTo>
                <a:lnTo>
                  <a:pt x="45476" y="15575"/>
                </a:lnTo>
                <a:lnTo>
                  <a:pt x="46005" y="14989"/>
                </a:lnTo>
                <a:lnTo>
                  <a:pt x="46269" y="14705"/>
                </a:lnTo>
                <a:lnTo>
                  <a:pt x="46553" y="14422"/>
                </a:lnTo>
                <a:lnTo>
                  <a:pt x="46855" y="14157"/>
                </a:lnTo>
                <a:lnTo>
                  <a:pt x="47177" y="13931"/>
                </a:lnTo>
                <a:lnTo>
                  <a:pt x="47177" y="13931"/>
                </a:lnTo>
                <a:lnTo>
                  <a:pt x="47857" y="13553"/>
                </a:lnTo>
                <a:lnTo>
                  <a:pt x="48556" y="13212"/>
                </a:lnTo>
                <a:lnTo>
                  <a:pt x="49256" y="12910"/>
                </a:lnTo>
                <a:lnTo>
                  <a:pt x="49974" y="12608"/>
                </a:lnTo>
                <a:lnTo>
                  <a:pt x="51410" y="12003"/>
                </a:lnTo>
                <a:lnTo>
                  <a:pt x="52128" y="11700"/>
                </a:lnTo>
                <a:lnTo>
                  <a:pt x="52847" y="11398"/>
                </a:lnTo>
                <a:lnTo>
                  <a:pt x="52847" y="11398"/>
                </a:lnTo>
                <a:lnTo>
                  <a:pt x="53073" y="11303"/>
                </a:lnTo>
                <a:lnTo>
                  <a:pt x="53281" y="11209"/>
                </a:lnTo>
                <a:lnTo>
                  <a:pt x="53697" y="11001"/>
                </a:lnTo>
                <a:lnTo>
                  <a:pt x="54094" y="10736"/>
                </a:lnTo>
                <a:lnTo>
                  <a:pt x="54472" y="10453"/>
                </a:lnTo>
                <a:lnTo>
                  <a:pt x="54812" y="10132"/>
                </a:lnTo>
                <a:lnTo>
                  <a:pt x="55134" y="9772"/>
                </a:lnTo>
                <a:lnTo>
                  <a:pt x="55417" y="9394"/>
                </a:lnTo>
                <a:lnTo>
                  <a:pt x="55682" y="8998"/>
                </a:lnTo>
                <a:lnTo>
                  <a:pt x="55682" y="8998"/>
                </a:lnTo>
                <a:lnTo>
                  <a:pt x="56173" y="8260"/>
                </a:lnTo>
                <a:lnTo>
                  <a:pt x="56419" y="7882"/>
                </a:lnTo>
                <a:lnTo>
                  <a:pt x="56646" y="7523"/>
                </a:lnTo>
                <a:lnTo>
                  <a:pt x="56854" y="7126"/>
                </a:lnTo>
                <a:lnTo>
                  <a:pt x="57024" y="6729"/>
                </a:lnTo>
                <a:lnTo>
                  <a:pt x="57175" y="6314"/>
                </a:lnTo>
                <a:lnTo>
                  <a:pt x="57251" y="6106"/>
                </a:lnTo>
                <a:lnTo>
                  <a:pt x="57288" y="5898"/>
                </a:lnTo>
                <a:lnTo>
                  <a:pt x="57288" y="5898"/>
                </a:lnTo>
                <a:lnTo>
                  <a:pt x="57515" y="4915"/>
                </a:lnTo>
                <a:lnTo>
                  <a:pt x="57610" y="4424"/>
                </a:lnTo>
                <a:lnTo>
                  <a:pt x="57742" y="3932"/>
                </a:lnTo>
                <a:lnTo>
                  <a:pt x="57742" y="3932"/>
                </a:lnTo>
                <a:lnTo>
                  <a:pt x="57742" y="3857"/>
                </a:lnTo>
                <a:lnTo>
                  <a:pt x="57723" y="3762"/>
                </a:lnTo>
                <a:lnTo>
                  <a:pt x="57666" y="3705"/>
                </a:lnTo>
                <a:lnTo>
                  <a:pt x="57591" y="3668"/>
                </a:lnTo>
                <a:lnTo>
                  <a:pt x="57591" y="3668"/>
                </a:lnTo>
                <a:lnTo>
                  <a:pt x="57496" y="3668"/>
                </a:lnTo>
                <a:lnTo>
                  <a:pt x="57421" y="3705"/>
                </a:lnTo>
                <a:lnTo>
                  <a:pt x="57364" y="3762"/>
                </a:lnTo>
                <a:lnTo>
                  <a:pt x="57307" y="3857"/>
                </a:lnTo>
                <a:lnTo>
                  <a:pt x="57251" y="3970"/>
                </a:lnTo>
                <a:lnTo>
                  <a:pt x="57213" y="4083"/>
                </a:lnTo>
                <a:lnTo>
                  <a:pt x="57137" y="4367"/>
                </a:lnTo>
                <a:lnTo>
                  <a:pt x="57043" y="4972"/>
                </a:lnTo>
                <a:lnTo>
                  <a:pt x="56986" y="5236"/>
                </a:lnTo>
                <a:lnTo>
                  <a:pt x="56948" y="5425"/>
                </a:lnTo>
                <a:lnTo>
                  <a:pt x="56948" y="5425"/>
                </a:lnTo>
                <a:lnTo>
                  <a:pt x="56872" y="5728"/>
                </a:lnTo>
                <a:lnTo>
                  <a:pt x="56797" y="6030"/>
                </a:lnTo>
                <a:lnTo>
                  <a:pt x="56702" y="6314"/>
                </a:lnTo>
                <a:lnTo>
                  <a:pt x="56589" y="6597"/>
                </a:lnTo>
                <a:lnTo>
                  <a:pt x="56457" y="6862"/>
                </a:lnTo>
                <a:lnTo>
                  <a:pt x="56324" y="7126"/>
                </a:lnTo>
                <a:lnTo>
                  <a:pt x="56041" y="7656"/>
                </a:lnTo>
                <a:lnTo>
                  <a:pt x="55701" y="8166"/>
                </a:lnTo>
                <a:lnTo>
                  <a:pt x="55360" y="8676"/>
                </a:lnTo>
                <a:lnTo>
                  <a:pt x="54642" y="9659"/>
                </a:lnTo>
                <a:lnTo>
                  <a:pt x="54642" y="9659"/>
                </a:lnTo>
                <a:lnTo>
                  <a:pt x="54529" y="9791"/>
                </a:lnTo>
                <a:lnTo>
                  <a:pt x="54378" y="9943"/>
                </a:lnTo>
                <a:lnTo>
                  <a:pt x="54094" y="10188"/>
                </a:lnTo>
                <a:lnTo>
                  <a:pt x="53792" y="10396"/>
                </a:lnTo>
                <a:lnTo>
                  <a:pt x="53470" y="10604"/>
                </a:lnTo>
                <a:lnTo>
                  <a:pt x="53130" y="10774"/>
                </a:lnTo>
                <a:lnTo>
                  <a:pt x="52790" y="10925"/>
                </a:lnTo>
                <a:lnTo>
                  <a:pt x="52072" y="11228"/>
                </a:lnTo>
                <a:lnTo>
                  <a:pt x="52072" y="11228"/>
                </a:lnTo>
                <a:lnTo>
                  <a:pt x="51391" y="11530"/>
                </a:lnTo>
                <a:lnTo>
                  <a:pt x="50692" y="11833"/>
                </a:lnTo>
                <a:lnTo>
                  <a:pt x="49293" y="12400"/>
                </a:lnTo>
                <a:lnTo>
                  <a:pt x="48594" y="12702"/>
                </a:lnTo>
                <a:lnTo>
                  <a:pt x="47914" y="13023"/>
                </a:lnTo>
                <a:lnTo>
                  <a:pt x="47573" y="13193"/>
                </a:lnTo>
                <a:lnTo>
                  <a:pt x="47252" y="13382"/>
                </a:lnTo>
                <a:lnTo>
                  <a:pt x="46931" y="13571"/>
                </a:lnTo>
                <a:lnTo>
                  <a:pt x="46610" y="13779"/>
                </a:lnTo>
                <a:lnTo>
                  <a:pt x="46610" y="13779"/>
                </a:lnTo>
                <a:lnTo>
                  <a:pt x="46194" y="14176"/>
                </a:lnTo>
                <a:lnTo>
                  <a:pt x="45778" y="14592"/>
                </a:lnTo>
                <a:lnTo>
                  <a:pt x="44984" y="15424"/>
                </a:lnTo>
                <a:lnTo>
                  <a:pt x="44568" y="15840"/>
                </a:lnTo>
                <a:lnTo>
                  <a:pt x="44152" y="16255"/>
                </a:lnTo>
                <a:lnTo>
                  <a:pt x="43718" y="16633"/>
                </a:lnTo>
                <a:lnTo>
                  <a:pt x="43264" y="16992"/>
                </a:lnTo>
                <a:lnTo>
                  <a:pt x="43264" y="16992"/>
                </a:lnTo>
                <a:lnTo>
                  <a:pt x="42716" y="17389"/>
                </a:lnTo>
                <a:lnTo>
                  <a:pt x="42206" y="17805"/>
                </a:lnTo>
                <a:lnTo>
                  <a:pt x="41185" y="18656"/>
                </a:lnTo>
                <a:lnTo>
                  <a:pt x="40675" y="19072"/>
                </a:lnTo>
                <a:lnTo>
                  <a:pt x="40164" y="19487"/>
                </a:lnTo>
                <a:lnTo>
                  <a:pt x="39616" y="19865"/>
                </a:lnTo>
                <a:lnTo>
                  <a:pt x="39352" y="20035"/>
                </a:lnTo>
                <a:lnTo>
                  <a:pt x="39049" y="20224"/>
                </a:lnTo>
                <a:lnTo>
                  <a:pt x="39049" y="20224"/>
                </a:lnTo>
                <a:lnTo>
                  <a:pt x="38596" y="20451"/>
                </a:lnTo>
                <a:lnTo>
                  <a:pt x="38123" y="20678"/>
                </a:lnTo>
                <a:lnTo>
                  <a:pt x="37632" y="20867"/>
                </a:lnTo>
                <a:lnTo>
                  <a:pt x="37140" y="21056"/>
                </a:lnTo>
                <a:lnTo>
                  <a:pt x="36630" y="21207"/>
                </a:lnTo>
                <a:lnTo>
                  <a:pt x="36139" y="21340"/>
                </a:lnTo>
                <a:lnTo>
                  <a:pt x="35628" y="21472"/>
                </a:lnTo>
                <a:lnTo>
                  <a:pt x="35099" y="21585"/>
                </a:lnTo>
                <a:lnTo>
                  <a:pt x="34589" y="21680"/>
                </a:lnTo>
                <a:lnTo>
                  <a:pt x="34060" y="21755"/>
                </a:lnTo>
                <a:lnTo>
                  <a:pt x="33001" y="21888"/>
                </a:lnTo>
                <a:lnTo>
                  <a:pt x="31962" y="22001"/>
                </a:lnTo>
                <a:lnTo>
                  <a:pt x="30922" y="22077"/>
                </a:lnTo>
                <a:lnTo>
                  <a:pt x="30922" y="22077"/>
                </a:lnTo>
                <a:lnTo>
                  <a:pt x="30582" y="22096"/>
                </a:lnTo>
                <a:lnTo>
                  <a:pt x="30242" y="22077"/>
                </a:lnTo>
                <a:lnTo>
                  <a:pt x="29920" y="22039"/>
                </a:lnTo>
                <a:lnTo>
                  <a:pt x="29580" y="21982"/>
                </a:lnTo>
                <a:lnTo>
                  <a:pt x="29278" y="21907"/>
                </a:lnTo>
                <a:lnTo>
                  <a:pt x="28956" y="21812"/>
                </a:lnTo>
                <a:lnTo>
                  <a:pt x="28654" y="21680"/>
                </a:lnTo>
                <a:lnTo>
                  <a:pt x="28371" y="21547"/>
                </a:lnTo>
                <a:lnTo>
                  <a:pt x="28087" y="21377"/>
                </a:lnTo>
                <a:lnTo>
                  <a:pt x="27822" y="21188"/>
                </a:lnTo>
                <a:lnTo>
                  <a:pt x="27558" y="20999"/>
                </a:lnTo>
                <a:lnTo>
                  <a:pt x="27312" y="20773"/>
                </a:lnTo>
                <a:lnTo>
                  <a:pt x="27085" y="20546"/>
                </a:lnTo>
                <a:lnTo>
                  <a:pt x="26877" y="20281"/>
                </a:lnTo>
                <a:lnTo>
                  <a:pt x="26688" y="19998"/>
                </a:lnTo>
                <a:lnTo>
                  <a:pt x="26518" y="19714"/>
                </a:lnTo>
                <a:lnTo>
                  <a:pt x="26518" y="19714"/>
                </a:lnTo>
                <a:lnTo>
                  <a:pt x="25970" y="19053"/>
                </a:lnTo>
                <a:lnTo>
                  <a:pt x="25441" y="18372"/>
                </a:lnTo>
                <a:lnTo>
                  <a:pt x="24893" y="17692"/>
                </a:lnTo>
                <a:lnTo>
                  <a:pt x="24326" y="17030"/>
                </a:lnTo>
                <a:lnTo>
                  <a:pt x="24023" y="16709"/>
                </a:lnTo>
                <a:lnTo>
                  <a:pt x="23721" y="16407"/>
                </a:lnTo>
                <a:lnTo>
                  <a:pt x="23400" y="16104"/>
                </a:lnTo>
                <a:lnTo>
                  <a:pt x="23060" y="15840"/>
                </a:lnTo>
                <a:lnTo>
                  <a:pt x="22719" y="15594"/>
                </a:lnTo>
                <a:lnTo>
                  <a:pt x="22360" y="15348"/>
                </a:lnTo>
                <a:lnTo>
                  <a:pt x="21982" y="15159"/>
                </a:lnTo>
                <a:lnTo>
                  <a:pt x="21585" y="14970"/>
                </a:lnTo>
                <a:lnTo>
                  <a:pt x="21585" y="14970"/>
                </a:lnTo>
                <a:lnTo>
                  <a:pt x="21358" y="14894"/>
                </a:lnTo>
                <a:lnTo>
                  <a:pt x="21151" y="14838"/>
                </a:lnTo>
                <a:lnTo>
                  <a:pt x="20678" y="14743"/>
                </a:lnTo>
                <a:lnTo>
                  <a:pt x="20224" y="14705"/>
                </a:lnTo>
                <a:lnTo>
                  <a:pt x="19771" y="14668"/>
                </a:lnTo>
                <a:lnTo>
                  <a:pt x="18826" y="14630"/>
                </a:lnTo>
                <a:lnTo>
                  <a:pt x="18372" y="14611"/>
                </a:lnTo>
                <a:lnTo>
                  <a:pt x="17900" y="14554"/>
                </a:lnTo>
                <a:lnTo>
                  <a:pt x="17900" y="14554"/>
                </a:lnTo>
                <a:lnTo>
                  <a:pt x="17616" y="14535"/>
                </a:lnTo>
                <a:lnTo>
                  <a:pt x="17333" y="14479"/>
                </a:lnTo>
                <a:lnTo>
                  <a:pt x="17068" y="14403"/>
                </a:lnTo>
                <a:lnTo>
                  <a:pt x="16822" y="14309"/>
                </a:lnTo>
                <a:lnTo>
                  <a:pt x="16577" y="14195"/>
                </a:lnTo>
                <a:lnTo>
                  <a:pt x="16350" y="14063"/>
                </a:lnTo>
                <a:lnTo>
                  <a:pt x="16142" y="13912"/>
                </a:lnTo>
                <a:lnTo>
                  <a:pt x="15934" y="13742"/>
                </a:lnTo>
                <a:lnTo>
                  <a:pt x="15745" y="13571"/>
                </a:lnTo>
                <a:lnTo>
                  <a:pt x="15556" y="13364"/>
                </a:lnTo>
                <a:lnTo>
                  <a:pt x="15367" y="13156"/>
                </a:lnTo>
                <a:lnTo>
                  <a:pt x="15197" y="12948"/>
                </a:lnTo>
                <a:lnTo>
                  <a:pt x="14895" y="12494"/>
                </a:lnTo>
                <a:lnTo>
                  <a:pt x="14592" y="12022"/>
                </a:lnTo>
                <a:lnTo>
                  <a:pt x="14592" y="12022"/>
                </a:lnTo>
                <a:lnTo>
                  <a:pt x="14365" y="11738"/>
                </a:lnTo>
                <a:lnTo>
                  <a:pt x="14139" y="11473"/>
                </a:lnTo>
                <a:lnTo>
                  <a:pt x="13666" y="10963"/>
                </a:lnTo>
                <a:lnTo>
                  <a:pt x="13175" y="10453"/>
                </a:lnTo>
                <a:lnTo>
                  <a:pt x="12702" y="9924"/>
                </a:lnTo>
                <a:lnTo>
                  <a:pt x="12702" y="9924"/>
                </a:lnTo>
                <a:lnTo>
                  <a:pt x="12437" y="9621"/>
                </a:lnTo>
                <a:lnTo>
                  <a:pt x="12173" y="9338"/>
                </a:lnTo>
                <a:lnTo>
                  <a:pt x="11908" y="9073"/>
                </a:lnTo>
                <a:lnTo>
                  <a:pt x="11644" y="8827"/>
                </a:lnTo>
                <a:lnTo>
                  <a:pt x="11398" y="8620"/>
                </a:lnTo>
                <a:lnTo>
                  <a:pt x="11133" y="8412"/>
                </a:lnTo>
                <a:lnTo>
                  <a:pt x="10623" y="8034"/>
                </a:lnTo>
                <a:lnTo>
                  <a:pt x="10132" y="7712"/>
                </a:lnTo>
                <a:lnTo>
                  <a:pt x="9640" y="7410"/>
                </a:lnTo>
                <a:lnTo>
                  <a:pt x="9187" y="7126"/>
                </a:lnTo>
                <a:lnTo>
                  <a:pt x="8733" y="6824"/>
                </a:lnTo>
                <a:lnTo>
                  <a:pt x="8317" y="6484"/>
                </a:lnTo>
                <a:lnTo>
                  <a:pt x="8128" y="6314"/>
                </a:lnTo>
                <a:lnTo>
                  <a:pt x="7920" y="6125"/>
                </a:lnTo>
                <a:lnTo>
                  <a:pt x="7750" y="5917"/>
                </a:lnTo>
                <a:lnTo>
                  <a:pt x="7561" y="5690"/>
                </a:lnTo>
                <a:lnTo>
                  <a:pt x="7391" y="5463"/>
                </a:lnTo>
                <a:lnTo>
                  <a:pt x="7240" y="5199"/>
                </a:lnTo>
                <a:lnTo>
                  <a:pt x="7089" y="4915"/>
                </a:lnTo>
                <a:lnTo>
                  <a:pt x="6937" y="4594"/>
                </a:lnTo>
                <a:lnTo>
                  <a:pt x="6805" y="4272"/>
                </a:lnTo>
                <a:lnTo>
                  <a:pt x="6692" y="3894"/>
                </a:lnTo>
                <a:lnTo>
                  <a:pt x="6578" y="3497"/>
                </a:lnTo>
                <a:lnTo>
                  <a:pt x="6484" y="3063"/>
                </a:lnTo>
                <a:lnTo>
                  <a:pt x="6389" y="2609"/>
                </a:lnTo>
                <a:lnTo>
                  <a:pt x="6314" y="2099"/>
                </a:lnTo>
                <a:lnTo>
                  <a:pt x="6314" y="2099"/>
                </a:lnTo>
                <a:lnTo>
                  <a:pt x="6370" y="1910"/>
                </a:lnTo>
                <a:lnTo>
                  <a:pt x="6370" y="1815"/>
                </a:lnTo>
                <a:lnTo>
                  <a:pt x="6370" y="1721"/>
                </a:lnTo>
                <a:lnTo>
                  <a:pt x="6352" y="1645"/>
                </a:lnTo>
                <a:lnTo>
                  <a:pt x="6295" y="1607"/>
                </a:lnTo>
                <a:lnTo>
                  <a:pt x="6200" y="1570"/>
                </a:lnTo>
                <a:lnTo>
                  <a:pt x="6087" y="1589"/>
                </a:lnTo>
                <a:lnTo>
                  <a:pt x="6087" y="1589"/>
                </a:lnTo>
                <a:lnTo>
                  <a:pt x="6011" y="1683"/>
                </a:lnTo>
                <a:lnTo>
                  <a:pt x="5955" y="1759"/>
                </a:lnTo>
                <a:lnTo>
                  <a:pt x="5898" y="1853"/>
                </a:lnTo>
                <a:lnTo>
                  <a:pt x="5879" y="1967"/>
                </a:lnTo>
                <a:lnTo>
                  <a:pt x="5860" y="2080"/>
                </a:lnTo>
                <a:lnTo>
                  <a:pt x="5860" y="2174"/>
                </a:lnTo>
                <a:lnTo>
                  <a:pt x="5860" y="2401"/>
                </a:lnTo>
                <a:lnTo>
                  <a:pt x="5898" y="2647"/>
                </a:lnTo>
                <a:lnTo>
                  <a:pt x="5955" y="2874"/>
                </a:lnTo>
                <a:lnTo>
                  <a:pt x="6049" y="3308"/>
                </a:lnTo>
                <a:lnTo>
                  <a:pt x="6049" y="3308"/>
                </a:lnTo>
                <a:lnTo>
                  <a:pt x="6238" y="3932"/>
                </a:lnTo>
                <a:lnTo>
                  <a:pt x="6427" y="4480"/>
                </a:lnTo>
                <a:lnTo>
                  <a:pt x="6635" y="4972"/>
                </a:lnTo>
                <a:lnTo>
                  <a:pt x="6843" y="5406"/>
                </a:lnTo>
                <a:lnTo>
                  <a:pt x="7089" y="5784"/>
                </a:lnTo>
                <a:lnTo>
                  <a:pt x="7334" y="6125"/>
                </a:lnTo>
                <a:lnTo>
                  <a:pt x="7618" y="6446"/>
                </a:lnTo>
                <a:lnTo>
                  <a:pt x="7901" y="6729"/>
                </a:lnTo>
                <a:lnTo>
                  <a:pt x="8204" y="6975"/>
                </a:lnTo>
                <a:lnTo>
                  <a:pt x="8544" y="7240"/>
                </a:lnTo>
                <a:lnTo>
                  <a:pt x="8903" y="7467"/>
                </a:lnTo>
                <a:lnTo>
                  <a:pt x="9281" y="7712"/>
                </a:lnTo>
                <a:lnTo>
                  <a:pt x="10094" y="8242"/>
                </a:lnTo>
                <a:lnTo>
                  <a:pt x="10547" y="8544"/>
                </a:lnTo>
                <a:lnTo>
                  <a:pt x="11039" y="8865"/>
                </a:lnTo>
                <a:lnTo>
                  <a:pt x="11039" y="8865"/>
                </a:lnTo>
                <a:lnTo>
                  <a:pt x="11946" y="9772"/>
                </a:lnTo>
                <a:lnTo>
                  <a:pt x="12834" y="10699"/>
                </a:lnTo>
                <a:lnTo>
                  <a:pt x="13269" y="11190"/>
                </a:lnTo>
                <a:lnTo>
                  <a:pt x="13704" y="11662"/>
                </a:lnTo>
                <a:lnTo>
                  <a:pt x="14120" y="12173"/>
                </a:lnTo>
                <a:lnTo>
                  <a:pt x="14498" y="12683"/>
                </a:lnTo>
                <a:lnTo>
                  <a:pt x="14498" y="12683"/>
                </a:lnTo>
                <a:lnTo>
                  <a:pt x="14630" y="12910"/>
                </a:lnTo>
                <a:lnTo>
                  <a:pt x="14743" y="13118"/>
                </a:lnTo>
                <a:lnTo>
                  <a:pt x="14876" y="13326"/>
                </a:lnTo>
                <a:lnTo>
                  <a:pt x="15008" y="13496"/>
                </a:lnTo>
                <a:lnTo>
                  <a:pt x="15159" y="13666"/>
                </a:lnTo>
                <a:lnTo>
                  <a:pt x="15310" y="13836"/>
                </a:lnTo>
                <a:lnTo>
                  <a:pt x="15462" y="13968"/>
                </a:lnTo>
                <a:lnTo>
                  <a:pt x="15613" y="14101"/>
                </a:lnTo>
                <a:lnTo>
                  <a:pt x="15783" y="14233"/>
                </a:lnTo>
                <a:lnTo>
                  <a:pt x="15953" y="14346"/>
                </a:lnTo>
                <a:lnTo>
                  <a:pt x="16293" y="14535"/>
                </a:lnTo>
                <a:lnTo>
                  <a:pt x="16652" y="14687"/>
                </a:lnTo>
                <a:lnTo>
                  <a:pt x="17030" y="14819"/>
                </a:lnTo>
                <a:lnTo>
                  <a:pt x="17427" y="14913"/>
                </a:lnTo>
                <a:lnTo>
                  <a:pt x="17824" y="14989"/>
                </a:lnTo>
                <a:lnTo>
                  <a:pt x="18240" y="15046"/>
                </a:lnTo>
                <a:lnTo>
                  <a:pt x="18675" y="15083"/>
                </a:lnTo>
                <a:lnTo>
                  <a:pt x="19544" y="15140"/>
                </a:lnTo>
                <a:lnTo>
                  <a:pt x="20451" y="15178"/>
                </a:lnTo>
                <a:lnTo>
                  <a:pt x="20451" y="15178"/>
                </a:lnTo>
                <a:lnTo>
                  <a:pt x="20678" y="15197"/>
                </a:lnTo>
                <a:lnTo>
                  <a:pt x="20905" y="15254"/>
                </a:lnTo>
                <a:lnTo>
                  <a:pt x="21132" y="15310"/>
                </a:lnTo>
                <a:lnTo>
                  <a:pt x="21340" y="15367"/>
                </a:lnTo>
                <a:lnTo>
                  <a:pt x="21547" y="15462"/>
                </a:lnTo>
                <a:lnTo>
                  <a:pt x="21755" y="15537"/>
                </a:lnTo>
                <a:lnTo>
                  <a:pt x="22152" y="15745"/>
                </a:lnTo>
                <a:lnTo>
                  <a:pt x="22530" y="15991"/>
                </a:lnTo>
                <a:lnTo>
                  <a:pt x="22889" y="16255"/>
                </a:lnTo>
                <a:lnTo>
                  <a:pt x="23230" y="16558"/>
                </a:lnTo>
                <a:lnTo>
                  <a:pt x="23551" y="16879"/>
                </a:lnTo>
                <a:lnTo>
                  <a:pt x="23872" y="17219"/>
                </a:lnTo>
                <a:lnTo>
                  <a:pt x="24194" y="17559"/>
                </a:lnTo>
                <a:lnTo>
                  <a:pt x="24779" y="18278"/>
                </a:lnTo>
                <a:lnTo>
                  <a:pt x="25365" y="18996"/>
                </a:lnTo>
                <a:lnTo>
                  <a:pt x="25932" y="19676"/>
                </a:lnTo>
                <a:lnTo>
                  <a:pt x="25932" y="19676"/>
                </a:lnTo>
                <a:lnTo>
                  <a:pt x="26121" y="19979"/>
                </a:lnTo>
                <a:lnTo>
                  <a:pt x="26329" y="20281"/>
                </a:lnTo>
                <a:lnTo>
                  <a:pt x="26537" y="20546"/>
                </a:lnTo>
                <a:lnTo>
                  <a:pt x="26764" y="20810"/>
                </a:lnTo>
                <a:lnTo>
                  <a:pt x="26991" y="21075"/>
                </a:lnTo>
                <a:lnTo>
                  <a:pt x="27255" y="21302"/>
                </a:lnTo>
                <a:lnTo>
                  <a:pt x="27520" y="21529"/>
                </a:lnTo>
                <a:lnTo>
                  <a:pt x="27785" y="21718"/>
                </a:lnTo>
                <a:lnTo>
                  <a:pt x="28087" y="21907"/>
                </a:lnTo>
                <a:lnTo>
                  <a:pt x="28371" y="22058"/>
                </a:lnTo>
                <a:lnTo>
                  <a:pt x="28692" y="22209"/>
                </a:lnTo>
                <a:lnTo>
                  <a:pt x="29013" y="22322"/>
                </a:lnTo>
                <a:lnTo>
                  <a:pt x="29353" y="22398"/>
                </a:lnTo>
                <a:lnTo>
                  <a:pt x="29694" y="22474"/>
                </a:lnTo>
                <a:lnTo>
                  <a:pt x="30034" y="22511"/>
                </a:lnTo>
                <a:lnTo>
                  <a:pt x="30412" y="22511"/>
                </a:lnTo>
                <a:lnTo>
                  <a:pt x="30412" y="22511"/>
                </a:lnTo>
                <a:close/>
                <a:moveTo>
                  <a:pt x="36460" y="17541"/>
                </a:moveTo>
                <a:lnTo>
                  <a:pt x="36460" y="17541"/>
                </a:lnTo>
                <a:lnTo>
                  <a:pt x="36838" y="17503"/>
                </a:lnTo>
                <a:lnTo>
                  <a:pt x="37216" y="17446"/>
                </a:lnTo>
                <a:lnTo>
                  <a:pt x="37575" y="17352"/>
                </a:lnTo>
                <a:lnTo>
                  <a:pt x="37915" y="17238"/>
                </a:lnTo>
                <a:lnTo>
                  <a:pt x="38256" y="17087"/>
                </a:lnTo>
                <a:lnTo>
                  <a:pt x="38596" y="16936"/>
                </a:lnTo>
                <a:lnTo>
                  <a:pt x="38917" y="16766"/>
                </a:lnTo>
                <a:lnTo>
                  <a:pt x="39238" y="16577"/>
                </a:lnTo>
                <a:lnTo>
                  <a:pt x="39560" y="16369"/>
                </a:lnTo>
                <a:lnTo>
                  <a:pt x="39862" y="16142"/>
                </a:lnTo>
                <a:lnTo>
                  <a:pt x="40486" y="15707"/>
                </a:lnTo>
                <a:lnTo>
                  <a:pt x="41658" y="14800"/>
                </a:lnTo>
                <a:lnTo>
                  <a:pt x="41658" y="14800"/>
                </a:lnTo>
                <a:lnTo>
                  <a:pt x="41998" y="14573"/>
                </a:lnTo>
                <a:lnTo>
                  <a:pt x="42338" y="14365"/>
                </a:lnTo>
                <a:lnTo>
                  <a:pt x="42697" y="14176"/>
                </a:lnTo>
                <a:lnTo>
                  <a:pt x="43056" y="13987"/>
                </a:lnTo>
                <a:lnTo>
                  <a:pt x="43434" y="13798"/>
                </a:lnTo>
                <a:lnTo>
                  <a:pt x="43793" y="13609"/>
                </a:lnTo>
                <a:lnTo>
                  <a:pt x="44134" y="13401"/>
                </a:lnTo>
                <a:lnTo>
                  <a:pt x="44474" y="13175"/>
                </a:lnTo>
                <a:lnTo>
                  <a:pt x="44474" y="13175"/>
                </a:lnTo>
                <a:lnTo>
                  <a:pt x="44738" y="12967"/>
                </a:lnTo>
                <a:lnTo>
                  <a:pt x="44984" y="12721"/>
                </a:lnTo>
                <a:lnTo>
                  <a:pt x="45438" y="12192"/>
                </a:lnTo>
                <a:lnTo>
                  <a:pt x="45665" y="11927"/>
                </a:lnTo>
                <a:lnTo>
                  <a:pt x="45910" y="11700"/>
                </a:lnTo>
                <a:lnTo>
                  <a:pt x="46043" y="11587"/>
                </a:lnTo>
                <a:lnTo>
                  <a:pt x="46194" y="11473"/>
                </a:lnTo>
                <a:lnTo>
                  <a:pt x="46345" y="11398"/>
                </a:lnTo>
                <a:lnTo>
                  <a:pt x="46496" y="11303"/>
                </a:lnTo>
                <a:lnTo>
                  <a:pt x="46496" y="11303"/>
                </a:lnTo>
                <a:lnTo>
                  <a:pt x="46742" y="11190"/>
                </a:lnTo>
                <a:lnTo>
                  <a:pt x="46969" y="11095"/>
                </a:lnTo>
                <a:lnTo>
                  <a:pt x="47479" y="10925"/>
                </a:lnTo>
                <a:lnTo>
                  <a:pt x="47970" y="10793"/>
                </a:lnTo>
                <a:lnTo>
                  <a:pt x="48500" y="10699"/>
                </a:lnTo>
                <a:lnTo>
                  <a:pt x="49520" y="10491"/>
                </a:lnTo>
                <a:lnTo>
                  <a:pt x="50031" y="10396"/>
                </a:lnTo>
                <a:lnTo>
                  <a:pt x="50541" y="10264"/>
                </a:lnTo>
                <a:lnTo>
                  <a:pt x="50541" y="10264"/>
                </a:lnTo>
                <a:lnTo>
                  <a:pt x="50994" y="10132"/>
                </a:lnTo>
                <a:lnTo>
                  <a:pt x="51429" y="9980"/>
                </a:lnTo>
                <a:lnTo>
                  <a:pt x="51845" y="9810"/>
                </a:lnTo>
                <a:lnTo>
                  <a:pt x="52261" y="9583"/>
                </a:lnTo>
                <a:lnTo>
                  <a:pt x="52658" y="9357"/>
                </a:lnTo>
                <a:lnTo>
                  <a:pt x="53017" y="9092"/>
                </a:lnTo>
                <a:lnTo>
                  <a:pt x="53376" y="8809"/>
                </a:lnTo>
                <a:lnTo>
                  <a:pt x="53697" y="8487"/>
                </a:lnTo>
                <a:lnTo>
                  <a:pt x="54019" y="8147"/>
                </a:lnTo>
                <a:lnTo>
                  <a:pt x="54283" y="7788"/>
                </a:lnTo>
                <a:lnTo>
                  <a:pt x="54548" y="7410"/>
                </a:lnTo>
                <a:lnTo>
                  <a:pt x="54775" y="7013"/>
                </a:lnTo>
                <a:lnTo>
                  <a:pt x="54964" y="6616"/>
                </a:lnTo>
                <a:lnTo>
                  <a:pt x="55115" y="6181"/>
                </a:lnTo>
                <a:lnTo>
                  <a:pt x="55247" y="5728"/>
                </a:lnTo>
                <a:lnTo>
                  <a:pt x="55323" y="5274"/>
                </a:lnTo>
                <a:lnTo>
                  <a:pt x="55323" y="5274"/>
                </a:lnTo>
                <a:lnTo>
                  <a:pt x="55398" y="5028"/>
                </a:lnTo>
                <a:lnTo>
                  <a:pt x="55493" y="4802"/>
                </a:lnTo>
                <a:lnTo>
                  <a:pt x="55701" y="4367"/>
                </a:lnTo>
                <a:lnTo>
                  <a:pt x="55927" y="3932"/>
                </a:lnTo>
                <a:lnTo>
                  <a:pt x="56154" y="3479"/>
                </a:lnTo>
                <a:lnTo>
                  <a:pt x="56154" y="3479"/>
                </a:lnTo>
                <a:lnTo>
                  <a:pt x="56173" y="3441"/>
                </a:lnTo>
                <a:lnTo>
                  <a:pt x="56173" y="3384"/>
                </a:lnTo>
                <a:lnTo>
                  <a:pt x="56154" y="3308"/>
                </a:lnTo>
                <a:lnTo>
                  <a:pt x="56098" y="3233"/>
                </a:lnTo>
                <a:lnTo>
                  <a:pt x="56022" y="3195"/>
                </a:lnTo>
                <a:lnTo>
                  <a:pt x="55946" y="3176"/>
                </a:lnTo>
                <a:lnTo>
                  <a:pt x="55871" y="3195"/>
                </a:lnTo>
                <a:lnTo>
                  <a:pt x="55795" y="3233"/>
                </a:lnTo>
                <a:lnTo>
                  <a:pt x="55738" y="3308"/>
                </a:lnTo>
                <a:lnTo>
                  <a:pt x="55738" y="3308"/>
                </a:lnTo>
                <a:lnTo>
                  <a:pt x="55512" y="3705"/>
                </a:lnTo>
                <a:lnTo>
                  <a:pt x="55323" y="4102"/>
                </a:lnTo>
                <a:lnTo>
                  <a:pt x="55171" y="4499"/>
                </a:lnTo>
                <a:lnTo>
                  <a:pt x="55020" y="4877"/>
                </a:lnTo>
                <a:lnTo>
                  <a:pt x="54775" y="5614"/>
                </a:lnTo>
                <a:lnTo>
                  <a:pt x="54529" y="6333"/>
                </a:lnTo>
                <a:lnTo>
                  <a:pt x="54397" y="6673"/>
                </a:lnTo>
                <a:lnTo>
                  <a:pt x="54245" y="7013"/>
                </a:lnTo>
                <a:lnTo>
                  <a:pt x="54056" y="7353"/>
                </a:lnTo>
                <a:lnTo>
                  <a:pt x="53848" y="7674"/>
                </a:lnTo>
                <a:lnTo>
                  <a:pt x="53584" y="7996"/>
                </a:lnTo>
                <a:lnTo>
                  <a:pt x="53281" y="8317"/>
                </a:lnTo>
                <a:lnTo>
                  <a:pt x="52922" y="8620"/>
                </a:lnTo>
                <a:lnTo>
                  <a:pt x="52506" y="8922"/>
                </a:lnTo>
                <a:lnTo>
                  <a:pt x="52506" y="8922"/>
                </a:lnTo>
                <a:lnTo>
                  <a:pt x="52166" y="9130"/>
                </a:lnTo>
                <a:lnTo>
                  <a:pt x="51826" y="9319"/>
                </a:lnTo>
                <a:lnTo>
                  <a:pt x="51467" y="9470"/>
                </a:lnTo>
                <a:lnTo>
                  <a:pt x="51089" y="9621"/>
                </a:lnTo>
                <a:lnTo>
                  <a:pt x="50730" y="9735"/>
                </a:lnTo>
                <a:lnTo>
                  <a:pt x="50352" y="9829"/>
                </a:lnTo>
                <a:lnTo>
                  <a:pt x="49577" y="10018"/>
                </a:lnTo>
                <a:lnTo>
                  <a:pt x="48802" y="10169"/>
                </a:lnTo>
                <a:lnTo>
                  <a:pt x="48027" y="10339"/>
                </a:lnTo>
                <a:lnTo>
                  <a:pt x="47649" y="10434"/>
                </a:lnTo>
                <a:lnTo>
                  <a:pt x="47252" y="10528"/>
                </a:lnTo>
                <a:lnTo>
                  <a:pt x="46893" y="10661"/>
                </a:lnTo>
                <a:lnTo>
                  <a:pt x="46515" y="10793"/>
                </a:lnTo>
                <a:lnTo>
                  <a:pt x="46515" y="10793"/>
                </a:lnTo>
                <a:lnTo>
                  <a:pt x="46307" y="10888"/>
                </a:lnTo>
                <a:lnTo>
                  <a:pt x="46099" y="11001"/>
                </a:lnTo>
                <a:lnTo>
                  <a:pt x="45891" y="11133"/>
                </a:lnTo>
                <a:lnTo>
                  <a:pt x="45721" y="11284"/>
                </a:lnTo>
                <a:lnTo>
                  <a:pt x="45532" y="11436"/>
                </a:lnTo>
                <a:lnTo>
                  <a:pt x="45381" y="11606"/>
                </a:lnTo>
                <a:lnTo>
                  <a:pt x="45060" y="11946"/>
                </a:lnTo>
                <a:lnTo>
                  <a:pt x="44738" y="12305"/>
                </a:lnTo>
                <a:lnTo>
                  <a:pt x="44398" y="12645"/>
                </a:lnTo>
                <a:lnTo>
                  <a:pt x="44228" y="12797"/>
                </a:lnTo>
                <a:lnTo>
                  <a:pt x="44039" y="12948"/>
                </a:lnTo>
                <a:lnTo>
                  <a:pt x="43850" y="13080"/>
                </a:lnTo>
                <a:lnTo>
                  <a:pt x="43642" y="13193"/>
                </a:lnTo>
                <a:lnTo>
                  <a:pt x="43642" y="13193"/>
                </a:lnTo>
                <a:lnTo>
                  <a:pt x="43264" y="13345"/>
                </a:lnTo>
                <a:lnTo>
                  <a:pt x="42924" y="13515"/>
                </a:lnTo>
                <a:lnTo>
                  <a:pt x="42565" y="13704"/>
                </a:lnTo>
                <a:lnTo>
                  <a:pt x="42225" y="13912"/>
                </a:lnTo>
                <a:lnTo>
                  <a:pt x="41903" y="14120"/>
                </a:lnTo>
                <a:lnTo>
                  <a:pt x="41582" y="14346"/>
                </a:lnTo>
                <a:lnTo>
                  <a:pt x="40939" y="14800"/>
                </a:lnTo>
                <a:lnTo>
                  <a:pt x="40316" y="15272"/>
                </a:lnTo>
                <a:lnTo>
                  <a:pt x="39673" y="15726"/>
                </a:lnTo>
                <a:lnTo>
                  <a:pt x="39352" y="15953"/>
                </a:lnTo>
                <a:lnTo>
                  <a:pt x="39012" y="16161"/>
                </a:lnTo>
                <a:lnTo>
                  <a:pt x="38690" y="16350"/>
                </a:lnTo>
                <a:lnTo>
                  <a:pt x="38331" y="16539"/>
                </a:lnTo>
                <a:lnTo>
                  <a:pt x="38331" y="16539"/>
                </a:lnTo>
                <a:lnTo>
                  <a:pt x="38067" y="16671"/>
                </a:lnTo>
                <a:lnTo>
                  <a:pt x="37783" y="16803"/>
                </a:lnTo>
                <a:lnTo>
                  <a:pt x="37518" y="16898"/>
                </a:lnTo>
                <a:lnTo>
                  <a:pt x="37254" y="16974"/>
                </a:lnTo>
                <a:lnTo>
                  <a:pt x="36970" y="17030"/>
                </a:lnTo>
                <a:lnTo>
                  <a:pt x="36706" y="17068"/>
                </a:lnTo>
                <a:lnTo>
                  <a:pt x="36441" y="17087"/>
                </a:lnTo>
                <a:lnTo>
                  <a:pt x="36158" y="17087"/>
                </a:lnTo>
                <a:lnTo>
                  <a:pt x="35893" y="17068"/>
                </a:lnTo>
                <a:lnTo>
                  <a:pt x="35628" y="17030"/>
                </a:lnTo>
                <a:lnTo>
                  <a:pt x="35345" y="16992"/>
                </a:lnTo>
                <a:lnTo>
                  <a:pt x="35080" y="16936"/>
                </a:lnTo>
                <a:lnTo>
                  <a:pt x="34551" y="16785"/>
                </a:lnTo>
                <a:lnTo>
                  <a:pt x="34003" y="16577"/>
                </a:lnTo>
                <a:lnTo>
                  <a:pt x="33474" y="16350"/>
                </a:lnTo>
                <a:lnTo>
                  <a:pt x="32944" y="16104"/>
                </a:lnTo>
                <a:lnTo>
                  <a:pt x="32434" y="15840"/>
                </a:lnTo>
                <a:lnTo>
                  <a:pt x="31905" y="15556"/>
                </a:lnTo>
                <a:lnTo>
                  <a:pt x="30903" y="15008"/>
                </a:lnTo>
                <a:lnTo>
                  <a:pt x="30393" y="14762"/>
                </a:lnTo>
                <a:lnTo>
                  <a:pt x="29902" y="14535"/>
                </a:lnTo>
                <a:lnTo>
                  <a:pt x="29902" y="14535"/>
                </a:lnTo>
                <a:lnTo>
                  <a:pt x="28956" y="14195"/>
                </a:lnTo>
                <a:lnTo>
                  <a:pt x="28484" y="14006"/>
                </a:lnTo>
                <a:lnTo>
                  <a:pt x="28011" y="13817"/>
                </a:lnTo>
                <a:lnTo>
                  <a:pt x="27558" y="13609"/>
                </a:lnTo>
                <a:lnTo>
                  <a:pt x="27104" y="13401"/>
                </a:lnTo>
                <a:lnTo>
                  <a:pt x="26651" y="13137"/>
                </a:lnTo>
                <a:lnTo>
                  <a:pt x="26235" y="12872"/>
                </a:lnTo>
                <a:lnTo>
                  <a:pt x="26235" y="12872"/>
                </a:lnTo>
                <a:lnTo>
                  <a:pt x="26008" y="12778"/>
                </a:lnTo>
                <a:lnTo>
                  <a:pt x="25781" y="12721"/>
                </a:lnTo>
                <a:lnTo>
                  <a:pt x="25309" y="12626"/>
                </a:lnTo>
                <a:lnTo>
                  <a:pt x="24836" y="12532"/>
                </a:lnTo>
                <a:lnTo>
                  <a:pt x="24609" y="12475"/>
                </a:lnTo>
                <a:lnTo>
                  <a:pt x="24383" y="12400"/>
                </a:lnTo>
                <a:lnTo>
                  <a:pt x="24383" y="12400"/>
                </a:lnTo>
                <a:lnTo>
                  <a:pt x="24137" y="12305"/>
                </a:lnTo>
                <a:lnTo>
                  <a:pt x="23910" y="12192"/>
                </a:lnTo>
                <a:lnTo>
                  <a:pt x="23475" y="11965"/>
                </a:lnTo>
                <a:lnTo>
                  <a:pt x="23041" y="11700"/>
                </a:lnTo>
                <a:lnTo>
                  <a:pt x="22814" y="11587"/>
                </a:lnTo>
                <a:lnTo>
                  <a:pt x="22587" y="11473"/>
                </a:lnTo>
                <a:lnTo>
                  <a:pt x="22587" y="11473"/>
                </a:lnTo>
                <a:lnTo>
                  <a:pt x="21850" y="11190"/>
                </a:lnTo>
                <a:lnTo>
                  <a:pt x="21094" y="10906"/>
                </a:lnTo>
                <a:lnTo>
                  <a:pt x="20338" y="10661"/>
                </a:lnTo>
                <a:lnTo>
                  <a:pt x="19960" y="10547"/>
                </a:lnTo>
                <a:lnTo>
                  <a:pt x="19563" y="10434"/>
                </a:lnTo>
                <a:lnTo>
                  <a:pt x="19563" y="10434"/>
                </a:lnTo>
                <a:lnTo>
                  <a:pt x="19128" y="10358"/>
                </a:lnTo>
                <a:lnTo>
                  <a:pt x="18675" y="10283"/>
                </a:lnTo>
                <a:lnTo>
                  <a:pt x="17767" y="10150"/>
                </a:lnTo>
                <a:lnTo>
                  <a:pt x="17333" y="10056"/>
                </a:lnTo>
                <a:lnTo>
                  <a:pt x="16879" y="9961"/>
                </a:lnTo>
                <a:lnTo>
                  <a:pt x="16444" y="9848"/>
                </a:lnTo>
                <a:lnTo>
                  <a:pt x="16010" y="9697"/>
                </a:lnTo>
                <a:lnTo>
                  <a:pt x="16010" y="9697"/>
                </a:lnTo>
                <a:lnTo>
                  <a:pt x="15707" y="9565"/>
                </a:lnTo>
                <a:lnTo>
                  <a:pt x="15405" y="9413"/>
                </a:lnTo>
                <a:lnTo>
                  <a:pt x="14819" y="9092"/>
                </a:lnTo>
                <a:lnTo>
                  <a:pt x="14252" y="8733"/>
                </a:lnTo>
                <a:lnTo>
                  <a:pt x="13685" y="8393"/>
                </a:lnTo>
                <a:lnTo>
                  <a:pt x="13685" y="8393"/>
                </a:lnTo>
                <a:lnTo>
                  <a:pt x="12759" y="7863"/>
                </a:lnTo>
                <a:lnTo>
                  <a:pt x="12305" y="7580"/>
                </a:lnTo>
                <a:lnTo>
                  <a:pt x="11852" y="7296"/>
                </a:lnTo>
                <a:lnTo>
                  <a:pt x="11417" y="6975"/>
                </a:lnTo>
                <a:lnTo>
                  <a:pt x="11020" y="6635"/>
                </a:lnTo>
                <a:lnTo>
                  <a:pt x="10831" y="6446"/>
                </a:lnTo>
                <a:lnTo>
                  <a:pt x="10642" y="6257"/>
                </a:lnTo>
                <a:lnTo>
                  <a:pt x="10472" y="6049"/>
                </a:lnTo>
                <a:lnTo>
                  <a:pt x="10302" y="5841"/>
                </a:lnTo>
                <a:lnTo>
                  <a:pt x="10302" y="5841"/>
                </a:lnTo>
                <a:lnTo>
                  <a:pt x="10132" y="5539"/>
                </a:lnTo>
                <a:lnTo>
                  <a:pt x="9999" y="5217"/>
                </a:lnTo>
                <a:lnTo>
                  <a:pt x="9867" y="4896"/>
                </a:lnTo>
                <a:lnTo>
                  <a:pt x="9772" y="4556"/>
                </a:lnTo>
                <a:lnTo>
                  <a:pt x="9697" y="4216"/>
                </a:lnTo>
                <a:lnTo>
                  <a:pt x="9659" y="3857"/>
                </a:lnTo>
                <a:lnTo>
                  <a:pt x="9621" y="3497"/>
                </a:lnTo>
                <a:lnTo>
                  <a:pt x="9621" y="3138"/>
                </a:lnTo>
                <a:lnTo>
                  <a:pt x="9640" y="2779"/>
                </a:lnTo>
                <a:lnTo>
                  <a:pt x="9697" y="2420"/>
                </a:lnTo>
                <a:lnTo>
                  <a:pt x="9754" y="2061"/>
                </a:lnTo>
                <a:lnTo>
                  <a:pt x="9848" y="1721"/>
                </a:lnTo>
                <a:lnTo>
                  <a:pt x="9961" y="1400"/>
                </a:lnTo>
                <a:lnTo>
                  <a:pt x="10094" y="1059"/>
                </a:lnTo>
                <a:lnTo>
                  <a:pt x="10245" y="757"/>
                </a:lnTo>
                <a:lnTo>
                  <a:pt x="10434" y="473"/>
                </a:lnTo>
                <a:lnTo>
                  <a:pt x="10434" y="473"/>
                </a:lnTo>
                <a:lnTo>
                  <a:pt x="10566" y="492"/>
                </a:lnTo>
                <a:lnTo>
                  <a:pt x="10661" y="492"/>
                </a:lnTo>
                <a:lnTo>
                  <a:pt x="10736" y="454"/>
                </a:lnTo>
                <a:lnTo>
                  <a:pt x="10774" y="417"/>
                </a:lnTo>
                <a:lnTo>
                  <a:pt x="10793" y="360"/>
                </a:lnTo>
                <a:lnTo>
                  <a:pt x="10793" y="284"/>
                </a:lnTo>
                <a:lnTo>
                  <a:pt x="10774" y="209"/>
                </a:lnTo>
                <a:lnTo>
                  <a:pt x="10736" y="152"/>
                </a:lnTo>
                <a:lnTo>
                  <a:pt x="10680" y="76"/>
                </a:lnTo>
                <a:lnTo>
                  <a:pt x="10604" y="39"/>
                </a:lnTo>
                <a:lnTo>
                  <a:pt x="10510" y="1"/>
                </a:lnTo>
                <a:lnTo>
                  <a:pt x="10415" y="1"/>
                </a:lnTo>
                <a:lnTo>
                  <a:pt x="10321" y="20"/>
                </a:lnTo>
                <a:lnTo>
                  <a:pt x="10207" y="58"/>
                </a:lnTo>
                <a:lnTo>
                  <a:pt x="10094" y="152"/>
                </a:lnTo>
                <a:lnTo>
                  <a:pt x="9980" y="284"/>
                </a:lnTo>
                <a:lnTo>
                  <a:pt x="9980" y="284"/>
                </a:lnTo>
                <a:lnTo>
                  <a:pt x="9791" y="625"/>
                </a:lnTo>
                <a:lnTo>
                  <a:pt x="9640" y="965"/>
                </a:lnTo>
                <a:lnTo>
                  <a:pt x="9508" y="1343"/>
                </a:lnTo>
                <a:lnTo>
                  <a:pt x="9394" y="1702"/>
                </a:lnTo>
                <a:lnTo>
                  <a:pt x="9300" y="2080"/>
                </a:lnTo>
                <a:lnTo>
                  <a:pt x="9243" y="2458"/>
                </a:lnTo>
                <a:lnTo>
                  <a:pt x="9187" y="2855"/>
                </a:lnTo>
                <a:lnTo>
                  <a:pt x="9168" y="3252"/>
                </a:lnTo>
                <a:lnTo>
                  <a:pt x="9187" y="3630"/>
                </a:lnTo>
                <a:lnTo>
                  <a:pt x="9205" y="4027"/>
                </a:lnTo>
                <a:lnTo>
                  <a:pt x="9262" y="4405"/>
                </a:lnTo>
                <a:lnTo>
                  <a:pt x="9357" y="4783"/>
                </a:lnTo>
                <a:lnTo>
                  <a:pt x="9470" y="5142"/>
                </a:lnTo>
                <a:lnTo>
                  <a:pt x="9621" y="5501"/>
                </a:lnTo>
                <a:lnTo>
                  <a:pt x="9791" y="5841"/>
                </a:lnTo>
                <a:lnTo>
                  <a:pt x="9980" y="6162"/>
                </a:lnTo>
                <a:lnTo>
                  <a:pt x="9980" y="6162"/>
                </a:lnTo>
                <a:lnTo>
                  <a:pt x="10264" y="6503"/>
                </a:lnTo>
                <a:lnTo>
                  <a:pt x="10547" y="6824"/>
                </a:lnTo>
                <a:lnTo>
                  <a:pt x="10869" y="7107"/>
                </a:lnTo>
                <a:lnTo>
                  <a:pt x="11209" y="7391"/>
                </a:lnTo>
                <a:lnTo>
                  <a:pt x="11568" y="7637"/>
                </a:lnTo>
                <a:lnTo>
                  <a:pt x="11927" y="7882"/>
                </a:lnTo>
                <a:lnTo>
                  <a:pt x="12664" y="8336"/>
                </a:lnTo>
                <a:lnTo>
                  <a:pt x="12664" y="8336"/>
                </a:lnTo>
                <a:lnTo>
                  <a:pt x="13099" y="8582"/>
                </a:lnTo>
                <a:lnTo>
                  <a:pt x="13534" y="8846"/>
                </a:lnTo>
                <a:lnTo>
                  <a:pt x="14403" y="9376"/>
                </a:lnTo>
                <a:lnTo>
                  <a:pt x="14838" y="9621"/>
                </a:lnTo>
                <a:lnTo>
                  <a:pt x="15291" y="9867"/>
                </a:lnTo>
                <a:lnTo>
                  <a:pt x="15745" y="10075"/>
                </a:lnTo>
                <a:lnTo>
                  <a:pt x="16218" y="10245"/>
                </a:lnTo>
                <a:lnTo>
                  <a:pt x="16218" y="10245"/>
                </a:lnTo>
                <a:lnTo>
                  <a:pt x="16898" y="10415"/>
                </a:lnTo>
                <a:lnTo>
                  <a:pt x="17578" y="10547"/>
                </a:lnTo>
                <a:lnTo>
                  <a:pt x="18958" y="10812"/>
                </a:lnTo>
                <a:lnTo>
                  <a:pt x="19639" y="10944"/>
                </a:lnTo>
                <a:lnTo>
                  <a:pt x="20300" y="11114"/>
                </a:lnTo>
                <a:lnTo>
                  <a:pt x="20640" y="11209"/>
                </a:lnTo>
                <a:lnTo>
                  <a:pt x="20962" y="11322"/>
                </a:lnTo>
                <a:lnTo>
                  <a:pt x="21302" y="11436"/>
                </a:lnTo>
                <a:lnTo>
                  <a:pt x="21623" y="11568"/>
                </a:lnTo>
                <a:lnTo>
                  <a:pt x="21623" y="11568"/>
                </a:lnTo>
                <a:lnTo>
                  <a:pt x="21944" y="11681"/>
                </a:lnTo>
                <a:lnTo>
                  <a:pt x="22247" y="11814"/>
                </a:lnTo>
                <a:lnTo>
                  <a:pt x="22549" y="11965"/>
                </a:lnTo>
                <a:lnTo>
                  <a:pt x="22833" y="12116"/>
                </a:lnTo>
                <a:lnTo>
                  <a:pt x="23419" y="12437"/>
                </a:lnTo>
                <a:lnTo>
                  <a:pt x="23721" y="12608"/>
                </a:lnTo>
                <a:lnTo>
                  <a:pt x="24023" y="12740"/>
                </a:lnTo>
                <a:lnTo>
                  <a:pt x="24023" y="12740"/>
                </a:lnTo>
                <a:lnTo>
                  <a:pt x="24250" y="12834"/>
                </a:lnTo>
                <a:lnTo>
                  <a:pt x="24477" y="12891"/>
                </a:lnTo>
                <a:lnTo>
                  <a:pt x="24931" y="13004"/>
                </a:lnTo>
                <a:lnTo>
                  <a:pt x="25403" y="13099"/>
                </a:lnTo>
                <a:lnTo>
                  <a:pt x="25857" y="13212"/>
                </a:lnTo>
                <a:lnTo>
                  <a:pt x="25857" y="13212"/>
                </a:lnTo>
                <a:lnTo>
                  <a:pt x="26084" y="13307"/>
                </a:lnTo>
                <a:lnTo>
                  <a:pt x="26310" y="13420"/>
                </a:lnTo>
                <a:lnTo>
                  <a:pt x="26726" y="13685"/>
                </a:lnTo>
                <a:lnTo>
                  <a:pt x="27161" y="13949"/>
                </a:lnTo>
                <a:lnTo>
                  <a:pt x="27369" y="14063"/>
                </a:lnTo>
                <a:lnTo>
                  <a:pt x="27596" y="14157"/>
                </a:lnTo>
                <a:lnTo>
                  <a:pt x="27596" y="14157"/>
                </a:lnTo>
                <a:lnTo>
                  <a:pt x="27898" y="14290"/>
                </a:lnTo>
                <a:lnTo>
                  <a:pt x="28200" y="14403"/>
                </a:lnTo>
                <a:lnTo>
                  <a:pt x="28824" y="14611"/>
                </a:lnTo>
                <a:lnTo>
                  <a:pt x="29429" y="14819"/>
                </a:lnTo>
                <a:lnTo>
                  <a:pt x="29731" y="14951"/>
                </a:lnTo>
                <a:lnTo>
                  <a:pt x="30015" y="15083"/>
                </a:lnTo>
                <a:lnTo>
                  <a:pt x="30015" y="15083"/>
                </a:lnTo>
                <a:lnTo>
                  <a:pt x="30790" y="15480"/>
                </a:lnTo>
                <a:lnTo>
                  <a:pt x="31565" y="15896"/>
                </a:lnTo>
                <a:lnTo>
                  <a:pt x="32340" y="16293"/>
                </a:lnTo>
                <a:lnTo>
                  <a:pt x="33115" y="16690"/>
                </a:lnTo>
                <a:lnTo>
                  <a:pt x="33530" y="16860"/>
                </a:lnTo>
                <a:lnTo>
                  <a:pt x="33927" y="17030"/>
                </a:lnTo>
                <a:lnTo>
                  <a:pt x="34343" y="17181"/>
                </a:lnTo>
                <a:lnTo>
                  <a:pt x="34759" y="17295"/>
                </a:lnTo>
                <a:lnTo>
                  <a:pt x="35175" y="17408"/>
                </a:lnTo>
                <a:lnTo>
                  <a:pt x="35591" y="17484"/>
                </a:lnTo>
                <a:lnTo>
                  <a:pt x="36025" y="17522"/>
                </a:lnTo>
                <a:lnTo>
                  <a:pt x="36460" y="17541"/>
                </a:lnTo>
                <a:lnTo>
                  <a:pt x="36460" y="17541"/>
                </a:lnTo>
                <a:close/>
                <a:moveTo>
                  <a:pt x="36063" y="15008"/>
                </a:moveTo>
                <a:lnTo>
                  <a:pt x="36063" y="15008"/>
                </a:lnTo>
                <a:lnTo>
                  <a:pt x="36441" y="15008"/>
                </a:lnTo>
                <a:lnTo>
                  <a:pt x="36819" y="14989"/>
                </a:lnTo>
                <a:lnTo>
                  <a:pt x="37178" y="14951"/>
                </a:lnTo>
                <a:lnTo>
                  <a:pt x="37518" y="14894"/>
                </a:lnTo>
                <a:lnTo>
                  <a:pt x="37859" y="14819"/>
                </a:lnTo>
                <a:lnTo>
                  <a:pt x="38180" y="14724"/>
                </a:lnTo>
                <a:lnTo>
                  <a:pt x="38482" y="14611"/>
                </a:lnTo>
                <a:lnTo>
                  <a:pt x="38785" y="14479"/>
                </a:lnTo>
                <a:lnTo>
                  <a:pt x="39087" y="14309"/>
                </a:lnTo>
                <a:lnTo>
                  <a:pt x="39371" y="14138"/>
                </a:lnTo>
                <a:lnTo>
                  <a:pt x="39635" y="13949"/>
                </a:lnTo>
                <a:lnTo>
                  <a:pt x="39900" y="13723"/>
                </a:lnTo>
                <a:lnTo>
                  <a:pt x="40164" y="13496"/>
                </a:lnTo>
                <a:lnTo>
                  <a:pt x="40410" y="13231"/>
                </a:lnTo>
                <a:lnTo>
                  <a:pt x="40637" y="12948"/>
                </a:lnTo>
                <a:lnTo>
                  <a:pt x="40883" y="12645"/>
                </a:lnTo>
                <a:lnTo>
                  <a:pt x="40883" y="12645"/>
                </a:lnTo>
                <a:lnTo>
                  <a:pt x="41374" y="12230"/>
                </a:lnTo>
                <a:lnTo>
                  <a:pt x="41866" y="11814"/>
                </a:lnTo>
                <a:lnTo>
                  <a:pt x="42811" y="10925"/>
                </a:lnTo>
                <a:lnTo>
                  <a:pt x="43283" y="10472"/>
                </a:lnTo>
                <a:lnTo>
                  <a:pt x="43756" y="10037"/>
                </a:lnTo>
                <a:lnTo>
                  <a:pt x="44247" y="9621"/>
                </a:lnTo>
                <a:lnTo>
                  <a:pt x="44757" y="9205"/>
                </a:lnTo>
                <a:lnTo>
                  <a:pt x="44757" y="9205"/>
                </a:lnTo>
                <a:lnTo>
                  <a:pt x="45003" y="9016"/>
                </a:lnTo>
                <a:lnTo>
                  <a:pt x="45268" y="8827"/>
                </a:lnTo>
                <a:lnTo>
                  <a:pt x="45532" y="8657"/>
                </a:lnTo>
                <a:lnTo>
                  <a:pt x="45816" y="8506"/>
                </a:lnTo>
                <a:lnTo>
                  <a:pt x="46099" y="8374"/>
                </a:lnTo>
                <a:lnTo>
                  <a:pt x="46402" y="8260"/>
                </a:lnTo>
                <a:lnTo>
                  <a:pt x="46988" y="8053"/>
                </a:lnTo>
                <a:lnTo>
                  <a:pt x="47611" y="7863"/>
                </a:lnTo>
                <a:lnTo>
                  <a:pt x="48216" y="7712"/>
                </a:lnTo>
                <a:lnTo>
                  <a:pt x="49445" y="7410"/>
                </a:lnTo>
                <a:lnTo>
                  <a:pt x="50049" y="7259"/>
                </a:lnTo>
                <a:lnTo>
                  <a:pt x="50635" y="7070"/>
                </a:lnTo>
                <a:lnTo>
                  <a:pt x="50919" y="6975"/>
                </a:lnTo>
                <a:lnTo>
                  <a:pt x="51202" y="6862"/>
                </a:lnTo>
                <a:lnTo>
                  <a:pt x="51467" y="6729"/>
                </a:lnTo>
                <a:lnTo>
                  <a:pt x="51732" y="6597"/>
                </a:lnTo>
                <a:lnTo>
                  <a:pt x="51977" y="6427"/>
                </a:lnTo>
                <a:lnTo>
                  <a:pt x="52223" y="6257"/>
                </a:lnTo>
                <a:lnTo>
                  <a:pt x="52469" y="6068"/>
                </a:lnTo>
                <a:lnTo>
                  <a:pt x="52677" y="5860"/>
                </a:lnTo>
                <a:lnTo>
                  <a:pt x="52884" y="5633"/>
                </a:lnTo>
                <a:lnTo>
                  <a:pt x="53092" y="5388"/>
                </a:lnTo>
                <a:lnTo>
                  <a:pt x="53263" y="5104"/>
                </a:lnTo>
                <a:lnTo>
                  <a:pt x="53433" y="4821"/>
                </a:lnTo>
                <a:lnTo>
                  <a:pt x="53433" y="4821"/>
                </a:lnTo>
                <a:lnTo>
                  <a:pt x="53697" y="4272"/>
                </a:lnTo>
                <a:lnTo>
                  <a:pt x="53905" y="3857"/>
                </a:lnTo>
                <a:lnTo>
                  <a:pt x="54094" y="3422"/>
                </a:lnTo>
                <a:lnTo>
                  <a:pt x="54264" y="3006"/>
                </a:lnTo>
                <a:lnTo>
                  <a:pt x="54321" y="2817"/>
                </a:lnTo>
                <a:lnTo>
                  <a:pt x="54359" y="2628"/>
                </a:lnTo>
                <a:lnTo>
                  <a:pt x="54378" y="2477"/>
                </a:lnTo>
                <a:lnTo>
                  <a:pt x="54359" y="2345"/>
                </a:lnTo>
                <a:lnTo>
                  <a:pt x="54340" y="2288"/>
                </a:lnTo>
                <a:lnTo>
                  <a:pt x="54321" y="2250"/>
                </a:lnTo>
                <a:lnTo>
                  <a:pt x="54283" y="2212"/>
                </a:lnTo>
                <a:lnTo>
                  <a:pt x="54226" y="2193"/>
                </a:lnTo>
                <a:lnTo>
                  <a:pt x="54226" y="2193"/>
                </a:lnTo>
                <a:lnTo>
                  <a:pt x="54151" y="2193"/>
                </a:lnTo>
                <a:lnTo>
                  <a:pt x="54056" y="2212"/>
                </a:lnTo>
                <a:lnTo>
                  <a:pt x="54000" y="2269"/>
                </a:lnTo>
                <a:lnTo>
                  <a:pt x="53962" y="2345"/>
                </a:lnTo>
                <a:lnTo>
                  <a:pt x="53962" y="2345"/>
                </a:lnTo>
                <a:lnTo>
                  <a:pt x="53830" y="2760"/>
                </a:lnTo>
                <a:lnTo>
                  <a:pt x="53678" y="3176"/>
                </a:lnTo>
                <a:lnTo>
                  <a:pt x="53527" y="3573"/>
                </a:lnTo>
                <a:lnTo>
                  <a:pt x="53357" y="3970"/>
                </a:lnTo>
                <a:lnTo>
                  <a:pt x="53168" y="4367"/>
                </a:lnTo>
                <a:lnTo>
                  <a:pt x="52941" y="4745"/>
                </a:lnTo>
                <a:lnTo>
                  <a:pt x="52714" y="5104"/>
                </a:lnTo>
                <a:lnTo>
                  <a:pt x="52450" y="5444"/>
                </a:lnTo>
                <a:lnTo>
                  <a:pt x="52450" y="5444"/>
                </a:lnTo>
                <a:lnTo>
                  <a:pt x="52242" y="5652"/>
                </a:lnTo>
                <a:lnTo>
                  <a:pt x="52015" y="5841"/>
                </a:lnTo>
                <a:lnTo>
                  <a:pt x="51788" y="6011"/>
                </a:lnTo>
                <a:lnTo>
                  <a:pt x="51543" y="6181"/>
                </a:lnTo>
                <a:lnTo>
                  <a:pt x="51297" y="6314"/>
                </a:lnTo>
                <a:lnTo>
                  <a:pt x="51051" y="6427"/>
                </a:lnTo>
                <a:lnTo>
                  <a:pt x="50787" y="6540"/>
                </a:lnTo>
                <a:lnTo>
                  <a:pt x="50522" y="6635"/>
                </a:lnTo>
                <a:lnTo>
                  <a:pt x="49974" y="6824"/>
                </a:lnTo>
                <a:lnTo>
                  <a:pt x="49388" y="6975"/>
                </a:lnTo>
                <a:lnTo>
                  <a:pt x="48197" y="7240"/>
                </a:lnTo>
                <a:lnTo>
                  <a:pt x="47555" y="7410"/>
                </a:lnTo>
                <a:lnTo>
                  <a:pt x="46931" y="7599"/>
                </a:lnTo>
                <a:lnTo>
                  <a:pt x="46610" y="7712"/>
                </a:lnTo>
                <a:lnTo>
                  <a:pt x="46288" y="7826"/>
                </a:lnTo>
                <a:lnTo>
                  <a:pt x="45948" y="7977"/>
                </a:lnTo>
                <a:lnTo>
                  <a:pt x="45627" y="8128"/>
                </a:lnTo>
                <a:lnTo>
                  <a:pt x="45305" y="8298"/>
                </a:lnTo>
                <a:lnTo>
                  <a:pt x="44965" y="8487"/>
                </a:lnTo>
                <a:lnTo>
                  <a:pt x="44644" y="8695"/>
                </a:lnTo>
                <a:lnTo>
                  <a:pt x="44323" y="8922"/>
                </a:lnTo>
                <a:lnTo>
                  <a:pt x="43982" y="9187"/>
                </a:lnTo>
                <a:lnTo>
                  <a:pt x="43661" y="9470"/>
                </a:lnTo>
                <a:lnTo>
                  <a:pt x="43340" y="9772"/>
                </a:lnTo>
                <a:lnTo>
                  <a:pt x="43018" y="10132"/>
                </a:lnTo>
                <a:lnTo>
                  <a:pt x="43018" y="10132"/>
                </a:lnTo>
                <a:lnTo>
                  <a:pt x="42773" y="10377"/>
                </a:lnTo>
                <a:lnTo>
                  <a:pt x="42508" y="10623"/>
                </a:lnTo>
                <a:lnTo>
                  <a:pt x="41979" y="11095"/>
                </a:lnTo>
                <a:lnTo>
                  <a:pt x="40883" y="12022"/>
                </a:lnTo>
                <a:lnTo>
                  <a:pt x="40883" y="12022"/>
                </a:lnTo>
                <a:lnTo>
                  <a:pt x="40637" y="12230"/>
                </a:lnTo>
                <a:lnTo>
                  <a:pt x="40429" y="12475"/>
                </a:lnTo>
                <a:lnTo>
                  <a:pt x="40013" y="12948"/>
                </a:lnTo>
                <a:lnTo>
                  <a:pt x="39786" y="13193"/>
                </a:lnTo>
                <a:lnTo>
                  <a:pt x="39579" y="13420"/>
                </a:lnTo>
                <a:lnTo>
                  <a:pt x="39333" y="13647"/>
                </a:lnTo>
                <a:lnTo>
                  <a:pt x="39068" y="13836"/>
                </a:lnTo>
                <a:lnTo>
                  <a:pt x="39068" y="13836"/>
                </a:lnTo>
                <a:lnTo>
                  <a:pt x="38709" y="14025"/>
                </a:lnTo>
                <a:lnTo>
                  <a:pt x="38331" y="14176"/>
                </a:lnTo>
                <a:lnTo>
                  <a:pt x="37934" y="14309"/>
                </a:lnTo>
                <a:lnTo>
                  <a:pt x="37518" y="14403"/>
                </a:lnTo>
                <a:lnTo>
                  <a:pt x="37121" y="14479"/>
                </a:lnTo>
                <a:lnTo>
                  <a:pt x="36706" y="14535"/>
                </a:lnTo>
                <a:lnTo>
                  <a:pt x="36271" y="14554"/>
                </a:lnTo>
                <a:lnTo>
                  <a:pt x="35855" y="14554"/>
                </a:lnTo>
                <a:lnTo>
                  <a:pt x="35439" y="14535"/>
                </a:lnTo>
                <a:lnTo>
                  <a:pt x="35005" y="14498"/>
                </a:lnTo>
                <a:lnTo>
                  <a:pt x="34589" y="14441"/>
                </a:lnTo>
                <a:lnTo>
                  <a:pt x="34173" y="14365"/>
                </a:lnTo>
                <a:lnTo>
                  <a:pt x="33776" y="14252"/>
                </a:lnTo>
                <a:lnTo>
                  <a:pt x="33379" y="14138"/>
                </a:lnTo>
                <a:lnTo>
                  <a:pt x="32982" y="14006"/>
                </a:lnTo>
                <a:lnTo>
                  <a:pt x="32604" y="13836"/>
                </a:lnTo>
                <a:lnTo>
                  <a:pt x="32604" y="13836"/>
                </a:lnTo>
                <a:lnTo>
                  <a:pt x="32302" y="13666"/>
                </a:lnTo>
                <a:lnTo>
                  <a:pt x="31999" y="13496"/>
                </a:lnTo>
                <a:lnTo>
                  <a:pt x="31678" y="13364"/>
                </a:lnTo>
                <a:lnTo>
                  <a:pt x="31338" y="13231"/>
                </a:lnTo>
                <a:lnTo>
                  <a:pt x="31017" y="13137"/>
                </a:lnTo>
                <a:lnTo>
                  <a:pt x="30676" y="13023"/>
                </a:lnTo>
                <a:lnTo>
                  <a:pt x="29996" y="12853"/>
                </a:lnTo>
                <a:lnTo>
                  <a:pt x="29316" y="12664"/>
                </a:lnTo>
                <a:lnTo>
                  <a:pt x="28994" y="12551"/>
                </a:lnTo>
                <a:lnTo>
                  <a:pt x="28673" y="12419"/>
                </a:lnTo>
                <a:lnTo>
                  <a:pt x="28352" y="12286"/>
                </a:lnTo>
                <a:lnTo>
                  <a:pt x="28030" y="12135"/>
                </a:lnTo>
                <a:lnTo>
                  <a:pt x="27747" y="11946"/>
                </a:lnTo>
                <a:lnTo>
                  <a:pt x="27444" y="11719"/>
                </a:lnTo>
                <a:lnTo>
                  <a:pt x="27444" y="11719"/>
                </a:lnTo>
                <a:lnTo>
                  <a:pt x="27123" y="11436"/>
                </a:lnTo>
                <a:lnTo>
                  <a:pt x="26783" y="11209"/>
                </a:lnTo>
                <a:lnTo>
                  <a:pt x="26481" y="11020"/>
                </a:lnTo>
                <a:lnTo>
                  <a:pt x="26159" y="10850"/>
                </a:lnTo>
                <a:lnTo>
                  <a:pt x="25857" y="10717"/>
                </a:lnTo>
                <a:lnTo>
                  <a:pt x="25554" y="10585"/>
                </a:lnTo>
                <a:lnTo>
                  <a:pt x="25252" y="10491"/>
                </a:lnTo>
                <a:lnTo>
                  <a:pt x="24968" y="10415"/>
                </a:lnTo>
                <a:lnTo>
                  <a:pt x="24364" y="10245"/>
                </a:lnTo>
                <a:lnTo>
                  <a:pt x="23778" y="10075"/>
                </a:lnTo>
                <a:lnTo>
                  <a:pt x="23456" y="9980"/>
                </a:lnTo>
                <a:lnTo>
                  <a:pt x="23135" y="9848"/>
                </a:lnTo>
                <a:lnTo>
                  <a:pt x="22814" y="9716"/>
                </a:lnTo>
                <a:lnTo>
                  <a:pt x="22493" y="9527"/>
                </a:lnTo>
                <a:lnTo>
                  <a:pt x="22493" y="9527"/>
                </a:lnTo>
                <a:lnTo>
                  <a:pt x="22190" y="9357"/>
                </a:lnTo>
                <a:lnTo>
                  <a:pt x="21926" y="9168"/>
                </a:lnTo>
                <a:lnTo>
                  <a:pt x="21680" y="8979"/>
                </a:lnTo>
                <a:lnTo>
                  <a:pt x="21453" y="8771"/>
                </a:lnTo>
                <a:lnTo>
                  <a:pt x="21264" y="8582"/>
                </a:lnTo>
                <a:lnTo>
                  <a:pt x="21075" y="8393"/>
                </a:lnTo>
                <a:lnTo>
                  <a:pt x="20924" y="8185"/>
                </a:lnTo>
                <a:lnTo>
                  <a:pt x="20773" y="7996"/>
                </a:lnTo>
                <a:lnTo>
                  <a:pt x="20640" y="7788"/>
                </a:lnTo>
                <a:lnTo>
                  <a:pt x="20527" y="7580"/>
                </a:lnTo>
                <a:lnTo>
                  <a:pt x="20319" y="7183"/>
                </a:lnTo>
                <a:lnTo>
                  <a:pt x="20168" y="6767"/>
                </a:lnTo>
                <a:lnTo>
                  <a:pt x="20017" y="6351"/>
                </a:lnTo>
                <a:lnTo>
                  <a:pt x="19865" y="5936"/>
                </a:lnTo>
                <a:lnTo>
                  <a:pt x="19714" y="5539"/>
                </a:lnTo>
                <a:lnTo>
                  <a:pt x="19544" y="5142"/>
                </a:lnTo>
                <a:lnTo>
                  <a:pt x="19317" y="4745"/>
                </a:lnTo>
                <a:lnTo>
                  <a:pt x="19204" y="4556"/>
                </a:lnTo>
                <a:lnTo>
                  <a:pt x="19053" y="4348"/>
                </a:lnTo>
                <a:lnTo>
                  <a:pt x="18901" y="4159"/>
                </a:lnTo>
                <a:lnTo>
                  <a:pt x="18731" y="3970"/>
                </a:lnTo>
                <a:lnTo>
                  <a:pt x="18542" y="3800"/>
                </a:lnTo>
                <a:lnTo>
                  <a:pt x="18334" y="3611"/>
                </a:lnTo>
                <a:lnTo>
                  <a:pt x="18089" y="3441"/>
                </a:lnTo>
                <a:lnTo>
                  <a:pt x="17843" y="3271"/>
                </a:lnTo>
                <a:lnTo>
                  <a:pt x="17843" y="3271"/>
                </a:lnTo>
                <a:lnTo>
                  <a:pt x="17484" y="3025"/>
                </a:lnTo>
                <a:lnTo>
                  <a:pt x="17125" y="2817"/>
                </a:lnTo>
                <a:lnTo>
                  <a:pt x="16388" y="2420"/>
                </a:lnTo>
                <a:lnTo>
                  <a:pt x="16010" y="2193"/>
                </a:lnTo>
                <a:lnTo>
                  <a:pt x="15669" y="1985"/>
                </a:lnTo>
                <a:lnTo>
                  <a:pt x="15329" y="1740"/>
                </a:lnTo>
                <a:lnTo>
                  <a:pt x="15008" y="1456"/>
                </a:lnTo>
                <a:lnTo>
                  <a:pt x="15008" y="1456"/>
                </a:lnTo>
                <a:lnTo>
                  <a:pt x="15102" y="1418"/>
                </a:lnTo>
                <a:lnTo>
                  <a:pt x="15159" y="1362"/>
                </a:lnTo>
                <a:lnTo>
                  <a:pt x="15197" y="1286"/>
                </a:lnTo>
                <a:lnTo>
                  <a:pt x="15197" y="1211"/>
                </a:lnTo>
                <a:lnTo>
                  <a:pt x="15178" y="1135"/>
                </a:lnTo>
                <a:lnTo>
                  <a:pt x="15140" y="1078"/>
                </a:lnTo>
                <a:lnTo>
                  <a:pt x="15065" y="1022"/>
                </a:lnTo>
                <a:lnTo>
                  <a:pt x="14970" y="1003"/>
                </a:lnTo>
                <a:lnTo>
                  <a:pt x="14970" y="1003"/>
                </a:lnTo>
                <a:lnTo>
                  <a:pt x="14838" y="1022"/>
                </a:lnTo>
                <a:lnTo>
                  <a:pt x="14724" y="1040"/>
                </a:lnTo>
                <a:lnTo>
                  <a:pt x="14630" y="1097"/>
                </a:lnTo>
                <a:lnTo>
                  <a:pt x="14573" y="1154"/>
                </a:lnTo>
                <a:lnTo>
                  <a:pt x="14535" y="1229"/>
                </a:lnTo>
                <a:lnTo>
                  <a:pt x="14517" y="1305"/>
                </a:lnTo>
                <a:lnTo>
                  <a:pt x="14535" y="1400"/>
                </a:lnTo>
                <a:lnTo>
                  <a:pt x="14554" y="1494"/>
                </a:lnTo>
                <a:lnTo>
                  <a:pt x="14592" y="1589"/>
                </a:lnTo>
                <a:lnTo>
                  <a:pt x="14649" y="1683"/>
                </a:lnTo>
                <a:lnTo>
                  <a:pt x="14781" y="1872"/>
                </a:lnTo>
                <a:lnTo>
                  <a:pt x="14932" y="2023"/>
                </a:lnTo>
                <a:lnTo>
                  <a:pt x="15027" y="2099"/>
                </a:lnTo>
                <a:lnTo>
                  <a:pt x="15102" y="2137"/>
                </a:lnTo>
                <a:lnTo>
                  <a:pt x="15102" y="2137"/>
                </a:lnTo>
                <a:lnTo>
                  <a:pt x="15405" y="2345"/>
                </a:lnTo>
                <a:lnTo>
                  <a:pt x="15707" y="2534"/>
                </a:lnTo>
                <a:lnTo>
                  <a:pt x="16331" y="2893"/>
                </a:lnTo>
                <a:lnTo>
                  <a:pt x="16974" y="3252"/>
                </a:lnTo>
                <a:lnTo>
                  <a:pt x="17295" y="3441"/>
                </a:lnTo>
                <a:lnTo>
                  <a:pt x="17597" y="3649"/>
                </a:lnTo>
                <a:lnTo>
                  <a:pt x="17881" y="3857"/>
                </a:lnTo>
                <a:lnTo>
                  <a:pt x="18164" y="4083"/>
                </a:lnTo>
                <a:lnTo>
                  <a:pt x="18429" y="4329"/>
                </a:lnTo>
                <a:lnTo>
                  <a:pt x="18675" y="4575"/>
                </a:lnTo>
                <a:lnTo>
                  <a:pt x="18883" y="4858"/>
                </a:lnTo>
                <a:lnTo>
                  <a:pt x="19072" y="5161"/>
                </a:lnTo>
                <a:lnTo>
                  <a:pt x="19242" y="5482"/>
                </a:lnTo>
                <a:lnTo>
                  <a:pt x="19374" y="5841"/>
                </a:lnTo>
                <a:lnTo>
                  <a:pt x="19374" y="5841"/>
                </a:lnTo>
                <a:lnTo>
                  <a:pt x="19563" y="6427"/>
                </a:lnTo>
                <a:lnTo>
                  <a:pt x="19733" y="7013"/>
                </a:lnTo>
                <a:lnTo>
                  <a:pt x="19828" y="7296"/>
                </a:lnTo>
                <a:lnTo>
                  <a:pt x="19960" y="7580"/>
                </a:lnTo>
                <a:lnTo>
                  <a:pt x="20092" y="7845"/>
                </a:lnTo>
                <a:lnTo>
                  <a:pt x="20262" y="8090"/>
                </a:lnTo>
                <a:lnTo>
                  <a:pt x="20262" y="8090"/>
                </a:lnTo>
                <a:lnTo>
                  <a:pt x="20602" y="8506"/>
                </a:lnTo>
                <a:lnTo>
                  <a:pt x="20924" y="8865"/>
                </a:lnTo>
                <a:lnTo>
                  <a:pt x="21226" y="9168"/>
                </a:lnTo>
                <a:lnTo>
                  <a:pt x="21529" y="9432"/>
                </a:lnTo>
                <a:lnTo>
                  <a:pt x="21831" y="9659"/>
                </a:lnTo>
                <a:lnTo>
                  <a:pt x="22152" y="9848"/>
                </a:lnTo>
                <a:lnTo>
                  <a:pt x="22455" y="10018"/>
                </a:lnTo>
                <a:lnTo>
                  <a:pt x="22776" y="10169"/>
                </a:lnTo>
                <a:lnTo>
                  <a:pt x="23097" y="10302"/>
                </a:lnTo>
                <a:lnTo>
                  <a:pt x="23419" y="10415"/>
                </a:lnTo>
                <a:lnTo>
                  <a:pt x="24137" y="10642"/>
                </a:lnTo>
                <a:lnTo>
                  <a:pt x="24912" y="10869"/>
                </a:lnTo>
                <a:lnTo>
                  <a:pt x="25781" y="11133"/>
                </a:lnTo>
                <a:lnTo>
                  <a:pt x="25781" y="11133"/>
                </a:lnTo>
                <a:lnTo>
                  <a:pt x="26178" y="11398"/>
                </a:lnTo>
                <a:lnTo>
                  <a:pt x="26594" y="11662"/>
                </a:lnTo>
                <a:lnTo>
                  <a:pt x="27388" y="12211"/>
                </a:lnTo>
                <a:lnTo>
                  <a:pt x="27785" y="12475"/>
                </a:lnTo>
                <a:lnTo>
                  <a:pt x="28200" y="12721"/>
                </a:lnTo>
                <a:lnTo>
                  <a:pt x="28635" y="12929"/>
                </a:lnTo>
                <a:lnTo>
                  <a:pt x="28862" y="13023"/>
                </a:lnTo>
                <a:lnTo>
                  <a:pt x="29089" y="13099"/>
                </a:lnTo>
                <a:lnTo>
                  <a:pt x="29089" y="13099"/>
                </a:lnTo>
                <a:lnTo>
                  <a:pt x="29542" y="13212"/>
                </a:lnTo>
                <a:lnTo>
                  <a:pt x="30015" y="13307"/>
                </a:lnTo>
                <a:lnTo>
                  <a:pt x="30487" y="13420"/>
                </a:lnTo>
                <a:lnTo>
                  <a:pt x="30733" y="13477"/>
                </a:lnTo>
                <a:lnTo>
                  <a:pt x="30960" y="13553"/>
                </a:lnTo>
                <a:lnTo>
                  <a:pt x="30960" y="13553"/>
                </a:lnTo>
                <a:lnTo>
                  <a:pt x="31262" y="13666"/>
                </a:lnTo>
                <a:lnTo>
                  <a:pt x="31565" y="13798"/>
                </a:lnTo>
                <a:lnTo>
                  <a:pt x="32132" y="14101"/>
                </a:lnTo>
                <a:lnTo>
                  <a:pt x="32434" y="14252"/>
                </a:lnTo>
                <a:lnTo>
                  <a:pt x="32718" y="14403"/>
                </a:lnTo>
                <a:lnTo>
                  <a:pt x="33020" y="14516"/>
                </a:lnTo>
                <a:lnTo>
                  <a:pt x="33341" y="14630"/>
                </a:lnTo>
                <a:lnTo>
                  <a:pt x="33341" y="14630"/>
                </a:lnTo>
                <a:lnTo>
                  <a:pt x="33663" y="14705"/>
                </a:lnTo>
                <a:lnTo>
                  <a:pt x="34003" y="14781"/>
                </a:lnTo>
                <a:lnTo>
                  <a:pt x="34683" y="14894"/>
                </a:lnTo>
                <a:lnTo>
                  <a:pt x="35364" y="14951"/>
                </a:lnTo>
                <a:lnTo>
                  <a:pt x="36063" y="15008"/>
                </a:lnTo>
                <a:lnTo>
                  <a:pt x="36063" y="15008"/>
                </a:lnTo>
                <a:close/>
                <a:moveTo>
                  <a:pt x="35515" y="13099"/>
                </a:moveTo>
                <a:lnTo>
                  <a:pt x="35515" y="13099"/>
                </a:lnTo>
                <a:lnTo>
                  <a:pt x="35780" y="13118"/>
                </a:lnTo>
                <a:lnTo>
                  <a:pt x="36063" y="13118"/>
                </a:lnTo>
                <a:lnTo>
                  <a:pt x="36328" y="13099"/>
                </a:lnTo>
                <a:lnTo>
                  <a:pt x="36611" y="13061"/>
                </a:lnTo>
                <a:lnTo>
                  <a:pt x="36876" y="13023"/>
                </a:lnTo>
                <a:lnTo>
                  <a:pt x="37140" y="12967"/>
                </a:lnTo>
                <a:lnTo>
                  <a:pt x="37405" y="12910"/>
                </a:lnTo>
                <a:lnTo>
                  <a:pt x="37670" y="12815"/>
                </a:lnTo>
                <a:lnTo>
                  <a:pt x="38199" y="12645"/>
                </a:lnTo>
                <a:lnTo>
                  <a:pt x="38709" y="12419"/>
                </a:lnTo>
                <a:lnTo>
                  <a:pt x="39182" y="12173"/>
                </a:lnTo>
                <a:lnTo>
                  <a:pt x="39654" y="11889"/>
                </a:lnTo>
                <a:lnTo>
                  <a:pt x="39654" y="11889"/>
                </a:lnTo>
                <a:lnTo>
                  <a:pt x="40070" y="11492"/>
                </a:lnTo>
                <a:lnTo>
                  <a:pt x="40486" y="11095"/>
                </a:lnTo>
                <a:lnTo>
                  <a:pt x="41298" y="10302"/>
                </a:lnTo>
                <a:lnTo>
                  <a:pt x="41733" y="9924"/>
                </a:lnTo>
                <a:lnTo>
                  <a:pt x="42168" y="9565"/>
                </a:lnTo>
                <a:lnTo>
                  <a:pt x="42622" y="9224"/>
                </a:lnTo>
                <a:lnTo>
                  <a:pt x="42867" y="9054"/>
                </a:lnTo>
                <a:lnTo>
                  <a:pt x="43113" y="8903"/>
                </a:lnTo>
                <a:lnTo>
                  <a:pt x="43113" y="8903"/>
                </a:lnTo>
                <a:lnTo>
                  <a:pt x="43321" y="8790"/>
                </a:lnTo>
                <a:lnTo>
                  <a:pt x="43510" y="8657"/>
                </a:lnTo>
                <a:lnTo>
                  <a:pt x="43699" y="8506"/>
                </a:lnTo>
                <a:lnTo>
                  <a:pt x="43869" y="8355"/>
                </a:lnTo>
                <a:lnTo>
                  <a:pt x="44190" y="8015"/>
                </a:lnTo>
                <a:lnTo>
                  <a:pt x="44493" y="7674"/>
                </a:lnTo>
                <a:lnTo>
                  <a:pt x="44776" y="7296"/>
                </a:lnTo>
                <a:lnTo>
                  <a:pt x="45022" y="6900"/>
                </a:lnTo>
                <a:lnTo>
                  <a:pt x="45513" y="6106"/>
                </a:lnTo>
                <a:lnTo>
                  <a:pt x="45513" y="6106"/>
                </a:lnTo>
                <a:lnTo>
                  <a:pt x="45665" y="5955"/>
                </a:lnTo>
                <a:lnTo>
                  <a:pt x="45816" y="5822"/>
                </a:lnTo>
                <a:lnTo>
                  <a:pt x="46156" y="5577"/>
                </a:lnTo>
                <a:lnTo>
                  <a:pt x="46515" y="5369"/>
                </a:lnTo>
                <a:lnTo>
                  <a:pt x="46893" y="5180"/>
                </a:lnTo>
                <a:lnTo>
                  <a:pt x="47271" y="4991"/>
                </a:lnTo>
                <a:lnTo>
                  <a:pt x="47630" y="4783"/>
                </a:lnTo>
                <a:lnTo>
                  <a:pt x="47970" y="4556"/>
                </a:lnTo>
                <a:lnTo>
                  <a:pt x="48140" y="4424"/>
                </a:lnTo>
                <a:lnTo>
                  <a:pt x="48292" y="4291"/>
                </a:lnTo>
                <a:lnTo>
                  <a:pt x="48292" y="4291"/>
                </a:lnTo>
                <a:lnTo>
                  <a:pt x="48613" y="3951"/>
                </a:lnTo>
                <a:lnTo>
                  <a:pt x="48821" y="3743"/>
                </a:lnTo>
                <a:lnTo>
                  <a:pt x="49029" y="3497"/>
                </a:lnTo>
                <a:lnTo>
                  <a:pt x="49199" y="3271"/>
                </a:lnTo>
                <a:lnTo>
                  <a:pt x="49275" y="3138"/>
                </a:lnTo>
                <a:lnTo>
                  <a:pt x="49312" y="3025"/>
                </a:lnTo>
                <a:lnTo>
                  <a:pt x="49350" y="2930"/>
                </a:lnTo>
                <a:lnTo>
                  <a:pt x="49350" y="2836"/>
                </a:lnTo>
                <a:lnTo>
                  <a:pt x="49312" y="2741"/>
                </a:lnTo>
                <a:lnTo>
                  <a:pt x="49256" y="2666"/>
                </a:lnTo>
                <a:lnTo>
                  <a:pt x="49256" y="2666"/>
                </a:lnTo>
                <a:lnTo>
                  <a:pt x="49199" y="2647"/>
                </a:lnTo>
                <a:lnTo>
                  <a:pt x="49123" y="2647"/>
                </a:lnTo>
                <a:lnTo>
                  <a:pt x="49067" y="2666"/>
                </a:lnTo>
                <a:lnTo>
                  <a:pt x="48991" y="2704"/>
                </a:lnTo>
                <a:lnTo>
                  <a:pt x="48878" y="2836"/>
                </a:lnTo>
                <a:lnTo>
                  <a:pt x="48783" y="2987"/>
                </a:lnTo>
                <a:lnTo>
                  <a:pt x="48575" y="3346"/>
                </a:lnTo>
                <a:lnTo>
                  <a:pt x="48462" y="3497"/>
                </a:lnTo>
                <a:lnTo>
                  <a:pt x="48405" y="3554"/>
                </a:lnTo>
                <a:lnTo>
                  <a:pt x="48348" y="3592"/>
                </a:lnTo>
                <a:lnTo>
                  <a:pt x="48348" y="3592"/>
                </a:lnTo>
                <a:lnTo>
                  <a:pt x="48084" y="3857"/>
                </a:lnTo>
                <a:lnTo>
                  <a:pt x="47800" y="4102"/>
                </a:lnTo>
                <a:lnTo>
                  <a:pt x="47498" y="4310"/>
                </a:lnTo>
                <a:lnTo>
                  <a:pt x="47177" y="4518"/>
                </a:lnTo>
                <a:lnTo>
                  <a:pt x="46534" y="4877"/>
                </a:lnTo>
                <a:lnTo>
                  <a:pt x="45872" y="5236"/>
                </a:lnTo>
                <a:lnTo>
                  <a:pt x="45872" y="5236"/>
                </a:lnTo>
                <a:lnTo>
                  <a:pt x="45702" y="5331"/>
                </a:lnTo>
                <a:lnTo>
                  <a:pt x="45551" y="5425"/>
                </a:lnTo>
                <a:lnTo>
                  <a:pt x="45419" y="5558"/>
                </a:lnTo>
                <a:lnTo>
                  <a:pt x="45286" y="5690"/>
                </a:lnTo>
                <a:lnTo>
                  <a:pt x="45173" y="5822"/>
                </a:lnTo>
                <a:lnTo>
                  <a:pt x="45060" y="5973"/>
                </a:lnTo>
                <a:lnTo>
                  <a:pt x="44852" y="6276"/>
                </a:lnTo>
                <a:lnTo>
                  <a:pt x="44474" y="6937"/>
                </a:lnTo>
                <a:lnTo>
                  <a:pt x="44266" y="7240"/>
                </a:lnTo>
                <a:lnTo>
                  <a:pt x="44171" y="7391"/>
                </a:lnTo>
                <a:lnTo>
                  <a:pt x="44039" y="7542"/>
                </a:lnTo>
                <a:lnTo>
                  <a:pt x="44039" y="7542"/>
                </a:lnTo>
                <a:lnTo>
                  <a:pt x="43907" y="7693"/>
                </a:lnTo>
                <a:lnTo>
                  <a:pt x="43737" y="7845"/>
                </a:lnTo>
                <a:lnTo>
                  <a:pt x="43415" y="8128"/>
                </a:lnTo>
                <a:lnTo>
                  <a:pt x="43075" y="8393"/>
                </a:lnTo>
                <a:lnTo>
                  <a:pt x="42716" y="8638"/>
                </a:lnTo>
                <a:lnTo>
                  <a:pt x="42017" y="9111"/>
                </a:lnTo>
                <a:lnTo>
                  <a:pt x="41677" y="9376"/>
                </a:lnTo>
                <a:lnTo>
                  <a:pt x="41336" y="9659"/>
                </a:lnTo>
                <a:lnTo>
                  <a:pt x="41336" y="9659"/>
                </a:lnTo>
                <a:lnTo>
                  <a:pt x="40977" y="10056"/>
                </a:lnTo>
                <a:lnTo>
                  <a:pt x="40618" y="10415"/>
                </a:lnTo>
                <a:lnTo>
                  <a:pt x="40259" y="10755"/>
                </a:lnTo>
                <a:lnTo>
                  <a:pt x="39900" y="11058"/>
                </a:lnTo>
                <a:lnTo>
                  <a:pt x="39560" y="11322"/>
                </a:lnTo>
                <a:lnTo>
                  <a:pt x="39201" y="11568"/>
                </a:lnTo>
                <a:lnTo>
                  <a:pt x="38860" y="11795"/>
                </a:lnTo>
                <a:lnTo>
                  <a:pt x="38520" y="11984"/>
                </a:lnTo>
                <a:lnTo>
                  <a:pt x="38180" y="12154"/>
                </a:lnTo>
                <a:lnTo>
                  <a:pt x="37840" y="12286"/>
                </a:lnTo>
                <a:lnTo>
                  <a:pt x="37500" y="12400"/>
                </a:lnTo>
                <a:lnTo>
                  <a:pt x="37159" y="12494"/>
                </a:lnTo>
                <a:lnTo>
                  <a:pt x="36819" y="12551"/>
                </a:lnTo>
                <a:lnTo>
                  <a:pt x="36479" y="12608"/>
                </a:lnTo>
                <a:lnTo>
                  <a:pt x="36139" y="12626"/>
                </a:lnTo>
                <a:lnTo>
                  <a:pt x="35798" y="12645"/>
                </a:lnTo>
                <a:lnTo>
                  <a:pt x="35458" y="12626"/>
                </a:lnTo>
                <a:lnTo>
                  <a:pt x="35099" y="12589"/>
                </a:lnTo>
                <a:lnTo>
                  <a:pt x="34740" y="12532"/>
                </a:lnTo>
                <a:lnTo>
                  <a:pt x="34381" y="12475"/>
                </a:lnTo>
                <a:lnTo>
                  <a:pt x="34022" y="12400"/>
                </a:lnTo>
                <a:lnTo>
                  <a:pt x="33663" y="12305"/>
                </a:lnTo>
                <a:lnTo>
                  <a:pt x="32907" y="12059"/>
                </a:lnTo>
                <a:lnTo>
                  <a:pt x="32132" y="11776"/>
                </a:lnTo>
                <a:lnTo>
                  <a:pt x="31319" y="11455"/>
                </a:lnTo>
                <a:lnTo>
                  <a:pt x="30487" y="11077"/>
                </a:lnTo>
                <a:lnTo>
                  <a:pt x="29599" y="10699"/>
                </a:lnTo>
                <a:lnTo>
                  <a:pt x="29599" y="10699"/>
                </a:lnTo>
                <a:lnTo>
                  <a:pt x="29202" y="10547"/>
                </a:lnTo>
                <a:lnTo>
                  <a:pt x="28805" y="10377"/>
                </a:lnTo>
                <a:lnTo>
                  <a:pt x="28408" y="10207"/>
                </a:lnTo>
                <a:lnTo>
                  <a:pt x="28030" y="9999"/>
                </a:lnTo>
                <a:lnTo>
                  <a:pt x="27633" y="9754"/>
                </a:lnTo>
                <a:lnTo>
                  <a:pt x="27255" y="9508"/>
                </a:lnTo>
                <a:lnTo>
                  <a:pt x="26896" y="9243"/>
                </a:lnTo>
                <a:lnTo>
                  <a:pt x="26556" y="8941"/>
                </a:lnTo>
                <a:lnTo>
                  <a:pt x="26216" y="8638"/>
                </a:lnTo>
                <a:lnTo>
                  <a:pt x="25932" y="8298"/>
                </a:lnTo>
                <a:lnTo>
                  <a:pt x="25649" y="7958"/>
                </a:lnTo>
                <a:lnTo>
                  <a:pt x="25422" y="7599"/>
                </a:lnTo>
                <a:lnTo>
                  <a:pt x="25214" y="7221"/>
                </a:lnTo>
                <a:lnTo>
                  <a:pt x="25044" y="6824"/>
                </a:lnTo>
                <a:lnTo>
                  <a:pt x="24968" y="6616"/>
                </a:lnTo>
                <a:lnTo>
                  <a:pt x="24912" y="6408"/>
                </a:lnTo>
                <a:lnTo>
                  <a:pt x="24874" y="6200"/>
                </a:lnTo>
                <a:lnTo>
                  <a:pt x="24836" y="5973"/>
                </a:lnTo>
                <a:lnTo>
                  <a:pt x="24836" y="5973"/>
                </a:lnTo>
                <a:lnTo>
                  <a:pt x="24798" y="5482"/>
                </a:lnTo>
                <a:lnTo>
                  <a:pt x="24798" y="4991"/>
                </a:lnTo>
                <a:lnTo>
                  <a:pt x="24798" y="4480"/>
                </a:lnTo>
                <a:lnTo>
                  <a:pt x="24779" y="3989"/>
                </a:lnTo>
                <a:lnTo>
                  <a:pt x="24742" y="3497"/>
                </a:lnTo>
                <a:lnTo>
                  <a:pt x="24704" y="3252"/>
                </a:lnTo>
                <a:lnTo>
                  <a:pt x="24666" y="3006"/>
                </a:lnTo>
                <a:lnTo>
                  <a:pt x="24590" y="2779"/>
                </a:lnTo>
                <a:lnTo>
                  <a:pt x="24496" y="2552"/>
                </a:lnTo>
                <a:lnTo>
                  <a:pt x="24383" y="2326"/>
                </a:lnTo>
                <a:lnTo>
                  <a:pt x="24250" y="2118"/>
                </a:lnTo>
                <a:lnTo>
                  <a:pt x="24250" y="2118"/>
                </a:lnTo>
                <a:lnTo>
                  <a:pt x="24175" y="2080"/>
                </a:lnTo>
                <a:lnTo>
                  <a:pt x="24099" y="2042"/>
                </a:lnTo>
                <a:lnTo>
                  <a:pt x="24042" y="2042"/>
                </a:lnTo>
                <a:lnTo>
                  <a:pt x="23986" y="2061"/>
                </a:lnTo>
                <a:lnTo>
                  <a:pt x="23948" y="2099"/>
                </a:lnTo>
                <a:lnTo>
                  <a:pt x="23910" y="2137"/>
                </a:lnTo>
                <a:lnTo>
                  <a:pt x="23853" y="2250"/>
                </a:lnTo>
                <a:lnTo>
                  <a:pt x="23834" y="2382"/>
                </a:lnTo>
                <a:lnTo>
                  <a:pt x="23853" y="2439"/>
                </a:lnTo>
                <a:lnTo>
                  <a:pt x="23872" y="2515"/>
                </a:lnTo>
                <a:lnTo>
                  <a:pt x="23891" y="2571"/>
                </a:lnTo>
                <a:lnTo>
                  <a:pt x="23948" y="2609"/>
                </a:lnTo>
                <a:lnTo>
                  <a:pt x="24005" y="2647"/>
                </a:lnTo>
                <a:lnTo>
                  <a:pt x="24061" y="2666"/>
                </a:lnTo>
                <a:lnTo>
                  <a:pt x="24061" y="2666"/>
                </a:lnTo>
                <a:lnTo>
                  <a:pt x="24175" y="3006"/>
                </a:lnTo>
                <a:lnTo>
                  <a:pt x="24250" y="3346"/>
                </a:lnTo>
                <a:lnTo>
                  <a:pt x="24288" y="3705"/>
                </a:lnTo>
                <a:lnTo>
                  <a:pt x="24326" y="4064"/>
                </a:lnTo>
                <a:lnTo>
                  <a:pt x="24364" y="4783"/>
                </a:lnTo>
                <a:lnTo>
                  <a:pt x="24383" y="5501"/>
                </a:lnTo>
                <a:lnTo>
                  <a:pt x="24401" y="5860"/>
                </a:lnTo>
                <a:lnTo>
                  <a:pt x="24439" y="6219"/>
                </a:lnTo>
                <a:lnTo>
                  <a:pt x="24496" y="6559"/>
                </a:lnTo>
                <a:lnTo>
                  <a:pt x="24572" y="6900"/>
                </a:lnTo>
                <a:lnTo>
                  <a:pt x="24685" y="7240"/>
                </a:lnTo>
                <a:lnTo>
                  <a:pt x="24836" y="7561"/>
                </a:lnTo>
                <a:lnTo>
                  <a:pt x="24931" y="7712"/>
                </a:lnTo>
                <a:lnTo>
                  <a:pt x="25025" y="7863"/>
                </a:lnTo>
                <a:lnTo>
                  <a:pt x="25139" y="8015"/>
                </a:lnTo>
                <a:lnTo>
                  <a:pt x="25271" y="8147"/>
                </a:lnTo>
                <a:lnTo>
                  <a:pt x="25271" y="8147"/>
                </a:lnTo>
                <a:lnTo>
                  <a:pt x="25479" y="8449"/>
                </a:lnTo>
                <a:lnTo>
                  <a:pt x="25706" y="8714"/>
                </a:lnTo>
                <a:lnTo>
                  <a:pt x="25951" y="8979"/>
                </a:lnTo>
                <a:lnTo>
                  <a:pt x="26197" y="9224"/>
                </a:lnTo>
                <a:lnTo>
                  <a:pt x="26462" y="9470"/>
                </a:lnTo>
                <a:lnTo>
                  <a:pt x="26745" y="9678"/>
                </a:lnTo>
                <a:lnTo>
                  <a:pt x="27029" y="9886"/>
                </a:lnTo>
                <a:lnTo>
                  <a:pt x="27312" y="10094"/>
                </a:lnTo>
                <a:lnTo>
                  <a:pt x="27615" y="10264"/>
                </a:lnTo>
                <a:lnTo>
                  <a:pt x="27917" y="10453"/>
                </a:lnTo>
                <a:lnTo>
                  <a:pt x="28238" y="10604"/>
                </a:lnTo>
                <a:lnTo>
                  <a:pt x="28541" y="10755"/>
                </a:lnTo>
                <a:lnTo>
                  <a:pt x="29202" y="11039"/>
                </a:lnTo>
                <a:lnTo>
                  <a:pt x="29864" y="11284"/>
                </a:lnTo>
                <a:lnTo>
                  <a:pt x="29864" y="11284"/>
                </a:lnTo>
                <a:lnTo>
                  <a:pt x="30544" y="11606"/>
                </a:lnTo>
                <a:lnTo>
                  <a:pt x="31225" y="11889"/>
                </a:lnTo>
                <a:lnTo>
                  <a:pt x="31924" y="12173"/>
                </a:lnTo>
                <a:lnTo>
                  <a:pt x="32623" y="12437"/>
                </a:lnTo>
                <a:lnTo>
                  <a:pt x="33322" y="12664"/>
                </a:lnTo>
                <a:lnTo>
                  <a:pt x="34041" y="12853"/>
                </a:lnTo>
                <a:lnTo>
                  <a:pt x="34400" y="12929"/>
                </a:lnTo>
                <a:lnTo>
                  <a:pt x="34778" y="13004"/>
                </a:lnTo>
                <a:lnTo>
                  <a:pt x="35137" y="13061"/>
                </a:lnTo>
                <a:lnTo>
                  <a:pt x="35515" y="13099"/>
                </a:lnTo>
                <a:lnTo>
                  <a:pt x="35515" y="13099"/>
                </a:lnTo>
                <a:close/>
                <a:moveTo>
                  <a:pt x="44020" y="3894"/>
                </a:moveTo>
                <a:lnTo>
                  <a:pt x="44020" y="3894"/>
                </a:lnTo>
                <a:lnTo>
                  <a:pt x="43661" y="4386"/>
                </a:lnTo>
                <a:lnTo>
                  <a:pt x="43548" y="4575"/>
                </a:lnTo>
                <a:lnTo>
                  <a:pt x="43491" y="4688"/>
                </a:lnTo>
                <a:lnTo>
                  <a:pt x="43491" y="4688"/>
                </a:lnTo>
                <a:lnTo>
                  <a:pt x="43396" y="4953"/>
                </a:lnTo>
                <a:lnTo>
                  <a:pt x="43302" y="5217"/>
                </a:lnTo>
                <a:lnTo>
                  <a:pt x="43189" y="5463"/>
                </a:lnTo>
                <a:lnTo>
                  <a:pt x="43075" y="5709"/>
                </a:lnTo>
                <a:lnTo>
                  <a:pt x="42943" y="5936"/>
                </a:lnTo>
                <a:lnTo>
                  <a:pt x="42811" y="6144"/>
                </a:lnTo>
                <a:lnTo>
                  <a:pt x="42659" y="6351"/>
                </a:lnTo>
                <a:lnTo>
                  <a:pt x="42508" y="6559"/>
                </a:lnTo>
                <a:lnTo>
                  <a:pt x="42168" y="6956"/>
                </a:lnTo>
                <a:lnTo>
                  <a:pt x="41790" y="7315"/>
                </a:lnTo>
                <a:lnTo>
                  <a:pt x="41374" y="7656"/>
                </a:lnTo>
                <a:lnTo>
                  <a:pt x="40939" y="7996"/>
                </a:lnTo>
                <a:lnTo>
                  <a:pt x="40939" y="7996"/>
                </a:lnTo>
                <a:lnTo>
                  <a:pt x="40070" y="8903"/>
                </a:lnTo>
                <a:lnTo>
                  <a:pt x="39597" y="9357"/>
                </a:lnTo>
                <a:lnTo>
                  <a:pt x="39371" y="9565"/>
                </a:lnTo>
                <a:lnTo>
                  <a:pt x="39125" y="9772"/>
                </a:lnTo>
                <a:lnTo>
                  <a:pt x="38860" y="9961"/>
                </a:lnTo>
                <a:lnTo>
                  <a:pt x="38596" y="10132"/>
                </a:lnTo>
                <a:lnTo>
                  <a:pt x="38331" y="10283"/>
                </a:lnTo>
                <a:lnTo>
                  <a:pt x="38048" y="10415"/>
                </a:lnTo>
                <a:lnTo>
                  <a:pt x="37745" y="10528"/>
                </a:lnTo>
                <a:lnTo>
                  <a:pt x="37443" y="10604"/>
                </a:lnTo>
                <a:lnTo>
                  <a:pt x="37121" y="10642"/>
                </a:lnTo>
                <a:lnTo>
                  <a:pt x="36800" y="10642"/>
                </a:lnTo>
                <a:lnTo>
                  <a:pt x="36800" y="10642"/>
                </a:lnTo>
                <a:lnTo>
                  <a:pt x="36365" y="10585"/>
                </a:lnTo>
                <a:lnTo>
                  <a:pt x="35931" y="10547"/>
                </a:lnTo>
                <a:lnTo>
                  <a:pt x="35061" y="10491"/>
                </a:lnTo>
                <a:lnTo>
                  <a:pt x="34230" y="10434"/>
                </a:lnTo>
                <a:lnTo>
                  <a:pt x="33814" y="10396"/>
                </a:lnTo>
                <a:lnTo>
                  <a:pt x="33398" y="10339"/>
                </a:lnTo>
                <a:lnTo>
                  <a:pt x="33001" y="10283"/>
                </a:lnTo>
                <a:lnTo>
                  <a:pt x="32604" y="10188"/>
                </a:lnTo>
                <a:lnTo>
                  <a:pt x="32207" y="10075"/>
                </a:lnTo>
                <a:lnTo>
                  <a:pt x="31829" y="9924"/>
                </a:lnTo>
                <a:lnTo>
                  <a:pt x="31451" y="9735"/>
                </a:lnTo>
                <a:lnTo>
                  <a:pt x="31092" y="9508"/>
                </a:lnTo>
                <a:lnTo>
                  <a:pt x="30903" y="9376"/>
                </a:lnTo>
                <a:lnTo>
                  <a:pt x="30733" y="9224"/>
                </a:lnTo>
                <a:lnTo>
                  <a:pt x="30563" y="9073"/>
                </a:lnTo>
                <a:lnTo>
                  <a:pt x="30393" y="8903"/>
                </a:lnTo>
                <a:lnTo>
                  <a:pt x="30393" y="8903"/>
                </a:lnTo>
                <a:lnTo>
                  <a:pt x="29731" y="8449"/>
                </a:lnTo>
                <a:lnTo>
                  <a:pt x="29070" y="8015"/>
                </a:lnTo>
                <a:lnTo>
                  <a:pt x="28749" y="7807"/>
                </a:lnTo>
                <a:lnTo>
                  <a:pt x="28427" y="7580"/>
                </a:lnTo>
                <a:lnTo>
                  <a:pt x="28125" y="7334"/>
                </a:lnTo>
                <a:lnTo>
                  <a:pt x="27841" y="7089"/>
                </a:lnTo>
                <a:lnTo>
                  <a:pt x="27577" y="6843"/>
                </a:lnTo>
                <a:lnTo>
                  <a:pt x="27350" y="6559"/>
                </a:lnTo>
                <a:lnTo>
                  <a:pt x="27142" y="6257"/>
                </a:lnTo>
                <a:lnTo>
                  <a:pt x="26953" y="5936"/>
                </a:lnTo>
                <a:lnTo>
                  <a:pt x="26802" y="5595"/>
                </a:lnTo>
                <a:lnTo>
                  <a:pt x="26745" y="5406"/>
                </a:lnTo>
                <a:lnTo>
                  <a:pt x="26707" y="5217"/>
                </a:lnTo>
                <a:lnTo>
                  <a:pt x="26651" y="5010"/>
                </a:lnTo>
                <a:lnTo>
                  <a:pt x="26632" y="4802"/>
                </a:lnTo>
                <a:lnTo>
                  <a:pt x="26613" y="4594"/>
                </a:lnTo>
                <a:lnTo>
                  <a:pt x="26613" y="4367"/>
                </a:lnTo>
                <a:lnTo>
                  <a:pt x="26613" y="4367"/>
                </a:lnTo>
                <a:lnTo>
                  <a:pt x="26575" y="4272"/>
                </a:lnTo>
                <a:lnTo>
                  <a:pt x="26575" y="4159"/>
                </a:lnTo>
                <a:lnTo>
                  <a:pt x="26556" y="3894"/>
                </a:lnTo>
                <a:lnTo>
                  <a:pt x="26556" y="3894"/>
                </a:lnTo>
                <a:lnTo>
                  <a:pt x="26556" y="3441"/>
                </a:lnTo>
                <a:lnTo>
                  <a:pt x="26556" y="3214"/>
                </a:lnTo>
                <a:lnTo>
                  <a:pt x="26537" y="3006"/>
                </a:lnTo>
                <a:lnTo>
                  <a:pt x="26499" y="2817"/>
                </a:lnTo>
                <a:lnTo>
                  <a:pt x="26462" y="2666"/>
                </a:lnTo>
                <a:lnTo>
                  <a:pt x="26424" y="2609"/>
                </a:lnTo>
                <a:lnTo>
                  <a:pt x="26386" y="2571"/>
                </a:lnTo>
                <a:lnTo>
                  <a:pt x="26329" y="2534"/>
                </a:lnTo>
                <a:lnTo>
                  <a:pt x="26273" y="2534"/>
                </a:lnTo>
                <a:lnTo>
                  <a:pt x="26273" y="2534"/>
                </a:lnTo>
                <a:lnTo>
                  <a:pt x="26216" y="2534"/>
                </a:lnTo>
                <a:lnTo>
                  <a:pt x="26159" y="2571"/>
                </a:lnTo>
                <a:lnTo>
                  <a:pt x="26121" y="2609"/>
                </a:lnTo>
                <a:lnTo>
                  <a:pt x="26084" y="2647"/>
                </a:lnTo>
                <a:lnTo>
                  <a:pt x="26065" y="2760"/>
                </a:lnTo>
                <a:lnTo>
                  <a:pt x="26065" y="2893"/>
                </a:lnTo>
                <a:lnTo>
                  <a:pt x="26065" y="2893"/>
                </a:lnTo>
                <a:lnTo>
                  <a:pt x="26065" y="3403"/>
                </a:lnTo>
                <a:lnTo>
                  <a:pt x="26084" y="3894"/>
                </a:lnTo>
                <a:lnTo>
                  <a:pt x="26084" y="3894"/>
                </a:lnTo>
                <a:lnTo>
                  <a:pt x="26140" y="4405"/>
                </a:lnTo>
                <a:lnTo>
                  <a:pt x="26197" y="4896"/>
                </a:lnTo>
                <a:lnTo>
                  <a:pt x="26292" y="5312"/>
                </a:lnTo>
                <a:lnTo>
                  <a:pt x="26405" y="5709"/>
                </a:lnTo>
                <a:lnTo>
                  <a:pt x="26537" y="6068"/>
                </a:lnTo>
                <a:lnTo>
                  <a:pt x="26707" y="6408"/>
                </a:lnTo>
                <a:lnTo>
                  <a:pt x="26896" y="6711"/>
                </a:lnTo>
                <a:lnTo>
                  <a:pt x="27123" y="7013"/>
                </a:lnTo>
                <a:lnTo>
                  <a:pt x="27369" y="7278"/>
                </a:lnTo>
                <a:lnTo>
                  <a:pt x="27652" y="7542"/>
                </a:lnTo>
                <a:lnTo>
                  <a:pt x="27974" y="7807"/>
                </a:lnTo>
                <a:lnTo>
                  <a:pt x="28314" y="8071"/>
                </a:lnTo>
                <a:lnTo>
                  <a:pt x="28711" y="8336"/>
                </a:lnTo>
                <a:lnTo>
                  <a:pt x="29127" y="8620"/>
                </a:lnTo>
                <a:lnTo>
                  <a:pt x="30072" y="9224"/>
                </a:lnTo>
                <a:lnTo>
                  <a:pt x="30072" y="9224"/>
                </a:lnTo>
                <a:lnTo>
                  <a:pt x="30450" y="9565"/>
                </a:lnTo>
                <a:lnTo>
                  <a:pt x="30828" y="9867"/>
                </a:lnTo>
                <a:lnTo>
                  <a:pt x="31206" y="10113"/>
                </a:lnTo>
                <a:lnTo>
                  <a:pt x="31603" y="10321"/>
                </a:lnTo>
                <a:lnTo>
                  <a:pt x="31981" y="10472"/>
                </a:lnTo>
                <a:lnTo>
                  <a:pt x="32377" y="10604"/>
                </a:lnTo>
                <a:lnTo>
                  <a:pt x="32774" y="10699"/>
                </a:lnTo>
                <a:lnTo>
                  <a:pt x="33190" y="10774"/>
                </a:lnTo>
                <a:lnTo>
                  <a:pt x="33606" y="10831"/>
                </a:lnTo>
                <a:lnTo>
                  <a:pt x="34022" y="10869"/>
                </a:lnTo>
                <a:lnTo>
                  <a:pt x="34872" y="10925"/>
                </a:lnTo>
                <a:lnTo>
                  <a:pt x="35780" y="10982"/>
                </a:lnTo>
                <a:lnTo>
                  <a:pt x="36233" y="11039"/>
                </a:lnTo>
                <a:lnTo>
                  <a:pt x="36706" y="11095"/>
                </a:lnTo>
                <a:lnTo>
                  <a:pt x="36706" y="11095"/>
                </a:lnTo>
                <a:lnTo>
                  <a:pt x="37065" y="11095"/>
                </a:lnTo>
                <a:lnTo>
                  <a:pt x="37405" y="11058"/>
                </a:lnTo>
                <a:lnTo>
                  <a:pt x="37745" y="11001"/>
                </a:lnTo>
                <a:lnTo>
                  <a:pt x="38067" y="10906"/>
                </a:lnTo>
                <a:lnTo>
                  <a:pt x="38369" y="10774"/>
                </a:lnTo>
                <a:lnTo>
                  <a:pt x="38671" y="10623"/>
                </a:lnTo>
                <a:lnTo>
                  <a:pt x="38955" y="10434"/>
                </a:lnTo>
                <a:lnTo>
                  <a:pt x="39238" y="10245"/>
                </a:lnTo>
                <a:lnTo>
                  <a:pt x="39503" y="10037"/>
                </a:lnTo>
                <a:lnTo>
                  <a:pt x="39768" y="9810"/>
                </a:lnTo>
                <a:lnTo>
                  <a:pt x="40278" y="9338"/>
                </a:lnTo>
                <a:lnTo>
                  <a:pt x="40769" y="8846"/>
                </a:lnTo>
                <a:lnTo>
                  <a:pt x="41223" y="8355"/>
                </a:lnTo>
                <a:lnTo>
                  <a:pt x="41223" y="8355"/>
                </a:lnTo>
                <a:lnTo>
                  <a:pt x="41639" y="8015"/>
                </a:lnTo>
                <a:lnTo>
                  <a:pt x="42055" y="7674"/>
                </a:lnTo>
                <a:lnTo>
                  <a:pt x="42433" y="7315"/>
                </a:lnTo>
                <a:lnTo>
                  <a:pt x="42792" y="6937"/>
                </a:lnTo>
                <a:lnTo>
                  <a:pt x="42962" y="6729"/>
                </a:lnTo>
                <a:lnTo>
                  <a:pt x="43113" y="6522"/>
                </a:lnTo>
                <a:lnTo>
                  <a:pt x="43264" y="6314"/>
                </a:lnTo>
                <a:lnTo>
                  <a:pt x="43396" y="6087"/>
                </a:lnTo>
                <a:lnTo>
                  <a:pt x="43510" y="5841"/>
                </a:lnTo>
                <a:lnTo>
                  <a:pt x="43623" y="5614"/>
                </a:lnTo>
                <a:lnTo>
                  <a:pt x="43718" y="5350"/>
                </a:lnTo>
                <a:lnTo>
                  <a:pt x="43793" y="5104"/>
                </a:lnTo>
                <a:lnTo>
                  <a:pt x="43793" y="5104"/>
                </a:lnTo>
                <a:lnTo>
                  <a:pt x="43963" y="4764"/>
                </a:lnTo>
                <a:lnTo>
                  <a:pt x="44152" y="4461"/>
                </a:lnTo>
                <a:lnTo>
                  <a:pt x="44360" y="4178"/>
                </a:lnTo>
                <a:lnTo>
                  <a:pt x="44587" y="3894"/>
                </a:lnTo>
                <a:lnTo>
                  <a:pt x="44587" y="3894"/>
                </a:lnTo>
                <a:lnTo>
                  <a:pt x="44852" y="3573"/>
                </a:lnTo>
                <a:lnTo>
                  <a:pt x="45135" y="3252"/>
                </a:lnTo>
                <a:lnTo>
                  <a:pt x="45702" y="2628"/>
                </a:lnTo>
                <a:lnTo>
                  <a:pt x="45702" y="2628"/>
                </a:lnTo>
                <a:lnTo>
                  <a:pt x="45721" y="2458"/>
                </a:lnTo>
                <a:lnTo>
                  <a:pt x="45721" y="2345"/>
                </a:lnTo>
                <a:lnTo>
                  <a:pt x="45683" y="2269"/>
                </a:lnTo>
                <a:lnTo>
                  <a:pt x="45665" y="2250"/>
                </a:lnTo>
                <a:lnTo>
                  <a:pt x="45627" y="2250"/>
                </a:lnTo>
                <a:lnTo>
                  <a:pt x="45551" y="2250"/>
                </a:lnTo>
                <a:lnTo>
                  <a:pt x="45457" y="2307"/>
                </a:lnTo>
                <a:lnTo>
                  <a:pt x="45343" y="2382"/>
                </a:lnTo>
                <a:lnTo>
                  <a:pt x="45211" y="2496"/>
                </a:lnTo>
                <a:lnTo>
                  <a:pt x="44927" y="2779"/>
                </a:lnTo>
                <a:lnTo>
                  <a:pt x="44606" y="3138"/>
                </a:lnTo>
                <a:lnTo>
                  <a:pt x="44304" y="3516"/>
                </a:lnTo>
                <a:lnTo>
                  <a:pt x="44020" y="3894"/>
                </a:lnTo>
                <a:lnTo>
                  <a:pt x="44020" y="3894"/>
                </a:lnTo>
                <a:close/>
                <a:moveTo>
                  <a:pt x="40977" y="4329"/>
                </a:moveTo>
                <a:lnTo>
                  <a:pt x="40977" y="4329"/>
                </a:lnTo>
                <a:lnTo>
                  <a:pt x="40694" y="4802"/>
                </a:lnTo>
                <a:lnTo>
                  <a:pt x="40391" y="5255"/>
                </a:lnTo>
                <a:lnTo>
                  <a:pt x="40070" y="5690"/>
                </a:lnTo>
                <a:lnTo>
                  <a:pt x="39711" y="6106"/>
                </a:lnTo>
                <a:lnTo>
                  <a:pt x="39711" y="6106"/>
                </a:lnTo>
                <a:lnTo>
                  <a:pt x="39446" y="6465"/>
                </a:lnTo>
                <a:lnTo>
                  <a:pt x="39182" y="6786"/>
                </a:lnTo>
                <a:lnTo>
                  <a:pt x="38898" y="7089"/>
                </a:lnTo>
                <a:lnTo>
                  <a:pt x="38615" y="7353"/>
                </a:lnTo>
                <a:lnTo>
                  <a:pt x="38312" y="7599"/>
                </a:lnTo>
                <a:lnTo>
                  <a:pt x="38010" y="7807"/>
                </a:lnTo>
                <a:lnTo>
                  <a:pt x="37689" y="7996"/>
                </a:lnTo>
                <a:lnTo>
                  <a:pt x="37367" y="8128"/>
                </a:lnTo>
                <a:lnTo>
                  <a:pt x="37027" y="8223"/>
                </a:lnTo>
                <a:lnTo>
                  <a:pt x="36687" y="8298"/>
                </a:lnTo>
                <a:lnTo>
                  <a:pt x="36328" y="8317"/>
                </a:lnTo>
                <a:lnTo>
                  <a:pt x="35950" y="8298"/>
                </a:lnTo>
                <a:lnTo>
                  <a:pt x="35553" y="8260"/>
                </a:lnTo>
                <a:lnTo>
                  <a:pt x="35156" y="8147"/>
                </a:lnTo>
                <a:lnTo>
                  <a:pt x="34740" y="8015"/>
                </a:lnTo>
                <a:lnTo>
                  <a:pt x="34305" y="7826"/>
                </a:lnTo>
                <a:lnTo>
                  <a:pt x="34305" y="7826"/>
                </a:lnTo>
                <a:lnTo>
                  <a:pt x="33946" y="7656"/>
                </a:lnTo>
                <a:lnTo>
                  <a:pt x="33568" y="7504"/>
                </a:lnTo>
                <a:lnTo>
                  <a:pt x="32774" y="7202"/>
                </a:lnTo>
                <a:lnTo>
                  <a:pt x="32377" y="7051"/>
                </a:lnTo>
                <a:lnTo>
                  <a:pt x="31981" y="6881"/>
                </a:lnTo>
                <a:lnTo>
                  <a:pt x="31603" y="6711"/>
                </a:lnTo>
                <a:lnTo>
                  <a:pt x="31243" y="6503"/>
                </a:lnTo>
                <a:lnTo>
                  <a:pt x="30922" y="6295"/>
                </a:lnTo>
                <a:lnTo>
                  <a:pt x="30620" y="6049"/>
                </a:lnTo>
                <a:lnTo>
                  <a:pt x="30469" y="5936"/>
                </a:lnTo>
                <a:lnTo>
                  <a:pt x="30355" y="5784"/>
                </a:lnTo>
                <a:lnTo>
                  <a:pt x="30242" y="5652"/>
                </a:lnTo>
                <a:lnTo>
                  <a:pt x="30147" y="5482"/>
                </a:lnTo>
                <a:lnTo>
                  <a:pt x="30053" y="5331"/>
                </a:lnTo>
                <a:lnTo>
                  <a:pt x="29977" y="5161"/>
                </a:lnTo>
                <a:lnTo>
                  <a:pt x="29920" y="4972"/>
                </a:lnTo>
                <a:lnTo>
                  <a:pt x="29883" y="4783"/>
                </a:lnTo>
                <a:lnTo>
                  <a:pt x="29845" y="4575"/>
                </a:lnTo>
                <a:lnTo>
                  <a:pt x="29845" y="4348"/>
                </a:lnTo>
                <a:lnTo>
                  <a:pt x="29845" y="4121"/>
                </a:lnTo>
                <a:lnTo>
                  <a:pt x="29864" y="3894"/>
                </a:lnTo>
                <a:lnTo>
                  <a:pt x="29864" y="3894"/>
                </a:lnTo>
                <a:lnTo>
                  <a:pt x="29920" y="3592"/>
                </a:lnTo>
                <a:lnTo>
                  <a:pt x="29920" y="3592"/>
                </a:lnTo>
                <a:lnTo>
                  <a:pt x="30015" y="3516"/>
                </a:lnTo>
                <a:lnTo>
                  <a:pt x="30053" y="3422"/>
                </a:lnTo>
                <a:lnTo>
                  <a:pt x="30072" y="3365"/>
                </a:lnTo>
                <a:lnTo>
                  <a:pt x="30072" y="3290"/>
                </a:lnTo>
                <a:lnTo>
                  <a:pt x="30053" y="3233"/>
                </a:lnTo>
                <a:lnTo>
                  <a:pt x="30015" y="3195"/>
                </a:lnTo>
                <a:lnTo>
                  <a:pt x="29958" y="3176"/>
                </a:lnTo>
                <a:lnTo>
                  <a:pt x="29883" y="3157"/>
                </a:lnTo>
                <a:lnTo>
                  <a:pt x="29807" y="3157"/>
                </a:lnTo>
                <a:lnTo>
                  <a:pt x="29731" y="3195"/>
                </a:lnTo>
                <a:lnTo>
                  <a:pt x="29656" y="3233"/>
                </a:lnTo>
                <a:lnTo>
                  <a:pt x="29580" y="3308"/>
                </a:lnTo>
                <a:lnTo>
                  <a:pt x="29523" y="3422"/>
                </a:lnTo>
                <a:lnTo>
                  <a:pt x="29467" y="3535"/>
                </a:lnTo>
                <a:lnTo>
                  <a:pt x="29410" y="3705"/>
                </a:lnTo>
                <a:lnTo>
                  <a:pt x="29391" y="3894"/>
                </a:lnTo>
                <a:lnTo>
                  <a:pt x="29391" y="3894"/>
                </a:lnTo>
                <a:lnTo>
                  <a:pt x="29372" y="4178"/>
                </a:lnTo>
                <a:lnTo>
                  <a:pt x="29410" y="4537"/>
                </a:lnTo>
                <a:lnTo>
                  <a:pt x="29505" y="4972"/>
                </a:lnTo>
                <a:lnTo>
                  <a:pt x="29637" y="5463"/>
                </a:lnTo>
                <a:lnTo>
                  <a:pt x="29637" y="5463"/>
                </a:lnTo>
                <a:lnTo>
                  <a:pt x="29769" y="5728"/>
                </a:lnTo>
                <a:lnTo>
                  <a:pt x="29920" y="5973"/>
                </a:lnTo>
                <a:lnTo>
                  <a:pt x="30091" y="6181"/>
                </a:lnTo>
                <a:lnTo>
                  <a:pt x="30261" y="6389"/>
                </a:lnTo>
                <a:lnTo>
                  <a:pt x="30469" y="6559"/>
                </a:lnTo>
                <a:lnTo>
                  <a:pt x="30695" y="6729"/>
                </a:lnTo>
                <a:lnTo>
                  <a:pt x="30922" y="6881"/>
                </a:lnTo>
                <a:lnTo>
                  <a:pt x="31149" y="7013"/>
                </a:lnTo>
                <a:lnTo>
                  <a:pt x="31414" y="7145"/>
                </a:lnTo>
                <a:lnTo>
                  <a:pt x="31659" y="7259"/>
                </a:lnTo>
                <a:lnTo>
                  <a:pt x="32188" y="7467"/>
                </a:lnTo>
                <a:lnTo>
                  <a:pt x="32718" y="7656"/>
                </a:lnTo>
                <a:lnTo>
                  <a:pt x="33228" y="7826"/>
                </a:lnTo>
                <a:lnTo>
                  <a:pt x="33228" y="7826"/>
                </a:lnTo>
                <a:lnTo>
                  <a:pt x="33927" y="8128"/>
                </a:lnTo>
                <a:lnTo>
                  <a:pt x="34268" y="8279"/>
                </a:lnTo>
                <a:lnTo>
                  <a:pt x="34608" y="8431"/>
                </a:lnTo>
                <a:lnTo>
                  <a:pt x="34967" y="8563"/>
                </a:lnTo>
                <a:lnTo>
                  <a:pt x="35326" y="8657"/>
                </a:lnTo>
                <a:lnTo>
                  <a:pt x="35685" y="8733"/>
                </a:lnTo>
                <a:lnTo>
                  <a:pt x="35874" y="8752"/>
                </a:lnTo>
                <a:lnTo>
                  <a:pt x="36063" y="8752"/>
                </a:lnTo>
                <a:lnTo>
                  <a:pt x="36063" y="8752"/>
                </a:lnTo>
                <a:lnTo>
                  <a:pt x="36365" y="8771"/>
                </a:lnTo>
                <a:lnTo>
                  <a:pt x="36630" y="8752"/>
                </a:lnTo>
                <a:lnTo>
                  <a:pt x="36914" y="8714"/>
                </a:lnTo>
                <a:lnTo>
                  <a:pt x="37178" y="8657"/>
                </a:lnTo>
                <a:lnTo>
                  <a:pt x="37443" y="8582"/>
                </a:lnTo>
                <a:lnTo>
                  <a:pt x="37689" y="8487"/>
                </a:lnTo>
                <a:lnTo>
                  <a:pt x="37934" y="8374"/>
                </a:lnTo>
                <a:lnTo>
                  <a:pt x="38180" y="8260"/>
                </a:lnTo>
                <a:lnTo>
                  <a:pt x="38407" y="8109"/>
                </a:lnTo>
                <a:lnTo>
                  <a:pt x="38634" y="7958"/>
                </a:lnTo>
                <a:lnTo>
                  <a:pt x="38841" y="7769"/>
                </a:lnTo>
                <a:lnTo>
                  <a:pt x="39049" y="7599"/>
                </a:lnTo>
                <a:lnTo>
                  <a:pt x="39238" y="7391"/>
                </a:lnTo>
                <a:lnTo>
                  <a:pt x="39427" y="7183"/>
                </a:lnTo>
                <a:lnTo>
                  <a:pt x="39597" y="6956"/>
                </a:lnTo>
                <a:lnTo>
                  <a:pt x="39749" y="6729"/>
                </a:lnTo>
                <a:lnTo>
                  <a:pt x="39749" y="6729"/>
                </a:lnTo>
                <a:lnTo>
                  <a:pt x="40202" y="6238"/>
                </a:lnTo>
                <a:lnTo>
                  <a:pt x="40618" y="5709"/>
                </a:lnTo>
                <a:lnTo>
                  <a:pt x="40826" y="5444"/>
                </a:lnTo>
                <a:lnTo>
                  <a:pt x="41015" y="5161"/>
                </a:lnTo>
                <a:lnTo>
                  <a:pt x="41185" y="4858"/>
                </a:lnTo>
                <a:lnTo>
                  <a:pt x="41355" y="4556"/>
                </a:lnTo>
                <a:lnTo>
                  <a:pt x="41355" y="4556"/>
                </a:lnTo>
                <a:lnTo>
                  <a:pt x="41393" y="4480"/>
                </a:lnTo>
                <a:lnTo>
                  <a:pt x="41374" y="4386"/>
                </a:lnTo>
                <a:lnTo>
                  <a:pt x="41336" y="4310"/>
                </a:lnTo>
                <a:lnTo>
                  <a:pt x="41280" y="4253"/>
                </a:lnTo>
                <a:lnTo>
                  <a:pt x="41204" y="4235"/>
                </a:lnTo>
                <a:lnTo>
                  <a:pt x="41109" y="4235"/>
                </a:lnTo>
                <a:lnTo>
                  <a:pt x="41034" y="4272"/>
                </a:lnTo>
                <a:lnTo>
                  <a:pt x="40977" y="4329"/>
                </a:lnTo>
                <a:lnTo>
                  <a:pt x="40977" y="4329"/>
                </a:lnTo>
                <a:close/>
                <a:moveTo>
                  <a:pt x="40089" y="2628"/>
                </a:moveTo>
                <a:lnTo>
                  <a:pt x="40089" y="2628"/>
                </a:lnTo>
                <a:lnTo>
                  <a:pt x="39994" y="2609"/>
                </a:lnTo>
                <a:lnTo>
                  <a:pt x="39919" y="2628"/>
                </a:lnTo>
                <a:lnTo>
                  <a:pt x="39843" y="2666"/>
                </a:lnTo>
                <a:lnTo>
                  <a:pt x="39786" y="2741"/>
                </a:lnTo>
                <a:lnTo>
                  <a:pt x="39786" y="2741"/>
                </a:lnTo>
                <a:lnTo>
                  <a:pt x="39635" y="3025"/>
                </a:lnTo>
                <a:lnTo>
                  <a:pt x="39522" y="3308"/>
                </a:lnTo>
                <a:lnTo>
                  <a:pt x="39408" y="3592"/>
                </a:lnTo>
                <a:lnTo>
                  <a:pt x="39314" y="3894"/>
                </a:lnTo>
                <a:lnTo>
                  <a:pt x="39314" y="3894"/>
                </a:lnTo>
                <a:lnTo>
                  <a:pt x="39087" y="4650"/>
                </a:lnTo>
                <a:lnTo>
                  <a:pt x="38955" y="5028"/>
                </a:lnTo>
                <a:lnTo>
                  <a:pt x="38804" y="5369"/>
                </a:lnTo>
                <a:lnTo>
                  <a:pt x="38709" y="5539"/>
                </a:lnTo>
                <a:lnTo>
                  <a:pt x="38615" y="5690"/>
                </a:lnTo>
                <a:lnTo>
                  <a:pt x="38501" y="5841"/>
                </a:lnTo>
                <a:lnTo>
                  <a:pt x="38369" y="5992"/>
                </a:lnTo>
                <a:lnTo>
                  <a:pt x="38218" y="6106"/>
                </a:lnTo>
                <a:lnTo>
                  <a:pt x="38048" y="6238"/>
                </a:lnTo>
                <a:lnTo>
                  <a:pt x="37878" y="6351"/>
                </a:lnTo>
                <a:lnTo>
                  <a:pt x="37670" y="6446"/>
                </a:lnTo>
                <a:lnTo>
                  <a:pt x="37670" y="6446"/>
                </a:lnTo>
                <a:lnTo>
                  <a:pt x="37329" y="6597"/>
                </a:lnTo>
                <a:lnTo>
                  <a:pt x="36989" y="6711"/>
                </a:lnTo>
                <a:lnTo>
                  <a:pt x="36630" y="6805"/>
                </a:lnTo>
                <a:lnTo>
                  <a:pt x="36271" y="6862"/>
                </a:lnTo>
                <a:lnTo>
                  <a:pt x="35912" y="6900"/>
                </a:lnTo>
                <a:lnTo>
                  <a:pt x="35553" y="6900"/>
                </a:lnTo>
                <a:lnTo>
                  <a:pt x="35194" y="6881"/>
                </a:lnTo>
                <a:lnTo>
                  <a:pt x="34835" y="6843"/>
                </a:lnTo>
                <a:lnTo>
                  <a:pt x="34475" y="6767"/>
                </a:lnTo>
                <a:lnTo>
                  <a:pt x="34116" y="6673"/>
                </a:lnTo>
                <a:lnTo>
                  <a:pt x="33776" y="6559"/>
                </a:lnTo>
                <a:lnTo>
                  <a:pt x="33436" y="6427"/>
                </a:lnTo>
                <a:lnTo>
                  <a:pt x="33096" y="6276"/>
                </a:lnTo>
                <a:lnTo>
                  <a:pt x="32774" y="6106"/>
                </a:lnTo>
                <a:lnTo>
                  <a:pt x="32472" y="5917"/>
                </a:lnTo>
                <a:lnTo>
                  <a:pt x="32188" y="5709"/>
                </a:lnTo>
                <a:lnTo>
                  <a:pt x="32188" y="5709"/>
                </a:lnTo>
                <a:lnTo>
                  <a:pt x="31999" y="5520"/>
                </a:lnTo>
                <a:lnTo>
                  <a:pt x="31829" y="5331"/>
                </a:lnTo>
                <a:lnTo>
                  <a:pt x="31678" y="5123"/>
                </a:lnTo>
                <a:lnTo>
                  <a:pt x="31546" y="4896"/>
                </a:lnTo>
                <a:lnTo>
                  <a:pt x="31451" y="4650"/>
                </a:lnTo>
                <a:lnTo>
                  <a:pt x="31376" y="4405"/>
                </a:lnTo>
                <a:lnTo>
                  <a:pt x="31300" y="4140"/>
                </a:lnTo>
                <a:lnTo>
                  <a:pt x="31243" y="3894"/>
                </a:lnTo>
                <a:lnTo>
                  <a:pt x="31243" y="3894"/>
                </a:lnTo>
                <a:lnTo>
                  <a:pt x="31187" y="3479"/>
                </a:lnTo>
                <a:lnTo>
                  <a:pt x="31149" y="3063"/>
                </a:lnTo>
                <a:lnTo>
                  <a:pt x="31149" y="3063"/>
                </a:lnTo>
                <a:lnTo>
                  <a:pt x="31206" y="3006"/>
                </a:lnTo>
                <a:lnTo>
                  <a:pt x="31243" y="2930"/>
                </a:lnTo>
                <a:lnTo>
                  <a:pt x="31225" y="2836"/>
                </a:lnTo>
                <a:lnTo>
                  <a:pt x="31206" y="2779"/>
                </a:lnTo>
                <a:lnTo>
                  <a:pt x="31149" y="2704"/>
                </a:lnTo>
                <a:lnTo>
                  <a:pt x="31092" y="2666"/>
                </a:lnTo>
                <a:lnTo>
                  <a:pt x="31017" y="2647"/>
                </a:lnTo>
                <a:lnTo>
                  <a:pt x="30922" y="2647"/>
                </a:lnTo>
                <a:lnTo>
                  <a:pt x="30922" y="2647"/>
                </a:lnTo>
                <a:lnTo>
                  <a:pt x="30809" y="2760"/>
                </a:lnTo>
                <a:lnTo>
                  <a:pt x="30733" y="2874"/>
                </a:lnTo>
                <a:lnTo>
                  <a:pt x="30695" y="3025"/>
                </a:lnTo>
                <a:lnTo>
                  <a:pt x="30676" y="3176"/>
                </a:lnTo>
                <a:lnTo>
                  <a:pt x="30676" y="3346"/>
                </a:lnTo>
                <a:lnTo>
                  <a:pt x="30714" y="3516"/>
                </a:lnTo>
                <a:lnTo>
                  <a:pt x="30790" y="3894"/>
                </a:lnTo>
                <a:lnTo>
                  <a:pt x="30790" y="3894"/>
                </a:lnTo>
                <a:lnTo>
                  <a:pt x="30903" y="4291"/>
                </a:lnTo>
                <a:lnTo>
                  <a:pt x="30941" y="4480"/>
                </a:lnTo>
                <a:lnTo>
                  <a:pt x="30979" y="4650"/>
                </a:lnTo>
                <a:lnTo>
                  <a:pt x="30979" y="4650"/>
                </a:lnTo>
                <a:lnTo>
                  <a:pt x="31092" y="4972"/>
                </a:lnTo>
                <a:lnTo>
                  <a:pt x="31243" y="5274"/>
                </a:lnTo>
                <a:lnTo>
                  <a:pt x="31414" y="5539"/>
                </a:lnTo>
                <a:lnTo>
                  <a:pt x="31621" y="5784"/>
                </a:lnTo>
                <a:lnTo>
                  <a:pt x="31848" y="6011"/>
                </a:lnTo>
                <a:lnTo>
                  <a:pt x="32113" y="6219"/>
                </a:lnTo>
                <a:lnTo>
                  <a:pt x="32377" y="6408"/>
                </a:lnTo>
                <a:lnTo>
                  <a:pt x="32661" y="6578"/>
                </a:lnTo>
                <a:lnTo>
                  <a:pt x="32963" y="6729"/>
                </a:lnTo>
                <a:lnTo>
                  <a:pt x="33266" y="6843"/>
                </a:lnTo>
                <a:lnTo>
                  <a:pt x="33587" y="6975"/>
                </a:lnTo>
                <a:lnTo>
                  <a:pt x="33908" y="7070"/>
                </a:lnTo>
                <a:lnTo>
                  <a:pt x="34249" y="7164"/>
                </a:lnTo>
                <a:lnTo>
                  <a:pt x="34570" y="7240"/>
                </a:lnTo>
                <a:lnTo>
                  <a:pt x="35194" y="7372"/>
                </a:lnTo>
                <a:lnTo>
                  <a:pt x="35194" y="7372"/>
                </a:lnTo>
                <a:lnTo>
                  <a:pt x="35496" y="7372"/>
                </a:lnTo>
                <a:lnTo>
                  <a:pt x="35780" y="7353"/>
                </a:lnTo>
                <a:lnTo>
                  <a:pt x="36082" y="7334"/>
                </a:lnTo>
                <a:lnTo>
                  <a:pt x="36384" y="7296"/>
                </a:lnTo>
                <a:lnTo>
                  <a:pt x="36687" y="7240"/>
                </a:lnTo>
                <a:lnTo>
                  <a:pt x="36970" y="7183"/>
                </a:lnTo>
                <a:lnTo>
                  <a:pt x="37273" y="7089"/>
                </a:lnTo>
                <a:lnTo>
                  <a:pt x="37537" y="6994"/>
                </a:lnTo>
                <a:lnTo>
                  <a:pt x="37821" y="6862"/>
                </a:lnTo>
                <a:lnTo>
                  <a:pt x="38085" y="6729"/>
                </a:lnTo>
                <a:lnTo>
                  <a:pt x="38331" y="6578"/>
                </a:lnTo>
                <a:lnTo>
                  <a:pt x="38558" y="6389"/>
                </a:lnTo>
                <a:lnTo>
                  <a:pt x="38785" y="6200"/>
                </a:lnTo>
                <a:lnTo>
                  <a:pt x="38974" y="5973"/>
                </a:lnTo>
                <a:lnTo>
                  <a:pt x="39144" y="5747"/>
                </a:lnTo>
                <a:lnTo>
                  <a:pt x="39314" y="5482"/>
                </a:lnTo>
                <a:lnTo>
                  <a:pt x="39314" y="5482"/>
                </a:lnTo>
                <a:lnTo>
                  <a:pt x="39390" y="5274"/>
                </a:lnTo>
                <a:lnTo>
                  <a:pt x="39446" y="5085"/>
                </a:lnTo>
                <a:lnTo>
                  <a:pt x="39541" y="4688"/>
                </a:lnTo>
                <a:lnTo>
                  <a:pt x="39635" y="4291"/>
                </a:lnTo>
                <a:lnTo>
                  <a:pt x="39692" y="4083"/>
                </a:lnTo>
                <a:lnTo>
                  <a:pt x="39768" y="3894"/>
                </a:lnTo>
                <a:lnTo>
                  <a:pt x="39768" y="3894"/>
                </a:lnTo>
                <a:lnTo>
                  <a:pt x="39824" y="3705"/>
                </a:lnTo>
                <a:lnTo>
                  <a:pt x="39919" y="3535"/>
                </a:lnTo>
                <a:lnTo>
                  <a:pt x="39919" y="3535"/>
                </a:lnTo>
                <a:lnTo>
                  <a:pt x="39957" y="3422"/>
                </a:lnTo>
                <a:lnTo>
                  <a:pt x="40013" y="3308"/>
                </a:lnTo>
                <a:lnTo>
                  <a:pt x="40164" y="3063"/>
                </a:lnTo>
                <a:lnTo>
                  <a:pt x="40202" y="2930"/>
                </a:lnTo>
                <a:lnTo>
                  <a:pt x="40221" y="2817"/>
                </a:lnTo>
                <a:lnTo>
                  <a:pt x="40202" y="2760"/>
                </a:lnTo>
                <a:lnTo>
                  <a:pt x="40183" y="2723"/>
                </a:lnTo>
                <a:lnTo>
                  <a:pt x="40146" y="2666"/>
                </a:lnTo>
                <a:lnTo>
                  <a:pt x="40089" y="2628"/>
                </a:lnTo>
                <a:lnTo>
                  <a:pt x="40089" y="2628"/>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868" name="Google Shape;868;p34"/>
          <p:cNvGrpSpPr/>
          <p:nvPr/>
        </p:nvGrpSpPr>
        <p:grpSpPr>
          <a:xfrm rot="10800000">
            <a:off x="-1057250" y="1791787"/>
            <a:ext cx="1757767" cy="2150900"/>
            <a:chOff x="3020900" y="3793775"/>
            <a:chExt cx="1318325" cy="1613175"/>
          </a:xfrm>
        </p:grpSpPr>
        <p:sp>
          <p:nvSpPr>
            <p:cNvPr id="869" name="Google Shape;869;p34"/>
            <p:cNvSpPr/>
            <p:nvPr/>
          </p:nvSpPr>
          <p:spPr>
            <a:xfrm>
              <a:off x="3663500" y="3929375"/>
              <a:ext cx="170150" cy="179600"/>
            </a:xfrm>
            <a:custGeom>
              <a:avLst/>
              <a:gdLst/>
              <a:ahLst/>
              <a:cxnLst/>
              <a:rect l="l" t="t" r="r" b="b"/>
              <a:pathLst>
                <a:path w="6806" h="7184" extrusionOk="0">
                  <a:moveTo>
                    <a:pt x="6503" y="2496"/>
                  </a:moveTo>
                  <a:lnTo>
                    <a:pt x="6503" y="2496"/>
                  </a:lnTo>
                  <a:lnTo>
                    <a:pt x="6597" y="2722"/>
                  </a:lnTo>
                  <a:lnTo>
                    <a:pt x="6673" y="2949"/>
                  </a:lnTo>
                  <a:lnTo>
                    <a:pt x="6748" y="3195"/>
                  </a:lnTo>
                  <a:lnTo>
                    <a:pt x="6786" y="3422"/>
                  </a:lnTo>
                  <a:lnTo>
                    <a:pt x="6805" y="3649"/>
                  </a:lnTo>
                  <a:lnTo>
                    <a:pt x="6805" y="3875"/>
                  </a:lnTo>
                  <a:lnTo>
                    <a:pt x="6805" y="4102"/>
                  </a:lnTo>
                  <a:lnTo>
                    <a:pt x="6767" y="4310"/>
                  </a:lnTo>
                  <a:lnTo>
                    <a:pt x="6729" y="4518"/>
                  </a:lnTo>
                  <a:lnTo>
                    <a:pt x="6673" y="4726"/>
                  </a:lnTo>
                  <a:lnTo>
                    <a:pt x="6597" y="4934"/>
                  </a:lnTo>
                  <a:lnTo>
                    <a:pt x="6503" y="5123"/>
                  </a:lnTo>
                  <a:lnTo>
                    <a:pt x="6408" y="5312"/>
                  </a:lnTo>
                  <a:lnTo>
                    <a:pt x="6295" y="5501"/>
                  </a:lnTo>
                  <a:lnTo>
                    <a:pt x="6162" y="5671"/>
                  </a:lnTo>
                  <a:lnTo>
                    <a:pt x="6030" y="5841"/>
                  </a:lnTo>
                  <a:lnTo>
                    <a:pt x="5898" y="5992"/>
                  </a:lnTo>
                  <a:lnTo>
                    <a:pt x="5728" y="6162"/>
                  </a:lnTo>
                  <a:lnTo>
                    <a:pt x="5558" y="6295"/>
                  </a:lnTo>
                  <a:lnTo>
                    <a:pt x="5387" y="6427"/>
                  </a:lnTo>
                  <a:lnTo>
                    <a:pt x="5198" y="6559"/>
                  </a:lnTo>
                  <a:lnTo>
                    <a:pt x="5009" y="6673"/>
                  </a:lnTo>
                  <a:lnTo>
                    <a:pt x="4820" y="6767"/>
                  </a:lnTo>
                  <a:lnTo>
                    <a:pt x="4613" y="6862"/>
                  </a:lnTo>
                  <a:lnTo>
                    <a:pt x="4405" y="6956"/>
                  </a:lnTo>
                  <a:lnTo>
                    <a:pt x="4178" y="7013"/>
                  </a:lnTo>
                  <a:lnTo>
                    <a:pt x="3970" y="7089"/>
                  </a:lnTo>
                  <a:lnTo>
                    <a:pt x="3743" y="7126"/>
                  </a:lnTo>
                  <a:lnTo>
                    <a:pt x="3497" y="7164"/>
                  </a:lnTo>
                  <a:lnTo>
                    <a:pt x="3271" y="7183"/>
                  </a:lnTo>
                  <a:lnTo>
                    <a:pt x="3044" y="7183"/>
                  </a:lnTo>
                  <a:lnTo>
                    <a:pt x="2798" y="7183"/>
                  </a:lnTo>
                  <a:lnTo>
                    <a:pt x="2798" y="7183"/>
                  </a:lnTo>
                  <a:lnTo>
                    <a:pt x="2477" y="7145"/>
                  </a:lnTo>
                  <a:lnTo>
                    <a:pt x="2193" y="7089"/>
                  </a:lnTo>
                  <a:lnTo>
                    <a:pt x="1929" y="7032"/>
                  </a:lnTo>
                  <a:lnTo>
                    <a:pt x="1683" y="6975"/>
                  </a:lnTo>
                  <a:lnTo>
                    <a:pt x="1456" y="6900"/>
                  </a:lnTo>
                  <a:lnTo>
                    <a:pt x="1248" y="6805"/>
                  </a:lnTo>
                  <a:lnTo>
                    <a:pt x="1059" y="6711"/>
                  </a:lnTo>
                  <a:lnTo>
                    <a:pt x="889" y="6616"/>
                  </a:lnTo>
                  <a:lnTo>
                    <a:pt x="738" y="6503"/>
                  </a:lnTo>
                  <a:lnTo>
                    <a:pt x="587" y="6389"/>
                  </a:lnTo>
                  <a:lnTo>
                    <a:pt x="473" y="6257"/>
                  </a:lnTo>
                  <a:lnTo>
                    <a:pt x="360" y="6125"/>
                  </a:lnTo>
                  <a:lnTo>
                    <a:pt x="284" y="5973"/>
                  </a:lnTo>
                  <a:lnTo>
                    <a:pt x="209" y="5822"/>
                  </a:lnTo>
                  <a:lnTo>
                    <a:pt x="133" y="5671"/>
                  </a:lnTo>
                  <a:lnTo>
                    <a:pt x="76" y="5501"/>
                  </a:lnTo>
                  <a:lnTo>
                    <a:pt x="39" y="5331"/>
                  </a:lnTo>
                  <a:lnTo>
                    <a:pt x="20" y="5142"/>
                  </a:lnTo>
                  <a:lnTo>
                    <a:pt x="1" y="4764"/>
                  </a:lnTo>
                  <a:lnTo>
                    <a:pt x="1" y="4367"/>
                  </a:lnTo>
                  <a:lnTo>
                    <a:pt x="39" y="3951"/>
                  </a:lnTo>
                  <a:lnTo>
                    <a:pt x="114" y="3516"/>
                  </a:lnTo>
                  <a:lnTo>
                    <a:pt x="209" y="3063"/>
                  </a:lnTo>
                  <a:lnTo>
                    <a:pt x="417" y="2099"/>
                  </a:lnTo>
                  <a:lnTo>
                    <a:pt x="417" y="2099"/>
                  </a:lnTo>
                  <a:lnTo>
                    <a:pt x="492" y="1910"/>
                  </a:lnTo>
                  <a:lnTo>
                    <a:pt x="587" y="1721"/>
                  </a:lnTo>
                  <a:lnTo>
                    <a:pt x="700" y="1532"/>
                  </a:lnTo>
                  <a:lnTo>
                    <a:pt x="832" y="1381"/>
                  </a:lnTo>
                  <a:lnTo>
                    <a:pt x="984" y="1229"/>
                  </a:lnTo>
                  <a:lnTo>
                    <a:pt x="1135" y="1078"/>
                  </a:lnTo>
                  <a:lnTo>
                    <a:pt x="1305" y="946"/>
                  </a:lnTo>
                  <a:lnTo>
                    <a:pt x="1475" y="832"/>
                  </a:lnTo>
                  <a:lnTo>
                    <a:pt x="1475" y="832"/>
                  </a:lnTo>
                  <a:lnTo>
                    <a:pt x="1910" y="549"/>
                  </a:lnTo>
                  <a:lnTo>
                    <a:pt x="2231" y="379"/>
                  </a:lnTo>
                  <a:lnTo>
                    <a:pt x="2590" y="209"/>
                  </a:lnTo>
                  <a:lnTo>
                    <a:pt x="2930" y="76"/>
                  </a:lnTo>
                  <a:lnTo>
                    <a:pt x="3082" y="20"/>
                  </a:lnTo>
                  <a:lnTo>
                    <a:pt x="3233" y="1"/>
                  </a:lnTo>
                  <a:lnTo>
                    <a:pt x="3346" y="1"/>
                  </a:lnTo>
                  <a:lnTo>
                    <a:pt x="3441" y="39"/>
                  </a:lnTo>
                  <a:lnTo>
                    <a:pt x="3479" y="58"/>
                  </a:lnTo>
                  <a:lnTo>
                    <a:pt x="3516" y="95"/>
                  </a:lnTo>
                  <a:lnTo>
                    <a:pt x="3535" y="152"/>
                  </a:lnTo>
                  <a:lnTo>
                    <a:pt x="3554" y="209"/>
                  </a:lnTo>
                  <a:lnTo>
                    <a:pt x="3554" y="209"/>
                  </a:lnTo>
                  <a:lnTo>
                    <a:pt x="3800" y="209"/>
                  </a:lnTo>
                  <a:lnTo>
                    <a:pt x="4046" y="247"/>
                  </a:lnTo>
                  <a:lnTo>
                    <a:pt x="4291" y="303"/>
                  </a:lnTo>
                  <a:lnTo>
                    <a:pt x="4518" y="398"/>
                  </a:lnTo>
                  <a:lnTo>
                    <a:pt x="4745" y="492"/>
                  </a:lnTo>
                  <a:lnTo>
                    <a:pt x="4972" y="606"/>
                  </a:lnTo>
                  <a:lnTo>
                    <a:pt x="5161" y="738"/>
                  </a:lnTo>
                  <a:lnTo>
                    <a:pt x="5369" y="889"/>
                  </a:lnTo>
                  <a:lnTo>
                    <a:pt x="5539" y="1040"/>
                  </a:lnTo>
                  <a:lnTo>
                    <a:pt x="5709" y="1229"/>
                  </a:lnTo>
                  <a:lnTo>
                    <a:pt x="5879" y="1418"/>
                  </a:lnTo>
                  <a:lnTo>
                    <a:pt x="6030" y="1607"/>
                  </a:lnTo>
                  <a:lnTo>
                    <a:pt x="6162" y="1815"/>
                  </a:lnTo>
                  <a:lnTo>
                    <a:pt x="6295" y="2042"/>
                  </a:lnTo>
                  <a:lnTo>
                    <a:pt x="6408" y="2250"/>
                  </a:lnTo>
                  <a:lnTo>
                    <a:pt x="6503" y="2496"/>
                  </a:lnTo>
                  <a:lnTo>
                    <a:pt x="6503" y="249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0" name="Google Shape;870;p34"/>
            <p:cNvSpPr/>
            <p:nvPr/>
          </p:nvSpPr>
          <p:spPr>
            <a:xfrm>
              <a:off x="3020900" y="3875525"/>
              <a:ext cx="1240350" cy="1409050"/>
            </a:xfrm>
            <a:custGeom>
              <a:avLst/>
              <a:gdLst/>
              <a:ahLst/>
              <a:cxnLst/>
              <a:rect l="l" t="t" r="r" b="b"/>
              <a:pathLst>
                <a:path w="49614" h="56362" extrusionOk="0">
                  <a:moveTo>
                    <a:pt x="29939" y="44700"/>
                  </a:moveTo>
                  <a:lnTo>
                    <a:pt x="29939" y="44700"/>
                  </a:lnTo>
                  <a:lnTo>
                    <a:pt x="29976" y="44813"/>
                  </a:lnTo>
                  <a:lnTo>
                    <a:pt x="30014" y="44927"/>
                  </a:lnTo>
                  <a:lnTo>
                    <a:pt x="30033" y="45040"/>
                  </a:lnTo>
                  <a:lnTo>
                    <a:pt x="30033" y="45153"/>
                  </a:lnTo>
                  <a:lnTo>
                    <a:pt x="30014" y="45248"/>
                  </a:lnTo>
                  <a:lnTo>
                    <a:pt x="29976" y="45361"/>
                  </a:lnTo>
                  <a:lnTo>
                    <a:pt x="29920" y="45456"/>
                  </a:lnTo>
                  <a:lnTo>
                    <a:pt x="29844" y="45569"/>
                  </a:lnTo>
                  <a:lnTo>
                    <a:pt x="29844" y="45569"/>
                  </a:lnTo>
                  <a:lnTo>
                    <a:pt x="29731" y="45702"/>
                  </a:lnTo>
                  <a:lnTo>
                    <a:pt x="29617" y="45796"/>
                  </a:lnTo>
                  <a:lnTo>
                    <a:pt x="29466" y="45891"/>
                  </a:lnTo>
                  <a:lnTo>
                    <a:pt x="29315" y="45966"/>
                  </a:lnTo>
                  <a:lnTo>
                    <a:pt x="28994" y="46080"/>
                  </a:lnTo>
                  <a:lnTo>
                    <a:pt x="28672" y="46174"/>
                  </a:lnTo>
                  <a:lnTo>
                    <a:pt x="28672" y="46174"/>
                  </a:lnTo>
                  <a:lnTo>
                    <a:pt x="28256" y="46325"/>
                  </a:lnTo>
                  <a:lnTo>
                    <a:pt x="27841" y="46495"/>
                  </a:lnTo>
                  <a:lnTo>
                    <a:pt x="27444" y="46666"/>
                  </a:lnTo>
                  <a:lnTo>
                    <a:pt x="27028" y="46855"/>
                  </a:lnTo>
                  <a:lnTo>
                    <a:pt x="27028" y="46855"/>
                  </a:lnTo>
                  <a:lnTo>
                    <a:pt x="26763" y="46968"/>
                  </a:lnTo>
                  <a:lnTo>
                    <a:pt x="26499" y="47062"/>
                  </a:lnTo>
                  <a:lnTo>
                    <a:pt x="26215" y="47138"/>
                  </a:lnTo>
                  <a:lnTo>
                    <a:pt x="26083" y="47138"/>
                  </a:lnTo>
                  <a:lnTo>
                    <a:pt x="25932" y="47157"/>
                  </a:lnTo>
                  <a:lnTo>
                    <a:pt x="25932" y="47157"/>
                  </a:lnTo>
                  <a:lnTo>
                    <a:pt x="25856" y="47138"/>
                  </a:lnTo>
                  <a:lnTo>
                    <a:pt x="25780" y="47100"/>
                  </a:lnTo>
                  <a:lnTo>
                    <a:pt x="25724" y="47044"/>
                  </a:lnTo>
                  <a:lnTo>
                    <a:pt x="25667" y="46987"/>
                  </a:lnTo>
                  <a:lnTo>
                    <a:pt x="25667" y="46987"/>
                  </a:lnTo>
                  <a:lnTo>
                    <a:pt x="25459" y="46741"/>
                  </a:lnTo>
                  <a:lnTo>
                    <a:pt x="25270" y="46458"/>
                  </a:lnTo>
                  <a:lnTo>
                    <a:pt x="25100" y="46174"/>
                  </a:lnTo>
                  <a:lnTo>
                    <a:pt x="24949" y="45891"/>
                  </a:lnTo>
                  <a:lnTo>
                    <a:pt x="24949" y="45891"/>
                  </a:lnTo>
                  <a:lnTo>
                    <a:pt x="24835" y="45588"/>
                  </a:lnTo>
                  <a:lnTo>
                    <a:pt x="24722" y="45305"/>
                  </a:lnTo>
                  <a:lnTo>
                    <a:pt x="24628" y="45002"/>
                  </a:lnTo>
                  <a:lnTo>
                    <a:pt x="24571" y="44700"/>
                  </a:lnTo>
                  <a:lnTo>
                    <a:pt x="24571" y="44700"/>
                  </a:lnTo>
                  <a:lnTo>
                    <a:pt x="24552" y="44511"/>
                  </a:lnTo>
                  <a:lnTo>
                    <a:pt x="24552" y="44303"/>
                  </a:lnTo>
                  <a:lnTo>
                    <a:pt x="24571" y="44114"/>
                  </a:lnTo>
                  <a:lnTo>
                    <a:pt x="24590" y="43925"/>
                  </a:lnTo>
                  <a:lnTo>
                    <a:pt x="24628" y="43717"/>
                  </a:lnTo>
                  <a:lnTo>
                    <a:pt x="24684" y="43547"/>
                  </a:lnTo>
                  <a:lnTo>
                    <a:pt x="24760" y="43358"/>
                  </a:lnTo>
                  <a:lnTo>
                    <a:pt x="24854" y="43188"/>
                  </a:lnTo>
                  <a:lnTo>
                    <a:pt x="24854" y="43188"/>
                  </a:lnTo>
                  <a:lnTo>
                    <a:pt x="25081" y="42810"/>
                  </a:lnTo>
                  <a:lnTo>
                    <a:pt x="25327" y="42451"/>
                  </a:lnTo>
                  <a:lnTo>
                    <a:pt x="25610" y="42111"/>
                  </a:lnTo>
                  <a:lnTo>
                    <a:pt x="25894" y="41789"/>
                  </a:lnTo>
                  <a:lnTo>
                    <a:pt x="25894" y="41789"/>
                  </a:lnTo>
                  <a:lnTo>
                    <a:pt x="26215" y="41430"/>
                  </a:lnTo>
                  <a:lnTo>
                    <a:pt x="26536" y="41071"/>
                  </a:lnTo>
                  <a:lnTo>
                    <a:pt x="26839" y="40731"/>
                  </a:lnTo>
                  <a:lnTo>
                    <a:pt x="27179" y="40372"/>
                  </a:lnTo>
                  <a:lnTo>
                    <a:pt x="27179" y="40372"/>
                  </a:lnTo>
                  <a:lnTo>
                    <a:pt x="26971" y="40296"/>
                  </a:lnTo>
                  <a:lnTo>
                    <a:pt x="26971" y="40296"/>
                  </a:lnTo>
                  <a:lnTo>
                    <a:pt x="26952" y="40277"/>
                  </a:lnTo>
                  <a:lnTo>
                    <a:pt x="26952" y="40239"/>
                  </a:lnTo>
                  <a:lnTo>
                    <a:pt x="26952" y="40239"/>
                  </a:lnTo>
                  <a:lnTo>
                    <a:pt x="26952" y="40220"/>
                  </a:lnTo>
                  <a:lnTo>
                    <a:pt x="26990" y="40220"/>
                  </a:lnTo>
                  <a:lnTo>
                    <a:pt x="27085" y="40239"/>
                  </a:lnTo>
                  <a:lnTo>
                    <a:pt x="27236" y="40315"/>
                  </a:lnTo>
                  <a:lnTo>
                    <a:pt x="27236" y="40315"/>
                  </a:lnTo>
                  <a:lnTo>
                    <a:pt x="27255" y="40315"/>
                  </a:lnTo>
                  <a:lnTo>
                    <a:pt x="27274" y="40334"/>
                  </a:lnTo>
                  <a:lnTo>
                    <a:pt x="27274" y="40334"/>
                  </a:lnTo>
                  <a:lnTo>
                    <a:pt x="27292" y="40353"/>
                  </a:lnTo>
                  <a:lnTo>
                    <a:pt x="27292" y="40353"/>
                  </a:lnTo>
                  <a:lnTo>
                    <a:pt x="27406" y="40447"/>
                  </a:lnTo>
                  <a:lnTo>
                    <a:pt x="27500" y="40542"/>
                  </a:lnTo>
                  <a:lnTo>
                    <a:pt x="27576" y="40636"/>
                  </a:lnTo>
                  <a:lnTo>
                    <a:pt x="27652" y="40750"/>
                  </a:lnTo>
                  <a:lnTo>
                    <a:pt x="27765" y="40976"/>
                  </a:lnTo>
                  <a:lnTo>
                    <a:pt x="27841" y="41241"/>
                  </a:lnTo>
                  <a:lnTo>
                    <a:pt x="27897" y="41506"/>
                  </a:lnTo>
                  <a:lnTo>
                    <a:pt x="27954" y="41770"/>
                  </a:lnTo>
                  <a:lnTo>
                    <a:pt x="27992" y="42035"/>
                  </a:lnTo>
                  <a:lnTo>
                    <a:pt x="28049" y="42300"/>
                  </a:lnTo>
                  <a:lnTo>
                    <a:pt x="28049" y="42300"/>
                  </a:lnTo>
                  <a:lnTo>
                    <a:pt x="28105" y="42507"/>
                  </a:lnTo>
                  <a:lnTo>
                    <a:pt x="28200" y="42696"/>
                  </a:lnTo>
                  <a:lnTo>
                    <a:pt x="28313" y="42885"/>
                  </a:lnTo>
                  <a:lnTo>
                    <a:pt x="28445" y="43056"/>
                  </a:lnTo>
                  <a:lnTo>
                    <a:pt x="28597" y="43207"/>
                  </a:lnTo>
                  <a:lnTo>
                    <a:pt x="28748" y="43358"/>
                  </a:lnTo>
                  <a:lnTo>
                    <a:pt x="29069" y="43660"/>
                  </a:lnTo>
                  <a:lnTo>
                    <a:pt x="29069" y="43660"/>
                  </a:lnTo>
                  <a:lnTo>
                    <a:pt x="29315" y="43906"/>
                  </a:lnTo>
                  <a:lnTo>
                    <a:pt x="29561" y="44152"/>
                  </a:lnTo>
                  <a:lnTo>
                    <a:pt x="29655" y="44265"/>
                  </a:lnTo>
                  <a:lnTo>
                    <a:pt x="29768" y="44416"/>
                  </a:lnTo>
                  <a:lnTo>
                    <a:pt x="29863" y="44549"/>
                  </a:lnTo>
                  <a:lnTo>
                    <a:pt x="29939" y="44700"/>
                  </a:lnTo>
                  <a:lnTo>
                    <a:pt x="29939" y="44700"/>
                  </a:lnTo>
                  <a:close/>
                  <a:moveTo>
                    <a:pt x="41071" y="40391"/>
                  </a:moveTo>
                  <a:lnTo>
                    <a:pt x="41071" y="40391"/>
                  </a:lnTo>
                  <a:lnTo>
                    <a:pt x="41109" y="40712"/>
                  </a:lnTo>
                  <a:lnTo>
                    <a:pt x="41109" y="40863"/>
                  </a:lnTo>
                  <a:lnTo>
                    <a:pt x="41090" y="41033"/>
                  </a:lnTo>
                  <a:lnTo>
                    <a:pt x="41071" y="41184"/>
                  </a:lnTo>
                  <a:lnTo>
                    <a:pt x="41014" y="41336"/>
                  </a:lnTo>
                  <a:lnTo>
                    <a:pt x="40958" y="41487"/>
                  </a:lnTo>
                  <a:lnTo>
                    <a:pt x="40882" y="41619"/>
                  </a:lnTo>
                  <a:lnTo>
                    <a:pt x="40882" y="41619"/>
                  </a:lnTo>
                  <a:lnTo>
                    <a:pt x="40731" y="41884"/>
                  </a:lnTo>
                  <a:lnTo>
                    <a:pt x="40561" y="42129"/>
                  </a:lnTo>
                  <a:lnTo>
                    <a:pt x="40561" y="42129"/>
                  </a:lnTo>
                  <a:lnTo>
                    <a:pt x="40485" y="42224"/>
                  </a:lnTo>
                  <a:lnTo>
                    <a:pt x="40391" y="42300"/>
                  </a:lnTo>
                  <a:lnTo>
                    <a:pt x="40277" y="42337"/>
                  </a:lnTo>
                  <a:lnTo>
                    <a:pt x="40145" y="42337"/>
                  </a:lnTo>
                  <a:lnTo>
                    <a:pt x="40145" y="42337"/>
                  </a:lnTo>
                  <a:lnTo>
                    <a:pt x="39975" y="42318"/>
                  </a:lnTo>
                  <a:lnTo>
                    <a:pt x="39805" y="42281"/>
                  </a:lnTo>
                  <a:lnTo>
                    <a:pt x="39653" y="42224"/>
                  </a:lnTo>
                  <a:lnTo>
                    <a:pt x="39483" y="42148"/>
                  </a:lnTo>
                  <a:lnTo>
                    <a:pt x="39332" y="42054"/>
                  </a:lnTo>
                  <a:lnTo>
                    <a:pt x="39200" y="41940"/>
                  </a:lnTo>
                  <a:lnTo>
                    <a:pt x="39067" y="41827"/>
                  </a:lnTo>
                  <a:lnTo>
                    <a:pt x="38954" y="41714"/>
                  </a:lnTo>
                  <a:lnTo>
                    <a:pt x="38954" y="41714"/>
                  </a:lnTo>
                  <a:lnTo>
                    <a:pt x="38822" y="41487"/>
                  </a:lnTo>
                  <a:lnTo>
                    <a:pt x="38689" y="41260"/>
                  </a:lnTo>
                  <a:lnTo>
                    <a:pt x="38652" y="41147"/>
                  </a:lnTo>
                  <a:lnTo>
                    <a:pt x="38614" y="41014"/>
                  </a:lnTo>
                  <a:lnTo>
                    <a:pt x="38576" y="40882"/>
                  </a:lnTo>
                  <a:lnTo>
                    <a:pt x="38576" y="40769"/>
                  </a:lnTo>
                  <a:lnTo>
                    <a:pt x="38576" y="40769"/>
                  </a:lnTo>
                  <a:lnTo>
                    <a:pt x="38576" y="40655"/>
                  </a:lnTo>
                  <a:lnTo>
                    <a:pt x="38595" y="40561"/>
                  </a:lnTo>
                  <a:lnTo>
                    <a:pt x="38652" y="40353"/>
                  </a:lnTo>
                  <a:lnTo>
                    <a:pt x="38822" y="39975"/>
                  </a:lnTo>
                  <a:lnTo>
                    <a:pt x="38822" y="39975"/>
                  </a:lnTo>
                  <a:lnTo>
                    <a:pt x="38992" y="39559"/>
                  </a:lnTo>
                  <a:lnTo>
                    <a:pt x="39067" y="39370"/>
                  </a:lnTo>
                  <a:lnTo>
                    <a:pt x="39181" y="39219"/>
                  </a:lnTo>
                  <a:lnTo>
                    <a:pt x="39294" y="39068"/>
                  </a:lnTo>
                  <a:lnTo>
                    <a:pt x="39446" y="38935"/>
                  </a:lnTo>
                  <a:lnTo>
                    <a:pt x="39616" y="38822"/>
                  </a:lnTo>
                  <a:lnTo>
                    <a:pt x="39842" y="38708"/>
                  </a:lnTo>
                  <a:lnTo>
                    <a:pt x="39842" y="38708"/>
                  </a:lnTo>
                  <a:lnTo>
                    <a:pt x="40296" y="38519"/>
                  </a:lnTo>
                  <a:lnTo>
                    <a:pt x="40296" y="38519"/>
                  </a:lnTo>
                  <a:lnTo>
                    <a:pt x="40315" y="38519"/>
                  </a:lnTo>
                  <a:lnTo>
                    <a:pt x="40334" y="38538"/>
                  </a:lnTo>
                  <a:lnTo>
                    <a:pt x="40334" y="38538"/>
                  </a:lnTo>
                  <a:lnTo>
                    <a:pt x="40334" y="38557"/>
                  </a:lnTo>
                  <a:lnTo>
                    <a:pt x="40334" y="38576"/>
                  </a:lnTo>
                  <a:lnTo>
                    <a:pt x="40277" y="38595"/>
                  </a:lnTo>
                  <a:lnTo>
                    <a:pt x="40277" y="38595"/>
                  </a:lnTo>
                  <a:lnTo>
                    <a:pt x="40428" y="38803"/>
                  </a:lnTo>
                  <a:lnTo>
                    <a:pt x="40561" y="39011"/>
                  </a:lnTo>
                  <a:lnTo>
                    <a:pt x="40674" y="39219"/>
                  </a:lnTo>
                  <a:lnTo>
                    <a:pt x="40787" y="39446"/>
                  </a:lnTo>
                  <a:lnTo>
                    <a:pt x="40882" y="39672"/>
                  </a:lnTo>
                  <a:lnTo>
                    <a:pt x="40976" y="39918"/>
                  </a:lnTo>
                  <a:lnTo>
                    <a:pt x="41033" y="40145"/>
                  </a:lnTo>
                  <a:lnTo>
                    <a:pt x="41071" y="40391"/>
                  </a:lnTo>
                  <a:lnTo>
                    <a:pt x="41071" y="40391"/>
                  </a:lnTo>
                  <a:close/>
                  <a:moveTo>
                    <a:pt x="48593" y="51958"/>
                  </a:moveTo>
                  <a:lnTo>
                    <a:pt x="48593" y="51958"/>
                  </a:lnTo>
                  <a:lnTo>
                    <a:pt x="48763" y="52052"/>
                  </a:lnTo>
                  <a:lnTo>
                    <a:pt x="48952" y="52128"/>
                  </a:lnTo>
                  <a:lnTo>
                    <a:pt x="49141" y="52203"/>
                  </a:lnTo>
                  <a:lnTo>
                    <a:pt x="49312" y="52298"/>
                  </a:lnTo>
                  <a:lnTo>
                    <a:pt x="49444" y="52392"/>
                  </a:lnTo>
                  <a:lnTo>
                    <a:pt x="49501" y="52468"/>
                  </a:lnTo>
                  <a:lnTo>
                    <a:pt x="49557" y="52525"/>
                  </a:lnTo>
                  <a:lnTo>
                    <a:pt x="49595" y="52619"/>
                  </a:lnTo>
                  <a:lnTo>
                    <a:pt x="49614" y="52695"/>
                  </a:lnTo>
                  <a:lnTo>
                    <a:pt x="49614" y="52808"/>
                  </a:lnTo>
                  <a:lnTo>
                    <a:pt x="49614" y="52922"/>
                  </a:lnTo>
                  <a:lnTo>
                    <a:pt x="49614" y="52922"/>
                  </a:lnTo>
                  <a:lnTo>
                    <a:pt x="49557" y="53186"/>
                  </a:lnTo>
                  <a:lnTo>
                    <a:pt x="49463" y="53451"/>
                  </a:lnTo>
                  <a:lnTo>
                    <a:pt x="49293" y="53961"/>
                  </a:lnTo>
                  <a:lnTo>
                    <a:pt x="49293" y="53961"/>
                  </a:lnTo>
                  <a:lnTo>
                    <a:pt x="49160" y="54301"/>
                  </a:lnTo>
                  <a:lnTo>
                    <a:pt x="49085" y="54490"/>
                  </a:lnTo>
                  <a:lnTo>
                    <a:pt x="49009" y="54698"/>
                  </a:lnTo>
                  <a:lnTo>
                    <a:pt x="48896" y="54887"/>
                  </a:lnTo>
                  <a:lnTo>
                    <a:pt x="48782" y="55057"/>
                  </a:lnTo>
                  <a:lnTo>
                    <a:pt x="48726" y="55114"/>
                  </a:lnTo>
                  <a:lnTo>
                    <a:pt x="48650" y="55171"/>
                  </a:lnTo>
                  <a:lnTo>
                    <a:pt x="48574" y="55190"/>
                  </a:lnTo>
                  <a:lnTo>
                    <a:pt x="48499" y="55209"/>
                  </a:lnTo>
                  <a:lnTo>
                    <a:pt x="48499" y="55209"/>
                  </a:lnTo>
                  <a:lnTo>
                    <a:pt x="48442" y="55190"/>
                  </a:lnTo>
                  <a:lnTo>
                    <a:pt x="48367" y="55171"/>
                  </a:lnTo>
                  <a:lnTo>
                    <a:pt x="48310" y="55114"/>
                  </a:lnTo>
                  <a:lnTo>
                    <a:pt x="48234" y="55057"/>
                  </a:lnTo>
                  <a:lnTo>
                    <a:pt x="48102" y="54906"/>
                  </a:lnTo>
                  <a:lnTo>
                    <a:pt x="47970" y="54736"/>
                  </a:lnTo>
                  <a:lnTo>
                    <a:pt x="47743" y="54358"/>
                  </a:lnTo>
                  <a:lnTo>
                    <a:pt x="47629" y="54207"/>
                  </a:lnTo>
                  <a:lnTo>
                    <a:pt x="47535" y="54075"/>
                  </a:lnTo>
                  <a:lnTo>
                    <a:pt x="47535" y="54075"/>
                  </a:lnTo>
                  <a:lnTo>
                    <a:pt x="47270" y="53753"/>
                  </a:lnTo>
                  <a:lnTo>
                    <a:pt x="47006" y="53451"/>
                  </a:lnTo>
                  <a:lnTo>
                    <a:pt x="46439" y="52846"/>
                  </a:lnTo>
                  <a:lnTo>
                    <a:pt x="46439" y="52846"/>
                  </a:lnTo>
                  <a:lnTo>
                    <a:pt x="46250" y="52676"/>
                  </a:lnTo>
                  <a:lnTo>
                    <a:pt x="46250" y="52676"/>
                  </a:lnTo>
                  <a:lnTo>
                    <a:pt x="46080" y="52581"/>
                  </a:lnTo>
                  <a:lnTo>
                    <a:pt x="45891" y="52525"/>
                  </a:lnTo>
                  <a:lnTo>
                    <a:pt x="45891" y="52525"/>
                  </a:lnTo>
                  <a:lnTo>
                    <a:pt x="45872" y="52544"/>
                  </a:lnTo>
                  <a:lnTo>
                    <a:pt x="45872" y="52544"/>
                  </a:lnTo>
                  <a:lnTo>
                    <a:pt x="45853" y="52562"/>
                  </a:lnTo>
                  <a:lnTo>
                    <a:pt x="45834" y="52562"/>
                  </a:lnTo>
                  <a:lnTo>
                    <a:pt x="45815" y="52562"/>
                  </a:lnTo>
                  <a:lnTo>
                    <a:pt x="45796" y="52525"/>
                  </a:lnTo>
                  <a:lnTo>
                    <a:pt x="45796" y="52525"/>
                  </a:lnTo>
                  <a:lnTo>
                    <a:pt x="45815" y="52487"/>
                  </a:lnTo>
                  <a:lnTo>
                    <a:pt x="45815" y="52487"/>
                  </a:lnTo>
                  <a:lnTo>
                    <a:pt x="45834" y="52449"/>
                  </a:lnTo>
                  <a:lnTo>
                    <a:pt x="45834" y="52449"/>
                  </a:lnTo>
                  <a:lnTo>
                    <a:pt x="45966" y="52355"/>
                  </a:lnTo>
                  <a:lnTo>
                    <a:pt x="46098" y="52260"/>
                  </a:lnTo>
                  <a:lnTo>
                    <a:pt x="46098" y="52260"/>
                  </a:lnTo>
                  <a:lnTo>
                    <a:pt x="46476" y="52014"/>
                  </a:lnTo>
                  <a:lnTo>
                    <a:pt x="46892" y="51788"/>
                  </a:lnTo>
                  <a:lnTo>
                    <a:pt x="46892" y="51788"/>
                  </a:lnTo>
                  <a:lnTo>
                    <a:pt x="47176" y="51655"/>
                  </a:lnTo>
                  <a:lnTo>
                    <a:pt x="47403" y="51561"/>
                  </a:lnTo>
                  <a:lnTo>
                    <a:pt x="47611" y="51542"/>
                  </a:lnTo>
                  <a:lnTo>
                    <a:pt x="47686" y="51542"/>
                  </a:lnTo>
                  <a:lnTo>
                    <a:pt x="47781" y="51561"/>
                  </a:lnTo>
                  <a:lnTo>
                    <a:pt x="47932" y="51617"/>
                  </a:lnTo>
                  <a:lnTo>
                    <a:pt x="48121" y="51693"/>
                  </a:lnTo>
                  <a:lnTo>
                    <a:pt x="48593" y="51958"/>
                  </a:lnTo>
                  <a:lnTo>
                    <a:pt x="48593" y="51958"/>
                  </a:lnTo>
                  <a:close/>
                  <a:moveTo>
                    <a:pt x="9507" y="53961"/>
                  </a:moveTo>
                  <a:lnTo>
                    <a:pt x="9507" y="53961"/>
                  </a:lnTo>
                  <a:lnTo>
                    <a:pt x="9583" y="54301"/>
                  </a:lnTo>
                  <a:lnTo>
                    <a:pt x="9639" y="54642"/>
                  </a:lnTo>
                  <a:lnTo>
                    <a:pt x="9658" y="55001"/>
                  </a:lnTo>
                  <a:lnTo>
                    <a:pt x="9658" y="55341"/>
                  </a:lnTo>
                  <a:lnTo>
                    <a:pt x="9658" y="55341"/>
                  </a:lnTo>
                  <a:lnTo>
                    <a:pt x="9639" y="55511"/>
                  </a:lnTo>
                  <a:lnTo>
                    <a:pt x="9621" y="55681"/>
                  </a:lnTo>
                  <a:lnTo>
                    <a:pt x="9564" y="55832"/>
                  </a:lnTo>
                  <a:lnTo>
                    <a:pt x="9507" y="56002"/>
                  </a:lnTo>
                  <a:lnTo>
                    <a:pt x="9507" y="56002"/>
                  </a:lnTo>
                  <a:lnTo>
                    <a:pt x="9432" y="56059"/>
                  </a:lnTo>
                  <a:lnTo>
                    <a:pt x="9356" y="56116"/>
                  </a:lnTo>
                  <a:lnTo>
                    <a:pt x="9167" y="56154"/>
                  </a:lnTo>
                  <a:lnTo>
                    <a:pt x="9167" y="56154"/>
                  </a:lnTo>
                  <a:lnTo>
                    <a:pt x="8676" y="56248"/>
                  </a:lnTo>
                  <a:lnTo>
                    <a:pt x="8676" y="56248"/>
                  </a:lnTo>
                  <a:lnTo>
                    <a:pt x="8165" y="56305"/>
                  </a:lnTo>
                  <a:lnTo>
                    <a:pt x="7901" y="56343"/>
                  </a:lnTo>
                  <a:lnTo>
                    <a:pt x="7636" y="56361"/>
                  </a:lnTo>
                  <a:lnTo>
                    <a:pt x="7636" y="56361"/>
                  </a:lnTo>
                  <a:lnTo>
                    <a:pt x="7428" y="56343"/>
                  </a:lnTo>
                  <a:lnTo>
                    <a:pt x="7258" y="56305"/>
                  </a:lnTo>
                  <a:lnTo>
                    <a:pt x="7107" y="56248"/>
                  </a:lnTo>
                  <a:lnTo>
                    <a:pt x="6974" y="56154"/>
                  </a:lnTo>
                  <a:lnTo>
                    <a:pt x="6861" y="56040"/>
                  </a:lnTo>
                  <a:lnTo>
                    <a:pt x="6748" y="55908"/>
                  </a:lnTo>
                  <a:lnTo>
                    <a:pt x="6540" y="55587"/>
                  </a:lnTo>
                  <a:lnTo>
                    <a:pt x="6540" y="55587"/>
                  </a:lnTo>
                  <a:lnTo>
                    <a:pt x="6426" y="55379"/>
                  </a:lnTo>
                  <a:lnTo>
                    <a:pt x="6294" y="55190"/>
                  </a:lnTo>
                  <a:lnTo>
                    <a:pt x="6162" y="54982"/>
                  </a:lnTo>
                  <a:lnTo>
                    <a:pt x="6124" y="54868"/>
                  </a:lnTo>
                  <a:lnTo>
                    <a:pt x="6105" y="54755"/>
                  </a:lnTo>
                  <a:lnTo>
                    <a:pt x="6105" y="54755"/>
                  </a:lnTo>
                  <a:lnTo>
                    <a:pt x="6105" y="54642"/>
                  </a:lnTo>
                  <a:lnTo>
                    <a:pt x="6143" y="54547"/>
                  </a:lnTo>
                  <a:lnTo>
                    <a:pt x="6181" y="54453"/>
                  </a:lnTo>
                  <a:lnTo>
                    <a:pt x="6237" y="54358"/>
                  </a:lnTo>
                  <a:lnTo>
                    <a:pt x="6313" y="54282"/>
                  </a:lnTo>
                  <a:lnTo>
                    <a:pt x="6407" y="54188"/>
                  </a:lnTo>
                  <a:lnTo>
                    <a:pt x="6596" y="54037"/>
                  </a:lnTo>
                  <a:lnTo>
                    <a:pt x="6823" y="53904"/>
                  </a:lnTo>
                  <a:lnTo>
                    <a:pt x="7050" y="53791"/>
                  </a:lnTo>
                  <a:lnTo>
                    <a:pt x="7428" y="53602"/>
                  </a:lnTo>
                  <a:lnTo>
                    <a:pt x="7428" y="53602"/>
                  </a:lnTo>
                  <a:lnTo>
                    <a:pt x="8127" y="53281"/>
                  </a:lnTo>
                  <a:lnTo>
                    <a:pt x="8468" y="53130"/>
                  </a:lnTo>
                  <a:lnTo>
                    <a:pt x="8827" y="53016"/>
                  </a:lnTo>
                  <a:lnTo>
                    <a:pt x="8827" y="53016"/>
                  </a:lnTo>
                  <a:lnTo>
                    <a:pt x="9016" y="52978"/>
                  </a:lnTo>
                  <a:lnTo>
                    <a:pt x="9016" y="52978"/>
                  </a:lnTo>
                  <a:lnTo>
                    <a:pt x="9035" y="52978"/>
                  </a:lnTo>
                  <a:lnTo>
                    <a:pt x="9054" y="52997"/>
                  </a:lnTo>
                  <a:lnTo>
                    <a:pt x="9054" y="52997"/>
                  </a:lnTo>
                  <a:lnTo>
                    <a:pt x="9091" y="53016"/>
                  </a:lnTo>
                  <a:lnTo>
                    <a:pt x="9091" y="53016"/>
                  </a:lnTo>
                  <a:lnTo>
                    <a:pt x="9110" y="53016"/>
                  </a:lnTo>
                  <a:lnTo>
                    <a:pt x="9129" y="53016"/>
                  </a:lnTo>
                  <a:lnTo>
                    <a:pt x="9167" y="53073"/>
                  </a:lnTo>
                  <a:lnTo>
                    <a:pt x="9224" y="53186"/>
                  </a:lnTo>
                  <a:lnTo>
                    <a:pt x="9224" y="53186"/>
                  </a:lnTo>
                  <a:lnTo>
                    <a:pt x="9299" y="53375"/>
                  </a:lnTo>
                  <a:lnTo>
                    <a:pt x="9375" y="53564"/>
                  </a:lnTo>
                  <a:lnTo>
                    <a:pt x="9507" y="53961"/>
                  </a:lnTo>
                  <a:lnTo>
                    <a:pt x="9507" y="53961"/>
                  </a:lnTo>
                  <a:close/>
                  <a:moveTo>
                    <a:pt x="3931" y="45059"/>
                  </a:moveTo>
                  <a:lnTo>
                    <a:pt x="3931" y="45059"/>
                  </a:lnTo>
                  <a:lnTo>
                    <a:pt x="4272" y="45097"/>
                  </a:lnTo>
                  <a:lnTo>
                    <a:pt x="4461" y="45135"/>
                  </a:lnTo>
                  <a:lnTo>
                    <a:pt x="4631" y="45191"/>
                  </a:lnTo>
                  <a:lnTo>
                    <a:pt x="4706" y="45210"/>
                  </a:lnTo>
                  <a:lnTo>
                    <a:pt x="4763" y="45248"/>
                  </a:lnTo>
                  <a:lnTo>
                    <a:pt x="4801" y="45305"/>
                  </a:lnTo>
                  <a:lnTo>
                    <a:pt x="4801" y="45342"/>
                  </a:lnTo>
                  <a:lnTo>
                    <a:pt x="4782" y="45399"/>
                  </a:lnTo>
                  <a:lnTo>
                    <a:pt x="4744" y="45475"/>
                  </a:lnTo>
                  <a:lnTo>
                    <a:pt x="4669" y="45532"/>
                  </a:lnTo>
                  <a:lnTo>
                    <a:pt x="4555" y="45607"/>
                  </a:lnTo>
                  <a:lnTo>
                    <a:pt x="4555" y="45607"/>
                  </a:lnTo>
                  <a:lnTo>
                    <a:pt x="4272" y="45796"/>
                  </a:lnTo>
                  <a:lnTo>
                    <a:pt x="3988" y="45947"/>
                  </a:lnTo>
                  <a:lnTo>
                    <a:pt x="3402" y="46250"/>
                  </a:lnTo>
                  <a:lnTo>
                    <a:pt x="3402" y="46250"/>
                  </a:lnTo>
                  <a:lnTo>
                    <a:pt x="2797" y="46552"/>
                  </a:lnTo>
                  <a:lnTo>
                    <a:pt x="2495" y="46703"/>
                  </a:lnTo>
                  <a:lnTo>
                    <a:pt x="2193" y="46836"/>
                  </a:lnTo>
                  <a:lnTo>
                    <a:pt x="2193" y="46836"/>
                  </a:lnTo>
                  <a:lnTo>
                    <a:pt x="1947" y="46911"/>
                  </a:lnTo>
                  <a:lnTo>
                    <a:pt x="1947" y="46911"/>
                  </a:lnTo>
                  <a:lnTo>
                    <a:pt x="1569" y="47062"/>
                  </a:lnTo>
                  <a:lnTo>
                    <a:pt x="1172" y="47214"/>
                  </a:lnTo>
                  <a:lnTo>
                    <a:pt x="1172" y="47214"/>
                  </a:lnTo>
                  <a:lnTo>
                    <a:pt x="1210" y="47440"/>
                  </a:lnTo>
                  <a:lnTo>
                    <a:pt x="1210" y="47440"/>
                  </a:lnTo>
                  <a:lnTo>
                    <a:pt x="1210" y="47459"/>
                  </a:lnTo>
                  <a:lnTo>
                    <a:pt x="1172" y="47478"/>
                  </a:lnTo>
                  <a:lnTo>
                    <a:pt x="1172" y="47478"/>
                  </a:lnTo>
                  <a:lnTo>
                    <a:pt x="1153" y="47459"/>
                  </a:lnTo>
                  <a:lnTo>
                    <a:pt x="1134" y="47440"/>
                  </a:lnTo>
                  <a:lnTo>
                    <a:pt x="1134" y="47440"/>
                  </a:lnTo>
                  <a:lnTo>
                    <a:pt x="1115" y="47251"/>
                  </a:lnTo>
                  <a:lnTo>
                    <a:pt x="1115" y="47251"/>
                  </a:lnTo>
                  <a:lnTo>
                    <a:pt x="775" y="47403"/>
                  </a:lnTo>
                  <a:lnTo>
                    <a:pt x="435" y="47592"/>
                  </a:lnTo>
                  <a:lnTo>
                    <a:pt x="435" y="47592"/>
                  </a:lnTo>
                  <a:lnTo>
                    <a:pt x="246" y="47705"/>
                  </a:lnTo>
                  <a:lnTo>
                    <a:pt x="151" y="47762"/>
                  </a:lnTo>
                  <a:lnTo>
                    <a:pt x="76" y="47837"/>
                  </a:lnTo>
                  <a:lnTo>
                    <a:pt x="76" y="47837"/>
                  </a:lnTo>
                  <a:lnTo>
                    <a:pt x="76" y="47875"/>
                  </a:lnTo>
                  <a:lnTo>
                    <a:pt x="57" y="47894"/>
                  </a:lnTo>
                  <a:lnTo>
                    <a:pt x="19" y="47894"/>
                  </a:lnTo>
                  <a:lnTo>
                    <a:pt x="0" y="47856"/>
                  </a:lnTo>
                  <a:lnTo>
                    <a:pt x="0" y="47856"/>
                  </a:lnTo>
                  <a:lnTo>
                    <a:pt x="0" y="47818"/>
                  </a:lnTo>
                  <a:lnTo>
                    <a:pt x="38" y="47781"/>
                  </a:lnTo>
                  <a:lnTo>
                    <a:pt x="133" y="47686"/>
                  </a:lnTo>
                  <a:lnTo>
                    <a:pt x="284" y="47573"/>
                  </a:lnTo>
                  <a:lnTo>
                    <a:pt x="473" y="47478"/>
                  </a:lnTo>
                  <a:lnTo>
                    <a:pt x="851" y="47289"/>
                  </a:lnTo>
                  <a:lnTo>
                    <a:pt x="1096" y="47176"/>
                  </a:lnTo>
                  <a:lnTo>
                    <a:pt x="1096" y="47176"/>
                  </a:lnTo>
                  <a:lnTo>
                    <a:pt x="1059" y="46722"/>
                  </a:lnTo>
                  <a:lnTo>
                    <a:pt x="1059" y="46269"/>
                  </a:lnTo>
                  <a:lnTo>
                    <a:pt x="1078" y="46042"/>
                  </a:lnTo>
                  <a:lnTo>
                    <a:pt x="1096" y="45815"/>
                  </a:lnTo>
                  <a:lnTo>
                    <a:pt x="1134" y="45588"/>
                  </a:lnTo>
                  <a:lnTo>
                    <a:pt x="1210" y="45361"/>
                  </a:lnTo>
                  <a:lnTo>
                    <a:pt x="1210" y="45361"/>
                  </a:lnTo>
                  <a:lnTo>
                    <a:pt x="1304" y="45078"/>
                  </a:lnTo>
                  <a:lnTo>
                    <a:pt x="1361" y="44927"/>
                  </a:lnTo>
                  <a:lnTo>
                    <a:pt x="1437" y="44794"/>
                  </a:lnTo>
                  <a:lnTo>
                    <a:pt x="1531" y="44662"/>
                  </a:lnTo>
                  <a:lnTo>
                    <a:pt x="1626" y="44549"/>
                  </a:lnTo>
                  <a:lnTo>
                    <a:pt x="1739" y="44454"/>
                  </a:lnTo>
                  <a:lnTo>
                    <a:pt x="1871" y="44379"/>
                  </a:lnTo>
                  <a:lnTo>
                    <a:pt x="1871" y="44379"/>
                  </a:lnTo>
                  <a:lnTo>
                    <a:pt x="1966" y="44360"/>
                  </a:lnTo>
                  <a:lnTo>
                    <a:pt x="2041" y="44360"/>
                  </a:lnTo>
                  <a:lnTo>
                    <a:pt x="2193" y="44379"/>
                  </a:lnTo>
                  <a:lnTo>
                    <a:pt x="2193" y="44379"/>
                  </a:lnTo>
                  <a:lnTo>
                    <a:pt x="2306" y="44435"/>
                  </a:lnTo>
                  <a:lnTo>
                    <a:pt x="2419" y="44492"/>
                  </a:lnTo>
                  <a:lnTo>
                    <a:pt x="2627" y="44605"/>
                  </a:lnTo>
                  <a:lnTo>
                    <a:pt x="2627" y="44605"/>
                  </a:lnTo>
                  <a:lnTo>
                    <a:pt x="2968" y="44794"/>
                  </a:lnTo>
                  <a:lnTo>
                    <a:pt x="3308" y="44927"/>
                  </a:lnTo>
                  <a:lnTo>
                    <a:pt x="3308" y="44927"/>
                  </a:lnTo>
                  <a:lnTo>
                    <a:pt x="3459" y="44983"/>
                  </a:lnTo>
                  <a:lnTo>
                    <a:pt x="3610" y="45021"/>
                  </a:lnTo>
                  <a:lnTo>
                    <a:pt x="3931" y="45059"/>
                  </a:lnTo>
                  <a:lnTo>
                    <a:pt x="3931" y="45059"/>
                  </a:lnTo>
                  <a:close/>
                  <a:moveTo>
                    <a:pt x="34531" y="4423"/>
                  </a:moveTo>
                  <a:lnTo>
                    <a:pt x="34531" y="4423"/>
                  </a:lnTo>
                  <a:lnTo>
                    <a:pt x="34569" y="4480"/>
                  </a:lnTo>
                  <a:lnTo>
                    <a:pt x="34588" y="4555"/>
                  </a:lnTo>
                  <a:lnTo>
                    <a:pt x="34626" y="4725"/>
                  </a:lnTo>
                  <a:lnTo>
                    <a:pt x="34645" y="4933"/>
                  </a:lnTo>
                  <a:lnTo>
                    <a:pt x="34626" y="5160"/>
                  </a:lnTo>
                  <a:lnTo>
                    <a:pt x="34607" y="5387"/>
                  </a:lnTo>
                  <a:lnTo>
                    <a:pt x="34550" y="5614"/>
                  </a:lnTo>
                  <a:lnTo>
                    <a:pt x="34494" y="5803"/>
                  </a:lnTo>
                  <a:lnTo>
                    <a:pt x="34418" y="5973"/>
                  </a:lnTo>
                  <a:lnTo>
                    <a:pt x="34418" y="5973"/>
                  </a:lnTo>
                  <a:lnTo>
                    <a:pt x="34418" y="6067"/>
                  </a:lnTo>
                  <a:lnTo>
                    <a:pt x="34399" y="6124"/>
                  </a:lnTo>
                  <a:lnTo>
                    <a:pt x="34399" y="6124"/>
                  </a:lnTo>
                  <a:lnTo>
                    <a:pt x="34399" y="6143"/>
                  </a:lnTo>
                  <a:lnTo>
                    <a:pt x="34380" y="6162"/>
                  </a:lnTo>
                  <a:lnTo>
                    <a:pt x="34361" y="6181"/>
                  </a:lnTo>
                  <a:lnTo>
                    <a:pt x="34323" y="6181"/>
                  </a:lnTo>
                  <a:lnTo>
                    <a:pt x="34323" y="6181"/>
                  </a:lnTo>
                  <a:lnTo>
                    <a:pt x="34286" y="6181"/>
                  </a:lnTo>
                  <a:lnTo>
                    <a:pt x="34286" y="6181"/>
                  </a:lnTo>
                  <a:lnTo>
                    <a:pt x="34248" y="6218"/>
                  </a:lnTo>
                  <a:lnTo>
                    <a:pt x="34229" y="6237"/>
                  </a:lnTo>
                  <a:lnTo>
                    <a:pt x="34191" y="6218"/>
                  </a:lnTo>
                  <a:lnTo>
                    <a:pt x="34191" y="6218"/>
                  </a:lnTo>
                  <a:lnTo>
                    <a:pt x="34191" y="6200"/>
                  </a:lnTo>
                  <a:lnTo>
                    <a:pt x="34191" y="6181"/>
                  </a:lnTo>
                  <a:lnTo>
                    <a:pt x="34210" y="6143"/>
                  </a:lnTo>
                  <a:lnTo>
                    <a:pt x="34210" y="6143"/>
                  </a:lnTo>
                  <a:lnTo>
                    <a:pt x="34040" y="5973"/>
                  </a:lnTo>
                  <a:lnTo>
                    <a:pt x="33870" y="5803"/>
                  </a:lnTo>
                  <a:lnTo>
                    <a:pt x="33870" y="5803"/>
                  </a:lnTo>
                  <a:lnTo>
                    <a:pt x="33832" y="5765"/>
                  </a:lnTo>
                  <a:lnTo>
                    <a:pt x="33832" y="5765"/>
                  </a:lnTo>
                  <a:lnTo>
                    <a:pt x="33662" y="5651"/>
                  </a:lnTo>
                  <a:lnTo>
                    <a:pt x="33605" y="5576"/>
                  </a:lnTo>
                  <a:lnTo>
                    <a:pt x="33567" y="5500"/>
                  </a:lnTo>
                  <a:lnTo>
                    <a:pt x="33567" y="5500"/>
                  </a:lnTo>
                  <a:lnTo>
                    <a:pt x="33567" y="5368"/>
                  </a:lnTo>
                  <a:lnTo>
                    <a:pt x="33586" y="5255"/>
                  </a:lnTo>
                  <a:lnTo>
                    <a:pt x="33624" y="5141"/>
                  </a:lnTo>
                  <a:lnTo>
                    <a:pt x="33681" y="5028"/>
                  </a:lnTo>
                  <a:lnTo>
                    <a:pt x="33756" y="4933"/>
                  </a:lnTo>
                  <a:lnTo>
                    <a:pt x="33832" y="4839"/>
                  </a:lnTo>
                  <a:lnTo>
                    <a:pt x="34002" y="4669"/>
                  </a:lnTo>
                  <a:lnTo>
                    <a:pt x="34002" y="4669"/>
                  </a:lnTo>
                  <a:lnTo>
                    <a:pt x="34116" y="4574"/>
                  </a:lnTo>
                  <a:lnTo>
                    <a:pt x="34267" y="4480"/>
                  </a:lnTo>
                  <a:lnTo>
                    <a:pt x="34323" y="4423"/>
                  </a:lnTo>
                  <a:lnTo>
                    <a:pt x="34399" y="4404"/>
                  </a:lnTo>
                  <a:lnTo>
                    <a:pt x="34456" y="4404"/>
                  </a:lnTo>
                  <a:lnTo>
                    <a:pt x="34531" y="4423"/>
                  </a:lnTo>
                  <a:lnTo>
                    <a:pt x="34531" y="4423"/>
                  </a:lnTo>
                  <a:close/>
                  <a:moveTo>
                    <a:pt x="47100" y="8808"/>
                  </a:moveTo>
                  <a:lnTo>
                    <a:pt x="47100" y="8808"/>
                  </a:lnTo>
                  <a:lnTo>
                    <a:pt x="47233" y="8997"/>
                  </a:lnTo>
                  <a:lnTo>
                    <a:pt x="47308" y="9186"/>
                  </a:lnTo>
                  <a:lnTo>
                    <a:pt x="47384" y="9394"/>
                  </a:lnTo>
                  <a:lnTo>
                    <a:pt x="47440" y="9602"/>
                  </a:lnTo>
                  <a:lnTo>
                    <a:pt x="47478" y="9828"/>
                  </a:lnTo>
                  <a:lnTo>
                    <a:pt x="47497" y="10036"/>
                  </a:lnTo>
                  <a:lnTo>
                    <a:pt x="47497" y="10471"/>
                  </a:lnTo>
                  <a:lnTo>
                    <a:pt x="47497" y="10471"/>
                  </a:lnTo>
                  <a:lnTo>
                    <a:pt x="47478" y="10641"/>
                  </a:lnTo>
                  <a:lnTo>
                    <a:pt x="47440" y="10830"/>
                  </a:lnTo>
                  <a:lnTo>
                    <a:pt x="47403" y="10906"/>
                  </a:lnTo>
                  <a:lnTo>
                    <a:pt x="47365" y="10981"/>
                  </a:lnTo>
                  <a:lnTo>
                    <a:pt x="47308" y="11038"/>
                  </a:lnTo>
                  <a:lnTo>
                    <a:pt x="47233" y="11095"/>
                  </a:lnTo>
                  <a:lnTo>
                    <a:pt x="47233" y="11095"/>
                  </a:lnTo>
                  <a:lnTo>
                    <a:pt x="47100" y="11114"/>
                  </a:lnTo>
                  <a:lnTo>
                    <a:pt x="46968" y="11114"/>
                  </a:lnTo>
                  <a:lnTo>
                    <a:pt x="46722" y="11095"/>
                  </a:lnTo>
                  <a:lnTo>
                    <a:pt x="46722" y="11095"/>
                  </a:lnTo>
                  <a:lnTo>
                    <a:pt x="46514" y="11095"/>
                  </a:lnTo>
                  <a:lnTo>
                    <a:pt x="46287" y="11076"/>
                  </a:lnTo>
                  <a:lnTo>
                    <a:pt x="46174" y="11038"/>
                  </a:lnTo>
                  <a:lnTo>
                    <a:pt x="46080" y="11000"/>
                  </a:lnTo>
                  <a:lnTo>
                    <a:pt x="45985" y="10962"/>
                  </a:lnTo>
                  <a:lnTo>
                    <a:pt x="45909" y="10887"/>
                  </a:lnTo>
                  <a:lnTo>
                    <a:pt x="45909" y="10887"/>
                  </a:lnTo>
                  <a:lnTo>
                    <a:pt x="45796" y="10660"/>
                  </a:lnTo>
                  <a:lnTo>
                    <a:pt x="45702" y="10414"/>
                  </a:lnTo>
                  <a:lnTo>
                    <a:pt x="45550" y="9923"/>
                  </a:lnTo>
                  <a:lnTo>
                    <a:pt x="45550" y="9923"/>
                  </a:lnTo>
                  <a:lnTo>
                    <a:pt x="45513" y="9715"/>
                  </a:lnTo>
                  <a:lnTo>
                    <a:pt x="45494" y="9602"/>
                  </a:lnTo>
                  <a:lnTo>
                    <a:pt x="45494" y="9507"/>
                  </a:lnTo>
                  <a:lnTo>
                    <a:pt x="45513" y="9413"/>
                  </a:lnTo>
                  <a:lnTo>
                    <a:pt x="45550" y="9318"/>
                  </a:lnTo>
                  <a:lnTo>
                    <a:pt x="45607" y="9243"/>
                  </a:lnTo>
                  <a:lnTo>
                    <a:pt x="45702" y="9167"/>
                  </a:lnTo>
                  <a:lnTo>
                    <a:pt x="45702" y="9167"/>
                  </a:lnTo>
                  <a:lnTo>
                    <a:pt x="46231" y="8865"/>
                  </a:lnTo>
                  <a:lnTo>
                    <a:pt x="46760" y="8543"/>
                  </a:lnTo>
                  <a:lnTo>
                    <a:pt x="46760" y="8543"/>
                  </a:lnTo>
                  <a:lnTo>
                    <a:pt x="46930" y="8411"/>
                  </a:lnTo>
                  <a:lnTo>
                    <a:pt x="46930" y="8411"/>
                  </a:lnTo>
                  <a:lnTo>
                    <a:pt x="46968" y="8411"/>
                  </a:lnTo>
                  <a:lnTo>
                    <a:pt x="46968" y="8411"/>
                  </a:lnTo>
                  <a:lnTo>
                    <a:pt x="46987" y="8411"/>
                  </a:lnTo>
                  <a:lnTo>
                    <a:pt x="47025" y="8430"/>
                  </a:lnTo>
                  <a:lnTo>
                    <a:pt x="47025" y="8449"/>
                  </a:lnTo>
                  <a:lnTo>
                    <a:pt x="47025" y="8468"/>
                  </a:lnTo>
                  <a:lnTo>
                    <a:pt x="47025" y="8468"/>
                  </a:lnTo>
                  <a:lnTo>
                    <a:pt x="47062" y="8638"/>
                  </a:lnTo>
                  <a:lnTo>
                    <a:pt x="47100" y="8808"/>
                  </a:lnTo>
                  <a:lnTo>
                    <a:pt x="47100" y="8808"/>
                  </a:lnTo>
                  <a:close/>
                  <a:moveTo>
                    <a:pt x="43320" y="21641"/>
                  </a:moveTo>
                  <a:lnTo>
                    <a:pt x="43320" y="21641"/>
                  </a:lnTo>
                  <a:lnTo>
                    <a:pt x="43377" y="22114"/>
                  </a:lnTo>
                  <a:lnTo>
                    <a:pt x="43377" y="22359"/>
                  </a:lnTo>
                  <a:lnTo>
                    <a:pt x="43377" y="22586"/>
                  </a:lnTo>
                  <a:lnTo>
                    <a:pt x="43377" y="22586"/>
                  </a:lnTo>
                  <a:lnTo>
                    <a:pt x="43358" y="22756"/>
                  </a:lnTo>
                  <a:lnTo>
                    <a:pt x="43339" y="22926"/>
                  </a:lnTo>
                  <a:lnTo>
                    <a:pt x="43245" y="23229"/>
                  </a:lnTo>
                  <a:lnTo>
                    <a:pt x="43245" y="23229"/>
                  </a:lnTo>
                  <a:lnTo>
                    <a:pt x="43207" y="23399"/>
                  </a:lnTo>
                  <a:lnTo>
                    <a:pt x="43131" y="23550"/>
                  </a:lnTo>
                  <a:lnTo>
                    <a:pt x="43056" y="23701"/>
                  </a:lnTo>
                  <a:lnTo>
                    <a:pt x="42961" y="23834"/>
                  </a:lnTo>
                  <a:lnTo>
                    <a:pt x="42961" y="23834"/>
                  </a:lnTo>
                  <a:lnTo>
                    <a:pt x="42885" y="23890"/>
                  </a:lnTo>
                  <a:lnTo>
                    <a:pt x="42810" y="23947"/>
                  </a:lnTo>
                  <a:lnTo>
                    <a:pt x="42640" y="24042"/>
                  </a:lnTo>
                  <a:lnTo>
                    <a:pt x="42640" y="24042"/>
                  </a:lnTo>
                  <a:lnTo>
                    <a:pt x="42470" y="24136"/>
                  </a:lnTo>
                  <a:lnTo>
                    <a:pt x="42356" y="24155"/>
                  </a:lnTo>
                  <a:lnTo>
                    <a:pt x="42262" y="24174"/>
                  </a:lnTo>
                  <a:lnTo>
                    <a:pt x="42262" y="24174"/>
                  </a:lnTo>
                  <a:lnTo>
                    <a:pt x="42092" y="24155"/>
                  </a:lnTo>
                  <a:lnTo>
                    <a:pt x="41959" y="24117"/>
                  </a:lnTo>
                  <a:lnTo>
                    <a:pt x="41827" y="24061"/>
                  </a:lnTo>
                  <a:lnTo>
                    <a:pt x="41714" y="23985"/>
                  </a:lnTo>
                  <a:lnTo>
                    <a:pt x="41600" y="23890"/>
                  </a:lnTo>
                  <a:lnTo>
                    <a:pt x="41506" y="23796"/>
                  </a:lnTo>
                  <a:lnTo>
                    <a:pt x="41430" y="23683"/>
                  </a:lnTo>
                  <a:lnTo>
                    <a:pt x="41354" y="23569"/>
                  </a:lnTo>
                  <a:lnTo>
                    <a:pt x="41241" y="23304"/>
                  </a:lnTo>
                  <a:lnTo>
                    <a:pt x="41147" y="23002"/>
                  </a:lnTo>
                  <a:lnTo>
                    <a:pt x="41090" y="22719"/>
                  </a:lnTo>
                  <a:lnTo>
                    <a:pt x="41052" y="22435"/>
                  </a:lnTo>
                  <a:lnTo>
                    <a:pt x="41052" y="22435"/>
                  </a:lnTo>
                  <a:lnTo>
                    <a:pt x="41014" y="22095"/>
                  </a:lnTo>
                  <a:lnTo>
                    <a:pt x="40976" y="21736"/>
                  </a:lnTo>
                  <a:lnTo>
                    <a:pt x="40976" y="21566"/>
                  </a:lnTo>
                  <a:lnTo>
                    <a:pt x="40976" y="21396"/>
                  </a:lnTo>
                  <a:lnTo>
                    <a:pt x="41014" y="21225"/>
                  </a:lnTo>
                  <a:lnTo>
                    <a:pt x="41071" y="21074"/>
                  </a:lnTo>
                  <a:lnTo>
                    <a:pt x="41071" y="21074"/>
                  </a:lnTo>
                  <a:lnTo>
                    <a:pt x="41222" y="20847"/>
                  </a:lnTo>
                  <a:lnTo>
                    <a:pt x="41392" y="20621"/>
                  </a:lnTo>
                  <a:lnTo>
                    <a:pt x="41732" y="20186"/>
                  </a:lnTo>
                  <a:lnTo>
                    <a:pt x="42092" y="19770"/>
                  </a:lnTo>
                  <a:lnTo>
                    <a:pt x="42262" y="19562"/>
                  </a:lnTo>
                  <a:lnTo>
                    <a:pt x="42432" y="19335"/>
                  </a:lnTo>
                  <a:lnTo>
                    <a:pt x="42432" y="19335"/>
                  </a:lnTo>
                  <a:lnTo>
                    <a:pt x="42488" y="19241"/>
                  </a:lnTo>
                  <a:lnTo>
                    <a:pt x="42526" y="19146"/>
                  </a:lnTo>
                  <a:lnTo>
                    <a:pt x="42526" y="19146"/>
                  </a:lnTo>
                  <a:lnTo>
                    <a:pt x="42545" y="19127"/>
                  </a:lnTo>
                  <a:lnTo>
                    <a:pt x="42564" y="19109"/>
                  </a:lnTo>
                  <a:lnTo>
                    <a:pt x="42564" y="19109"/>
                  </a:lnTo>
                  <a:lnTo>
                    <a:pt x="42602" y="19109"/>
                  </a:lnTo>
                  <a:lnTo>
                    <a:pt x="42602" y="19127"/>
                  </a:lnTo>
                  <a:lnTo>
                    <a:pt x="42621" y="19165"/>
                  </a:lnTo>
                  <a:lnTo>
                    <a:pt x="42621" y="19165"/>
                  </a:lnTo>
                  <a:lnTo>
                    <a:pt x="42640" y="19411"/>
                  </a:lnTo>
                  <a:lnTo>
                    <a:pt x="42677" y="19543"/>
                  </a:lnTo>
                  <a:lnTo>
                    <a:pt x="42715" y="19657"/>
                  </a:lnTo>
                  <a:lnTo>
                    <a:pt x="42715" y="19657"/>
                  </a:lnTo>
                  <a:lnTo>
                    <a:pt x="42885" y="19978"/>
                  </a:lnTo>
                  <a:lnTo>
                    <a:pt x="42961" y="20148"/>
                  </a:lnTo>
                  <a:lnTo>
                    <a:pt x="43037" y="20318"/>
                  </a:lnTo>
                  <a:lnTo>
                    <a:pt x="43037" y="20318"/>
                  </a:lnTo>
                  <a:lnTo>
                    <a:pt x="43150" y="20640"/>
                  </a:lnTo>
                  <a:lnTo>
                    <a:pt x="43245" y="20961"/>
                  </a:lnTo>
                  <a:lnTo>
                    <a:pt x="43301" y="21301"/>
                  </a:lnTo>
                  <a:lnTo>
                    <a:pt x="43320" y="21641"/>
                  </a:lnTo>
                  <a:lnTo>
                    <a:pt x="43320" y="21641"/>
                  </a:lnTo>
                  <a:close/>
                  <a:moveTo>
                    <a:pt x="37121" y="11718"/>
                  </a:moveTo>
                  <a:lnTo>
                    <a:pt x="37121" y="11718"/>
                  </a:lnTo>
                  <a:lnTo>
                    <a:pt x="37196" y="11832"/>
                  </a:lnTo>
                  <a:lnTo>
                    <a:pt x="37215" y="11945"/>
                  </a:lnTo>
                  <a:lnTo>
                    <a:pt x="37196" y="12078"/>
                  </a:lnTo>
                  <a:lnTo>
                    <a:pt x="37159" y="12210"/>
                  </a:lnTo>
                  <a:lnTo>
                    <a:pt x="37159" y="12210"/>
                  </a:lnTo>
                  <a:lnTo>
                    <a:pt x="37064" y="12361"/>
                  </a:lnTo>
                  <a:lnTo>
                    <a:pt x="37007" y="12418"/>
                  </a:lnTo>
                  <a:lnTo>
                    <a:pt x="36951" y="12475"/>
                  </a:lnTo>
                  <a:lnTo>
                    <a:pt x="36951" y="12475"/>
                  </a:lnTo>
                  <a:lnTo>
                    <a:pt x="36535" y="12626"/>
                  </a:lnTo>
                  <a:lnTo>
                    <a:pt x="36327" y="12682"/>
                  </a:lnTo>
                  <a:lnTo>
                    <a:pt x="36100" y="12739"/>
                  </a:lnTo>
                  <a:lnTo>
                    <a:pt x="35892" y="12777"/>
                  </a:lnTo>
                  <a:lnTo>
                    <a:pt x="35665" y="12796"/>
                  </a:lnTo>
                  <a:lnTo>
                    <a:pt x="35439" y="12815"/>
                  </a:lnTo>
                  <a:lnTo>
                    <a:pt x="35231" y="12815"/>
                  </a:lnTo>
                  <a:lnTo>
                    <a:pt x="35231" y="12815"/>
                  </a:lnTo>
                  <a:lnTo>
                    <a:pt x="34872" y="12796"/>
                  </a:lnTo>
                  <a:lnTo>
                    <a:pt x="34512" y="12758"/>
                  </a:lnTo>
                  <a:lnTo>
                    <a:pt x="34153" y="12682"/>
                  </a:lnTo>
                  <a:lnTo>
                    <a:pt x="33794" y="12588"/>
                  </a:lnTo>
                  <a:lnTo>
                    <a:pt x="33794" y="12588"/>
                  </a:lnTo>
                  <a:lnTo>
                    <a:pt x="33454" y="12531"/>
                  </a:lnTo>
                  <a:lnTo>
                    <a:pt x="33284" y="12512"/>
                  </a:lnTo>
                  <a:lnTo>
                    <a:pt x="33114" y="12456"/>
                  </a:lnTo>
                  <a:lnTo>
                    <a:pt x="33114" y="12456"/>
                  </a:lnTo>
                  <a:lnTo>
                    <a:pt x="33038" y="12418"/>
                  </a:lnTo>
                  <a:lnTo>
                    <a:pt x="32963" y="12380"/>
                  </a:lnTo>
                  <a:lnTo>
                    <a:pt x="32925" y="12323"/>
                  </a:lnTo>
                  <a:lnTo>
                    <a:pt x="32887" y="12267"/>
                  </a:lnTo>
                  <a:lnTo>
                    <a:pt x="32830" y="12115"/>
                  </a:lnTo>
                  <a:lnTo>
                    <a:pt x="32811" y="11945"/>
                  </a:lnTo>
                  <a:lnTo>
                    <a:pt x="32811" y="11945"/>
                  </a:lnTo>
                  <a:lnTo>
                    <a:pt x="32774" y="11624"/>
                  </a:lnTo>
                  <a:lnTo>
                    <a:pt x="32679" y="11322"/>
                  </a:lnTo>
                  <a:lnTo>
                    <a:pt x="32679" y="11322"/>
                  </a:lnTo>
                  <a:lnTo>
                    <a:pt x="32566" y="10925"/>
                  </a:lnTo>
                  <a:lnTo>
                    <a:pt x="32509" y="10755"/>
                  </a:lnTo>
                  <a:lnTo>
                    <a:pt x="32509" y="10584"/>
                  </a:lnTo>
                  <a:lnTo>
                    <a:pt x="32509" y="10509"/>
                  </a:lnTo>
                  <a:lnTo>
                    <a:pt x="32528" y="10433"/>
                  </a:lnTo>
                  <a:lnTo>
                    <a:pt x="32547" y="10358"/>
                  </a:lnTo>
                  <a:lnTo>
                    <a:pt x="32604" y="10301"/>
                  </a:lnTo>
                  <a:lnTo>
                    <a:pt x="32660" y="10225"/>
                  </a:lnTo>
                  <a:lnTo>
                    <a:pt x="32736" y="10169"/>
                  </a:lnTo>
                  <a:lnTo>
                    <a:pt x="32830" y="10112"/>
                  </a:lnTo>
                  <a:lnTo>
                    <a:pt x="32963" y="10055"/>
                  </a:lnTo>
                  <a:lnTo>
                    <a:pt x="32963" y="10055"/>
                  </a:lnTo>
                  <a:lnTo>
                    <a:pt x="33208" y="9923"/>
                  </a:lnTo>
                  <a:lnTo>
                    <a:pt x="33624" y="9753"/>
                  </a:lnTo>
                  <a:lnTo>
                    <a:pt x="33851" y="9677"/>
                  </a:lnTo>
                  <a:lnTo>
                    <a:pt x="34040" y="9621"/>
                  </a:lnTo>
                  <a:lnTo>
                    <a:pt x="34116" y="9602"/>
                  </a:lnTo>
                  <a:lnTo>
                    <a:pt x="34172" y="9621"/>
                  </a:lnTo>
                  <a:lnTo>
                    <a:pt x="34210" y="9621"/>
                  </a:lnTo>
                  <a:lnTo>
                    <a:pt x="34248" y="9658"/>
                  </a:lnTo>
                  <a:lnTo>
                    <a:pt x="34248" y="9658"/>
                  </a:lnTo>
                  <a:lnTo>
                    <a:pt x="34248" y="9658"/>
                  </a:lnTo>
                  <a:lnTo>
                    <a:pt x="34248" y="9658"/>
                  </a:lnTo>
                  <a:lnTo>
                    <a:pt x="34248" y="9658"/>
                  </a:lnTo>
                  <a:lnTo>
                    <a:pt x="34248" y="9658"/>
                  </a:lnTo>
                  <a:lnTo>
                    <a:pt x="34267" y="9658"/>
                  </a:lnTo>
                  <a:lnTo>
                    <a:pt x="34286" y="9658"/>
                  </a:lnTo>
                  <a:lnTo>
                    <a:pt x="34342" y="9696"/>
                  </a:lnTo>
                  <a:lnTo>
                    <a:pt x="34437" y="9791"/>
                  </a:lnTo>
                  <a:lnTo>
                    <a:pt x="34437" y="9791"/>
                  </a:lnTo>
                  <a:lnTo>
                    <a:pt x="34588" y="9923"/>
                  </a:lnTo>
                  <a:lnTo>
                    <a:pt x="34739" y="10017"/>
                  </a:lnTo>
                  <a:lnTo>
                    <a:pt x="35061" y="10206"/>
                  </a:lnTo>
                  <a:lnTo>
                    <a:pt x="35382" y="10377"/>
                  </a:lnTo>
                  <a:lnTo>
                    <a:pt x="35684" y="10566"/>
                  </a:lnTo>
                  <a:lnTo>
                    <a:pt x="35684" y="10566"/>
                  </a:lnTo>
                  <a:lnTo>
                    <a:pt x="36025" y="10811"/>
                  </a:lnTo>
                  <a:lnTo>
                    <a:pt x="36365" y="11057"/>
                  </a:lnTo>
                  <a:lnTo>
                    <a:pt x="36365" y="11057"/>
                  </a:lnTo>
                  <a:lnTo>
                    <a:pt x="36762" y="11359"/>
                  </a:lnTo>
                  <a:lnTo>
                    <a:pt x="36970" y="11529"/>
                  </a:lnTo>
                  <a:lnTo>
                    <a:pt x="37045" y="11605"/>
                  </a:lnTo>
                  <a:lnTo>
                    <a:pt x="37121" y="11718"/>
                  </a:lnTo>
                  <a:lnTo>
                    <a:pt x="37121" y="11718"/>
                  </a:lnTo>
                  <a:close/>
                  <a:moveTo>
                    <a:pt x="23550" y="17445"/>
                  </a:moveTo>
                  <a:lnTo>
                    <a:pt x="23550" y="17445"/>
                  </a:lnTo>
                  <a:lnTo>
                    <a:pt x="23645" y="17729"/>
                  </a:lnTo>
                  <a:lnTo>
                    <a:pt x="23701" y="18012"/>
                  </a:lnTo>
                  <a:lnTo>
                    <a:pt x="23758" y="18296"/>
                  </a:lnTo>
                  <a:lnTo>
                    <a:pt x="23758" y="18447"/>
                  </a:lnTo>
                  <a:lnTo>
                    <a:pt x="23758" y="18598"/>
                  </a:lnTo>
                  <a:lnTo>
                    <a:pt x="23758" y="18598"/>
                  </a:lnTo>
                  <a:lnTo>
                    <a:pt x="23739" y="18901"/>
                  </a:lnTo>
                  <a:lnTo>
                    <a:pt x="23720" y="19109"/>
                  </a:lnTo>
                  <a:lnTo>
                    <a:pt x="23664" y="19316"/>
                  </a:lnTo>
                  <a:lnTo>
                    <a:pt x="23607" y="19524"/>
                  </a:lnTo>
                  <a:lnTo>
                    <a:pt x="23531" y="19676"/>
                  </a:lnTo>
                  <a:lnTo>
                    <a:pt x="23475" y="19732"/>
                  </a:lnTo>
                  <a:lnTo>
                    <a:pt x="23418" y="19770"/>
                  </a:lnTo>
                  <a:lnTo>
                    <a:pt x="23361" y="19789"/>
                  </a:lnTo>
                  <a:lnTo>
                    <a:pt x="23286" y="19789"/>
                  </a:lnTo>
                  <a:lnTo>
                    <a:pt x="23286" y="19789"/>
                  </a:lnTo>
                  <a:lnTo>
                    <a:pt x="23115" y="19732"/>
                  </a:lnTo>
                  <a:lnTo>
                    <a:pt x="22983" y="19638"/>
                  </a:lnTo>
                  <a:lnTo>
                    <a:pt x="22870" y="19524"/>
                  </a:lnTo>
                  <a:lnTo>
                    <a:pt x="22756" y="19392"/>
                  </a:lnTo>
                  <a:lnTo>
                    <a:pt x="22756" y="19392"/>
                  </a:lnTo>
                  <a:lnTo>
                    <a:pt x="22719" y="19316"/>
                  </a:lnTo>
                  <a:lnTo>
                    <a:pt x="22681" y="19260"/>
                  </a:lnTo>
                  <a:lnTo>
                    <a:pt x="22662" y="19127"/>
                  </a:lnTo>
                  <a:lnTo>
                    <a:pt x="22681" y="18995"/>
                  </a:lnTo>
                  <a:lnTo>
                    <a:pt x="22719" y="18844"/>
                  </a:lnTo>
                  <a:lnTo>
                    <a:pt x="22719" y="18844"/>
                  </a:lnTo>
                  <a:lnTo>
                    <a:pt x="22870" y="18485"/>
                  </a:lnTo>
                  <a:lnTo>
                    <a:pt x="23059" y="18126"/>
                  </a:lnTo>
                  <a:lnTo>
                    <a:pt x="23248" y="17767"/>
                  </a:lnTo>
                  <a:lnTo>
                    <a:pt x="23475" y="17426"/>
                  </a:lnTo>
                  <a:lnTo>
                    <a:pt x="23475" y="17426"/>
                  </a:lnTo>
                  <a:lnTo>
                    <a:pt x="23437" y="17332"/>
                  </a:lnTo>
                  <a:lnTo>
                    <a:pt x="23437" y="17332"/>
                  </a:lnTo>
                  <a:lnTo>
                    <a:pt x="23437" y="17313"/>
                  </a:lnTo>
                  <a:lnTo>
                    <a:pt x="23475" y="17294"/>
                  </a:lnTo>
                  <a:lnTo>
                    <a:pt x="23475" y="17294"/>
                  </a:lnTo>
                  <a:lnTo>
                    <a:pt x="23494" y="17294"/>
                  </a:lnTo>
                  <a:lnTo>
                    <a:pt x="23512" y="17313"/>
                  </a:lnTo>
                  <a:lnTo>
                    <a:pt x="23531" y="17370"/>
                  </a:lnTo>
                  <a:lnTo>
                    <a:pt x="23531" y="17370"/>
                  </a:lnTo>
                  <a:lnTo>
                    <a:pt x="23550" y="17389"/>
                  </a:lnTo>
                  <a:lnTo>
                    <a:pt x="23569" y="17408"/>
                  </a:lnTo>
                  <a:lnTo>
                    <a:pt x="23569" y="17426"/>
                  </a:lnTo>
                  <a:lnTo>
                    <a:pt x="23550" y="17445"/>
                  </a:lnTo>
                  <a:lnTo>
                    <a:pt x="23550" y="17445"/>
                  </a:lnTo>
                  <a:close/>
                  <a:moveTo>
                    <a:pt x="22775" y="15064"/>
                  </a:moveTo>
                  <a:lnTo>
                    <a:pt x="22775" y="15064"/>
                  </a:lnTo>
                  <a:lnTo>
                    <a:pt x="22851" y="15253"/>
                  </a:lnTo>
                  <a:lnTo>
                    <a:pt x="22964" y="15461"/>
                  </a:lnTo>
                  <a:lnTo>
                    <a:pt x="23002" y="15574"/>
                  </a:lnTo>
                  <a:lnTo>
                    <a:pt x="23021" y="15688"/>
                  </a:lnTo>
                  <a:lnTo>
                    <a:pt x="23021" y="15782"/>
                  </a:lnTo>
                  <a:lnTo>
                    <a:pt x="23002" y="15895"/>
                  </a:lnTo>
                  <a:lnTo>
                    <a:pt x="23002" y="15895"/>
                  </a:lnTo>
                  <a:lnTo>
                    <a:pt x="22926" y="15971"/>
                  </a:lnTo>
                  <a:lnTo>
                    <a:pt x="22813" y="16047"/>
                  </a:lnTo>
                  <a:lnTo>
                    <a:pt x="22719" y="16103"/>
                  </a:lnTo>
                  <a:lnTo>
                    <a:pt x="22586" y="16141"/>
                  </a:lnTo>
                  <a:lnTo>
                    <a:pt x="22359" y="16198"/>
                  </a:lnTo>
                  <a:lnTo>
                    <a:pt x="22114" y="16236"/>
                  </a:lnTo>
                  <a:lnTo>
                    <a:pt x="22114" y="16236"/>
                  </a:lnTo>
                  <a:lnTo>
                    <a:pt x="21717" y="16292"/>
                  </a:lnTo>
                  <a:lnTo>
                    <a:pt x="21528" y="16311"/>
                  </a:lnTo>
                  <a:lnTo>
                    <a:pt x="21320" y="16330"/>
                  </a:lnTo>
                  <a:lnTo>
                    <a:pt x="21320" y="16330"/>
                  </a:lnTo>
                  <a:lnTo>
                    <a:pt x="21225" y="16311"/>
                  </a:lnTo>
                  <a:lnTo>
                    <a:pt x="21112" y="16311"/>
                  </a:lnTo>
                  <a:lnTo>
                    <a:pt x="21018" y="16274"/>
                  </a:lnTo>
                  <a:lnTo>
                    <a:pt x="20942" y="16236"/>
                  </a:lnTo>
                  <a:lnTo>
                    <a:pt x="20866" y="16179"/>
                  </a:lnTo>
                  <a:lnTo>
                    <a:pt x="20791" y="16122"/>
                  </a:lnTo>
                  <a:lnTo>
                    <a:pt x="20734" y="16028"/>
                  </a:lnTo>
                  <a:lnTo>
                    <a:pt x="20677" y="15933"/>
                  </a:lnTo>
                  <a:lnTo>
                    <a:pt x="20677" y="15933"/>
                  </a:lnTo>
                  <a:lnTo>
                    <a:pt x="20583" y="15744"/>
                  </a:lnTo>
                  <a:lnTo>
                    <a:pt x="20507" y="15555"/>
                  </a:lnTo>
                  <a:lnTo>
                    <a:pt x="20469" y="15442"/>
                  </a:lnTo>
                  <a:lnTo>
                    <a:pt x="20469" y="15347"/>
                  </a:lnTo>
                  <a:lnTo>
                    <a:pt x="20469" y="15234"/>
                  </a:lnTo>
                  <a:lnTo>
                    <a:pt x="20469" y="15121"/>
                  </a:lnTo>
                  <a:lnTo>
                    <a:pt x="20469" y="15121"/>
                  </a:lnTo>
                  <a:lnTo>
                    <a:pt x="20545" y="14969"/>
                  </a:lnTo>
                  <a:lnTo>
                    <a:pt x="20640" y="14856"/>
                  </a:lnTo>
                  <a:lnTo>
                    <a:pt x="20753" y="14743"/>
                  </a:lnTo>
                  <a:lnTo>
                    <a:pt x="20885" y="14648"/>
                  </a:lnTo>
                  <a:lnTo>
                    <a:pt x="21036" y="14572"/>
                  </a:lnTo>
                  <a:lnTo>
                    <a:pt x="21188" y="14497"/>
                  </a:lnTo>
                  <a:lnTo>
                    <a:pt x="21490" y="14383"/>
                  </a:lnTo>
                  <a:lnTo>
                    <a:pt x="21490" y="14383"/>
                  </a:lnTo>
                  <a:lnTo>
                    <a:pt x="21887" y="14232"/>
                  </a:lnTo>
                  <a:lnTo>
                    <a:pt x="22095" y="14194"/>
                  </a:lnTo>
                  <a:lnTo>
                    <a:pt x="22284" y="14157"/>
                  </a:lnTo>
                  <a:lnTo>
                    <a:pt x="22284" y="14157"/>
                  </a:lnTo>
                  <a:lnTo>
                    <a:pt x="22303" y="14138"/>
                  </a:lnTo>
                  <a:lnTo>
                    <a:pt x="22322" y="14138"/>
                  </a:lnTo>
                  <a:lnTo>
                    <a:pt x="22341" y="14157"/>
                  </a:lnTo>
                  <a:lnTo>
                    <a:pt x="22359" y="14157"/>
                  </a:lnTo>
                  <a:lnTo>
                    <a:pt x="22359" y="14157"/>
                  </a:lnTo>
                  <a:lnTo>
                    <a:pt x="22567" y="14610"/>
                  </a:lnTo>
                  <a:lnTo>
                    <a:pt x="22775" y="15064"/>
                  </a:lnTo>
                  <a:lnTo>
                    <a:pt x="22775" y="15064"/>
                  </a:lnTo>
                  <a:close/>
                  <a:moveTo>
                    <a:pt x="20148" y="321"/>
                  </a:moveTo>
                  <a:lnTo>
                    <a:pt x="20148" y="321"/>
                  </a:lnTo>
                  <a:lnTo>
                    <a:pt x="20167" y="397"/>
                  </a:lnTo>
                  <a:lnTo>
                    <a:pt x="20167" y="473"/>
                  </a:lnTo>
                  <a:lnTo>
                    <a:pt x="20148" y="624"/>
                  </a:lnTo>
                  <a:lnTo>
                    <a:pt x="20148" y="624"/>
                  </a:lnTo>
                  <a:lnTo>
                    <a:pt x="20073" y="1096"/>
                  </a:lnTo>
                  <a:lnTo>
                    <a:pt x="20073" y="1096"/>
                  </a:lnTo>
                  <a:lnTo>
                    <a:pt x="19997" y="1777"/>
                  </a:lnTo>
                  <a:lnTo>
                    <a:pt x="19921" y="2438"/>
                  </a:lnTo>
                  <a:lnTo>
                    <a:pt x="19921" y="2438"/>
                  </a:lnTo>
                  <a:lnTo>
                    <a:pt x="19902" y="2627"/>
                  </a:lnTo>
                  <a:lnTo>
                    <a:pt x="19865" y="2854"/>
                  </a:lnTo>
                  <a:lnTo>
                    <a:pt x="19827" y="2968"/>
                  </a:lnTo>
                  <a:lnTo>
                    <a:pt x="19789" y="3043"/>
                  </a:lnTo>
                  <a:lnTo>
                    <a:pt x="19732" y="3119"/>
                  </a:lnTo>
                  <a:lnTo>
                    <a:pt x="19695" y="3138"/>
                  </a:lnTo>
                  <a:lnTo>
                    <a:pt x="19657" y="3138"/>
                  </a:lnTo>
                  <a:lnTo>
                    <a:pt x="19657" y="3138"/>
                  </a:lnTo>
                  <a:lnTo>
                    <a:pt x="19543" y="3100"/>
                  </a:lnTo>
                  <a:lnTo>
                    <a:pt x="19468" y="3062"/>
                  </a:lnTo>
                  <a:lnTo>
                    <a:pt x="19316" y="2930"/>
                  </a:lnTo>
                  <a:lnTo>
                    <a:pt x="19165" y="2779"/>
                  </a:lnTo>
                  <a:lnTo>
                    <a:pt x="19014" y="2646"/>
                  </a:lnTo>
                  <a:lnTo>
                    <a:pt x="19014" y="2646"/>
                  </a:lnTo>
                  <a:lnTo>
                    <a:pt x="18844" y="2533"/>
                  </a:lnTo>
                  <a:lnTo>
                    <a:pt x="18674" y="2438"/>
                  </a:lnTo>
                  <a:lnTo>
                    <a:pt x="18523" y="2344"/>
                  </a:lnTo>
                  <a:lnTo>
                    <a:pt x="18447" y="2287"/>
                  </a:lnTo>
                  <a:lnTo>
                    <a:pt x="18371" y="2230"/>
                  </a:lnTo>
                  <a:lnTo>
                    <a:pt x="18371" y="2230"/>
                  </a:lnTo>
                  <a:lnTo>
                    <a:pt x="18315" y="2155"/>
                  </a:lnTo>
                  <a:lnTo>
                    <a:pt x="18277" y="2079"/>
                  </a:lnTo>
                  <a:lnTo>
                    <a:pt x="18201" y="1909"/>
                  </a:lnTo>
                  <a:lnTo>
                    <a:pt x="18164" y="1720"/>
                  </a:lnTo>
                  <a:lnTo>
                    <a:pt x="18126" y="1531"/>
                  </a:lnTo>
                  <a:lnTo>
                    <a:pt x="18126" y="1531"/>
                  </a:lnTo>
                  <a:lnTo>
                    <a:pt x="18069" y="1418"/>
                  </a:lnTo>
                  <a:lnTo>
                    <a:pt x="18031" y="1285"/>
                  </a:lnTo>
                  <a:lnTo>
                    <a:pt x="17993" y="1153"/>
                  </a:lnTo>
                  <a:lnTo>
                    <a:pt x="17956" y="1021"/>
                  </a:lnTo>
                  <a:lnTo>
                    <a:pt x="17956" y="1021"/>
                  </a:lnTo>
                  <a:lnTo>
                    <a:pt x="17956" y="870"/>
                  </a:lnTo>
                  <a:lnTo>
                    <a:pt x="17975" y="699"/>
                  </a:lnTo>
                  <a:lnTo>
                    <a:pt x="18069" y="397"/>
                  </a:lnTo>
                  <a:lnTo>
                    <a:pt x="18069" y="397"/>
                  </a:lnTo>
                  <a:lnTo>
                    <a:pt x="18107" y="208"/>
                  </a:lnTo>
                  <a:lnTo>
                    <a:pt x="18164" y="114"/>
                  </a:lnTo>
                  <a:lnTo>
                    <a:pt x="18182" y="95"/>
                  </a:lnTo>
                  <a:lnTo>
                    <a:pt x="18220" y="95"/>
                  </a:lnTo>
                  <a:lnTo>
                    <a:pt x="18220" y="95"/>
                  </a:lnTo>
                  <a:lnTo>
                    <a:pt x="18542" y="38"/>
                  </a:lnTo>
                  <a:lnTo>
                    <a:pt x="18882" y="0"/>
                  </a:lnTo>
                  <a:lnTo>
                    <a:pt x="19222" y="0"/>
                  </a:lnTo>
                  <a:lnTo>
                    <a:pt x="19562" y="38"/>
                  </a:lnTo>
                  <a:lnTo>
                    <a:pt x="19562" y="38"/>
                  </a:lnTo>
                  <a:lnTo>
                    <a:pt x="19713" y="76"/>
                  </a:lnTo>
                  <a:lnTo>
                    <a:pt x="19884" y="132"/>
                  </a:lnTo>
                  <a:lnTo>
                    <a:pt x="20035" y="208"/>
                  </a:lnTo>
                  <a:lnTo>
                    <a:pt x="20091" y="265"/>
                  </a:lnTo>
                  <a:lnTo>
                    <a:pt x="20148" y="321"/>
                  </a:lnTo>
                  <a:lnTo>
                    <a:pt x="20148" y="321"/>
                  </a:lnTo>
                  <a:close/>
                  <a:moveTo>
                    <a:pt x="17748" y="6143"/>
                  </a:moveTo>
                  <a:lnTo>
                    <a:pt x="17748" y="6143"/>
                  </a:lnTo>
                  <a:lnTo>
                    <a:pt x="17823" y="6256"/>
                  </a:lnTo>
                  <a:lnTo>
                    <a:pt x="17899" y="6370"/>
                  </a:lnTo>
                  <a:lnTo>
                    <a:pt x="17956" y="6521"/>
                  </a:lnTo>
                  <a:lnTo>
                    <a:pt x="17993" y="6691"/>
                  </a:lnTo>
                  <a:lnTo>
                    <a:pt x="18069" y="7069"/>
                  </a:lnTo>
                  <a:lnTo>
                    <a:pt x="18126" y="7466"/>
                  </a:lnTo>
                  <a:lnTo>
                    <a:pt x="18164" y="7882"/>
                  </a:lnTo>
                  <a:lnTo>
                    <a:pt x="18182" y="8279"/>
                  </a:lnTo>
                  <a:lnTo>
                    <a:pt x="18201" y="8940"/>
                  </a:lnTo>
                  <a:lnTo>
                    <a:pt x="18201" y="8940"/>
                  </a:lnTo>
                  <a:lnTo>
                    <a:pt x="18182" y="9299"/>
                  </a:lnTo>
                  <a:lnTo>
                    <a:pt x="18145" y="9488"/>
                  </a:lnTo>
                  <a:lnTo>
                    <a:pt x="18107" y="9658"/>
                  </a:lnTo>
                  <a:lnTo>
                    <a:pt x="18107" y="9658"/>
                  </a:lnTo>
                  <a:lnTo>
                    <a:pt x="18050" y="9772"/>
                  </a:lnTo>
                  <a:lnTo>
                    <a:pt x="17993" y="9904"/>
                  </a:lnTo>
                  <a:lnTo>
                    <a:pt x="17899" y="10017"/>
                  </a:lnTo>
                  <a:lnTo>
                    <a:pt x="17823" y="10112"/>
                  </a:lnTo>
                  <a:lnTo>
                    <a:pt x="17710" y="10206"/>
                  </a:lnTo>
                  <a:lnTo>
                    <a:pt x="17615" y="10282"/>
                  </a:lnTo>
                  <a:lnTo>
                    <a:pt x="17502" y="10358"/>
                  </a:lnTo>
                  <a:lnTo>
                    <a:pt x="17370" y="10414"/>
                  </a:lnTo>
                  <a:lnTo>
                    <a:pt x="17370" y="10414"/>
                  </a:lnTo>
                  <a:lnTo>
                    <a:pt x="17162" y="10471"/>
                  </a:lnTo>
                  <a:lnTo>
                    <a:pt x="16954" y="10509"/>
                  </a:lnTo>
                  <a:lnTo>
                    <a:pt x="16746" y="10528"/>
                  </a:lnTo>
                  <a:lnTo>
                    <a:pt x="16538" y="10547"/>
                  </a:lnTo>
                  <a:lnTo>
                    <a:pt x="16538" y="10547"/>
                  </a:lnTo>
                  <a:lnTo>
                    <a:pt x="16179" y="10566"/>
                  </a:lnTo>
                  <a:lnTo>
                    <a:pt x="15801" y="10566"/>
                  </a:lnTo>
                  <a:lnTo>
                    <a:pt x="15801" y="10566"/>
                  </a:lnTo>
                  <a:lnTo>
                    <a:pt x="15631" y="10566"/>
                  </a:lnTo>
                  <a:lnTo>
                    <a:pt x="15480" y="10547"/>
                  </a:lnTo>
                  <a:lnTo>
                    <a:pt x="15328" y="10509"/>
                  </a:lnTo>
                  <a:lnTo>
                    <a:pt x="15196" y="10452"/>
                  </a:lnTo>
                  <a:lnTo>
                    <a:pt x="15064" y="10358"/>
                  </a:lnTo>
                  <a:lnTo>
                    <a:pt x="14950" y="10263"/>
                  </a:lnTo>
                  <a:lnTo>
                    <a:pt x="14856" y="10150"/>
                  </a:lnTo>
                  <a:lnTo>
                    <a:pt x="14761" y="9999"/>
                  </a:lnTo>
                  <a:lnTo>
                    <a:pt x="14761" y="9999"/>
                  </a:lnTo>
                  <a:lnTo>
                    <a:pt x="14610" y="9734"/>
                  </a:lnTo>
                  <a:lnTo>
                    <a:pt x="14459" y="9469"/>
                  </a:lnTo>
                  <a:lnTo>
                    <a:pt x="14383" y="9337"/>
                  </a:lnTo>
                  <a:lnTo>
                    <a:pt x="14327" y="9205"/>
                  </a:lnTo>
                  <a:lnTo>
                    <a:pt x="14289" y="9054"/>
                  </a:lnTo>
                  <a:lnTo>
                    <a:pt x="14270" y="8902"/>
                  </a:lnTo>
                  <a:lnTo>
                    <a:pt x="14270" y="8902"/>
                  </a:lnTo>
                  <a:lnTo>
                    <a:pt x="14270" y="8770"/>
                  </a:lnTo>
                  <a:lnTo>
                    <a:pt x="14270" y="8619"/>
                  </a:lnTo>
                  <a:lnTo>
                    <a:pt x="14308" y="8354"/>
                  </a:lnTo>
                  <a:lnTo>
                    <a:pt x="14308" y="8354"/>
                  </a:lnTo>
                  <a:lnTo>
                    <a:pt x="14365" y="7919"/>
                  </a:lnTo>
                  <a:lnTo>
                    <a:pt x="14383" y="7712"/>
                  </a:lnTo>
                  <a:lnTo>
                    <a:pt x="14421" y="7504"/>
                  </a:lnTo>
                  <a:lnTo>
                    <a:pt x="14421" y="7504"/>
                  </a:lnTo>
                  <a:lnTo>
                    <a:pt x="14459" y="7371"/>
                  </a:lnTo>
                  <a:lnTo>
                    <a:pt x="14535" y="7239"/>
                  </a:lnTo>
                  <a:lnTo>
                    <a:pt x="14610" y="7107"/>
                  </a:lnTo>
                  <a:lnTo>
                    <a:pt x="14705" y="6993"/>
                  </a:lnTo>
                  <a:lnTo>
                    <a:pt x="14913" y="6785"/>
                  </a:lnTo>
                  <a:lnTo>
                    <a:pt x="15121" y="6578"/>
                  </a:lnTo>
                  <a:lnTo>
                    <a:pt x="15121" y="6578"/>
                  </a:lnTo>
                  <a:lnTo>
                    <a:pt x="15404" y="6313"/>
                  </a:lnTo>
                  <a:lnTo>
                    <a:pt x="15574" y="6162"/>
                  </a:lnTo>
                  <a:lnTo>
                    <a:pt x="15631" y="6124"/>
                  </a:lnTo>
                  <a:lnTo>
                    <a:pt x="15688" y="6124"/>
                  </a:lnTo>
                  <a:lnTo>
                    <a:pt x="15688" y="6124"/>
                  </a:lnTo>
                  <a:lnTo>
                    <a:pt x="15820" y="6011"/>
                  </a:lnTo>
                  <a:lnTo>
                    <a:pt x="15820" y="6011"/>
                  </a:lnTo>
                  <a:lnTo>
                    <a:pt x="15839" y="5973"/>
                  </a:lnTo>
                  <a:lnTo>
                    <a:pt x="15839" y="5973"/>
                  </a:lnTo>
                  <a:lnTo>
                    <a:pt x="16085" y="5878"/>
                  </a:lnTo>
                  <a:lnTo>
                    <a:pt x="16330" y="5822"/>
                  </a:lnTo>
                  <a:lnTo>
                    <a:pt x="16576" y="5765"/>
                  </a:lnTo>
                  <a:lnTo>
                    <a:pt x="16822" y="5746"/>
                  </a:lnTo>
                  <a:lnTo>
                    <a:pt x="16822" y="5746"/>
                  </a:lnTo>
                  <a:lnTo>
                    <a:pt x="16954" y="5746"/>
                  </a:lnTo>
                  <a:lnTo>
                    <a:pt x="17086" y="5765"/>
                  </a:lnTo>
                  <a:lnTo>
                    <a:pt x="17219" y="5784"/>
                  </a:lnTo>
                  <a:lnTo>
                    <a:pt x="17351" y="5822"/>
                  </a:lnTo>
                  <a:lnTo>
                    <a:pt x="17464" y="5878"/>
                  </a:lnTo>
                  <a:lnTo>
                    <a:pt x="17559" y="5954"/>
                  </a:lnTo>
                  <a:lnTo>
                    <a:pt x="17672" y="6029"/>
                  </a:lnTo>
                  <a:lnTo>
                    <a:pt x="17748" y="6143"/>
                  </a:lnTo>
                  <a:lnTo>
                    <a:pt x="17748" y="6143"/>
                  </a:lnTo>
                  <a:close/>
                  <a:moveTo>
                    <a:pt x="3818" y="5916"/>
                  </a:moveTo>
                  <a:lnTo>
                    <a:pt x="3818" y="5916"/>
                  </a:lnTo>
                  <a:lnTo>
                    <a:pt x="3856" y="6275"/>
                  </a:lnTo>
                  <a:lnTo>
                    <a:pt x="3875" y="6426"/>
                  </a:lnTo>
                  <a:lnTo>
                    <a:pt x="3856" y="6559"/>
                  </a:lnTo>
                  <a:lnTo>
                    <a:pt x="3818" y="6691"/>
                  </a:lnTo>
                  <a:lnTo>
                    <a:pt x="3761" y="6823"/>
                  </a:lnTo>
                  <a:lnTo>
                    <a:pt x="3686" y="6974"/>
                  </a:lnTo>
                  <a:lnTo>
                    <a:pt x="3572" y="7145"/>
                  </a:lnTo>
                  <a:lnTo>
                    <a:pt x="3572" y="7145"/>
                  </a:lnTo>
                  <a:lnTo>
                    <a:pt x="3251" y="7504"/>
                  </a:lnTo>
                  <a:lnTo>
                    <a:pt x="2911" y="7863"/>
                  </a:lnTo>
                  <a:lnTo>
                    <a:pt x="2552" y="8184"/>
                  </a:lnTo>
                  <a:lnTo>
                    <a:pt x="2193" y="8505"/>
                  </a:lnTo>
                  <a:lnTo>
                    <a:pt x="2193" y="8505"/>
                  </a:lnTo>
                  <a:lnTo>
                    <a:pt x="2060" y="8619"/>
                  </a:lnTo>
                  <a:lnTo>
                    <a:pt x="2060" y="8619"/>
                  </a:lnTo>
                  <a:lnTo>
                    <a:pt x="1758" y="8865"/>
                  </a:lnTo>
                  <a:lnTo>
                    <a:pt x="1663" y="8921"/>
                  </a:lnTo>
                  <a:lnTo>
                    <a:pt x="1588" y="8959"/>
                  </a:lnTo>
                  <a:lnTo>
                    <a:pt x="1493" y="8978"/>
                  </a:lnTo>
                  <a:lnTo>
                    <a:pt x="1399" y="8978"/>
                  </a:lnTo>
                  <a:lnTo>
                    <a:pt x="1399" y="8978"/>
                  </a:lnTo>
                  <a:lnTo>
                    <a:pt x="1361" y="8959"/>
                  </a:lnTo>
                  <a:lnTo>
                    <a:pt x="1323" y="8921"/>
                  </a:lnTo>
                  <a:lnTo>
                    <a:pt x="1285" y="8846"/>
                  </a:lnTo>
                  <a:lnTo>
                    <a:pt x="1267" y="8770"/>
                  </a:lnTo>
                  <a:lnTo>
                    <a:pt x="1229" y="8562"/>
                  </a:lnTo>
                  <a:lnTo>
                    <a:pt x="1229" y="8316"/>
                  </a:lnTo>
                  <a:lnTo>
                    <a:pt x="1267" y="7825"/>
                  </a:lnTo>
                  <a:lnTo>
                    <a:pt x="1285" y="7485"/>
                  </a:lnTo>
                  <a:lnTo>
                    <a:pt x="1285" y="7485"/>
                  </a:lnTo>
                  <a:lnTo>
                    <a:pt x="1342" y="7012"/>
                  </a:lnTo>
                  <a:lnTo>
                    <a:pt x="1418" y="6540"/>
                  </a:lnTo>
                  <a:lnTo>
                    <a:pt x="1531" y="6067"/>
                  </a:lnTo>
                  <a:lnTo>
                    <a:pt x="1663" y="5614"/>
                  </a:lnTo>
                  <a:lnTo>
                    <a:pt x="1663" y="5614"/>
                  </a:lnTo>
                  <a:lnTo>
                    <a:pt x="1531" y="5689"/>
                  </a:lnTo>
                  <a:lnTo>
                    <a:pt x="1342" y="5822"/>
                  </a:lnTo>
                  <a:lnTo>
                    <a:pt x="1248" y="5859"/>
                  </a:lnTo>
                  <a:lnTo>
                    <a:pt x="1153" y="5897"/>
                  </a:lnTo>
                  <a:lnTo>
                    <a:pt x="1078" y="5897"/>
                  </a:lnTo>
                  <a:lnTo>
                    <a:pt x="1059" y="5878"/>
                  </a:lnTo>
                  <a:lnTo>
                    <a:pt x="1040" y="5859"/>
                  </a:lnTo>
                  <a:lnTo>
                    <a:pt x="1040" y="5859"/>
                  </a:lnTo>
                  <a:lnTo>
                    <a:pt x="1040" y="5822"/>
                  </a:lnTo>
                  <a:lnTo>
                    <a:pt x="1059" y="5803"/>
                  </a:lnTo>
                  <a:lnTo>
                    <a:pt x="1078" y="5803"/>
                  </a:lnTo>
                  <a:lnTo>
                    <a:pt x="1115" y="5822"/>
                  </a:lnTo>
                  <a:lnTo>
                    <a:pt x="1115" y="5822"/>
                  </a:lnTo>
                  <a:lnTo>
                    <a:pt x="1267" y="5765"/>
                  </a:lnTo>
                  <a:lnTo>
                    <a:pt x="1418" y="5689"/>
                  </a:lnTo>
                  <a:lnTo>
                    <a:pt x="1720" y="5500"/>
                  </a:lnTo>
                  <a:lnTo>
                    <a:pt x="1720" y="5500"/>
                  </a:lnTo>
                  <a:lnTo>
                    <a:pt x="1815" y="5236"/>
                  </a:lnTo>
                  <a:lnTo>
                    <a:pt x="1815" y="5236"/>
                  </a:lnTo>
                  <a:lnTo>
                    <a:pt x="1834" y="5217"/>
                  </a:lnTo>
                  <a:lnTo>
                    <a:pt x="1871" y="5217"/>
                  </a:lnTo>
                  <a:lnTo>
                    <a:pt x="1871" y="5217"/>
                  </a:lnTo>
                  <a:lnTo>
                    <a:pt x="1890" y="5236"/>
                  </a:lnTo>
                  <a:lnTo>
                    <a:pt x="1890" y="5273"/>
                  </a:lnTo>
                  <a:lnTo>
                    <a:pt x="1890" y="5273"/>
                  </a:lnTo>
                  <a:lnTo>
                    <a:pt x="1834" y="5425"/>
                  </a:lnTo>
                  <a:lnTo>
                    <a:pt x="1834" y="5425"/>
                  </a:lnTo>
                  <a:lnTo>
                    <a:pt x="2193" y="5179"/>
                  </a:lnTo>
                  <a:lnTo>
                    <a:pt x="2193" y="5179"/>
                  </a:lnTo>
                  <a:lnTo>
                    <a:pt x="2627" y="4876"/>
                  </a:lnTo>
                  <a:lnTo>
                    <a:pt x="2627" y="4876"/>
                  </a:lnTo>
                  <a:lnTo>
                    <a:pt x="2911" y="4687"/>
                  </a:lnTo>
                  <a:lnTo>
                    <a:pt x="3062" y="4612"/>
                  </a:lnTo>
                  <a:lnTo>
                    <a:pt x="3232" y="4555"/>
                  </a:lnTo>
                  <a:lnTo>
                    <a:pt x="3232" y="4555"/>
                  </a:lnTo>
                  <a:lnTo>
                    <a:pt x="3327" y="4555"/>
                  </a:lnTo>
                  <a:lnTo>
                    <a:pt x="3402" y="4593"/>
                  </a:lnTo>
                  <a:lnTo>
                    <a:pt x="3478" y="4650"/>
                  </a:lnTo>
                  <a:lnTo>
                    <a:pt x="3535" y="4706"/>
                  </a:lnTo>
                  <a:lnTo>
                    <a:pt x="3591" y="4782"/>
                  </a:lnTo>
                  <a:lnTo>
                    <a:pt x="3629" y="4876"/>
                  </a:lnTo>
                  <a:lnTo>
                    <a:pt x="3705" y="5084"/>
                  </a:lnTo>
                  <a:lnTo>
                    <a:pt x="3742" y="5311"/>
                  </a:lnTo>
                  <a:lnTo>
                    <a:pt x="3780" y="5538"/>
                  </a:lnTo>
                  <a:lnTo>
                    <a:pt x="3818" y="5916"/>
                  </a:lnTo>
                  <a:lnTo>
                    <a:pt x="3818" y="5916"/>
                  </a:lnTo>
                  <a:close/>
                  <a:moveTo>
                    <a:pt x="7674" y="5784"/>
                  </a:moveTo>
                  <a:lnTo>
                    <a:pt x="7674" y="5784"/>
                  </a:lnTo>
                  <a:lnTo>
                    <a:pt x="7693" y="5973"/>
                  </a:lnTo>
                  <a:lnTo>
                    <a:pt x="7712" y="6181"/>
                  </a:lnTo>
                  <a:lnTo>
                    <a:pt x="7693" y="6389"/>
                  </a:lnTo>
                  <a:lnTo>
                    <a:pt x="7655" y="6596"/>
                  </a:lnTo>
                  <a:lnTo>
                    <a:pt x="7617" y="6804"/>
                  </a:lnTo>
                  <a:lnTo>
                    <a:pt x="7541" y="7012"/>
                  </a:lnTo>
                  <a:lnTo>
                    <a:pt x="7409" y="7390"/>
                  </a:lnTo>
                  <a:lnTo>
                    <a:pt x="7409" y="7390"/>
                  </a:lnTo>
                  <a:lnTo>
                    <a:pt x="7296" y="7636"/>
                  </a:lnTo>
                  <a:lnTo>
                    <a:pt x="7220" y="7787"/>
                  </a:lnTo>
                  <a:lnTo>
                    <a:pt x="7126" y="7938"/>
                  </a:lnTo>
                  <a:lnTo>
                    <a:pt x="7031" y="8071"/>
                  </a:lnTo>
                  <a:lnTo>
                    <a:pt x="6918" y="8184"/>
                  </a:lnTo>
                  <a:lnTo>
                    <a:pt x="6861" y="8222"/>
                  </a:lnTo>
                  <a:lnTo>
                    <a:pt x="6804" y="8241"/>
                  </a:lnTo>
                  <a:lnTo>
                    <a:pt x="6767" y="8241"/>
                  </a:lnTo>
                  <a:lnTo>
                    <a:pt x="6710" y="8222"/>
                  </a:lnTo>
                  <a:lnTo>
                    <a:pt x="6710" y="8222"/>
                  </a:lnTo>
                  <a:lnTo>
                    <a:pt x="6615" y="8165"/>
                  </a:lnTo>
                  <a:lnTo>
                    <a:pt x="6521" y="8071"/>
                  </a:lnTo>
                  <a:lnTo>
                    <a:pt x="6389" y="7882"/>
                  </a:lnTo>
                  <a:lnTo>
                    <a:pt x="6389" y="7882"/>
                  </a:lnTo>
                  <a:lnTo>
                    <a:pt x="6029" y="7315"/>
                  </a:lnTo>
                  <a:lnTo>
                    <a:pt x="6029" y="7315"/>
                  </a:lnTo>
                  <a:lnTo>
                    <a:pt x="5840" y="7031"/>
                  </a:lnTo>
                  <a:lnTo>
                    <a:pt x="5689" y="6748"/>
                  </a:lnTo>
                  <a:lnTo>
                    <a:pt x="5557" y="6426"/>
                  </a:lnTo>
                  <a:lnTo>
                    <a:pt x="5462" y="6105"/>
                  </a:lnTo>
                  <a:lnTo>
                    <a:pt x="5406" y="5784"/>
                  </a:lnTo>
                  <a:lnTo>
                    <a:pt x="5387" y="5444"/>
                  </a:lnTo>
                  <a:lnTo>
                    <a:pt x="5387" y="5103"/>
                  </a:lnTo>
                  <a:lnTo>
                    <a:pt x="5444" y="4763"/>
                  </a:lnTo>
                  <a:lnTo>
                    <a:pt x="5444" y="4763"/>
                  </a:lnTo>
                  <a:lnTo>
                    <a:pt x="5425" y="4744"/>
                  </a:lnTo>
                  <a:lnTo>
                    <a:pt x="5425" y="4744"/>
                  </a:lnTo>
                  <a:lnTo>
                    <a:pt x="5425" y="4555"/>
                  </a:lnTo>
                  <a:lnTo>
                    <a:pt x="5425" y="4555"/>
                  </a:lnTo>
                  <a:lnTo>
                    <a:pt x="5462" y="4309"/>
                  </a:lnTo>
                  <a:lnTo>
                    <a:pt x="5538" y="4064"/>
                  </a:lnTo>
                  <a:lnTo>
                    <a:pt x="5538" y="4064"/>
                  </a:lnTo>
                  <a:lnTo>
                    <a:pt x="5670" y="3856"/>
                  </a:lnTo>
                  <a:lnTo>
                    <a:pt x="5746" y="3742"/>
                  </a:lnTo>
                  <a:lnTo>
                    <a:pt x="5822" y="3629"/>
                  </a:lnTo>
                  <a:lnTo>
                    <a:pt x="5935" y="3553"/>
                  </a:lnTo>
                  <a:lnTo>
                    <a:pt x="6029" y="3497"/>
                  </a:lnTo>
                  <a:lnTo>
                    <a:pt x="6143" y="3478"/>
                  </a:lnTo>
                  <a:lnTo>
                    <a:pt x="6218" y="3478"/>
                  </a:lnTo>
                  <a:lnTo>
                    <a:pt x="6275" y="3516"/>
                  </a:lnTo>
                  <a:lnTo>
                    <a:pt x="6275" y="3516"/>
                  </a:lnTo>
                  <a:lnTo>
                    <a:pt x="6351" y="3553"/>
                  </a:lnTo>
                  <a:lnTo>
                    <a:pt x="6407" y="3610"/>
                  </a:lnTo>
                  <a:lnTo>
                    <a:pt x="6521" y="3742"/>
                  </a:lnTo>
                  <a:lnTo>
                    <a:pt x="6521" y="3742"/>
                  </a:lnTo>
                  <a:lnTo>
                    <a:pt x="6729" y="4007"/>
                  </a:lnTo>
                  <a:lnTo>
                    <a:pt x="6918" y="4272"/>
                  </a:lnTo>
                  <a:lnTo>
                    <a:pt x="6918" y="4272"/>
                  </a:lnTo>
                  <a:lnTo>
                    <a:pt x="7145" y="4631"/>
                  </a:lnTo>
                  <a:lnTo>
                    <a:pt x="7371" y="4990"/>
                  </a:lnTo>
                  <a:lnTo>
                    <a:pt x="7466" y="5179"/>
                  </a:lnTo>
                  <a:lnTo>
                    <a:pt x="7541" y="5368"/>
                  </a:lnTo>
                  <a:lnTo>
                    <a:pt x="7617" y="5576"/>
                  </a:lnTo>
                  <a:lnTo>
                    <a:pt x="7674" y="5784"/>
                  </a:lnTo>
                  <a:lnTo>
                    <a:pt x="7674" y="5784"/>
                  </a:lnTo>
                  <a:close/>
                  <a:moveTo>
                    <a:pt x="13457" y="18031"/>
                  </a:moveTo>
                  <a:lnTo>
                    <a:pt x="13457" y="18031"/>
                  </a:lnTo>
                  <a:lnTo>
                    <a:pt x="13476" y="18239"/>
                  </a:lnTo>
                  <a:lnTo>
                    <a:pt x="13495" y="18466"/>
                  </a:lnTo>
                  <a:lnTo>
                    <a:pt x="13495" y="18882"/>
                  </a:lnTo>
                  <a:lnTo>
                    <a:pt x="13495" y="18882"/>
                  </a:lnTo>
                  <a:lnTo>
                    <a:pt x="13476" y="19165"/>
                  </a:lnTo>
                  <a:lnTo>
                    <a:pt x="13457" y="19354"/>
                  </a:lnTo>
                  <a:lnTo>
                    <a:pt x="13438" y="19562"/>
                  </a:lnTo>
                  <a:lnTo>
                    <a:pt x="13401" y="19732"/>
                  </a:lnTo>
                  <a:lnTo>
                    <a:pt x="13325" y="19884"/>
                  </a:lnTo>
                  <a:lnTo>
                    <a:pt x="13287" y="19940"/>
                  </a:lnTo>
                  <a:lnTo>
                    <a:pt x="13249" y="19978"/>
                  </a:lnTo>
                  <a:lnTo>
                    <a:pt x="13193" y="19978"/>
                  </a:lnTo>
                  <a:lnTo>
                    <a:pt x="13117" y="19978"/>
                  </a:lnTo>
                  <a:lnTo>
                    <a:pt x="13117" y="19978"/>
                  </a:lnTo>
                  <a:lnTo>
                    <a:pt x="13098" y="19940"/>
                  </a:lnTo>
                  <a:lnTo>
                    <a:pt x="13060" y="19902"/>
                  </a:lnTo>
                  <a:lnTo>
                    <a:pt x="13060" y="19902"/>
                  </a:lnTo>
                  <a:lnTo>
                    <a:pt x="12890" y="19581"/>
                  </a:lnTo>
                  <a:lnTo>
                    <a:pt x="12890" y="19581"/>
                  </a:lnTo>
                  <a:lnTo>
                    <a:pt x="12796" y="19449"/>
                  </a:lnTo>
                  <a:lnTo>
                    <a:pt x="12701" y="19316"/>
                  </a:lnTo>
                  <a:lnTo>
                    <a:pt x="12512" y="19071"/>
                  </a:lnTo>
                  <a:lnTo>
                    <a:pt x="12512" y="19071"/>
                  </a:lnTo>
                  <a:lnTo>
                    <a:pt x="12361" y="18806"/>
                  </a:lnTo>
                  <a:lnTo>
                    <a:pt x="12229" y="18542"/>
                  </a:lnTo>
                  <a:lnTo>
                    <a:pt x="12229" y="18542"/>
                  </a:lnTo>
                  <a:lnTo>
                    <a:pt x="12078" y="18258"/>
                  </a:lnTo>
                  <a:lnTo>
                    <a:pt x="11945" y="17975"/>
                  </a:lnTo>
                  <a:lnTo>
                    <a:pt x="11945" y="17975"/>
                  </a:lnTo>
                  <a:lnTo>
                    <a:pt x="11889" y="17842"/>
                  </a:lnTo>
                  <a:lnTo>
                    <a:pt x="11870" y="17710"/>
                  </a:lnTo>
                  <a:lnTo>
                    <a:pt x="11870" y="17578"/>
                  </a:lnTo>
                  <a:lnTo>
                    <a:pt x="11870" y="17426"/>
                  </a:lnTo>
                  <a:lnTo>
                    <a:pt x="11908" y="17294"/>
                  </a:lnTo>
                  <a:lnTo>
                    <a:pt x="11945" y="17143"/>
                  </a:lnTo>
                  <a:lnTo>
                    <a:pt x="12040" y="16878"/>
                  </a:lnTo>
                  <a:lnTo>
                    <a:pt x="12040" y="16878"/>
                  </a:lnTo>
                  <a:lnTo>
                    <a:pt x="12078" y="16803"/>
                  </a:lnTo>
                  <a:lnTo>
                    <a:pt x="12115" y="16727"/>
                  </a:lnTo>
                  <a:lnTo>
                    <a:pt x="12248" y="16614"/>
                  </a:lnTo>
                  <a:lnTo>
                    <a:pt x="12380" y="16500"/>
                  </a:lnTo>
                  <a:lnTo>
                    <a:pt x="12531" y="16406"/>
                  </a:lnTo>
                  <a:lnTo>
                    <a:pt x="12531" y="16406"/>
                  </a:lnTo>
                  <a:lnTo>
                    <a:pt x="12909" y="16179"/>
                  </a:lnTo>
                  <a:lnTo>
                    <a:pt x="12909" y="16179"/>
                  </a:lnTo>
                  <a:lnTo>
                    <a:pt x="12928" y="16179"/>
                  </a:lnTo>
                  <a:lnTo>
                    <a:pt x="12947" y="16179"/>
                  </a:lnTo>
                  <a:lnTo>
                    <a:pt x="12947" y="16179"/>
                  </a:lnTo>
                  <a:lnTo>
                    <a:pt x="12966" y="16198"/>
                  </a:lnTo>
                  <a:lnTo>
                    <a:pt x="12966" y="16198"/>
                  </a:lnTo>
                  <a:lnTo>
                    <a:pt x="12985" y="16217"/>
                  </a:lnTo>
                  <a:lnTo>
                    <a:pt x="13004" y="16255"/>
                  </a:lnTo>
                  <a:lnTo>
                    <a:pt x="13004" y="16255"/>
                  </a:lnTo>
                  <a:lnTo>
                    <a:pt x="13023" y="16274"/>
                  </a:lnTo>
                  <a:lnTo>
                    <a:pt x="13023" y="16274"/>
                  </a:lnTo>
                  <a:lnTo>
                    <a:pt x="13098" y="16500"/>
                  </a:lnTo>
                  <a:lnTo>
                    <a:pt x="13174" y="16746"/>
                  </a:lnTo>
                  <a:lnTo>
                    <a:pt x="13287" y="17219"/>
                  </a:lnTo>
                  <a:lnTo>
                    <a:pt x="13287" y="17219"/>
                  </a:lnTo>
                  <a:lnTo>
                    <a:pt x="13382" y="17634"/>
                  </a:lnTo>
                  <a:lnTo>
                    <a:pt x="13457" y="18031"/>
                  </a:lnTo>
                  <a:lnTo>
                    <a:pt x="13457" y="18031"/>
                  </a:lnTo>
                  <a:close/>
                  <a:moveTo>
                    <a:pt x="10150" y="31885"/>
                  </a:moveTo>
                  <a:lnTo>
                    <a:pt x="10150" y="31885"/>
                  </a:lnTo>
                  <a:lnTo>
                    <a:pt x="10225" y="32226"/>
                  </a:lnTo>
                  <a:lnTo>
                    <a:pt x="10282" y="32566"/>
                  </a:lnTo>
                  <a:lnTo>
                    <a:pt x="10282" y="32755"/>
                  </a:lnTo>
                  <a:lnTo>
                    <a:pt x="10282" y="32925"/>
                  </a:lnTo>
                  <a:lnTo>
                    <a:pt x="10263" y="33095"/>
                  </a:lnTo>
                  <a:lnTo>
                    <a:pt x="10244" y="33284"/>
                  </a:lnTo>
                  <a:lnTo>
                    <a:pt x="10244" y="33284"/>
                  </a:lnTo>
                  <a:lnTo>
                    <a:pt x="10206" y="33397"/>
                  </a:lnTo>
                  <a:lnTo>
                    <a:pt x="10169" y="33492"/>
                  </a:lnTo>
                  <a:lnTo>
                    <a:pt x="10112" y="33549"/>
                  </a:lnTo>
                  <a:lnTo>
                    <a:pt x="10055" y="33586"/>
                  </a:lnTo>
                  <a:lnTo>
                    <a:pt x="9980" y="33586"/>
                  </a:lnTo>
                  <a:lnTo>
                    <a:pt x="9885" y="33605"/>
                  </a:lnTo>
                  <a:lnTo>
                    <a:pt x="9677" y="33624"/>
                  </a:lnTo>
                  <a:lnTo>
                    <a:pt x="9677" y="33624"/>
                  </a:lnTo>
                  <a:lnTo>
                    <a:pt x="9148" y="33662"/>
                  </a:lnTo>
                  <a:lnTo>
                    <a:pt x="8619" y="33700"/>
                  </a:lnTo>
                  <a:lnTo>
                    <a:pt x="8619" y="33700"/>
                  </a:lnTo>
                  <a:lnTo>
                    <a:pt x="8487" y="33700"/>
                  </a:lnTo>
                  <a:lnTo>
                    <a:pt x="8373" y="33662"/>
                  </a:lnTo>
                  <a:lnTo>
                    <a:pt x="8260" y="33605"/>
                  </a:lnTo>
                  <a:lnTo>
                    <a:pt x="8203" y="33567"/>
                  </a:lnTo>
                  <a:lnTo>
                    <a:pt x="8165" y="33511"/>
                  </a:lnTo>
                  <a:lnTo>
                    <a:pt x="8165" y="33511"/>
                  </a:lnTo>
                  <a:lnTo>
                    <a:pt x="8052" y="33341"/>
                  </a:lnTo>
                  <a:lnTo>
                    <a:pt x="7976" y="33152"/>
                  </a:lnTo>
                  <a:lnTo>
                    <a:pt x="7806" y="32774"/>
                  </a:lnTo>
                  <a:lnTo>
                    <a:pt x="7806" y="32774"/>
                  </a:lnTo>
                  <a:lnTo>
                    <a:pt x="7560" y="32226"/>
                  </a:lnTo>
                  <a:lnTo>
                    <a:pt x="7466" y="31980"/>
                  </a:lnTo>
                  <a:lnTo>
                    <a:pt x="7409" y="31734"/>
                  </a:lnTo>
                  <a:lnTo>
                    <a:pt x="7390" y="31621"/>
                  </a:lnTo>
                  <a:lnTo>
                    <a:pt x="7390" y="31488"/>
                  </a:lnTo>
                  <a:lnTo>
                    <a:pt x="7409" y="31375"/>
                  </a:lnTo>
                  <a:lnTo>
                    <a:pt x="7447" y="31243"/>
                  </a:lnTo>
                  <a:lnTo>
                    <a:pt x="7504" y="31129"/>
                  </a:lnTo>
                  <a:lnTo>
                    <a:pt x="7579" y="30997"/>
                  </a:lnTo>
                  <a:lnTo>
                    <a:pt x="7655" y="30865"/>
                  </a:lnTo>
                  <a:lnTo>
                    <a:pt x="7787" y="30732"/>
                  </a:lnTo>
                  <a:lnTo>
                    <a:pt x="7787" y="30732"/>
                  </a:lnTo>
                  <a:lnTo>
                    <a:pt x="7920" y="30581"/>
                  </a:lnTo>
                  <a:lnTo>
                    <a:pt x="8090" y="30430"/>
                  </a:lnTo>
                  <a:lnTo>
                    <a:pt x="8430" y="30184"/>
                  </a:lnTo>
                  <a:lnTo>
                    <a:pt x="8789" y="29939"/>
                  </a:lnTo>
                  <a:lnTo>
                    <a:pt x="9129" y="29712"/>
                  </a:lnTo>
                  <a:lnTo>
                    <a:pt x="9129" y="29712"/>
                  </a:lnTo>
                  <a:lnTo>
                    <a:pt x="9413" y="29523"/>
                  </a:lnTo>
                  <a:lnTo>
                    <a:pt x="9696" y="29334"/>
                  </a:lnTo>
                  <a:lnTo>
                    <a:pt x="9696" y="29334"/>
                  </a:lnTo>
                  <a:lnTo>
                    <a:pt x="9791" y="29296"/>
                  </a:lnTo>
                  <a:lnTo>
                    <a:pt x="9828" y="29296"/>
                  </a:lnTo>
                  <a:lnTo>
                    <a:pt x="9828" y="29296"/>
                  </a:lnTo>
                  <a:lnTo>
                    <a:pt x="9847" y="29334"/>
                  </a:lnTo>
                  <a:lnTo>
                    <a:pt x="9847" y="29334"/>
                  </a:lnTo>
                  <a:lnTo>
                    <a:pt x="9866" y="29353"/>
                  </a:lnTo>
                  <a:lnTo>
                    <a:pt x="9866" y="29372"/>
                  </a:lnTo>
                  <a:lnTo>
                    <a:pt x="9866" y="29372"/>
                  </a:lnTo>
                  <a:lnTo>
                    <a:pt x="9885" y="29901"/>
                  </a:lnTo>
                  <a:lnTo>
                    <a:pt x="9885" y="29901"/>
                  </a:lnTo>
                  <a:lnTo>
                    <a:pt x="9904" y="30222"/>
                  </a:lnTo>
                  <a:lnTo>
                    <a:pt x="9942" y="30562"/>
                  </a:lnTo>
                  <a:lnTo>
                    <a:pt x="10055" y="31224"/>
                  </a:lnTo>
                  <a:lnTo>
                    <a:pt x="10055" y="31224"/>
                  </a:lnTo>
                  <a:lnTo>
                    <a:pt x="10150" y="31885"/>
                  </a:lnTo>
                  <a:lnTo>
                    <a:pt x="10150" y="31885"/>
                  </a:lnTo>
                  <a:close/>
                  <a:moveTo>
                    <a:pt x="18882" y="35136"/>
                  </a:moveTo>
                  <a:lnTo>
                    <a:pt x="18882" y="35136"/>
                  </a:lnTo>
                  <a:lnTo>
                    <a:pt x="18901" y="34928"/>
                  </a:lnTo>
                  <a:lnTo>
                    <a:pt x="18901" y="34739"/>
                  </a:lnTo>
                  <a:lnTo>
                    <a:pt x="18882" y="34550"/>
                  </a:lnTo>
                  <a:lnTo>
                    <a:pt x="18825" y="34361"/>
                  </a:lnTo>
                  <a:lnTo>
                    <a:pt x="18825" y="34361"/>
                  </a:lnTo>
                  <a:lnTo>
                    <a:pt x="18712" y="34172"/>
                  </a:lnTo>
                  <a:lnTo>
                    <a:pt x="18598" y="34002"/>
                  </a:lnTo>
                  <a:lnTo>
                    <a:pt x="18447" y="33832"/>
                  </a:lnTo>
                  <a:lnTo>
                    <a:pt x="18315" y="33681"/>
                  </a:lnTo>
                  <a:lnTo>
                    <a:pt x="18315" y="33681"/>
                  </a:lnTo>
                  <a:lnTo>
                    <a:pt x="18182" y="33322"/>
                  </a:lnTo>
                  <a:lnTo>
                    <a:pt x="18182" y="33322"/>
                  </a:lnTo>
                  <a:lnTo>
                    <a:pt x="18806" y="33265"/>
                  </a:lnTo>
                  <a:lnTo>
                    <a:pt x="19430" y="33189"/>
                  </a:lnTo>
                  <a:lnTo>
                    <a:pt x="19430" y="33189"/>
                  </a:lnTo>
                  <a:lnTo>
                    <a:pt x="19713" y="33189"/>
                  </a:lnTo>
                  <a:lnTo>
                    <a:pt x="19846" y="33208"/>
                  </a:lnTo>
                  <a:lnTo>
                    <a:pt x="19978" y="33246"/>
                  </a:lnTo>
                  <a:lnTo>
                    <a:pt x="19978" y="33246"/>
                  </a:lnTo>
                  <a:lnTo>
                    <a:pt x="20091" y="33322"/>
                  </a:lnTo>
                  <a:lnTo>
                    <a:pt x="20186" y="33416"/>
                  </a:lnTo>
                  <a:lnTo>
                    <a:pt x="20262" y="33511"/>
                  </a:lnTo>
                  <a:lnTo>
                    <a:pt x="20299" y="33567"/>
                  </a:lnTo>
                  <a:lnTo>
                    <a:pt x="20318" y="33624"/>
                  </a:lnTo>
                  <a:lnTo>
                    <a:pt x="20318" y="33624"/>
                  </a:lnTo>
                  <a:lnTo>
                    <a:pt x="20318" y="33738"/>
                  </a:lnTo>
                  <a:lnTo>
                    <a:pt x="20299" y="33851"/>
                  </a:lnTo>
                  <a:lnTo>
                    <a:pt x="20262" y="33964"/>
                  </a:lnTo>
                  <a:lnTo>
                    <a:pt x="20205" y="34078"/>
                  </a:lnTo>
                  <a:lnTo>
                    <a:pt x="20091" y="34286"/>
                  </a:lnTo>
                  <a:lnTo>
                    <a:pt x="19959" y="34475"/>
                  </a:lnTo>
                  <a:lnTo>
                    <a:pt x="19959" y="34475"/>
                  </a:lnTo>
                  <a:lnTo>
                    <a:pt x="19770" y="34739"/>
                  </a:lnTo>
                  <a:lnTo>
                    <a:pt x="19562" y="35004"/>
                  </a:lnTo>
                  <a:lnTo>
                    <a:pt x="19109" y="35476"/>
                  </a:lnTo>
                  <a:lnTo>
                    <a:pt x="19109" y="35476"/>
                  </a:lnTo>
                  <a:lnTo>
                    <a:pt x="19052" y="35552"/>
                  </a:lnTo>
                  <a:lnTo>
                    <a:pt x="19052" y="35552"/>
                  </a:lnTo>
                  <a:lnTo>
                    <a:pt x="18882" y="35136"/>
                  </a:lnTo>
                  <a:lnTo>
                    <a:pt x="18882" y="3513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1" name="Google Shape;871;p34"/>
            <p:cNvSpPr/>
            <p:nvPr/>
          </p:nvSpPr>
          <p:spPr>
            <a:xfrm>
              <a:off x="3055375" y="3920400"/>
              <a:ext cx="1283850" cy="1426550"/>
            </a:xfrm>
            <a:custGeom>
              <a:avLst/>
              <a:gdLst/>
              <a:ahLst/>
              <a:cxnLst/>
              <a:rect l="l" t="t" r="r" b="b"/>
              <a:pathLst>
                <a:path w="51354" h="57062" extrusionOk="0">
                  <a:moveTo>
                    <a:pt x="19695" y="50957"/>
                  </a:moveTo>
                  <a:lnTo>
                    <a:pt x="19695" y="50957"/>
                  </a:lnTo>
                  <a:lnTo>
                    <a:pt x="19714" y="51127"/>
                  </a:lnTo>
                  <a:lnTo>
                    <a:pt x="19733" y="51316"/>
                  </a:lnTo>
                  <a:lnTo>
                    <a:pt x="19733" y="51675"/>
                  </a:lnTo>
                  <a:lnTo>
                    <a:pt x="19733" y="51675"/>
                  </a:lnTo>
                  <a:lnTo>
                    <a:pt x="19695" y="51939"/>
                  </a:lnTo>
                  <a:lnTo>
                    <a:pt x="19657" y="52204"/>
                  </a:lnTo>
                  <a:lnTo>
                    <a:pt x="19601" y="52469"/>
                  </a:lnTo>
                  <a:lnTo>
                    <a:pt x="19563" y="52582"/>
                  </a:lnTo>
                  <a:lnTo>
                    <a:pt x="19506" y="52714"/>
                  </a:lnTo>
                  <a:lnTo>
                    <a:pt x="19506" y="52714"/>
                  </a:lnTo>
                  <a:lnTo>
                    <a:pt x="19431" y="52847"/>
                  </a:lnTo>
                  <a:lnTo>
                    <a:pt x="19374" y="52903"/>
                  </a:lnTo>
                  <a:lnTo>
                    <a:pt x="19336" y="52922"/>
                  </a:lnTo>
                  <a:lnTo>
                    <a:pt x="19298" y="52922"/>
                  </a:lnTo>
                  <a:lnTo>
                    <a:pt x="19298" y="52922"/>
                  </a:lnTo>
                  <a:lnTo>
                    <a:pt x="19223" y="52865"/>
                  </a:lnTo>
                  <a:lnTo>
                    <a:pt x="19147" y="52771"/>
                  </a:lnTo>
                  <a:lnTo>
                    <a:pt x="19090" y="52676"/>
                  </a:lnTo>
                  <a:lnTo>
                    <a:pt x="19034" y="52582"/>
                  </a:lnTo>
                  <a:lnTo>
                    <a:pt x="19034" y="52582"/>
                  </a:lnTo>
                  <a:lnTo>
                    <a:pt x="18807" y="52242"/>
                  </a:lnTo>
                  <a:lnTo>
                    <a:pt x="18580" y="51864"/>
                  </a:lnTo>
                  <a:lnTo>
                    <a:pt x="18580" y="51864"/>
                  </a:lnTo>
                  <a:lnTo>
                    <a:pt x="18523" y="51750"/>
                  </a:lnTo>
                  <a:lnTo>
                    <a:pt x="18505" y="51618"/>
                  </a:lnTo>
                  <a:lnTo>
                    <a:pt x="18523" y="51467"/>
                  </a:lnTo>
                  <a:lnTo>
                    <a:pt x="18580" y="51353"/>
                  </a:lnTo>
                  <a:lnTo>
                    <a:pt x="18580" y="51353"/>
                  </a:lnTo>
                  <a:lnTo>
                    <a:pt x="18901" y="50862"/>
                  </a:lnTo>
                  <a:lnTo>
                    <a:pt x="18901" y="50862"/>
                  </a:lnTo>
                  <a:lnTo>
                    <a:pt x="19128" y="50465"/>
                  </a:lnTo>
                  <a:lnTo>
                    <a:pt x="19374" y="50049"/>
                  </a:lnTo>
                  <a:lnTo>
                    <a:pt x="19374" y="50049"/>
                  </a:lnTo>
                  <a:lnTo>
                    <a:pt x="19393" y="50030"/>
                  </a:lnTo>
                  <a:lnTo>
                    <a:pt x="19412" y="50011"/>
                  </a:lnTo>
                  <a:lnTo>
                    <a:pt x="19412" y="50011"/>
                  </a:lnTo>
                  <a:lnTo>
                    <a:pt x="19468" y="49974"/>
                  </a:lnTo>
                  <a:lnTo>
                    <a:pt x="19487" y="49974"/>
                  </a:lnTo>
                  <a:lnTo>
                    <a:pt x="19506" y="49974"/>
                  </a:lnTo>
                  <a:lnTo>
                    <a:pt x="19506" y="49974"/>
                  </a:lnTo>
                  <a:lnTo>
                    <a:pt x="19525" y="50011"/>
                  </a:lnTo>
                  <a:lnTo>
                    <a:pt x="19506" y="50030"/>
                  </a:lnTo>
                  <a:lnTo>
                    <a:pt x="19506" y="50030"/>
                  </a:lnTo>
                  <a:lnTo>
                    <a:pt x="19450" y="50087"/>
                  </a:lnTo>
                  <a:lnTo>
                    <a:pt x="19450" y="50087"/>
                  </a:lnTo>
                  <a:lnTo>
                    <a:pt x="19487" y="50295"/>
                  </a:lnTo>
                  <a:lnTo>
                    <a:pt x="19544" y="50522"/>
                  </a:lnTo>
                  <a:lnTo>
                    <a:pt x="19695" y="50957"/>
                  </a:lnTo>
                  <a:lnTo>
                    <a:pt x="19695" y="50957"/>
                  </a:lnTo>
                  <a:close/>
                  <a:moveTo>
                    <a:pt x="12532" y="776"/>
                  </a:moveTo>
                  <a:lnTo>
                    <a:pt x="12532" y="776"/>
                  </a:lnTo>
                  <a:lnTo>
                    <a:pt x="12589" y="946"/>
                  </a:lnTo>
                  <a:lnTo>
                    <a:pt x="12626" y="1229"/>
                  </a:lnTo>
                  <a:lnTo>
                    <a:pt x="12683" y="1551"/>
                  </a:lnTo>
                  <a:lnTo>
                    <a:pt x="12702" y="1891"/>
                  </a:lnTo>
                  <a:lnTo>
                    <a:pt x="12702" y="2231"/>
                  </a:lnTo>
                  <a:lnTo>
                    <a:pt x="12683" y="2382"/>
                  </a:lnTo>
                  <a:lnTo>
                    <a:pt x="12645" y="2496"/>
                  </a:lnTo>
                  <a:lnTo>
                    <a:pt x="12608" y="2609"/>
                  </a:lnTo>
                  <a:lnTo>
                    <a:pt x="12551" y="2685"/>
                  </a:lnTo>
                  <a:lnTo>
                    <a:pt x="12475" y="2722"/>
                  </a:lnTo>
                  <a:lnTo>
                    <a:pt x="12362" y="2722"/>
                  </a:lnTo>
                  <a:lnTo>
                    <a:pt x="12362" y="2722"/>
                  </a:lnTo>
                  <a:lnTo>
                    <a:pt x="12135" y="2703"/>
                  </a:lnTo>
                  <a:lnTo>
                    <a:pt x="12003" y="2666"/>
                  </a:lnTo>
                  <a:lnTo>
                    <a:pt x="11870" y="2628"/>
                  </a:lnTo>
                  <a:lnTo>
                    <a:pt x="11757" y="2590"/>
                  </a:lnTo>
                  <a:lnTo>
                    <a:pt x="11663" y="2514"/>
                  </a:lnTo>
                  <a:lnTo>
                    <a:pt x="11587" y="2420"/>
                  </a:lnTo>
                  <a:lnTo>
                    <a:pt x="11568" y="2363"/>
                  </a:lnTo>
                  <a:lnTo>
                    <a:pt x="11549" y="2307"/>
                  </a:lnTo>
                  <a:lnTo>
                    <a:pt x="11549" y="2307"/>
                  </a:lnTo>
                  <a:lnTo>
                    <a:pt x="11530" y="2061"/>
                  </a:lnTo>
                  <a:lnTo>
                    <a:pt x="11530" y="1796"/>
                  </a:lnTo>
                  <a:lnTo>
                    <a:pt x="11568" y="1286"/>
                  </a:lnTo>
                  <a:lnTo>
                    <a:pt x="11568" y="1286"/>
                  </a:lnTo>
                  <a:lnTo>
                    <a:pt x="11549" y="1002"/>
                  </a:lnTo>
                  <a:lnTo>
                    <a:pt x="11568" y="719"/>
                  </a:lnTo>
                  <a:lnTo>
                    <a:pt x="11568" y="587"/>
                  </a:lnTo>
                  <a:lnTo>
                    <a:pt x="11606" y="454"/>
                  </a:lnTo>
                  <a:lnTo>
                    <a:pt x="11644" y="322"/>
                  </a:lnTo>
                  <a:lnTo>
                    <a:pt x="11700" y="190"/>
                  </a:lnTo>
                  <a:lnTo>
                    <a:pt x="11700" y="190"/>
                  </a:lnTo>
                  <a:lnTo>
                    <a:pt x="11757" y="133"/>
                  </a:lnTo>
                  <a:lnTo>
                    <a:pt x="11795" y="76"/>
                  </a:lnTo>
                  <a:lnTo>
                    <a:pt x="11870" y="39"/>
                  </a:lnTo>
                  <a:lnTo>
                    <a:pt x="11946" y="20"/>
                  </a:lnTo>
                  <a:lnTo>
                    <a:pt x="12022" y="1"/>
                  </a:lnTo>
                  <a:lnTo>
                    <a:pt x="12078" y="20"/>
                  </a:lnTo>
                  <a:lnTo>
                    <a:pt x="12154" y="39"/>
                  </a:lnTo>
                  <a:lnTo>
                    <a:pt x="12230" y="76"/>
                  </a:lnTo>
                  <a:lnTo>
                    <a:pt x="12230" y="76"/>
                  </a:lnTo>
                  <a:lnTo>
                    <a:pt x="12286" y="152"/>
                  </a:lnTo>
                  <a:lnTo>
                    <a:pt x="12324" y="228"/>
                  </a:lnTo>
                  <a:lnTo>
                    <a:pt x="12419" y="417"/>
                  </a:lnTo>
                  <a:lnTo>
                    <a:pt x="12532" y="776"/>
                  </a:lnTo>
                  <a:lnTo>
                    <a:pt x="12532" y="776"/>
                  </a:lnTo>
                  <a:close/>
                  <a:moveTo>
                    <a:pt x="2571" y="13836"/>
                  </a:moveTo>
                  <a:lnTo>
                    <a:pt x="2571" y="13836"/>
                  </a:lnTo>
                  <a:lnTo>
                    <a:pt x="2666" y="13930"/>
                  </a:lnTo>
                  <a:lnTo>
                    <a:pt x="2742" y="14025"/>
                  </a:lnTo>
                  <a:lnTo>
                    <a:pt x="2817" y="14138"/>
                  </a:lnTo>
                  <a:lnTo>
                    <a:pt x="2874" y="14252"/>
                  </a:lnTo>
                  <a:lnTo>
                    <a:pt x="2968" y="14479"/>
                  </a:lnTo>
                  <a:lnTo>
                    <a:pt x="3025" y="14705"/>
                  </a:lnTo>
                  <a:lnTo>
                    <a:pt x="3044" y="14970"/>
                  </a:lnTo>
                  <a:lnTo>
                    <a:pt x="3044" y="15216"/>
                  </a:lnTo>
                  <a:lnTo>
                    <a:pt x="3025" y="15480"/>
                  </a:lnTo>
                  <a:lnTo>
                    <a:pt x="2987" y="15726"/>
                  </a:lnTo>
                  <a:lnTo>
                    <a:pt x="2987" y="15726"/>
                  </a:lnTo>
                  <a:lnTo>
                    <a:pt x="2931" y="16028"/>
                  </a:lnTo>
                  <a:lnTo>
                    <a:pt x="2893" y="16161"/>
                  </a:lnTo>
                  <a:lnTo>
                    <a:pt x="2855" y="16293"/>
                  </a:lnTo>
                  <a:lnTo>
                    <a:pt x="2798" y="16406"/>
                  </a:lnTo>
                  <a:lnTo>
                    <a:pt x="2723" y="16539"/>
                  </a:lnTo>
                  <a:lnTo>
                    <a:pt x="2628" y="16652"/>
                  </a:lnTo>
                  <a:lnTo>
                    <a:pt x="2534" y="16784"/>
                  </a:lnTo>
                  <a:lnTo>
                    <a:pt x="2534" y="16784"/>
                  </a:lnTo>
                  <a:lnTo>
                    <a:pt x="2420" y="16917"/>
                  </a:lnTo>
                  <a:lnTo>
                    <a:pt x="2307" y="17030"/>
                  </a:lnTo>
                  <a:lnTo>
                    <a:pt x="2174" y="17125"/>
                  </a:lnTo>
                  <a:lnTo>
                    <a:pt x="2061" y="17219"/>
                  </a:lnTo>
                  <a:lnTo>
                    <a:pt x="1929" y="17295"/>
                  </a:lnTo>
                  <a:lnTo>
                    <a:pt x="1778" y="17351"/>
                  </a:lnTo>
                  <a:lnTo>
                    <a:pt x="1626" y="17408"/>
                  </a:lnTo>
                  <a:lnTo>
                    <a:pt x="1456" y="17465"/>
                  </a:lnTo>
                  <a:lnTo>
                    <a:pt x="1456" y="17465"/>
                  </a:lnTo>
                  <a:lnTo>
                    <a:pt x="1135" y="17578"/>
                  </a:lnTo>
                  <a:lnTo>
                    <a:pt x="814" y="17729"/>
                  </a:lnTo>
                  <a:lnTo>
                    <a:pt x="814" y="17729"/>
                  </a:lnTo>
                  <a:lnTo>
                    <a:pt x="644" y="17824"/>
                  </a:lnTo>
                  <a:lnTo>
                    <a:pt x="644" y="17824"/>
                  </a:lnTo>
                  <a:lnTo>
                    <a:pt x="303" y="18032"/>
                  </a:lnTo>
                  <a:lnTo>
                    <a:pt x="303" y="18032"/>
                  </a:lnTo>
                  <a:lnTo>
                    <a:pt x="284" y="18032"/>
                  </a:lnTo>
                  <a:lnTo>
                    <a:pt x="247" y="18013"/>
                  </a:lnTo>
                  <a:lnTo>
                    <a:pt x="247" y="18013"/>
                  </a:lnTo>
                  <a:lnTo>
                    <a:pt x="247" y="17994"/>
                  </a:lnTo>
                  <a:lnTo>
                    <a:pt x="266" y="17975"/>
                  </a:lnTo>
                  <a:lnTo>
                    <a:pt x="266" y="17975"/>
                  </a:lnTo>
                  <a:lnTo>
                    <a:pt x="644" y="17729"/>
                  </a:lnTo>
                  <a:lnTo>
                    <a:pt x="644" y="17729"/>
                  </a:lnTo>
                  <a:lnTo>
                    <a:pt x="814" y="17635"/>
                  </a:lnTo>
                  <a:lnTo>
                    <a:pt x="814" y="12551"/>
                  </a:lnTo>
                  <a:lnTo>
                    <a:pt x="814" y="12551"/>
                  </a:lnTo>
                  <a:lnTo>
                    <a:pt x="455" y="12248"/>
                  </a:lnTo>
                  <a:lnTo>
                    <a:pt x="284" y="12078"/>
                  </a:lnTo>
                  <a:lnTo>
                    <a:pt x="133" y="11908"/>
                  </a:lnTo>
                  <a:lnTo>
                    <a:pt x="133" y="11908"/>
                  </a:lnTo>
                  <a:lnTo>
                    <a:pt x="58" y="11814"/>
                  </a:lnTo>
                  <a:lnTo>
                    <a:pt x="20" y="11776"/>
                  </a:lnTo>
                  <a:lnTo>
                    <a:pt x="1" y="11719"/>
                  </a:lnTo>
                  <a:lnTo>
                    <a:pt x="1" y="11719"/>
                  </a:lnTo>
                  <a:lnTo>
                    <a:pt x="20" y="11700"/>
                  </a:lnTo>
                  <a:lnTo>
                    <a:pt x="58" y="11681"/>
                  </a:lnTo>
                  <a:lnTo>
                    <a:pt x="77" y="11700"/>
                  </a:lnTo>
                  <a:lnTo>
                    <a:pt x="77" y="11738"/>
                  </a:lnTo>
                  <a:lnTo>
                    <a:pt x="77" y="11738"/>
                  </a:lnTo>
                  <a:lnTo>
                    <a:pt x="247" y="11927"/>
                  </a:lnTo>
                  <a:lnTo>
                    <a:pt x="436" y="12116"/>
                  </a:lnTo>
                  <a:lnTo>
                    <a:pt x="625" y="12286"/>
                  </a:lnTo>
                  <a:lnTo>
                    <a:pt x="814" y="12456"/>
                  </a:lnTo>
                  <a:lnTo>
                    <a:pt x="814" y="12456"/>
                  </a:lnTo>
                  <a:lnTo>
                    <a:pt x="1211" y="12759"/>
                  </a:lnTo>
                  <a:lnTo>
                    <a:pt x="1607" y="13061"/>
                  </a:lnTo>
                  <a:lnTo>
                    <a:pt x="1607" y="13061"/>
                  </a:lnTo>
                  <a:lnTo>
                    <a:pt x="1853" y="13231"/>
                  </a:lnTo>
                  <a:lnTo>
                    <a:pt x="2099" y="13420"/>
                  </a:lnTo>
                  <a:lnTo>
                    <a:pt x="2345" y="13609"/>
                  </a:lnTo>
                  <a:lnTo>
                    <a:pt x="2571" y="13836"/>
                  </a:lnTo>
                  <a:lnTo>
                    <a:pt x="2571" y="13836"/>
                  </a:lnTo>
                  <a:close/>
                  <a:moveTo>
                    <a:pt x="51013" y="2099"/>
                  </a:moveTo>
                  <a:lnTo>
                    <a:pt x="51013" y="2099"/>
                  </a:lnTo>
                  <a:lnTo>
                    <a:pt x="51165" y="2477"/>
                  </a:lnTo>
                  <a:lnTo>
                    <a:pt x="51240" y="2666"/>
                  </a:lnTo>
                  <a:lnTo>
                    <a:pt x="51297" y="2836"/>
                  </a:lnTo>
                  <a:lnTo>
                    <a:pt x="51335" y="3025"/>
                  </a:lnTo>
                  <a:lnTo>
                    <a:pt x="51354" y="3214"/>
                  </a:lnTo>
                  <a:lnTo>
                    <a:pt x="51354" y="3422"/>
                  </a:lnTo>
                  <a:lnTo>
                    <a:pt x="51316" y="3630"/>
                  </a:lnTo>
                  <a:lnTo>
                    <a:pt x="51316" y="3630"/>
                  </a:lnTo>
                  <a:lnTo>
                    <a:pt x="51297" y="3724"/>
                  </a:lnTo>
                  <a:lnTo>
                    <a:pt x="51259" y="3838"/>
                  </a:lnTo>
                  <a:lnTo>
                    <a:pt x="51221" y="3875"/>
                  </a:lnTo>
                  <a:lnTo>
                    <a:pt x="51183" y="3913"/>
                  </a:lnTo>
                  <a:lnTo>
                    <a:pt x="51146" y="3932"/>
                  </a:lnTo>
                  <a:lnTo>
                    <a:pt x="51089" y="3932"/>
                  </a:lnTo>
                  <a:lnTo>
                    <a:pt x="51089" y="3932"/>
                  </a:lnTo>
                  <a:lnTo>
                    <a:pt x="50994" y="3913"/>
                  </a:lnTo>
                  <a:lnTo>
                    <a:pt x="50900" y="3856"/>
                  </a:lnTo>
                  <a:lnTo>
                    <a:pt x="50711" y="3686"/>
                  </a:lnTo>
                  <a:lnTo>
                    <a:pt x="50541" y="3516"/>
                  </a:lnTo>
                  <a:lnTo>
                    <a:pt x="50427" y="3346"/>
                  </a:lnTo>
                  <a:lnTo>
                    <a:pt x="50427" y="3346"/>
                  </a:lnTo>
                  <a:lnTo>
                    <a:pt x="50352" y="3214"/>
                  </a:lnTo>
                  <a:lnTo>
                    <a:pt x="50314" y="3100"/>
                  </a:lnTo>
                  <a:lnTo>
                    <a:pt x="50295" y="2949"/>
                  </a:lnTo>
                  <a:lnTo>
                    <a:pt x="50276" y="2817"/>
                  </a:lnTo>
                  <a:lnTo>
                    <a:pt x="50276" y="2817"/>
                  </a:lnTo>
                  <a:lnTo>
                    <a:pt x="50257" y="2533"/>
                  </a:lnTo>
                  <a:lnTo>
                    <a:pt x="50257" y="2401"/>
                  </a:lnTo>
                  <a:lnTo>
                    <a:pt x="50257" y="2250"/>
                  </a:lnTo>
                  <a:lnTo>
                    <a:pt x="50257" y="2250"/>
                  </a:lnTo>
                  <a:lnTo>
                    <a:pt x="50257" y="2231"/>
                  </a:lnTo>
                  <a:lnTo>
                    <a:pt x="50257" y="2231"/>
                  </a:lnTo>
                  <a:lnTo>
                    <a:pt x="50276" y="2099"/>
                  </a:lnTo>
                  <a:lnTo>
                    <a:pt x="50276" y="2099"/>
                  </a:lnTo>
                  <a:lnTo>
                    <a:pt x="50352" y="1815"/>
                  </a:lnTo>
                  <a:lnTo>
                    <a:pt x="50409" y="1702"/>
                  </a:lnTo>
                  <a:lnTo>
                    <a:pt x="50484" y="1569"/>
                  </a:lnTo>
                  <a:lnTo>
                    <a:pt x="50484" y="1569"/>
                  </a:lnTo>
                  <a:lnTo>
                    <a:pt x="50541" y="1532"/>
                  </a:lnTo>
                  <a:lnTo>
                    <a:pt x="50579" y="1513"/>
                  </a:lnTo>
                  <a:lnTo>
                    <a:pt x="50616" y="1513"/>
                  </a:lnTo>
                  <a:lnTo>
                    <a:pt x="50673" y="1513"/>
                  </a:lnTo>
                  <a:lnTo>
                    <a:pt x="50749" y="1569"/>
                  </a:lnTo>
                  <a:lnTo>
                    <a:pt x="50805" y="1664"/>
                  </a:lnTo>
                  <a:lnTo>
                    <a:pt x="50881" y="1796"/>
                  </a:lnTo>
                  <a:lnTo>
                    <a:pt x="50919" y="1910"/>
                  </a:lnTo>
                  <a:lnTo>
                    <a:pt x="51013" y="2099"/>
                  </a:lnTo>
                  <a:lnTo>
                    <a:pt x="51013" y="2099"/>
                  </a:lnTo>
                  <a:close/>
                  <a:moveTo>
                    <a:pt x="45079" y="16558"/>
                  </a:moveTo>
                  <a:lnTo>
                    <a:pt x="45079" y="16558"/>
                  </a:lnTo>
                  <a:lnTo>
                    <a:pt x="45154" y="16992"/>
                  </a:lnTo>
                  <a:lnTo>
                    <a:pt x="45173" y="17200"/>
                  </a:lnTo>
                  <a:lnTo>
                    <a:pt x="45154" y="17408"/>
                  </a:lnTo>
                  <a:lnTo>
                    <a:pt x="45154" y="17408"/>
                  </a:lnTo>
                  <a:lnTo>
                    <a:pt x="45097" y="17597"/>
                  </a:lnTo>
                  <a:lnTo>
                    <a:pt x="45022" y="17767"/>
                  </a:lnTo>
                  <a:lnTo>
                    <a:pt x="44927" y="17918"/>
                  </a:lnTo>
                  <a:lnTo>
                    <a:pt x="44814" y="18070"/>
                  </a:lnTo>
                  <a:lnTo>
                    <a:pt x="44568" y="18353"/>
                  </a:lnTo>
                  <a:lnTo>
                    <a:pt x="44304" y="18618"/>
                  </a:lnTo>
                  <a:lnTo>
                    <a:pt x="44304" y="18618"/>
                  </a:lnTo>
                  <a:lnTo>
                    <a:pt x="44228" y="18674"/>
                  </a:lnTo>
                  <a:lnTo>
                    <a:pt x="44152" y="18731"/>
                  </a:lnTo>
                  <a:lnTo>
                    <a:pt x="43963" y="18807"/>
                  </a:lnTo>
                  <a:lnTo>
                    <a:pt x="43793" y="18845"/>
                  </a:lnTo>
                  <a:lnTo>
                    <a:pt x="43585" y="18882"/>
                  </a:lnTo>
                  <a:lnTo>
                    <a:pt x="43585" y="18882"/>
                  </a:lnTo>
                  <a:lnTo>
                    <a:pt x="43018" y="18939"/>
                  </a:lnTo>
                  <a:lnTo>
                    <a:pt x="42716" y="18958"/>
                  </a:lnTo>
                  <a:lnTo>
                    <a:pt x="42433" y="18977"/>
                  </a:lnTo>
                  <a:lnTo>
                    <a:pt x="42433" y="18977"/>
                  </a:lnTo>
                  <a:lnTo>
                    <a:pt x="42149" y="18958"/>
                  </a:lnTo>
                  <a:lnTo>
                    <a:pt x="42017" y="18939"/>
                  </a:lnTo>
                  <a:lnTo>
                    <a:pt x="41884" y="18920"/>
                  </a:lnTo>
                  <a:lnTo>
                    <a:pt x="41771" y="18882"/>
                  </a:lnTo>
                  <a:lnTo>
                    <a:pt x="41639" y="18826"/>
                  </a:lnTo>
                  <a:lnTo>
                    <a:pt x="41544" y="18750"/>
                  </a:lnTo>
                  <a:lnTo>
                    <a:pt x="41450" y="18656"/>
                  </a:lnTo>
                  <a:lnTo>
                    <a:pt x="41450" y="18656"/>
                  </a:lnTo>
                  <a:lnTo>
                    <a:pt x="41355" y="18561"/>
                  </a:lnTo>
                  <a:lnTo>
                    <a:pt x="41298" y="18467"/>
                  </a:lnTo>
                  <a:lnTo>
                    <a:pt x="41166" y="18259"/>
                  </a:lnTo>
                  <a:lnTo>
                    <a:pt x="41072" y="18032"/>
                  </a:lnTo>
                  <a:lnTo>
                    <a:pt x="40958" y="17824"/>
                  </a:lnTo>
                  <a:lnTo>
                    <a:pt x="40958" y="17824"/>
                  </a:lnTo>
                  <a:lnTo>
                    <a:pt x="40845" y="17616"/>
                  </a:lnTo>
                  <a:lnTo>
                    <a:pt x="40731" y="17389"/>
                  </a:lnTo>
                  <a:lnTo>
                    <a:pt x="40637" y="17162"/>
                  </a:lnTo>
                  <a:lnTo>
                    <a:pt x="40580" y="16954"/>
                  </a:lnTo>
                  <a:lnTo>
                    <a:pt x="40561" y="16728"/>
                  </a:lnTo>
                  <a:lnTo>
                    <a:pt x="40561" y="16614"/>
                  </a:lnTo>
                  <a:lnTo>
                    <a:pt x="40580" y="16501"/>
                  </a:lnTo>
                  <a:lnTo>
                    <a:pt x="40618" y="16387"/>
                  </a:lnTo>
                  <a:lnTo>
                    <a:pt x="40675" y="16293"/>
                  </a:lnTo>
                  <a:lnTo>
                    <a:pt x="40731" y="16180"/>
                  </a:lnTo>
                  <a:lnTo>
                    <a:pt x="40826" y="16066"/>
                  </a:lnTo>
                  <a:lnTo>
                    <a:pt x="40826" y="16066"/>
                  </a:lnTo>
                  <a:lnTo>
                    <a:pt x="41034" y="15839"/>
                  </a:lnTo>
                  <a:lnTo>
                    <a:pt x="41261" y="15631"/>
                  </a:lnTo>
                  <a:lnTo>
                    <a:pt x="41506" y="15424"/>
                  </a:lnTo>
                  <a:lnTo>
                    <a:pt x="41752" y="15216"/>
                  </a:lnTo>
                  <a:lnTo>
                    <a:pt x="42281" y="14857"/>
                  </a:lnTo>
                  <a:lnTo>
                    <a:pt x="42792" y="14479"/>
                  </a:lnTo>
                  <a:lnTo>
                    <a:pt x="42792" y="14479"/>
                  </a:lnTo>
                  <a:lnTo>
                    <a:pt x="43094" y="14271"/>
                  </a:lnTo>
                  <a:lnTo>
                    <a:pt x="43378" y="14063"/>
                  </a:lnTo>
                  <a:lnTo>
                    <a:pt x="43378" y="14063"/>
                  </a:lnTo>
                  <a:lnTo>
                    <a:pt x="43396" y="14044"/>
                  </a:lnTo>
                  <a:lnTo>
                    <a:pt x="43396" y="14044"/>
                  </a:lnTo>
                  <a:lnTo>
                    <a:pt x="43415" y="14025"/>
                  </a:lnTo>
                  <a:lnTo>
                    <a:pt x="43434" y="14025"/>
                  </a:lnTo>
                  <a:lnTo>
                    <a:pt x="43472" y="14044"/>
                  </a:lnTo>
                  <a:lnTo>
                    <a:pt x="43491" y="14063"/>
                  </a:lnTo>
                  <a:lnTo>
                    <a:pt x="43491" y="14063"/>
                  </a:lnTo>
                  <a:lnTo>
                    <a:pt x="43529" y="14082"/>
                  </a:lnTo>
                  <a:lnTo>
                    <a:pt x="43548" y="14119"/>
                  </a:lnTo>
                  <a:lnTo>
                    <a:pt x="43567" y="14138"/>
                  </a:lnTo>
                  <a:lnTo>
                    <a:pt x="43567" y="14138"/>
                  </a:lnTo>
                  <a:lnTo>
                    <a:pt x="43680" y="14233"/>
                  </a:lnTo>
                  <a:lnTo>
                    <a:pt x="43680" y="14233"/>
                  </a:lnTo>
                  <a:lnTo>
                    <a:pt x="43945" y="14479"/>
                  </a:lnTo>
                  <a:lnTo>
                    <a:pt x="44171" y="14743"/>
                  </a:lnTo>
                  <a:lnTo>
                    <a:pt x="44171" y="14743"/>
                  </a:lnTo>
                  <a:lnTo>
                    <a:pt x="44323" y="14932"/>
                  </a:lnTo>
                  <a:lnTo>
                    <a:pt x="44474" y="15140"/>
                  </a:lnTo>
                  <a:lnTo>
                    <a:pt x="44625" y="15367"/>
                  </a:lnTo>
                  <a:lnTo>
                    <a:pt x="44738" y="15594"/>
                  </a:lnTo>
                  <a:lnTo>
                    <a:pt x="44852" y="15820"/>
                  </a:lnTo>
                  <a:lnTo>
                    <a:pt x="44946" y="16066"/>
                  </a:lnTo>
                  <a:lnTo>
                    <a:pt x="45022" y="16312"/>
                  </a:lnTo>
                  <a:lnTo>
                    <a:pt x="45079" y="16558"/>
                  </a:lnTo>
                  <a:lnTo>
                    <a:pt x="45079" y="16558"/>
                  </a:lnTo>
                  <a:close/>
                  <a:moveTo>
                    <a:pt x="33417" y="18674"/>
                  </a:moveTo>
                  <a:lnTo>
                    <a:pt x="33417" y="18674"/>
                  </a:lnTo>
                  <a:lnTo>
                    <a:pt x="33568" y="18656"/>
                  </a:lnTo>
                  <a:lnTo>
                    <a:pt x="33700" y="18674"/>
                  </a:lnTo>
                  <a:lnTo>
                    <a:pt x="33795" y="18712"/>
                  </a:lnTo>
                  <a:lnTo>
                    <a:pt x="33852" y="18788"/>
                  </a:lnTo>
                  <a:lnTo>
                    <a:pt x="33871" y="18882"/>
                  </a:lnTo>
                  <a:lnTo>
                    <a:pt x="33871" y="18996"/>
                  </a:lnTo>
                  <a:lnTo>
                    <a:pt x="33814" y="19128"/>
                  </a:lnTo>
                  <a:lnTo>
                    <a:pt x="33757" y="19260"/>
                  </a:lnTo>
                  <a:lnTo>
                    <a:pt x="33757" y="19260"/>
                  </a:lnTo>
                  <a:lnTo>
                    <a:pt x="33606" y="19468"/>
                  </a:lnTo>
                  <a:lnTo>
                    <a:pt x="33455" y="19676"/>
                  </a:lnTo>
                  <a:lnTo>
                    <a:pt x="33133" y="20073"/>
                  </a:lnTo>
                  <a:lnTo>
                    <a:pt x="33133" y="20073"/>
                  </a:lnTo>
                  <a:lnTo>
                    <a:pt x="32963" y="20262"/>
                  </a:lnTo>
                  <a:lnTo>
                    <a:pt x="32869" y="20357"/>
                  </a:lnTo>
                  <a:lnTo>
                    <a:pt x="32774" y="20451"/>
                  </a:lnTo>
                  <a:lnTo>
                    <a:pt x="32661" y="20508"/>
                  </a:lnTo>
                  <a:lnTo>
                    <a:pt x="32548" y="20564"/>
                  </a:lnTo>
                  <a:lnTo>
                    <a:pt x="32434" y="20602"/>
                  </a:lnTo>
                  <a:lnTo>
                    <a:pt x="32302" y="20602"/>
                  </a:lnTo>
                  <a:lnTo>
                    <a:pt x="32302" y="20602"/>
                  </a:lnTo>
                  <a:lnTo>
                    <a:pt x="32075" y="20583"/>
                  </a:lnTo>
                  <a:lnTo>
                    <a:pt x="31848" y="20564"/>
                  </a:lnTo>
                  <a:lnTo>
                    <a:pt x="31621" y="20508"/>
                  </a:lnTo>
                  <a:lnTo>
                    <a:pt x="31527" y="20470"/>
                  </a:lnTo>
                  <a:lnTo>
                    <a:pt x="31432" y="20413"/>
                  </a:lnTo>
                  <a:lnTo>
                    <a:pt x="31432" y="20413"/>
                  </a:lnTo>
                  <a:lnTo>
                    <a:pt x="31376" y="20357"/>
                  </a:lnTo>
                  <a:lnTo>
                    <a:pt x="31319" y="20300"/>
                  </a:lnTo>
                  <a:lnTo>
                    <a:pt x="31281" y="20243"/>
                  </a:lnTo>
                  <a:lnTo>
                    <a:pt x="31262" y="20168"/>
                  </a:lnTo>
                  <a:lnTo>
                    <a:pt x="31262" y="20092"/>
                  </a:lnTo>
                  <a:lnTo>
                    <a:pt x="31262" y="20016"/>
                  </a:lnTo>
                  <a:lnTo>
                    <a:pt x="31281" y="19960"/>
                  </a:lnTo>
                  <a:lnTo>
                    <a:pt x="31319" y="19884"/>
                  </a:lnTo>
                  <a:lnTo>
                    <a:pt x="31319" y="19884"/>
                  </a:lnTo>
                  <a:lnTo>
                    <a:pt x="31414" y="19733"/>
                  </a:lnTo>
                  <a:lnTo>
                    <a:pt x="31527" y="19619"/>
                  </a:lnTo>
                  <a:lnTo>
                    <a:pt x="31659" y="19525"/>
                  </a:lnTo>
                  <a:lnTo>
                    <a:pt x="31792" y="19430"/>
                  </a:lnTo>
                  <a:lnTo>
                    <a:pt x="31792" y="19430"/>
                  </a:lnTo>
                  <a:lnTo>
                    <a:pt x="32170" y="19185"/>
                  </a:lnTo>
                  <a:lnTo>
                    <a:pt x="32566" y="18958"/>
                  </a:lnTo>
                  <a:lnTo>
                    <a:pt x="32774" y="18863"/>
                  </a:lnTo>
                  <a:lnTo>
                    <a:pt x="32982" y="18788"/>
                  </a:lnTo>
                  <a:lnTo>
                    <a:pt x="33190" y="18731"/>
                  </a:lnTo>
                  <a:lnTo>
                    <a:pt x="33417" y="18674"/>
                  </a:lnTo>
                  <a:lnTo>
                    <a:pt x="33417" y="18674"/>
                  </a:lnTo>
                  <a:close/>
                  <a:moveTo>
                    <a:pt x="30884" y="35836"/>
                  </a:moveTo>
                  <a:lnTo>
                    <a:pt x="30884" y="35836"/>
                  </a:lnTo>
                  <a:lnTo>
                    <a:pt x="30922" y="35987"/>
                  </a:lnTo>
                  <a:lnTo>
                    <a:pt x="30941" y="36138"/>
                  </a:lnTo>
                  <a:lnTo>
                    <a:pt x="30941" y="36214"/>
                  </a:lnTo>
                  <a:lnTo>
                    <a:pt x="30922" y="36290"/>
                  </a:lnTo>
                  <a:lnTo>
                    <a:pt x="30884" y="36346"/>
                  </a:lnTo>
                  <a:lnTo>
                    <a:pt x="30847" y="36422"/>
                  </a:lnTo>
                  <a:lnTo>
                    <a:pt x="30847" y="36422"/>
                  </a:lnTo>
                  <a:lnTo>
                    <a:pt x="30752" y="36498"/>
                  </a:lnTo>
                  <a:lnTo>
                    <a:pt x="30620" y="36573"/>
                  </a:lnTo>
                  <a:lnTo>
                    <a:pt x="30506" y="36630"/>
                  </a:lnTo>
                  <a:lnTo>
                    <a:pt x="30374" y="36668"/>
                  </a:lnTo>
                  <a:lnTo>
                    <a:pt x="30091" y="36724"/>
                  </a:lnTo>
                  <a:lnTo>
                    <a:pt x="29826" y="36743"/>
                  </a:lnTo>
                  <a:lnTo>
                    <a:pt x="29826" y="36743"/>
                  </a:lnTo>
                  <a:lnTo>
                    <a:pt x="29694" y="36743"/>
                  </a:lnTo>
                  <a:lnTo>
                    <a:pt x="29580" y="36706"/>
                  </a:lnTo>
                  <a:lnTo>
                    <a:pt x="29467" y="36668"/>
                  </a:lnTo>
                  <a:lnTo>
                    <a:pt x="29372" y="36611"/>
                  </a:lnTo>
                  <a:lnTo>
                    <a:pt x="29278" y="36554"/>
                  </a:lnTo>
                  <a:lnTo>
                    <a:pt x="29183" y="36479"/>
                  </a:lnTo>
                  <a:lnTo>
                    <a:pt x="29013" y="36290"/>
                  </a:lnTo>
                  <a:lnTo>
                    <a:pt x="29013" y="36290"/>
                  </a:lnTo>
                  <a:lnTo>
                    <a:pt x="28805" y="36044"/>
                  </a:lnTo>
                  <a:lnTo>
                    <a:pt x="28692" y="35912"/>
                  </a:lnTo>
                  <a:lnTo>
                    <a:pt x="28597" y="35760"/>
                  </a:lnTo>
                  <a:lnTo>
                    <a:pt x="28597" y="35760"/>
                  </a:lnTo>
                  <a:lnTo>
                    <a:pt x="28541" y="35628"/>
                  </a:lnTo>
                  <a:lnTo>
                    <a:pt x="28484" y="35496"/>
                  </a:lnTo>
                  <a:lnTo>
                    <a:pt x="28446" y="35345"/>
                  </a:lnTo>
                  <a:lnTo>
                    <a:pt x="28408" y="35212"/>
                  </a:lnTo>
                  <a:lnTo>
                    <a:pt x="28408" y="34910"/>
                  </a:lnTo>
                  <a:lnTo>
                    <a:pt x="28427" y="34608"/>
                  </a:lnTo>
                  <a:lnTo>
                    <a:pt x="28427" y="34608"/>
                  </a:lnTo>
                  <a:lnTo>
                    <a:pt x="28446" y="34362"/>
                  </a:lnTo>
                  <a:lnTo>
                    <a:pt x="28484" y="34116"/>
                  </a:lnTo>
                  <a:lnTo>
                    <a:pt x="28560" y="33870"/>
                  </a:lnTo>
                  <a:lnTo>
                    <a:pt x="28654" y="33644"/>
                  </a:lnTo>
                  <a:lnTo>
                    <a:pt x="28654" y="33644"/>
                  </a:lnTo>
                  <a:lnTo>
                    <a:pt x="28862" y="33190"/>
                  </a:lnTo>
                  <a:lnTo>
                    <a:pt x="28975" y="32982"/>
                  </a:lnTo>
                  <a:lnTo>
                    <a:pt x="29108" y="32774"/>
                  </a:lnTo>
                  <a:lnTo>
                    <a:pt x="29108" y="32774"/>
                  </a:lnTo>
                  <a:lnTo>
                    <a:pt x="29089" y="32736"/>
                  </a:lnTo>
                  <a:lnTo>
                    <a:pt x="29108" y="32699"/>
                  </a:lnTo>
                  <a:lnTo>
                    <a:pt x="29164" y="32642"/>
                  </a:lnTo>
                  <a:lnTo>
                    <a:pt x="29164" y="32642"/>
                  </a:lnTo>
                  <a:lnTo>
                    <a:pt x="29240" y="32604"/>
                  </a:lnTo>
                  <a:lnTo>
                    <a:pt x="29316" y="32566"/>
                  </a:lnTo>
                  <a:lnTo>
                    <a:pt x="29391" y="32547"/>
                  </a:lnTo>
                  <a:lnTo>
                    <a:pt x="29467" y="32547"/>
                  </a:lnTo>
                  <a:lnTo>
                    <a:pt x="29467" y="32547"/>
                  </a:lnTo>
                  <a:lnTo>
                    <a:pt x="29561" y="32566"/>
                  </a:lnTo>
                  <a:lnTo>
                    <a:pt x="29618" y="32604"/>
                  </a:lnTo>
                  <a:lnTo>
                    <a:pt x="29750" y="32718"/>
                  </a:lnTo>
                  <a:lnTo>
                    <a:pt x="29845" y="32850"/>
                  </a:lnTo>
                  <a:lnTo>
                    <a:pt x="29939" y="32982"/>
                  </a:lnTo>
                  <a:lnTo>
                    <a:pt x="29939" y="32982"/>
                  </a:lnTo>
                  <a:lnTo>
                    <a:pt x="30015" y="33133"/>
                  </a:lnTo>
                  <a:lnTo>
                    <a:pt x="30091" y="33285"/>
                  </a:lnTo>
                  <a:lnTo>
                    <a:pt x="30223" y="33587"/>
                  </a:lnTo>
                  <a:lnTo>
                    <a:pt x="30298" y="33908"/>
                  </a:lnTo>
                  <a:lnTo>
                    <a:pt x="30393" y="34248"/>
                  </a:lnTo>
                  <a:lnTo>
                    <a:pt x="30393" y="34248"/>
                  </a:lnTo>
                  <a:lnTo>
                    <a:pt x="30487" y="34645"/>
                  </a:lnTo>
                  <a:lnTo>
                    <a:pt x="30601" y="35042"/>
                  </a:lnTo>
                  <a:lnTo>
                    <a:pt x="30884" y="35836"/>
                  </a:lnTo>
                  <a:lnTo>
                    <a:pt x="30884" y="35836"/>
                  </a:lnTo>
                  <a:close/>
                  <a:moveTo>
                    <a:pt x="12721" y="44398"/>
                  </a:moveTo>
                  <a:lnTo>
                    <a:pt x="12721" y="44398"/>
                  </a:lnTo>
                  <a:lnTo>
                    <a:pt x="12759" y="44398"/>
                  </a:lnTo>
                  <a:lnTo>
                    <a:pt x="12759" y="44436"/>
                  </a:lnTo>
                  <a:lnTo>
                    <a:pt x="12759" y="44436"/>
                  </a:lnTo>
                  <a:lnTo>
                    <a:pt x="12759" y="44663"/>
                  </a:lnTo>
                  <a:lnTo>
                    <a:pt x="12759" y="44908"/>
                  </a:lnTo>
                  <a:lnTo>
                    <a:pt x="12778" y="45381"/>
                  </a:lnTo>
                  <a:lnTo>
                    <a:pt x="12778" y="45381"/>
                  </a:lnTo>
                  <a:lnTo>
                    <a:pt x="12778" y="45551"/>
                  </a:lnTo>
                  <a:lnTo>
                    <a:pt x="12740" y="45721"/>
                  </a:lnTo>
                  <a:lnTo>
                    <a:pt x="12683" y="45872"/>
                  </a:lnTo>
                  <a:lnTo>
                    <a:pt x="12626" y="46042"/>
                  </a:lnTo>
                  <a:lnTo>
                    <a:pt x="12626" y="46042"/>
                  </a:lnTo>
                  <a:lnTo>
                    <a:pt x="12494" y="46326"/>
                  </a:lnTo>
                  <a:lnTo>
                    <a:pt x="12419" y="46477"/>
                  </a:lnTo>
                  <a:lnTo>
                    <a:pt x="12343" y="46609"/>
                  </a:lnTo>
                  <a:lnTo>
                    <a:pt x="12230" y="46742"/>
                  </a:lnTo>
                  <a:lnTo>
                    <a:pt x="12116" y="46836"/>
                  </a:lnTo>
                  <a:lnTo>
                    <a:pt x="12041" y="46874"/>
                  </a:lnTo>
                  <a:lnTo>
                    <a:pt x="11965" y="46893"/>
                  </a:lnTo>
                  <a:lnTo>
                    <a:pt x="11889" y="46912"/>
                  </a:lnTo>
                  <a:lnTo>
                    <a:pt x="11814" y="46912"/>
                  </a:lnTo>
                  <a:lnTo>
                    <a:pt x="11814" y="46912"/>
                  </a:lnTo>
                  <a:lnTo>
                    <a:pt x="11549" y="46893"/>
                  </a:lnTo>
                  <a:lnTo>
                    <a:pt x="11341" y="46836"/>
                  </a:lnTo>
                  <a:lnTo>
                    <a:pt x="11171" y="46761"/>
                  </a:lnTo>
                  <a:lnTo>
                    <a:pt x="11114" y="46704"/>
                  </a:lnTo>
                  <a:lnTo>
                    <a:pt x="11058" y="46647"/>
                  </a:lnTo>
                  <a:lnTo>
                    <a:pt x="11001" y="46590"/>
                  </a:lnTo>
                  <a:lnTo>
                    <a:pt x="10963" y="46515"/>
                  </a:lnTo>
                  <a:lnTo>
                    <a:pt x="10888" y="46345"/>
                  </a:lnTo>
                  <a:lnTo>
                    <a:pt x="10850" y="46137"/>
                  </a:lnTo>
                  <a:lnTo>
                    <a:pt x="10831" y="45872"/>
                  </a:lnTo>
                  <a:lnTo>
                    <a:pt x="10831" y="45872"/>
                  </a:lnTo>
                  <a:lnTo>
                    <a:pt x="10831" y="45475"/>
                  </a:lnTo>
                  <a:lnTo>
                    <a:pt x="10850" y="45267"/>
                  </a:lnTo>
                  <a:lnTo>
                    <a:pt x="10888" y="45078"/>
                  </a:lnTo>
                  <a:lnTo>
                    <a:pt x="10925" y="44871"/>
                  </a:lnTo>
                  <a:lnTo>
                    <a:pt x="11001" y="44700"/>
                  </a:lnTo>
                  <a:lnTo>
                    <a:pt x="11114" y="44530"/>
                  </a:lnTo>
                  <a:lnTo>
                    <a:pt x="11190" y="44474"/>
                  </a:lnTo>
                  <a:lnTo>
                    <a:pt x="11285" y="44398"/>
                  </a:lnTo>
                  <a:lnTo>
                    <a:pt x="11285" y="44398"/>
                  </a:lnTo>
                  <a:lnTo>
                    <a:pt x="11398" y="44341"/>
                  </a:lnTo>
                  <a:lnTo>
                    <a:pt x="11511" y="44322"/>
                  </a:lnTo>
                  <a:lnTo>
                    <a:pt x="11776" y="44285"/>
                  </a:lnTo>
                  <a:lnTo>
                    <a:pt x="12041" y="44266"/>
                  </a:lnTo>
                  <a:lnTo>
                    <a:pt x="12305" y="44266"/>
                  </a:lnTo>
                  <a:lnTo>
                    <a:pt x="12305" y="44266"/>
                  </a:lnTo>
                  <a:lnTo>
                    <a:pt x="12645" y="44247"/>
                  </a:lnTo>
                  <a:lnTo>
                    <a:pt x="12645" y="44247"/>
                  </a:lnTo>
                  <a:lnTo>
                    <a:pt x="12664" y="44190"/>
                  </a:lnTo>
                  <a:lnTo>
                    <a:pt x="12664" y="44190"/>
                  </a:lnTo>
                  <a:lnTo>
                    <a:pt x="12702" y="44190"/>
                  </a:lnTo>
                  <a:lnTo>
                    <a:pt x="12702" y="44190"/>
                  </a:lnTo>
                  <a:lnTo>
                    <a:pt x="12721" y="44190"/>
                  </a:lnTo>
                  <a:lnTo>
                    <a:pt x="12721" y="44209"/>
                  </a:lnTo>
                  <a:lnTo>
                    <a:pt x="12721" y="44247"/>
                  </a:lnTo>
                  <a:lnTo>
                    <a:pt x="12721" y="44247"/>
                  </a:lnTo>
                  <a:lnTo>
                    <a:pt x="12740" y="44247"/>
                  </a:lnTo>
                  <a:lnTo>
                    <a:pt x="12740" y="44247"/>
                  </a:lnTo>
                  <a:lnTo>
                    <a:pt x="12759" y="44247"/>
                  </a:lnTo>
                  <a:lnTo>
                    <a:pt x="12778" y="44285"/>
                  </a:lnTo>
                  <a:lnTo>
                    <a:pt x="12778" y="44285"/>
                  </a:lnTo>
                  <a:lnTo>
                    <a:pt x="12759" y="44304"/>
                  </a:lnTo>
                  <a:lnTo>
                    <a:pt x="12740" y="44322"/>
                  </a:lnTo>
                  <a:lnTo>
                    <a:pt x="12740" y="44322"/>
                  </a:lnTo>
                  <a:lnTo>
                    <a:pt x="12721" y="44322"/>
                  </a:lnTo>
                  <a:lnTo>
                    <a:pt x="12721" y="44322"/>
                  </a:lnTo>
                  <a:lnTo>
                    <a:pt x="12721" y="44398"/>
                  </a:lnTo>
                  <a:lnTo>
                    <a:pt x="12721" y="44398"/>
                  </a:lnTo>
                  <a:close/>
                  <a:moveTo>
                    <a:pt x="18656" y="56041"/>
                  </a:moveTo>
                  <a:lnTo>
                    <a:pt x="18656" y="56041"/>
                  </a:lnTo>
                  <a:lnTo>
                    <a:pt x="18694" y="56324"/>
                  </a:lnTo>
                  <a:lnTo>
                    <a:pt x="18712" y="56513"/>
                  </a:lnTo>
                  <a:lnTo>
                    <a:pt x="18712" y="56683"/>
                  </a:lnTo>
                  <a:lnTo>
                    <a:pt x="18694" y="56853"/>
                  </a:lnTo>
                  <a:lnTo>
                    <a:pt x="18675" y="56929"/>
                  </a:lnTo>
                  <a:lnTo>
                    <a:pt x="18637" y="56986"/>
                  </a:lnTo>
                  <a:lnTo>
                    <a:pt x="18599" y="57024"/>
                  </a:lnTo>
                  <a:lnTo>
                    <a:pt x="18542" y="57061"/>
                  </a:lnTo>
                  <a:lnTo>
                    <a:pt x="18467" y="57061"/>
                  </a:lnTo>
                  <a:lnTo>
                    <a:pt x="18391" y="57061"/>
                  </a:lnTo>
                  <a:lnTo>
                    <a:pt x="18391" y="57061"/>
                  </a:lnTo>
                  <a:lnTo>
                    <a:pt x="18070" y="56929"/>
                  </a:lnTo>
                  <a:lnTo>
                    <a:pt x="17748" y="56778"/>
                  </a:lnTo>
                  <a:lnTo>
                    <a:pt x="17748" y="56778"/>
                  </a:lnTo>
                  <a:lnTo>
                    <a:pt x="17616" y="56702"/>
                  </a:lnTo>
                  <a:lnTo>
                    <a:pt x="17484" y="56627"/>
                  </a:lnTo>
                  <a:lnTo>
                    <a:pt x="17352" y="56513"/>
                  </a:lnTo>
                  <a:lnTo>
                    <a:pt x="17257" y="56400"/>
                  </a:lnTo>
                  <a:lnTo>
                    <a:pt x="17257" y="56400"/>
                  </a:lnTo>
                  <a:lnTo>
                    <a:pt x="17200" y="56249"/>
                  </a:lnTo>
                  <a:lnTo>
                    <a:pt x="17163" y="56079"/>
                  </a:lnTo>
                  <a:lnTo>
                    <a:pt x="17144" y="55757"/>
                  </a:lnTo>
                  <a:lnTo>
                    <a:pt x="17144" y="55757"/>
                  </a:lnTo>
                  <a:lnTo>
                    <a:pt x="17144" y="55530"/>
                  </a:lnTo>
                  <a:lnTo>
                    <a:pt x="17181" y="55323"/>
                  </a:lnTo>
                  <a:lnTo>
                    <a:pt x="17238" y="55096"/>
                  </a:lnTo>
                  <a:lnTo>
                    <a:pt x="17314" y="54888"/>
                  </a:lnTo>
                  <a:lnTo>
                    <a:pt x="17503" y="54491"/>
                  </a:lnTo>
                  <a:lnTo>
                    <a:pt x="17692" y="54094"/>
                  </a:lnTo>
                  <a:lnTo>
                    <a:pt x="17692" y="54094"/>
                  </a:lnTo>
                  <a:lnTo>
                    <a:pt x="17654" y="53943"/>
                  </a:lnTo>
                  <a:lnTo>
                    <a:pt x="17654" y="53867"/>
                  </a:lnTo>
                  <a:lnTo>
                    <a:pt x="17654" y="53829"/>
                  </a:lnTo>
                  <a:lnTo>
                    <a:pt x="17673" y="53829"/>
                  </a:lnTo>
                  <a:lnTo>
                    <a:pt x="17673" y="53829"/>
                  </a:lnTo>
                  <a:lnTo>
                    <a:pt x="17711" y="53829"/>
                  </a:lnTo>
                  <a:lnTo>
                    <a:pt x="17711" y="53848"/>
                  </a:lnTo>
                  <a:lnTo>
                    <a:pt x="17711" y="53848"/>
                  </a:lnTo>
                  <a:lnTo>
                    <a:pt x="17748" y="53999"/>
                  </a:lnTo>
                  <a:lnTo>
                    <a:pt x="17748" y="53999"/>
                  </a:lnTo>
                  <a:lnTo>
                    <a:pt x="17767" y="53981"/>
                  </a:lnTo>
                  <a:lnTo>
                    <a:pt x="17805" y="53981"/>
                  </a:lnTo>
                  <a:lnTo>
                    <a:pt x="17805" y="53981"/>
                  </a:lnTo>
                  <a:lnTo>
                    <a:pt x="17824" y="54018"/>
                  </a:lnTo>
                  <a:lnTo>
                    <a:pt x="17805" y="54037"/>
                  </a:lnTo>
                  <a:lnTo>
                    <a:pt x="17786" y="54113"/>
                  </a:lnTo>
                  <a:lnTo>
                    <a:pt x="17786" y="54113"/>
                  </a:lnTo>
                  <a:lnTo>
                    <a:pt x="17862" y="54321"/>
                  </a:lnTo>
                  <a:lnTo>
                    <a:pt x="17975" y="54529"/>
                  </a:lnTo>
                  <a:lnTo>
                    <a:pt x="18089" y="54718"/>
                  </a:lnTo>
                  <a:lnTo>
                    <a:pt x="18202" y="54926"/>
                  </a:lnTo>
                  <a:lnTo>
                    <a:pt x="18202" y="54926"/>
                  </a:lnTo>
                  <a:lnTo>
                    <a:pt x="18353" y="55190"/>
                  </a:lnTo>
                  <a:lnTo>
                    <a:pt x="18486" y="55455"/>
                  </a:lnTo>
                  <a:lnTo>
                    <a:pt x="18599" y="55738"/>
                  </a:lnTo>
                  <a:lnTo>
                    <a:pt x="18637" y="55890"/>
                  </a:lnTo>
                  <a:lnTo>
                    <a:pt x="18656" y="56041"/>
                  </a:lnTo>
                  <a:lnTo>
                    <a:pt x="18656" y="5604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2" name="Google Shape;872;p34"/>
            <p:cNvSpPr/>
            <p:nvPr/>
          </p:nvSpPr>
          <p:spPr>
            <a:xfrm>
              <a:off x="3145175" y="4076800"/>
              <a:ext cx="807525" cy="808500"/>
            </a:xfrm>
            <a:custGeom>
              <a:avLst/>
              <a:gdLst/>
              <a:ahLst/>
              <a:cxnLst/>
              <a:rect l="l" t="t" r="r" b="b"/>
              <a:pathLst>
                <a:path w="32301" h="32340" extrusionOk="0">
                  <a:moveTo>
                    <a:pt x="29485" y="28767"/>
                  </a:moveTo>
                  <a:lnTo>
                    <a:pt x="29485" y="28767"/>
                  </a:lnTo>
                  <a:lnTo>
                    <a:pt x="29485" y="29013"/>
                  </a:lnTo>
                  <a:lnTo>
                    <a:pt x="29466" y="29259"/>
                  </a:lnTo>
                  <a:lnTo>
                    <a:pt x="29428" y="29769"/>
                  </a:lnTo>
                  <a:lnTo>
                    <a:pt x="29428" y="29769"/>
                  </a:lnTo>
                  <a:lnTo>
                    <a:pt x="29371" y="30147"/>
                  </a:lnTo>
                  <a:lnTo>
                    <a:pt x="29334" y="30336"/>
                  </a:lnTo>
                  <a:lnTo>
                    <a:pt x="29296" y="30506"/>
                  </a:lnTo>
                  <a:lnTo>
                    <a:pt x="29239" y="30657"/>
                  </a:lnTo>
                  <a:lnTo>
                    <a:pt x="29145" y="30828"/>
                  </a:lnTo>
                  <a:lnTo>
                    <a:pt x="29050" y="30979"/>
                  </a:lnTo>
                  <a:lnTo>
                    <a:pt x="28918" y="31149"/>
                  </a:lnTo>
                  <a:lnTo>
                    <a:pt x="28918" y="31149"/>
                  </a:lnTo>
                  <a:lnTo>
                    <a:pt x="28767" y="31300"/>
                  </a:lnTo>
                  <a:lnTo>
                    <a:pt x="28615" y="31432"/>
                  </a:lnTo>
                  <a:lnTo>
                    <a:pt x="28426" y="31527"/>
                  </a:lnTo>
                  <a:lnTo>
                    <a:pt x="28332" y="31565"/>
                  </a:lnTo>
                  <a:lnTo>
                    <a:pt x="28218" y="31584"/>
                  </a:lnTo>
                  <a:lnTo>
                    <a:pt x="28218" y="31584"/>
                  </a:lnTo>
                  <a:lnTo>
                    <a:pt x="27633" y="31640"/>
                  </a:lnTo>
                  <a:lnTo>
                    <a:pt x="27330" y="31659"/>
                  </a:lnTo>
                  <a:lnTo>
                    <a:pt x="27028" y="31659"/>
                  </a:lnTo>
                  <a:lnTo>
                    <a:pt x="27028" y="31659"/>
                  </a:lnTo>
                  <a:lnTo>
                    <a:pt x="26877" y="31640"/>
                  </a:lnTo>
                  <a:lnTo>
                    <a:pt x="26744" y="31621"/>
                  </a:lnTo>
                  <a:lnTo>
                    <a:pt x="26593" y="31584"/>
                  </a:lnTo>
                  <a:lnTo>
                    <a:pt x="26461" y="31527"/>
                  </a:lnTo>
                  <a:lnTo>
                    <a:pt x="26328" y="31432"/>
                  </a:lnTo>
                  <a:lnTo>
                    <a:pt x="26234" y="31338"/>
                  </a:lnTo>
                  <a:lnTo>
                    <a:pt x="26158" y="31206"/>
                  </a:lnTo>
                  <a:lnTo>
                    <a:pt x="26102" y="31073"/>
                  </a:lnTo>
                  <a:lnTo>
                    <a:pt x="26102" y="31073"/>
                  </a:lnTo>
                  <a:lnTo>
                    <a:pt x="26064" y="30884"/>
                  </a:lnTo>
                  <a:lnTo>
                    <a:pt x="26026" y="30714"/>
                  </a:lnTo>
                  <a:lnTo>
                    <a:pt x="26026" y="30544"/>
                  </a:lnTo>
                  <a:lnTo>
                    <a:pt x="26026" y="30374"/>
                  </a:lnTo>
                  <a:lnTo>
                    <a:pt x="26064" y="30204"/>
                  </a:lnTo>
                  <a:lnTo>
                    <a:pt x="26102" y="30053"/>
                  </a:lnTo>
                  <a:lnTo>
                    <a:pt x="26158" y="29882"/>
                  </a:lnTo>
                  <a:lnTo>
                    <a:pt x="26234" y="29712"/>
                  </a:lnTo>
                  <a:lnTo>
                    <a:pt x="26234" y="29712"/>
                  </a:lnTo>
                  <a:lnTo>
                    <a:pt x="26272" y="29637"/>
                  </a:lnTo>
                  <a:lnTo>
                    <a:pt x="26328" y="29561"/>
                  </a:lnTo>
                  <a:lnTo>
                    <a:pt x="26461" y="29429"/>
                  </a:lnTo>
                  <a:lnTo>
                    <a:pt x="26612" y="29315"/>
                  </a:lnTo>
                  <a:lnTo>
                    <a:pt x="26763" y="29221"/>
                  </a:lnTo>
                  <a:lnTo>
                    <a:pt x="26763" y="29221"/>
                  </a:lnTo>
                  <a:lnTo>
                    <a:pt x="27217" y="28975"/>
                  </a:lnTo>
                  <a:lnTo>
                    <a:pt x="27444" y="28843"/>
                  </a:lnTo>
                  <a:lnTo>
                    <a:pt x="27670" y="28748"/>
                  </a:lnTo>
                  <a:lnTo>
                    <a:pt x="27670" y="28748"/>
                  </a:lnTo>
                  <a:lnTo>
                    <a:pt x="27973" y="28616"/>
                  </a:lnTo>
                  <a:lnTo>
                    <a:pt x="28124" y="28578"/>
                  </a:lnTo>
                  <a:lnTo>
                    <a:pt x="28294" y="28541"/>
                  </a:lnTo>
                  <a:lnTo>
                    <a:pt x="28294" y="28541"/>
                  </a:lnTo>
                  <a:lnTo>
                    <a:pt x="28464" y="28408"/>
                  </a:lnTo>
                  <a:lnTo>
                    <a:pt x="28653" y="28314"/>
                  </a:lnTo>
                  <a:lnTo>
                    <a:pt x="28842" y="28257"/>
                  </a:lnTo>
                  <a:lnTo>
                    <a:pt x="28956" y="28238"/>
                  </a:lnTo>
                  <a:lnTo>
                    <a:pt x="29050" y="28219"/>
                  </a:lnTo>
                  <a:lnTo>
                    <a:pt x="29126" y="28238"/>
                  </a:lnTo>
                  <a:lnTo>
                    <a:pt x="29220" y="28257"/>
                  </a:lnTo>
                  <a:lnTo>
                    <a:pt x="29296" y="28295"/>
                  </a:lnTo>
                  <a:lnTo>
                    <a:pt x="29352" y="28352"/>
                  </a:lnTo>
                  <a:lnTo>
                    <a:pt x="29409" y="28427"/>
                  </a:lnTo>
                  <a:lnTo>
                    <a:pt x="29447" y="28522"/>
                  </a:lnTo>
                  <a:lnTo>
                    <a:pt x="29485" y="28635"/>
                  </a:lnTo>
                  <a:lnTo>
                    <a:pt x="29485" y="28767"/>
                  </a:lnTo>
                  <a:lnTo>
                    <a:pt x="29485" y="28767"/>
                  </a:lnTo>
                  <a:close/>
                  <a:moveTo>
                    <a:pt x="7919" y="3875"/>
                  </a:moveTo>
                  <a:lnTo>
                    <a:pt x="7919" y="3875"/>
                  </a:lnTo>
                  <a:lnTo>
                    <a:pt x="7919" y="4234"/>
                  </a:lnTo>
                  <a:lnTo>
                    <a:pt x="7900" y="4594"/>
                  </a:lnTo>
                  <a:lnTo>
                    <a:pt x="7863" y="4783"/>
                  </a:lnTo>
                  <a:lnTo>
                    <a:pt x="7825" y="4953"/>
                  </a:lnTo>
                  <a:lnTo>
                    <a:pt x="7768" y="5123"/>
                  </a:lnTo>
                  <a:lnTo>
                    <a:pt x="7693" y="5293"/>
                  </a:lnTo>
                  <a:lnTo>
                    <a:pt x="7693" y="5293"/>
                  </a:lnTo>
                  <a:lnTo>
                    <a:pt x="7636" y="5387"/>
                  </a:lnTo>
                  <a:lnTo>
                    <a:pt x="7541" y="5463"/>
                  </a:lnTo>
                  <a:lnTo>
                    <a:pt x="7371" y="5595"/>
                  </a:lnTo>
                  <a:lnTo>
                    <a:pt x="7371" y="5595"/>
                  </a:lnTo>
                  <a:lnTo>
                    <a:pt x="6880" y="5973"/>
                  </a:lnTo>
                  <a:lnTo>
                    <a:pt x="6880" y="5973"/>
                  </a:lnTo>
                  <a:lnTo>
                    <a:pt x="6672" y="6125"/>
                  </a:lnTo>
                  <a:lnTo>
                    <a:pt x="6407" y="6295"/>
                  </a:lnTo>
                  <a:lnTo>
                    <a:pt x="6124" y="6465"/>
                  </a:lnTo>
                  <a:lnTo>
                    <a:pt x="5821" y="6635"/>
                  </a:lnTo>
                  <a:lnTo>
                    <a:pt x="5519" y="6786"/>
                  </a:lnTo>
                  <a:lnTo>
                    <a:pt x="5198" y="6899"/>
                  </a:lnTo>
                  <a:lnTo>
                    <a:pt x="4914" y="6975"/>
                  </a:lnTo>
                  <a:lnTo>
                    <a:pt x="4782" y="6994"/>
                  </a:lnTo>
                  <a:lnTo>
                    <a:pt x="4668" y="7013"/>
                  </a:lnTo>
                  <a:lnTo>
                    <a:pt x="4668" y="7013"/>
                  </a:lnTo>
                  <a:lnTo>
                    <a:pt x="4498" y="6956"/>
                  </a:lnTo>
                  <a:lnTo>
                    <a:pt x="4366" y="6862"/>
                  </a:lnTo>
                  <a:lnTo>
                    <a:pt x="4234" y="6748"/>
                  </a:lnTo>
                  <a:lnTo>
                    <a:pt x="4120" y="6635"/>
                  </a:lnTo>
                  <a:lnTo>
                    <a:pt x="3912" y="6370"/>
                  </a:lnTo>
                  <a:lnTo>
                    <a:pt x="3799" y="6238"/>
                  </a:lnTo>
                  <a:lnTo>
                    <a:pt x="3686" y="6125"/>
                  </a:lnTo>
                  <a:lnTo>
                    <a:pt x="3686" y="6125"/>
                  </a:lnTo>
                  <a:lnTo>
                    <a:pt x="3440" y="5917"/>
                  </a:lnTo>
                  <a:lnTo>
                    <a:pt x="3175" y="5728"/>
                  </a:lnTo>
                  <a:lnTo>
                    <a:pt x="2646" y="5331"/>
                  </a:lnTo>
                  <a:lnTo>
                    <a:pt x="2646" y="5331"/>
                  </a:lnTo>
                  <a:lnTo>
                    <a:pt x="2098" y="4915"/>
                  </a:lnTo>
                  <a:lnTo>
                    <a:pt x="1531" y="4518"/>
                  </a:lnTo>
                  <a:lnTo>
                    <a:pt x="1531" y="4518"/>
                  </a:lnTo>
                  <a:lnTo>
                    <a:pt x="1512" y="4537"/>
                  </a:lnTo>
                  <a:lnTo>
                    <a:pt x="1512" y="4537"/>
                  </a:lnTo>
                  <a:lnTo>
                    <a:pt x="1474" y="4556"/>
                  </a:lnTo>
                  <a:lnTo>
                    <a:pt x="1455" y="4537"/>
                  </a:lnTo>
                  <a:lnTo>
                    <a:pt x="1455" y="4537"/>
                  </a:lnTo>
                  <a:lnTo>
                    <a:pt x="1436" y="4518"/>
                  </a:lnTo>
                  <a:lnTo>
                    <a:pt x="1436" y="4499"/>
                  </a:lnTo>
                  <a:lnTo>
                    <a:pt x="1474" y="4461"/>
                  </a:lnTo>
                  <a:lnTo>
                    <a:pt x="1474" y="4461"/>
                  </a:lnTo>
                  <a:lnTo>
                    <a:pt x="1455" y="4424"/>
                  </a:lnTo>
                  <a:lnTo>
                    <a:pt x="1455" y="4405"/>
                  </a:lnTo>
                  <a:lnTo>
                    <a:pt x="1474" y="4386"/>
                  </a:lnTo>
                  <a:lnTo>
                    <a:pt x="1512" y="4386"/>
                  </a:lnTo>
                  <a:lnTo>
                    <a:pt x="1512" y="4386"/>
                  </a:lnTo>
                  <a:lnTo>
                    <a:pt x="1531" y="4405"/>
                  </a:lnTo>
                  <a:lnTo>
                    <a:pt x="1531" y="4405"/>
                  </a:lnTo>
                  <a:lnTo>
                    <a:pt x="1909" y="4216"/>
                  </a:lnTo>
                  <a:lnTo>
                    <a:pt x="2268" y="4027"/>
                  </a:lnTo>
                  <a:lnTo>
                    <a:pt x="3043" y="3705"/>
                  </a:lnTo>
                  <a:lnTo>
                    <a:pt x="3043" y="3705"/>
                  </a:lnTo>
                  <a:lnTo>
                    <a:pt x="3516" y="3516"/>
                  </a:lnTo>
                  <a:lnTo>
                    <a:pt x="4007" y="3346"/>
                  </a:lnTo>
                  <a:lnTo>
                    <a:pt x="4007" y="3346"/>
                  </a:lnTo>
                  <a:lnTo>
                    <a:pt x="4196" y="3308"/>
                  </a:lnTo>
                  <a:lnTo>
                    <a:pt x="4385" y="3289"/>
                  </a:lnTo>
                  <a:lnTo>
                    <a:pt x="4555" y="3271"/>
                  </a:lnTo>
                  <a:lnTo>
                    <a:pt x="4744" y="3233"/>
                  </a:lnTo>
                  <a:lnTo>
                    <a:pt x="4744" y="3233"/>
                  </a:lnTo>
                  <a:lnTo>
                    <a:pt x="5443" y="3082"/>
                  </a:lnTo>
                  <a:lnTo>
                    <a:pt x="6143" y="2930"/>
                  </a:lnTo>
                  <a:lnTo>
                    <a:pt x="6143" y="2930"/>
                  </a:lnTo>
                  <a:lnTo>
                    <a:pt x="6445" y="2855"/>
                  </a:lnTo>
                  <a:lnTo>
                    <a:pt x="6748" y="2817"/>
                  </a:lnTo>
                  <a:lnTo>
                    <a:pt x="7050" y="2817"/>
                  </a:lnTo>
                  <a:lnTo>
                    <a:pt x="7201" y="2836"/>
                  </a:lnTo>
                  <a:lnTo>
                    <a:pt x="7352" y="2855"/>
                  </a:lnTo>
                  <a:lnTo>
                    <a:pt x="7352" y="2855"/>
                  </a:lnTo>
                  <a:lnTo>
                    <a:pt x="7447" y="2893"/>
                  </a:lnTo>
                  <a:lnTo>
                    <a:pt x="7541" y="2949"/>
                  </a:lnTo>
                  <a:lnTo>
                    <a:pt x="7617" y="3006"/>
                  </a:lnTo>
                  <a:lnTo>
                    <a:pt x="7693" y="3082"/>
                  </a:lnTo>
                  <a:lnTo>
                    <a:pt x="7693" y="3082"/>
                  </a:lnTo>
                  <a:lnTo>
                    <a:pt x="7787" y="3271"/>
                  </a:lnTo>
                  <a:lnTo>
                    <a:pt x="7844" y="3460"/>
                  </a:lnTo>
                  <a:lnTo>
                    <a:pt x="7882" y="3667"/>
                  </a:lnTo>
                  <a:lnTo>
                    <a:pt x="7919" y="3875"/>
                  </a:lnTo>
                  <a:lnTo>
                    <a:pt x="7919" y="3875"/>
                  </a:lnTo>
                  <a:close/>
                  <a:moveTo>
                    <a:pt x="3780" y="29712"/>
                  </a:moveTo>
                  <a:lnTo>
                    <a:pt x="3780" y="29712"/>
                  </a:lnTo>
                  <a:lnTo>
                    <a:pt x="3761" y="29750"/>
                  </a:lnTo>
                  <a:lnTo>
                    <a:pt x="3742" y="29750"/>
                  </a:lnTo>
                  <a:lnTo>
                    <a:pt x="3667" y="29769"/>
                  </a:lnTo>
                  <a:lnTo>
                    <a:pt x="3667" y="29769"/>
                  </a:lnTo>
                  <a:lnTo>
                    <a:pt x="3705" y="29826"/>
                  </a:lnTo>
                  <a:lnTo>
                    <a:pt x="3705" y="29845"/>
                  </a:lnTo>
                  <a:lnTo>
                    <a:pt x="3686" y="29864"/>
                  </a:lnTo>
                  <a:lnTo>
                    <a:pt x="3686" y="29864"/>
                  </a:lnTo>
                  <a:lnTo>
                    <a:pt x="3667" y="29882"/>
                  </a:lnTo>
                  <a:lnTo>
                    <a:pt x="3629" y="29845"/>
                  </a:lnTo>
                  <a:lnTo>
                    <a:pt x="3629" y="29845"/>
                  </a:lnTo>
                  <a:lnTo>
                    <a:pt x="3610" y="29807"/>
                  </a:lnTo>
                  <a:lnTo>
                    <a:pt x="3610" y="29807"/>
                  </a:lnTo>
                  <a:lnTo>
                    <a:pt x="3327" y="30109"/>
                  </a:lnTo>
                  <a:lnTo>
                    <a:pt x="3043" y="30412"/>
                  </a:lnTo>
                  <a:lnTo>
                    <a:pt x="2495" y="31017"/>
                  </a:lnTo>
                  <a:lnTo>
                    <a:pt x="2495" y="31017"/>
                  </a:lnTo>
                  <a:lnTo>
                    <a:pt x="2268" y="31281"/>
                  </a:lnTo>
                  <a:lnTo>
                    <a:pt x="2022" y="31527"/>
                  </a:lnTo>
                  <a:lnTo>
                    <a:pt x="1777" y="31754"/>
                  </a:lnTo>
                  <a:lnTo>
                    <a:pt x="1493" y="31962"/>
                  </a:lnTo>
                  <a:lnTo>
                    <a:pt x="1493" y="31962"/>
                  </a:lnTo>
                  <a:lnTo>
                    <a:pt x="1323" y="32094"/>
                  </a:lnTo>
                  <a:lnTo>
                    <a:pt x="1172" y="32226"/>
                  </a:lnTo>
                  <a:lnTo>
                    <a:pt x="1077" y="32283"/>
                  </a:lnTo>
                  <a:lnTo>
                    <a:pt x="1002" y="32321"/>
                  </a:lnTo>
                  <a:lnTo>
                    <a:pt x="888" y="32340"/>
                  </a:lnTo>
                  <a:lnTo>
                    <a:pt x="794" y="32340"/>
                  </a:lnTo>
                  <a:lnTo>
                    <a:pt x="794" y="32340"/>
                  </a:lnTo>
                  <a:lnTo>
                    <a:pt x="643" y="32302"/>
                  </a:lnTo>
                  <a:lnTo>
                    <a:pt x="529" y="32226"/>
                  </a:lnTo>
                  <a:lnTo>
                    <a:pt x="435" y="32151"/>
                  </a:lnTo>
                  <a:lnTo>
                    <a:pt x="359" y="32037"/>
                  </a:lnTo>
                  <a:lnTo>
                    <a:pt x="302" y="31924"/>
                  </a:lnTo>
                  <a:lnTo>
                    <a:pt x="246" y="31810"/>
                  </a:lnTo>
                  <a:lnTo>
                    <a:pt x="170" y="31546"/>
                  </a:lnTo>
                  <a:lnTo>
                    <a:pt x="170" y="31546"/>
                  </a:lnTo>
                  <a:lnTo>
                    <a:pt x="113" y="31413"/>
                  </a:lnTo>
                  <a:lnTo>
                    <a:pt x="38" y="31281"/>
                  </a:lnTo>
                  <a:lnTo>
                    <a:pt x="19" y="31206"/>
                  </a:lnTo>
                  <a:lnTo>
                    <a:pt x="0" y="31130"/>
                  </a:lnTo>
                  <a:lnTo>
                    <a:pt x="0" y="31073"/>
                  </a:lnTo>
                  <a:lnTo>
                    <a:pt x="38" y="30998"/>
                  </a:lnTo>
                  <a:lnTo>
                    <a:pt x="38" y="30998"/>
                  </a:lnTo>
                  <a:lnTo>
                    <a:pt x="76" y="30941"/>
                  </a:lnTo>
                  <a:lnTo>
                    <a:pt x="132" y="30903"/>
                  </a:lnTo>
                  <a:lnTo>
                    <a:pt x="265" y="30828"/>
                  </a:lnTo>
                  <a:lnTo>
                    <a:pt x="529" y="30695"/>
                  </a:lnTo>
                  <a:lnTo>
                    <a:pt x="529" y="30695"/>
                  </a:lnTo>
                  <a:lnTo>
                    <a:pt x="1153" y="30450"/>
                  </a:lnTo>
                  <a:lnTo>
                    <a:pt x="1796" y="30223"/>
                  </a:lnTo>
                  <a:lnTo>
                    <a:pt x="1796" y="30223"/>
                  </a:lnTo>
                  <a:lnTo>
                    <a:pt x="2268" y="30053"/>
                  </a:lnTo>
                  <a:lnTo>
                    <a:pt x="2722" y="29845"/>
                  </a:lnTo>
                  <a:lnTo>
                    <a:pt x="2722" y="29845"/>
                  </a:lnTo>
                  <a:lnTo>
                    <a:pt x="2930" y="29769"/>
                  </a:lnTo>
                  <a:lnTo>
                    <a:pt x="3156" y="29693"/>
                  </a:lnTo>
                  <a:lnTo>
                    <a:pt x="3270" y="29656"/>
                  </a:lnTo>
                  <a:lnTo>
                    <a:pt x="3383" y="29656"/>
                  </a:lnTo>
                  <a:lnTo>
                    <a:pt x="3497" y="29675"/>
                  </a:lnTo>
                  <a:lnTo>
                    <a:pt x="3610" y="29712"/>
                  </a:lnTo>
                  <a:lnTo>
                    <a:pt x="3610" y="29712"/>
                  </a:lnTo>
                  <a:lnTo>
                    <a:pt x="3705" y="29675"/>
                  </a:lnTo>
                  <a:lnTo>
                    <a:pt x="3742" y="29675"/>
                  </a:lnTo>
                  <a:lnTo>
                    <a:pt x="3761" y="29693"/>
                  </a:lnTo>
                  <a:lnTo>
                    <a:pt x="3780" y="29712"/>
                  </a:lnTo>
                  <a:lnTo>
                    <a:pt x="3780" y="29712"/>
                  </a:lnTo>
                  <a:close/>
                  <a:moveTo>
                    <a:pt x="12172" y="17030"/>
                  </a:moveTo>
                  <a:lnTo>
                    <a:pt x="12172" y="17030"/>
                  </a:lnTo>
                  <a:lnTo>
                    <a:pt x="12172" y="17200"/>
                  </a:lnTo>
                  <a:lnTo>
                    <a:pt x="12153" y="17276"/>
                  </a:lnTo>
                  <a:lnTo>
                    <a:pt x="12134" y="17370"/>
                  </a:lnTo>
                  <a:lnTo>
                    <a:pt x="12096" y="17446"/>
                  </a:lnTo>
                  <a:lnTo>
                    <a:pt x="12059" y="17503"/>
                  </a:lnTo>
                  <a:lnTo>
                    <a:pt x="11983" y="17522"/>
                  </a:lnTo>
                  <a:lnTo>
                    <a:pt x="11870" y="17522"/>
                  </a:lnTo>
                  <a:lnTo>
                    <a:pt x="11870" y="17522"/>
                  </a:lnTo>
                  <a:lnTo>
                    <a:pt x="11643" y="17484"/>
                  </a:lnTo>
                  <a:lnTo>
                    <a:pt x="11416" y="17427"/>
                  </a:lnTo>
                  <a:lnTo>
                    <a:pt x="10981" y="17314"/>
                  </a:lnTo>
                  <a:lnTo>
                    <a:pt x="10981" y="17314"/>
                  </a:lnTo>
                  <a:lnTo>
                    <a:pt x="10622" y="17200"/>
                  </a:lnTo>
                  <a:lnTo>
                    <a:pt x="10471" y="17125"/>
                  </a:lnTo>
                  <a:lnTo>
                    <a:pt x="10320" y="17030"/>
                  </a:lnTo>
                  <a:lnTo>
                    <a:pt x="10320" y="17030"/>
                  </a:lnTo>
                  <a:lnTo>
                    <a:pt x="10225" y="16936"/>
                  </a:lnTo>
                  <a:lnTo>
                    <a:pt x="10150" y="16822"/>
                  </a:lnTo>
                  <a:lnTo>
                    <a:pt x="10112" y="16690"/>
                  </a:lnTo>
                  <a:lnTo>
                    <a:pt x="10112" y="16633"/>
                  </a:lnTo>
                  <a:lnTo>
                    <a:pt x="10112" y="16558"/>
                  </a:lnTo>
                  <a:lnTo>
                    <a:pt x="10112" y="16558"/>
                  </a:lnTo>
                  <a:lnTo>
                    <a:pt x="10187" y="16406"/>
                  </a:lnTo>
                  <a:lnTo>
                    <a:pt x="10301" y="16236"/>
                  </a:lnTo>
                  <a:lnTo>
                    <a:pt x="10509" y="15953"/>
                  </a:lnTo>
                  <a:lnTo>
                    <a:pt x="10509" y="15953"/>
                  </a:lnTo>
                  <a:lnTo>
                    <a:pt x="10754" y="15632"/>
                  </a:lnTo>
                  <a:lnTo>
                    <a:pt x="10887" y="15480"/>
                  </a:lnTo>
                  <a:lnTo>
                    <a:pt x="11019" y="15329"/>
                  </a:lnTo>
                  <a:lnTo>
                    <a:pt x="11019" y="15329"/>
                  </a:lnTo>
                  <a:lnTo>
                    <a:pt x="11000" y="15310"/>
                  </a:lnTo>
                  <a:lnTo>
                    <a:pt x="11019" y="15272"/>
                  </a:lnTo>
                  <a:lnTo>
                    <a:pt x="11038" y="15272"/>
                  </a:lnTo>
                  <a:lnTo>
                    <a:pt x="11076" y="15272"/>
                  </a:lnTo>
                  <a:lnTo>
                    <a:pt x="11076" y="15272"/>
                  </a:lnTo>
                  <a:lnTo>
                    <a:pt x="11114" y="15253"/>
                  </a:lnTo>
                  <a:lnTo>
                    <a:pt x="11132" y="15253"/>
                  </a:lnTo>
                  <a:lnTo>
                    <a:pt x="11151" y="15272"/>
                  </a:lnTo>
                  <a:lnTo>
                    <a:pt x="11151" y="15310"/>
                  </a:lnTo>
                  <a:lnTo>
                    <a:pt x="11151" y="15310"/>
                  </a:lnTo>
                  <a:lnTo>
                    <a:pt x="11321" y="15443"/>
                  </a:lnTo>
                  <a:lnTo>
                    <a:pt x="11492" y="15594"/>
                  </a:lnTo>
                  <a:lnTo>
                    <a:pt x="11643" y="15783"/>
                  </a:lnTo>
                  <a:lnTo>
                    <a:pt x="11775" y="15953"/>
                  </a:lnTo>
                  <a:lnTo>
                    <a:pt x="11775" y="15953"/>
                  </a:lnTo>
                  <a:lnTo>
                    <a:pt x="11945" y="16199"/>
                  </a:lnTo>
                  <a:lnTo>
                    <a:pt x="12059" y="16463"/>
                  </a:lnTo>
                  <a:lnTo>
                    <a:pt x="12115" y="16595"/>
                  </a:lnTo>
                  <a:lnTo>
                    <a:pt x="12134" y="16728"/>
                  </a:lnTo>
                  <a:lnTo>
                    <a:pt x="12172" y="16879"/>
                  </a:lnTo>
                  <a:lnTo>
                    <a:pt x="12172" y="17030"/>
                  </a:lnTo>
                  <a:lnTo>
                    <a:pt x="12172" y="17030"/>
                  </a:lnTo>
                  <a:close/>
                  <a:moveTo>
                    <a:pt x="23115" y="76"/>
                  </a:moveTo>
                  <a:lnTo>
                    <a:pt x="23115" y="76"/>
                  </a:lnTo>
                  <a:lnTo>
                    <a:pt x="23134" y="152"/>
                  </a:lnTo>
                  <a:lnTo>
                    <a:pt x="23153" y="228"/>
                  </a:lnTo>
                  <a:lnTo>
                    <a:pt x="23153" y="379"/>
                  </a:lnTo>
                  <a:lnTo>
                    <a:pt x="23096" y="700"/>
                  </a:lnTo>
                  <a:lnTo>
                    <a:pt x="23096" y="700"/>
                  </a:lnTo>
                  <a:lnTo>
                    <a:pt x="23059" y="908"/>
                  </a:lnTo>
                  <a:lnTo>
                    <a:pt x="22983" y="1097"/>
                  </a:lnTo>
                  <a:lnTo>
                    <a:pt x="22945" y="1192"/>
                  </a:lnTo>
                  <a:lnTo>
                    <a:pt x="22889" y="1267"/>
                  </a:lnTo>
                  <a:lnTo>
                    <a:pt x="22813" y="1362"/>
                  </a:lnTo>
                  <a:lnTo>
                    <a:pt x="22737" y="1418"/>
                  </a:lnTo>
                  <a:lnTo>
                    <a:pt x="22737" y="1418"/>
                  </a:lnTo>
                  <a:lnTo>
                    <a:pt x="22586" y="1532"/>
                  </a:lnTo>
                  <a:lnTo>
                    <a:pt x="22511" y="1551"/>
                  </a:lnTo>
                  <a:lnTo>
                    <a:pt x="22416" y="1570"/>
                  </a:lnTo>
                  <a:lnTo>
                    <a:pt x="22416" y="1570"/>
                  </a:lnTo>
                  <a:lnTo>
                    <a:pt x="22321" y="1551"/>
                  </a:lnTo>
                  <a:lnTo>
                    <a:pt x="22246" y="1494"/>
                  </a:lnTo>
                  <a:lnTo>
                    <a:pt x="22170" y="1437"/>
                  </a:lnTo>
                  <a:lnTo>
                    <a:pt x="22095" y="1362"/>
                  </a:lnTo>
                  <a:lnTo>
                    <a:pt x="22095" y="1362"/>
                  </a:lnTo>
                  <a:lnTo>
                    <a:pt x="22019" y="1267"/>
                  </a:lnTo>
                  <a:lnTo>
                    <a:pt x="21981" y="1154"/>
                  </a:lnTo>
                  <a:lnTo>
                    <a:pt x="22000" y="1021"/>
                  </a:lnTo>
                  <a:lnTo>
                    <a:pt x="22019" y="965"/>
                  </a:lnTo>
                  <a:lnTo>
                    <a:pt x="22038" y="908"/>
                  </a:lnTo>
                  <a:lnTo>
                    <a:pt x="22038" y="908"/>
                  </a:lnTo>
                  <a:lnTo>
                    <a:pt x="22151" y="757"/>
                  </a:lnTo>
                  <a:lnTo>
                    <a:pt x="22284" y="625"/>
                  </a:lnTo>
                  <a:lnTo>
                    <a:pt x="22567" y="379"/>
                  </a:lnTo>
                  <a:lnTo>
                    <a:pt x="22567" y="379"/>
                  </a:lnTo>
                  <a:lnTo>
                    <a:pt x="22756" y="209"/>
                  </a:lnTo>
                  <a:lnTo>
                    <a:pt x="22870" y="114"/>
                  </a:lnTo>
                  <a:lnTo>
                    <a:pt x="22983" y="57"/>
                  </a:lnTo>
                  <a:lnTo>
                    <a:pt x="22983" y="57"/>
                  </a:lnTo>
                  <a:lnTo>
                    <a:pt x="22983" y="20"/>
                  </a:lnTo>
                  <a:lnTo>
                    <a:pt x="23002" y="1"/>
                  </a:lnTo>
                  <a:lnTo>
                    <a:pt x="23059" y="20"/>
                  </a:lnTo>
                  <a:lnTo>
                    <a:pt x="23059" y="20"/>
                  </a:lnTo>
                  <a:lnTo>
                    <a:pt x="23096" y="20"/>
                  </a:lnTo>
                  <a:lnTo>
                    <a:pt x="23115" y="20"/>
                  </a:lnTo>
                  <a:lnTo>
                    <a:pt x="23134" y="39"/>
                  </a:lnTo>
                  <a:lnTo>
                    <a:pt x="23115" y="76"/>
                  </a:lnTo>
                  <a:lnTo>
                    <a:pt x="23115" y="76"/>
                  </a:lnTo>
                  <a:close/>
                  <a:moveTo>
                    <a:pt x="24968" y="6408"/>
                  </a:moveTo>
                  <a:lnTo>
                    <a:pt x="24968" y="6408"/>
                  </a:lnTo>
                  <a:lnTo>
                    <a:pt x="24968" y="6673"/>
                  </a:lnTo>
                  <a:lnTo>
                    <a:pt x="24949" y="6956"/>
                  </a:lnTo>
                  <a:lnTo>
                    <a:pt x="24873" y="7202"/>
                  </a:lnTo>
                  <a:lnTo>
                    <a:pt x="24797" y="7466"/>
                  </a:lnTo>
                  <a:lnTo>
                    <a:pt x="24797" y="7466"/>
                  </a:lnTo>
                  <a:lnTo>
                    <a:pt x="24703" y="7674"/>
                  </a:lnTo>
                  <a:lnTo>
                    <a:pt x="24590" y="7882"/>
                  </a:lnTo>
                  <a:lnTo>
                    <a:pt x="24438" y="8052"/>
                  </a:lnTo>
                  <a:lnTo>
                    <a:pt x="24363" y="8128"/>
                  </a:lnTo>
                  <a:lnTo>
                    <a:pt x="24268" y="8204"/>
                  </a:lnTo>
                  <a:lnTo>
                    <a:pt x="24268" y="8204"/>
                  </a:lnTo>
                  <a:lnTo>
                    <a:pt x="24155" y="8260"/>
                  </a:lnTo>
                  <a:lnTo>
                    <a:pt x="24041" y="8317"/>
                  </a:lnTo>
                  <a:lnTo>
                    <a:pt x="23815" y="8393"/>
                  </a:lnTo>
                  <a:lnTo>
                    <a:pt x="23815" y="8393"/>
                  </a:lnTo>
                  <a:lnTo>
                    <a:pt x="23607" y="8468"/>
                  </a:lnTo>
                  <a:lnTo>
                    <a:pt x="23380" y="8525"/>
                  </a:lnTo>
                  <a:lnTo>
                    <a:pt x="23172" y="8544"/>
                  </a:lnTo>
                  <a:lnTo>
                    <a:pt x="22945" y="8563"/>
                  </a:lnTo>
                  <a:lnTo>
                    <a:pt x="22945" y="8563"/>
                  </a:lnTo>
                  <a:lnTo>
                    <a:pt x="22794" y="8544"/>
                  </a:lnTo>
                  <a:lnTo>
                    <a:pt x="22624" y="8525"/>
                  </a:lnTo>
                  <a:lnTo>
                    <a:pt x="22548" y="8487"/>
                  </a:lnTo>
                  <a:lnTo>
                    <a:pt x="22492" y="8430"/>
                  </a:lnTo>
                  <a:lnTo>
                    <a:pt x="22435" y="8374"/>
                  </a:lnTo>
                  <a:lnTo>
                    <a:pt x="22397" y="8317"/>
                  </a:lnTo>
                  <a:lnTo>
                    <a:pt x="22397" y="8317"/>
                  </a:lnTo>
                  <a:lnTo>
                    <a:pt x="22321" y="8128"/>
                  </a:lnTo>
                  <a:lnTo>
                    <a:pt x="22265" y="7939"/>
                  </a:lnTo>
                  <a:lnTo>
                    <a:pt x="22189" y="7561"/>
                  </a:lnTo>
                  <a:lnTo>
                    <a:pt x="22189" y="7561"/>
                  </a:lnTo>
                  <a:lnTo>
                    <a:pt x="22114" y="7277"/>
                  </a:lnTo>
                  <a:lnTo>
                    <a:pt x="22076" y="7107"/>
                  </a:lnTo>
                  <a:lnTo>
                    <a:pt x="22057" y="6956"/>
                  </a:lnTo>
                  <a:lnTo>
                    <a:pt x="22057" y="6805"/>
                  </a:lnTo>
                  <a:lnTo>
                    <a:pt x="22095" y="6654"/>
                  </a:lnTo>
                  <a:lnTo>
                    <a:pt x="22114" y="6597"/>
                  </a:lnTo>
                  <a:lnTo>
                    <a:pt x="22170" y="6521"/>
                  </a:lnTo>
                  <a:lnTo>
                    <a:pt x="22227" y="6465"/>
                  </a:lnTo>
                  <a:lnTo>
                    <a:pt x="22284" y="6427"/>
                  </a:lnTo>
                  <a:lnTo>
                    <a:pt x="22284" y="6427"/>
                  </a:lnTo>
                  <a:lnTo>
                    <a:pt x="22435" y="6351"/>
                  </a:lnTo>
                  <a:lnTo>
                    <a:pt x="22586" y="6276"/>
                  </a:lnTo>
                  <a:lnTo>
                    <a:pt x="22907" y="6162"/>
                  </a:lnTo>
                  <a:lnTo>
                    <a:pt x="23229" y="6068"/>
                  </a:lnTo>
                  <a:lnTo>
                    <a:pt x="23550" y="5954"/>
                  </a:lnTo>
                  <a:lnTo>
                    <a:pt x="23550" y="5954"/>
                  </a:lnTo>
                  <a:lnTo>
                    <a:pt x="23834" y="5860"/>
                  </a:lnTo>
                  <a:lnTo>
                    <a:pt x="24117" y="5728"/>
                  </a:lnTo>
                  <a:lnTo>
                    <a:pt x="24382" y="5614"/>
                  </a:lnTo>
                  <a:lnTo>
                    <a:pt x="24665" y="5501"/>
                  </a:lnTo>
                  <a:lnTo>
                    <a:pt x="24665" y="5501"/>
                  </a:lnTo>
                  <a:lnTo>
                    <a:pt x="24627" y="5501"/>
                  </a:lnTo>
                  <a:lnTo>
                    <a:pt x="24627" y="5501"/>
                  </a:lnTo>
                  <a:lnTo>
                    <a:pt x="24608" y="5482"/>
                  </a:lnTo>
                  <a:lnTo>
                    <a:pt x="24608" y="5444"/>
                  </a:lnTo>
                  <a:lnTo>
                    <a:pt x="24608" y="5425"/>
                  </a:lnTo>
                  <a:lnTo>
                    <a:pt x="24646" y="5425"/>
                  </a:lnTo>
                  <a:lnTo>
                    <a:pt x="24646" y="5425"/>
                  </a:lnTo>
                  <a:lnTo>
                    <a:pt x="24703" y="5425"/>
                  </a:lnTo>
                  <a:lnTo>
                    <a:pt x="24741" y="5463"/>
                  </a:lnTo>
                  <a:lnTo>
                    <a:pt x="24779" y="5501"/>
                  </a:lnTo>
                  <a:lnTo>
                    <a:pt x="24816" y="5539"/>
                  </a:lnTo>
                  <a:lnTo>
                    <a:pt x="24854" y="5652"/>
                  </a:lnTo>
                  <a:lnTo>
                    <a:pt x="24892" y="5765"/>
                  </a:lnTo>
                  <a:lnTo>
                    <a:pt x="24892" y="5765"/>
                  </a:lnTo>
                  <a:lnTo>
                    <a:pt x="24930" y="6087"/>
                  </a:lnTo>
                  <a:lnTo>
                    <a:pt x="24968" y="6408"/>
                  </a:lnTo>
                  <a:lnTo>
                    <a:pt x="24968" y="6408"/>
                  </a:lnTo>
                  <a:close/>
                  <a:moveTo>
                    <a:pt x="32282" y="15027"/>
                  </a:moveTo>
                  <a:lnTo>
                    <a:pt x="32282" y="15027"/>
                  </a:lnTo>
                  <a:lnTo>
                    <a:pt x="32301" y="15235"/>
                  </a:lnTo>
                  <a:lnTo>
                    <a:pt x="32301" y="15443"/>
                  </a:lnTo>
                  <a:lnTo>
                    <a:pt x="32282" y="15669"/>
                  </a:lnTo>
                  <a:lnTo>
                    <a:pt x="32244" y="15877"/>
                  </a:lnTo>
                  <a:lnTo>
                    <a:pt x="32244" y="15877"/>
                  </a:lnTo>
                  <a:lnTo>
                    <a:pt x="32150" y="16236"/>
                  </a:lnTo>
                  <a:lnTo>
                    <a:pt x="32055" y="16595"/>
                  </a:lnTo>
                  <a:lnTo>
                    <a:pt x="31961" y="16955"/>
                  </a:lnTo>
                  <a:lnTo>
                    <a:pt x="31904" y="17144"/>
                  </a:lnTo>
                  <a:lnTo>
                    <a:pt x="31847" y="17314"/>
                  </a:lnTo>
                  <a:lnTo>
                    <a:pt x="31847" y="17314"/>
                  </a:lnTo>
                  <a:lnTo>
                    <a:pt x="31753" y="17446"/>
                  </a:lnTo>
                  <a:lnTo>
                    <a:pt x="31658" y="17597"/>
                  </a:lnTo>
                  <a:lnTo>
                    <a:pt x="31450" y="17843"/>
                  </a:lnTo>
                  <a:lnTo>
                    <a:pt x="31450" y="17843"/>
                  </a:lnTo>
                  <a:lnTo>
                    <a:pt x="31280" y="18013"/>
                  </a:lnTo>
                  <a:lnTo>
                    <a:pt x="31110" y="18183"/>
                  </a:lnTo>
                  <a:lnTo>
                    <a:pt x="31016" y="18240"/>
                  </a:lnTo>
                  <a:lnTo>
                    <a:pt x="30902" y="18296"/>
                  </a:lnTo>
                  <a:lnTo>
                    <a:pt x="30789" y="18315"/>
                  </a:lnTo>
                  <a:lnTo>
                    <a:pt x="30676" y="18315"/>
                  </a:lnTo>
                  <a:lnTo>
                    <a:pt x="30676" y="18315"/>
                  </a:lnTo>
                  <a:lnTo>
                    <a:pt x="30487" y="18278"/>
                  </a:lnTo>
                  <a:lnTo>
                    <a:pt x="30316" y="18221"/>
                  </a:lnTo>
                  <a:lnTo>
                    <a:pt x="30127" y="18164"/>
                  </a:lnTo>
                  <a:lnTo>
                    <a:pt x="29957" y="18089"/>
                  </a:lnTo>
                  <a:lnTo>
                    <a:pt x="29787" y="17994"/>
                  </a:lnTo>
                  <a:lnTo>
                    <a:pt x="29617" y="17900"/>
                  </a:lnTo>
                  <a:lnTo>
                    <a:pt x="29485" y="17786"/>
                  </a:lnTo>
                  <a:lnTo>
                    <a:pt x="29334" y="17654"/>
                  </a:lnTo>
                  <a:lnTo>
                    <a:pt x="29334" y="17654"/>
                  </a:lnTo>
                  <a:lnTo>
                    <a:pt x="29258" y="17540"/>
                  </a:lnTo>
                  <a:lnTo>
                    <a:pt x="29182" y="17389"/>
                  </a:lnTo>
                  <a:lnTo>
                    <a:pt x="29145" y="17257"/>
                  </a:lnTo>
                  <a:lnTo>
                    <a:pt x="29126" y="17106"/>
                  </a:lnTo>
                  <a:lnTo>
                    <a:pt x="29107" y="16784"/>
                  </a:lnTo>
                  <a:lnTo>
                    <a:pt x="29088" y="16482"/>
                  </a:lnTo>
                  <a:lnTo>
                    <a:pt x="29088" y="16482"/>
                  </a:lnTo>
                  <a:lnTo>
                    <a:pt x="29088" y="15821"/>
                  </a:lnTo>
                  <a:lnTo>
                    <a:pt x="29069" y="15140"/>
                  </a:lnTo>
                  <a:lnTo>
                    <a:pt x="29069" y="15140"/>
                  </a:lnTo>
                  <a:lnTo>
                    <a:pt x="29088" y="14403"/>
                  </a:lnTo>
                  <a:lnTo>
                    <a:pt x="29088" y="14044"/>
                  </a:lnTo>
                  <a:lnTo>
                    <a:pt x="29126" y="13685"/>
                  </a:lnTo>
                  <a:lnTo>
                    <a:pt x="29126" y="13685"/>
                  </a:lnTo>
                  <a:lnTo>
                    <a:pt x="29088" y="13723"/>
                  </a:lnTo>
                  <a:lnTo>
                    <a:pt x="29069" y="13741"/>
                  </a:lnTo>
                  <a:lnTo>
                    <a:pt x="29031" y="13741"/>
                  </a:lnTo>
                  <a:lnTo>
                    <a:pt x="29031" y="13741"/>
                  </a:lnTo>
                  <a:lnTo>
                    <a:pt x="29031" y="13704"/>
                  </a:lnTo>
                  <a:lnTo>
                    <a:pt x="29031" y="13685"/>
                  </a:lnTo>
                  <a:lnTo>
                    <a:pt x="29031" y="13685"/>
                  </a:lnTo>
                  <a:lnTo>
                    <a:pt x="29088" y="13628"/>
                  </a:lnTo>
                  <a:lnTo>
                    <a:pt x="29145" y="13590"/>
                  </a:lnTo>
                  <a:lnTo>
                    <a:pt x="29145" y="13590"/>
                  </a:lnTo>
                  <a:lnTo>
                    <a:pt x="29163" y="13571"/>
                  </a:lnTo>
                  <a:lnTo>
                    <a:pt x="29182" y="13552"/>
                  </a:lnTo>
                  <a:lnTo>
                    <a:pt x="29201" y="13552"/>
                  </a:lnTo>
                  <a:lnTo>
                    <a:pt x="29220" y="13571"/>
                  </a:lnTo>
                  <a:lnTo>
                    <a:pt x="29220" y="13571"/>
                  </a:lnTo>
                  <a:lnTo>
                    <a:pt x="29352" y="13571"/>
                  </a:lnTo>
                  <a:lnTo>
                    <a:pt x="29485" y="13628"/>
                  </a:lnTo>
                  <a:lnTo>
                    <a:pt x="29598" y="13704"/>
                  </a:lnTo>
                  <a:lnTo>
                    <a:pt x="29712" y="13798"/>
                  </a:lnTo>
                  <a:lnTo>
                    <a:pt x="29919" y="14006"/>
                  </a:lnTo>
                  <a:lnTo>
                    <a:pt x="30014" y="14101"/>
                  </a:lnTo>
                  <a:lnTo>
                    <a:pt x="30127" y="14195"/>
                  </a:lnTo>
                  <a:lnTo>
                    <a:pt x="30127" y="14195"/>
                  </a:lnTo>
                  <a:lnTo>
                    <a:pt x="30354" y="14365"/>
                  </a:lnTo>
                  <a:lnTo>
                    <a:pt x="30543" y="14479"/>
                  </a:lnTo>
                  <a:lnTo>
                    <a:pt x="30713" y="14554"/>
                  </a:lnTo>
                  <a:lnTo>
                    <a:pt x="30865" y="14573"/>
                  </a:lnTo>
                  <a:lnTo>
                    <a:pt x="31035" y="14573"/>
                  </a:lnTo>
                  <a:lnTo>
                    <a:pt x="31205" y="14554"/>
                  </a:lnTo>
                  <a:lnTo>
                    <a:pt x="31413" y="14535"/>
                  </a:lnTo>
                  <a:lnTo>
                    <a:pt x="31677" y="14554"/>
                  </a:lnTo>
                  <a:lnTo>
                    <a:pt x="31677" y="14554"/>
                  </a:lnTo>
                  <a:lnTo>
                    <a:pt x="31791" y="14573"/>
                  </a:lnTo>
                  <a:lnTo>
                    <a:pt x="31885" y="14592"/>
                  </a:lnTo>
                  <a:lnTo>
                    <a:pt x="31999" y="14630"/>
                  </a:lnTo>
                  <a:lnTo>
                    <a:pt x="32074" y="14668"/>
                  </a:lnTo>
                  <a:lnTo>
                    <a:pt x="32150" y="14743"/>
                  </a:lnTo>
                  <a:lnTo>
                    <a:pt x="32225" y="14819"/>
                  </a:lnTo>
                  <a:lnTo>
                    <a:pt x="32263" y="14913"/>
                  </a:lnTo>
                  <a:lnTo>
                    <a:pt x="32282" y="15027"/>
                  </a:lnTo>
                  <a:lnTo>
                    <a:pt x="32282" y="1502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3" name="Google Shape;873;p34"/>
            <p:cNvSpPr/>
            <p:nvPr/>
          </p:nvSpPr>
          <p:spPr>
            <a:xfrm>
              <a:off x="3053975" y="3793775"/>
              <a:ext cx="1266825" cy="1613175"/>
            </a:xfrm>
            <a:custGeom>
              <a:avLst/>
              <a:gdLst/>
              <a:ahLst/>
              <a:cxnLst/>
              <a:rect l="l" t="t" r="r" b="b"/>
              <a:pathLst>
                <a:path w="50673" h="64527" extrusionOk="0">
                  <a:moveTo>
                    <a:pt x="35552" y="52619"/>
                  </a:moveTo>
                  <a:lnTo>
                    <a:pt x="35552" y="52619"/>
                  </a:lnTo>
                  <a:lnTo>
                    <a:pt x="35552" y="52733"/>
                  </a:lnTo>
                  <a:lnTo>
                    <a:pt x="35533" y="52846"/>
                  </a:lnTo>
                  <a:lnTo>
                    <a:pt x="35514" y="52960"/>
                  </a:lnTo>
                  <a:lnTo>
                    <a:pt x="35495" y="53073"/>
                  </a:lnTo>
                  <a:lnTo>
                    <a:pt x="35439" y="53186"/>
                  </a:lnTo>
                  <a:lnTo>
                    <a:pt x="35382" y="53281"/>
                  </a:lnTo>
                  <a:lnTo>
                    <a:pt x="35306" y="53357"/>
                  </a:lnTo>
                  <a:lnTo>
                    <a:pt x="35231" y="53451"/>
                  </a:lnTo>
                  <a:lnTo>
                    <a:pt x="35231" y="53451"/>
                  </a:lnTo>
                  <a:lnTo>
                    <a:pt x="35117" y="53527"/>
                  </a:lnTo>
                  <a:lnTo>
                    <a:pt x="34985" y="53564"/>
                  </a:lnTo>
                  <a:lnTo>
                    <a:pt x="34853" y="53583"/>
                  </a:lnTo>
                  <a:lnTo>
                    <a:pt x="34720" y="53564"/>
                  </a:lnTo>
                  <a:lnTo>
                    <a:pt x="34720" y="53564"/>
                  </a:lnTo>
                  <a:lnTo>
                    <a:pt x="34569" y="53546"/>
                  </a:lnTo>
                  <a:lnTo>
                    <a:pt x="34437" y="53508"/>
                  </a:lnTo>
                  <a:lnTo>
                    <a:pt x="34324" y="53432"/>
                  </a:lnTo>
                  <a:lnTo>
                    <a:pt x="34229" y="53338"/>
                  </a:lnTo>
                  <a:lnTo>
                    <a:pt x="34153" y="53224"/>
                  </a:lnTo>
                  <a:lnTo>
                    <a:pt x="34116" y="53092"/>
                  </a:lnTo>
                  <a:lnTo>
                    <a:pt x="34078" y="52960"/>
                  </a:lnTo>
                  <a:lnTo>
                    <a:pt x="34059" y="52808"/>
                  </a:lnTo>
                  <a:lnTo>
                    <a:pt x="34059" y="52808"/>
                  </a:lnTo>
                  <a:lnTo>
                    <a:pt x="34021" y="52790"/>
                  </a:lnTo>
                  <a:lnTo>
                    <a:pt x="34002" y="52752"/>
                  </a:lnTo>
                  <a:lnTo>
                    <a:pt x="33983" y="52638"/>
                  </a:lnTo>
                  <a:lnTo>
                    <a:pt x="33983" y="52449"/>
                  </a:lnTo>
                  <a:lnTo>
                    <a:pt x="33983" y="52449"/>
                  </a:lnTo>
                  <a:lnTo>
                    <a:pt x="34002" y="52241"/>
                  </a:lnTo>
                  <a:lnTo>
                    <a:pt x="34021" y="52033"/>
                  </a:lnTo>
                  <a:lnTo>
                    <a:pt x="34078" y="51844"/>
                  </a:lnTo>
                  <a:lnTo>
                    <a:pt x="34153" y="51655"/>
                  </a:lnTo>
                  <a:lnTo>
                    <a:pt x="34153" y="51655"/>
                  </a:lnTo>
                  <a:lnTo>
                    <a:pt x="34229" y="51580"/>
                  </a:lnTo>
                  <a:lnTo>
                    <a:pt x="34286" y="51504"/>
                  </a:lnTo>
                  <a:lnTo>
                    <a:pt x="34361" y="51466"/>
                  </a:lnTo>
                  <a:lnTo>
                    <a:pt x="34437" y="51410"/>
                  </a:lnTo>
                  <a:lnTo>
                    <a:pt x="34531" y="51391"/>
                  </a:lnTo>
                  <a:lnTo>
                    <a:pt x="34626" y="51372"/>
                  </a:lnTo>
                  <a:lnTo>
                    <a:pt x="34815" y="51391"/>
                  </a:lnTo>
                  <a:lnTo>
                    <a:pt x="34985" y="51429"/>
                  </a:lnTo>
                  <a:lnTo>
                    <a:pt x="35155" y="51523"/>
                  </a:lnTo>
                  <a:lnTo>
                    <a:pt x="35306" y="51637"/>
                  </a:lnTo>
                  <a:lnTo>
                    <a:pt x="35363" y="51712"/>
                  </a:lnTo>
                  <a:lnTo>
                    <a:pt x="35420" y="51788"/>
                  </a:lnTo>
                  <a:lnTo>
                    <a:pt x="35420" y="51788"/>
                  </a:lnTo>
                  <a:lnTo>
                    <a:pt x="35458" y="51882"/>
                  </a:lnTo>
                  <a:lnTo>
                    <a:pt x="35495" y="51977"/>
                  </a:lnTo>
                  <a:lnTo>
                    <a:pt x="35533" y="52204"/>
                  </a:lnTo>
                  <a:lnTo>
                    <a:pt x="35552" y="52619"/>
                  </a:lnTo>
                  <a:lnTo>
                    <a:pt x="35552" y="52619"/>
                  </a:lnTo>
                  <a:close/>
                  <a:moveTo>
                    <a:pt x="50446" y="16841"/>
                  </a:moveTo>
                  <a:lnTo>
                    <a:pt x="50446" y="16841"/>
                  </a:lnTo>
                  <a:lnTo>
                    <a:pt x="50540" y="16916"/>
                  </a:lnTo>
                  <a:lnTo>
                    <a:pt x="50597" y="17011"/>
                  </a:lnTo>
                  <a:lnTo>
                    <a:pt x="50654" y="17124"/>
                  </a:lnTo>
                  <a:lnTo>
                    <a:pt x="50672" y="17238"/>
                  </a:lnTo>
                  <a:lnTo>
                    <a:pt x="50672" y="17370"/>
                  </a:lnTo>
                  <a:lnTo>
                    <a:pt x="50654" y="17483"/>
                  </a:lnTo>
                  <a:lnTo>
                    <a:pt x="50616" y="17616"/>
                  </a:lnTo>
                  <a:lnTo>
                    <a:pt x="50559" y="17748"/>
                  </a:lnTo>
                  <a:lnTo>
                    <a:pt x="50502" y="17880"/>
                  </a:lnTo>
                  <a:lnTo>
                    <a:pt x="50427" y="17994"/>
                  </a:lnTo>
                  <a:lnTo>
                    <a:pt x="50351" y="18107"/>
                  </a:lnTo>
                  <a:lnTo>
                    <a:pt x="50257" y="18202"/>
                  </a:lnTo>
                  <a:lnTo>
                    <a:pt x="50143" y="18277"/>
                  </a:lnTo>
                  <a:lnTo>
                    <a:pt x="50049" y="18334"/>
                  </a:lnTo>
                  <a:lnTo>
                    <a:pt x="49935" y="18372"/>
                  </a:lnTo>
                  <a:lnTo>
                    <a:pt x="49822" y="18391"/>
                  </a:lnTo>
                  <a:lnTo>
                    <a:pt x="49822" y="18391"/>
                  </a:lnTo>
                  <a:lnTo>
                    <a:pt x="49746" y="18372"/>
                  </a:lnTo>
                  <a:lnTo>
                    <a:pt x="49690" y="18334"/>
                  </a:lnTo>
                  <a:lnTo>
                    <a:pt x="49633" y="18277"/>
                  </a:lnTo>
                  <a:lnTo>
                    <a:pt x="49595" y="18220"/>
                  </a:lnTo>
                  <a:lnTo>
                    <a:pt x="49519" y="18069"/>
                  </a:lnTo>
                  <a:lnTo>
                    <a:pt x="49463" y="17918"/>
                  </a:lnTo>
                  <a:lnTo>
                    <a:pt x="49463" y="17918"/>
                  </a:lnTo>
                  <a:lnTo>
                    <a:pt x="49444" y="17805"/>
                  </a:lnTo>
                  <a:lnTo>
                    <a:pt x="49406" y="17672"/>
                  </a:lnTo>
                  <a:lnTo>
                    <a:pt x="49406" y="17540"/>
                  </a:lnTo>
                  <a:lnTo>
                    <a:pt x="49406" y="17408"/>
                  </a:lnTo>
                  <a:lnTo>
                    <a:pt x="49425" y="17294"/>
                  </a:lnTo>
                  <a:lnTo>
                    <a:pt x="49482" y="17181"/>
                  </a:lnTo>
                  <a:lnTo>
                    <a:pt x="49557" y="17068"/>
                  </a:lnTo>
                  <a:lnTo>
                    <a:pt x="49671" y="16992"/>
                  </a:lnTo>
                  <a:lnTo>
                    <a:pt x="49671" y="16992"/>
                  </a:lnTo>
                  <a:lnTo>
                    <a:pt x="49841" y="16879"/>
                  </a:lnTo>
                  <a:lnTo>
                    <a:pt x="49954" y="16841"/>
                  </a:lnTo>
                  <a:lnTo>
                    <a:pt x="50011" y="16822"/>
                  </a:lnTo>
                  <a:lnTo>
                    <a:pt x="50049" y="16822"/>
                  </a:lnTo>
                  <a:lnTo>
                    <a:pt x="50049" y="16822"/>
                  </a:lnTo>
                  <a:lnTo>
                    <a:pt x="50162" y="16803"/>
                  </a:lnTo>
                  <a:lnTo>
                    <a:pt x="50162" y="16803"/>
                  </a:lnTo>
                  <a:lnTo>
                    <a:pt x="50162" y="16803"/>
                  </a:lnTo>
                  <a:lnTo>
                    <a:pt x="50162" y="16803"/>
                  </a:lnTo>
                  <a:lnTo>
                    <a:pt x="50200" y="16784"/>
                  </a:lnTo>
                  <a:lnTo>
                    <a:pt x="50200" y="16784"/>
                  </a:lnTo>
                  <a:lnTo>
                    <a:pt x="50313" y="16803"/>
                  </a:lnTo>
                  <a:lnTo>
                    <a:pt x="50446" y="16841"/>
                  </a:lnTo>
                  <a:lnTo>
                    <a:pt x="50446" y="16841"/>
                  </a:lnTo>
                  <a:close/>
                  <a:moveTo>
                    <a:pt x="48367" y="21131"/>
                  </a:moveTo>
                  <a:lnTo>
                    <a:pt x="48367" y="21131"/>
                  </a:lnTo>
                  <a:lnTo>
                    <a:pt x="48385" y="21301"/>
                  </a:lnTo>
                  <a:lnTo>
                    <a:pt x="48385" y="21471"/>
                  </a:lnTo>
                  <a:lnTo>
                    <a:pt x="48348" y="21793"/>
                  </a:lnTo>
                  <a:lnTo>
                    <a:pt x="48348" y="21793"/>
                  </a:lnTo>
                  <a:lnTo>
                    <a:pt x="48272" y="22303"/>
                  </a:lnTo>
                  <a:lnTo>
                    <a:pt x="48215" y="22549"/>
                  </a:lnTo>
                  <a:lnTo>
                    <a:pt x="48159" y="22794"/>
                  </a:lnTo>
                  <a:lnTo>
                    <a:pt x="48159" y="22794"/>
                  </a:lnTo>
                  <a:lnTo>
                    <a:pt x="48102" y="22965"/>
                  </a:lnTo>
                  <a:lnTo>
                    <a:pt x="48026" y="23135"/>
                  </a:lnTo>
                  <a:lnTo>
                    <a:pt x="47951" y="23286"/>
                  </a:lnTo>
                  <a:lnTo>
                    <a:pt x="47856" y="23437"/>
                  </a:lnTo>
                  <a:lnTo>
                    <a:pt x="47743" y="23588"/>
                  </a:lnTo>
                  <a:lnTo>
                    <a:pt x="47611" y="23702"/>
                  </a:lnTo>
                  <a:lnTo>
                    <a:pt x="47478" y="23815"/>
                  </a:lnTo>
                  <a:lnTo>
                    <a:pt x="47308" y="23891"/>
                  </a:lnTo>
                  <a:lnTo>
                    <a:pt x="47308" y="23891"/>
                  </a:lnTo>
                  <a:lnTo>
                    <a:pt x="47157" y="23928"/>
                  </a:lnTo>
                  <a:lnTo>
                    <a:pt x="47006" y="23947"/>
                  </a:lnTo>
                  <a:lnTo>
                    <a:pt x="46684" y="23947"/>
                  </a:lnTo>
                  <a:lnTo>
                    <a:pt x="46684" y="23947"/>
                  </a:lnTo>
                  <a:lnTo>
                    <a:pt x="46514" y="23947"/>
                  </a:lnTo>
                  <a:lnTo>
                    <a:pt x="46344" y="23928"/>
                  </a:lnTo>
                  <a:lnTo>
                    <a:pt x="46193" y="23891"/>
                  </a:lnTo>
                  <a:lnTo>
                    <a:pt x="46061" y="23834"/>
                  </a:lnTo>
                  <a:lnTo>
                    <a:pt x="45928" y="23758"/>
                  </a:lnTo>
                  <a:lnTo>
                    <a:pt x="45796" y="23664"/>
                  </a:lnTo>
                  <a:lnTo>
                    <a:pt x="45664" y="23569"/>
                  </a:lnTo>
                  <a:lnTo>
                    <a:pt x="45550" y="23437"/>
                  </a:lnTo>
                  <a:lnTo>
                    <a:pt x="45550" y="23437"/>
                  </a:lnTo>
                  <a:lnTo>
                    <a:pt x="45267" y="23154"/>
                  </a:lnTo>
                  <a:lnTo>
                    <a:pt x="45135" y="23002"/>
                  </a:lnTo>
                  <a:lnTo>
                    <a:pt x="45040" y="22832"/>
                  </a:lnTo>
                  <a:lnTo>
                    <a:pt x="45040" y="22832"/>
                  </a:lnTo>
                  <a:lnTo>
                    <a:pt x="44946" y="22681"/>
                  </a:lnTo>
                  <a:lnTo>
                    <a:pt x="44908" y="22511"/>
                  </a:lnTo>
                  <a:lnTo>
                    <a:pt x="44889" y="22322"/>
                  </a:lnTo>
                  <a:lnTo>
                    <a:pt x="44889" y="22152"/>
                  </a:lnTo>
                  <a:lnTo>
                    <a:pt x="44889" y="21982"/>
                  </a:lnTo>
                  <a:lnTo>
                    <a:pt x="44927" y="21793"/>
                  </a:lnTo>
                  <a:lnTo>
                    <a:pt x="44983" y="21434"/>
                  </a:lnTo>
                  <a:lnTo>
                    <a:pt x="44983" y="21434"/>
                  </a:lnTo>
                  <a:lnTo>
                    <a:pt x="45021" y="21320"/>
                  </a:lnTo>
                  <a:lnTo>
                    <a:pt x="45097" y="21226"/>
                  </a:lnTo>
                  <a:lnTo>
                    <a:pt x="45210" y="21112"/>
                  </a:lnTo>
                  <a:lnTo>
                    <a:pt x="45342" y="21018"/>
                  </a:lnTo>
                  <a:lnTo>
                    <a:pt x="45607" y="20848"/>
                  </a:lnTo>
                  <a:lnTo>
                    <a:pt x="45834" y="20696"/>
                  </a:lnTo>
                  <a:lnTo>
                    <a:pt x="45834" y="20696"/>
                  </a:lnTo>
                  <a:lnTo>
                    <a:pt x="46117" y="20507"/>
                  </a:lnTo>
                  <a:lnTo>
                    <a:pt x="46401" y="20337"/>
                  </a:lnTo>
                  <a:lnTo>
                    <a:pt x="46401" y="20337"/>
                  </a:lnTo>
                  <a:lnTo>
                    <a:pt x="46439" y="20318"/>
                  </a:lnTo>
                  <a:lnTo>
                    <a:pt x="46477" y="20318"/>
                  </a:lnTo>
                  <a:lnTo>
                    <a:pt x="46495" y="20337"/>
                  </a:lnTo>
                  <a:lnTo>
                    <a:pt x="46495" y="20337"/>
                  </a:lnTo>
                  <a:lnTo>
                    <a:pt x="46477" y="20318"/>
                  </a:lnTo>
                  <a:lnTo>
                    <a:pt x="46477" y="20300"/>
                  </a:lnTo>
                  <a:lnTo>
                    <a:pt x="46495" y="20281"/>
                  </a:lnTo>
                  <a:lnTo>
                    <a:pt x="46514" y="20281"/>
                  </a:lnTo>
                  <a:lnTo>
                    <a:pt x="46514" y="20281"/>
                  </a:lnTo>
                  <a:lnTo>
                    <a:pt x="47195" y="20337"/>
                  </a:lnTo>
                  <a:lnTo>
                    <a:pt x="47195" y="20337"/>
                  </a:lnTo>
                  <a:lnTo>
                    <a:pt x="47422" y="20375"/>
                  </a:lnTo>
                  <a:lnTo>
                    <a:pt x="47648" y="20432"/>
                  </a:lnTo>
                  <a:lnTo>
                    <a:pt x="47875" y="20507"/>
                  </a:lnTo>
                  <a:lnTo>
                    <a:pt x="48083" y="20602"/>
                  </a:lnTo>
                  <a:lnTo>
                    <a:pt x="48083" y="20602"/>
                  </a:lnTo>
                  <a:lnTo>
                    <a:pt x="48140" y="20659"/>
                  </a:lnTo>
                  <a:lnTo>
                    <a:pt x="48196" y="20715"/>
                  </a:lnTo>
                  <a:lnTo>
                    <a:pt x="48291" y="20829"/>
                  </a:lnTo>
                  <a:lnTo>
                    <a:pt x="48348" y="20980"/>
                  </a:lnTo>
                  <a:lnTo>
                    <a:pt x="48367" y="21131"/>
                  </a:lnTo>
                  <a:lnTo>
                    <a:pt x="48367" y="21131"/>
                  </a:lnTo>
                  <a:close/>
                  <a:moveTo>
                    <a:pt x="42999" y="13061"/>
                  </a:moveTo>
                  <a:lnTo>
                    <a:pt x="42999" y="13061"/>
                  </a:lnTo>
                  <a:lnTo>
                    <a:pt x="42980" y="12947"/>
                  </a:lnTo>
                  <a:lnTo>
                    <a:pt x="42961" y="12834"/>
                  </a:lnTo>
                  <a:lnTo>
                    <a:pt x="42942" y="12702"/>
                  </a:lnTo>
                  <a:lnTo>
                    <a:pt x="42961" y="12588"/>
                  </a:lnTo>
                  <a:lnTo>
                    <a:pt x="42980" y="12456"/>
                  </a:lnTo>
                  <a:lnTo>
                    <a:pt x="43018" y="12361"/>
                  </a:lnTo>
                  <a:lnTo>
                    <a:pt x="43074" y="12248"/>
                  </a:lnTo>
                  <a:lnTo>
                    <a:pt x="43169" y="12172"/>
                  </a:lnTo>
                  <a:lnTo>
                    <a:pt x="43169" y="12172"/>
                  </a:lnTo>
                  <a:lnTo>
                    <a:pt x="43263" y="12078"/>
                  </a:lnTo>
                  <a:lnTo>
                    <a:pt x="43396" y="12002"/>
                  </a:lnTo>
                  <a:lnTo>
                    <a:pt x="43641" y="11870"/>
                  </a:lnTo>
                  <a:lnTo>
                    <a:pt x="43906" y="11756"/>
                  </a:lnTo>
                  <a:lnTo>
                    <a:pt x="44171" y="11681"/>
                  </a:lnTo>
                  <a:lnTo>
                    <a:pt x="44171" y="11681"/>
                  </a:lnTo>
                  <a:lnTo>
                    <a:pt x="44586" y="11586"/>
                  </a:lnTo>
                  <a:lnTo>
                    <a:pt x="44794" y="11530"/>
                  </a:lnTo>
                  <a:lnTo>
                    <a:pt x="45002" y="11492"/>
                  </a:lnTo>
                  <a:lnTo>
                    <a:pt x="45002" y="11492"/>
                  </a:lnTo>
                  <a:lnTo>
                    <a:pt x="45116" y="11473"/>
                  </a:lnTo>
                  <a:lnTo>
                    <a:pt x="45116" y="11473"/>
                  </a:lnTo>
                  <a:lnTo>
                    <a:pt x="45116" y="11530"/>
                  </a:lnTo>
                  <a:lnTo>
                    <a:pt x="45116" y="11530"/>
                  </a:lnTo>
                  <a:lnTo>
                    <a:pt x="45116" y="11530"/>
                  </a:lnTo>
                  <a:lnTo>
                    <a:pt x="45116" y="11530"/>
                  </a:lnTo>
                  <a:lnTo>
                    <a:pt x="45097" y="11946"/>
                  </a:lnTo>
                  <a:lnTo>
                    <a:pt x="45097" y="12172"/>
                  </a:lnTo>
                  <a:lnTo>
                    <a:pt x="45059" y="12380"/>
                  </a:lnTo>
                  <a:lnTo>
                    <a:pt x="45021" y="12588"/>
                  </a:lnTo>
                  <a:lnTo>
                    <a:pt x="44946" y="12796"/>
                  </a:lnTo>
                  <a:lnTo>
                    <a:pt x="44851" y="12985"/>
                  </a:lnTo>
                  <a:lnTo>
                    <a:pt x="44738" y="13155"/>
                  </a:lnTo>
                  <a:lnTo>
                    <a:pt x="44738" y="13155"/>
                  </a:lnTo>
                  <a:lnTo>
                    <a:pt x="44624" y="13250"/>
                  </a:lnTo>
                  <a:lnTo>
                    <a:pt x="44511" y="13306"/>
                  </a:lnTo>
                  <a:lnTo>
                    <a:pt x="44379" y="13363"/>
                  </a:lnTo>
                  <a:lnTo>
                    <a:pt x="44246" y="13401"/>
                  </a:lnTo>
                  <a:lnTo>
                    <a:pt x="43982" y="13458"/>
                  </a:lnTo>
                  <a:lnTo>
                    <a:pt x="43698" y="13476"/>
                  </a:lnTo>
                  <a:lnTo>
                    <a:pt x="43698" y="13476"/>
                  </a:lnTo>
                  <a:lnTo>
                    <a:pt x="43585" y="13476"/>
                  </a:lnTo>
                  <a:lnTo>
                    <a:pt x="43490" y="13458"/>
                  </a:lnTo>
                  <a:lnTo>
                    <a:pt x="43377" y="13420"/>
                  </a:lnTo>
                  <a:lnTo>
                    <a:pt x="43282" y="13382"/>
                  </a:lnTo>
                  <a:lnTo>
                    <a:pt x="43188" y="13325"/>
                  </a:lnTo>
                  <a:lnTo>
                    <a:pt x="43112" y="13250"/>
                  </a:lnTo>
                  <a:lnTo>
                    <a:pt x="43037" y="13155"/>
                  </a:lnTo>
                  <a:lnTo>
                    <a:pt x="42999" y="13061"/>
                  </a:lnTo>
                  <a:lnTo>
                    <a:pt x="42999" y="13061"/>
                  </a:lnTo>
                  <a:close/>
                  <a:moveTo>
                    <a:pt x="40164" y="12777"/>
                  </a:moveTo>
                  <a:lnTo>
                    <a:pt x="40164" y="12777"/>
                  </a:lnTo>
                  <a:lnTo>
                    <a:pt x="40050" y="12777"/>
                  </a:lnTo>
                  <a:lnTo>
                    <a:pt x="39975" y="12739"/>
                  </a:lnTo>
                  <a:lnTo>
                    <a:pt x="39880" y="12702"/>
                  </a:lnTo>
                  <a:lnTo>
                    <a:pt x="39824" y="12664"/>
                  </a:lnTo>
                  <a:lnTo>
                    <a:pt x="39767" y="12607"/>
                  </a:lnTo>
                  <a:lnTo>
                    <a:pt x="39710" y="12531"/>
                  </a:lnTo>
                  <a:lnTo>
                    <a:pt x="39672" y="12437"/>
                  </a:lnTo>
                  <a:lnTo>
                    <a:pt x="39635" y="12342"/>
                  </a:lnTo>
                  <a:lnTo>
                    <a:pt x="39635" y="12342"/>
                  </a:lnTo>
                  <a:lnTo>
                    <a:pt x="39578" y="12191"/>
                  </a:lnTo>
                  <a:lnTo>
                    <a:pt x="39540" y="12040"/>
                  </a:lnTo>
                  <a:lnTo>
                    <a:pt x="39521" y="11870"/>
                  </a:lnTo>
                  <a:lnTo>
                    <a:pt x="39502" y="11700"/>
                  </a:lnTo>
                  <a:lnTo>
                    <a:pt x="39502" y="11378"/>
                  </a:lnTo>
                  <a:lnTo>
                    <a:pt x="39521" y="11038"/>
                  </a:lnTo>
                  <a:lnTo>
                    <a:pt x="39521" y="11038"/>
                  </a:lnTo>
                  <a:lnTo>
                    <a:pt x="39540" y="10963"/>
                  </a:lnTo>
                  <a:lnTo>
                    <a:pt x="39559" y="10868"/>
                  </a:lnTo>
                  <a:lnTo>
                    <a:pt x="39597" y="10811"/>
                  </a:lnTo>
                  <a:lnTo>
                    <a:pt x="39653" y="10736"/>
                  </a:lnTo>
                  <a:lnTo>
                    <a:pt x="39767" y="10622"/>
                  </a:lnTo>
                  <a:lnTo>
                    <a:pt x="39918" y="10509"/>
                  </a:lnTo>
                  <a:lnTo>
                    <a:pt x="39918" y="10509"/>
                  </a:lnTo>
                  <a:lnTo>
                    <a:pt x="40220" y="10301"/>
                  </a:lnTo>
                  <a:lnTo>
                    <a:pt x="40220" y="10301"/>
                  </a:lnTo>
                  <a:lnTo>
                    <a:pt x="40485" y="10263"/>
                  </a:lnTo>
                  <a:lnTo>
                    <a:pt x="40485" y="10263"/>
                  </a:lnTo>
                  <a:lnTo>
                    <a:pt x="40939" y="10169"/>
                  </a:lnTo>
                  <a:lnTo>
                    <a:pt x="40939" y="10169"/>
                  </a:lnTo>
                  <a:lnTo>
                    <a:pt x="41014" y="10244"/>
                  </a:lnTo>
                  <a:lnTo>
                    <a:pt x="41071" y="10320"/>
                  </a:lnTo>
                  <a:lnTo>
                    <a:pt x="41147" y="10528"/>
                  </a:lnTo>
                  <a:lnTo>
                    <a:pt x="41184" y="10717"/>
                  </a:lnTo>
                  <a:lnTo>
                    <a:pt x="41222" y="10925"/>
                  </a:lnTo>
                  <a:lnTo>
                    <a:pt x="41222" y="10925"/>
                  </a:lnTo>
                  <a:lnTo>
                    <a:pt x="41241" y="11133"/>
                  </a:lnTo>
                  <a:lnTo>
                    <a:pt x="41222" y="11341"/>
                  </a:lnTo>
                  <a:lnTo>
                    <a:pt x="41203" y="11549"/>
                  </a:lnTo>
                  <a:lnTo>
                    <a:pt x="41165" y="11756"/>
                  </a:lnTo>
                  <a:lnTo>
                    <a:pt x="41090" y="11946"/>
                  </a:lnTo>
                  <a:lnTo>
                    <a:pt x="40995" y="12135"/>
                  </a:lnTo>
                  <a:lnTo>
                    <a:pt x="40882" y="12305"/>
                  </a:lnTo>
                  <a:lnTo>
                    <a:pt x="40750" y="12456"/>
                  </a:lnTo>
                  <a:lnTo>
                    <a:pt x="40750" y="12456"/>
                  </a:lnTo>
                  <a:lnTo>
                    <a:pt x="40636" y="12569"/>
                  </a:lnTo>
                  <a:lnTo>
                    <a:pt x="40523" y="12683"/>
                  </a:lnTo>
                  <a:lnTo>
                    <a:pt x="40372" y="12758"/>
                  </a:lnTo>
                  <a:lnTo>
                    <a:pt x="40296" y="12777"/>
                  </a:lnTo>
                  <a:lnTo>
                    <a:pt x="40220" y="12796"/>
                  </a:lnTo>
                  <a:lnTo>
                    <a:pt x="40220" y="12796"/>
                  </a:lnTo>
                  <a:lnTo>
                    <a:pt x="40164" y="12777"/>
                  </a:lnTo>
                  <a:lnTo>
                    <a:pt x="40164" y="12777"/>
                  </a:lnTo>
                  <a:close/>
                  <a:moveTo>
                    <a:pt x="35155" y="95"/>
                  </a:moveTo>
                  <a:lnTo>
                    <a:pt x="35155" y="95"/>
                  </a:lnTo>
                  <a:lnTo>
                    <a:pt x="35174" y="416"/>
                  </a:lnTo>
                  <a:lnTo>
                    <a:pt x="35174" y="567"/>
                  </a:lnTo>
                  <a:lnTo>
                    <a:pt x="35174" y="719"/>
                  </a:lnTo>
                  <a:lnTo>
                    <a:pt x="35174" y="719"/>
                  </a:lnTo>
                  <a:lnTo>
                    <a:pt x="35174" y="794"/>
                  </a:lnTo>
                  <a:lnTo>
                    <a:pt x="35174" y="794"/>
                  </a:lnTo>
                  <a:lnTo>
                    <a:pt x="35117" y="1210"/>
                  </a:lnTo>
                  <a:lnTo>
                    <a:pt x="35042" y="1607"/>
                  </a:lnTo>
                  <a:lnTo>
                    <a:pt x="34985" y="2023"/>
                  </a:lnTo>
                  <a:lnTo>
                    <a:pt x="34947" y="2439"/>
                  </a:lnTo>
                  <a:lnTo>
                    <a:pt x="34947" y="2439"/>
                  </a:lnTo>
                  <a:lnTo>
                    <a:pt x="34928" y="2949"/>
                  </a:lnTo>
                  <a:lnTo>
                    <a:pt x="34928" y="3459"/>
                  </a:lnTo>
                  <a:lnTo>
                    <a:pt x="34928" y="3459"/>
                  </a:lnTo>
                  <a:lnTo>
                    <a:pt x="34947" y="3667"/>
                  </a:lnTo>
                  <a:lnTo>
                    <a:pt x="34947" y="3875"/>
                  </a:lnTo>
                  <a:lnTo>
                    <a:pt x="34947" y="3875"/>
                  </a:lnTo>
                  <a:lnTo>
                    <a:pt x="34947" y="3951"/>
                  </a:lnTo>
                  <a:lnTo>
                    <a:pt x="34909" y="3969"/>
                  </a:lnTo>
                  <a:lnTo>
                    <a:pt x="34872" y="3969"/>
                  </a:lnTo>
                  <a:lnTo>
                    <a:pt x="34872" y="3969"/>
                  </a:lnTo>
                  <a:lnTo>
                    <a:pt x="34777" y="3875"/>
                  </a:lnTo>
                  <a:lnTo>
                    <a:pt x="34702" y="3762"/>
                  </a:lnTo>
                  <a:lnTo>
                    <a:pt x="34550" y="3535"/>
                  </a:lnTo>
                  <a:lnTo>
                    <a:pt x="34550" y="3535"/>
                  </a:lnTo>
                  <a:lnTo>
                    <a:pt x="34153" y="3006"/>
                  </a:lnTo>
                  <a:lnTo>
                    <a:pt x="34153" y="3006"/>
                  </a:lnTo>
                  <a:lnTo>
                    <a:pt x="33889" y="2646"/>
                  </a:lnTo>
                  <a:lnTo>
                    <a:pt x="33586" y="2212"/>
                  </a:lnTo>
                  <a:lnTo>
                    <a:pt x="33454" y="1985"/>
                  </a:lnTo>
                  <a:lnTo>
                    <a:pt x="33341" y="1777"/>
                  </a:lnTo>
                  <a:lnTo>
                    <a:pt x="33284" y="1550"/>
                  </a:lnTo>
                  <a:lnTo>
                    <a:pt x="33265" y="1456"/>
                  </a:lnTo>
                  <a:lnTo>
                    <a:pt x="33265" y="1361"/>
                  </a:lnTo>
                  <a:lnTo>
                    <a:pt x="33265" y="1361"/>
                  </a:lnTo>
                  <a:lnTo>
                    <a:pt x="33265" y="1286"/>
                  </a:lnTo>
                  <a:lnTo>
                    <a:pt x="33303" y="1210"/>
                  </a:lnTo>
                  <a:lnTo>
                    <a:pt x="33341" y="1153"/>
                  </a:lnTo>
                  <a:lnTo>
                    <a:pt x="33378" y="1097"/>
                  </a:lnTo>
                  <a:lnTo>
                    <a:pt x="33511" y="1002"/>
                  </a:lnTo>
                  <a:lnTo>
                    <a:pt x="33624" y="908"/>
                  </a:lnTo>
                  <a:lnTo>
                    <a:pt x="33624" y="908"/>
                  </a:lnTo>
                  <a:lnTo>
                    <a:pt x="33756" y="794"/>
                  </a:lnTo>
                  <a:lnTo>
                    <a:pt x="33756" y="794"/>
                  </a:lnTo>
                  <a:lnTo>
                    <a:pt x="34040" y="548"/>
                  </a:lnTo>
                  <a:lnTo>
                    <a:pt x="34305" y="303"/>
                  </a:lnTo>
                  <a:lnTo>
                    <a:pt x="34305" y="303"/>
                  </a:lnTo>
                  <a:lnTo>
                    <a:pt x="34513" y="114"/>
                  </a:lnTo>
                  <a:lnTo>
                    <a:pt x="34645" y="19"/>
                  </a:lnTo>
                  <a:lnTo>
                    <a:pt x="34683" y="0"/>
                  </a:lnTo>
                  <a:lnTo>
                    <a:pt x="34720" y="19"/>
                  </a:lnTo>
                  <a:lnTo>
                    <a:pt x="34720" y="19"/>
                  </a:lnTo>
                  <a:lnTo>
                    <a:pt x="34720" y="38"/>
                  </a:lnTo>
                  <a:lnTo>
                    <a:pt x="34702" y="76"/>
                  </a:lnTo>
                  <a:lnTo>
                    <a:pt x="34702" y="76"/>
                  </a:lnTo>
                  <a:lnTo>
                    <a:pt x="34588" y="152"/>
                  </a:lnTo>
                  <a:lnTo>
                    <a:pt x="34475" y="246"/>
                  </a:lnTo>
                  <a:lnTo>
                    <a:pt x="34248" y="454"/>
                  </a:lnTo>
                  <a:lnTo>
                    <a:pt x="34248" y="454"/>
                  </a:lnTo>
                  <a:lnTo>
                    <a:pt x="33889" y="794"/>
                  </a:lnTo>
                  <a:lnTo>
                    <a:pt x="35098" y="794"/>
                  </a:lnTo>
                  <a:lnTo>
                    <a:pt x="35098" y="794"/>
                  </a:lnTo>
                  <a:lnTo>
                    <a:pt x="35098" y="719"/>
                  </a:lnTo>
                  <a:lnTo>
                    <a:pt x="35098" y="719"/>
                  </a:lnTo>
                  <a:lnTo>
                    <a:pt x="35098" y="567"/>
                  </a:lnTo>
                  <a:lnTo>
                    <a:pt x="35098" y="416"/>
                  </a:lnTo>
                  <a:lnTo>
                    <a:pt x="35080" y="95"/>
                  </a:lnTo>
                  <a:lnTo>
                    <a:pt x="35080" y="95"/>
                  </a:lnTo>
                  <a:lnTo>
                    <a:pt x="35098" y="76"/>
                  </a:lnTo>
                  <a:lnTo>
                    <a:pt x="35117" y="57"/>
                  </a:lnTo>
                  <a:lnTo>
                    <a:pt x="35155" y="76"/>
                  </a:lnTo>
                  <a:lnTo>
                    <a:pt x="35155" y="95"/>
                  </a:lnTo>
                  <a:lnTo>
                    <a:pt x="35155" y="95"/>
                  </a:lnTo>
                  <a:close/>
                  <a:moveTo>
                    <a:pt x="28729" y="6427"/>
                  </a:moveTo>
                  <a:lnTo>
                    <a:pt x="28729" y="6427"/>
                  </a:lnTo>
                  <a:lnTo>
                    <a:pt x="28823" y="6540"/>
                  </a:lnTo>
                  <a:lnTo>
                    <a:pt x="28918" y="6672"/>
                  </a:lnTo>
                  <a:lnTo>
                    <a:pt x="28937" y="6729"/>
                  </a:lnTo>
                  <a:lnTo>
                    <a:pt x="28956" y="6805"/>
                  </a:lnTo>
                  <a:lnTo>
                    <a:pt x="28956" y="6880"/>
                  </a:lnTo>
                  <a:lnTo>
                    <a:pt x="28918" y="6956"/>
                  </a:lnTo>
                  <a:lnTo>
                    <a:pt x="28918" y="6956"/>
                  </a:lnTo>
                  <a:lnTo>
                    <a:pt x="28729" y="7409"/>
                  </a:lnTo>
                  <a:lnTo>
                    <a:pt x="28521" y="7882"/>
                  </a:lnTo>
                  <a:lnTo>
                    <a:pt x="28521" y="7882"/>
                  </a:lnTo>
                  <a:lnTo>
                    <a:pt x="28408" y="8052"/>
                  </a:lnTo>
                  <a:lnTo>
                    <a:pt x="28351" y="8146"/>
                  </a:lnTo>
                  <a:lnTo>
                    <a:pt x="28294" y="8203"/>
                  </a:lnTo>
                  <a:lnTo>
                    <a:pt x="28294" y="8203"/>
                  </a:lnTo>
                  <a:lnTo>
                    <a:pt x="28162" y="8279"/>
                  </a:lnTo>
                  <a:lnTo>
                    <a:pt x="28049" y="8336"/>
                  </a:lnTo>
                  <a:lnTo>
                    <a:pt x="27897" y="8373"/>
                  </a:lnTo>
                  <a:lnTo>
                    <a:pt x="27765" y="8392"/>
                  </a:lnTo>
                  <a:lnTo>
                    <a:pt x="27765" y="8392"/>
                  </a:lnTo>
                  <a:lnTo>
                    <a:pt x="27595" y="8336"/>
                  </a:lnTo>
                  <a:lnTo>
                    <a:pt x="27425" y="8279"/>
                  </a:lnTo>
                  <a:lnTo>
                    <a:pt x="27274" y="8203"/>
                  </a:lnTo>
                  <a:lnTo>
                    <a:pt x="27122" y="8109"/>
                  </a:lnTo>
                  <a:lnTo>
                    <a:pt x="27122" y="8109"/>
                  </a:lnTo>
                  <a:lnTo>
                    <a:pt x="27047" y="8033"/>
                  </a:lnTo>
                  <a:lnTo>
                    <a:pt x="27009" y="7939"/>
                  </a:lnTo>
                  <a:lnTo>
                    <a:pt x="26952" y="7731"/>
                  </a:lnTo>
                  <a:lnTo>
                    <a:pt x="26952" y="7731"/>
                  </a:lnTo>
                  <a:lnTo>
                    <a:pt x="26820" y="7504"/>
                  </a:lnTo>
                  <a:lnTo>
                    <a:pt x="26707" y="7277"/>
                  </a:lnTo>
                  <a:lnTo>
                    <a:pt x="26480" y="6805"/>
                  </a:lnTo>
                  <a:lnTo>
                    <a:pt x="26480" y="6805"/>
                  </a:lnTo>
                  <a:lnTo>
                    <a:pt x="26348" y="6445"/>
                  </a:lnTo>
                  <a:lnTo>
                    <a:pt x="26272" y="6256"/>
                  </a:lnTo>
                  <a:lnTo>
                    <a:pt x="26234" y="6049"/>
                  </a:lnTo>
                  <a:lnTo>
                    <a:pt x="26196" y="5860"/>
                  </a:lnTo>
                  <a:lnTo>
                    <a:pt x="26196" y="5652"/>
                  </a:lnTo>
                  <a:lnTo>
                    <a:pt x="26215" y="5463"/>
                  </a:lnTo>
                  <a:lnTo>
                    <a:pt x="26272" y="5274"/>
                  </a:lnTo>
                  <a:lnTo>
                    <a:pt x="26272" y="5274"/>
                  </a:lnTo>
                  <a:lnTo>
                    <a:pt x="26329" y="5179"/>
                  </a:lnTo>
                  <a:lnTo>
                    <a:pt x="26404" y="5104"/>
                  </a:lnTo>
                  <a:lnTo>
                    <a:pt x="26480" y="5047"/>
                  </a:lnTo>
                  <a:lnTo>
                    <a:pt x="26555" y="4990"/>
                  </a:lnTo>
                  <a:lnTo>
                    <a:pt x="26744" y="4877"/>
                  </a:lnTo>
                  <a:lnTo>
                    <a:pt x="26915" y="4763"/>
                  </a:lnTo>
                  <a:lnTo>
                    <a:pt x="26915" y="4763"/>
                  </a:lnTo>
                  <a:lnTo>
                    <a:pt x="27293" y="4536"/>
                  </a:lnTo>
                  <a:lnTo>
                    <a:pt x="27500" y="4423"/>
                  </a:lnTo>
                  <a:lnTo>
                    <a:pt x="27708" y="4347"/>
                  </a:lnTo>
                  <a:lnTo>
                    <a:pt x="27708" y="4347"/>
                  </a:lnTo>
                  <a:lnTo>
                    <a:pt x="27897" y="4291"/>
                  </a:lnTo>
                  <a:lnTo>
                    <a:pt x="27973" y="4291"/>
                  </a:lnTo>
                  <a:lnTo>
                    <a:pt x="28049" y="4291"/>
                  </a:lnTo>
                  <a:lnTo>
                    <a:pt x="28162" y="4347"/>
                  </a:lnTo>
                  <a:lnTo>
                    <a:pt x="28275" y="4423"/>
                  </a:lnTo>
                  <a:lnTo>
                    <a:pt x="28370" y="4536"/>
                  </a:lnTo>
                  <a:lnTo>
                    <a:pt x="28445" y="4669"/>
                  </a:lnTo>
                  <a:lnTo>
                    <a:pt x="28616" y="4952"/>
                  </a:lnTo>
                  <a:lnTo>
                    <a:pt x="28616" y="4952"/>
                  </a:lnTo>
                  <a:lnTo>
                    <a:pt x="28748" y="5217"/>
                  </a:lnTo>
                  <a:lnTo>
                    <a:pt x="28805" y="5368"/>
                  </a:lnTo>
                  <a:lnTo>
                    <a:pt x="28823" y="5519"/>
                  </a:lnTo>
                  <a:lnTo>
                    <a:pt x="28842" y="5652"/>
                  </a:lnTo>
                  <a:lnTo>
                    <a:pt x="28842" y="5803"/>
                  </a:lnTo>
                  <a:lnTo>
                    <a:pt x="28805" y="5954"/>
                  </a:lnTo>
                  <a:lnTo>
                    <a:pt x="28748" y="6105"/>
                  </a:lnTo>
                  <a:lnTo>
                    <a:pt x="28748" y="6105"/>
                  </a:lnTo>
                  <a:lnTo>
                    <a:pt x="28729" y="6181"/>
                  </a:lnTo>
                  <a:lnTo>
                    <a:pt x="28691" y="6275"/>
                  </a:lnTo>
                  <a:lnTo>
                    <a:pt x="28691" y="6351"/>
                  </a:lnTo>
                  <a:lnTo>
                    <a:pt x="28729" y="6427"/>
                  </a:lnTo>
                  <a:lnTo>
                    <a:pt x="28729" y="6427"/>
                  </a:lnTo>
                  <a:close/>
                  <a:moveTo>
                    <a:pt x="10944" y="9299"/>
                  </a:moveTo>
                  <a:lnTo>
                    <a:pt x="10944" y="9299"/>
                  </a:lnTo>
                  <a:lnTo>
                    <a:pt x="10981" y="9488"/>
                  </a:lnTo>
                  <a:lnTo>
                    <a:pt x="11000" y="9677"/>
                  </a:lnTo>
                  <a:lnTo>
                    <a:pt x="11019" y="9866"/>
                  </a:lnTo>
                  <a:lnTo>
                    <a:pt x="11019" y="10055"/>
                  </a:lnTo>
                  <a:lnTo>
                    <a:pt x="10981" y="10415"/>
                  </a:lnTo>
                  <a:lnTo>
                    <a:pt x="10944" y="10793"/>
                  </a:lnTo>
                  <a:lnTo>
                    <a:pt x="10944" y="10793"/>
                  </a:lnTo>
                  <a:lnTo>
                    <a:pt x="10906" y="11095"/>
                  </a:lnTo>
                  <a:lnTo>
                    <a:pt x="10868" y="11246"/>
                  </a:lnTo>
                  <a:lnTo>
                    <a:pt x="10830" y="11378"/>
                  </a:lnTo>
                  <a:lnTo>
                    <a:pt x="10830" y="11378"/>
                  </a:lnTo>
                  <a:lnTo>
                    <a:pt x="10792" y="11492"/>
                  </a:lnTo>
                  <a:lnTo>
                    <a:pt x="10717" y="11549"/>
                  </a:lnTo>
                  <a:lnTo>
                    <a:pt x="10622" y="11586"/>
                  </a:lnTo>
                  <a:lnTo>
                    <a:pt x="10509" y="11586"/>
                  </a:lnTo>
                  <a:lnTo>
                    <a:pt x="10509" y="11586"/>
                  </a:lnTo>
                  <a:lnTo>
                    <a:pt x="10188" y="11549"/>
                  </a:lnTo>
                  <a:lnTo>
                    <a:pt x="10017" y="11530"/>
                  </a:lnTo>
                  <a:lnTo>
                    <a:pt x="9942" y="11492"/>
                  </a:lnTo>
                  <a:lnTo>
                    <a:pt x="9866" y="11454"/>
                  </a:lnTo>
                  <a:lnTo>
                    <a:pt x="9866" y="11454"/>
                  </a:lnTo>
                  <a:lnTo>
                    <a:pt x="9828" y="11416"/>
                  </a:lnTo>
                  <a:lnTo>
                    <a:pt x="9791" y="11360"/>
                  </a:lnTo>
                  <a:lnTo>
                    <a:pt x="9734" y="11227"/>
                  </a:lnTo>
                  <a:lnTo>
                    <a:pt x="9734" y="11227"/>
                  </a:lnTo>
                  <a:lnTo>
                    <a:pt x="9602" y="10925"/>
                  </a:lnTo>
                  <a:lnTo>
                    <a:pt x="9545" y="10755"/>
                  </a:lnTo>
                  <a:lnTo>
                    <a:pt x="9488" y="10566"/>
                  </a:lnTo>
                  <a:lnTo>
                    <a:pt x="9450" y="10396"/>
                  </a:lnTo>
                  <a:lnTo>
                    <a:pt x="9432" y="10226"/>
                  </a:lnTo>
                  <a:lnTo>
                    <a:pt x="9450" y="10055"/>
                  </a:lnTo>
                  <a:lnTo>
                    <a:pt x="9469" y="9980"/>
                  </a:lnTo>
                  <a:lnTo>
                    <a:pt x="9507" y="9904"/>
                  </a:lnTo>
                  <a:lnTo>
                    <a:pt x="9507" y="9904"/>
                  </a:lnTo>
                  <a:lnTo>
                    <a:pt x="9658" y="9715"/>
                  </a:lnTo>
                  <a:lnTo>
                    <a:pt x="9810" y="9545"/>
                  </a:lnTo>
                  <a:lnTo>
                    <a:pt x="10131" y="9205"/>
                  </a:lnTo>
                  <a:lnTo>
                    <a:pt x="10131" y="9205"/>
                  </a:lnTo>
                  <a:lnTo>
                    <a:pt x="10282" y="9054"/>
                  </a:lnTo>
                  <a:lnTo>
                    <a:pt x="10377" y="8978"/>
                  </a:lnTo>
                  <a:lnTo>
                    <a:pt x="10414" y="8978"/>
                  </a:lnTo>
                  <a:lnTo>
                    <a:pt x="10433" y="8997"/>
                  </a:lnTo>
                  <a:lnTo>
                    <a:pt x="10433" y="8997"/>
                  </a:lnTo>
                  <a:lnTo>
                    <a:pt x="10433" y="9016"/>
                  </a:lnTo>
                  <a:lnTo>
                    <a:pt x="10433" y="9035"/>
                  </a:lnTo>
                  <a:lnTo>
                    <a:pt x="10433" y="9035"/>
                  </a:lnTo>
                  <a:lnTo>
                    <a:pt x="10433" y="9035"/>
                  </a:lnTo>
                  <a:lnTo>
                    <a:pt x="10433" y="9035"/>
                  </a:lnTo>
                  <a:lnTo>
                    <a:pt x="10471" y="9016"/>
                  </a:lnTo>
                  <a:lnTo>
                    <a:pt x="10528" y="9035"/>
                  </a:lnTo>
                  <a:lnTo>
                    <a:pt x="10641" y="9054"/>
                  </a:lnTo>
                  <a:lnTo>
                    <a:pt x="10641" y="9054"/>
                  </a:lnTo>
                  <a:lnTo>
                    <a:pt x="10736" y="9073"/>
                  </a:lnTo>
                  <a:lnTo>
                    <a:pt x="10830" y="9129"/>
                  </a:lnTo>
                  <a:lnTo>
                    <a:pt x="10906" y="9205"/>
                  </a:lnTo>
                  <a:lnTo>
                    <a:pt x="10944" y="9299"/>
                  </a:lnTo>
                  <a:lnTo>
                    <a:pt x="10944" y="9299"/>
                  </a:lnTo>
                  <a:close/>
                  <a:moveTo>
                    <a:pt x="12456" y="5822"/>
                  </a:moveTo>
                  <a:lnTo>
                    <a:pt x="12456" y="5822"/>
                  </a:lnTo>
                  <a:lnTo>
                    <a:pt x="11889" y="5652"/>
                  </a:lnTo>
                  <a:lnTo>
                    <a:pt x="11605" y="5576"/>
                  </a:lnTo>
                  <a:lnTo>
                    <a:pt x="11341" y="5482"/>
                  </a:lnTo>
                  <a:lnTo>
                    <a:pt x="11341" y="5482"/>
                  </a:lnTo>
                  <a:lnTo>
                    <a:pt x="11038" y="5349"/>
                  </a:lnTo>
                  <a:lnTo>
                    <a:pt x="10736" y="5198"/>
                  </a:lnTo>
                  <a:lnTo>
                    <a:pt x="10131" y="4877"/>
                  </a:lnTo>
                  <a:lnTo>
                    <a:pt x="10131" y="4877"/>
                  </a:lnTo>
                  <a:lnTo>
                    <a:pt x="9942" y="4782"/>
                  </a:lnTo>
                  <a:lnTo>
                    <a:pt x="9753" y="4650"/>
                  </a:lnTo>
                  <a:lnTo>
                    <a:pt x="9677" y="4593"/>
                  </a:lnTo>
                  <a:lnTo>
                    <a:pt x="9602" y="4518"/>
                  </a:lnTo>
                  <a:lnTo>
                    <a:pt x="9526" y="4442"/>
                  </a:lnTo>
                  <a:lnTo>
                    <a:pt x="9469" y="4347"/>
                  </a:lnTo>
                  <a:lnTo>
                    <a:pt x="9469" y="4347"/>
                  </a:lnTo>
                  <a:lnTo>
                    <a:pt x="9564" y="4121"/>
                  </a:lnTo>
                  <a:lnTo>
                    <a:pt x="9564" y="4121"/>
                  </a:lnTo>
                  <a:lnTo>
                    <a:pt x="10188" y="2665"/>
                  </a:lnTo>
                  <a:lnTo>
                    <a:pt x="10188" y="2665"/>
                  </a:lnTo>
                  <a:lnTo>
                    <a:pt x="10206" y="2609"/>
                  </a:lnTo>
                  <a:lnTo>
                    <a:pt x="10206" y="2609"/>
                  </a:lnTo>
                  <a:lnTo>
                    <a:pt x="10433" y="2174"/>
                  </a:lnTo>
                  <a:lnTo>
                    <a:pt x="10433" y="2174"/>
                  </a:lnTo>
                  <a:lnTo>
                    <a:pt x="10528" y="2023"/>
                  </a:lnTo>
                  <a:lnTo>
                    <a:pt x="10622" y="1890"/>
                  </a:lnTo>
                  <a:lnTo>
                    <a:pt x="10679" y="1834"/>
                  </a:lnTo>
                  <a:lnTo>
                    <a:pt x="10736" y="1777"/>
                  </a:lnTo>
                  <a:lnTo>
                    <a:pt x="10811" y="1720"/>
                  </a:lnTo>
                  <a:lnTo>
                    <a:pt x="10906" y="1701"/>
                  </a:lnTo>
                  <a:lnTo>
                    <a:pt x="10906" y="1701"/>
                  </a:lnTo>
                  <a:lnTo>
                    <a:pt x="11227" y="1645"/>
                  </a:lnTo>
                  <a:lnTo>
                    <a:pt x="11397" y="1607"/>
                  </a:lnTo>
                  <a:lnTo>
                    <a:pt x="11567" y="1607"/>
                  </a:lnTo>
                  <a:lnTo>
                    <a:pt x="11737" y="1607"/>
                  </a:lnTo>
                  <a:lnTo>
                    <a:pt x="11908" y="1626"/>
                  </a:lnTo>
                  <a:lnTo>
                    <a:pt x="12078" y="1664"/>
                  </a:lnTo>
                  <a:lnTo>
                    <a:pt x="12229" y="1720"/>
                  </a:lnTo>
                  <a:lnTo>
                    <a:pt x="12229" y="1720"/>
                  </a:lnTo>
                  <a:lnTo>
                    <a:pt x="12399" y="1815"/>
                  </a:lnTo>
                  <a:lnTo>
                    <a:pt x="12550" y="1909"/>
                  </a:lnTo>
                  <a:lnTo>
                    <a:pt x="12701" y="2023"/>
                  </a:lnTo>
                  <a:lnTo>
                    <a:pt x="12834" y="2155"/>
                  </a:lnTo>
                  <a:lnTo>
                    <a:pt x="12834" y="2155"/>
                  </a:lnTo>
                  <a:lnTo>
                    <a:pt x="12928" y="2287"/>
                  </a:lnTo>
                  <a:lnTo>
                    <a:pt x="13023" y="2420"/>
                  </a:lnTo>
                  <a:lnTo>
                    <a:pt x="13231" y="2684"/>
                  </a:lnTo>
                  <a:lnTo>
                    <a:pt x="13231" y="2684"/>
                  </a:lnTo>
                  <a:lnTo>
                    <a:pt x="13325" y="2798"/>
                  </a:lnTo>
                  <a:lnTo>
                    <a:pt x="13438" y="2911"/>
                  </a:lnTo>
                  <a:lnTo>
                    <a:pt x="13552" y="3006"/>
                  </a:lnTo>
                  <a:lnTo>
                    <a:pt x="13665" y="3119"/>
                  </a:lnTo>
                  <a:lnTo>
                    <a:pt x="13665" y="3119"/>
                  </a:lnTo>
                  <a:lnTo>
                    <a:pt x="13741" y="3308"/>
                  </a:lnTo>
                  <a:lnTo>
                    <a:pt x="13816" y="3478"/>
                  </a:lnTo>
                  <a:lnTo>
                    <a:pt x="13854" y="3667"/>
                  </a:lnTo>
                  <a:lnTo>
                    <a:pt x="13892" y="3875"/>
                  </a:lnTo>
                  <a:lnTo>
                    <a:pt x="13892" y="3875"/>
                  </a:lnTo>
                  <a:lnTo>
                    <a:pt x="13930" y="4102"/>
                  </a:lnTo>
                  <a:lnTo>
                    <a:pt x="13949" y="4329"/>
                  </a:lnTo>
                  <a:lnTo>
                    <a:pt x="13930" y="4555"/>
                  </a:lnTo>
                  <a:lnTo>
                    <a:pt x="13911" y="4650"/>
                  </a:lnTo>
                  <a:lnTo>
                    <a:pt x="13873" y="4763"/>
                  </a:lnTo>
                  <a:lnTo>
                    <a:pt x="13873" y="4763"/>
                  </a:lnTo>
                  <a:lnTo>
                    <a:pt x="13798" y="4933"/>
                  </a:lnTo>
                  <a:lnTo>
                    <a:pt x="13722" y="5104"/>
                  </a:lnTo>
                  <a:lnTo>
                    <a:pt x="13722" y="5104"/>
                  </a:lnTo>
                  <a:lnTo>
                    <a:pt x="13590" y="5311"/>
                  </a:lnTo>
                  <a:lnTo>
                    <a:pt x="13514" y="5425"/>
                  </a:lnTo>
                  <a:lnTo>
                    <a:pt x="13420" y="5500"/>
                  </a:lnTo>
                  <a:lnTo>
                    <a:pt x="13420" y="5500"/>
                  </a:lnTo>
                  <a:lnTo>
                    <a:pt x="13249" y="5633"/>
                  </a:lnTo>
                  <a:lnTo>
                    <a:pt x="13042" y="5727"/>
                  </a:lnTo>
                  <a:lnTo>
                    <a:pt x="12834" y="5803"/>
                  </a:lnTo>
                  <a:lnTo>
                    <a:pt x="12720" y="5822"/>
                  </a:lnTo>
                  <a:lnTo>
                    <a:pt x="12626" y="5841"/>
                  </a:lnTo>
                  <a:lnTo>
                    <a:pt x="12626" y="5841"/>
                  </a:lnTo>
                  <a:lnTo>
                    <a:pt x="12456" y="5822"/>
                  </a:lnTo>
                  <a:lnTo>
                    <a:pt x="12456" y="5822"/>
                  </a:lnTo>
                  <a:close/>
                  <a:moveTo>
                    <a:pt x="8770" y="14762"/>
                  </a:moveTo>
                  <a:lnTo>
                    <a:pt x="8770" y="14762"/>
                  </a:lnTo>
                  <a:lnTo>
                    <a:pt x="8789" y="15064"/>
                  </a:lnTo>
                  <a:lnTo>
                    <a:pt x="8789" y="15291"/>
                  </a:lnTo>
                  <a:lnTo>
                    <a:pt x="8789" y="15499"/>
                  </a:lnTo>
                  <a:lnTo>
                    <a:pt x="8751" y="15688"/>
                  </a:lnTo>
                  <a:lnTo>
                    <a:pt x="8713" y="15782"/>
                  </a:lnTo>
                  <a:lnTo>
                    <a:pt x="8676" y="15858"/>
                  </a:lnTo>
                  <a:lnTo>
                    <a:pt x="8638" y="15915"/>
                  </a:lnTo>
                  <a:lnTo>
                    <a:pt x="8581" y="15952"/>
                  </a:lnTo>
                  <a:lnTo>
                    <a:pt x="8505" y="15952"/>
                  </a:lnTo>
                  <a:lnTo>
                    <a:pt x="8430" y="15952"/>
                  </a:lnTo>
                  <a:lnTo>
                    <a:pt x="8430" y="15952"/>
                  </a:lnTo>
                  <a:lnTo>
                    <a:pt x="8279" y="15877"/>
                  </a:lnTo>
                  <a:lnTo>
                    <a:pt x="8127" y="15782"/>
                  </a:lnTo>
                  <a:lnTo>
                    <a:pt x="8052" y="15726"/>
                  </a:lnTo>
                  <a:lnTo>
                    <a:pt x="7995" y="15650"/>
                  </a:lnTo>
                  <a:lnTo>
                    <a:pt x="7957" y="15574"/>
                  </a:lnTo>
                  <a:lnTo>
                    <a:pt x="7920" y="15499"/>
                  </a:lnTo>
                  <a:lnTo>
                    <a:pt x="7920" y="15499"/>
                  </a:lnTo>
                  <a:lnTo>
                    <a:pt x="7787" y="15045"/>
                  </a:lnTo>
                  <a:lnTo>
                    <a:pt x="7674" y="14592"/>
                  </a:lnTo>
                  <a:lnTo>
                    <a:pt x="7674" y="14592"/>
                  </a:lnTo>
                  <a:lnTo>
                    <a:pt x="7636" y="14592"/>
                  </a:lnTo>
                  <a:lnTo>
                    <a:pt x="7617" y="14573"/>
                  </a:lnTo>
                  <a:lnTo>
                    <a:pt x="7617" y="14573"/>
                  </a:lnTo>
                  <a:lnTo>
                    <a:pt x="7523" y="14232"/>
                  </a:lnTo>
                  <a:lnTo>
                    <a:pt x="7523" y="14232"/>
                  </a:lnTo>
                  <a:lnTo>
                    <a:pt x="7485" y="14081"/>
                  </a:lnTo>
                  <a:lnTo>
                    <a:pt x="7466" y="13911"/>
                  </a:lnTo>
                  <a:lnTo>
                    <a:pt x="7447" y="13741"/>
                  </a:lnTo>
                  <a:lnTo>
                    <a:pt x="7466" y="13590"/>
                  </a:lnTo>
                  <a:lnTo>
                    <a:pt x="7466" y="13590"/>
                  </a:lnTo>
                  <a:lnTo>
                    <a:pt x="7485" y="13495"/>
                  </a:lnTo>
                  <a:lnTo>
                    <a:pt x="7523" y="13420"/>
                  </a:lnTo>
                  <a:lnTo>
                    <a:pt x="7560" y="13344"/>
                  </a:lnTo>
                  <a:lnTo>
                    <a:pt x="7617" y="13287"/>
                  </a:lnTo>
                  <a:lnTo>
                    <a:pt x="7693" y="13231"/>
                  </a:lnTo>
                  <a:lnTo>
                    <a:pt x="7768" y="13193"/>
                  </a:lnTo>
                  <a:lnTo>
                    <a:pt x="7863" y="13174"/>
                  </a:lnTo>
                  <a:lnTo>
                    <a:pt x="7938" y="13174"/>
                  </a:lnTo>
                  <a:lnTo>
                    <a:pt x="7938" y="13174"/>
                  </a:lnTo>
                  <a:lnTo>
                    <a:pt x="8014" y="13174"/>
                  </a:lnTo>
                  <a:lnTo>
                    <a:pt x="8071" y="13212"/>
                  </a:lnTo>
                  <a:lnTo>
                    <a:pt x="8165" y="13306"/>
                  </a:lnTo>
                  <a:lnTo>
                    <a:pt x="8260" y="13401"/>
                  </a:lnTo>
                  <a:lnTo>
                    <a:pt x="8335" y="13514"/>
                  </a:lnTo>
                  <a:lnTo>
                    <a:pt x="8335" y="13514"/>
                  </a:lnTo>
                  <a:lnTo>
                    <a:pt x="8430" y="13647"/>
                  </a:lnTo>
                  <a:lnTo>
                    <a:pt x="8505" y="13798"/>
                  </a:lnTo>
                  <a:lnTo>
                    <a:pt x="8562" y="13949"/>
                  </a:lnTo>
                  <a:lnTo>
                    <a:pt x="8619" y="14100"/>
                  </a:lnTo>
                  <a:lnTo>
                    <a:pt x="8713" y="14421"/>
                  </a:lnTo>
                  <a:lnTo>
                    <a:pt x="8770" y="14762"/>
                  </a:lnTo>
                  <a:lnTo>
                    <a:pt x="8770" y="14762"/>
                  </a:lnTo>
                  <a:close/>
                  <a:moveTo>
                    <a:pt x="5954" y="21641"/>
                  </a:moveTo>
                  <a:lnTo>
                    <a:pt x="5954" y="21641"/>
                  </a:lnTo>
                  <a:lnTo>
                    <a:pt x="6105" y="21547"/>
                  </a:lnTo>
                  <a:lnTo>
                    <a:pt x="6237" y="21490"/>
                  </a:lnTo>
                  <a:lnTo>
                    <a:pt x="6351" y="21452"/>
                  </a:lnTo>
                  <a:lnTo>
                    <a:pt x="6445" y="21452"/>
                  </a:lnTo>
                  <a:lnTo>
                    <a:pt x="6502" y="21490"/>
                  </a:lnTo>
                  <a:lnTo>
                    <a:pt x="6559" y="21547"/>
                  </a:lnTo>
                  <a:lnTo>
                    <a:pt x="6578" y="21623"/>
                  </a:lnTo>
                  <a:lnTo>
                    <a:pt x="6597" y="21717"/>
                  </a:lnTo>
                  <a:lnTo>
                    <a:pt x="6597" y="21830"/>
                  </a:lnTo>
                  <a:lnTo>
                    <a:pt x="6578" y="21944"/>
                  </a:lnTo>
                  <a:lnTo>
                    <a:pt x="6521" y="22190"/>
                  </a:lnTo>
                  <a:lnTo>
                    <a:pt x="6426" y="22435"/>
                  </a:lnTo>
                  <a:lnTo>
                    <a:pt x="6332" y="22624"/>
                  </a:lnTo>
                  <a:lnTo>
                    <a:pt x="6332" y="22624"/>
                  </a:lnTo>
                  <a:lnTo>
                    <a:pt x="6011" y="23210"/>
                  </a:lnTo>
                  <a:lnTo>
                    <a:pt x="5840" y="23475"/>
                  </a:lnTo>
                  <a:lnTo>
                    <a:pt x="5651" y="23758"/>
                  </a:lnTo>
                  <a:lnTo>
                    <a:pt x="5651" y="23758"/>
                  </a:lnTo>
                  <a:lnTo>
                    <a:pt x="5292" y="24193"/>
                  </a:lnTo>
                  <a:lnTo>
                    <a:pt x="4971" y="24647"/>
                  </a:lnTo>
                  <a:lnTo>
                    <a:pt x="4971" y="24647"/>
                  </a:lnTo>
                  <a:lnTo>
                    <a:pt x="4971" y="24666"/>
                  </a:lnTo>
                  <a:lnTo>
                    <a:pt x="4971" y="24666"/>
                  </a:lnTo>
                  <a:lnTo>
                    <a:pt x="4952" y="24684"/>
                  </a:lnTo>
                  <a:lnTo>
                    <a:pt x="4933" y="24703"/>
                  </a:lnTo>
                  <a:lnTo>
                    <a:pt x="4933" y="24703"/>
                  </a:lnTo>
                  <a:lnTo>
                    <a:pt x="4933" y="24703"/>
                  </a:lnTo>
                  <a:lnTo>
                    <a:pt x="4933" y="24703"/>
                  </a:lnTo>
                  <a:lnTo>
                    <a:pt x="4858" y="24817"/>
                  </a:lnTo>
                  <a:lnTo>
                    <a:pt x="4820" y="24930"/>
                  </a:lnTo>
                  <a:lnTo>
                    <a:pt x="4820" y="24930"/>
                  </a:lnTo>
                  <a:lnTo>
                    <a:pt x="4801" y="24949"/>
                  </a:lnTo>
                  <a:lnTo>
                    <a:pt x="4763" y="24949"/>
                  </a:lnTo>
                  <a:lnTo>
                    <a:pt x="4763" y="24949"/>
                  </a:lnTo>
                  <a:lnTo>
                    <a:pt x="4744" y="24930"/>
                  </a:lnTo>
                  <a:lnTo>
                    <a:pt x="4744" y="24892"/>
                  </a:lnTo>
                  <a:lnTo>
                    <a:pt x="4782" y="24798"/>
                  </a:lnTo>
                  <a:lnTo>
                    <a:pt x="4895" y="24628"/>
                  </a:lnTo>
                  <a:lnTo>
                    <a:pt x="4895" y="24628"/>
                  </a:lnTo>
                  <a:lnTo>
                    <a:pt x="4933" y="24061"/>
                  </a:lnTo>
                  <a:lnTo>
                    <a:pt x="4990" y="23475"/>
                  </a:lnTo>
                  <a:lnTo>
                    <a:pt x="5028" y="23191"/>
                  </a:lnTo>
                  <a:lnTo>
                    <a:pt x="5084" y="22908"/>
                  </a:lnTo>
                  <a:lnTo>
                    <a:pt x="5160" y="22624"/>
                  </a:lnTo>
                  <a:lnTo>
                    <a:pt x="5236" y="22341"/>
                  </a:lnTo>
                  <a:lnTo>
                    <a:pt x="5236" y="22341"/>
                  </a:lnTo>
                  <a:lnTo>
                    <a:pt x="5273" y="22246"/>
                  </a:lnTo>
                  <a:lnTo>
                    <a:pt x="5330" y="22133"/>
                  </a:lnTo>
                  <a:lnTo>
                    <a:pt x="5387" y="22038"/>
                  </a:lnTo>
                  <a:lnTo>
                    <a:pt x="5462" y="21963"/>
                  </a:lnTo>
                  <a:lnTo>
                    <a:pt x="5462" y="21963"/>
                  </a:lnTo>
                  <a:lnTo>
                    <a:pt x="5708" y="21812"/>
                  </a:lnTo>
                  <a:lnTo>
                    <a:pt x="5954" y="21641"/>
                  </a:lnTo>
                  <a:lnTo>
                    <a:pt x="5954" y="21641"/>
                  </a:lnTo>
                  <a:close/>
                  <a:moveTo>
                    <a:pt x="23909" y="19657"/>
                  </a:moveTo>
                  <a:lnTo>
                    <a:pt x="23909" y="19657"/>
                  </a:lnTo>
                  <a:lnTo>
                    <a:pt x="23966" y="19922"/>
                  </a:lnTo>
                  <a:lnTo>
                    <a:pt x="23985" y="20111"/>
                  </a:lnTo>
                  <a:lnTo>
                    <a:pt x="23985" y="20300"/>
                  </a:lnTo>
                  <a:lnTo>
                    <a:pt x="23966" y="20470"/>
                  </a:lnTo>
                  <a:lnTo>
                    <a:pt x="23947" y="20545"/>
                  </a:lnTo>
                  <a:lnTo>
                    <a:pt x="23909" y="20602"/>
                  </a:lnTo>
                  <a:lnTo>
                    <a:pt x="23872" y="20659"/>
                  </a:lnTo>
                  <a:lnTo>
                    <a:pt x="23815" y="20696"/>
                  </a:lnTo>
                  <a:lnTo>
                    <a:pt x="23758" y="20715"/>
                  </a:lnTo>
                  <a:lnTo>
                    <a:pt x="23683" y="20715"/>
                  </a:lnTo>
                  <a:lnTo>
                    <a:pt x="23683" y="20715"/>
                  </a:lnTo>
                  <a:lnTo>
                    <a:pt x="23286" y="20545"/>
                  </a:lnTo>
                  <a:lnTo>
                    <a:pt x="22889" y="20356"/>
                  </a:lnTo>
                  <a:lnTo>
                    <a:pt x="22889" y="20356"/>
                  </a:lnTo>
                  <a:lnTo>
                    <a:pt x="22700" y="20243"/>
                  </a:lnTo>
                  <a:lnTo>
                    <a:pt x="22605" y="20167"/>
                  </a:lnTo>
                  <a:lnTo>
                    <a:pt x="22549" y="20092"/>
                  </a:lnTo>
                  <a:lnTo>
                    <a:pt x="22511" y="20016"/>
                  </a:lnTo>
                  <a:lnTo>
                    <a:pt x="22473" y="19922"/>
                  </a:lnTo>
                  <a:lnTo>
                    <a:pt x="22473" y="19808"/>
                  </a:lnTo>
                  <a:lnTo>
                    <a:pt x="22473" y="19695"/>
                  </a:lnTo>
                  <a:lnTo>
                    <a:pt x="22473" y="19695"/>
                  </a:lnTo>
                  <a:lnTo>
                    <a:pt x="22511" y="19430"/>
                  </a:lnTo>
                  <a:lnTo>
                    <a:pt x="22567" y="19165"/>
                  </a:lnTo>
                  <a:lnTo>
                    <a:pt x="22567" y="19165"/>
                  </a:lnTo>
                  <a:lnTo>
                    <a:pt x="22549" y="18787"/>
                  </a:lnTo>
                  <a:lnTo>
                    <a:pt x="22549" y="18598"/>
                  </a:lnTo>
                  <a:lnTo>
                    <a:pt x="22567" y="18409"/>
                  </a:lnTo>
                  <a:lnTo>
                    <a:pt x="22605" y="18220"/>
                  </a:lnTo>
                  <a:lnTo>
                    <a:pt x="22662" y="18050"/>
                  </a:lnTo>
                  <a:lnTo>
                    <a:pt x="22738" y="17861"/>
                  </a:lnTo>
                  <a:lnTo>
                    <a:pt x="22832" y="17710"/>
                  </a:lnTo>
                  <a:lnTo>
                    <a:pt x="22832" y="17710"/>
                  </a:lnTo>
                  <a:lnTo>
                    <a:pt x="22927" y="17578"/>
                  </a:lnTo>
                  <a:lnTo>
                    <a:pt x="23021" y="17502"/>
                  </a:lnTo>
                  <a:lnTo>
                    <a:pt x="23097" y="17446"/>
                  </a:lnTo>
                  <a:lnTo>
                    <a:pt x="23172" y="17427"/>
                  </a:lnTo>
                  <a:lnTo>
                    <a:pt x="23229" y="17427"/>
                  </a:lnTo>
                  <a:lnTo>
                    <a:pt x="23305" y="17464"/>
                  </a:lnTo>
                  <a:lnTo>
                    <a:pt x="23342" y="17502"/>
                  </a:lnTo>
                  <a:lnTo>
                    <a:pt x="23399" y="17578"/>
                  </a:lnTo>
                  <a:lnTo>
                    <a:pt x="23475" y="17748"/>
                  </a:lnTo>
                  <a:lnTo>
                    <a:pt x="23550" y="17956"/>
                  </a:lnTo>
                  <a:lnTo>
                    <a:pt x="23645" y="18334"/>
                  </a:lnTo>
                  <a:lnTo>
                    <a:pt x="23645" y="18334"/>
                  </a:lnTo>
                  <a:lnTo>
                    <a:pt x="23909" y="19657"/>
                  </a:lnTo>
                  <a:lnTo>
                    <a:pt x="23909" y="19657"/>
                  </a:lnTo>
                  <a:close/>
                  <a:moveTo>
                    <a:pt x="19468" y="30581"/>
                  </a:moveTo>
                  <a:lnTo>
                    <a:pt x="19468" y="30581"/>
                  </a:lnTo>
                  <a:lnTo>
                    <a:pt x="19335" y="30525"/>
                  </a:lnTo>
                  <a:lnTo>
                    <a:pt x="19203" y="30468"/>
                  </a:lnTo>
                  <a:lnTo>
                    <a:pt x="18939" y="30317"/>
                  </a:lnTo>
                  <a:lnTo>
                    <a:pt x="18939" y="30317"/>
                  </a:lnTo>
                  <a:lnTo>
                    <a:pt x="18825" y="30222"/>
                  </a:lnTo>
                  <a:lnTo>
                    <a:pt x="18712" y="30109"/>
                  </a:lnTo>
                  <a:lnTo>
                    <a:pt x="18674" y="30052"/>
                  </a:lnTo>
                  <a:lnTo>
                    <a:pt x="18636" y="29977"/>
                  </a:lnTo>
                  <a:lnTo>
                    <a:pt x="18636" y="29901"/>
                  </a:lnTo>
                  <a:lnTo>
                    <a:pt x="18636" y="29825"/>
                  </a:lnTo>
                  <a:lnTo>
                    <a:pt x="18636" y="29825"/>
                  </a:lnTo>
                  <a:lnTo>
                    <a:pt x="18674" y="29731"/>
                  </a:lnTo>
                  <a:lnTo>
                    <a:pt x="18712" y="29636"/>
                  </a:lnTo>
                  <a:lnTo>
                    <a:pt x="18844" y="29485"/>
                  </a:lnTo>
                  <a:lnTo>
                    <a:pt x="18995" y="29334"/>
                  </a:lnTo>
                  <a:lnTo>
                    <a:pt x="19146" y="29202"/>
                  </a:lnTo>
                  <a:lnTo>
                    <a:pt x="19146" y="29202"/>
                  </a:lnTo>
                  <a:lnTo>
                    <a:pt x="19392" y="28994"/>
                  </a:lnTo>
                  <a:lnTo>
                    <a:pt x="19392" y="28994"/>
                  </a:lnTo>
                  <a:lnTo>
                    <a:pt x="19411" y="28994"/>
                  </a:lnTo>
                  <a:lnTo>
                    <a:pt x="19411" y="28994"/>
                  </a:lnTo>
                  <a:lnTo>
                    <a:pt x="20073" y="28918"/>
                  </a:lnTo>
                  <a:lnTo>
                    <a:pt x="20073" y="28918"/>
                  </a:lnTo>
                  <a:lnTo>
                    <a:pt x="20129" y="28937"/>
                  </a:lnTo>
                  <a:lnTo>
                    <a:pt x="20129" y="28937"/>
                  </a:lnTo>
                  <a:lnTo>
                    <a:pt x="20280" y="28956"/>
                  </a:lnTo>
                  <a:lnTo>
                    <a:pt x="20337" y="28994"/>
                  </a:lnTo>
                  <a:lnTo>
                    <a:pt x="20375" y="29032"/>
                  </a:lnTo>
                  <a:lnTo>
                    <a:pt x="20413" y="29088"/>
                  </a:lnTo>
                  <a:lnTo>
                    <a:pt x="20451" y="29145"/>
                  </a:lnTo>
                  <a:lnTo>
                    <a:pt x="20451" y="29202"/>
                  </a:lnTo>
                  <a:lnTo>
                    <a:pt x="20451" y="29277"/>
                  </a:lnTo>
                  <a:lnTo>
                    <a:pt x="20451" y="29277"/>
                  </a:lnTo>
                  <a:lnTo>
                    <a:pt x="20432" y="29447"/>
                  </a:lnTo>
                  <a:lnTo>
                    <a:pt x="20375" y="29655"/>
                  </a:lnTo>
                  <a:lnTo>
                    <a:pt x="20280" y="29863"/>
                  </a:lnTo>
                  <a:lnTo>
                    <a:pt x="20167" y="30090"/>
                  </a:lnTo>
                  <a:lnTo>
                    <a:pt x="20035" y="30279"/>
                  </a:lnTo>
                  <a:lnTo>
                    <a:pt x="19884" y="30449"/>
                  </a:lnTo>
                  <a:lnTo>
                    <a:pt x="19789" y="30506"/>
                  </a:lnTo>
                  <a:lnTo>
                    <a:pt x="19713" y="30544"/>
                  </a:lnTo>
                  <a:lnTo>
                    <a:pt x="19619" y="30581"/>
                  </a:lnTo>
                  <a:lnTo>
                    <a:pt x="19543" y="30581"/>
                  </a:lnTo>
                  <a:lnTo>
                    <a:pt x="19543" y="30581"/>
                  </a:lnTo>
                  <a:lnTo>
                    <a:pt x="19468" y="30581"/>
                  </a:lnTo>
                  <a:lnTo>
                    <a:pt x="19468" y="30581"/>
                  </a:lnTo>
                  <a:close/>
                  <a:moveTo>
                    <a:pt x="16652" y="27463"/>
                  </a:moveTo>
                  <a:lnTo>
                    <a:pt x="16652" y="27463"/>
                  </a:lnTo>
                  <a:lnTo>
                    <a:pt x="16822" y="27425"/>
                  </a:lnTo>
                  <a:lnTo>
                    <a:pt x="17048" y="27406"/>
                  </a:lnTo>
                  <a:lnTo>
                    <a:pt x="17294" y="27387"/>
                  </a:lnTo>
                  <a:lnTo>
                    <a:pt x="17540" y="27387"/>
                  </a:lnTo>
                  <a:lnTo>
                    <a:pt x="17767" y="27406"/>
                  </a:lnTo>
                  <a:lnTo>
                    <a:pt x="17880" y="27444"/>
                  </a:lnTo>
                  <a:lnTo>
                    <a:pt x="17956" y="27482"/>
                  </a:lnTo>
                  <a:lnTo>
                    <a:pt x="18031" y="27520"/>
                  </a:lnTo>
                  <a:lnTo>
                    <a:pt x="18088" y="27576"/>
                  </a:lnTo>
                  <a:lnTo>
                    <a:pt x="18107" y="27652"/>
                  </a:lnTo>
                  <a:lnTo>
                    <a:pt x="18107" y="27727"/>
                  </a:lnTo>
                  <a:lnTo>
                    <a:pt x="18107" y="27727"/>
                  </a:lnTo>
                  <a:lnTo>
                    <a:pt x="18050" y="27898"/>
                  </a:lnTo>
                  <a:lnTo>
                    <a:pt x="17956" y="28068"/>
                  </a:lnTo>
                  <a:lnTo>
                    <a:pt x="17823" y="28257"/>
                  </a:lnTo>
                  <a:lnTo>
                    <a:pt x="17672" y="28427"/>
                  </a:lnTo>
                  <a:lnTo>
                    <a:pt x="17351" y="28748"/>
                  </a:lnTo>
                  <a:lnTo>
                    <a:pt x="17048" y="29013"/>
                  </a:lnTo>
                  <a:lnTo>
                    <a:pt x="17048" y="29013"/>
                  </a:lnTo>
                  <a:lnTo>
                    <a:pt x="16822" y="29221"/>
                  </a:lnTo>
                  <a:lnTo>
                    <a:pt x="16557" y="29428"/>
                  </a:lnTo>
                  <a:lnTo>
                    <a:pt x="16425" y="29523"/>
                  </a:lnTo>
                  <a:lnTo>
                    <a:pt x="16274" y="29599"/>
                  </a:lnTo>
                  <a:lnTo>
                    <a:pt x="16122" y="29655"/>
                  </a:lnTo>
                  <a:lnTo>
                    <a:pt x="15971" y="29674"/>
                  </a:lnTo>
                  <a:lnTo>
                    <a:pt x="15971" y="29674"/>
                  </a:lnTo>
                  <a:lnTo>
                    <a:pt x="15839" y="29655"/>
                  </a:lnTo>
                  <a:lnTo>
                    <a:pt x="15725" y="29636"/>
                  </a:lnTo>
                  <a:lnTo>
                    <a:pt x="15631" y="29617"/>
                  </a:lnTo>
                  <a:lnTo>
                    <a:pt x="15555" y="29561"/>
                  </a:lnTo>
                  <a:lnTo>
                    <a:pt x="15499" y="29504"/>
                  </a:lnTo>
                  <a:lnTo>
                    <a:pt x="15461" y="29410"/>
                  </a:lnTo>
                  <a:lnTo>
                    <a:pt x="15442" y="29296"/>
                  </a:lnTo>
                  <a:lnTo>
                    <a:pt x="15442" y="29164"/>
                  </a:lnTo>
                  <a:lnTo>
                    <a:pt x="15442" y="29164"/>
                  </a:lnTo>
                  <a:lnTo>
                    <a:pt x="15480" y="28824"/>
                  </a:lnTo>
                  <a:lnTo>
                    <a:pt x="15480" y="28824"/>
                  </a:lnTo>
                  <a:lnTo>
                    <a:pt x="15518" y="28559"/>
                  </a:lnTo>
                  <a:lnTo>
                    <a:pt x="15536" y="28427"/>
                  </a:lnTo>
                  <a:lnTo>
                    <a:pt x="15593" y="28313"/>
                  </a:lnTo>
                  <a:lnTo>
                    <a:pt x="15593" y="28313"/>
                  </a:lnTo>
                  <a:lnTo>
                    <a:pt x="15688" y="28200"/>
                  </a:lnTo>
                  <a:lnTo>
                    <a:pt x="15896" y="27992"/>
                  </a:lnTo>
                  <a:lnTo>
                    <a:pt x="16141" y="27784"/>
                  </a:lnTo>
                  <a:lnTo>
                    <a:pt x="16255" y="27709"/>
                  </a:lnTo>
                  <a:lnTo>
                    <a:pt x="16368" y="27652"/>
                  </a:lnTo>
                  <a:lnTo>
                    <a:pt x="16368" y="27652"/>
                  </a:lnTo>
                  <a:lnTo>
                    <a:pt x="16349" y="27633"/>
                  </a:lnTo>
                  <a:lnTo>
                    <a:pt x="16368" y="27614"/>
                  </a:lnTo>
                  <a:lnTo>
                    <a:pt x="16406" y="27576"/>
                  </a:lnTo>
                  <a:lnTo>
                    <a:pt x="16519" y="27520"/>
                  </a:lnTo>
                  <a:lnTo>
                    <a:pt x="16519" y="27520"/>
                  </a:lnTo>
                  <a:lnTo>
                    <a:pt x="16576" y="27501"/>
                  </a:lnTo>
                  <a:lnTo>
                    <a:pt x="16576" y="27501"/>
                  </a:lnTo>
                  <a:lnTo>
                    <a:pt x="16595" y="27463"/>
                  </a:lnTo>
                  <a:lnTo>
                    <a:pt x="16595" y="27463"/>
                  </a:lnTo>
                  <a:lnTo>
                    <a:pt x="16652" y="27463"/>
                  </a:lnTo>
                  <a:lnTo>
                    <a:pt x="16652" y="27463"/>
                  </a:lnTo>
                  <a:lnTo>
                    <a:pt x="16652" y="27463"/>
                  </a:lnTo>
                  <a:lnTo>
                    <a:pt x="16652" y="27463"/>
                  </a:lnTo>
                  <a:lnTo>
                    <a:pt x="16652" y="27463"/>
                  </a:lnTo>
                  <a:lnTo>
                    <a:pt x="16652" y="27463"/>
                  </a:lnTo>
                  <a:lnTo>
                    <a:pt x="16652" y="27463"/>
                  </a:lnTo>
                  <a:lnTo>
                    <a:pt x="16652" y="27463"/>
                  </a:lnTo>
                  <a:close/>
                  <a:moveTo>
                    <a:pt x="10774" y="34475"/>
                  </a:moveTo>
                  <a:lnTo>
                    <a:pt x="10774" y="34475"/>
                  </a:lnTo>
                  <a:lnTo>
                    <a:pt x="10774" y="34664"/>
                  </a:lnTo>
                  <a:lnTo>
                    <a:pt x="10755" y="34872"/>
                  </a:lnTo>
                  <a:lnTo>
                    <a:pt x="10717" y="35080"/>
                  </a:lnTo>
                  <a:lnTo>
                    <a:pt x="10660" y="35288"/>
                  </a:lnTo>
                  <a:lnTo>
                    <a:pt x="10566" y="35458"/>
                  </a:lnTo>
                  <a:lnTo>
                    <a:pt x="10452" y="35628"/>
                  </a:lnTo>
                  <a:lnTo>
                    <a:pt x="10320" y="35779"/>
                  </a:lnTo>
                  <a:lnTo>
                    <a:pt x="10150" y="35911"/>
                  </a:lnTo>
                  <a:lnTo>
                    <a:pt x="10150" y="35911"/>
                  </a:lnTo>
                  <a:lnTo>
                    <a:pt x="9980" y="35968"/>
                  </a:lnTo>
                  <a:lnTo>
                    <a:pt x="9810" y="36006"/>
                  </a:lnTo>
                  <a:lnTo>
                    <a:pt x="9639" y="36025"/>
                  </a:lnTo>
                  <a:lnTo>
                    <a:pt x="9450" y="36025"/>
                  </a:lnTo>
                  <a:lnTo>
                    <a:pt x="9450" y="36025"/>
                  </a:lnTo>
                  <a:lnTo>
                    <a:pt x="9054" y="36006"/>
                  </a:lnTo>
                  <a:lnTo>
                    <a:pt x="8657" y="35949"/>
                  </a:lnTo>
                  <a:lnTo>
                    <a:pt x="8260" y="35892"/>
                  </a:lnTo>
                  <a:lnTo>
                    <a:pt x="8071" y="35836"/>
                  </a:lnTo>
                  <a:lnTo>
                    <a:pt x="7882" y="35779"/>
                  </a:lnTo>
                  <a:lnTo>
                    <a:pt x="7882" y="35779"/>
                  </a:lnTo>
                  <a:lnTo>
                    <a:pt x="7768" y="35741"/>
                  </a:lnTo>
                  <a:lnTo>
                    <a:pt x="7693" y="35685"/>
                  </a:lnTo>
                  <a:lnTo>
                    <a:pt x="7598" y="35628"/>
                  </a:lnTo>
                  <a:lnTo>
                    <a:pt x="7523" y="35552"/>
                  </a:lnTo>
                  <a:lnTo>
                    <a:pt x="7466" y="35477"/>
                  </a:lnTo>
                  <a:lnTo>
                    <a:pt x="7409" y="35401"/>
                  </a:lnTo>
                  <a:lnTo>
                    <a:pt x="7371" y="35325"/>
                  </a:lnTo>
                  <a:lnTo>
                    <a:pt x="7334" y="35231"/>
                  </a:lnTo>
                  <a:lnTo>
                    <a:pt x="7315" y="35136"/>
                  </a:lnTo>
                  <a:lnTo>
                    <a:pt x="7315" y="35042"/>
                  </a:lnTo>
                  <a:lnTo>
                    <a:pt x="7315" y="34947"/>
                  </a:lnTo>
                  <a:lnTo>
                    <a:pt x="7334" y="34872"/>
                  </a:lnTo>
                  <a:lnTo>
                    <a:pt x="7371" y="34777"/>
                  </a:lnTo>
                  <a:lnTo>
                    <a:pt x="7428" y="34683"/>
                  </a:lnTo>
                  <a:lnTo>
                    <a:pt x="7504" y="34607"/>
                  </a:lnTo>
                  <a:lnTo>
                    <a:pt x="7579" y="34532"/>
                  </a:lnTo>
                  <a:lnTo>
                    <a:pt x="7579" y="34532"/>
                  </a:lnTo>
                  <a:lnTo>
                    <a:pt x="7749" y="34437"/>
                  </a:lnTo>
                  <a:lnTo>
                    <a:pt x="7901" y="34343"/>
                  </a:lnTo>
                  <a:lnTo>
                    <a:pt x="8241" y="34191"/>
                  </a:lnTo>
                  <a:lnTo>
                    <a:pt x="8940" y="33908"/>
                  </a:lnTo>
                  <a:lnTo>
                    <a:pt x="8940" y="33908"/>
                  </a:lnTo>
                  <a:lnTo>
                    <a:pt x="9450" y="33719"/>
                  </a:lnTo>
                  <a:lnTo>
                    <a:pt x="9450" y="33719"/>
                  </a:lnTo>
                  <a:lnTo>
                    <a:pt x="9583" y="33662"/>
                  </a:lnTo>
                  <a:lnTo>
                    <a:pt x="9658" y="33662"/>
                  </a:lnTo>
                  <a:lnTo>
                    <a:pt x="9734" y="33662"/>
                  </a:lnTo>
                  <a:lnTo>
                    <a:pt x="9734" y="33662"/>
                  </a:lnTo>
                  <a:lnTo>
                    <a:pt x="9942" y="33605"/>
                  </a:lnTo>
                  <a:lnTo>
                    <a:pt x="10150" y="33568"/>
                  </a:lnTo>
                  <a:lnTo>
                    <a:pt x="10263" y="33568"/>
                  </a:lnTo>
                  <a:lnTo>
                    <a:pt x="10377" y="33587"/>
                  </a:lnTo>
                  <a:lnTo>
                    <a:pt x="10471" y="33605"/>
                  </a:lnTo>
                  <a:lnTo>
                    <a:pt x="10585" y="33643"/>
                  </a:lnTo>
                  <a:lnTo>
                    <a:pt x="10585" y="33643"/>
                  </a:lnTo>
                  <a:lnTo>
                    <a:pt x="10641" y="33719"/>
                  </a:lnTo>
                  <a:lnTo>
                    <a:pt x="10679" y="33813"/>
                  </a:lnTo>
                  <a:lnTo>
                    <a:pt x="10717" y="33908"/>
                  </a:lnTo>
                  <a:lnTo>
                    <a:pt x="10736" y="34021"/>
                  </a:lnTo>
                  <a:lnTo>
                    <a:pt x="10755" y="34267"/>
                  </a:lnTo>
                  <a:lnTo>
                    <a:pt x="10774" y="34475"/>
                  </a:lnTo>
                  <a:lnTo>
                    <a:pt x="10774" y="34475"/>
                  </a:lnTo>
                  <a:close/>
                  <a:moveTo>
                    <a:pt x="24552" y="47724"/>
                  </a:moveTo>
                  <a:lnTo>
                    <a:pt x="24552" y="47724"/>
                  </a:lnTo>
                  <a:lnTo>
                    <a:pt x="24344" y="47686"/>
                  </a:lnTo>
                  <a:lnTo>
                    <a:pt x="24155" y="47611"/>
                  </a:lnTo>
                  <a:lnTo>
                    <a:pt x="23777" y="47441"/>
                  </a:lnTo>
                  <a:lnTo>
                    <a:pt x="23777" y="47441"/>
                  </a:lnTo>
                  <a:lnTo>
                    <a:pt x="23210" y="47195"/>
                  </a:lnTo>
                  <a:lnTo>
                    <a:pt x="22662" y="46968"/>
                  </a:lnTo>
                  <a:lnTo>
                    <a:pt x="22662" y="46968"/>
                  </a:lnTo>
                  <a:lnTo>
                    <a:pt x="22284" y="46798"/>
                  </a:lnTo>
                  <a:lnTo>
                    <a:pt x="21944" y="46628"/>
                  </a:lnTo>
                  <a:lnTo>
                    <a:pt x="21660" y="46439"/>
                  </a:lnTo>
                  <a:lnTo>
                    <a:pt x="21509" y="46344"/>
                  </a:lnTo>
                  <a:lnTo>
                    <a:pt x="21396" y="46231"/>
                  </a:lnTo>
                  <a:lnTo>
                    <a:pt x="21282" y="46118"/>
                  </a:lnTo>
                  <a:lnTo>
                    <a:pt x="21169" y="45985"/>
                  </a:lnTo>
                  <a:lnTo>
                    <a:pt x="21074" y="45853"/>
                  </a:lnTo>
                  <a:lnTo>
                    <a:pt x="20980" y="45702"/>
                  </a:lnTo>
                  <a:lnTo>
                    <a:pt x="20904" y="45532"/>
                  </a:lnTo>
                  <a:lnTo>
                    <a:pt x="20829" y="45362"/>
                  </a:lnTo>
                  <a:lnTo>
                    <a:pt x="20753" y="45154"/>
                  </a:lnTo>
                  <a:lnTo>
                    <a:pt x="20696" y="44965"/>
                  </a:lnTo>
                  <a:lnTo>
                    <a:pt x="20696" y="44965"/>
                  </a:lnTo>
                  <a:lnTo>
                    <a:pt x="20658" y="44776"/>
                  </a:lnTo>
                  <a:lnTo>
                    <a:pt x="20621" y="44606"/>
                  </a:lnTo>
                  <a:lnTo>
                    <a:pt x="20602" y="44417"/>
                  </a:lnTo>
                  <a:lnTo>
                    <a:pt x="20602" y="44246"/>
                  </a:lnTo>
                  <a:lnTo>
                    <a:pt x="20621" y="44057"/>
                  </a:lnTo>
                  <a:lnTo>
                    <a:pt x="20658" y="43887"/>
                  </a:lnTo>
                  <a:lnTo>
                    <a:pt x="20715" y="43717"/>
                  </a:lnTo>
                  <a:lnTo>
                    <a:pt x="20791" y="43547"/>
                  </a:lnTo>
                  <a:lnTo>
                    <a:pt x="20791" y="43547"/>
                  </a:lnTo>
                  <a:lnTo>
                    <a:pt x="21055" y="43150"/>
                  </a:lnTo>
                  <a:lnTo>
                    <a:pt x="21320" y="42772"/>
                  </a:lnTo>
                  <a:lnTo>
                    <a:pt x="21320" y="42772"/>
                  </a:lnTo>
                  <a:lnTo>
                    <a:pt x="21792" y="42262"/>
                  </a:lnTo>
                  <a:lnTo>
                    <a:pt x="21792" y="42262"/>
                  </a:lnTo>
                  <a:lnTo>
                    <a:pt x="22492" y="41449"/>
                  </a:lnTo>
                  <a:lnTo>
                    <a:pt x="22492" y="41449"/>
                  </a:lnTo>
                  <a:lnTo>
                    <a:pt x="22605" y="41449"/>
                  </a:lnTo>
                  <a:lnTo>
                    <a:pt x="22719" y="41487"/>
                  </a:lnTo>
                  <a:lnTo>
                    <a:pt x="22813" y="41525"/>
                  </a:lnTo>
                  <a:lnTo>
                    <a:pt x="22908" y="41563"/>
                  </a:lnTo>
                  <a:lnTo>
                    <a:pt x="22908" y="41563"/>
                  </a:lnTo>
                  <a:lnTo>
                    <a:pt x="23021" y="41638"/>
                  </a:lnTo>
                  <a:lnTo>
                    <a:pt x="23116" y="41714"/>
                  </a:lnTo>
                  <a:lnTo>
                    <a:pt x="23286" y="41903"/>
                  </a:lnTo>
                  <a:lnTo>
                    <a:pt x="23437" y="42111"/>
                  </a:lnTo>
                  <a:lnTo>
                    <a:pt x="23550" y="42319"/>
                  </a:lnTo>
                  <a:lnTo>
                    <a:pt x="23664" y="42564"/>
                  </a:lnTo>
                  <a:lnTo>
                    <a:pt x="23739" y="42791"/>
                  </a:lnTo>
                  <a:lnTo>
                    <a:pt x="23890" y="43283"/>
                  </a:lnTo>
                  <a:lnTo>
                    <a:pt x="23890" y="43283"/>
                  </a:lnTo>
                  <a:lnTo>
                    <a:pt x="23985" y="43604"/>
                  </a:lnTo>
                  <a:lnTo>
                    <a:pt x="24098" y="43925"/>
                  </a:lnTo>
                  <a:lnTo>
                    <a:pt x="24325" y="44549"/>
                  </a:lnTo>
                  <a:lnTo>
                    <a:pt x="24552" y="45173"/>
                  </a:lnTo>
                  <a:lnTo>
                    <a:pt x="24665" y="45494"/>
                  </a:lnTo>
                  <a:lnTo>
                    <a:pt x="24760" y="45815"/>
                  </a:lnTo>
                  <a:lnTo>
                    <a:pt x="24760" y="45815"/>
                  </a:lnTo>
                  <a:lnTo>
                    <a:pt x="24835" y="46099"/>
                  </a:lnTo>
                  <a:lnTo>
                    <a:pt x="24892" y="46382"/>
                  </a:lnTo>
                  <a:lnTo>
                    <a:pt x="24930" y="46666"/>
                  </a:lnTo>
                  <a:lnTo>
                    <a:pt x="24949" y="46949"/>
                  </a:lnTo>
                  <a:lnTo>
                    <a:pt x="24949" y="46949"/>
                  </a:lnTo>
                  <a:lnTo>
                    <a:pt x="24968" y="47195"/>
                  </a:lnTo>
                  <a:lnTo>
                    <a:pt x="24968" y="47327"/>
                  </a:lnTo>
                  <a:lnTo>
                    <a:pt x="24930" y="47460"/>
                  </a:lnTo>
                  <a:lnTo>
                    <a:pt x="24892" y="47573"/>
                  </a:lnTo>
                  <a:lnTo>
                    <a:pt x="24835" y="47649"/>
                  </a:lnTo>
                  <a:lnTo>
                    <a:pt x="24779" y="47686"/>
                  </a:lnTo>
                  <a:lnTo>
                    <a:pt x="24741" y="47724"/>
                  </a:lnTo>
                  <a:lnTo>
                    <a:pt x="24684" y="47724"/>
                  </a:lnTo>
                  <a:lnTo>
                    <a:pt x="24609" y="47743"/>
                  </a:lnTo>
                  <a:lnTo>
                    <a:pt x="24609" y="47743"/>
                  </a:lnTo>
                  <a:lnTo>
                    <a:pt x="24552" y="47724"/>
                  </a:lnTo>
                  <a:lnTo>
                    <a:pt x="24552" y="47724"/>
                  </a:lnTo>
                  <a:close/>
                  <a:moveTo>
                    <a:pt x="16444" y="44360"/>
                  </a:moveTo>
                  <a:lnTo>
                    <a:pt x="16444" y="44360"/>
                  </a:lnTo>
                  <a:lnTo>
                    <a:pt x="16500" y="44624"/>
                  </a:lnTo>
                  <a:lnTo>
                    <a:pt x="16500" y="44889"/>
                  </a:lnTo>
                  <a:lnTo>
                    <a:pt x="16481" y="45154"/>
                  </a:lnTo>
                  <a:lnTo>
                    <a:pt x="16406" y="45418"/>
                  </a:lnTo>
                  <a:lnTo>
                    <a:pt x="16406" y="45418"/>
                  </a:lnTo>
                  <a:lnTo>
                    <a:pt x="16349" y="45588"/>
                  </a:lnTo>
                  <a:lnTo>
                    <a:pt x="16274" y="45759"/>
                  </a:lnTo>
                  <a:lnTo>
                    <a:pt x="16179" y="45910"/>
                  </a:lnTo>
                  <a:lnTo>
                    <a:pt x="16085" y="46061"/>
                  </a:lnTo>
                  <a:lnTo>
                    <a:pt x="15990" y="46212"/>
                  </a:lnTo>
                  <a:lnTo>
                    <a:pt x="15858" y="46363"/>
                  </a:lnTo>
                  <a:lnTo>
                    <a:pt x="15744" y="46496"/>
                  </a:lnTo>
                  <a:lnTo>
                    <a:pt x="15593" y="46609"/>
                  </a:lnTo>
                  <a:lnTo>
                    <a:pt x="15593" y="46609"/>
                  </a:lnTo>
                  <a:lnTo>
                    <a:pt x="15385" y="46779"/>
                  </a:lnTo>
                  <a:lnTo>
                    <a:pt x="15158" y="46949"/>
                  </a:lnTo>
                  <a:lnTo>
                    <a:pt x="15045" y="47006"/>
                  </a:lnTo>
                  <a:lnTo>
                    <a:pt x="14932" y="47063"/>
                  </a:lnTo>
                  <a:lnTo>
                    <a:pt x="14799" y="47100"/>
                  </a:lnTo>
                  <a:lnTo>
                    <a:pt x="14667" y="47100"/>
                  </a:lnTo>
                  <a:lnTo>
                    <a:pt x="14667" y="47100"/>
                  </a:lnTo>
                  <a:lnTo>
                    <a:pt x="14554" y="47063"/>
                  </a:lnTo>
                  <a:lnTo>
                    <a:pt x="14459" y="47006"/>
                  </a:lnTo>
                  <a:lnTo>
                    <a:pt x="14251" y="46874"/>
                  </a:lnTo>
                  <a:lnTo>
                    <a:pt x="14081" y="46722"/>
                  </a:lnTo>
                  <a:lnTo>
                    <a:pt x="13911" y="46571"/>
                  </a:lnTo>
                  <a:lnTo>
                    <a:pt x="13911" y="46571"/>
                  </a:lnTo>
                  <a:lnTo>
                    <a:pt x="13760" y="46420"/>
                  </a:lnTo>
                  <a:lnTo>
                    <a:pt x="13627" y="46250"/>
                  </a:lnTo>
                  <a:lnTo>
                    <a:pt x="13514" y="46042"/>
                  </a:lnTo>
                  <a:lnTo>
                    <a:pt x="13420" y="45834"/>
                  </a:lnTo>
                  <a:lnTo>
                    <a:pt x="13401" y="45740"/>
                  </a:lnTo>
                  <a:lnTo>
                    <a:pt x="13382" y="45626"/>
                  </a:lnTo>
                  <a:lnTo>
                    <a:pt x="13382" y="45532"/>
                  </a:lnTo>
                  <a:lnTo>
                    <a:pt x="13401" y="45418"/>
                  </a:lnTo>
                  <a:lnTo>
                    <a:pt x="13438" y="45324"/>
                  </a:lnTo>
                  <a:lnTo>
                    <a:pt x="13476" y="45229"/>
                  </a:lnTo>
                  <a:lnTo>
                    <a:pt x="13533" y="45135"/>
                  </a:lnTo>
                  <a:lnTo>
                    <a:pt x="13627" y="45059"/>
                  </a:lnTo>
                  <a:lnTo>
                    <a:pt x="13627" y="45059"/>
                  </a:lnTo>
                  <a:lnTo>
                    <a:pt x="14043" y="44757"/>
                  </a:lnTo>
                  <a:lnTo>
                    <a:pt x="14478" y="44492"/>
                  </a:lnTo>
                  <a:lnTo>
                    <a:pt x="14932" y="44246"/>
                  </a:lnTo>
                  <a:lnTo>
                    <a:pt x="15404" y="44057"/>
                  </a:lnTo>
                  <a:lnTo>
                    <a:pt x="15404" y="44057"/>
                  </a:lnTo>
                  <a:lnTo>
                    <a:pt x="15593" y="44001"/>
                  </a:lnTo>
                  <a:lnTo>
                    <a:pt x="15782" y="43944"/>
                  </a:lnTo>
                  <a:lnTo>
                    <a:pt x="15782" y="43944"/>
                  </a:lnTo>
                  <a:lnTo>
                    <a:pt x="15801" y="43944"/>
                  </a:lnTo>
                  <a:lnTo>
                    <a:pt x="15820" y="43963"/>
                  </a:lnTo>
                  <a:lnTo>
                    <a:pt x="15820" y="43963"/>
                  </a:lnTo>
                  <a:lnTo>
                    <a:pt x="15933" y="43944"/>
                  </a:lnTo>
                  <a:lnTo>
                    <a:pt x="16047" y="43963"/>
                  </a:lnTo>
                  <a:lnTo>
                    <a:pt x="16141" y="43982"/>
                  </a:lnTo>
                  <a:lnTo>
                    <a:pt x="16217" y="44020"/>
                  </a:lnTo>
                  <a:lnTo>
                    <a:pt x="16311" y="44076"/>
                  </a:lnTo>
                  <a:lnTo>
                    <a:pt x="16368" y="44152"/>
                  </a:lnTo>
                  <a:lnTo>
                    <a:pt x="16406" y="44246"/>
                  </a:lnTo>
                  <a:lnTo>
                    <a:pt x="16444" y="44360"/>
                  </a:lnTo>
                  <a:lnTo>
                    <a:pt x="16444" y="44360"/>
                  </a:lnTo>
                  <a:close/>
                  <a:moveTo>
                    <a:pt x="2665" y="62580"/>
                  </a:moveTo>
                  <a:lnTo>
                    <a:pt x="2665" y="62580"/>
                  </a:lnTo>
                  <a:lnTo>
                    <a:pt x="2760" y="62693"/>
                  </a:lnTo>
                  <a:lnTo>
                    <a:pt x="2816" y="62826"/>
                  </a:lnTo>
                  <a:lnTo>
                    <a:pt x="2835" y="62901"/>
                  </a:lnTo>
                  <a:lnTo>
                    <a:pt x="2854" y="62977"/>
                  </a:lnTo>
                  <a:lnTo>
                    <a:pt x="2854" y="63052"/>
                  </a:lnTo>
                  <a:lnTo>
                    <a:pt x="2835" y="63128"/>
                  </a:lnTo>
                  <a:lnTo>
                    <a:pt x="2835" y="63128"/>
                  </a:lnTo>
                  <a:lnTo>
                    <a:pt x="2703" y="63468"/>
                  </a:lnTo>
                  <a:lnTo>
                    <a:pt x="2571" y="63790"/>
                  </a:lnTo>
                  <a:lnTo>
                    <a:pt x="2571" y="63790"/>
                  </a:lnTo>
                  <a:lnTo>
                    <a:pt x="2514" y="63903"/>
                  </a:lnTo>
                  <a:lnTo>
                    <a:pt x="2438" y="64016"/>
                  </a:lnTo>
                  <a:lnTo>
                    <a:pt x="2401" y="64054"/>
                  </a:lnTo>
                  <a:lnTo>
                    <a:pt x="2344" y="64092"/>
                  </a:lnTo>
                  <a:lnTo>
                    <a:pt x="2287" y="64111"/>
                  </a:lnTo>
                  <a:lnTo>
                    <a:pt x="2230" y="64111"/>
                  </a:lnTo>
                  <a:lnTo>
                    <a:pt x="2230" y="64111"/>
                  </a:lnTo>
                  <a:lnTo>
                    <a:pt x="2079" y="64073"/>
                  </a:lnTo>
                  <a:lnTo>
                    <a:pt x="1947" y="64035"/>
                  </a:lnTo>
                  <a:lnTo>
                    <a:pt x="1815" y="63998"/>
                  </a:lnTo>
                  <a:lnTo>
                    <a:pt x="1682" y="63960"/>
                  </a:lnTo>
                  <a:lnTo>
                    <a:pt x="1682" y="63960"/>
                  </a:lnTo>
                  <a:lnTo>
                    <a:pt x="1512" y="63922"/>
                  </a:lnTo>
                  <a:lnTo>
                    <a:pt x="1323" y="63903"/>
                  </a:lnTo>
                  <a:lnTo>
                    <a:pt x="983" y="63903"/>
                  </a:lnTo>
                  <a:lnTo>
                    <a:pt x="983" y="63903"/>
                  </a:lnTo>
                  <a:lnTo>
                    <a:pt x="870" y="63922"/>
                  </a:lnTo>
                  <a:lnTo>
                    <a:pt x="870" y="63922"/>
                  </a:lnTo>
                  <a:lnTo>
                    <a:pt x="529" y="63941"/>
                  </a:lnTo>
                  <a:lnTo>
                    <a:pt x="208" y="63998"/>
                  </a:lnTo>
                  <a:lnTo>
                    <a:pt x="208" y="63998"/>
                  </a:lnTo>
                  <a:lnTo>
                    <a:pt x="38" y="64035"/>
                  </a:lnTo>
                  <a:lnTo>
                    <a:pt x="38" y="64035"/>
                  </a:lnTo>
                  <a:lnTo>
                    <a:pt x="19" y="64035"/>
                  </a:lnTo>
                  <a:lnTo>
                    <a:pt x="0" y="64016"/>
                  </a:lnTo>
                  <a:lnTo>
                    <a:pt x="0" y="64016"/>
                  </a:lnTo>
                  <a:lnTo>
                    <a:pt x="0" y="63998"/>
                  </a:lnTo>
                  <a:lnTo>
                    <a:pt x="19" y="63979"/>
                  </a:lnTo>
                  <a:lnTo>
                    <a:pt x="95" y="63960"/>
                  </a:lnTo>
                  <a:lnTo>
                    <a:pt x="359" y="63903"/>
                  </a:lnTo>
                  <a:lnTo>
                    <a:pt x="870" y="63846"/>
                  </a:lnTo>
                  <a:lnTo>
                    <a:pt x="870" y="61238"/>
                  </a:lnTo>
                  <a:lnTo>
                    <a:pt x="870" y="61238"/>
                  </a:lnTo>
                  <a:lnTo>
                    <a:pt x="624" y="61219"/>
                  </a:lnTo>
                  <a:lnTo>
                    <a:pt x="397" y="61200"/>
                  </a:lnTo>
                  <a:lnTo>
                    <a:pt x="397" y="61200"/>
                  </a:lnTo>
                  <a:lnTo>
                    <a:pt x="359" y="61181"/>
                  </a:lnTo>
                  <a:lnTo>
                    <a:pt x="359" y="61162"/>
                  </a:lnTo>
                  <a:lnTo>
                    <a:pt x="359" y="61125"/>
                  </a:lnTo>
                  <a:lnTo>
                    <a:pt x="397" y="61125"/>
                  </a:lnTo>
                  <a:lnTo>
                    <a:pt x="397" y="61125"/>
                  </a:lnTo>
                  <a:lnTo>
                    <a:pt x="492" y="61125"/>
                  </a:lnTo>
                  <a:lnTo>
                    <a:pt x="492" y="61125"/>
                  </a:lnTo>
                  <a:lnTo>
                    <a:pt x="870" y="61162"/>
                  </a:lnTo>
                  <a:lnTo>
                    <a:pt x="870" y="61162"/>
                  </a:lnTo>
                  <a:lnTo>
                    <a:pt x="1059" y="61162"/>
                  </a:lnTo>
                  <a:lnTo>
                    <a:pt x="1229" y="61200"/>
                  </a:lnTo>
                  <a:lnTo>
                    <a:pt x="1418" y="61257"/>
                  </a:lnTo>
                  <a:lnTo>
                    <a:pt x="1569" y="61351"/>
                  </a:lnTo>
                  <a:lnTo>
                    <a:pt x="1569" y="61351"/>
                  </a:lnTo>
                  <a:lnTo>
                    <a:pt x="1645" y="61389"/>
                  </a:lnTo>
                  <a:lnTo>
                    <a:pt x="1682" y="61446"/>
                  </a:lnTo>
                  <a:lnTo>
                    <a:pt x="1796" y="61578"/>
                  </a:lnTo>
                  <a:lnTo>
                    <a:pt x="1796" y="61578"/>
                  </a:lnTo>
                  <a:lnTo>
                    <a:pt x="2079" y="61881"/>
                  </a:lnTo>
                  <a:lnTo>
                    <a:pt x="2363" y="62183"/>
                  </a:lnTo>
                  <a:lnTo>
                    <a:pt x="2363" y="62183"/>
                  </a:lnTo>
                  <a:lnTo>
                    <a:pt x="2533" y="62372"/>
                  </a:lnTo>
                  <a:lnTo>
                    <a:pt x="2665" y="62580"/>
                  </a:lnTo>
                  <a:lnTo>
                    <a:pt x="2665" y="62580"/>
                  </a:lnTo>
                  <a:close/>
                  <a:moveTo>
                    <a:pt x="15253" y="64508"/>
                  </a:moveTo>
                  <a:lnTo>
                    <a:pt x="15253" y="64508"/>
                  </a:lnTo>
                  <a:lnTo>
                    <a:pt x="15102" y="64451"/>
                  </a:lnTo>
                  <a:lnTo>
                    <a:pt x="14932" y="64413"/>
                  </a:lnTo>
                  <a:lnTo>
                    <a:pt x="14932" y="64413"/>
                  </a:lnTo>
                  <a:lnTo>
                    <a:pt x="14818" y="64376"/>
                  </a:lnTo>
                  <a:lnTo>
                    <a:pt x="14762" y="64357"/>
                  </a:lnTo>
                  <a:lnTo>
                    <a:pt x="14705" y="64319"/>
                  </a:lnTo>
                  <a:lnTo>
                    <a:pt x="14705" y="64319"/>
                  </a:lnTo>
                  <a:lnTo>
                    <a:pt x="14629" y="64205"/>
                  </a:lnTo>
                  <a:lnTo>
                    <a:pt x="14573" y="64092"/>
                  </a:lnTo>
                  <a:lnTo>
                    <a:pt x="14497" y="63865"/>
                  </a:lnTo>
                  <a:lnTo>
                    <a:pt x="14440" y="63620"/>
                  </a:lnTo>
                  <a:lnTo>
                    <a:pt x="14384" y="63393"/>
                  </a:lnTo>
                  <a:lnTo>
                    <a:pt x="14384" y="63393"/>
                  </a:lnTo>
                  <a:lnTo>
                    <a:pt x="14327" y="63090"/>
                  </a:lnTo>
                  <a:lnTo>
                    <a:pt x="14270" y="62769"/>
                  </a:lnTo>
                  <a:lnTo>
                    <a:pt x="14270" y="62599"/>
                  </a:lnTo>
                  <a:lnTo>
                    <a:pt x="14289" y="62448"/>
                  </a:lnTo>
                  <a:lnTo>
                    <a:pt x="14346" y="62296"/>
                  </a:lnTo>
                  <a:lnTo>
                    <a:pt x="14384" y="62240"/>
                  </a:lnTo>
                  <a:lnTo>
                    <a:pt x="14421" y="62183"/>
                  </a:lnTo>
                  <a:lnTo>
                    <a:pt x="14421" y="62183"/>
                  </a:lnTo>
                  <a:lnTo>
                    <a:pt x="14629" y="62013"/>
                  </a:lnTo>
                  <a:lnTo>
                    <a:pt x="14837" y="61843"/>
                  </a:lnTo>
                  <a:lnTo>
                    <a:pt x="15310" y="61559"/>
                  </a:lnTo>
                  <a:lnTo>
                    <a:pt x="15310" y="61559"/>
                  </a:lnTo>
                  <a:lnTo>
                    <a:pt x="15839" y="61276"/>
                  </a:lnTo>
                  <a:lnTo>
                    <a:pt x="16103" y="61162"/>
                  </a:lnTo>
                  <a:lnTo>
                    <a:pt x="16236" y="61106"/>
                  </a:lnTo>
                  <a:lnTo>
                    <a:pt x="16387" y="61068"/>
                  </a:lnTo>
                  <a:lnTo>
                    <a:pt x="16387" y="61068"/>
                  </a:lnTo>
                  <a:lnTo>
                    <a:pt x="16387" y="61068"/>
                  </a:lnTo>
                  <a:lnTo>
                    <a:pt x="16387" y="61068"/>
                  </a:lnTo>
                  <a:lnTo>
                    <a:pt x="16425" y="61314"/>
                  </a:lnTo>
                  <a:lnTo>
                    <a:pt x="16425" y="61314"/>
                  </a:lnTo>
                  <a:lnTo>
                    <a:pt x="16330" y="61692"/>
                  </a:lnTo>
                  <a:lnTo>
                    <a:pt x="16236" y="62089"/>
                  </a:lnTo>
                  <a:lnTo>
                    <a:pt x="16122" y="62467"/>
                  </a:lnTo>
                  <a:lnTo>
                    <a:pt x="16028" y="62863"/>
                  </a:lnTo>
                  <a:lnTo>
                    <a:pt x="16028" y="62863"/>
                  </a:lnTo>
                  <a:lnTo>
                    <a:pt x="15990" y="63109"/>
                  </a:lnTo>
                  <a:lnTo>
                    <a:pt x="15971" y="63374"/>
                  </a:lnTo>
                  <a:lnTo>
                    <a:pt x="15952" y="63638"/>
                  </a:lnTo>
                  <a:lnTo>
                    <a:pt x="15914" y="63771"/>
                  </a:lnTo>
                  <a:lnTo>
                    <a:pt x="15877" y="63903"/>
                  </a:lnTo>
                  <a:lnTo>
                    <a:pt x="15877" y="63903"/>
                  </a:lnTo>
                  <a:lnTo>
                    <a:pt x="15801" y="64111"/>
                  </a:lnTo>
                  <a:lnTo>
                    <a:pt x="15763" y="64205"/>
                  </a:lnTo>
                  <a:lnTo>
                    <a:pt x="15707" y="64300"/>
                  </a:lnTo>
                  <a:lnTo>
                    <a:pt x="15631" y="64394"/>
                  </a:lnTo>
                  <a:lnTo>
                    <a:pt x="15555" y="64451"/>
                  </a:lnTo>
                  <a:lnTo>
                    <a:pt x="15461" y="64508"/>
                  </a:lnTo>
                  <a:lnTo>
                    <a:pt x="15347" y="64527"/>
                  </a:lnTo>
                  <a:lnTo>
                    <a:pt x="15347" y="64527"/>
                  </a:lnTo>
                  <a:lnTo>
                    <a:pt x="15253" y="64508"/>
                  </a:lnTo>
                  <a:lnTo>
                    <a:pt x="15253" y="6450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874" name="Google Shape;874;p34"/>
          <p:cNvSpPr/>
          <p:nvPr/>
        </p:nvSpPr>
        <p:spPr>
          <a:xfrm rot="10800000" flipH="1">
            <a:off x="11250248" y="3970473"/>
            <a:ext cx="1784744" cy="3767588"/>
          </a:xfrm>
          <a:custGeom>
            <a:avLst/>
            <a:gdLst/>
            <a:ahLst/>
            <a:cxnLst/>
            <a:rect l="l" t="t" r="r" b="b"/>
            <a:pathLst>
              <a:path w="20262" h="42773" extrusionOk="0">
                <a:moveTo>
                  <a:pt x="20224" y="42697"/>
                </a:moveTo>
                <a:lnTo>
                  <a:pt x="20224" y="42697"/>
                </a:lnTo>
                <a:lnTo>
                  <a:pt x="20262" y="42716"/>
                </a:lnTo>
                <a:lnTo>
                  <a:pt x="20262" y="42735"/>
                </a:lnTo>
                <a:lnTo>
                  <a:pt x="20262" y="42735"/>
                </a:lnTo>
                <a:lnTo>
                  <a:pt x="20243" y="42754"/>
                </a:lnTo>
                <a:lnTo>
                  <a:pt x="20224" y="42773"/>
                </a:lnTo>
                <a:lnTo>
                  <a:pt x="20224" y="42773"/>
                </a:lnTo>
                <a:lnTo>
                  <a:pt x="20224" y="42773"/>
                </a:lnTo>
                <a:lnTo>
                  <a:pt x="20224" y="42773"/>
                </a:lnTo>
                <a:lnTo>
                  <a:pt x="20073" y="42754"/>
                </a:lnTo>
                <a:lnTo>
                  <a:pt x="20073" y="42754"/>
                </a:lnTo>
                <a:lnTo>
                  <a:pt x="19827" y="42716"/>
                </a:lnTo>
                <a:lnTo>
                  <a:pt x="19827" y="42716"/>
                </a:lnTo>
                <a:lnTo>
                  <a:pt x="19695" y="42697"/>
                </a:lnTo>
                <a:lnTo>
                  <a:pt x="19695" y="42697"/>
                </a:lnTo>
                <a:lnTo>
                  <a:pt x="19562" y="42659"/>
                </a:lnTo>
                <a:lnTo>
                  <a:pt x="19562" y="42659"/>
                </a:lnTo>
                <a:lnTo>
                  <a:pt x="19506" y="42640"/>
                </a:lnTo>
                <a:lnTo>
                  <a:pt x="19506" y="42640"/>
                </a:lnTo>
                <a:lnTo>
                  <a:pt x="19449" y="42622"/>
                </a:lnTo>
                <a:lnTo>
                  <a:pt x="19449" y="42622"/>
                </a:lnTo>
                <a:lnTo>
                  <a:pt x="19373" y="42584"/>
                </a:lnTo>
                <a:lnTo>
                  <a:pt x="19373" y="42584"/>
                </a:lnTo>
                <a:lnTo>
                  <a:pt x="19298" y="42565"/>
                </a:lnTo>
                <a:lnTo>
                  <a:pt x="19298" y="42565"/>
                </a:lnTo>
                <a:lnTo>
                  <a:pt x="19279" y="42546"/>
                </a:lnTo>
                <a:lnTo>
                  <a:pt x="19279" y="42546"/>
                </a:lnTo>
                <a:lnTo>
                  <a:pt x="19222" y="42527"/>
                </a:lnTo>
                <a:lnTo>
                  <a:pt x="19222" y="42527"/>
                </a:lnTo>
                <a:lnTo>
                  <a:pt x="19184" y="42508"/>
                </a:lnTo>
                <a:lnTo>
                  <a:pt x="19184" y="42508"/>
                </a:lnTo>
                <a:lnTo>
                  <a:pt x="19128" y="42470"/>
                </a:lnTo>
                <a:lnTo>
                  <a:pt x="19128" y="42470"/>
                </a:lnTo>
                <a:lnTo>
                  <a:pt x="19052" y="42433"/>
                </a:lnTo>
                <a:lnTo>
                  <a:pt x="19052" y="42433"/>
                </a:lnTo>
                <a:lnTo>
                  <a:pt x="18920" y="42338"/>
                </a:lnTo>
                <a:lnTo>
                  <a:pt x="18920" y="42338"/>
                </a:lnTo>
                <a:lnTo>
                  <a:pt x="18844" y="42300"/>
                </a:lnTo>
                <a:lnTo>
                  <a:pt x="18844" y="42300"/>
                </a:lnTo>
                <a:lnTo>
                  <a:pt x="18787" y="42262"/>
                </a:lnTo>
                <a:lnTo>
                  <a:pt x="18787" y="42262"/>
                </a:lnTo>
                <a:lnTo>
                  <a:pt x="18504" y="42092"/>
                </a:lnTo>
                <a:lnTo>
                  <a:pt x="18504" y="42092"/>
                </a:lnTo>
                <a:lnTo>
                  <a:pt x="18428" y="42055"/>
                </a:lnTo>
                <a:lnTo>
                  <a:pt x="18428" y="42055"/>
                </a:lnTo>
                <a:lnTo>
                  <a:pt x="18353" y="42017"/>
                </a:lnTo>
                <a:lnTo>
                  <a:pt x="18353" y="42017"/>
                </a:lnTo>
                <a:lnTo>
                  <a:pt x="18220" y="41941"/>
                </a:lnTo>
                <a:lnTo>
                  <a:pt x="18220" y="41941"/>
                </a:lnTo>
                <a:lnTo>
                  <a:pt x="18012" y="41847"/>
                </a:lnTo>
                <a:lnTo>
                  <a:pt x="18012" y="41847"/>
                </a:lnTo>
                <a:lnTo>
                  <a:pt x="17805" y="41752"/>
                </a:lnTo>
                <a:lnTo>
                  <a:pt x="17805" y="41752"/>
                </a:lnTo>
                <a:lnTo>
                  <a:pt x="17729" y="41714"/>
                </a:lnTo>
                <a:lnTo>
                  <a:pt x="17729" y="41714"/>
                </a:lnTo>
                <a:lnTo>
                  <a:pt x="17672" y="41677"/>
                </a:lnTo>
                <a:lnTo>
                  <a:pt x="17672" y="41677"/>
                </a:lnTo>
                <a:lnTo>
                  <a:pt x="17540" y="41620"/>
                </a:lnTo>
                <a:lnTo>
                  <a:pt x="17540" y="41620"/>
                </a:lnTo>
                <a:lnTo>
                  <a:pt x="17483" y="41582"/>
                </a:lnTo>
                <a:lnTo>
                  <a:pt x="17483" y="41582"/>
                </a:lnTo>
                <a:lnTo>
                  <a:pt x="17445" y="41525"/>
                </a:lnTo>
                <a:lnTo>
                  <a:pt x="17445" y="41525"/>
                </a:lnTo>
                <a:lnTo>
                  <a:pt x="17389" y="41487"/>
                </a:lnTo>
                <a:lnTo>
                  <a:pt x="17389" y="41487"/>
                </a:lnTo>
                <a:lnTo>
                  <a:pt x="17275" y="41393"/>
                </a:lnTo>
                <a:lnTo>
                  <a:pt x="17275" y="41393"/>
                </a:lnTo>
                <a:lnTo>
                  <a:pt x="17219" y="41317"/>
                </a:lnTo>
                <a:lnTo>
                  <a:pt x="17219" y="41317"/>
                </a:lnTo>
                <a:lnTo>
                  <a:pt x="17143" y="41223"/>
                </a:lnTo>
                <a:lnTo>
                  <a:pt x="17143" y="41223"/>
                </a:lnTo>
                <a:lnTo>
                  <a:pt x="17105" y="41185"/>
                </a:lnTo>
                <a:lnTo>
                  <a:pt x="17105" y="41185"/>
                </a:lnTo>
                <a:lnTo>
                  <a:pt x="17067" y="41109"/>
                </a:lnTo>
                <a:lnTo>
                  <a:pt x="17067" y="41109"/>
                </a:lnTo>
                <a:lnTo>
                  <a:pt x="17030" y="41072"/>
                </a:lnTo>
                <a:lnTo>
                  <a:pt x="17030" y="41072"/>
                </a:lnTo>
                <a:lnTo>
                  <a:pt x="16992" y="41015"/>
                </a:lnTo>
                <a:lnTo>
                  <a:pt x="16992" y="41015"/>
                </a:lnTo>
                <a:lnTo>
                  <a:pt x="16935" y="40939"/>
                </a:lnTo>
                <a:lnTo>
                  <a:pt x="16935" y="40939"/>
                </a:lnTo>
                <a:lnTo>
                  <a:pt x="16822" y="40750"/>
                </a:lnTo>
                <a:lnTo>
                  <a:pt x="16822" y="40750"/>
                </a:lnTo>
                <a:lnTo>
                  <a:pt x="16765" y="40637"/>
                </a:lnTo>
                <a:lnTo>
                  <a:pt x="16765" y="40637"/>
                </a:lnTo>
                <a:lnTo>
                  <a:pt x="16689" y="40524"/>
                </a:lnTo>
                <a:lnTo>
                  <a:pt x="16689" y="40524"/>
                </a:lnTo>
                <a:lnTo>
                  <a:pt x="16614" y="40410"/>
                </a:lnTo>
                <a:lnTo>
                  <a:pt x="16614" y="40410"/>
                </a:lnTo>
                <a:lnTo>
                  <a:pt x="16595" y="40372"/>
                </a:lnTo>
                <a:lnTo>
                  <a:pt x="16595" y="40372"/>
                </a:lnTo>
                <a:lnTo>
                  <a:pt x="16519" y="40297"/>
                </a:lnTo>
                <a:lnTo>
                  <a:pt x="16519" y="40297"/>
                </a:lnTo>
                <a:lnTo>
                  <a:pt x="16444" y="40183"/>
                </a:lnTo>
                <a:lnTo>
                  <a:pt x="16444" y="40183"/>
                </a:lnTo>
                <a:lnTo>
                  <a:pt x="16349" y="40089"/>
                </a:lnTo>
                <a:lnTo>
                  <a:pt x="16349" y="40089"/>
                </a:lnTo>
                <a:lnTo>
                  <a:pt x="16349" y="40070"/>
                </a:lnTo>
                <a:lnTo>
                  <a:pt x="16349" y="40070"/>
                </a:lnTo>
                <a:lnTo>
                  <a:pt x="16255" y="39975"/>
                </a:lnTo>
                <a:lnTo>
                  <a:pt x="16255" y="39975"/>
                </a:lnTo>
                <a:lnTo>
                  <a:pt x="16236" y="39957"/>
                </a:lnTo>
                <a:lnTo>
                  <a:pt x="16236" y="39957"/>
                </a:lnTo>
                <a:lnTo>
                  <a:pt x="16179" y="39900"/>
                </a:lnTo>
                <a:lnTo>
                  <a:pt x="16179" y="39900"/>
                </a:lnTo>
                <a:lnTo>
                  <a:pt x="16141" y="39862"/>
                </a:lnTo>
                <a:lnTo>
                  <a:pt x="16141" y="39862"/>
                </a:lnTo>
                <a:lnTo>
                  <a:pt x="16085" y="39805"/>
                </a:lnTo>
                <a:lnTo>
                  <a:pt x="16085" y="39805"/>
                </a:lnTo>
                <a:lnTo>
                  <a:pt x="16047" y="39768"/>
                </a:lnTo>
                <a:lnTo>
                  <a:pt x="16047" y="39768"/>
                </a:lnTo>
                <a:lnTo>
                  <a:pt x="15990" y="39730"/>
                </a:lnTo>
                <a:lnTo>
                  <a:pt x="15990" y="39730"/>
                </a:lnTo>
                <a:lnTo>
                  <a:pt x="15896" y="39635"/>
                </a:lnTo>
                <a:lnTo>
                  <a:pt x="15896" y="39635"/>
                </a:lnTo>
                <a:lnTo>
                  <a:pt x="15858" y="39616"/>
                </a:lnTo>
                <a:lnTo>
                  <a:pt x="15858" y="39616"/>
                </a:lnTo>
                <a:lnTo>
                  <a:pt x="15782" y="39560"/>
                </a:lnTo>
                <a:lnTo>
                  <a:pt x="15782" y="39560"/>
                </a:lnTo>
                <a:lnTo>
                  <a:pt x="15782" y="39560"/>
                </a:lnTo>
                <a:lnTo>
                  <a:pt x="15782" y="39560"/>
                </a:lnTo>
                <a:lnTo>
                  <a:pt x="15688" y="39503"/>
                </a:lnTo>
                <a:lnTo>
                  <a:pt x="15688" y="39503"/>
                </a:lnTo>
                <a:lnTo>
                  <a:pt x="15612" y="39446"/>
                </a:lnTo>
                <a:lnTo>
                  <a:pt x="15612" y="39446"/>
                </a:lnTo>
                <a:lnTo>
                  <a:pt x="15536" y="39408"/>
                </a:lnTo>
                <a:lnTo>
                  <a:pt x="15536" y="39408"/>
                </a:lnTo>
                <a:lnTo>
                  <a:pt x="15423" y="39352"/>
                </a:lnTo>
                <a:lnTo>
                  <a:pt x="15423" y="39352"/>
                </a:lnTo>
                <a:lnTo>
                  <a:pt x="15423" y="39352"/>
                </a:lnTo>
                <a:lnTo>
                  <a:pt x="15423" y="39352"/>
                </a:lnTo>
                <a:lnTo>
                  <a:pt x="15423" y="39352"/>
                </a:lnTo>
                <a:lnTo>
                  <a:pt x="15291" y="39276"/>
                </a:lnTo>
                <a:lnTo>
                  <a:pt x="15291" y="39276"/>
                </a:lnTo>
                <a:lnTo>
                  <a:pt x="15215" y="39257"/>
                </a:lnTo>
                <a:lnTo>
                  <a:pt x="15215" y="39257"/>
                </a:lnTo>
                <a:lnTo>
                  <a:pt x="15140" y="39219"/>
                </a:lnTo>
                <a:lnTo>
                  <a:pt x="15140" y="39219"/>
                </a:lnTo>
                <a:lnTo>
                  <a:pt x="15045" y="39163"/>
                </a:lnTo>
                <a:lnTo>
                  <a:pt x="15045" y="39163"/>
                </a:lnTo>
                <a:lnTo>
                  <a:pt x="14932" y="39125"/>
                </a:lnTo>
                <a:lnTo>
                  <a:pt x="14932" y="39125"/>
                </a:lnTo>
                <a:lnTo>
                  <a:pt x="14780" y="39068"/>
                </a:lnTo>
                <a:lnTo>
                  <a:pt x="14780" y="39068"/>
                </a:lnTo>
                <a:lnTo>
                  <a:pt x="14610" y="39030"/>
                </a:lnTo>
                <a:lnTo>
                  <a:pt x="14610" y="39030"/>
                </a:lnTo>
                <a:lnTo>
                  <a:pt x="14535" y="38993"/>
                </a:lnTo>
                <a:lnTo>
                  <a:pt x="14535" y="38993"/>
                </a:lnTo>
                <a:lnTo>
                  <a:pt x="14440" y="38974"/>
                </a:lnTo>
                <a:lnTo>
                  <a:pt x="14440" y="38974"/>
                </a:lnTo>
                <a:lnTo>
                  <a:pt x="14327" y="38936"/>
                </a:lnTo>
                <a:lnTo>
                  <a:pt x="14327" y="38936"/>
                </a:lnTo>
                <a:lnTo>
                  <a:pt x="14213" y="38917"/>
                </a:lnTo>
                <a:lnTo>
                  <a:pt x="14213" y="38917"/>
                </a:lnTo>
                <a:lnTo>
                  <a:pt x="14100" y="38898"/>
                </a:lnTo>
                <a:lnTo>
                  <a:pt x="14100" y="38898"/>
                </a:lnTo>
                <a:lnTo>
                  <a:pt x="14006" y="38860"/>
                </a:lnTo>
                <a:lnTo>
                  <a:pt x="14006" y="38860"/>
                </a:lnTo>
                <a:lnTo>
                  <a:pt x="13817" y="38823"/>
                </a:lnTo>
                <a:lnTo>
                  <a:pt x="13817" y="38823"/>
                </a:lnTo>
                <a:lnTo>
                  <a:pt x="13722" y="38804"/>
                </a:lnTo>
                <a:lnTo>
                  <a:pt x="13722" y="38804"/>
                </a:lnTo>
                <a:lnTo>
                  <a:pt x="13590" y="38766"/>
                </a:lnTo>
                <a:lnTo>
                  <a:pt x="13590" y="38766"/>
                </a:lnTo>
                <a:lnTo>
                  <a:pt x="13514" y="38728"/>
                </a:lnTo>
                <a:lnTo>
                  <a:pt x="13514" y="38728"/>
                </a:lnTo>
                <a:lnTo>
                  <a:pt x="13439" y="38709"/>
                </a:lnTo>
                <a:lnTo>
                  <a:pt x="13439" y="38709"/>
                </a:lnTo>
                <a:lnTo>
                  <a:pt x="13325" y="38652"/>
                </a:lnTo>
                <a:lnTo>
                  <a:pt x="13325" y="38652"/>
                </a:lnTo>
                <a:lnTo>
                  <a:pt x="13231" y="38615"/>
                </a:lnTo>
                <a:lnTo>
                  <a:pt x="13231" y="38615"/>
                </a:lnTo>
                <a:lnTo>
                  <a:pt x="12909" y="38482"/>
                </a:lnTo>
                <a:lnTo>
                  <a:pt x="12909" y="38482"/>
                </a:lnTo>
                <a:lnTo>
                  <a:pt x="12739" y="38388"/>
                </a:lnTo>
                <a:lnTo>
                  <a:pt x="12569" y="38274"/>
                </a:lnTo>
                <a:lnTo>
                  <a:pt x="12569" y="38274"/>
                </a:lnTo>
                <a:lnTo>
                  <a:pt x="12437" y="38180"/>
                </a:lnTo>
                <a:lnTo>
                  <a:pt x="12437" y="38180"/>
                </a:lnTo>
                <a:lnTo>
                  <a:pt x="12380" y="38142"/>
                </a:lnTo>
                <a:lnTo>
                  <a:pt x="12380" y="38142"/>
                </a:lnTo>
                <a:lnTo>
                  <a:pt x="12342" y="38123"/>
                </a:lnTo>
                <a:lnTo>
                  <a:pt x="12342" y="38123"/>
                </a:lnTo>
                <a:lnTo>
                  <a:pt x="12267" y="38048"/>
                </a:lnTo>
                <a:lnTo>
                  <a:pt x="12267" y="38048"/>
                </a:lnTo>
                <a:lnTo>
                  <a:pt x="12210" y="38010"/>
                </a:lnTo>
                <a:lnTo>
                  <a:pt x="12210" y="38010"/>
                </a:lnTo>
                <a:lnTo>
                  <a:pt x="12153" y="37934"/>
                </a:lnTo>
                <a:lnTo>
                  <a:pt x="12153" y="37934"/>
                </a:lnTo>
                <a:lnTo>
                  <a:pt x="12078" y="37859"/>
                </a:lnTo>
                <a:lnTo>
                  <a:pt x="12078" y="37859"/>
                </a:lnTo>
                <a:lnTo>
                  <a:pt x="12002" y="37802"/>
                </a:lnTo>
                <a:lnTo>
                  <a:pt x="12002" y="37802"/>
                </a:lnTo>
                <a:lnTo>
                  <a:pt x="11945" y="37745"/>
                </a:lnTo>
                <a:lnTo>
                  <a:pt x="11945" y="37745"/>
                </a:lnTo>
                <a:lnTo>
                  <a:pt x="11908" y="37707"/>
                </a:lnTo>
                <a:lnTo>
                  <a:pt x="11908" y="37707"/>
                </a:lnTo>
                <a:lnTo>
                  <a:pt x="11851" y="37688"/>
                </a:lnTo>
                <a:lnTo>
                  <a:pt x="11851" y="37688"/>
                </a:lnTo>
                <a:lnTo>
                  <a:pt x="11794" y="37632"/>
                </a:lnTo>
                <a:lnTo>
                  <a:pt x="11794" y="37632"/>
                </a:lnTo>
                <a:lnTo>
                  <a:pt x="11719" y="37594"/>
                </a:lnTo>
                <a:lnTo>
                  <a:pt x="11719" y="37594"/>
                </a:lnTo>
                <a:lnTo>
                  <a:pt x="11681" y="37556"/>
                </a:lnTo>
                <a:lnTo>
                  <a:pt x="11681" y="37556"/>
                </a:lnTo>
                <a:lnTo>
                  <a:pt x="11624" y="37537"/>
                </a:lnTo>
                <a:lnTo>
                  <a:pt x="11624" y="37537"/>
                </a:lnTo>
                <a:lnTo>
                  <a:pt x="11548" y="37499"/>
                </a:lnTo>
                <a:lnTo>
                  <a:pt x="11548" y="37499"/>
                </a:lnTo>
                <a:lnTo>
                  <a:pt x="11548" y="37499"/>
                </a:lnTo>
                <a:lnTo>
                  <a:pt x="11548" y="37499"/>
                </a:lnTo>
                <a:lnTo>
                  <a:pt x="11548" y="37499"/>
                </a:lnTo>
                <a:lnTo>
                  <a:pt x="11473" y="37462"/>
                </a:lnTo>
                <a:lnTo>
                  <a:pt x="11473" y="37462"/>
                </a:lnTo>
                <a:lnTo>
                  <a:pt x="11416" y="37443"/>
                </a:lnTo>
                <a:lnTo>
                  <a:pt x="11416" y="37443"/>
                </a:lnTo>
                <a:lnTo>
                  <a:pt x="11265" y="37386"/>
                </a:lnTo>
                <a:lnTo>
                  <a:pt x="11265" y="37386"/>
                </a:lnTo>
                <a:lnTo>
                  <a:pt x="11208" y="37367"/>
                </a:lnTo>
                <a:lnTo>
                  <a:pt x="11208" y="37367"/>
                </a:lnTo>
                <a:lnTo>
                  <a:pt x="11133" y="37348"/>
                </a:lnTo>
                <a:lnTo>
                  <a:pt x="11133" y="37348"/>
                </a:lnTo>
                <a:lnTo>
                  <a:pt x="11019" y="37310"/>
                </a:lnTo>
                <a:lnTo>
                  <a:pt x="11019" y="37310"/>
                </a:lnTo>
                <a:lnTo>
                  <a:pt x="10963" y="37292"/>
                </a:lnTo>
                <a:lnTo>
                  <a:pt x="10963" y="37292"/>
                </a:lnTo>
                <a:lnTo>
                  <a:pt x="10944" y="37292"/>
                </a:lnTo>
                <a:lnTo>
                  <a:pt x="10944" y="37292"/>
                </a:lnTo>
                <a:lnTo>
                  <a:pt x="10906" y="37292"/>
                </a:lnTo>
                <a:lnTo>
                  <a:pt x="10906" y="37292"/>
                </a:lnTo>
                <a:lnTo>
                  <a:pt x="10830" y="37292"/>
                </a:lnTo>
                <a:lnTo>
                  <a:pt x="10830" y="37292"/>
                </a:lnTo>
                <a:lnTo>
                  <a:pt x="10792" y="37292"/>
                </a:lnTo>
                <a:lnTo>
                  <a:pt x="10792" y="37292"/>
                </a:lnTo>
                <a:lnTo>
                  <a:pt x="10774" y="37292"/>
                </a:lnTo>
                <a:lnTo>
                  <a:pt x="10774" y="37292"/>
                </a:lnTo>
                <a:lnTo>
                  <a:pt x="10736" y="37292"/>
                </a:lnTo>
                <a:lnTo>
                  <a:pt x="10736" y="37292"/>
                </a:lnTo>
                <a:lnTo>
                  <a:pt x="10660" y="37292"/>
                </a:lnTo>
                <a:lnTo>
                  <a:pt x="10660" y="37292"/>
                </a:lnTo>
                <a:lnTo>
                  <a:pt x="10622" y="37310"/>
                </a:lnTo>
                <a:lnTo>
                  <a:pt x="10622" y="37310"/>
                </a:lnTo>
                <a:lnTo>
                  <a:pt x="10566" y="37310"/>
                </a:lnTo>
                <a:lnTo>
                  <a:pt x="10566" y="37310"/>
                </a:lnTo>
                <a:lnTo>
                  <a:pt x="10566" y="37310"/>
                </a:lnTo>
                <a:lnTo>
                  <a:pt x="10566" y="37310"/>
                </a:lnTo>
                <a:lnTo>
                  <a:pt x="10566" y="37310"/>
                </a:lnTo>
                <a:lnTo>
                  <a:pt x="10471" y="37329"/>
                </a:lnTo>
                <a:lnTo>
                  <a:pt x="10471" y="37329"/>
                </a:lnTo>
                <a:lnTo>
                  <a:pt x="10339" y="37367"/>
                </a:lnTo>
                <a:lnTo>
                  <a:pt x="10339" y="37367"/>
                </a:lnTo>
                <a:lnTo>
                  <a:pt x="10225" y="37424"/>
                </a:lnTo>
                <a:lnTo>
                  <a:pt x="10225" y="37424"/>
                </a:lnTo>
                <a:lnTo>
                  <a:pt x="10074" y="37481"/>
                </a:lnTo>
                <a:lnTo>
                  <a:pt x="10074" y="37481"/>
                </a:lnTo>
                <a:lnTo>
                  <a:pt x="9961" y="37537"/>
                </a:lnTo>
                <a:lnTo>
                  <a:pt x="9961" y="37537"/>
                </a:lnTo>
                <a:lnTo>
                  <a:pt x="9885" y="37575"/>
                </a:lnTo>
                <a:lnTo>
                  <a:pt x="9885" y="37575"/>
                </a:lnTo>
                <a:lnTo>
                  <a:pt x="9829" y="37613"/>
                </a:lnTo>
                <a:lnTo>
                  <a:pt x="9829" y="37613"/>
                </a:lnTo>
                <a:lnTo>
                  <a:pt x="9791" y="37613"/>
                </a:lnTo>
                <a:lnTo>
                  <a:pt x="9791" y="37613"/>
                </a:lnTo>
                <a:lnTo>
                  <a:pt x="9715" y="37632"/>
                </a:lnTo>
                <a:lnTo>
                  <a:pt x="9715" y="37632"/>
                </a:lnTo>
                <a:lnTo>
                  <a:pt x="9658" y="37651"/>
                </a:lnTo>
                <a:lnTo>
                  <a:pt x="9658" y="37651"/>
                </a:lnTo>
                <a:lnTo>
                  <a:pt x="9602" y="37651"/>
                </a:lnTo>
                <a:lnTo>
                  <a:pt x="9602" y="37651"/>
                </a:lnTo>
                <a:lnTo>
                  <a:pt x="9545" y="37651"/>
                </a:lnTo>
                <a:lnTo>
                  <a:pt x="9545" y="37651"/>
                </a:lnTo>
                <a:lnTo>
                  <a:pt x="9507" y="37651"/>
                </a:lnTo>
                <a:lnTo>
                  <a:pt x="9507" y="37651"/>
                </a:lnTo>
                <a:lnTo>
                  <a:pt x="9432" y="37632"/>
                </a:lnTo>
                <a:lnTo>
                  <a:pt x="9432" y="37632"/>
                </a:lnTo>
                <a:lnTo>
                  <a:pt x="9394" y="37632"/>
                </a:lnTo>
                <a:lnTo>
                  <a:pt x="9394" y="37632"/>
                </a:lnTo>
                <a:lnTo>
                  <a:pt x="9337" y="37613"/>
                </a:lnTo>
                <a:lnTo>
                  <a:pt x="9337" y="37613"/>
                </a:lnTo>
                <a:lnTo>
                  <a:pt x="9280" y="37575"/>
                </a:lnTo>
                <a:lnTo>
                  <a:pt x="9224" y="37537"/>
                </a:lnTo>
                <a:lnTo>
                  <a:pt x="9224" y="37537"/>
                </a:lnTo>
                <a:lnTo>
                  <a:pt x="9167" y="37499"/>
                </a:lnTo>
                <a:lnTo>
                  <a:pt x="9167" y="37499"/>
                </a:lnTo>
                <a:lnTo>
                  <a:pt x="9110" y="37424"/>
                </a:lnTo>
                <a:lnTo>
                  <a:pt x="9110" y="37424"/>
                </a:lnTo>
                <a:lnTo>
                  <a:pt x="8997" y="37292"/>
                </a:lnTo>
                <a:lnTo>
                  <a:pt x="8997" y="37292"/>
                </a:lnTo>
                <a:lnTo>
                  <a:pt x="8940" y="37216"/>
                </a:lnTo>
                <a:lnTo>
                  <a:pt x="8940" y="37216"/>
                </a:lnTo>
                <a:lnTo>
                  <a:pt x="8883" y="37103"/>
                </a:lnTo>
                <a:lnTo>
                  <a:pt x="8883" y="37103"/>
                </a:lnTo>
                <a:lnTo>
                  <a:pt x="8770" y="36876"/>
                </a:lnTo>
                <a:lnTo>
                  <a:pt x="8770" y="36876"/>
                </a:lnTo>
                <a:lnTo>
                  <a:pt x="8713" y="36743"/>
                </a:lnTo>
                <a:lnTo>
                  <a:pt x="8713" y="36743"/>
                </a:lnTo>
                <a:lnTo>
                  <a:pt x="8638" y="36611"/>
                </a:lnTo>
                <a:lnTo>
                  <a:pt x="8638" y="36611"/>
                </a:lnTo>
                <a:lnTo>
                  <a:pt x="8638" y="36611"/>
                </a:lnTo>
                <a:lnTo>
                  <a:pt x="8638" y="36611"/>
                </a:lnTo>
                <a:lnTo>
                  <a:pt x="8638" y="36611"/>
                </a:lnTo>
                <a:lnTo>
                  <a:pt x="8600" y="36517"/>
                </a:lnTo>
                <a:lnTo>
                  <a:pt x="8600" y="36517"/>
                </a:lnTo>
                <a:lnTo>
                  <a:pt x="8562" y="36460"/>
                </a:lnTo>
                <a:lnTo>
                  <a:pt x="8562" y="36460"/>
                </a:lnTo>
                <a:lnTo>
                  <a:pt x="8524" y="36403"/>
                </a:lnTo>
                <a:lnTo>
                  <a:pt x="8524" y="36403"/>
                </a:lnTo>
                <a:lnTo>
                  <a:pt x="8411" y="36252"/>
                </a:lnTo>
                <a:lnTo>
                  <a:pt x="8411" y="36252"/>
                </a:lnTo>
                <a:lnTo>
                  <a:pt x="8354" y="36176"/>
                </a:lnTo>
                <a:lnTo>
                  <a:pt x="8354" y="36176"/>
                </a:lnTo>
                <a:lnTo>
                  <a:pt x="8298" y="36101"/>
                </a:lnTo>
                <a:lnTo>
                  <a:pt x="8298" y="36101"/>
                </a:lnTo>
                <a:lnTo>
                  <a:pt x="8241" y="36044"/>
                </a:lnTo>
                <a:lnTo>
                  <a:pt x="8241" y="36044"/>
                </a:lnTo>
                <a:lnTo>
                  <a:pt x="8165" y="35969"/>
                </a:lnTo>
                <a:lnTo>
                  <a:pt x="8165" y="35969"/>
                </a:lnTo>
                <a:lnTo>
                  <a:pt x="8014" y="35836"/>
                </a:lnTo>
                <a:lnTo>
                  <a:pt x="8014" y="35836"/>
                </a:lnTo>
                <a:lnTo>
                  <a:pt x="7957" y="35780"/>
                </a:lnTo>
                <a:lnTo>
                  <a:pt x="7957" y="35780"/>
                </a:lnTo>
                <a:lnTo>
                  <a:pt x="7863" y="35685"/>
                </a:lnTo>
                <a:lnTo>
                  <a:pt x="7863" y="35685"/>
                </a:lnTo>
                <a:lnTo>
                  <a:pt x="7731" y="35534"/>
                </a:lnTo>
                <a:lnTo>
                  <a:pt x="7731" y="35534"/>
                </a:lnTo>
                <a:lnTo>
                  <a:pt x="7598" y="35364"/>
                </a:lnTo>
                <a:lnTo>
                  <a:pt x="7598" y="35364"/>
                </a:lnTo>
                <a:lnTo>
                  <a:pt x="7504" y="35231"/>
                </a:lnTo>
                <a:lnTo>
                  <a:pt x="7504" y="35231"/>
                </a:lnTo>
                <a:lnTo>
                  <a:pt x="7296" y="34910"/>
                </a:lnTo>
                <a:lnTo>
                  <a:pt x="7296" y="34910"/>
                </a:lnTo>
                <a:lnTo>
                  <a:pt x="7220" y="34797"/>
                </a:lnTo>
                <a:lnTo>
                  <a:pt x="7220" y="34797"/>
                </a:lnTo>
                <a:lnTo>
                  <a:pt x="7126" y="34664"/>
                </a:lnTo>
                <a:lnTo>
                  <a:pt x="7126" y="34664"/>
                </a:lnTo>
                <a:lnTo>
                  <a:pt x="6918" y="34400"/>
                </a:lnTo>
                <a:lnTo>
                  <a:pt x="6918" y="34400"/>
                </a:lnTo>
                <a:lnTo>
                  <a:pt x="6540" y="33946"/>
                </a:lnTo>
                <a:lnTo>
                  <a:pt x="6540" y="33946"/>
                </a:lnTo>
                <a:lnTo>
                  <a:pt x="6313" y="33700"/>
                </a:lnTo>
                <a:lnTo>
                  <a:pt x="6124" y="33436"/>
                </a:lnTo>
                <a:lnTo>
                  <a:pt x="6124" y="33436"/>
                </a:lnTo>
                <a:lnTo>
                  <a:pt x="6030" y="33285"/>
                </a:lnTo>
                <a:lnTo>
                  <a:pt x="6030" y="33285"/>
                </a:lnTo>
                <a:lnTo>
                  <a:pt x="5935" y="33133"/>
                </a:lnTo>
                <a:lnTo>
                  <a:pt x="5935" y="33133"/>
                </a:lnTo>
                <a:lnTo>
                  <a:pt x="5841" y="32982"/>
                </a:lnTo>
                <a:lnTo>
                  <a:pt x="5841" y="32982"/>
                </a:lnTo>
                <a:lnTo>
                  <a:pt x="5746" y="32831"/>
                </a:lnTo>
                <a:lnTo>
                  <a:pt x="5746" y="32831"/>
                </a:lnTo>
                <a:lnTo>
                  <a:pt x="5652" y="32699"/>
                </a:lnTo>
                <a:lnTo>
                  <a:pt x="5652" y="32699"/>
                </a:lnTo>
                <a:lnTo>
                  <a:pt x="5557" y="32585"/>
                </a:lnTo>
                <a:lnTo>
                  <a:pt x="5557" y="32585"/>
                </a:lnTo>
                <a:lnTo>
                  <a:pt x="5500" y="32529"/>
                </a:lnTo>
                <a:lnTo>
                  <a:pt x="5500" y="32529"/>
                </a:lnTo>
                <a:lnTo>
                  <a:pt x="5444" y="32472"/>
                </a:lnTo>
                <a:lnTo>
                  <a:pt x="5444" y="32472"/>
                </a:lnTo>
                <a:lnTo>
                  <a:pt x="5330" y="32377"/>
                </a:lnTo>
                <a:lnTo>
                  <a:pt x="5330" y="32377"/>
                </a:lnTo>
                <a:lnTo>
                  <a:pt x="5255" y="32340"/>
                </a:lnTo>
                <a:lnTo>
                  <a:pt x="5255" y="32340"/>
                </a:lnTo>
                <a:lnTo>
                  <a:pt x="5255" y="32340"/>
                </a:lnTo>
                <a:lnTo>
                  <a:pt x="5255" y="32340"/>
                </a:lnTo>
                <a:lnTo>
                  <a:pt x="5255" y="32340"/>
                </a:lnTo>
                <a:lnTo>
                  <a:pt x="5217" y="32321"/>
                </a:lnTo>
                <a:lnTo>
                  <a:pt x="5217" y="32321"/>
                </a:lnTo>
                <a:lnTo>
                  <a:pt x="5103" y="32264"/>
                </a:lnTo>
                <a:lnTo>
                  <a:pt x="5103" y="32264"/>
                </a:lnTo>
                <a:lnTo>
                  <a:pt x="4990" y="32245"/>
                </a:lnTo>
                <a:lnTo>
                  <a:pt x="4990" y="32245"/>
                </a:lnTo>
                <a:lnTo>
                  <a:pt x="4914" y="32226"/>
                </a:lnTo>
                <a:lnTo>
                  <a:pt x="4914" y="32226"/>
                </a:lnTo>
                <a:lnTo>
                  <a:pt x="4820" y="32188"/>
                </a:lnTo>
                <a:lnTo>
                  <a:pt x="4820" y="32188"/>
                </a:lnTo>
                <a:lnTo>
                  <a:pt x="4706" y="32188"/>
                </a:lnTo>
                <a:lnTo>
                  <a:pt x="4706" y="32188"/>
                </a:lnTo>
                <a:lnTo>
                  <a:pt x="4593" y="32170"/>
                </a:lnTo>
                <a:lnTo>
                  <a:pt x="4593" y="32170"/>
                </a:lnTo>
                <a:lnTo>
                  <a:pt x="4480" y="32151"/>
                </a:lnTo>
                <a:lnTo>
                  <a:pt x="4480" y="32151"/>
                </a:lnTo>
                <a:lnTo>
                  <a:pt x="4366" y="32151"/>
                </a:lnTo>
                <a:lnTo>
                  <a:pt x="4366" y="32151"/>
                </a:lnTo>
                <a:lnTo>
                  <a:pt x="4272" y="32151"/>
                </a:lnTo>
                <a:lnTo>
                  <a:pt x="4272" y="32151"/>
                </a:lnTo>
                <a:lnTo>
                  <a:pt x="4215" y="32151"/>
                </a:lnTo>
                <a:lnTo>
                  <a:pt x="4215" y="32151"/>
                </a:lnTo>
                <a:lnTo>
                  <a:pt x="4139" y="32151"/>
                </a:lnTo>
                <a:lnTo>
                  <a:pt x="4139" y="32151"/>
                </a:lnTo>
                <a:lnTo>
                  <a:pt x="4064" y="32151"/>
                </a:lnTo>
                <a:lnTo>
                  <a:pt x="4064" y="32151"/>
                </a:lnTo>
                <a:lnTo>
                  <a:pt x="3969" y="32151"/>
                </a:lnTo>
                <a:lnTo>
                  <a:pt x="3969" y="32151"/>
                </a:lnTo>
                <a:lnTo>
                  <a:pt x="3875" y="32170"/>
                </a:lnTo>
                <a:lnTo>
                  <a:pt x="3875" y="32170"/>
                </a:lnTo>
                <a:lnTo>
                  <a:pt x="3724" y="32188"/>
                </a:lnTo>
                <a:lnTo>
                  <a:pt x="3724" y="32188"/>
                </a:lnTo>
                <a:lnTo>
                  <a:pt x="3610" y="32226"/>
                </a:lnTo>
                <a:lnTo>
                  <a:pt x="3610" y="32226"/>
                </a:lnTo>
                <a:lnTo>
                  <a:pt x="3440" y="32264"/>
                </a:lnTo>
                <a:lnTo>
                  <a:pt x="3440" y="32264"/>
                </a:lnTo>
                <a:lnTo>
                  <a:pt x="3100" y="32359"/>
                </a:lnTo>
                <a:lnTo>
                  <a:pt x="3100" y="32359"/>
                </a:lnTo>
                <a:lnTo>
                  <a:pt x="2798" y="32434"/>
                </a:lnTo>
                <a:lnTo>
                  <a:pt x="2798" y="32434"/>
                </a:lnTo>
                <a:lnTo>
                  <a:pt x="2741" y="32453"/>
                </a:lnTo>
                <a:lnTo>
                  <a:pt x="2741" y="32453"/>
                </a:lnTo>
                <a:lnTo>
                  <a:pt x="2684" y="32453"/>
                </a:lnTo>
                <a:lnTo>
                  <a:pt x="2684" y="32453"/>
                </a:lnTo>
                <a:lnTo>
                  <a:pt x="2609" y="32472"/>
                </a:lnTo>
                <a:lnTo>
                  <a:pt x="2609" y="32472"/>
                </a:lnTo>
                <a:lnTo>
                  <a:pt x="2514" y="32491"/>
                </a:lnTo>
                <a:lnTo>
                  <a:pt x="2514" y="32491"/>
                </a:lnTo>
                <a:lnTo>
                  <a:pt x="2438" y="32491"/>
                </a:lnTo>
                <a:lnTo>
                  <a:pt x="2438" y="32491"/>
                </a:lnTo>
                <a:lnTo>
                  <a:pt x="2382" y="32491"/>
                </a:lnTo>
                <a:lnTo>
                  <a:pt x="2382" y="32491"/>
                </a:lnTo>
                <a:lnTo>
                  <a:pt x="2325" y="32491"/>
                </a:lnTo>
                <a:lnTo>
                  <a:pt x="2325" y="32491"/>
                </a:lnTo>
                <a:lnTo>
                  <a:pt x="2231" y="32491"/>
                </a:lnTo>
                <a:lnTo>
                  <a:pt x="2231" y="32491"/>
                </a:lnTo>
                <a:lnTo>
                  <a:pt x="2117" y="32472"/>
                </a:lnTo>
                <a:lnTo>
                  <a:pt x="2117" y="32472"/>
                </a:lnTo>
                <a:lnTo>
                  <a:pt x="2004" y="32453"/>
                </a:lnTo>
                <a:lnTo>
                  <a:pt x="2004" y="32453"/>
                </a:lnTo>
                <a:lnTo>
                  <a:pt x="1890" y="32415"/>
                </a:lnTo>
                <a:lnTo>
                  <a:pt x="1890" y="32415"/>
                </a:lnTo>
                <a:lnTo>
                  <a:pt x="1853" y="32396"/>
                </a:lnTo>
                <a:lnTo>
                  <a:pt x="1853" y="32396"/>
                </a:lnTo>
                <a:lnTo>
                  <a:pt x="1796" y="32377"/>
                </a:lnTo>
                <a:lnTo>
                  <a:pt x="1796" y="32377"/>
                </a:lnTo>
                <a:lnTo>
                  <a:pt x="1682" y="32302"/>
                </a:lnTo>
                <a:lnTo>
                  <a:pt x="1682" y="32302"/>
                </a:lnTo>
                <a:lnTo>
                  <a:pt x="1626" y="32264"/>
                </a:lnTo>
                <a:lnTo>
                  <a:pt x="1626" y="32264"/>
                </a:lnTo>
                <a:lnTo>
                  <a:pt x="1512" y="32188"/>
                </a:lnTo>
                <a:lnTo>
                  <a:pt x="1512" y="32188"/>
                </a:lnTo>
                <a:lnTo>
                  <a:pt x="1418" y="32113"/>
                </a:lnTo>
                <a:lnTo>
                  <a:pt x="1418" y="32113"/>
                </a:lnTo>
                <a:lnTo>
                  <a:pt x="1323" y="32018"/>
                </a:lnTo>
                <a:lnTo>
                  <a:pt x="1323" y="32018"/>
                </a:lnTo>
                <a:lnTo>
                  <a:pt x="1285" y="31981"/>
                </a:lnTo>
                <a:lnTo>
                  <a:pt x="1285" y="31981"/>
                </a:lnTo>
                <a:lnTo>
                  <a:pt x="1210" y="31905"/>
                </a:lnTo>
                <a:lnTo>
                  <a:pt x="1210" y="31905"/>
                </a:lnTo>
                <a:lnTo>
                  <a:pt x="1191" y="31886"/>
                </a:lnTo>
                <a:lnTo>
                  <a:pt x="1191" y="31886"/>
                </a:lnTo>
                <a:lnTo>
                  <a:pt x="1115" y="31792"/>
                </a:lnTo>
                <a:lnTo>
                  <a:pt x="1115" y="31792"/>
                </a:lnTo>
                <a:lnTo>
                  <a:pt x="1078" y="31754"/>
                </a:lnTo>
                <a:lnTo>
                  <a:pt x="1078" y="31754"/>
                </a:lnTo>
                <a:lnTo>
                  <a:pt x="1021" y="31678"/>
                </a:lnTo>
                <a:lnTo>
                  <a:pt x="1021" y="31678"/>
                </a:lnTo>
                <a:lnTo>
                  <a:pt x="983" y="31621"/>
                </a:lnTo>
                <a:lnTo>
                  <a:pt x="983" y="31621"/>
                </a:lnTo>
                <a:lnTo>
                  <a:pt x="926" y="31565"/>
                </a:lnTo>
                <a:lnTo>
                  <a:pt x="926" y="31565"/>
                </a:lnTo>
                <a:lnTo>
                  <a:pt x="870" y="31470"/>
                </a:lnTo>
                <a:lnTo>
                  <a:pt x="870" y="31470"/>
                </a:lnTo>
                <a:lnTo>
                  <a:pt x="813" y="31376"/>
                </a:lnTo>
                <a:lnTo>
                  <a:pt x="813" y="31376"/>
                </a:lnTo>
                <a:lnTo>
                  <a:pt x="756" y="31300"/>
                </a:lnTo>
                <a:lnTo>
                  <a:pt x="756" y="31300"/>
                </a:lnTo>
                <a:lnTo>
                  <a:pt x="681" y="31149"/>
                </a:lnTo>
                <a:lnTo>
                  <a:pt x="681" y="31149"/>
                </a:lnTo>
                <a:lnTo>
                  <a:pt x="643" y="31092"/>
                </a:lnTo>
                <a:lnTo>
                  <a:pt x="643" y="31092"/>
                </a:lnTo>
                <a:lnTo>
                  <a:pt x="586" y="30998"/>
                </a:lnTo>
                <a:lnTo>
                  <a:pt x="586" y="30998"/>
                </a:lnTo>
                <a:lnTo>
                  <a:pt x="529" y="30884"/>
                </a:lnTo>
                <a:lnTo>
                  <a:pt x="529" y="30884"/>
                </a:lnTo>
                <a:lnTo>
                  <a:pt x="511" y="30828"/>
                </a:lnTo>
                <a:lnTo>
                  <a:pt x="511" y="30828"/>
                </a:lnTo>
                <a:lnTo>
                  <a:pt x="492" y="30790"/>
                </a:lnTo>
                <a:lnTo>
                  <a:pt x="492" y="30790"/>
                </a:lnTo>
                <a:lnTo>
                  <a:pt x="454" y="30733"/>
                </a:lnTo>
                <a:lnTo>
                  <a:pt x="454" y="30733"/>
                </a:lnTo>
                <a:lnTo>
                  <a:pt x="435" y="30658"/>
                </a:lnTo>
                <a:lnTo>
                  <a:pt x="435" y="30658"/>
                </a:lnTo>
                <a:lnTo>
                  <a:pt x="435" y="30658"/>
                </a:lnTo>
                <a:lnTo>
                  <a:pt x="435" y="30658"/>
                </a:lnTo>
                <a:lnTo>
                  <a:pt x="397" y="30582"/>
                </a:lnTo>
                <a:lnTo>
                  <a:pt x="397" y="30582"/>
                </a:lnTo>
                <a:lnTo>
                  <a:pt x="378" y="30506"/>
                </a:lnTo>
                <a:lnTo>
                  <a:pt x="378" y="30506"/>
                </a:lnTo>
                <a:lnTo>
                  <a:pt x="359" y="30468"/>
                </a:lnTo>
                <a:lnTo>
                  <a:pt x="359" y="30468"/>
                </a:lnTo>
                <a:lnTo>
                  <a:pt x="303" y="30317"/>
                </a:lnTo>
                <a:lnTo>
                  <a:pt x="303" y="30317"/>
                </a:lnTo>
                <a:lnTo>
                  <a:pt x="284" y="30223"/>
                </a:lnTo>
                <a:lnTo>
                  <a:pt x="284" y="30223"/>
                </a:lnTo>
                <a:lnTo>
                  <a:pt x="246" y="30109"/>
                </a:lnTo>
                <a:lnTo>
                  <a:pt x="246" y="30109"/>
                </a:lnTo>
                <a:lnTo>
                  <a:pt x="208" y="29958"/>
                </a:lnTo>
                <a:lnTo>
                  <a:pt x="208" y="29958"/>
                </a:lnTo>
                <a:lnTo>
                  <a:pt x="189" y="29826"/>
                </a:lnTo>
                <a:lnTo>
                  <a:pt x="189" y="29826"/>
                </a:lnTo>
                <a:lnTo>
                  <a:pt x="170" y="29712"/>
                </a:lnTo>
                <a:lnTo>
                  <a:pt x="170" y="29712"/>
                </a:lnTo>
                <a:lnTo>
                  <a:pt x="151" y="29618"/>
                </a:lnTo>
                <a:lnTo>
                  <a:pt x="151" y="29618"/>
                </a:lnTo>
                <a:lnTo>
                  <a:pt x="133" y="29523"/>
                </a:lnTo>
                <a:lnTo>
                  <a:pt x="133" y="29523"/>
                </a:lnTo>
                <a:lnTo>
                  <a:pt x="133" y="29448"/>
                </a:lnTo>
                <a:lnTo>
                  <a:pt x="133" y="29448"/>
                </a:lnTo>
                <a:lnTo>
                  <a:pt x="114" y="29410"/>
                </a:lnTo>
                <a:lnTo>
                  <a:pt x="114" y="29410"/>
                </a:lnTo>
                <a:lnTo>
                  <a:pt x="114" y="29259"/>
                </a:lnTo>
                <a:lnTo>
                  <a:pt x="114" y="29259"/>
                </a:lnTo>
                <a:lnTo>
                  <a:pt x="114" y="29127"/>
                </a:lnTo>
                <a:lnTo>
                  <a:pt x="114" y="29127"/>
                </a:lnTo>
                <a:lnTo>
                  <a:pt x="114" y="29051"/>
                </a:lnTo>
                <a:lnTo>
                  <a:pt x="114" y="29051"/>
                </a:lnTo>
                <a:lnTo>
                  <a:pt x="114" y="28956"/>
                </a:lnTo>
                <a:lnTo>
                  <a:pt x="114" y="28956"/>
                </a:lnTo>
                <a:lnTo>
                  <a:pt x="133" y="28805"/>
                </a:lnTo>
                <a:lnTo>
                  <a:pt x="133" y="28805"/>
                </a:lnTo>
                <a:lnTo>
                  <a:pt x="151" y="28654"/>
                </a:lnTo>
                <a:lnTo>
                  <a:pt x="151" y="28654"/>
                </a:lnTo>
                <a:lnTo>
                  <a:pt x="208" y="28371"/>
                </a:lnTo>
                <a:lnTo>
                  <a:pt x="208" y="28371"/>
                </a:lnTo>
                <a:lnTo>
                  <a:pt x="227" y="28295"/>
                </a:lnTo>
                <a:lnTo>
                  <a:pt x="227" y="28295"/>
                </a:lnTo>
                <a:lnTo>
                  <a:pt x="265" y="28200"/>
                </a:lnTo>
                <a:lnTo>
                  <a:pt x="265" y="28200"/>
                </a:lnTo>
                <a:lnTo>
                  <a:pt x="303" y="28087"/>
                </a:lnTo>
                <a:lnTo>
                  <a:pt x="303" y="28087"/>
                </a:lnTo>
                <a:lnTo>
                  <a:pt x="397" y="27766"/>
                </a:lnTo>
                <a:lnTo>
                  <a:pt x="397" y="27766"/>
                </a:lnTo>
                <a:lnTo>
                  <a:pt x="492" y="27444"/>
                </a:lnTo>
                <a:lnTo>
                  <a:pt x="492" y="27444"/>
                </a:lnTo>
                <a:lnTo>
                  <a:pt x="529" y="27312"/>
                </a:lnTo>
                <a:lnTo>
                  <a:pt x="529" y="27312"/>
                </a:lnTo>
                <a:lnTo>
                  <a:pt x="567" y="27218"/>
                </a:lnTo>
                <a:lnTo>
                  <a:pt x="567" y="27218"/>
                </a:lnTo>
                <a:lnTo>
                  <a:pt x="586" y="27123"/>
                </a:lnTo>
                <a:lnTo>
                  <a:pt x="586" y="27123"/>
                </a:lnTo>
                <a:lnTo>
                  <a:pt x="624" y="26934"/>
                </a:lnTo>
                <a:lnTo>
                  <a:pt x="624" y="26934"/>
                </a:lnTo>
                <a:lnTo>
                  <a:pt x="624" y="26840"/>
                </a:lnTo>
                <a:lnTo>
                  <a:pt x="624" y="26840"/>
                </a:lnTo>
                <a:lnTo>
                  <a:pt x="643" y="26764"/>
                </a:lnTo>
                <a:lnTo>
                  <a:pt x="643" y="26764"/>
                </a:lnTo>
                <a:lnTo>
                  <a:pt x="643" y="26707"/>
                </a:lnTo>
                <a:lnTo>
                  <a:pt x="643" y="26707"/>
                </a:lnTo>
                <a:lnTo>
                  <a:pt x="643" y="26613"/>
                </a:lnTo>
                <a:lnTo>
                  <a:pt x="643" y="26613"/>
                </a:lnTo>
                <a:lnTo>
                  <a:pt x="643" y="26556"/>
                </a:lnTo>
                <a:lnTo>
                  <a:pt x="643" y="26556"/>
                </a:lnTo>
                <a:lnTo>
                  <a:pt x="643" y="26424"/>
                </a:lnTo>
                <a:lnTo>
                  <a:pt x="643" y="26424"/>
                </a:lnTo>
                <a:lnTo>
                  <a:pt x="624" y="26329"/>
                </a:lnTo>
                <a:lnTo>
                  <a:pt x="624" y="26329"/>
                </a:lnTo>
                <a:lnTo>
                  <a:pt x="624" y="26216"/>
                </a:lnTo>
                <a:lnTo>
                  <a:pt x="624" y="26216"/>
                </a:lnTo>
                <a:lnTo>
                  <a:pt x="586" y="26008"/>
                </a:lnTo>
                <a:lnTo>
                  <a:pt x="586" y="26008"/>
                </a:lnTo>
                <a:lnTo>
                  <a:pt x="586" y="26008"/>
                </a:lnTo>
                <a:lnTo>
                  <a:pt x="586" y="26008"/>
                </a:lnTo>
                <a:lnTo>
                  <a:pt x="586" y="26008"/>
                </a:lnTo>
                <a:lnTo>
                  <a:pt x="586" y="26008"/>
                </a:lnTo>
                <a:lnTo>
                  <a:pt x="473" y="25517"/>
                </a:lnTo>
                <a:lnTo>
                  <a:pt x="473" y="25517"/>
                </a:lnTo>
                <a:lnTo>
                  <a:pt x="378" y="25082"/>
                </a:lnTo>
                <a:lnTo>
                  <a:pt x="378" y="25082"/>
                </a:lnTo>
                <a:lnTo>
                  <a:pt x="340" y="24874"/>
                </a:lnTo>
                <a:lnTo>
                  <a:pt x="340" y="24874"/>
                </a:lnTo>
                <a:lnTo>
                  <a:pt x="303" y="24609"/>
                </a:lnTo>
                <a:lnTo>
                  <a:pt x="303" y="24609"/>
                </a:lnTo>
                <a:lnTo>
                  <a:pt x="265" y="24326"/>
                </a:lnTo>
                <a:lnTo>
                  <a:pt x="265" y="24326"/>
                </a:lnTo>
                <a:lnTo>
                  <a:pt x="208" y="24042"/>
                </a:lnTo>
                <a:lnTo>
                  <a:pt x="208" y="24042"/>
                </a:lnTo>
                <a:lnTo>
                  <a:pt x="151" y="23759"/>
                </a:lnTo>
                <a:lnTo>
                  <a:pt x="151" y="23759"/>
                </a:lnTo>
                <a:lnTo>
                  <a:pt x="76" y="23513"/>
                </a:lnTo>
                <a:lnTo>
                  <a:pt x="76" y="23513"/>
                </a:lnTo>
                <a:lnTo>
                  <a:pt x="57" y="23400"/>
                </a:lnTo>
                <a:lnTo>
                  <a:pt x="57" y="23400"/>
                </a:lnTo>
                <a:lnTo>
                  <a:pt x="19" y="23286"/>
                </a:lnTo>
                <a:lnTo>
                  <a:pt x="19" y="23286"/>
                </a:lnTo>
                <a:lnTo>
                  <a:pt x="0" y="23230"/>
                </a:lnTo>
                <a:lnTo>
                  <a:pt x="0" y="23230"/>
                </a:lnTo>
                <a:lnTo>
                  <a:pt x="0" y="23154"/>
                </a:lnTo>
                <a:lnTo>
                  <a:pt x="0" y="23154"/>
                </a:lnTo>
                <a:lnTo>
                  <a:pt x="0" y="23078"/>
                </a:lnTo>
                <a:lnTo>
                  <a:pt x="0" y="23022"/>
                </a:lnTo>
                <a:lnTo>
                  <a:pt x="0" y="23022"/>
                </a:lnTo>
                <a:lnTo>
                  <a:pt x="0" y="22946"/>
                </a:lnTo>
                <a:lnTo>
                  <a:pt x="38" y="22870"/>
                </a:lnTo>
                <a:lnTo>
                  <a:pt x="38" y="22870"/>
                </a:lnTo>
                <a:lnTo>
                  <a:pt x="57" y="22795"/>
                </a:lnTo>
                <a:lnTo>
                  <a:pt x="57" y="22795"/>
                </a:lnTo>
                <a:lnTo>
                  <a:pt x="76" y="22757"/>
                </a:lnTo>
                <a:lnTo>
                  <a:pt x="76" y="22757"/>
                </a:lnTo>
                <a:lnTo>
                  <a:pt x="133" y="22681"/>
                </a:lnTo>
                <a:lnTo>
                  <a:pt x="133" y="22681"/>
                </a:lnTo>
                <a:lnTo>
                  <a:pt x="227" y="22568"/>
                </a:lnTo>
                <a:lnTo>
                  <a:pt x="227" y="22568"/>
                </a:lnTo>
                <a:lnTo>
                  <a:pt x="265" y="22530"/>
                </a:lnTo>
                <a:lnTo>
                  <a:pt x="265" y="22530"/>
                </a:lnTo>
                <a:lnTo>
                  <a:pt x="303" y="22474"/>
                </a:lnTo>
                <a:lnTo>
                  <a:pt x="303" y="22474"/>
                </a:lnTo>
                <a:lnTo>
                  <a:pt x="378" y="22417"/>
                </a:lnTo>
                <a:lnTo>
                  <a:pt x="378" y="22417"/>
                </a:lnTo>
                <a:lnTo>
                  <a:pt x="435" y="22341"/>
                </a:lnTo>
                <a:lnTo>
                  <a:pt x="435" y="22341"/>
                </a:lnTo>
                <a:lnTo>
                  <a:pt x="511" y="22285"/>
                </a:lnTo>
                <a:lnTo>
                  <a:pt x="511" y="22285"/>
                </a:lnTo>
                <a:lnTo>
                  <a:pt x="945" y="21888"/>
                </a:lnTo>
                <a:lnTo>
                  <a:pt x="945" y="21888"/>
                </a:lnTo>
                <a:lnTo>
                  <a:pt x="1078" y="21774"/>
                </a:lnTo>
                <a:lnTo>
                  <a:pt x="1078" y="21774"/>
                </a:lnTo>
                <a:lnTo>
                  <a:pt x="1172" y="21699"/>
                </a:lnTo>
                <a:lnTo>
                  <a:pt x="1172" y="21699"/>
                </a:lnTo>
                <a:lnTo>
                  <a:pt x="1229" y="21623"/>
                </a:lnTo>
                <a:lnTo>
                  <a:pt x="1229" y="21623"/>
                </a:lnTo>
                <a:lnTo>
                  <a:pt x="1285" y="21566"/>
                </a:lnTo>
                <a:lnTo>
                  <a:pt x="1285" y="21566"/>
                </a:lnTo>
                <a:lnTo>
                  <a:pt x="1323" y="21510"/>
                </a:lnTo>
                <a:lnTo>
                  <a:pt x="1323" y="21510"/>
                </a:lnTo>
                <a:lnTo>
                  <a:pt x="1361" y="21472"/>
                </a:lnTo>
                <a:lnTo>
                  <a:pt x="1361" y="21472"/>
                </a:lnTo>
                <a:lnTo>
                  <a:pt x="1399" y="21396"/>
                </a:lnTo>
                <a:lnTo>
                  <a:pt x="1399" y="21396"/>
                </a:lnTo>
                <a:lnTo>
                  <a:pt x="1456" y="21321"/>
                </a:lnTo>
                <a:lnTo>
                  <a:pt x="1456" y="21321"/>
                </a:lnTo>
                <a:lnTo>
                  <a:pt x="1493" y="21245"/>
                </a:lnTo>
                <a:lnTo>
                  <a:pt x="1493" y="21245"/>
                </a:lnTo>
                <a:lnTo>
                  <a:pt x="1569" y="21094"/>
                </a:lnTo>
                <a:lnTo>
                  <a:pt x="1569" y="21094"/>
                </a:lnTo>
                <a:lnTo>
                  <a:pt x="1664" y="20905"/>
                </a:lnTo>
                <a:lnTo>
                  <a:pt x="1664" y="20905"/>
                </a:lnTo>
                <a:lnTo>
                  <a:pt x="1777" y="20678"/>
                </a:lnTo>
                <a:lnTo>
                  <a:pt x="1777" y="20678"/>
                </a:lnTo>
                <a:lnTo>
                  <a:pt x="1985" y="20262"/>
                </a:lnTo>
                <a:lnTo>
                  <a:pt x="1985" y="20262"/>
                </a:lnTo>
                <a:lnTo>
                  <a:pt x="2174" y="19846"/>
                </a:lnTo>
                <a:lnTo>
                  <a:pt x="2174" y="19846"/>
                </a:lnTo>
                <a:lnTo>
                  <a:pt x="2287" y="19638"/>
                </a:lnTo>
                <a:lnTo>
                  <a:pt x="2287" y="19638"/>
                </a:lnTo>
                <a:lnTo>
                  <a:pt x="2325" y="19525"/>
                </a:lnTo>
                <a:lnTo>
                  <a:pt x="2325" y="19525"/>
                </a:lnTo>
                <a:lnTo>
                  <a:pt x="2344" y="19487"/>
                </a:lnTo>
                <a:lnTo>
                  <a:pt x="2344" y="19487"/>
                </a:lnTo>
                <a:lnTo>
                  <a:pt x="2363" y="19412"/>
                </a:lnTo>
                <a:lnTo>
                  <a:pt x="2363" y="19412"/>
                </a:lnTo>
                <a:lnTo>
                  <a:pt x="2401" y="19336"/>
                </a:lnTo>
                <a:lnTo>
                  <a:pt x="2401" y="19336"/>
                </a:lnTo>
                <a:lnTo>
                  <a:pt x="2420" y="19298"/>
                </a:lnTo>
                <a:lnTo>
                  <a:pt x="2420" y="19298"/>
                </a:lnTo>
                <a:lnTo>
                  <a:pt x="2420" y="19260"/>
                </a:lnTo>
                <a:lnTo>
                  <a:pt x="2420" y="19260"/>
                </a:lnTo>
                <a:lnTo>
                  <a:pt x="2457" y="19166"/>
                </a:lnTo>
                <a:lnTo>
                  <a:pt x="2457" y="19166"/>
                </a:lnTo>
                <a:lnTo>
                  <a:pt x="2476" y="19053"/>
                </a:lnTo>
                <a:lnTo>
                  <a:pt x="2476" y="19053"/>
                </a:lnTo>
                <a:lnTo>
                  <a:pt x="2495" y="18939"/>
                </a:lnTo>
                <a:lnTo>
                  <a:pt x="2495" y="18939"/>
                </a:lnTo>
                <a:lnTo>
                  <a:pt x="2514" y="18864"/>
                </a:lnTo>
                <a:lnTo>
                  <a:pt x="2514" y="18864"/>
                </a:lnTo>
                <a:lnTo>
                  <a:pt x="2514" y="18807"/>
                </a:lnTo>
                <a:lnTo>
                  <a:pt x="2514" y="18807"/>
                </a:lnTo>
                <a:lnTo>
                  <a:pt x="2533" y="18656"/>
                </a:lnTo>
                <a:lnTo>
                  <a:pt x="2533" y="18656"/>
                </a:lnTo>
                <a:lnTo>
                  <a:pt x="2552" y="18504"/>
                </a:lnTo>
                <a:lnTo>
                  <a:pt x="2552" y="18504"/>
                </a:lnTo>
                <a:lnTo>
                  <a:pt x="2571" y="18297"/>
                </a:lnTo>
                <a:lnTo>
                  <a:pt x="2571" y="18297"/>
                </a:lnTo>
                <a:lnTo>
                  <a:pt x="2571" y="18183"/>
                </a:lnTo>
                <a:lnTo>
                  <a:pt x="2571" y="18183"/>
                </a:lnTo>
                <a:lnTo>
                  <a:pt x="2552" y="18051"/>
                </a:lnTo>
                <a:lnTo>
                  <a:pt x="2552" y="18051"/>
                </a:lnTo>
                <a:lnTo>
                  <a:pt x="2552" y="17975"/>
                </a:lnTo>
                <a:lnTo>
                  <a:pt x="2552" y="17975"/>
                </a:lnTo>
                <a:lnTo>
                  <a:pt x="2533" y="17900"/>
                </a:lnTo>
                <a:lnTo>
                  <a:pt x="2533" y="17900"/>
                </a:lnTo>
                <a:lnTo>
                  <a:pt x="2514" y="17767"/>
                </a:lnTo>
                <a:lnTo>
                  <a:pt x="2514" y="17767"/>
                </a:lnTo>
                <a:lnTo>
                  <a:pt x="2495" y="17673"/>
                </a:lnTo>
                <a:lnTo>
                  <a:pt x="2495" y="17673"/>
                </a:lnTo>
                <a:lnTo>
                  <a:pt x="2476" y="17559"/>
                </a:lnTo>
                <a:lnTo>
                  <a:pt x="2476" y="17559"/>
                </a:lnTo>
                <a:lnTo>
                  <a:pt x="2401" y="17370"/>
                </a:lnTo>
                <a:lnTo>
                  <a:pt x="2401" y="17370"/>
                </a:lnTo>
                <a:lnTo>
                  <a:pt x="2344" y="17163"/>
                </a:lnTo>
                <a:lnTo>
                  <a:pt x="2344" y="17163"/>
                </a:lnTo>
                <a:lnTo>
                  <a:pt x="2306" y="17087"/>
                </a:lnTo>
                <a:lnTo>
                  <a:pt x="2306" y="17087"/>
                </a:lnTo>
                <a:lnTo>
                  <a:pt x="2287" y="17030"/>
                </a:lnTo>
                <a:lnTo>
                  <a:pt x="2287" y="17030"/>
                </a:lnTo>
                <a:lnTo>
                  <a:pt x="2287" y="16974"/>
                </a:lnTo>
                <a:lnTo>
                  <a:pt x="2287" y="16974"/>
                </a:lnTo>
                <a:lnTo>
                  <a:pt x="2268" y="16879"/>
                </a:lnTo>
                <a:lnTo>
                  <a:pt x="2268" y="16879"/>
                </a:lnTo>
                <a:lnTo>
                  <a:pt x="2249" y="16822"/>
                </a:lnTo>
                <a:lnTo>
                  <a:pt x="2249" y="16822"/>
                </a:lnTo>
                <a:lnTo>
                  <a:pt x="2249" y="16747"/>
                </a:lnTo>
                <a:lnTo>
                  <a:pt x="2249" y="16747"/>
                </a:lnTo>
                <a:lnTo>
                  <a:pt x="2249" y="16709"/>
                </a:lnTo>
                <a:lnTo>
                  <a:pt x="2249" y="16709"/>
                </a:lnTo>
                <a:lnTo>
                  <a:pt x="2231" y="16633"/>
                </a:lnTo>
                <a:lnTo>
                  <a:pt x="2231" y="16633"/>
                </a:lnTo>
                <a:lnTo>
                  <a:pt x="2231" y="16614"/>
                </a:lnTo>
                <a:lnTo>
                  <a:pt x="2231" y="16614"/>
                </a:lnTo>
                <a:lnTo>
                  <a:pt x="2231" y="16520"/>
                </a:lnTo>
                <a:lnTo>
                  <a:pt x="2231" y="16520"/>
                </a:lnTo>
                <a:lnTo>
                  <a:pt x="2231" y="16425"/>
                </a:lnTo>
                <a:lnTo>
                  <a:pt x="2231" y="16425"/>
                </a:lnTo>
                <a:lnTo>
                  <a:pt x="2231" y="16293"/>
                </a:lnTo>
                <a:lnTo>
                  <a:pt x="2231" y="16293"/>
                </a:lnTo>
                <a:lnTo>
                  <a:pt x="2231" y="16255"/>
                </a:lnTo>
                <a:lnTo>
                  <a:pt x="2231" y="16255"/>
                </a:lnTo>
                <a:lnTo>
                  <a:pt x="2249" y="16199"/>
                </a:lnTo>
                <a:lnTo>
                  <a:pt x="2249" y="16199"/>
                </a:lnTo>
                <a:lnTo>
                  <a:pt x="2249" y="16085"/>
                </a:lnTo>
                <a:lnTo>
                  <a:pt x="2249" y="16085"/>
                </a:lnTo>
                <a:lnTo>
                  <a:pt x="2268" y="15991"/>
                </a:lnTo>
                <a:lnTo>
                  <a:pt x="2268" y="15991"/>
                </a:lnTo>
                <a:lnTo>
                  <a:pt x="2268" y="15934"/>
                </a:lnTo>
                <a:lnTo>
                  <a:pt x="2268" y="15934"/>
                </a:lnTo>
                <a:lnTo>
                  <a:pt x="2287" y="15858"/>
                </a:lnTo>
                <a:lnTo>
                  <a:pt x="2287" y="15858"/>
                </a:lnTo>
                <a:lnTo>
                  <a:pt x="2306" y="15726"/>
                </a:lnTo>
                <a:lnTo>
                  <a:pt x="2306" y="15726"/>
                </a:lnTo>
                <a:lnTo>
                  <a:pt x="2325" y="15650"/>
                </a:lnTo>
                <a:lnTo>
                  <a:pt x="2325" y="15650"/>
                </a:lnTo>
                <a:lnTo>
                  <a:pt x="2344" y="15575"/>
                </a:lnTo>
                <a:lnTo>
                  <a:pt x="2344" y="15575"/>
                </a:lnTo>
                <a:lnTo>
                  <a:pt x="2344" y="15537"/>
                </a:lnTo>
                <a:lnTo>
                  <a:pt x="2344" y="15537"/>
                </a:lnTo>
                <a:lnTo>
                  <a:pt x="2363" y="15499"/>
                </a:lnTo>
                <a:lnTo>
                  <a:pt x="2363" y="15499"/>
                </a:lnTo>
                <a:lnTo>
                  <a:pt x="2363" y="15480"/>
                </a:lnTo>
                <a:lnTo>
                  <a:pt x="2363" y="15480"/>
                </a:lnTo>
                <a:lnTo>
                  <a:pt x="2382" y="15424"/>
                </a:lnTo>
                <a:lnTo>
                  <a:pt x="2382" y="15424"/>
                </a:lnTo>
                <a:lnTo>
                  <a:pt x="2401" y="15405"/>
                </a:lnTo>
                <a:lnTo>
                  <a:pt x="2401" y="15405"/>
                </a:lnTo>
                <a:lnTo>
                  <a:pt x="2420" y="15367"/>
                </a:lnTo>
                <a:lnTo>
                  <a:pt x="2420" y="15367"/>
                </a:lnTo>
                <a:lnTo>
                  <a:pt x="2438" y="15329"/>
                </a:lnTo>
                <a:lnTo>
                  <a:pt x="2438" y="15329"/>
                </a:lnTo>
                <a:lnTo>
                  <a:pt x="2457" y="15291"/>
                </a:lnTo>
                <a:lnTo>
                  <a:pt x="2457" y="15291"/>
                </a:lnTo>
                <a:lnTo>
                  <a:pt x="2476" y="15254"/>
                </a:lnTo>
                <a:lnTo>
                  <a:pt x="2476" y="15254"/>
                </a:lnTo>
                <a:lnTo>
                  <a:pt x="2703" y="14951"/>
                </a:lnTo>
                <a:lnTo>
                  <a:pt x="2703" y="14951"/>
                </a:lnTo>
                <a:lnTo>
                  <a:pt x="2949" y="14630"/>
                </a:lnTo>
                <a:lnTo>
                  <a:pt x="2949" y="14630"/>
                </a:lnTo>
                <a:lnTo>
                  <a:pt x="3176" y="14309"/>
                </a:lnTo>
                <a:lnTo>
                  <a:pt x="3176" y="14309"/>
                </a:lnTo>
                <a:lnTo>
                  <a:pt x="3308" y="14082"/>
                </a:lnTo>
                <a:lnTo>
                  <a:pt x="3308" y="14082"/>
                </a:lnTo>
                <a:lnTo>
                  <a:pt x="3383" y="13968"/>
                </a:lnTo>
                <a:lnTo>
                  <a:pt x="3383" y="13968"/>
                </a:lnTo>
                <a:lnTo>
                  <a:pt x="3440" y="13855"/>
                </a:lnTo>
                <a:lnTo>
                  <a:pt x="3440" y="13855"/>
                </a:lnTo>
                <a:lnTo>
                  <a:pt x="3478" y="13760"/>
                </a:lnTo>
                <a:lnTo>
                  <a:pt x="3478" y="13760"/>
                </a:lnTo>
                <a:lnTo>
                  <a:pt x="3516" y="13685"/>
                </a:lnTo>
                <a:lnTo>
                  <a:pt x="3516" y="13685"/>
                </a:lnTo>
                <a:lnTo>
                  <a:pt x="3572" y="13590"/>
                </a:lnTo>
                <a:lnTo>
                  <a:pt x="3572" y="13590"/>
                </a:lnTo>
                <a:lnTo>
                  <a:pt x="3610" y="13477"/>
                </a:lnTo>
                <a:lnTo>
                  <a:pt x="3610" y="13477"/>
                </a:lnTo>
                <a:lnTo>
                  <a:pt x="3799" y="13061"/>
                </a:lnTo>
                <a:lnTo>
                  <a:pt x="3799" y="13061"/>
                </a:lnTo>
                <a:lnTo>
                  <a:pt x="3969" y="12702"/>
                </a:lnTo>
                <a:lnTo>
                  <a:pt x="3969" y="12702"/>
                </a:lnTo>
                <a:lnTo>
                  <a:pt x="4083" y="12494"/>
                </a:lnTo>
                <a:lnTo>
                  <a:pt x="4083" y="12494"/>
                </a:lnTo>
                <a:lnTo>
                  <a:pt x="4139" y="12400"/>
                </a:lnTo>
                <a:lnTo>
                  <a:pt x="4139" y="12400"/>
                </a:lnTo>
                <a:lnTo>
                  <a:pt x="4196" y="12324"/>
                </a:lnTo>
                <a:lnTo>
                  <a:pt x="4196" y="12324"/>
                </a:lnTo>
                <a:lnTo>
                  <a:pt x="4234" y="12267"/>
                </a:lnTo>
                <a:lnTo>
                  <a:pt x="4234" y="12267"/>
                </a:lnTo>
                <a:lnTo>
                  <a:pt x="4272" y="12211"/>
                </a:lnTo>
                <a:lnTo>
                  <a:pt x="4272" y="12211"/>
                </a:lnTo>
                <a:lnTo>
                  <a:pt x="4310" y="12173"/>
                </a:lnTo>
                <a:lnTo>
                  <a:pt x="4310" y="12173"/>
                </a:lnTo>
                <a:lnTo>
                  <a:pt x="4366" y="12135"/>
                </a:lnTo>
                <a:lnTo>
                  <a:pt x="4366" y="12135"/>
                </a:lnTo>
                <a:lnTo>
                  <a:pt x="4385" y="12097"/>
                </a:lnTo>
                <a:lnTo>
                  <a:pt x="4385" y="12097"/>
                </a:lnTo>
                <a:lnTo>
                  <a:pt x="4404" y="12078"/>
                </a:lnTo>
                <a:lnTo>
                  <a:pt x="4404" y="12078"/>
                </a:lnTo>
                <a:lnTo>
                  <a:pt x="4423" y="12059"/>
                </a:lnTo>
                <a:lnTo>
                  <a:pt x="4423" y="12059"/>
                </a:lnTo>
                <a:lnTo>
                  <a:pt x="4499" y="12003"/>
                </a:lnTo>
                <a:lnTo>
                  <a:pt x="4499" y="12003"/>
                </a:lnTo>
                <a:lnTo>
                  <a:pt x="4555" y="11965"/>
                </a:lnTo>
                <a:lnTo>
                  <a:pt x="4555" y="11965"/>
                </a:lnTo>
                <a:lnTo>
                  <a:pt x="4593" y="11946"/>
                </a:lnTo>
                <a:lnTo>
                  <a:pt x="4593" y="11946"/>
                </a:lnTo>
                <a:lnTo>
                  <a:pt x="4820" y="11814"/>
                </a:lnTo>
                <a:lnTo>
                  <a:pt x="4820" y="11814"/>
                </a:lnTo>
                <a:lnTo>
                  <a:pt x="4990" y="11738"/>
                </a:lnTo>
                <a:lnTo>
                  <a:pt x="4990" y="11738"/>
                </a:lnTo>
                <a:lnTo>
                  <a:pt x="5103" y="11700"/>
                </a:lnTo>
                <a:lnTo>
                  <a:pt x="5103" y="11700"/>
                </a:lnTo>
                <a:lnTo>
                  <a:pt x="5198" y="11662"/>
                </a:lnTo>
                <a:lnTo>
                  <a:pt x="5198" y="11662"/>
                </a:lnTo>
                <a:lnTo>
                  <a:pt x="5292" y="11644"/>
                </a:lnTo>
                <a:lnTo>
                  <a:pt x="5292" y="11644"/>
                </a:lnTo>
                <a:lnTo>
                  <a:pt x="5387" y="11606"/>
                </a:lnTo>
                <a:lnTo>
                  <a:pt x="5387" y="11606"/>
                </a:lnTo>
                <a:lnTo>
                  <a:pt x="5500" y="11587"/>
                </a:lnTo>
                <a:lnTo>
                  <a:pt x="5500" y="11587"/>
                </a:lnTo>
                <a:lnTo>
                  <a:pt x="5538" y="11568"/>
                </a:lnTo>
                <a:lnTo>
                  <a:pt x="5538" y="11568"/>
                </a:lnTo>
                <a:lnTo>
                  <a:pt x="5614" y="11530"/>
                </a:lnTo>
                <a:lnTo>
                  <a:pt x="5614" y="11530"/>
                </a:lnTo>
                <a:lnTo>
                  <a:pt x="5746" y="11492"/>
                </a:lnTo>
                <a:lnTo>
                  <a:pt x="5746" y="11492"/>
                </a:lnTo>
                <a:lnTo>
                  <a:pt x="5765" y="11473"/>
                </a:lnTo>
                <a:lnTo>
                  <a:pt x="5765" y="11473"/>
                </a:lnTo>
                <a:lnTo>
                  <a:pt x="5822" y="11455"/>
                </a:lnTo>
                <a:lnTo>
                  <a:pt x="5822" y="11455"/>
                </a:lnTo>
                <a:lnTo>
                  <a:pt x="5878" y="11417"/>
                </a:lnTo>
                <a:lnTo>
                  <a:pt x="5878" y="11417"/>
                </a:lnTo>
                <a:lnTo>
                  <a:pt x="6030" y="11360"/>
                </a:lnTo>
                <a:lnTo>
                  <a:pt x="6030" y="11360"/>
                </a:lnTo>
                <a:lnTo>
                  <a:pt x="6030" y="11341"/>
                </a:lnTo>
                <a:lnTo>
                  <a:pt x="6030" y="11341"/>
                </a:lnTo>
                <a:lnTo>
                  <a:pt x="6086" y="11303"/>
                </a:lnTo>
                <a:lnTo>
                  <a:pt x="6086" y="11303"/>
                </a:lnTo>
                <a:lnTo>
                  <a:pt x="6162" y="11266"/>
                </a:lnTo>
                <a:lnTo>
                  <a:pt x="6162" y="11266"/>
                </a:lnTo>
                <a:lnTo>
                  <a:pt x="6294" y="11171"/>
                </a:lnTo>
                <a:lnTo>
                  <a:pt x="6294" y="11171"/>
                </a:lnTo>
                <a:lnTo>
                  <a:pt x="6294" y="11152"/>
                </a:lnTo>
                <a:lnTo>
                  <a:pt x="6294" y="11152"/>
                </a:lnTo>
                <a:lnTo>
                  <a:pt x="6351" y="11114"/>
                </a:lnTo>
                <a:lnTo>
                  <a:pt x="6351" y="11114"/>
                </a:lnTo>
                <a:lnTo>
                  <a:pt x="6426" y="11058"/>
                </a:lnTo>
                <a:lnTo>
                  <a:pt x="6426" y="11058"/>
                </a:lnTo>
                <a:lnTo>
                  <a:pt x="6483" y="11001"/>
                </a:lnTo>
                <a:lnTo>
                  <a:pt x="6483" y="11001"/>
                </a:lnTo>
                <a:lnTo>
                  <a:pt x="6559" y="10944"/>
                </a:lnTo>
                <a:lnTo>
                  <a:pt x="6559" y="10944"/>
                </a:lnTo>
                <a:lnTo>
                  <a:pt x="6691" y="10812"/>
                </a:lnTo>
                <a:lnTo>
                  <a:pt x="6691" y="10812"/>
                </a:lnTo>
                <a:lnTo>
                  <a:pt x="6748" y="10736"/>
                </a:lnTo>
                <a:lnTo>
                  <a:pt x="6748" y="10736"/>
                </a:lnTo>
                <a:lnTo>
                  <a:pt x="6823" y="10680"/>
                </a:lnTo>
                <a:lnTo>
                  <a:pt x="6823" y="10680"/>
                </a:lnTo>
                <a:lnTo>
                  <a:pt x="6937" y="10547"/>
                </a:lnTo>
                <a:lnTo>
                  <a:pt x="6937" y="10547"/>
                </a:lnTo>
                <a:lnTo>
                  <a:pt x="7164" y="10264"/>
                </a:lnTo>
                <a:lnTo>
                  <a:pt x="7164" y="10264"/>
                </a:lnTo>
                <a:lnTo>
                  <a:pt x="7220" y="10207"/>
                </a:lnTo>
                <a:lnTo>
                  <a:pt x="7220" y="10207"/>
                </a:lnTo>
                <a:lnTo>
                  <a:pt x="7277" y="10132"/>
                </a:lnTo>
                <a:lnTo>
                  <a:pt x="7277" y="10132"/>
                </a:lnTo>
                <a:lnTo>
                  <a:pt x="7371" y="9999"/>
                </a:lnTo>
                <a:lnTo>
                  <a:pt x="7371" y="9999"/>
                </a:lnTo>
                <a:lnTo>
                  <a:pt x="7466" y="9848"/>
                </a:lnTo>
                <a:lnTo>
                  <a:pt x="7466" y="9848"/>
                </a:lnTo>
                <a:lnTo>
                  <a:pt x="7542" y="9697"/>
                </a:lnTo>
                <a:lnTo>
                  <a:pt x="7542" y="9697"/>
                </a:lnTo>
                <a:lnTo>
                  <a:pt x="7636" y="9546"/>
                </a:lnTo>
                <a:lnTo>
                  <a:pt x="7636" y="9546"/>
                </a:lnTo>
                <a:lnTo>
                  <a:pt x="7693" y="9432"/>
                </a:lnTo>
                <a:lnTo>
                  <a:pt x="7693" y="9432"/>
                </a:lnTo>
                <a:lnTo>
                  <a:pt x="7749" y="9338"/>
                </a:lnTo>
                <a:lnTo>
                  <a:pt x="7749" y="9338"/>
                </a:lnTo>
                <a:lnTo>
                  <a:pt x="7768" y="9281"/>
                </a:lnTo>
                <a:lnTo>
                  <a:pt x="7768" y="9281"/>
                </a:lnTo>
                <a:lnTo>
                  <a:pt x="7806" y="9224"/>
                </a:lnTo>
                <a:lnTo>
                  <a:pt x="7806" y="9224"/>
                </a:lnTo>
                <a:lnTo>
                  <a:pt x="7825" y="9168"/>
                </a:lnTo>
                <a:lnTo>
                  <a:pt x="7825" y="9168"/>
                </a:lnTo>
                <a:lnTo>
                  <a:pt x="7863" y="9073"/>
                </a:lnTo>
                <a:lnTo>
                  <a:pt x="7863" y="9073"/>
                </a:lnTo>
                <a:lnTo>
                  <a:pt x="7882" y="8998"/>
                </a:lnTo>
                <a:lnTo>
                  <a:pt x="7882" y="8998"/>
                </a:lnTo>
                <a:lnTo>
                  <a:pt x="7920" y="8903"/>
                </a:lnTo>
                <a:lnTo>
                  <a:pt x="7920" y="8903"/>
                </a:lnTo>
                <a:lnTo>
                  <a:pt x="7920" y="8846"/>
                </a:lnTo>
                <a:lnTo>
                  <a:pt x="7920" y="8846"/>
                </a:lnTo>
                <a:lnTo>
                  <a:pt x="7938" y="8809"/>
                </a:lnTo>
                <a:lnTo>
                  <a:pt x="7938" y="8809"/>
                </a:lnTo>
                <a:lnTo>
                  <a:pt x="7957" y="8714"/>
                </a:lnTo>
                <a:lnTo>
                  <a:pt x="7957" y="8714"/>
                </a:lnTo>
                <a:lnTo>
                  <a:pt x="7976" y="8563"/>
                </a:lnTo>
                <a:lnTo>
                  <a:pt x="7976" y="8563"/>
                </a:lnTo>
                <a:lnTo>
                  <a:pt x="7995" y="8487"/>
                </a:lnTo>
                <a:lnTo>
                  <a:pt x="7995" y="8487"/>
                </a:lnTo>
                <a:lnTo>
                  <a:pt x="7995" y="8412"/>
                </a:lnTo>
                <a:lnTo>
                  <a:pt x="7995" y="8412"/>
                </a:lnTo>
                <a:lnTo>
                  <a:pt x="8033" y="8260"/>
                </a:lnTo>
                <a:lnTo>
                  <a:pt x="8033" y="8260"/>
                </a:lnTo>
                <a:lnTo>
                  <a:pt x="8052" y="8128"/>
                </a:lnTo>
                <a:lnTo>
                  <a:pt x="8052" y="8128"/>
                </a:lnTo>
                <a:lnTo>
                  <a:pt x="8071" y="7977"/>
                </a:lnTo>
                <a:lnTo>
                  <a:pt x="8071" y="7977"/>
                </a:lnTo>
                <a:lnTo>
                  <a:pt x="8071" y="7901"/>
                </a:lnTo>
                <a:lnTo>
                  <a:pt x="8071" y="7901"/>
                </a:lnTo>
                <a:lnTo>
                  <a:pt x="8090" y="7826"/>
                </a:lnTo>
                <a:lnTo>
                  <a:pt x="8090" y="7826"/>
                </a:lnTo>
                <a:lnTo>
                  <a:pt x="8127" y="7674"/>
                </a:lnTo>
                <a:lnTo>
                  <a:pt x="8127" y="7674"/>
                </a:lnTo>
                <a:lnTo>
                  <a:pt x="8146" y="7599"/>
                </a:lnTo>
                <a:lnTo>
                  <a:pt x="8146" y="7599"/>
                </a:lnTo>
                <a:lnTo>
                  <a:pt x="8165" y="7504"/>
                </a:lnTo>
                <a:lnTo>
                  <a:pt x="8165" y="7504"/>
                </a:lnTo>
                <a:lnTo>
                  <a:pt x="8203" y="7429"/>
                </a:lnTo>
                <a:lnTo>
                  <a:pt x="8203" y="7429"/>
                </a:lnTo>
                <a:lnTo>
                  <a:pt x="8260" y="7278"/>
                </a:lnTo>
                <a:lnTo>
                  <a:pt x="8260" y="7278"/>
                </a:lnTo>
                <a:lnTo>
                  <a:pt x="8392" y="7070"/>
                </a:lnTo>
                <a:lnTo>
                  <a:pt x="8392" y="7070"/>
                </a:lnTo>
                <a:lnTo>
                  <a:pt x="8411" y="7032"/>
                </a:lnTo>
                <a:lnTo>
                  <a:pt x="8411" y="7032"/>
                </a:lnTo>
                <a:lnTo>
                  <a:pt x="8468" y="6956"/>
                </a:lnTo>
                <a:lnTo>
                  <a:pt x="8468" y="6956"/>
                </a:lnTo>
                <a:lnTo>
                  <a:pt x="8505" y="6918"/>
                </a:lnTo>
                <a:lnTo>
                  <a:pt x="8505" y="6918"/>
                </a:lnTo>
                <a:lnTo>
                  <a:pt x="8562" y="6843"/>
                </a:lnTo>
                <a:lnTo>
                  <a:pt x="8562" y="6843"/>
                </a:lnTo>
                <a:lnTo>
                  <a:pt x="8581" y="6824"/>
                </a:lnTo>
                <a:lnTo>
                  <a:pt x="8581" y="6824"/>
                </a:lnTo>
                <a:lnTo>
                  <a:pt x="8657" y="6748"/>
                </a:lnTo>
                <a:lnTo>
                  <a:pt x="8657" y="6748"/>
                </a:lnTo>
                <a:lnTo>
                  <a:pt x="8694" y="6711"/>
                </a:lnTo>
                <a:lnTo>
                  <a:pt x="8694" y="6711"/>
                </a:lnTo>
                <a:lnTo>
                  <a:pt x="8751" y="6635"/>
                </a:lnTo>
                <a:lnTo>
                  <a:pt x="8751" y="6635"/>
                </a:lnTo>
                <a:lnTo>
                  <a:pt x="8827" y="6559"/>
                </a:lnTo>
                <a:lnTo>
                  <a:pt x="8827" y="6559"/>
                </a:lnTo>
                <a:lnTo>
                  <a:pt x="8865" y="6522"/>
                </a:lnTo>
                <a:lnTo>
                  <a:pt x="8865" y="6522"/>
                </a:lnTo>
                <a:lnTo>
                  <a:pt x="8959" y="6446"/>
                </a:lnTo>
                <a:lnTo>
                  <a:pt x="8959" y="6446"/>
                </a:lnTo>
                <a:lnTo>
                  <a:pt x="9091" y="6333"/>
                </a:lnTo>
                <a:lnTo>
                  <a:pt x="9091" y="6333"/>
                </a:lnTo>
                <a:lnTo>
                  <a:pt x="9224" y="6219"/>
                </a:lnTo>
                <a:lnTo>
                  <a:pt x="9224" y="6219"/>
                </a:lnTo>
                <a:lnTo>
                  <a:pt x="9318" y="6125"/>
                </a:lnTo>
                <a:lnTo>
                  <a:pt x="9318" y="6125"/>
                </a:lnTo>
                <a:lnTo>
                  <a:pt x="9375" y="6068"/>
                </a:lnTo>
                <a:lnTo>
                  <a:pt x="9375" y="6068"/>
                </a:lnTo>
                <a:lnTo>
                  <a:pt x="9432" y="6011"/>
                </a:lnTo>
                <a:lnTo>
                  <a:pt x="9432" y="6011"/>
                </a:lnTo>
                <a:lnTo>
                  <a:pt x="9526" y="5917"/>
                </a:lnTo>
                <a:lnTo>
                  <a:pt x="9526" y="5917"/>
                </a:lnTo>
                <a:lnTo>
                  <a:pt x="9640" y="5766"/>
                </a:lnTo>
                <a:lnTo>
                  <a:pt x="9640" y="5766"/>
                </a:lnTo>
                <a:lnTo>
                  <a:pt x="9696" y="5690"/>
                </a:lnTo>
                <a:lnTo>
                  <a:pt x="9696" y="5690"/>
                </a:lnTo>
                <a:lnTo>
                  <a:pt x="9734" y="5652"/>
                </a:lnTo>
                <a:lnTo>
                  <a:pt x="9734" y="5652"/>
                </a:lnTo>
                <a:lnTo>
                  <a:pt x="9772" y="5577"/>
                </a:lnTo>
                <a:lnTo>
                  <a:pt x="9772" y="5577"/>
                </a:lnTo>
                <a:lnTo>
                  <a:pt x="9829" y="5501"/>
                </a:lnTo>
                <a:lnTo>
                  <a:pt x="9829" y="5501"/>
                </a:lnTo>
                <a:lnTo>
                  <a:pt x="9847" y="5463"/>
                </a:lnTo>
                <a:lnTo>
                  <a:pt x="9847" y="5463"/>
                </a:lnTo>
                <a:lnTo>
                  <a:pt x="9866" y="5425"/>
                </a:lnTo>
                <a:lnTo>
                  <a:pt x="9866" y="5425"/>
                </a:lnTo>
                <a:lnTo>
                  <a:pt x="9923" y="5331"/>
                </a:lnTo>
                <a:lnTo>
                  <a:pt x="9923" y="5331"/>
                </a:lnTo>
                <a:lnTo>
                  <a:pt x="9980" y="5236"/>
                </a:lnTo>
                <a:lnTo>
                  <a:pt x="9980" y="5236"/>
                </a:lnTo>
                <a:lnTo>
                  <a:pt x="10018" y="5142"/>
                </a:lnTo>
                <a:lnTo>
                  <a:pt x="10018" y="5142"/>
                </a:lnTo>
                <a:lnTo>
                  <a:pt x="10055" y="5047"/>
                </a:lnTo>
                <a:lnTo>
                  <a:pt x="10055" y="5047"/>
                </a:lnTo>
                <a:lnTo>
                  <a:pt x="10112" y="4953"/>
                </a:lnTo>
                <a:lnTo>
                  <a:pt x="10112" y="4953"/>
                </a:lnTo>
                <a:lnTo>
                  <a:pt x="10150" y="4839"/>
                </a:lnTo>
                <a:lnTo>
                  <a:pt x="10150" y="4839"/>
                </a:lnTo>
                <a:lnTo>
                  <a:pt x="10169" y="4764"/>
                </a:lnTo>
                <a:lnTo>
                  <a:pt x="10169" y="4764"/>
                </a:lnTo>
                <a:lnTo>
                  <a:pt x="10188" y="4707"/>
                </a:lnTo>
                <a:lnTo>
                  <a:pt x="10188" y="4707"/>
                </a:lnTo>
                <a:lnTo>
                  <a:pt x="10207" y="4650"/>
                </a:lnTo>
                <a:lnTo>
                  <a:pt x="10207" y="4650"/>
                </a:lnTo>
                <a:lnTo>
                  <a:pt x="10225" y="4575"/>
                </a:lnTo>
                <a:lnTo>
                  <a:pt x="10225" y="4575"/>
                </a:lnTo>
                <a:lnTo>
                  <a:pt x="10244" y="4480"/>
                </a:lnTo>
                <a:lnTo>
                  <a:pt x="10244" y="4480"/>
                </a:lnTo>
                <a:lnTo>
                  <a:pt x="10244" y="4424"/>
                </a:lnTo>
                <a:lnTo>
                  <a:pt x="10244" y="4424"/>
                </a:lnTo>
                <a:lnTo>
                  <a:pt x="10244" y="4367"/>
                </a:lnTo>
                <a:lnTo>
                  <a:pt x="10244" y="4367"/>
                </a:lnTo>
                <a:lnTo>
                  <a:pt x="10244" y="4291"/>
                </a:lnTo>
                <a:lnTo>
                  <a:pt x="10244" y="4291"/>
                </a:lnTo>
                <a:lnTo>
                  <a:pt x="10244" y="4216"/>
                </a:lnTo>
                <a:lnTo>
                  <a:pt x="10244" y="4216"/>
                </a:lnTo>
                <a:lnTo>
                  <a:pt x="10244" y="4140"/>
                </a:lnTo>
                <a:lnTo>
                  <a:pt x="10244" y="4140"/>
                </a:lnTo>
                <a:lnTo>
                  <a:pt x="10244" y="4046"/>
                </a:lnTo>
                <a:lnTo>
                  <a:pt x="10244" y="4046"/>
                </a:lnTo>
                <a:lnTo>
                  <a:pt x="10225" y="3970"/>
                </a:lnTo>
                <a:lnTo>
                  <a:pt x="10225" y="3970"/>
                </a:lnTo>
                <a:lnTo>
                  <a:pt x="10207" y="3857"/>
                </a:lnTo>
                <a:lnTo>
                  <a:pt x="10207" y="3857"/>
                </a:lnTo>
                <a:lnTo>
                  <a:pt x="10188" y="3686"/>
                </a:lnTo>
                <a:lnTo>
                  <a:pt x="10188" y="3686"/>
                </a:lnTo>
                <a:lnTo>
                  <a:pt x="10131" y="3346"/>
                </a:lnTo>
                <a:lnTo>
                  <a:pt x="10131" y="3346"/>
                </a:lnTo>
                <a:lnTo>
                  <a:pt x="10036" y="2912"/>
                </a:lnTo>
                <a:lnTo>
                  <a:pt x="10036" y="2912"/>
                </a:lnTo>
                <a:lnTo>
                  <a:pt x="10018" y="2798"/>
                </a:lnTo>
                <a:lnTo>
                  <a:pt x="10018" y="2798"/>
                </a:lnTo>
                <a:lnTo>
                  <a:pt x="9980" y="2704"/>
                </a:lnTo>
                <a:lnTo>
                  <a:pt x="9980" y="2704"/>
                </a:lnTo>
                <a:lnTo>
                  <a:pt x="9942" y="2458"/>
                </a:lnTo>
                <a:lnTo>
                  <a:pt x="9942" y="2458"/>
                </a:lnTo>
                <a:lnTo>
                  <a:pt x="9885" y="2004"/>
                </a:lnTo>
                <a:lnTo>
                  <a:pt x="9829" y="1570"/>
                </a:lnTo>
                <a:lnTo>
                  <a:pt x="9829" y="1570"/>
                </a:lnTo>
                <a:lnTo>
                  <a:pt x="9810" y="1362"/>
                </a:lnTo>
                <a:lnTo>
                  <a:pt x="9810" y="1362"/>
                </a:lnTo>
                <a:lnTo>
                  <a:pt x="9810" y="1286"/>
                </a:lnTo>
                <a:lnTo>
                  <a:pt x="9810" y="1286"/>
                </a:lnTo>
                <a:lnTo>
                  <a:pt x="9810" y="1173"/>
                </a:lnTo>
                <a:lnTo>
                  <a:pt x="9810" y="1173"/>
                </a:lnTo>
                <a:lnTo>
                  <a:pt x="9829" y="1003"/>
                </a:lnTo>
                <a:lnTo>
                  <a:pt x="9866" y="832"/>
                </a:lnTo>
                <a:lnTo>
                  <a:pt x="9866" y="832"/>
                </a:lnTo>
                <a:lnTo>
                  <a:pt x="9923" y="681"/>
                </a:lnTo>
                <a:lnTo>
                  <a:pt x="9923" y="681"/>
                </a:lnTo>
                <a:lnTo>
                  <a:pt x="10036" y="417"/>
                </a:lnTo>
                <a:lnTo>
                  <a:pt x="10036" y="417"/>
                </a:lnTo>
                <a:lnTo>
                  <a:pt x="10150" y="228"/>
                </a:lnTo>
                <a:lnTo>
                  <a:pt x="10282" y="20"/>
                </a:lnTo>
                <a:lnTo>
                  <a:pt x="10282" y="20"/>
                </a:lnTo>
                <a:lnTo>
                  <a:pt x="10320" y="1"/>
                </a:lnTo>
                <a:lnTo>
                  <a:pt x="10339" y="20"/>
                </a:lnTo>
                <a:lnTo>
                  <a:pt x="10339" y="20"/>
                </a:lnTo>
                <a:lnTo>
                  <a:pt x="10339" y="39"/>
                </a:lnTo>
                <a:lnTo>
                  <a:pt x="10339" y="58"/>
                </a:lnTo>
                <a:lnTo>
                  <a:pt x="10339" y="58"/>
                </a:lnTo>
                <a:lnTo>
                  <a:pt x="10282" y="133"/>
                </a:lnTo>
                <a:lnTo>
                  <a:pt x="10282" y="133"/>
                </a:lnTo>
                <a:lnTo>
                  <a:pt x="10169" y="322"/>
                </a:lnTo>
                <a:lnTo>
                  <a:pt x="10169" y="322"/>
                </a:lnTo>
                <a:lnTo>
                  <a:pt x="10112" y="417"/>
                </a:lnTo>
                <a:lnTo>
                  <a:pt x="10112" y="417"/>
                </a:lnTo>
                <a:lnTo>
                  <a:pt x="10055" y="530"/>
                </a:lnTo>
                <a:lnTo>
                  <a:pt x="10055" y="530"/>
                </a:lnTo>
                <a:lnTo>
                  <a:pt x="10018" y="625"/>
                </a:lnTo>
                <a:lnTo>
                  <a:pt x="10018" y="625"/>
                </a:lnTo>
                <a:lnTo>
                  <a:pt x="9980" y="681"/>
                </a:lnTo>
                <a:lnTo>
                  <a:pt x="10641" y="681"/>
                </a:lnTo>
                <a:lnTo>
                  <a:pt x="10641" y="681"/>
                </a:lnTo>
                <a:lnTo>
                  <a:pt x="10641" y="492"/>
                </a:lnTo>
                <a:lnTo>
                  <a:pt x="10641" y="492"/>
                </a:lnTo>
                <a:lnTo>
                  <a:pt x="10660" y="436"/>
                </a:lnTo>
                <a:lnTo>
                  <a:pt x="10660" y="360"/>
                </a:lnTo>
                <a:lnTo>
                  <a:pt x="10660" y="360"/>
                </a:lnTo>
                <a:lnTo>
                  <a:pt x="10679" y="341"/>
                </a:lnTo>
                <a:lnTo>
                  <a:pt x="10698" y="341"/>
                </a:lnTo>
                <a:lnTo>
                  <a:pt x="10698" y="341"/>
                </a:lnTo>
                <a:lnTo>
                  <a:pt x="10717" y="360"/>
                </a:lnTo>
                <a:lnTo>
                  <a:pt x="10717" y="398"/>
                </a:lnTo>
                <a:lnTo>
                  <a:pt x="10717" y="398"/>
                </a:lnTo>
                <a:lnTo>
                  <a:pt x="10717" y="454"/>
                </a:lnTo>
                <a:lnTo>
                  <a:pt x="10717" y="454"/>
                </a:lnTo>
                <a:lnTo>
                  <a:pt x="10698" y="681"/>
                </a:lnTo>
                <a:lnTo>
                  <a:pt x="10698" y="681"/>
                </a:lnTo>
                <a:lnTo>
                  <a:pt x="10679" y="984"/>
                </a:lnTo>
                <a:lnTo>
                  <a:pt x="10679" y="1286"/>
                </a:lnTo>
                <a:lnTo>
                  <a:pt x="10679" y="1286"/>
                </a:lnTo>
                <a:lnTo>
                  <a:pt x="10698" y="1400"/>
                </a:lnTo>
                <a:lnTo>
                  <a:pt x="10736" y="1513"/>
                </a:lnTo>
                <a:lnTo>
                  <a:pt x="10830" y="1740"/>
                </a:lnTo>
                <a:lnTo>
                  <a:pt x="10830" y="1740"/>
                </a:lnTo>
                <a:lnTo>
                  <a:pt x="10944" y="1967"/>
                </a:lnTo>
                <a:lnTo>
                  <a:pt x="11019" y="2174"/>
                </a:lnTo>
                <a:lnTo>
                  <a:pt x="11076" y="2401"/>
                </a:lnTo>
                <a:lnTo>
                  <a:pt x="11114" y="2609"/>
                </a:lnTo>
                <a:lnTo>
                  <a:pt x="11133" y="2836"/>
                </a:lnTo>
                <a:lnTo>
                  <a:pt x="11133" y="3044"/>
                </a:lnTo>
                <a:lnTo>
                  <a:pt x="11133" y="3516"/>
                </a:lnTo>
                <a:lnTo>
                  <a:pt x="11133" y="3516"/>
                </a:lnTo>
                <a:lnTo>
                  <a:pt x="11133" y="3762"/>
                </a:lnTo>
                <a:lnTo>
                  <a:pt x="11095" y="4008"/>
                </a:lnTo>
                <a:lnTo>
                  <a:pt x="11019" y="4499"/>
                </a:lnTo>
                <a:lnTo>
                  <a:pt x="11019" y="4499"/>
                </a:lnTo>
                <a:lnTo>
                  <a:pt x="10981" y="4745"/>
                </a:lnTo>
                <a:lnTo>
                  <a:pt x="10963" y="4991"/>
                </a:lnTo>
                <a:lnTo>
                  <a:pt x="10963" y="4991"/>
                </a:lnTo>
                <a:lnTo>
                  <a:pt x="10925" y="5123"/>
                </a:lnTo>
                <a:lnTo>
                  <a:pt x="10868" y="5255"/>
                </a:lnTo>
                <a:lnTo>
                  <a:pt x="10755" y="5482"/>
                </a:lnTo>
                <a:lnTo>
                  <a:pt x="10603" y="5709"/>
                </a:lnTo>
                <a:lnTo>
                  <a:pt x="10414" y="5917"/>
                </a:lnTo>
                <a:lnTo>
                  <a:pt x="10414" y="5917"/>
                </a:lnTo>
                <a:lnTo>
                  <a:pt x="10188" y="6106"/>
                </a:lnTo>
                <a:lnTo>
                  <a:pt x="9942" y="6295"/>
                </a:lnTo>
                <a:lnTo>
                  <a:pt x="9810" y="6389"/>
                </a:lnTo>
                <a:lnTo>
                  <a:pt x="9715" y="6503"/>
                </a:lnTo>
                <a:lnTo>
                  <a:pt x="9602" y="6616"/>
                </a:lnTo>
                <a:lnTo>
                  <a:pt x="9526" y="6748"/>
                </a:lnTo>
                <a:lnTo>
                  <a:pt x="9526" y="6748"/>
                </a:lnTo>
                <a:lnTo>
                  <a:pt x="9299" y="7183"/>
                </a:lnTo>
                <a:lnTo>
                  <a:pt x="9224" y="7429"/>
                </a:lnTo>
                <a:lnTo>
                  <a:pt x="9129" y="7656"/>
                </a:lnTo>
                <a:lnTo>
                  <a:pt x="9129" y="7656"/>
                </a:lnTo>
                <a:lnTo>
                  <a:pt x="9072" y="8015"/>
                </a:lnTo>
                <a:lnTo>
                  <a:pt x="9016" y="8374"/>
                </a:lnTo>
                <a:lnTo>
                  <a:pt x="9016" y="8374"/>
                </a:lnTo>
                <a:lnTo>
                  <a:pt x="9016" y="8733"/>
                </a:lnTo>
                <a:lnTo>
                  <a:pt x="9016" y="8903"/>
                </a:lnTo>
                <a:lnTo>
                  <a:pt x="9054" y="9092"/>
                </a:lnTo>
                <a:lnTo>
                  <a:pt x="9054" y="9092"/>
                </a:lnTo>
                <a:lnTo>
                  <a:pt x="9110" y="9338"/>
                </a:lnTo>
                <a:lnTo>
                  <a:pt x="9167" y="9583"/>
                </a:lnTo>
                <a:lnTo>
                  <a:pt x="9167" y="9583"/>
                </a:lnTo>
                <a:lnTo>
                  <a:pt x="9186" y="9735"/>
                </a:lnTo>
                <a:lnTo>
                  <a:pt x="9186" y="9886"/>
                </a:lnTo>
                <a:lnTo>
                  <a:pt x="9167" y="10056"/>
                </a:lnTo>
                <a:lnTo>
                  <a:pt x="9148" y="10207"/>
                </a:lnTo>
                <a:lnTo>
                  <a:pt x="9148" y="10207"/>
                </a:lnTo>
                <a:lnTo>
                  <a:pt x="9091" y="10358"/>
                </a:lnTo>
                <a:lnTo>
                  <a:pt x="9035" y="10510"/>
                </a:lnTo>
                <a:lnTo>
                  <a:pt x="8902" y="10793"/>
                </a:lnTo>
                <a:lnTo>
                  <a:pt x="8600" y="11341"/>
                </a:lnTo>
                <a:lnTo>
                  <a:pt x="8600" y="11341"/>
                </a:lnTo>
                <a:lnTo>
                  <a:pt x="8203" y="12097"/>
                </a:lnTo>
                <a:lnTo>
                  <a:pt x="8203" y="12097"/>
                </a:lnTo>
                <a:lnTo>
                  <a:pt x="7749" y="12967"/>
                </a:lnTo>
                <a:lnTo>
                  <a:pt x="7749" y="12967"/>
                </a:lnTo>
                <a:lnTo>
                  <a:pt x="7617" y="13231"/>
                </a:lnTo>
                <a:lnTo>
                  <a:pt x="7523" y="13364"/>
                </a:lnTo>
                <a:lnTo>
                  <a:pt x="7428" y="13477"/>
                </a:lnTo>
                <a:lnTo>
                  <a:pt x="7334" y="13590"/>
                </a:lnTo>
                <a:lnTo>
                  <a:pt x="7201" y="13666"/>
                </a:lnTo>
                <a:lnTo>
                  <a:pt x="7069" y="13742"/>
                </a:lnTo>
                <a:lnTo>
                  <a:pt x="6918" y="13779"/>
                </a:lnTo>
                <a:lnTo>
                  <a:pt x="6918" y="13779"/>
                </a:lnTo>
                <a:lnTo>
                  <a:pt x="6786" y="13817"/>
                </a:lnTo>
                <a:lnTo>
                  <a:pt x="6653" y="13836"/>
                </a:lnTo>
                <a:lnTo>
                  <a:pt x="6540" y="13836"/>
                </a:lnTo>
                <a:lnTo>
                  <a:pt x="6445" y="13817"/>
                </a:lnTo>
                <a:lnTo>
                  <a:pt x="6351" y="13798"/>
                </a:lnTo>
                <a:lnTo>
                  <a:pt x="6275" y="13760"/>
                </a:lnTo>
                <a:lnTo>
                  <a:pt x="6219" y="13723"/>
                </a:lnTo>
                <a:lnTo>
                  <a:pt x="6143" y="13666"/>
                </a:lnTo>
                <a:lnTo>
                  <a:pt x="6030" y="13534"/>
                </a:lnTo>
                <a:lnTo>
                  <a:pt x="5916" y="13382"/>
                </a:lnTo>
                <a:lnTo>
                  <a:pt x="5784" y="13212"/>
                </a:lnTo>
                <a:lnTo>
                  <a:pt x="5652" y="13023"/>
                </a:lnTo>
                <a:lnTo>
                  <a:pt x="5652" y="13023"/>
                </a:lnTo>
                <a:lnTo>
                  <a:pt x="5481" y="12853"/>
                </a:lnTo>
                <a:lnTo>
                  <a:pt x="5387" y="12797"/>
                </a:lnTo>
                <a:lnTo>
                  <a:pt x="5273" y="12759"/>
                </a:lnTo>
                <a:lnTo>
                  <a:pt x="5273" y="12759"/>
                </a:lnTo>
                <a:lnTo>
                  <a:pt x="5198" y="12740"/>
                </a:lnTo>
                <a:lnTo>
                  <a:pt x="5122" y="12759"/>
                </a:lnTo>
                <a:lnTo>
                  <a:pt x="4971" y="12797"/>
                </a:lnTo>
                <a:lnTo>
                  <a:pt x="4858" y="12891"/>
                </a:lnTo>
                <a:lnTo>
                  <a:pt x="4744" y="12986"/>
                </a:lnTo>
                <a:lnTo>
                  <a:pt x="4744" y="12986"/>
                </a:lnTo>
                <a:lnTo>
                  <a:pt x="4669" y="13080"/>
                </a:lnTo>
                <a:lnTo>
                  <a:pt x="4593" y="13175"/>
                </a:lnTo>
                <a:lnTo>
                  <a:pt x="4480" y="13382"/>
                </a:lnTo>
                <a:lnTo>
                  <a:pt x="4480" y="13382"/>
                </a:lnTo>
                <a:lnTo>
                  <a:pt x="4310" y="13685"/>
                </a:lnTo>
                <a:lnTo>
                  <a:pt x="4139" y="13987"/>
                </a:lnTo>
                <a:lnTo>
                  <a:pt x="4139" y="13987"/>
                </a:lnTo>
                <a:lnTo>
                  <a:pt x="3969" y="14271"/>
                </a:lnTo>
                <a:lnTo>
                  <a:pt x="3837" y="14573"/>
                </a:lnTo>
                <a:lnTo>
                  <a:pt x="3837" y="14573"/>
                </a:lnTo>
                <a:lnTo>
                  <a:pt x="3686" y="14857"/>
                </a:lnTo>
                <a:lnTo>
                  <a:pt x="3535" y="15140"/>
                </a:lnTo>
                <a:lnTo>
                  <a:pt x="3478" y="15291"/>
                </a:lnTo>
                <a:lnTo>
                  <a:pt x="3440" y="15443"/>
                </a:lnTo>
                <a:lnTo>
                  <a:pt x="3402" y="15594"/>
                </a:lnTo>
                <a:lnTo>
                  <a:pt x="3383" y="15764"/>
                </a:lnTo>
                <a:lnTo>
                  <a:pt x="3383" y="15764"/>
                </a:lnTo>
                <a:lnTo>
                  <a:pt x="3402" y="16047"/>
                </a:lnTo>
                <a:lnTo>
                  <a:pt x="3440" y="16331"/>
                </a:lnTo>
                <a:lnTo>
                  <a:pt x="3478" y="16614"/>
                </a:lnTo>
                <a:lnTo>
                  <a:pt x="3535" y="16879"/>
                </a:lnTo>
                <a:lnTo>
                  <a:pt x="3667" y="17446"/>
                </a:lnTo>
                <a:lnTo>
                  <a:pt x="3743" y="17730"/>
                </a:lnTo>
                <a:lnTo>
                  <a:pt x="3780" y="17994"/>
                </a:lnTo>
                <a:lnTo>
                  <a:pt x="3780" y="17994"/>
                </a:lnTo>
                <a:lnTo>
                  <a:pt x="3818" y="18278"/>
                </a:lnTo>
                <a:lnTo>
                  <a:pt x="3818" y="18561"/>
                </a:lnTo>
                <a:lnTo>
                  <a:pt x="3799" y="18845"/>
                </a:lnTo>
                <a:lnTo>
                  <a:pt x="3743" y="19128"/>
                </a:lnTo>
                <a:lnTo>
                  <a:pt x="3743" y="19128"/>
                </a:lnTo>
                <a:lnTo>
                  <a:pt x="3648" y="19525"/>
                </a:lnTo>
                <a:lnTo>
                  <a:pt x="3591" y="19714"/>
                </a:lnTo>
                <a:lnTo>
                  <a:pt x="3516" y="19903"/>
                </a:lnTo>
                <a:lnTo>
                  <a:pt x="3516" y="19903"/>
                </a:lnTo>
                <a:lnTo>
                  <a:pt x="3383" y="20130"/>
                </a:lnTo>
                <a:lnTo>
                  <a:pt x="3232" y="20338"/>
                </a:lnTo>
                <a:lnTo>
                  <a:pt x="2911" y="20716"/>
                </a:lnTo>
                <a:lnTo>
                  <a:pt x="2741" y="20924"/>
                </a:lnTo>
                <a:lnTo>
                  <a:pt x="2609" y="21132"/>
                </a:lnTo>
                <a:lnTo>
                  <a:pt x="2495" y="21358"/>
                </a:lnTo>
                <a:lnTo>
                  <a:pt x="2457" y="21472"/>
                </a:lnTo>
                <a:lnTo>
                  <a:pt x="2420" y="21604"/>
                </a:lnTo>
                <a:lnTo>
                  <a:pt x="2420" y="21604"/>
                </a:lnTo>
                <a:lnTo>
                  <a:pt x="2382" y="21755"/>
                </a:lnTo>
                <a:lnTo>
                  <a:pt x="2363" y="21907"/>
                </a:lnTo>
                <a:lnTo>
                  <a:pt x="2363" y="22209"/>
                </a:lnTo>
                <a:lnTo>
                  <a:pt x="2363" y="22530"/>
                </a:lnTo>
                <a:lnTo>
                  <a:pt x="2363" y="22681"/>
                </a:lnTo>
                <a:lnTo>
                  <a:pt x="2344" y="22833"/>
                </a:lnTo>
                <a:lnTo>
                  <a:pt x="2344" y="22833"/>
                </a:lnTo>
                <a:lnTo>
                  <a:pt x="2231" y="23608"/>
                </a:lnTo>
                <a:lnTo>
                  <a:pt x="2174" y="24005"/>
                </a:lnTo>
                <a:lnTo>
                  <a:pt x="2136" y="24401"/>
                </a:lnTo>
                <a:lnTo>
                  <a:pt x="2136" y="24401"/>
                </a:lnTo>
                <a:lnTo>
                  <a:pt x="2098" y="24912"/>
                </a:lnTo>
                <a:lnTo>
                  <a:pt x="2060" y="25157"/>
                </a:lnTo>
                <a:lnTo>
                  <a:pt x="2042" y="25422"/>
                </a:lnTo>
                <a:lnTo>
                  <a:pt x="2042" y="25422"/>
                </a:lnTo>
                <a:lnTo>
                  <a:pt x="1947" y="25913"/>
                </a:lnTo>
                <a:lnTo>
                  <a:pt x="1834" y="26405"/>
                </a:lnTo>
                <a:lnTo>
                  <a:pt x="1834" y="26405"/>
                </a:lnTo>
                <a:lnTo>
                  <a:pt x="1815" y="26556"/>
                </a:lnTo>
                <a:lnTo>
                  <a:pt x="1815" y="26707"/>
                </a:lnTo>
                <a:lnTo>
                  <a:pt x="1834" y="26840"/>
                </a:lnTo>
                <a:lnTo>
                  <a:pt x="1871" y="26991"/>
                </a:lnTo>
                <a:lnTo>
                  <a:pt x="1928" y="27123"/>
                </a:lnTo>
                <a:lnTo>
                  <a:pt x="2004" y="27255"/>
                </a:lnTo>
                <a:lnTo>
                  <a:pt x="2098" y="27369"/>
                </a:lnTo>
                <a:lnTo>
                  <a:pt x="2193" y="27482"/>
                </a:lnTo>
                <a:lnTo>
                  <a:pt x="2193" y="27482"/>
                </a:lnTo>
                <a:lnTo>
                  <a:pt x="2457" y="27709"/>
                </a:lnTo>
                <a:lnTo>
                  <a:pt x="2590" y="27822"/>
                </a:lnTo>
                <a:lnTo>
                  <a:pt x="2703" y="27955"/>
                </a:lnTo>
                <a:lnTo>
                  <a:pt x="2703" y="27955"/>
                </a:lnTo>
                <a:lnTo>
                  <a:pt x="2892" y="28182"/>
                </a:lnTo>
                <a:lnTo>
                  <a:pt x="3081" y="28408"/>
                </a:lnTo>
                <a:lnTo>
                  <a:pt x="3081" y="28408"/>
                </a:lnTo>
                <a:lnTo>
                  <a:pt x="3213" y="28522"/>
                </a:lnTo>
                <a:lnTo>
                  <a:pt x="3365" y="28635"/>
                </a:lnTo>
                <a:lnTo>
                  <a:pt x="3516" y="28711"/>
                </a:lnTo>
                <a:lnTo>
                  <a:pt x="3667" y="28805"/>
                </a:lnTo>
                <a:lnTo>
                  <a:pt x="4007" y="28938"/>
                </a:lnTo>
                <a:lnTo>
                  <a:pt x="4328" y="29070"/>
                </a:lnTo>
                <a:lnTo>
                  <a:pt x="4328" y="29070"/>
                </a:lnTo>
                <a:lnTo>
                  <a:pt x="4536" y="29183"/>
                </a:lnTo>
                <a:lnTo>
                  <a:pt x="4706" y="29334"/>
                </a:lnTo>
                <a:lnTo>
                  <a:pt x="4895" y="29467"/>
                </a:lnTo>
                <a:lnTo>
                  <a:pt x="5066" y="29599"/>
                </a:lnTo>
                <a:lnTo>
                  <a:pt x="5066" y="29599"/>
                </a:lnTo>
                <a:lnTo>
                  <a:pt x="5368" y="29788"/>
                </a:lnTo>
                <a:lnTo>
                  <a:pt x="5670" y="29977"/>
                </a:lnTo>
                <a:lnTo>
                  <a:pt x="5670" y="29977"/>
                </a:lnTo>
                <a:lnTo>
                  <a:pt x="5784" y="30090"/>
                </a:lnTo>
                <a:lnTo>
                  <a:pt x="5916" y="30204"/>
                </a:lnTo>
                <a:lnTo>
                  <a:pt x="6124" y="30450"/>
                </a:lnTo>
                <a:lnTo>
                  <a:pt x="6124" y="30450"/>
                </a:lnTo>
                <a:lnTo>
                  <a:pt x="6256" y="30582"/>
                </a:lnTo>
                <a:lnTo>
                  <a:pt x="6389" y="30676"/>
                </a:lnTo>
                <a:lnTo>
                  <a:pt x="6521" y="30771"/>
                </a:lnTo>
                <a:lnTo>
                  <a:pt x="6634" y="30828"/>
                </a:lnTo>
                <a:lnTo>
                  <a:pt x="6880" y="30941"/>
                </a:lnTo>
                <a:lnTo>
                  <a:pt x="7126" y="31036"/>
                </a:lnTo>
                <a:lnTo>
                  <a:pt x="7239" y="31111"/>
                </a:lnTo>
                <a:lnTo>
                  <a:pt x="7353" y="31187"/>
                </a:lnTo>
                <a:lnTo>
                  <a:pt x="7466" y="31300"/>
                </a:lnTo>
                <a:lnTo>
                  <a:pt x="7598" y="31432"/>
                </a:lnTo>
                <a:lnTo>
                  <a:pt x="7712" y="31621"/>
                </a:lnTo>
                <a:lnTo>
                  <a:pt x="7844" y="31829"/>
                </a:lnTo>
                <a:lnTo>
                  <a:pt x="7976" y="32113"/>
                </a:lnTo>
                <a:lnTo>
                  <a:pt x="8109" y="32434"/>
                </a:lnTo>
                <a:lnTo>
                  <a:pt x="8109" y="32434"/>
                </a:lnTo>
                <a:lnTo>
                  <a:pt x="8222" y="32755"/>
                </a:lnTo>
                <a:lnTo>
                  <a:pt x="8316" y="33077"/>
                </a:lnTo>
                <a:lnTo>
                  <a:pt x="8411" y="33417"/>
                </a:lnTo>
                <a:lnTo>
                  <a:pt x="8524" y="33738"/>
                </a:lnTo>
                <a:lnTo>
                  <a:pt x="8524" y="33738"/>
                </a:lnTo>
                <a:lnTo>
                  <a:pt x="8657" y="34003"/>
                </a:lnTo>
                <a:lnTo>
                  <a:pt x="8808" y="34268"/>
                </a:lnTo>
                <a:lnTo>
                  <a:pt x="8978" y="34513"/>
                </a:lnTo>
                <a:lnTo>
                  <a:pt x="9167" y="34759"/>
                </a:lnTo>
                <a:lnTo>
                  <a:pt x="9167" y="34759"/>
                </a:lnTo>
                <a:lnTo>
                  <a:pt x="9318" y="34910"/>
                </a:lnTo>
                <a:lnTo>
                  <a:pt x="9451" y="35080"/>
                </a:lnTo>
                <a:lnTo>
                  <a:pt x="9451" y="35080"/>
                </a:lnTo>
                <a:lnTo>
                  <a:pt x="9507" y="35213"/>
                </a:lnTo>
                <a:lnTo>
                  <a:pt x="9564" y="35345"/>
                </a:lnTo>
                <a:lnTo>
                  <a:pt x="9640" y="35609"/>
                </a:lnTo>
                <a:lnTo>
                  <a:pt x="9640" y="35609"/>
                </a:lnTo>
                <a:lnTo>
                  <a:pt x="9696" y="35874"/>
                </a:lnTo>
                <a:lnTo>
                  <a:pt x="9715" y="36006"/>
                </a:lnTo>
                <a:lnTo>
                  <a:pt x="9753" y="36120"/>
                </a:lnTo>
                <a:lnTo>
                  <a:pt x="9753" y="36120"/>
                </a:lnTo>
                <a:lnTo>
                  <a:pt x="9810" y="36195"/>
                </a:lnTo>
                <a:lnTo>
                  <a:pt x="9866" y="36252"/>
                </a:lnTo>
                <a:lnTo>
                  <a:pt x="9999" y="36328"/>
                </a:lnTo>
                <a:lnTo>
                  <a:pt x="10150" y="36384"/>
                </a:lnTo>
                <a:lnTo>
                  <a:pt x="10320" y="36403"/>
                </a:lnTo>
                <a:lnTo>
                  <a:pt x="10320" y="36403"/>
                </a:lnTo>
                <a:lnTo>
                  <a:pt x="10471" y="36403"/>
                </a:lnTo>
                <a:lnTo>
                  <a:pt x="10622" y="36365"/>
                </a:lnTo>
                <a:lnTo>
                  <a:pt x="10774" y="36328"/>
                </a:lnTo>
                <a:lnTo>
                  <a:pt x="10925" y="36271"/>
                </a:lnTo>
                <a:lnTo>
                  <a:pt x="10925" y="36271"/>
                </a:lnTo>
                <a:lnTo>
                  <a:pt x="11170" y="36139"/>
                </a:lnTo>
                <a:lnTo>
                  <a:pt x="11416" y="36006"/>
                </a:lnTo>
                <a:lnTo>
                  <a:pt x="11662" y="35874"/>
                </a:lnTo>
                <a:lnTo>
                  <a:pt x="11926" y="35761"/>
                </a:lnTo>
                <a:lnTo>
                  <a:pt x="11926" y="35761"/>
                </a:lnTo>
                <a:lnTo>
                  <a:pt x="12267" y="35666"/>
                </a:lnTo>
                <a:lnTo>
                  <a:pt x="12607" y="35572"/>
                </a:lnTo>
                <a:lnTo>
                  <a:pt x="12777" y="35534"/>
                </a:lnTo>
                <a:lnTo>
                  <a:pt x="12947" y="35515"/>
                </a:lnTo>
                <a:lnTo>
                  <a:pt x="13117" y="35515"/>
                </a:lnTo>
                <a:lnTo>
                  <a:pt x="13306" y="35553"/>
                </a:lnTo>
                <a:lnTo>
                  <a:pt x="13306" y="35553"/>
                </a:lnTo>
                <a:lnTo>
                  <a:pt x="13571" y="35609"/>
                </a:lnTo>
                <a:lnTo>
                  <a:pt x="13835" y="35685"/>
                </a:lnTo>
                <a:lnTo>
                  <a:pt x="14346" y="35874"/>
                </a:lnTo>
                <a:lnTo>
                  <a:pt x="14346" y="35874"/>
                </a:lnTo>
                <a:lnTo>
                  <a:pt x="14629" y="35987"/>
                </a:lnTo>
                <a:lnTo>
                  <a:pt x="14913" y="36120"/>
                </a:lnTo>
                <a:lnTo>
                  <a:pt x="14913" y="36120"/>
                </a:lnTo>
                <a:lnTo>
                  <a:pt x="15140" y="36290"/>
                </a:lnTo>
                <a:lnTo>
                  <a:pt x="15347" y="36479"/>
                </a:lnTo>
                <a:lnTo>
                  <a:pt x="15536" y="36687"/>
                </a:lnTo>
                <a:lnTo>
                  <a:pt x="15725" y="36914"/>
                </a:lnTo>
                <a:lnTo>
                  <a:pt x="15725" y="36914"/>
                </a:lnTo>
                <a:lnTo>
                  <a:pt x="15858" y="37065"/>
                </a:lnTo>
                <a:lnTo>
                  <a:pt x="15933" y="37121"/>
                </a:lnTo>
                <a:lnTo>
                  <a:pt x="16028" y="37178"/>
                </a:lnTo>
                <a:lnTo>
                  <a:pt x="16028" y="37178"/>
                </a:lnTo>
                <a:lnTo>
                  <a:pt x="16179" y="37235"/>
                </a:lnTo>
                <a:lnTo>
                  <a:pt x="16330" y="37254"/>
                </a:lnTo>
                <a:lnTo>
                  <a:pt x="16481" y="37273"/>
                </a:lnTo>
                <a:lnTo>
                  <a:pt x="16633" y="37273"/>
                </a:lnTo>
                <a:lnTo>
                  <a:pt x="16633" y="37273"/>
                </a:lnTo>
                <a:lnTo>
                  <a:pt x="16878" y="37235"/>
                </a:lnTo>
                <a:lnTo>
                  <a:pt x="17143" y="37197"/>
                </a:lnTo>
                <a:lnTo>
                  <a:pt x="17389" y="37121"/>
                </a:lnTo>
                <a:lnTo>
                  <a:pt x="17653" y="37046"/>
                </a:lnTo>
                <a:lnTo>
                  <a:pt x="17653" y="37046"/>
                </a:lnTo>
                <a:lnTo>
                  <a:pt x="18012" y="36914"/>
                </a:lnTo>
                <a:lnTo>
                  <a:pt x="18372" y="36762"/>
                </a:lnTo>
                <a:lnTo>
                  <a:pt x="18372" y="36762"/>
                </a:lnTo>
                <a:lnTo>
                  <a:pt x="18598" y="36649"/>
                </a:lnTo>
                <a:lnTo>
                  <a:pt x="18844" y="36554"/>
                </a:lnTo>
                <a:lnTo>
                  <a:pt x="18844" y="36554"/>
                </a:lnTo>
                <a:lnTo>
                  <a:pt x="19033" y="36517"/>
                </a:lnTo>
                <a:lnTo>
                  <a:pt x="19222" y="36479"/>
                </a:lnTo>
                <a:lnTo>
                  <a:pt x="19222" y="36479"/>
                </a:lnTo>
                <a:lnTo>
                  <a:pt x="19260" y="36479"/>
                </a:lnTo>
                <a:lnTo>
                  <a:pt x="19260" y="36498"/>
                </a:lnTo>
                <a:lnTo>
                  <a:pt x="19260" y="36498"/>
                </a:lnTo>
                <a:lnTo>
                  <a:pt x="19260" y="36536"/>
                </a:lnTo>
                <a:lnTo>
                  <a:pt x="19241" y="36536"/>
                </a:lnTo>
                <a:lnTo>
                  <a:pt x="19241" y="36536"/>
                </a:lnTo>
                <a:lnTo>
                  <a:pt x="19033" y="36573"/>
                </a:lnTo>
                <a:lnTo>
                  <a:pt x="18844" y="36630"/>
                </a:lnTo>
                <a:lnTo>
                  <a:pt x="18844" y="42225"/>
                </a:lnTo>
                <a:lnTo>
                  <a:pt x="18844" y="42225"/>
                </a:lnTo>
                <a:lnTo>
                  <a:pt x="18882" y="42244"/>
                </a:lnTo>
                <a:lnTo>
                  <a:pt x="18882" y="42244"/>
                </a:lnTo>
                <a:lnTo>
                  <a:pt x="19071" y="42357"/>
                </a:lnTo>
                <a:lnTo>
                  <a:pt x="19071" y="42357"/>
                </a:lnTo>
                <a:lnTo>
                  <a:pt x="19146" y="42414"/>
                </a:lnTo>
                <a:lnTo>
                  <a:pt x="19146" y="42414"/>
                </a:lnTo>
                <a:lnTo>
                  <a:pt x="19241" y="42470"/>
                </a:lnTo>
                <a:lnTo>
                  <a:pt x="19241" y="42470"/>
                </a:lnTo>
                <a:lnTo>
                  <a:pt x="19317" y="42508"/>
                </a:lnTo>
                <a:lnTo>
                  <a:pt x="19317" y="42508"/>
                </a:lnTo>
                <a:lnTo>
                  <a:pt x="19335" y="42508"/>
                </a:lnTo>
                <a:lnTo>
                  <a:pt x="19335" y="42508"/>
                </a:lnTo>
                <a:lnTo>
                  <a:pt x="19392" y="42527"/>
                </a:lnTo>
                <a:lnTo>
                  <a:pt x="19392" y="42527"/>
                </a:lnTo>
                <a:lnTo>
                  <a:pt x="19543" y="42584"/>
                </a:lnTo>
                <a:lnTo>
                  <a:pt x="19543" y="42584"/>
                </a:lnTo>
                <a:lnTo>
                  <a:pt x="19581" y="42603"/>
                </a:lnTo>
                <a:lnTo>
                  <a:pt x="19581" y="42603"/>
                </a:lnTo>
                <a:lnTo>
                  <a:pt x="19638" y="42622"/>
                </a:lnTo>
                <a:lnTo>
                  <a:pt x="19638" y="42622"/>
                </a:lnTo>
                <a:lnTo>
                  <a:pt x="19751" y="42640"/>
                </a:lnTo>
                <a:lnTo>
                  <a:pt x="19751" y="42640"/>
                </a:lnTo>
                <a:lnTo>
                  <a:pt x="19770" y="42640"/>
                </a:lnTo>
                <a:lnTo>
                  <a:pt x="19770" y="42640"/>
                </a:lnTo>
                <a:lnTo>
                  <a:pt x="19770" y="42640"/>
                </a:lnTo>
                <a:lnTo>
                  <a:pt x="20035" y="42697"/>
                </a:lnTo>
                <a:lnTo>
                  <a:pt x="20035" y="42697"/>
                </a:lnTo>
                <a:lnTo>
                  <a:pt x="20224" y="42697"/>
                </a:lnTo>
                <a:lnTo>
                  <a:pt x="20224" y="42697"/>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0"/>
        <p:cNvGrpSpPr/>
        <p:nvPr/>
      </p:nvGrpSpPr>
      <p:grpSpPr>
        <a:xfrm>
          <a:off x="0" y="0"/>
          <a:ext cx="0" cy="0"/>
          <a:chOff x="0" y="0"/>
          <a:chExt cx="0" cy="0"/>
        </a:xfrm>
      </p:grpSpPr>
      <p:grpSp>
        <p:nvGrpSpPr>
          <p:cNvPr id="91" name="Google Shape;91;p4"/>
          <p:cNvGrpSpPr/>
          <p:nvPr/>
        </p:nvGrpSpPr>
        <p:grpSpPr>
          <a:xfrm>
            <a:off x="10765767" y="5361918"/>
            <a:ext cx="1757767" cy="2150900"/>
            <a:chOff x="3020900" y="3793775"/>
            <a:chExt cx="1318325" cy="1613175"/>
          </a:xfrm>
        </p:grpSpPr>
        <p:sp>
          <p:nvSpPr>
            <p:cNvPr id="92" name="Google Shape;92;p4"/>
            <p:cNvSpPr/>
            <p:nvPr/>
          </p:nvSpPr>
          <p:spPr>
            <a:xfrm>
              <a:off x="3663500" y="3929375"/>
              <a:ext cx="170150" cy="179600"/>
            </a:xfrm>
            <a:custGeom>
              <a:avLst/>
              <a:gdLst/>
              <a:ahLst/>
              <a:cxnLst/>
              <a:rect l="l" t="t" r="r" b="b"/>
              <a:pathLst>
                <a:path w="6806" h="7184" extrusionOk="0">
                  <a:moveTo>
                    <a:pt x="6503" y="2496"/>
                  </a:moveTo>
                  <a:lnTo>
                    <a:pt x="6503" y="2496"/>
                  </a:lnTo>
                  <a:lnTo>
                    <a:pt x="6597" y="2722"/>
                  </a:lnTo>
                  <a:lnTo>
                    <a:pt x="6673" y="2949"/>
                  </a:lnTo>
                  <a:lnTo>
                    <a:pt x="6748" y="3195"/>
                  </a:lnTo>
                  <a:lnTo>
                    <a:pt x="6786" y="3422"/>
                  </a:lnTo>
                  <a:lnTo>
                    <a:pt x="6805" y="3649"/>
                  </a:lnTo>
                  <a:lnTo>
                    <a:pt x="6805" y="3875"/>
                  </a:lnTo>
                  <a:lnTo>
                    <a:pt x="6805" y="4102"/>
                  </a:lnTo>
                  <a:lnTo>
                    <a:pt x="6767" y="4310"/>
                  </a:lnTo>
                  <a:lnTo>
                    <a:pt x="6729" y="4518"/>
                  </a:lnTo>
                  <a:lnTo>
                    <a:pt x="6673" y="4726"/>
                  </a:lnTo>
                  <a:lnTo>
                    <a:pt x="6597" y="4934"/>
                  </a:lnTo>
                  <a:lnTo>
                    <a:pt x="6503" y="5123"/>
                  </a:lnTo>
                  <a:lnTo>
                    <a:pt x="6408" y="5312"/>
                  </a:lnTo>
                  <a:lnTo>
                    <a:pt x="6295" y="5501"/>
                  </a:lnTo>
                  <a:lnTo>
                    <a:pt x="6162" y="5671"/>
                  </a:lnTo>
                  <a:lnTo>
                    <a:pt x="6030" y="5841"/>
                  </a:lnTo>
                  <a:lnTo>
                    <a:pt x="5898" y="5992"/>
                  </a:lnTo>
                  <a:lnTo>
                    <a:pt x="5728" y="6162"/>
                  </a:lnTo>
                  <a:lnTo>
                    <a:pt x="5558" y="6295"/>
                  </a:lnTo>
                  <a:lnTo>
                    <a:pt x="5387" y="6427"/>
                  </a:lnTo>
                  <a:lnTo>
                    <a:pt x="5198" y="6559"/>
                  </a:lnTo>
                  <a:lnTo>
                    <a:pt x="5009" y="6673"/>
                  </a:lnTo>
                  <a:lnTo>
                    <a:pt x="4820" y="6767"/>
                  </a:lnTo>
                  <a:lnTo>
                    <a:pt x="4613" y="6862"/>
                  </a:lnTo>
                  <a:lnTo>
                    <a:pt x="4405" y="6956"/>
                  </a:lnTo>
                  <a:lnTo>
                    <a:pt x="4178" y="7013"/>
                  </a:lnTo>
                  <a:lnTo>
                    <a:pt x="3970" y="7089"/>
                  </a:lnTo>
                  <a:lnTo>
                    <a:pt x="3743" y="7126"/>
                  </a:lnTo>
                  <a:lnTo>
                    <a:pt x="3497" y="7164"/>
                  </a:lnTo>
                  <a:lnTo>
                    <a:pt x="3271" y="7183"/>
                  </a:lnTo>
                  <a:lnTo>
                    <a:pt x="3044" y="7183"/>
                  </a:lnTo>
                  <a:lnTo>
                    <a:pt x="2798" y="7183"/>
                  </a:lnTo>
                  <a:lnTo>
                    <a:pt x="2798" y="7183"/>
                  </a:lnTo>
                  <a:lnTo>
                    <a:pt x="2477" y="7145"/>
                  </a:lnTo>
                  <a:lnTo>
                    <a:pt x="2193" y="7089"/>
                  </a:lnTo>
                  <a:lnTo>
                    <a:pt x="1929" y="7032"/>
                  </a:lnTo>
                  <a:lnTo>
                    <a:pt x="1683" y="6975"/>
                  </a:lnTo>
                  <a:lnTo>
                    <a:pt x="1456" y="6900"/>
                  </a:lnTo>
                  <a:lnTo>
                    <a:pt x="1248" y="6805"/>
                  </a:lnTo>
                  <a:lnTo>
                    <a:pt x="1059" y="6711"/>
                  </a:lnTo>
                  <a:lnTo>
                    <a:pt x="889" y="6616"/>
                  </a:lnTo>
                  <a:lnTo>
                    <a:pt x="738" y="6503"/>
                  </a:lnTo>
                  <a:lnTo>
                    <a:pt x="587" y="6389"/>
                  </a:lnTo>
                  <a:lnTo>
                    <a:pt x="473" y="6257"/>
                  </a:lnTo>
                  <a:lnTo>
                    <a:pt x="360" y="6125"/>
                  </a:lnTo>
                  <a:lnTo>
                    <a:pt x="284" y="5973"/>
                  </a:lnTo>
                  <a:lnTo>
                    <a:pt x="209" y="5822"/>
                  </a:lnTo>
                  <a:lnTo>
                    <a:pt x="133" y="5671"/>
                  </a:lnTo>
                  <a:lnTo>
                    <a:pt x="76" y="5501"/>
                  </a:lnTo>
                  <a:lnTo>
                    <a:pt x="39" y="5331"/>
                  </a:lnTo>
                  <a:lnTo>
                    <a:pt x="20" y="5142"/>
                  </a:lnTo>
                  <a:lnTo>
                    <a:pt x="1" y="4764"/>
                  </a:lnTo>
                  <a:lnTo>
                    <a:pt x="1" y="4367"/>
                  </a:lnTo>
                  <a:lnTo>
                    <a:pt x="39" y="3951"/>
                  </a:lnTo>
                  <a:lnTo>
                    <a:pt x="114" y="3516"/>
                  </a:lnTo>
                  <a:lnTo>
                    <a:pt x="209" y="3063"/>
                  </a:lnTo>
                  <a:lnTo>
                    <a:pt x="417" y="2099"/>
                  </a:lnTo>
                  <a:lnTo>
                    <a:pt x="417" y="2099"/>
                  </a:lnTo>
                  <a:lnTo>
                    <a:pt x="492" y="1910"/>
                  </a:lnTo>
                  <a:lnTo>
                    <a:pt x="587" y="1721"/>
                  </a:lnTo>
                  <a:lnTo>
                    <a:pt x="700" y="1532"/>
                  </a:lnTo>
                  <a:lnTo>
                    <a:pt x="832" y="1381"/>
                  </a:lnTo>
                  <a:lnTo>
                    <a:pt x="984" y="1229"/>
                  </a:lnTo>
                  <a:lnTo>
                    <a:pt x="1135" y="1078"/>
                  </a:lnTo>
                  <a:lnTo>
                    <a:pt x="1305" y="946"/>
                  </a:lnTo>
                  <a:lnTo>
                    <a:pt x="1475" y="832"/>
                  </a:lnTo>
                  <a:lnTo>
                    <a:pt x="1475" y="832"/>
                  </a:lnTo>
                  <a:lnTo>
                    <a:pt x="1910" y="549"/>
                  </a:lnTo>
                  <a:lnTo>
                    <a:pt x="2231" y="379"/>
                  </a:lnTo>
                  <a:lnTo>
                    <a:pt x="2590" y="209"/>
                  </a:lnTo>
                  <a:lnTo>
                    <a:pt x="2930" y="76"/>
                  </a:lnTo>
                  <a:lnTo>
                    <a:pt x="3082" y="20"/>
                  </a:lnTo>
                  <a:lnTo>
                    <a:pt x="3233" y="1"/>
                  </a:lnTo>
                  <a:lnTo>
                    <a:pt x="3346" y="1"/>
                  </a:lnTo>
                  <a:lnTo>
                    <a:pt x="3441" y="39"/>
                  </a:lnTo>
                  <a:lnTo>
                    <a:pt x="3479" y="58"/>
                  </a:lnTo>
                  <a:lnTo>
                    <a:pt x="3516" y="95"/>
                  </a:lnTo>
                  <a:lnTo>
                    <a:pt x="3535" y="152"/>
                  </a:lnTo>
                  <a:lnTo>
                    <a:pt x="3554" y="209"/>
                  </a:lnTo>
                  <a:lnTo>
                    <a:pt x="3554" y="209"/>
                  </a:lnTo>
                  <a:lnTo>
                    <a:pt x="3800" y="209"/>
                  </a:lnTo>
                  <a:lnTo>
                    <a:pt x="4046" y="247"/>
                  </a:lnTo>
                  <a:lnTo>
                    <a:pt x="4291" y="303"/>
                  </a:lnTo>
                  <a:lnTo>
                    <a:pt x="4518" y="398"/>
                  </a:lnTo>
                  <a:lnTo>
                    <a:pt x="4745" y="492"/>
                  </a:lnTo>
                  <a:lnTo>
                    <a:pt x="4972" y="606"/>
                  </a:lnTo>
                  <a:lnTo>
                    <a:pt x="5161" y="738"/>
                  </a:lnTo>
                  <a:lnTo>
                    <a:pt x="5369" y="889"/>
                  </a:lnTo>
                  <a:lnTo>
                    <a:pt x="5539" y="1040"/>
                  </a:lnTo>
                  <a:lnTo>
                    <a:pt x="5709" y="1229"/>
                  </a:lnTo>
                  <a:lnTo>
                    <a:pt x="5879" y="1418"/>
                  </a:lnTo>
                  <a:lnTo>
                    <a:pt x="6030" y="1607"/>
                  </a:lnTo>
                  <a:lnTo>
                    <a:pt x="6162" y="1815"/>
                  </a:lnTo>
                  <a:lnTo>
                    <a:pt x="6295" y="2042"/>
                  </a:lnTo>
                  <a:lnTo>
                    <a:pt x="6408" y="2250"/>
                  </a:lnTo>
                  <a:lnTo>
                    <a:pt x="6503" y="2496"/>
                  </a:lnTo>
                  <a:lnTo>
                    <a:pt x="6503" y="249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 name="Google Shape;93;p4"/>
            <p:cNvSpPr/>
            <p:nvPr/>
          </p:nvSpPr>
          <p:spPr>
            <a:xfrm>
              <a:off x="3020900" y="3875525"/>
              <a:ext cx="1240350" cy="1409050"/>
            </a:xfrm>
            <a:custGeom>
              <a:avLst/>
              <a:gdLst/>
              <a:ahLst/>
              <a:cxnLst/>
              <a:rect l="l" t="t" r="r" b="b"/>
              <a:pathLst>
                <a:path w="49614" h="56362" extrusionOk="0">
                  <a:moveTo>
                    <a:pt x="29939" y="44700"/>
                  </a:moveTo>
                  <a:lnTo>
                    <a:pt x="29939" y="44700"/>
                  </a:lnTo>
                  <a:lnTo>
                    <a:pt x="29976" y="44813"/>
                  </a:lnTo>
                  <a:lnTo>
                    <a:pt x="30014" y="44927"/>
                  </a:lnTo>
                  <a:lnTo>
                    <a:pt x="30033" y="45040"/>
                  </a:lnTo>
                  <a:lnTo>
                    <a:pt x="30033" y="45153"/>
                  </a:lnTo>
                  <a:lnTo>
                    <a:pt x="30014" y="45248"/>
                  </a:lnTo>
                  <a:lnTo>
                    <a:pt x="29976" y="45361"/>
                  </a:lnTo>
                  <a:lnTo>
                    <a:pt x="29920" y="45456"/>
                  </a:lnTo>
                  <a:lnTo>
                    <a:pt x="29844" y="45569"/>
                  </a:lnTo>
                  <a:lnTo>
                    <a:pt x="29844" y="45569"/>
                  </a:lnTo>
                  <a:lnTo>
                    <a:pt x="29731" y="45702"/>
                  </a:lnTo>
                  <a:lnTo>
                    <a:pt x="29617" y="45796"/>
                  </a:lnTo>
                  <a:lnTo>
                    <a:pt x="29466" y="45891"/>
                  </a:lnTo>
                  <a:lnTo>
                    <a:pt x="29315" y="45966"/>
                  </a:lnTo>
                  <a:lnTo>
                    <a:pt x="28994" y="46080"/>
                  </a:lnTo>
                  <a:lnTo>
                    <a:pt x="28672" y="46174"/>
                  </a:lnTo>
                  <a:lnTo>
                    <a:pt x="28672" y="46174"/>
                  </a:lnTo>
                  <a:lnTo>
                    <a:pt x="28256" y="46325"/>
                  </a:lnTo>
                  <a:lnTo>
                    <a:pt x="27841" y="46495"/>
                  </a:lnTo>
                  <a:lnTo>
                    <a:pt x="27444" y="46666"/>
                  </a:lnTo>
                  <a:lnTo>
                    <a:pt x="27028" y="46855"/>
                  </a:lnTo>
                  <a:lnTo>
                    <a:pt x="27028" y="46855"/>
                  </a:lnTo>
                  <a:lnTo>
                    <a:pt x="26763" y="46968"/>
                  </a:lnTo>
                  <a:lnTo>
                    <a:pt x="26499" y="47062"/>
                  </a:lnTo>
                  <a:lnTo>
                    <a:pt x="26215" y="47138"/>
                  </a:lnTo>
                  <a:lnTo>
                    <a:pt x="26083" y="47138"/>
                  </a:lnTo>
                  <a:lnTo>
                    <a:pt x="25932" y="47157"/>
                  </a:lnTo>
                  <a:lnTo>
                    <a:pt x="25932" y="47157"/>
                  </a:lnTo>
                  <a:lnTo>
                    <a:pt x="25856" y="47138"/>
                  </a:lnTo>
                  <a:lnTo>
                    <a:pt x="25780" y="47100"/>
                  </a:lnTo>
                  <a:lnTo>
                    <a:pt x="25724" y="47044"/>
                  </a:lnTo>
                  <a:lnTo>
                    <a:pt x="25667" y="46987"/>
                  </a:lnTo>
                  <a:lnTo>
                    <a:pt x="25667" y="46987"/>
                  </a:lnTo>
                  <a:lnTo>
                    <a:pt x="25459" y="46741"/>
                  </a:lnTo>
                  <a:lnTo>
                    <a:pt x="25270" y="46458"/>
                  </a:lnTo>
                  <a:lnTo>
                    <a:pt x="25100" y="46174"/>
                  </a:lnTo>
                  <a:lnTo>
                    <a:pt x="24949" y="45891"/>
                  </a:lnTo>
                  <a:lnTo>
                    <a:pt x="24949" y="45891"/>
                  </a:lnTo>
                  <a:lnTo>
                    <a:pt x="24835" y="45588"/>
                  </a:lnTo>
                  <a:lnTo>
                    <a:pt x="24722" y="45305"/>
                  </a:lnTo>
                  <a:lnTo>
                    <a:pt x="24628" y="45002"/>
                  </a:lnTo>
                  <a:lnTo>
                    <a:pt x="24571" y="44700"/>
                  </a:lnTo>
                  <a:lnTo>
                    <a:pt x="24571" y="44700"/>
                  </a:lnTo>
                  <a:lnTo>
                    <a:pt x="24552" y="44511"/>
                  </a:lnTo>
                  <a:lnTo>
                    <a:pt x="24552" y="44303"/>
                  </a:lnTo>
                  <a:lnTo>
                    <a:pt x="24571" y="44114"/>
                  </a:lnTo>
                  <a:lnTo>
                    <a:pt x="24590" y="43925"/>
                  </a:lnTo>
                  <a:lnTo>
                    <a:pt x="24628" y="43717"/>
                  </a:lnTo>
                  <a:lnTo>
                    <a:pt x="24684" y="43547"/>
                  </a:lnTo>
                  <a:lnTo>
                    <a:pt x="24760" y="43358"/>
                  </a:lnTo>
                  <a:lnTo>
                    <a:pt x="24854" y="43188"/>
                  </a:lnTo>
                  <a:lnTo>
                    <a:pt x="24854" y="43188"/>
                  </a:lnTo>
                  <a:lnTo>
                    <a:pt x="25081" y="42810"/>
                  </a:lnTo>
                  <a:lnTo>
                    <a:pt x="25327" y="42451"/>
                  </a:lnTo>
                  <a:lnTo>
                    <a:pt x="25610" y="42111"/>
                  </a:lnTo>
                  <a:lnTo>
                    <a:pt x="25894" y="41789"/>
                  </a:lnTo>
                  <a:lnTo>
                    <a:pt x="25894" y="41789"/>
                  </a:lnTo>
                  <a:lnTo>
                    <a:pt x="26215" y="41430"/>
                  </a:lnTo>
                  <a:lnTo>
                    <a:pt x="26536" y="41071"/>
                  </a:lnTo>
                  <a:lnTo>
                    <a:pt x="26839" y="40731"/>
                  </a:lnTo>
                  <a:lnTo>
                    <a:pt x="27179" y="40372"/>
                  </a:lnTo>
                  <a:lnTo>
                    <a:pt x="27179" y="40372"/>
                  </a:lnTo>
                  <a:lnTo>
                    <a:pt x="26971" y="40296"/>
                  </a:lnTo>
                  <a:lnTo>
                    <a:pt x="26971" y="40296"/>
                  </a:lnTo>
                  <a:lnTo>
                    <a:pt x="26952" y="40277"/>
                  </a:lnTo>
                  <a:lnTo>
                    <a:pt x="26952" y="40239"/>
                  </a:lnTo>
                  <a:lnTo>
                    <a:pt x="26952" y="40239"/>
                  </a:lnTo>
                  <a:lnTo>
                    <a:pt x="26952" y="40220"/>
                  </a:lnTo>
                  <a:lnTo>
                    <a:pt x="26990" y="40220"/>
                  </a:lnTo>
                  <a:lnTo>
                    <a:pt x="27085" y="40239"/>
                  </a:lnTo>
                  <a:lnTo>
                    <a:pt x="27236" y="40315"/>
                  </a:lnTo>
                  <a:lnTo>
                    <a:pt x="27236" y="40315"/>
                  </a:lnTo>
                  <a:lnTo>
                    <a:pt x="27255" y="40315"/>
                  </a:lnTo>
                  <a:lnTo>
                    <a:pt x="27274" y="40334"/>
                  </a:lnTo>
                  <a:lnTo>
                    <a:pt x="27274" y="40334"/>
                  </a:lnTo>
                  <a:lnTo>
                    <a:pt x="27292" y="40353"/>
                  </a:lnTo>
                  <a:lnTo>
                    <a:pt x="27292" y="40353"/>
                  </a:lnTo>
                  <a:lnTo>
                    <a:pt x="27406" y="40447"/>
                  </a:lnTo>
                  <a:lnTo>
                    <a:pt x="27500" y="40542"/>
                  </a:lnTo>
                  <a:lnTo>
                    <a:pt x="27576" y="40636"/>
                  </a:lnTo>
                  <a:lnTo>
                    <a:pt x="27652" y="40750"/>
                  </a:lnTo>
                  <a:lnTo>
                    <a:pt x="27765" y="40976"/>
                  </a:lnTo>
                  <a:lnTo>
                    <a:pt x="27841" y="41241"/>
                  </a:lnTo>
                  <a:lnTo>
                    <a:pt x="27897" y="41506"/>
                  </a:lnTo>
                  <a:lnTo>
                    <a:pt x="27954" y="41770"/>
                  </a:lnTo>
                  <a:lnTo>
                    <a:pt x="27992" y="42035"/>
                  </a:lnTo>
                  <a:lnTo>
                    <a:pt x="28049" y="42300"/>
                  </a:lnTo>
                  <a:lnTo>
                    <a:pt x="28049" y="42300"/>
                  </a:lnTo>
                  <a:lnTo>
                    <a:pt x="28105" y="42507"/>
                  </a:lnTo>
                  <a:lnTo>
                    <a:pt x="28200" y="42696"/>
                  </a:lnTo>
                  <a:lnTo>
                    <a:pt x="28313" y="42885"/>
                  </a:lnTo>
                  <a:lnTo>
                    <a:pt x="28445" y="43056"/>
                  </a:lnTo>
                  <a:lnTo>
                    <a:pt x="28597" y="43207"/>
                  </a:lnTo>
                  <a:lnTo>
                    <a:pt x="28748" y="43358"/>
                  </a:lnTo>
                  <a:lnTo>
                    <a:pt x="29069" y="43660"/>
                  </a:lnTo>
                  <a:lnTo>
                    <a:pt x="29069" y="43660"/>
                  </a:lnTo>
                  <a:lnTo>
                    <a:pt x="29315" y="43906"/>
                  </a:lnTo>
                  <a:lnTo>
                    <a:pt x="29561" y="44152"/>
                  </a:lnTo>
                  <a:lnTo>
                    <a:pt x="29655" y="44265"/>
                  </a:lnTo>
                  <a:lnTo>
                    <a:pt x="29768" y="44416"/>
                  </a:lnTo>
                  <a:lnTo>
                    <a:pt x="29863" y="44549"/>
                  </a:lnTo>
                  <a:lnTo>
                    <a:pt x="29939" y="44700"/>
                  </a:lnTo>
                  <a:lnTo>
                    <a:pt x="29939" y="44700"/>
                  </a:lnTo>
                  <a:close/>
                  <a:moveTo>
                    <a:pt x="41071" y="40391"/>
                  </a:moveTo>
                  <a:lnTo>
                    <a:pt x="41071" y="40391"/>
                  </a:lnTo>
                  <a:lnTo>
                    <a:pt x="41109" y="40712"/>
                  </a:lnTo>
                  <a:lnTo>
                    <a:pt x="41109" y="40863"/>
                  </a:lnTo>
                  <a:lnTo>
                    <a:pt x="41090" y="41033"/>
                  </a:lnTo>
                  <a:lnTo>
                    <a:pt x="41071" y="41184"/>
                  </a:lnTo>
                  <a:lnTo>
                    <a:pt x="41014" y="41336"/>
                  </a:lnTo>
                  <a:lnTo>
                    <a:pt x="40958" y="41487"/>
                  </a:lnTo>
                  <a:lnTo>
                    <a:pt x="40882" y="41619"/>
                  </a:lnTo>
                  <a:lnTo>
                    <a:pt x="40882" y="41619"/>
                  </a:lnTo>
                  <a:lnTo>
                    <a:pt x="40731" y="41884"/>
                  </a:lnTo>
                  <a:lnTo>
                    <a:pt x="40561" y="42129"/>
                  </a:lnTo>
                  <a:lnTo>
                    <a:pt x="40561" y="42129"/>
                  </a:lnTo>
                  <a:lnTo>
                    <a:pt x="40485" y="42224"/>
                  </a:lnTo>
                  <a:lnTo>
                    <a:pt x="40391" y="42300"/>
                  </a:lnTo>
                  <a:lnTo>
                    <a:pt x="40277" y="42337"/>
                  </a:lnTo>
                  <a:lnTo>
                    <a:pt x="40145" y="42337"/>
                  </a:lnTo>
                  <a:lnTo>
                    <a:pt x="40145" y="42337"/>
                  </a:lnTo>
                  <a:lnTo>
                    <a:pt x="39975" y="42318"/>
                  </a:lnTo>
                  <a:lnTo>
                    <a:pt x="39805" y="42281"/>
                  </a:lnTo>
                  <a:lnTo>
                    <a:pt x="39653" y="42224"/>
                  </a:lnTo>
                  <a:lnTo>
                    <a:pt x="39483" y="42148"/>
                  </a:lnTo>
                  <a:lnTo>
                    <a:pt x="39332" y="42054"/>
                  </a:lnTo>
                  <a:lnTo>
                    <a:pt x="39200" y="41940"/>
                  </a:lnTo>
                  <a:lnTo>
                    <a:pt x="39067" y="41827"/>
                  </a:lnTo>
                  <a:lnTo>
                    <a:pt x="38954" y="41714"/>
                  </a:lnTo>
                  <a:lnTo>
                    <a:pt x="38954" y="41714"/>
                  </a:lnTo>
                  <a:lnTo>
                    <a:pt x="38822" y="41487"/>
                  </a:lnTo>
                  <a:lnTo>
                    <a:pt x="38689" y="41260"/>
                  </a:lnTo>
                  <a:lnTo>
                    <a:pt x="38652" y="41147"/>
                  </a:lnTo>
                  <a:lnTo>
                    <a:pt x="38614" y="41014"/>
                  </a:lnTo>
                  <a:lnTo>
                    <a:pt x="38576" y="40882"/>
                  </a:lnTo>
                  <a:lnTo>
                    <a:pt x="38576" y="40769"/>
                  </a:lnTo>
                  <a:lnTo>
                    <a:pt x="38576" y="40769"/>
                  </a:lnTo>
                  <a:lnTo>
                    <a:pt x="38576" y="40655"/>
                  </a:lnTo>
                  <a:lnTo>
                    <a:pt x="38595" y="40561"/>
                  </a:lnTo>
                  <a:lnTo>
                    <a:pt x="38652" y="40353"/>
                  </a:lnTo>
                  <a:lnTo>
                    <a:pt x="38822" y="39975"/>
                  </a:lnTo>
                  <a:lnTo>
                    <a:pt x="38822" y="39975"/>
                  </a:lnTo>
                  <a:lnTo>
                    <a:pt x="38992" y="39559"/>
                  </a:lnTo>
                  <a:lnTo>
                    <a:pt x="39067" y="39370"/>
                  </a:lnTo>
                  <a:lnTo>
                    <a:pt x="39181" y="39219"/>
                  </a:lnTo>
                  <a:lnTo>
                    <a:pt x="39294" y="39068"/>
                  </a:lnTo>
                  <a:lnTo>
                    <a:pt x="39446" y="38935"/>
                  </a:lnTo>
                  <a:lnTo>
                    <a:pt x="39616" y="38822"/>
                  </a:lnTo>
                  <a:lnTo>
                    <a:pt x="39842" y="38708"/>
                  </a:lnTo>
                  <a:lnTo>
                    <a:pt x="39842" y="38708"/>
                  </a:lnTo>
                  <a:lnTo>
                    <a:pt x="40296" y="38519"/>
                  </a:lnTo>
                  <a:lnTo>
                    <a:pt x="40296" y="38519"/>
                  </a:lnTo>
                  <a:lnTo>
                    <a:pt x="40315" y="38519"/>
                  </a:lnTo>
                  <a:lnTo>
                    <a:pt x="40334" y="38538"/>
                  </a:lnTo>
                  <a:lnTo>
                    <a:pt x="40334" y="38538"/>
                  </a:lnTo>
                  <a:lnTo>
                    <a:pt x="40334" y="38557"/>
                  </a:lnTo>
                  <a:lnTo>
                    <a:pt x="40334" y="38576"/>
                  </a:lnTo>
                  <a:lnTo>
                    <a:pt x="40277" y="38595"/>
                  </a:lnTo>
                  <a:lnTo>
                    <a:pt x="40277" y="38595"/>
                  </a:lnTo>
                  <a:lnTo>
                    <a:pt x="40428" y="38803"/>
                  </a:lnTo>
                  <a:lnTo>
                    <a:pt x="40561" y="39011"/>
                  </a:lnTo>
                  <a:lnTo>
                    <a:pt x="40674" y="39219"/>
                  </a:lnTo>
                  <a:lnTo>
                    <a:pt x="40787" y="39446"/>
                  </a:lnTo>
                  <a:lnTo>
                    <a:pt x="40882" y="39672"/>
                  </a:lnTo>
                  <a:lnTo>
                    <a:pt x="40976" y="39918"/>
                  </a:lnTo>
                  <a:lnTo>
                    <a:pt x="41033" y="40145"/>
                  </a:lnTo>
                  <a:lnTo>
                    <a:pt x="41071" y="40391"/>
                  </a:lnTo>
                  <a:lnTo>
                    <a:pt x="41071" y="40391"/>
                  </a:lnTo>
                  <a:close/>
                  <a:moveTo>
                    <a:pt x="48593" y="51958"/>
                  </a:moveTo>
                  <a:lnTo>
                    <a:pt x="48593" y="51958"/>
                  </a:lnTo>
                  <a:lnTo>
                    <a:pt x="48763" y="52052"/>
                  </a:lnTo>
                  <a:lnTo>
                    <a:pt x="48952" y="52128"/>
                  </a:lnTo>
                  <a:lnTo>
                    <a:pt x="49141" y="52203"/>
                  </a:lnTo>
                  <a:lnTo>
                    <a:pt x="49312" y="52298"/>
                  </a:lnTo>
                  <a:lnTo>
                    <a:pt x="49444" y="52392"/>
                  </a:lnTo>
                  <a:lnTo>
                    <a:pt x="49501" y="52468"/>
                  </a:lnTo>
                  <a:lnTo>
                    <a:pt x="49557" y="52525"/>
                  </a:lnTo>
                  <a:lnTo>
                    <a:pt x="49595" y="52619"/>
                  </a:lnTo>
                  <a:lnTo>
                    <a:pt x="49614" y="52695"/>
                  </a:lnTo>
                  <a:lnTo>
                    <a:pt x="49614" y="52808"/>
                  </a:lnTo>
                  <a:lnTo>
                    <a:pt x="49614" y="52922"/>
                  </a:lnTo>
                  <a:lnTo>
                    <a:pt x="49614" y="52922"/>
                  </a:lnTo>
                  <a:lnTo>
                    <a:pt x="49557" y="53186"/>
                  </a:lnTo>
                  <a:lnTo>
                    <a:pt x="49463" y="53451"/>
                  </a:lnTo>
                  <a:lnTo>
                    <a:pt x="49293" y="53961"/>
                  </a:lnTo>
                  <a:lnTo>
                    <a:pt x="49293" y="53961"/>
                  </a:lnTo>
                  <a:lnTo>
                    <a:pt x="49160" y="54301"/>
                  </a:lnTo>
                  <a:lnTo>
                    <a:pt x="49085" y="54490"/>
                  </a:lnTo>
                  <a:lnTo>
                    <a:pt x="49009" y="54698"/>
                  </a:lnTo>
                  <a:lnTo>
                    <a:pt x="48896" y="54887"/>
                  </a:lnTo>
                  <a:lnTo>
                    <a:pt x="48782" y="55057"/>
                  </a:lnTo>
                  <a:lnTo>
                    <a:pt x="48726" y="55114"/>
                  </a:lnTo>
                  <a:lnTo>
                    <a:pt x="48650" y="55171"/>
                  </a:lnTo>
                  <a:lnTo>
                    <a:pt x="48574" y="55190"/>
                  </a:lnTo>
                  <a:lnTo>
                    <a:pt x="48499" y="55209"/>
                  </a:lnTo>
                  <a:lnTo>
                    <a:pt x="48499" y="55209"/>
                  </a:lnTo>
                  <a:lnTo>
                    <a:pt x="48442" y="55190"/>
                  </a:lnTo>
                  <a:lnTo>
                    <a:pt x="48367" y="55171"/>
                  </a:lnTo>
                  <a:lnTo>
                    <a:pt x="48310" y="55114"/>
                  </a:lnTo>
                  <a:lnTo>
                    <a:pt x="48234" y="55057"/>
                  </a:lnTo>
                  <a:lnTo>
                    <a:pt x="48102" y="54906"/>
                  </a:lnTo>
                  <a:lnTo>
                    <a:pt x="47970" y="54736"/>
                  </a:lnTo>
                  <a:lnTo>
                    <a:pt x="47743" y="54358"/>
                  </a:lnTo>
                  <a:lnTo>
                    <a:pt x="47629" y="54207"/>
                  </a:lnTo>
                  <a:lnTo>
                    <a:pt x="47535" y="54075"/>
                  </a:lnTo>
                  <a:lnTo>
                    <a:pt x="47535" y="54075"/>
                  </a:lnTo>
                  <a:lnTo>
                    <a:pt x="47270" y="53753"/>
                  </a:lnTo>
                  <a:lnTo>
                    <a:pt x="47006" y="53451"/>
                  </a:lnTo>
                  <a:lnTo>
                    <a:pt x="46439" y="52846"/>
                  </a:lnTo>
                  <a:lnTo>
                    <a:pt x="46439" y="52846"/>
                  </a:lnTo>
                  <a:lnTo>
                    <a:pt x="46250" y="52676"/>
                  </a:lnTo>
                  <a:lnTo>
                    <a:pt x="46250" y="52676"/>
                  </a:lnTo>
                  <a:lnTo>
                    <a:pt x="46080" y="52581"/>
                  </a:lnTo>
                  <a:lnTo>
                    <a:pt x="45891" y="52525"/>
                  </a:lnTo>
                  <a:lnTo>
                    <a:pt x="45891" y="52525"/>
                  </a:lnTo>
                  <a:lnTo>
                    <a:pt x="45872" y="52544"/>
                  </a:lnTo>
                  <a:lnTo>
                    <a:pt x="45872" y="52544"/>
                  </a:lnTo>
                  <a:lnTo>
                    <a:pt x="45853" y="52562"/>
                  </a:lnTo>
                  <a:lnTo>
                    <a:pt x="45834" y="52562"/>
                  </a:lnTo>
                  <a:lnTo>
                    <a:pt x="45815" y="52562"/>
                  </a:lnTo>
                  <a:lnTo>
                    <a:pt x="45796" y="52525"/>
                  </a:lnTo>
                  <a:lnTo>
                    <a:pt x="45796" y="52525"/>
                  </a:lnTo>
                  <a:lnTo>
                    <a:pt x="45815" y="52487"/>
                  </a:lnTo>
                  <a:lnTo>
                    <a:pt x="45815" y="52487"/>
                  </a:lnTo>
                  <a:lnTo>
                    <a:pt x="45834" y="52449"/>
                  </a:lnTo>
                  <a:lnTo>
                    <a:pt x="45834" y="52449"/>
                  </a:lnTo>
                  <a:lnTo>
                    <a:pt x="45966" y="52355"/>
                  </a:lnTo>
                  <a:lnTo>
                    <a:pt x="46098" y="52260"/>
                  </a:lnTo>
                  <a:lnTo>
                    <a:pt x="46098" y="52260"/>
                  </a:lnTo>
                  <a:lnTo>
                    <a:pt x="46476" y="52014"/>
                  </a:lnTo>
                  <a:lnTo>
                    <a:pt x="46892" y="51788"/>
                  </a:lnTo>
                  <a:lnTo>
                    <a:pt x="46892" y="51788"/>
                  </a:lnTo>
                  <a:lnTo>
                    <a:pt x="47176" y="51655"/>
                  </a:lnTo>
                  <a:lnTo>
                    <a:pt x="47403" y="51561"/>
                  </a:lnTo>
                  <a:lnTo>
                    <a:pt x="47611" y="51542"/>
                  </a:lnTo>
                  <a:lnTo>
                    <a:pt x="47686" y="51542"/>
                  </a:lnTo>
                  <a:lnTo>
                    <a:pt x="47781" y="51561"/>
                  </a:lnTo>
                  <a:lnTo>
                    <a:pt x="47932" y="51617"/>
                  </a:lnTo>
                  <a:lnTo>
                    <a:pt x="48121" y="51693"/>
                  </a:lnTo>
                  <a:lnTo>
                    <a:pt x="48593" y="51958"/>
                  </a:lnTo>
                  <a:lnTo>
                    <a:pt x="48593" y="51958"/>
                  </a:lnTo>
                  <a:close/>
                  <a:moveTo>
                    <a:pt x="9507" y="53961"/>
                  </a:moveTo>
                  <a:lnTo>
                    <a:pt x="9507" y="53961"/>
                  </a:lnTo>
                  <a:lnTo>
                    <a:pt x="9583" y="54301"/>
                  </a:lnTo>
                  <a:lnTo>
                    <a:pt x="9639" y="54642"/>
                  </a:lnTo>
                  <a:lnTo>
                    <a:pt x="9658" y="55001"/>
                  </a:lnTo>
                  <a:lnTo>
                    <a:pt x="9658" y="55341"/>
                  </a:lnTo>
                  <a:lnTo>
                    <a:pt x="9658" y="55341"/>
                  </a:lnTo>
                  <a:lnTo>
                    <a:pt x="9639" y="55511"/>
                  </a:lnTo>
                  <a:lnTo>
                    <a:pt x="9621" y="55681"/>
                  </a:lnTo>
                  <a:lnTo>
                    <a:pt x="9564" y="55832"/>
                  </a:lnTo>
                  <a:lnTo>
                    <a:pt x="9507" y="56002"/>
                  </a:lnTo>
                  <a:lnTo>
                    <a:pt x="9507" y="56002"/>
                  </a:lnTo>
                  <a:lnTo>
                    <a:pt x="9432" y="56059"/>
                  </a:lnTo>
                  <a:lnTo>
                    <a:pt x="9356" y="56116"/>
                  </a:lnTo>
                  <a:lnTo>
                    <a:pt x="9167" y="56154"/>
                  </a:lnTo>
                  <a:lnTo>
                    <a:pt x="9167" y="56154"/>
                  </a:lnTo>
                  <a:lnTo>
                    <a:pt x="8676" y="56248"/>
                  </a:lnTo>
                  <a:lnTo>
                    <a:pt x="8676" y="56248"/>
                  </a:lnTo>
                  <a:lnTo>
                    <a:pt x="8165" y="56305"/>
                  </a:lnTo>
                  <a:lnTo>
                    <a:pt x="7901" y="56343"/>
                  </a:lnTo>
                  <a:lnTo>
                    <a:pt x="7636" y="56361"/>
                  </a:lnTo>
                  <a:lnTo>
                    <a:pt x="7636" y="56361"/>
                  </a:lnTo>
                  <a:lnTo>
                    <a:pt x="7428" y="56343"/>
                  </a:lnTo>
                  <a:lnTo>
                    <a:pt x="7258" y="56305"/>
                  </a:lnTo>
                  <a:lnTo>
                    <a:pt x="7107" y="56248"/>
                  </a:lnTo>
                  <a:lnTo>
                    <a:pt x="6974" y="56154"/>
                  </a:lnTo>
                  <a:lnTo>
                    <a:pt x="6861" y="56040"/>
                  </a:lnTo>
                  <a:lnTo>
                    <a:pt x="6748" y="55908"/>
                  </a:lnTo>
                  <a:lnTo>
                    <a:pt x="6540" y="55587"/>
                  </a:lnTo>
                  <a:lnTo>
                    <a:pt x="6540" y="55587"/>
                  </a:lnTo>
                  <a:lnTo>
                    <a:pt x="6426" y="55379"/>
                  </a:lnTo>
                  <a:lnTo>
                    <a:pt x="6294" y="55190"/>
                  </a:lnTo>
                  <a:lnTo>
                    <a:pt x="6162" y="54982"/>
                  </a:lnTo>
                  <a:lnTo>
                    <a:pt x="6124" y="54868"/>
                  </a:lnTo>
                  <a:lnTo>
                    <a:pt x="6105" y="54755"/>
                  </a:lnTo>
                  <a:lnTo>
                    <a:pt x="6105" y="54755"/>
                  </a:lnTo>
                  <a:lnTo>
                    <a:pt x="6105" y="54642"/>
                  </a:lnTo>
                  <a:lnTo>
                    <a:pt x="6143" y="54547"/>
                  </a:lnTo>
                  <a:lnTo>
                    <a:pt x="6181" y="54453"/>
                  </a:lnTo>
                  <a:lnTo>
                    <a:pt x="6237" y="54358"/>
                  </a:lnTo>
                  <a:lnTo>
                    <a:pt x="6313" y="54282"/>
                  </a:lnTo>
                  <a:lnTo>
                    <a:pt x="6407" y="54188"/>
                  </a:lnTo>
                  <a:lnTo>
                    <a:pt x="6596" y="54037"/>
                  </a:lnTo>
                  <a:lnTo>
                    <a:pt x="6823" y="53904"/>
                  </a:lnTo>
                  <a:lnTo>
                    <a:pt x="7050" y="53791"/>
                  </a:lnTo>
                  <a:lnTo>
                    <a:pt x="7428" y="53602"/>
                  </a:lnTo>
                  <a:lnTo>
                    <a:pt x="7428" y="53602"/>
                  </a:lnTo>
                  <a:lnTo>
                    <a:pt x="8127" y="53281"/>
                  </a:lnTo>
                  <a:lnTo>
                    <a:pt x="8468" y="53130"/>
                  </a:lnTo>
                  <a:lnTo>
                    <a:pt x="8827" y="53016"/>
                  </a:lnTo>
                  <a:lnTo>
                    <a:pt x="8827" y="53016"/>
                  </a:lnTo>
                  <a:lnTo>
                    <a:pt x="9016" y="52978"/>
                  </a:lnTo>
                  <a:lnTo>
                    <a:pt x="9016" y="52978"/>
                  </a:lnTo>
                  <a:lnTo>
                    <a:pt x="9035" y="52978"/>
                  </a:lnTo>
                  <a:lnTo>
                    <a:pt x="9054" y="52997"/>
                  </a:lnTo>
                  <a:lnTo>
                    <a:pt x="9054" y="52997"/>
                  </a:lnTo>
                  <a:lnTo>
                    <a:pt x="9091" y="53016"/>
                  </a:lnTo>
                  <a:lnTo>
                    <a:pt x="9091" y="53016"/>
                  </a:lnTo>
                  <a:lnTo>
                    <a:pt x="9110" y="53016"/>
                  </a:lnTo>
                  <a:lnTo>
                    <a:pt x="9129" y="53016"/>
                  </a:lnTo>
                  <a:lnTo>
                    <a:pt x="9167" y="53073"/>
                  </a:lnTo>
                  <a:lnTo>
                    <a:pt x="9224" y="53186"/>
                  </a:lnTo>
                  <a:lnTo>
                    <a:pt x="9224" y="53186"/>
                  </a:lnTo>
                  <a:lnTo>
                    <a:pt x="9299" y="53375"/>
                  </a:lnTo>
                  <a:lnTo>
                    <a:pt x="9375" y="53564"/>
                  </a:lnTo>
                  <a:lnTo>
                    <a:pt x="9507" y="53961"/>
                  </a:lnTo>
                  <a:lnTo>
                    <a:pt x="9507" y="53961"/>
                  </a:lnTo>
                  <a:close/>
                  <a:moveTo>
                    <a:pt x="3931" y="45059"/>
                  </a:moveTo>
                  <a:lnTo>
                    <a:pt x="3931" y="45059"/>
                  </a:lnTo>
                  <a:lnTo>
                    <a:pt x="4272" y="45097"/>
                  </a:lnTo>
                  <a:lnTo>
                    <a:pt x="4461" y="45135"/>
                  </a:lnTo>
                  <a:lnTo>
                    <a:pt x="4631" y="45191"/>
                  </a:lnTo>
                  <a:lnTo>
                    <a:pt x="4706" y="45210"/>
                  </a:lnTo>
                  <a:lnTo>
                    <a:pt x="4763" y="45248"/>
                  </a:lnTo>
                  <a:lnTo>
                    <a:pt x="4801" y="45305"/>
                  </a:lnTo>
                  <a:lnTo>
                    <a:pt x="4801" y="45342"/>
                  </a:lnTo>
                  <a:lnTo>
                    <a:pt x="4782" y="45399"/>
                  </a:lnTo>
                  <a:lnTo>
                    <a:pt x="4744" y="45475"/>
                  </a:lnTo>
                  <a:lnTo>
                    <a:pt x="4669" y="45532"/>
                  </a:lnTo>
                  <a:lnTo>
                    <a:pt x="4555" y="45607"/>
                  </a:lnTo>
                  <a:lnTo>
                    <a:pt x="4555" y="45607"/>
                  </a:lnTo>
                  <a:lnTo>
                    <a:pt x="4272" y="45796"/>
                  </a:lnTo>
                  <a:lnTo>
                    <a:pt x="3988" y="45947"/>
                  </a:lnTo>
                  <a:lnTo>
                    <a:pt x="3402" y="46250"/>
                  </a:lnTo>
                  <a:lnTo>
                    <a:pt x="3402" y="46250"/>
                  </a:lnTo>
                  <a:lnTo>
                    <a:pt x="2797" y="46552"/>
                  </a:lnTo>
                  <a:lnTo>
                    <a:pt x="2495" y="46703"/>
                  </a:lnTo>
                  <a:lnTo>
                    <a:pt x="2193" y="46836"/>
                  </a:lnTo>
                  <a:lnTo>
                    <a:pt x="2193" y="46836"/>
                  </a:lnTo>
                  <a:lnTo>
                    <a:pt x="1947" y="46911"/>
                  </a:lnTo>
                  <a:lnTo>
                    <a:pt x="1947" y="46911"/>
                  </a:lnTo>
                  <a:lnTo>
                    <a:pt x="1569" y="47062"/>
                  </a:lnTo>
                  <a:lnTo>
                    <a:pt x="1172" y="47214"/>
                  </a:lnTo>
                  <a:lnTo>
                    <a:pt x="1172" y="47214"/>
                  </a:lnTo>
                  <a:lnTo>
                    <a:pt x="1210" y="47440"/>
                  </a:lnTo>
                  <a:lnTo>
                    <a:pt x="1210" y="47440"/>
                  </a:lnTo>
                  <a:lnTo>
                    <a:pt x="1210" y="47459"/>
                  </a:lnTo>
                  <a:lnTo>
                    <a:pt x="1172" y="47478"/>
                  </a:lnTo>
                  <a:lnTo>
                    <a:pt x="1172" y="47478"/>
                  </a:lnTo>
                  <a:lnTo>
                    <a:pt x="1153" y="47459"/>
                  </a:lnTo>
                  <a:lnTo>
                    <a:pt x="1134" y="47440"/>
                  </a:lnTo>
                  <a:lnTo>
                    <a:pt x="1134" y="47440"/>
                  </a:lnTo>
                  <a:lnTo>
                    <a:pt x="1115" y="47251"/>
                  </a:lnTo>
                  <a:lnTo>
                    <a:pt x="1115" y="47251"/>
                  </a:lnTo>
                  <a:lnTo>
                    <a:pt x="775" y="47403"/>
                  </a:lnTo>
                  <a:lnTo>
                    <a:pt x="435" y="47592"/>
                  </a:lnTo>
                  <a:lnTo>
                    <a:pt x="435" y="47592"/>
                  </a:lnTo>
                  <a:lnTo>
                    <a:pt x="246" y="47705"/>
                  </a:lnTo>
                  <a:lnTo>
                    <a:pt x="151" y="47762"/>
                  </a:lnTo>
                  <a:lnTo>
                    <a:pt x="76" y="47837"/>
                  </a:lnTo>
                  <a:lnTo>
                    <a:pt x="76" y="47837"/>
                  </a:lnTo>
                  <a:lnTo>
                    <a:pt x="76" y="47875"/>
                  </a:lnTo>
                  <a:lnTo>
                    <a:pt x="57" y="47894"/>
                  </a:lnTo>
                  <a:lnTo>
                    <a:pt x="19" y="47894"/>
                  </a:lnTo>
                  <a:lnTo>
                    <a:pt x="0" y="47856"/>
                  </a:lnTo>
                  <a:lnTo>
                    <a:pt x="0" y="47856"/>
                  </a:lnTo>
                  <a:lnTo>
                    <a:pt x="0" y="47818"/>
                  </a:lnTo>
                  <a:lnTo>
                    <a:pt x="38" y="47781"/>
                  </a:lnTo>
                  <a:lnTo>
                    <a:pt x="133" y="47686"/>
                  </a:lnTo>
                  <a:lnTo>
                    <a:pt x="284" y="47573"/>
                  </a:lnTo>
                  <a:lnTo>
                    <a:pt x="473" y="47478"/>
                  </a:lnTo>
                  <a:lnTo>
                    <a:pt x="851" y="47289"/>
                  </a:lnTo>
                  <a:lnTo>
                    <a:pt x="1096" y="47176"/>
                  </a:lnTo>
                  <a:lnTo>
                    <a:pt x="1096" y="47176"/>
                  </a:lnTo>
                  <a:lnTo>
                    <a:pt x="1059" y="46722"/>
                  </a:lnTo>
                  <a:lnTo>
                    <a:pt x="1059" y="46269"/>
                  </a:lnTo>
                  <a:lnTo>
                    <a:pt x="1078" y="46042"/>
                  </a:lnTo>
                  <a:lnTo>
                    <a:pt x="1096" y="45815"/>
                  </a:lnTo>
                  <a:lnTo>
                    <a:pt x="1134" y="45588"/>
                  </a:lnTo>
                  <a:lnTo>
                    <a:pt x="1210" y="45361"/>
                  </a:lnTo>
                  <a:lnTo>
                    <a:pt x="1210" y="45361"/>
                  </a:lnTo>
                  <a:lnTo>
                    <a:pt x="1304" y="45078"/>
                  </a:lnTo>
                  <a:lnTo>
                    <a:pt x="1361" y="44927"/>
                  </a:lnTo>
                  <a:lnTo>
                    <a:pt x="1437" y="44794"/>
                  </a:lnTo>
                  <a:lnTo>
                    <a:pt x="1531" y="44662"/>
                  </a:lnTo>
                  <a:lnTo>
                    <a:pt x="1626" y="44549"/>
                  </a:lnTo>
                  <a:lnTo>
                    <a:pt x="1739" y="44454"/>
                  </a:lnTo>
                  <a:lnTo>
                    <a:pt x="1871" y="44379"/>
                  </a:lnTo>
                  <a:lnTo>
                    <a:pt x="1871" y="44379"/>
                  </a:lnTo>
                  <a:lnTo>
                    <a:pt x="1966" y="44360"/>
                  </a:lnTo>
                  <a:lnTo>
                    <a:pt x="2041" y="44360"/>
                  </a:lnTo>
                  <a:lnTo>
                    <a:pt x="2193" y="44379"/>
                  </a:lnTo>
                  <a:lnTo>
                    <a:pt x="2193" y="44379"/>
                  </a:lnTo>
                  <a:lnTo>
                    <a:pt x="2306" y="44435"/>
                  </a:lnTo>
                  <a:lnTo>
                    <a:pt x="2419" y="44492"/>
                  </a:lnTo>
                  <a:lnTo>
                    <a:pt x="2627" y="44605"/>
                  </a:lnTo>
                  <a:lnTo>
                    <a:pt x="2627" y="44605"/>
                  </a:lnTo>
                  <a:lnTo>
                    <a:pt x="2968" y="44794"/>
                  </a:lnTo>
                  <a:lnTo>
                    <a:pt x="3308" y="44927"/>
                  </a:lnTo>
                  <a:lnTo>
                    <a:pt x="3308" y="44927"/>
                  </a:lnTo>
                  <a:lnTo>
                    <a:pt x="3459" y="44983"/>
                  </a:lnTo>
                  <a:lnTo>
                    <a:pt x="3610" y="45021"/>
                  </a:lnTo>
                  <a:lnTo>
                    <a:pt x="3931" y="45059"/>
                  </a:lnTo>
                  <a:lnTo>
                    <a:pt x="3931" y="45059"/>
                  </a:lnTo>
                  <a:close/>
                  <a:moveTo>
                    <a:pt x="34531" y="4423"/>
                  </a:moveTo>
                  <a:lnTo>
                    <a:pt x="34531" y="4423"/>
                  </a:lnTo>
                  <a:lnTo>
                    <a:pt x="34569" y="4480"/>
                  </a:lnTo>
                  <a:lnTo>
                    <a:pt x="34588" y="4555"/>
                  </a:lnTo>
                  <a:lnTo>
                    <a:pt x="34626" y="4725"/>
                  </a:lnTo>
                  <a:lnTo>
                    <a:pt x="34645" y="4933"/>
                  </a:lnTo>
                  <a:lnTo>
                    <a:pt x="34626" y="5160"/>
                  </a:lnTo>
                  <a:lnTo>
                    <a:pt x="34607" y="5387"/>
                  </a:lnTo>
                  <a:lnTo>
                    <a:pt x="34550" y="5614"/>
                  </a:lnTo>
                  <a:lnTo>
                    <a:pt x="34494" y="5803"/>
                  </a:lnTo>
                  <a:lnTo>
                    <a:pt x="34418" y="5973"/>
                  </a:lnTo>
                  <a:lnTo>
                    <a:pt x="34418" y="5973"/>
                  </a:lnTo>
                  <a:lnTo>
                    <a:pt x="34418" y="6067"/>
                  </a:lnTo>
                  <a:lnTo>
                    <a:pt x="34399" y="6124"/>
                  </a:lnTo>
                  <a:lnTo>
                    <a:pt x="34399" y="6124"/>
                  </a:lnTo>
                  <a:lnTo>
                    <a:pt x="34399" y="6143"/>
                  </a:lnTo>
                  <a:lnTo>
                    <a:pt x="34380" y="6162"/>
                  </a:lnTo>
                  <a:lnTo>
                    <a:pt x="34361" y="6181"/>
                  </a:lnTo>
                  <a:lnTo>
                    <a:pt x="34323" y="6181"/>
                  </a:lnTo>
                  <a:lnTo>
                    <a:pt x="34323" y="6181"/>
                  </a:lnTo>
                  <a:lnTo>
                    <a:pt x="34286" y="6181"/>
                  </a:lnTo>
                  <a:lnTo>
                    <a:pt x="34286" y="6181"/>
                  </a:lnTo>
                  <a:lnTo>
                    <a:pt x="34248" y="6218"/>
                  </a:lnTo>
                  <a:lnTo>
                    <a:pt x="34229" y="6237"/>
                  </a:lnTo>
                  <a:lnTo>
                    <a:pt x="34191" y="6218"/>
                  </a:lnTo>
                  <a:lnTo>
                    <a:pt x="34191" y="6218"/>
                  </a:lnTo>
                  <a:lnTo>
                    <a:pt x="34191" y="6200"/>
                  </a:lnTo>
                  <a:lnTo>
                    <a:pt x="34191" y="6181"/>
                  </a:lnTo>
                  <a:lnTo>
                    <a:pt x="34210" y="6143"/>
                  </a:lnTo>
                  <a:lnTo>
                    <a:pt x="34210" y="6143"/>
                  </a:lnTo>
                  <a:lnTo>
                    <a:pt x="34040" y="5973"/>
                  </a:lnTo>
                  <a:lnTo>
                    <a:pt x="33870" y="5803"/>
                  </a:lnTo>
                  <a:lnTo>
                    <a:pt x="33870" y="5803"/>
                  </a:lnTo>
                  <a:lnTo>
                    <a:pt x="33832" y="5765"/>
                  </a:lnTo>
                  <a:lnTo>
                    <a:pt x="33832" y="5765"/>
                  </a:lnTo>
                  <a:lnTo>
                    <a:pt x="33662" y="5651"/>
                  </a:lnTo>
                  <a:lnTo>
                    <a:pt x="33605" y="5576"/>
                  </a:lnTo>
                  <a:lnTo>
                    <a:pt x="33567" y="5500"/>
                  </a:lnTo>
                  <a:lnTo>
                    <a:pt x="33567" y="5500"/>
                  </a:lnTo>
                  <a:lnTo>
                    <a:pt x="33567" y="5368"/>
                  </a:lnTo>
                  <a:lnTo>
                    <a:pt x="33586" y="5255"/>
                  </a:lnTo>
                  <a:lnTo>
                    <a:pt x="33624" y="5141"/>
                  </a:lnTo>
                  <a:lnTo>
                    <a:pt x="33681" y="5028"/>
                  </a:lnTo>
                  <a:lnTo>
                    <a:pt x="33756" y="4933"/>
                  </a:lnTo>
                  <a:lnTo>
                    <a:pt x="33832" y="4839"/>
                  </a:lnTo>
                  <a:lnTo>
                    <a:pt x="34002" y="4669"/>
                  </a:lnTo>
                  <a:lnTo>
                    <a:pt x="34002" y="4669"/>
                  </a:lnTo>
                  <a:lnTo>
                    <a:pt x="34116" y="4574"/>
                  </a:lnTo>
                  <a:lnTo>
                    <a:pt x="34267" y="4480"/>
                  </a:lnTo>
                  <a:lnTo>
                    <a:pt x="34323" y="4423"/>
                  </a:lnTo>
                  <a:lnTo>
                    <a:pt x="34399" y="4404"/>
                  </a:lnTo>
                  <a:lnTo>
                    <a:pt x="34456" y="4404"/>
                  </a:lnTo>
                  <a:lnTo>
                    <a:pt x="34531" y="4423"/>
                  </a:lnTo>
                  <a:lnTo>
                    <a:pt x="34531" y="4423"/>
                  </a:lnTo>
                  <a:close/>
                  <a:moveTo>
                    <a:pt x="47100" y="8808"/>
                  </a:moveTo>
                  <a:lnTo>
                    <a:pt x="47100" y="8808"/>
                  </a:lnTo>
                  <a:lnTo>
                    <a:pt x="47233" y="8997"/>
                  </a:lnTo>
                  <a:lnTo>
                    <a:pt x="47308" y="9186"/>
                  </a:lnTo>
                  <a:lnTo>
                    <a:pt x="47384" y="9394"/>
                  </a:lnTo>
                  <a:lnTo>
                    <a:pt x="47440" y="9602"/>
                  </a:lnTo>
                  <a:lnTo>
                    <a:pt x="47478" y="9828"/>
                  </a:lnTo>
                  <a:lnTo>
                    <a:pt x="47497" y="10036"/>
                  </a:lnTo>
                  <a:lnTo>
                    <a:pt x="47497" y="10471"/>
                  </a:lnTo>
                  <a:lnTo>
                    <a:pt x="47497" y="10471"/>
                  </a:lnTo>
                  <a:lnTo>
                    <a:pt x="47478" y="10641"/>
                  </a:lnTo>
                  <a:lnTo>
                    <a:pt x="47440" y="10830"/>
                  </a:lnTo>
                  <a:lnTo>
                    <a:pt x="47403" y="10906"/>
                  </a:lnTo>
                  <a:lnTo>
                    <a:pt x="47365" y="10981"/>
                  </a:lnTo>
                  <a:lnTo>
                    <a:pt x="47308" y="11038"/>
                  </a:lnTo>
                  <a:lnTo>
                    <a:pt x="47233" y="11095"/>
                  </a:lnTo>
                  <a:lnTo>
                    <a:pt x="47233" y="11095"/>
                  </a:lnTo>
                  <a:lnTo>
                    <a:pt x="47100" y="11114"/>
                  </a:lnTo>
                  <a:lnTo>
                    <a:pt x="46968" y="11114"/>
                  </a:lnTo>
                  <a:lnTo>
                    <a:pt x="46722" y="11095"/>
                  </a:lnTo>
                  <a:lnTo>
                    <a:pt x="46722" y="11095"/>
                  </a:lnTo>
                  <a:lnTo>
                    <a:pt x="46514" y="11095"/>
                  </a:lnTo>
                  <a:lnTo>
                    <a:pt x="46287" y="11076"/>
                  </a:lnTo>
                  <a:lnTo>
                    <a:pt x="46174" y="11038"/>
                  </a:lnTo>
                  <a:lnTo>
                    <a:pt x="46080" y="11000"/>
                  </a:lnTo>
                  <a:lnTo>
                    <a:pt x="45985" y="10962"/>
                  </a:lnTo>
                  <a:lnTo>
                    <a:pt x="45909" y="10887"/>
                  </a:lnTo>
                  <a:lnTo>
                    <a:pt x="45909" y="10887"/>
                  </a:lnTo>
                  <a:lnTo>
                    <a:pt x="45796" y="10660"/>
                  </a:lnTo>
                  <a:lnTo>
                    <a:pt x="45702" y="10414"/>
                  </a:lnTo>
                  <a:lnTo>
                    <a:pt x="45550" y="9923"/>
                  </a:lnTo>
                  <a:lnTo>
                    <a:pt x="45550" y="9923"/>
                  </a:lnTo>
                  <a:lnTo>
                    <a:pt x="45513" y="9715"/>
                  </a:lnTo>
                  <a:lnTo>
                    <a:pt x="45494" y="9602"/>
                  </a:lnTo>
                  <a:lnTo>
                    <a:pt x="45494" y="9507"/>
                  </a:lnTo>
                  <a:lnTo>
                    <a:pt x="45513" y="9413"/>
                  </a:lnTo>
                  <a:lnTo>
                    <a:pt x="45550" y="9318"/>
                  </a:lnTo>
                  <a:lnTo>
                    <a:pt x="45607" y="9243"/>
                  </a:lnTo>
                  <a:lnTo>
                    <a:pt x="45702" y="9167"/>
                  </a:lnTo>
                  <a:lnTo>
                    <a:pt x="45702" y="9167"/>
                  </a:lnTo>
                  <a:lnTo>
                    <a:pt x="46231" y="8865"/>
                  </a:lnTo>
                  <a:lnTo>
                    <a:pt x="46760" y="8543"/>
                  </a:lnTo>
                  <a:lnTo>
                    <a:pt x="46760" y="8543"/>
                  </a:lnTo>
                  <a:lnTo>
                    <a:pt x="46930" y="8411"/>
                  </a:lnTo>
                  <a:lnTo>
                    <a:pt x="46930" y="8411"/>
                  </a:lnTo>
                  <a:lnTo>
                    <a:pt x="46968" y="8411"/>
                  </a:lnTo>
                  <a:lnTo>
                    <a:pt x="46968" y="8411"/>
                  </a:lnTo>
                  <a:lnTo>
                    <a:pt x="46987" y="8411"/>
                  </a:lnTo>
                  <a:lnTo>
                    <a:pt x="47025" y="8430"/>
                  </a:lnTo>
                  <a:lnTo>
                    <a:pt x="47025" y="8449"/>
                  </a:lnTo>
                  <a:lnTo>
                    <a:pt x="47025" y="8468"/>
                  </a:lnTo>
                  <a:lnTo>
                    <a:pt x="47025" y="8468"/>
                  </a:lnTo>
                  <a:lnTo>
                    <a:pt x="47062" y="8638"/>
                  </a:lnTo>
                  <a:lnTo>
                    <a:pt x="47100" y="8808"/>
                  </a:lnTo>
                  <a:lnTo>
                    <a:pt x="47100" y="8808"/>
                  </a:lnTo>
                  <a:close/>
                  <a:moveTo>
                    <a:pt x="43320" y="21641"/>
                  </a:moveTo>
                  <a:lnTo>
                    <a:pt x="43320" y="21641"/>
                  </a:lnTo>
                  <a:lnTo>
                    <a:pt x="43377" y="22114"/>
                  </a:lnTo>
                  <a:lnTo>
                    <a:pt x="43377" y="22359"/>
                  </a:lnTo>
                  <a:lnTo>
                    <a:pt x="43377" y="22586"/>
                  </a:lnTo>
                  <a:lnTo>
                    <a:pt x="43377" y="22586"/>
                  </a:lnTo>
                  <a:lnTo>
                    <a:pt x="43358" y="22756"/>
                  </a:lnTo>
                  <a:lnTo>
                    <a:pt x="43339" y="22926"/>
                  </a:lnTo>
                  <a:lnTo>
                    <a:pt x="43245" y="23229"/>
                  </a:lnTo>
                  <a:lnTo>
                    <a:pt x="43245" y="23229"/>
                  </a:lnTo>
                  <a:lnTo>
                    <a:pt x="43207" y="23399"/>
                  </a:lnTo>
                  <a:lnTo>
                    <a:pt x="43131" y="23550"/>
                  </a:lnTo>
                  <a:lnTo>
                    <a:pt x="43056" y="23701"/>
                  </a:lnTo>
                  <a:lnTo>
                    <a:pt x="42961" y="23834"/>
                  </a:lnTo>
                  <a:lnTo>
                    <a:pt x="42961" y="23834"/>
                  </a:lnTo>
                  <a:lnTo>
                    <a:pt x="42885" y="23890"/>
                  </a:lnTo>
                  <a:lnTo>
                    <a:pt x="42810" y="23947"/>
                  </a:lnTo>
                  <a:lnTo>
                    <a:pt x="42640" y="24042"/>
                  </a:lnTo>
                  <a:lnTo>
                    <a:pt x="42640" y="24042"/>
                  </a:lnTo>
                  <a:lnTo>
                    <a:pt x="42470" y="24136"/>
                  </a:lnTo>
                  <a:lnTo>
                    <a:pt x="42356" y="24155"/>
                  </a:lnTo>
                  <a:lnTo>
                    <a:pt x="42262" y="24174"/>
                  </a:lnTo>
                  <a:lnTo>
                    <a:pt x="42262" y="24174"/>
                  </a:lnTo>
                  <a:lnTo>
                    <a:pt x="42092" y="24155"/>
                  </a:lnTo>
                  <a:lnTo>
                    <a:pt x="41959" y="24117"/>
                  </a:lnTo>
                  <a:lnTo>
                    <a:pt x="41827" y="24061"/>
                  </a:lnTo>
                  <a:lnTo>
                    <a:pt x="41714" y="23985"/>
                  </a:lnTo>
                  <a:lnTo>
                    <a:pt x="41600" y="23890"/>
                  </a:lnTo>
                  <a:lnTo>
                    <a:pt x="41506" y="23796"/>
                  </a:lnTo>
                  <a:lnTo>
                    <a:pt x="41430" y="23683"/>
                  </a:lnTo>
                  <a:lnTo>
                    <a:pt x="41354" y="23569"/>
                  </a:lnTo>
                  <a:lnTo>
                    <a:pt x="41241" y="23304"/>
                  </a:lnTo>
                  <a:lnTo>
                    <a:pt x="41147" y="23002"/>
                  </a:lnTo>
                  <a:lnTo>
                    <a:pt x="41090" y="22719"/>
                  </a:lnTo>
                  <a:lnTo>
                    <a:pt x="41052" y="22435"/>
                  </a:lnTo>
                  <a:lnTo>
                    <a:pt x="41052" y="22435"/>
                  </a:lnTo>
                  <a:lnTo>
                    <a:pt x="41014" y="22095"/>
                  </a:lnTo>
                  <a:lnTo>
                    <a:pt x="40976" y="21736"/>
                  </a:lnTo>
                  <a:lnTo>
                    <a:pt x="40976" y="21566"/>
                  </a:lnTo>
                  <a:lnTo>
                    <a:pt x="40976" y="21396"/>
                  </a:lnTo>
                  <a:lnTo>
                    <a:pt x="41014" y="21225"/>
                  </a:lnTo>
                  <a:lnTo>
                    <a:pt x="41071" y="21074"/>
                  </a:lnTo>
                  <a:lnTo>
                    <a:pt x="41071" y="21074"/>
                  </a:lnTo>
                  <a:lnTo>
                    <a:pt x="41222" y="20847"/>
                  </a:lnTo>
                  <a:lnTo>
                    <a:pt x="41392" y="20621"/>
                  </a:lnTo>
                  <a:lnTo>
                    <a:pt x="41732" y="20186"/>
                  </a:lnTo>
                  <a:lnTo>
                    <a:pt x="42092" y="19770"/>
                  </a:lnTo>
                  <a:lnTo>
                    <a:pt x="42262" y="19562"/>
                  </a:lnTo>
                  <a:lnTo>
                    <a:pt x="42432" y="19335"/>
                  </a:lnTo>
                  <a:lnTo>
                    <a:pt x="42432" y="19335"/>
                  </a:lnTo>
                  <a:lnTo>
                    <a:pt x="42488" y="19241"/>
                  </a:lnTo>
                  <a:lnTo>
                    <a:pt x="42526" y="19146"/>
                  </a:lnTo>
                  <a:lnTo>
                    <a:pt x="42526" y="19146"/>
                  </a:lnTo>
                  <a:lnTo>
                    <a:pt x="42545" y="19127"/>
                  </a:lnTo>
                  <a:lnTo>
                    <a:pt x="42564" y="19109"/>
                  </a:lnTo>
                  <a:lnTo>
                    <a:pt x="42564" y="19109"/>
                  </a:lnTo>
                  <a:lnTo>
                    <a:pt x="42602" y="19109"/>
                  </a:lnTo>
                  <a:lnTo>
                    <a:pt x="42602" y="19127"/>
                  </a:lnTo>
                  <a:lnTo>
                    <a:pt x="42621" y="19165"/>
                  </a:lnTo>
                  <a:lnTo>
                    <a:pt x="42621" y="19165"/>
                  </a:lnTo>
                  <a:lnTo>
                    <a:pt x="42640" y="19411"/>
                  </a:lnTo>
                  <a:lnTo>
                    <a:pt x="42677" y="19543"/>
                  </a:lnTo>
                  <a:lnTo>
                    <a:pt x="42715" y="19657"/>
                  </a:lnTo>
                  <a:lnTo>
                    <a:pt x="42715" y="19657"/>
                  </a:lnTo>
                  <a:lnTo>
                    <a:pt x="42885" y="19978"/>
                  </a:lnTo>
                  <a:lnTo>
                    <a:pt x="42961" y="20148"/>
                  </a:lnTo>
                  <a:lnTo>
                    <a:pt x="43037" y="20318"/>
                  </a:lnTo>
                  <a:lnTo>
                    <a:pt x="43037" y="20318"/>
                  </a:lnTo>
                  <a:lnTo>
                    <a:pt x="43150" y="20640"/>
                  </a:lnTo>
                  <a:lnTo>
                    <a:pt x="43245" y="20961"/>
                  </a:lnTo>
                  <a:lnTo>
                    <a:pt x="43301" y="21301"/>
                  </a:lnTo>
                  <a:lnTo>
                    <a:pt x="43320" y="21641"/>
                  </a:lnTo>
                  <a:lnTo>
                    <a:pt x="43320" y="21641"/>
                  </a:lnTo>
                  <a:close/>
                  <a:moveTo>
                    <a:pt x="37121" y="11718"/>
                  </a:moveTo>
                  <a:lnTo>
                    <a:pt x="37121" y="11718"/>
                  </a:lnTo>
                  <a:lnTo>
                    <a:pt x="37196" y="11832"/>
                  </a:lnTo>
                  <a:lnTo>
                    <a:pt x="37215" y="11945"/>
                  </a:lnTo>
                  <a:lnTo>
                    <a:pt x="37196" y="12078"/>
                  </a:lnTo>
                  <a:lnTo>
                    <a:pt x="37159" y="12210"/>
                  </a:lnTo>
                  <a:lnTo>
                    <a:pt x="37159" y="12210"/>
                  </a:lnTo>
                  <a:lnTo>
                    <a:pt x="37064" y="12361"/>
                  </a:lnTo>
                  <a:lnTo>
                    <a:pt x="37007" y="12418"/>
                  </a:lnTo>
                  <a:lnTo>
                    <a:pt x="36951" y="12475"/>
                  </a:lnTo>
                  <a:lnTo>
                    <a:pt x="36951" y="12475"/>
                  </a:lnTo>
                  <a:lnTo>
                    <a:pt x="36535" y="12626"/>
                  </a:lnTo>
                  <a:lnTo>
                    <a:pt x="36327" y="12682"/>
                  </a:lnTo>
                  <a:lnTo>
                    <a:pt x="36100" y="12739"/>
                  </a:lnTo>
                  <a:lnTo>
                    <a:pt x="35892" y="12777"/>
                  </a:lnTo>
                  <a:lnTo>
                    <a:pt x="35665" y="12796"/>
                  </a:lnTo>
                  <a:lnTo>
                    <a:pt x="35439" y="12815"/>
                  </a:lnTo>
                  <a:lnTo>
                    <a:pt x="35231" y="12815"/>
                  </a:lnTo>
                  <a:lnTo>
                    <a:pt x="35231" y="12815"/>
                  </a:lnTo>
                  <a:lnTo>
                    <a:pt x="34872" y="12796"/>
                  </a:lnTo>
                  <a:lnTo>
                    <a:pt x="34512" y="12758"/>
                  </a:lnTo>
                  <a:lnTo>
                    <a:pt x="34153" y="12682"/>
                  </a:lnTo>
                  <a:lnTo>
                    <a:pt x="33794" y="12588"/>
                  </a:lnTo>
                  <a:lnTo>
                    <a:pt x="33794" y="12588"/>
                  </a:lnTo>
                  <a:lnTo>
                    <a:pt x="33454" y="12531"/>
                  </a:lnTo>
                  <a:lnTo>
                    <a:pt x="33284" y="12512"/>
                  </a:lnTo>
                  <a:lnTo>
                    <a:pt x="33114" y="12456"/>
                  </a:lnTo>
                  <a:lnTo>
                    <a:pt x="33114" y="12456"/>
                  </a:lnTo>
                  <a:lnTo>
                    <a:pt x="33038" y="12418"/>
                  </a:lnTo>
                  <a:lnTo>
                    <a:pt x="32963" y="12380"/>
                  </a:lnTo>
                  <a:lnTo>
                    <a:pt x="32925" y="12323"/>
                  </a:lnTo>
                  <a:lnTo>
                    <a:pt x="32887" y="12267"/>
                  </a:lnTo>
                  <a:lnTo>
                    <a:pt x="32830" y="12115"/>
                  </a:lnTo>
                  <a:lnTo>
                    <a:pt x="32811" y="11945"/>
                  </a:lnTo>
                  <a:lnTo>
                    <a:pt x="32811" y="11945"/>
                  </a:lnTo>
                  <a:lnTo>
                    <a:pt x="32774" y="11624"/>
                  </a:lnTo>
                  <a:lnTo>
                    <a:pt x="32679" y="11322"/>
                  </a:lnTo>
                  <a:lnTo>
                    <a:pt x="32679" y="11322"/>
                  </a:lnTo>
                  <a:lnTo>
                    <a:pt x="32566" y="10925"/>
                  </a:lnTo>
                  <a:lnTo>
                    <a:pt x="32509" y="10755"/>
                  </a:lnTo>
                  <a:lnTo>
                    <a:pt x="32509" y="10584"/>
                  </a:lnTo>
                  <a:lnTo>
                    <a:pt x="32509" y="10509"/>
                  </a:lnTo>
                  <a:lnTo>
                    <a:pt x="32528" y="10433"/>
                  </a:lnTo>
                  <a:lnTo>
                    <a:pt x="32547" y="10358"/>
                  </a:lnTo>
                  <a:lnTo>
                    <a:pt x="32604" y="10301"/>
                  </a:lnTo>
                  <a:lnTo>
                    <a:pt x="32660" y="10225"/>
                  </a:lnTo>
                  <a:lnTo>
                    <a:pt x="32736" y="10169"/>
                  </a:lnTo>
                  <a:lnTo>
                    <a:pt x="32830" y="10112"/>
                  </a:lnTo>
                  <a:lnTo>
                    <a:pt x="32963" y="10055"/>
                  </a:lnTo>
                  <a:lnTo>
                    <a:pt x="32963" y="10055"/>
                  </a:lnTo>
                  <a:lnTo>
                    <a:pt x="33208" y="9923"/>
                  </a:lnTo>
                  <a:lnTo>
                    <a:pt x="33624" y="9753"/>
                  </a:lnTo>
                  <a:lnTo>
                    <a:pt x="33851" y="9677"/>
                  </a:lnTo>
                  <a:lnTo>
                    <a:pt x="34040" y="9621"/>
                  </a:lnTo>
                  <a:lnTo>
                    <a:pt x="34116" y="9602"/>
                  </a:lnTo>
                  <a:lnTo>
                    <a:pt x="34172" y="9621"/>
                  </a:lnTo>
                  <a:lnTo>
                    <a:pt x="34210" y="9621"/>
                  </a:lnTo>
                  <a:lnTo>
                    <a:pt x="34248" y="9658"/>
                  </a:lnTo>
                  <a:lnTo>
                    <a:pt x="34248" y="9658"/>
                  </a:lnTo>
                  <a:lnTo>
                    <a:pt x="34248" y="9658"/>
                  </a:lnTo>
                  <a:lnTo>
                    <a:pt x="34248" y="9658"/>
                  </a:lnTo>
                  <a:lnTo>
                    <a:pt x="34248" y="9658"/>
                  </a:lnTo>
                  <a:lnTo>
                    <a:pt x="34248" y="9658"/>
                  </a:lnTo>
                  <a:lnTo>
                    <a:pt x="34267" y="9658"/>
                  </a:lnTo>
                  <a:lnTo>
                    <a:pt x="34286" y="9658"/>
                  </a:lnTo>
                  <a:lnTo>
                    <a:pt x="34342" y="9696"/>
                  </a:lnTo>
                  <a:lnTo>
                    <a:pt x="34437" y="9791"/>
                  </a:lnTo>
                  <a:lnTo>
                    <a:pt x="34437" y="9791"/>
                  </a:lnTo>
                  <a:lnTo>
                    <a:pt x="34588" y="9923"/>
                  </a:lnTo>
                  <a:lnTo>
                    <a:pt x="34739" y="10017"/>
                  </a:lnTo>
                  <a:lnTo>
                    <a:pt x="35061" y="10206"/>
                  </a:lnTo>
                  <a:lnTo>
                    <a:pt x="35382" y="10377"/>
                  </a:lnTo>
                  <a:lnTo>
                    <a:pt x="35684" y="10566"/>
                  </a:lnTo>
                  <a:lnTo>
                    <a:pt x="35684" y="10566"/>
                  </a:lnTo>
                  <a:lnTo>
                    <a:pt x="36025" y="10811"/>
                  </a:lnTo>
                  <a:lnTo>
                    <a:pt x="36365" y="11057"/>
                  </a:lnTo>
                  <a:lnTo>
                    <a:pt x="36365" y="11057"/>
                  </a:lnTo>
                  <a:lnTo>
                    <a:pt x="36762" y="11359"/>
                  </a:lnTo>
                  <a:lnTo>
                    <a:pt x="36970" y="11529"/>
                  </a:lnTo>
                  <a:lnTo>
                    <a:pt x="37045" y="11605"/>
                  </a:lnTo>
                  <a:lnTo>
                    <a:pt x="37121" y="11718"/>
                  </a:lnTo>
                  <a:lnTo>
                    <a:pt x="37121" y="11718"/>
                  </a:lnTo>
                  <a:close/>
                  <a:moveTo>
                    <a:pt x="23550" y="17445"/>
                  </a:moveTo>
                  <a:lnTo>
                    <a:pt x="23550" y="17445"/>
                  </a:lnTo>
                  <a:lnTo>
                    <a:pt x="23645" y="17729"/>
                  </a:lnTo>
                  <a:lnTo>
                    <a:pt x="23701" y="18012"/>
                  </a:lnTo>
                  <a:lnTo>
                    <a:pt x="23758" y="18296"/>
                  </a:lnTo>
                  <a:lnTo>
                    <a:pt x="23758" y="18447"/>
                  </a:lnTo>
                  <a:lnTo>
                    <a:pt x="23758" y="18598"/>
                  </a:lnTo>
                  <a:lnTo>
                    <a:pt x="23758" y="18598"/>
                  </a:lnTo>
                  <a:lnTo>
                    <a:pt x="23739" y="18901"/>
                  </a:lnTo>
                  <a:lnTo>
                    <a:pt x="23720" y="19109"/>
                  </a:lnTo>
                  <a:lnTo>
                    <a:pt x="23664" y="19316"/>
                  </a:lnTo>
                  <a:lnTo>
                    <a:pt x="23607" y="19524"/>
                  </a:lnTo>
                  <a:lnTo>
                    <a:pt x="23531" y="19676"/>
                  </a:lnTo>
                  <a:lnTo>
                    <a:pt x="23475" y="19732"/>
                  </a:lnTo>
                  <a:lnTo>
                    <a:pt x="23418" y="19770"/>
                  </a:lnTo>
                  <a:lnTo>
                    <a:pt x="23361" y="19789"/>
                  </a:lnTo>
                  <a:lnTo>
                    <a:pt x="23286" y="19789"/>
                  </a:lnTo>
                  <a:lnTo>
                    <a:pt x="23286" y="19789"/>
                  </a:lnTo>
                  <a:lnTo>
                    <a:pt x="23115" y="19732"/>
                  </a:lnTo>
                  <a:lnTo>
                    <a:pt x="22983" y="19638"/>
                  </a:lnTo>
                  <a:lnTo>
                    <a:pt x="22870" y="19524"/>
                  </a:lnTo>
                  <a:lnTo>
                    <a:pt x="22756" y="19392"/>
                  </a:lnTo>
                  <a:lnTo>
                    <a:pt x="22756" y="19392"/>
                  </a:lnTo>
                  <a:lnTo>
                    <a:pt x="22719" y="19316"/>
                  </a:lnTo>
                  <a:lnTo>
                    <a:pt x="22681" y="19260"/>
                  </a:lnTo>
                  <a:lnTo>
                    <a:pt x="22662" y="19127"/>
                  </a:lnTo>
                  <a:lnTo>
                    <a:pt x="22681" y="18995"/>
                  </a:lnTo>
                  <a:lnTo>
                    <a:pt x="22719" y="18844"/>
                  </a:lnTo>
                  <a:lnTo>
                    <a:pt x="22719" y="18844"/>
                  </a:lnTo>
                  <a:lnTo>
                    <a:pt x="22870" y="18485"/>
                  </a:lnTo>
                  <a:lnTo>
                    <a:pt x="23059" y="18126"/>
                  </a:lnTo>
                  <a:lnTo>
                    <a:pt x="23248" y="17767"/>
                  </a:lnTo>
                  <a:lnTo>
                    <a:pt x="23475" y="17426"/>
                  </a:lnTo>
                  <a:lnTo>
                    <a:pt x="23475" y="17426"/>
                  </a:lnTo>
                  <a:lnTo>
                    <a:pt x="23437" y="17332"/>
                  </a:lnTo>
                  <a:lnTo>
                    <a:pt x="23437" y="17332"/>
                  </a:lnTo>
                  <a:lnTo>
                    <a:pt x="23437" y="17313"/>
                  </a:lnTo>
                  <a:lnTo>
                    <a:pt x="23475" y="17294"/>
                  </a:lnTo>
                  <a:lnTo>
                    <a:pt x="23475" y="17294"/>
                  </a:lnTo>
                  <a:lnTo>
                    <a:pt x="23494" y="17294"/>
                  </a:lnTo>
                  <a:lnTo>
                    <a:pt x="23512" y="17313"/>
                  </a:lnTo>
                  <a:lnTo>
                    <a:pt x="23531" y="17370"/>
                  </a:lnTo>
                  <a:lnTo>
                    <a:pt x="23531" y="17370"/>
                  </a:lnTo>
                  <a:lnTo>
                    <a:pt x="23550" y="17389"/>
                  </a:lnTo>
                  <a:lnTo>
                    <a:pt x="23569" y="17408"/>
                  </a:lnTo>
                  <a:lnTo>
                    <a:pt x="23569" y="17426"/>
                  </a:lnTo>
                  <a:lnTo>
                    <a:pt x="23550" y="17445"/>
                  </a:lnTo>
                  <a:lnTo>
                    <a:pt x="23550" y="17445"/>
                  </a:lnTo>
                  <a:close/>
                  <a:moveTo>
                    <a:pt x="22775" y="15064"/>
                  </a:moveTo>
                  <a:lnTo>
                    <a:pt x="22775" y="15064"/>
                  </a:lnTo>
                  <a:lnTo>
                    <a:pt x="22851" y="15253"/>
                  </a:lnTo>
                  <a:lnTo>
                    <a:pt x="22964" y="15461"/>
                  </a:lnTo>
                  <a:lnTo>
                    <a:pt x="23002" y="15574"/>
                  </a:lnTo>
                  <a:lnTo>
                    <a:pt x="23021" y="15688"/>
                  </a:lnTo>
                  <a:lnTo>
                    <a:pt x="23021" y="15782"/>
                  </a:lnTo>
                  <a:lnTo>
                    <a:pt x="23002" y="15895"/>
                  </a:lnTo>
                  <a:lnTo>
                    <a:pt x="23002" y="15895"/>
                  </a:lnTo>
                  <a:lnTo>
                    <a:pt x="22926" y="15971"/>
                  </a:lnTo>
                  <a:lnTo>
                    <a:pt x="22813" y="16047"/>
                  </a:lnTo>
                  <a:lnTo>
                    <a:pt x="22719" y="16103"/>
                  </a:lnTo>
                  <a:lnTo>
                    <a:pt x="22586" y="16141"/>
                  </a:lnTo>
                  <a:lnTo>
                    <a:pt x="22359" y="16198"/>
                  </a:lnTo>
                  <a:lnTo>
                    <a:pt x="22114" y="16236"/>
                  </a:lnTo>
                  <a:lnTo>
                    <a:pt x="22114" y="16236"/>
                  </a:lnTo>
                  <a:lnTo>
                    <a:pt x="21717" y="16292"/>
                  </a:lnTo>
                  <a:lnTo>
                    <a:pt x="21528" y="16311"/>
                  </a:lnTo>
                  <a:lnTo>
                    <a:pt x="21320" y="16330"/>
                  </a:lnTo>
                  <a:lnTo>
                    <a:pt x="21320" y="16330"/>
                  </a:lnTo>
                  <a:lnTo>
                    <a:pt x="21225" y="16311"/>
                  </a:lnTo>
                  <a:lnTo>
                    <a:pt x="21112" y="16311"/>
                  </a:lnTo>
                  <a:lnTo>
                    <a:pt x="21018" y="16274"/>
                  </a:lnTo>
                  <a:lnTo>
                    <a:pt x="20942" y="16236"/>
                  </a:lnTo>
                  <a:lnTo>
                    <a:pt x="20866" y="16179"/>
                  </a:lnTo>
                  <a:lnTo>
                    <a:pt x="20791" y="16122"/>
                  </a:lnTo>
                  <a:lnTo>
                    <a:pt x="20734" y="16028"/>
                  </a:lnTo>
                  <a:lnTo>
                    <a:pt x="20677" y="15933"/>
                  </a:lnTo>
                  <a:lnTo>
                    <a:pt x="20677" y="15933"/>
                  </a:lnTo>
                  <a:lnTo>
                    <a:pt x="20583" y="15744"/>
                  </a:lnTo>
                  <a:lnTo>
                    <a:pt x="20507" y="15555"/>
                  </a:lnTo>
                  <a:lnTo>
                    <a:pt x="20469" y="15442"/>
                  </a:lnTo>
                  <a:lnTo>
                    <a:pt x="20469" y="15347"/>
                  </a:lnTo>
                  <a:lnTo>
                    <a:pt x="20469" y="15234"/>
                  </a:lnTo>
                  <a:lnTo>
                    <a:pt x="20469" y="15121"/>
                  </a:lnTo>
                  <a:lnTo>
                    <a:pt x="20469" y="15121"/>
                  </a:lnTo>
                  <a:lnTo>
                    <a:pt x="20545" y="14969"/>
                  </a:lnTo>
                  <a:lnTo>
                    <a:pt x="20640" y="14856"/>
                  </a:lnTo>
                  <a:lnTo>
                    <a:pt x="20753" y="14743"/>
                  </a:lnTo>
                  <a:lnTo>
                    <a:pt x="20885" y="14648"/>
                  </a:lnTo>
                  <a:lnTo>
                    <a:pt x="21036" y="14572"/>
                  </a:lnTo>
                  <a:lnTo>
                    <a:pt x="21188" y="14497"/>
                  </a:lnTo>
                  <a:lnTo>
                    <a:pt x="21490" y="14383"/>
                  </a:lnTo>
                  <a:lnTo>
                    <a:pt x="21490" y="14383"/>
                  </a:lnTo>
                  <a:lnTo>
                    <a:pt x="21887" y="14232"/>
                  </a:lnTo>
                  <a:lnTo>
                    <a:pt x="22095" y="14194"/>
                  </a:lnTo>
                  <a:lnTo>
                    <a:pt x="22284" y="14157"/>
                  </a:lnTo>
                  <a:lnTo>
                    <a:pt x="22284" y="14157"/>
                  </a:lnTo>
                  <a:lnTo>
                    <a:pt x="22303" y="14138"/>
                  </a:lnTo>
                  <a:lnTo>
                    <a:pt x="22322" y="14138"/>
                  </a:lnTo>
                  <a:lnTo>
                    <a:pt x="22341" y="14157"/>
                  </a:lnTo>
                  <a:lnTo>
                    <a:pt x="22359" y="14157"/>
                  </a:lnTo>
                  <a:lnTo>
                    <a:pt x="22359" y="14157"/>
                  </a:lnTo>
                  <a:lnTo>
                    <a:pt x="22567" y="14610"/>
                  </a:lnTo>
                  <a:lnTo>
                    <a:pt x="22775" y="15064"/>
                  </a:lnTo>
                  <a:lnTo>
                    <a:pt x="22775" y="15064"/>
                  </a:lnTo>
                  <a:close/>
                  <a:moveTo>
                    <a:pt x="20148" y="321"/>
                  </a:moveTo>
                  <a:lnTo>
                    <a:pt x="20148" y="321"/>
                  </a:lnTo>
                  <a:lnTo>
                    <a:pt x="20167" y="397"/>
                  </a:lnTo>
                  <a:lnTo>
                    <a:pt x="20167" y="473"/>
                  </a:lnTo>
                  <a:lnTo>
                    <a:pt x="20148" y="624"/>
                  </a:lnTo>
                  <a:lnTo>
                    <a:pt x="20148" y="624"/>
                  </a:lnTo>
                  <a:lnTo>
                    <a:pt x="20073" y="1096"/>
                  </a:lnTo>
                  <a:lnTo>
                    <a:pt x="20073" y="1096"/>
                  </a:lnTo>
                  <a:lnTo>
                    <a:pt x="19997" y="1777"/>
                  </a:lnTo>
                  <a:lnTo>
                    <a:pt x="19921" y="2438"/>
                  </a:lnTo>
                  <a:lnTo>
                    <a:pt x="19921" y="2438"/>
                  </a:lnTo>
                  <a:lnTo>
                    <a:pt x="19902" y="2627"/>
                  </a:lnTo>
                  <a:lnTo>
                    <a:pt x="19865" y="2854"/>
                  </a:lnTo>
                  <a:lnTo>
                    <a:pt x="19827" y="2968"/>
                  </a:lnTo>
                  <a:lnTo>
                    <a:pt x="19789" y="3043"/>
                  </a:lnTo>
                  <a:lnTo>
                    <a:pt x="19732" y="3119"/>
                  </a:lnTo>
                  <a:lnTo>
                    <a:pt x="19695" y="3138"/>
                  </a:lnTo>
                  <a:lnTo>
                    <a:pt x="19657" y="3138"/>
                  </a:lnTo>
                  <a:lnTo>
                    <a:pt x="19657" y="3138"/>
                  </a:lnTo>
                  <a:lnTo>
                    <a:pt x="19543" y="3100"/>
                  </a:lnTo>
                  <a:lnTo>
                    <a:pt x="19468" y="3062"/>
                  </a:lnTo>
                  <a:lnTo>
                    <a:pt x="19316" y="2930"/>
                  </a:lnTo>
                  <a:lnTo>
                    <a:pt x="19165" y="2779"/>
                  </a:lnTo>
                  <a:lnTo>
                    <a:pt x="19014" y="2646"/>
                  </a:lnTo>
                  <a:lnTo>
                    <a:pt x="19014" y="2646"/>
                  </a:lnTo>
                  <a:lnTo>
                    <a:pt x="18844" y="2533"/>
                  </a:lnTo>
                  <a:lnTo>
                    <a:pt x="18674" y="2438"/>
                  </a:lnTo>
                  <a:lnTo>
                    <a:pt x="18523" y="2344"/>
                  </a:lnTo>
                  <a:lnTo>
                    <a:pt x="18447" y="2287"/>
                  </a:lnTo>
                  <a:lnTo>
                    <a:pt x="18371" y="2230"/>
                  </a:lnTo>
                  <a:lnTo>
                    <a:pt x="18371" y="2230"/>
                  </a:lnTo>
                  <a:lnTo>
                    <a:pt x="18315" y="2155"/>
                  </a:lnTo>
                  <a:lnTo>
                    <a:pt x="18277" y="2079"/>
                  </a:lnTo>
                  <a:lnTo>
                    <a:pt x="18201" y="1909"/>
                  </a:lnTo>
                  <a:lnTo>
                    <a:pt x="18164" y="1720"/>
                  </a:lnTo>
                  <a:lnTo>
                    <a:pt x="18126" y="1531"/>
                  </a:lnTo>
                  <a:lnTo>
                    <a:pt x="18126" y="1531"/>
                  </a:lnTo>
                  <a:lnTo>
                    <a:pt x="18069" y="1418"/>
                  </a:lnTo>
                  <a:lnTo>
                    <a:pt x="18031" y="1285"/>
                  </a:lnTo>
                  <a:lnTo>
                    <a:pt x="17993" y="1153"/>
                  </a:lnTo>
                  <a:lnTo>
                    <a:pt x="17956" y="1021"/>
                  </a:lnTo>
                  <a:lnTo>
                    <a:pt x="17956" y="1021"/>
                  </a:lnTo>
                  <a:lnTo>
                    <a:pt x="17956" y="870"/>
                  </a:lnTo>
                  <a:lnTo>
                    <a:pt x="17975" y="699"/>
                  </a:lnTo>
                  <a:lnTo>
                    <a:pt x="18069" y="397"/>
                  </a:lnTo>
                  <a:lnTo>
                    <a:pt x="18069" y="397"/>
                  </a:lnTo>
                  <a:lnTo>
                    <a:pt x="18107" y="208"/>
                  </a:lnTo>
                  <a:lnTo>
                    <a:pt x="18164" y="114"/>
                  </a:lnTo>
                  <a:lnTo>
                    <a:pt x="18182" y="95"/>
                  </a:lnTo>
                  <a:lnTo>
                    <a:pt x="18220" y="95"/>
                  </a:lnTo>
                  <a:lnTo>
                    <a:pt x="18220" y="95"/>
                  </a:lnTo>
                  <a:lnTo>
                    <a:pt x="18542" y="38"/>
                  </a:lnTo>
                  <a:lnTo>
                    <a:pt x="18882" y="0"/>
                  </a:lnTo>
                  <a:lnTo>
                    <a:pt x="19222" y="0"/>
                  </a:lnTo>
                  <a:lnTo>
                    <a:pt x="19562" y="38"/>
                  </a:lnTo>
                  <a:lnTo>
                    <a:pt x="19562" y="38"/>
                  </a:lnTo>
                  <a:lnTo>
                    <a:pt x="19713" y="76"/>
                  </a:lnTo>
                  <a:lnTo>
                    <a:pt x="19884" y="132"/>
                  </a:lnTo>
                  <a:lnTo>
                    <a:pt x="20035" y="208"/>
                  </a:lnTo>
                  <a:lnTo>
                    <a:pt x="20091" y="265"/>
                  </a:lnTo>
                  <a:lnTo>
                    <a:pt x="20148" y="321"/>
                  </a:lnTo>
                  <a:lnTo>
                    <a:pt x="20148" y="321"/>
                  </a:lnTo>
                  <a:close/>
                  <a:moveTo>
                    <a:pt x="17748" y="6143"/>
                  </a:moveTo>
                  <a:lnTo>
                    <a:pt x="17748" y="6143"/>
                  </a:lnTo>
                  <a:lnTo>
                    <a:pt x="17823" y="6256"/>
                  </a:lnTo>
                  <a:lnTo>
                    <a:pt x="17899" y="6370"/>
                  </a:lnTo>
                  <a:lnTo>
                    <a:pt x="17956" y="6521"/>
                  </a:lnTo>
                  <a:lnTo>
                    <a:pt x="17993" y="6691"/>
                  </a:lnTo>
                  <a:lnTo>
                    <a:pt x="18069" y="7069"/>
                  </a:lnTo>
                  <a:lnTo>
                    <a:pt x="18126" y="7466"/>
                  </a:lnTo>
                  <a:lnTo>
                    <a:pt x="18164" y="7882"/>
                  </a:lnTo>
                  <a:lnTo>
                    <a:pt x="18182" y="8279"/>
                  </a:lnTo>
                  <a:lnTo>
                    <a:pt x="18201" y="8940"/>
                  </a:lnTo>
                  <a:lnTo>
                    <a:pt x="18201" y="8940"/>
                  </a:lnTo>
                  <a:lnTo>
                    <a:pt x="18182" y="9299"/>
                  </a:lnTo>
                  <a:lnTo>
                    <a:pt x="18145" y="9488"/>
                  </a:lnTo>
                  <a:lnTo>
                    <a:pt x="18107" y="9658"/>
                  </a:lnTo>
                  <a:lnTo>
                    <a:pt x="18107" y="9658"/>
                  </a:lnTo>
                  <a:lnTo>
                    <a:pt x="18050" y="9772"/>
                  </a:lnTo>
                  <a:lnTo>
                    <a:pt x="17993" y="9904"/>
                  </a:lnTo>
                  <a:lnTo>
                    <a:pt x="17899" y="10017"/>
                  </a:lnTo>
                  <a:lnTo>
                    <a:pt x="17823" y="10112"/>
                  </a:lnTo>
                  <a:lnTo>
                    <a:pt x="17710" y="10206"/>
                  </a:lnTo>
                  <a:lnTo>
                    <a:pt x="17615" y="10282"/>
                  </a:lnTo>
                  <a:lnTo>
                    <a:pt x="17502" y="10358"/>
                  </a:lnTo>
                  <a:lnTo>
                    <a:pt x="17370" y="10414"/>
                  </a:lnTo>
                  <a:lnTo>
                    <a:pt x="17370" y="10414"/>
                  </a:lnTo>
                  <a:lnTo>
                    <a:pt x="17162" y="10471"/>
                  </a:lnTo>
                  <a:lnTo>
                    <a:pt x="16954" y="10509"/>
                  </a:lnTo>
                  <a:lnTo>
                    <a:pt x="16746" y="10528"/>
                  </a:lnTo>
                  <a:lnTo>
                    <a:pt x="16538" y="10547"/>
                  </a:lnTo>
                  <a:lnTo>
                    <a:pt x="16538" y="10547"/>
                  </a:lnTo>
                  <a:lnTo>
                    <a:pt x="16179" y="10566"/>
                  </a:lnTo>
                  <a:lnTo>
                    <a:pt x="15801" y="10566"/>
                  </a:lnTo>
                  <a:lnTo>
                    <a:pt x="15801" y="10566"/>
                  </a:lnTo>
                  <a:lnTo>
                    <a:pt x="15631" y="10566"/>
                  </a:lnTo>
                  <a:lnTo>
                    <a:pt x="15480" y="10547"/>
                  </a:lnTo>
                  <a:lnTo>
                    <a:pt x="15328" y="10509"/>
                  </a:lnTo>
                  <a:lnTo>
                    <a:pt x="15196" y="10452"/>
                  </a:lnTo>
                  <a:lnTo>
                    <a:pt x="15064" y="10358"/>
                  </a:lnTo>
                  <a:lnTo>
                    <a:pt x="14950" y="10263"/>
                  </a:lnTo>
                  <a:lnTo>
                    <a:pt x="14856" y="10150"/>
                  </a:lnTo>
                  <a:lnTo>
                    <a:pt x="14761" y="9999"/>
                  </a:lnTo>
                  <a:lnTo>
                    <a:pt x="14761" y="9999"/>
                  </a:lnTo>
                  <a:lnTo>
                    <a:pt x="14610" y="9734"/>
                  </a:lnTo>
                  <a:lnTo>
                    <a:pt x="14459" y="9469"/>
                  </a:lnTo>
                  <a:lnTo>
                    <a:pt x="14383" y="9337"/>
                  </a:lnTo>
                  <a:lnTo>
                    <a:pt x="14327" y="9205"/>
                  </a:lnTo>
                  <a:lnTo>
                    <a:pt x="14289" y="9054"/>
                  </a:lnTo>
                  <a:lnTo>
                    <a:pt x="14270" y="8902"/>
                  </a:lnTo>
                  <a:lnTo>
                    <a:pt x="14270" y="8902"/>
                  </a:lnTo>
                  <a:lnTo>
                    <a:pt x="14270" y="8770"/>
                  </a:lnTo>
                  <a:lnTo>
                    <a:pt x="14270" y="8619"/>
                  </a:lnTo>
                  <a:lnTo>
                    <a:pt x="14308" y="8354"/>
                  </a:lnTo>
                  <a:lnTo>
                    <a:pt x="14308" y="8354"/>
                  </a:lnTo>
                  <a:lnTo>
                    <a:pt x="14365" y="7919"/>
                  </a:lnTo>
                  <a:lnTo>
                    <a:pt x="14383" y="7712"/>
                  </a:lnTo>
                  <a:lnTo>
                    <a:pt x="14421" y="7504"/>
                  </a:lnTo>
                  <a:lnTo>
                    <a:pt x="14421" y="7504"/>
                  </a:lnTo>
                  <a:lnTo>
                    <a:pt x="14459" y="7371"/>
                  </a:lnTo>
                  <a:lnTo>
                    <a:pt x="14535" y="7239"/>
                  </a:lnTo>
                  <a:lnTo>
                    <a:pt x="14610" y="7107"/>
                  </a:lnTo>
                  <a:lnTo>
                    <a:pt x="14705" y="6993"/>
                  </a:lnTo>
                  <a:lnTo>
                    <a:pt x="14913" y="6785"/>
                  </a:lnTo>
                  <a:lnTo>
                    <a:pt x="15121" y="6578"/>
                  </a:lnTo>
                  <a:lnTo>
                    <a:pt x="15121" y="6578"/>
                  </a:lnTo>
                  <a:lnTo>
                    <a:pt x="15404" y="6313"/>
                  </a:lnTo>
                  <a:lnTo>
                    <a:pt x="15574" y="6162"/>
                  </a:lnTo>
                  <a:lnTo>
                    <a:pt x="15631" y="6124"/>
                  </a:lnTo>
                  <a:lnTo>
                    <a:pt x="15688" y="6124"/>
                  </a:lnTo>
                  <a:lnTo>
                    <a:pt x="15688" y="6124"/>
                  </a:lnTo>
                  <a:lnTo>
                    <a:pt x="15820" y="6011"/>
                  </a:lnTo>
                  <a:lnTo>
                    <a:pt x="15820" y="6011"/>
                  </a:lnTo>
                  <a:lnTo>
                    <a:pt x="15839" y="5973"/>
                  </a:lnTo>
                  <a:lnTo>
                    <a:pt x="15839" y="5973"/>
                  </a:lnTo>
                  <a:lnTo>
                    <a:pt x="16085" y="5878"/>
                  </a:lnTo>
                  <a:lnTo>
                    <a:pt x="16330" y="5822"/>
                  </a:lnTo>
                  <a:lnTo>
                    <a:pt x="16576" y="5765"/>
                  </a:lnTo>
                  <a:lnTo>
                    <a:pt x="16822" y="5746"/>
                  </a:lnTo>
                  <a:lnTo>
                    <a:pt x="16822" y="5746"/>
                  </a:lnTo>
                  <a:lnTo>
                    <a:pt x="16954" y="5746"/>
                  </a:lnTo>
                  <a:lnTo>
                    <a:pt x="17086" y="5765"/>
                  </a:lnTo>
                  <a:lnTo>
                    <a:pt x="17219" y="5784"/>
                  </a:lnTo>
                  <a:lnTo>
                    <a:pt x="17351" y="5822"/>
                  </a:lnTo>
                  <a:lnTo>
                    <a:pt x="17464" y="5878"/>
                  </a:lnTo>
                  <a:lnTo>
                    <a:pt x="17559" y="5954"/>
                  </a:lnTo>
                  <a:lnTo>
                    <a:pt x="17672" y="6029"/>
                  </a:lnTo>
                  <a:lnTo>
                    <a:pt x="17748" y="6143"/>
                  </a:lnTo>
                  <a:lnTo>
                    <a:pt x="17748" y="6143"/>
                  </a:lnTo>
                  <a:close/>
                  <a:moveTo>
                    <a:pt x="3818" y="5916"/>
                  </a:moveTo>
                  <a:lnTo>
                    <a:pt x="3818" y="5916"/>
                  </a:lnTo>
                  <a:lnTo>
                    <a:pt x="3856" y="6275"/>
                  </a:lnTo>
                  <a:lnTo>
                    <a:pt x="3875" y="6426"/>
                  </a:lnTo>
                  <a:lnTo>
                    <a:pt x="3856" y="6559"/>
                  </a:lnTo>
                  <a:lnTo>
                    <a:pt x="3818" y="6691"/>
                  </a:lnTo>
                  <a:lnTo>
                    <a:pt x="3761" y="6823"/>
                  </a:lnTo>
                  <a:lnTo>
                    <a:pt x="3686" y="6974"/>
                  </a:lnTo>
                  <a:lnTo>
                    <a:pt x="3572" y="7145"/>
                  </a:lnTo>
                  <a:lnTo>
                    <a:pt x="3572" y="7145"/>
                  </a:lnTo>
                  <a:lnTo>
                    <a:pt x="3251" y="7504"/>
                  </a:lnTo>
                  <a:lnTo>
                    <a:pt x="2911" y="7863"/>
                  </a:lnTo>
                  <a:lnTo>
                    <a:pt x="2552" y="8184"/>
                  </a:lnTo>
                  <a:lnTo>
                    <a:pt x="2193" y="8505"/>
                  </a:lnTo>
                  <a:lnTo>
                    <a:pt x="2193" y="8505"/>
                  </a:lnTo>
                  <a:lnTo>
                    <a:pt x="2060" y="8619"/>
                  </a:lnTo>
                  <a:lnTo>
                    <a:pt x="2060" y="8619"/>
                  </a:lnTo>
                  <a:lnTo>
                    <a:pt x="1758" y="8865"/>
                  </a:lnTo>
                  <a:lnTo>
                    <a:pt x="1663" y="8921"/>
                  </a:lnTo>
                  <a:lnTo>
                    <a:pt x="1588" y="8959"/>
                  </a:lnTo>
                  <a:lnTo>
                    <a:pt x="1493" y="8978"/>
                  </a:lnTo>
                  <a:lnTo>
                    <a:pt x="1399" y="8978"/>
                  </a:lnTo>
                  <a:lnTo>
                    <a:pt x="1399" y="8978"/>
                  </a:lnTo>
                  <a:lnTo>
                    <a:pt x="1361" y="8959"/>
                  </a:lnTo>
                  <a:lnTo>
                    <a:pt x="1323" y="8921"/>
                  </a:lnTo>
                  <a:lnTo>
                    <a:pt x="1285" y="8846"/>
                  </a:lnTo>
                  <a:lnTo>
                    <a:pt x="1267" y="8770"/>
                  </a:lnTo>
                  <a:lnTo>
                    <a:pt x="1229" y="8562"/>
                  </a:lnTo>
                  <a:lnTo>
                    <a:pt x="1229" y="8316"/>
                  </a:lnTo>
                  <a:lnTo>
                    <a:pt x="1267" y="7825"/>
                  </a:lnTo>
                  <a:lnTo>
                    <a:pt x="1285" y="7485"/>
                  </a:lnTo>
                  <a:lnTo>
                    <a:pt x="1285" y="7485"/>
                  </a:lnTo>
                  <a:lnTo>
                    <a:pt x="1342" y="7012"/>
                  </a:lnTo>
                  <a:lnTo>
                    <a:pt x="1418" y="6540"/>
                  </a:lnTo>
                  <a:lnTo>
                    <a:pt x="1531" y="6067"/>
                  </a:lnTo>
                  <a:lnTo>
                    <a:pt x="1663" y="5614"/>
                  </a:lnTo>
                  <a:lnTo>
                    <a:pt x="1663" y="5614"/>
                  </a:lnTo>
                  <a:lnTo>
                    <a:pt x="1531" y="5689"/>
                  </a:lnTo>
                  <a:lnTo>
                    <a:pt x="1342" y="5822"/>
                  </a:lnTo>
                  <a:lnTo>
                    <a:pt x="1248" y="5859"/>
                  </a:lnTo>
                  <a:lnTo>
                    <a:pt x="1153" y="5897"/>
                  </a:lnTo>
                  <a:lnTo>
                    <a:pt x="1078" y="5897"/>
                  </a:lnTo>
                  <a:lnTo>
                    <a:pt x="1059" y="5878"/>
                  </a:lnTo>
                  <a:lnTo>
                    <a:pt x="1040" y="5859"/>
                  </a:lnTo>
                  <a:lnTo>
                    <a:pt x="1040" y="5859"/>
                  </a:lnTo>
                  <a:lnTo>
                    <a:pt x="1040" y="5822"/>
                  </a:lnTo>
                  <a:lnTo>
                    <a:pt x="1059" y="5803"/>
                  </a:lnTo>
                  <a:lnTo>
                    <a:pt x="1078" y="5803"/>
                  </a:lnTo>
                  <a:lnTo>
                    <a:pt x="1115" y="5822"/>
                  </a:lnTo>
                  <a:lnTo>
                    <a:pt x="1115" y="5822"/>
                  </a:lnTo>
                  <a:lnTo>
                    <a:pt x="1267" y="5765"/>
                  </a:lnTo>
                  <a:lnTo>
                    <a:pt x="1418" y="5689"/>
                  </a:lnTo>
                  <a:lnTo>
                    <a:pt x="1720" y="5500"/>
                  </a:lnTo>
                  <a:lnTo>
                    <a:pt x="1720" y="5500"/>
                  </a:lnTo>
                  <a:lnTo>
                    <a:pt x="1815" y="5236"/>
                  </a:lnTo>
                  <a:lnTo>
                    <a:pt x="1815" y="5236"/>
                  </a:lnTo>
                  <a:lnTo>
                    <a:pt x="1834" y="5217"/>
                  </a:lnTo>
                  <a:lnTo>
                    <a:pt x="1871" y="5217"/>
                  </a:lnTo>
                  <a:lnTo>
                    <a:pt x="1871" y="5217"/>
                  </a:lnTo>
                  <a:lnTo>
                    <a:pt x="1890" y="5236"/>
                  </a:lnTo>
                  <a:lnTo>
                    <a:pt x="1890" y="5273"/>
                  </a:lnTo>
                  <a:lnTo>
                    <a:pt x="1890" y="5273"/>
                  </a:lnTo>
                  <a:lnTo>
                    <a:pt x="1834" y="5425"/>
                  </a:lnTo>
                  <a:lnTo>
                    <a:pt x="1834" y="5425"/>
                  </a:lnTo>
                  <a:lnTo>
                    <a:pt x="2193" y="5179"/>
                  </a:lnTo>
                  <a:lnTo>
                    <a:pt x="2193" y="5179"/>
                  </a:lnTo>
                  <a:lnTo>
                    <a:pt x="2627" y="4876"/>
                  </a:lnTo>
                  <a:lnTo>
                    <a:pt x="2627" y="4876"/>
                  </a:lnTo>
                  <a:lnTo>
                    <a:pt x="2911" y="4687"/>
                  </a:lnTo>
                  <a:lnTo>
                    <a:pt x="3062" y="4612"/>
                  </a:lnTo>
                  <a:lnTo>
                    <a:pt x="3232" y="4555"/>
                  </a:lnTo>
                  <a:lnTo>
                    <a:pt x="3232" y="4555"/>
                  </a:lnTo>
                  <a:lnTo>
                    <a:pt x="3327" y="4555"/>
                  </a:lnTo>
                  <a:lnTo>
                    <a:pt x="3402" y="4593"/>
                  </a:lnTo>
                  <a:lnTo>
                    <a:pt x="3478" y="4650"/>
                  </a:lnTo>
                  <a:lnTo>
                    <a:pt x="3535" y="4706"/>
                  </a:lnTo>
                  <a:lnTo>
                    <a:pt x="3591" y="4782"/>
                  </a:lnTo>
                  <a:lnTo>
                    <a:pt x="3629" y="4876"/>
                  </a:lnTo>
                  <a:lnTo>
                    <a:pt x="3705" y="5084"/>
                  </a:lnTo>
                  <a:lnTo>
                    <a:pt x="3742" y="5311"/>
                  </a:lnTo>
                  <a:lnTo>
                    <a:pt x="3780" y="5538"/>
                  </a:lnTo>
                  <a:lnTo>
                    <a:pt x="3818" y="5916"/>
                  </a:lnTo>
                  <a:lnTo>
                    <a:pt x="3818" y="5916"/>
                  </a:lnTo>
                  <a:close/>
                  <a:moveTo>
                    <a:pt x="7674" y="5784"/>
                  </a:moveTo>
                  <a:lnTo>
                    <a:pt x="7674" y="5784"/>
                  </a:lnTo>
                  <a:lnTo>
                    <a:pt x="7693" y="5973"/>
                  </a:lnTo>
                  <a:lnTo>
                    <a:pt x="7712" y="6181"/>
                  </a:lnTo>
                  <a:lnTo>
                    <a:pt x="7693" y="6389"/>
                  </a:lnTo>
                  <a:lnTo>
                    <a:pt x="7655" y="6596"/>
                  </a:lnTo>
                  <a:lnTo>
                    <a:pt x="7617" y="6804"/>
                  </a:lnTo>
                  <a:lnTo>
                    <a:pt x="7541" y="7012"/>
                  </a:lnTo>
                  <a:lnTo>
                    <a:pt x="7409" y="7390"/>
                  </a:lnTo>
                  <a:lnTo>
                    <a:pt x="7409" y="7390"/>
                  </a:lnTo>
                  <a:lnTo>
                    <a:pt x="7296" y="7636"/>
                  </a:lnTo>
                  <a:lnTo>
                    <a:pt x="7220" y="7787"/>
                  </a:lnTo>
                  <a:lnTo>
                    <a:pt x="7126" y="7938"/>
                  </a:lnTo>
                  <a:lnTo>
                    <a:pt x="7031" y="8071"/>
                  </a:lnTo>
                  <a:lnTo>
                    <a:pt x="6918" y="8184"/>
                  </a:lnTo>
                  <a:lnTo>
                    <a:pt x="6861" y="8222"/>
                  </a:lnTo>
                  <a:lnTo>
                    <a:pt x="6804" y="8241"/>
                  </a:lnTo>
                  <a:lnTo>
                    <a:pt x="6767" y="8241"/>
                  </a:lnTo>
                  <a:lnTo>
                    <a:pt x="6710" y="8222"/>
                  </a:lnTo>
                  <a:lnTo>
                    <a:pt x="6710" y="8222"/>
                  </a:lnTo>
                  <a:lnTo>
                    <a:pt x="6615" y="8165"/>
                  </a:lnTo>
                  <a:lnTo>
                    <a:pt x="6521" y="8071"/>
                  </a:lnTo>
                  <a:lnTo>
                    <a:pt x="6389" y="7882"/>
                  </a:lnTo>
                  <a:lnTo>
                    <a:pt x="6389" y="7882"/>
                  </a:lnTo>
                  <a:lnTo>
                    <a:pt x="6029" y="7315"/>
                  </a:lnTo>
                  <a:lnTo>
                    <a:pt x="6029" y="7315"/>
                  </a:lnTo>
                  <a:lnTo>
                    <a:pt x="5840" y="7031"/>
                  </a:lnTo>
                  <a:lnTo>
                    <a:pt x="5689" y="6748"/>
                  </a:lnTo>
                  <a:lnTo>
                    <a:pt x="5557" y="6426"/>
                  </a:lnTo>
                  <a:lnTo>
                    <a:pt x="5462" y="6105"/>
                  </a:lnTo>
                  <a:lnTo>
                    <a:pt x="5406" y="5784"/>
                  </a:lnTo>
                  <a:lnTo>
                    <a:pt x="5387" y="5444"/>
                  </a:lnTo>
                  <a:lnTo>
                    <a:pt x="5387" y="5103"/>
                  </a:lnTo>
                  <a:lnTo>
                    <a:pt x="5444" y="4763"/>
                  </a:lnTo>
                  <a:lnTo>
                    <a:pt x="5444" y="4763"/>
                  </a:lnTo>
                  <a:lnTo>
                    <a:pt x="5425" y="4744"/>
                  </a:lnTo>
                  <a:lnTo>
                    <a:pt x="5425" y="4744"/>
                  </a:lnTo>
                  <a:lnTo>
                    <a:pt x="5425" y="4555"/>
                  </a:lnTo>
                  <a:lnTo>
                    <a:pt x="5425" y="4555"/>
                  </a:lnTo>
                  <a:lnTo>
                    <a:pt x="5462" y="4309"/>
                  </a:lnTo>
                  <a:lnTo>
                    <a:pt x="5538" y="4064"/>
                  </a:lnTo>
                  <a:lnTo>
                    <a:pt x="5538" y="4064"/>
                  </a:lnTo>
                  <a:lnTo>
                    <a:pt x="5670" y="3856"/>
                  </a:lnTo>
                  <a:lnTo>
                    <a:pt x="5746" y="3742"/>
                  </a:lnTo>
                  <a:lnTo>
                    <a:pt x="5822" y="3629"/>
                  </a:lnTo>
                  <a:lnTo>
                    <a:pt x="5935" y="3553"/>
                  </a:lnTo>
                  <a:lnTo>
                    <a:pt x="6029" y="3497"/>
                  </a:lnTo>
                  <a:lnTo>
                    <a:pt x="6143" y="3478"/>
                  </a:lnTo>
                  <a:lnTo>
                    <a:pt x="6218" y="3478"/>
                  </a:lnTo>
                  <a:lnTo>
                    <a:pt x="6275" y="3516"/>
                  </a:lnTo>
                  <a:lnTo>
                    <a:pt x="6275" y="3516"/>
                  </a:lnTo>
                  <a:lnTo>
                    <a:pt x="6351" y="3553"/>
                  </a:lnTo>
                  <a:lnTo>
                    <a:pt x="6407" y="3610"/>
                  </a:lnTo>
                  <a:lnTo>
                    <a:pt x="6521" y="3742"/>
                  </a:lnTo>
                  <a:lnTo>
                    <a:pt x="6521" y="3742"/>
                  </a:lnTo>
                  <a:lnTo>
                    <a:pt x="6729" y="4007"/>
                  </a:lnTo>
                  <a:lnTo>
                    <a:pt x="6918" y="4272"/>
                  </a:lnTo>
                  <a:lnTo>
                    <a:pt x="6918" y="4272"/>
                  </a:lnTo>
                  <a:lnTo>
                    <a:pt x="7145" y="4631"/>
                  </a:lnTo>
                  <a:lnTo>
                    <a:pt x="7371" y="4990"/>
                  </a:lnTo>
                  <a:lnTo>
                    <a:pt x="7466" y="5179"/>
                  </a:lnTo>
                  <a:lnTo>
                    <a:pt x="7541" y="5368"/>
                  </a:lnTo>
                  <a:lnTo>
                    <a:pt x="7617" y="5576"/>
                  </a:lnTo>
                  <a:lnTo>
                    <a:pt x="7674" y="5784"/>
                  </a:lnTo>
                  <a:lnTo>
                    <a:pt x="7674" y="5784"/>
                  </a:lnTo>
                  <a:close/>
                  <a:moveTo>
                    <a:pt x="13457" y="18031"/>
                  </a:moveTo>
                  <a:lnTo>
                    <a:pt x="13457" y="18031"/>
                  </a:lnTo>
                  <a:lnTo>
                    <a:pt x="13476" y="18239"/>
                  </a:lnTo>
                  <a:lnTo>
                    <a:pt x="13495" y="18466"/>
                  </a:lnTo>
                  <a:lnTo>
                    <a:pt x="13495" y="18882"/>
                  </a:lnTo>
                  <a:lnTo>
                    <a:pt x="13495" y="18882"/>
                  </a:lnTo>
                  <a:lnTo>
                    <a:pt x="13476" y="19165"/>
                  </a:lnTo>
                  <a:lnTo>
                    <a:pt x="13457" y="19354"/>
                  </a:lnTo>
                  <a:lnTo>
                    <a:pt x="13438" y="19562"/>
                  </a:lnTo>
                  <a:lnTo>
                    <a:pt x="13401" y="19732"/>
                  </a:lnTo>
                  <a:lnTo>
                    <a:pt x="13325" y="19884"/>
                  </a:lnTo>
                  <a:lnTo>
                    <a:pt x="13287" y="19940"/>
                  </a:lnTo>
                  <a:lnTo>
                    <a:pt x="13249" y="19978"/>
                  </a:lnTo>
                  <a:lnTo>
                    <a:pt x="13193" y="19978"/>
                  </a:lnTo>
                  <a:lnTo>
                    <a:pt x="13117" y="19978"/>
                  </a:lnTo>
                  <a:lnTo>
                    <a:pt x="13117" y="19978"/>
                  </a:lnTo>
                  <a:lnTo>
                    <a:pt x="13098" y="19940"/>
                  </a:lnTo>
                  <a:lnTo>
                    <a:pt x="13060" y="19902"/>
                  </a:lnTo>
                  <a:lnTo>
                    <a:pt x="13060" y="19902"/>
                  </a:lnTo>
                  <a:lnTo>
                    <a:pt x="12890" y="19581"/>
                  </a:lnTo>
                  <a:lnTo>
                    <a:pt x="12890" y="19581"/>
                  </a:lnTo>
                  <a:lnTo>
                    <a:pt x="12796" y="19449"/>
                  </a:lnTo>
                  <a:lnTo>
                    <a:pt x="12701" y="19316"/>
                  </a:lnTo>
                  <a:lnTo>
                    <a:pt x="12512" y="19071"/>
                  </a:lnTo>
                  <a:lnTo>
                    <a:pt x="12512" y="19071"/>
                  </a:lnTo>
                  <a:lnTo>
                    <a:pt x="12361" y="18806"/>
                  </a:lnTo>
                  <a:lnTo>
                    <a:pt x="12229" y="18542"/>
                  </a:lnTo>
                  <a:lnTo>
                    <a:pt x="12229" y="18542"/>
                  </a:lnTo>
                  <a:lnTo>
                    <a:pt x="12078" y="18258"/>
                  </a:lnTo>
                  <a:lnTo>
                    <a:pt x="11945" y="17975"/>
                  </a:lnTo>
                  <a:lnTo>
                    <a:pt x="11945" y="17975"/>
                  </a:lnTo>
                  <a:lnTo>
                    <a:pt x="11889" y="17842"/>
                  </a:lnTo>
                  <a:lnTo>
                    <a:pt x="11870" y="17710"/>
                  </a:lnTo>
                  <a:lnTo>
                    <a:pt x="11870" y="17578"/>
                  </a:lnTo>
                  <a:lnTo>
                    <a:pt x="11870" y="17426"/>
                  </a:lnTo>
                  <a:lnTo>
                    <a:pt x="11908" y="17294"/>
                  </a:lnTo>
                  <a:lnTo>
                    <a:pt x="11945" y="17143"/>
                  </a:lnTo>
                  <a:lnTo>
                    <a:pt x="12040" y="16878"/>
                  </a:lnTo>
                  <a:lnTo>
                    <a:pt x="12040" y="16878"/>
                  </a:lnTo>
                  <a:lnTo>
                    <a:pt x="12078" y="16803"/>
                  </a:lnTo>
                  <a:lnTo>
                    <a:pt x="12115" y="16727"/>
                  </a:lnTo>
                  <a:lnTo>
                    <a:pt x="12248" y="16614"/>
                  </a:lnTo>
                  <a:lnTo>
                    <a:pt x="12380" y="16500"/>
                  </a:lnTo>
                  <a:lnTo>
                    <a:pt x="12531" y="16406"/>
                  </a:lnTo>
                  <a:lnTo>
                    <a:pt x="12531" y="16406"/>
                  </a:lnTo>
                  <a:lnTo>
                    <a:pt x="12909" y="16179"/>
                  </a:lnTo>
                  <a:lnTo>
                    <a:pt x="12909" y="16179"/>
                  </a:lnTo>
                  <a:lnTo>
                    <a:pt x="12928" y="16179"/>
                  </a:lnTo>
                  <a:lnTo>
                    <a:pt x="12947" y="16179"/>
                  </a:lnTo>
                  <a:lnTo>
                    <a:pt x="12947" y="16179"/>
                  </a:lnTo>
                  <a:lnTo>
                    <a:pt x="12966" y="16198"/>
                  </a:lnTo>
                  <a:lnTo>
                    <a:pt x="12966" y="16198"/>
                  </a:lnTo>
                  <a:lnTo>
                    <a:pt x="12985" y="16217"/>
                  </a:lnTo>
                  <a:lnTo>
                    <a:pt x="13004" y="16255"/>
                  </a:lnTo>
                  <a:lnTo>
                    <a:pt x="13004" y="16255"/>
                  </a:lnTo>
                  <a:lnTo>
                    <a:pt x="13023" y="16274"/>
                  </a:lnTo>
                  <a:lnTo>
                    <a:pt x="13023" y="16274"/>
                  </a:lnTo>
                  <a:lnTo>
                    <a:pt x="13098" y="16500"/>
                  </a:lnTo>
                  <a:lnTo>
                    <a:pt x="13174" y="16746"/>
                  </a:lnTo>
                  <a:lnTo>
                    <a:pt x="13287" y="17219"/>
                  </a:lnTo>
                  <a:lnTo>
                    <a:pt x="13287" y="17219"/>
                  </a:lnTo>
                  <a:lnTo>
                    <a:pt x="13382" y="17634"/>
                  </a:lnTo>
                  <a:lnTo>
                    <a:pt x="13457" y="18031"/>
                  </a:lnTo>
                  <a:lnTo>
                    <a:pt x="13457" y="18031"/>
                  </a:lnTo>
                  <a:close/>
                  <a:moveTo>
                    <a:pt x="10150" y="31885"/>
                  </a:moveTo>
                  <a:lnTo>
                    <a:pt x="10150" y="31885"/>
                  </a:lnTo>
                  <a:lnTo>
                    <a:pt x="10225" y="32226"/>
                  </a:lnTo>
                  <a:lnTo>
                    <a:pt x="10282" y="32566"/>
                  </a:lnTo>
                  <a:lnTo>
                    <a:pt x="10282" y="32755"/>
                  </a:lnTo>
                  <a:lnTo>
                    <a:pt x="10282" y="32925"/>
                  </a:lnTo>
                  <a:lnTo>
                    <a:pt x="10263" y="33095"/>
                  </a:lnTo>
                  <a:lnTo>
                    <a:pt x="10244" y="33284"/>
                  </a:lnTo>
                  <a:lnTo>
                    <a:pt x="10244" y="33284"/>
                  </a:lnTo>
                  <a:lnTo>
                    <a:pt x="10206" y="33397"/>
                  </a:lnTo>
                  <a:lnTo>
                    <a:pt x="10169" y="33492"/>
                  </a:lnTo>
                  <a:lnTo>
                    <a:pt x="10112" y="33549"/>
                  </a:lnTo>
                  <a:lnTo>
                    <a:pt x="10055" y="33586"/>
                  </a:lnTo>
                  <a:lnTo>
                    <a:pt x="9980" y="33586"/>
                  </a:lnTo>
                  <a:lnTo>
                    <a:pt x="9885" y="33605"/>
                  </a:lnTo>
                  <a:lnTo>
                    <a:pt x="9677" y="33624"/>
                  </a:lnTo>
                  <a:lnTo>
                    <a:pt x="9677" y="33624"/>
                  </a:lnTo>
                  <a:lnTo>
                    <a:pt x="9148" y="33662"/>
                  </a:lnTo>
                  <a:lnTo>
                    <a:pt x="8619" y="33700"/>
                  </a:lnTo>
                  <a:lnTo>
                    <a:pt x="8619" y="33700"/>
                  </a:lnTo>
                  <a:lnTo>
                    <a:pt x="8487" y="33700"/>
                  </a:lnTo>
                  <a:lnTo>
                    <a:pt x="8373" y="33662"/>
                  </a:lnTo>
                  <a:lnTo>
                    <a:pt x="8260" y="33605"/>
                  </a:lnTo>
                  <a:lnTo>
                    <a:pt x="8203" y="33567"/>
                  </a:lnTo>
                  <a:lnTo>
                    <a:pt x="8165" y="33511"/>
                  </a:lnTo>
                  <a:lnTo>
                    <a:pt x="8165" y="33511"/>
                  </a:lnTo>
                  <a:lnTo>
                    <a:pt x="8052" y="33341"/>
                  </a:lnTo>
                  <a:lnTo>
                    <a:pt x="7976" y="33152"/>
                  </a:lnTo>
                  <a:lnTo>
                    <a:pt x="7806" y="32774"/>
                  </a:lnTo>
                  <a:lnTo>
                    <a:pt x="7806" y="32774"/>
                  </a:lnTo>
                  <a:lnTo>
                    <a:pt x="7560" y="32226"/>
                  </a:lnTo>
                  <a:lnTo>
                    <a:pt x="7466" y="31980"/>
                  </a:lnTo>
                  <a:lnTo>
                    <a:pt x="7409" y="31734"/>
                  </a:lnTo>
                  <a:lnTo>
                    <a:pt x="7390" y="31621"/>
                  </a:lnTo>
                  <a:lnTo>
                    <a:pt x="7390" y="31488"/>
                  </a:lnTo>
                  <a:lnTo>
                    <a:pt x="7409" y="31375"/>
                  </a:lnTo>
                  <a:lnTo>
                    <a:pt x="7447" y="31243"/>
                  </a:lnTo>
                  <a:lnTo>
                    <a:pt x="7504" y="31129"/>
                  </a:lnTo>
                  <a:lnTo>
                    <a:pt x="7579" y="30997"/>
                  </a:lnTo>
                  <a:lnTo>
                    <a:pt x="7655" y="30865"/>
                  </a:lnTo>
                  <a:lnTo>
                    <a:pt x="7787" y="30732"/>
                  </a:lnTo>
                  <a:lnTo>
                    <a:pt x="7787" y="30732"/>
                  </a:lnTo>
                  <a:lnTo>
                    <a:pt x="7920" y="30581"/>
                  </a:lnTo>
                  <a:lnTo>
                    <a:pt x="8090" y="30430"/>
                  </a:lnTo>
                  <a:lnTo>
                    <a:pt x="8430" y="30184"/>
                  </a:lnTo>
                  <a:lnTo>
                    <a:pt x="8789" y="29939"/>
                  </a:lnTo>
                  <a:lnTo>
                    <a:pt x="9129" y="29712"/>
                  </a:lnTo>
                  <a:lnTo>
                    <a:pt x="9129" y="29712"/>
                  </a:lnTo>
                  <a:lnTo>
                    <a:pt x="9413" y="29523"/>
                  </a:lnTo>
                  <a:lnTo>
                    <a:pt x="9696" y="29334"/>
                  </a:lnTo>
                  <a:lnTo>
                    <a:pt x="9696" y="29334"/>
                  </a:lnTo>
                  <a:lnTo>
                    <a:pt x="9791" y="29296"/>
                  </a:lnTo>
                  <a:lnTo>
                    <a:pt x="9828" y="29296"/>
                  </a:lnTo>
                  <a:lnTo>
                    <a:pt x="9828" y="29296"/>
                  </a:lnTo>
                  <a:lnTo>
                    <a:pt x="9847" y="29334"/>
                  </a:lnTo>
                  <a:lnTo>
                    <a:pt x="9847" y="29334"/>
                  </a:lnTo>
                  <a:lnTo>
                    <a:pt x="9866" y="29353"/>
                  </a:lnTo>
                  <a:lnTo>
                    <a:pt x="9866" y="29372"/>
                  </a:lnTo>
                  <a:lnTo>
                    <a:pt x="9866" y="29372"/>
                  </a:lnTo>
                  <a:lnTo>
                    <a:pt x="9885" y="29901"/>
                  </a:lnTo>
                  <a:lnTo>
                    <a:pt x="9885" y="29901"/>
                  </a:lnTo>
                  <a:lnTo>
                    <a:pt x="9904" y="30222"/>
                  </a:lnTo>
                  <a:lnTo>
                    <a:pt x="9942" y="30562"/>
                  </a:lnTo>
                  <a:lnTo>
                    <a:pt x="10055" y="31224"/>
                  </a:lnTo>
                  <a:lnTo>
                    <a:pt x="10055" y="31224"/>
                  </a:lnTo>
                  <a:lnTo>
                    <a:pt x="10150" y="31885"/>
                  </a:lnTo>
                  <a:lnTo>
                    <a:pt x="10150" y="31885"/>
                  </a:lnTo>
                  <a:close/>
                  <a:moveTo>
                    <a:pt x="18882" y="35136"/>
                  </a:moveTo>
                  <a:lnTo>
                    <a:pt x="18882" y="35136"/>
                  </a:lnTo>
                  <a:lnTo>
                    <a:pt x="18901" y="34928"/>
                  </a:lnTo>
                  <a:lnTo>
                    <a:pt x="18901" y="34739"/>
                  </a:lnTo>
                  <a:lnTo>
                    <a:pt x="18882" y="34550"/>
                  </a:lnTo>
                  <a:lnTo>
                    <a:pt x="18825" y="34361"/>
                  </a:lnTo>
                  <a:lnTo>
                    <a:pt x="18825" y="34361"/>
                  </a:lnTo>
                  <a:lnTo>
                    <a:pt x="18712" y="34172"/>
                  </a:lnTo>
                  <a:lnTo>
                    <a:pt x="18598" y="34002"/>
                  </a:lnTo>
                  <a:lnTo>
                    <a:pt x="18447" y="33832"/>
                  </a:lnTo>
                  <a:lnTo>
                    <a:pt x="18315" y="33681"/>
                  </a:lnTo>
                  <a:lnTo>
                    <a:pt x="18315" y="33681"/>
                  </a:lnTo>
                  <a:lnTo>
                    <a:pt x="18182" y="33322"/>
                  </a:lnTo>
                  <a:lnTo>
                    <a:pt x="18182" y="33322"/>
                  </a:lnTo>
                  <a:lnTo>
                    <a:pt x="18806" y="33265"/>
                  </a:lnTo>
                  <a:lnTo>
                    <a:pt x="19430" y="33189"/>
                  </a:lnTo>
                  <a:lnTo>
                    <a:pt x="19430" y="33189"/>
                  </a:lnTo>
                  <a:lnTo>
                    <a:pt x="19713" y="33189"/>
                  </a:lnTo>
                  <a:lnTo>
                    <a:pt x="19846" y="33208"/>
                  </a:lnTo>
                  <a:lnTo>
                    <a:pt x="19978" y="33246"/>
                  </a:lnTo>
                  <a:lnTo>
                    <a:pt x="19978" y="33246"/>
                  </a:lnTo>
                  <a:lnTo>
                    <a:pt x="20091" y="33322"/>
                  </a:lnTo>
                  <a:lnTo>
                    <a:pt x="20186" y="33416"/>
                  </a:lnTo>
                  <a:lnTo>
                    <a:pt x="20262" y="33511"/>
                  </a:lnTo>
                  <a:lnTo>
                    <a:pt x="20299" y="33567"/>
                  </a:lnTo>
                  <a:lnTo>
                    <a:pt x="20318" y="33624"/>
                  </a:lnTo>
                  <a:lnTo>
                    <a:pt x="20318" y="33624"/>
                  </a:lnTo>
                  <a:lnTo>
                    <a:pt x="20318" y="33738"/>
                  </a:lnTo>
                  <a:lnTo>
                    <a:pt x="20299" y="33851"/>
                  </a:lnTo>
                  <a:lnTo>
                    <a:pt x="20262" y="33964"/>
                  </a:lnTo>
                  <a:lnTo>
                    <a:pt x="20205" y="34078"/>
                  </a:lnTo>
                  <a:lnTo>
                    <a:pt x="20091" y="34286"/>
                  </a:lnTo>
                  <a:lnTo>
                    <a:pt x="19959" y="34475"/>
                  </a:lnTo>
                  <a:lnTo>
                    <a:pt x="19959" y="34475"/>
                  </a:lnTo>
                  <a:lnTo>
                    <a:pt x="19770" y="34739"/>
                  </a:lnTo>
                  <a:lnTo>
                    <a:pt x="19562" y="35004"/>
                  </a:lnTo>
                  <a:lnTo>
                    <a:pt x="19109" y="35476"/>
                  </a:lnTo>
                  <a:lnTo>
                    <a:pt x="19109" y="35476"/>
                  </a:lnTo>
                  <a:lnTo>
                    <a:pt x="19052" y="35552"/>
                  </a:lnTo>
                  <a:lnTo>
                    <a:pt x="19052" y="35552"/>
                  </a:lnTo>
                  <a:lnTo>
                    <a:pt x="18882" y="35136"/>
                  </a:lnTo>
                  <a:lnTo>
                    <a:pt x="18882" y="3513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 name="Google Shape;94;p4"/>
            <p:cNvSpPr/>
            <p:nvPr/>
          </p:nvSpPr>
          <p:spPr>
            <a:xfrm>
              <a:off x="3055375" y="3920400"/>
              <a:ext cx="1283850" cy="1426550"/>
            </a:xfrm>
            <a:custGeom>
              <a:avLst/>
              <a:gdLst/>
              <a:ahLst/>
              <a:cxnLst/>
              <a:rect l="l" t="t" r="r" b="b"/>
              <a:pathLst>
                <a:path w="51354" h="57062" extrusionOk="0">
                  <a:moveTo>
                    <a:pt x="19695" y="50957"/>
                  </a:moveTo>
                  <a:lnTo>
                    <a:pt x="19695" y="50957"/>
                  </a:lnTo>
                  <a:lnTo>
                    <a:pt x="19714" y="51127"/>
                  </a:lnTo>
                  <a:lnTo>
                    <a:pt x="19733" y="51316"/>
                  </a:lnTo>
                  <a:lnTo>
                    <a:pt x="19733" y="51675"/>
                  </a:lnTo>
                  <a:lnTo>
                    <a:pt x="19733" y="51675"/>
                  </a:lnTo>
                  <a:lnTo>
                    <a:pt x="19695" y="51939"/>
                  </a:lnTo>
                  <a:lnTo>
                    <a:pt x="19657" y="52204"/>
                  </a:lnTo>
                  <a:lnTo>
                    <a:pt x="19601" y="52469"/>
                  </a:lnTo>
                  <a:lnTo>
                    <a:pt x="19563" y="52582"/>
                  </a:lnTo>
                  <a:lnTo>
                    <a:pt x="19506" y="52714"/>
                  </a:lnTo>
                  <a:lnTo>
                    <a:pt x="19506" y="52714"/>
                  </a:lnTo>
                  <a:lnTo>
                    <a:pt x="19431" y="52847"/>
                  </a:lnTo>
                  <a:lnTo>
                    <a:pt x="19374" y="52903"/>
                  </a:lnTo>
                  <a:lnTo>
                    <a:pt x="19336" y="52922"/>
                  </a:lnTo>
                  <a:lnTo>
                    <a:pt x="19298" y="52922"/>
                  </a:lnTo>
                  <a:lnTo>
                    <a:pt x="19298" y="52922"/>
                  </a:lnTo>
                  <a:lnTo>
                    <a:pt x="19223" y="52865"/>
                  </a:lnTo>
                  <a:lnTo>
                    <a:pt x="19147" y="52771"/>
                  </a:lnTo>
                  <a:lnTo>
                    <a:pt x="19090" y="52676"/>
                  </a:lnTo>
                  <a:lnTo>
                    <a:pt x="19034" y="52582"/>
                  </a:lnTo>
                  <a:lnTo>
                    <a:pt x="19034" y="52582"/>
                  </a:lnTo>
                  <a:lnTo>
                    <a:pt x="18807" y="52242"/>
                  </a:lnTo>
                  <a:lnTo>
                    <a:pt x="18580" y="51864"/>
                  </a:lnTo>
                  <a:lnTo>
                    <a:pt x="18580" y="51864"/>
                  </a:lnTo>
                  <a:lnTo>
                    <a:pt x="18523" y="51750"/>
                  </a:lnTo>
                  <a:lnTo>
                    <a:pt x="18505" y="51618"/>
                  </a:lnTo>
                  <a:lnTo>
                    <a:pt x="18523" y="51467"/>
                  </a:lnTo>
                  <a:lnTo>
                    <a:pt x="18580" y="51353"/>
                  </a:lnTo>
                  <a:lnTo>
                    <a:pt x="18580" y="51353"/>
                  </a:lnTo>
                  <a:lnTo>
                    <a:pt x="18901" y="50862"/>
                  </a:lnTo>
                  <a:lnTo>
                    <a:pt x="18901" y="50862"/>
                  </a:lnTo>
                  <a:lnTo>
                    <a:pt x="19128" y="50465"/>
                  </a:lnTo>
                  <a:lnTo>
                    <a:pt x="19374" y="50049"/>
                  </a:lnTo>
                  <a:lnTo>
                    <a:pt x="19374" y="50049"/>
                  </a:lnTo>
                  <a:lnTo>
                    <a:pt x="19393" y="50030"/>
                  </a:lnTo>
                  <a:lnTo>
                    <a:pt x="19412" y="50011"/>
                  </a:lnTo>
                  <a:lnTo>
                    <a:pt x="19412" y="50011"/>
                  </a:lnTo>
                  <a:lnTo>
                    <a:pt x="19468" y="49974"/>
                  </a:lnTo>
                  <a:lnTo>
                    <a:pt x="19487" y="49974"/>
                  </a:lnTo>
                  <a:lnTo>
                    <a:pt x="19506" y="49974"/>
                  </a:lnTo>
                  <a:lnTo>
                    <a:pt x="19506" y="49974"/>
                  </a:lnTo>
                  <a:lnTo>
                    <a:pt x="19525" y="50011"/>
                  </a:lnTo>
                  <a:lnTo>
                    <a:pt x="19506" y="50030"/>
                  </a:lnTo>
                  <a:lnTo>
                    <a:pt x="19506" y="50030"/>
                  </a:lnTo>
                  <a:lnTo>
                    <a:pt x="19450" y="50087"/>
                  </a:lnTo>
                  <a:lnTo>
                    <a:pt x="19450" y="50087"/>
                  </a:lnTo>
                  <a:lnTo>
                    <a:pt x="19487" y="50295"/>
                  </a:lnTo>
                  <a:lnTo>
                    <a:pt x="19544" y="50522"/>
                  </a:lnTo>
                  <a:lnTo>
                    <a:pt x="19695" y="50957"/>
                  </a:lnTo>
                  <a:lnTo>
                    <a:pt x="19695" y="50957"/>
                  </a:lnTo>
                  <a:close/>
                  <a:moveTo>
                    <a:pt x="12532" y="776"/>
                  </a:moveTo>
                  <a:lnTo>
                    <a:pt x="12532" y="776"/>
                  </a:lnTo>
                  <a:lnTo>
                    <a:pt x="12589" y="946"/>
                  </a:lnTo>
                  <a:lnTo>
                    <a:pt x="12626" y="1229"/>
                  </a:lnTo>
                  <a:lnTo>
                    <a:pt x="12683" y="1551"/>
                  </a:lnTo>
                  <a:lnTo>
                    <a:pt x="12702" y="1891"/>
                  </a:lnTo>
                  <a:lnTo>
                    <a:pt x="12702" y="2231"/>
                  </a:lnTo>
                  <a:lnTo>
                    <a:pt x="12683" y="2382"/>
                  </a:lnTo>
                  <a:lnTo>
                    <a:pt x="12645" y="2496"/>
                  </a:lnTo>
                  <a:lnTo>
                    <a:pt x="12608" y="2609"/>
                  </a:lnTo>
                  <a:lnTo>
                    <a:pt x="12551" y="2685"/>
                  </a:lnTo>
                  <a:lnTo>
                    <a:pt x="12475" y="2722"/>
                  </a:lnTo>
                  <a:lnTo>
                    <a:pt x="12362" y="2722"/>
                  </a:lnTo>
                  <a:lnTo>
                    <a:pt x="12362" y="2722"/>
                  </a:lnTo>
                  <a:lnTo>
                    <a:pt x="12135" y="2703"/>
                  </a:lnTo>
                  <a:lnTo>
                    <a:pt x="12003" y="2666"/>
                  </a:lnTo>
                  <a:lnTo>
                    <a:pt x="11870" y="2628"/>
                  </a:lnTo>
                  <a:lnTo>
                    <a:pt x="11757" y="2590"/>
                  </a:lnTo>
                  <a:lnTo>
                    <a:pt x="11663" y="2514"/>
                  </a:lnTo>
                  <a:lnTo>
                    <a:pt x="11587" y="2420"/>
                  </a:lnTo>
                  <a:lnTo>
                    <a:pt x="11568" y="2363"/>
                  </a:lnTo>
                  <a:lnTo>
                    <a:pt x="11549" y="2307"/>
                  </a:lnTo>
                  <a:lnTo>
                    <a:pt x="11549" y="2307"/>
                  </a:lnTo>
                  <a:lnTo>
                    <a:pt x="11530" y="2061"/>
                  </a:lnTo>
                  <a:lnTo>
                    <a:pt x="11530" y="1796"/>
                  </a:lnTo>
                  <a:lnTo>
                    <a:pt x="11568" y="1286"/>
                  </a:lnTo>
                  <a:lnTo>
                    <a:pt x="11568" y="1286"/>
                  </a:lnTo>
                  <a:lnTo>
                    <a:pt x="11549" y="1002"/>
                  </a:lnTo>
                  <a:lnTo>
                    <a:pt x="11568" y="719"/>
                  </a:lnTo>
                  <a:lnTo>
                    <a:pt x="11568" y="587"/>
                  </a:lnTo>
                  <a:lnTo>
                    <a:pt x="11606" y="454"/>
                  </a:lnTo>
                  <a:lnTo>
                    <a:pt x="11644" y="322"/>
                  </a:lnTo>
                  <a:lnTo>
                    <a:pt x="11700" y="190"/>
                  </a:lnTo>
                  <a:lnTo>
                    <a:pt x="11700" y="190"/>
                  </a:lnTo>
                  <a:lnTo>
                    <a:pt x="11757" y="133"/>
                  </a:lnTo>
                  <a:lnTo>
                    <a:pt x="11795" y="76"/>
                  </a:lnTo>
                  <a:lnTo>
                    <a:pt x="11870" y="39"/>
                  </a:lnTo>
                  <a:lnTo>
                    <a:pt x="11946" y="20"/>
                  </a:lnTo>
                  <a:lnTo>
                    <a:pt x="12022" y="1"/>
                  </a:lnTo>
                  <a:lnTo>
                    <a:pt x="12078" y="20"/>
                  </a:lnTo>
                  <a:lnTo>
                    <a:pt x="12154" y="39"/>
                  </a:lnTo>
                  <a:lnTo>
                    <a:pt x="12230" y="76"/>
                  </a:lnTo>
                  <a:lnTo>
                    <a:pt x="12230" y="76"/>
                  </a:lnTo>
                  <a:lnTo>
                    <a:pt x="12286" y="152"/>
                  </a:lnTo>
                  <a:lnTo>
                    <a:pt x="12324" y="228"/>
                  </a:lnTo>
                  <a:lnTo>
                    <a:pt x="12419" y="417"/>
                  </a:lnTo>
                  <a:lnTo>
                    <a:pt x="12532" y="776"/>
                  </a:lnTo>
                  <a:lnTo>
                    <a:pt x="12532" y="776"/>
                  </a:lnTo>
                  <a:close/>
                  <a:moveTo>
                    <a:pt x="2571" y="13836"/>
                  </a:moveTo>
                  <a:lnTo>
                    <a:pt x="2571" y="13836"/>
                  </a:lnTo>
                  <a:lnTo>
                    <a:pt x="2666" y="13930"/>
                  </a:lnTo>
                  <a:lnTo>
                    <a:pt x="2742" y="14025"/>
                  </a:lnTo>
                  <a:lnTo>
                    <a:pt x="2817" y="14138"/>
                  </a:lnTo>
                  <a:lnTo>
                    <a:pt x="2874" y="14252"/>
                  </a:lnTo>
                  <a:lnTo>
                    <a:pt x="2968" y="14479"/>
                  </a:lnTo>
                  <a:lnTo>
                    <a:pt x="3025" y="14705"/>
                  </a:lnTo>
                  <a:lnTo>
                    <a:pt x="3044" y="14970"/>
                  </a:lnTo>
                  <a:lnTo>
                    <a:pt x="3044" y="15216"/>
                  </a:lnTo>
                  <a:lnTo>
                    <a:pt x="3025" y="15480"/>
                  </a:lnTo>
                  <a:lnTo>
                    <a:pt x="2987" y="15726"/>
                  </a:lnTo>
                  <a:lnTo>
                    <a:pt x="2987" y="15726"/>
                  </a:lnTo>
                  <a:lnTo>
                    <a:pt x="2931" y="16028"/>
                  </a:lnTo>
                  <a:lnTo>
                    <a:pt x="2893" y="16161"/>
                  </a:lnTo>
                  <a:lnTo>
                    <a:pt x="2855" y="16293"/>
                  </a:lnTo>
                  <a:lnTo>
                    <a:pt x="2798" y="16406"/>
                  </a:lnTo>
                  <a:lnTo>
                    <a:pt x="2723" y="16539"/>
                  </a:lnTo>
                  <a:lnTo>
                    <a:pt x="2628" y="16652"/>
                  </a:lnTo>
                  <a:lnTo>
                    <a:pt x="2534" y="16784"/>
                  </a:lnTo>
                  <a:lnTo>
                    <a:pt x="2534" y="16784"/>
                  </a:lnTo>
                  <a:lnTo>
                    <a:pt x="2420" y="16917"/>
                  </a:lnTo>
                  <a:lnTo>
                    <a:pt x="2307" y="17030"/>
                  </a:lnTo>
                  <a:lnTo>
                    <a:pt x="2174" y="17125"/>
                  </a:lnTo>
                  <a:lnTo>
                    <a:pt x="2061" y="17219"/>
                  </a:lnTo>
                  <a:lnTo>
                    <a:pt x="1929" y="17295"/>
                  </a:lnTo>
                  <a:lnTo>
                    <a:pt x="1778" y="17351"/>
                  </a:lnTo>
                  <a:lnTo>
                    <a:pt x="1626" y="17408"/>
                  </a:lnTo>
                  <a:lnTo>
                    <a:pt x="1456" y="17465"/>
                  </a:lnTo>
                  <a:lnTo>
                    <a:pt x="1456" y="17465"/>
                  </a:lnTo>
                  <a:lnTo>
                    <a:pt x="1135" y="17578"/>
                  </a:lnTo>
                  <a:lnTo>
                    <a:pt x="814" y="17729"/>
                  </a:lnTo>
                  <a:lnTo>
                    <a:pt x="814" y="17729"/>
                  </a:lnTo>
                  <a:lnTo>
                    <a:pt x="644" y="17824"/>
                  </a:lnTo>
                  <a:lnTo>
                    <a:pt x="644" y="17824"/>
                  </a:lnTo>
                  <a:lnTo>
                    <a:pt x="303" y="18032"/>
                  </a:lnTo>
                  <a:lnTo>
                    <a:pt x="303" y="18032"/>
                  </a:lnTo>
                  <a:lnTo>
                    <a:pt x="284" y="18032"/>
                  </a:lnTo>
                  <a:lnTo>
                    <a:pt x="247" y="18013"/>
                  </a:lnTo>
                  <a:lnTo>
                    <a:pt x="247" y="18013"/>
                  </a:lnTo>
                  <a:lnTo>
                    <a:pt x="247" y="17994"/>
                  </a:lnTo>
                  <a:lnTo>
                    <a:pt x="266" y="17975"/>
                  </a:lnTo>
                  <a:lnTo>
                    <a:pt x="266" y="17975"/>
                  </a:lnTo>
                  <a:lnTo>
                    <a:pt x="644" y="17729"/>
                  </a:lnTo>
                  <a:lnTo>
                    <a:pt x="644" y="17729"/>
                  </a:lnTo>
                  <a:lnTo>
                    <a:pt x="814" y="17635"/>
                  </a:lnTo>
                  <a:lnTo>
                    <a:pt x="814" y="12551"/>
                  </a:lnTo>
                  <a:lnTo>
                    <a:pt x="814" y="12551"/>
                  </a:lnTo>
                  <a:lnTo>
                    <a:pt x="455" y="12248"/>
                  </a:lnTo>
                  <a:lnTo>
                    <a:pt x="284" y="12078"/>
                  </a:lnTo>
                  <a:lnTo>
                    <a:pt x="133" y="11908"/>
                  </a:lnTo>
                  <a:lnTo>
                    <a:pt x="133" y="11908"/>
                  </a:lnTo>
                  <a:lnTo>
                    <a:pt x="58" y="11814"/>
                  </a:lnTo>
                  <a:lnTo>
                    <a:pt x="20" y="11776"/>
                  </a:lnTo>
                  <a:lnTo>
                    <a:pt x="1" y="11719"/>
                  </a:lnTo>
                  <a:lnTo>
                    <a:pt x="1" y="11719"/>
                  </a:lnTo>
                  <a:lnTo>
                    <a:pt x="20" y="11700"/>
                  </a:lnTo>
                  <a:lnTo>
                    <a:pt x="58" y="11681"/>
                  </a:lnTo>
                  <a:lnTo>
                    <a:pt x="77" y="11700"/>
                  </a:lnTo>
                  <a:lnTo>
                    <a:pt x="77" y="11738"/>
                  </a:lnTo>
                  <a:lnTo>
                    <a:pt x="77" y="11738"/>
                  </a:lnTo>
                  <a:lnTo>
                    <a:pt x="247" y="11927"/>
                  </a:lnTo>
                  <a:lnTo>
                    <a:pt x="436" y="12116"/>
                  </a:lnTo>
                  <a:lnTo>
                    <a:pt x="625" y="12286"/>
                  </a:lnTo>
                  <a:lnTo>
                    <a:pt x="814" y="12456"/>
                  </a:lnTo>
                  <a:lnTo>
                    <a:pt x="814" y="12456"/>
                  </a:lnTo>
                  <a:lnTo>
                    <a:pt x="1211" y="12759"/>
                  </a:lnTo>
                  <a:lnTo>
                    <a:pt x="1607" y="13061"/>
                  </a:lnTo>
                  <a:lnTo>
                    <a:pt x="1607" y="13061"/>
                  </a:lnTo>
                  <a:lnTo>
                    <a:pt x="1853" y="13231"/>
                  </a:lnTo>
                  <a:lnTo>
                    <a:pt x="2099" y="13420"/>
                  </a:lnTo>
                  <a:lnTo>
                    <a:pt x="2345" y="13609"/>
                  </a:lnTo>
                  <a:lnTo>
                    <a:pt x="2571" y="13836"/>
                  </a:lnTo>
                  <a:lnTo>
                    <a:pt x="2571" y="13836"/>
                  </a:lnTo>
                  <a:close/>
                  <a:moveTo>
                    <a:pt x="51013" y="2099"/>
                  </a:moveTo>
                  <a:lnTo>
                    <a:pt x="51013" y="2099"/>
                  </a:lnTo>
                  <a:lnTo>
                    <a:pt x="51165" y="2477"/>
                  </a:lnTo>
                  <a:lnTo>
                    <a:pt x="51240" y="2666"/>
                  </a:lnTo>
                  <a:lnTo>
                    <a:pt x="51297" y="2836"/>
                  </a:lnTo>
                  <a:lnTo>
                    <a:pt x="51335" y="3025"/>
                  </a:lnTo>
                  <a:lnTo>
                    <a:pt x="51354" y="3214"/>
                  </a:lnTo>
                  <a:lnTo>
                    <a:pt x="51354" y="3422"/>
                  </a:lnTo>
                  <a:lnTo>
                    <a:pt x="51316" y="3630"/>
                  </a:lnTo>
                  <a:lnTo>
                    <a:pt x="51316" y="3630"/>
                  </a:lnTo>
                  <a:lnTo>
                    <a:pt x="51297" y="3724"/>
                  </a:lnTo>
                  <a:lnTo>
                    <a:pt x="51259" y="3838"/>
                  </a:lnTo>
                  <a:lnTo>
                    <a:pt x="51221" y="3875"/>
                  </a:lnTo>
                  <a:lnTo>
                    <a:pt x="51183" y="3913"/>
                  </a:lnTo>
                  <a:lnTo>
                    <a:pt x="51146" y="3932"/>
                  </a:lnTo>
                  <a:lnTo>
                    <a:pt x="51089" y="3932"/>
                  </a:lnTo>
                  <a:lnTo>
                    <a:pt x="51089" y="3932"/>
                  </a:lnTo>
                  <a:lnTo>
                    <a:pt x="50994" y="3913"/>
                  </a:lnTo>
                  <a:lnTo>
                    <a:pt x="50900" y="3856"/>
                  </a:lnTo>
                  <a:lnTo>
                    <a:pt x="50711" y="3686"/>
                  </a:lnTo>
                  <a:lnTo>
                    <a:pt x="50541" y="3516"/>
                  </a:lnTo>
                  <a:lnTo>
                    <a:pt x="50427" y="3346"/>
                  </a:lnTo>
                  <a:lnTo>
                    <a:pt x="50427" y="3346"/>
                  </a:lnTo>
                  <a:lnTo>
                    <a:pt x="50352" y="3214"/>
                  </a:lnTo>
                  <a:lnTo>
                    <a:pt x="50314" y="3100"/>
                  </a:lnTo>
                  <a:lnTo>
                    <a:pt x="50295" y="2949"/>
                  </a:lnTo>
                  <a:lnTo>
                    <a:pt x="50276" y="2817"/>
                  </a:lnTo>
                  <a:lnTo>
                    <a:pt x="50276" y="2817"/>
                  </a:lnTo>
                  <a:lnTo>
                    <a:pt x="50257" y="2533"/>
                  </a:lnTo>
                  <a:lnTo>
                    <a:pt x="50257" y="2401"/>
                  </a:lnTo>
                  <a:lnTo>
                    <a:pt x="50257" y="2250"/>
                  </a:lnTo>
                  <a:lnTo>
                    <a:pt x="50257" y="2250"/>
                  </a:lnTo>
                  <a:lnTo>
                    <a:pt x="50257" y="2231"/>
                  </a:lnTo>
                  <a:lnTo>
                    <a:pt x="50257" y="2231"/>
                  </a:lnTo>
                  <a:lnTo>
                    <a:pt x="50276" y="2099"/>
                  </a:lnTo>
                  <a:lnTo>
                    <a:pt x="50276" y="2099"/>
                  </a:lnTo>
                  <a:lnTo>
                    <a:pt x="50352" y="1815"/>
                  </a:lnTo>
                  <a:lnTo>
                    <a:pt x="50409" y="1702"/>
                  </a:lnTo>
                  <a:lnTo>
                    <a:pt x="50484" y="1569"/>
                  </a:lnTo>
                  <a:lnTo>
                    <a:pt x="50484" y="1569"/>
                  </a:lnTo>
                  <a:lnTo>
                    <a:pt x="50541" y="1532"/>
                  </a:lnTo>
                  <a:lnTo>
                    <a:pt x="50579" y="1513"/>
                  </a:lnTo>
                  <a:lnTo>
                    <a:pt x="50616" y="1513"/>
                  </a:lnTo>
                  <a:lnTo>
                    <a:pt x="50673" y="1513"/>
                  </a:lnTo>
                  <a:lnTo>
                    <a:pt x="50749" y="1569"/>
                  </a:lnTo>
                  <a:lnTo>
                    <a:pt x="50805" y="1664"/>
                  </a:lnTo>
                  <a:lnTo>
                    <a:pt x="50881" y="1796"/>
                  </a:lnTo>
                  <a:lnTo>
                    <a:pt x="50919" y="1910"/>
                  </a:lnTo>
                  <a:lnTo>
                    <a:pt x="51013" y="2099"/>
                  </a:lnTo>
                  <a:lnTo>
                    <a:pt x="51013" y="2099"/>
                  </a:lnTo>
                  <a:close/>
                  <a:moveTo>
                    <a:pt x="45079" y="16558"/>
                  </a:moveTo>
                  <a:lnTo>
                    <a:pt x="45079" y="16558"/>
                  </a:lnTo>
                  <a:lnTo>
                    <a:pt x="45154" y="16992"/>
                  </a:lnTo>
                  <a:lnTo>
                    <a:pt x="45173" y="17200"/>
                  </a:lnTo>
                  <a:lnTo>
                    <a:pt x="45154" y="17408"/>
                  </a:lnTo>
                  <a:lnTo>
                    <a:pt x="45154" y="17408"/>
                  </a:lnTo>
                  <a:lnTo>
                    <a:pt x="45097" y="17597"/>
                  </a:lnTo>
                  <a:lnTo>
                    <a:pt x="45022" y="17767"/>
                  </a:lnTo>
                  <a:lnTo>
                    <a:pt x="44927" y="17918"/>
                  </a:lnTo>
                  <a:lnTo>
                    <a:pt x="44814" y="18070"/>
                  </a:lnTo>
                  <a:lnTo>
                    <a:pt x="44568" y="18353"/>
                  </a:lnTo>
                  <a:lnTo>
                    <a:pt x="44304" y="18618"/>
                  </a:lnTo>
                  <a:lnTo>
                    <a:pt x="44304" y="18618"/>
                  </a:lnTo>
                  <a:lnTo>
                    <a:pt x="44228" y="18674"/>
                  </a:lnTo>
                  <a:lnTo>
                    <a:pt x="44152" y="18731"/>
                  </a:lnTo>
                  <a:lnTo>
                    <a:pt x="43963" y="18807"/>
                  </a:lnTo>
                  <a:lnTo>
                    <a:pt x="43793" y="18845"/>
                  </a:lnTo>
                  <a:lnTo>
                    <a:pt x="43585" y="18882"/>
                  </a:lnTo>
                  <a:lnTo>
                    <a:pt x="43585" y="18882"/>
                  </a:lnTo>
                  <a:lnTo>
                    <a:pt x="43018" y="18939"/>
                  </a:lnTo>
                  <a:lnTo>
                    <a:pt x="42716" y="18958"/>
                  </a:lnTo>
                  <a:lnTo>
                    <a:pt x="42433" y="18977"/>
                  </a:lnTo>
                  <a:lnTo>
                    <a:pt x="42433" y="18977"/>
                  </a:lnTo>
                  <a:lnTo>
                    <a:pt x="42149" y="18958"/>
                  </a:lnTo>
                  <a:lnTo>
                    <a:pt x="42017" y="18939"/>
                  </a:lnTo>
                  <a:lnTo>
                    <a:pt x="41884" y="18920"/>
                  </a:lnTo>
                  <a:lnTo>
                    <a:pt x="41771" y="18882"/>
                  </a:lnTo>
                  <a:lnTo>
                    <a:pt x="41639" y="18826"/>
                  </a:lnTo>
                  <a:lnTo>
                    <a:pt x="41544" y="18750"/>
                  </a:lnTo>
                  <a:lnTo>
                    <a:pt x="41450" y="18656"/>
                  </a:lnTo>
                  <a:lnTo>
                    <a:pt x="41450" y="18656"/>
                  </a:lnTo>
                  <a:lnTo>
                    <a:pt x="41355" y="18561"/>
                  </a:lnTo>
                  <a:lnTo>
                    <a:pt x="41298" y="18467"/>
                  </a:lnTo>
                  <a:lnTo>
                    <a:pt x="41166" y="18259"/>
                  </a:lnTo>
                  <a:lnTo>
                    <a:pt x="41072" y="18032"/>
                  </a:lnTo>
                  <a:lnTo>
                    <a:pt x="40958" y="17824"/>
                  </a:lnTo>
                  <a:lnTo>
                    <a:pt x="40958" y="17824"/>
                  </a:lnTo>
                  <a:lnTo>
                    <a:pt x="40845" y="17616"/>
                  </a:lnTo>
                  <a:lnTo>
                    <a:pt x="40731" y="17389"/>
                  </a:lnTo>
                  <a:lnTo>
                    <a:pt x="40637" y="17162"/>
                  </a:lnTo>
                  <a:lnTo>
                    <a:pt x="40580" y="16954"/>
                  </a:lnTo>
                  <a:lnTo>
                    <a:pt x="40561" y="16728"/>
                  </a:lnTo>
                  <a:lnTo>
                    <a:pt x="40561" y="16614"/>
                  </a:lnTo>
                  <a:lnTo>
                    <a:pt x="40580" y="16501"/>
                  </a:lnTo>
                  <a:lnTo>
                    <a:pt x="40618" y="16387"/>
                  </a:lnTo>
                  <a:lnTo>
                    <a:pt x="40675" y="16293"/>
                  </a:lnTo>
                  <a:lnTo>
                    <a:pt x="40731" y="16180"/>
                  </a:lnTo>
                  <a:lnTo>
                    <a:pt x="40826" y="16066"/>
                  </a:lnTo>
                  <a:lnTo>
                    <a:pt x="40826" y="16066"/>
                  </a:lnTo>
                  <a:lnTo>
                    <a:pt x="41034" y="15839"/>
                  </a:lnTo>
                  <a:lnTo>
                    <a:pt x="41261" y="15631"/>
                  </a:lnTo>
                  <a:lnTo>
                    <a:pt x="41506" y="15424"/>
                  </a:lnTo>
                  <a:lnTo>
                    <a:pt x="41752" y="15216"/>
                  </a:lnTo>
                  <a:lnTo>
                    <a:pt x="42281" y="14857"/>
                  </a:lnTo>
                  <a:lnTo>
                    <a:pt x="42792" y="14479"/>
                  </a:lnTo>
                  <a:lnTo>
                    <a:pt x="42792" y="14479"/>
                  </a:lnTo>
                  <a:lnTo>
                    <a:pt x="43094" y="14271"/>
                  </a:lnTo>
                  <a:lnTo>
                    <a:pt x="43378" y="14063"/>
                  </a:lnTo>
                  <a:lnTo>
                    <a:pt x="43378" y="14063"/>
                  </a:lnTo>
                  <a:lnTo>
                    <a:pt x="43396" y="14044"/>
                  </a:lnTo>
                  <a:lnTo>
                    <a:pt x="43396" y="14044"/>
                  </a:lnTo>
                  <a:lnTo>
                    <a:pt x="43415" y="14025"/>
                  </a:lnTo>
                  <a:lnTo>
                    <a:pt x="43434" y="14025"/>
                  </a:lnTo>
                  <a:lnTo>
                    <a:pt x="43472" y="14044"/>
                  </a:lnTo>
                  <a:lnTo>
                    <a:pt x="43491" y="14063"/>
                  </a:lnTo>
                  <a:lnTo>
                    <a:pt x="43491" y="14063"/>
                  </a:lnTo>
                  <a:lnTo>
                    <a:pt x="43529" y="14082"/>
                  </a:lnTo>
                  <a:lnTo>
                    <a:pt x="43548" y="14119"/>
                  </a:lnTo>
                  <a:lnTo>
                    <a:pt x="43567" y="14138"/>
                  </a:lnTo>
                  <a:lnTo>
                    <a:pt x="43567" y="14138"/>
                  </a:lnTo>
                  <a:lnTo>
                    <a:pt x="43680" y="14233"/>
                  </a:lnTo>
                  <a:lnTo>
                    <a:pt x="43680" y="14233"/>
                  </a:lnTo>
                  <a:lnTo>
                    <a:pt x="43945" y="14479"/>
                  </a:lnTo>
                  <a:lnTo>
                    <a:pt x="44171" y="14743"/>
                  </a:lnTo>
                  <a:lnTo>
                    <a:pt x="44171" y="14743"/>
                  </a:lnTo>
                  <a:lnTo>
                    <a:pt x="44323" y="14932"/>
                  </a:lnTo>
                  <a:lnTo>
                    <a:pt x="44474" y="15140"/>
                  </a:lnTo>
                  <a:lnTo>
                    <a:pt x="44625" y="15367"/>
                  </a:lnTo>
                  <a:lnTo>
                    <a:pt x="44738" y="15594"/>
                  </a:lnTo>
                  <a:lnTo>
                    <a:pt x="44852" y="15820"/>
                  </a:lnTo>
                  <a:lnTo>
                    <a:pt x="44946" y="16066"/>
                  </a:lnTo>
                  <a:lnTo>
                    <a:pt x="45022" y="16312"/>
                  </a:lnTo>
                  <a:lnTo>
                    <a:pt x="45079" y="16558"/>
                  </a:lnTo>
                  <a:lnTo>
                    <a:pt x="45079" y="16558"/>
                  </a:lnTo>
                  <a:close/>
                  <a:moveTo>
                    <a:pt x="33417" y="18674"/>
                  </a:moveTo>
                  <a:lnTo>
                    <a:pt x="33417" y="18674"/>
                  </a:lnTo>
                  <a:lnTo>
                    <a:pt x="33568" y="18656"/>
                  </a:lnTo>
                  <a:lnTo>
                    <a:pt x="33700" y="18674"/>
                  </a:lnTo>
                  <a:lnTo>
                    <a:pt x="33795" y="18712"/>
                  </a:lnTo>
                  <a:lnTo>
                    <a:pt x="33852" y="18788"/>
                  </a:lnTo>
                  <a:lnTo>
                    <a:pt x="33871" y="18882"/>
                  </a:lnTo>
                  <a:lnTo>
                    <a:pt x="33871" y="18996"/>
                  </a:lnTo>
                  <a:lnTo>
                    <a:pt x="33814" y="19128"/>
                  </a:lnTo>
                  <a:lnTo>
                    <a:pt x="33757" y="19260"/>
                  </a:lnTo>
                  <a:lnTo>
                    <a:pt x="33757" y="19260"/>
                  </a:lnTo>
                  <a:lnTo>
                    <a:pt x="33606" y="19468"/>
                  </a:lnTo>
                  <a:lnTo>
                    <a:pt x="33455" y="19676"/>
                  </a:lnTo>
                  <a:lnTo>
                    <a:pt x="33133" y="20073"/>
                  </a:lnTo>
                  <a:lnTo>
                    <a:pt x="33133" y="20073"/>
                  </a:lnTo>
                  <a:lnTo>
                    <a:pt x="32963" y="20262"/>
                  </a:lnTo>
                  <a:lnTo>
                    <a:pt x="32869" y="20357"/>
                  </a:lnTo>
                  <a:lnTo>
                    <a:pt x="32774" y="20451"/>
                  </a:lnTo>
                  <a:lnTo>
                    <a:pt x="32661" y="20508"/>
                  </a:lnTo>
                  <a:lnTo>
                    <a:pt x="32548" y="20564"/>
                  </a:lnTo>
                  <a:lnTo>
                    <a:pt x="32434" y="20602"/>
                  </a:lnTo>
                  <a:lnTo>
                    <a:pt x="32302" y="20602"/>
                  </a:lnTo>
                  <a:lnTo>
                    <a:pt x="32302" y="20602"/>
                  </a:lnTo>
                  <a:lnTo>
                    <a:pt x="32075" y="20583"/>
                  </a:lnTo>
                  <a:lnTo>
                    <a:pt x="31848" y="20564"/>
                  </a:lnTo>
                  <a:lnTo>
                    <a:pt x="31621" y="20508"/>
                  </a:lnTo>
                  <a:lnTo>
                    <a:pt x="31527" y="20470"/>
                  </a:lnTo>
                  <a:lnTo>
                    <a:pt x="31432" y="20413"/>
                  </a:lnTo>
                  <a:lnTo>
                    <a:pt x="31432" y="20413"/>
                  </a:lnTo>
                  <a:lnTo>
                    <a:pt x="31376" y="20357"/>
                  </a:lnTo>
                  <a:lnTo>
                    <a:pt x="31319" y="20300"/>
                  </a:lnTo>
                  <a:lnTo>
                    <a:pt x="31281" y="20243"/>
                  </a:lnTo>
                  <a:lnTo>
                    <a:pt x="31262" y="20168"/>
                  </a:lnTo>
                  <a:lnTo>
                    <a:pt x="31262" y="20092"/>
                  </a:lnTo>
                  <a:lnTo>
                    <a:pt x="31262" y="20016"/>
                  </a:lnTo>
                  <a:lnTo>
                    <a:pt x="31281" y="19960"/>
                  </a:lnTo>
                  <a:lnTo>
                    <a:pt x="31319" y="19884"/>
                  </a:lnTo>
                  <a:lnTo>
                    <a:pt x="31319" y="19884"/>
                  </a:lnTo>
                  <a:lnTo>
                    <a:pt x="31414" y="19733"/>
                  </a:lnTo>
                  <a:lnTo>
                    <a:pt x="31527" y="19619"/>
                  </a:lnTo>
                  <a:lnTo>
                    <a:pt x="31659" y="19525"/>
                  </a:lnTo>
                  <a:lnTo>
                    <a:pt x="31792" y="19430"/>
                  </a:lnTo>
                  <a:lnTo>
                    <a:pt x="31792" y="19430"/>
                  </a:lnTo>
                  <a:lnTo>
                    <a:pt x="32170" y="19185"/>
                  </a:lnTo>
                  <a:lnTo>
                    <a:pt x="32566" y="18958"/>
                  </a:lnTo>
                  <a:lnTo>
                    <a:pt x="32774" y="18863"/>
                  </a:lnTo>
                  <a:lnTo>
                    <a:pt x="32982" y="18788"/>
                  </a:lnTo>
                  <a:lnTo>
                    <a:pt x="33190" y="18731"/>
                  </a:lnTo>
                  <a:lnTo>
                    <a:pt x="33417" y="18674"/>
                  </a:lnTo>
                  <a:lnTo>
                    <a:pt x="33417" y="18674"/>
                  </a:lnTo>
                  <a:close/>
                  <a:moveTo>
                    <a:pt x="30884" y="35836"/>
                  </a:moveTo>
                  <a:lnTo>
                    <a:pt x="30884" y="35836"/>
                  </a:lnTo>
                  <a:lnTo>
                    <a:pt x="30922" y="35987"/>
                  </a:lnTo>
                  <a:lnTo>
                    <a:pt x="30941" y="36138"/>
                  </a:lnTo>
                  <a:lnTo>
                    <a:pt x="30941" y="36214"/>
                  </a:lnTo>
                  <a:lnTo>
                    <a:pt x="30922" y="36290"/>
                  </a:lnTo>
                  <a:lnTo>
                    <a:pt x="30884" y="36346"/>
                  </a:lnTo>
                  <a:lnTo>
                    <a:pt x="30847" y="36422"/>
                  </a:lnTo>
                  <a:lnTo>
                    <a:pt x="30847" y="36422"/>
                  </a:lnTo>
                  <a:lnTo>
                    <a:pt x="30752" y="36498"/>
                  </a:lnTo>
                  <a:lnTo>
                    <a:pt x="30620" y="36573"/>
                  </a:lnTo>
                  <a:lnTo>
                    <a:pt x="30506" y="36630"/>
                  </a:lnTo>
                  <a:lnTo>
                    <a:pt x="30374" y="36668"/>
                  </a:lnTo>
                  <a:lnTo>
                    <a:pt x="30091" y="36724"/>
                  </a:lnTo>
                  <a:lnTo>
                    <a:pt x="29826" y="36743"/>
                  </a:lnTo>
                  <a:lnTo>
                    <a:pt x="29826" y="36743"/>
                  </a:lnTo>
                  <a:lnTo>
                    <a:pt x="29694" y="36743"/>
                  </a:lnTo>
                  <a:lnTo>
                    <a:pt x="29580" y="36706"/>
                  </a:lnTo>
                  <a:lnTo>
                    <a:pt x="29467" y="36668"/>
                  </a:lnTo>
                  <a:lnTo>
                    <a:pt x="29372" y="36611"/>
                  </a:lnTo>
                  <a:lnTo>
                    <a:pt x="29278" y="36554"/>
                  </a:lnTo>
                  <a:lnTo>
                    <a:pt x="29183" y="36479"/>
                  </a:lnTo>
                  <a:lnTo>
                    <a:pt x="29013" y="36290"/>
                  </a:lnTo>
                  <a:lnTo>
                    <a:pt x="29013" y="36290"/>
                  </a:lnTo>
                  <a:lnTo>
                    <a:pt x="28805" y="36044"/>
                  </a:lnTo>
                  <a:lnTo>
                    <a:pt x="28692" y="35912"/>
                  </a:lnTo>
                  <a:lnTo>
                    <a:pt x="28597" y="35760"/>
                  </a:lnTo>
                  <a:lnTo>
                    <a:pt x="28597" y="35760"/>
                  </a:lnTo>
                  <a:lnTo>
                    <a:pt x="28541" y="35628"/>
                  </a:lnTo>
                  <a:lnTo>
                    <a:pt x="28484" y="35496"/>
                  </a:lnTo>
                  <a:lnTo>
                    <a:pt x="28446" y="35345"/>
                  </a:lnTo>
                  <a:lnTo>
                    <a:pt x="28408" y="35212"/>
                  </a:lnTo>
                  <a:lnTo>
                    <a:pt x="28408" y="34910"/>
                  </a:lnTo>
                  <a:lnTo>
                    <a:pt x="28427" y="34608"/>
                  </a:lnTo>
                  <a:lnTo>
                    <a:pt x="28427" y="34608"/>
                  </a:lnTo>
                  <a:lnTo>
                    <a:pt x="28446" y="34362"/>
                  </a:lnTo>
                  <a:lnTo>
                    <a:pt x="28484" y="34116"/>
                  </a:lnTo>
                  <a:lnTo>
                    <a:pt x="28560" y="33870"/>
                  </a:lnTo>
                  <a:lnTo>
                    <a:pt x="28654" y="33644"/>
                  </a:lnTo>
                  <a:lnTo>
                    <a:pt x="28654" y="33644"/>
                  </a:lnTo>
                  <a:lnTo>
                    <a:pt x="28862" y="33190"/>
                  </a:lnTo>
                  <a:lnTo>
                    <a:pt x="28975" y="32982"/>
                  </a:lnTo>
                  <a:lnTo>
                    <a:pt x="29108" y="32774"/>
                  </a:lnTo>
                  <a:lnTo>
                    <a:pt x="29108" y="32774"/>
                  </a:lnTo>
                  <a:lnTo>
                    <a:pt x="29089" y="32736"/>
                  </a:lnTo>
                  <a:lnTo>
                    <a:pt x="29108" y="32699"/>
                  </a:lnTo>
                  <a:lnTo>
                    <a:pt x="29164" y="32642"/>
                  </a:lnTo>
                  <a:lnTo>
                    <a:pt x="29164" y="32642"/>
                  </a:lnTo>
                  <a:lnTo>
                    <a:pt x="29240" y="32604"/>
                  </a:lnTo>
                  <a:lnTo>
                    <a:pt x="29316" y="32566"/>
                  </a:lnTo>
                  <a:lnTo>
                    <a:pt x="29391" y="32547"/>
                  </a:lnTo>
                  <a:lnTo>
                    <a:pt x="29467" y="32547"/>
                  </a:lnTo>
                  <a:lnTo>
                    <a:pt x="29467" y="32547"/>
                  </a:lnTo>
                  <a:lnTo>
                    <a:pt x="29561" y="32566"/>
                  </a:lnTo>
                  <a:lnTo>
                    <a:pt x="29618" y="32604"/>
                  </a:lnTo>
                  <a:lnTo>
                    <a:pt x="29750" y="32718"/>
                  </a:lnTo>
                  <a:lnTo>
                    <a:pt x="29845" y="32850"/>
                  </a:lnTo>
                  <a:lnTo>
                    <a:pt x="29939" y="32982"/>
                  </a:lnTo>
                  <a:lnTo>
                    <a:pt x="29939" y="32982"/>
                  </a:lnTo>
                  <a:lnTo>
                    <a:pt x="30015" y="33133"/>
                  </a:lnTo>
                  <a:lnTo>
                    <a:pt x="30091" y="33285"/>
                  </a:lnTo>
                  <a:lnTo>
                    <a:pt x="30223" y="33587"/>
                  </a:lnTo>
                  <a:lnTo>
                    <a:pt x="30298" y="33908"/>
                  </a:lnTo>
                  <a:lnTo>
                    <a:pt x="30393" y="34248"/>
                  </a:lnTo>
                  <a:lnTo>
                    <a:pt x="30393" y="34248"/>
                  </a:lnTo>
                  <a:lnTo>
                    <a:pt x="30487" y="34645"/>
                  </a:lnTo>
                  <a:lnTo>
                    <a:pt x="30601" y="35042"/>
                  </a:lnTo>
                  <a:lnTo>
                    <a:pt x="30884" y="35836"/>
                  </a:lnTo>
                  <a:lnTo>
                    <a:pt x="30884" y="35836"/>
                  </a:lnTo>
                  <a:close/>
                  <a:moveTo>
                    <a:pt x="12721" y="44398"/>
                  </a:moveTo>
                  <a:lnTo>
                    <a:pt x="12721" y="44398"/>
                  </a:lnTo>
                  <a:lnTo>
                    <a:pt x="12759" y="44398"/>
                  </a:lnTo>
                  <a:lnTo>
                    <a:pt x="12759" y="44436"/>
                  </a:lnTo>
                  <a:lnTo>
                    <a:pt x="12759" y="44436"/>
                  </a:lnTo>
                  <a:lnTo>
                    <a:pt x="12759" y="44663"/>
                  </a:lnTo>
                  <a:lnTo>
                    <a:pt x="12759" y="44908"/>
                  </a:lnTo>
                  <a:lnTo>
                    <a:pt x="12778" y="45381"/>
                  </a:lnTo>
                  <a:lnTo>
                    <a:pt x="12778" y="45381"/>
                  </a:lnTo>
                  <a:lnTo>
                    <a:pt x="12778" y="45551"/>
                  </a:lnTo>
                  <a:lnTo>
                    <a:pt x="12740" y="45721"/>
                  </a:lnTo>
                  <a:lnTo>
                    <a:pt x="12683" y="45872"/>
                  </a:lnTo>
                  <a:lnTo>
                    <a:pt x="12626" y="46042"/>
                  </a:lnTo>
                  <a:lnTo>
                    <a:pt x="12626" y="46042"/>
                  </a:lnTo>
                  <a:lnTo>
                    <a:pt x="12494" y="46326"/>
                  </a:lnTo>
                  <a:lnTo>
                    <a:pt x="12419" y="46477"/>
                  </a:lnTo>
                  <a:lnTo>
                    <a:pt x="12343" y="46609"/>
                  </a:lnTo>
                  <a:lnTo>
                    <a:pt x="12230" y="46742"/>
                  </a:lnTo>
                  <a:lnTo>
                    <a:pt x="12116" y="46836"/>
                  </a:lnTo>
                  <a:lnTo>
                    <a:pt x="12041" y="46874"/>
                  </a:lnTo>
                  <a:lnTo>
                    <a:pt x="11965" y="46893"/>
                  </a:lnTo>
                  <a:lnTo>
                    <a:pt x="11889" y="46912"/>
                  </a:lnTo>
                  <a:lnTo>
                    <a:pt x="11814" y="46912"/>
                  </a:lnTo>
                  <a:lnTo>
                    <a:pt x="11814" y="46912"/>
                  </a:lnTo>
                  <a:lnTo>
                    <a:pt x="11549" y="46893"/>
                  </a:lnTo>
                  <a:lnTo>
                    <a:pt x="11341" y="46836"/>
                  </a:lnTo>
                  <a:lnTo>
                    <a:pt x="11171" y="46761"/>
                  </a:lnTo>
                  <a:lnTo>
                    <a:pt x="11114" y="46704"/>
                  </a:lnTo>
                  <a:lnTo>
                    <a:pt x="11058" y="46647"/>
                  </a:lnTo>
                  <a:lnTo>
                    <a:pt x="11001" y="46590"/>
                  </a:lnTo>
                  <a:lnTo>
                    <a:pt x="10963" y="46515"/>
                  </a:lnTo>
                  <a:lnTo>
                    <a:pt x="10888" y="46345"/>
                  </a:lnTo>
                  <a:lnTo>
                    <a:pt x="10850" y="46137"/>
                  </a:lnTo>
                  <a:lnTo>
                    <a:pt x="10831" y="45872"/>
                  </a:lnTo>
                  <a:lnTo>
                    <a:pt x="10831" y="45872"/>
                  </a:lnTo>
                  <a:lnTo>
                    <a:pt x="10831" y="45475"/>
                  </a:lnTo>
                  <a:lnTo>
                    <a:pt x="10850" y="45267"/>
                  </a:lnTo>
                  <a:lnTo>
                    <a:pt x="10888" y="45078"/>
                  </a:lnTo>
                  <a:lnTo>
                    <a:pt x="10925" y="44871"/>
                  </a:lnTo>
                  <a:lnTo>
                    <a:pt x="11001" y="44700"/>
                  </a:lnTo>
                  <a:lnTo>
                    <a:pt x="11114" y="44530"/>
                  </a:lnTo>
                  <a:lnTo>
                    <a:pt x="11190" y="44474"/>
                  </a:lnTo>
                  <a:lnTo>
                    <a:pt x="11285" y="44398"/>
                  </a:lnTo>
                  <a:lnTo>
                    <a:pt x="11285" y="44398"/>
                  </a:lnTo>
                  <a:lnTo>
                    <a:pt x="11398" y="44341"/>
                  </a:lnTo>
                  <a:lnTo>
                    <a:pt x="11511" y="44322"/>
                  </a:lnTo>
                  <a:lnTo>
                    <a:pt x="11776" y="44285"/>
                  </a:lnTo>
                  <a:lnTo>
                    <a:pt x="12041" y="44266"/>
                  </a:lnTo>
                  <a:lnTo>
                    <a:pt x="12305" y="44266"/>
                  </a:lnTo>
                  <a:lnTo>
                    <a:pt x="12305" y="44266"/>
                  </a:lnTo>
                  <a:lnTo>
                    <a:pt x="12645" y="44247"/>
                  </a:lnTo>
                  <a:lnTo>
                    <a:pt x="12645" y="44247"/>
                  </a:lnTo>
                  <a:lnTo>
                    <a:pt x="12664" y="44190"/>
                  </a:lnTo>
                  <a:lnTo>
                    <a:pt x="12664" y="44190"/>
                  </a:lnTo>
                  <a:lnTo>
                    <a:pt x="12702" y="44190"/>
                  </a:lnTo>
                  <a:lnTo>
                    <a:pt x="12702" y="44190"/>
                  </a:lnTo>
                  <a:lnTo>
                    <a:pt x="12721" y="44190"/>
                  </a:lnTo>
                  <a:lnTo>
                    <a:pt x="12721" y="44209"/>
                  </a:lnTo>
                  <a:lnTo>
                    <a:pt x="12721" y="44247"/>
                  </a:lnTo>
                  <a:lnTo>
                    <a:pt x="12721" y="44247"/>
                  </a:lnTo>
                  <a:lnTo>
                    <a:pt x="12740" y="44247"/>
                  </a:lnTo>
                  <a:lnTo>
                    <a:pt x="12740" y="44247"/>
                  </a:lnTo>
                  <a:lnTo>
                    <a:pt x="12759" y="44247"/>
                  </a:lnTo>
                  <a:lnTo>
                    <a:pt x="12778" y="44285"/>
                  </a:lnTo>
                  <a:lnTo>
                    <a:pt x="12778" y="44285"/>
                  </a:lnTo>
                  <a:lnTo>
                    <a:pt x="12759" y="44304"/>
                  </a:lnTo>
                  <a:lnTo>
                    <a:pt x="12740" y="44322"/>
                  </a:lnTo>
                  <a:lnTo>
                    <a:pt x="12740" y="44322"/>
                  </a:lnTo>
                  <a:lnTo>
                    <a:pt x="12721" y="44322"/>
                  </a:lnTo>
                  <a:lnTo>
                    <a:pt x="12721" y="44322"/>
                  </a:lnTo>
                  <a:lnTo>
                    <a:pt x="12721" y="44398"/>
                  </a:lnTo>
                  <a:lnTo>
                    <a:pt x="12721" y="44398"/>
                  </a:lnTo>
                  <a:close/>
                  <a:moveTo>
                    <a:pt x="18656" y="56041"/>
                  </a:moveTo>
                  <a:lnTo>
                    <a:pt x="18656" y="56041"/>
                  </a:lnTo>
                  <a:lnTo>
                    <a:pt x="18694" y="56324"/>
                  </a:lnTo>
                  <a:lnTo>
                    <a:pt x="18712" y="56513"/>
                  </a:lnTo>
                  <a:lnTo>
                    <a:pt x="18712" y="56683"/>
                  </a:lnTo>
                  <a:lnTo>
                    <a:pt x="18694" y="56853"/>
                  </a:lnTo>
                  <a:lnTo>
                    <a:pt x="18675" y="56929"/>
                  </a:lnTo>
                  <a:lnTo>
                    <a:pt x="18637" y="56986"/>
                  </a:lnTo>
                  <a:lnTo>
                    <a:pt x="18599" y="57024"/>
                  </a:lnTo>
                  <a:lnTo>
                    <a:pt x="18542" y="57061"/>
                  </a:lnTo>
                  <a:lnTo>
                    <a:pt x="18467" y="57061"/>
                  </a:lnTo>
                  <a:lnTo>
                    <a:pt x="18391" y="57061"/>
                  </a:lnTo>
                  <a:lnTo>
                    <a:pt x="18391" y="57061"/>
                  </a:lnTo>
                  <a:lnTo>
                    <a:pt x="18070" y="56929"/>
                  </a:lnTo>
                  <a:lnTo>
                    <a:pt x="17748" y="56778"/>
                  </a:lnTo>
                  <a:lnTo>
                    <a:pt x="17748" y="56778"/>
                  </a:lnTo>
                  <a:lnTo>
                    <a:pt x="17616" y="56702"/>
                  </a:lnTo>
                  <a:lnTo>
                    <a:pt x="17484" y="56627"/>
                  </a:lnTo>
                  <a:lnTo>
                    <a:pt x="17352" y="56513"/>
                  </a:lnTo>
                  <a:lnTo>
                    <a:pt x="17257" y="56400"/>
                  </a:lnTo>
                  <a:lnTo>
                    <a:pt x="17257" y="56400"/>
                  </a:lnTo>
                  <a:lnTo>
                    <a:pt x="17200" y="56249"/>
                  </a:lnTo>
                  <a:lnTo>
                    <a:pt x="17163" y="56079"/>
                  </a:lnTo>
                  <a:lnTo>
                    <a:pt x="17144" y="55757"/>
                  </a:lnTo>
                  <a:lnTo>
                    <a:pt x="17144" y="55757"/>
                  </a:lnTo>
                  <a:lnTo>
                    <a:pt x="17144" y="55530"/>
                  </a:lnTo>
                  <a:lnTo>
                    <a:pt x="17181" y="55323"/>
                  </a:lnTo>
                  <a:lnTo>
                    <a:pt x="17238" y="55096"/>
                  </a:lnTo>
                  <a:lnTo>
                    <a:pt x="17314" y="54888"/>
                  </a:lnTo>
                  <a:lnTo>
                    <a:pt x="17503" y="54491"/>
                  </a:lnTo>
                  <a:lnTo>
                    <a:pt x="17692" y="54094"/>
                  </a:lnTo>
                  <a:lnTo>
                    <a:pt x="17692" y="54094"/>
                  </a:lnTo>
                  <a:lnTo>
                    <a:pt x="17654" y="53943"/>
                  </a:lnTo>
                  <a:lnTo>
                    <a:pt x="17654" y="53867"/>
                  </a:lnTo>
                  <a:lnTo>
                    <a:pt x="17654" y="53829"/>
                  </a:lnTo>
                  <a:lnTo>
                    <a:pt x="17673" y="53829"/>
                  </a:lnTo>
                  <a:lnTo>
                    <a:pt x="17673" y="53829"/>
                  </a:lnTo>
                  <a:lnTo>
                    <a:pt x="17711" y="53829"/>
                  </a:lnTo>
                  <a:lnTo>
                    <a:pt x="17711" y="53848"/>
                  </a:lnTo>
                  <a:lnTo>
                    <a:pt x="17711" y="53848"/>
                  </a:lnTo>
                  <a:lnTo>
                    <a:pt x="17748" y="53999"/>
                  </a:lnTo>
                  <a:lnTo>
                    <a:pt x="17748" y="53999"/>
                  </a:lnTo>
                  <a:lnTo>
                    <a:pt x="17767" y="53981"/>
                  </a:lnTo>
                  <a:lnTo>
                    <a:pt x="17805" y="53981"/>
                  </a:lnTo>
                  <a:lnTo>
                    <a:pt x="17805" y="53981"/>
                  </a:lnTo>
                  <a:lnTo>
                    <a:pt x="17824" y="54018"/>
                  </a:lnTo>
                  <a:lnTo>
                    <a:pt x="17805" y="54037"/>
                  </a:lnTo>
                  <a:lnTo>
                    <a:pt x="17786" y="54113"/>
                  </a:lnTo>
                  <a:lnTo>
                    <a:pt x="17786" y="54113"/>
                  </a:lnTo>
                  <a:lnTo>
                    <a:pt x="17862" y="54321"/>
                  </a:lnTo>
                  <a:lnTo>
                    <a:pt x="17975" y="54529"/>
                  </a:lnTo>
                  <a:lnTo>
                    <a:pt x="18089" y="54718"/>
                  </a:lnTo>
                  <a:lnTo>
                    <a:pt x="18202" y="54926"/>
                  </a:lnTo>
                  <a:lnTo>
                    <a:pt x="18202" y="54926"/>
                  </a:lnTo>
                  <a:lnTo>
                    <a:pt x="18353" y="55190"/>
                  </a:lnTo>
                  <a:lnTo>
                    <a:pt x="18486" y="55455"/>
                  </a:lnTo>
                  <a:lnTo>
                    <a:pt x="18599" y="55738"/>
                  </a:lnTo>
                  <a:lnTo>
                    <a:pt x="18637" y="55890"/>
                  </a:lnTo>
                  <a:lnTo>
                    <a:pt x="18656" y="56041"/>
                  </a:lnTo>
                  <a:lnTo>
                    <a:pt x="18656" y="5604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 name="Google Shape;95;p4"/>
            <p:cNvSpPr/>
            <p:nvPr/>
          </p:nvSpPr>
          <p:spPr>
            <a:xfrm>
              <a:off x="3145175" y="4076800"/>
              <a:ext cx="807525" cy="808500"/>
            </a:xfrm>
            <a:custGeom>
              <a:avLst/>
              <a:gdLst/>
              <a:ahLst/>
              <a:cxnLst/>
              <a:rect l="l" t="t" r="r" b="b"/>
              <a:pathLst>
                <a:path w="32301" h="32340" extrusionOk="0">
                  <a:moveTo>
                    <a:pt x="29485" y="28767"/>
                  </a:moveTo>
                  <a:lnTo>
                    <a:pt x="29485" y="28767"/>
                  </a:lnTo>
                  <a:lnTo>
                    <a:pt x="29485" y="29013"/>
                  </a:lnTo>
                  <a:lnTo>
                    <a:pt x="29466" y="29259"/>
                  </a:lnTo>
                  <a:lnTo>
                    <a:pt x="29428" y="29769"/>
                  </a:lnTo>
                  <a:lnTo>
                    <a:pt x="29428" y="29769"/>
                  </a:lnTo>
                  <a:lnTo>
                    <a:pt x="29371" y="30147"/>
                  </a:lnTo>
                  <a:lnTo>
                    <a:pt x="29334" y="30336"/>
                  </a:lnTo>
                  <a:lnTo>
                    <a:pt x="29296" y="30506"/>
                  </a:lnTo>
                  <a:lnTo>
                    <a:pt x="29239" y="30657"/>
                  </a:lnTo>
                  <a:lnTo>
                    <a:pt x="29145" y="30828"/>
                  </a:lnTo>
                  <a:lnTo>
                    <a:pt x="29050" y="30979"/>
                  </a:lnTo>
                  <a:lnTo>
                    <a:pt x="28918" y="31149"/>
                  </a:lnTo>
                  <a:lnTo>
                    <a:pt x="28918" y="31149"/>
                  </a:lnTo>
                  <a:lnTo>
                    <a:pt x="28767" y="31300"/>
                  </a:lnTo>
                  <a:lnTo>
                    <a:pt x="28615" y="31432"/>
                  </a:lnTo>
                  <a:lnTo>
                    <a:pt x="28426" y="31527"/>
                  </a:lnTo>
                  <a:lnTo>
                    <a:pt x="28332" y="31565"/>
                  </a:lnTo>
                  <a:lnTo>
                    <a:pt x="28218" y="31584"/>
                  </a:lnTo>
                  <a:lnTo>
                    <a:pt x="28218" y="31584"/>
                  </a:lnTo>
                  <a:lnTo>
                    <a:pt x="27633" y="31640"/>
                  </a:lnTo>
                  <a:lnTo>
                    <a:pt x="27330" y="31659"/>
                  </a:lnTo>
                  <a:lnTo>
                    <a:pt x="27028" y="31659"/>
                  </a:lnTo>
                  <a:lnTo>
                    <a:pt x="27028" y="31659"/>
                  </a:lnTo>
                  <a:lnTo>
                    <a:pt x="26877" y="31640"/>
                  </a:lnTo>
                  <a:lnTo>
                    <a:pt x="26744" y="31621"/>
                  </a:lnTo>
                  <a:lnTo>
                    <a:pt x="26593" y="31584"/>
                  </a:lnTo>
                  <a:lnTo>
                    <a:pt x="26461" y="31527"/>
                  </a:lnTo>
                  <a:lnTo>
                    <a:pt x="26328" y="31432"/>
                  </a:lnTo>
                  <a:lnTo>
                    <a:pt x="26234" y="31338"/>
                  </a:lnTo>
                  <a:lnTo>
                    <a:pt x="26158" y="31206"/>
                  </a:lnTo>
                  <a:lnTo>
                    <a:pt x="26102" y="31073"/>
                  </a:lnTo>
                  <a:lnTo>
                    <a:pt x="26102" y="31073"/>
                  </a:lnTo>
                  <a:lnTo>
                    <a:pt x="26064" y="30884"/>
                  </a:lnTo>
                  <a:lnTo>
                    <a:pt x="26026" y="30714"/>
                  </a:lnTo>
                  <a:lnTo>
                    <a:pt x="26026" y="30544"/>
                  </a:lnTo>
                  <a:lnTo>
                    <a:pt x="26026" y="30374"/>
                  </a:lnTo>
                  <a:lnTo>
                    <a:pt x="26064" y="30204"/>
                  </a:lnTo>
                  <a:lnTo>
                    <a:pt x="26102" y="30053"/>
                  </a:lnTo>
                  <a:lnTo>
                    <a:pt x="26158" y="29882"/>
                  </a:lnTo>
                  <a:lnTo>
                    <a:pt x="26234" y="29712"/>
                  </a:lnTo>
                  <a:lnTo>
                    <a:pt x="26234" y="29712"/>
                  </a:lnTo>
                  <a:lnTo>
                    <a:pt x="26272" y="29637"/>
                  </a:lnTo>
                  <a:lnTo>
                    <a:pt x="26328" y="29561"/>
                  </a:lnTo>
                  <a:lnTo>
                    <a:pt x="26461" y="29429"/>
                  </a:lnTo>
                  <a:lnTo>
                    <a:pt x="26612" y="29315"/>
                  </a:lnTo>
                  <a:lnTo>
                    <a:pt x="26763" y="29221"/>
                  </a:lnTo>
                  <a:lnTo>
                    <a:pt x="26763" y="29221"/>
                  </a:lnTo>
                  <a:lnTo>
                    <a:pt x="27217" y="28975"/>
                  </a:lnTo>
                  <a:lnTo>
                    <a:pt x="27444" y="28843"/>
                  </a:lnTo>
                  <a:lnTo>
                    <a:pt x="27670" y="28748"/>
                  </a:lnTo>
                  <a:lnTo>
                    <a:pt x="27670" y="28748"/>
                  </a:lnTo>
                  <a:lnTo>
                    <a:pt x="27973" y="28616"/>
                  </a:lnTo>
                  <a:lnTo>
                    <a:pt x="28124" y="28578"/>
                  </a:lnTo>
                  <a:lnTo>
                    <a:pt x="28294" y="28541"/>
                  </a:lnTo>
                  <a:lnTo>
                    <a:pt x="28294" y="28541"/>
                  </a:lnTo>
                  <a:lnTo>
                    <a:pt x="28464" y="28408"/>
                  </a:lnTo>
                  <a:lnTo>
                    <a:pt x="28653" y="28314"/>
                  </a:lnTo>
                  <a:lnTo>
                    <a:pt x="28842" y="28257"/>
                  </a:lnTo>
                  <a:lnTo>
                    <a:pt x="28956" y="28238"/>
                  </a:lnTo>
                  <a:lnTo>
                    <a:pt x="29050" y="28219"/>
                  </a:lnTo>
                  <a:lnTo>
                    <a:pt x="29126" y="28238"/>
                  </a:lnTo>
                  <a:lnTo>
                    <a:pt x="29220" y="28257"/>
                  </a:lnTo>
                  <a:lnTo>
                    <a:pt x="29296" y="28295"/>
                  </a:lnTo>
                  <a:lnTo>
                    <a:pt x="29352" y="28352"/>
                  </a:lnTo>
                  <a:lnTo>
                    <a:pt x="29409" y="28427"/>
                  </a:lnTo>
                  <a:lnTo>
                    <a:pt x="29447" y="28522"/>
                  </a:lnTo>
                  <a:lnTo>
                    <a:pt x="29485" y="28635"/>
                  </a:lnTo>
                  <a:lnTo>
                    <a:pt x="29485" y="28767"/>
                  </a:lnTo>
                  <a:lnTo>
                    <a:pt x="29485" y="28767"/>
                  </a:lnTo>
                  <a:close/>
                  <a:moveTo>
                    <a:pt x="7919" y="3875"/>
                  </a:moveTo>
                  <a:lnTo>
                    <a:pt x="7919" y="3875"/>
                  </a:lnTo>
                  <a:lnTo>
                    <a:pt x="7919" y="4234"/>
                  </a:lnTo>
                  <a:lnTo>
                    <a:pt x="7900" y="4594"/>
                  </a:lnTo>
                  <a:lnTo>
                    <a:pt x="7863" y="4783"/>
                  </a:lnTo>
                  <a:lnTo>
                    <a:pt x="7825" y="4953"/>
                  </a:lnTo>
                  <a:lnTo>
                    <a:pt x="7768" y="5123"/>
                  </a:lnTo>
                  <a:lnTo>
                    <a:pt x="7693" y="5293"/>
                  </a:lnTo>
                  <a:lnTo>
                    <a:pt x="7693" y="5293"/>
                  </a:lnTo>
                  <a:lnTo>
                    <a:pt x="7636" y="5387"/>
                  </a:lnTo>
                  <a:lnTo>
                    <a:pt x="7541" y="5463"/>
                  </a:lnTo>
                  <a:lnTo>
                    <a:pt x="7371" y="5595"/>
                  </a:lnTo>
                  <a:lnTo>
                    <a:pt x="7371" y="5595"/>
                  </a:lnTo>
                  <a:lnTo>
                    <a:pt x="6880" y="5973"/>
                  </a:lnTo>
                  <a:lnTo>
                    <a:pt x="6880" y="5973"/>
                  </a:lnTo>
                  <a:lnTo>
                    <a:pt x="6672" y="6125"/>
                  </a:lnTo>
                  <a:lnTo>
                    <a:pt x="6407" y="6295"/>
                  </a:lnTo>
                  <a:lnTo>
                    <a:pt x="6124" y="6465"/>
                  </a:lnTo>
                  <a:lnTo>
                    <a:pt x="5821" y="6635"/>
                  </a:lnTo>
                  <a:lnTo>
                    <a:pt x="5519" y="6786"/>
                  </a:lnTo>
                  <a:lnTo>
                    <a:pt x="5198" y="6899"/>
                  </a:lnTo>
                  <a:lnTo>
                    <a:pt x="4914" y="6975"/>
                  </a:lnTo>
                  <a:lnTo>
                    <a:pt x="4782" y="6994"/>
                  </a:lnTo>
                  <a:lnTo>
                    <a:pt x="4668" y="7013"/>
                  </a:lnTo>
                  <a:lnTo>
                    <a:pt x="4668" y="7013"/>
                  </a:lnTo>
                  <a:lnTo>
                    <a:pt x="4498" y="6956"/>
                  </a:lnTo>
                  <a:lnTo>
                    <a:pt x="4366" y="6862"/>
                  </a:lnTo>
                  <a:lnTo>
                    <a:pt x="4234" y="6748"/>
                  </a:lnTo>
                  <a:lnTo>
                    <a:pt x="4120" y="6635"/>
                  </a:lnTo>
                  <a:lnTo>
                    <a:pt x="3912" y="6370"/>
                  </a:lnTo>
                  <a:lnTo>
                    <a:pt x="3799" y="6238"/>
                  </a:lnTo>
                  <a:lnTo>
                    <a:pt x="3686" y="6125"/>
                  </a:lnTo>
                  <a:lnTo>
                    <a:pt x="3686" y="6125"/>
                  </a:lnTo>
                  <a:lnTo>
                    <a:pt x="3440" y="5917"/>
                  </a:lnTo>
                  <a:lnTo>
                    <a:pt x="3175" y="5728"/>
                  </a:lnTo>
                  <a:lnTo>
                    <a:pt x="2646" y="5331"/>
                  </a:lnTo>
                  <a:lnTo>
                    <a:pt x="2646" y="5331"/>
                  </a:lnTo>
                  <a:lnTo>
                    <a:pt x="2098" y="4915"/>
                  </a:lnTo>
                  <a:lnTo>
                    <a:pt x="1531" y="4518"/>
                  </a:lnTo>
                  <a:lnTo>
                    <a:pt x="1531" y="4518"/>
                  </a:lnTo>
                  <a:lnTo>
                    <a:pt x="1512" y="4537"/>
                  </a:lnTo>
                  <a:lnTo>
                    <a:pt x="1512" y="4537"/>
                  </a:lnTo>
                  <a:lnTo>
                    <a:pt x="1474" y="4556"/>
                  </a:lnTo>
                  <a:lnTo>
                    <a:pt x="1455" y="4537"/>
                  </a:lnTo>
                  <a:lnTo>
                    <a:pt x="1455" y="4537"/>
                  </a:lnTo>
                  <a:lnTo>
                    <a:pt x="1436" y="4518"/>
                  </a:lnTo>
                  <a:lnTo>
                    <a:pt x="1436" y="4499"/>
                  </a:lnTo>
                  <a:lnTo>
                    <a:pt x="1474" y="4461"/>
                  </a:lnTo>
                  <a:lnTo>
                    <a:pt x="1474" y="4461"/>
                  </a:lnTo>
                  <a:lnTo>
                    <a:pt x="1455" y="4424"/>
                  </a:lnTo>
                  <a:lnTo>
                    <a:pt x="1455" y="4405"/>
                  </a:lnTo>
                  <a:lnTo>
                    <a:pt x="1474" y="4386"/>
                  </a:lnTo>
                  <a:lnTo>
                    <a:pt x="1512" y="4386"/>
                  </a:lnTo>
                  <a:lnTo>
                    <a:pt x="1512" y="4386"/>
                  </a:lnTo>
                  <a:lnTo>
                    <a:pt x="1531" y="4405"/>
                  </a:lnTo>
                  <a:lnTo>
                    <a:pt x="1531" y="4405"/>
                  </a:lnTo>
                  <a:lnTo>
                    <a:pt x="1909" y="4216"/>
                  </a:lnTo>
                  <a:lnTo>
                    <a:pt x="2268" y="4027"/>
                  </a:lnTo>
                  <a:lnTo>
                    <a:pt x="3043" y="3705"/>
                  </a:lnTo>
                  <a:lnTo>
                    <a:pt x="3043" y="3705"/>
                  </a:lnTo>
                  <a:lnTo>
                    <a:pt x="3516" y="3516"/>
                  </a:lnTo>
                  <a:lnTo>
                    <a:pt x="4007" y="3346"/>
                  </a:lnTo>
                  <a:lnTo>
                    <a:pt x="4007" y="3346"/>
                  </a:lnTo>
                  <a:lnTo>
                    <a:pt x="4196" y="3308"/>
                  </a:lnTo>
                  <a:lnTo>
                    <a:pt x="4385" y="3289"/>
                  </a:lnTo>
                  <a:lnTo>
                    <a:pt x="4555" y="3271"/>
                  </a:lnTo>
                  <a:lnTo>
                    <a:pt x="4744" y="3233"/>
                  </a:lnTo>
                  <a:lnTo>
                    <a:pt x="4744" y="3233"/>
                  </a:lnTo>
                  <a:lnTo>
                    <a:pt x="5443" y="3082"/>
                  </a:lnTo>
                  <a:lnTo>
                    <a:pt x="6143" y="2930"/>
                  </a:lnTo>
                  <a:lnTo>
                    <a:pt x="6143" y="2930"/>
                  </a:lnTo>
                  <a:lnTo>
                    <a:pt x="6445" y="2855"/>
                  </a:lnTo>
                  <a:lnTo>
                    <a:pt x="6748" y="2817"/>
                  </a:lnTo>
                  <a:lnTo>
                    <a:pt x="7050" y="2817"/>
                  </a:lnTo>
                  <a:lnTo>
                    <a:pt x="7201" y="2836"/>
                  </a:lnTo>
                  <a:lnTo>
                    <a:pt x="7352" y="2855"/>
                  </a:lnTo>
                  <a:lnTo>
                    <a:pt x="7352" y="2855"/>
                  </a:lnTo>
                  <a:lnTo>
                    <a:pt x="7447" y="2893"/>
                  </a:lnTo>
                  <a:lnTo>
                    <a:pt x="7541" y="2949"/>
                  </a:lnTo>
                  <a:lnTo>
                    <a:pt x="7617" y="3006"/>
                  </a:lnTo>
                  <a:lnTo>
                    <a:pt x="7693" y="3082"/>
                  </a:lnTo>
                  <a:lnTo>
                    <a:pt x="7693" y="3082"/>
                  </a:lnTo>
                  <a:lnTo>
                    <a:pt x="7787" y="3271"/>
                  </a:lnTo>
                  <a:lnTo>
                    <a:pt x="7844" y="3460"/>
                  </a:lnTo>
                  <a:lnTo>
                    <a:pt x="7882" y="3667"/>
                  </a:lnTo>
                  <a:lnTo>
                    <a:pt x="7919" y="3875"/>
                  </a:lnTo>
                  <a:lnTo>
                    <a:pt x="7919" y="3875"/>
                  </a:lnTo>
                  <a:close/>
                  <a:moveTo>
                    <a:pt x="3780" y="29712"/>
                  </a:moveTo>
                  <a:lnTo>
                    <a:pt x="3780" y="29712"/>
                  </a:lnTo>
                  <a:lnTo>
                    <a:pt x="3761" y="29750"/>
                  </a:lnTo>
                  <a:lnTo>
                    <a:pt x="3742" y="29750"/>
                  </a:lnTo>
                  <a:lnTo>
                    <a:pt x="3667" y="29769"/>
                  </a:lnTo>
                  <a:lnTo>
                    <a:pt x="3667" y="29769"/>
                  </a:lnTo>
                  <a:lnTo>
                    <a:pt x="3705" y="29826"/>
                  </a:lnTo>
                  <a:lnTo>
                    <a:pt x="3705" y="29845"/>
                  </a:lnTo>
                  <a:lnTo>
                    <a:pt x="3686" y="29864"/>
                  </a:lnTo>
                  <a:lnTo>
                    <a:pt x="3686" y="29864"/>
                  </a:lnTo>
                  <a:lnTo>
                    <a:pt x="3667" y="29882"/>
                  </a:lnTo>
                  <a:lnTo>
                    <a:pt x="3629" y="29845"/>
                  </a:lnTo>
                  <a:lnTo>
                    <a:pt x="3629" y="29845"/>
                  </a:lnTo>
                  <a:lnTo>
                    <a:pt x="3610" y="29807"/>
                  </a:lnTo>
                  <a:lnTo>
                    <a:pt x="3610" y="29807"/>
                  </a:lnTo>
                  <a:lnTo>
                    <a:pt x="3327" y="30109"/>
                  </a:lnTo>
                  <a:lnTo>
                    <a:pt x="3043" y="30412"/>
                  </a:lnTo>
                  <a:lnTo>
                    <a:pt x="2495" y="31017"/>
                  </a:lnTo>
                  <a:lnTo>
                    <a:pt x="2495" y="31017"/>
                  </a:lnTo>
                  <a:lnTo>
                    <a:pt x="2268" y="31281"/>
                  </a:lnTo>
                  <a:lnTo>
                    <a:pt x="2022" y="31527"/>
                  </a:lnTo>
                  <a:lnTo>
                    <a:pt x="1777" y="31754"/>
                  </a:lnTo>
                  <a:lnTo>
                    <a:pt x="1493" y="31962"/>
                  </a:lnTo>
                  <a:lnTo>
                    <a:pt x="1493" y="31962"/>
                  </a:lnTo>
                  <a:lnTo>
                    <a:pt x="1323" y="32094"/>
                  </a:lnTo>
                  <a:lnTo>
                    <a:pt x="1172" y="32226"/>
                  </a:lnTo>
                  <a:lnTo>
                    <a:pt x="1077" y="32283"/>
                  </a:lnTo>
                  <a:lnTo>
                    <a:pt x="1002" y="32321"/>
                  </a:lnTo>
                  <a:lnTo>
                    <a:pt x="888" y="32340"/>
                  </a:lnTo>
                  <a:lnTo>
                    <a:pt x="794" y="32340"/>
                  </a:lnTo>
                  <a:lnTo>
                    <a:pt x="794" y="32340"/>
                  </a:lnTo>
                  <a:lnTo>
                    <a:pt x="643" y="32302"/>
                  </a:lnTo>
                  <a:lnTo>
                    <a:pt x="529" y="32226"/>
                  </a:lnTo>
                  <a:lnTo>
                    <a:pt x="435" y="32151"/>
                  </a:lnTo>
                  <a:lnTo>
                    <a:pt x="359" y="32037"/>
                  </a:lnTo>
                  <a:lnTo>
                    <a:pt x="302" y="31924"/>
                  </a:lnTo>
                  <a:lnTo>
                    <a:pt x="246" y="31810"/>
                  </a:lnTo>
                  <a:lnTo>
                    <a:pt x="170" y="31546"/>
                  </a:lnTo>
                  <a:lnTo>
                    <a:pt x="170" y="31546"/>
                  </a:lnTo>
                  <a:lnTo>
                    <a:pt x="113" y="31413"/>
                  </a:lnTo>
                  <a:lnTo>
                    <a:pt x="38" y="31281"/>
                  </a:lnTo>
                  <a:lnTo>
                    <a:pt x="19" y="31206"/>
                  </a:lnTo>
                  <a:lnTo>
                    <a:pt x="0" y="31130"/>
                  </a:lnTo>
                  <a:lnTo>
                    <a:pt x="0" y="31073"/>
                  </a:lnTo>
                  <a:lnTo>
                    <a:pt x="38" y="30998"/>
                  </a:lnTo>
                  <a:lnTo>
                    <a:pt x="38" y="30998"/>
                  </a:lnTo>
                  <a:lnTo>
                    <a:pt x="76" y="30941"/>
                  </a:lnTo>
                  <a:lnTo>
                    <a:pt x="132" y="30903"/>
                  </a:lnTo>
                  <a:lnTo>
                    <a:pt x="265" y="30828"/>
                  </a:lnTo>
                  <a:lnTo>
                    <a:pt x="529" y="30695"/>
                  </a:lnTo>
                  <a:lnTo>
                    <a:pt x="529" y="30695"/>
                  </a:lnTo>
                  <a:lnTo>
                    <a:pt x="1153" y="30450"/>
                  </a:lnTo>
                  <a:lnTo>
                    <a:pt x="1796" y="30223"/>
                  </a:lnTo>
                  <a:lnTo>
                    <a:pt x="1796" y="30223"/>
                  </a:lnTo>
                  <a:lnTo>
                    <a:pt x="2268" y="30053"/>
                  </a:lnTo>
                  <a:lnTo>
                    <a:pt x="2722" y="29845"/>
                  </a:lnTo>
                  <a:lnTo>
                    <a:pt x="2722" y="29845"/>
                  </a:lnTo>
                  <a:lnTo>
                    <a:pt x="2930" y="29769"/>
                  </a:lnTo>
                  <a:lnTo>
                    <a:pt x="3156" y="29693"/>
                  </a:lnTo>
                  <a:lnTo>
                    <a:pt x="3270" y="29656"/>
                  </a:lnTo>
                  <a:lnTo>
                    <a:pt x="3383" y="29656"/>
                  </a:lnTo>
                  <a:lnTo>
                    <a:pt x="3497" y="29675"/>
                  </a:lnTo>
                  <a:lnTo>
                    <a:pt x="3610" y="29712"/>
                  </a:lnTo>
                  <a:lnTo>
                    <a:pt x="3610" y="29712"/>
                  </a:lnTo>
                  <a:lnTo>
                    <a:pt x="3705" y="29675"/>
                  </a:lnTo>
                  <a:lnTo>
                    <a:pt x="3742" y="29675"/>
                  </a:lnTo>
                  <a:lnTo>
                    <a:pt x="3761" y="29693"/>
                  </a:lnTo>
                  <a:lnTo>
                    <a:pt x="3780" y="29712"/>
                  </a:lnTo>
                  <a:lnTo>
                    <a:pt x="3780" y="29712"/>
                  </a:lnTo>
                  <a:close/>
                  <a:moveTo>
                    <a:pt x="12172" y="17030"/>
                  </a:moveTo>
                  <a:lnTo>
                    <a:pt x="12172" y="17030"/>
                  </a:lnTo>
                  <a:lnTo>
                    <a:pt x="12172" y="17200"/>
                  </a:lnTo>
                  <a:lnTo>
                    <a:pt x="12153" y="17276"/>
                  </a:lnTo>
                  <a:lnTo>
                    <a:pt x="12134" y="17370"/>
                  </a:lnTo>
                  <a:lnTo>
                    <a:pt x="12096" y="17446"/>
                  </a:lnTo>
                  <a:lnTo>
                    <a:pt x="12059" y="17503"/>
                  </a:lnTo>
                  <a:lnTo>
                    <a:pt x="11983" y="17522"/>
                  </a:lnTo>
                  <a:lnTo>
                    <a:pt x="11870" y="17522"/>
                  </a:lnTo>
                  <a:lnTo>
                    <a:pt x="11870" y="17522"/>
                  </a:lnTo>
                  <a:lnTo>
                    <a:pt x="11643" y="17484"/>
                  </a:lnTo>
                  <a:lnTo>
                    <a:pt x="11416" y="17427"/>
                  </a:lnTo>
                  <a:lnTo>
                    <a:pt x="10981" y="17314"/>
                  </a:lnTo>
                  <a:lnTo>
                    <a:pt x="10981" y="17314"/>
                  </a:lnTo>
                  <a:lnTo>
                    <a:pt x="10622" y="17200"/>
                  </a:lnTo>
                  <a:lnTo>
                    <a:pt x="10471" y="17125"/>
                  </a:lnTo>
                  <a:lnTo>
                    <a:pt x="10320" y="17030"/>
                  </a:lnTo>
                  <a:lnTo>
                    <a:pt x="10320" y="17030"/>
                  </a:lnTo>
                  <a:lnTo>
                    <a:pt x="10225" y="16936"/>
                  </a:lnTo>
                  <a:lnTo>
                    <a:pt x="10150" y="16822"/>
                  </a:lnTo>
                  <a:lnTo>
                    <a:pt x="10112" y="16690"/>
                  </a:lnTo>
                  <a:lnTo>
                    <a:pt x="10112" y="16633"/>
                  </a:lnTo>
                  <a:lnTo>
                    <a:pt x="10112" y="16558"/>
                  </a:lnTo>
                  <a:lnTo>
                    <a:pt x="10112" y="16558"/>
                  </a:lnTo>
                  <a:lnTo>
                    <a:pt x="10187" y="16406"/>
                  </a:lnTo>
                  <a:lnTo>
                    <a:pt x="10301" y="16236"/>
                  </a:lnTo>
                  <a:lnTo>
                    <a:pt x="10509" y="15953"/>
                  </a:lnTo>
                  <a:lnTo>
                    <a:pt x="10509" y="15953"/>
                  </a:lnTo>
                  <a:lnTo>
                    <a:pt x="10754" y="15632"/>
                  </a:lnTo>
                  <a:lnTo>
                    <a:pt x="10887" y="15480"/>
                  </a:lnTo>
                  <a:lnTo>
                    <a:pt x="11019" y="15329"/>
                  </a:lnTo>
                  <a:lnTo>
                    <a:pt x="11019" y="15329"/>
                  </a:lnTo>
                  <a:lnTo>
                    <a:pt x="11000" y="15310"/>
                  </a:lnTo>
                  <a:lnTo>
                    <a:pt x="11019" y="15272"/>
                  </a:lnTo>
                  <a:lnTo>
                    <a:pt x="11038" y="15272"/>
                  </a:lnTo>
                  <a:lnTo>
                    <a:pt x="11076" y="15272"/>
                  </a:lnTo>
                  <a:lnTo>
                    <a:pt x="11076" y="15272"/>
                  </a:lnTo>
                  <a:lnTo>
                    <a:pt x="11114" y="15253"/>
                  </a:lnTo>
                  <a:lnTo>
                    <a:pt x="11132" y="15253"/>
                  </a:lnTo>
                  <a:lnTo>
                    <a:pt x="11151" y="15272"/>
                  </a:lnTo>
                  <a:lnTo>
                    <a:pt x="11151" y="15310"/>
                  </a:lnTo>
                  <a:lnTo>
                    <a:pt x="11151" y="15310"/>
                  </a:lnTo>
                  <a:lnTo>
                    <a:pt x="11321" y="15443"/>
                  </a:lnTo>
                  <a:lnTo>
                    <a:pt x="11492" y="15594"/>
                  </a:lnTo>
                  <a:lnTo>
                    <a:pt x="11643" y="15783"/>
                  </a:lnTo>
                  <a:lnTo>
                    <a:pt x="11775" y="15953"/>
                  </a:lnTo>
                  <a:lnTo>
                    <a:pt x="11775" y="15953"/>
                  </a:lnTo>
                  <a:lnTo>
                    <a:pt x="11945" y="16199"/>
                  </a:lnTo>
                  <a:lnTo>
                    <a:pt x="12059" y="16463"/>
                  </a:lnTo>
                  <a:lnTo>
                    <a:pt x="12115" y="16595"/>
                  </a:lnTo>
                  <a:lnTo>
                    <a:pt x="12134" y="16728"/>
                  </a:lnTo>
                  <a:lnTo>
                    <a:pt x="12172" y="16879"/>
                  </a:lnTo>
                  <a:lnTo>
                    <a:pt x="12172" y="17030"/>
                  </a:lnTo>
                  <a:lnTo>
                    <a:pt x="12172" y="17030"/>
                  </a:lnTo>
                  <a:close/>
                  <a:moveTo>
                    <a:pt x="23115" y="76"/>
                  </a:moveTo>
                  <a:lnTo>
                    <a:pt x="23115" y="76"/>
                  </a:lnTo>
                  <a:lnTo>
                    <a:pt x="23134" y="152"/>
                  </a:lnTo>
                  <a:lnTo>
                    <a:pt x="23153" y="228"/>
                  </a:lnTo>
                  <a:lnTo>
                    <a:pt x="23153" y="379"/>
                  </a:lnTo>
                  <a:lnTo>
                    <a:pt x="23096" y="700"/>
                  </a:lnTo>
                  <a:lnTo>
                    <a:pt x="23096" y="700"/>
                  </a:lnTo>
                  <a:lnTo>
                    <a:pt x="23059" y="908"/>
                  </a:lnTo>
                  <a:lnTo>
                    <a:pt x="22983" y="1097"/>
                  </a:lnTo>
                  <a:lnTo>
                    <a:pt x="22945" y="1192"/>
                  </a:lnTo>
                  <a:lnTo>
                    <a:pt x="22889" y="1267"/>
                  </a:lnTo>
                  <a:lnTo>
                    <a:pt x="22813" y="1362"/>
                  </a:lnTo>
                  <a:lnTo>
                    <a:pt x="22737" y="1418"/>
                  </a:lnTo>
                  <a:lnTo>
                    <a:pt x="22737" y="1418"/>
                  </a:lnTo>
                  <a:lnTo>
                    <a:pt x="22586" y="1532"/>
                  </a:lnTo>
                  <a:lnTo>
                    <a:pt x="22511" y="1551"/>
                  </a:lnTo>
                  <a:lnTo>
                    <a:pt x="22416" y="1570"/>
                  </a:lnTo>
                  <a:lnTo>
                    <a:pt x="22416" y="1570"/>
                  </a:lnTo>
                  <a:lnTo>
                    <a:pt x="22321" y="1551"/>
                  </a:lnTo>
                  <a:lnTo>
                    <a:pt x="22246" y="1494"/>
                  </a:lnTo>
                  <a:lnTo>
                    <a:pt x="22170" y="1437"/>
                  </a:lnTo>
                  <a:lnTo>
                    <a:pt x="22095" y="1362"/>
                  </a:lnTo>
                  <a:lnTo>
                    <a:pt x="22095" y="1362"/>
                  </a:lnTo>
                  <a:lnTo>
                    <a:pt x="22019" y="1267"/>
                  </a:lnTo>
                  <a:lnTo>
                    <a:pt x="21981" y="1154"/>
                  </a:lnTo>
                  <a:lnTo>
                    <a:pt x="22000" y="1021"/>
                  </a:lnTo>
                  <a:lnTo>
                    <a:pt x="22019" y="965"/>
                  </a:lnTo>
                  <a:lnTo>
                    <a:pt x="22038" y="908"/>
                  </a:lnTo>
                  <a:lnTo>
                    <a:pt x="22038" y="908"/>
                  </a:lnTo>
                  <a:lnTo>
                    <a:pt x="22151" y="757"/>
                  </a:lnTo>
                  <a:lnTo>
                    <a:pt x="22284" y="625"/>
                  </a:lnTo>
                  <a:lnTo>
                    <a:pt x="22567" y="379"/>
                  </a:lnTo>
                  <a:lnTo>
                    <a:pt x="22567" y="379"/>
                  </a:lnTo>
                  <a:lnTo>
                    <a:pt x="22756" y="209"/>
                  </a:lnTo>
                  <a:lnTo>
                    <a:pt x="22870" y="114"/>
                  </a:lnTo>
                  <a:lnTo>
                    <a:pt x="22983" y="57"/>
                  </a:lnTo>
                  <a:lnTo>
                    <a:pt x="22983" y="57"/>
                  </a:lnTo>
                  <a:lnTo>
                    <a:pt x="22983" y="20"/>
                  </a:lnTo>
                  <a:lnTo>
                    <a:pt x="23002" y="1"/>
                  </a:lnTo>
                  <a:lnTo>
                    <a:pt x="23059" y="20"/>
                  </a:lnTo>
                  <a:lnTo>
                    <a:pt x="23059" y="20"/>
                  </a:lnTo>
                  <a:lnTo>
                    <a:pt x="23096" y="20"/>
                  </a:lnTo>
                  <a:lnTo>
                    <a:pt x="23115" y="20"/>
                  </a:lnTo>
                  <a:lnTo>
                    <a:pt x="23134" y="39"/>
                  </a:lnTo>
                  <a:lnTo>
                    <a:pt x="23115" y="76"/>
                  </a:lnTo>
                  <a:lnTo>
                    <a:pt x="23115" y="76"/>
                  </a:lnTo>
                  <a:close/>
                  <a:moveTo>
                    <a:pt x="24968" y="6408"/>
                  </a:moveTo>
                  <a:lnTo>
                    <a:pt x="24968" y="6408"/>
                  </a:lnTo>
                  <a:lnTo>
                    <a:pt x="24968" y="6673"/>
                  </a:lnTo>
                  <a:lnTo>
                    <a:pt x="24949" y="6956"/>
                  </a:lnTo>
                  <a:lnTo>
                    <a:pt x="24873" y="7202"/>
                  </a:lnTo>
                  <a:lnTo>
                    <a:pt x="24797" y="7466"/>
                  </a:lnTo>
                  <a:lnTo>
                    <a:pt x="24797" y="7466"/>
                  </a:lnTo>
                  <a:lnTo>
                    <a:pt x="24703" y="7674"/>
                  </a:lnTo>
                  <a:lnTo>
                    <a:pt x="24590" y="7882"/>
                  </a:lnTo>
                  <a:lnTo>
                    <a:pt x="24438" y="8052"/>
                  </a:lnTo>
                  <a:lnTo>
                    <a:pt x="24363" y="8128"/>
                  </a:lnTo>
                  <a:lnTo>
                    <a:pt x="24268" y="8204"/>
                  </a:lnTo>
                  <a:lnTo>
                    <a:pt x="24268" y="8204"/>
                  </a:lnTo>
                  <a:lnTo>
                    <a:pt x="24155" y="8260"/>
                  </a:lnTo>
                  <a:lnTo>
                    <a:pt x="24041" y="8317"/>
                  </a:lnTo>
                  <a:lnTo>
                    <a:pt x="23815" y="8393"/>
                  </a:lnTo>
                  <a:lnTo>
                    <a:pt x="23815" y="8393"/>
                  </a:lnTo>
                  <a:lnTo>
                    <a:pt x="23607" y="8468"/>
                  </a:lnTo>
                  <a:lnTo>
                    <a:pt x="23380" y="8525"/>
                  </a:lnTo>
                  <a:lnTo>
                    <a:pt x="23172" y="8544"/>
                  </a:lnTo>
                  <a:lnTo>
                    <a:pt x="22945" y="8563"/>
                  </a:lnTo>
                  <a:lnTo>
                    <a:pt x="22945" y="8563"/>
                  </a:lnTo>
                  <a:lnTo>
                    <a:pt x="22794" y="8544"/>
                  </a:lnTo>
                  <a:lnTo>
                    <a:pt x="22624" y="8525"/>
                  </a:lnTo>
                  <a:lnTo>
                    <a:pt x="22548" y="8487"/>
                  </a:lnTo>
                  <a:lnTo>
                    <a:pt x="22492" y="8430"/>
                  </a:lnTo>
                  <a:lnTo>
                    <a:pt x="22435" y="8374"/>
                  </a:lnTo>
                  <a:lnTo>
                    <a:pt x="22397" y="8317"/>
                  </a:lnTo>
                  <a:lnTo>
                    <a:pt x="22397" y="8317"/>
                  </a:lnTo>
                  <a:lnTo>
                    <a:pt x="22321" y="8128"/>
                  </a:lnTo>
                  <a:lnTo>
                    <a:pt x="22265" y="7939"/>
                  </a:lnTo>
                  <a:lnTo>
                    <a:pt x="22189" y="7561"/>
                  </a:lnTo>
                  <a:lnTo>
                    <a:pt x="22189" y="7561"/>
                  </a:lnTo>
                  <a:lnTo>
                    <a:pt x="22114" y="7277"/>
                  </a:lnTo>
                  <a:lnTo>
                    <a:pt x="22076" y="7107"/>
                  </a:lnTo>
                  <a:lnTo>
                    <a:pt x="22057" y="6956"/>
                  </a:lnTo>
                  <a:lnTo>
                    <a:pt x="22057" y="6805"/>
                  </a:lnTo>
                  <a:lnTo>
                    <a:pt x="22095" y="6654"/>
                  </a:lnTo>
                  <a:lnTo>
                    <a:pt x="22114" y="6597"/>
                  </a:lnTo>
                  <a:lnTo>
                    <a:pt x="22170" y="6521"/>
                  </a:lnTo>
                  <a:lnTo>
                    <a:pt x="22227" y="6465"/>
                  </a:lnTo>
                  <a:lnTo>
                    <a:pt x="22284" y="6427"/>
                  </a:lnTo>
                  <a:lnTo>
                    <a:pt x="22284" y="6427"/>
                  </a:lnTo>
                  <a:lnTo>
                    <a:pt x="22435" y="6351"/>
                  </a:lnTo>
                  <a:lnTo>
                    <a:pt x="22586" y="6276"/>
                  </a:lnTo>
                  <a:lnTo>
                    <a:pt x="22907" y="6162"/>
                  </a:lnTo>
                  <a:lnTo>
                    <a:pt x="23229" y="6068"/>
                  </a:lnTo>
                  <a:lnTo>
                    <a:pt x="23550" y="5954"/>
                  </a:lnTo>
                  <a:lnTo>
                    <a:pt x="23550" y="5954"/>
                  </a:lnTo>
                  <a:lnTo>
                    <a:pt x="23834" y="5860"/>
                  </a:lnTo>
                  <a:lnTo>
                    <a:pt x="24117" y="5728"/>
                  </a:lnTo>
                  <a:lnTo>
                    <a:pt x="24382" y="5614"/>
                  </a:lnTo>
                  <a:lnTo>
                    <a:pt x="24665" y="5501"/>
                  </a:lnTo>
                  <a:lnTo>
                    <a:pt x="24665" y="5501"/>
                  </a:lnTo>
                  <a:lnTo>
                    <a:pt x="24627" y="5501"/>
                  </a:lnTo>
                  <a:lnTo>
                    <a:pt x="24627" y="5501"/>
                  </a:lnTo>
                  <a:lnTo>
                    <a:pt x="24608" y="5482"/>
                  </a:lnTo>
                  <a:lnTo>
                    <a:pt x="24608" y="5444"/>
                  </a:lnTo>
                  <a:lnTo>
                    <a:pt x="24608" y="5425"/>
                  </a:lnTo>
                  <a:lnTo>
                    <a:pt x="24646" y="5425"/>
                  </a:lnTo>
                  <a:lnTo>
                    <a:pt x="24646" y="5425"/>
                  </a:lnTo>
                  <a:lnTo>
                    <a:pt x="24703" y="5425"/>
                  </a:lnTo>
                  <a:lnTo>
                    <a:pt x="24741" y="5463"/>
                  </a:lnTo>
                  <a:lnTo>
                    <a:pt x="24779" y="5501"/>
                  </a:lnTo>
                  <a:lnTo>
                    <a:pt x="24816" y="5539"/>
                  </a:lnTo>
                  <a:lnTo>
                    <a:pt x="24854" y="5652"/>
                  </a:lnTo>
                  <a:lnTo>
                    <a:pt x="24892" y="5765"/>
                  </a:lnTo>
                  <a:lnTo>
                    <a:pt x="24892" y="5765"/>
                  </a:lnTo>
                  <a:lnTo>
                    <a:pt x="24930" y="6087"/>
                  </a:lnTo>
                  <a:lnTo>
                    <a:pt x="24968" y="6408"/>
                  </a:lnTo>
                  <a:lnTo>
                    <a:pt x="24968" y="6408"/>
                  </a:lnTo>
                  <a:close/>
                  <a:moveTo>
                    <a:pt x="32282" y="15027"/>
                  </a:moveTo>
                  <a:lnTo>
                    <a:pt x="32282" y="15027"/>
                  </a:lnTo>
                  <a:lnTo>
                    <a:pt x="32301" y="15235"/>
                  </a:lnTo>
                  <a:lnTo>
                    <a:pt x="32301" y="15443"/>
                  </a:lnTo>
                  <a:lnTo>
                    <a:pt x="32282" y="15669"/>
                  </a:lnTo>
                  <a:lnTo>
                    <a:pt x="32244" y="15877"/>
                  </a:lnTo>
                  <a:lnTo>
                    <a:pt x="32244" y="15877"/>
                  </a:lnTo>
                  <a:lnTo>
                    <a:pt x="32150" y="16236"/>
                  </a:lnTo>
                  <a:lnTo>
                    <a:pt x="32055" y="16595"/>
                  </a:lnTo>
                  <a:lnTo>
                    <a:pt x="31961" y="16955"/>
                  </a:lnTo>
                  <a:lnTo>
                    <a:pt x="31904" y="17144"/>
                  </a:lnTo>
                  <a:lnTo>
                    <a:pt x="31847" y="17314"/>
                  </a:lnTo>
                  <a:lnTo>
                    <a:pt x="31847" y="17314"/>
                  </a:lnTo>
                  <a:lnTo>
                    <a:pt x="31753" y="17446"/>
                  </a:lnTo>
                  <a:lnTo>
                    <a:pt x="31658" y="17597"/>
                  </a:lnTo>
                  <a:lnTo>
                    <a:pt x="31450" y="17843"/>
                  </a:lnTo>
                  <a:lnTo>
                    <a:pt x="31450" y="17843"/>
                  </a:lnTo>
                  <a:lnTo>
                    <a:pt x="31280" y="18013"/>
                  </a:lnTo>
                  <a:lnTo>
                    <a:pt x="31110" y="18183"/>
                  </a:lnTo>
                  <a:lnTo>
                    <a:pt x="31016" y="18240"/>
                  </a:lnTo>
                  <a:lnTo>
                    <a:pt x="30902" y="18296"/>
                  </a:lnTo>
                  <a:lnTo>
                    <a:pt x="30789" y="18315"/>
                  </a:lnTo>
                  <a:lnTo>
                    <a:pt x="30676" y="18315"/>
                  </a:lnTo>
                  <a:lnTo>
                    <a:pt x="30676" y="18315"/>
                  </a:lnTo>
                  <a:lnTo>
                    <a:pt x="30487" y="18278"/>
                  </a:lnTo>
                  <a:lnTo>
                    <a:pt x="30316" y="18221"/>
                  </a:lnTo>
                  <a:lnTo>
                    <a:pt x="30127" y="18164"/>
                  </a:lnTo>
                  <a:lnTo>
                    <a:pt x="29957" y="18089"/>
                  </a:lnTo>
                  <a:lnTo>
                    <a:pt x="29787" y="17994"/>
                  </a:lnTo>
                  <a:lnTo>
                    <a:pt x="29617" y="17900"/>
                  </a:lnTo>
                  <a:lnTo>
                    <a:pt x="29485" y="17786"/>
                  </a:lnTo>
                  <a:lnTo>
                    <a:pt x="29334" y="17654"/>
                  </a:lnTo>
                  <a:lnTo>
                    <a:pt x="29334" y="17654"/>
                  </a:lnTo>
                  <a:lnTo>
                    <a:pt x="29258" y="17540"/>
                  </a:lnTo>
                  <a:lnTo>
                    <a:pt x="29182" y="17389"/>
                  </a:lnTo>
                  <a:lnTo>
                    <a:pt x="29145" y="17257"/>
                  </a:lnTo>
                  <a:lnTo>
                    <a:pt x="29126" y="17106"/>
                  </a:lnTo>
                  <a:lnTo>
                    <a:pt x="29107" y="16784"/>
                  </a:lnTo>
                  <a:lnTo>
                    <a:pt x="29088" y="16482"/>
                  </a:lnTo>
                  <a:lnTo>
                    <a:pt x="29088" y="16482"/>
                  </a:lnTo>
                  <a:lnTo>
                    <a:pt x="29088" y="15821"/>
                  </a:lnTo>
                  <a:lnTo>
                    <a:pt x="29069" y="15140"/>
                  </a:lnTo>
                  <a:lnTo>
                    <a:pt x="29069" y="15140"/>
                  </a:lnTo>
                  <a:lnTo>
                    <a:pt x="29088" y="14403"/>
                  </a:lnTo>
                  <a:lnTo>
                    <a:pt x="29088" y="14044"/>
                  </a:lnTo>
                  <a:lnTo>
                    <a:pt x="29126" y="13685"/>
                  </a:lnTo>
                  <a:lnTo>
                    <a:pt x="29126" y="13685"/>
                  </a:lnTo>
                  <a:lnTo>
                    <a:pt x="29088" y="13723"/>
                  </a:lnTo>
                  <a:lnTo>
                    <a:pt x="29069" y="13741"/>
                  </a:lnTo>
                  <a:lnTo>
                    <a:pt x="29031" y="13741"/>
                  </a:lnTo>
                  <a:lnTo>
                    <a:pt x="29031" y="13741"/>
                  </a:lnTo>
                  <a:lnTo>
                    <a:pt x="29031" y="13704"/>
                  </a:lnTo>
                  <a:lnTo>
                    <a:pt x="29031" y="13685"/>
                  </a:lnTo>
                  <a:lnTo>
                    <a:pt x="29031" y="13685"/>
                  </a:lnTo>
                  <a:lnTo>
                    <a:pt x="29088" y="13628"/>
                  </a:lnTo>
                  <a:lnTo>
                    <a:pt x="29145" y="13590"/>
                  </a:lnTo>
                  <a:lnTo>
                    <a:pt x="29145" y="13590"/>
                  </a:lnTo>
                  <a:lnTo>
                    <a:pt x="29163" y="13571"/>
                  </a:lnTo>
                  <a:lnTo>
                    <a:pt x="29182" y="13552"/>
                  </a:lnTo>
                  <a:lnTo>
                    <a:pt x="29201" y="13552"/>
                  </a:lnTo>
                  <a:lnTo>
                    <a:pt x="29220" y="13571"/>
                  </a:lnTo>
                  <a:lnTo>
                    <a:pt x="29220" y="13571"/>
                  </a:lnTo>
                  <a:lnTo>
                    <a:pt x="29352" y="13571"/>
                  </a:lnTo>
                  <a:lnTo>
                    <a:pt x="29485" y="13628"/>
                  </a:lnTo>
                  <a:lnTo>
                    <a:pt x="29598" y="13704"/>
                  </a:lnTo>
                  <a:lnTo>
                    <a:pt x="29712" y="13798"/>
                  </a:lnTo>
                  <a:lnTo>
                    <a:pt x="29919" y="14006"/>
                  </a:lnTo>
                  <a:lnTo>
                    <a:pt x="30014" y="14101"/>
                  </a:lnTo>
                  <a:lnTo>
                    <a:pt x="30127" y="14195"/>
                  </a:lnTo>
                  <a:lnTo>
                    <a:pt x="30127" y="14195"/>
                  </a:lnTo>
                  <a:lnTo>
                    <a:pt x="30354" y="14365"/>
                  </a:lnTo>
                  <a:lnTo>
                    <a:pt x="30543" y="14479"/>
                  </a:lnTo>
                  <a:lnTo>
                    <a:pt x="30713" y="14554"/>
                  </a:lnTo>
                  <a:lnTo>
                    <a:pt x="30865" y="14573"/>
                  </a:lnTo>
                  <a:lnTo>
                    <a:pt x="31035" y="14573"/>
                  </a:lnTo>
                  <a:lnTo>
                    <a:pt x="31205" y="14554"/>
                  </a:lnTo>
                  <a:lnTo>
                    <a:pt x="31413" y="14535"/>
                  </a:lnTo>
                  <a:lnTo>
                    <a:pt x="31677" y="14554"/>
                  </a:lnTo>
                  <a:lnTo>
                    <a:pt x="31677" y="14554"/>
                  </a:lnTo>
                  <a:lnTo>
                    <a:pt x="31791" y="14573"/>
                  </a:lnTo>
                  <a:lnTo>
                    <a:pt x="31885" y="14592"/>
                  </a:lnTo>
                  <a:lnTo>
                    <a:pt x="31999" y="14630"/>
                  </a:lnTo>
                  <a:lnTo>
                    <a:pt x="32074" y="14668"/>
                  </a:lnTo>
                  <a:lnTo>
                    <a:pt x="32150" y="14743"/>
                  </a:lnTo>
                  <a:lnTo>
                    <a:pt x="32225" y="14819"/>
                  </a:lnTo>
                  <a:lnTo>
                    <a:pt x="32263" y="14913"/>
                  </a:lnTo>
                  <a:lnTo>
                    <a:pt x="32282" y="15027"/>
                  </a:lnTo>
                  <a:lnTo>
                    <a:pt x="32282" y="1502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 name="Google Shape;96;p4"/>
            <p:cNvSpPr/>
            <p:nvPr/>
          </p:nvSpPr>
          <p:spPr>
            <a:xfrm>
              <a:off x="3053975" y="3793775"/>
              <a:ext cx="1266825" cy="1613175"/>
            </a:xfrm>
            <a:custGeom>
              <a:avLst/>
              <a:gdLst/>
              <a:ahLst/>
              <a:cxnLst/>
              <a:rect l="l" t="t" r="r" b="b"/>
              <a:pathLst>
                <a:path w="50673" h="64527" extrusionOk="0">
                  <a:moveTo>
                    <a:pt x="35552" y="52619"/>
                  </a:moveTo>
                  <a:lnTo>
                    <a:pt x="35552" y="52619"/>
                  </a:lnTo>
                  <a:lnTo>
                    <a:pt x="35552" y="52733"/>
                  </a:lnTo>
                  <a:lnTo>
                    <a:pt x="35533" y="52846"/>
                  </a:lnTo>
                  <a:lnTo>
                    <a:pt x="35514" y="52960"/>
                  </a:lnTo>
                  <a:lnTo>
                    <a:pt x="35495" y="53073"/>
                  </a:lnTo>
                  <a:lnTo>
                    <a:pt x="35439" y="53186"/>
                  </a:lnTo>
                  <a:lnTo>
                    <a:pt x="35382" y="53281"/>
                  </a:lnTo>
                  <a:lnTo>
                    <a:pt x="35306" y="53357"/>
                  </a:lnTo>
                  <a:lnTo>
                    <a:pt x="35231" y="53451"/>
                  </a:lnTo>
                  <a:lnTo>
                    <a:pt x="35231" y="53451"/>
                  </a:lnTo>
                  <a:lnTo>
                    <a:pt x="35117" y="53527"/>
                  </a:lnTo>
                  <a:lnTo>
                    <a:pt x="34985" y="53564"/>
                  </a:lnTo>
                  <a:lnTo>
                    <a:pt x="34853" y="53583"/>
                  </a:lnTo>
                  <a:lnTo>
                    <a:pt x="34720" y="53564"/>
                  </a:lnTo>
                  <a:lnTo>
                    <a:pt x="34720" y="53564"/>
                  </a:lnTo>
                  <a:lnTo>
                    <a:pt x="34569" y="53546"/>
                  </a:lnTo>
                  <a:lnTo>
                    <a:pt x="34437" y="53508"/>
                  </a:lnTo>
                  <a:lnTo>
                    <a:pt x="34324" y="53432"/>
                  </a:lnTo>
                  <a:lnTo>
                    <a:pt x="34229" y="53338"/>
                  </a:lnTo>
                  <a:lnTo>
                    <a:pt x="34153" y="53224"/>
                  </a:lnTo>
                  <a:lnTo>
                    <a:pt x="34116" y="53092"/>
                  </a:lnTo>
                  <a:lnTo>
                    <a:pt x="34078" y="52960"/>
                  </a:lnTo>
                  <a:lnTo>
                    <a:pt x="34059" y="52808"/>
                  </a:lnTo>
                  <a:lnTo>
                    <a:pt x="34059" y="52808"/>
                  </a:lnTo>
                  <a:lnTo>
                    <a:pt x="34021" y="52790"/>
                  </a:lnTo>
                  <a:lnTo>
                    <a:pt x="34002" y="52752"/>
                  </a:lnTo>
                  <a:lnTo>
                    <a:pt x="33983" y="52638"/>
                  </a:lnTo>
                  <a:lnTo>
                    <a:pt x="33983" y="52449"/>
                  </a:lnTo>
                  <a:lnTo>
                    <a:pt x="33983" y="52449"/>
                  </a:lnTo>
                  <a:lnTo>
                    <a:pt x="34002" y="52241"/>
                  </a:lnTo>
                  <a:lnTo>
                    <a:pt x="34021" y="52033"/>
                  </a:lnTo>
                  <a:lnTo>
                    <a:pt x="34078" y="51844"/>
                  </a:lnTo>
                  <a:lnTo>
                    <a:pt x="34153" y="51655"/>
                  </a:lnTo>
                  <a:lnTo>
                    <a:pt x="34153" y="51655"/>
                  </a:lnTo>
                  <a:lnTo>
                    <a:pt x="34229" y="51580"/>
                  </a:lnTo>
                  <a:lnTo>
                    <a:pt x="34286" y="51504"/>
                  </a:lnTo>
                  <a:lnTo>
                    <a:pt x="34361" y="51466"/>
                  </a:lnTo>
                  <a:lnTo>
                    <a:pt x="34437" y="51410"/>
                  </a:lnTo>
                  <a:lnTo>
                    <a:pt x="34531" y="51391"/>
                  </a:lnTo>
                  <a:lnTo>
                    <a:pt x="34626" y="51372"/>
                  </a:lnTo>
                  <a:lnTo>
                    <a:pt x="34815" y="51391"/>
                  </a:lnTo>
                  <a:lnTo>
                    <a:pt x="34985" y="51429"/>
                  </a:lnTo>
                  <a:lnTo>
                    <a:pt x="35155" y="51523"/>
                  </a:lnTo>
                  <a:lnTo>
                    <a:pt x="35306" y="51637"/>
                  </a:lnTo>
                  <a:lnTo>
                    <a:pt x="35363" y="51712"/>
                  </a:lnTo>
                  <a:lnTo>
                    <a:pt x="35420" y="51788"/>
                  </a:lnTo>
                  <a:lnTo>
                    <a:pt x="35420" y="51788"/>
                  </a:lnTo>
                  <a:lnTo>
                    <a:pt x="35458" y="51882"/>
                  </a:lnTo>
                  <a:lnTo>
                    <a:pt x="35495" y="51977"/>
                  </a:lnTo>
                  <a:lnTo>
                    <a:pt x="35533" y="52204"/>
                  </a:lnTo>
                  <a:lnTo>
                    <a:pt x="35552" y="52619"/>
                  </a:lnTo>
                  <a:lnTo>
                    <a:pt x="35552" y="52619"/>
                  </a:lnTo>
                  <a:close/>
                  <a:moveTo>
                    <a:pt x="50446" y="16841"/>
                  </a:moveTo>
                  <a:lnTo>
                    <a:pt x="50446" y="16841"/>
                  </a:lnTo>
                  <a:lnTo>
                    <a:pt x="50540" y="16916"/>
                  </a:lnTo>
                  <a:lnTo>
                    <a:pt x="50597" y="17011"/>
                  </a:lnTo>
                  <a:lnTo>
                    <a:pt x="50654" y="17124"/>
                  </a:lnTo>
                  <a:lnTo>
                    <a:pt x="50672" y="17238"/>
                  </a:lnTo>
                  <a:lnTo>
                    <a:pt x="50672" y="17370"/>
                  </a:lnTo>
                  <a:lnTo>
                    <a:pt x="50654" y="17483"/>
                  </a:lnTo>
                  <a:lnTo>
                    <a:pt x="50616" y="17616"/>
                  </a:lnTo>
                  <a:lnTo>
                    <a:pt x="50559" y="17748"/>
                  </a:lnTo>
                  <a:lnTo>
                    <a:pt x="50502" y="17880"/>
                  </a:lnTo>
                  <a:lnTo>
                    <a:pt x="50427" y="17994"/>
                  </a:lnTo>
                  <a:lnTo>
                    <a:pt x="50351" y="18107"/>
                  </a:lnTo>
                  <a:lnTo>
                    <a:pt x="50257" y="18202"/>
                  </a:lnTo>
                  <a:lnTo>
                    <a:pt x="50143" y="18277"/>
                  </a:lnTo>
                  <a:lnTo>
                    <a:pt x="50049" y="18334"/>
                  </a:lnTo>
                  <a:lnTo>
                    <a:pt x="49935" y="18372"/>
                  </a:lnTo>
                  <a:lnTo>
                    <a:pt x="49822" y="18391"/>
                  </a:lnTo>
                  <a:lnTo>
                    <a:pt x="49822" y="18391"/>
                  </a:lnTo>
                  <a:lnTo>
                    <a:pt x="49746" y="18372"/>
                  </a:lnTo>
                  <a:lnTo>
                    <a:pt x="49690" y="18334"/>
                  </a:lnTo>
                  <a:lnTo>
                    <a:pt x="49633" y="18277"/>
                  </a:lnTo>
                  <a:lnTo>
                    <a:pt x="49595" y="18220"/>
                  </a:lnTo>
                  <a:lnTo>
                    <a:pt x="49519" y="18069"/>
                  </a:lnTo>
                  <a:lnTo>
                    <a:pt x="49463" y="17918"/>
                  </a:lnTo>
                  <a:lnTo>
                    <a:pt x="49463" y="17918"/>
                  </a:lnTo>
                  <a:lnTo>
                    <a:pt x="49444" y="17805"/>
                  </a:lnTo>
                  <a:lnTo>
                    <a:pt x="49406" y="17672"/>
                  </a:lnTo>
                  <a:lnTo>
                    <a:pt x="49406" y="17540"/>
                  </a:lnTo>
                  <a:lnTo>
                    <a:pt x="49406" y="17408"/>
                  </a:lnTo>
                  <a:lnTo>
                    <a:pt x="49425" y="17294"/>
                  </a:lnTo>
                  <a:lnTo>
                    <a:pt x="49482" y="17181"/>
                  </a:lnTo>
                  <a:lnTo>
                    <a:pt x="49557" y="17068"/>
                  </a:lnTo>
                  <a:lnTo>
                    <a:pt x="49671" y="16992"/>
                  </a:lnTo>
                  <a:lnTo>
                    <a:pt x="49671" y="16992"/>
                  </a:lnTo>
                  <a:lnTo>
                    <a:pt x="49841" y="16879"/>
                  </a:lnTo>
                  <a:lnTo>
                    <a:pt x="49954" y="16841"/>
                  </a:lnTo>
                  <a:lnTo>
                    <a:pt x="50011" y="16822"/>
                  </a:lnTo>
                  <a:lnTo>
                    <a:pt x="50049" y="16822"/>
                  </a:lnTo>
                  <a:lnTo>
                    <a:pt x="50049" y="16822"/>
                  </a:lnTo>
                  <a:lnTo>
                    <a:pt x="50162" y="16803"/>
                  </a:lnTo>
                  <a:lnTo>
                    <a:pt x="50162" y="16803"/>
                  </a:lnTo>
                  <a:lnTo>
                    <a:pt x="50162" y="16803"/>
                  </a:lnTo>
                  <a:lnTo>
                    <a:pt x="50162" y="16803"/>
                  </a:lnTo>
                  <a:lnTo>
                    <a:pt x="50200" y="16784"/>
                  </a:lnTo>
                  <a:lnTo>
                    <a:pt x="50200" y="16784"/>
                  </a:lnTo>
                  <a:lnTo>
                    <a:pt x="50313" y="16803"/>
                  </a:lnTo>
                  <a:lnTo>
                    <a:pt x="50446" y="16841"/>
                  </a:lnTo>
                  <a:lnTo>
                    <a:pt x="50446" y="16841"/>
                  </a:lnTo>
                  <a:close/>
                  <a:moveTo>
                    <a:pt x="48367" y="21131"/>
                  </a:moveTo>
                  <a:lnTo>
                    <a:pt x="48367" y="21131"/>
                  </a:lnTo>
                  <a:lnTo>
                    <a:pt x="48385" y="21301"/>
                  </a:lnTo>
                  <a:lnTo>
                    <a:pt x="48385" y="21471"/>
                  </a:lnTo>
                  <a:lnTo>
                    <a:pt x="48348" y="21793"/>
                  </a:lnTo>
                  <a:lnTo>
                    <a:pt x="48348" y="21793"/>
                  </a:lnTo>
                  <a:lnTo>
                    <a:pt x="48272" y="22303"/>
                  </a:lnTo>
                  <a:lnTo>
                    <a:pt x="48215" y="22549"/>
                  </a:lnTo>
                  <a:lnTo>
                    <a:pt x="48159" y="22794"/>
                  </a:lnTo>
                  <a:lnTo>
                    <a:pt x="48159" y="22794"/>
                  </a:lnTo>
                  <a:lnTo>
                    <a:pt x="48102" y="22965"/>
                  </a:lnTo>
                  <a:lnTo>
                    <a:pt x="48026" y="23135"/>
                  </a:lnTo>
                  <a:lnTo>
                    <a:pt x="47951" y="23286"/>
                  </a:lnTo>
                  <a:lnTo>
                    <a:pt x="47856" y="23437"/>
                  </a:lnTo>
                  <a:lnTo>
                    <a:pt x="47743" y="23588"/>
                  </a:lnTo>
                  <a:lnTo>
                    <a:pt x="47611" y="23702"/>
                  </a:lnTo>
                  <a:lnTo>
                    <a:pt x="47478" y="23815"/>
                  </a:lnTo>
                  <a:lnTo>
                    <a:pt x="47308" y="23891"/>
                  </a:lnTo>
                  <a:lnTo>
                    <a:pt x="47308" y="23891"/>
                  </a:lnTo>
                  <a:lnTo>
                    <a:pt x="47157" y="23928"/>
                  </a:lnTo>
                  <a:lnTo>
                    <a:pt x="47006" y="23947"/>
                  </a:lnTo>
                  <a:lnTo>
                    <a:pt x="46684" y="23947"/>
                  </a:lnTo>
                  <a:lnTo>
                    <a:pt x="46684" y="23947"/>
                  </a:lnTo>
                  <a:lnTo>
                    <a:pt x="46514" y="23947"/>
                  </a:lnTo>
                  <a:lnTo>
                    <a:pt x="46344" y="23928"/>
                  </a:lnTo>
                  <a:lnTo>
                    <a:pt x="46193" y="23891"/>
                  </a:lnTo>
                  <a:lnTo>
                    <a:pt x="46061" y="23834"/>
                  </a:lnTo>
                  <a:lnTo>
                    <a:pt x="45928" y="23758"/>
                  </a:lnTo>
                  <a:lnTo>
                    <a:pt x="45796" y="23664"/>
                  </a:lnTo>
                  <a:lnTo>
                    <a:pt x="45664" y="23569"/>
                  </a:lnTo>
                  <a:lnTo>
                    <a:pt x="45550" y="23437"/>
                  </a:lnTo>
                  <a:lnTo>
                    <a:pt x="45550" y="23437"/>
                  </a:lnTo>
                  <a:lnTo>
                    <a:pt x="45267" y="23154"/>
                  </a:lnTo>
                  <a:lnTo>
                    <a:pt x="45135" y="23002"/>
                  </a:lnTo>
                  <a:lnTo>
                    <a:pt x="45040" y="22832"/>
                  </a:lnTo>
                  <a:lnTo>
                    <a:pt x="45040" y="22832"/>
                  </a:lnTo>
                  <a:lnTo>
                    <a:pt x="44946" y="22681"/>
                  </a:lnTo>
                  <a:lnTo>
                    <a:pt x="44908" y="22511"/>
                  </a:lnTo>
                  <a:lnTo>
                    <a:pt x="44889" y="22322"/>
                  </a:lnTo>
                  <a:lnTo>
                    <a:pt x="44889" y="22152"/>
                  </a:lnTo>
                  <a:lnTo>
                    <a:pt x="44889" y="21982"/>
                  </a:lnTo>
                  <a:lnTo>
                    <a:pt x="44927" y="21793"/>
                  </a:lnTo>
                  <a:lnTo>
                    <a:pt x="44983" y="21434"/>
                  </a:lnTo>
                  <a:lnTo>
                    <a:pt x="44983" y="21434"/>
                  </a:lnTo>
                  <a:lnTo>
                    <a:pt x="45021" y="21320"/>
                  </a:lnTo>
                  <a:lnTo>
                    <a:pt x="45097" y="21226"/>
                  </a:lnTo>
                  <a:lnTo>
                    <a:pt x="45210" y="21112"/>
                  </a:lnTo>
                  <a:lnTo>
                    <a:pt x="45342" y="21018"/>
                  </a:lnTo>
                  <a:lnTo>
                    <a:pt x="45607" y="20848"/>
                  </a:lnTo>
                  <a:lnTo>
                    <a:pt x="45834" y="20696"/>
                  </a:lnTo>
                  <a:lnTo>
                    <a:pt x="45834" y="20696"/>
                  </a:lnTo>
                  <a:lnTo>
                    <a:pt x="46117" y="20507"/>
                  </a:lnTo>
                  <a:lnTo>
                    <a:pt x="46401" y="20337"/>
                  </a:lnTo>
                  <a:lnTo>
                    <a:pt x="46401" y="20337"/>
                  </a:lnTo>
                  <a:lnTo>
                    <a:pt x="46439" y="20318"/>
                  </a:lnTo>
                  <a:lnTo>
                    <a:pt x="46477" y="20318"/>
                  </a:lnTo>
                  <a:lnTo>
                    <a:pt x="46495" y="20337"/>
                  </a:lnTo>
                  <a:lnTo>
                    <a:pt x="46495" y="20337"/>
                  </a:lnTo>
                  <a:lnTo>
                    <a:pt x="46477" y="20318"/>
                  </a:lnTo>
                  <a:lnTo>
                    <a:pt x="46477" y="20300"/>
                  </a:lnTo>
                  <a:lnTo>
                    <a:pt x="46495" y="20281"/>
                  </a:lnTo>
                  <a:lnTo>
                    <a:pt x="46514" y="20281"/>
                  </a:lnTo>
                  <a:lnTo>
                    <a:pt x="46514" y="20281"/>
                  </a:lnTo>
                  <a:lnTo>
                    <a:pt x="47195" y="20337"/>
                  </a:lnTo>
                  <a:lnTo>
                    <a:pt x="47195" y="20337"/>
                  </a:lnTo>
                  <a:lnTo>
                    <a:pt x="47422" y="20375"/>
                  </a:lnTo>
                  <a:lnTo>
                    <a:pt x="47648" y="20432"/>
                  </a:lnTo>
                  <a:lnTo>
                    <a:pt x="47875" y="20507"/>
                  </a:lnTo>
                  <a:lnTo>
                    <a:pt x="48083" y="20602"/>
                  </a:lnTo>
                  <a:lnTo>
                    <a:pt x="48083" y="20602"/>
                  </a:lnTo>
                  <a:lnTo>
                    <a:pt x="48140" y="20659"/>
                  </a:lnTo>
                  <a:lnTo>
                    <a:pt x="48196" y="20715"/>
                  </a:lnTo>
                  <a:lnTo>
                    <a:pt x="48291" y="20829"/>
                  </a:lnTo>
                  <a:lnTo>
                    <a:pt x="48348" y="20980"/>
                  </a:lnTo>
                  <a:lnTo>
                    <a:pt x="48367" y="21131"/>
                  </a:lnTo>
                  <a:lnTo>
                    <a:pt x="48367" y="21131"/>
                  </a:lnTo>
                  <a:close/>
                  <a:moveTo>
                    <a:pt x="42999" y="13061"/>
                  </a:moveTo>
                  <a:lnTo>
                    <a:pt x="42999" y="13061"/>
                  </a:lnTo>
                  <a:lnTo>
                    <a:pt x="42980" y="12947"/>
                  </a:lnTo>
                  <a:lnTo>
                    <a:pt x="42961" y="12834"/>
                  </a:lnTo>
                  <a:lnTo>
                    <a:pt x="42942" y="12702"/>
                  </a:lnTo>
                  <a:lnTo>
                    <a:pt x="42961" y="12588"/>
                  </a:lnTo>
                  <a:lnTo>
                    <a:pt x="42980" y="12456"/>
                  </a:lnTo>
                  <a:lnTo>
                    <a:pt x="43018" y="12361"/>
                  </a:lnTo>
                  <a:lnTo>
                    <a:pt x="43074" y="12248"/>
                  </a:lnTo>
                  <a:lnTo>
                    <a:pt x="43169" y="12172"/>
                  </a:lnTo>
                  <a:lnTo>
                    <a:pt x="43169" y="12172"/>
                  </a:lnTo>
                  <a:lnTo>
                    <a:pt x="43263" y="12078"/>
                  </a:lnTo>
                  <a:lnTo>
                    <a:pt x="43396" y="12002"/>
                  </a:lnTo>
                  <a:lnTo>
                    <a:pt x="43641" y="11870"/>
                  </a:lnTo>
                  <a:lnTo>
                    <a:pt x="43906" y="11756"/>
                  </a:lnTo>
                  <a:lnTo>
                    <a:pt x="44171" y="11681"/>
                  </a:lnTo>
                  <a:lnTo>
                    <a:pt x="44171" y="11681"/>
                  </a:lnTo>
                  <a:lnTo>
                    <a:pt x="44586" y="11586"/>
                  </a:lnTo>
                  <a:lnTo>
                    <a:pt x="44794" y="11530"/>
                  </a:lnTo>
                  <a:lnTo>
                    <a:pt x="45002" y="11492"/>
                  </a:lnTo>
                  <a:lnTo>
                    <a:pt x="45002" y="11492"/>
                  </a:lnTo>
                  <a:lnTo>
                    <a:pt x="45116" y="11473"/>
                  </a:lnTo>
                  <a:lnTo>
                    <a:pt x="45116" y="11473"/>
                  </a:lnTo>
                  <a:lnTo>
                    <a:pt x="45116" y="11530"/>
                  </a:lnTo>
                  <a:lnTo>
                    <a:pt x="45116" y="11530"/>
                  </a:lnTo>
                  <a:lnTo>
                    <a:pt x="45116" y="11530"/>
                  </a:lnTo>
                  <a:lnTo>
                    <a:pt x="45116" y="11530"/>
                  </a:lnTo>
                  <a:lnTo>
                    <a:pt x="45097" y="11946"/>
                  </a:lnTo>
                  <a:lnTo>
                    <a:pt x="45097" y="12172"/>
                  </a:lnTo>
                  <a:lnTo>
                    <a:pt x="45059" y="12380"/>
                  </a:lnTo>
                  <a:lnTo>
                    <a:pt x="45021" y="12588"/>
                  </a:lnTo>
                  <a:lnTo>
                    <a:pt x="44946" y="12796"/>
                  </a:lnTo>
                  <a:lnTo>
                    <a:pt x="44851" y="12985"/>
                  </a:lnTo>
                  <a:lnTo>
                    <a:pt x="44738" y="13155"/>
                  </a:lnTo>
                  <a:lnTo>
                    <a:pt x="44738" y="13155"/>
                  </a:lnTo>
                  <a:lnTo>
                    <a:pt x="44624" y="13250"/>
                  </a:lnTo>
                  <a:lnTo>
                    <a:pt x="44511" y="13306"/>
                  </a:lnTo>
                  <a:lnTo>
                    <a:pt x="44379" y="13363"/>
                  </a:lnTo>
                  <a:lnTo>
                    <a:pt x="44246" y="13401"/>
                  </a:lnTo>
                  <a:lnTo>
                    <a:pt x="43982" y="13458"/>
                  </a:lnTo>
                  <a:lnTo>
                    <a:pt x="43698" y="13476"/>
                  </a:lnTo>
                  <a:lnTo>
                    <a:pt x="43698" y="13476"/>
                  </a:lnTo>
                  <a:lnTo>
                    <a:pt x="43585" y="13476"/>
                  </a:lnTo>
                  <a:lnTo>
                    <a:pt x="43490" y="13458"/>
                  </a:lnTo>
                  <a:lnTo>
                    <a:pt x="43377" y="13420"/>
                  </a:lnTo>
                  <a:lnTo>
                    <a:pt x="43282" y="13382"/>
                  </a:lnTo>
                  <a:lnTo>
                    <a:pt x="43188" y="13325"/>
                  </a:lnTo>
                  <a:lnTo>
                    <a:pt x="43112" y="13250"/>
                  </a:lnTo>
                  <a:lnTo>
                    <a:pt x="43037" y="13155"/>
                  </a:lnTo>
                  <a:lnTo>
                    <a:pt x="42999" y="13061"/>
                  </a:lnTo>
                  <a:lnTo>
                    <a:pt x="42999" y="13061"/>
                  </a:lnTo>
                  <a:close/>
                  <a:moveTo>
                    <a:pt x="40164" y="12777"/>
                  </a:moveTo>
                  <a:lnTo>
                    <a:pt x="40164" y="12777"/>
                  </a:lnTo>
                  <a:lnTo>
                    <a:pt x="40050" y="12777"/>
                  </a:lnTo>
                  <a:lnTo>
                    <a:pt x="39975" y="12739"/>
                  </a:lnTo>
                  <a:lnTo>
                    <a:pt x="39880" y="12702"/>
                  </a:lnTo>
                  <a:lnTo>
                    <a:pt x="39824" y="12664"/>
                  </a:lnTo>
                  <a:lnTo>
                    <a:pt x="39767" y="12607"/>
                  </a:lnTo>
                  <a:lnTo>
                    <a:pt x="39710" y="12531"/>
                  </a:lnTo>
                  <a:lnTo>
                    <a:pt x="39672" y="12437"/>
                  </a:lnTo>
                  <a:lnTo>
                    <a:pt x="39635" y="12342"/>
                  </a:lnTo>
                  <a:lnTo>
                    <a:pt x="39635" y="12342"/>
                  </a:lnTo>
                  <a:lnTo>
                    <a:pt x="39578" y="12191"/>
                  </a:lnTo>
                  <a:lnTo>
                    <a:pt x="39540" y="12040"/>
                  </a:lnTo>
                  <a:lnTo>
                    <a:pt x="39521" y="11870"/>
                  </a:lnTo>
                  <a:lnTo>
                    <a:pt x="39502" y="11700"/>
                  </a:lnTo>
                  <a:lnTo>
                    <a:pt x="39502" y="11378"/>
                  </a:lnTo>
                  <a:lnTo>
                    <a:pt x="39521" y="11038"/>
                  </a:lnTo>
                  <a:lnTo>
                    <a:pt x="39521" y="11038"/>
                  </a:lnTo>
                  <a:lnTo>
                    <a:pt x="39540" y="10963"/>
                  </a:lnTo>
                  <a:lnTo>
                    <a:pt x="39559" y="10868"/>
                  </a:lnTo>
                  <a:lnTo>
                    <a:pt x="39597" y="10811"/>
                  </a:lnTo>
                  <a:lnTo>
                    <a:pt x="39653" y="10736"/>
                  </a:lnTo>
                  <a:lnTo>
                    <a:pt x="39767" y="10622"/>
                  </a:lnTo>
                  <a:lnTo>
                    <a:pt x="39918" y="10509"/>
                  </a:lnTo>
                  <a:lnTo>
                    <a:pt x="39918" y="10509"/>
                  </a:lnTo>
                  <a:lnTo>
                    <a:pt x="40220" y="10301"/>
                  </a:lnTo>
                  <a:lnTo>
                    <a:pt x="40220" y="10301"/>
                  </a:lnTo>
                  <a:lnTo>
                    <a:pt x="40485" y="10263"/>
                  </a:lnTo>
                  <a:lnTo>
                    <a:pt x="40485" y="10263"/>
                  </a:lnTo>
                  <a:lnTo>
                    <a:pt x="40939" y="10169"/>
                  </a:lnTo>
                  <a:lnTo>
                    <a:pt x="40939" y="10169"/>
                  </a:lnTo>
                  <a:lnTo>
                    <a:pt x="41014" y="10244"/>
                  </a:lnTo>
                  <a:lnTo>
                    <a:pt x="41071" y="10320"/>
                  </a:lnTo>
                  <a:lnTo>
                    <a:pt x="41147" y="10528"/>
                  </a:lnTo>
                  <a:lnTo>
                    <a:pt x="41184" y="10717"/>
                  </a:lnTo>
                  <a:lnTo>
                    <a:pt x="41222" y="10925"/>
                  </a:lnTo>
                  <a:lnTo>
                    <a:pt x="41222" y="10925"/>
                  </a:lnTo>
                  <a:lnTo>
                    <a:pt x="41241" y="11133"/>
                  </a:lnTo>
                  <a:lnTo>
                    <a:pt x="41222" y="11341"/>
                  </a:lnTo>
                  <a:lnTo>
                    <a:pt x="41203" y="11549"/>
                  </a:lnTo>
                  <a:lnTo>
                    <a:pt x="41165" y="11756"/>
                  </a:lnTo>
                  <a:lnTo>
                    <a:pt x="41090" y="11946"/>
                  </a:lnTo>
                  <a:lnTo>
                    <a:pt x="40995" y="12135"/>
                  </a:lnTo>
                  <a:lnTo>
                    <a:pt x="40882" y="12305"/>
                  </a:lnTo>
                  <a:lnTo>
                    <a:pt x="40750" y="12456"/>
                  </a:lnTo>
                  <a:lnTo>
                    <a:pt x="40750" y="12456"/>
                  </a:lnTo>
                  <a:lnTo>
                    <a:pt x="40636" y="12569"/>
                  </a:lnTo>
                  <a:lnTo>
                    <a:pt x="40523" y="12683"/>
                  </a:lnTo>
                  <a:lnTo>
                    <a:pt x="40372" y="12758"/>
                  </a:lnTo>
                  <a:lnTo>
                    <a:pt x="40296" y="12777"/>
                  </a:lnTo>
                  <a:lnTo>
                    <a:pt x="40220" y="12796"/>
                  </a:lnTo>
                  <a:lnTo>
                    <a:pt x="40220" y="12796"/>
                  </a:lnTo>
                  <a:lnTo>
                    <a:pt x="40164" y="12777"/>
                  </a:lnTo>
                  <a:lnTo>
                    <a:pt x="40164" y="12777"/>
                  </a:lnTo>
                  <a:close/>
                  <a:moveTo>
                    <a:pt x="35155" y="95"/>
                  </a:moveTo>
                  <a:lnTo>
                    <a:pt x="35155" y="95"/>
                  </a:lnTo>
                  <a:lnTo>
                    <a:pt x="35174" y="416"/>
                  </a:lnTo>
                  <a:lnTo>
                    <a:pt x="35174" y="567"/>
                  </a:lnTo>
                  <a:lnTo>
                    <a:pt x="35174" y="719"/>
                  </a:lnTo>
                  <a:lnTo>
                    <a:pt x="35174" y="719"/>
                  </a:lnTo>
                  <a:lnTo>
                    <a:pt x="35174" y="794"/>
                  </a:lnTo>
                  <a:lnTo>
                    <a:pt x="35174" y="794"/>
                  </a:lnTo>
                  <a:lnTo>
                    <a:pt x="35117" y="1210"/>
                  </a:lnTo>
                  <a:lnTo>
                    <a:pt x="35042" y="1607"/>
                  </a:lnTo>
                  <a:lnTo>
                    <a:pt x="34985" y="2023"/>
                  </a:lnTo>
                  <a:lnTo>
                    <a:pt x="34947" y="2439"/>
                  </a:lnTo>
                  <a:lnTo>
                    <a:pt x="34947" y="2439"/>
                  </a:lnTo>
                  <a:lnTo>
                    <a:pt x="34928" y="2949"/>
                  </a:lnTo>
                  <a:lnTo>
                    <a:pt x="34928" y="3459"/>
                  </a:lnTo>
                  <a:lnTo>
                    <a:pt x="34928" y="3459"/>
                  </a:lnTo>
                  <a:lnTo>
                    <a:pt x="34947" y="3667"/>
                  </a:lnTo>
                  <a:lnTo>
                    <a:pt x="34947" y="3875"/>
                  </a:lnTo>
                  <a:lnTo>
                    <a:pt x="34947" y="3875"/>
                  </a:lnTo>
                  <a:lnTo>
                    <a:pt x="34947" y="3951"/>
                  </a:lnTo>
                  <a:lnTo>
                    <a:pt x="34909" y="3969"/>
                  </a:lnTo>
                  <a:lnTo>
                    <a:pt x="34872" y="3969"/>
                  </a:lnTo>
                  <a:lnTo>
                    <a:pt x="34872" y="3969"/>
                  </a:lnTo>
                  <a:lnTo>
                    <a:pt x="34777" y="3875"/>
                  </a:lnTo>
                  <a:lnTo>
                    <a:pt x="34702" y="3762"/>
                  </a:lnTo>
                  <a:lnTo>
                    <a:pt x="34550" y="3535"/>
                  </a:lnTo>
                  <a:lnTo>
                    <a:pt x="34550" y="3535"/>
                  </a:lnTo>
                  <a:lnTo>
                    <a:pt x="34153" y="3006"/>
                  </a:lnTo>
                  <a:lnTo>
                    <a:pt x="34153" y="3006"/>
                  </a:lnTo>
                  <a:lnTo>
                    <a:pt x="33889" y="2646"/>
                  </a:lnTo>
                  <a:lnTo>
                    <a:pt x="33586" y="2212"/>
                  </a:lnTo>
                  <a:lnTo>
                    <a:pt x="33454" y="1985"/>
                  </a:lnTo>
                  <a:lnTo>
                    <a:pt x="33341" y="1777"/>
                  </a:lnTo>
                  <a:lnTo>
                    <a:pt x="33284" y="1550"/>
                  </a:lnTo>
                  <a:lnTo>
                    <a:pt x="33265" y="1456"/>
                  </a:lnTo>
                  <a:lnTo>
                    <a:pt x="33265" y="1361"/>
                  </a:lnTo>
                  <a:lnTo>
                    <a:pt x="33265" y="1361"/>
                  </a:lnTo>
                  <a:lnTo>
                    <a:pt x="33265" y="1286"/>
                  </a:lnTo>
                  <a:lnTo>
                    <a:pt x="33303" y="1210"/>
                  </a:lnTo>
                  <a:lnTo>
                    <a:pt x="33341" y="1153"/>
                  </a:lnTo>
                  <a:lnTo>
                    <a:pt x="33378" y="1097"/>
                  </a:lnTo>
                  <a:lnTo>
                    <a:pt x="33511" y="1002"/>
                  </a:lnTo>
                  <a:lnTo>
                    <a:pt x="33624" y="908"/>
                  </a:lnTo>
                  <a:lnTo>
                    <a:pt x="33624" y="908"/>
                  </a:lnTo>
                  <a:lnTo>
                    <a:pt x="33756" y="794"/>
                  </a:lnTo>
                  <a:lnTo>
                    <a:pt x="33756" y="794"/>
                  </a:lnTo>
                  <a:lnTo>
                    <a:pt x="34040" y="548"/>
                  </a:lnTo>
                  <a:lnTo>
                    <a:pt x="34305" y="303"/>
                  </a:lnTo>
                  <a:lnTo>
                    <a:pt x="34305" y="303"/>
                  </a:lnTo>
                  <a:lnTo>
                    <a:pt x="34513" y="114"/>
                  </a:lnTo>
                  <a:lnTo>
                    <a:pt x="34645" y="19"/>
                  </a:lnTo>
                  <a:lnTo>
                    <a:pt x="34683" y="0"/>
                  </a:lnTo>
                  <a:lnTo>
                    <a:pt x="34720" y="19"/>
                  </a:lnTo>
                  <a:lnTo>
                    <a:pt x="34720" y="19"/>
                  </a:lnTo>
                  <a:lnTo>
                    <a:pt x="34720" y="38"/>
                  </a:lnTo>
                  <a:lnTo>
                    <a:pt x="34702" y="76"/>
                  </a:lnTo>
                  <a:lnTo>
                    <a:pt x="34702" y="76"/>
                  </a:lnTo>
                  <a:lnTo>
                    <a:pt x="34588" y="152"/>
                  </a:lnTo>
                  <a:lnTo>
                    <a:pt x="34475" y="246"/>
                  </a:lnTo>
                  <a:lnTo>
                    <a:pt x="34248" y="454"/>
                  </a:lnTo>
                  <a:lnTo>
                    <a:pt x="34248" y="454"/>
                  </a:lnTo>
                  <a:lnTo>
                    <a:pt x="33889" y="794"/>
                  </a:lnTo>
                  <a:lnTo>
                    <a:pt x="35098" y="794"/>
                  </a:lnTo>
                  <a:lnTo>
                    <a:pt x="35098" y="794"/>
                  </a:lnTo>
                  <a:lnTo>
                    <a:pt x="35098" y="719"/>
                  </a:lnTo>
                  <a:lnTo>
                    <a:pt x="35098" y="719"/>
                  </a:lnTo>
                  <a:lnTo>
                    <a:pt x="35098" y="567"/>
                  </a:lnTo>
                  <a:lnTo>
                    <a:pt x="35098" y="416"/>
                  </a:lnTo>
                  <a:lnTo>
                    <a:pt x="35080" y="95"/>
                  </a:lnTo>
                  <a:lnTo>
                    <a:pt x="35080" y="95"/>
                  </a:lnTo>
                  <a:lnTo>
                    <a:pt x="35098" y="76"/>
                  </a:lnTo>
                  <a:lnTo>
                    <a:pt x="35117" y="57"/>
                  </a:lnTo>
                  <a:lnTo>
                    <a:pt x="35155" y="76"/>
                  </a:lnTo>
                  <a:lnTo>
                    <a:pt x="35155" y="95"/>
                  </a:lnTo>
                  <a:lnTo>
                    <a:pt x="35155" y="95"/>
                  </a:lnTo>
                  <a:close/>
                  <a:moveTo>
                    <a:pt x="28729" y="6427"/>
                  </a:moveTo>
                  <a:lnTo>
                    <a:pt x="28729" y="6427"/>
                  </a:lnTo>
                  <a:lnTo>
                    <a:pt x="28823" y="6540"/>
                  </a:lnTo>
                  <a:lnTo>
                    <a:pt x="28918" y="6672"/>
                  </a:lnTo>
                  <a:lnTo>
                    <a:pt x="28937" y="6729"/>
                  </a:lnTo>
                  <a:lnTo>
                    <a:pt x="28956" y="6805"/>
                  </a:lnTo>
                  <a:lnTo>
                    <a:pt x="28956" y="6880"/>
                  </a:lnTo>
                  <a:lnTo>
                    <a:pt x="28918" y="6956"/>
                  </a:lnTo>
                  <a:lnTo>
                    <a:pt x="28918" y="6956"/>
                  </a:lnTo>
                  <a:lnTo>
                    <a:pt x="28729" y="7409"/>
                  </a:lnTo>
                  <a:lnTo>
                    <a:pt x="28521" y="7882"/>
                  </a:lnTo>
                  <a:lnTo>
                    <a:pt x="28521" y="7882"/>
                  </a:lnTo>
                  <a:lnTo>
                    <a:pt x="28408" y="8052"/>
                  </a:lnTo>
                  <a:lnTo>
                    <a:pt x="28351" y="8146"/>
                  </a:lnTo>
                  <a:lnTo>
                    <a:pt x="28294" y="8203"/>
                  </a:lnTo>
                  <a:lnTo>
                    <a:pt x="28294" y="8203"/>
                  </a:lnTo>
                  <a:lnTo>
                    <a:pt x="28162" y="8279"/>
                  </a:lnTo>
                  <a:lnTo>
                    <a:pt x="28049" y="8336"/>
                  </a:lnTo>
                  <a:lnTo>
                    <a:pt x="27897" y="8373"/>
                  </a:lnTo>
                  <a:lnTo>
                    <a:pt x="27765" y="8392"/>
                  </a:lnTo>
                  <a:lnTo>
                    <a:pt x="27765" y="8392"/>
                  </a:lnTo>
                  <a:lnTo>
                    <a:pt x="27595" y="8336"/>
                  </a:lnTo>
                  <a:lnTo>
                    <a:pt x="27425" y="8279"/>
                  </a:lnTo>
                  <a:lnTo>
                    <a:pt x="27274" y="8203"/>
                  </a:lnTo>
                  <a:lnTo>
                    <a:pt x="27122" y="8109"/>
                  </a:lnTo>
                  <a:lnTo>
                    <a:pt x="27122" y="8109"/>
                  </a:lnTo>
                  <a:lnTo>
                    <a:pt x="27047" y="8033"/>
                  </a:lnTo>
                  <a:lnTo>
                    <a:pt x="27009" y="7939"/>
                  </a:lnTo>
                  <a:lnTo>
                    <a:pt x="26952" y="7731"/>
                  </a:lnTo>
                  <a:lnTo>
                    <a:pt x="26952" y="7731"/>
                  </a:lnTo>
                  <a:lnTo>
                    <a:pt x="26820" y="7504"/>
                  </a:lnTo>
                  <a:lnTo>
                    <a:pt x="26707" y="7277"/>
                  </a:lnTo>
                  <a:lnTo>
                    <a:pt x="26480" y="6805"/>
                  </a:lnTo>
                  <a:lnTo>
                    <a:pt x="26480" y="6805"/>
                  </a:lnTo>
                  <a:lnTo>
                    <a:pt x="26348" y="6445"/>
                  </a:lnTo>
                  <a:lnTo>
                    <a:pt x="26272" y="6256"/>
                  </a:lnTo>
                  <a:lnTo>
                    <a:pt x="26234" y="6049"/>
                  </a:lnTo>
                  <a:lnTo>
                    <a:pt x="26196" y="5860"/>
                  </a:lnTo>
                  <a:lnTo>
                    <a:pt x="26196" y="5652"/>
                  </a:lnTo>
                  <a:lnTo>
                    <a:pt x="26215" y="5463"/>
                  </a:lnTo>
                  <a:lnTo>
                    <a:pt x="26272" y="5274"/>
                  </a:lnTo>
                  <a:lnTo>
                    <a:pt x="26272" y="5274"/>
                  </a:lnTo>
                  <a:lnTo>
                    <a:pt x="26329" y="5179"/>
                  </a:lnTo>
                  <a:lnTo>
                    <a:pt x="26404" y="5104"/>
                  </a:lnTo>
                  <a:lnTo>
                    <a:pt x="26480" y="5047"/>
                  </a:lnTo>
                  <a:lnTo>
                    <a:pt x="26555" y="4990"/>
                  </a:lnTo>
                  <a:lnTo>
                    <a:pt x="26744" y="4877"/>
                  </a:lnTo>
                  <a:lnTo>
                    <a:pt x="26915" y="4763"/>
                  </a:lnTo>
                  <a:lnTo>
                    <a:pt x="26915" y="4763"/>
                  </a:lnTo>
                  <a:lnTo>
                    <a:pt x="27293" y="4536"/>
                  </a:lnTo>
                  <a:lnTo>
                    <a:pt x="27500" y="4423"/>
                  </a:lnTo>
                  <a:lnTo>
                    <a:pt x="27708" y="4347"/>
                  </a:lnTo>
                  <a:lnTo>
                    <a:pt x="27708" y="4347"/>
                  </a:lnTo>
                  <a:lnTo>
                    <a:pt x="27897" y="4291"/>
                  </a:lnTo>
                  <a:lnTo>
                    <a:pt x="27973" y="4291"/>
                  </a:lnTo>
                  <a:lnTo>
                    <a:pt x="28049" y="4291"/>
                  </a:lnTo>
                  <a:lnTo>
                    <a:pt x="28162" y="4347"/>
                  </a:lnTo>
                  <a:lnTo>
                    <a:pt x="28275" y="4423"/>
                  </a:lnTo>
                  <a:lnTo>
                    <a:pt x="28370" y="4536"/>
                  </a:lnTo>
                  <a:lnTo>
                    <a:pt x="28445" y="4669"/>
                  </a:lnTo>
                  <a:lnTo>
                    <a:pt x="28616" y="4952"/>
                  </a:lnTo>
                  <a:lnTo>
                    <a:pt x="28616" y="4952"/>
                  </a:lnTo>
                  <a:lnTo>
                    <a:pt x="28748" y="5217"/>
                  </a:lnTo>
                  <a:lnTo>
                    <a:pt x="28805" y="5368"/>
                  </a:lnTo>
                  <a:lnTo>
                    <a:pt x="28823" y="5519"/>
                  </a:lnTo>
                  <a:lnTo>
                    <a:pt x="28842" y="5652"/>
                  </a:lnTo>
                  <a:lnTo>
                    <a:pt x="28842" y="5803"/>
                  </a:lnTo>
                  <a:lnTo>
                    <a:pt x="28805" y="5954"/>
                  </a:lnTo>
                  <a:lnTo>
                    <a:pt x="28748" y="6105"/>
                  </a:lnTo>
                  <a:lnTo>
                    <a:pt x="28748" y="6105"/>
                  </a:lnTo>
                  <a:lnTo>
                    <a:pt x="28729" y="6181"/>
                  </a:lnTo>
                  <a:lnTo>
                    <a:pt x="28691" y="6275"/>
                  </a:lnTo>
                  <a:lnTo>
                    <a:pt x="28691" y="6351"/>
                  </a:lnTo>
                  <a:lnTo>
                    <a:pt x="28729" y="6427"/>
                  </a:lnTo>
                  <a:lnTo>
                    <a:pt x="28729" y="6427"/>
                  </a:lnTo>
                  <a:close/>
                  <a:moveTo>
                    <a:pt x="10944" y="9299"/>
                  </a:moveTo>
                  <a:lnTo>
                    <a:pt x="10944" y="9299"/>
                  </a:lnTo>
                  <a:lnTo>
                    <a:pt x="10981" y="9488"/>
                  </a:lnTo>
                  <a:lnTo>
                    <a:pt x="11000" y="9677"/>
                  </a:lnTo>
                  <a:lnTo>
                    <a:pt x="11019" y="9866"/>
                  </a:lnTo>
                  <a:lnTo>
                    <a:pt x="11019" y="10055"/>
                  </a:lnTo>
                  <a:lnTo>
                    <a:pt x="10981" y="10415"/>
                  </a:lnTo>
                  <a:lnTo>
                    <a:pt x="10944" y="10793"/>
                  </a:lnTo>
                  <a:lnTo>
                    <a:pt x="10944" y="10793"/>
                  </a:lnTo>
                  <a:lnTo>
                    <a:pt x="10906" y="11095"/>
                  </a:lnTo>
                  <a:lnTo>
                    <a:pt x="10868" y="11246"/>
                  </a:lnTo>
                  <a:lnTo>
                    <a:pt x="10830" y="11378"/>
                  </a:lnTo>
                  <a:lnTo>
                    <a:pt x="10830" y="11378"/>
                  </a:lnTo>
                  <a:lnTo>
                    <a:pt x="10792" y="11492"/>
                  </a:lnTo>
                  <a:lnTo>
                    <a:pt x="10717" y="11549"/>
                  </a:lnTo>
                  <a:lnTo>
                    <a:pt x="10622" y="11586"/>
                  </a:lnTo>
                  <a:lnTo>
                    <a:pt x="10509" y="11586"/>
                  </a:lnTo>
                  <a:lnTo>
                    <a:pt x="10509" y="11586"/>
                  </a:lnTo>
                  <a:lnTo>
                    <a:pt x="10188" y="11549"/>
                  </a:lnTo>
                  <a:lnTo>
                    <a:pt x="10017" y="11530"/>
                  </a:lnTo>
                  <a:lnTo>
                    <a:pt x="9942" y="11492"/>
                  </a:lnTo>
                  <a:lnTo>
                    <a:pt x="9866" y="11454"/>
                  </a:lnTo>
                  <a:lnTo>
                    <a:pt x="9866" y="11454"/>
                  </a:lnTo>
                  <a:lnTo>
                    <a:pt x="9828" y="11416"/>
                  </a:lnTo>
                  <a:lnTo>
                    <a:pt x="9791" y="11360"/>
                  </a:lnTo>
                  <a:lnTo>
                    <a:pt x="9734" y="11227"/>
                  </a:lnTo>
                  <a:lnTo>
                    <a:pt x="9734" y="11227"/>
                  </a:lnTo>
                  <a:lnTo>
                    <a:pt x="9602" y="10925"/>
                  </a:lnTo>
                  <a:lnTo>
                    <a:pt x="9545" y="10755"/>
                  </a:lnTo>
                  <a:lnTo>
                    <a:pt x="9488" y="10566"/>
                  </a:lnTo>
                  <a:lnTo>
                    <a:pt x="9450" y="10396"/>
                  </a:lnTo>
                  <a:lnTo>
                    <a:pt x="9432" y="10226"/>
                  </a:lnTo>
                  <a:lnTo>
                    <a:pt x="9450" y="10055"/>
                  </a:lnTo>
                  <a:lnTo>
                    <a:pt x="9469" y="9980"/>
                  </a:lnTo>
                  <a:lnTo>
                    <a:pt x="9507" y="9904"/>
                  </a:lnTo>
                  <a:lnTo>
                    <a:pt x="9507" y="9904"/>
                  </a:lnTo>
                  <a:lnTo>
                    <a:pt x="9658" y="9715"/>
                  </a:lnTo>
                  <a:lnTo>
                    <a:pt x="9810" y="9545"/>
                  </a:lnTo>
                  <a:lnTo>
                    <a:pt x="10131" y="9205"/>
                  </a:lnTo>
                  <a:lnTo>
                    <a:pt x="10131" y="9205"/>
                  </a:lnTo>
                  <a:lnTo>
                    <a:pt x="10282" y="9054"/>
                  </a:lnTo>
                  <a:lnTo>
                    <a:pt x="10377" y="8978"/>
                  </a:lnTo>
                  <a:lnTo>
                    <a:pt x="10414" y="8978"/>
                  </a:lnTo>
                  <a:lnTo>
                    <a:pt x="10433" y="8997"/>
                  </a:lnTo>
                  <a:lnTo>
                    <a:pt x="10433" y="8997"/>
                  </a:lnTo>
                  <a:lnTo>
                    <a:pt x="10433" y="9016"/>
                  </a:lnTo>
                  <a:lnTo>
                    <a:pt x="10433" y="9035"/>
                  </a:lnTo>
                  <a:lnTo>
                    <a:pt x="10433" y="9035"/>
                  </a:lnTo>
                  <a:lnTo>
                    <a:pt x="10433" y="9035"/>
                  </a:lnTo>
                  <a:lnTo>
                    <a:pt x="10433" y="9035"/>
                  </a:lnTo>
                  <a:lnTo>
                    <a:pt x="10471" y="9016"/>
                  </a:lnTo>
                  <a:lnTo>
                    <a:pt x="10528" y="9035"/>
                  </a:lnTo>
                  <a:lnTo>
                    <a:pt x="10641" y="9054"/>
                  </a:lnTo>
                  <a:lnTo>
                    <a:pt x="10641" y="9054"/>
                  </a:lnTo>
                  <a:lnTo>
                    <a:pt x="10736" y="9073"/>
                  </a:lnTo>
                  <a:lnTo>
                    <a:pt x="10830" y="9129"/>
                  </a:lnTo>
                  <a:lnTo>
                    <a:pt x="10906" y="9205"/>
                  </a:lnTo>
                  <a:lnTo>
                    <a:pt x="10944" y="9299"/>
                  </a:lnTo>
                  <a:lnTo>
                    <a:pt x="10944" y="9299"/>
                  </a:lnTo>
                  <a:close/>
                  <a:moveTo>
                    <a:pt x="12456" y="5822"/>
                  </a:moveTo>
                  <a:lnTo>
                    <a:pt x="12456" y="5822"/>
                  </a:lnTo>
                  <a:lnTo>
                    <a:pt x="11889" y="5652"/>
                  </a:lnTo>
                  <a:lnTo>
                    <a:pt x="11605" y="5576"/>
                  </a:lnTo>
                  <a:lnTo>
                    <a:pt x="11341" y="5482"/>
                  </a:lnTo>
                  <a:lnTo>
                    <a:pt x="11341" y="5482"/>
                  </a:lnTo>
                  <a:lnTo>
                    <a:pt x="11038" y="5349"/>
                  </a:lnTo>
                  <a:lnTo>
                    <a:pt x="10736" y="5198"/>
                  </a:lnTo>
                  <a:lnTo>
                    <a:pt x="10131" y="4877"/>
                  </a:lnTo>
                  <a:lnTo>
                    <a:pt x="10131" y="4877"/>
                  </a:lnTo>
                  <a:lnTo>
                    <a:pt x="9942" y="4782"/>
                  </a:lnTo>
                  <a:lnTo>
                    <a:pt x="9753" y="4650"/>
                  </a:lnTo>
                  <a:lnTo>
                    <a:pt x="9677" y="4593"/>
                  </a:lnTo>
                  <a:lnTo>
                    <a:pt x="9602" y="4518"/>
                  </a:lnTo>
                  <a:lnTo>
                    <a:pt x="9526" y="4442"/>
                  </a:lnTo>
                  <a:lnTo>
                    <a:pt x="9469" y="4347"/>
                  </a:lnTo>
                  <a:lnTo>
                    <a:pt x="9469" y="4347"/>
                  </a:lnTo>
                  <a:lnTo>
                    <a:pt x="9564" y="4121"/>
                  </a:lnTo>
                  <a:lnTo>
                    <a:pt x="9564" y="4121"/>
                  </a:lnTo>
                  <a:lnTo>
                    <a:pt x="10188" y="2665"/>
                  </a:lnTo>
                  <a:lnTo>
                    <a:pt x="10188" y="2665"/>
                  </a:lnTo>
                  <a:lnTo>
                    <a:pt x="10206" y="2609"/>
                  </a:lnTo>
                  <a:lnTo>
                    <a:pt x="10206" y="2609"/>
                  </a:lnTo>
                  <a:lnTo>
                    <a:pt x="10433" y="2174"/>
                  </a:lnTo>
                  <a:lnTo>
                    <a:pt x="10433" y="2174"/>
                  </a:lnTo>
                  <a:lnTo>
                    <a:pt x="10528" y="2023"/>
                  </a:lnTo>
                  <a:lnTo>
                    <a:pt x="10622" y="1890"/>
                  </a:lnTo>
                  <a:lnTo>
                    <a:pt x="10679" y="1834"/>
                  </a:lnTo>
                  <a:lnTo>
                    <a:pt x="10736" y="1777"/>
                  </a:lnTo>
                  <a:lnTo>
                    <a:pt x="10811" y="1720"/>
                  </a:lnTo>
                  <a:lnTo>
                    <a:pt x="10906" y="1701"/>
                  </a:lnTo>
                  <a:lnTo>
                    <a:pt x="10906" y="1701"/>
                  </a:lnTo>
                  <a:lnTo>
                    <a:pt x="11227" y="1645"/>
                  </a:lnTo>
                  <a:lnTo>
                    <a:pt x="11397" y="1607"/>
                  </a:lnTo>
                  <a:lnTo>
                    <a:pt x="11567" y="1607"/>
                  </a:lnTo>
                  <a:lnTo>
                    <a:pt x="11737" y="1607"/>
                  </a:lnTo>
                  <a:lnTo>
                    <a:pt x="11908" y="1626"/>
                  </a:lnTo>
                  <a:lnTo>
                    <a:pt x="12078" y="1664"/>
                  </a:lnTo>
                  <a:lnTo>
                    <a:pt x="12229" y="1720"/>
                  </a:lnTo>
                  <a:lnTo>
                    <a:pt x="12229" y="1720"/>
                  </a:lnTo>
                  <a:lnTo>
                    <a:pt x="12399" y="1815"/>
                  </a:lnTo>
                  <a:lnTo>
                    <a:pt x="12550" y="1909"/>
                  </a:lnTo>
                  <a:lnTo>
                    <a:pt x="12701" y="2023"/>
                  </a:lnTo>
                  <a:lnTo>
                    <a:pt x="12834" y="2155"/>
                  </a:lnTo>
                  <a:lnTo>
                    <a:pt x="12834" y="2155"/>
                  </a:lnTo>
                  <a:lnTo>
                    <a:pt x="12928" y="2287"/>
                  </a:lnTo>
                  <a:lnTo>
                    <a:pt x="13023" y="2420"/>
                  </a:lnTo>
                  <a:lnTo>
                    <a:pt x="13231" y="2684"/>
                  </a:lnTo>
                  <a:lnTo>
                    <a:pt x="13231" y="2684"/>
                  </a:lnTo>
                  <a:lnTo>
                    <a:pt x="13325" y="2798"/>
                  </a:lnTo>
                  <a:lnTo>
                    <a:pt x="13438" y="2911"/>
                  </a:lnTo>
                  <a:lnTo>
                    <a:pt x="13552" y="3006"/>
                  </a:lnTo>
                  <a:lnTo>
                    <a:pt x="13665" y="3119"/>
                  </a:lnTo>
                  <a:lnTo>
                    <a:pt x="13665" y="3119"/>
                  </a:lnTo>
                  <a:lnTo>
                    <a:pt x="13741" y="3308"/>
                  </a:lnTo>
                  <a:lnTo>
                    <a:pt x="13816" y="3478"/>
                  </a:lnTo>
                  <a:lnTo>
                    <a:pt x="13854" y="3667"/>
                  </a:lnTo>
                  <a:lnTo>
                    <a:pt x="13892" y="3875"/>
                  </a:lnTo>
                  <a:lnTo>
                    <a:pt x="13892" y="3875"/>
                  </a:lnTo>
                  <a:lnTo>
                    <a:pt x="13930" y="4102"/>
                  </a:lnTo>
                  <a:lnTo>
                    <a:pt x="13949" y="4329"/>
                  </a:lnTo>
                  <a:lnTo>
                    <a:pt x="13930" y="4555"/>
                  </a:lnTo>
                  <a:lnTo>
                    <a:pt x="13911" y="4650"/>
                  </a:lnTo>
                  <a:lnTo>
                    <a:pt x="13873" y="4763"/>
                  </a:lnTo>
                  <a:lnTo>
                    <a:pt x="13873" y="4763"/>
                  </a:lnTo>
                  <a:lnTo>
                    <a:pt x="13798" y="4933"/>
                  </a:lnTo>
                  <a:lnTo>
                    <a:pt x="13722" y="5104"/>
                  </a:lnTo>
                  <a:lnTo>
                    <a:pt x="13722" y="5104"/>
                  </a:lnTo>
                  <a:lnTo>
                    <a:pt x="13590" y="5311"/>
                  </a:lnTo>
                  <a:lnTo>
                    <a:pt x="13514" y="5425"/>
                  </a:lnTo>
                  <a:lnTo>
                    <a:pt x="13420" y="5500"/>
                  </a:lnTo>
                  <a:lnTo>
                    <a:pt x="13420" y="5500"/>
                  </a:lnTo>
                  <a:lnTo>
                    <a:pt x="13249" y="5633"/>
                  </a:lnTo>
                  <a:lnTo>
                    <a:pt x="13042" y="5727"/>
                  </a:lnTo>
                  <a:lnTo>
                    <a:pt x="12834" y="5803"/>
                  </a:lnTo>
                  <a:lnTo>
                    <a:pt x="12720" y="5822"/>
                  </a:lnTo>
                  <a:lnTo>
                    <a:pt x="12626" y="5841"/>
                  </a:lnTo>
                  <a:lnTo>
                    <a:pt x="12626" y="5841"/>
                  </a:lnTo>
                  <a:lnTo>
                    <a:pt x="12456" y="5822"/>
                  </a:lnTo>
                  <a:lnTo>
                    <a:pt x="12456" y="5822"/>
                  </a:lnTo>
                  <a:close/>
                  <a:moveTo>
                    <a:pt x="8770" y="14762"/>
                  </a:moveTo>
                  <a:lnTo>
                    <a:pt x="8770" y="14762"/>
                  </a:lnTo>
                  <a:lnTo>
                    <a:pt x="8789" y="15064"/>
                  </a:lnTo>
                  <a:lnTo>
                    <a:pt x="8789" y="15291"/>
                  </a:lnTo>
                  <a:lnTo>
                    <a:pt x="8789" y="15499"/>
                  </a:lnTo>
                  <a:lnTo>
                    <a:pt x="8751" y="15688"/>
                  </a:lnTo>
                  <a:lnTo>
                    <a:pt x="8713" y="15782"/>
                  </a:lnTo>
                  <a:lnTo>
                    <a:pt x="8676" y="15858"/>
                  </a:lnTo>
                  <a:lnTo>
                    <a:pt x="8638" y="15915"/>
                  </a:lnTo>
                  <a:lnTo>
                    <a:pt x="8581" y="15952"/>
                  </a:lnTo>
                  <a:lnTo>
                    <a:pt x="8505" y="15952"/>
                  </a:lnTo>
                  <a:lnTo>
                    <a:pt x="8430" y="15952"/>
                  </a:lnTo>
                  <a:lnTo>
                    <a:pt x="8430" y="15952"/>
                  </a:lnTo>
                  <a:lnTo>
                    <a:pt x="8279" y="15877"/>
                  </a:lnTo>
                  <a:lnTo>
                    <a:pt x="8127" y="15782"/>
                  </a:lnTo>
                  <a:lnTo>
                    <a:pt x="8052" y="15726"/>
                  </a:lnTo>
                  <a:lnTo>
                    <a:pt x="7995" y="15650"/>
                  </a:lnTo>
                  <a:lnTo>
                    <a:pt x="7957" y="15574"/>
                  </a:lnTo>
                  <a:lnTo>
                    <a:pt x="7920" y="15499"/>
                  </a:lnTo>
                  <a:lnTo>
                    <a:pt x="7920" y="15499"/>
                  </a:lnTo>
                  <a:lnTo>
                    <a:pt x="7787" y="15045"/>
                  </a:lnTo>
                  <a:lnTo>
                    <a:pt x="7674" y="14592"/>
                  </a:lnTo>
                  <a:lnTo>
                    <a:pt x="7674" y="14592"/>
                  </a:lnTo>
                  <a:lnTo>
                    <a:pt x="7636" y="14592"/>
                  </a:lnTo>
                  <a:lnTo>
                    <a:pt x="7617" y="14573"/>
                  </a:lnTo>
                  <a:lnTo>
                    <a:pt x="7617" y="14573"/>
                  </a:lnTo>
                  <a:lnTo>
                    <a:pt x="7523" y="14232"/>
                  </a:lnTo>
                  <a:lnTo>
                    <a:pt x="7523" y="14232"/>
                  </a:lnTo>
                  <a:lnTo>
                    <a:pt x="7485" y="14081"/>
                  </a:lnTo>
                  <a:lnTo>
                    <a:pt x="7466" y="13911"/>
                  </a:lnTo>
                  <a:lnTo>
                    <a:pt x="7447" y="13741"/>
                  </a:lnTo>
                  <a:lnTo>
                    <a:pt x="7466" y="13590"/>
                  </a:lnTo>
                  <a:lnTo>
                    <a:pt x="7466" y="13590"/>
                  </a:lnTo>
                  <a:lnTo>
                    <a:pt x="7485" y="13495"/>
                  </a:lnTo>
                  <a:lnTo>
                    <a:pt x="7523" y="13420"/>
                  </a:lnTo>
                  <a:lnTo>
                    <a:pt x="7560" y="13344"/>
                  </a:lnTo>
                  <a:lnTo>
                    <a:pt x="7617" y="13287"/>
                  </a:lnTo>
                  <a:lnTo>
                    <a:pt x="7693" y="13231"/>
                  </a:lnTo>
                  <a:lnTo>
                    <a:pt x="7768" y="13193"/>
                  </a:lnTo>
                  <a:lnTo>
                    <a:pt x="7863" y="13174"/>
                  </a:lnTo>
                  <a:lnTo>
                    <a:pt x="7938" y="13174"/>
                  </a:lnTo>
                  <a:lnTo>
                    <a:pt x="7938" y="13174"/>
                  </a:lnTo>
                  <a:lnTo>
                    <a:pt x="8014" y="13174"/>
                  </a:lnTo>
                  <a:lnTo>
                    <a:pt x="8071" y="13212"/>
                  </a:lnTo>
                  <a:lnTo>
                    <a:pt x="8165" y="13306"/>
                  </a:lnTo>
                  <a:lnTo>
                    <a:pt x="8260" y="13401"/>
                  </a:lnTo>
                  <a:lnTo>
                    <a:pt x="8335" y="13514"/>
                  </a:lnTo>
                  <a:lnTo>
                    <a:pt x="8335" y="13514"/>
                  </a:lnTo>
                  <a:lnTo>
                    <a:pt x="8430" y="13647"/>
                  </a:lnTo>
                  <a:lnTo>
                    <a:pt x="8505" y="13798"/>
                  </a:lnTo>
                  <a:lnTo>
                    <a:pt x="8562" y="13949"/>
                  </a:lnTo>
                  <a:lnTo>
                    <a:pt x="8619" y="14100"/>
                  </a:lnTo>
                  <a:lnTo>
                    <a:pt x="8713" y="14421"/>
                  </a:lnTo>
                  <a:lnTo>
                    <a:pt x="8770" y="14762"/>
                  </a:lnTo>
                  <a:lnTo>
                    <a:pt x="8770" y="14762"/>
                  </a:lnTo>
                  <a:close/>
                  <a:moveTo>
                    <a:pt x="5954" y="21641"/>
                  </a:moveTo>
                  <a:lnTo>
                    <a:pt x="5954" y="21641"/>
                  </a:lnTo>
                  <a:lnTo>
                    <a:pt x="6105" y="21547"/>
                  </a:lnTo>
                  <a:lnTo>
                    <a:pt x="6237" y="21490"/>
                  </a:lnTo>
                  <a:lnTo>
                    <a:pt x="6351" y="21452"/>
                  </a:lnTo>
                  <a:lnTo>
                    <a:pt x="6445" y="21452"/>
                  </a:lnTo>
                  <a:lnTo>
                    <a:pt x="6502" y="21490"/>
                  </a:lnTo>
                  <a:lnTo>
                    <a:pt x="6559" y="21547"/>
                  </a:lnTo>
                  <a:lnTo>
                    <a:pt x="6578" y="21623"/>
                  </a:lnTo>
                  <a:lnTo>
                    <a:pt x="6597" y="21717"/>
                  </a:lnTo>
                  <a:lnTo>
                    <a:pt x="6597" y="21830"/>
                  </a:lnTo>
                  <a:lnTo>
                    <a:pt x="6578" y="21944"/>
                  </a:lnTo>
                  <a:lnTo>
                    <a:pt x="6521" y="22190"/>
                  </a:lnTo>
                  <a:lnTo>
                    <a:pt x="6426" y="22435"/>
                  </a:lnTo>
                  <a:lnTo>
                    <a:pt x="6332" y="22624"/>
                  </a:lnTo>
                  <a:lnTo>
                    <a:pt x="6332" y="22624"/>
                  </a:lnTo>
                  <a:lnTo>
                    <a:pt x="6011" y="23210"/>
                  </a:lnTo>
                  <a:lnTo>
                    <a:pt x="5840" y="23475"/>
                  </a:lnTo>
                  <a:lnTo>
                    <a:pt x="5651" y="23758"/>
                  </a:lnTo>
                  <a:lnTo>
                    <a:pt x="5651" y="23758"/>
                  </a:lnTo>
                  <a:lnTo>
                    <a:pt x="5292" y="24193"/>
                  </a:lnTo>
                  <a:lnTo>
                    <a:pt x="4971" y="24647"/>
                  </a:lnTo>
                  <a:lnTo>
                    <a:pt x="4971" y="24647"/>
                  </a:lnTo>
                  <a:lnTo>
                    <a:pt x="4971" y="24666"/>
                  </a:lnTo>
                  <a:lnTo>
                    <a:pt x="4971" y="24666"/>
                  </a:lnTo>
                  <a:lnTo>
                    <a:pt x="4952" y="24684"/>
                  </a:lnTo>
                  <a:lnTo>
                    <a:pt x="4933" y="24703"/>
                  </a:lnTo>
                  <a:lnTo>
                    <a:pt x="4933" y="24703"/>
                  </a:lnTo>
                  <a:lnTo>
                    <a:pt x="4933" y="24703"/>
                  </a:lnTo>
                  <a:lnTo>
                    <a:pt x="4933" y="24703"/>
                  </a:lnTo>
                  <a:lnTo>
                    <a:pt x="4858" y="24817"/>
                  </a:lnTo>
                  <a:lnTo>
                    <a:pt x="4820" y="24930"/>
                  </a:lnTo>
                  <a:lnTo>
                    <a:pt x="4820" y="24930"/>
                  </a:lnTo>
                  <a:lnTo>
                    <a:pt x="4801" y="24949"/>
                  </a:lnTo>
                  <a:lnTo>
                    <a:pt x="4763" y="24949"/>
                  </a:lnTo>
                  <a:lnTo>
                    <a:pt x="4763" y="24949"/>
                  </a:lnTo>
                  <a:lnTo>
                    <a:pt x="4744" y="24930"/>
                  </a:lnTo>
                  <a:lnTo>
                    <a:pt x="4744" y="24892"/>
                  </a:lnTo>
                  <a:lnTo>
                    <a:pt x="4782" y="24798"/>
                  </a:lnTo>
                  <a:lnTo>
                    <a:pt x="4895" y="24628"/>
                  </a:lnTo>
                  <a:lnTo>
                    <a:pt x="4895" y="24628"/>
                  </a:lnTo>
                  <a:lnTo>
                    <a:pt x="4933" y="24061"/>
                  </a:lnTo>
                  <a:lnTo>
                    <a:pt x="4990" y="23475"/>
                  </a:lnTo>
                  <a:lnTo>
                    <a:pt x="5028" y="23191"/>
                  </a:lnTo>
                  <a:lnTo>
                    <a:pt x="5084" y="22908"/>
                  </a:lnTo>
                  <a:lnTo>
                    <a:pt x="5160" y="22624"/>
                  </a:lnTo>
                  <a:lnTo>
                    <a:pt x="5236" y="22341"/>
                  </a:lnTo>
                  <a:lnTo>
                    <a:pt x="5236" y="22341"/>
                  </a:lnTo>
                  <a:lnTo>
                    <a:pt x="5273" y="22246"/>
                  </a:lnTo>
                  <a:lnTo>
                    <a:pt x="5330" y="22133"/>
                  </a:lnTo>
                  <a:lnTo>
                    <a:pt x="5387" y="22038"/>
                  </a:lnTo>
                  <a:lnTo>
                    <a:pt x="5462" y="21963"/>
                  </a:lnTo>
                  <a:lnTo>
                    <a:pt x="5462" y="21963"/>
                  </a:lnTo>
                  <a:lnTo>
                    <a:pt x="5708" y="21812"/>
                  </a:lnTo>
                  <a:lnTo>
                    <a:pt x="5954" y="21641"/>
                  </a:lnTo>
                  <a:lnTo>
                    <a:pt x="5954" y="21641"/>
                  </a:lnTo>
                  <a:close/>
                  <a:moveTo>
                    <a:pt x="23909" y="19657"/>
                  </a:moveTo>
                  <a:lnTo>
                    <a:pt x="23909" y="19657"/>
                  </a:lnTo>
                  <a:lnTo>
                    <a:pt x="23966" y="19922"/>
                  </a:lnTo>
                  <a:lnTo>
                    <a:pt x="23985" y="20111"/>
                  </a:lnTo>
                  <a:lnTo>
                    <a:pt x="23985" y="20300"/>
                  </a:lnTo>
                  <a:lnTo>
                    <a:pt x="23966" y="20470"/>
                  </a:lnTo>
                  <a:lnTo>
                    <a:pt x="23947" y="20545"/>
                  </a:lnTo>
                  <a:lnTo>
                    <a:pt x="23909" y="20602"/>
                  </a:lnTo>
                  <a:lnTo>
                    <a:pt x="23872" y="20659"/>
                  </a:lnTo>
                  <a:lnTo>
                    <a:pt x="23815" y="20696"/>
                  </a:lnTo>
                  <a:lnTo>
                    <a:pt x="23758" y="20715"/>
                  </a:lnTo>
                  <a:lnTo>
                    <a:pt x="23683" y="20715"/>
                  </a:lnTo>
                  <a:lnTo>
                    <a:pt x="23683" y="20715"/>
                  </a:lnTo>
                  <a:lnTo>
                    <a:pt x="23286" y="20545"/>
                  </a:lnTo>
                  <a:lnTo>
                    <a:pt x="22889" y="20356"/>
                  </a:lnTo>
                  <a:lnTo>
                    <a:pt x="22889" y="20356"/>
                  </a:lnTo>
                  <a:lnTo>
                    <a:pt x="22700" y="20243"/>
                  </a:lnTo>
                  <a:lnTo>
                    <a:pt x="22605" y="20167"/>
                  </a:lnTo>
                  <a:lnTo>
                    <a:pt x="22549" y="20092"/>
                  </a:lnTo>
                  <a:lnTo>
                    <a:pt x="22511" y="20016"/>
                  </a:lnTo>
                  <a:lnTo>
                    <a:pt x="22473" y="19922"/>
                  </a:lnTo>
                  <a:lnTo>
                    <a:pt x="22473" y="19808"/>
                  </a:lnTo>
                  <a:lnTo>
                    <a:pt x="22473" y="19695"/>
                  </a:lnTo>
                  <a:lnTo>
                    <a:pt x="22473" y="19695"/>
                  </a:lnTo>
                  <a:lnTo>
                    <a:pt x="22511" y="19430"/>
                  </a:lnTo>
                  <a:lnTo>
                    <a:pt x="22567" y="19165"/>
                  </a:lnTo>
                  <a:lnTo>
                    <a:pt x="22567" y="19165"/>
                  </a:lnTo>
                  <a:lnTo>
                    <a:pt x="22549" y="18787"/>
                  </a:lnTo>
                  <a:lnTo>
                    <a:pt x="22549" y="18598"/>
                  </a:lnTo>
                  <a:lnTo>
                    <a:pt x="22567" y="18409"/>
                  </a:lnTo>
                  <a:lnTo>
                    <a:pt x="22605" y="18220"/>
                  </a:lnTo>
                  <a:lnTo>
                    <a:pt x="22662" y="18050"/>
                  </a:lnTo>
                  <a:lnTo>
                    <a:pt x="22738" y="17861"/>
                  </a:lnTo>
                  <a:lnTo>
                    <a:pt x="22832" y="17710"/>
                  </a:lnTo>
                  <a:lnTo>
                    <a:pt x="22832" y="17710"/>
                  </a:lnTo>
                  <a:lnTo>
                    <a:pt x="22927" y="17578"/>
                  </a:lnTo>
                  <a:lnTo>
                    <a:pt x="23021" y="17502"/>
                  </a:lnTo>
                  <a:lnTo>
                    <a:pt x="23097" y="17446"/>
                  </a:lnTo>
                  <a:lnTo>
                    <a:pt x="23172" y="17427"/>
                  </a:lnTo>
                  <a:lnTo>
                    <a:pt x="23229" y="17427"/>
                  </a:lnTo>
                  <a:lnTo>
                    <a:pt x="23305" y="17464"/>
                  </a:lnTo>
                  <a:lnTo>
                    <a:pt x="23342" y="17502"/>
                  </a:lnTo>
                  <a:lnTo>
                    <a:pt x="23399" y="17578"/>
                  </a:lnTo>
                  <a:lnTo>
                    <a:pt x="23475" y="17748"/>
                  </a:lnTo>
                  <a:lnTo>
                    <a:pt x="23550" y="17956"/>
                  </a:lnTo>
                  <a:lnTo>
                    <a:pt x="23645" y="18334"/>
                  </a:lnTo>
                  <a:lnTo>
                    <a:pt x="23645" y="18334"/>
                  </a:lnTo>
                  <a:lnTo>
                    <a:pt x="23909" y="19657"/>
                  </a:lnTo>
                  <a:lnTo>
                    <a:pt x="23909" y="19657"/>
                  </a:lnTo>
                  <a:close/>
                  <a:moveTo>
                    <a:pt x="19468" y="30581"/>
                  </a:moveTo>
                  <a:lnTo>
                    <a:pt x="19468" y="30581"/>
                  </a:lnTo>
                  <a:lnTo>
                    <a:pt x="19335" y="30525"/>
                  </a:lnTo>
                  <a:lnTo>
                    <a:pt x="19203" y="30468"/>
                  </a:lnTo>
                  <a:lnTo>
                    <a:pt x="18939" y="30317"/>
                  </a:lnTo>
                  <a:lnTo>
                    <a:pt x="18939" y="30317"/>
                  </a:lnTo>
                  <a:lnTo>
                    <a:pt x="18825" y="30222"/>
                  </a:lnTo>
                  <a:lnTo>
                    <a:pt x="18712" y="30109"/>
                  </a:lnTo>
                  <a:lnTo>
                    <a:pt x="18674" y="30052"/>
                  </a:lnTo>
                  <a:lnTo>
                    <a:pt x="18636" y="29977"/>
                  </a:lnTo>
                  <a:lnTo>
                    <a:pt x="18636" y="29901"/>
                  </a:lnTo>
                  <a:lnTo>
                    <a:pt x="18636" y="29825"/>
                  </a:lnTo>
                  <a:lnTo>
                    <a:pt x="18636" y="29825"/>
                  </a:lnTo>
                  <a:lnTo>
                    <a:pt x="18674" y="29731"/>
                  </a:lnTo>
                  <a:lnTo>
                    <a:pt x="18712" y="29636"/>
                  </a:lnTo>
                  <a:lnTo>
                    <a:pt x="18844" y="29485"/>
                  </a:lnTo>
                  <a:lnTo>
                    <a:pt x="18995" y="29334"/>
                  </a:lnTo>
                  <a:lnTo>
                    <a:pt x="19146" y="29202"/>
                  </a:lnTo>
                  <a:lnTo>
                    <a:pt x="19146" y="29202"/>
                  </a:lnTo>
                  <a:lnTo>
                    <a:pt x="19392" y="28994"/>
                  </a:lnTo>
                  <a:lnTo>
                    <a:pt x="19392" y="28994"/>
                  </a:lnTo>
                  <a:lnTo>
                    <a:pt x="19411" y="28994"/>
                  </a:lnTo>
                  <a:lnTo>
                    <a:pt x="19411" y="28994"/>
                  </a:lnTo>
                  <a:lnTo>
                    <a:pt x="20073" y="28918"/>
                  </a:lnTo>
                  <a:lnTo>
                    <a:pt x="20073" y="28918"/>
                  </a:lnTo>
                  <a:lnTo>
                    <a:pt x="20129" y="28937"/>
                  </a:lnTo>
                  <a:lnTo>
                    <a:pt x="20129" y="28937"/>
                  </a:lnTo>
                  <a:lnTo>
                    <a:pt x="20280" y="28956"/>
                  </a:lnTo>
                  <a:lnTo>
                    <a:pt x="20337" y="28994"/>
                  </a:lnTo>
                  <a:lnTo>
                    <a:pt x="20375" y="29032"/>
                  </a:lnTo>
                  <a:lnTo>
                    <a:pt x="20413" y="29088"/>
                  </a:lnTo>
                  <a:lnTo>
                    <a:pt x="20451" y="29145"/>
                  </a:lnTo>
                  <a:lnTo>
                    <a:pt x="20451" y="29202"/>
                  </a:lnTo>
                  <a:lnTo>
                    <a:pt x="20451" y="29277"/>
                  </a:lnTo>
                  <a:lnTo>
                    <a:pt x="20451" y="29277"/>
                  </a:lnTo>
                  <a:lnTo>
                    <a:pt x="20432" y="29447"/>
                  </a:lnTo>
                  <a:lnTo>
                    <a:pt x="20375" y="29655"/>
                  </a:lnTo>
                  <a:lnTo>
                    <a:pt x="20280" y="29863"/>
                  </a:lnTo>
                  <a:lnTo>
                    <a:pt x="20167" y="30090"/>
                  </a:lnTo>
                  <a:lnTo>
                    <a:pt x="20035" y="30279"/>
                  </a:lnTo>
                  <a:lnTo>
                    <a:pt x="19884" y="30449"/>
                  </a:lnTo>
                  <a:lnTo>
                    <a:pt x="19789" y="30506"/>
                  </a:lnTo>
                  <a:lnTo>
                    <a:pt x="19713" y="30544"/>
                  </a:lnTo>
                  <a:lnTo>
                    <a:pt x="19619" y="30581"/>
                  </a:lnTo>
                  <a:lnTo>
                    <a:pt x="19543" y="30581"/>
                  </a:lnTo>
                  <a:lnTo>
                    <a:pt x="19543" y="30581"/>
                  </a:lnTo>
                  <a:lnTo>
                    <a:pt x="19468" y="30581"/>
                  </a:lnTo>
                  <a:lnTo>
                    <a:pt x="19468" y="30581"/>
                  </a:lnTo>
                  <a:close/>
                  <a:moveTo>
                    <a:pt x="16652" y="27463"/>
                  </a:moveTo>
                  <a:lnTo>
                    <a:pt x="16652" y="27463"/>
                  </a:lnTo>
                  <a:lnTo>
                    <a:pt x="16822" y="27425"/>
                  </a:lnTo>
                  <a:lnTo>
                    <a:pt x="17048" y="27406"/>
                  </a:lnTo>
                  <a:lnTo>
                    <a:pt x="17294" y="27387"/>
                  </a:lnTo>
                  <a:lnTo>
                    <a:pt x="17540" y="27387"/>
                  </a:lnTo>
                  <a:lnTo>
                    <a:pt x="17767" y="27406"/>
                  </a:lnTo>
                  <a:lnTo>
                    <a:pt x="17880" y="27444"/>
                  </a:lnTo>
                  <a:lnTo>
                    <a:pt x="17956" y="27482"/>
                  </a:lnTo>
                  <a:lnTo>
                    <a:pt x="18031" y="27520"/>
                  </a:lnTo>
                  <a:lnTo>
                    <a:pt x="18088" y="27576"/>
                  </a:lnTo>
                  <a:lnTo>
                    <a:pt x="18107" y="27652"/>
                  </a:lnTo>
                  <a:lnTo>
                    <a:pt x="18107" y="27727"/>
                  </a:lnTo>
                  <a:lnTo>
                    <a:pt x="18107" y="27727"/>
                  </a:lnTo>
                  <a:lnTo>
                    <a:pt x="18050" y="27898"/>
                  </a:lnTo>
                  <a:lnTo>
                    <a:pt x="17956" y="28068"/>
                  </a:lnTo>
                  <a:lnTo>
                    <a:pt x="17823" y="28257"/>
                  </a:lnTo>
                  <a:lnTo>
                    <a:pt x="17672" y="28427"/>
                  </a:lnTo>
                  <a:lnTo>
                    <a:pt x="17351" y="28748"/>
                  </a:lnTo>
                  <a:lnTo>
                    <a:pt x="17048" y="29013"/>
                  </a:lnTo>
                  <a:lnTo>
                    <a:pt x="17048" y="29013"/>
                  </a:lnTo>
                  <a:lnTo>
                    <a:pt x="16822" y="29221"/>
                  </a:lnTo>
                  <a:lnTo>
                    <a:pt x="16557" y="29428"/>
                  </a:lnTo>
                  <a:lnTo>
                    <a:pt x="16425" y="29523"/>
                  </a:lnTo>
                  <a:lnTo>
                    <a:pt x="16274" y="29599"/>
                  </a:lnTo>
                  <a:lnTo>
                    <a:pt x="16122" y="29655"/>
                  </a:lnTo>
                  <a:lnTo>
                    <a:pt x="15971" y="29674"/>
                  </a:lnTo>
                  <a:lnTo>
                    <a:pt x="15971" y="29674"/>
                  </a:lnTo>
                  <a:lnTo>
                    <a:pt x="15839" y="29655"/>
                  </a:lnTo>
                  <a:lnTo>
                    <a:pt x="15725" y="29636"/>
                  </a:lnTo>
                  <a:lnTo>
                    <a:pt x="15631" y="29617"/>
                  </a:lnTo>
                  <a:lnTo>
                    <a:pt x="15555" y="29561"/>
                  </a:lnTo>
                  <a:lnTo>
                    <a:pt x="15499" y="29504"/>
                  </a:lnTo>
                  <a:lnTo>
                    <a:pt x="15461" y="29410"/>
                  </a:lnTo>
                  <a:lnTo>
                    <a:pt x="15442" y="29296"/>
                  </a:lnTo>
                  <a:lnTo>
                    <a:pt x="15442" y="29164"/>
                  </a:lnTo>
                  <a:lnTo>
                    <a:pt x="15442" y="29164"/>
                  </a:lnTo>
                  <a:lnTo>
                    <a:pt x="15480" y="28824"/>
                  </a:lnTo>
                  <a:lnTo>
                    <a:pt x="15480" y="28824"/>
                  </a:lnTo>
                  <a:lnTo>
                    <a:pt x="15518" y="28559"/>
                  </a:lnTo>
                  <a:lnTo>
                    <a:pt x="15536" y="28427"/>
                  </a:lnTo>
                  <a:lnTo>
                    <a:pt x="15593" y="28313"/>
                  </a:lnTo>
                  <a:lnTo>
                    <a:pt x="15593" y="28313"/>
                  </a:lnTo>
                  <a:lnTo>
                    <a:pt x="15688" y="28200"/>
                  </a:lnTo>
                  <a:lnTo>
                    <a:pt x="15896" y="27992"/>
                  </a:lnTo>
                  <a:lnTo>
                    <a:pt x="16141" y="27784"/>
                  </a:lnTo>
                  <a:lnTo>
                    <a:pt x="16255" y="27709"/>
                  </a:lnTo>
                  <a:lnTo>
                    <a:pt x="16368" y="27652"/>
                  </a:lnTo>
                  <a:lnTo>
                    <a:pt x="16368" y="27652"/>
                  </a:lnTo>
                  <a:lnTo>
                    <a:pt x="16349" y="27633"/>
                  </a:lnTo>
                  <a:lnTo>
                    <a:pt x="16368" y="27614"/>
                  </a:lnTo>
                  <a:lnTo>
                    <a:pt x="16406" y="27576"/>
                  </a:lnTo>
                  <a:lnTo>
                    <a:pt x="16519" y="27520"/>
                  </a:lnTo>
                  <a:lnTo>
                    <a:pt x="16519" y="27520"/>
                  </a:lnTo>
                  <a:lnTo>
                    <a:pt x="16576" y="27501"/>
                  </a:lnTo>
                  <a:lnTo>
                    <a:pt x="16576" y="27501"/>
                  </a:lnTo>
                  <a:lnTo>
                    <a:pt x="16595" y="27463"/>
                  </a:lnTo>
                  <a:lnTo>
                    <a:pt x="16595" y="27463"/>
                  </a:lnTo>
                  <a:lnTo>
                    <a:pt x="16652" y="27463"/>
                  </a:lnTo>
                  <a:lnTo>
                    <a:pt x="16652" y="27463"/>
                  </a:lnTo>
                  <a:lnTo>
                    <a:pt x="16652" y="27463"/>
                  </a:lnTo>
                  <a:lnTo>
                    <a:pt x="16652" y="27463"/>
                  </a:lnTo>
                  <a:lnTo>
                    <a:pt x="16652" y="27463"/>
                  </a:lnTo>
                  <a:lnTo>
                    <a:pt x="16652" y="27463"/>
                  </a:lnTo>
                  <a:lnTo>
                    <a:pt x="16652" y="27463"/>
                  </a:lnTo>
                  <a:lnTo>
                    <a:pt x="16652" y="27463"/>
                  </a:lnTo>
                  <a:close/>
                  <a:moveTo>
                    <a:pt x="10774" y="34475"/>
                  </a:moveTo>
                  <a:lnTo>
                    <a:pt x="10774" y="34475"/>
                  </a:lnTo>
                  <a:lnTo>
                    <a:pt x="10774" y="34664"/>
                  </a:lnTo>
                  <a:lnTo>
                    <a:pt x="10755" y="34872"/>
                  </a:lnTo>
                  <a:lnTo>
                    <a:pt x="10717" y="35080"/>
                  </a:lnTo>
                  <a:lnTo>
                    <a:pt x="10660" y="35288"/>
                  </a:lnTo>
                  <a:lnTo>
                    <a:pt x="10566" y="35458"/>
                  </a:lnTo>
                  <a:lnTo>
                    <a:pt x="10452" y="35628"/>
                  </a:lnTo>
                  <a:lnTo>
                    <a:pt x="10320" y="35779"/>
                  </a:lnTo>
                  <a:lnTo>
                    <a:pt x="10150" y="35911"/>
                  </a:lnTo>
                  <a:lnTo>
                    <a:pt x="10150" y="35911"/>
                  </a:lnTo>
                  <a:lnTo>
                    <a:pt x="9980" y="35968"/>
                  </a:lnTo>
                  <a:lnTo>
                    <a:pt x="9810" y="36006"/>
                  </a:lnTo>
                  <a:lnTo>
                    <a:pt x="9639" y="36025"/>
                  </a:lnTo>
                  <a:lnTo>
                    <a:pt x="9450" y="36025"/>
                  </a:lnTo>
                  <a:lnTo>
                    <a:pt x="9450" y="36025"/>
                  </a:lnTo>
                  <a:lnTo>
                    <a:pt x="9054" y="36006"/>
                  </a:lnTo>
                  <a:lnTo>
                    <a:pt x="8657" y="35949"/>
                  </a:lnTo>
                  <a:lnTo>
                    <a:pt x="8260" y="35892"/>
                  </a:lnTo>
                  <a:lnTo>
                    <a:pt x="8071" y="35836"/>
                  </a:lnTo>
                  <a:lnTo>
                    <a:pt x="7882" y="35779"/>
                  </a:lnTo>
                  <a:lnTo>
                    <a:pt x="7882" y="35779"/>
                  </a:lnTo>
                  <a:lnTo>
                    <a:pt x="7768" y="35741"/>
                  </a:lnTo>
                  <a:lnTo>
                    <a:pt x="7693" y="35685"/>
                  </a:lnTo>
                  <a:lnTo>
                    <a:pt x="7598" y="35628"/>
                  </a:lnTo>
                  <a:lnTo>
                    <a:pt x="7523" y="35552"/>
                  </a:lnTo>
                  <a:lnTo>
                    <a:pt x="7466" y="35477"/>
                  </a:lnTo>
                  <a:lnTo>
                    <a:pt x="7409" y="35401"/>
                  </a:lnTo>
                  <a:lnTo>
                    <a:pt x="7371" y="35325"/>
                  </a:lnTo>
                  <a:lnTo>
                    <a:pt x="7334" y="35231"/>
                  </a:lnTo>
                  <a:lnTo>
                    <a:pt x="7315" y="35136"/>
                  </a:lnTo>
                  <a:lnTo>
                    <a:pt x="7315" y="35042"/>
                  </a:lnTo>
                  <a:lnTo>
                    <a:pt x="7315" y="34947"/>
                  </a:lnTo>
                  <a:lnTo>
                    <a:pt x="7334" y="34872"/>
                  </a:lnTo>
                  <a:lnTo>
                    <a:pt x="7371" y="34777"/>
                  </a:lnTo>
                  <a:lnTo>
                    <a:pt x="7428" y="34683"/>
                  </a:lnTo>
                  <a:lnTo>
                    <a:pt x="7504" y="34607"/>
                  </a:lnTo>
                  <a:lnTo>
                    <a:pt x="7579" y="34532"/>
                  </a:lnTo>
                  <a:lnTo>
                    <a:pt x="7579" y="34532"/>
                  </a:lnTo>
                  <a:lnTo>
                    <a:pt x="7749" y="34437"/>
                  </a:lnTo>
                  <a:lnTo>
                    <a:pt x="7901" y="34343"/>
                  </a:lnTo>
                  <a:lnTo>
                    <a:pt x="8241" y="34191"/>
                  </a:lnTo>
                  <a:lnTo>
                    <a:pt x="8940" y="33908"/>
                  </a:lnTo>
                  <a:lnTo>
                    <a:pt x="8940" y="33908"/>
                  </a:lnTo>
                  <a:lnTo>
                    <a:pt x="9450" y="33719"/>
                  </a:lnTo>
                  <a:lnTo>
                    <a:pt x="9450" y="33719"/>
                  </a:lnTo>
                  <a:lnTo>
                    <a:pt x="9583" y="33662"/>
                  </a:lnTo>
                  <a:lnTo>
                    <a:pt x="9658" y="33662"/>
                  </a:lnTo>
                  <a:lnTo>
                    <a:pt x="9734" y="33662"/>
                  </a:lnTo>
                  <a:lnTo>
                    <a:pt x="9734" y="33662"/>
                  </a:lnTo>
                  <a:lnTo>
                    <a:pt x="9942" y="33605"/>
                  </a:lnTo>
                  <a:lnTo>
                    <a:pt x="10150" y="33568"/>
                  </a:lnTo>
                  <a:lnTo>
                    <a:pt x="10263" y="33568"/>
                  </a:lnTo>
                  <a:lnTo>
                    <a:pt x="10377" y="33587"/>
                  </a:lnTo>
                  <a:lnTo>
                    <a:pt x="10471" y="33605"/>
                  </a:lnTo>
                  <a:lnTo>
                    <a:pt x="10585" y="33643"/>
                  </a:lnTo>
                  <a:lnTo>
                    <a:pt x="10585" y="33643"/>
                  </a:lnTo>
                  <a:lnTo>
                    <a:pt x="10641" y="33719"/>
                  </a:lnTo>
                  <a:lnTo>
                    <a:pt x="10679" y="33813"/>
                  </a:lnTo>
                  <a:lnTo>
                    <a:pt x="10717" y="33908"/>
                  </a:lnTo>
                  <a:lnTo>
                    <a:pt x="10736" y="34021"/>
                  </a:lnTo>
                  <a:lnTo>
                    <a:pt x="10755" y="34267"/>
                  </a:lnTo>
                  <a:lnTo>
                    <a:pt x="10774" y="34475"/>
                  </a:lnTo>
                  <a:lnTo>
                    <a:pt x="10774" y="34475"/>
                  </a:lnTo>
                  <a:close/>
                  <a:moveTo>
                    <a:pt x="24552" y="47724"/>
                  </a:moveTo>
                  <a:lnTo>
                    <a:pt x="24552" y="47724"/>
                  </a:lnTo>
                  <a:lnTo>
                    <a:pt x="24344" y="47686"/>
                  </a:lnTo>
                  <a:lnTo>
                    <a:pt x="24155" y="47611"/>
                  </a:lnTo>
                  <a:lnTo>
                    <a:pt x="23777" y="47441"/>
                  </a:lnTo>
                  <a:lnTo>
                    <a:pt x="23777" y="47441"/>
                  </a:lnTo>
                  <a:lnTo>
                    <a:pt x="23210" y="47195"/>
                  </a:lnTo>
                  <a:lnTo>
                    <a:pt x="22662" y="46968"/>
                  </a:lnTo>
                  <a:lnTo>
                    <a:pt x="22662" y="46968"/>
                  </a:lnTo>
                  <a:lnTo>
                    <a:pt x="22284" y="46798"/>
                  </a:lnTo>
                  <a:lnTo>
                    <a:pt x="21944" y="46628"/>
                  </a:lnTo>
                  <a:lnTo>
                    <a:pt x="21660" y="46439"/>
                  </a:lnTo>
                  <a:lnTo>
                    <a:pt x="21509" y="46344"/>
                  </a:lnTo>
                  <a:lnTo>
                    <a:pt x="21396" y="46231"/>
                  </a:lnTo>
                  <a:lnTo>
                    <a:pt x="21282" y="46118"/>
                  </a:lnTo>
                  <a:lnTo>
                    <a:pt x="21169" y="45985"/>
                  </a:lnTo>
                  <a:lnTo>
                    <a:pt x="21074" y="45853"/>
                  </a:lnTo>
                  <a:lnTo>
                    <a:pt x="20980" y="45702"/>
                  </a:lnTo>
                  <a:lnTo>
                    <a:pt x="20904" y="45532"/>
                  </a:lnTo>
                  <a:lnTo>
                    <a:pt x="20829" y="45362"/>
                  </a:lnTo>
                  <a:lnTo>
                    <a:pt x="20753" y="45154"/>
                  </a:lnTo>
                  <a:lnTo>
                    <a:pt x="20696" y="44965"/>
                  </a:lnTo>
                  <a:lnTo>
                    <a:pt x="20696" y="44965"/>
                  </a:lnTo>
                  <a:lnTo>
                    <a:pt x="20658" y="44776"/>
                  </a:lnTo>
                  <a:lnTo>
                    <a:pt x="20621" y="44606"/>
                  </a:lnTo>
                  <a:lnTo>
                    <a:pt x="20602" y="44417"/>
                  </a:lnTo>
                  <a:lnTo>
                    <a:pt x="20602" y="44246"/>
                  </a:lnTo>
                  <a:lnTo>
                    <a:pt x="20621" y="44057"/>
                  </a:lnTo>
                  <a:lnTo>
                    <a:pt x="20658" y="43887"/>
                  </a:lnTo>
                  <a:lnTo>
                    <a:pt x="20715" y="43717"/>
                  </a:lnTo>
                  <a:lnTo>
                    <a:pt x="20791" y="43547"/>
                  </a:lnTo>
                  <a:lnTo>
                    <a:pt x="20791" y="43547"/>
                  </a:lnTo>
                  <a:lnTo>
                    <a:pt x="21055" y="43150"/>
                  </a:lnTo>
                  <a:lnTo>
                    <a:pt x="21320" y="42772"/>
                  </a:lnTo>
                  <a:lnTo>
                    <a:pt x="21320" y="42772"/>
                  </a:lnTo>
                  <a:lnTo>
                    <a:pt x="21792" y="42262"/>
                  </a:lnTo>
                  <a:lnTo>
                    <a:pt x="21792" y="42262"/>
                  </a:lnTo>
                  <a:lnTo>
                    <a:pt x="22492" y="41449"/>
                  </a:lnTo>
                  <a:lnTo>
                    <a:pt x="22492" y="41449"/>
                  </a:lnTo>
                  <a:lnTo>
                    <a:pt x="22605" y="41449"/>
                  </a:lnTo>
                  <a:lnTo>
                    <a:pt x="22719" y="41487"/>
                  </a:lnTo>
                  <a:lnTo>
                    <a:pt x="22813" y="41525"/>
                  </a:lnTo>
                  <a:lnTo>
                    <a:pt x="22908" y="41563"/>
                  </a:lnTo>
                  <a:lnTo>
                    <a:pt x="22908" y="41563"/>
                  </a:lnTo>
                  <a:lnTo>
                    <a:pt x="23021" y="41638"/>
                  </a:lnTo>
                  <a:lnTo>
                    <a:pt x="23116" y="41714"/>
                  </a:lnTo>
                  <a:lnTo>
                    <a:pt x="23286" y="41903"/>
                  </a:lnTo>
                  <a:lnTo>
                    <a:pt x="23437" y="42111"/>
                  </a:lnTo>
                  <a:lnTo>
                    <a:pt x="23550" y="42319"/>
                  </a:lnTo>
                  <a:lnTo>
                    <a:pt x="23664" y="42564"/>
                  </a:lnTo>
                  <a:lnTo>
                    <a:pt x="23739" y="42791"/>
                  </a:lnTo>
                  <a:lnTo>
                    <a:pt x="23890" y="43283"/>
                  </a:lnTo>
                  <a:lnTo>
                    <a:pt x="23890" y="43283"/>
                  </a:lnTo>
                  <a:lnTo>
                    <a:pt x="23985" y="43604"/>
                  </a:lnTo>
                  <a:lnTo>
                    <a:pt x="24098" y="43925"/>
                  </a:lnTo>
                  <a:lnTo>
                    <a:pt x="24325" y="44549"/>
                  </a:lnTo>
                  <a:lnTo>
                    <a:pt x="24552" y="45173"/>
                  </a:lnTo>
                  <a:lnTo>
                    <a:pt x="24665" y="45494"/>
                  </a:lnTo>
                  <a:lnTo>
                    <a:pt x="24760" y="45815"/>
                  </a:lnTo>
                  <a:lnTo>
                    <a:pt x="24760" y="45815"/>
                  </a:lnTo>
                  <a:lnTo>
                    <a:pt x="24835" y="46099"/>
                  </a:lnTo>
                  <a:lnTo>
                    <a:pt x="24892" y="46382"/>
                  </a:lnTo>
                  <a:lnTo>
                    <a:pt x="24930" y="46666"/>
                  </a:lnTo>
                  <a:lnTo>
                    <a:pt x="24949" y="46949"/>
                  </a:lnTo>
                  <a:lnTo>
                    <a:pt x="24949" y="46949"/>
                  </a:lnTo>
                  <a:lnTo>
                    <a:pt x="24968" y="47195"/>
                  </a:lnTo>
                  <a:lnTo>
                    <a:pt x="24968" y="47327"/>
                  </a:lnTo>
                  <a:lnTo>
                    <a:pt x="24930" y="47460"/>
                  </a:lnTo>
                  <a:lnTo>
                    <a:pt x="24892" y="47573"/>
                  </a:lnTo>
                  <a:lnTo>
                    <a:pt x="24835" y="47649"/>
                  </a:lnTo>
                  <a:lnTo>
                    <a:pt x="24779" y="47686"/>
                  </a:lnTo>
                  <a:lnTo>
                    <a:pt x="24741" y="47724"/>
                  </a:lnTo>
                  <a:lnTo>
                    <a:pt x="24684" y="47724"/>
                  </a:lnTo>
                  <a:lnTo>
                    <a:pt x="24609" y="47743"/>
                  </a:lnTo>
                  <a:lnTo>
                    <a:pt x="24609" y="47743"/>
                  </a:lnTo>
                  <a:lnTo>
                    <a:pt x="24552" y="47724"/>
                  </a:lnTo>
                  <a:lnTo>
                    <a:pt x="24552" y="47724"/>
                  </a:lnTo>
                  <a:close/>
                  <a:moveTo>
                    <a:pt x="16444" y="44360"/>
                  </a:moveTo>
                  <a:lnTo>
                    <a:pt x="16444" y="44360"/>
                  </a:lnTo>
                  <a:lnTo>
                    <a:pt x="16500" y="44624"/>
                  </a:lnTo>
                  <a:lnTo>
                    <a:pt x="16500" y="44889"/>
                  </a:lnTo>
                  <a:lnTo>
                    <a:pt x="16481" y="45154"/>
                  </a:lnTo>
                  <a:lnTo>
                    <a:pt x="16406" y="45418"/>
                  </a:lnTo>
                  <a:lnTo>
                    <a:pt x="16406" y="45418"/>
                  </a:lnTo>
                  <a:lnTo>
                    <a:pt x="16349" y="45588"/>
                  </a:lnTo>
                  <a:lnTo>
                    <a:pt x="16274" y="45759"/>
                  </a:lnTo>
                  <a:lnTo>
                    <a:pt x="16179" y="45910"/>
                  </a:lnTo>
                  <a:lnTo>
                    <a:pt x="16085" y="46061"/>
                  </a:lnTo>
                  <a:lnTo>
                    <a:pt x="15990" y="46212"/>
                  </a:lnTo>
                  <a:lnTo>
                    <a:pt x="15858" y="46363"/>
                  </a:lnTo>
                  <a:lnTo>
                    <a:pt x="15744" y="46496"/>
                  </a:lnTo>
                  <a:lnTo>
                    <a:pt x="15593" y="46609"/>
                  </a:lnTo>
                  <a:lnTo>
                    <a:pt x="15593" y="46609"/>
                  </a:lnTo>
                  <a:lnTo>
                    <a:pt x="15385" y="46779"/>
                  </a:lnTo>
                  <a:lnTo>
                    <a:pt x="15158" y="46949"/>
                  </a:lnTo>
                  <a:lnTo>
                    <a:pt x="15045" y="47006"/>
                  </a:lnTo>
                  <a:lnTo>
                    <a:pt x="14932" y="47063"/>
                  </a:lnTo>
                  <a:lnTo>
                    <a:pt x="14799" y="47100"/>
                  </a:lnTo>
                  <a:lnTo>
                    <a:pt x="14667" y="47100"/>
                  </a:lnTo>
                  <a:lnTo>
                    <a:pt x="14667" y="47100"/>
                  </a:lnTo>
                  <a:lnTo>
                    <a:pt x="14554" y="47063"/>
                  </a:lnTo>
                  <a:lnTo>
                    <a:pt x="14459" y="47006"/>
                  </a:lnTo>
                  <a:lnTo>
                    <a:pt x="14251" y="46874"/>
                  </a:lnTo>
                  <a:lnTo>
                    <a:pt x="14081" y="46722"/>
                  </a:lnTo>
                  <a:lnTo>
                    <a:pt x="13911" y="46571"/>
                  </a:lnTo>
                  <a:lnTo>
                    <a:pt x="13911" y="46571"/>
                  </a:lnTo>
                  <a:lnTo>
                    <a:pt x="13760" y="46420"/>
                  </a:lnTo>
                  <a:lnTo>
                    <a:pt x="13627" y="46250"/>
                  </a:lnTo>
                  <a:lnTo>
                    <a:pt x="13514" y="46042"/>
                  </a:lnTo>
                  <a:lnTo>
                    <a:pt x="13420" y="45834"/>
                  </a:lnTo>
                  <a:lnTo>
                    <a:pt x="13401" y="45740"/>
                  </a:lnTo>
                  <a:lnTo>
                    <a:pt x="13382" y="45626"/>
                  </a:lnTo>
                  <a:lnTo>
                    <a:pt x="13382" y="45532"/>
                  </a:lnTo>
                  <a:lnTo>
                    <a:pt x="13401" y="45418"/>
                  </a:lnTo>
                  <a:lnTo>
                    <a:pt x="13438" y="45324"/>
                  </a:lnTo>
                  <a:lnTo>
                    <a:pt x="13476" y="45229"/>
                  </a:lnTo>
                  <a:lnTo>
                    <a:pt x="13533" y="45135"/>
                  </a:lnTo>
                  <a:lnTo>
                    <a:pt x="13627" y="45059"/>
                  </a:lnTo>
                  <a:lnTo>
                    <a:pt x="13627" y="45059"/>
                  </a:lnTo>
                  <a:lnTo>
                    <a:pt x="14043" y="44757"/>
                  </a:lnTo>
                  <a:lnTo>
                    <a:pt x="14478" y="44492"/>
                  </a:lnTo>
                  <a:lnTo>
                    <a:pt x="14932" y="44246"/>
                  </a:lnTo>
                  <a:lnTo>
                    <a:pt x="15404" y="44057"/>
                  </a:lnTo>
                  <a:lnTo>
                    <a:pt x="15404" y="44057"/>
                  </a:lnTo>
                  <a:lnTo>
                    <a:pt x="15593" y="44001"/>
                  </a:lnTo>
                  <a:lnTo>
                    <a:pt x="15782" y="43944"/>
                  </a:lnTo>
                  <a:lnTo>
                    <a:pt x="15782" y="43944"/>
                  </a:lnTo>
                  <a:lnTo>
                    <a:pt x="15801" y="43944"/>
                  </a:lnTo>
                  <a:lnTo>
                    <a:pt x="15820" y="43963"/>
                  </a:lnTo>
                  <a:lnTo>
                    <a:pt x="15820" y="43963"/>
                  </a:lnTo>
                  <a:lnTo>
                    <a:pt x="15933" y="43944"/>
                  </a:lnTo>
                  <a:lnTo>
                    <a:pt x="16047" y="43963"/>
                  </a:lnTo>
                  <a:lnTo>
                    <a:pt x="16141" y="43982"/>
                  </a:lnTo>
                  <a:lnTo>
                    <a:pt x="16217" y="44020"/>
                  </a:lnTo>
                  <a:lnTo>
                    <a:pt x="16311" y="44076"/>
                  </a:lnTo>
                  <a:lnTo>
                    <a:pt x="16368" y="44152"/>
                  </a:lnTo>
                  <a:lnTo>
                    <a:pt x="16406" y="44246"/>
                  </a:lnTo>
                  <a:lnTo>
                    <a:pt x="16444" y="44360"/>
                  </a:lnTo>
                  <a:lnTo>
                    <a:pt x="16444" y="44360"/>
                  </a:lnTo>
                  <a:close/>
                  <a:moveTo>
                    <a:pt x="2665" y="62580"/>
                  </a:moveTo>
                  <a:lnTo>
                    <a:pt x="2665" y="62580"/>
                  </a:lnTo>
                  <a:lnTo>
                    <a:pt x="2760" y="62693"/>
                  </a:lnTo>
                  <a:lnTo>
                    <a:pt x="2816" y="62826"/>
                  </a:lnTo>
                  <a:lnTo>
                    <a:pt x="2835" y="62901"/>
                  </a:lnTo>
                  <a:lnTo>
                    <a:pt x="2854" y="62977"/>
                  </a:lnTo>
                  <a:lnTo>
                    <a:pt x="2854" y="63052"/>
                  </a:lnTo>
                  <a:lnTo>
                    <a:pt x="2835" y="63128"/>
                  </a:lnTo>
                  <a:lnTo>
                    <a:pt x="2835" y="63128"/>
                  </a:lnTo>
                  <a:lnTo>
                    <a:pt x="2703" y="63468"/>
                  </a:lnTo>
                  <a:lnTo>
                    <a:pt x="2571" y="63790"/>
                  </a:lnTo>
                  <a:lnTo>
                    <a:pt x="2571" y="63790"/>
                  </a:lnTo>
                  <a:lnTo>
                    <a:pt x="2514" y="63903"/>
                  </a:lnTo>
                  <a:lnTo>
                    <a:pt x="2438" y="64016"/>
                  </a:lnTo>
                  <a:lnTo>
                    <a:pt x="2401" y="64054"/>
                  </a:lnTo>
                  <a:lnTo>
                    <a:pt x="2344" y="64092"/>
                  </a:lnTo>
                  <a:lnTo>
                    <a:pt x="2287" y="64111"/>
                  </a:lnTo>
                  <a:lnTo>
                    <a:pt x="2230" y="64111"/>
                  </a:lnTo>
                  <a:lnTo>
                    <a:pt x="2230" y="64111"/>
                  </a:lnTo>
                  <a:lnTo>
                    <a:pt x="2079" y="64073"/>
                  </a:lnTo>
                  <a:lnTo>
                    <a:pt x="1947" y="64035"/>
                  </a:lnTo>
                  <a:lnTo>
                    <a:pt x="1815" y="63998"/>
                  </a:lnTo>
                  <a:lnTo>
                    <a:pt x="1682" y="63960"/>
                  </a:lnTo>
                  <a:lnTo>
                    <a:pt x="1682" y="63960"/>
                  </a:lnTo>
                  <a:lnTo>
                    <a:pt x="1512" y="63922"/>
                  </a:lnTo>
                  <a:lnTo>
                    <a:pt x="1323" y="63903"/>
                  </a:lnTo>
                  <a:lnTo>
                    <a:pt x="983" y="63903"/>
                  </a:lnTo>
                  <a:lnTo>
                    <a:pt x="983" y="63903"/>
                  </a:lnTo>
                  <a:lnTo>
                    <a:pt x="870" y="63922"/>
                  </a:lnTo>
                  <a:lnTo>
                    <a:pt x="870" y="63922"/>
                  </a:lnTo>
                  <a:lnTo>
                    <a:pt x="529" y="63941"/>
                  </a:lnTo>
                  <a:lnTo>
                    <a:pt x="208" y="63998"/>
                  </a:lnTo>
                  <a:lnTo>
                    <a:pt x="208" y="63998"/>
                  </a:lnTo>
                  <a:lnTo>
                    <a:pt x="38" y="64035"/>
                  </a:lnTo>
                  <a:lnTo>
                    <a:pt x="38" y="64035"/>
                  </a:lnTo>
                  <a:lnTo>
                    <a:pt x="19" y="64035"/>
                  </a:lnTo>
                  <a:lnTo>
                    <a:pt x="0" y="64016"/>
                  </a:lnTo>
                  <a:lnTo>
                    <a:pt x="0" y="64016"/>
                  </a:lnTo>
                  <a:lnTo>
                    <a:pt x="0" y="63998"/>
                  </a:lnTo>
                  <a:lnTo>
                    <a:pt x="19" y="63979"/>
                  </a:lnTo>
                  <a:lnTo>
                    <a:pt x="95" y="63960"/>
                  </a:lnTo>
                  <a:lnTo>
                    <a:pt x="359" y="63903"/>
                  </a:lnTo>
                  <a:lnTo>
                    <a:pt x="870" y="63846"/>
                  </a:lnTo>
                  <a:lnTo>
                    <a:pt x="870" y="61238"/>
                  </a:lnTo>
                  <a:lnTo>
                    <a:pt x="870" y="61238"/>
                  </a:lnTo>
                  <a:lnTo>
                    <a:pt x="624" y="61219"/>
                  </a:lnTo>
                  <a:lnTo>
                    <a:pt x="397" y="61200"/>
                  </a:lnTo>
                  <a:lnTo>
                    <a:pt x="397" y="61200"/>
                  </a:lnTo>
                  <a:lnTo>
                    <a:pt x="359" y="61181"/>
                  </a:lnTo>
                  <a:lnTo>
                    <a:pt x="359" y="61162"/>
                  </a:lnTo>
                  <a:lnTo>
                    <a:pt x="359" y="61125"/>
                  </a:lnTo>
                  <a:lnTo>
                    <a:pt x="397" y="61125"/>
                  </a:lnTo>
                  <a:lnTo>
                    <a:pt x="397" y="61125"/>
                  </a:lnTo>
                  <a:lnTo>
                    <a:pt x="492" y="61125"/>
                  </a:lnTo>
                  <a:lnTo>
                    <a:pt x="492" y="61125"/>
                  </a:lnTo>
                  <a:lnTo>
                    <a:pt x="870" y="61162"/>
                  </a:lnTo>
                  <a:lnTo>
                    <a:pt x="870" y="61162"/>
                  </a:lnTo>
                  <a:lnTo>
                    <a:pt x="1059" y="61162"/>
                  </a:lnTo>
                  <a:lnTo>
                    <a:pt x="1229" y="61200"/>
                  </a:lnTo>
                  <a:lnTo>
                    <a:pt x="1418" y="61257"/>
                  </a:lnTo>
                  <a:lnTo>
                    <a:pt x="1569" y="61351"/>
                  </a:lnTo>
                  <a:lnTo>
                    <a:pt x="1569" y="61351"/>
                  </a:lnTo>
                  <a:lnTo>
                    <a:pt x="1645" y="61389"/>
                  </a:lnTo>
                  <a:lnTo>
                    <a:pt x="1682" y="61446"/>
                  </a:lnTo>
                  <a:lnTo>
                    <a:pt x="1796" y="61578"/>
                  </a:lnTo>
                  <a:lnTo>
                    <a:pt x="1796" y="61578"/>
                  </a:lnTo>
                  <a:lnTo>
                    <a:pt x="2079" y="61881"/>
                  </a:lnTo>
                  <a:lnTo>
                    <a:pt x="2363" y="62183"/>
                  </a:lnTo>
                  <a:lnTo>
                    <a:pt x="2363" y="62183"/>
                  </a:lnTo>
                  <a:lnTo>
                    <a:pt x="2533" y="62372"/>
                  </a:lnTo>
                  <a:lnTo>
                    <a:pt x="2665" y="62580"/>
                  </a:lnTo>
                  <a:lnTo>
                    <a:pt x="2665" y="62580"/>
                  </a:lnTo>
                  <a:close/>
                  <a:moveTo>
                    <a:pt x="15253" y="64508"/>
                  </a:moveTo>
                  <a:lnTo>
                    <a:pt x="15253" y="64508"/>
                  </a:lnTo>
                  <a:lnTo>
                    <a:pt x="15102" y="64451"/>
                  </a:lnTo>
                  <a:lnTo>
                    <a:pt x="14932" y="64413"/>
                  </a:lnTo>
                  <a:lnTo>
                    <a:pt x="14932" y="64413"/>
                  </a:lnTo>
                  <a:lnTo>
                    <a:pt x="14818" y="64376"/>
                  </a:lnTo>
                  <a:lnTo>
                    <a:pt x="14762" y="64357"/>
                  </a:lnTo>
                  <a:lnTo>
                    <a:pt x="14705" y="64319"/>
                  </a:lnTo>
                  <a:lnTo>
                    <a:pt x="14705" y="64319"/>
                  </a:lnTo>
                  <a:lnTo>
                    <a:pt x="14629" y="64205"/>
                  </a:lnTo>
                  <a:lnTo>
                    <a:pt x="14573" y="64092"/>
                  </a:lnTo>
                  <a:lnTo>
                    <a:pt x="14497" y="63865"/>
                  </a:lnTo>
                  <a:lnTo>
                    <a:pt x="14440" y="63620"/>
                  </a:lnTo>
                  <a:lnTo>
                    <a:pt x="14384" y="63393"/>
                  </a:lnTo>
                  <a:lnTo>
                    <a:pt x="14384" y="63393"/>
                  </a:lnTo>
                  <a:lnTo>
                    <a:pt x="14327" y="63090"/>
                  </a:lnTo>
                  <a:lnTo>
                    <a:pt x="14270" y="62769"/>
                  </a:lnTo>
                  <a:lnTo>
                    <a:pt x="14270" y="62599"/>
                  </a:lnTo>
                  <a:lnTo>
                    <a:pt x="14289" y="62448"/>
                  </a:lnTo>
                  <a:lnTo>
                    <a:pt x="14346" y="62296"/>
                  </a:lnTo>
                  <a:lnTo>
                    <a:pt x="14384" y="62240"/>
                  </a:lnTo>
                  <a:lnTo>
                    <a:pt x="14421" y="62183"/>
                  </a:lnTo>
                  <a:lnTo>
                    <a:pt x="14421" y="62183"/>
                  </a:lnTo>
                  <a:lnTo>
                    <a:pt x="14629" y="62013"/>
                  </a:lnTo>
                  <a:lnTo>
                    <a:pt x="14837" y="61843"/>
                  </a:lnTo>
                  <a:lnTo>
                    <a:pt x="15310" y="61559"/>
                  </a:lnTo>
                  <a:lnTo>
                    <a:pt x="15310" y="61559"/>
                  </a:lnTo>
                  <a:lnTo>
                    <a:pt x="15839" y="61276"/>
                  </a:lnTo>
                  <a:lnTo>
                    <a:pt x="16103" y="61162"/>
                  </a:lnTo>
                  <a:lnTo>
                    <a:pt x="16236" y="61106"/>
                  </a:lnTo>
                  <a:lnTo>
                    <a:pt x="16387" y="61068"/>
                  </a:lnTo>
                  <a:lnTo>
                    <a:pt x="16387" y="61068"/>
                  </a:lnTo>
                  <a:lnTo>
                    <a:pt x="16387" y="61068"/>
                  </a:lnTo>
                  <a:lnTo>
                    <a:pt x="16387" y="61068"/>
                  </a:lnTo>
                  <a:lnTo>
                    <a:pt x="16425" y="61314"/>
                  </a:lnTo>
                  <a:lnTo>
                    <a:pt x="16425" y="61314"/>
                  </a:lnTo>
                  <a:lnTo>
                    <a:pt x="16330" y="61692"/>
                  </a:lnTo>
                  <a:lnTo>
                    <a:pt x="16236" y="62089"/>
                  </a:lnTo>
                  <a:lnTo>
                    <a:pt x="16122" y="62467"/>
                  </a:lnTo>
                  <a:lnTo>
                    <a:pt x="16028" y="62863"/>
                  </a:lnTo>
                  <a:lnTo>
                    <a:pt x="16028" y="62863"/>
                  </a:lnTo>
                  <a:lnTo>
                    <a:pt x="15990" y="63109"/>
                  </a:lnTo>
                  <a:lnTo>
                    <a:pt x="15971" y="63374"/>
                  </a:lnTo>
                  <a:lnTo>
                    <a:pt x="15952" y="63638"/>
                  </a:lnTo>
                  <a:lnTo>
                    <a:pt x="15914" y="63771"/>
                  </a:lnTo>
                  <a:lnTo>
                    <a:pt x="15877" y="63903"/>
                  </a:lnTo>
                  <a:lnTo>
                    <a:pt x="15877" y="63903"/>
                  </a:lnTo>
                  <a:lnTo>
                    <a:pt x="15801" y="64111"/>
                  </a:lnTo>
                  <a:lnTo>
                    <a:pt x="15763" y="64205"/>
                  </a:lnTo>
                  <a:lnTo>
                    <a:pt x="15707" y="64300"/>
                  </a:lnTo>
                  <a:lnTo>
                    <a:pt x="15631" y="64394"/>
                  </a:lnTo>
                  <a:lnTo>
                    <a:pt x="15555" y="64451"/>
                  </a:lnTo>
                  <a:lnTo>
                    <a:pt x="15461" y="64508"/>
                  </a:lnTo>
                  <a:lnTo>
                    <a:pt x="15347" y="64527"/>
                  </a:lnTo>
                  <a:lnTo>
                    <a:pt x="15347" y="64527"/>
                  </a:lnTo>
                  <a:lnTo>
                    <a:pt x="15253" y="64508"/>
                  </a:lnTo>
                  <a:lnTo>
                    <a:pt x="15253" y="6450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97" name="Google Shape;97;p4"/>
          <p:cNvSpPr/>
          <p:nvPr/>
        </p:nvSpPr>
        <p:spPr>
          <a:xfrm rot="5400000">
            <a:off x="11050397" y="1602923"/>
            <a:ext cx="1666875" cy="919080"/>
          </a:xfrm>
          <a:custGeom>
            <a:avLst/>
            <a:gdLst/>
            <a:ahLst/>
            <a:cxnLst/>
            <a:rect l="l" t="t" r="r" b="b"/>
            <a:pathLst>
              <a:path w="28144" h="15518" extrusionOk="0">
                <a:moveTo>
                  <a:pt x="76" y="1"/>
                </a:moveTo>
                <a:lnTo>
                  <a:pt x="76" y="190"/>
                </a:lnTo>
                <a:lnTo>
                  <a:pt x="38" y="889"/>
                </a:lnTo>
                <a:lnTo>
                  <a:pt x="1" y="1607"/>
                </a:lnTo>
                <a:lnTo>
                  <a:pt x="20" y="2306"/>
                </a:lnTo>
                <a:lnTo>
                  <a:pt x="38" y="3006"/>
                </a:lnTo>
                <a:lnTo>
                  <a:pt x="95" y="3724"/>
                </a:lnTo>
                <a:lnTo>
                  <a:pt x="171" y="4423"/>
                </a:lnTo>
                <a:lnTo>
                  <a:pt x="265" y="5104"/>
                </a:lnTo>
                <a:lnTo>
                  <a:pt x="398" y="5784"/>
                </a:lnTo>
                <a:lnTo>
                  <a:pt x="568" y="6465"/>
                </a:lnTo>
                <a:lnTo>
                  <a:pt x="757" y="7145"/>
                </a:lnTo>
                <a:lnTo>
                  <a:pt x="983" y="7788"/>
                </a:lnTo>
                <a:lnTo>
                  <a:pt x="1248" y="8430"/>
                </a:lnTo>
                <a:lnTo>
                  <a:pt x="1550" y="9073"/>
                </a:lnTo>
                <a:lnTo>
                  <a:pt x="1891" y="9678"/>
                </a:lnTo>
                <a:lnTo>
                  <a:pt x="2269" y="10282"/>
                </a:lnTo>
                <a:lnTo>
                  <a:pt x="2684" y="10849"/>
                </a:lnTo>
                <a:lnTo>
                  <a:pt x="3063" y="11303"/>
                </a:lnTo>
                <a:lnTo>
                  <a:pt x="3459" y="11738"/>
                </a:lnTo>
                <a:lnTo>
                  <a:pt x="3894" y="12135"/>
                </a:lnTo>
                <a:lnTo>
                  <a:pt x="4329" y="12532"/>
                </a:lnTo>
                <a:lnTo>
                  <a:pt x="4801" y="12891"/>
                </a:lnTo>
                <a:lnTo>
                  <a:pt x="5274" y="13231"/>
                </a:lnTo>
                <a:lnTo>
                  <a:pt x="5765" y="13552"/>
                </a:lnTo>
                <a:lnTo>
                  <a:pt x="6276" y="13855"/>
                </a:lnTo>
                <a:lnTo>
                  <a:pt x="6616" y="14063"/>
                </a:lnTo>
                <a:lnTo>
                  <a:pt x="6956" y="14233"/>
                </a:lnTo>
                <a:lnTo>
                  <a:pt x="7315" y="14422"/>
                </a:lnTo>
                <a:lnTo>
                  <a:pt x="7674" y="14573"/>
                </a:lnTo>
                <a:lnTo>
                  <a:pt x="8033" y="14724"/>
                </a:lnTo>
                <a:lnTo>
                  <a:pt x="8411" y="14856"/>
                </a:lnTo>
                <a:lnTo>
                  <a:pt x="8789" y="14989"/>
                </a:lnTo>
                <a:lnTo>
                  <a:pt x="9167" y="15083"/>
                </a:lnTo>
                <a:lnTo>
                  <a:pt x="9545" y="15197"/>
                </a:lnTo>
                <a:lnTo>
                  <a:pt x="9923" y="15272"/>
                </a:lnTo>
                <a:lnTo>
                  <a:pt x="10320" y="15348"/>
                </a:lnTo>
                <a:lnTo>
                  <a:pt x="10698" y="15404"/>
                </a:lnTo>
                <a:lnTo>
                  <a:pt x="11095" y="15461"/>
                </a:lnTo>
                <a:lnTo>
                  <a:pt x="11492" y="15480"/>
                </a:lnTo>
                <a:lnTo>
                  <a:pt x="11889" y="15499"/>
                </a:lnTo>
                <a:lnTo>
                  <a:pt x="12286" y="15518"/>
                </a:lnTo>
                <a:lnTo>
                  <a:pt x="12758" y="15518"/>
                </a:lnTo>
                <a:lnTo>
                  <a:pt x="13231" y="15499"/>
                </a:lnTo>
                <a:lnTo>
                  <a:pt x="13703" y="15461"/>
                </a:lnTo>
                <a:lnTo>
                  <a:pt x="14176" y="15423"/>
                </a:lnTo>
                <a:lnTo>
                  <a:pt x="14630" y="15367"/>
                </a:lnTo>
                <a:lnTo>
                  <a:pt x="15102" y="15291"/>
                </a:lnTo>
                <a:lnTo>
                  <a:pt x="15575" y="15197"/>
                </a:lnTo>
                <a:lnTo>
                  <a:pt x="16028" y="15083"/>
                </a:lnTo>
                <a:lnTo>
                  <a:pt x="16501" y="14970"/>
                </a:lnTo>
                <a:lnTo>
                  <a:pt x="16954" y="14837"/>
                </a:lnTo>
                <a:lnTo>
                  <a:pt x="17389" y="14686"/>
                </a:lnTo>
                <a:lnTo>
                  <a:pt x="17843" y="14516"/>
                </a:lnTo>
                <a:lnTo>
                  <a:pt x="18277" y="14327"/>
                </a:lnTo>
                <a:lnTo>
                  <a:pt x="18712" y="14138"/>
                </a:lnTo>
                <a:lnTo>
                  <a:pt x="19128" y="13930"/>
                </a:lnTo>
                <a:lnTo>
                  <a:pt x="19544" y="13685"/>
                </a:lnTo>
                <a:lnTo>
                  <a:pt x="20073" y="13363"/>
                </a:lnTo>
                <a:lnTo>
                  <a:pt x="20583" y="13023"/>
                </a:lnTo>
                <a:lnTo>
                  <a:pt x="21094" y="12645"/>
                </a:lnTo>
                <a:lnTo>
                  <a:pt x="21585" y="12267"/>
                </a:lnTo>
                <a:lnTo>
                  <a:pt x="22076" y="11870"/>
                </a:lnTo>
                <a:lnTo>
                  <a:pt x="22549" y="11454"/>
                </a:lnTo>
                <a:lnTo>
                  <a:pt x="23003" y="11038"/>
                </a:lnTo>
                <a:lnTo>
                  <a:pt x="23437" y="10585"/>
                </a:lnTo>
                <a:lnTo>
                  <a:pt x="23853" y="10131"/>
                </a:lnTo>
                <a:lnTo>
                  <a:pt x="24269" y="9659"/>
                </a:lnTo>
                <a:lnTo>
                  <a:pt x="24647" y="9167"/>
                </a:lnTo>
                <a:lnTo>
                  <a:pt x="25006" y="8657"/>
                </a:lnTo>
                <a:lnTo>
                  <a:pt x="25365" y="8128"/>
                </a:lnTo>
                <a:lnTo>
                  <a:pt x="25686" y="7599"/>
                </a:lnTo>
                <a:lnTo>
                  <a:pt x="25989" y="7050"/>
                </a:lnTo>
                <a:lnTo>
                  <a:pt x="26253" y="6483"/>
                </a:lnTo>
                <a:lnTo>
                  <a:pt x="26575" y="5727"/>
                </a:lnTo>
                <a:lnTo>
                  <a:pt x="26877" y="4971"/>
                </a:lnTo>
                <a:lnTo>
                  <a:pt x="27142" y="4196"/>
                </a:lnTo>
                <a:lnTo>
                  <a:pt x="27369" y="3403"/>
                </a:lnTo>
                <a:lnTo>
                  <a:pt x="27595" y="2609"/>
                </a:lnTo>
                <a:lnTo>
                  <a:pt x="27784" y="1796"/>
                </a:lnTo>
                <a:lnTo>
                  <a:pt x="27954" y="1002"/>
                </a:lnTo>
                <a:lnTo>
                  <a:pt x="28106" y="190"/>
                </a:lnTo>
                <a:lnTo>
                  <a:pt x="28143" y="1"/>
                </a:lnTo>
                <a:lnTo>
                  <a:pt x="27973" y="1"/>
                </a:lnTo>
                <a:lnTo>
                  <a:pt x="27936" y="190"/>
                </a:lnTo>
                <a:lnTo>
                  <a:pt x="246" y="190"/>
                </a:lnTo>
                <a:lnTo>
                  <a:pt x="246"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8" name="Google Shape;98;p4"/>
          <p:cNvSpPr txBox="1">
            <a:spLocks noGrp="1"/>
          </p:cNvSpPr>
          <p:nvPr>
            <p:ph type="title"/>
          </p:nvPr>
        </p:nvSpPr>
        <p:spPr>
          <a:xfrm>
            <a:off x="960000" y="487680"/>
            <a:ext cx="10272000" cy="731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atin typeface="Cambria" panose="02040503050406030204" pitchFamily="18" charset="0"/>
                <a:ea typeface="Cambria" panose="02040503050406030204" pitchFamily="18" charset="0"/>
              </a:defRPr>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sp>
        <p:nvSpPr>
          <p:cNvPr id="99" name="Google Shape;99;p4"/>
          <p:cNvSpPr txBox="1">
            <a:spLocks noGrp="1"/>
          </p:cNvSpPr>
          <p:nvPr>
            <p:ph type="body" idx="1"/>
          </p:nvPr>
        </p:nvSpPr>
        <p:spPr>
          <a:xfrm>
            <a:off x="955867" y="1402465"/>
            <a:ext cx="10272000" cy="487600"/>
          </a:xfrm>
          <a:prstGeom prst="rect">
            <a:avLst/>
          </a:prstGeom>
        </p:spPr>
        <p:txBody>
          <a:bodyPr spcFirstLastPara="1" wrap="square" lIns="91425" tIns="91425" rIns="91425" bIns="91425" anchor="t" anchorCtr="0">
            <a:noAutofit/>
          </a:bodyPr>
          <a:lstStyle>
            <a:lvl1pPr marL="609585" lvl="0" indent="-440256" algn="ctr" rtl="0">
              <a:lnSpc>
                <a:spcPct val="100000"/>
              </a:lnSpc>
              <a:spcBef>
                <a:spcPts val="0"/>
              </a:spcBef>
              <a:spcAft>
                <a:spcPts val="0"/>
              </a:spcAft>
              <a:buSzPts val="1600"/>
              <a:buFont typeface="Mulish SemiBold"/>
              <a:buAutoNum type="arabicPeriod"/>
              <a:defRPr>
                <a:latin typeface="Cambria" panose="02040503050406030204" pitchFamily="18" charset="0"/>
                <a:ea typeface="Cambria" panose="02040503050406030204" pitchFamily="18" charset="0"/>
              </a:defRPr>
            </a:lvl1pPr>
            <a:lvl2pPr marL="1219170" lvl="1" indent="-440256" rtl="0">
              <a:lnSpc>
                <a:spcPct val="100000"/>
              </a:lnSpc>
              <a:spcBef>
                <a:spcPts val="0"/>
              </a:spcBef>
              <a:spcAft>
                <a:spcPts val="0"/>
              </a:spcAft>
              <a:buSzPts val="1600"/>
              <a:buFont typeface="Roboto Condensed Light"/>
              <a:buAutoNum type="alphaLcPeriod"/>
              <a:defRPr sz="2133"/>
            </a:lvl2pPr>
            <a:lvl3pPr marL="1828754" lvl="2" indent="-440256" rtl="0">
              <a:lnSpc>
                <a:spcPct val="100000"/>
              </a:lnSpc>
              <a:spcBef>
                <a:spcPts val="0"/>
              </a:spcBef>
              <a:spcAft>
                <a:spcPts val="0"/>
              </a:spcAft>
              <a:buSzPts val="1600"/>
              <a:buFont typeface="Roboto Condensed Light"/>
              <a:buAutoNum type="romanLcPeriod"/>
              <a:defRPr sz="2133"/>
            </a:lvl3pPr>
            <a:lvl4pPr marL="2438339" lvl="3" indent="-440256" rtl="0">
              <a:lnSpc>
                <a:spcPct val="100000"/>
              </a:lnSpc>
              <a:spcBef>
                <a:spcPts val="0"/>
              </a:spcBef>
              <a:spcAft>
                <a:spcPts val="0"/>
              </a:spcAft>
              <a:buSzPts val="1600"/>
              <a:buFont typeface="Roboto Condensed Light"/>
              <a:buAutoNum type="arabicPeriod"/>
              <a:defRPr sz="2133"/>
            </a:lvl4pPr>
            <a:lvl5pPr marL="3047924" lvl="4" indent="-440256" rtl="0">
              <a:lnSpc>
                <a:spcPct val="100000"/>
              </a:lnSpc>
              <a:spcBef>
                <a:spcPts val="0"/>
              </a:spcBef>
              <a:spcAft>
                <a:spcPts val="0"/>
              </a:spcAft>
              <a:buSzPts val="1600"/>
              <a:buFont typeface="Roboto Condensed Light"/>
              <a:buAutoNum type="alphaLcPeriod"/>
              <a:defRPr sz="2133"/>
            </a:lvl5pPr>
            <a:lvl6pPr marL="3657509" lvl="5" indent="-440256" rtl="0">
              <a:lnSpc>
                <a:spcPct val="100000"/>
              </a:lnSpc>
              <a:spcBef>
                <a:spcPts val="0"/>
              </a:spcBef>
              <a:spcAft>
                <a:spcPts val="0"/>
              </a:spcAft>
              <a:buSzPts val="1600"/>
              <a:buFont typeface="Roboto Condensed Light"/>
              <a:buAutoNum type="romanLcPeriod"/>
              <a:defRPr sz="2133"/>
            </a:lvl6pPr>
            <a:lvl7pPr marL="4267093" lvl="6" indent="-440256" rtl="0">
              <a:lnSpc>
                <a:spcPct val="100000"/>
              </a:lnSpc>
              <a:spcBef>
                <a:spcPts val="0"/>
              </a:spcBef>
              <a:spcAft>
                <a:spcPts val="0"/>
              </a:spcAft>
              <a:buSzPts val="1600"/>
              <a:buFont typeface="Roboto Condensed Light"/>
              <a:buAutoNum type="arabicPeriod"/>
              <a:defRPr sz="2133"/>
            </a:lvl7pPr>
            <a:lvl8pPr marL="4876678" lvl="7" indent="-440256" rtl="0">
              <a:lnSpc>
                <a:spcPct val="100000"/>
              </a:lnSpc>
              <a:spcBef>
                <a:spcPts val="0"/>
              </a:spcBef>
              <a:spcAft>
                <a:spcPts val="0"/>
              </a:spcAft>
              <a:buSzPts val="1600"/>
              <a:buFont typeface="Roboto Condensed Light"/>
              <a:buAutoNum type="alphaLcPeriod"/>
              <a:defRPr sz="2133"/>
            </a:lvl8pPr>
            <a:lvl9pPr marL="5486263" lvl="8" indent="-440256" rtl="0">
              <a:lnSpc>
                <a:spcPct val="100000"/>
              </a:lnSpc>
              <a:spcBef>
                <a:spcPts val="0"/>
              </a:spcBef>
              <a:spcAft>
                <a:spcPts val="0"/>
              </a:spcAft>
              <a:buSzPts val="1600"/>
              <a:buFont typeface="Roboto Condensed Light"/>
              <a:buAutoNum type="romanLcPeriod"/>
              <a:defRPr sz="2133"/>
            </a:lvl9pPr>
          </a:lstStyle>
          <a:p>
            <a:endParaRPr/>
          </a:p>
        </p:txBody>
      </p:sp>
      <p:sp>
        <p:nvSpPr>
          <p:cNvPr id="100" name="Google Shape;100;p4"/>
          <p:cNvSpPr/>
          <p:nvPr/>
        </p:nvSpPr>
        <p:spPr>
          <a:xfrm rot="5400000">
            <a:off x="10231686" y="4887020"/>
            <a:ext cx="2813721" cy="1196445"/>
          </a:xfrm>
          <a:custGeom>
            <a:avLst/>
            <a:gdLst/>
            <a:ahLst/>
            <a:cxnLst/>
            <a:rect l="l" t="t" r="r" b="b"/>
            <a:pathLst>
              <a:path w="55341" h="23532" extrusionOk="0">
                <a:moveTo>
                  <a:pt x="55341" y="23229"/>
                </a:moveTo>
                <a:lnTo>
                  <a:pt x="55341" y="23229"/>
                </a:lnTo>
                <a:lnTo>
                  <a:pt x="55341" y="23267"/>
                </a:lnTo>
                <a:lnTo>
                  <a:pt x="55322" y="23286"/>
                </a:lnTo>
                <a:lnTo>
                  <a:pt x="55322" y="23286"/>
                </a:lnTo>
                <a:lnTo>
                  <a:pt x="55171" y="23361"/>
                </a:lnTo>
                <a:lnTo>
                  <a:pt x="55171" y="23361"/>
                </a:lnTo>
                <a:lnTo>
                  <a:pt x="55039" y="23418"/>
                </a:lnTo>
                <a:lnTo>
                  <a:pt x="54906" y="23475"/>
                </a:lnTo>
                <a:lnTo>
                  <a:pt x="54755" y="23494"/>
                </a:lnTo>
                <a:lnTo>
                  <a:pt x="54623" y="23513"/>
                </a:lnTo>
                <a:lnTo>
                  <a:pt x="54623" y="23513"/>
                </a:lnTo>
                <a:lnTo>
                  <a:pt x="54415" y="23531"/>
                </a:lnTo>
                <a:lnTo>
                  <a:pt x="54415" y="23531"/>
                </a:lnTo>
                <a:lnTo>
                  <a:pt x="53999" y="23475"/>
                </a:lnTo>
                <a:lnTo>
                  <a:pt x="53564" y="23399"/>
                </a:lnTo>
                <a:lnTo>
                  <a:pt x="52714" y="23210"/>
                </a:lnTo>
                <a:lnTo>
                  <a:pt x="52714" y="23210"/>
                </a:lnTo>
                <a:lnTo>
                  <a:pt x="52525" y="23172"/>
                </a:lnTo>
                <a:lnTo>
                  <a:pt x="52336" y="23116"/>
                </a:lnTo>
                <a:lnTo>
                  <a:pt x="52147" y="23040"/>
                </a:lnTo>
                <a:lnTo>
                  <a:pt x="51996" y="22946"/>
                </a:lnTo>
                <a:lnTo>
                  <a:pt x="51844" y="22832"/>
                </a:lnTo>
                <a:lnTo>
                  <a:pt x="51693" y="22700"/>
                </a:lnTo>
                <a:lnTo>
                  <a:pt x="51561" y="22549"/>
                </a:lnTo>
                <a:lnTo>
                  <a:pt x="51447" y="22397"/>
                </a:lnTo>
                <a:lnTo>
                  <a:pt x="51447" y="22397"/>
                </a:lnTo>
                <a:lnTo>
                  <a:pt x="51240" y="22038"/>
                </a:lnTo>
                <a:lnTo>
                  <a:pt x="51032" y="21660"/>
                </a:lnTo>
                <a:lnTo>
                  <a:pt x="50918" y="21490"/>
                </a:lnTo>
                <a:lnTo>
                  <a:pt x="50805" y="21320"/>
                </a:lnTo>
                <a:lnTo>
                  <a:pt x="50673" y="21150"/>
                </a:lnTo>
                <a:lnTo>
                  <a:pt x="50521" y="21018"/>
                </a:lnTo>
                <a:lnTo>
                  <a:pt x="50521" y="21018"/>
                </a:lnTo>
                <a:lnTo>
                  <a:pt x="50389" y="20904"/>
                </a:lnTo>
                <a:lnTo>
                  <a:pt x="50238" y="20829"/>
                </a:lnTo>
                <a:lnTo>
                  <a:pt x="50087" y="20753"/>
                </a:lnTo>
                <a:lnTo>
                  <a:pt x="49935" y="20696"/>
                </a:lnTo>
                <a:lnTo>
                  <a:pt x="49614" y="20602"/>
                </a:lnTo>
                <a:lnTo>
                  <a:pt x="49293" y="20526"/>
                </a:lnTo>
                <a:lnTo>
                  <a:pt x="49293" y="20526"/>
                </a:lnTo>
                <a:lnTo>
                  <a:pt x="49104" y="20470"/>
                </a:lnTo>
                <a:lnTo>
                  <a:pt x="48915" y="20413"/>
                </a:lnTo>
                <a:lnTo>
                  <a:pt x="48726" y="20337"/>
                </a:lnTo>
                <a:lnTo>
                  <a:pt x="48575" y="20224"/>
                </a:lnTo>
                <a:lnTo>
                  <a:pt x="48575" y="20224"/>
                </a:lnTo>
                <a:lnTo>
                  <a:pt x="48423" y="20092"/>
                </a:lnTo>
                <a:lnTo>
                  <a:pt x="48272" y="19940"/>
                </a:lnTo>
                <a:lnTo>
                  <a:pt x="48026" y="19619"/>
                </a:lnTo>
                <a:lnTo>
                  <a:pt x="47781" y="19298"/>
                </a:lnTo>
                <a:lnTo>
                  <a:pt x="47592" y="18939"/>
                </a:lnTo>
                <a:lnTo>
                  <a:pt x="47592" y="18939"/>
                </a:lnTo>
                <a:lnTo>
                  <a:pt x="47478" y="18787"/>
                </a:lnTo>
                <a:lnTo>
                  <a:pt x="47365" y="18636"/>
                </a:lnTo>
                <a:lnTo>
                  <a:pt x="47252" y="18485"/>
                </a:lnTo>
                <a:lnTo>
                  <a:pt x="47119" y="18353"/>
                </a:lnTo>
                <a:lnTo>
                  <a:pt x="46987" y="18239"/>
                </a:lnTo>
                <a:lnTo>
                  <a:pt x="46836" y="18126"/>
                </a:lnTo>
                <a:lnTo>
                  <a:pt x="46666" y="18031"/>
                </a:lnTo>
                <a:lnTo>
                  <a:pt x="46496" y="17937"/>
                </a:lnTo>
                <a:lnTo>
                  <a:pt x="46496" y="17937"/>
                </a:lnTo>
                <a:lnTo>
                  <a:pt x="46250" y="17861"/>
                </a:lnTo>
                <a:lnTo>
                  <a:pt x="46004" y="17786"/>
                </a:lnTo>
                <a:lnTo>
                  <a:pt x="45758" y="17748"/>
                </a:lnTo>
                <a:lnTo>
                  <a:pt x="45494" y="17710"/>
                </a:lnTo>
                <a:lnTo>
                  <a:pt x="45229" y="17691"/>
                </a:lnTo>
                <a:lnTo>
                  <a:pt x="44984" y="17672"/>
                </a:lnTo>
                <a:lnTo>
                  <a:pt x="44454" y="17691"/>
                </a:lnTo>
                <a:lnTo>
                  <a:pt x="44454" y="17691"/>
                </a:lnTo>
                <a:lnTo>
                  <a:pt x="44001" y="17767"/>
                </a:lnTo>
                <a:lnTo>
                  <a:pt x="43566" y="17861"/>
                </a:lnTo>
                <a:lnTo>
                  <a:pt x="43112" y="17975"/>
                </a:lnTo>
                <a:lnTo>
                  <a:pt x="42678" y="18107"/>
                </a:lnTo>
                <a:lnTo>
                  <a:pt x="42678" y="18107"/>
                </a:lnTo>
                <a:lnTo>
                  <a:pt x="42489" y="18202"/>
                </a:lnTo>
                <a:lnTo>
                  <a:pt x="42300" y="18296"/>
                </a:lnTo>
                <a:lnTo>
                  <a:pt x="41941" y="18523"/>
                </a:lnTo>
                <a:lnTo>
                  <a:pt x="41581" y="18769"/>
                </a:lnTo>
                <a:lnTo>
                  <a:pt x="41241" y="19014"/>
                </a:lnTo>
                <a:lnTo>
                  <a:pt x="41241" y="19014"/>
                </a:lnTo>
                <a:lnTo>
                  <a:pt x="40580" y="19525"/>
                </a:lnTo>
                <a:lnTo>
                  <a:pt x="39918" y="20016"/>
                </a:lnTo>
                <a:lnTo>
                  <a:pt x="39918" y="20016"/>
                </a:lnTo>
                <a:lnTo>
                  <a:pt x="39654" y="20186"/>
                </a:lnTo>
                <a:lnTo>
                  <a:pt x="39370" y="20356"/>
                </a:lnTo>
                <a:lnTo>
                  <a:pt x="39219" y="20413"/>
                </a:lnTo>
                <a:lnTo>
                  <a:pt x="39049" y="20470"/>
                </a:lnTo>
                <a:lnTo>
                  <a:pt x="38898" y="20507"/>
                </a:lnTo>
                <a:lnTo>
                  <a:pt x="38727" y="20526"/>
                </a:lnTo>
                <a:lnTo>
                  <a:pt x="38727" y="20526"/>
                </a:lnTo>
                <a:lnTo>
                  <a:pt x="38463" y="20507"/>
                </a:lnTo>
                <a:lnTo>
                  <a:pt x="38217" y="20451"/>
                </a:lnTo>
                <a:lnTo>
                  <a:pt x="37971" y="20375"/>
                </a:lnTo>
                <a:lnTo>
                  <a:pt x="37726" y="20262"/>
                </a:lnTo>
                <a:lnTo>
                  <a:pt x="37726" y="20262"/>
                </a:lnTo>
                <a:lnTo>
                  <a:pt x="37404" y="20035"/>
                </a:lnTo>
                <a:lnTo>
                  <a:pt x="37253" y="19921"/>
                </a:lnTo>
                <a:lnTo>
                  <a:pt x="37121" y="19789"/>
                </a:lnTo>
                <a:lnTo>
                  <a:pt x="37008" y="19676"/>
                </a:lnTo>
                <a:lnTo>
                  <a:pt x="36894" y="19543"/>
                </a:lnTo>
                <a:lnTo>
                  <a:pt x="36800" y="19411"/>
                </a:lnTo>
                <a:lnTo>
                  <a:pt x="36724" y="19260"/>
                </a:lnTo>
                <a:lnTo>
                  <a:pt x="36648" y="19128"/>
                </a:lnTo>
                <a:lnTo>
                  <a:pt x="36592" y="18958"/>
                </a:lnTo>
                <a:lnTo>
                  <a:pt x="36554" y="18806"/>
                </a:lnTo>
                <a:lnTo>
                  <a:pt x="36516" y="18636"/>
                </a:lnTo>
                <a:lnTo>
                  <a:pt x="36516" y="18466"/>
                </a:lnTo>
                <a:lnTo>
                  <a:pt x="36497" y="18277"/>
                </a:lnTo>
                <a:lnTo>
                  <a:pt x="36516" y="18069"/>
                </a:lnTo>
                <a:lnTo>
                  <a:pt x="36535" y="17880"/>
                </a:lnTo>
                <a:lnTo>
                  <a:pt x="36535" y="17880"/>
                </a:lnTo>
                <a:lnTo>
                  <a:pt x="36611" y="17540"/>
                </a:lnTo>
                <a:lnTo>
                  <a:pt x="36667" y="17219"/>
                </a:lnTo>
                <a:lnTo>
                  <a:pt x="36686" y="17049"/>
                </a:lnTo>
                <a:lnTo>
                  <a:pt x="36686" y="16878"/>
                </a:lnTo>
                <a:lnTo>
                  <a:pt x="36686" y="16708"/>
                </a:lnTo>
                <a:lnTo>
                  <a:pt x="36667" y="16538"/>
                </a:lnTo>
                <a:lnTo>
                  <a:pt x="36667" y="16538"/>
                </a:lnTo>
                <a:lnTo>
                  <a:pt x="36611" y="16311"/>
                </a:lnTo>
                <a:lnTo>
                  <a:pt x="36516" y="16104"/>
                </a:lnTo>
                <a:lnTo>
                  <a:pt x="36422" y="15896"/>
                </a:lnTo>
                <a:lnTo>
                  <a:pt x="36308" y="15688"/>
                </a:lnTo>
                <a:lnTo>
                  <a:pt x="36195" y="15499"/>
                </a:lnTo>
                <a:lnTo>
                  <a:pt x="36044" y="15329"/>
                </a:lnTo>
                <a:lnTo>
                  <a:pt x="35741" y="14970"/>
                </a:lnTo>
                <a:lnTo>
                  <a:pt x="35401" y="14648"/>
                </a:lnTo>
                <a:lnTo>
                  <a:pt x="35061" y="14346"/>
                </a:lnTo>
                <a:lnTo>
                  <a:pt x="34343" y="13741"/>
                </a:lnTo>
                <a:lnTo>
                  <a:pt x="34343" y="13741"/>
                </a:lnTo>
                <a:lnTo>
                  <a:pt x="33983" y="13420"/>
                </a:lnTo>
                <a:lnTo>
                  <a:pt x="33643" y="13061"/>
                </a:lnTo>
                <a:lnTo>
                  <a:pt x="33492" y="12853"/>
                </a:lnTo>
                <a:lnTo>
                  <a:pt x="33341" y="12664"/>
                </a:lnTo>
                <a:lnTo>
                  <a:pt x="33190" y="12456"/>
                </a:lnTo>
                <a:lnTo>
                  <a:pt x="33076" y="12248"/>
                </a:lnTo>
                <a:lnTo>
                  <a:pt x="33076" y="12248"/>
                </a:lnTo>
                <a:lnTo>
                  <a:pt x="32849" y="11870"/>
                </a:lnTo>
                <a:lnTo>
                  <a:pt x="32641" y="11492"/>
                </a:lnTo>
                <a:lnTo>
                  <a:pt x="32528" y="11303"/>
                </a:lnTo>
                <a:lnTo>
                  <a:pt x="32377" y="11152"/>
                </a:lnTo>
                <a:lnTo>
                  <a:pt x="32226" y="11000"/>
                </a:lnTo>
                <a:lnTo>
                  <a:pt x="32037" y="10906"/>
                </a:lnTo>
                <a:lnTo>
                  <a:pt x="32037" y="10906"/>
                </a:lnTo>
                <a:lnTo>
                  <a:pt x="31867" y="10811"/>
                </a:lnTo>
                <a:lnTo>
                  <a:pt x="31678" y="10755"/>
                </a:lnTo>
                <a:lnTo>
                  <a:pt x="31507" y="10736"/>
                </a:lnTo>
                <a:lnTo>
                  <a:pt x="31318" y="10717"/>
                </a:lnTo>
                <a:lnTo>
                  <a:pt x="31129" y="10717"/>
                </a:lnTo>
                <a:lnTo>
                  <a:pt x="30959" y="10755"/>
                </a:lnTo>
                <a:lnTo>
                  <a:pt x="30770" y="10793"/>
                </a:lnTo>
                <a:lnTo>
                  <a:pt x="30600" y="10868"/>
                </a:lnTo>
                <a:lnTo>
                  <a:pt x="30600" y="10868"/>
                </a:lnTo>
                <a:lnTo>
                  <a:pt x="30373" y="10982"/>
                </a:lnTo>
                <a:lnTo>
                  <a:pt x="30147" y="11114"/>
                </a:lnTo>
                <a:lnTo>
                  <a:pt x="29712" y="11397"/>
                </a:lnTo>
                <a:lnTo>
                  <a:pt x="29712" y="11397"/>
                </a:lnTo>
                <a:lnTo>
                  <a:pt x="29466" y="11549"/>
                </a:lnTo>
                <a:lnTo>
                  <a:pt x="29202" y="11681"/>
                </a:lnTo>
                <a:lnTo>
                  <a:pt x="28937" y="11813"/>
                </a:lnTo>
                <a:lnTo>
                  <a:pt x="28691" y="11964"/>
                </a:lnTo>
                <a:lnTo>
                  <a:pt x="28691" y="11964"/>
                </a:lnTo>
                <a:lnTo>
                  <a:pt x="28294" y="12229"/>
                </a:lnTo>
                <a:lnTo>
                  <a:pt x="28068" y="12342"/>
                </a:lnTo>
                <a:lnTo>
                  <a:pt x="27860" y="12437"/>
                </a:lnTo>
                <a:lnTo>
                  <a:pt x="27860" y="12437"/>
                </a:lnTo>
                <a:lnTo>
                  <a:pt x="27614" y="12531"/>
                </a:lnTo>
                <a:lnTo>
                  <a:pt x="27406" y="12588"/>
                </a:lnTo>
                <a:lnTo>
                  <a:pt x="27217" y="12626"/>
                </a:lnTo>
                <a:lnTo>
                  <a:pt x="27047" y="12626"/>
                </a:lnTo>
                <a:lnTo>
                  <a:pt x="26858" y="12607"/>
                </a:lnTo>
                <a:lnTo>
                  <a:pt x="26688" y="12569"/>
                </a:lnTo>
                <a:lnTo>
                  <a:pt x="26234" y="12456"/>
                </a:lnTo>
                <a:lnTo>
                  <a:pt x="26234" y="12456"/>
                </a:lnTo>
                <a:lnTo>
                  <a:pt x="25932" y="12399"/>
                </a:lnTo>
                <a:lnTo>
                  <a:pt x="25629" y="12380"/>
                </a:lnTo>
                <a:lnTo>
                  <a:pt x="25327" y="12361"/>
                </a:lnTo>
                <a:lnTo>
                  <a:pt x="25025" y="12380"/>
                </a:lnTo>
                <a:lnTo>
                  <a:pt x="25025" y="12380"/>
                </a:lnTo>
                <a:lnTo>
                  <a:pt x="24420" y="12380"/>
                </a:lnTo>
                <a:lnTo>
                  <a:pt x="24117" y="12418"/>
                </a:lnTo>
                <a:lnTo>
                  <a:pt x="23815" y="12456"/>
                </a:lnTo>
                <a:lnTo>
                  <a:pt x="23815" y="12456"/>
                </a:lnTo>
                <a:lnTo>
                  <a:pt x="23475" y="12550"/>
                </a:lnTo>
                <a:lnTo>
                  <a:pt x="23135" y="12645"/>
                </a:lnTo>
                <a:lnTo>
                  <a:pt x="22794" y="12739"/>
                </a:lnTo>
                <a:lnTo>
                  <a:pt x="22435" y="12834"/>
                </a:lnTo>
                <a:lnTo>
                  <a:pt x="22435" y="12834"/>
                </a:lnTo>
                <a:lnTo>
                  <a:pt x="21660" y="13004"/>
                </a:lnTo>
                <a:lnTo>
                  <a:pt x="21263" y="13079"/>
                </a:lnTo>
                <a:lnTo>
                  <a:pt x="20866" y="13155"/>
                </a:lnTo>
                <a:lnTo>
                  <a:pt x="20470" y="13193"/>
                </a:lnTo>
                <a:lnTo>
                  <a:pt x="20054" y="13193"/>
                </a:lnTo>
                <a:lnTo>
                  <a:pt x="19865" y="13174"/>
                </a:lnTo>
                <a:lnTo>
                  <a:pt x="19657" y="13155"/>
                </a:lnTo>
                <a:lnTo>
                  <a:pt x="19468" y="13098"/>
                </a:lnTo>
                <a:lnTo>
                  <a:pt x="19279" y="13042"/>
                </a:lnTo>
                <a:lnTo>
                  <a:pt x="19279" y="13042"/>
                </a:lnTo>
                <a:lnTo>
                  <a:pt x="18580" y="12739"/>
                </a:lnTo>
                <a:lnTo>
                  <a:pt x="18220" y="12607"/>
                </a:lnTo>
                <a:lnTo>
                  <a:pt x="17842" y="12494"/>
                </a:lnTo>
                <a:lnTo>
                  <a:pt x="17842" y="12494"/>
                </a:lnTo>
                <a:lnTo>
                  <a:pt x="17370" y="12380"/>
                </a:lnTo>
                <a:lnTo>
                  <a:pt x="17124" y="12342"/>
                </a:lnTo>
                <a:lnTo>
                  <a:pt x="16860" y="12305"/>
                </a:lnTo>
                <a:lnTo>
                  <a:pt x="16614" y="12286"/>
                </a:lnTo>
                <a:lnTo>
                  <a:pt x="16368" y="12286"/>
                </a:lnTo>
                <a:lnTo>
                  <a:pt x="16122" y="12305"/>
                </a:lnTo>
                <a:lnTo>
                  <a:pt x="15877" y="12361"/>
                </a:lnTo>
                <a:lnTo>
                  <a:pt x="15877" y="12361"/>
                </a:lnTo>
                <a:lnTo>
                  <a:pt x="15631" y="12418"/>
                </a:lnTo>
                <a:lnTo>
                  <a:pt x="15385" y="12512"/>
                </a:lnTo>
                <a:lnTo>
                  <a:pt x="14913" y="12701"/>
                </a:lnTo>
                <a:lnTo>
                  <a:pt x="14913" y="12701"/>
                </a:lnTo>
                <a:lnTo>
                  <a:pt x="14157" y="12966"/>
                </a:lnTo>
                <a:lnTo>
                  <a:pt x="13401" y="13231"/>
                </a:lnTo>
                <a:lnTo>
                  <a:pt x="13401" y="13231"/>
                </a:lnTo>
                <a:lnTo>
                  <a:pt x="13023" y="13344"/>
                </a:lnTo>
                <a:lnTo>
                  <a:pt x="12645" y="13457"/>
                </a:lnTo>
                <a:lnTo>
                  <a:pt x="12267" y="13533"/>
                </a:lnTo>
                <a:lnTo>
                  <a:pt x="12078" y="13571"/>
                </a:lnTo>
                <a:lnTo>
                  <a:pt x="11870" y="13590"/>
                </a:lnTo>
                <a:lnTo>
                  <a:pt x="11870" y="13590"/>
                </a:lnTo>
                <a:lnTo>
                  <a:pt x="11567" y="13590"/>
                </a:lnTo>
                <a:lnTo>
                  <a:pt x="11246" y="13552"/>
                </a:lnTo>
                <a:lnTo>
                  <a:pt x="10944" y="13476"/>
                </a:lnTo>
                <a:lnTo>
                  <a:pt x="10641" y="13363"/>
                </a:lnTo>
                <a:lnTo>
                  <a:pt x="10339" y="13231"/>
                </a:lnTo>
                <a:lnTo>
                  <a:pt x="10074" y="13042"/>
                </a:lnTo>
                <a:lnTo>
                  <a:pt x="9829" y="12853"/>
                </a:lnTo>
                <a:lnTo>
                  <a:pt x="9602" y="12626"/>
                </a:lnTo>
                <a:lnTo>
                  <a:pt x="9602" y="12626"/>
                </a:lnTo>
                <a:lnTo>
                  <a:pt x="9318" y="12305"/>
                </a:lnTo>
                <a:lnTo>
                  <a:pt x="9016" y="11983"/>
                </a:lnTo>
                <a:lnTo>
                  <a:pt x="8713" y="11643"/>
                </a:lnTo>
                <a:lnTo>
                  <a:pt x="8600" y="11454"/>
                </a:lnTo>
                <a:lnTo>
                  <a:pt x="8468" y="11265"/>
                </a:lnTo>
                <a:lnTo>
                  <a:pt x="8468" y="11265"/>
                </a:lnTo>
                <a:lnTo>
                  <a:pt x="8411" y="11114"/>
                </a:lnTo>
                <a:lnTo>
                  <a:pt x="8354" y="10963"/>
                </a:lnTo>
                <a:lnTo>
                  <a:pt x="8260" y="10622"/>
                </a:lnTo>
                <a:lnTo>
                  <a:pt x="8260" y="10622"/>
                </a:lnTo>
                <a:lnTo>
                  <a:pt x="8184" y="10301"/>
                </a:lnTo>
                <a:lnTo>
                  <a:pt x="8128" y="9961"/>
                </a:lnTo>
                <a:lnTo>
                  <a:pt x="8128" y="9640"/>
                </a:lnTo>
                <a:lnTo>
                  <a:pt x="8146" y="9469"/>
                </a:lnTo>
                <a:lnTo>
                  <a:pt x="8165" y="9299"/>
                </a:lnTo>
                <a:lnTo>
                  <a:pt x="8165" y="9299"/>
                </a:lnTo>
                <a:lnTo>
                  <a:pt x="8222" y="9073"/>
                </a:lnTo>
                <a:lnTo>
                  <a:pt x="8279" y="8865"/>
                </a:lnTo>
                <a:lnTo>
                  <a:pt x="8430" y="8411"/>
                </a:lnTo>
                <a:lnTo>
                  <a:pt x="8600" y="7976"/>
                </a:lnTo>
                <a:lnTo>
                  <a:pt x="8732" y="7523"/>
                </a:lnTo>
                <a:lnTo>
                  <a:pt x="8789" y="7296"/>
                </a:lnTo>
                <a:lnTo>
                  <a:pt x="8827" y="7069"/>
                </a:lnTo>
                <a:lnTo>
                  <a:pt x="8846" y="6842"/>
                </a:lnTo>
                <a:lnTo>
                  <a:pt x="8827" y="6616"/>
                </a:lnTo>
                <a:lnTo>
                  <a:pt x="8808" y="6408"/>
                </a:lnTo>
                <a:lnTo>
                  <a:pt x="8732" y="6181"/>
                </a:lnTo>
                <a:lnTo>
                  <a:pt x="8638" y="5973"/>
                </a:lnTo>
                <a:lnTo>
                  <a:pt x="8506" y="5765"/>
                </a:lnTo>
                <a:lnTo>
                  <a:pt x="8506" y="5765"/>
                </a:lnTo>
                <a:lnTo>
                  <a:pt x="8411" y="5633"/>
                </a:lnTo>
                <a:lnTo>
                  <a:pt x="8298" y="5519"/>
                </a:lnTo>
                <a:lnTo>
                  <a:pt x="8165" y="5406"/>
                </a:lnTo>
                <a:lnTo>
                  <a:pt x="8033" y="5330"/>
                </a:lnTo>
                <a:lnTo>
                  <a:pt x="8033" y="5330"/>
                </a:lnTo>
                <a:lnTo>
                  <a:pt x="7825" y="5236"/>
                </a:lnTo>
                <a:lnTo>
                  <a:pt x="7636" y="5160"/>
                </a:lnTo>
                <a:lnTo>
                  <a:pt x="7447" y="5066"/>
                </a:lnTo>
                <a:lnTo>
                  <a:pt x="7258" y="4971"/>
                </a:lnTo>
                <a:lnTo>
                  <a:pt x="7258" y="4971"/>
                </a:lnTo>
                <a:lnTo>
                  <a:pt x="7145" y="4877"/>
                </a:lnTo>
                <a:lnTo>
                  <a:pt x="7031" y="4782"/>
                </a:lnTo>
                <a:lnTo>
                  <a:pt x="6937" y="4669"/>
                </a:lnTo>
                <a:lnTo>
                  <a:pt x="6861" y="4555"/>
                </a:lnTo>
                <a:lnTo>
                  <a:pt x="6786" y="4423"/>
                </a:lnTo>
                <a:lnTo>
                  <a:pt x="6729" y="4291"/>
                </a:lnTo>
                <a:lnTo>
                  <a:pt x="6691" y="4158"/>
                </a:lnTo>
                <a:lnTo>
                  <a:pt x="6653" y="4007"/>
                </a:lnTo>
                <a:lnTo>
                  <a:pt x="6653" y="4007"/>
                </a:lnTo>
                <a:lnTo>
                  <a:pt x="6616" y="3516"/>
                </a:lnTo>
                <a:lnTo>
                  <a:pt x="6597" y="3270"/>
                </a:lnTo>
                <a:lnTo>
                  <a:pt x="6559" y="3024"/>
                </a:lnTo>
                <a:lnTo>
                  <a:pt x="6521" y="2911"/>
                </a:lnTo>
                <a:lnTo>
                  <a:pt x="6483" y="2798"/>
                </a:lnTo>
                <a:lnTo>
                  <a:pt x="6427" y="2684"/>
                </a:lnTo>
                <a:lnTo>
                  <a:pt x="6351" y="2590"/>
                </a:lnTo>
                <a:lnTo>
                  <a:pt x="6275" y="2514"/>
                </a:lnTo>
                <a:lnTo>
                  <a:pt x="6181" y="2438"/>
                </a:lnTo>
                <a:lnTo>
                  <a:pt x="6067" y="2382"/>
                </a:lnTo>
                <a:lnTo>
                  <a:pt x="5935" y="2325"/>
                </a:lnTo>
                <a:lnTo>
                  <a:pt x="5935" y="2325"/>
                </a:lnTo>
                <a:lnTo>
                  <a:pt x="5633" y="2268"/>
                </a:lnTo>
                <a:lnTo>
                  <a:pt x="5330" y="2231"/>
                </a:lnTo>
                <a:lnTo>
                  <a:pt x="5028" y="2212"/>
                </a:lnTo>
                <a:lnTo>
                  <a:pt x="4725" y="2212"/>
                </a:lnTo>
                <a:lnTo>
                  <a:pt x="4121" y="2193"/>
                </a:lnTo>
                <a:lnTo>
                  <a:pt x="3799" y="2174"/>
                </a:lnTo>
                <a:lnTo>
                  <a:pt x="3497" y="2117"/>
                </a:lnTo>
                <a:lnTo>
                  <a:pt x="3497" y="2117"/>
                </a:lnTo>
                <a:lnTo>
                  <a:pt x="3270" y="2060"/>
                </a:lnTo>
                <a:lnTo>
                  <a:pt x="3024" y="1947"/>
                </a:lnTo>
                <a:lnTo>
                  <a:pt x="2817" y="1834"/>
                </a:lnTo>
                <a:lnTo>
                  <a:pt x="2590" y="1720"/>
                </a:lnTo>
                <a:lnTo>
                  <a:pt x="2590" y="1720"/>
                </a:lnTo>
                <a:lnTo>
                  <a:pt x="2325" y="1531"/>
                </a:lnTo>
                <a:lnTo>
                  <a:pt x="2061" y="1342"/>
                </a:lnTo>
                <a:lnTo>
                  <a:pt x="1815" y="1115"/>
                </a:lnTo>
                <a:lnTo>
                  <a:pt x="1588" y="889"/>
                </a:lnTo>
                <a:lnTo>
                  <a:pt x="1588" y="889"/>
                </a:lnTo>
                <a:lnTo>
                  <a:pt x="1380" y="719"/>
                </a:lnTo>
                <a:lnTo>
                  <a:pt x="1134" y="586"/>
                </a:lnTo>
                <a:lnTo>
                  <a:pt x="889" y="473"/>
                </a:lnTo>
                <a:lnTo>
                  <a:pt x="624" y="359"/>
                </a:lnTo>
                <a:lnTo>
                  <a:pt x="624" y="359"/>
                </a:lnTo>
                <a:lnTo>
                  <a:pt x="378" y="265"/>
                </a:lnTo>
                <a:lnTo>
                  <a:pt x="378" y="265"/>
                </a:lnTo>
                <a:lnTo>
                  <a:pt x="208" y="208"/>
                </a:lnTo>
                <a:lnTo>
                  <a:pt x="57" y="133"/>
                </a:lnTo>
                <a:lnTo>
                  <a:pt x="57" y="133"/>
                </a:lnTo>
                <a:lnTo>
                  <a:pt x="19" y="114"/>
                </a:lnTo>
                <a:lnTo>
                  <a:pt x="0" y="76"/>
                </a:lnTo>
                <a:lnTo>
                  <a:pt x="0" y="76"/>
                </a:lnTo>
                <a:lnTo>
                  <a:pt x="0" y="19"/>
                </a:lnTo>
                <a:lnTo>
                  <a:pt x="0" y="19"/>
                </a:lnTo>
                <a:lnTo>
                  <a:pt x="19" y="0"/>
                </a:lnTo>
                <a:lnTo>
                  <a:pt x="57" y="0"/>
                </a:lnTo>
                <a:lnTo>
                  <a:pt x="57" y="0"/>
                </a:lnTo>
                <a:lnTo>
                  <a:pt x="76" y="19"/>
                </a:lnTo>
                <a:lnTo>
                  <a:pt x="76" y="38"/>
                </a:lnTo>
                <a:lnTo>
                  <a:pt x="76" y="38"/>
                </a:lnTo>
                <a:lnTo>
                  <a:pt x="227" y="133"/>
                </a:lnTo>
                <a:lnTo>
                  <a:pt x="397" y="189"/>
                </a:lnTo>
                <a:lnTo>
                  <a:pt x="567" y="246"/>
                </a:lnTo>
                <a:lnTo>
                  <a:pt x="737" y="322"/>
                </a:lnTo>
                <a:lnTo>
                  <a:pt x="737" y="322"/>
                </a:lnTo>
                <a:lnTo>
                  <a:pt x="870" y="359"/>
                </a:lnTo>
                <a:lnTo>
                  <a:pt x="54623" y="359"/>
                </a:lnTo>
                <a:lnTo>
                  <a:pt x="54623" y="23437"/>
                </a:lnTo>
                <a:lnTo>
                  <a:pt x="54623" y="23437"/>
                </a:lnTo>
                <a:lnTo>
                  <a:pt x="54793" y="23399"/>
                </a:lnTo>
                <a:lnTo>
                  <a:pt x="54963" y="23361"/>
                </a:lnTo>
                <a:lnTo>
                  <a:pt x="55133" y="23305"/>
                </a:lnTo>
                <a:lnTo>
                  <a:pt x="55284" y="23210"/>
                </a:lnTo>
                <a:lnTo>
                  <a:pt x="55284" y="23210"/>
                </a:lnTo>
                <a:lnTo>
                  <a:pt x="55322" y="23210"/>
                </a:lnTo>
                <a:lnTo>
                  <a:pt x="55341" y="23229"/>
                </a:lnTo>
                <a:lnTo>
                  <a:pt x="55341" y="23229"/>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01" name="Google Shape;101;p4"/>
          <p:cNvSpPr/>
          <p:nvPr/>
        </p:nvSpPr>
        <p:spPr>
          <a:xfrm rot="5400000">
            <a:off x="10582267" y="-117135"/>
            <a:ext cx="2169211" cy="2119719"/>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02" name="Google Shape;102;p4"/>
          <p:cNvSpPr/>
          <p:nvPr/>
        </p:nvSpPr>
        <p:spPr>
          <a:xfrm rot="-5400000">
            <a:off x="-862826" y="805418"/>
            <a:ext cx="2920529" cy="1241863"/>
          </a:xfrm>
          <a:custGeom>
            <a:avLst/>
            <a:gdLst/>
            <a:ahLst/>
            <a:cxnLst/>
            <a:rect l="l" t="t" r="r" b="b"/>
            <a:pathLst>
              <a:path w="55341" h="23532" extrusionOk="0">
                <a:moveTo>
                  <a:pt x="55341" y="23229"/>
                </a:moveTo>
                <a:lnTo>
                  <a:pt x="55341" y="23229"/>
                </a:lnTo>
                <a:lnTo>
                  <a:pt x="55341" y="23267"/>
                </a:lnTo>
                <a:lnTo>
                  <a:pt x="55322" y="23286"/>
                </a:lnTo>
                <a:lnTo>
                  <a:pt x="55322" y="23286"/>
                </a:lnTo>
                <a:lnTo>
                  <a:pt x="55171" y="23361"/>
                </a:lnTo>
                <a:lnTo>
                  <a:pt x="55171" y="23361"/>
                </a:lnTo>
                <a:lnTo>
                  <a:pt x="55039" y="23418"/>
                </a:lnTo>
                <a:lnTo>
                  <a:pt x="54906" y="23475"/>
                </a:lnTo>
                <a:lnTo>
                  <a:pt x="54755" y="23494"/>
                </a:lnTo>
                <a:lnTo>
                  <a:pt x="54623" y="23513"/>
                </a:lnTo>
                <a:lnTo>
                  <a:pt x="54623" y="23513"/>
                </a:lnTo>
                <a:lnTo>
                  <a:pt x="54415" y="23531"/>
                </a:lnTo>
                <a:lnTo>
                  <a:pt x="54415" y="23531"/>
                </a:lnTo>
                <a:lnTo>
                  <a:pt x="53999" y="23475"/>
                </a:lnTo>
                <a:lnTo>
                  <a:pt x="53564" y="23399"/>
                </a:lnTo>
                <a:lnTo>
                  <a:pt x="52714" y="23210"/>
                </a:lnTo>
                <a:lnTo>
                  <a:pt x="52714" y="23210"/>
                </a:lnTo>
                <a:lnTo>
                  <a:pt x="52525" y="23172"/>
                </a:lnTo>
                <a:lnTo>
                  <a:pt x="52336" y="23116"/>
                </a:lnTo>
                <a:lnTo>
                  <a:pt x="52147" y="23040"/>
                </a:lnTo>
                <a:lnTo>
                  <a:pt x="51996" y="22946"/>
                </a:lnTo>
                <a:lnTo>
                  <a:pt x="51844" y="22832"/>
                </a:lnTo>
                <a:lnTo>
                  <a:pt x="51693" y="22700"/>
                </a:lnTo>
                <a:lnTo>
                  <a:pt x="51561" y="22549"/>
                </a:lnTo>
                <a:lnTo>
                  <a:pt x="51447" y="22397"/>
                </a:lnTo>
                <a:lnTo>
                  <a:pt x="51447" y="22397"/>
                </a:lnTo>
                <a:lnTo>
                  <a:pt x="51240" y="22038"/>
                </a:lnTo>
                <a:lnTo>
                  <a:pt x="51032" y="21660"/>
                </a:lnTo>
                <a:lnTo>
                  <a:pt x="50918" y="21490"/>
                </a:lnTo>
                <a:lnTo>
                  <a:pt x="50805" y="21320"/>
                </a:lnTo>
                <a:lnTo>
                  <a:pt x="50673" y="21150"/>
                </a:lnTo>
                <a:lnTo>
                  <a:pt x="50521" y="21018"/>
                </a:lnTo>
                <a:lnTo>
                  <a:pt x="50521" y="21018"/>
                </a:lnTo>
                <a:lnTo>
                  <a:pt x="50389" y="20904"/>
                </a:lnTo>
                <a:lnTo>
                  <a:pt x="50238" y="20829"/>
                </a:lnTo>
                <a:lnTo>
                  <a:pt x="50087" y="20753"/>
                </a:lnTo>
                <a:lnTo>
                  <a:pt x="49935" y="20696"/>
                </a:lnTo>
                <a:lnTo>
                  <a:pt x="49614" y="20602"/>
                </a:lnTo>
                <a:lnTo>
                  <a:pt x="49293" y="20526"/>
                </a:lnTo>
                <a:lnTo>
                  <a:pt x="49293" y="20526"/>
                </a:lnTo>
                <a:lnTo>
                  <a:pt x="49104" y="20470"/>
                </a:lnTo>
                <a:lnTo>
                  <a:pt x="48915" y="20413"/>
                </a:lnTo>
                <a:lnTo>
                  <a:pt x="48726" y="20337"/>
                </a:lnTo>
                <a:lnTo>
                  <a:pt x="48575" y="20224"/>
                </a:lnTo>
                <a:lnTo>
                  <a:pt x="48575" y="20224"/>
                </a:lnTo>
                <a:lnTo>
                  <a:pt x="48423" y="20092"/>
                </a:lnTo>
                <a:lnTo>
                  <a:pt x="48272" y="19940"/>
                </a:lnTo>
                <a:lnTo>
                  <a:pt x="48026" y="19619"/>
                </a:lnTo>
                <a:lnTo>
                  <a:pt x="47781" y="19298"/>
                </a:lnTo>
                <a:lnTo>
                  <a:pt x="47592" y="18939"/>
                </a:lnTo>
                <a:lnTo>
                  <a:pt x="47592" y="18939"/>
                </a:lnTo>
                <a:lnTo>
                  <a:pt x="47478" y="18787"/>
                </a:lnTo>
                <a:lnTo>
                  <a:pt x="47365" y="18636"/>
                </a:lnTo>
                <a:lnTo>
                  <a:pt x="47252" y="18485"/>
                </a:lnTo>
                <a:lnTo>
                  <a:pt x="47119" y="18353"/>
                </a:lnTo>
                <a:lnTo>
                  <a:pt x="46987" y="18239"/>
                </a:lnTo>
                <a:lnTo>
                  <a:pt x="46836" y="18126"/>
                </a:lnTo>
                <a:lnTo>
                  <a:pt x="46666" y="18031"/>
                </a:lnTo>
                <a:lnTo>
                  <a:pt x="46496" y="17937"/>
                </a:lnTo>
                <a:lnTo>
                  <a:pt x="46496" y="17937"/>
                </a:lnTo>
                <a:lnTo>
                  <a:pt x="46250" y="17861"/>
                </a:lnTo>
                <a:lnTo>
                  <a:pt x="46004" y="17786"/>
                </a:lnTo>
                <a:lnTo>
                  <a:pt x="45758" y="17748"/>
                </a:lnTo>
                <a:lnTo>
                  <a:pt x="45494" y="17710"/>
                </a:lnTo>
                <a:lnTo>
                  <a:pt x="45229" y="17691"/>
                </a:lnTo>
                <a:lnTo>
                  <a:pt x="44984" y="17672"/>
                </a:lnTo>
                <a:lnTo>
                  <a:pt x="44454" y="17691"/>
                </a:lnTo>
                <a:lnTo>
                  <a:pt x="44454" y="17691"/>
                </a:lnTo>
                <a:lnTo>
                  <a:pt x="44001" y="17767"/>
                </a:lnTo>
                <a:lnTo>
                  <a:pt x="43566" y="17861"/>
                </a:lnTo>
                <a:lnTo>
                  <a:pt x="43112" y="17975"/>
                </a:lnTo>
                <a:lnTo>
                  <a:pt x="42678" y="18107"/>
                </a:lnTo>
                <a:lnTo>
                  <a:pt x="42678" y="18107"/>
                </a:lnTo>
                <a:lnTo>
                  <a:pt x="42489" y="18202"/>
                </a:lnTo>
                <a:lnTo>
                  <a:pt x="42300" y="18296"/>
                </a:lnTo>
                <a:lnTo>
                  <a:pt x="41941" y="18523"/>
                </a:lnTo>
                <a:lnTo>
                  <a:pt x="41581" y="18769"/>
                </a:lnTo>
                <a:lnTo>
                  <a:pt x="41241" y="19014"/>
                </a:lnTo>
                <a:lnTo>
                  <a:pt x="41241" y="19014"/>
                </a:lnTo>
                <a:lnTo>
                  <a:pt x="40580" y="19525"/>
                </a:lnTo>
                <a:lnTo>
                  <a:pt x="39918" y="20016"/>
                </a:lnTo>
                <a:lnTo>
                  <a:pt x="39918" y="20016"/>
                </a:lnTo>
                <a:lnTo>
                  <a:pt x="39654" y="20186"/>
                </a:lnTo>
                <a:lnTo>
                  <a:pt x="39370" y="20356"/>
                </a:lnTo>
                <a:lnTo>
                  <a:pt x="39219" y="20413"/>
                </a:lnTo>
                <a:lnTo>
                  <a:pt x="39049" y="20470"/>
                </a:lnTo>
                <a:lnTo>
                  <a:pt x="38898" y="20507"/>
                </a:lnTo>
                <a:lnTo>
                  <a:pt x="38727" y="20526"/>
                </a:lnTo>
                <a:lnTo>
                  <a:pt x="38727" y="20526"/>
                </a:lnTo>
                <a:lnTo>
                  <a:pt x="38463" y="20507"/>
                </a:lnTo>
                <a:lnTo>
                  <a:pt x="38217" y="20451"/>
                </a:lnTo>
                <a:lnTo>
                  <a:pt x="37971" y="20375"/>
                </a:lnTo>
                <a:lnTo>
                  <a:pt x="37726" y="20262"/>
                </a:lnTo>
                <a:lnTo>
                  <a:pt x="37726" y="20262"/>
                </a:lnTo>
                <a:lnTo>
                  <a:pt x="37404" y="20035"/>
                </a:lnTo>
                <a:lnTo>
                  <a:pt x="37253" y="19921"/>
                </a:lnTo>
                <a:lnTo>
                  <a:pt x="37121" y="19789"/>
                </a:lnTo>
                <a:lnTo>
                  <a:pt x="37008" y="19676"/>
                </a:lnTo>
                <a:lnTo>
                  <a:pt x="36894" y="19543"/>
                </a:lnTo>
                <a:lnTo>
                  <a:pt x="36800" y="19411"/>
                </a:lnTo>
                <a:lnTo>
                  <a:pt x="36724" y="19260"/>
                </a:lnTo>
                <a:lnTo>
                  <a:pt x="36648" y="19128"/>
                </a:lnTo>
                <a:lnTo>
                  <a:pt x="36592" y="18958"/>
                </a:lnTo>
                <a:lnTo>
                  <a:pt x="36554" y="18806"/>
                </a:lnTo>
                <a:lnTo>
                  <a:pt x="36516" y="18636"/>
                </a:lnTo>
                <a:lnTo>
                  <a:pt x="36516" y="18466"/>
                </a:lnTo>
                <a:lnTo>
                  <a:pt x="36497" y="18277"/>
                </a:lnTo>
                <a:lnTo>
                  <a:pt x="36516" y="18069"/>
                </a:lnTo>
                <a:lnTo>
                  <a:pt x="36535" y="17880"/>
                </a:lnTo>
                <a:lnTo>
                  <a:pt x="36535" y="17880"/>
                </a:lnTo>
                <a:lnTo>
                  <a:pt x="36611" y="17540"/>
                </a:lnTo>
                <a:lnTo>
                  <a:pt x="36667" y="17219"/>
                </a:lnTo>
                <a:lnTo>
                  <a:pt x="36686" y="17049"/>
                </a:lnTo>
                <a:lnTo>
                  <a:pt x="36686" y="16878"/>
                </a:lnTo>
                <a:lnTo>
                  <a:pt x="36686" y="16708"/>
                </a:lnTo>
                <a:lnTo>
                  <a:pt x="36667" y="16538"/>
                </a:lnTo>
                <a:lnTo>
                  <a:pt x="36667" y="16538"/>
                </a:lnTo>
                <a:lnTo>
                  <a:pt x="36611" y="16311"/>
                </a:lnTo>
                <a:lnTo>
                  <a:pt x="36516" y="16104"/>
                </a:lnTo>
                <a:lnTo>
                  <a:pt x="36422" y="15896"/>
                </a:lnTo>
                <a:lnTo>
                  <a:pt x="36308" y="15688"/>
                </a:lnTo>
                <a:lnTo>
                  <a:pt x="36195" y="15499"/>
                </a:lnTo>
                <a:lnTo>
                  <a:pt x="36044" y="15329"/>
                </a:lnTo>
                <a:lnTo>
                  <a:pt x="35741" y="14970"/>
                </a:lnTo>
                <a:lnTo>
                  <a:pt x="35401" y="14648"/>
                </a:lnTo>
                <a:lnTo>
                  <a:pt x="35061" y="14346"/>
                </a:lnTo>
                <a:lnTo>
                  <a:pt x="34343" y="13741"/>
                </a:lnTo>
                <a:lnTo>
                  <a:pt x="34343" y="13741"/>
                </a:lnTo>
                <a:lnTo>
                  <a:pt x="33983" y="13420"/>
                </a:lnTo>
                <a:lnTo>
                  <a:pt x="33643" y="13061"/>
                </a:lnTo>
                <a:lnTo>
                  <a:pt x="33492" y="12853"/>
                </a:lnTo>
                <a:lnTo>
                  <a:pt x="33341" y="12664"/>
                </a:lnTo>
                <a:lnTo>
                  <a:pt x="33190" y="12456"/>
                </a:lnTo>
                <a:lnTo>
                  <a:pt x="33076" y="12248"/>
                </a:lnTo>
                <a:lnTo>
                  <a:pt x="33076" y="12248"/>
                </a:lnTo>
                <a:lnTo>
                  <a:pt x="32849" y="11870"/>
                </a:lnTo>
                <a:lnTo>
                  <a:pt x="32641" y="11492"/>
                </a:lnTo>
                <a:lnTo>
                  <a:pt x="32528" y="11303"/>
                </a:lnTo>
                <a:lnTo>
                  <a:pt x="32377" y="11152"/>
                </a:lnTo>
                <a:lnTo>
                  <a:pt x="32226" y="11000"/>
                </a:lnTo>
                <a:lnTo>
                  <a:pt x="32037" y="10906"/>
                </a:lnTo>
                <a:lnTo>
                  <a:pt x="32037" y="10906"/>
                </a:lnTo>
                <a:lnTo>
                  <a:pt x="31867" y="10811"/>
                </a:lnTo>
                <a:lnTo>
                  <a:pt x="31678" y="10755"/>
                </a:lnTo>
                <a:lnTo>
                  <a:pt x="31507" y="10736"/>
                </a:lnTo>
                <a:lnTo>
                  <a:pt x="31318" y="10717"/>
                </a:lnTo>
                <a:lnTo>
                  <a:pt x="31129" y="10717"/>
                </a:lnTo>
                <a:lnTo>
                  <a:pt x="30959" y="10755"/>
                </a:lnTo>
                <a:lnTo>
                  <a:pt x="30770" y="10793"/>
                </a:lnTo>
                <a:lnTo>
                  <a:pt x="30600" y="10868"/>
                </a:lnTo>
                <a:lnTo>
                  <a:pt x="30600" y="10868"/>
                </a:lnTo>
                <a:lnTo>
                  <a:pt x="30373" y="10982"/>
                </a:lnTo>
                <a:lnTo>
                  <a:pt x="30147" y="11114"/>
                </a:lnTo>
                <a:lnTo>
                  <a:pt x="29712" y="11397"/>
                </a:lnTo>
                <a:lnTo>
                  <a:pt x="29712" y="11397"/>
                </a:lnTo>
                <a:lnTo>
                  <a:pt x="29466" y="11549"/>
                </a:lnTo>
                <a:lnTo>
                  <a:pt x="29202" y="11681"/>
                </a:lnTo>
                <a:lnTo>
                  <a:pt x="28937" y="11813"/>
                </a:lnTo>
                <a:lnTo>
                  <a:pt x="28691" y="11964"/>
                </a:lnTo>
                <a:lnTo>
                  <a:pt x="28691" y="11964"/>
                </a:lnTo>
                <a:lnTo>
                  <a:pt x="28294" y="12229"/>
                </a:lnTo>
                <a:lnTo>
                  <a:pt x="28068" y="12342"/>
                </a:lnTo>
                <a:lnTo>
                  <a:pt x="27860" y="12437"/>
                </a:lnTo>
                <a:lnTo>
                  <a:pt x="27860" y="12437"/>
                </a:lnTo>
                <a:lnTo>
                  <a:pt x="27614" y="12531"/>
                </a:lnTo>
                <a:lnTo>
                  <a:pt x="27406" y="12588"/>
                </a:lnTo>
                <a:lnTo>
                  <a:pt x="27217" y="12626"/>
                </a:lnTo>
                <a:lnTo>
                  <a:pt x="27047" y="12626"/>
                </a:lnTo>
                <a:lnTo>
                  <a:pt x="26858" y="12607"/>
                </a:lnTo>
                <a:lnTo>
                  <a:pt x="26688" y="12569"/>
                </a:lnTo>
                <a:lnTo>
                  <a:pt x="26234" y="12456"/>
                </a:lnTo>
                <a:lnTo>
                  <a:pt x="26234" y="12456"/>
                </a:lnTo>
                <a:lnTo>
                  <a:pt x="25932" y="12399"/>
                </a:lnTo>
                <a:lnTo>
                  <a:pt x="25629" y="12380"/>
                </a:lnTo>
                <a:lnTo>
                  <a:pt x="25327" y="12361"/>
                </a:lnTo>
                <a:lnTo>
                  <a:pt x="25025" y="12380"/>
                </a:lnTo>
                <a:lnTo>
                  <a:pt x="25025" y="12380"/>
                </a:lnTo>
                <a:lnTo>
                  <a:pt x="24420" y="12380"/>
                </a:lnTo>
                <a:lnTo>
                  <a:pt x="24117" y="12418"/>
                </a:lnTo>
                <a:lnTo>
                  <a:pt x="23815" y="12456"/>
                </a:lnTo>
                <a:lnTo>
                  <a:pt x="23815" y="12456"/>
                </a:lnTo>
                <a:lnTo>
                  <a:pt x="23475" y="12550"/>
                </a:lnTo>
                <a:lnTo>
                  <a:pt x="23135" y="12645"/>
                </a:lnTo>
                <a:lnTo>
                  <a:pt x="22794" y="12739"/>
                </a:lnTo>
                <a:lnTo>
                  <a:pt x="22435" y="12834"/>
                </a:lnTo>
                <a:lnTo>
                  <a:pt x="22435" y="12834"/>
                </a:lnTo>
                <a:lnTo>
                  <a:pt x="21660" y="13004"/>
                </a:lnTo>
                <a:lnTo>
                  <a:pt x="21263" y="13079"/>
                </a:lnTo>
                <a:lnTo>
                  <a:pt x="20866" y="13155"/>
                </a:lnTo>
                <a:lnTo>
                  <a:pt x="20470" y="13193"/>
                </a:lnTo>
                <a:lnTo>
                  <a:pt x="20054" y="13193"/>
                </a:lnTo>
                <a:lnTo>
                  <a:pt x="19865" y="13174"/>
                </a:lnTo>
                <a:lnTo>
                  <a:pt x="19657" y="13155"/>
                </a:lnTo>
                <a:lnTo>
                  <a:pt x="19468" y="13098"/>
                </a:lnTo>
                <a:lnTo>
                  <a:pt x="19279" y="13042"/>
                </a:lnTo>
                <a:lnTo>
                  <a:pt x="19279" y="13042"/>
                </a:lnTo>
                <a:lnTo>
                  <a:pt x="18580" y="12739"/>
                </a:lnTo>
                <a:lnTo>
                  <a:pt x="18220" y="12607"/>
                </a:lnTo>
                <a:lnTo>
                  <a:pt x="17842" y="12494"/>
                </a:lnTo>
                <a:lnTo>
                  <a:pt x="17842" y="12494"/>
                </a:lnTo>
                <a:lnTo>
                  <a:pt x="17370" y="12380"/>
                </a:lnTo>
                <a:lnTo>
                  <a:pt x="17124" y="12342"/>
                </a:lnTo>
                <a:lnTo>
                  <a:pt x="16860" y="12305"/>
                </a:lnTo>
                <a:lnTo>
                  <a:pt x="16614" y="12286"/>
                </a:lnTo>
                <a:lnTo>
                  <a:pt x="16368" y="12286"/>
                </a:lnTo>
                <a:lnTo>
                  <a:pt x="16122" y="12305"/>
                </a:lnTo>
                <a:lnTo>
                  <a:pt x="15877" y="12361"/>
                </a:lnTo>
                <a:lnTo>
                  <a:pt x="15877" y="12361"/>
                </a:lnTo>
                <a:lnTo>
                  <a:pt x="15631" y="12418"/>
                </a:lnTo>
                <a:lnTo>
                  <a:pt x="15385" y="12512"/>
                </a:lnTo>
                <a:lnTo>
                  <a:pt x="14913" y="12701"/>
                </a:lnTo>
                <a:lnTo>
                  <a:pt x="14913" y="12701"/>
                </a:lnTo>
                <a:lnTo>
                  <a:pt x="14157" y="12966"/>
                </a:lnTo>
                <a:lnTo>
                  <a:pt x="13401" y="13231"/>
                </a:lnTo>
                <a:lnTo>
                  <a:pt x="13401" y="13231"/>
                </a:lnTo>
                <a:lnTo>
                  <a:pt x="13023" y="13344"/>
                </a:lnTo>
                <a:lnTo>
                  <a:pt x="12645" y="13457"/>
                </a:lnTo>
                <a:lnTo>
                  <a:pt x="12267" y="13533"/>
                </a:lnTo>
                <a:lnTo>
                  <a:pt x="12078" y="13571"/>
                </a:lnTo>
                <a:lnTo>
                  <a:pt x="11870" y="13590"/>
                </a:lnTo>
                <a:lnTo>
                  <a:pt x="11870" y="13590"/>
                </a:lnTo>
                <a:lnTo>
                  <a:pt x="11567" y="13590"/>
                </a:lnTo>
                <a:lnTo>
                  <a:pt x="11246" y="13552"/>
                </a:lnTo>
                <a:lnTo>
                  <a:pt x="10944" y="13476"/>
                </a:lnTo>
                <a:lnTo>
                  <a:pt x="10641" y="13363"/>
                </a:lnTo>
                <a:lnTo>
                  <a:pt x="10339" y="13231"/>
                </a:lnTo>
                <a:lnTo>
                  <a:pt x="10074" y="13042"/>
                </a:lnTo>
                <a:lnTo>
                  <a:pt x="9829" y="12853"/>
                </a:lnTo>
                <a:lnTo>
                  <a:pt x="9602" y="12626"/>
                </a:lnTo>
                <a:lnTo>
                  <a:pt x="9602" y="12626"/>
                </a:lnTo>
                <a:lnTo>
                  <a:pt x="9318" y="12305"/>
                </a:lnTo>
                <a:lnTo>
                  <a:pt x="9016" y="11983"/>
                </a:lnTo>
                <a:lnTo>
                  <a:pt x="8713" y="11643"/>
                </a:lnTo>
                <a:lnTo>
                  <a:pt x="8600" y="11454"/>
                </a:lnTo>
                <a:lnTo>
                  <a:pt x="8468" y="11265"/>
                </a:lnTo>
                <a:lnTo>
                  <a:pt x="8468" y="11265"/>
                </a:lnTo>
                <a:lnTo>
                  <a:pt x="8411" y="11114"/>
                </a:lnTo>
                <a:lnTo>
                  <a:pt x="8354" y="10963"/>
                </a:lnTo>
                <a:lnTo>
                  <a:pt x="8260" y="10622"/>
                </a:lnTo>
                <a:lnTo>
                  <a:pt x="8260" y="10622"/>
                </a:lnTo>
                <a:lnTo>
                  <a:pt x="8184" y="10301"/>
                </a:lnTo>
                <a:lnTo>
                  <a:pt x="8128" y="9961"/>
                </a:lnTo>
                <a:lnTo>
                  <a:pt x="8128" y="9640"/>
                </a:lnTo>
                <a:lnTo>
                  <a:pt x="8146" y="9469"/>
                </a:lnTo>
                <a:lnTo>
                  <a:pt x="8165" y="9299"/>
                </a:lnTo>
                <a:lnTo>
                  <a:pt x="8165" y="9299"/>
                </a:lnTo>
                <a:lnTo>
                  <a:pt x="8222" y="9073"/>
                </a:lnTo>
                <a:lnTo>
                  <a:pt x="8279" y="8865"/>
                </a:lnTo>
                <a:lnTo>
                  <a:pt x="8430" y="8411"/>
                </a:lnTo>
                <a:lnTo>
                  <a:pt x="8600" y="7976"/>
                </a:lnTo>
                <a:lnTo>
                  <a:pt x="8732" y="7523"/>
                </a:lnTo>
                <a:lnTo>
                  <a:pt x="8789" y="7296"/>
                </a:lnTo>
                <a:lnTo>
                  <a:pt x="8827" y="7069"/>
                </a:lnTo>
                <a:lnTo>
                  <a:pt x="8846" y="6842"/>
                </a:lnTo>
                <a:lnTo>
                  <a:pt x="8827" y="6616"/>
                </a:lnTo>
                <a:lnTo>
                  <a:pt x="8808" y="6408"/>
                </a:lnTo>
                <a:lnTo>
                  <a:pt x="8732" y="6181"/>
                </a:lnTo>
                <a:lnTo>
                  <a:pt x="8638" y="5973"/>
                </a:lnTo>
                <a:lnTo>
                  <a:pt x="8506" y="5765"/>
                </a:lnTo>
                <a:lnTo>
                  <a:pt x="8506" y="5765"/>
                </a:lnTo>
                <a:lnTo>
                  <a:pt x="8411" y="5633"/>
                </a:lnTo>
                <a:lnTo>
                  <a:pt x="8298" y="5519"/>
                </a:lnTo>
                <a:lnTo>
                  <a:pt x="8165" y="5406"/>
                </a:lnTo>
                <a:lnTo>
                  <a:pt x="8033" y="5330"/>
                </a:lnTo>
                <a:lnTo>
                  <a:pt x="8033" y="5330"/>
                </a:lnTo>
                <a:lnTo>
                  <a:pt x="7825" y="5236"/>
                </a:lnTo>
                <a:lnTo>
                  <a:pt x="7636" y="5160"/>
                </a:lnTo>
                <a:lnTo>
                  <a:pt x="7447" y="5066"/>
                </a:lnTo>
                <a:lnTo>
                  <a:pt x="7258" y="4971"/>
                </a:lnTo>
                <a:lnTo>
                  <a:pt x="7258" y="4971"/>
                </a:lnTo>
                <a:lnTo>
                  <a:pt x="7145" y="4877"/>
                </a:lnTo>
                <a:lnTo>
                  <a:pt x="7031" y="4782"/>
                </a:lnTo>
                <a:lnTo>
                  <a:pt x="6937" y="4669"/>
                </a:lnTo>
                <a:lnTo>
                  <a:pt x="6861" y="4555"/>
                </a:lnTo>
                <a:lnTo>
                  <a:pt x="6786" y="4423"/>
                </a:lnTo>
                <a:lnTo>
                  <a:pt x="6729" y="4291"/>
                </a:lnTo>
                <a:lnTo>
                  <a:pt x="6691" y="4158"/>
                </a:lnTo>
                <a:lnTo>
                  <a:pt x="6653" y="4007"/>
                </a:lnTo>
                <a:lnTo>
                  <a:pt x="6653" y="4007"/>
                </a:lnTo>
                <a:lnTo>
                  <a:pt x="6616" y="3516"/>
                </a:lnTo>
                <a:lnTo>
                  <a:pt x="6597" y="3270"/>
                </a:lnTo>
                <a:lnTo>
                  <a:pt x="6559" y="3024"/>
                </a:lnTo>
                <a:lnTo>
                  <a:pt x="6521" y="2911"/>
                </a:lnTo>
                <a:lnTo>
                  <a:pt x="6483" y="2798"/>
                </a:lnTo>
                <a:lnTo>
                  <a:pt x="6427" y="2684"/>
                </a:lnTo>
                <a:lnTo>
                  <a:pt x="6351" y="2590"/>
                </a:lnTo>
                <a:lnTo>
                  <a:pt x="6275" y="2514"/>
                </a:lnTo>
                <a:lnTo>
                  <a:pt x="6181" y="2438"/>
                </a:lnTo>
                <a:lnTo>
                  <a:pt x="6067" y="2382"/>
                </a:lnTo>
                <a:lnTo>
                  <a:pt x="5935" y="2325"/>
                </a:lnTo>
                <a:lnTo>
                  <a:pt x="5935" y="2325"/>
                </a:lnTo>
                <a:lnTo>
                  <a:pt x="5633" y="2268"/>
                </a:lnTo>
                <a:lnTo>
                  <a:pt x="5330" y="2231"/>
                </a:lnTo>
                <a:lnTo>
                  <a:pt x="5028" y="2212"/>
                </a:lnTo>
                <a:lnTo>
                  <a:pt x="4725" y="2212"/>
                </a:lnTo>
                <a:lnTo>
                  <a:pt x="4121" y="2193"/>
                </a:lnTo>
                <a:lnTo>
                  <a:pt x="3799" y="2174"/>
                </a:lnTo>
                <a:lnTo>
                  <a:pt x="3497" y="2117"/>
                </a:lnTo>
                <a:lnTo>
                  <a:pt x="3497" y="2117"/>
                </a:lnTo>
                <a:lnTo>
                  <a:pt x="3270" y="2060"/>
                </a:lnTo>
                <a:lnTo>
                  <a:pt x="3024" y="1947"/>
                </a:lnTo>
                <a:lnTo>
                  <a:pt x="2817" y="1834"/>
                </a:lnTo>
                <a:lnTo>
                  <a:pt x="2590" y="1720"/>
                </a:lnTo>
                <a:lnTo>
                  <a:pt x="2590" y="1720"/>
                </a:lnTo>
                <a:lnTo>
                  <a:pt x="2325" y="1531"/>
                </a:lnTo>
                <a:lnTo>
                  <a:pt x="2061" y="1342"/>
                </a:lnTo>
                <a:lnTo>
                  <a:pt x="1815" y="1115"/>
                </a:lnTo>
                <a:lnTo>
                  <a:pt x="1588" y="889"/>
                </a:lnTo>
                <a:lnTo>
                  <a:pt x="1588" y="889"/>
                </a:lnTo>
                <a:lnTo>
                  <a:pt x="1380" y="719"/>
                </a:lnTo>
                <a:lnTo>
                  <a:pt x="1134" y="586"/>
                </a:lnTo>
                <a:lnTo>
                  <a:pt x="889" y="473"/>
                </a:lnTo>
                <a:lnTo>
                  <a:pt x="624" y="359"/>
                </a:lnTo>
                <a:lnTo>
                  <a:pt x="624" y="359"/>
                </a:lnTo>
                <a:lnTo>
                  <a:pt x="378" y="265"/>
                </a:lnTo>
                <a:lnTo>
                  <a:pt x="378" y="265"/>
                </a:lnTo>
                <a:lnTo>
                  <a:pt x="208" y="208"/>
                </a:lnTo>
                <a:lnTo>
                  <a:pt x="57" y="133"/>
                </a:lnTo>
                <a:lnTo>
                  <a:pt x="57" y="133"/>
                </a:lnTo>
                <a:lnTo>
                  <a:pt x="19" y="114"/>
                </a:lnTo>
                <a:lnTo>
                  <a:pt x="0" y="76"/>
                </a:lnTo>
                <a:lnTo>
                  <a:pt x="0" y="76"/>
                </a:lnTo>
                <a:lnTo>
                  <a:pt x="0" y="19"/>
                </a:lnTo>
                <a:lnTo>
                  <a:pt x="0" y="19"/>
                </a:lnTo>
                <a:lnTo>
                  <a:pt x="19" y="0"/>
                </a:lnTo>
                <a:lnTo>
                  <a:pt x="57" y="0"/>
                </a:lnTo>
                <a:lnTo>
                  <a:pt x="57" y="0"/>
                </a:lnTo>
                <a:lnTo>
                  <a:pt x="76" y="19"/>
                </a:lnTo>
                <a:lnTo>
                  <a:pt x="76" y="38"/>
                </a:lnTo>
                <a:lnTo>
                  <a:pt x="76" y="38"/>
                </a:lnTo>
                <a:lnTo>
                  <a:pt x="227" y="133"/>
                </a:lnTo>
                <a:lnTo>
                  <a:pt x="397" y="189"/>
                </a:lnTo>
                <a:lnTo>
                  <a:pt x="567" y="246"/>
                </a:lnTo>
                <a:lnTo>
                  <a:pt x="737" y="322"/>
                </a:lnTo>
                <a:lnTo>
                  <a:pt x="737" y="322"/>
                </a:lnTo>
                <a:lnTo>
                  <a:pt x="870" y="359"/>
                </a:lnTo>
                <a:lnTo>
                  <a:pt x="54623" y="359"/>
                </a:lnTo>
                <a:lnTo>
                  <a:pt x="54623" y="23437"/>
                </a:lnTo>
                <a:lnTo>
                  <a:pt x="54623" y="23437"/>
                </a:lnTo>
                <a:lnTo>
                  <a:pt x="54793" y="23399"/>
                </a:lnTo>
                <a:lnTo>
                  <a:pt x="54963" y="23361"/>
                </a:lnTo>
                <a:lnTo>
                  <a:pt x="55133" y="23305"/>
                </a:lnTo>
                <a:lnTo>
                  <a:pt x="55284" y="23210"/>
                </a:lnTo>
                <a:lnTo>
                  <a:pt x="55284" y="23210"/>
                </a:lnTo>
                <a:lnTo>
                  <a:pt x="55322" y="23210"/>
                </a:lnTo>
                <a:lnTo>
                  <a:pt x="55341" y="23229"/>
                </a:lnTo>
                <a:lnTo>
                  <a:pt x="55341" y="23229"/>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03" name="Google Shape;103;p4"/>
          <p:cNvSpPr/>
          <p:nvPr/>
        </p:nvSpPr>
        <p:spPr>
          <a:xfrm rot="10800000" flipH="1">
            <a:off x="-153920" y="5158209"/>
            <a:ext cx="1778195" cy="1737625"/>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04" name="Google Shape;104;p4"/>
          <p:cNvSpPr/>
          <p:nvPr/>
        </p:nvSpPr>
        <p:spPr>
          <a:xfrm>
            <a:off x="-66066" y="5973333"/>
            <a:ext cx="3924505" cy="919083"/>
          </a:xfrm>
          <a:custGeom>
            <a:avLst/>
            <a:gdLst/>
            <a:ahLst/>
            <a:cxnLst/>
            <a:rect l="l" t="t" r="r" b="b"/>
            <a:pathLst>
              <a:path w="47819" h="11322" extrusionOk="0">
                <a:moveTo>
                  <a:pt x="20470" y="0"/>
                </a:moveTo>
                <a:lnTo>
                  <a:pt x="20337" y="19"/>
                </a:lnTo>
                <a:lnTo>
                  <a:pt x="20148" y="114"/>
                </a:lnTo>
                <a:lnTo>
                  <a:pt x="19978" y="208"/>
                </a:lnTo>
                <a:lnTo>
                  <a:pt x="19638" y="435"/>
                </a:lnTo>
                <a:lnTo>
                  <a:pt x="19317" y="681"/>
                </a:lnTo>
                <a:lnTo>
                  <a:pt x="19128" y="794"/>
                </a:lnTo>
                <a:lnTo>
                  <a:pt x="18939" y="870"/>
                </a:lnTo>
                <a:lnTo>
                  <a:pt x="18712" y="945"/>
                </a:lnTo>
                <a:lnTo>
                  <a:pt x="18466" y="983"/>
                </a:lnTo>
                <a:lnTo>
                  <a:pt x="17994" y="1059"/>
                </a:lnTo>
                <a:lnTo>
                  <a:pt x="17786" y="1078"/>
                </a:lnTo>
                <a:lnTo>
                  <a:pt x="17597" y="1116"/>
                </a:lnTo>
                <a:lnTo>
                  <a:pt x="17294" y="1229"/>
                </a:lnTo>
                <a:lnTo>
                  <a:pt x="17011" y="1380"/>
                </a:lnTo>
                <a:lnTo>
                  <a:pt x="16860" y="1456"/>
                </a:lnTo>
                <a:lnTo>
                  <a:pt x="16709" y="1531"/>
                </a:lnTo>
                <a:lnTo>
                  <a:pt x="16557" y="1588"/>
                </a:lnTo>
                <a:lnTo>
                  <a:pt x="16406" y="1607"/>
                </a:lnTo>
                <a:lnTo>
                  <a:pt x="16255" y="1607"/>
                </a:lnTo>
                <a:lnTo>
                  <a:pt x="16123" y="1569"/>
                </a:lnTo>
                <a:lnTo>
                  <a:pt x="15990" y="1475"/>
                </a:lnTo>
                <a:lnTo>
                  <a:pt x="15858" y="1342"/>
                </a:lnTo>
                <a:lnTo>
                  <a:pt x="15688" y="1097"/>
                </a:lnTo>
                <a:lnTo>
                  <a:pt x="15612" y="1002"/>
                </a:lnTo>
                <a:lnTo>
                  <a:pt x="15556" y="983"/>
                </a:lnTo>
                <a:lnTo>
                  <a:pt x="15499" y="945"/>
                </a:lnTo>
                <a:lnTo>
                  <a:pt x="15367" y="945"/>
                </a:lnTo>
                <a:lnTo>
                  <a:pt x="15215" y="964"/>
                </a:lnTo>
                <a:lnTo>
                  <a:pt x="15064" y="1021"/>
                </a:lnTo>
                <a:lnTo>
                  <a:pt x="14913" y="1078"/>
                </a:lnTo>
                <a:lnTo>
                  <a:pt x="14762" y="1153"/>
                </a:lnTo>
                <a:lnTo>
                  <a:pt x="14611" y="1248"/>
                </a:lnTo>
                <a:lnTo>
                  <a:pt x="14384" y="1437"/>
                </a:lnTo>
                <a:lnTo>
                  <a:pt x="14214" y="1607"/>
                </a:lnTo>
                <a:lnTo>
                  <a:pt x="14044" y="1777"/>
                </a:lnTo>
                <a:lnTo>
                  <a:pt x="13722" y="2155"/>
                </a:lnTo>
                <a:lnTo>
                  <a:pt x="13533" y="2382"/>
                </a:lnTo>
                <a:lnTo>
                  <a:pt x="13325" y="2590"/>
                </a:lnTo>
                <a:lnTo>
                  <a:pt x="13117" y="2798"/>
                </a:lnTo>
                <a:lnTo>
                  <a:pt x="12891" y="2987"/>
                </a:lnTo>
                <a:lnTo>
                  <a:pt x="12702" y="3119"/>
                </a:lnTo>
                <a:lnTo>
                  <a:pt x="12494" y="3251"/>
                </a:lnTo>
                <a:lnTo>
                  <a:pt x="12305" y="3327"/>
                </a:lnTo>
                <a:lnTo>
                  <a:pt x="12135" y="3421"/>
                </a:lnTo>
                <a:lnTo>
                  <a:pt x="11927" y="3592"/>
                </a:lnTo>
                <a:lnTo>
                  <a:pt x="11738" y="3781"/>
                </a:lnTo>
                <a:lnTo>
                  <a:pt x="11568" y="3988"/>
                </a:lnTo>
                <a:lnTo>
                  <a:pt x="11416" y="4196"/>
                </a:lnTo>
                <a:lnTo>
                  <a:pt x="11209" y="4555"/>
                </a:lnTo>
                <a:lnTo>
                  <a:pt x="11020" y="4933"/>
                </a:lnTo>
                <a:lnTo>
                  <a:pt x="10812" y="5312"/>
                </a:lnTo>
                <a:lnTo>
                  <a:pt x="10717" y="5482"/>
                </a:lnTo>
                <a:lnTo>
                  <a:pt x="10585" y="5671"/>
                </a:lnTo>
                <a:lnTo>
                  <a:pt x="10453" y="5822"/>
                </a:lnTo>
                <a:lnTo>
                  <a:pt x="10301" y="5954"/>
                </a:lnTo>
                <a:lnTo>
                  <a:pt x="10131" y="6086"/>
                </a:lnTo>
                <a:lnTo>
                  <a:pt x="9942" y="6181"/>
                </a:lnTo>
                <a:lnTo>
                  <a:pt x="9810" y="6275"/>
                </a:lnTo>
                <a:lnTo>
                  <a:pt x="9697" y="6389"/>
                </a:lnTo>
                <a:lnTo>
                  <a:pt x="9564" y="6502"/>
                </a:lnTo>
                <a:lnTo>
                  <a:pt x="9432" y="6597"/>
                </a:lnTo>
                <a:lnTo>
                  <a:pt x="9262" y="6710"/>
                </a:lnTo>
                <a:lnTo>
                  <a:pt x="9092" y="6824"/>
                </a:lnTo>
                <a:lnTo>
                  <a:pt x="8903" y="6899"/>
                </a:lnTo>
                <a:lnTo>
                  <a:pt x="8695" y="6937"/>
                </a:lnTo>
                <a:lnTo>
                  <a:pt x="8581" y="6956"/>
                </a:lnTo>
                <a:lnTo>
                  <a:pt x="8468" y="6956"/>
                </a:lnTo>
                <a:lnTo>
                  <a:pt x="8241" y="6937"/>
                </a:lnTo>
                <a:lnTo>
                  <a:pt x="8071" y="6937"/>
                </a:lnTo>
                <a:lnTo>
                  <a:pt x="7901" y="6956"/>
                </a:lnTo>
                <a:lnTo>
                  <a:pt x="7580" y="6994"/>
                </a:lnTo>
                <a:lnTo>
                  <a:pt x="7315" y="6994"/>
                </a:lnTo>
                <a:lnTo>
                  <a:pt x="7183" y="7013"/>
                </a:lnTo>
                <a:lnTo>
                  <a:pt x="7069" y="7031"/>
                </a:lnTo>
                <a:lnTo>
                  <a:pt x="6672" y="7126"/>
                </a:lnTo>
                <a:lnTo>
                  <a:pt x="6465" y="7164"/>
                </a:lnTo>
                <a:lnTo>
                  <a:pt x="6257" y="7183"/>
                </a:lnTo>
                <a:lnTo>
                  <a:pt x="6105" y="7183"/>
                </a:lnTo>
                <a:lnTo>
                  <a:pt x="5954" y="7164"/>
                </a:lnTo>
                <a:lnTo>
                  <a:pt x="5784" y="7126"/>
                </a:lnTo>
                <a:lnTo>
                  <a:pt x="5633" y="7088"/>
                </a:lnTo>
                <a:lnTo>
                  <a:pt x="5501" y="7013"/>
                </a:lnTo>
                <a:lnTo>
                  <a:pt x="5368" y="6918"/>
                </a:lnTo>
                <a:lnTo>
                  <a:pt x="5236" y="6824"/>
                </a:lnTo>
                <a:lnTo>
                  <a:pt x="5141" y="6691"/>
                </a:lnTo>
                <a:lnTo>
                  <a:pt x="5085" y="6616"/>
                </a:lnTo>
                <a:lnTo>
                  <a:pt x="4990" y="6559"/>
                </a:lnTo>
                <a:lnTo>
                  <a:pt x="4915" y="6521"/>
                </a:lnTo>
                <a:lnTo>
                  <a:pt x="4820" y="6502"/>
                </a:lnTo>
                <a:lnTo>
                  <a:pt x="4745" y="6483"/>
                </a:lnTo>
                <a:lnTo>
                  <a:pt x="4650" y="6502"/>
                </a:lnTo>
                <a:lnTo>
                  <a:pt x="4556" y="6540"/>
                </a:lnTo>
                <a:lnTo>
                  <a:pt x="4461" y="6597"/>
                </a:lnTo>
                <a:lnTo>
                  <a:pt x="4310" y="6710"/>
                </a:lnTo>
                <a:lnTo>
                  <a:pt x="4178" y="6861"/>
                </a:lnTo>
                <a:lnTo>
                  <a:pt x="4026" y="6994"/>
                </a:lnTo>
                <a:lnTo>
                  <a:pt x="3875" y="7107"/>
                </a:lnTo>
                <a:lnTo>
                  <a:pt x="3629" y="7277"/>
                </a:lnTo>
                <a:lnTo>
                  <a:pt x="3308" y="7447"/>
                </a:lnTo>
                <a:lnTo>
                  <a:pt x="3157" y="7504"/>
                </a:lnTo>
                <a:lnTo>
                  <a:pt x="3006" y="7561"/>
                </a:lnTo>
                <a:lnTo>
                  <a:pt x="2855" y="7580"/>
                </a:lnTo>
                <a:lnTo>
                  <a:pt x="2703" y="7580"/>
                </a:lnTo>
                <a:lnTo>
                  <a:pt x="2439" y="7523"/>
                </a:lnTo>
                <a:lnTo>
                  <a:pt x="2174" y="7447"/>
                </a:lnTo>
                <a:lnTo>
                  <a:pt x="1872" y="7372"/>
                </a:lnTo>
                <a:lnTo>
                  <a:pt x="1569" y="7258"/>
                </a:lnTo>
                <a:lnTo>
                  <a:pt x="1418" y="7202"/>
                </a:lnTo>
                <a:lnTo>
                  <a:pt x="1286" y="7107"/>
                </a:lnTo>
                <a:lnTo>
                  <a:pt x="1040" y="6937"/>
                </a:lnTo>
                <a:lnTo>
                  <a:pt x="927" y="6880"/>
                </a:lnTo>
                <a:lnTo>
                  <a:pt x="813" y="6842"/>
                </a:lnTo>
                <a:lnTo>
                  <a:pt x="568" y="6786"/>
                </a:lnTo>
                <a:lnTo>
                  <a:pt x="284" y="6729"/>
                </a:lnTo>
                <a:lnTo>
                  <a:pt x="1" y="6672"/>
                </a:lnTo>
                <a:lnTo>
                  <a:pt x="1" y="11114"/>
                </a:lnTo>
                <a:lnTo>
                  <a:pt x="47516" y="11114"/>
                </a:lnTo>
                <a:lnTo>
                  <a:pt x="47649" y="11208"/>
                </a:lnTo>
                <a:lnTo>
                  <a:pt x="47781" y="11322"/>
                </a:lnTo>
                <a:lnTo>
                  <a:pt x="47819" y="11322"/>
                </a:lnTo>
                <a:lnTo>
                  <a:pt x="47819" y="11284"/>
                </a:lnTo>
                <a:lnTo>
                  <a:pt x="47724" y="11227"/>
                </a:lnTo>
                <a:lnTo>
                  <a:pt x="47592" y="11114"/>
                </a:lnTo>
                <a:lnTo>
                  <a:pt x="47327" y="10963"/>
                </a:lnTo>
                <a:lnTo>
                  <a:pt x="47063" y="10849"/>
                </a:lnTo>
                <a:lnTo>
                  <a:pt x="46496" y="10679"/>
                </a:lnTo>
                <a:lnTo>
                  <a:pt x="46099" y="10547"/>
                </a:lnTo>
                <a:lnTo>
                  <a:pt x="45910" y="10471"/>
                </a:lnTo>
                <a:lnTo>
                  <a:pt x="45721" y="10377"/>
                </a:lnTo>
                <a:lnTo>
                  <a:pt x="45589" y="10282"/>
                </a:lnTo>
                <a:lnTo>
                  <a:pt x="45475" y="10207"/>
                </a:lnTo>
                <a:lnTo>
                  <a:pt x="45229" y="10018"/>
                </a:lnTo>
                <a:lnTo>
                  <a:pt x="45097" y="9942"/>
                </a:lnTo>
                <a:lnTo>
                  <a:pt x="45003" y="9885"/>
                </a:lnTo>
                <a:lnTo>
                  <a:pt x="44889" y="9848"/>
                </a:lnTo>
                <a:lnTo>
                  <a:pt x="44795" y="9829"/>
                </a:lnTo>
                <a:lnTo>
                  <a:pt x="44587" y="9810"/>
                </a:lnTo>
                <a:lnTo>
                  <a:pt x="44322" y="9829"/>
                </a:lnTo>
                <a:lnTo>
                  <a:pt x="43850" y="9848"/>
                </a:lnTo>
                <a:lnTo>
                  <a:pt x="43358" y="9829"/>
                </a:lnTo>
                <a:lnTo>
                  <a:pt x="43094" y="9810"/>
                </a:lnTo>
                <a:lnTo>
                  <a:pt x="42867" y="9772"/>
                </a:lnTo>
                <a:lnTo>
                  <a:pt x="42640" y="9696"/>
                </a:lnTo>
                <a:lnTo>
                  <a:pt x="42413" y="9621"/>
                </a:lnTo>
                <a:lnTo>
                  <a:pt x="42300" y="9526"/>
                </a:lnTo>
                <a:lnTo>
                  <a:pt x="42205" y="9432"/>
                </a:lnTo>
                <a:lnTo>
                  <a:pt x="41790" y="8978"/>
                </a:lnTo>
                <a:lnTo>
                  <a:pt x="41676" y="8827"/>
                </a:lnTo>
                <a:lnTo>
                  <a:pt x="41563" y="8676"/>
                </a:lnTo>
                <a:lnTo>
                  <a:pt x="41430" y="8468"/>
                </a:lnTo>
                <a:lnTo>
                  <a:pt x="41355" y="8373"/>
                </a:lnTo>
                <a:lnTo>
                  <a:pt x="41260" y="8279"/>
                </a:lnTo>
                <a:lnTo>
                  <a:pt x="41185" y="8222"/>
                </a:lnTo>
                <a:lnTo>
                  <a:pt x="41109" y="8165"/>
                </a:lnTo>
                <a:lnTo>
                  <a:pt x="40920" y="8090"/>
                </a:lnTo>
                <a:lnTo>
                  <a:pt x="40731" y="8052"/>
                </a:lnTo>
                <a:lnTo>
                  <a:pt x="40523" y="8014"/>
                </a:lnTo>
                <a:lnTo>
                  <a:pt x="40240" y="7995"/>
                </a:lnTo>
                <a:lnTo>
                  <a:pt x="39937" y="8014"/>
                </a:lnTo>
                <a:lnTo>
                  <a:pt x="39654" y="8052"/>
                </a:lnTo>
                <a:lnTo>
                  <a:pt x="39351" y="8090"/>
                </a:lnTo>
                <a:lnTo>
                  <a:pt x="38822" y="8165"/>
                </a:lnTo>
                <a:lnTo>
                  <a:pt x="38539" y="8203"/>
                </a:lnTo>
                <a:lnTo>
                  <a:pt x="38274" y="8222"/>
                </a:lnTo>
                <a:lnTo>
                  <a:pt x="38104" y="8222"/>
                </a:lnTo>
                <a:lnTo>
                  <a:pt x="37915" y="8203"/>
                </a:lnTo>
                <a:lnTo>
                  <a:pt x="37764" y="8165"/>
                </a:lnTo>
                <a:lnTo>
                  <a:pt x="37613" y="8147"/>
                </a:lnTo>
                <a:lnTo>
                  <a:pt x="37310" y="8147"/>
                </a:lnTo>
                <a:lnTo>
                  <a:pt x="37178" y="8184"/>
                </a:lnTo>
                <a:lnTo>
                  <a:pt x="37027" y="8222"/>
                </a:lnTo>
                <a:lnTo>
                  <a:pt x="36781" y="8336"/>
                </a:lnTo>
                <a:lnTo>
                  <a:pt x="36516" y="8449"/>
                </a:lnTo>
                <a:lnTo>
                  <a:pt x="36365" y="8506"/>
                </a:lnTo>
                <a:lnTo>
                  <a:pt x="36195" y="8525"/>
                </a:lnTo>
                <a:lnTo>
                  <a:pt x="36044" y="8543"/>
                </a:lnTo>
                <a:lnTo>
                  <a:pt x="35893" y="8525"/>
                </a:lnTo>
                <a:lnTo>
                  <a:pt x="35741" y="8487"/>
                </a:lnTo>
                <a:lnTo>
                  <a:pt x="35590" y="8449"/>
                </a:lnTo>
                <a:lnTo>
                  <a:pt x="35458" y="8373"/>
                </a:lnTo>
                <a:lnTo>
                  <a:pt x="35326" y="8260"/>
                </a:lnTo>
                <a:lnTo>
                  <a:pt x="35250" y="8184"/>
                </a:lnTo>
                <a:lnTo>
                  <a:pt x="35193" y="8090"/>
                </a:lnTo>
                <a:lnTo>
                  <a:pt x="35099" y="7901"/>
                </a:lnTo>
                <a:lnTo>
                  <a:pt x="35004" y="7712"/>
                </a:lnTo>
                <a:lnTo>
                  <a:pt x="34910" y="7504"/>
                </a:lnTo>
                <a:lnTo>
                  <a:pt x="34796" y="7315"/>
                </a:lnTo>
                <a:lnTo>
                  <a:pt x="34683" y="7107"/>
                </a:lnTo>
                <a:lnTo>
                  <a:pt x="34551" y="6918"/>
                </a:lnTo>
                <a:lnTo>
                  <a:pt x="34494" y="6824"/>
                </a:lnTo>
                <a:lnTo>
                  <a:pt x="34456" y="6710"/>
                </a:lnTo>
                <a:lnTo>
                  <a:pt x="34381" y="6427"/>
                </a:lnTo>
                <a:lnTo>
                  <a:pt x="34343" y="6294"/>
                </a:lnTo>
                <a:lnTo>
                  <a:pt x="34286" y="6162"/>
                </a:lnTo>
                <a:lnTo>
                  <a:pt x="34229" y="6086"/>
                </a:lnTo>
                <a:lnTo>
                  <a:pt x="34173" y="5992"/>
                </a:lnTo>
                <a:lnTo>
                  <a:pt x="34116" y="5916"/>
                </a:lnTo>
                <a:lnTo>
                  <a:pt x="34040" y="5860"/>
                </a:lnTo>
                <a:lnTo>
                  <a:pt x="33946" y="5803"/>
                </a:lnTo>
                <a:lnTo>
                  <a:pt x="33870" y="5765"/>
                </a:lnTo>
                <a:lnTo>
                  <a:pt x="33776" y="5727"/>
                </a:lnTo>
                <a:lnTo>
                  <a:pt x="33662" y="5708"/>
                </a:lnTo>
                <a:lnTo>
                  <a:pt x="33568" y="5727"/>
                </a:lnTo>
                <a:lnTo>
                  <a:pt x="33454" y="5727"/>
                </a:lnTo>
                <a:lnTo>
                  <a:pt x="33247" y="5784"/>
                </a:lnTo>
                <a:lnTo>
                  <a:pt x="32850" y="5897"/>
                </a:lnTo>
                <a:lnTo>
                  <a:pt x="32642" y="5954"/>
                </a:lnTo>
                <a:lnTo>
                  <a:pt x="32434" y="5973"/>
                </a:lnTo>
                <a:lnTo>
                  <a:pt x="32207" y="6011"/>
                </a:lnTo>
                <a:lnTo>
                  <a:pt x="31999" y="6011"/>
                </a:lnTo>
                <a:lnTo>
                  <a:pt x="31697" y="5973"/>
                </a:lnTo>
                <a:lnTo>
                  <a:pt x="31394" y="5897"/>
                </a:lnTo>
                <a:lnTo>
                  <a:pt x="31111" y="5822"/>
                </a:lnTo>
                <a:lnTo>
                  <a:pt x="30827" y="5708"/>
                </a:lnTo>
                <a:lnTo>
                  <a:pt x="30525" y="5576"/>
                </a:lnTo>
                <a:lnTo>
                  <a:pt x="30222" y="5425"/>
                </a:lnTo>
                <a:lnTo>
                  <a:pt x="29920" y="5293"/>
                </a:lnTo>
                <a:lnTo>
                  <a:pt x="29618" y="5179"/>
                </a:lnTo>
                <a:lnTo>
                  <a:pt x="28918" y="4952"/>
                </a:lnTo>
                <a:lnTo>
                  <a:pt x="28597" y="4877"/>
                </a:lnTo>
                <a:lnTo>
                  <a:pt x="28276" y="4782"/>
                </a:lnTo>
                <a:lnTo>
                  <a:pt x="27841" y="4631"/>
                </a:lnTo>
                <a:lnTo>
                  <a:pt x="27652" y="4574"/>
                </a:lnTo>
                <a:lnTo>
                  <a:pt x="27557" y="4555"/>
                </a:lnTo>
                <a:lnTo>
                  <a:pt x="27463" y="4537"/>
                </a:lnTo>
                <a:lnTo>
                  <a:pt x="26990" y="4537"/>
                </a:lnTo>
                <a:lnTo>
                  <a:pt x="26858" y="4518"/>
                </a:lnTo>
                <a:lnTo>
                  <a:pt x="26764" y="4480"/>
                </a:lnTo>
                <a:lnTo>
                  <a:pt x="26688" y="4442"/>
                </a:lnTo>
                <a:lnTo>
                  <a:pt x="26631" y="4385"/>
                </a:lnTo>
                <a:lnTo>
                  <a:pt x="26594" y="4310"/>
                </a:lnTo>
                <a:lnTo>
                  <a:pt x="26556" y="4234"/>
                </a:lnTo>
                <a:lnTo>
                  <a:pt x="26480" y="4026"/>
                </a:lnTo>
                <a:lnTo>
                  <a:pt x="26386" y="3818"/>
                </a:lnTo>
                <a:lnTo>
                  <a:pt x="26310" y="3592"/>
                </a:lnTo>
                <a:lnTo>
                  <a:pt x="26272" y="3440"/>
                </a:lnTo>
                <a:lnTo>
                  <a:pt x="26216" y="3308"/>
                </a:lnTo>
                <a:lnTo>
                  <a:pt x="26140" y="3195"/>
                </a:lnTo>
                <a:lnTo>
                  <a:pt x="26102" y="3138"/>
                </a:lnTo>
                <a:lnTo>
                  <a:pt x="26027" y="3081"/>
                </a:lnTo>
                <a:lnTo>
                  <a:pt x="25951" y="3043"/>
                </a:lnTo>
                <a:lnTo>
                  <a:pt x="25875" y="3006"/>
                </a:lnTo>
                <a:lnTo>
                  <a:pt x="25686" y="2987"/>
                </a:lnTo>
                <a:lnTo>
                  <a:pt x="25516" y="2987"/>
                </a:lnTo>
                <a:lnTo>
                  <a:pt x="25346" y="3043"/>
                </a:lnTo>
                <a:lnTo>
                  <a:pt x="25252" y="3100"/>
                </a:lnTo>
                <a:lnTo>
                  <a:pt x="25176" y="3157"/>
                </a:lnTo>
                <a:lnTo>
                  <a:pt x="25025" y="3308"/>
                </a:lnTo>
                <a:lnTo>
                  <a:pt x="24779" y="3554"/>
                </a:lnTo>
                <a:lnTo>
                  <a:pt x="24647" y="3667"/>
                </a:lnTo>
                <a:lnTo>
                  <a:pt x="24514" y="3743"/>
                </a:lnTo>
                <a:lnTo>
                  <a:pt x="24401" y="3781"/>
                </a:lnTo>
                <a:lnTo>
                  <a:pt x="24307" y="3781"/>
                </a:lnTo>
                <a:lnTo>
                  <a:pt x="24193" y="3799"/>
                </a:lnTo>
                <a:lnTo>
                  <a:pt x="24080" y="3781"/>
                </a:lnTo>
                <a:lnTo>
                  <a:pt x="23985" y="3743"/>
                </a:lnTo>
                <a:lnTo>
                  <a:pt x="23872" y="3724"/>
                </a:lnTo>
                <a:lnTo>
                  <a:pt x="23740" y="3724"/>
                </a:lnTo>
                <a:lnTo>
                  <a:pt x="23626" y="3743"/>
                </a:lnTo>
                <a:lnTo>
                  <a:pt x="23399" y="3799"/>
                </a:lnTo>
                <a:lnTo>
                  <a:pt x="23248" y="3875"/>
                </a:lnTo>
                <a:lnTo>
                  <a:pt x="23078" y="3951"/>
                </a:lnTo>
                <a:lnTo>
                  <a:pt x="22946" y="4045"/>
                </a:lnTo>
                <a:lnTo>
                  <a:pt x="22795" y="4159"/>
                </a:lnTo>
                <a:lnTo>
                  <a:pt x="22606" y="4348"/>
                </a:lnTo>
                <a:lnTo>
                  <a:pt x="22511" y="4442"/>
                </a:lnTo>
                <a:lnTo>
                  <a:pt x="22417" y="4518"/>
                </a:lnTo>
                <a:lnTo>
                  <a:pt x="22228" y="4631"/>
                </a:lnTo>
                <a:lnTo>
                  <a:pt x="22057" y="4707"/>
                </a:lnTo>
                <a:lnTo>
                  <a:pt x="21850" y="4763"/>
                </a:lnTo>
                <a:lnTo>
                  <a:pt x="21661" y="4820"/>
                </a:lnTo>
                <a:lnTo>
                  <a:pt x="21490" y="4839"/>
                </a:lnTo>
                <a:lnTo>
                  <a:pt x="21320" y="4820"/>
                </a:lnTo>
                <a:lnTo>
                  <a:pt x="21150" y="4782"/>
                </a:lnTo>
                <a:lnTo>
                  <a:pt x="20999" y="4726"/>
                </a:lnTo>
                <a:lnTo>
                  <a:pt x="20848" y="4631"/>
                </a:lnTo>
                <a:lnTo>
                  <a:pt x="20734" y="4518"/>
                </a:lnTo>
                <a:lnTo>
                  <a:pt x="20640" y="4385"/>
                </a:lnTo>
                <a:lnTo>
                  <a:pt x="20564" y="4215"/>
                </a:lnTo>
                <a:lnTo>
                  <a:pt x="20526" y="4064"/>
                </a:lnTo>
                <a:lnTo>
                  <a:pt x="20508" y="3894"/>
                </a:lnTo>
                <a:lnTo>
                  <a:pt x="20489" y="3705"/>
                </a:lnTo>
                <a:lnTo>
                  <a:pt x="20489" y="3554"/>
                </a:lnTo>
                <a:lnTo>
                  <a:pt x="20508" y="3365"/>
                </a:lnTo>
                <a:lnTo>
                  <a:pt x="20526" y="3176"/>
                </a:lnTo>
                <a:lnTo>
                  <a:pt x="20545" y="2987"/>
                </a:lnTo>
                <a:lnTo>
                  <a:pt x="20564" y="2817"/>
                </a:lnTo>
                <a:lnTo>
                  <a:pt x="20564" y="2684"/>
                </a:lnTo>
                <a:lnTo>
                  <a:pt x="20564" y="2571"/>
                </a:lnTo>
                <a:lnTo>
                  <a:pt x="20526" y="2325"/>
                </a:lnTo>
                <a:lnTo>
                  <a:pt x="20545" y="2231"/>
                </a:lnTo>
                <a:lnTo>
                  <a:pt x="20583" y="2155"/>
                </a:lnTo>
                <a:lnTo>
                  <a:pt x="20621" y="2080"/>
                </a:lnTo>
                <a:lnTo>
                  <a:pt x="20697" y="2004"/>
                </a:lnTo>
                <a:lnTo>
                  <a:pt x="20867" y="1834"/>
                </a:lnTo>
                <a:lnTo>
                  <a:pt x="21037" y="1664"/>
                </a:lnTo>
                <a:lnTo>
                  <a:pt x="21112" y="1550"/>
                </a:lnTo>
                <a:lnTo>
                  <a:pt x="21169" y="1437"/>
                </a:lnTo>
                <a:lnTo>
                  <a:pt x="21207" y="1323"/>
                </a:lnTo>
                <a:lnTo>
                  <a:pt x="21245" y="1210"/>
                </a:lnTo>
                <a:lnTo>
                  <a:pt x="21264" y="1078"/>
                </a:lnTo>
                <a:lnTo>
                  <a:pt x="21282" y="964"/>
                </a:lnTo>
                <a:lnTo>
                  <a:pt x="21282" y="832"/>
                </a:lnTo>
                <a:lnTo>
                  <a:pt x="21264" y="719"/>
                </a:lnTo>
                <a:lnTo>
                  <a:pt x="21207" y="492"/>
                </a:lnTo>
                <a:lnTo>
                  <a:pt x="21169" y="378"/>
                </a:lnTo>
                <a:lnTo>
                  <a:pt x="21112" y="284"/>
                </a:lnTo>
                <a:lnTo>
                  <a:pt x="20999" y="152"/>
                </a:lnTo>
                <a:lnTo>
                  <a:pt x="20942" y="95"/>
                </a:lnTo>
                <a:lnTo>
                  <a:pt x="20867" y="57"/>
                </a:lnTo>
                <a:lnTo>
                  <a:pt x="20734" y="19"/>
                </a:lnTo>
                <a:lnTo>
                  <a:pt x="20602"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05" name="Google Shape;105;p4"/>
          <p:cNvSpPr/>
          <p:nvPr/>
        </p:nvSpPr>
        <p:spPr>
          <a:xfrm rot="10800000" flipH="1">
            <a:off x="4443357" y="6139301"/>
            <a:ext cx="3297020" cy="1378935"/>
          </a:xfrm>
          <a:custGeom>
            <a:avLst/>
            <a:gdLst/>
            <a:ahLst/>
            <a:cxnLst/>
            <a:rect l="l" t="t" r="r" b="b"/>
            <a:pathLst>
              <a:path w="63904" h="26727" extrusionOk="0">
                <a:moveTo>
                  <a:pt x="37367" y="3516"/>
                </a:moveTo>
                <a:lnTo>
                  <a:pt x="37367" y="3516"/>
                </a:lnTo>
                <a:lnTo>
                  <a:pt x="37481" y="3290"/>
                </a:lnTo>
                <a:lnTo>
                  <a:pt x="37518" y="3233"/>
                </a:lnTo>
                <a:lnTo>
                  <a:pt x="37575" y="3176"/>
                </a:lnTo>
                <a:lnTo>
                  <a:pt x="37613" y="3138"/>
                </a:lnTo>
                <a:lnTo>
                  <a:pt x="37651" y="3138"/>
                </a:lnTo>
                <a:lnTo>
                  <a:pt x="37689" y="3138"/>
                </a:lnTo>
                <a:lnTo>
                  <a:pt x="37726" y="3176"/>
                </a:lnTo>
                <a:lnTo>
                  <a:pt x="37745" y="3214"/>
                </a:lnTo>
                <a:lnTo>
                  <a:pt x="37764" y="3271"/>
                </a:lnTo>
                <a:lnTo>
                  <a:pt x="37783" y="3441"/>
                </a:lnTo>
                <a:lnTo>
                  <a:pt x="37783" y="3649"/>
                </a:lnTo>
                <a:lnTo>
                  <a:pt x="37745" y="3894"/>
                </a:lnTo>
                <a:lnTo>
                  <a:pt x="37745" y="3894"/>
                </a:lnTo>
                <a:lnTo>
                  <a:pt x="37689" y="4046"/>
                </a:lnTo>
                <a:lnTo>
                  <a:pt x="37632" y="4235"/>
                </a:lnTo>
                <a:lnTo>
                  <a:pt x="37575" y="4405"/>
                </a:lnTo>
                <a:lnTo>
                  <a:pt x="37481" y="4594"/>
                </a:lnTo>
                <a:lnTo>
                  <a:pt x="37367" y="4764"/>
                </a:lnTo>
                <a:lnTo>
                  <a:pt x="37254" y="4953"/>
                </a:lnTo>
                <a:lnTo>
                  <a:pt x="37103" y="5123"/>
                </a:lnTo>
                <a:lnTo>
                  <a:pt x="36951" y="5293"/>
                </a:lnTo>
                <a:lnTo>
                  <a:pt x="36762" y="5444"/>
                </a:lnTo>
                <a:lnTo>
                  <a:pt x="36554" y="5595"/>
                </a:lnTo>
                <a:lnTo>
                  <a:pt x="36328" y="5728"/>
                </a:lnTo>
                <a:lnTo>
                  <a:pt x="36082" y="5841"/>
                </a:lnTo>
                <a:lnTo>
                  <a:pt x="35817" y="5936"/>
                </a:lnTo>
                <a:lnTo>
                  <a:pt x="35515" y="6011"/>
                </a:lnTo>
                <a:lnTo>
                  <a:pt x="35194" y="6068"/>
                </a:lnTo>
                <a:lnTo>
                  <a:pt x="34835" y="6087"/>
                </a:lnTo>
                <a:lnTo>
                  <a:pt x="34835" y="6087"/>
                </a:lnTo>
                <a:lnTo>
                  <a:pt x="34627" y="6087"/>
                </a:lnTo>
                <a:lnTo>
                  <a:pt x="34419" y="6049"/>
                </a:lnTo>
                <a:lnTo>
                  <a:pt x="34230" y="6011"/>
                </a:lnTo>
                <a:lnTo>
                  <a:pt x="34041" y="5955"/>
                </a:lnTo>
                <a:lnTo>
                  <a:pt x="33852" y="5860"/>
                </a:lnTo>
                <a:lnTo>
                  <a:pt x="33682" y="5766"/>
                </a:lnTo>
                <a:lnTo>
                  <a:pt x="33530" y="5652"/>
                </a:lnTo>
                <a:lnTo>
                  <a:pt x="33379" y="5520"/>
                </a:lnTo>
                <a:lnTo>
                  <a:pt x="33247" y="5369"/>
                </a:lnTo>
                <a:lnTo>
                  <a:pt x="33133" y="5199"/>
                </a:lnTo>
                <a:lnTo>
                  <a:pt x="33020" y="5028"/>
                </a:lnTo>
                <a:lnTo>
                  <a:pt x="32944" y="4858"/>
                </a:lnTo>
                <a:lnTo>
                  <a:pt x="32869" y="4669"/>
                </a:lnTo>
                <a:lnTo>
                  <a:pt x="32812" y="4461"/>
                </a:lnTo>
                <a:lnTo>
                  <a:pt x="32774" y="4272"/>
                </a:lnTo>
                <a:lnTo>
                  <a:pt x="32774" y="4046"/>
                </a:lnTo>
                <a:lnTo>
                  <a:pt x="32774" y="4046"/>
                </a:lnTo>
                <a:lnTo>
                  <a:pt x="32755" y="3894"/>
                </a:lnTo>
                <a:lnTo>
                  <a:pt x="32755" y="3894"/>
                </a:lnTo>
                <a:lnTo>
                  <a:pt x="32661" y="3422"/>
                </a:lnTo>
                <a:lnTo>
                  <a:pt x="32642" y="3176"/>
                </a:lnTo>
                <a:lnTo>
                  <a:pt x="32642" y="3063"/>
                </a:lnTo>
                <a:lnTo>
                  <a:pt x="32661" y="2949"/>
                </a:lnTo>
                <a:lnTo>
                  <a:pt x="32661" y="2949"/>
                </a:lnTo>
                <a:lnTo>
                  <a:pt x="32699" y="2893"/>
                </a:lnTo>
                <a:lnTo>
                  <a:pt x="32774" y="2855"/>
                </a:lnTo>
                <a:lnTo>
                  <a:pt x="32850" y="2836"/>
                </a:lnTo>
                <a:lnTo>
                  <a:pt x="32907" y="2855"/>
                </a:lnTo>
                <a:lnTo>
                  <a:pt x="32982" y="2874"/>
                </a:lnTo>
                <a:lnTo>
                  <a:pt x="33039" y="2930"/>
                </a:lnTo>
                <a:lnTo>
                  <a:pt x="33077" y="2987"/>
                </a:lnTo>
                <a:lnTo>
                  <a:pt x="33077" y="3063"/>
                </a:lnTo>
                <a:lnTo>
                  <a:pt x="33077" y="3063"/>
                </a:lnTo>
                <a:lnTo>
                  <a:pt x="33152" y="3460"/>
                </a:lnTo>
                <a:lnTo>
                  <a:pt x="33190" y="3894"/>
                </a:lnTo>
                <a:lnTo>
                  <a:pt x="33190" y="3894"/>
                </a:lnTo>
                <a:lnTo>
                  <a:pt x="33266" y="4310"/>
                </a:lnTo>
                <a:lnTo>
                  <a:pt x="33304" y="4518"/>
                </a:lnTo>
                <a:lnTo>
                  <a:pt x="33379" y="4726"/>
                </a:lnTo>
                <a:lnTo>
                  <a:pt x="33455" y="4896"/>
                </a:lnTo>
                <a:lnTo>
                  <a:pt x="33568" y="5085"/>
                </a:lnTo>
                <a:lnTo>
                  <a:pt x="33719" y="5236"/>
                </a:lnTo>
                <a:lnTo>
                  <a:pt x="33890" y="5369"/>
                </a:lnTo>
                <a:lnTo>
                  <a:pt x="33890" y="5369"/>
                </a:lnTo>
                <a:lnTo>
                  <a:pt x="34135" y="5482"/>
                </a:lnTo>
                <a:lnTo>
                  <a:pt x="34400" y="5577"/>
                </a:lnTo>
                <a:lnTo>
                  <a:pt x="34646" y="5614"/>
                </a:lnTo>
                <a:lnTo>
                  <a:pt x="34910" y="5633"/>
                </a:lnTo>
                <a:lnTo>
                  <a:pt x="35175" y="5633"/>
                </a:lnTo>
                <a:lnTo>
                  <a:pt x="35420" y="5577"/>
                </a:lnTo>
                <a:lnTo>
                  <a:pt x="35685" y="5520"/>
                </a:lnTo>
                <a:lnTo>
                  <a:pt x="35931" y="5406"/>
                </a:lnTo>
                <a:lnTo>
                  <a:pt x="36158" y="5293"/>
                </a:lnTo>
                <a:lnTo>
                  <a:pt x="36384" y="5142"/>
                </a:lnTo>
                <a:lnTo>
                  <a:pt x="36573" y="4991"/>
                </a:lnTo>
                <a:lnTo>
                  <a:pt x="36762" y="4802"/>
                </a:lnTo>
                <a:lnTo>
                  <a:pt x="36932" y="4594"/>
                </a:lnTo>
                <a:lnTo>
                  <a:pt x="37084" y="4367"/>
                </a:lnTo>
                <a:lnTo>
                  <a:pt x="37197" y="4140"/>
                </a:lnTo>
                <a:lnTo>
                  <a:pt x="37292" y="3894"/>
                </a:lnTo>
                <a:lnTo>
                  <a:pt x="37292" y="3894"/>
                </a:lnTo>
                <a:lnTo>
                  <a:pt x="37329" y="3705"/>
                </a:lnTo>
                <a:lnTo>
                  <a:pt x="37367" y="3516"/>
                </a:lnTo>
                <a:lnTo>
                  <a:pt x="37367" y="3516"/>
                </a:lnTo>
                <a:close/>
                <a:moveTo>
                  <a:pt x="31565" y="26707"/>
                </a:moveTo>
                <a:lnTo>
                  <a:pt x="31565" y="26707"/>
                </a:lnTo>
                <a:lnTo>
                  <a:pt x="31905" y="26726"/>
                </a:lnTo>
                <a:lnTo>
                  <a:pt x="32245" y="26726"/>
                </a:lnTo>
                <a:lnTo>
                  <a:pt x="32566" y="26707"/>
                </a:lnTo>
                <a:lnTo>
                  <a:pt x="32907" y="26670"/>
                </a:lnTo>
                <a:lnTo>
                  <a:pt x="33228" y="26613"/>
                </a:lnTo>
                <a:lnTo>
                  <a:pt x="33549" y="26537"/>
                </a:lnTo>
                <a:lnTo>
                  <a:pt x="33852" y="26462"/>
                </a:lnTo>
                <a:lnTo>
                  <a:pt x="34173" y="26348"/>
                </a:lnTo>
                <a:lnTo>
                  <a:pt x="34475" y="26235"/>
                </a:lnTo>
                <a:lnTo>
                  <a:pt x="34778" y="26102"/>
                </a:lnTo>
                <a:lnTo>
                  <a:pt x="35061" y="25951"/>
                </a:lnTo>
                <a:lnTo>
                  <a:pt x="35364" y="25800"/>
                </a:lnTo>
                <a:lnTo>
                  <a:pt x="35647" y="25630"/>
                </a:lnTo>
                <a:lnTo>
                  <a:pt x="35931" y="25441"/>
                </a:lnTo>
                <a:lnTo>
                  <a:pt x="36479" y="25063"/>
                </a:lnTo>
                <a:lnTo>
                  <a:pt x="36479" y="25063"/>
                </a:lnTo>
                <a:lnTo>
                  <a:pt x="36895" y="24798"/>
                </a:lnTo>
                <a:lnTo>
                  <a:pt x="37329" y="24534"/>
                </a:lnTo>
                <a:lnTo>
                  <a:pt x="38199" y="24023"/>
                </a:lnTo>
                <a:lnTo>
                  <a:pt x="39087" y="23532"/>
                </a:lnTo>
                <a:lnTo>
                  <a:pt x="39957" y="23003"/>
                </a:lnTo>
                <a:lnTo>
                  <a:pt x="39957" y="23003"/>
                </a:lnTo>
                <a:lnTo>
                  <a:pt x="40202" y="22852"/>
                </a:lnTo>
                <a:lnTo>
                  <a:pt x="40448" y="22700"/>
                </a:lnTo>
                <a:lnTo>
                  <a:pt x="40675" y="22511"/>
                </a:lnTo>
                <a:lnTo>
                  <a:pt x="40883" y="22322"/>
                </a:lnTo>
                <a:lnTo>
                  <a:pt x="41091" y="22133"/>
                </a:lnTo>
                <a:lnTo>
                  <a:pt x="41280" y="21925"/>
                </a:lnTo>
                <a:lnTo>
                  <a:pt x="41677" y="21510"/>
                </a:lnTo>
                <a:lnTo>
                  <a:pt x="42414" y="20621"/>
                </a:lnTo>
                <a:lnTo>
                  <a:pt x="42792" y="20187"/>
                </a:lnTo>
                <a:lnTo>
                  <a:pt x="43189" y="19771"/>
                </a:lnTo>
                <a:lnTo>
                  <a:pt x="43189" y="19771"/>
                </a:lnTo>
                <a:lnTo>
                  <a:pt x="43415" y="19582"/>
                </a:lnTo>
                <a:lnTo>
                  <a:pt x="43642" y="19393"/>
                </a:lnTo>
                <a:lnTo>
                  <a:pt x="44134" y="19034"/>
                </a:lnTo>
                <a:lnTo>
                  <a:pt x="44644" y="18712"/>
                </a:lnTo>
                <a:lnTo>
                  <a:pt x="45154" y="18410"/>
                </a:lnTo>
                <a:lnTo>
                  <a:pt x="45683" y="18108"/>
                </a:lnTo>
                <a:lnTo>
                  <a:pt x="46194" y="17786"/>
                </a:lnTo>
                <a:lnTo>
                  <a:pt x="46685" y="17446"/>
                </a:lnTo>
                <a:lnTo>
                  <a:pt x="46931" y="17276"/>
                </a:lnTo>
                <a:lnTo>
                  <a:pt x="47158" y="17087"/>
                </a:lnTo>
                <a:lnTo>
                  <a:pt x="47158" y="17087"/>
                </a:lnTo>
                <a:lnTo>
                  <a:pt x="47403" y="16860"/>
                </a:lnTo>
                <a:lnTo>
                  <a:pt x="47668" y="16652"/>
                </a:lnTo>
                <a:lnTo>
                  <a:pt x="47933" y="16463"/>
                </a:lnTo>
                <a:lnTo>
                  <a:pt x="48197" y="16293"/>
                </a:lnTo>
                <a:lnTo>
                  <a:pt x="48481" y="16123"/>
                </a:lnTo>
                <a:lnTo>
                  <a:pt x="48764" y="15972"/>
                </a:lnTo>
                <a:lnTo>
                  <a:pt x="49350" y="15669"/>
                </a:lnTo>
                <a:lnTo>
                  <a:pt x="49955" y="15405"/>
                </a:lnTo>
                <a:lnTo>
                  <a:pt x="50560" y="15159"/>
                </a:lnTo>
                <a:lnTo>
                  <a:pt x="51165" y="14913"/>
                </a:lnTo>
                <a:lnTo>
                  <a:pt x="51769" y="14668"/>
                </a:lnTo>
                <a:lnTo>
                  <a:pt x="51769" y="14668"/>
                </a:lnTo>
                <a:lnTo>
                  <a:pt x="52147" y="14479"/>
                </a:lnTo>
                <a:lnTo>
                  <a:pt x="52525" y="14271"/>
                </a:lnTo>
                <a:lnTo>
                  <a:pt x="52903" y="14063"/>
                </a:lnTo>
                <a:lnTo>
                  <a:pt x="53263" y="13836"/>
                </a:lnTo>
                <a:lnTo>
                  <a:pt x="53981" y="13364"/>
                </a:lnTo>
                <a:lnTo>
                  <a:pt x="54680" y="12872"/>
                </a:lnTo>
                <a:lnTo>
                  <a:pt x="54680" y="12872"/>
                </a:lnTo>
                <a:lnTo>
                  <a:pt x="55814" y="12248"/>
                </a:lnTo>
                <a:lnTo>
                  <a:pt x="56287" y="11984"/>
                </a:lnTo>
                <a:lnTo>
                  <a:pt x="56702" y="11719"/>
                </a:lnTo>
                <a:lnTo>
                  <a:pt x="57080" y="11455"/>
                </a:lnTo>
                <a:lnTo>
                  <a:pt x="57421" y="11209"/>
                </a:lnTo>
                <a:lnTo>
                  <a:pt x="57723" y="10944"/>
                </a:lnTo>
                <a:lnTo>
                  <a:pt x="58007" y="10661"/>
                </a:lnTo>
                <a:lnTo>
                  <a:pt x="58252" y="10358"/>
                </a:lnTo>
                <a:lnTo>
                  <a:pt x="58498" y="10037"/>
                </a:lnTo>
                <a:lnTo>
                  <a:pt x="58725" y="9678"/>
                </a:lnTo>
                <a:lnTo>
                  <a:pt x="58952" y="9281"/>
                </a:lnTo>
                <a:lnTo>
                  <a:pt x="59178" y="8827"/>
                </a:lnTo>
                <a:lnTo>
                  <a:pt x="59405" y="8336"/>
                </a:lnTo>
                <a:lnTo>
                  <a:pt x="59897" y="7145"/>
                </a:lnTo>
                <a:lnTo>
                  <a:pt x="59897" y="7145"/>
                </a:lnTo>
                <a:lnTo>
                  <a:pt x="60067" y="6900"/>
                </a:lnTo>
                <a:lnTo>
                  <a:pt x="60237" y="6692"/>
                </a:lnTo>
                <a:lnTo>
                  <a:pt x="60615" y="6257"/>
                </a:lnTo>
                <a:lnTo>
                  <a:pt x="61012" y="5860"/>
                </a:lnTo>
                <a:lnTo>
                  <a:pt x="61428" y="5501"/>
                </a:lnTo>
                <a:lnTo>
                  <a:pt x="61862" y="5123"/>
                </a:lnTo>
                <a:lnTo>
                  <a:pt x="62297" y="4783"/>
                </a:lnTo>
                <a:lnTo>
                  <a:pt x="62732" y="4424"/>
                </a:lnTo>
                <a:lnTo>
                  <a:pt x="63166" y="4046"/>
                </a:lnTo>
                <a:lnTo>
                  <a:pt x="63166" y="4046"/>
                </a:lnTo>
                <a:lnTo>
                  <a:pt x="63261" y="3970"/>
                </a:lnTo>
                <a:lnTo>
                  <a:pt x="63393" y="3875"/>
                </a:lnTo>
                <a:lnTo>
                  <a:pt x="63677" y="3705"/>
                </a:lnTo>
                <a:lnTo>
                  <a:pt x="63790" y="3611"/>
                </a:lnTo>
                <a:lnTo>
                  <a:pt x="63866" y="3497"/>
                </a:lnTo>
                <a:lnTo>
                  <a:pt x="63903" y="3441"/>
                </a:lnTo>
                <a:lnTo>
                  <a:pt x="63903" y="3384"/>
                </a:lnTo>
                <a:lnTo>
                  <a:pt x="63903" y="3327"/>
                </a:lnTo>
                <a:lnTo>
                  <a:pt x="63866" y="3252"/>
                </a:lnTo>
                <a:lnTo>
                  <a:pt x="63866" y="3252"/>
                </a:lnTo>
                <a:lnTo>
                  <a:pt x="63790" y="3214"/>
                </a:lnTo>
                <a:lnTo>
                  <a:pt x="63696" y="3195"/>
                </a:lnTo>
                <a:lnTo>
                  <a:pt x="63601" y="3214"/>
                </a:lnTo>
                <a:lnTo>
                  <a:pt x="63488" y="3252"/>
                </a:lnTo>
                <a:lnTo>
                  <a:pt x="63374" y="3308"/>
                </a:lnTo>
                <a:lnTo>
                  <a:pt x="63261" y="3384"/>
                </a:lnTo>
                <a:lnTo>
                  <a:pt x="63015" y="3592"/>
                </a:lnTo>
                <a:lnTo>
                  <a:pt x="62486" y="4046"/>
                </a:lnTo>
                <a:lnTo>
                  <a:pt x="62259" y="4235"/>
                </a:lnTo>
                <a:lnTo>
                  <a:pt x="62051" y="4386"/>
                </a:lnTo>
                <a:lnTo>
                  <a:pt x="62051" y="4386"/>
                </a:lnTo>
                <a:lnTo>
                  <a:pt x="61522" y="4821"/>
                </a:lnTo>
                <a:lnTo>
                  <a:pt x="61050" y="5199"/>
                </a:lnTo>
                <a:lnTo>
                  <a:pt x="60671" y="5539"/>
                </a:lnTo>
                <a:lnTo>
                  <a:pt x="60350" y="5860"/>
                </a:lnTo>
                <a:lnTo>
                  <a:pt x="60086" y="6162"/>
                </a:lnTo>
                <a:lnTo>
                  <a:pt x="59859" y="6427"/>
                </a:lnTo>
                <a:lnTo>
                  <a:pt x="59670" y="6711"/>
                </a:lnTo>
                <a:lnTo>
                  <a:pt x="59519" y="6975"/>
                </a:lnTo>
                <a:lnTo>
                  <a:pt x="59367" y="7240"/>
                </a:lnTo>
                <a:lnTo>
                  <a:pt x="59235" y="7542"/>
                </a:lnTo>
                <a:lnTo>
                  <a:pt x="58952" y="8166"/>
                </a:lnTo>
                <a:lnTo>
                  <a:pt x="58781" y="8544"/>
                </a:lnTo>
                <a:lnTo>
                  <a:pt x="58574" y="8960"/>
                </a:lnTo>
                <a:lnTo>
                  <a:pt x="58328" y="9413"/>
                </a:lnTo>
                <a:lnTo>
                  <a:pt x="58044" y="9924"/>
                </a:lnTo>
                <a:lnTo>
                  <a:pt x="58044" y="9924"/>
                </a:lnTo>
                <a:lnTo>
                  <a:pt x="57912" y="10113"/>
                </a:lnTo>
                <a:lnTo>
                  <a:pt x="57780" y="10283"/>
                </a:lnTo>
                <a:lnTo>
                  <a:pt x="57629" y="10453"/>
                </a:lnTo>
                <a:lnTo>
                  <a:pt x="57458" y="10604"/>
                </a:lnTo>
                <a:lnTo>
                  <a:pt x="57118" y="10888"/>
                </a:lnTo>
                <a:lnTo>
                  <a:pt x="56759" y="11152"/>
                </a:lnTo>
                <a:lnTo>
                  <a:pt x="56362" y="11379"/>
                </a:lnTo>
                <a:lnTo>
                  <a:pt x="55984" y="11606"/>
                </a:lnTo>
                <a:lnTo>
                  <a:pt x="55190" y="12041"/>
                </a:lnTo>
                <a:lnTo>
                  <a:pt x="55190" y="12041"/>
                </a:lnTo>
                <a:lnTo>
                  <a:pt x="54869" y="12211"/>
                </a:lnTo>
                <a:lnTo>
                  <a:pt x="54567" y="12400"/>
                </a:lnTo>
                <a:lnTo>
                  <a:pt x="53981" y="12815"/>
                </a:lnTo>
                <a:lnTo>
                  <a:pt x="53376" y="13212"/>
                </a:lnTo>
                <a:lnTo>
                  <a:pt x="52771" y="13609"/>
                </a:lnTo>
                <a:lnTo>
                  <a:pt x="52771" y="13609"/>
                </a:lnTo>
                <a:lnTo>
                  <a:pt x="52412" y="13817"/>
                </a:lnTo>
                <a:lnTo>
                  <a:pt x="52053" y="14025"/>
                </a:lnTo>
                <a:lnTo>
                  <a:pt x="51675" y="14195"/>
                </a:lnTo>
                <a:lnTo>
                  <a:pt x="51297" y="14365"/>
                </a:lnTo>
                <a:lnTo>
                  <a:pt x="50522" y="14687"/>
                </a:lnTo>
                <a:lnTo>
                  <a:pt x="49728" y="15008"/>
                </a:lnTo>
                <a:lnTo>
                  <a:pt x="48972" y="15348"/>
                </a:lnTo>
                <a:lnTo>
                  <a:pt x="48594" y="15537"/>
                </a:lnTo>
                <a:lnTo>
                  <a:pt x="48235" y="15745"/>
                </a:lnTo>
                <a:lnTo>
                  <a:pt x="47876" y="15953"/>
                </a:lnTo>
                <a:lnTo>
                  <a:pt x="47536" y="16180"/>
                </a:lnTo>
                <a:lnTo>
                  <a:pt x="47195" y="16444"/>
                </a:lnTo>
                <a:lnTo>
                  <a:pt x="46874" y="16728"/>
                </a:lnTo>
                <a:lnTo>
                  <a:pt x="46874" y="16728"/>
                </a:lnTo>
                <a:lnTo>
                  <a:pt x="46496" y="17030"/>
                </a:lnTo>
                <a:lnTo>
                  <a:pt x="46080" y="17314"/>
                </a:lnTo>
                <a:lnTo>
                  <a:pt x="45665" y="17578"/>
                </a:lnTo>
                <a:lnTo>
                  <a:pt x="45249" y="17843"/>
                </a:lnTo>
                <a:lnTo>
                  <a:pt x="44379" y="18353"/>
                </a:lnTo>
                <a:lnTo>
                  <a:pt x="43963" y="18618"/>
                </a:lnTo>
                <a:lnTo>
                  <a:pt x="43548" y="18901"/>
                </a:lnTo>
                <a:lnTo>
                  <a:pt x="43548" y="18901"/>
                </a:lnTo>
                <a:lnTo>
                  <a:pt x="43302" y="19090"/>
                </a:lnTo>
                <a:lnTo>
                  <a:pt x="43056" y="19279"/>
                </a:lnTo>
                <a:lnTo>
                  <a:pt x="42829" y="19506"/>
                </a:lnTo>
                <a:lnTo>
                  <a:pt x="42603" y="19714"/>
                </a:lnTo>
                <a:lnTo>
                  <a:pt x="42187" y="20187"/>
                </a:lnTo>
                <a:lnTo>
                  <a:pt x="41771" y="20678"/>
                </a:lnTo>
                <a:lnTo>
                  <a:pt x="41374" y="21169"/>
                </a:lnTo>
                <a:lnTo>
                  <a:pt x="40958" y="21623"/>
                </a:lnTo>
                <a:lnTo>
                  <a:pt x="40731" y="21850"/>
                </a:lnTo>
                <a:lnTo>
                  <a:pt x="40505" y="22058"/>
                </a:lnTo>
                <a:lnTo>
                  <a:pt x="40259" y="22266"/>
                </a:lnTo>
                <a:lnTo>
                  <a:pt x="39994" y="22436"/>
                </a:lnTo>
                <a:lnTo>
                  <a:pt x="39994" y="22436"/>
                </a:lnTo>
                <a:lnTo>
                  <a:pt x="39484" y="22776"/>
                </a:lnTo>
                <a:lnTo>
                  <a:pt x="38955" y="23078"/>
                </a:lnTo>
                <a:lnTo>
                  <a:pt x="37896" y="23683"/>
                </a:lnTo>
                <a:lnTo>
                  <a:pt x="36838" y="24307"/>
                </a:lnTo>
                <a:lnTo>
                  <a:pt x="36309" y="24628"/>
                </a:lnTo>
                <a:lnTo>
                  <a:pt x="35798" y="24968"/>
                </a:lnTo>
                <a:lnTo>
                  <a:pt x="35798" y="24968"/>
                </a:lnTo>
                <a:lnTo>
                  <a:pt x="35553" y="25157"/>
                </a:lnTo>
                <a:lnTo>
                  <a:pt x="35288" y="25328"/>
                </a:lnTo>
                <a:lnTo>
                  <a:pt x="35024" y="25479"/>
                </a:lnTo>
                <a:lnTo>
                  <a:pt x="34740" y="25630"/>
                </a:lnTo>
                <a:lnTo>
                  <a:pt x="34457" y="25762"/>
                </a:lnTo>
                <a:lnTo>
                  <a:pt x="34173" y="25876"/>
                </a:lnTo>
                <a:lnTo>
                  <a:pt x="33871" y="25970"/>
                </a:lnTo>
                <a:lnTo>
                  <a:pt x="33568" y="26065"/>
                </a:lnTo>
                <a:lnTo>
                  <a:pt x="33266" y="26140"/>
                </a:lnTo>
                <a:lnTo>
                  <a:pt x="32963" y="26197"/>
                </a:lnTo>
                <a:lnTo>
                  <a:pt x="32661" y="26235"/>
                </a:lnTo>
                <a:lnTo>
                  <a:pt x="32340" y="26254"/>
                </a:lnTo>
                <a:lnTo>
                  <a:pt x="32037" y="26273"/>
                </a:lnTo>
                <a:lnTo>
                  <a:pt x="31716" y="26273"/>
                </a:lnTo>
                <a:lnTo>
                  <a:pt x="31414" y="26235"/>
                </a:lnTo>
                <a:lnTo>
                  <a:pt x="31092" y="26197"/>
                </a:lnTo>
                <a:lnTo>
                  <a:pt x="31092" y="26197"/>
                </a:lnTo>
                <a:lnTo>
                  <a:pt x="30828" y="26178"/>
                </a:lnTo>
                <a:lnTo>
                  <a:pt x="30563" y="26121"/>
                </a:lnTo>
                <a:lnTo>
                  <a:pt x="30317" y="26046"/>
                </a:lnTo>
                <a:lnTo>
                  <a:pt x="30091" y="25951"/>
                </a:lnTo>
                <a:lnTo>
                  <a:pt x="29845" y="25857"/>
                </a:lnTo>
                <a:lnTo>
                  <a:pt x="29637" y="25724"/>
                </a:lnTo>
                <a:lnTo>
                  <a:pt x="29410" y="25592"/>
                </a:lnTo>
                <a:lnTo>
                  <a:pt x="29202" y="25441"/>
                </a:lnTo>
                <a:lnTo>
                  <a:pt x="28805" y="25120"/>
                </a:lnTo>
                <a:lnTo>
                  <a:pt x="28427" y="24761"/>
                </a:lnTo>
                <a:lnTo>
                  <a:pt x="28068" y="24383"/>
                </a:lnTo>
                <a:lnTo>
                  <a:pt x="27728" y="24005"/>
                </a:lnTo>
                <a:lnTo>
                  <a:pt x="27728" y="24005"/>
                </a:lnTo>
                <a:lnTo>
                  <a:pt x="27463" y="23740"/>
                </a:lnTo>
                <a:lnTo>
                  <a:pt x="27180" y="23494"/>
                </a:lnTo>
                <a:lnTo>
                  <a:pt x="26613" y="23022"/>
                </a:lnTo>
                <a:lnTo>
                  <a:pt x="26348" y="22776"/>
                </a:lnTo>
                <a:lnTo>
                  <a:pt x="26084" y="22511"/>
                </a:lnTo>
                <a:lnTo>
                  <a:pt x="25819" y="22247"/>
                </a:lnTo>
                <a:lnTo>
                  <a:pt x="25592" y="21963"/>
                </a:lnTo>
                <a:lnTo>
                  <a:pt x="25592" y="21963"/>
                </a:lnTo>
                <a:lnTo>
                  <a:pt x="25233" y="21434"/>
                </a:lnTo>
                <a:lnTo>
                  <a:pt x="24874" y="20905"/>
                </a:lnTo>
                <a:lnTo>
                  <a:pt x="24666" y="20659"/>
                </a:lnTo>
                <a:lnTo>
                  <a:pt x="24458" y="20413"/>
                </a:lnTo>
                <a:lnTo>
                  <a:pt x="24231" y="20206"/>
                </a:lnTo>
                <a:lnTo>
                  <a:pt x="23986" y="20017"/>
                </a:lnTo>
                <a:lnTo>
                  <a:pt x="23986" y="20017"/>
                </a:lnTo>
                <a:lnTo>
                  <a:pt x="23797" y="19884"/>
                </a:lnTo>
                <a:lnTo>
                  <a:pt x="23608" y="19771"/>
                </a:lnTo>
                <a:lnTo>
                  <a:pt x="23400" y="19657"/>
                </a:lnTo>
                <a:lnTo>
                  <a:pt x="23211" y="19582"/>
                </a:lnTo>
                <a:lnTo>
                  <a:pt x="22795" y="19431"/>
                </a:lnTo>
                <a:lnTo>
                  <a:pt x="22360" y="19317"/>
                </a:lnTo>
                <a:lnTo>
                  <a:pt x="21944" y="19204"/>
                </a:lnTo>
                <a:lnTo>
                  <a:pt x="21510" y="19090"/>
                </a:lnTo>
                <a:lnTo>
                  <a:pt x="21094" y="18939"/>
                </a:lnTo>
                <a:lnTo>
                  <a:pt x="20886" y="18864"/>
                </a:lnTo>
                <a:lnTo>
                  <a:pt x="20678" y="18769"/>
                </a:lnTo>
                <a:lnTo>
                  <a:pt x="20678" y="18769"/>
                </a:lnTo>
                <a:lnTo>
                  <a:pt x="20376" y="18599"/>
                </a:lnTo>
                <a:lnTo>
                  <a:pt x="20092" y="18410"/>
                </a:lnTo>
                <a:lnTo>
                  <a:pt x="19828" y="18183"/>
                </a:lnTo>
                <a:lnTo>
                  <a:pt x="19582" y="17956"/>
                </a:lnTo>
                <a:lnTo>
                  <a:pt x="19317" y="17730"/>
                </a:lnTo>
                <a:lnTo>
                  <a:pt x="19053" y="17522"/>
                </a:lnTo>
                <a:lnTo>
                  <a:pt x="18769" y="17314"/>
                </a:lnTo>
                <a:lnTo>
                  <a:pt x="18486" y="17125"/>
                </a:lnTo>
                <a:lnTo>
                  <a:pt x="18486" y="17125"/>
                </a:lnTo>
                <a:lnTo>
                  <a:pt x="18070" y="16898"/>
                </a:lnTo>
                <a:lnTo>
                  <a:pt x="17654" y="16690"/>
                </a:lnTo>
                <a:lnTo>
                  <a:pt x="17219" y="16520"/>
                </a:lnTo>
                <a:lnTo>
                  <a:pt x="16803" y="16350"/>
                </a:lnTo>
                <a:lnTo>
                  <a:pt x="16369" y="16180"/>
                </a:lnTo>
                <a:lnTo>
                  <a:pt x="15934" y="15991"/>
                </a:lnTo>
                <a:lnTo>
                  <a:pt x="15518" y="15783"/>
                </a:lnTo>
                <a:lnTo>
                  <a:pt x="15121" y="15556"/>
                </a:lnTo>
                <a:lnTo>
                  <a:pt x="15121" y="15556"/>
                </a:lnTo>
                <a:lnTo>
                  <a:pt x="14554" y="15102"/>
                </a:lnTo>
                <a:lnTo>
                  <a:pt x="13987" y="14630"/>
                </a:lnTo>
                <a:lnTo>
                  <a:pt x="13685" y="14422"/>
                </a:lnTo>
                <a:lnTo>
                  <a:pt x="13382" y="14214"/>
                </a:lnTo>
                <a:lnTo>
                  <a:pt x="13061" y="14025"/>
                </a:lnTo>
                <a:lnTo>
                  <a:pt x="12721" y="13874"/>
                </a:lnTo>
                <a:lnTo>
                  <a:pt x="12721" y="13874"/>
                </a:lnTo>
                <a:lnTo>
                  <a:pt x="12362" y="13742"/>
                </a:lnTo>
                <a:lnTo>
                  <a:pt x="12022" y="13609"/>
                </a:lnTo>
                <a:lnTo>
                  <a:pt x="11663" y="13439"/>
                </a:lnTo>
                <a:lnTo>
                  <a:pt x="11322" y="13269"/>
                </a:lnTo>
                <a:lnTo>
                  <a:pt x="11001" y="13099"/>
                </a:lnTo>
                <a:lnTo>
                  <a:pt x="10661" y="12910"/>
                </a:lnTo>
                <a:lnTo>
                  <a:pt x="10037" y="12494"/>
                </a:lnTo>
                <a:lnTo>
                  <a:pt x="9413" y="12059"/>
                </a:lnTo>
                <a:lnTo>
                  <a:pt x="8809" y="11587"/>
                </a:lnTo>
                <a:lnTo>
                  <a:pt x="8242" y="11077"/>
                </a:lnTo>
                <a:lnTo>
                  <a:pt x="7693" y="10566"/>
                </a:lnTo>
                <a:lnTo>
                  <a:pt x="7693" y="10566"/>
                </a:lnTo>
                <a:lnTo>
                  <a:pt x="7448" y="10264"/>
                </a:lnTo>
                <a:lnTo>
                  <a:pt x="7221" y="9961"/>
                </a:lnTo>
                <a:lnTo>
                  <a:pt x="6786" y="9338"/>
                </a:lnTo>
                <a:lnTo>
                  <a:pt x="6578" y="9016"/>
                </a:lnTo>
                <a:lnTo>
                  <a:pt x="6352" y="8714"/>
                </a:lnTo>
                <a:lnTo>
                  <a:pt x="6106" y="8412"/>
                </a:lnTo>
                <a:lnTo>
                  <a:pt x="5822" y="8147"/>
                </a:lnTo>
                <a:lnTo>
                  <a:pt x="5822" y="8147"/>
                </a:lnTo>
                <a:lnTo>
                  <a:pt x="5614" y="7977"/>
                </a:lnTo>
                <a:lnTo>
                  <a:pt x="5369" y="7788"/>
                </a:lnTo>
                <a:lnTo>
                  <a:pt x="4877" y="7467"/>
                </a:lnTo>
                <a:lnTo>
                  <a:pt x="4348" y="7145"/>
                </a:lnTo>
                <a:lnTo>
                  <a:pt x="3800" y="6824"/>
                </a:lnTo>
                <a:lnTo>
                  <a:pt x="3233" y="6503"/>
                </a:lnTo>
                <a:lnTo>
                  <a:pt x="2685" y="6181"/>
                </a:lnTo>
                <a:lnTo>
                  <a:pt x="2175" y="5860"/>
                </a:lnTo>
                <a:lnTo>
                  <a:pt x="1929" y="5690"/>
                </a:lnTo>
                <a:lnTo>
                  <a:pt x="1702" y="5501"/>
                </a:lnTo>
                <a:lnTo>
                  <a:pt x="1475" y="5312"/>
                </a:lnTo>
                <a:lnTo>
                  <a:pt x="1267" y="5123"/>
                </a:lnTo>
                <a:lnTo>
                  <a:pt x="1078" y="4934"/>
                </a:lnTo>
                <a:lnTo>
                  <a:pt x="908" y="4726"/>
                </a:lnTo>
                <a:lnTo>
                  <a:pt x="776" y="4499"/>
                </a:lnTo>
                <a:lnTo>
                  <a:pt x="644" y="4272"/>
                </a:lnTo>
                <a:lnTo>
                  <a:pt x="549" y="4046"/>
                </a:lnTo>
                <a:lnTo>
                  <a:pt x="473" y="3781"/>
                </a:lnTo>
                <a:lnTo>
                  <a:pt x="417" y="3535"/>
                </a:lnTo>
                <a:lnTo>
                  <a:pt x="398" y="3252"/>
                </a:lnTo>
                <a:lnTo>
                  <a:pt x="417" y="2968"/>
                </a:lnTo>
                <a:lnTo>
                  <a:pt x="473" y="2666"/>
                </a:lnTo>
                <a:lnTo>
                  <a:pt x="549" y="2345"/>
                </a:lnTo>
                <a:lnTo>
                  <a:pt x="662" y="2004"/>
                </a:lnTo>
                <a:lnTo>
                  <a:pt x="833" y="1664"/>
                </a:lnTo>
                <a:lnTo>
                  <a:pt x="1022" y="1286"/>
                </a:lnTo>
                <a:lnTo>
                  <a:pt x="1022" y="1286"/>
                </a:lnTo>
                <a:lnTo>
                  <a:pt x="1154" y="1135"/>
                </a:lnTo>
                <a:lnTo>
                  <a:pt x="1267" y="984"/>
                </a:lnTo>
                <a:lnTo>
                  <a:pt x="1418" y="870"/>
                </a:lnTo>
                <a:lnTo>
                  <a:pt x="1494" y="814"/>
                </a:lnTo>
                <a:lnTo>
                  <a:pt x="1589" y="776"/>
                </a:lnTo>
                <a:lnTo>
                  <a:pt x="1589" y="776"/>
                </a:lnTo>
                <a:lnTo>
                  <a:pt x="1664" y="738"/>
                </a:lnTo>
                <a:lnTo>
                  <a:pt x="1721" y="662"/>
                </a:lnTo>
                <a:lnTo>
                  <a:pt x="1740" y="587"/>
                </a:lnTo>
                <a:lnTo>
                  <a:pt x="1740" y="492"/>
                </a:lnTo>
                <a:lnTo>
                  <a:pt x="1740" y="492"/>
                </a:lnTo>
                <a:lnTo>
                  <a:pt x="1721" y="436"/>
                </a:lnTo>
                <a:lnTo>
                  <a:pt x="1683" y="398"/>
                </a:lnTo>
                <a:lnTo>
                  <a:pt x="1645" y="360"/>
                </a:lnTo>
                <a:lnTo>
                  <a:pt x="1589" y="341"/>
                </a:lnTo>
                <a:lnTo>
                  <a:pt x="1494" y="341"/>
                </a:lnTo>
                <a:lnTo>
                  <a:pt x="1362" y="360"/>
                </a:lnTo>
                <a:lnTo>
                  <a:pt x="1248" y="417"/>
                </a:lnTo>
                <a:lnTo>
                  <a:pt x="1154" y="492"/>
                </a:lnTo>
                <a:lnTo>
                  <a:pt x="1059" y="568"/>
                </a:lnTo>
                <a:lnTo>
                  <a:pt x="984" y="643"/>
                </a:lnTo>
                <a:lnTo>
                  <a:pt x="984" y="643"/>
                </a:lnTo>
                <a:lnTo>
                  <a:pt x="833" y="814"/>
                </a:lnTo>
                <a:lnTo>
                  <a:pt x="681" y="984"/>
                </a:lnTo>
                <a:lnTo>
                  <a:pt x="568" y="1173"/>
                </a:lnTo>
                <a:lnTo>
                  <a:pt x="455" y="1362"/>
                </a:lnTo>
                <a:lnTo>
                  <a:pt x="341" y="1551"/>
                </a:lnTo>
                <a:lnTo>
                  <a:pt x="266" y="1740"/>
                </a:lnTo>
                <a:lnTo>
                  <a:pt x="190" y="1929"/>
                </a:lnTo>
                <a:lnTo>
                  <a:pt x="114" y="2137"/>
                </a:lnTo>
                <a:lnTo>
                  <a:pt x="77" y="2326"/>
                </a:lnTo>
                <a:lnTo>
                  <a:pt x="39" y="2534"/>
                </a:lnTo>
                <a:lnTo>
                  <a:pt x="1" y="2723"/>
                </a:lnTo>
                <a:lnTo>
                  <a:pt x="1" y="2930"/>
                </a:lnTo>
                <a:lnTo>
                  <a:pt x="1" y="3119"/>
                </a:lnTo>
                <a:lnTo>
                  <a:pt x="1" y="3327"/>
                </a:lnTo>
                <a:lnTo>
                  <a:pt x="20" y="3535"/>
                </a:lnTo>
                <a:lnTo>
                  <a:pt x="58" y="3724"/>
                </a:lnTo>
                <a:lnTo>
                  <a:pt x="152" y="4121"/>
                </a:lnTo>
                <a:lnTo>
                  <a:pt x="303" y="4480"/>
                </a:lnTo>
                <a:lnTo>
                  <a:pt x="492" y="4858"/>
                </a:lnTo>
                <a:lnTo>
                  <a:pt x="719" y="5199"/>
                </a:lnTo>
                <a:lnTo>
                  <a:pt x="984" y="5520"/>
                </a:lnTo>
                <a:lnTo>
                  <a:pt x="1116" y="5671"/>
                </a:lnTo>
                <a:lnTo>
                  <a:pt x="1286" y="5822"/>
                </a:lnTo>
                <a:lnTo>
                  <a:pt x="1437" y="5955"/>
                </a:lnTo>
                <a:lnTo>
                  <a:pt x="1626" y="6087"/>
                </a:lnTo>
                <a:lnTo>
                  <a:pt x="1796" y="6219"/>
                </a:lnTo>
                <a:lnTo>
                  <a:pt x="2004" y="6333"/>
                </a:lnTo>
                <a:lnTo>
                  <a:pt x="2004" y="6333"/>
                </a:lnTo>
                <a:lnTo>
                  <a:pt x="2364" y="6559"/>
                </a:lnTo>
                <a:lnTo>
                  <a:pt x="2742" y="6786"/>
                </a:lnTo>
                <a:lnTo>
                  <a:pt x="3516" y="7183"/>
                </a:lnTo>
                <a:lnTo>
                  <a:pt x="4272" y="7599"/>
                </a:lnTo>
                <a:lnTo>
                  <a:pt x="4650" y="7826"/>
                </a:lnTo>
                <a:lnTo>
                  <a:pt x="5028" y="8053"/>
                </a:lnTo>
                <a:lnTo>
                  <a:pt x="5028" y="8053"/>
                </a:lnTo>
                <a:lnTo>
                  <a:pt x="5331" y="8298"/>
                </a:lnTo>
                <a:lnTo>
                  <a:pt x="5614" y="8563"/>
                </a:lnTo>
                <a:lnTo>
                  <a:pt x="5860" y="8846"/>
                </a:lnTo>
                <a:lnTo>
                  <a:pt x="6106" y="9149"/>
                </a:lnTo>
                <a:lnTo>
                  <a:pt x="6333" y="9451"/>
                </a:lnTo>
                <a:lnTo>
                  <a:pt x="6559" y="9772"/>
                </a:lnTo>
                <a:lnTo>
                  <a:pt x="6994" y="10434"/>
                </a:lnTo>
                <a:lnTo>
                  <a:pt x="6994" y="10434"/>
                </a:lnTo>
                <a:lnTo>
                  <a:pt x="7183" y="10661"/>
                </a:lnTo>
                <a:lnTo>
                  <a:pt x="7391" y="10906"/>
                </a:lnTo>
                <a:lnTo>
                  <a:pt x="7599" y="11114"/>
                </a:lnTo>
                <a:lnTo>
                  <a:pt x="7826" y="11322"/>
                </a:lnTo>
                <a:lnTo>
                  <a:pt x="8298" y="11719"/>
                </a:lnTo>
                <a:lnTo>
                  <a:pt x="8771" y="12116"/>
                </a:lnTo>
                <a:lnTo>
                  <a:pt x="8771" y="12116"/>
                </a:lnTo>
                <a:lnTo>
                  <a:pt x="9035" y="12343"/>
                </a:lnTo>
                <a:lnTo>
                  <a:pt x="9300" y="12551"/>
                </a:lnTo>
                <a:lnTo>
                  <a:pt x="9565" y="12740"/>
                </a:lnTo>
                <a:lnTo>
                  <a:pt x="9848" y="12929"/>
                </a:lnTo>
                <a:lnTo>
                  <a:pt x="10415" y="13269"/>
                </a:lnTo>
                <a:lnTo>
                  <a:pt x="11020" y="13590"/>
                </a:lnTo>
                <a:lnTo>
                  <a:pt x="11625" y="13893"/>
                </a:lnTo>
                <a:lnTo>
                  <a:pt x="12230" y="14176"/>
                </a:lnTo>
                <a:lnTo>
                  <a:pt x="12834" y="14460"/>
                </a:lnTo>
                <a:lnTo>
                  <a:pt x="13420" y="14781"/>
                </a:lnTo>
                <a:lnTo>
                  <a:pt x="13420" y="14781"/>
                </a:lnTo>
                <a:lnTo>
                  <a:pt x="13666" y="14951"/>
                </a:lnTo>
                <a:lnTo>
                  <a:pt x="13893" y="15140"/>
                </a:lnTo>
                <a:lnTo>
                  <a:pt x="14346" y="15537"/>
                </a:lnTo>
                <a:lnTo>
                  <a:pt x="14573" y="15726"/>
                </a:lnTo>
                <a:lnTo>
                  <a:pt x="14819" y="15896"/>
                </a:lnTo>
                <a:lnTo>
                  <a:pt x="15065" y="16066"/>
                </a:lnTo>
                <a:lnTo>
                  <a:pt x="15329" y="16218"/>
                </a:lnTo>
                <a:lnTo>
                  <a:pt x="15329" y="16218"/>
                </a:lnTo>
                <a:lnTo>
                  <a:pt x="15688" y="16369"/>
                </a:lnTo>
                <a:lnTo>
                  <a:pt x="16029" y="16520"/>
                </a:lnTo>
                <a:lnTo>
                  <a:pt x="16747" y="16803"/>
                </a:lnTo>
                <a:lnTo>
                  <a:pt x="17446" y="17106"/>
                </a:lnTo>
                <a:lnTo>
                  <a:pt x="17805" y="17276"/>
                </a:lnTo>
                <a:lnTo>
                  <a:pt x="18127" y="17446"/>
                </a:lnTo>
                <a:lnTo>
                  <a:pt x="18127" y="17446"/>
                </a:lnTo>
                <a:lnTo>
                  <a:pt x="18316" y="17559"/>
                </a:lnTo>
                <a:lnTo>
                  <a:pt x="18486" y="17673"/>
                </a:lnTo>
                <a:lnTo>
                  <a:pt x="18826" y="17919"/>
                </a:lnTo>
                <a:lnTo>
                  <a:pt x="19128" y="18183"/>
                </a:lnTo>
                <a:lnTo>
                  <a:pt x="19450" y="18448"/>
                </a:lnTo>
                <a:lnTo>
                  <a:pt x="19771" y="18712"/>
                </a:lnTo>
                <a:lnTo>
                  <a:pt x="20092" y="18958"/>
                </a:lnTo>
                <a:lnTo>
                  <a:pt x="20262" y="19072"/>
                </a:lnTo>
                <a:lnTo>
                  <a:pt x="20451" y="19166"/>
                </a:lnTo>
                <a:lnTo>
                  <a:pt x="20640" y="19261"/>
                </a:lnTo>
                <a:lnTo>
                  <a:pt x="20829" y="19336"/>
                </a:lnTo>
                <a:lnTo>
                  <a:pt x="20829" y="19336"/>
                </a:lnTo>
                <a:lnTo>
                  <a:pt x="21226" y="19468"/>
                </a:lnTo>
                <a:lnTo>
                  <a:pt x="21642" y="19582"/>
                </a:lnTo>
                <a:lnTo>
                  <a:pt x="22455" y="19809"/>
                </a:lnTo>
                <a:lnTo>
                  <a:pt x="22852" y="19922"/>
                </a:lnTo>
                <a:lnTo>
                  <a:pt x="23060" y="19998"/>
                </a:lnTo>
                <a:lnTo>
                  <a:pt x="23249" y="20092"/>
                </a:lnTo>
                <a:lnTo>
                  <a:pt x="23438" y="20187"/>
                </a:lnTo>
                <a:lnTo>
                  <a:pt x="23608" y="20300"/>
                </a:lnTo>
                <a:lnTo>
                  <a:pt x="23778" y="20413"/>
                </a:lnTo>
                <a:lnTo>
                  <a:pt x="23948" y="20565"/>
                </a:lnTo>
                <a:lnTo>
                  <a:pt x="23948" y="20565"/>
                </a:lnTo>
                <a:lnTo>
                  <a:pt x="24156" y="20754"/>
                </a:lnTo>
                <a:lnTo>
                  <a:pt x="24345" y="20980"/>
                </a:lnTo>
                <a:lnTo>
                  <a:pt x="24534" y="21207"/>
                </a:lnTo>
                <a:lnTo>
                  <a:pt x="24685" y="21453"/>
                </a:lnTo>
                <a:lnTo>
                  <a:pt x="25025" y="21944"/>
                </a:lnTo>
                <a:lnTo>
                  <a:pt x="25195" y="22171"/>
                </a:lnTo>
                <a:lnTo>
                  <a:pt x="25365" y="22417"/>
                </a:lnTo>
                <a:lnTo>
                  <a:pt x="25365" y="22417"/>
                </a:lnTo>
                <a:lnTo>
                  <a:pt x="25573" y="22644"/>
                </a:lnTo>
                <a:lnTo>
                  <a:pt x="25800" y="22871"/>
                </a:lnTo>
                <a:lnTo>
                  <a:pt x="26273" y="23305"/>
                </a:lnTo>
                <a:lnTo>
                  <a:pt x="26745" y="23721"/>
                </a:lnTo>
                <a:lnTo>
                  <a:pt x="27237" y="24156"/>
                </a:lnTo>
                <a:lnTo>
                  <a:pt x="27237" y="24156"/>
                </a:lnTo>
                <a:lnTo>
                  <a:pt x="27671" y="24628"/>
                </a:lnTo>
                <a:lnTo>
                  <a:pt x="28125" y="25101"/>
                </a:lnTo>
                <a:lnTo>
                  <a:pt x="28371" y="25328"/>
                </a:lnTo>
                <a:lnTo>
                  <a:pt x="28616" y="25535"/>
                </a:lnTo>
                <a:lnTo>
                  <a:pt x="28862" y="25743"/>
                </a:lnTo>
                <a:lnTo>
                  <a:pt x="29127" y="25932"/>
                </a:lnTo>
                <a:lnTo>
                  <a:pt x="29391" y="26102"/>
                </a:lnTo>
                <a:lnTo>
                  <a:pt x="29675" y="26254"/>
                </a:lnTo>
                <a:lnTo>
                  <a:pt x="29958" y="26386"/>
                </a:lnTo>
                <a:lnTo>
                  <a:pt x="30261" y="26499"/>
                </a:lnTo>
                <a:lnTo>
                  <a:pt x="30582" y="26594"/>
                </a:lnTo>
                <a:lnTo>
                  <a:pt x="30884" y="26651"/>
                </a:lnTo>
                <a:lnTo>
                  <a:pt x="31225" y="26688"/>
                </a:lnTo>
                <a:lnTo>
                  <a:pt x="31565" y="26707"/>
                </a:lnTo>
                <a:lnTo>
                  <a:pt x="31565" y="26707"/>
                </a:lnTo>
                <a:close/>
                <a:moveTo>
                  <a:pt x="30412" y="22511"/>
                </a:moveTo>
                <a:lnTo>
                  <a:pt x="30412" y="22511"/>
                </a:lnTo>
                <a:lnTo>
                  <a:pt x="31395" y="22492"/>
                </a:lnTo>
                <a:lnTo>
                  <a:pt x="32396" y="22417"/>
                </a:lnTo>
                <a:lnTo>
                  <a:pt x="33379" y="22322"/>
                </a:lnTo>
                <a:lnTo>
                  <a:pt x="34381" y="22171"/>
                </a:lnTo>
                <a:lnTo>
                  <a:pt x="35364" y="21963"/>
                </a:lnTo>
                <a:lnTo>
                  <a:pt x="36328" y="21736"/>
                </a:lnTo>
                <a:lnTo>
                  <a:pt x="37292" y="21453"/>
                </a:lnTo>
                <a:lnTo>
                  <a:pt x="38237" y="21151"/>
                </a:lnTo>
                <a:lnTo>
                  <a:pt x="38237" y="21151"/>
                </a:lnTo>
                <a:lnTo>
                  <a:pt x="38520" y="21018"/>
                </a:lnTo>
                <a:lnTo>
                  <a:pt x="38804" y="20867"/>
                </a:lnTo>
                <a:lnTo>
                  <a:pt x="39352" y="20565"/>
                </a:lnTo>
                <a:lnTo>
                  <a:pt x="39881" y="20224"/>
                </a:lnTo>
                <a:lnTo>
                  <a:pt x="40391" y="19865"/>
                </a:lnTo>
                <a:lnTo>
                  <a:pt x="40902" y="19468"/>
                </a:lnTo>
                <a:lnTo>
                  <a:pt x="41393" y="19072"/>
                </a:lnTo>
                <a:lnTo>
                  <a:pt x="42357" y="18240"/>
                </a:lnTo>
                <a:lnTo>
                  <a:pt x="42357" y="18240"/>
                </a:lnTo>
                <a:lnTo>
                  <a:pt x="43018" y="17748"/>
                </a:lnTo>
                <a:lnTo>
                  <a:pt x="43680" y="17238"/>
                </a:lnTo>
                <a:lnTo>
                  <a:pt x="44304" y="16690"/>
                </a:lnTo>
                <a:lnTo>
                  <a:pt x="44625" y="16425"/>
                </a:lnTo>
                <a:lnTo>
                  <a:pt x="44927" y="16142"/>
                </a:lnTo>
                <a:lnTo>
                  <a:pt x="44927" y="16142"/>
                </a:lnTo>
                <a:lnTo>
                  <a:pt x="45211" y="15858"/>
                </a:lnTo>
                <a:lnTo>
                  <a:pt x="45476" y="15575"/>
                </a:lnTo>
                <a:lnTo>
                  <a:pt x="46005" y="14989"/>
                </a:lnTo>
                <a:lnTo>
                  <a:pt x="46269" y="14705"/>
                </a:lnTo>
                <a:lnTo>
                  <a:pt x="46553" y="14422"/>
                </a:lnTo>
                <a:lnTo>
                  <a:pt x="46855" y="14157"/>
                </a:lnTo>
                <a:lnTo>
                  <a:pt x="47177" y="13931"/>
                </a:lnTo>
                <a:lnTo>
                  <a:pt x="47177" y="13931"/>
                </a:lnTo>
                <a:lnTo>
                  <a:pt x="47857" y="13553"/>
                </a:lnTo>
                <a:lnTo>
                  <a:pt x="48556" y="13212"/>
                </a:lnTo>
                <a:lnTo>
                  <a:pt x="49256" y="12910"/>
                </a:lnTo>
                <a:lnTo>
                  <a:pt x="49974" y="12608"/>
                </a:lnTo>
                <a:lnTo>
                  <a:pt x="51410" y="12003"/>
                </a:lnTo>
                <a:lnTo>
                  <a:pt x="52128" y="11700"/>
                </a:lnTo>
                <a:lnTo>
                  <a:pt x="52847" y="11398"/>
                </a:lnTo>
                <a:lnTo>
                  <a:pt x="52847" y="11398"/>
                </a:lnTo>
                <a:lnTo>
                  <a:pt x="53073" y="11303"/>
                </a:lnTo>
                <a:lnTo>
                  <a:pt x="53281" y="11209"/>
                </a:lnTo>
                <a:lnTo>
                  <a:pt x="53697" y="11001"/>
                </a:lnTo>
                <a:lnTo>
                  <a:pt x="54094" y="10736"/>
                </a:lnTo>
                <a:lnTo>
                  <a:pt x="54472" y="10453"/>
                </a:lnTo>
                <a:lnTo>
                  <a:pt x="54812" y="10132"/>
                </a:lnTo>
                <a:lnTo>
                  <a:pt x="55134" y="9772"/>
                </a:lnTo>
                <a:lnTo>
                  <a:pt x="55417" y="9394"/>
                </a:lnTo>
                <a:lnTo>
                  <a:pt x="55682" y="8998"/>
                </a:lnTo>
                <a:lnTo>
                  <a:pt x="55682" y="8998"/>
                </a:lnTo>
                <a:lnTo>
                  <a:pt x="56173" y="8260"/>
                </a:lnTo>
                <a:lnTo>
                  <a:pt x="56419" y="7882"/>
                </a:lnTo>
                <a:lnTo>
                  <a:pt x="56646" y="7523"/>
                </a:lnTo>
                <a:lnTo>
                  <a:pt x="56854" y="7126"/>
                </a:lnTo>
                <a:lnTo>
                  <a:pt x="57024" y="6729"/>
                </a:lnTo>
                <a:lnTo>
                  <a:pt x="57175" y="6314"/>
                </a:lnTo>
                <a:lnTo>
                  <a:pt x="57251" y="6106"/>
                </a:lnTo>
                <a:lnTo>
                  <a:pt x="57288" y="5898"/>
                </a:lnTo>
                <a:lnTo>
                  <a:pt x="57288" y="5898"/>
                </a:lnTo>
                <a:lnTo>
                  <a:pt x="57515" y="4915"/>
                </a:lnTo>
                <a:lnTo>
                  <a:pt x="57610" y="4424"/>
                </a:lnTo>
                <a:lnTo>
                  <a:pt x="57742" y="3932"/>
                </a:lnTo>
                <a:lnTo>
                  <a:pt x="57742" y="3932"/>
                </a:lnTo>
                <a:lnTo>
                  <a:pt x="57742" y="3857"/>
                </a:lnTo>
                <a:lnTo>
                  <a:pt x="57723" y="3762"/>
                </a:lnTo>
                <a:lnTo>
                  <a:pt x="57666" y="3705"/>
                </a:lnTo>
                <a:lnTo>
                  <a:pt x="57591" y="3668"/>
                </a:lnTo>
                <a:lnTo>
                  <a:pt x="57591" y="3668"/>
                </a:lnTo>
                <a:lnTo>
                  <a:pt x="57496" y="3668"/>
                </a:lnTo>
                <a:lnTo>
                  <a:pt x="57421" y="3705"/>
                </a:lnTo>
                <a:lnTo>
                  <a:pt x="57364" y="3762"/>
                </a:lnTo>
                <a:lnTo>
                  <a:pt x="57307" y="3857"/>
                </a:lnTo>
                <a:lnTo>
                  <a:pt x="57251" y="3970"/>
                </a:lnTo>
                <a:lnTo>
                  <a:pt x="57213" y="4083"/>
                </a:lnTo>
                <a:lnTo>
                  <a:pt x="57137" y="4367"/>
                </a:lnTo>
                <a:lnTo>
                  <a:pt x="57043" y="4972"/>
                </a:lnTo>
                <a:lnTo>
                  <a:pt x="56986" y="5236"/>
                </a:lnTo>
                <a:lnTo>
                  <a:pt x="56948" y="5425"/>
                </a:lnTo>
                <a:lnTo>
                  <a:pt x="56948" y="5425"/>
                </a:lnTo>
                <a:lnTo>
                  <a:pt x="56872" y="5728"/>
                </a:lnTo>
                <a:lnTo>
                  <a:pt x="56797" y="6030"/>
                </a:lnTo>
                <a:lnTo>
                  <a:pt x="56702" y="6314"/>
                </a:lnTo>
                <a:lnTo>
                  <a:pt x="56589" y="6597"/>
                </a:lnTo>
                <a:lnTo>
                  <a:pt x="56457" y="6862"/>
                </a:lnTo>
                <a:lnTo>
                  <a:pt x="56324" y="7126"/>
                </a:lnTo>
                <a:lnTo>
                  <a:pt x="56041" y="7656"/>
                </a:lnTo>
                <a:lnTo>
                  <a:pt x="55701" y="8166"/>
                </a:lnTo>
                <a:lnTo>
                  <a:pt x="55360" y="8676"/>
                </a:lnTo>
                <a:lnTo>
                  <a:pt x="54642" y="9659"/>
                </a:lnTo>
                <a:lnTo>
                  <a:pt x="54642" y="9659"/>
                </a:lnTo>
                <a:lnTo>
                  <a:pt x="54529" y="9791"/>
                </a:lnTo>
                <a:lnTo>
                  <a:pt x="54378" y="9943"/>
                </a:lnTo>
                <a:lnTo>
                  <a:pt x="54094" y="10188"/>
                </a:lnTo>
                <a:lnTo>
                  <a:pt x="53792" y="10396"/>
                </a:lnTo>
                <a:lnTo>
                  <a:pt x="53470" y="10604"/>
                </a:lnTo>
                <a:lnTo>
                  <a:pt x="53130" y="10774"/>
                </a:lnTo>
                <a:lnTo>
                  <a:pt x="52790" y="10925"/>
                </a:lnTo>
                <a:lnTo>
                  <a:pt x="52072" y="11228"/>
                </a:lnTo>
                <a:lnTo>
                  <a:pt x="52072" y="11228"/>
                </a:lnTo>
                <a:lnTo>
                  <a:pt x="51391" y="11530"/>
                </a:lnTo>
                <a:lnTo>
                  <a:pt x="50692" y="11833"/>
                </a:lnTo>
                <a:lnTo>
                  <a:pt x="49293" y="12400"/>
                </a:lnTo>
                <a:lnTo>
                  <a:pt x="48594" y="12702"/>
                </a:lnTo>
                <a:lnTo>
                  <a:pt x="47914" y="13023"/>
                </a:lnTo>
                <a:lnTo>
                  <a:pt x="47573" y="13193"/>
                </a:lnTo>
                <a:lnTo>
                  <a:pt x="47252" y="13382"/>
                </a:lnTo>
                <a:lnTo>
                  <a:pt x="46931" y="13571"/>
                </a:lnTo>
                <a:lnTo>
                  <a:pt x="46610" y="13779"/>
                </a:lnTo>
                <a:lnTo>
                  <a:pt x="46610" y="13779"/>
                </a:lnTo>
                <a:lnTo>
                  <a:pt x="46194" y="14176"/>
                </a:lnTo>
                <a:lnTo>
                  <a:pt x="45778" y="14592"/>
                </a:lnTo>
                <a:lnTo>
                  <a:pt x="44984" y="15424"/>
                </a:lnTo>
                <a:lnTo>
                  <a:pt x="44568" y="15840"/>
                </a:lnTo>
                <a:lnTo>
                  <a:pt x="44152" y="16255"/>
                </a:lnTo>
                <a:lnTo>
                  <a:pt x="43718" y="16633"/>
                </a:lnTo>
                <a:lnTo>
                  <a:pt x="43264" y="16992"/>
                </a:lnTo>
                <a:lnTo>
                  <a:pt x="43264" y="16992"/>
                </a:lnTo>
                <a:lnTo>
                  <a:pt x="42716" y="17389"/>
                </a:lnTo>
                <a:lnTo>
                  <a:pt x="42206" y="17805"/>
                </a:lnTo>
                <a:lnTo>
                  <a:pt x="41185" y="18656"/>
                </a:lnTo>
                <a:lnTo>
                  <a:pt x="40675" y="19072"/>
                </a:lnTo>
                <a:lnTo>
                  <a:pt x="40164" y="19487"/>
                </a:lnTo>
                <a:lnTo>
                  <a:pt x="39616" y="19865"/>
                </a:lnTo>
                <a:lnTo>
                  <a:pt x="39352" y="20035"/>
                </a:lnTo>
                <a:lnTo>
                  <a:pt x="39049" y="20224"/>
                </a:lnTo>
                <a:lnTo>
                  <a:pt x="39049" y="20224"/>
                </a:lnTo>
                <a:lnTo>
                  <a:pt x="38596" y="20451"/>
                </a:lnTo>
                <a:lnTo>
                  <a:pt x="38123" y="20678"/>
                </a:lnTo>
                <a:lnTo>
                  <a:pt x="37632" y="20867"/>
                </a:lnTo>
                <a:lnTo>
                  <a:pt x="37140" y="21056"/>
                </a:lnTo>
                <a:lnTo>
                  <a:pt x="36630" y="21207"/>
                </a:lnTo>
                <a:lnTo>
                  <a:pt x="36139" y="21340"/>
                </a:lnTo>
                <a:lnTo>
                  <a:pt x="35628" y="21472"/>
                </a:lnTo>
                <a:lnTo>
                  <a:pt x="35099" y="21585"/>
                </a:lnTo>
                <a:lnTo>
                  <a:pt x="34589" y="21680"/>
                </a:lnTo>
                <a:lnTo>
                  <a:pt x="34060" y="21755"/>
                </a:lnTo>
                <a:lnTo>
                  <a:pt x="33001" y="21888"/>
                </a:lnTo>
                <a:lnTo>
                  <a:pt x="31962" y="22001"/>
                </a:lnTo>
                <a:lnTo>
                  <a:pt x="30922" y="22077"/>
                </a:lnTo>
                <a:lnTo>
                  <a:pt x="30922" y="22077"/>
                </a:lnTo>
                <a:lnTo>
                  <a:pt x="30582" y="22096"/>
                </a:lnTo>
                <a:lnTo>
                  <a:pt x="30242" y="22077"/>
                </a:lnTo>
                <a:lnTo>
                  <a:pt x="29920" y="22039"/>
                </a:lnTo>
                <a:lnTo>
                  <a:pt x="29580" y="21982"/>
                </a:lnTo>
                <a:lnTo>
                  <a:pt x="29278" y="21907"/>
                </a:lnTo>
                <a:lnTo>
                  <a:pt x="28956" y="21812"/>
                </a:lnTo>
                <a:lnTo>
                  <a:pt x="28654" y="21680"/>
                </a:lnTo>
                <a:lnTo>
                  <a:pt x="28371" y="21547"/>
                </a:lnTo>
                <a:lnTo>
                  <a:pt x="28087" y="21377"/>
                </a:lnTo>
                <a:lnTo>
                  <a:pt x="27822" y="21188"/>
                </a:lnTo>
                <a:lnTo>
                  <a:pt x="27558" y="20999"/>
                </a:lnTo>
                <a:lnTo>
                  <a:pt x="27312" y="20773"/>
                </a:lnTo>
                <a:lnTo>
                  <a:pt x="27085" y="20546"/>
                </a:lnTo>
                <a:lnTo>
                  <a:pt x="26877" y="20281"/>
                </a:lnTo>
                <a:lnTo>
                  <a:pt x="26688" y="19998"/>
                </a:lnTo>
                <a:lnTo>
                  <a:pt x="26518" y="19714"/>
                </a:lnTo>
                <a:lnTo>
                  <a:pt x="26518" y="19714"/>
                </a:lnTo>
                <a:lnTo>
                  <a:pt x="25970" y="19053"/>
                </a:lnTo>
                <a:lnTo>
                  <a:pt x="25441" y="18372"/>
                </a:lnTo>
                <a:lnTo>
                  <a:pt x="24893" y="17692"/>
                </a:lnTo>
                <a:lnTo>
                  <a:pt x="24326" y="17030"/>
                </a:lnTo>
                <a:lnTo>
                  <a:pt x="24023" y="16709"/>
                </a:lnTo>
                <a:lnTo>
                  <a:pt x="23721" y="16407"/>
                </a:lnTo>
                <a:lnTo>
                  <a:pt x="23400" y="16104"/>
                </a:lnTo>
                <a:lnTo>
                  <a:pt x="23060" y="15840"/>
                </a:lnTo>
                <a:lnTo>
                  <a:pt x="22719" y="15594"/>
                </a:lnTo>
                <a:lnTo>
                  <a:pt x="22360" y="15348"/>
                </a:lnTo>
                <a:lnTo>
                  <a:pt x="21982" y="15159"/>
                </a:lnTo>
                <a:lnTo>
                  <a:pt x="21585" y="14970"/>
                </a:lnTo>
                <a:lnTo>
                  <a:pt x="21585" y="14970"/>
                </a:lnTo>
                <a:lnTo>
                  <a:pt x="21358" y="14894"/>
                </a:lnTo>
                <a:lnTo>
                  <a:pt x="21151" y="14838"/>
                </a:lnTo>
                <a:lnTo>
                  <a:pt x="20678" y="14743"/>
                </a:lnTo>
                <a:lnTo>
                  <a:pt x="20224" y="14705"/>
                </a:lnTo>
                <a:lnTo>
                  <a:pt x="19771" y="14668"/>
                </a:lnTo>
                <a:lnTo>
                  <a:pt x="18826" y="14630"/>
                </a:lnTo>
                <a:lnTo>
                  <a:pt x="18372" y="14611"/>
                </a:lnTo>
                <a:lnTo>
                  <a:pt x="17900" y="14554"/>
                </a:lnTo>
                <a:lnTo>
                  <a:pt x="17900" y="14554"/>
                </a:lnTo>
                <a:lnTo>
                  <a:pt x="17616" y="14535"/>
                </a:lnTo>
                <a:lnTo>
                  <a:pt x="17333" y="14479"/>
                </a:lnTo>
                <a:lnTo>
                  <a:pt x="17068" y="14403"/>
                </a:lnTo>
                <a:lnTo>
                  <a:pt x="16822" y="14309"/>
                </a:lnTo>
                <a:lnTo>
                  <a:pt x="16577" y="14195"/>
                </a:lnTo>
                <a:lnTo>
                  <a:pt x="16350" y="14063"/>
                </a:lnTo>
                <a:lnTo>
                  <a:pt x="16142" y="13912"/>
                </a:lnTo>
                <a:lnTo>
                  <a:pt x="15934" y="13742"/>
                </a:lnTo>
                <a:lnTo>
                  <a:pt x="15745" y="13571"/>
                </a:lnTo>
                <a:lnTo>
                  <a:pt x="15556" y="13364"/>
                </a:lnTo>
                <a:lnTo>
                  <a:pt x="15367" y="13156"/>
                </a:lnTo>
                <a:lnTo>
                  <a:pt x="15197" y="12948"/>
                </a:lnTo>
                <a:lnTo>
                  <a:pt x="14895" y="12494"/>
                </a:lnTo>
                <a:lnTo>
                  <a:pt x="14592" y="12022"/>
                </a:lnTo>
                <a:lnTo>
                  <a:pt x="14592" y="12022"/>
                </a:lnTo>
                <a:lnTo>
                  <a:pt x="14365" y="11738"/>
                </a:lnTo>
                <a:lnTo>
                  <a:pt x="14139" y="11473"/>
                </a:lnTo>
                <a:lnTo>
                  <a:pt x="13666" y="10963"/>
                </a:lnTo>
                <a:lnTo>
                  <a:pt x="13175" y="10453"/>
                </a:lnTo>
                <a:lnTo>
                  <a:pt x="12702" y="9924"/>
                </a:lnTo>
                <a:lnTo>
                  <a:pt x="12702" y="9924"/>
                </a:lnTo>
                <a:lnTo>
                  <a:pt x="12437" y="9621"/>
                </a:lnTo>
                <a:lnTo>
                  <a:pt x="12173" y="9338"/>
                </a:lnTo>
                <a:lnTo>
                  <a:pt x="11908" y="9073"/>
                </a:lnTo>
                <a:lnTo>
                  <a:pt x="11644" y="8827"/>
                </a:lnTo>
                <a:lnTo>
                  <a:pt x="11398" y="8620"/>
                </a:lnTo>
                <a:lnTo>
                  <a:pt x="11133" y="8412"/>
                </a:lnTo>
                <a:lnTo>
                  <a:pt x="10623" y="8034"/>
                </a:lnTo>
                <a:lnTo>
                  <a:pt x="10132" y="7712"/>
                </a:lnTo>
                <a:lnTo>
                  <a:pt x="9640" y="7410"/>
                </a:lnTo>
                <a:lnTo>
                  <a:pt x="9187" y="7126"/>
                </a:lnTo>
                <a:lnTo>
                  <a:pt x="8733" y="6824"/>
                </a:lnTo>
                <a:lnTo>
                  <a:pt x="8317" y="6484"/>
                </a:lnTo>
                <a:lnTo>
                  <a:pt x="8128" y="6314"/>
                </a:lnTo>
                <a:lnTo>
                  <a:pt x="7920" y="6125"/>
                </a:lnTo>
                <a:lnTo>
                  <a:pt x="7750" y="5917"/>
                </a:lnTo>
                <a:lnTo>
                  <a:pt x="7561" y="5690"/>
                </a:lnTo>
                <a:lnTo>
                  <a:pt x="7391" y="5463"/>
                </a:lnTo>
                <a:lnTo>
                  <a:pt x="7240" y="5199"/>
                </a:lnTo>
                <a:lnTo>
                  <a:pt x="7089" y="4915"/>
                </a:lnTo>
                <a:lnTo>
                  <a:pt x="6937" y="4594"/>
                </a:lnTo>
                <a:lnTo>
                  <a:pt x="6805" y="4272"/>
                </a:lnTo>
                <a:lnTo>
                  <a:pt x="6692" y="3894"/>
                </a:lnTo>
                <a:lnTo>
                  <a:pt x="6578" y="3497"/>
                </a:lnTo>
                <a:lnTo>
                  <a:pt x="6484" y="3063"/>
                </a:lnTo>
                <a:lnTo>
                  <a:pt x="6389" y="2609"/>
                </a:lnTo>
                <a:lnTo>
                  <a:pt x="6314" y="2099"/>
                </a:lnTo>
                <a:lnTo>
                  <a:pt x="6314" y="2099"/>
                </a:lnTo>
                <a:lnTo>
                  <a:pt x="6370" y="1910"/>
                </a:lnTo>
                <a:lnTo>
                  <a:pt x="6370" y="1815"/>
                </a:lnTo>
                <a:lnTo>
                  <a:pt x="6370" y="1721"/>
                </a:lnTo>
                <a:lnTo>
                  <a:pt x="6352" y="1645"/>
                </a:lnTo>
                <a:lnTo>
                  <a:pt x="6295" y="1607"/>
                </a:lnTo>
                <a:lnTo>
                  <a:pt x="6200" y="1570"/>
                </a:lnTo>
                <a:lnTo>
                  <a:pt x="6087" y="1589"/>
                </a:lnTo>
                <a:lnTo>
                  <a:pt x="6087" y="1589"/>
                </a:lnTo>
                <a:lnTo>
                  <a:pt x="6011" y="1683"/>
                </a:lnTo>
                <a:lnTo>
                  <a:pt x="5955" y="1759"/>
                </a:lnTo>
                <a:lnTo>
                  <a:pt x="5898" y="1853"/>
                </a:lnTo>
                <a:lnTo>
                  <a:pt x="5879" y="1967"/>
                </a:lnTo>
                <a:lnTo>
                  <a:pt x="5860" y="2080"/>
                </a:lnTo>
                <a:lnTo>
                  <a:pt x="5860" y="2174"/>
                </a:lnTo>
                <a:lnTo>
                  <a:pt x="5860" y="2401"/>
                </a:lnTo>
                <a:lnTo>
                  <a:pt x="5898" y="2647"/>
                </a:lnTo>
                <a:lnTo>
                  <a:pt x="5955" y="2874"/>
                </a:lnTo>
                <a:lnTo>
                  <a:pt x="6049" y="3308"/>
                </a:lnTo>
                <a:lnTo>
                  <a:pt x="6049" y="3308"/>
                </a:lnTo>
                <a:lnTo>
                  <a:pt x="6238" y="3932"/>
                </a:lnTo>
                <a:lnTo>
                  <a:pt x="6427" y="4480"/>
                </a:lnTo>
                <a:lnTo>
                  <a:pt x="6635" y="4972"/>
                </a:lnTo>
                <a:lnTo>
                  <a:pt x="6843" y="5406"/>
                </a:lnTo>
                <a:lnTo>
                  <a:pt x="7089" y="5784"/>
                </a:lnTo>
                <a:lnTo>
                  <a:pt x="7334" y="6125"/>
                </a:lnTo>
                <a:lnTo>
                  <a:pt x="7618" y="6446"/>
                </a:lnTo>
                <a:lnTo>
                  <a:pt x="7901" y="6729"/>
                </a:lnTo>
                <a:lnTo>
                  <a:pt x="8204" y="6975"/>
                </a:lnTo>
                <a:lnTo>
                  <a:pt x="8544" y="7240"/>
                </a:lnTo>
                <a:lnTo>
                  <a:pt x="8903" y="7467"/>
                </a:lnTo>
                <a:lnTo>
                  <a:pt x="9281" y="7712"/>
                </a:lnTo>
                <a:lnTo>
                  <a:pt x="10094" y="8242"/>
                </a:lnTo>
                <a:lnTo>
                  <a:pt x="10547" y="8544"/>
                </a:lnTo>
                <a:lnTo>
                  <a:pt x="11039" y="8865"/>
                </a:lnTo>
                <a:lnTo>
                  <a:pt x="11039" y="8865"/>
                </a:lnTo>
                <a:lnTo>
                  <a:pt x="11946" y="9772"/>
                </a:lnTo>
                <a:lnTo>
                  <a:pt x="12834" y="10699"/>
                </a:lnTo>
                <a:lnTo>
                  <a:pt x="13269" y="11190"/>
                </a:lnTo>
                <a:lnTo>
                  <a:pt x="13704" y="11662"/>
                </a:lnTo>
                <a:lnTo>
                  <a:pt x="14120" y="12173"/>
                </a:lnTo>
                <a:lnTo>
                  <a:pt x="14498" y="12683"/>
                </a:lnTo>
                <a:lnTo>
                  <a:pt x="14498" y="12683"/>
                </a:lnTo>
                <a:lnTo>
                  <a:pt x="14630" y="12910"/>
                </a:lnTo>
                <a:lnTo>
                  <a:pt x="14743" y="13118"/>
                </a:lnTo>
                <a:lnTo>
                  <a:pt x="14876" y="13326"/>
                </a:lnTo>
                <a:lnTo>
                  <a:pt x="15008" y="13496"/>
                </a:lnTo>
                <a:lnTo>
                  <a:pt x="15159" y="13666"/>
                </a:lnTo>
                <a:lnTo>
                  <a:pt x="15310" y="13836"/>
                </a:lnTo>
                <a:lnTo>
                  <a:pt x="15462" y="13968"/>
                </a:lnTo>
                <a:lnTo>
                  <a:pt x="15613" y="14101"/>
                </a:lnTo>
                <a:lnTo>
                  <a:pt x="15783" y="14233"/>
                </a:lnTo>
                <a:lnTo>
                  <a:pt x="15953" y="14346"/>
                </a:lnTo>
                <a:lnTo>
                  <a:pt x="16293" y="14535"/>
                </a:lnTo>
                <a:lnTo>
                  <a:pt x="16652" y="14687"/>
                </a:lnTo>
                <a:lnTo>
                  <a:pt x="17030" y="14819"/>
                </a:lnTo>
                <a:lnTo>
                  <a:pt x="17427" y="14913"/>
                </a:lnTo>
                <a:lnTo>
                  <a:pt x="17824" y="14989"/>
                </a:lnTo>
                <a:lnTo>
                  <a:pt x="18240" y="15046"/>
                </a:lnTo>
                <a:lnTo>
                  <a:pt x="18675" y="15083"/>
                </a:lnTo>
                <a:lnTo>
                  <a:pt x="19544" y="15140"/>
                </a:lnTo>
                <a:lnTo>
                  <a:pt x="20451" y="15178"/>
                </a:lnTo>
                <a:lnTo>
                  <a:pt x="20451" y="15178"/>
                </a:lnTo>
                <a:lnTo>
                  <a:pt x="20678" y="15197"/>
                </a:lnTo>
                <a:lnTo>
                  <a:pt x="20905" y="15254"/>
                </a:lnTo>
                <a:lnTo>
                  <a:pt x="21132" y="15310"/>
                </a:lnTo>
                <a:lnTo>
                  <a:pt x="21340" y="15367"/>
                </a:lnTo>
                <a:lnTo>
                  <a:pt x="21547" y="15462"/>
                </a:lnTo>
                <a:lnTo>
                  <a:pt x="21755" y="15537"/>
                </a:lnTo>
                <a:lnTo>
                  <a:pt x="22152" y="15745"/>
                </a:lnTo>
                <a:lnTo>
                  <a:pt x="22530" y="15991"/>
                </a:lnTo>
                <a:lnTo>
                  <a:pt x="22889" y="16255"/>
                </a:lnTo>
                <a:lnTo>
                  <a:pt x="23230" y="16558"/>
                </a:lnTo>
                <a:lnTo>
                  <a:pt x="23551" y="16879"/>
                </a:lnTo>
                <a:lnTo>
                  <a:pt x="23872" y="17219"/>
                </a:lnTo>
                <a:lnTo>
                  <a:pt x="24194" y="17559"/>
                </a:lnTo>
                <a:lnTo>
                  <a:pt x="24779" y="18278"/>
                </a:lnTo>
                <a:lnTo>
                  <a:pt x="25365" y="18996"/>
                </a:lnTo>
                <a:lnTo>
                  <a:pt x="25932" y="19676"/>
                </a:lnTo>
                <a:lnTo>
                  <a:pt x="25932" y="19676"/>
                </a:lnTo>
                <a:lnTo>
                  <a:pt x="26121" y="19979"/>
                </a:lnTo>
                <a:lnTo>
                  <a:pt x="26329" y="20281"/>
                </a:lnTo>
                <a:lnTo>
                  <a:pt x="26537" y="20546"/>
                </a:lnTo>
                <a:lnTo>
                  <a:pt x="26764" y="20810"/>
                </a:lnTo>
                <a:lnTo>
                  <a:pt x="26991" y="21075"/>
                </a:lnTo>
                <a:lnTo>
                  <a:pt x="27255" y="21302"/>
                </a:lnTo>
                <a:lnTo>
                  <a:pt x="27520" y="21529"/>
                </a:lnTo>
                <a:lnTo>
                  <a:pt x="27785" y="21718"/>
                </a:lnTo>
                <a:lnTo>
                  <a:pt x="28087" y="21907"/>
                </a:lnTo>
                <a:lnTo>
                  <a:pt x="28371" y="22058"/>
                </a:lnTo>
                <a:lnTo>
                  <a:pt x="28692" y="22209"/>
                </a:lnTo>
                <a:lnTo>
                  <a:pt x="29013" y="22322"/>
                </a:lnTo>
                <a:lnTo>
                  <a:pt x="29353" y="22398"/>
                </a:lnTo>
                <a:lnTo>
                  <a:pt x="29694" y="22474"/>
                </a:lnTo>
                <a:lnTo>
                  <a:pt x="30034" y="22511"/>
                </a:lnTo>
                <a:lnTo>
                  <a:pt x="30412" y="22511"/>
                </a:lnTo>
                <a:lnTo>
                  <a:pt x="30412" y="22511"/>
                </a:lnTo>
                <a:close/>
                <a:moveTo>
                  <a:pt x="36460" y="17541"/>
                </a:moveTo>
                <a:lnTo>
                  <a:pt x="36460" y="17541"/>
                </a:lnTo>
                <a:lnTo>
                  <a:pt x="36838" y="17503"/>
                </a:lnTo>
                <a:lnTo>
                  <a:pt x="37216" y="17446"/>
                </a:lnTo>
                <a:lnTo>
                  <a:pt x="37575" y="17352"/>
                </a:lnTo>
                <a:lnTo>
                  <a:pt x="37915" y="17238"/>
                </a:lnTo>
                <a:lnTo>
                  <a:pt x="38256" y="17087"/>
                </a:lnTo>
                <a:lnTo>
                  <a:pt x="38596" y="16936"/>
                </a:lnTo>
                <a:lnTo>
                  <a:pt x="38917" y="16766"/>
                </a:lnTo>
                <a:lnTo>
                  <a:pt x="39238" y="16577"/>
                </a:lnTo>
                <a:lnTo>
                  <a:pt x="39560" y="16369"/>
                </a:lnTo>
                <a:lnTo>
                  <a:pt x="39862" y="16142"/>
                </a:lnTo>
                <a:lnTo>
                  <a:pt x="40486" y="15707"/>
                </a:lnTo>
                <a:lnTo>
                  <a:pt x="41658" y="14800"/>
                </a:lnTo>
                <a:lnTo>
                  <a:pt x="41658" y="14800"/>
                </a:lnTo>
                <a:lnTo>
                  <a:pt x="41998" y="14573"/>
                </a:lnTo>
                <a:lnTo>
                  <a:pt x="42338" y="14365"/>
                </a:lnTo>
                <a:lnTo>
                  <a:pt x="42697" y="14176"/>
                </a:lnTo>
                <a:lnTo>
                  <a:pt x="43056" y="13987"/>
                </a:lnTo>
                <a:lnTo>
                  <a:pt x="43434" y="13798"/>
                </a:lnTo>
                <a:lnTo>
                  <a:pt x="43793" y="13609"/>
                </a:lnTo>
                <a:lnTo>
                  <a:pt x="44134" y="13401"/>
                </a:lnTo>
                <a:lnTo>
                  <a:pt x="44474" y="13175"/>
                </a:lnTo>
                <a:lnTo>
                  <a:pt x="44474" y="13175"/>
                </a:lnTo>
                <a:lnTo>
                  <a:pt x="44738" y="12967"/>
                </a:lnTo>
                <a:lnTo>
                  <a:pt x="44984" y="12721"/>
                </a:lnTo>
                <a:lnTo>
                  <a:pt x="45438" y="12192"/>
                </a:lnTo>
                <a:lnTo>
                  <a:pt x="45665" y="11927"/>
                </a:lnTo>
                <a:lnTo>
                  <a:pt x="45910" y="11700"/>
                </a:lnTo>
                <a:lnTo>
                  <a:pt x="46043" y="11587"/>
                </a:lnTo>
                <a:lnTo>
                  <a:pt x="46194" y="11473"/>
                </a:lnTo>
                <a:lnTo>
                  <a:pt x="46345" y="11398"/>
                </a:lnTo>
                <a:lnTo>
                  <a:pt x="46496" y="11303"/>
                </a:lnTo>
                <a:lnTo>
                  <a:pt x="46496" y="11303"/>
                </a:lnTo>
                <a:lnTo>
                  <a:pt x="46742" y="11190"/>
                </a:lnTo>
                <a:lnTo>
                  <a:pt x="46969" y="11095"/>
                </a:lnTo>
                <a:lnTo>
                  <a:pt x="47479" y="10925"/>
                </a:lnTo>
                <a:lnTo>
                  <a:pt x="47970" y="10793"/>
                </a:lnTo>
                <a:lnTo>
                  <a:pt x="48500" y="10699"/>
                </a:lnTo>
                <a:lnTo>
                  <a:pt x="49520" y="10491"/>
                </a:lnTo>
                <a:lnTo>
                  <a:pt x="50031" y="10396"/>
                </a:lnTo>
                <a:lnTo>
                  <a:pt x="50541" y="10264"/>
                </a:lnTo>
                <a:lnTo>
                  <a:pt x="50541" y="10264"/>
                </a:lnTo>
                <a:lnTo>
                  <a:pt x="50994" y="10132"/>
                </a:lnTo>
                <a:lnTo>
                  <a:pt x="51429" y="9980"/>
                </a:lnTo>
                <a:lnTo>
                  <a:pt x="51845" y="9810"/>
                </a:lnTo>
                <a:lnTo>
                  <a:pt x="52261" y="9583"/>
                </a:lnTo>
                <a:lnTo>
                  <a:pt x="52658" y="9357"/>
                </a:lnTo>
                <a:lnTo>
                  <a:pt x="53017" y="9092"/>
                </a:lnTo>
                <a:lnTo>
                  <a:pt x="53376" y="8809"/>
                </a:lnTo>
                <a:lnTo>
                  <a:pt x="53697" y="8487"/>
                </a:lnTo>
                <a:lnTo>
                  <a:pt x="54019" y="8147"/>
                </a:lnTo>
                <a:lnTo>
                  <a:pt x="54283" y="7788"/>
                </a:lnTo>
                <a:lnTo>
                  <a:pt x="54548" y="7410"/>
                </a:lnTo>
                <a:lnTo>
                  <a:pt x="54775" y="7013"/>
                </a:lnTo>
                <a:lnTo>
                  <a:pt x="54964" y="6616"/>
                </a:lnTo>
                <a:lnTo>
                  <a:pt x="55115" y="6181"/>
                </a:lnTo>
                <a:lnTo>
                  <a:pt x="55247" y="5728"/>
                </a:lnTo>
                <a:lnTo>
                  <a:pt x="55323" y="5274"/>
                </a:lnTo>
                <a:lnTo>
                  <a:pt x="55323" y="5274"/>
                </a:lnTo>
                <a:lnTo>
                  <a:pt x="55398" y="5028"/>
                </a:lnTo>
                <a:lnTo>
                  <a:pt x="55493" y="4802"/>
                </a:lnTo>
                <a:lnTo>
                  <a:pt x="55701" y="4367"/>
                </a:lnTo>
                <a:lnTo>
                  <a:pt x="55927" y="3932"/>
                </a:lnTo>
                <a:lnTo>
                  <a:pt x="56154" y="3479"/>
                </a:lnTo>
                <a:lnTo>
                  <a:pt x="56154" y="3479"/>
                </a:lnTo>
                <a:lnTo>
                  <a:pt x="56173" y="3441"/>
                </a:lnTo>
                <a:lnTo>
                  <a:pt x="56173" y="3384"/>
                </a:lnTo>
                <a:lnTo>
                  <a:pt x="56154" y="3308"/>
                </a:lnTo>
                <a:lnTo>
                  <a:pt x="56098" y="3233"/>
                </a:lnTo>
                <a:lnTo>
                  <a:pt x="56022" y="3195"/>
                </a:lnTo>
                <a:lnTo>
                  <a:pt x="55946" y="3176"/>
                </a:lnTo>
                <a:lnTo>
                  <a:pt x="55871" y="3195"/>
                </a:lnTo>
                <a:lnTo>
                  <a:pt x="55795" y="3233"/>
                </a:lnTo>
                <a:lnTo>
                  <a:pt x="55738" y="3308"/>
                </a:lnTo>
                <a:lnTo>
                  <a:pt x="55738" y="3308"/>
                </a:lnTo>
                <a:lnTo>
                  <a:pt x="55512" y="3705"/>
                </a:lnTo>
                <a:lnTo>
                  <a:pt x="55323" y="4102"/>
                </a:lnTo>
                <a:lnTo>
                  <a:pt x="55171" y="4499"/>
                </a:lnTo>
                <a:lnTo>
                  <a:pt x="55020" y="4877"/>
                </a:lnTo>
                <a:lnTo>
                  <a:pt x="54775" y="5614"/>
                </a:lnTo>
                <a:lnTo>
                  <a:pt x="54529" y="6333"/>
                </a:lnTo>
                <a:lnTo>
                  <a:pt x="54397" y="6673"/>
                </a:lnTo>
                <a:lnTo>
                  <a:pt x="54245" y="7013"/>
                </a:lnTo>
                <a:lnTo>
                  <a:pt x="54056" y="7353"/>
                </a:lnTo>
                <a:lnTo>
                  <a:pt x="53848" y="7674"/>
                </a:lnTo>
                <a:lnTo>
                  <a:pt x="53584" y="7996"/>
                </a:lnTo>
                <a:lnTo>
                  <a:pt x="53281" y="8317"/>
                </a:lnTo>
                <a:lnTo>
                  <a:pt x="52922" y="8620"/>
                </a:lnTo>
                <a:lnTo>
                  <a:pt x="52506" y="8922"/>
                </a:lnTo>
                <a:lnTo>
                  <a:pt x="52506" y="8922"/>
                </a:lnTo>
                <a:lnTo>
                  <a:pt x="52166" y="9130"/>
                </a:lnTo>
                <a:lnTo>
                  <a:pt x="51826" y="9319"/>
                </a:lnTo>
                <a:lnTo>
                  <a:pt x="51467" y="9470"/>
                </a:lnTo>
                <a:lnTo>
                  <a:pt x="51089" y="9621"/>
                </a:lnTo>
                <a:lnTo>
                  <a:pt x="50730" y="9735"/>
                </a:lnTo>
                <a:lnTo>
                  <a:pt x="50352" y="9829"/>
                </a:lnTo>
                <a:lnTo>
                  <a:pt x="49577" y="10018"/>
                </a:lnTo>
                <a:lnTo>
                  <a:pt x="48802" y="10169"/>
                </a:lnTo>
                <a:lnTo>
                  <a:pt x="48027" y="10339"/>
                </a:lnTo>
                <a:lnTo>
                  <a:pt x="47649" y="10434"/>
                </a:lnTo>
                <a:lnTo>
                  <a:pt x="47252" y="10528"/>
                </a:lnTo>
                <a:lnTo>
                  <a:pt x="46893" y="10661"/>
                </a:lnTo>
                <a:lnTo>
                  <a:pt x="46515" y="10793"/>
                </a:lnTo>
                <a:lnTo>
                  <a:pt x="46515" y="10793"/>
                </a:lnTo>
                <a:lnTo>
                  <a:pt x="46307" y="10888"/>
                </a:lnTo>
                <a:lnTo>
                  <a:pt x="46099" y="11001"/>
                </a:lnTo>
                <a:lnTo>
                  <a:pt x="45891" y="11133"/>
                </a:lnTo>
                <a:lnTo>
                  <a:pt x="45721" y="11284"/>
                </a:lnTo>
                <a:lnTo>
                  <a:pt x="45532" y="11436"/>
                </a:lnTo>
                <a:lnTo>
                  <a:pt x="45381" y="11606"/>
                </a:lnTo>
                <a:lnTo>
                  <a:pt x="45060" y="11946"/>
                </a:lnTo>
                <a:lnTo>
                  <a:pt x="44738" y="12305"/>
                </a:lnTo>
                <a:lnTo>
                  <a:pt x="44398" y="12645"/>
                </a:lnTo>
                <a:lnTo>
                  <a:pt x="44228" y="12797"/>
                </a:lnTo>
                <a:lnTo>
                  <a:pt x="44039" y="12948"/>
                </a:lnTo>
                <a:lnTo>
                  <a:pt x="43850" y="13080"/>
                </a:lnTo>
                <a:lnTo>
                  <a:pt x="43642" y="13193"/>
                </a:lnTo>
                <a:lnTo>
                  <a:pt x="43642" y="13193"/>
                </a:lnTo>
                <a:lnTo>
                  <a:pt x="43264" y="13345"/>
                </a:lnTo>
                <a:lnTo>
                  <a:pt x="42924" y="13515"/>
                </a:lnTo>
                <a:lnTo>
                  <a:pt x="42565" y="13704"/>
                </a:lnTo>
                <a:lnTo>
                  <a:pt x="42225" y="13912"/>
                </a:lnTo>
                <a:lnTo>
                  <a:pt x="41903" y="14120"/>
                </a:lnTo>
                <a:lnTo>
                  <a:pt x="41582" y="14346"/>
                </a:lnTo>
                <a:lnTo>
                  <a:pt x="40939" y="14800"/>
                </a:lnTo>
                <a:lnTo>
                  <a:pt x="40316" y="15272"/>
                </a:lnTo>
                <a:lnTo>
                  <a:pt x="39673" y="15726"/>
                </a:lnTo>
                <a:lnTo>
                  <a:pt x="39352" y="15953"/>
                </a:lnTo>
                <a:lnTo>
                  <a:pt x="39012" y="16161"/>
                </a:lnTo>
                <a:lnTo>
                  <a:pt x="38690" y="16350"/>
                </a:lnTo>
                <a:lnTo>
                  <a:pt x="38331" y="16539"/>
                </a:lnTo>
                <a:lnTo>
                  <a:pt x="38331" y="16539"/>
                </a:lnTo>
                <a:lnTo>
                  <a:pt x="38067" y="16671"/>
                </a:lnTo>
                <a:lnTo>
                  <a:pt x="37783" y="16803"/>
                </a:lnTo>
                <a:lnTo>
                  <a:pt x="37518" y="16898"/>
                </a:lnTo>
                <a:lnTo>
                  <a:pt x="37254" y="16974"/>
                </a:lnTo>
                <a:lnTo>
                  <a:pt x="36970" y="17030"/>
                </a:lnTo>
                <a:lnTo>
                  <a:pt x="36706" y="17068"/>
                </a:lnTo>
                <a:lnTo>
                  <a:pt x="36441" y="17087"/>
                </a:lnTo>
                <a:lnTo>
                  <a:pt x="36158" y="17087"/>
                </a:lnTo>
                <a:lnTo>
                  <a:pt x="35893" y="17068"/>
                </a:lnTo>
                <a:lnTo>
                  <a:pt x="35628" y="17030"/>
                </a:lnTo>
                <a:lnTo>
                  <a:pt x="35345" y="16992"/>
                </a:lnTo>
                <a:lnTo>
                  <a:pt x="35080" y="16936"/>
                </a:lnTo>
                <a:lnTo>
                  <a:pt x="34551" y="16785"/>
                </a:lnTo>
                <a:lnTo>
                  <a:pt x="34003" y="16577"/>
                </a:lnTo>
                <a:lnTo>
                  <a:pt x="33474" y="16350"/>
                </a:lnTo>
                <a:lnTo>
                  <a:pt x="32944" y="16104"/>
                </a:lnTo>
                <a:lnTo>
                  <a:pt x="32434" y="15840"/>
                </a:lnTo>
                <a:lnTo>
                  <a:pt x="31905" y="15556"/>
                </a:lnTo>
                <a:lnTo>
                  <a:pt x="30903" y="15008"/>
                </a:lnTo>
                <a:lnTo>
                  <a:pt x="30393" y="14762"/>
                </a:lnTo>
                <a:lnTo>
                  <a:pt x="29902" y="14535"/>
                </a:lnTo>
                <a:lnTo>
                  <a:pt x="29902" y="14535"/>
                </a:lnTo>
                <a:lnTo>
                  <a:pt x="28956" y="14195"/>
                </a:lnTo>
                <a:lnTo>
                  <a:pt x="28484" y="14006"/>
                </a:lnTo>
                <a:lnTo>
                  <a:pt x="28011" y="13817"/>
                </a:lnTo>
                <a:lnTo>
                  <a:pt x="27558" y="13609"/>
                </a:lnTo>
                <a:lnTo>
                  <a:pt x="27104" y="13401"/>
                </a:lnTo>
                <a:lnTo>
                  <a:pt x="26651" y="13137"/>
                </a:lnTo>
                <a:lnTo>
                  <a:pt x="26235" y="12872"/>
                </a:lnTo>
                <a:lnTo>
                  <a:pt x="26235" y="12872"/>
                </a:lnTo>
                <a:lnTo>
                  <a:pt x="26008" y="12778"/>
                </a:lnTo>
                <a:lnTo>
                  <a:pt x="25781" y="12721"/>
                </a:lnTo>
                <a:lnTo>
                  <a:pt x="25309" y="12626"/>
                </a:lnTo>
                <a:lnTo>
                  <a:pt x="24836" y="12532"/>
                </a:lnTo>
                <a:lnTo>
                  <a:pt x="24609" y="12475"/>
                </a:lnTo>
                <a:lnTo>
                  <a:pt x="24383" y="12400"/>
                </a:lnTo>
                <a:lnTo>
                  <a:pt x="24383" y="12400"/>
                </a:lnTo>
                <a:lnTo>
                  <a:pt x="24137" y="12305"/>
                </a:lnTo>
                <a:lnTo>
                  <a:pt x="23910" y="12192"/>
                </a:lnTo>
                <a:lnTo>
                  <a:pt x="23475" y="11965"/>
                </a:lnTo>
                <a:lnTo>
                  <a:pt x="23041" y="11700"/>
                </a:lnTo>
                <a:lnTo>
                  <a:pt x="22814" y="11587"/>
                </a:lnTo>
                <a:lnTo>
                  <a:pt x="22587" y="11473"/>
                </a:lnTo>
                <a:lnTo>
                  <a:pt x="22587" y="11473"/>
                </a:lnTo>
                <a:lnTo>
                  <a:pt x="21850" y="11190"/>
                </a:lnTo>
                <a:lnTo>
                  <a:pt x="21094" y="10906"/>
                </a:lnTo>
                <a:lnTo>
                  <a:pt x="20338" y="10661"/>
                </a:lnTo>
                <a:lnTo>
                  <a:pt x="19960" y="10547"/>
                </a:lnTo>
                <a:lnTo>
                  <a:pt x="19563" y="10434"/>
                </a:lnTo>
                <a:lnTo>
                  <a:pt x="19563" y="10434"/>
                </a:lnTo>
                <a:lnTo>
                  <a:pt x="19128" y="10358"/>
                </a:lnTo>
                <a:lnTo>
                  <a:pt x="18675" y="10283"/>
                </a:lnTo>
                <a:lnTo>
                  <a:pt x="17767" y="10150"/>
                </a:lnTo>
                <a:lnTo>
                  <a:pt x="17333" y="10056"/>
                </a:lnTo>
                <a:lnTo>
                  <a:pt x="16879" y="9961"/>
                </a:lnTo>
                <a:lnTo>
                  <a:pt x="16444" y="9848"/>
                </a:lnTo>
                <a:lnTo>
                  <a:pt x="16010" y="9697"/>
                </a:lnTo>
                <a:lnTo>
                  <a:pt x="16010" y="9697"/>
                </a:lnTo>
                <a:lnTo>
                  <a:pt x="15707" y="9565"/>
                </a:lnTo>
                <a:lnTo>
                  <a:pt x="15405" y="9413"/>
                </a:lnTo>
                <a:lnTo>
                  <a:pt x="14819" y="9092"/>
                </a:lnTo>
                <a:lnTo>
                  <a:pt x="14252" y="8733"/>
                </a:lnTo>
                <a:lnTo>
                  <a:pt x="13685" y="8393"/>
                </a:lnTo>
                <a:lnTo>
                  <a:pt x="13685" y="8393"/>
                </a:lnTo>
                <a:lnTo>
                  <a:pt x="12759" y="7863"/>
                </a:lnTo>
                <a:lnTo>
                  <a:pt x="12305" y="7580"/>
                </a:lnTo>
                <a:lnTo>
                  <a:pt x="11852" y="7296"/>
                </a:lnTo>
                <a:lnTo>
                  <a:pt x="11417" y="6975"/>
                </a:lnTo>
                <a:lnTo>
                  <a:pt x="11020" y="6635"/>
                </a:lnTo>
                <a:lnTo>
                  <a:pt x="10831" y="6446"/>
                </a:lnTo>
                <a:lnTo>
                  <a:pt x="10642" y="6257"/>
                </a:lnTo>
                <a:lnTo>
                  <a:pt x="10472" y="6049"/>
                </a:lnTo>
                <a:lnTo>
                  <a:pt x="10302" y="5841"/>
                </a:lnTo>
                <a:lnTo>
                  <a:pt x="10302" y="5841"/>
                </a:lnTo>
                <a:lnTo>
                  <a:pt x="10132" y="5539"/>
                </a:lnTo>
                <a:lnTo>
                  <a:pt x="9999" y="5217"/>
                </a:lnTo>
                <a:lnTo>
                  <a:pt x="9867" y="4896"/>
                </a:lnTo>
                <a:lnTo>
                  <a:pt x="9772" y="4556"/>
                </a:lnTo>
                <a:lnTo>
                  <a:pt x="9697" y="4216"/>
                </a:lnTo>
                <a:lnTo>
                  <a:pt x="9659" y="3857"/>
                </a:lnTo>
                <a:lnTo>
                  <a:pt x="9621" y="3497"/>
                </a:lnTo>
                <a:lnTo>
                  <a:pt x="9621" y="3138"/>
                </a:lnTo>
                <a:lnTo>
                  <a:pt x="9640" y="2779"/>
                </a:lnTo>
                <a:lnTo>
                  <a:pt x="9697" y="2420"/>
                </a:lnTo>
                <a:lnTo>
                  <a:pt x="9754" y="2061"/>
                </a:lnTo>
                <a:lnTo>
                  <a:pt x="9848" y="1721"/>
                </a:lnTo>
                <a:lnTo>
                  <a:pt x="9961" y="1400"/>
                </a:lnTo>
                <a:lnTo>
                  <a:pt x="10094" y="1059"/>
                </a:lnTo>
                <a:lnTo>
                  <a:pt x="10245" y="757"/>
                </a:lnTo>
                <a:lnTo>
                  <a:pt x="10434" y="473"/>
                </a:lnTo>
                <a:lnTo>
                  <a:pt x="10434" y="473"/>
                </a:lnTo>
                <a:lnTo>
                  <a:pt x="10566" y="492"/>
                </a:lnTo>
                <a:lnTo>
                  <a:pt x="10661" y="492"/>
                </a:lnTo>
                <a:lnTo>
                  <a:pt x="10736" y="454"/>
                </a:lnTo>
                <a:lnTo>
                  <a:pt x="10774" y="417"/>
                </a:lnTo>
                <a:lnTo>
                  <a:pt x="10793" y="360"/>
                </a:lnTo>
                <a:lnTo>
                  <a:pt x="10793" y="284"/>
                </a:lnTo>
                <a:lnTo>
                  <a:pt x="10774" y="209"/>
                </a:lnTo>
                <a:lnTo>
                  <a:pt x="10736" y="152"/>
                </a:lnTo>
                <a:lnTo>
                  <a:pt x="10680" y="76"/>
                </a:lnTo>
                <a:lnTo>
                  <a:pt x="10604" y="39"/>
                </a:lnTo>
                <a:lnTo>
                  <a:pt x="10510" y="1"/>
                </a:lnTo>
                <a:lnTo>
                  <a:pt x="10415" y="1"/>
                </a:lnTo>
                <a:lnTo>
                  <a:pt x="10321" y="20"/>
                </a:lnTo>
                <a:lnTo>
                  <a:pt x="10207" y="58"/>
                </a:lnTo>
                <a:lnTo>
                  <a:pt x="10094" y="152"/>
                </a:lnTo>
                <a:lnTo>
                  <a:pt x="9980" y="284"/>
                </a:lnTo>
                <a:lnTo>
                  <a:pt x="9980" y="284"/>
                </a:lnTo>
                <a:lnTo>
                  <a:pt x="9791" y="625"/>
                </a:lnTo>
                <a:lnTo>
                  <a:pt x="9640" y="965"/>
                </a:lnTo>
                <a:lnTo>
                  <a:pt x="9508" y="1343"/>
                </a:lnTo>
                <a:lnTo>
                  <a:pt x="9394" y="1702"/>
                </a:lnTo>
                <a:lnTo>
                  <a:pt x="9300" y="2080"/>
                </a:lnTo>
                <a:lnTo>
                  <a:pt x="9243" y="2458"/>
                </a:lnTo>
                <a:lnTo>
                  <a:pt x="9187" y="2855"/>
                </a:lnTo>
                <a:lnTo>
                  <a:pt x="9168" y="3252"/>
                </a:lnTo>
                <a:lnTo>
                  <a:pt x="9187" y="3630"/>
                </a:lnTo>
                <a:lnTo>
                  <a:pt x="9205" y="4027"/>
                </a:lnTo>
                <a:lnTo>
                  <a:pt x="9262" y="4405"/>
                </a:lnTo>
                <a:lnTo>
                  <a:pt x="9357" y="4783"/>
                </a:lnTo>
                <a:lnTo>
                  <a:pt x="9470" y="5142"/>
                </a:lnTo>
                <a:lnTo>
                  <a:pt x="9621" y="5501"/>
                </a:lnTo>
                <a:lnTo>
                  <a:pt x="9791" y="5841"/>
                </a:lnTo>
                <a:lnTo>
                  <a:pt x="9980" y="6162"/>
                </a:lnTo>
                <a:lnTo>
                  <a:pt x="9980" y="6162"/>
                </a:lnTo>
                <a:lnTo>
                  <a:pt x="10264" y="6503"/>
                </a:lnTo>
                <a:lnTo>
                  <a:pt x="10547" y="6824"/>
                </a:lnTo>
                <a:lnTo>
                  <a:pt x="10869" y="7107"/>
                </a:lnTo>
                <a:lnTo>
                  <a:pt x="11209" y="7391"/>
                </a:lnTo>
                <a:lnTo>
                  <a:pt x="11568" y="7637"/>
                </a:lnTo>
                <a:lnTo>
                  <a:pt x="11927" y="7882"/>
                </a:lnTo>
                <a:lnTo>
                  <a:pt x="12664" y="8336"/>
                </a:lnTo>
                <a:lnTo>
                  <a:pt x="12664" y="8336"/>
                </a:lnTo>
                <a:lnTo>
                  <a:pt x="13099" y="8582"/>
                </a:lnTo>
                <a:lnTo>
                  <a:pt x="13534" y="8846"/>
                </a:lnTo>
                <a:lnTo>
                  <a:pt x="14403" y="9376"/>
                </a:lnTo>
                <a:lnTo>
                  <a:pt x="14838" y="9621"/>
                </a:lnTo>
                <a:lnTo>
                  <a:pt x="15291" y="9867"/>
                </a:lnTo>
                <a:lnTo>
                  <a:pt x="15745" y="10075"/>
                </a:lnTo>
                <a:lnTo>
                  <a:pt x="16218" y="10245"/>
                </a:lnTo>
                <a:lnTo>
                  <a:pt x="16218" y="10245"/>
                </a:lnTo>
                <a:lnTo>
                  <a:pt x="16898" y="10415"/>
                </a:lnTo>
                <a:lnTo>
                  <a:pt x="17578" y="10547"/>
                </a:lnTo>
                <a:lnTo>
                  <a:pt x="18958" y="10812"/>
                </a:lnTo>
                <a:lnTo>
                  <a:pt x="19639" y="10944"/>
                </a:lnTo>
                <a:lnTo>
                  <a:pt x="20300" y="11114"/>
                </a:lnTo>
                <a:lnTo>
                  <a:pt x="20640" y="11209"/>
                </a:lnTo>
                <a:lnTo>
                  <a:pt x="20962" y="11322"/>
                </a:lnTo>
                <a:lnTo>
                  <a:pt x="21302" y="11436"/>
                </a:lnTo>
                <a:lnTo>
                  <a:pt x="21623" y="11568"/>
                </a:lnTo>
                <a:lnTo>
                  <a:pt x="21623" y="11568"/>
                </a:lnTo>
                <a:lnTo>
                  <a:pt x="21944" y="11681"/>
                </a:lnTo>
                <a:lnTo>
                  <a:pt x="22247" y="11814"/>
                </a:lnTo>
                <a:lnTo>
                  <a:pt x="22549" y="11965"/>
                </a:lnTo>
                <a:lnTo>
                  <a:pt x="22833" y="12116"/>
                </a:lnTo>
                <a:lnTo>
                  <a:pt x="23419" y="12437"/>
                </a:lnTo>
                <a:lnTo>
                  <a:pt x="23721" y="12608"/>
                </a:lnTo>
                <a:lnTo>
                  <a:pt x="24023" y="12740"/>
                </a:lnTo>
                <a:lnTo>
                  <a:pt x="24023" y="12740"/>
                </a:lnTo>
                <a:lnTo>
                  <a:pt x="24250" y="12834"/>
                </a:lnTo>
                <a:lnTo>
                  <a:pt x="24477" y="12891"/>
                </a:lnTo>
                <a:lnTo>
                  <a:pt x="24931" y="13004"/>
                </a:lnTo>
                <a:lnTo>
                  <a:pt x="25403" y="13099"/>
                </a:lnTo>
                <a:lnTo>
                  <a:pt x="25857" y="13212"/>
                </a:lnTo>
                <a:lnTo>
                  <a:pt x="25857" y="13212"/>
                </a:lnTo>
                <a:lnTo>
                  <a:pt x="26084" y="13307"/>
                </a:lnTo>
                <a:lnTo>
                  <a:pt x="26310" y="13420"/>
                </a:lnTo>
                <a:lnTo>
                  <a:pt x="26726" y="13685"/>
                </a:lnTo>
                <a:lnTo>
                  <a:pt x="27161" y="13949"/>
                </a:lnTo>
                <a:lnTo>
                  <a:pt x="27369" y="14063"/>
                </a:lnTo>
                <a:lnTo>
                  <a:pt x="27596" y="14157"/>
                </a:lnTo>
                <a:lnTo>
                  <a:pt x="27596" y="14157"/>
                </a:lnTo>
                <a:lnTo>
                  <a:pt x="27898" y="14290"/>
                </a:lnTo>
                <a:lnTo>
                  <a:pt x="28200" y="14403"/>
                </a:lnTo>
                <a:lnTo>
                  <a:pt x="28824" y="14611"/>
                </a:lnTo>
                <a:lnTo>
                  <a:pt x="29429" y="14819"/>
                </a:lnTo>
                <a:lnTo>
                  <a:pt x="29731" y="14951"/>
                </a:lnTo>
                <a:lnTo>
                  <a:pt x="30015" y="15083"/>
                </a:lnTo>
                <a:lnTo>
                  <a:pt x="30015" y="15083"/>
                </a:lnTo>
                <a:lnTo>
                  <a:pt x="30790" y="15480"/>
                </a:lnTo>
                <a:lnTo>
                  <a:pt x="31565" y="15896"/>
                </a:lnTo>
                <a:lnTo>
                  <a:pt x="32340" y="16293"/>
                </a:lnTo>
                <a:lnTo>
                  <a:pt x="33115" y="16690"/>
                </a:lnTo>
                <a:lnTo>
                  <a:pt x="33530" y="16860"/>
                </a:lnTo>
                <a:lnTo>
                  <a:pt x="33927" y="17030"/>
                </a:lnTo>
                <a:lnTo>
                  <a:pt x="34343" y="17181"/>
                </a:lnTo>
                <a:lnTo>
                  <a:pt x="34759" y="17295"/>
                </a:lnTo>
                <a:lnTo>
                  <a:pt x="35175" y="17408"/>
                </a:lnTo>
                <a:lnTo>
                  <a:pt x="35591" y="17484"/>
                </a:lnTo>
                <a:lnTo>
                  <a:pt x="36025" y="17522"/>
                </a:lnTo>
                <a:lnTo>
                  <a:pt x="36460" y="17541"/>
                </a:lnTo>
                <a:lnTo>
                  <a:pt x="36460" y="17541"/>
                </a:lnTo>
                <a:close/>
                <a:moveTo>
                  <a:pt x="36063" y="15008"/>
                </a:moveTo>
                <a:lnTo>
                  <a:pt x="36063" y="15008"/>
                </a:lnTo>
                <a:lnTo>
                  <a:pt x="36441" y="15008"/>
                </a:lnTo>
                <a:lnTo>
                  <a:pt x="36819" y="14989"/>
                </a:lnTo>
                <a:lnTo>
                  <a:pt x="37178" y="14951"/>
                </a:lnTo>
                <a:lnTo>
                  <a:pt x="37518" y="14894"/>
                </a:lnTo>
                <a:lnTo>
                  <a:pt x="37859" y="14819"/>
                </a:lnTo>
                <a:lnTo>
                  <a:pt x="38180" y="14724"/>
                </a:lnTo>
                <a:lnTo>
                  <a:pt x="38482" y="14611"/>
                </a:lnTo>
                <a:lnTo>
                  <a:pt x="38785" y="14479"/>
                </a:lnTo>
                <a:lnTo>
                  <a:pt x="39087" y="14309"/>
                </a:lnTo>
                <a:lnTo>
                  <a:pt x="39371" y="14138"/>
                </a:lnTo>
                <a:lnTo>
                  <a:pt x="39635" y="13949"/>
                </a:lnTo>
                <a:lnTo>
                  <a:pt x="39900" y="13723"/>
                </a:lnTo>
                <a:lnTo>
                  <a:pt x="40164" y="13496"/>
                </a:lnTo>
                <a:lnTo>
                  <a:pt x="40410" y="13231"/>
                </a:lnTo>
                <a:lnTo>
                  <a:pt x="40637" y="12948"/>
                </a:lnTo>
                <a:lnTo>
                  <a:pt x="40883" y="12645"/>
                </a:lnTo>
                <a:lnTo>
                  <a:pt x="40883" y="12645"/>
                </a:lnTo>
                <a:lnTo>
                  <a:pt x="41374" y="12230"/>
                </a:lnTo>
                <a:lnTo>
                  <a:pt x="41866" y="11814"/>
                </a:lnTo>
                <a:lnTo>
                  <a:pt x="42811" y="10925"/>
                </a:lnTo>
                <a:lnTo>
                  <a:pt x="43283" y="10472"/>
                </a:lnTo>
                <a:lnTo>
                  <a:pt x="43756" y="10037"/>
                </a:lnTo>
                <a:lnTo>
                  <a:pt x="44247" y="9621"/>
                </a:lnTo>
                <a:lnTo>
                  <a:pt x="44757" y="9205"/>
                </a:lnTo>
                <a:lnTo>
                  <a:pt x="44757" y="9205"/>
                </a:lnTo>
                <a:lnTo>
                  <a:pt x="45003" y="9016"/>
                </a:lnTo>
                <a:lnTo>
                  <a:pt x="45268" y="8827"/>
                </a:lnTo>
                <a:lnTo>
                  <a:pt x="45532" y="8657"/>
                </a:lnTo>
                <a:lnTo>
                  <a:pt x="45816" y="8506"/>
                </a:lnTo>
                <a:lnTo>
                  <a:pt x="46099" y="8374"/>
                </a:lnTo>
                <a:lnTo>
                  <a:pt x="46402" y="8260"/>
                </a:lnTo>
                <a:lnTo>
                  <a:pt x="46988" y="8053"/>
                </a:lnTo>
                <a:lnTo>
                  <a:pt x="47611" y="7863"/>
                </a:lnTo>
                <a:lnTo>
                  <a:pt x="48216" y="7712"/>
                </a:lnTo>
                <a:lnTo>
                  <a:pt x="49445" y="7410"/>
                </a:lnTo>
                <a:lnTo>
                  <a:pt x="50049" y="7259"/>
                </a:lnTo>
                <a:lnTo>
                  <a:pt x="50635" y="7070"/>
                </a:lnTo>
                <a:lnTo>
                  <a:pt x="50919" y="6975"/>
                </a:lnTo>
                <a:lnTo>
                  <a:pt x="51202" y="6862"/>
                </a:lnTo>
                <a:lnTo>
                  <a:pt x="51467" y="6729"/>
                </a:lnTo>
                <a:lnTo>
                  <a:pt x="51732" y="6597"/>
                </a:lnTo>
                <a:lnTo>
                  <a:pt x="51977" y="6427"/>
                </a:lnTo>
                <a:lnTo>
                  <a:pt x="52223" y="6257"/>
                </a:lnTo>
                <a:lnTo>
                  <a:pt x="52469" y="6068"/>
                </a:lnTo>
                <a:lnTo>
                  <a:pt x="52677" y="5860"/>
                </a:lnTo>
                <a:lnTo>
                  <a:pt x="52884" y="5633"/>
                </a:lnTo>
                <a:lnTo>
                  <a:pt x="53092" y="5388"/>
                </a:lnTo>
                <a:lnTo>
                  <a:pt x="53263" y="5104"/>
                </a:lnTo>
                <a:lnTo>
                  <a:pt x="53433" y="4821"/>
                </a:lnTo>
                <a:lnTo>
                  <a:pt x="53433" y="4821"/>
                </a:lnTo>
                <a:lnTo>
                  <a:pt x="53697" y="4272"/>
                </a:lnTo>
                <a:lnTo>
                  <a:pt x="53905" y="3857"/>
                </a:lnTo>
                <a:lnTo>
                  <a:pt x="54094" y="3422"/>
                </a:lnTo>
                <a:lnTo>
                  <a:pt x="54264" y="3006"/>
                </a:lnTo>
                <a:lnTo>
                  <a:pt x="54321" y="2817"/>
                </a:lnTo>
                <a:lnTo>
                  <a:pt x="54359" y="2628"/>
                </a:lnTo>
                <a:lnTo>
                  <a:pt x="54378" y="2477"/>
                </a:lnTo>
                <a:lnTo>
                  <a:pt x="54359" y="2345"/>
                </a:lnTo>
                <a:lnTo>
                  <a:pt x="54340" y="2288"/>
                </a:lnTo>
                <a:lnTo>
                  <a:pt x="54321" y="2250"/>
                </a:lnTo>
                <a:lnTo>
                  <a:pt x="54283" y="2212"/>
                </a:lnTo>
                <a:lnTo>
                  <a:pt x="54226" y="2193"/>
                </a:lnTo>
                <a:lnTo>
                  <a:pt x="54226" y="2193"/>
                </a:lnTo>
                <a:lnTo>
                  <a:pt x="54151" y="2193"/>
                </a:lnTo>
                <a:lnTo>
                  <a:pt x="54056" y="2212"/>
                </a:lnTo>
                <a:lnTo>
                  <a:pt x="54000" y="2269"/>
                </a:lnTo>
                <a:lnTo>
                  <a:pt x="53962" y="2345"/>
                </a:lnTo>
                <a:lnTo>
                  <a:pt x="53962" y="2345"/>
                </a:lnTo>
                <a:lnTo>
                  <a:pt x="53830" y="2760"/>
                </a:lnTo>
                <a:lnTo>
                  <a:pt x="53678" y="3176"/>
                </a:lnTo>
                <a:lnTo>
                  <a:pt x="53527" y="3573"/>
                </a:lnTo>
                <a:lnTo>
                  <a:pt x="53357" y="3970"/>
                </a:lnTo>
                <a:lnTo>
                  <a:pt x="53168" y="4367"/>
                </a:lnTo>
                <a:lnTo>
                  <a:pt x="52941" y="4745"/>
                </a:lnTo>
                <a:lnTo>
                  <a:pt x="52714" y="5104"/>
                </a:lnTo>
                <a:lnTo>
                  <a:pt x="52450" y="5444"/>
                </a:lnTo>
                <a:lnTo>
                  <a:pt x="52450" y="5444"/>
                </a:lnTo>
                <a:lnTo>
                  <a:pt x="52242" y="5652"/>
                </a:lnTo>
                <a:lnTo>
                  <a:pt x="52015" y="5841"/>
                </a:lnTo>
                <a:lnTo>
                  <a:pt x="51788" y="6011"/>
                </a:lnTo>
                <a:lnTo>
                  <a:pt x="51543" y="6181"/>
                </a:lnTo>
                <a:lnTo>
                  <a:pt x="51297" y="6314"/>
                </a:lnTo>
                <a:lnTo>
                  <a:pt x="51051" y="6427"/>
                </a:lnTo>
                <a:lnTo>
                  <a:pt x="50787" y="6540"/>
                </a:lnTo>
                <a:lnTo>
                  <a:pt x="50522" y="6635"/>
                </a:lnTo>
                <a:lnTo>
                  <a:pt x="49974" y="6824"/>
                </a:lnTo>
                <a:lnTo>
                  <a:pt x="49388" y="6975"/>
                </a:lnTo>
                <a:lnTo>
                  <a:pt x="48197" y="7240"/>
                </a:lnTo>
                <a:lnTo>
                  <a:pt x="47555" y="7410"/>
                </a:lnTo>
                <a:lnTo>
                  <a:pt x="46931" y="7599"/>
                </a:lnTo>
                <a:lnTo>
                  <a:pt x="46610" y="7712"/>
                </a:lnTo>
                <a:lnTo>
                  <a:pt x="46288" y="7826"/>
                </a:lnTo>
                <a:lnTo>
                  <a:pt x="45948" y="7977"/>
                </a:lnTo>
                <a:lnTo>
                  <a:pt x="45627" y="8128"/>
                </a:lnTo>
                <a:lnTo>
                  <a:pt x="45305" y="8298"/>
                </a:lnTo>
                <a:lnTo>
                  <a:pt x="44965" y="8487"/>
                </a:lnTo>
                <a:lnTo>
                  <a:pt x="44644" y="8695"/>
                </a:lnTo>
                <a:lnTo>
                  <a:pt x="44323" y="8922"/>
                </a:lnTo>
                <a:lnTo>
                  <a:pt x="43982" y="9187"/>
                </a:lnTo>
                <a:lnTo>
                  <a:pt x="43661" y="9470"/>
                </a:lnTo>
                <a:lnTo>
                  <a:pt x="43340" y="9772"/>
                </a:lnTo>
                <a:lnTo>
                  <a:pt x="43018" y="10132"/>
                </a:lnTo>
                <a:lnTo>
                  <a:pt x="43018" y="10132"/>
                </a:lnTo>
                <a:lnTo>
                  <a:pt x="42773" y="10377"/>
                </a:lnTo>
                <a:lnTo>
                  <a:pt x="42508" y="10623"/>
                </a:lnTo>
                <a:lnTo>
                  <a:pt x="41979" y="11095"/>
                </a:lnTo>
                <a:lnTo>
                  <a:pt x="40883" y="12022"/>
                </a:lnTo>
                <a:lnTo>
                  <a:pt x="40883" y="12022"/>
                </a:lnTo>
                <a:lnTo>
                  <a:pt x="40637" y="12230"/>
                </a:lnTo>
                <a:lnTo>
                  <a:pt x="40429" y="12475"/>
                </a:lnTo>
                <a:lnTo>
                  <a:pt x="40013" y="12948"/>
                </a:lnTo>
                <a:lnTo>
                  <a:pt x="39786" y="13193"/>
                </a:lnTo>
                <a:lnTo>
                  <a:pt x="39579" y="13420"/>
                </a:lnTo>
                <a:lnTo>
                  <a:pt x="39333" y="13647"/>
                </a:lnTo>
                <a:lnTo>
                  <a:pt x="39068" y="13836"/>
                </a:lnTo>
                <a:lnTo>
                  <a:pt x="39068" y="13836"/>
                </a:lnTo>
                <a:lnTo>
                  <a:pt x="38709" y="14025"/>
                </a:lnTo>
                <a:lnTo>
                  <a:pt x="38331" y="14176"/>
                </a:lnTo>
                <a:lnTo>
                  <a:pt x="37934" y="14309"/>
                </a:lnTo>
                <a:lnTo>
                  <a:pt x="37518" y="14403"/>
                </a:lnTo>
                <a:lnTo>
                  <a:pt x="37121" y="14479"/>
                </a:lnTo>
                <a:lnTo>
                  <a:pt x="36706" y="14535"/>
                </a:lnTo>
                <a:lnTo>
                  <a:pt x="36271" y="14554"/>
                </a:lnTo>
                <a:lnTo>
                  <a:pt x="35855" y="14554"/>
                </a:lnTo>
                <a:lnTo>
                  <a:pt x="35439" y="14535"/>
                </a:lnTo>
                <a:lnTo>
                  <a:pt x="35005" y="14498"/>
                </a:lnTo>
                <a:lnTo>
                  <a:pt x="34589" y="14441"/>
                </a:lnTo>
                <a:lnTo>
                  <a:pt x="34173" y="14365"/>
                </a:lnTo>
                <a:lnTo>
                  <a:pt x="33776" y="14252"/>
                </a:lnTo>
                <a:lnTo>
                  <a:pt x="33379" y="14138"/>
                </a:lnTo>
                <a:lnTo>
                  <a:pt x="32982" y="14006"/>
                </a:lnTo>
                <a:lnTo>
                  <a:pt x="32604" y="13836"/>
                </a:lnTo>
                <a:lnTo>
                  <a:pt x="32604" y="13836"/>
                </a:lnTo>
                <a:lnTo>
                  <a:pt x="32302" y="13666"/>
                </a:lnTo>
                <a:lnTo>
                  <a:pt x="31999" y="13496"/>
                </a:lnTo>
                <a:lnTo>
                  <a:pt x="31678" y="13364"/>
                </a:lnTo>
                <a:lnTo>
                  <a:pt x="31338" y="13231"/>
                </a:lnTo>
                <a:lnTo>
                  <a:pt x="31017" y="13137"/>
                </a:lnTo>
                <a:lnTo>
                  <a:pt x="30676" y="13023"/>
                </a:lnTo>
                <a:lnTo>
                  <a:pt x="29996" y="12853"/>
                </a:lnTo>
                <a:lnTo>
                  <a:pt x="29316" y="12664"/>
                </a:lnTo>
                <a:lnTo>
                  <a:pt x="28994" y="12551"/>
                </a:lnTo>
                <a:lnTo>
                  <a:pt x="28673" y="12419"/>
                </a:lnTo>
                <a:lnTo>
                  <a:pt x="28352" y="12286"/>
                </a:lnTo>
                <a:lnTo>
                  <a:pt x="28030" y="12135"/>
                </a:lnTo>
                <a:lnTo>
                  <a:pt x="27747" y="11946"/>
                </a:lnTo>
                <a:lnTo>
                  <a:pt x="27444" y="11719"/>
                </a:lnTo>
                <a:lnTo>
                  <a:pt x="27444" y="11719"/>
                </a:lnTo>
                <a:lnTo>
                  <a:pt x="27123" y="11436"/>
                </a:lnTo>
                <a:lnTo>
                  <a:pt x="26783" y="11209"/>
                </a:lnTo>
                <a:lnTo>
                  <a:pt x="26481" y="11020"/>
                </a:lnTo>
                <a:lnTo>
                  <a:pt x="26159" y="10850"/>
                </a:lnTo>
                <a:lnTo>
                  <a:pt x="25857" y="10717"/>
                </a:lnTo>
                <a:lnTo>
                  <a:pt x="25554" y="10585"/>
                </a:lnTo>
                <a:lnTo>
                  <a:pt x="25252" y="10491"/>
                </a:lnTo>
                <a:lnTo>
                  <a:pt x="24968" y="10415"/>
                </a:lnTo>
                <a:lnTo>
                  <a:pt x="24364" y="10245"/>
                </a:lnTo>
                <a:lnTo>
                  <a:pt x="23778" y="10075"/>
                </a:lnTo>
                <a:lnTo>
                  <a:pt x="23456" y="9980"/>
                </a:lnTo>
                <a:lnTo>
                  <a:pt x="23135" y="9848"/>
                </a:lnTo>
                <a:lnTo>
                  <a:pt x="22814" y="9716"/>
                </a:lnTo>
                <a:lnTo>
                  <a:pt x="22493" y="9527"/>
                </a:lnTo>
                <a:lnTo>
                  <a:pt x="22493" y="9527"/>
                </a:lnTo>
                <a:lnTo>
                  <a:pt x="22190" y="9357"/>
                </a:lnTo>
                <a:lnTo>
                  <a:pt x="21926" y="9168"/>
                </a:lnTo>
                <a:lnTo>
                  <a:pt x="21680" y="8979"/>
                </a:lnTo>
                <a:lnTo>
                  <a:pt x="21453" y="8771"/>
                </a:lnTo>
                <a:lnTo>
                  <a:pt x="21264" y="8582"/>
                </a:lnTo>
                <a:lnTo>
                  <a:pt x="21075" y="8393"/>
                </a:lnTo>
                <a:lnTo>
                  <a:pt x="20924" y="8185"/>
                </a:lnTo>
                <a:lnTo>
                  <a:pt x="20773" y="7996"/>
                </a:lnTo>
                <a:lnTo>
                  <a:pt x="20640" y="7788"/>
                </a:lnTo>
                <a:lnTo>
                  <a:pt x="20527" y="7580"/>
                </a:lnTo>
                <a:lnTo>
                  <a:pt x="20319" y="7183"/>
                </a:lnTo>
                <a:lnTo>
                  <a:pt x="20168" y="6767"/>
                </a:lnTo>
                <a:lnTo>
                  <a:pt x="20017" y="6351"/>
                </a:lnTo>
                <a:lnTo>
                  <a:pt x="19865" y="5936"/>
                </a:lnTo>
                <a:lnTo>
                  <a:pt x="19714" y="5539"/>
                </a:lnTo>
                <a:lnTo>
                  <a:pt x="19544" y="5142"/>
                </a:lnTo>
                <a:lnTo>
                  <a:pt x="19317" y="4745"/>
                </a:lnTo>
                <a:lnTo>
                  <a:pt x="19204" y="4556"/>
                </a:lnTo>
                <a:lnTo>
                  <a:pt x="19053" y="4348"/>
                </a:lnTo>
                <a:lnTo>
                  <a:pt x="18901" y="4159"/>
                </a:lnTo>
                <a:lnTo>
                  <a:pt x="18731" y="3970"/>
                </a:lnTo>
                <a:lnTo>
                  <a:pt x="18542" y="3800"/>
                </a:lnTo>
                <a:lnTo>
                  <a:pt x="18334" y="3611"/>
                </a:lnTo>
                <a:lnTo>
                  <a:pt x="18089" y="3441"/>
                </a:lnTo>
                <a:lnTo>
                  <a:pt x="17843" y="3271"/>
                </a:lnTo>
                <a:lnTo>
                  <a:pt x="17843" y="3271"/>
                </a:lnTo>
                <a:lnTo>
                  <a:pt x="17484" y="3025"/>
                </a:lnTo>
                <a:lnTo>
                  <a:pt x="17125" y="2817"/>
                </a:lnTo>
                <a:lnTo>
                  <a:pt x="16388" y="2420"/>
                </a:lnTo>
                <a:lnTo>
                  <a:pt x="16010" y="2193"/>
                </a:lnTo>
                <a:lnTo>
                  <a:pt x="15669" y="1985"/>
                </a:lnTo>
                <a:lnTo>
                  <a:pt x="15329" y="1740"/>
                </a:lnTo>
                <a:lnTo>
                  <a:pt x="15008" y="1456"/>
                </a:lnTo>
                <a:lnTo>
                  <a:pt x="15008" y="1456"/>
                </a:lnTo>
                <a:lnTo>
                  <a:pt x="15102" y="1418"/>
                </a:lnTo>
                <a:lnTo>
                  <a:pt x="15159" y="1362"/>
                </a:lnTo>
                <a:lnTo>
                  <a:pt x="15197" y="1286"/>
                </a:lnTo>
                <a:lnTo>
                  <a:pt x="15197" y="1211"/>
                </a:lnTo>
                <a:lnTo>
                  <a:pt x="15178" y="1135"/>
                </a:lnTo>
                <a:lnTo>
                  <a:pt x="15140" y="1078"/>
                </a:lnTo>
                <a:lnTo>
                  <a:pt x="15065" y="1022"/>
                </a:lnTo>
                <a:lnTo>
                  <a:pt x="14970" y="1003"/>
                </a:lnTo>
                <a:lnTo>
                  <a:pt x="14970" y="1003"/>
                </a:lnTo>
                <a:lnTo>
                  <a:pt x="14838" y="1022"/>
                </a:lnTo>
                <a:lnTo>
                  <a:pt x="14724" y="1040"/>
                </a:lnTo>
                <a:lnTo>
                  <a:pt x="14630" y="1097"/>
                </a:lnTo>
                <a:lnTo>
                  <a:pt x="14573" y="1154"/>
                </a:lnTo>
                <a:lnTo>
                  <a:pt x="14535" y="1229"/>
                </a:lnTo>
                <a:lnTo>
                  <a:pt x="14517" y="1305"/>
                </a:lnTo>
                <a:lnTo>
                  <a:pt x="14535" y="1400"/>
                </a:lnTo>
                <a:lnTo>
                  <a:pt x="14554" y="1494"/>
                </a:lnTo>
                <a:lnTo>
                  <a:pt x="14592" y="1589"/>
                </a:lnTo>
                <a:lnTo>
                  <a:pt x="14649" y="1683"/>
                </a:lnTo>
                <a:lnTo>
                  <a:pt x="14781" y="1872"/>
                </a:lnTo>
                <a:lnTo>
                  <a:pt x="14932" y="2023"/>
                </a:lnTo>
                <a:lnTo>
                  <a:pt x="15027" y="2099"/>
                </a:lnTo>
                <a:lnTo>
                  <a:pt x="15102" y="2137"/>
                </a:lnTo>
                <a:lnTo>
                  <a:pt x="15102" y="2137"/>
                </a:lnTo>
                <a:lnTo>
                  <a:pt x="15405" y="2345"/>
                </a:lnTo>
                <a:lnTo>
                  <a:pt x="15707" y="2534"/>
                </a:lnTo>
                <a:lnTo>
                  <a:pt x="16331" y="2893"/>
                </a:lnTo>
                <a:lnTo>
                  <a:pt x="16974" y="3252"/>
                </a:lnTo>
                <a:lnTo>
                  <a:pt x="17295" y="3441"/>
                </a:lnTo>
                <a:lnTo>
                  <a:pt x="17597" y="3649"/>
                </a:lnTo>
                <a:lnTo>
                  <a:pt x="17881" y="3857"/>
                </a:lnTo>
                <a:lnTo>
                  <a:pt x="18164" y="4083"/>
                </a:lnTo>
                <a:lnTo>
                  <a:pt x="18429" y="4329"/>
                </a:lnTo>
                <a:lnTo>
                  <a:pt x="18675" y="4575"/>
                </a:lnTo>
                <a:lnTo>
                  <a:pt x="18883" y="4858"/>
                </a:lnTo>
                <a:lnTo>
                  <a:pt x="19072" y="5161"/>
                </a:lnTo>
                <a:lnTo>
                  <a:pt x="19242" y="5482"/>
                </a:lnTo>
                <a:lnTo>
                  <a:pt x="19374" y="5841"/>
                </a:lnTo>
                <a:lnTo>
                  <a:pt x="19374" y="5841"/>
                </a:lnTo>
                <a:lnTo>
                  <a:pt x="19563" y="6427"/>
                </a:lnTo>
                <a:lnTo>
                  <a:pt x="19733" y="7013"/>
                </a:lnTo>
                <a:lnTo>
                  <a:pt x="19828" y="7296"/>
                </a:lnTo>
                <a:lnTo>
                  <a:pt x="19960" y="7580"/>
                </a:lnTo>
                <a:lnTo>
                  <a:pt x="20092" y="7845"/>
                </a:lnTo>
                <a:lnTo>
                  <a:pt x="20262" y="8090"/>
                </a:lnTo>
                <a:lnTo>
                  <a:pt x="20262" y="8090"/>
                </a:lnTo>
                <a:lnTo>
                  <a:pt x="20602" y="8506"/>
                </a:lnTo>
                <a:lnTo>
                  <a:pt x="20924" y="8865"/>
                </a:lnTo>
                <a:lnTo>
                  <a:pt x="21226" y="9168"/>
                </a:lnTo>
                <a:lnTo>
                  <a:pt x="21529" y="9432"/>
                </a:lnTo>
                <a:lnTo>
                  <a:pt x="21831" y="9659"/>
                </a:lnTo>
                <a:lnTo>
                  <a:pt x="22152" y="9848"/>
                </a:lnTo>
                <a:lnTo>
                  <a:pt x="22455" y="10018"/>
                </a:lnTo>
                <a:lnTo>
                  <a:pt x="22776" y="10169"/>
                </a:lnTo>
                <a:lnTo>
                  <a:pt x="23097" y="10302"/>
                </a:lnTo>
                <a:lnTo>
                  <a:pt x="23419" y="10415"/>
                </a:lnTo>
                <a:lnTo>
                  <a:pt x="24137" y="10642"/>
                </a:lnTo>
                <a:lnTo>
                  <a:pt x="24912" y="10869"/>
                </a:lnTo>
                <a:lnTo>
                  <a:pt x="25781" y="11133"/>
                </a:lnTo>
                <a:lnTo>
                  <a:pt x="25781" y="11133"/>
                </a:lnTo>
                <a:lnTo>
                  <a:pt x="26178" y="11398"/>
                </a:lnTo>
                <a:lnTo>
                  <a:pt x="26594" y="11662"/>
                </a:lnTo>
                <a:lnTo>
                  <a:pt x="27388" y="12211"/>
                </a:lnTo>
                <a:lnTo>
                  <a:pt x="27785" y="12475"/>
                </a:lnTo>
                <a:lnTo>
                  <a:pt x="28200" y="12721"/>
                </a:lnTo>
                <a:lnTo>
                  <a:pt x="28635" y="12929"/>
                </a:lnTo>
                <a:lnTo>
                  <a:pt x="28862" y="13023"/>
                </a:lnTo>
                <a:lnTo>
                  <a:pt x="29089" y="13099"/>
                </a:lnTo>
                <a:lnTo>
                  <a:pt x="29089" y="13099"/>
                </a:lnTo>
                <a:lnTo>
                  <a:pt x="29542" y="13212"/>
                </a:lnTo>
                <a:lnTo>
                  <a:pt x="30015" y="13307"/>
                </a:lnTo>
                <a:lnTo>
                  <a:pt x="30487" y="13420"/>
                </a:lnTo>
                <a:lnTo>
                  <a:pt x="30733" y="13477"/>
                </a:lnTo>
                <a:lnTo>
                  <a:pt x="30960" y="13553"/>
                </a:lnTo>
                <a:lnTo>
                  <a:pt x="30960" y="13553"/>
                </a:lnTo>
                <a:lnTo>
                  <a:pt x="31262" y="13666"/>
                </a:lnTo>
                <a:lnTo>
                  <a:pt x="31565" y="13798"/>
                </a:lnTo>
                <a:lnTo>
                  <a:pt x="32132" y="14101"/>
                </a:lnTo>
                <a:lnTo>
                  <a:pt x="32434" y="14252"/>
                </a:lnTo>
                <a:lnTo>
                  <a:pt x="32718" y="14403"/>
                </a:lnTo>
                <a:lnTo>
                  <a:pt x="33020" y="14516"/>
                </a:lnTo>
                <a:lnTo>
                  <a:pt x="33341" y="14630"/>
                </a:lnTo>
                <a:lnTo>
                  <a:pt x="33341" y="14630"/>
                </a:lnTo>
                <a:lnTo>
                  <a:pt x="33663" y="14705"/>
                </a:lnTo>
                <a:lnTo>
                  <a:pt x="34003" y="14781"/>
                </a:lnTo>
                <a:lnTo>
                  <a:pt x="34683" y="14894"/>
                </a:lnTo>
                <a:lnTo>
                  <a:pt x="35364" y="14951"/>
                </a:lnTo>
                <a:lnTo>
                  <a:pt x="36063" y="15008"/>
                </a:lnTo>
                <a:lnTo>
                  <a:pt x="36063" y="15008"/>
                </a:lnTo>
                <a:close/>
                <a:moveTo>
                  <a:pt x="35515" y="13099"/>
                </a:moveTo>
                <a:lnTo>
                  <a:pt x="35515" y="13099"/>
                </a:lnTo>
                <a:lnTo>
                  <a:pt x="35780" y="13118"/>
                </a:lnTo>
                <a:lnTo>
                  <a:pt x="36063" y="13118"/>
                </a:lnTo>
                <a:lnTo>
                  <a:pt x="36328" y="13099"/>
                </a:lnTo>
                <a:lnTo>
                  <a:pt x="36611" y="13061"/>
                </a:lnTo>
                <a:lnTo>
                  <a:pt x="36876" y="13023"/>
                </a:lnTo>
                <a:lnTo>
                  <a:pt x="37140" y="12967"/>
                </a:lnTo>
                <a:lnTo>
                  <a:pt x="37405" y="12910"/>
                </a:lnTo>
                <a:lnTo>
                  <a:pt x="37670" y="12815"/>
                </a:lnTo>
                <a:lnTo>
                  <a:pt x="38199" y="12645"/>
                </a:lnTo>
                <a:lnTo>
                  <a:pt x="38709" y="12419"/>
                </a:lnTo>
                <a:lnTo>
                  <a:pt x="39182" y="12173"/>
                </a:lnTo>
                <a:lnTo>
                  <a:pt x="39654" y="11889"/>
                </a:lnTo>
                <a:lnTo>
                  <a:pt x="39654" y="11889"/>
                </a:lnTo>
                <a:lnTo>
                  <a:pt x="40070" y="11492"/>
                </a:lnTo>
                <a:lnTo>
                  <a:pt x="40486" y="11095"/>
                </a:lnTo>
                <a:lnTo>
                  <a:pt x="41298" y="10302"/>
                </a:lnTo>
                <a:lnTo>
                  <a:pt x="41733" y="9924"/>
                </a:lnTo>
                <a:lnTo>
                  <a:pt x="42168" y="9565"/>
                </a:lnTo>
                <a:lnTo>
                  <a:pt x="42622" y="9224"/>
                </a:lnTo>
                <a:lnTo>
                  <a:pt x="42867" y="9054"/>
                </a:lnTo>
                <a:lnTo>
                  <a:pt x="43113" y="8903"/>
                </a:lnTo>
                <a:lnTo>
                  <a:pt x="43113" y="8903"/>
                </a:lnTo>
                <a:lnTo>
                  <a:pt x="43321" y="8790"/>
                </a:lnTo>
                <a:lnTo>
                  <a:pt x="43510" y="8657"/>
                </a:lnTo>
                <a:lnTo>
                  <a:pt x="43699" y="8506"/>
                </a:lnTo>
                <a:lnTo>
                  <a:pt x="43869" y="8355"/>
                </a:lnTo>
                <a:lnTo>
                  <a:pt x="44190" y="8015"/>
                </a:lnTo>
                <a:lnTo>
                  <a:pt x="44493" y="7674"/>
                </a:lnTo>
                <a:lnTo>
                  <a:pt x="44776" y="7296"/>
                </a:lnTo>
                <a:lnTo>
                  <a:pt x="45022" y="6900"/>
                </a:lnTo>
                <a:lnTo>
                  <a:pt x="45513" y="6106"/>
                </a:lnTo>
                <a:lnTo>
                  <a:pt x="45513" y="6106"/>
                </a:lnTo>
                <a:lnTo>
                  <a:pt x="45665" y="5955"/>
                </a:lnTo>
                <a:lnTo>
                  <a:pt x="45816" y="5822"/>
                </a:lnTo>
                <a:lnTo>
                  <a:pt x="46156" y="5577"/>
                </a:lnTo>
                <a:lnTo>
                  <a:pt x="46515" y="5369"/>
                </a:lnTo>
                <a:lnTo>
                  <a:pt x="46893" y="5180"/>
                </a:lnTo>
                <a:lnTo>
                  <a:pt x="47271" y="4991"/>
                </a:lnTo>
                <a:lnTo>
                  <a:pt x="47630" y="4783"/>
                </a:lnTo>
                <a:lnTo>
                  <a:pt x="47970" y="4556"/>
                </a:lnTo>
                <a:lnTo>
                  <a:pt x="48140" y="4424"/>
                </a:lnTo>
                <a:lnTo>
                  <a:pt x="48292" y="4291"/>
                </a:lnTo>
                <a:lnTo>
                  <a:pt x="48292" y="4291"/>
                </a:lnTo>
                <a:lnTo>
                  <a:pt x="48613" y="3951"/>
                </a:lnTo>
                <a:lnTo>
                  <a:pt x="48821" y="3743"/>
                </a:lnTo>
                <a:lnTo>
                  <a:pt x="49029" y="3497"/>
                </a:lnTo>
                <a:lnTo>
                  <a:pt x="49199" y="3271"/>
                </a:lnTo>
                <a:lnTo>
                  <a:pt x="49275" y="3138"/>
                </a:lnTo>
                <a:lnTo>
                  <a:pt x="49312" y="3025"/>
                </a:lnTo>
                <a:lnTo>
                  <a:pt x="49350" y="2930"/>
                </a:lnTo>
                <a:lnTo>
                  <a:pt x="49350" y="2836"/>
                </a:lnTo>
                <a:lnTo>
                  <a:pt x="49312" y="2741"/>
                </a:lnTo>
                <a:lnTo>
                  <a:pt x="49256" y="2666"/>
                </a:lnTo>
                <a:lnTo>
                  <a:pt x="49256" y="2666"/>
                </a:lnTo>
                <a:lnTo>
                  <a:pt x="49199" y="2647"/>
                </a:lnTo>
                <a:lnTo>
                  <a:pt x="49123" y="2647"/>
                </a:lnTo>
                <a:lnTo>
                  <a:pt x="49067" y="2666"/>
                </a:lnTo>
                <a:lnTo>
                  <a:pt x="48991" y="2704"/>
                </a:lnTo>
                <a:lnTo>
                  <a:pt x="48878" y="2836"/>
                </a:lnTo>
                <a:lnTo>
                  <a:pt x="48783" y="2987"/>
                </a:lnTo>
                <a:lnTo>
                  <a:pt x="48575" y="3346"/>
                </a:lnTo>
                <a:lnTo>
                  <a:pt x="48462" y="3497"/>
                </a:lnTo>
                <a:lnTo>
                  <a:pt x="48405" y="3554"/>
                </a:lnTo>
                <a:lnTo>
                  <a:pt x="48348" y="3592"/>
                </a:lnTo>
                <a:lnTo>
                  <a:pt x="48348" y="3592"/>
                </a:lnTo>
                <a:lnTo>
                  <a:pt x="48084" y="3857"/>
                </a:lnTo>
                <a:lnTo>
                  <a:pt x="47800" y="4102"/>
                </a:lnTo>
                <a:lnTo>
                  <a:pt x="47498" y="4310"/>
                </a:lnTo>
                <a:lnTo>
                  <a:pt x="47177" y="4518"/>
                </a:lnTo>
                <a:lnTo>
                  <a:pt x="46534" y="4877"/>
                </a:lnTo>
                <a:lnTo>
                  <a:pt x="45872" y="5236"/>
                </a:lnTo>
                <a:lnTo>
                  <a:pt x="45872" y="5236"/>
                </a:lnTo>
                <a:lnTo>
                  <a:pt x="45702" y="5331"/>
                </a:lnTo>
                <a:lnTo>
                  <a:pt x="45551" y="5425"/>
                </a:lnTo>
                <a:lnTo>
                  <a:pt x="45419" y="5558"/>
                </a:lnTo>
                <a:lnTo>
                  <a:pt x="45286" y="5690"/>
                </a:lnTo>
                <a:lnTo>
                  <a:pt x="45173" y="5822"/>
                </a:lnTo>
                <a:lnTo>
                  <a:pt x="45060" y="5973"/>
                </a:lnTo>
                <a:lnTo>
                  <a:pt x="44852" y="6276"/>
                </a:lnTo>
                <a:lnTo>
                  <a:pt x="44474" y="6937"/>
                </a:lnTo>
                <a:lnTo>
                  <a:pt x="44266" y="7240"/>
                </a:lnTo>
                <a:lnTo>
                  <a:pt x="44171" y="7391"/>
                </a:lnTo>
                <a:lnTo>
                  <a:pt x="44039" y="7542"/>
                </a:lnTo>
                <a:lnTo>
                  <a:pt x="44039" y="7542"/>
                </a:lnTo>
                <a:lnTo>
                  <a:pt x="43907" y="7693"/>
                </a:lnTo>
                <a:lnTo>
                  <a:pt x="43737" y="7845"/>
                </a:lnTo>
                <a:lnTo>
                  <a:pt x="43415" y="8128"/>
                </a:lnTo>
                <a:lnTo>
                  <a:pt x="43075" y="8393"/>
                </a:lnTo>
                <a:lnTo>
                  <a:pt x="42716" y="8638"/>
                </a:lnTo>
                <a:lnTo>
                  <a:pt x="42017" y="9111"/>
                </a:lnTo>
                <a:lnTo>
                  <a:pt x="41677" y="9376"/>
                </a:lnTo>
                <a:lnTo>
                  <a:pt x="41336" y="9659"/>
                </a:lnTo>
                <a:lnTo>
                  <a:pt x="41336" y="9659"/>
                </a:lnTo>
                <a:lnTo>
                  <a:pt x="40977" y="10056"/>
                </a:lnTo>
                <a:lnTo>
                  <a:pt x="40618" y="10415"/>
                </a:lnTo>
                <a:lnTo>
                  <a:pt x="40259" y="10755"/>
                </a:lnTo>
                <a:lnTo>
                  <a:pt x="39900" y="11058"/>
                </a:lnTo>
                <a:lnTo>
                  <a:pt x="39560" y="11322"/>
                </a:lnTo>
                <a:lnTo>
                  <a:pt x="39201" y="11568"/>
                </a:lnTo>
                <a:lnTo>
                  <a:pt x="38860" y="11795"/>
                </a:lnTo>
                <a:lnTo>
                  <a:pt x="38520" y="11984"/>
                </a:lnTo>
                <a:lnTo>
                  <a:pt x="38180" y="12154"/>
                </a:lnTo>
                <a:lnTo>
                  <a:pt x="37840" y="12286"/>
                </a:lnTo>
                <a:lnTo>
                  <a:pt x="37500" y="12400"/>
                </a:lnTo>
                <a:lnTo>
                  <a:pt x="37159" y="12494"/>
                </a:lnTo>
                <a:lnTo>
                  <a:pt x="36819" y="12551"/>
                </a:lnTo>
                <a:lnTo>
                  <a:pt x="36479" y="12608"/>
                </a:lnTo>
                <a:lnTo>
                  <a:pt x="36139" y="12626"/>
                </a:lnTo>
                <a:lnTo>
                  <a:pt x="35798" y="12645"/>
                </a:lnTo>
                <a:lnTo>
                  <a:pt x="35458" y="12626"/>
                </a:lnTo>
                <a:lnTo>
                  <a:pt x="35099" y="12589"/>
                </a:lnTo>
                <a:lnTo>
                  <a:pt x="34740" y="12532"/>
                </a:lnTo>
                <a:lnTo>
                  <a:pt x="34381" y="12475"/>
                </a:lnTo>
                <a:lnTo>
                  <a:pt x="34022" y="12400"/>
                </a:lnTo>
                <a:lnTo>
                  <a:pt x="33663" y="12305"/>
                </a:lnTo>
                <a:lnTo>
                  <a:pt x="32907" y="12059"/>
                </a:lnTo>
                <a:lnTo>
                  <a:pt x="32132" y="11776"/>
                </a:lnTo>
                <a:lnTo>
                  <a:pt x="31319" y="11455"/>
                </a:lnTo>
                <a:lnTo>
                  <a:pt x="30487" y="11077"/>
                </a:lnTo>
                <a:lnTo>
                  <a:pt x="29599" y="10699"/>
                </a:lnTo>
                <a:lnTo>
                  <a:pt x="29599" y="10699"/>
                </a:lnTo>
                <a:lnTo>
                  <a:pt x="29202" y="10547"/>
                </a:lnTo>
                <a:lnTo>
                  <a:pt x="28805" y="10377"/>
                </a:lnTo>
                <a:lnTo>
                  <a:pt x="28408" y="10207"/>
                </a:lnTo>
                <a:lnTo>
                  <a:pt x="28030" y="9999"/>
                </a:lnTo>
                <a:lnTo>
                  <a:pt x="27633" y="9754"/>
                </a:lnTo>
                <a:lnTo>
                  <a:pt x="27255" y="9508"/>
                </a:lnTo>
                <a:lnTo>
                  <a:pt x="26896" y="9243"/>
                </a:lnTo>
                <a:lnTo>
                  <a:pt x="26556" y="8941"/>
                </a:lnTo>
                <a:lnTo>
                  <a:pt x="26216" y="8638"/>
                </a:lnTo>
                <a:lnTo>
                  <a:pt x="25932" y="8298"/>
                </a:lnTo>
                <a:lnTo>
                  <a:pt x="25649" y="7958"/>
                </a:lnTo>
                <a:lnTo>
                  <a:pt x="25422" y="7599"/>
                </a:lnTo>
                <a:lnTo>
                  <a:pt x="25214" y="7221"/>
                </a:lnTo>
                <a:lnTo>
                  <a:pt x="25044" y="6824"/>
                </a:lnTo>
                <a:lnTo>
                  <a:pt x="24968" y="6616"/>
                </a:lnTo>
                <a:lnTo>
                  <a:pt x="24912" y="6408"/>
                </a:lnTo>
                <a:lnTo>
                  <a:pt x="24874" y="6200"/>
                </a:lnTo>
                <a:lnTo>
                  <a:pt x="24836" y="5973"/>
                </a:lnTo>
                <a:lnTo>
                  <a:pt x="24836" y="5973"/>
                </a:lnTo>
                <a:lnTo>
                  <a:pt x="24798" y="5482"/>
                </a:lnTo>
                <a:lnTo>
                  <a:pt x="24798" y="4991"/>
                </a:lnTo>
                <a:lnTo>
                  <a:pt x="24798" y="4480"/>
                </a:lnTo>
                <a:lnTo>
                  <a:pt x="24779" y="3989"/>
                </a:lnTo>
                <a:lnTo>
                  <a:pt x="24742" y="3497"/>
                </a:lnTo>
                <a:lnTo>
                  <a:pt x="24704" y="3252"/>
                </a:lnTo>
                <a:lnTo>
                  <a:pt x="24666" y="3006"/>
                </a:lnTo>
                <a:lnTo>
                  <a:pt x="24590" y="2779"/>
                </a:lnTo>
                <a:lnTo>
                  <a:pt x="24496" y="2552"/>
                </a:lnTo>
                <a:lnTo>
                  <a:pt x="24383" y="2326"/>
                </a:lnTo>
                <a:lnTo>
                  <a:pt x="24250" y="2118"/>
                </a:lnTo>
                <a:lnTo>
                  <a:pt x="24250" y="2118"/>
                </a:lnTo>
                <a:lnTo>
                  <a:pt x="24175" y="2080"/>
                </a:lnTo>
                <a:lnTo>
                  <a:pt x="24099" y="2042"/>
                </a:lnTo>
                <a:lnTo>
                  <a:pt x="24042" y="2042"/>
                </a:lnTo>
                <a:lnTo>
                  <a:pt x="23986" y="2061"/>
                </a:lnTo>
                <a:lnTo>
                  <a:pt x="23948" y="2099"/>
                </a:lnTo>
                <a:lnTo>
                  <a:pt x="23910" y="2137"/>
                </a:lnTo>
                <a:lnTo>
                  <a:pt x="23853" y="2250"/>
                </a:lnTo>
                <a:lnTo>
                  <a:pt x="23834" y="2382"/>
                </a:lnTo>
                <a:lnTo>
                  <a:pt x="23853" y="2439"/>
                </a:lnTo>
                <a:lnTo>
                  <a:pt x="23872" y="2515"/>
                </a:lnTo>
                <a:lnTo>
                  <a:pt x="23891" y="2571"/>
                </a:lnTo>
                <a:lnTo>
                  <a:pt x="23948" y="2609"/>
                </a:lnTo>
                <a:lnTo>
                  <a:pt x="24005" y="2647"/>
                </a:lnTo>
                <a:lnTo>
                  <a:pt x="24061" y="2666"/>
                </a:lnTo>
                <a:lnTo>
                  <a:pt x="24061" y="2666"/>
                </a:lnTo>
                <a:lnTo>
                  <a:pt x="24175" y="3006"/>
                </a:lnTo>
                <a:lnTo>
                  <a:pt x="24250" y="3346"/>
                </a:lnTo>
                <a:lnTo>
                  <a:pt x="24288" y="3705"/>
                </a:lnTo>
                <a:lnTo>
                  <a:pt x="24326" y="4064"/>
                </a:lnTo>
                <a:lnTo>
                  <a:pt x="24364" y="4783"/>
                </a:lnTo>
                <a:lnTo>
                  <a:pt x="24383" y="5501"/>
                </a:lnTo>
                <a:lnTo>
                  <a:pt x="24401" y="5860"/>
                </a:lnTo>
                <a:lnTo>
                  <a:pt x="24439" y="6219"/>
                </a:lnTo>
                <a:lnTo>
                  <a:pt x="24496" y="6559"/>
                </a:lnTo>
                <a:lnTo>
                  <a:pt x="24572" y="6900"/>
                </a:lnTo>
                <a:lnTo>
                  <a:pt x="24685" y="7240"/>
                </a:lnTo>
                <a:lnTo>
                  <a:pt x="24836" y="7561"/>
                </a:lnTo>
                <a:lnTo>
                  <a:pt x="24931" y="7712"/>
                </a:lnTo>
                <a:lnTo>
                  <a:pt x="25025" y="7863"/>
                </a:lnTo>
                <a:lnTo>
                  <a:pt x="25139" y="8015"/>
                </a:lnTo>
                <a:lnTo>
                  <a:pt x="25271" y="8147"/>
                </a:lnTo>
                <a:lnTo>
                  <a:pt x="25271" y="8147"/>
                </a:lnTo>
                <a:lnTo>
                  <a:pt x="25479" y="8449"/>
                </a:lnTo>
                <a:lnTo>
                  <a:pt x="25706" y="8714"/>
                </a:lnTo>
                <a:lnTo>
                  <a:pt x="25951" y="8979"/>
                </a:lnTo>
                <a:lnTo>
                  <a:pt x="26197" y="9224"/>
                </a:lnTo>
                <a:lnTo>
                  <a:pt x="26462" y="9470"/>
                </a:lnTo>
                <a:lnTo>
                  <a:pt x="26745" y="9678"/>
                </a:lnTo>
                <a:lnTo>
                  <a:pt x="27029" y="9886"/>
                </a:lnTo>
                <a:lnTo>
                  <a:pt x="27312" y="10094"/>
                </a:lnTo>
                <a:lnTo>
                  <a:pt x="27615" y="10264"/>
                </a:lnTo>
                <a:lnTo>
                  <a:pt x="27917" y="10453"/>
                </a:lnTo>
                <a:lnTo>
                  <a:pt x="28238" y="10604"/>
                </a:lnTo>
                <a:lnTo>
                  <a:pt x="28541" y="10755"/>
                </a:lnTo>
                <a:lnTo>
                  <a:pt x="29202" y="11039"/>
                </a:lnTo>
                <a:lnTo>
                  <a:pt x="29864" y="11284"/>
                </a:lnTo>
                <a:lnTo>
                  <a:pt x="29864" y="11284"/>
                </a:lnTo>
                <a:lnTo>
                  <a:pt x="30544" y="11606"/>
                </a:lnTo>
                <a:lnTo>
                  <a:pt x="31225" y="11889"/>
                </a:lnTo>
                <a:lnTo>
                  <a:pt x="31924" y="12173"/>
                </a:lnTo>
                <a:lnTo>
                  <a:pt x="32623" y="12437"/>
                </a:lnTo>
                <a:lnTo>
                  <a:pt x="33322" y="12664"/>
                </a:lnTo>
                <a:lnTo>
                  <a:pt x="34041" y="12853"/>
                </a:lnTo>
                <a:lnTo>
                  <a:pt x="34400" y="12929"/>
                </a:lnTo>
                <a:lnTo>
                  <a:pt x="34778" y="13004"/>
                </a:lnTo>
                <a:lnTo>
                  <a:pt x="35137" y="13061"/>
                </a:lnTo>
                <a:lnTo>
                  <a:pt x="35515" y="13099"/>
                </a:lnTo>
                <a:lnTo>
                  <a:pt x="35515" y="13099"/>
                </a:lnTo>
                <a:close/>
                <a:moveTo>
                  <a:pt x="44020" y="3894"/>
                </a:moveTo>
                <a:lnTo>
                  <a:pt x="44020" y="3894"/>
                </a:lnTo>
                <a:lnTo>
                  <a:pt x="43661" y="4386"/>
                </a:lnTo>
                <a:lnTo>
                  <a:pt x="43548" y="4575"/>
                </a:lnTo>
                <a:lnTo>
                  <a:pt x="43491" y="4688"/>
                </a:lnTo>
                <a:lnTo>
                  <a:pt x="43491" y="4688"/>
                </a:lnTo>
                <a:lnTo>
                  <a:pt x="43396" y="4953"/>
                </a:lnTo>
                <a:lnTo>
                  <a:pt x="43302" y="5217"/>
                </a:lnTo>
                <a:lnTo>
                  <a:pt x="43189" y="5463"/>
                </a:lnTo>
                <a:lnTo>
                  <a:pt x="43075" y="5709"/>
                </a:lnTo>
                <a:lnTo>
                  <a:pt x="42943" y="5936"/>
                </a:lnTo>
                <a:lnTo>
                  <a:pt x="42811" y="6144"/>
                </a:lnTo>
                <a:lnTo>
                  <a:pt x="42659" y="6351"/>
                </a:lnTo>
                <a:lnTo>
                  <a:pt x="42508" y="6559"/>
                </a:lnTo>
                <a:lnTo>
                  <a:pt x="42168" y="6956"/>
                </a:lnTo>
                <a:lnTo>
                  <a:pt x="41790" y="7315"/>
                </a:lnTo>
                <a:lnTo>
                  <a:pt x="41374" y="7656"/>
                </a:lnTo>
                <a:lnTo>
                  <a:pt x="40939" y="7996"/>
                </a:lnTo>
                <a:lnTo>
                  <a:pt x="40939" y="7996"/>
                </a:lnTo>
                <a:lnTo>
                  <a:pt x="40070" y="8903"/>
                </a:lnTo>
                <a:lnTo>
                  <a:pt x="39597" y="9357"/>
                </a:lnTo>
                <a:lnTo>
                  <a:pt x="39371" y="9565"/>
                </a:lnTo>
                <a:lnTo>
                  <a:pt x="39125" y="9772"/>
                </a:lnTo>
                <a:lnTo>
                  <a:pt x="38860" y="9961"/>
                </a:lnTo>
                <a:lnTo>
                  <a:pt x="38596" y="10132"/>
                </a:lnTo>
                <a:lnTo>
                  <a:pt x="38331" y="10283"/>
                </a:lnTo>
                <a:lnTo>
                  <a:pt x="38048" y="10415"/>
                </a:lnTo>
                <a:lnTo>
                  <a:pt x="37745" y="10528"/>
                </a:lnTo>
                <a:lnTo>
                  <a:pt x="37443" y="10604"/>
                </a:lnTo>
                <a:lnTo>
                  <a:pt x="37121" y="10642"/>
                </a:lnTo>
                <a:lnTo>
                  <a:pt x="36800" y="10642"/>
                </a:lnTo>
                <a:lnTo>
                  <a:pt x="36800" y="10642"/>
                </a:lnTo>
                <a:lnTo>
                  <a:pt x="36365" y="10585"/>
                </a:lnTo>
                <a:lnTo>
                  <a:pt x="35931" y="10547"/>
                </a:lnTo>
                <a:lnTo>
                  <a:pt x="35061" y="10491"/>
                </a:lnTo>
                <a:lnTo>
                  <a:pt x="34230" y="10434"/>
                </a:lnTo>
                <a:lnTo>
                  <a:pt x="33814" y="10396"/>
                </a:lnTo>
                <a:lnTo>
                  <a:pt x="33398" y="10339"/>
                </a:lnTo>
                <a:lnTo>
                  <a:pt x="33001" y="10283"/>
                </a:lnTo>
                <a:lnTo>
                  <a:pt x="32604" y="10188"/>
                </a:lnTo>
                <a:lnTo>
                  <a:pt x="32207" y="10075"/>
                </a:lnTo>
                <a:lnTo>
                  <a:pt x="31829" y="9924"/>
                </a:lnTo>
                <a:lnTo>
                  <a:pt x="31451" y="9735"/>
                </a:lnTo>
                <a:lnTo>
                  <a:pt x="31092" y="9508"/>
                </a:lnTo>
                <a:lnTo>
                  <a:pt x="30903" y="9376"/>
                </a:lnTo>
                <a:lnTo>
                  <a:pt x="30733" y="9224"/>
                </a:lnTo>
                <a:lnTo>
                  <a:pt x="30563" y="9073"/>
                </a:lnTo>
                <a:lnTo>
                  <a:pt x="30393" y="8903"/>
                </a:lnTo>
                <a:lnTo>
                  <a:pt x="30393" y="8903"/>
                </a:lnTo>
                <a:lnTo>
                  <a:pt x="29731" y="8449"/>
                </a:lnTo>
                <a:lnTo>
                  <a:pt x="29070" y="8015"/>
                </a:lnTo>
                <a:lnTo>
                  <a:pt x="28749" y="7807"/>
                </a:lnTo>
                <a:lnTo>
                  <a:pt x="28427" y="7580"/>
                </a:lnTo>
                <a:lnTo>
                  <a:pt x="28125" y="7334"/>
                </a:lnTo>
                <a:lnTo>
                  <a:pt x="27841" y="7089"/>
                </a:lnTo>
                <a:lnTo>
                  <a:pt x="27577" y="6843"/>
                </a:lnTo>
                <a:lnTo>
                  <a:pt x="27350" y="6559"/>
                </a:lnTo>
                <a:lnTo>
                  <a:pt x="27142" y="6257"/>
                </a:lnTo>
                <a:lnTo>
                  <a:pt x="26953" y="5936"/>
                </a:lnTo>
                <a:lnTo>
                  <a:pt x="26802" y="5595"/>
                </a:lnTo>
                <a:lnTo>
                  <a:pt x="26745" y="5406"/>
                </a:lnTo>
                <a:lnTo>
                  <a:pt x="26707" y="5217"/>
                </a:lnTo>
                <a:lnTo>
                  <a:pt x="26651" y="5010"/>
                </a:lnTo>
                <a:lnTo>
                  <a:pt x="26632" y="4802"/>
                </a:lnTo>
                <a:lnTo>
                  <a:pt x="26613" y="4594"/>
                </a:lnTo>
                <a:lnTo>
                  <a:pt x="26613" y="4367"/>
                </a:lnTo>
                <a:lnTo>
                  <a:pt x="26613" y="4367"/>
                </a:lnTo>
                <a:lnTo>
                  <a:pt x="26575" y="4272"/>
                </a:lnTo>
                <a:lnTo>
                  <a:pt x="26575" y="4159"/>
                </a:lnTo>
                <a:lnTo>
                  <a:pt x="26556" y="3894"/>
                </a:lnTo>
                <a:lnTo>
                  <a:pt x="26556" y="3894"/>
                </a:lnTo>
                <a:lnTo>
                  <a:pt x="26556" y="3441"/>
                </a:lnTo>
                <a:lnTo>
                  <a:pt x="26556" y="3214"/>
                </a:lnTo>
                <a:lnTo>
                  <a:pt x="26537" y="3006"/>
                </a:lnTo>
                <a:lnTo>
                  <a:pt x="26499" y="2817"/>
                </a:lnTo>
                <a:lnTo>
                  <a:pt x="26462" y="2666"/>
                </a:lnTo>
                <a:lnTo>
                  <a:pt x="26424" y="2609"/>
                </a:lnTo>
                <a:lnTo>
                  <a:pt x="26386" y="2571"/>
                </a:lnTo>
                <a:lnTo>
                  <a:pt x="26329" y="2534"/>
                </a:lnTo>
                <a:lnTo>
                  <a:pt x="26273" y="2534"/>
                </a:lnTo>
                <a:lnTo>
                  <a:pt x="26273" y="2534"/>
                </a:lnTo>
                <a:lnTo>
                  <a:pt x="26216" y="2534"/>
                </a:lnTo>
                <a:lnTo>
                  <a:pt x="26159" y="2571"/>
                </a:lnTo>
                <a:lnTo>
                  <a:pt x="26121" y="2609"/>
                </a:lnTo>
                <a:lnTo>
                  <a:pt x="26084" y="2647"/>
                </a:lnTo>
                <a:lnTo>
                  <a:pt x="26065" y="2760"/>
                </a:lnTo>
                <a:lnTo>
                  <a:pt x="26065" y="2893"/>
                </a:lnTo>
                <a:lnTo>
                  <a:pt x="26065" y="2893"/>
                </a:lnTo>
                <a:lnTo>
                  <a:pt x="26065" y="3403"/>
                </a:lnTo>
                <a:lnTo>
                  <a:pt x="26084" y="3894"/>
                </a:lnTo>
                <a:lnTo>
                  <a:pt x="26084" y="3894"/>
                </a:lnTo>
                <a:lnTo>
                  <a:pt x="26140" y="4405"/>
                </a:lnTo>
                <a:lnTo>
                  <a:pt x="26197" y="4896"/>
                </a:lnTo>
                <a:lnTo>
                  <a:pt x="26292" y="5312"/>
                </a:lnTo>
                <a:lnTo>
                  <a:pt x="26405" y="5709"/>
                </a:lnTo>
                <a:lnTo>
                  <a:pt x="26537" y="6068"/>
                </a:lnTo>
                <a:lnTo>
                  <a:pt x="26707" y="6408"/>
                </a:lnTo>
                <a:lnTo>
                  <a:pt x="26896" y="6711"/>
                </a:lnTo>
                <a:lnTo>
                  <a:pt x="27123" y="7013"/>
                </a:lnTo>
                <a:lnTo>
                  <a:pt x="27369" y="7278"/>
                </a:lnTo>
                <a:lnTo>
                  <a:pt x="27652" y="7542"/>
                </a:lnTo>
                <a:lnTo>
                  <a:pt x="27974" y="7807"/>
                </a:lnTo>
                <a:lnTo>
                  <a:pt x="28314" y="8071"/>
                </a:lnTo>
                <a:lnTo>
                  <a:pt x="28711" y="8336"/>
                </a:lnTo>
                <a:lnTo>
                  <a:pt x="29127" y="8620"/>
                </a:lnTo>
                <a:lnTo>
                  <a:pt x="30072" y="9224"/>
                </a:lnTo>
                <a:lnTo>
                  <a:pt x="30072" y="9224"/>
                </a:lnTo>
                <a:lnTo>
                  <a:pt x="30450" y="9565"/>
                </a:lnTo>
                <a:lnTo>
                  <a:pt x="30828" y="9867"/>
                </a:lnTo>
                <a:lnTo>
                  <a:pt x="31206" y="10113"/>
                </a:lnTo>
                <a:lnTo>
                  <a:pt x="31603" y="10321"/>
                </a:lnTo>
                <a:lnTo>
                  <a:pt x="31981" y="10472"/>
                </a:lnTo>
                <a:lnTo>
                  <a:pt x="32377" y="10604"/>
                </a:lnTo>
                <a:lnTo>
                  <a:pt x="32774" y="10699"/>
                </a:lnTo>
                <a:lnTo>
                  <a:pt x="33190" y="10774"/>
                </a:lnTo>
                <a:lnTo>
                  <a:pt x="33606" y="10831"/>
                </a:lnTo>
                <a:lnTo>
                  <a:pt x="34022" y="10869"/>
                </a:lnTo>
                <a:lnTo>
                  <a:pt x="34872" y="10925"/>
                </a:lnTo>
                <a:lnTo>
                  <a:pt x="35780" y="10982"/>
                </a:lnTo>
                <a:lnTo>
                  <a:pt x="36233" y="11039"/>
                </a:lnTo>
                <a:lnTo>
                  <a:pt x="36706" y="11095"/>
                </a:lnTo>
                <a:lnTo>
                  <a:pt x="36706" y="11095"/>
                </a:lnTo>
                <a:lnTo>
                  <a:pt x="37065" y="11095"/>
                </a:lnTo>
                <a:lnTo>
                  <a:pt x="37405" y="11058"/>
                </a:lnTo>
                <a:lnTo>
                  <a:pt x="37745" y="11001"/>
                </a:lnTo>
                <a:lnTo>
                  <a:pt x="38067" y="10906"/>
                </a:lnTo>
                <a:lnTo>
                  <a:pt x="38369" y="10774"/>
                </a:lnTo>
                <a:lnTo>
                  <a:pt x="38671" y="10623"/>
                </a:lnTo>
                <a:lnTo>
                  <a:pt x="38955" y="10434"/>
                </a:lnTo>
                <a:lnTo>
                  <a:pt x="39238" y="10245"/>
                </a:lnTo>
                <a:lnTo>
                  <a:pt x="39503" y="10037"/>
                </a:lnTo>
                <a:lnTo>
                  <a:pt x="39768" y="9810"/>
                </a:lnTo>
                <a:lnTo>
                  <a:pt x="40278" y="9338"/>
                </a:lnTo>
                <a:lnTo>
                  <a:pt x="40769" y="8846"/>
                </a:lnTo>
                <a:lnTo>
                  <a:pt x="41223" y="8355"/>
                </a:lnTo>
                <a:lnTo>
                  <a:pt x="41223" y="8355"/>
                </a:lnTo>
                <a:lnTo>
                  <a:pt x="41639" y="8015"/>
                </a:lnTo>
                <a:lnTo>
                  <a:pt x="42055" y="7674"/>
                </a:lnTo>
                <a:lnTo>
                  <a:pt x="42433" y="7315"/>
                </a:lnTo>
                <a:lnTo>
                  <a:pt x="42792" y="6937"/>
                </a:lnTo>
                <a:lnTo>
                  <a:pt x="42962" y="6729"/>
                </a:lnTo>
                <a:lnTo>
                  <a:pt x="43113" y="6522"/>
                </a:lnTo>
                <a:lnTo>
                  <a:pt x="43264" y="6314"/>
                </a:lnTo>
                <a:lnTo>
                  <a:pt x="43396" y="6087"/>
                </a:lnTo>
                <a:lnTo>
                  <a:pt x="43510" y="5841"/>
                </a:lnTo>
                <a:lnTo>
                  <a:pt x="43623" y="5614"/>
                </a:lnTo>
                <a:lnTo>
                  <a:pt x="43718" y="5350"/>
                </a:lnTo>
                <a:lnTo>
                  <a:pt x="43793" y="5104"/>
                </a:lnTo>
                <a:lnTo>
                  <a:pt x="43793" y="5104"/>
                </a:lnTo>
                <a:lnTo>
                  <a:pt x="43963" y="4764"/>
                </a:lnTo>
                <a:lnTo>
                  <a:pt x="44152" y="4461"/>
                </a:lnTo>
                <a:lnTo>
                  <a:pt x="44360" y="4178"/>
                </a:lnTo>
                <a:lnTo>
                  <a:pt x="44587" y="3894"/>
                </a:lnTo>
                <a:lnTo>
                  <a:pt x="44587" y="3894"/>
                </a:lnTo>
                <a:lnTo>
                  <a:pt x="44852" y="3573"/>
                </a:lnTo>
                <a:lnTo>
                  <a:pt x="45135" y="3252"/>
                </a:lnTo>
                <a:lnTo>
                  <a:pt x="45702" y="2628"/>
                </a:lnTo>
                <a:lnTo>
                  <a:pt x="45702" y="2628"/>
                </a:lnTo>
                <a:lnTo>
                  <a:pt x="45721" y="2458"/>
                </a:lnTo>
                <a:lnTo>
                  <a:pt x="45721" y="2345"/>
                </a:lnTo>
                <a:lnTo>
                  <a:pt x="45683" y="2269"/>
                </a:lnTo>
                <a:lnTo>
                  <a:pt x="45665" y="2250"/>
                </a:lnTo>
                <a:lnTo>
                  <a:pt x="45627" y="2250"/>
                </a:lnTo>
                <a:lnTo>
                  <a:pt x="45551" y="2250"/>
                </a:lnTo>
                <a:lnTo>
                  <a:pt x="45457" y="2307"/>
                </a:lnTo>
                <a:lnTo>
                  <a:pt x="45343" y="2382"/>
                </a:lnTo>
                <a:lnTo>
                  <a:pt x="45211" y="2496"/>
                </a:lnTo>
                <a:lnTo>
                  <a:pt x="44927" y="2779"/>
                </a:lnTo>
                <a:lnTo>
                  <a:pt x="44606" y="3138"/>
                </a:lnTo>
                <a:lnTo>
                  <a:pt x="44304" y="3516"/>
                </a:lnTo>
                <a:lnTo>
                  <a:pt x="44020" y="3894"/>
                </a:lnTo>
                <a:lnTo>
                  <a:pt x="44020" y="3894"/>
                </a:lnTo>
                <a:close/>
                <a:moveTo>
                  <a:pt x="40977" y="4329"/>
                </a:moveTo>
                <a:lnTo>
                  <a:pt x="40977" y="4329"/>
                </a:lnTo>
                <a:lnTo>
                  <a:pt x="40694" y="4802"/>
                </a:lnTo>
                <a:lnTo>
                  <a:pt x="40391" y="5255"/>
                </a:lnTo>
                <a:lnTo>
                  <a:pt x="40070" y="5690"/>
                </a:lnTo>
                <a:lnTo>
                  <a:pt x="39711" y="6106"/>
                </a:lnTo>
                <a:lnTo>
                  <a:pt x="39711" y="6106"/>
                </a:lnTo>
                <a:lnTo>
                  <a:pt x="39446" y="6465"/>
                </a:lnTo>
                <a:lnTo>
                  <a:pt x="39182" y="6786"/>
                </a:lnTo>
                <a:lnTo>
                  <a:pt x="38898" y="7089"/>
                </a:lnTo>
                <a:lnTo>
                  <a:pt x="38615" y="7353"/>
                </a:lnTo>
                <a:lnTo>
                  <a:pt x="38312" y="7599"/>
                </a:lnTo>
                <a:lnTo>
                  <a:pt x="38010" y="7807"/>
                </a:lnTo>
                <a:lnTo>
                  <a:pt x="37689" y="7996"/>
                </a:lnTo>
                <a:lnTo>
                  <a:pt x="37367" y="8128"/>
                </a:lnTo>
                <a:lnTo>
                  <a:pt x="37027" y="8223"/>
                </a:lnTo>
                <a:lnTo>
                  <a:pt x="36687" y="8298"/>
                </a:lnTo>
                <a:lnTo>
                  <a:pt x="36328" y="8317"/>
                </a:lnTo>
                <a:lnTo>
                  <a:pt x="35950" y="8298"/>
                </a:lnTo>
                <a:lnTo>
                  <a:pt x="35553" y="8260"/>
                </a:lnTo>
                <a:lnTo>
                  <a:pt x="35156" y="8147"/>
                </a:lnTo>
                <a:lnTo>
                  <a:pt x="34740" y="8015"/>
                </a:lnTo>
                <a:lnTo>
                  <a:pt x="34305" y="7826"/>
                </a:lnTo>
                <a:lnTo>
                  <a:pt x="34305" y="7826"/>
                </a:lnTo>
                <a:lnTo>
                  <a:pt x="33946" y="7656"/>
                </a:lnTo>
                <a:lnTo>
                  <a:pt x="33568" y="7504"/>
                </a:lnTo>
                <a:lnTo>
                  <a:pt x="32774" y="7202"/>
                </a:lnTo>
                <a:lnTo>
                  <a:pt x="32377" y="7051"/>
                </a:lnTo>
                <a:lnTo>
                  <a:pt x="31981" y="6881"/>
                </a:lnTo>
                <a:lnTo>
                  <a:pt x="31603" y="6711"/>
                </a:lnTo>
                <a:lnTo>
                  <a:pt x="31243" y="6503"/>
                </a:lnTo>
                <a:lnTo>
                  <a:pt x="30922" y="6295"/>
                </a:lnTo>
                <a:lnTo>
                  <a:pt x="30620" y="6049"/>
                </a:lnTo>
                <a:lnTo>
                  <a:pt x="30469" y="5936"/>
                </a:lnTo>
                <a:lnTo>
                  <a:pt x="30355" y="5784"/>
                </a:lnTo>
                <a:lnTo>
                  <a:pt x="30242" y="5652"/>
                </a:lnTo>
                <a:lnTo>
                  <a:pt x="30147" y="5482"/>
                </a:lnTo>
                <a:lnTo>
                  <a:pt x="30053" y="5331"/>
                </a:lnTo>
                <a:lnTo>
                  <a:pt x="29977" y="5161"/>
                </a:lnTo>
                <a:lnTo>
                  <a:pt x="29920" y="4972"/>
                </a:lnTo>
                <a:lnTo>
                  <a:pt x="29883" y="4783"/>
                </a:lnTo>
                <a:lnTo>
                  <a:pt x="29845" y="4575"/>
                </a:lnTo>
                <a:lnTo>
                  <a:pt x="29845" y="4348"/>
                </a:lnTo>
                <a:lnTo>
                  <a:pt x="29845" y="4121"/>
                </a:lnTo>
                <a:lnTo>
                  <a:pt x="29864" y="3894"/>
                </a:lnTo>
                <a:lnTo>
                  <a:pt x="29864" y="3894"/>
                </a:lnTo>
                <a:lnTo>
                  <a:pt x="29920" y="3592"/>
                </a:lnTo>
                <a:lnTo>
                  <a:pt x="29920" y="3592"/>
                </a:lnTo>
                <a:lnTo>
                  <a:pt x="30015" y="3516"/>
                </a:lnTo>
                <a:lnTo>
                  <a:pt x="30053" y="3422"/>
                </a:lnTo>
                <a:lnTo>
                  <a:pt x="30072" y="3365"/>
                </a:lnTo>
                <a:lnTo>
                  <a:pt x="30072" y="3290"/>
                </a:lnTo>
                <a:lnTo>
                  <a:pt x="30053" y="3233"/>
                </a:lnTo>
                <a:lnTo>
                  <a:pt x="30015" y="3195"/>
                </a:lnTo>
                <a:lnTo>
                  <a:pt x="29958" y="3176"/>
                </a:lnTo>
                <a:lnTo>
                  <a:pt x="29883" y="3157"/>
                </a:lnTo>
                <a:lnTo>
                  <a:pt x="29807" y="3157"/>
                </a:lnTo>
                <a:lnTo>
                  <a:pt x="29731" y="3195"/>
                </a:lnTo>
                <a:lnTo>
                  <a:pt x="29656" y="3233"/>
                </a:lnTo>
                <a:lnTo>
                  <a:pt x="29580" y="3308"/>
                </a:lnTo>
                <a:lnTo>
                  <a:pt x="29523" y="3422"/>
                </a:lnTo>
                <a:lnTo>
                  <a:pt x="29467" y="3535"/>
                </a:lnTo>
                <a:lnTo>
                  <a:pt x="29410" y="3705"/>
                </a:lnTo>
                <a:lnTo>
                  <a:pt x="29391" y="3894"/>
                </a:lnTo>
                <a:lnTo>
                  <a:pt x="29391" y="3894"/>
                </a:lnTo>
                <a:lnTo>
                  <a:pt x="29372" y="4178"/>
                </a:lnTo>
                <a:lnTo>
                  <a:pt x="29410" y="4537"/>
                </a:lnTo>
                <a:lnTo>
                  <a:pt x="29505" y="4972"/>
                </a:lnTo>
                <a:lnTo>
                  <a:pt x="29637" y="5463"/>
                </a:lnTo>
                <a:lnTo>
                  <a:pt x="29637" y="5463"/>
                </a:lnTo>
                <a:lnTo>
                  <a:pt x="29769" y="5728"/>
                </a:lnTo>
                <a:lnTo>
                  <a:pt x="29920" y="5973"/>
                </a:lnTo>
                <a:lnTo>
                  <a:pt x="30091" y="6181"/>
                </a:lnTo>
                <a:lnTo>
                  <a:pt x="30261" y="6389"/>
                </a:lnTo>
                <a:lnTo>
                  <a:pt x="30469" y="6559"/>
                </a:lnTo>
                <a:lnTo>
                  <a:pt x="30695" y="6729"/>
                </a:lnTo>
                <a:lnTo>
                  <a:pt x="30922" y="6881"/>
                </a:lnTo>
                <a:lnTo>
                  <a:pt x="31149" y="7013"/>
                </a:lnTo>
                <a:lnTo>
                  <a:pt x="31414" y="7145"/>
                </a:lnTo>
                <a:lnTo>
                  <a:pt x="31659" y="7259"/>
                </a:lnTo>
                <a:lnTo>
                  <a:pt x="32188" y="7467"/>
                </a:lnTo>
                <a:lnTo>
                  <a:pt x="32718" y="7656"/>
                </a:lnTo>
                <a:lnTo>
                  <a:pt x="33228" y="7826"/>
                </a:lnTo>
                <a:lnTo>
                  <a:pt x="33228" y="7826"/>
                </a:lnTo>
                <a:lnTo>
                  <a:pt x="33927" y="8128"/>
                </a:lnTo>
                <a:lnTo>
                  <a:pt x="34268" y="8279"/>
                </a:lnTo>
                <a:lnTo>
                  <a:pt x="34608" y="8431"/>
                </a:lnTo>
                <a:lnTo>
                  <a:pt x="34967" y="8563"/>
                </a:lnTo>
                <a:lnTo>
                  <a:pt x="35326" y="8657"/>
                </a:lnTo>
                <a:lnTo>
                  <a:pt x="35685" y="8733"/>
                </a:lnTo>
                <a:lnTo>
                  <a:pt x="35874" y="8752"/>
                </a:lnTo>
                <a:lnTo>
                  <a:pt x="36063" y="8752"/>
                </a:lnTo>
                <a:lnTo>
                  <a:pt x="36063" y="8752"/>
                </a:lnTo>
                <a:lnTo>
                  <a:pt x="36365" y="8771"/>
                </a:lnTo>
                <a:lnTo>
                  <a:pt x="36630" y="8752"/>
                </a:lnTo>
                <a:lnTo>
                  <a:pt x="36914" y="8714"/>
                </a:lnTo>
                <a:lnTo>
                  <a:pt x="37178" y="8657"/>
                </a:lnTo>
                <a:lnTo>
                  <a:pt x="37443" y="8582"/>
                </a:lnTo>
                <a:lnTo>
                  <a:pt x="37689" y="8487"/>
                </a:lnTo>
                <a:lnTo>
                  <a:pt x="37934" y="8374"/>
                </a:lnTo>
                <a:lnTo>
                  <a:pt x="38180" y="8260"/>
                </a:lnTo>
                <a:lnTo>
                  <a:pt x="38407" y="8109"/>
                </a:lnTo>
                <a:lnTo>
                  <a:pt x="38634" y="7958"/>
                </a:lnTo>
                <a:lnTo>
                  <a:pt x="38841" y="7769"/>
                </a:lnTo>
                <a:lnTo>
                  <a:pt x="39049" y="7599"/>
                </a:lnTo>
                <a:lnTo>
                  <a:pt x="39238" y="7391"/>
                </a:lnTo>
                <a:lnTo>
                  <a:pt x="39427" y="7183"/>
                </a:lnTo>
                <a:lnTo>
                  <a:pt x="39597" y="6956"/>
                </a:lnTo>
                <a:lnTo>
                  <a:pt x="39749" y="6729"/>
                </a:lnTo>
                <a:lnTo>
                  <a:pt x="39749" y="6729"/>
                </a:lnTo>
                <a:lnTo>
                  <a:pt x="40202" y="6238"/>
                </a:lnTo>
                <a:lnTo>
                  <a:pt x="40618" y="5709"/>
                </a:lnTo>
                <a:lnTo>
                  <a:pt x="40826" y="5444"/>
                </a:lnTo>
                <a:lnTo>
                  <a:pt x="41015" y="5161"/>
                </a:lnTo>
                <a:lnTo>
                  <a:pt x="41185" y="4858"/>
                </a:lnTo>
                <a:lnTo>
                  <a:pt x="41355" y="4556"/>
                </a:lnTo>
                <a:lnTo>
                  <a:pt x="41355" y="4556"/>
                </a:lnTo>
                <a:lnTo>
                  <a:pt x="41393" y="4480"/>
                </a:lnTo>
                <a:lnTo>
                  <a:pt x="41374" y="4386"/>
                </a:lnTo>
                <a:lnTo>
                  <a:pt x="41336" y="4310"/>
                </a:lnTo>
                <a:lnTo>
                  <a:pt x="41280" y="4253"/>
                </a:lnTo>
                <a:lnTo>
                  <a:pt x="41204" y="4235"/>
                </a:lnTo>
                <a:lnTo>
                  <a:pt x="41109" y="4235"/>
                </a:lnTo>
                <a:lnTo>
                  <a:pt x="41034" y="4272"/>
                </a:lnTo>
                <a:lnTo>
                  <a:pt x="40977" y="4329"/>
                </a:lnTo>
                <a:lnTo>
                  <a:pt x="40977" y="4329"/>
                </a:lnTo>
                <a:close/>
                <a:moveTo>
                  <a:pt x="40089" y="2628"/>
                </a:moveTo>
                <a:lnTo>
                  <a:pt x="40089" y="2628"/>
                </a:lnTo>
                <a:lnTo>
                  <a:pt x="39994" y="2609"/>
                </a:lnTo>
                <a:lnTo>
                  <a:pt x="39919" y="2628"/>
                </a:lnTo>
                <a:lnTo>
                  <a:pt x="39843" y="2666"/>
                </a:lnTo>
                <a:lnTo>
                  <a:pt x="39786" y="2741"/>
                </a:lnTo>
                <a:lnTo>
                  <a:pt x="39786" y="2741"/>
                </a:lnTo>
                <a:lnTo>
                  <a:pt x="39635" y="3025"/>
                </a:lnTo>
                <a:lnTo>
                  <a:pt x="39522" y="3308"/>
                </a:lnTo>
                <a:lnTo>
                  <a:pt x="39408" y="3592"/>
                </a:lnTo>
                <a:lnTo>
                  <a:pt x="39314" y="3894"/>
                </a:lnTo>
                <a:lnTo>
                  <a:pt x="39314" y="3894"/>
                </a:lnTo>
                <a:lnTo>
                  <a:pt x="39087" y="4650"/>
                </a:lnTo>
                <a:lnTo>
                  <a:pt x="38955" y="5028"/>
                </a:lnTo>
                <a:lnTo>
                  <a:pt x="38804" y="5369"/>
                </a:lnTo>
                <a:lnTo>
                  <a:pt x="38709" y="5539"/>
                </a:lnTo>
                <a:lnTo>
                  <a:pt x="38615" y="5690"/>
                </a:lnTo>
                <a:lnTo>
                  <a:pt x="38501" y="5841"/>
                </a:lnTo>
                <a:lnTo>
                  <a:pt x="38369" y="5992"/>
                </a:lnTo>
                <a:lnTo>
                  <a:pt x="38218" y="6106"/>
                </a:lnTo>
                <a:lnTo>
                  <a:pt x="38048" y="6238"/>
                </a:lnTo>
                <a:lnTo>
                  <a:pt x="37878" y="6351"/>
                </a:lnTo>
                <a:lnTo>
                  <a:pt x="37670" y="6446"/>
                </a:lnTo>
                <a:lnTo>
                  <a:pt x="37670" y="6446"/>
                </a:lnTo>
                <a:lnTo>
                  <a:pt x="37329" y="6597"/>
                </a:lnTo>
                <a:lnTo>
                  <a:pt x="36989" y="6711"/>
                </a:lnTo>
                <a:lnTo>
                  <a:pt x="36630" y="6805"/>
                </a:lnTo>
                <a:lnTo>
                  <a:pt x="36271" y="6862"/>
                </a:lnTo>
                <a:lnTo>
                  <a:pt x="35912" y="6900"/>
                </a:lnTo>
                <a:lnTo>
                  <a:pt x="35553" y="6900"/>
                </a:lnTo>
                <a:lnTo>
                  <a:pt x="35194" y="6881"/>
                </a:lnTo>
                <a:lnTo>
                  <a:pt x="34835" y="6843"/>
                </a:lnTo>
                <a:lnTo>
                  <a:pt x="34475" y="6767"/>
                </a:lnTo>
                <a:lnTo>
                  <a:pt x="34116" y="6673"/>
                </a:lnTo>
                <a:lnTo>
                  <a:pt x="33776" y="6559"/>
                </a:lnTo>
                <a:lnTo>
                  <a:pt x="33436" y="6427"/>
                </a:lnTo>
                <a:lnTo>
                  <a:pt x="33096" y="6276"/>
                </a:lnTo>
                <a:lnTo>
                  <a:pt x="32774" y="6106"/>
                </a:lnTo>
                <a:lnTo>
                  <a:pt x="32472" y="5917"/>
                </a:lnTo>
                <a:lnTo>
                  <a:pt x="32188" y="5709"/>
                </a:lnTo>
                <a:lnTo>
                  <a:pt x="32188" y="5709"/>
                </a:lnTo>
                <a:lnTo>
                  <a:pt x="31999" y="5520"/>
                </a:lnTo>
                <a:lnTo>
                  <a:pt x="31829" y="5331"/>
                </a:lnTo>
                <a:lnTo>
                  <a:pt x="31678" y="5123"/>
                </a:lnTo>
                <a:lnTo>
                  <a:pt x="31546" y="4896"/>
                </a:lnTo>
                <a:lnTo>
                  <a:pt x="31451" y="4650"/>
                </a:lnTo>
                <a:lnTo>
                  <a:pt x="31376" y="4405"/>
                </a:lnTo>
                <a:lnTo>
                  <a:pt x="31300" y="4140"/>
                </a:lnTo>
                <a:lnTo>
                  <a:pt x="31243" y="3894"/>
                </a:lnTo>
                <a:lnTo>
                  <a:pt x="31243" y="3894"/>
                </a:lnTo>
                <a:lnTo>
                  <a:pt x="31187" y="3479"/>
                </a:lnTo>
                <a:lnTo>
                  <a:pt x="31149" y="3063"/>
                </a:lnTo>
                <a:lnTo>
                  <a:pt x="31149" y="3063"/>
                </a:lnTo>
                <a:lnTo>
                  <a:pt x="31206" y="3006"/>
                </a:lnTo>
                <a:lnTo>
                  <a:pt x="31243" y="2930"/>
                </a:lnTo>
                <a:lnTo>
                  <a:pt x="31225" y="2836"/>
                </a:lnTo>
                <a:lnTo>
                  <a:pt x="31206" y="2779"/>
                </a:lnTo>
                <a:lnTo>
                  <a:pt x="31149" y="2704"/>
                </a:lnTo>
                <a:lnTo>
                  <a:pt x="31092" y="2666"/>
                </a:lnTo>
                <a:lnTo>
                  <a:pt x="31017" y="2647"/>
                </a:lnTo>
                <a:lnTo>
                  <a:pt x="30922" y="2647"/>
                </a:lnTo>
                <a:lnTo>
                  <a:pt x="30922" y="2647"/>
                </a:lnTo>
                <a:lnTo>
                  <a:pt x="30809" y="2760"/>
                </a:lnTo>
                <a:lnTo>
                  <a:pt x="30733" y="2874"/>
                </a:lnTo>
                <a:lnTo>
                  <a:pt x="30695" y="3025"/>
                </a:lnTo>
                <a:lnTo>
                  <a:pt x="30676" y="3176"/>
                </a:lnTo>
                <a:lnTo>
                  <a:pt x="30676" y="3346"/>
                </a:lnTo>
                <a:lnTo>
                  <a:pt x="30714" y="3516"/>
                </a:lnTo>
                <a:lnTo>
                  <a:pt x="30790" y="3894"/>
                </a:lnTo>
                <a:lnTo>
                  <a:pt x="30790" y="3894"/>
                </a:lnTo>
                <a:lnTo>
                  <a:pt x="30903" y="4291"/>
                </a:lnTo>
                <a:lnTo>
                  <a:pt x="30941" y="4480"/>
                </a:lnTo>
                <a:lnTo>
                  <a:pt x="30979" y="4650"/>
                </a:lnTo>
                <a:lnTo>
                  <a:pt x="30979" y="4650"/>
                </a:lnTo>
                <a:lnTo>
                  <a:pt x="31092" y="4972"/>
                </a:lnTo>
                <a:lnTo>
                  <a:pt x="31243" y="5274"/>
                </a:lnTo>
                <a:lnTo>
                  <a:pt x="31414" y="5539"/>
                </a:lnTo>
                <a:lnTo>
                  <a:pt x="31621" y="5784"/>
                </a:lnTo>
                <a:lnTo>
                  <a:pt x="31848" y="6011"/>
                </a:lnTo>
                <a:lnTo>
                  <a:pt x="32113" y="6219"/>
                </a:lnTo>
                <a:lnTo>
                  <a:pt x="32377" y="6408"/>
                </a:lnTo>
                <a:lnTo>
                  <a:pt x="32661" y="6578"/>
                </a:lnTo>
                <a:lnTo>
                  <a:pt x="32963" y="6729"/>
                </a:lnTo>
                <a:lnTo>
                  <a:pt x="33266" y="6843"/>
                </a:lnTo>
                <a:lnTo>
                  <a:pt x="33587" y="6975"/>
                </a:lnTo>
                <a:lnTo>
                  <a:pt x="33908" y="7070"/>
                </a:lnTo>
                <a:lnTo>
                  <a:pt x="34249" y="7164"/>
                </a:lnTo>
                <a:lnTo>
                  <a:pt x="34570" y="7240"/>
                </a:lnTo>
                <a:lnTo>
                  <a:pt x="35194" y="7372"/>
                </a:lnTo>
                <a:lnTo>
                  <a:pt x="35194" y="7372"/>
                </a:lnTo>
                <a:lnTo>
                  <a:pt x="35496" y="7372"/>
                </a:lnTo>
                <a:lnTo>
                  <a:pt x="35780" y="7353"/>
                </a:lnTo>
                <a:lnTo>
                  <a:pt x="36082" y="7334"/>
                </a:lnTo>
                <a:lnTo>
                  <a:pt x="36384" y="7296"/>
                </a:lnTo>
                <a:lnTo>
                  <a:pt x="36687" y="7240"/>
                </a:lnTo>
                <a:lnTo>
                  <a:pt x="36970" y="7183"/>
                </a:lnTo>
                <a:lnTo>
                  <a:pt x="37273" y="7089"/>
                </a:lnTo>
                <a:lnTo>
                  <a:pt x="37537" y="6994"/>
                </a:lnTo>
                <a:lnTo>
                  <a:pt x="37821" y="6862"/>
                </a:lnTo>
                <a:lnTo>
                  <a:pt x="38085" y="6729"/>
                </a:lnTo>
                <a:lnTo>
                  <a:pt x="38331" y="6578"/>
                </a:lnTo>
                <a:lnTo>
                  <a:pt x="38558" y="6389"/>
                </a:lnTo>
                <a:lnTo>
                  <a:pt x="38785" y="6200"/>
                </a:lnTo>
                <a:lnTo>
                  <a:pt x="38974" y="5973"/>
                </a:lnTo>
                <a:lnTo>
                  <a:pt x="39144" y="5747"/>
                </a:lnTo>
                <a:lnTo>
                  <a:pt x="39314" y="5482"/>
                </a:lnTo>
                <a:lnTo>
                  <a:pt x="39314" y="5482"/>
                </a:lnTo>
                <a:lnTo>
                  <a:pt x="39390" y="5274"/>
                </a:lnTo>
                <a:lnTo>
                  <a:pt x="39446" y="5085"/>
                </a:lnTo>
                <a:lnTo>
                  <a:pt x="39541" y="4688"/>
                </a:lnTo>
                <a:lnTo>
                  <a:pt x="39635" y="4291"/>
                </a:lnTo>
                <a:lnTo>
                  <a:pt x="39692" y="4083"/>
                </a:lnTo>
                <a:lnTo>
                  <a:pt x="39768" y="3894"/>
                </a:lnTo>
                <a:lnTo>
                  <a:pt x="39768" y="3894"/>
                </a:lnTo>
                <a:lnTo>
                  <a:pt x="39824" y="3705"/>
                </a:lnTo>
                <a:lnTo>
                  <a:pt x="39919" y="3535"/>
                </a:lnTo>
                <a:lnTo>
                  <a:pt x="39919" y="3535"/>
                </a:lnTo>
                <a:lnTo>
                  <a:pt x="39957" y="3422"/>
                </a:lnTo>
                <a:lnTo>
                  <a:pt x="40013" y="3308"/>
                </a:lnTo>
                <a:lnTo>
                  <a:pt x="40164" y="3063"/>
                </a:lnTo>
                <a:lnTo>
                  <a:pt x="40202" y="2930"/>
                </a:lnTo>
                <a:lnTo>
                  <a:pt x="40221" y="2817"/>
                </a:lnTo>
                <a:lnTo>
                  <a:pt x="40202" y="2760"/>
                </a:lnTo>
                <a:lnTo>
                  <a:pt x="40183" y="2723"/>
                </a:lnTo>
                <a:lnTo>
                  <a:pt x="40146" y="2666"/>
                </a:lnTo>
                <a:lnTo>
                  <a:pt x="40089" y="2628"/>
                </a:lnTo>
                <a:lnTo>
                  <a:pt x="40089" y="2628"/>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06" name="Google Shape;106;p4"/>
          <p:cNvSpPr/>
          <p:nvPr/>
        </p:nvSpPr>
        <p:spPr>
          <a:xfrm flipH="1">
            <a:off x="-1264613" y="-33916"/>
            <a:ext cx="2920529" cy="1241863"/>
          </a:xfrm>
          <a:custGeom>
            <a:avLst/>
            <a:gdLst/>
            <a:ahLst/>
            <a:cxnLst/>
            <a:rect l="l" t="t" r="r" b="b"/>
            <a:pathLst>
              <a:path w="55341" h="23532" extrusionOk="0">
                <a:moveTo>
                  <a:pt x="55341" y="23229"/>
                </a:moveTo>
                <a:lnTo>
                  <a:pt x="55341" y="23229"/>
                </a:lnTo>
                <a:lnTo>
                  <a:pt x="55341" y="23267"/>
                </a:lnTo>
                <a:lnTo>
                  <a:pt x="55322" y="23286"/>
                </a:lnTo>
                <a:lnTo>
                  <a:pt x="55322" y="23286"/>
                </a:lnTo>
                <a:lnTo>
                  <a:pt x="55171" y="23361"/>
                </a:lnTo>
                <a:lnTo>
                  <a:pt x="55171" y="23361"/>
                </a:lnTo>
                <a:lnTo>
                  <a:pt x="55039" y="23418"/>
                </a:lnTo>
                <a:lnTo>
                  <a:pt x="54906" y="23475"/>
                </a:lnTo>
                <a:lnTo>
                  <a:pt x="54755" y="23494"/>
                </a:lnTo>
                <a:lnTo>
                  <a:pt x="54623" y="23513"/>
                </a:lnTo>
                <a:lnTo>
                  <a:pt x="54623" y="23513"/>
                </a:lnTo>
                <a:lnTo>
                  <a:pt x="54415" y="23531"/>
                </a:lnTo>
                <a:lnTo>
                  <a:pt x="54415" y="23531"/>
                </a:lnTo>
                <a:lnTo>
                  <a:pt x="53999" y="23475"/>
                </a:lnTo>
                <a:lnTo>
                  <a:pt x="53564" y="23399"/>
                </a:lnTo>
                <a:lnTo>
                  <a:pt x="52714" y="23210"/>
                </a:lnTo>
                <a:lnTo>
                  <a:pt x="52714" y="23210"/>
                </a:lnTo>
                <a:lnTo>
                  <a:pt x="52525" y="23172"/>
                </a:lnTo>
                <a:lnTo>
                  <a:pt x="52336" y="23116"/>
                </a:lnTo>
                <a:lnTo>
                  <a:pt x="52147" y="23040"/>
                </a:lnTo>
                <a:lnTo>
                  <a:pt x="51996" y="22946"/>
                </a:lnTo>
                <a:lnTo>
                  <a:pt x="51844" y="22832"/>
                </a:lnTo>
                <a:lnTo>
                  <a:pt x="51693" y="22700"/>
                </a:lnTo>
                <a:lnTo>
                  <a:pt x="51561" y="22549"/>
                </a:lnTo>
                <a:lnTo>
                  <a:pt x="51447" y="22397"/>
                </a:lnTo>
                <a:lnTo>
                  <a:pt x="51447" y="22397"/>
                </a:lnTo>
                <a:lnTo>
                  <a:pt x="51240" y="22038"/>
                </a:lnTo>
                <a:lnTo>
                  <a:pt x="51032" y="21660"/>
                </a:lnTo>
                <a:lnTo>
                  <a:pt x="50918" y="21490"/>
                </a:lnTo>
                <a:lnTo>
                  <a:pt x="50805" y="21320"/>
                </a:lnTo>
                <a:lnTo>
                  <a:pt x="50673" y="21150"/>
                </a:lnTo>
                <a:lnTo>
                  <a:pt x="50521" y="21018"/>
                </a:lnTo>
                <a:lnTo>
                  <a:pt x="50521" y="21018"/>
                </a:lnTo>
                <a:lnTo>
                  <a:pt x="50389" y="20904"/>
                </a:lnTo>
                <a:lnTo>
                  <a:pt x="50238" y="20829"/>
                </a:lnTo>
                <a:lnTo>
                  <a:pt x="50087" y="20753"/>
                </a:lnTo>
                <a:lnTo>
                  <a:pt x="49935" y="20696"/>
                </a:lnTo>
                <a:lnTo>
                  <a:pt x="49614" y="20602"/>
                </a:lnTo>
                <a:lnTo>
                  <a:pt x="49293" y="20526"/>
                </a:lnTo>
                <a:lnTo>
                  <a:pt x="49293" y="20526"/>
                </a:lnTo>
                <a:lnTo>
                  <a:pt x="49104" y="20470"/>
                </a:lnTo>
                <a:lnTo>
                  <a:pt x="48915" y="20413"/>
                </a:lnTo>
                <a:lnTo>
                  <a:pt x="48726" y="20337"/>
                </a:lnTo>
                <a:lnTo>
                  <a:pt x="48575" y="20224"/>
                </a:lnTo>
                <a:lnTo>
                  <a:pt x="48575" y="20224"/>
                </a:lnTo>
                <a:lnTo>
                  <a:pt x="48423" y="20092"/>
                </a:lnTo>
                <a:lnTo>
                  <a:pt x="48272" y="19940"/>
                </a:lnTo>
                <a:lnTo>
                  <a:pt x="48026" y="19619"/>
                </a:lnTo>
                <a:lnTo>
                  <a:pt x="47781" y="19298"/>
                </a:lnTo>
                <a:lnTo>
                  <a:pt x="47592" y="18939"/>
                </a:lnTo>
                <a:lnTo>
                  <a:pt x="47592" y="18939"/>
                </a:lnTo>
                <a:lnTo>
                  <a:pt x="47478" y="18787"/>
                </a:lnTo>
                <a:lnTo>
                  <a:pt x="47365" y="18636"/>
                </a:lnTo>
                <a:lnTo>
                  <a:pt x="47252" y="18485"/>
                </a:lnTo>
                <a:lnTo>
                  <a:pt x="47119" y="18353"/>
                </a:lnTo>
                <a:lnTo>
                  <a:pt x="46987" y="18239"/>
                </a:lnTo>
                <a:lnTo>
                  <a:pt x="46836" y="18126"/>
                </a:lnTo>
                <a:lnTo>
                  <a:pt x="46666" y="18031"/>
                </a:lnTo>
                <a:lnTo>
                  <a:pt x="46496" y="17937"/>
                </a:lnTo>
                <a:lnTo>
                  <a:pt x="46496" y="17937"/>
                </a:lnTo>
                <a:lnTo>
                  <a:pt x="46250" y="17861"/>
                </a:lnTo>
                <a:lnTo>
                  <a:pt x="46004" y="17786"/>
                </a:lnTo>
                <a:lnTo>
                  <a:pt x="45758" y="17748"/>
                </a:lnTo>
                <a:lnTo>
                  <a:pt x="45494" y="17710"/>
                </a:lnTo>
                <a:lnTo>
                  <a:pt x="45229" y="17691"/>
                </a:lnTo>
                <a:lnTo>
                  <a:pt x="44984" y="17672"/>
                </a:lnTo>
                <a:lnTo>
                  <a:pt x="44454" y="17691"/>
                </a:lnTo>
                <a:lnTo>
                  <a:pt x="44454" y="17691"/>
                </a:lnTo>
                <a:lnTo>
                  <a:pt x="44001" y="17767"/>
                </a:lnTo>
                <a:lnTo>
                  <a:pt x="43566" y="17861"/>
                </a:lnTo>
                <a:lnTo>
                  <a:pt x="43112" y="17975"/>
                </a:lnTo>
                <a:lnTo>
                  <a:pt x="42678" y="18107"/>
                </a:lnTo>
                <a:lnTo>
                  <a:pt x="42678" y="18107"/>
                </a:lnTo>
                <a:lnTo>
                  <a:pt x="42489" y="18202"/>
                </a:lnTo>
                <a:lnTo>
                  <a:pt x="42300" y="18296"/>
                </a:lnTo>
                <a:lnTo>
                  <a:pt x="41941" y="18523"/>
                </a:lnTo>
                <a:lnTo>
                  <a:pt x="41581" y="18769"/>
                </a:lnTo>
                <a:lnTo>
                  <a:pt x="41241" y="19014"/>
                </a:lnTo>
                <a:lnTo>
                  <a:pt x="41241" y="19014"/>
                </a:lnTo>
                <a:lnTo>
                  <a:pt x="40580" y="19525"/>
                </a:lnTo>
                <a:lnTo>
                  <a:pt x="39918" y="20016"/>
                </a:lnTo>
                <a:lnTo>
                  <a:pt x="39918" y="20016"/>
                </a:lnTo>
                <a:lnTo>
                  <a:pt x="39654" y="20186"/>
                </a:lnTo>
                <a:lnTo>
                  <a:pt x="39370" y="20356"/>
                </a:lnTo>
                <a:lnTo>
                  <a:pt x="39219" y="20413"/>
                </a:lnTo>
                <a:lnTo>
                  <a:pt x="39049" y="20470"/>
                </a:lnTo>
                <a:lnTo>
                  <a:pt x="38898" y="20507"/>
                </a:lnTo>
                <a:lnTo>
                  <a:pt x="38727" y="20526"/>
                </a:lnTo>
                <a:lnTo>
                  <a:pt x="38727" y="20526"/>
                </a:lnTo>
                <a:lnTo>
                  <a:pt x="38463" y="20507"/>
                </a:lnTo>
                <a:lnTo>
                  <a:pt x="38217" y="20451"/>
                </a:lnTo>
                <a:lnTo>
                  <a:pt x="37971" y="20375"/>
                </a:lnTo>
                <a:lnTo>
                  <a:pt x="37726" y="20262"/>
                </a:lnTo>
                <a:lnTo>
                  <a:pt x="37726" y="20262"/>
                </a:lnTo>
                <a:lnTo>
                  <a:pt x="37404" y="20035"/>
                </a:lnTo>
                <a:lnTo>
                  <a:pt x="37253" y="19921"/>
                </a:lnTo>
                <a:lnTo>
                  <a:pt x="37121" y="19789"/>
                </a:lnTo>
                <a:lnTo>
                  <a:pt x="37008" y="19676"/>
                </a:lnTo>
                <a:lnTo>
                  <a:pt x="36894" y="19543"/>
                </a:lnTo>
                <a:lnTo>
                  <a:pt x="36800" y="19411"/>
                </a:lnTo>
                <a:lnTo>
                  <a:pt x="36724" y="19260"/>
                </a:lnTo>
                <a:lnTo>
                  <a:pt x="36648" y="19128"/>
                </a:lnTo>
                <a:lnTo>
                  <a:pt x="36592" y="18958"/>
                </a:lnTo>
                <a:lnTo>
                  <a:pt x="36554" y="18806"/>
                </a:lnTo>
                <a:lnTo>
                  <a:pt x="36516" y="18636"/>
                </a:lnTo>
                <a:lnTo>
                  <a:pt x="36516" y="18466"/>
                </a:lnTo>
                <a:lnTo>
                  <a:pt x="36497" y="18277"/>
                </a:lnTo>
                <a:lnTo>
                  <a:pt x="36516" y="18069"/>
                </a:lnTo>
                <a:lnTo>
                  <a:pt x="36535" y="17880"/>
                </a:lnTo>
                <a:lnTo>
                  <a:pt x="36535" y="17880"/>
                </a:lnTo>
                <a:lnTo>
                  <a:pt x="36611" y="17540"/>
                </a:lnTo>
                <a:lnTo>
                  <a:pt x="36667" y="17219"/>
                </a:lnTo>
                <a:lnTo>
                  <a:pt x="36686" y="17049"/>
                </a:lnTo>
                <a:lnTo>
                  <a:pt x="36686" y="16878"/>
                </a:lnTo>
                <a:lnTo>
                  <a:pt x="36686" y="16708"/>
                </a:lnTo>
                <a:lnTo>
                  <a:pt x="36667" y="16538"/>
                </a:lnTo>
                <a:lnTo>
                  <a:pt x="36667" y="16538"/>
                </a:lnTo>
                <a:lnTo>
                  <a:pt x="36611" y="16311"/>
                </a:lnTo>
                <a:lnTo>
                  <a:pt x="36516" y="16104"/>
                </a:lnTo>
                <a:lnTo>
                  <a:pt x="36422" y="15896"/>
                </a:lnTo>
                <a:lnTo>
                  <a:pt x="36308" y="15688"/>
                </a:lnTo>
                <a:lnTo>
                  <a:pt x="36195" y="15499"/>
                </a:lnTo>
                <a:lnTo>
                  <a:pt x="36044" y="15329"/>
                </a:lnTo>
                <a:lnTo>
                  <a:pt x="35741" y="14970"/>
                </a:lnTo>
                <a:lnTo>
                  <a:pt x="35401" y="14648"/>
                </a:lnTo>
                <a:lnTo>
                  <a:pt x="35061" y="14346"/>
                </a:lnTo>
                <a:lnTo>
                  <a:pt x="34343" y="13741"/>
                </a:lnTo>
                <a:lnTo>
                  <a:pt x="34343" y="13741"/>
                </a:lnTo>
                <a:lnTo>
                  <a:pt x="33983" y="13420"/>
                </a:lnTo>
                <a:lnTo>
                  <a:pt x="33643" y="13061"/>
                </a:lnTo>
                <a:lnTo>
                  <a:pt x="33492" y="12853"/>
                </a:lnTo>
                <a:lnTo>
                  <a:pt x="33341" y="12664"/>
                </a:lnTo>
                <a:lnTo>
                  <a:pt x="33190" y="12456"/>
                </a:lnTo>
                <a:lnTo>
                  <a:pt x="33076" y="12248"/>
                </a:lnTo>
                <a:lnTo>
                  <a:pt x="33076" y="12248"/>
                </a:lnTo>
                <a:lnTo>
                  <a:pt x="32849" y="11870"/>
                </a:lnTo>
                <a:lnTo>
                  <a:pt x="32641" y="11492"/>
                </a:lnTo>
                <a:lnTo>
                  <a:pt x="32528" y="11303"/>
                </a:lnTo>
                <a:lnTo>
                  <a:pt x="32377" y="11152"/>
                </a:lnTo>
                <a:lnTo>
                  <a:pt x="32226" y="11000"/>
                </a:lnTo>
                <a:lnTo>
                  <a:pt x="32037" y="10906"/>
                </a:lnTo>
                <a:lnTo>
                  <a:pt x="32037" y="10906"/>
                </a:lnTo>
                <a:lnTo>
                  <a:pt x="31867" y="10811"/>
                </a:lnTo>
                <a:lnTo>
                  <a:pt x="31678" y="10755"/>
                </a:lnTo>
                <a:lnTo>
                  <a:pt x="31507" y="10736"/>
                </a:lnTo>
                <a:lnTo>
                  <a:pt x="31318" y="10717"/>
                </a:lnTo>
                <a:lnTo>
                  <a:pt x="31129" y="10717"/>
                </a:lnTo>
                <a:lnTo>
                  <a:pt x="30959" y="10755"/>
                </a:lnTo>
                <a:lnTo>
                  <a:pt x="30770" y="10793"/>
                </a:lnTo>
                <a:lnTo>
                  <a:pt x="30600" y="10868"/>
                </a:lnTo>
                <a:lnTo>
                  <a:pt x="30600" y="10868"/>
                </a:lnTo>
                <a:lnTo>
                  <a:pt x="30373" y="10982"/>
                </a:lnTo>
                <a:lnTo>
                  <a:pt x="30147" y="11114"/>
                </a:lnTo>
                <a:lnTo>
                  <a:pt x="29712" y="11397"/>
                </a:lnTo>
                <a:lnTo>
                  <a:pt x="29712" y="11397"/>
                </a:lnTo>
                <a:lnTo>
                  <a:pt x="29466" y="11549"/>
                </a:lnTo>
                <a:lnTo>
                  <a:pt x="29202" y="11681"/>
                </a:lnTo>
                <a:lnTo>
                  <a:pt x="28937" y="11813"/>
                </a:lnTo>
                <a:lnTo>
                  <a:pt x="28691" y="11964"/>
                </a:lnTo>
                <a:lnTo>
                  <a:pt x="28691" y="11964"/>
                </a:lnTo>
                <a:lnTo>
                  <a:pt x="28294" y="12229"/>
                </a:lnTo>
                <a:lnTo>
                  <a:pt x="28068" y="12342"/>
                </a:lnTo>
                <a:lnTo>
                  <a:pt x="27860" y="12437"/>
                </a:lnTo>
                <a:lnTo>
                  <a:pt x="27860" y="12437"/>
                </a:lnTo>
                <a:lnTo>
                  <a:pt x="27614" y="12531"/>
                </a:lnTo>
                <a:lnTo>
                  <a:pt x="27406" y="12588"/>
                </a:lnTo>
                <a:lnTo>
                  <a:pt x="27217" y="12626"/>
                </a:lnTo>
                <a:lnTo>
                  <a:pt x="27047" y="12626"/>
                </a:lnTo>
                <a:lnTo>
                  <a:pt x="26858" y="12607"/>
                </a:lnTo>
                <a:lnTo>
                  <a:pt x="26688" y="12569"/>
                </a:lnTo>
                <a:lnTo>
                  <a:pt x="26234" y="12456"/>
                </a:lnTo>
                <a:lnTo>
                  <a:pt x="26234" y="12456"/>
                </a:lnTo>
                <a:lnTo>
                  <a:pt x="25932" y="12399"/>
                </a:lnTo>
                <a:lnTo>
                  <a:pt x="25629" y="12380"/>
                </a:lnTo>
                <a:lnTo>
                  <a:pt x="25327" y="12361"/>
                </a:lnTo>
                <a:lnTo>
                  <a:pt x="25025" y="12380"/>
                </a:lnTo>
                <a:lnTo>
                  <a:pt x="25025" y="12380"/>
                </a:lnTo>
                <a:lnTo>
                  <a:pt x="24420" y="12380"/>
                </a:lnTo>
                <a:lnTo>
                  <a:pt x="24117" y="12418"/>
                </a:lnTo>
                <a:lnTo>
                  <a:pt x="23815" y="12456"/>
                </a:lnTo>
                <a:lnTo>
                  <a:pt x="23815" y="12456"/>
                </a:lnTo>
                <a:lnTo>
                  <a:pt x="23475" y="12550"/>
                </a:lnTo>
                <a:lnTo>
                  <a:pt x="23135" y="12645"/>
                </a:lnTo>
                <a:lnTo>
                  <a:pt x="22794" y="12739"/>
                </a:lnTo>
                <a:lnTo>
                  <a:pt x="22435" y="12834"/>
                </a:lnTo>
                <a:lnTo>
                  <a:pt x="22435" y="12834"/>
                </a:lnTo>
                <a:lnTo>
                  <a:pt x="21660" y="13004"/>
                </a:lnTo>
                <a:lnTo>
                  <a:pt x="21263" y="13079"/>
                </a:lnTo>
                <a:lnTo>
                  <a:pt x="20866" y="13155"/>
                </a:lnTo>
                <a:lnTo>
                  <a:pt x="20470" y="13193"/>
                </a:lnTo>
                <a:lnTo>
                  <a:pt x="20054" y="13193"/>
                </a:lnTo>
                <a:lnTo>
                  <a:pt x="19865" y="13174"/>
                </a:lnTo>
                <a:lnTo>
                  <a:pt x="19657" y="13155"/>
                </a:lnTo>
                <a:lnTo>
                  <a:pt x="19468" y="13098"/>
                </a:lnTo>
                <a:lnTo>
                  <a:pt x="19279" y="13042"/>
                </a:lnTo>
                <a:lnTo>
                  <a:pt x="19279" y="13042"/>
                </a:lnTo>
                <a:lnTo>
                  <a:pt x="18580" y="12739"/>
                </a:lnTo>
                <a:lnTo>
                  <a:pt x="18220" y="12607"/>
                </a:lnTo>
                <a:lnTo>
                  <a:pt x="17842" y="12494"/>
                </a:lnTo>
                <a:lnTo>
                  <a:pt x="17842" y="12494"/>
                </a:lnTo>
                <a:lnTo>
                  <a:pt x="17370" y="12380"/>
                </a:lnTo>
                <a:lnTo>
                  <a:pt x="17124" y="12342"/>
                </a:lnTo>
                <a:lnTo>
                  <a:pt x="16860" y="12305"/>
                </a:lnTo>
                <a:lnTo>
                  <a:pt x="16614" y="12286"/>
                </a:lnTo>
                <a:lnTo>
                  <a:pt x="16368" y="12286"/>
                </a:lnTo>
                <a:lnTo>
                  <a:pt x="16122" y="12305"/>
                </a:lnTo>
                <a:lnTo>
                  <a:pt x="15877" y="12361"/>
                </a:lnTo>
                <a:lnTo>
                  <a:pt x="15877" y="12361"/>
                </a:lnTo>
                <a:lnTo>
                  <a:pt x="15631" y="12418"/>
                </a:lnTo>
                <a:lnTo>
                  <a:pt x="15385" y="12512"/>
                </a:lnTo>
                <a:lnTo>
                  <a:pt x="14913" y="12701"/>
                </a:lnTo>
                <a:lnTo>
                  <a:pt x="14913" y="12701"/>
                </a:lnTo>
                <a:lnTo>
                  <a:pt x="14157" y="12966"/>
                </a:lnTo>
                <a:lnTo>
                  <a:pt x="13401" y="13231"/>
                </a:lnTo>
                <a:lnTo>
                  <a:pt x="13401" y="13231"/>
                </a:lnTo>
                <a:lnTo>
                  <a:pt x="13023" y="13344"/>
                </a:lnTo>
                <a:lnTo>
                  <a:pt x="12645" y="13457"/>
                </a:lnTo>
                <a:lnTo>
                  <a:pt x="12267" y="13533"/>
                </a:lnTo>
                <a:lnTo>
                  <a:pt x="12078" y="13571"/>
                </a:lnTo>
                <a:lnTo>
                  <a:pt x="11870" y="13590"/>
                </a:lnTo>
                <a:lnTo>
                  <a:pt x="11870" y="13590"/>
                </a:lnTo>
                <a:lnTo>
                  <a:pt x="11567" y="13590"/>
                </a:lnTo>
                <a:lnTo>
                  <a:pt x="11246" y="13552"/>
                </a:lnTo>
                <a:lnTo>
                  <a:pt x="10944" y="13476"/>
                </a:lnTo>
                <a:lnTo>
                  <a:pt x="10641" y="13363"/>
                </a:lnTo>
                <a:lnTo>
                  <a:pt x="10339" y="13231"/>
                </a:lnTo>
                <a:lnTo>
                  <a:pt x="10074" y="13042"/>
                </a:lnTo>
                <a:lnTo>
                  <a:pt x="9829" y="12853"/>
                </a:lnTo>
                <a:lnTo>
                  <a:pt x="9602" y="12626"/>
                </a:lnTo>
                <a:lnTo>
                  <a:pt x="9602" y="12626"/>
                </a:lnTo>
                <a:lnTo>
                  <a:pt x="9318" y="12305"/>
                </a:lnTo>
                <a:lnTo>
                  <a:pt x="9016" y="11983"/>
                </a:lnTo>
                <a:lnTo>
                  <a:pt x="8713" y="11643"/>
                </a:lnTo>
                <a:lnTo>
                  <a:pt x="8600" y="11454"/>
                </a:lnTo>
                <a:lnTo>
                  <a:pt x="8468" y="11265"/>
                </a:lnTo>
                <a:lnTo>
                  <a:pt x="8468" y="11265"/>
                </a:lnTo>
                <a:lnTo>
                  <a:pt x="8411" y="11114"/>
                </a:lnTo>
                <a:lnTo>
                  <a:pt x="8354" y="10963"/>
                </a:lnTo>
                <a:lnTo>
                  <a:pt x="8260" y="10622"/>
                </a:lnTo>
                <a:lnTo>
                  <a:pt x="8260" y="10622"/>
                </a:lnTo>
                <a:lnTo>
                  <a:pt x="8184" y="10301"/>
                </a:lnTo>
                <a:lnTo>
                  <a:pt x="8128" y="9961"/>
                </a:lnTo>
                <a:lnTo>
                  <a:pt x="8128" y="9640"/>
                </a:lnTo>
                <a:lnTo>
                  <a:pt x="8146" y="9469"/>
                </a:lnTo>
                <a:lnTo>
                  <a:pt x="8165" y="9299"/>
                </a:lnTo>
                <a:lnTo>
                  <a:pt x="8165" y="9299"/>
                </a:lnTo>
                <a:lnTo>
                  <a:pt x="8222" y="9073"/>
                </a:lnTo>
                <a:lnTo>
                  <a:pt x="8279" y="8865"/>
                </a:lnTo>
                <a:lnTo>
                  <a:pt x="8430" y="8411"/>
                </a:lnTo>
                <a:lnTo>
                  <a:pt x="8600" y="7976"/>
                </a:lnTo>
                <a:lnTo>
                  <a:pt x="8732" y="7523"/>
                </a:lnTo>
                <a:lnTo>
                  <a:pt x="8789" y="7296"/>
                </a:lnTo>
                <a:lnTo>
                  <a:pt x="8827" y="7069"/>
                </a:lnTo>
                <a:lnTo>
                  <a:pt x="8846" y="6842"/>
                </a:lnTo>
                <a:lnTo>
                  <a:pt x="8827" y="6616"/>
                </a:lnTo>
                <a:lnTo>
                  <a:pt x="8808" y="6408"/>
                </a:lnTo>
                <a:lnTo>
                  <a:pt x="8732" y="6181"/>
                </a:lnTo>
                <a:lnTo>
                  <a:pt x="8638" y="5973"/>
                </a:lnTo>
                <a:lnTo>
                  <a:pt x="8506" y="5765"/>
                </a:lnTo>
                <a:lnTo>
                  <a:pt x="8506" y="5765"/>
                </a:lnTo>
                <a:lnTo>
                  <a:pt x="8411" y="5633"/>
                </a:lnTo>
                <a:lnTo>
                  <a:pt x="8298" y="5519"/>
                </a:lnTo>
                <a:lnTo>
                  <a:pt x="8165" y="5406"/>
                </a:lnTo>
                <a:lnTo>
                  <a:pt x="8033" y="5330"/>
                </a:lnTo>
                <a:lnTo>
                  <a:pt x="8033" y="5330"/>
                </a:lnTo>
                <a:lnTo>
                  <a:pt x="7825" y="5236"/>
                </a:lnTo>
                <a:lnTo>
                  <a:pt x="7636" y="5160"/>
                </a:lnTo>
                <a:lnTo>
                  <a:pt x="7447" y="5066"/>
                </a:lnTo>
                <a:lnTo>
                  <a:pt x="7258" y="4971"/>
                </a:lnTo>
                <a:lnTo>
                  <a:pt x="7258" y="4971"/>
                </a:lnTo>
                <a:lnTo>
                  <a:pt x="7145" y="4877"/>
                </a:lnTo>
                <a:lnTo>
                  <a:pt x="7031" y="4782"/>
                </a:lnTo>
                <a:lnTo>
                  <a:pt x="6937" y="4669"/>
                </a:lnTo>
                <a:lnTo>
                  <a:pt x="6861" y="4555"/>
                </a:lnTo>
                <a:lnTo>
                  <a:pt x="6786" y="4423"/>
                </a:lnTo>
                <a:lnTo>
                  <a:pt x="6729" y="4291"/>
                </a:lnTo>
                <a:lnTo>
                  <a:pt x="6691" y="4158"/>
                </a:lnTo>
                <a:lnTo>
                  <a:pt x="6653" y="4007"/>
                </a:lnTo>
                <a:lnTo>
                  <a:pt x="6653" y="4007"/>
                </a:lnTo>
                <a:lnTo>
                  <a:pt x="6616" y="3516"/>
                </a:lnTo>
                <a:lnTo>
                  <a:pt x="6597" y="3270"/>
                </a:lnTo>
                <a:lnTo>
                  <a:pt x="6559" y="3024"/>
                </a:lnTo>
                <a:lnTo>
                  <a:pt x="6521" y="2911"/>
                </a:lnTo>
                <a:lnTo>
                  <a:pt x="6483" y="2798"/>
                </a:lnTo>
                <a:lnTo>
                  <a:pt x="6427" y="2684"/>
                </a:lnTo>
                <a:lnTo>
                  <a:pt x="6351" y="2590"/>
                </a:lnTo>
                <a:lnTo>
                  <a:pt x="6275" y="2514"/>
                </a:lnTo>
                <a:lnTo>
                  <a:pt x="6181" y="2438"/>
                </a:lnTo>
                <a:lnTo>
                  <a:pt x="6067" y="2382"/>
                </a:lnTo>
                <a:lnTo>
                  <a:pt x="5935" y="2325"/>
                </a:lnTo>
                <a:lnTo>
                  <a:pt x="5935" y="2325"/>
                </a:lnTo>
                <a:lnTo>
                  <a:pt x="5633" y="2268"/>
                </a:lnTo>
                <a:lnTo>
                  <a:pt x="5330" y="2231"/>
                </a:lnTo>
                <a:lnTo>
                  <a:pt x="5028" y="2212"/>
                </a:lnTo>
                <a:lnTo>
                  <a:pt x="4725" y="2212"/>
                </a:lnTo>
                <a:lnTo>
                  <a:pt x="4121" y="2193"/>
                </a:lnTo>
                <a:lnTo>
                  <a:pt x="3799" y="2174"/>
                </a:lnTo>
                <a:lnTo>
                  <a:pt x="3497" y="2117"/>
                </a:lnTo>
                <a:lnTo>
                  <a:pt x="3497" y="2117"/>
                </a:lnTo>
                <a:lnTo>
                  <a:pt x="3270" y="2060"/>
                </a:lnTo>
                <a:lnTo>
                  <a:pt x="3024" y="1947"/>
                </a:lnTo>
                <a:lnTo>
                  <a:pt x="2817" y="1834"/>
                </a:lnTo>
                <a:lnTo>
                  <a:pt x="2590" y="1720"/>
                </a:lnTo>
                <a:lnTo>
                  <a:pt x="2590" y="1720"/>
                </a:lnTo>
                <a:lnTo>
                  <a:pt x="2325" y="1531"/>
                </a:lnTo>
                <a:lnTo>
                  <a:pt x="2061" y="1342"/>
                </a:lnTo>
                <a:lnTo>
                  <a:pt x="1815" y="1115"/>
                </a:lnTo>
                <a:lnTo>
                  <a:pt x="1588" y="889"/>
                </a:lnTo>
                <a:lnTo>
                  <a:pt x="1588" y="889"/>
                </a:lnTo>
                <a:lnTo>
                  <a:pt x="1380" y="719"/>
                </a:lnTo>
                <a:lnTo>
                  <a:pt x="1134" y="586"/>
                </a:lnTo>
                <a:lnTo>
                  <a:pt x="889" y="473"/>
                </a:lnTo>
                <a:lnTo>
                  <a:pt x="624" y="359"/>
                </a:lnTo>
                <a:lnTo>
                  <a:pt x="624" y="359"/>
                </a:lnTo>
                <a:lnTo>
                  <a:pt x="378" y="265"/>
                </a:lnTo>
                <a:lnTo>
                  <a:pt x="378" y="265"/>
                </a:lnTo>
                <a:lnTo>
                  <a:pt x="208" y="208"/>
                </a:lnTo>
                <a:lnTo>
                  <a:pt x="57" y="133"/>
                </a:lnTo>
                <a:lnTo>
                  <a:pt x="57" y="133"/>
                </a:lnTo>
                <a:lnTo>
                  <a:pt x="19" y="114"/>
                </a:lnTo>
                <a:lnTo>
                  <a:pt x="0" y="76"/>
                </a:lnTo>
                <a:lnTo>
                  <a:pt x="0" y="76"/>
                </a:lnTo>
                <a:lnTo>
                  <a:pt x="0" y="19"/>
                </a:lnTo>
                <a:lnTo>
                  <a:pt x="0" y="19"/>
                </a:lnTo>
                <a:lnTo>
                  <a:pt x="19" y="0"/>
                </a:lnTo>
                <a:lnTo>
                  <a:pt x="57" y="0"/>
                </a:lnTo>
                <a:lnTo>
                  <a:pt x="57" y="0"/>
                </a:lnTo>
                <a:lnTo>
                  <a:pt x="76" y="19"/>
                </a:lnTo>
                <a:lnTo>
                  <a:pt x="76" y="38"/>
                </a:lnTo>
                <a:lnTo>
                  <a:pt x="76" y="38"/>
                </a:lnTo>
                <a:lnTo>
                  <a:pt x="227" y="133"/>
                </a:lnTo>
                <a:lnTo>
                  <a:pt x="397" y="189"/>
                </a:lnTo>
                <a:lnTo>
                  <a:pt x="567" y="246"/>
                </a:lnTo>
                <a:lnTo>
                  <a:pt x="737" y="322"/>
                </a:lnTo>
                <a:lnTo>
                  <a:pt x="737" y="322"/>
                </a:lnTo>
                <a:lnTo>
                  <a:pt x="870" y="359"/>
                </a:lnTo>
                <a:lnTo>
                  <a:pt x="54623" y="359"/>
                </a:lnTo>
                <a:lnTo>
                  <a:pt x="54623" y="23437"/>
                </a:lnTo>
                <a:lnTo>
                  <a:pt x="54623" y="23437"/>
                </a:lnTo>
                <a:lnTo>
                  <a:pt x="54793" y="23399"/>
                </a:lnTo>
                <a:lnTo>
                  <a:pt x="54963" y="23361"/>
                </a:lnTo>
                <a:lnTo>
                  <a:pt x="55133" y="23305"/>
                </a:lnTo>
                <a:lnTo>
                  <a:pt x="55284" y="23210"/>
                </a:lnTo>
                <a:lnTo>
                  <a:pt x="55284" y="23210"/>
                </a:lnTo>
                <a:lnTo>
                  <a:pt x="55322" y="23210"/>
                </a:lnTo>
                <a:lnTo>
                  <a:pt x="55341" y="23229"/>
                </a:lnTo>
                <a:lnTo>
                  <a:pt x="55341" y="23229"/>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7"/>
        <p:cNvGrpSpPr/>
        <p:nvPr/>
      </p:nvGrpSpPr>
      <p:grpSpPr>
        <a:xfrm>
          <a:off x="0" y="0"/>
          <a:ext cx="0" cy="0"/>
          <a:chOff x="0" y="0"/>
          <a:chExt cx="0" cy="0"/>
        </a:xfrm>
      </p:grpSpPr>
      <p:sp>
        <p:nvSpPr>
          <p:cNvPr id="108" name="Google Shape;108;p5"/>
          <p:cNvSpPr/>
          <p:nvPr/>
        </p:nvSpPr>
        <p:spPr>
          <a:xfrm rot="10800000">
            <a:off x="9715265" y="4505146"/>
            <a:ext cx="2623695" cy="2563719"/>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09" name="Google Shape;109;p5"/>
          <p:cNvSpPr txBox="1">
            <a:spLocks noGrp="1"/>
          </p:cNvSpPr>
          <p:nvPr>
            <p:ph type="title"/>
          </p:nvPr>
        </p:nvSpPr>
        <p:spPr>
          <a:xfrm>
            <a:off x="2165644" y="3469232"/>
            <a:ext cx="3730000" cy="487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2667" b="0">
                <a:latin typeface="Cambria" panose="02040503050406030204" pitchFamily="18" charset="0"/>
                <a:ea typeface="Cambria" panose="02040503050406030204" pitchFamily="18"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0" name="Google Shape;110;p5"/>
          <p:cNvSpPr txBox="1">
            <a:spLocks noGrp="1"/>
          </p:cNvSpPr>
          <p:nvPr>
            <p:ph type="title" idx="2"/>
          </p:nvPr>
        </p:nvSpPr>
        <p:spPr>
          <a:xfrm>
            <a:off x="6296756" y="3469232"/>
            <a:ext cx="3730000" cy="487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2667" b="0">
                <a:latin typeface="Cambria" panose="02040503050406030204" pitchFamily="18" charset="0"/>
                <a:ea typeface="Cambria" panose="02040503050406030204" pitchFamily="18"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1" name="Google Shape;111;p5"/>
          <p:cNvSpPr txBox="1">
            <a:spLocks noGrp="1"/>
          </p:cNvSpPr>
          <p:nvPr>
            <p:ph type="subTitle" idx="1"/>
          </p:nvPr>
        </p:nvSpPr>
        <p:spPr>
          <a:xfrm>
            <a:off x="6296756" y="3758065"/>
            <a:ext cx="3730000" cy="12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2" name="Google Shape;112;p5"/>
          <p:cNvSpPr txBox="1">
            <a:spLocks noGrp="1"/>
          </p:cNvSpPr>
          <p:nvPr>
            <p:ph type="subTitle" idx="3"/>
          </p:nvPr>
        </p:nvSpPr>
        <p:spPr>
          <a:xfrm>
            <a:off x="2165244" y="3758065"/>
            <a:ext cx="3730800" cy="12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3" name="Google Shape;113;p5"/>
          <p:cNvSpPr txBox="1">
            <a:spLocks noGrp="1"/>
          </p:cNvSpPr>
          <p:nvPr>
            <p:ph type="title" idx="4"/>
          </p:nvPr>
        </p:nvSpPr>
        <p:spPr>
          <a:xfrm>
            <a:off x="960000" y="487680"/>
            <a:ext cx="10272000" cy="731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atin typeface="Cambria" panose="02040503050406030204" pitchFamily="18" charset="0"/>
                <a:ea typeface="Cambria" panose="02040503050406030204" pitchFamily="18" charset="0"/>
              </a:defRPr>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grpSp>
        <p:nvGrpSpPr>
          <p:cNvPr id="114" name="Google Shape;114;p5"/>
          <p:cNvGrpSpPr/>
          <p:nvPr/>
        </p:nvGrpSpPr>
        <p:grpSpPr>
          <a:xfrm>
            <a:off x="-259607" y="5456620"/>
            <a:ext cx="12581248" cy="1893829"/>
            <a:chOff x="238125" y="2319875"/>
            <a:chExt cx="7143025" cy="1075225"/>
          </a:xfrm>
        </p:grpSpPr>
        <p:sp>
          <p:nvSpPr>
            <p:cNvPr id="115" name="Google Shape;115;p5"/>
            <p:cNvSpPr/>
            <p:nvPr/>
          </p:nvSpPr>
          <p:spPr>
            <a:xfrm>
              <a:off x="2491750" y="2591575"/>
              <a:ext cx="49425" cy="56700"/>
            </a:xfrm>
            <a:custGeom>
              <a:avLst/>
              <a:gdLst/>
              <a:ahLst/>
              <a:cxnLst/>
              <a:rect l="l" t="t" r="r" b="b"/>
              <a:pathLst>
                <a:path w="1977" h="2268" extrusionOk="0">
                  <a:moveTo>
                    <a:pt x="959" y="0"/>
                  </a:moveTo>
                  <a:lnTo>
                    <a:pt x="901" y="59"/>
                  </a:lnTo>
                  <a:lnTo>
                    <a:pt x="843" y="59"/>
                  </a:lnTo>
                  <a:lnTo>
                    <a:pt x="756" y="117"/>
                  </a:lnTo>
                  <a:lnTo>
                    <a:pt x="610" y="233"/>
                  </a:lnTo>
                  <a:lnTo>
                    <a:pt x="349" y="524"/>
                  </a:lnTo>
                  <a:lnTo>
                    <a:pt x="203" y="727"/>
                  </a:lnTo>
                  <a:lnTo>
                    <a:pt x="58" y="959"/>
                  </a:lnTo>
                  <a:lnTo>
                    <a:pt x="0" y="1192"/>
                  </a:lnTo>
                  <a:lnTo>
                    <a:pt x="0" y="1454"/>
                  </a:lnTo>
                  <a:lnTo>
                    <a:pt x="29" y="1686"/>
                  </a:lnTo>
                  <a:lnTo>
                    <a:pt x="87" y="1773"/>
                  </a:lnTo>
                  <a:lnTo>
                    <a:pt x="145" y="1889"/>
                  </a:lnTo>
                  <a:lnTo>
                    <a:pt x="233" y="1977"/>
                  </a:lnTo>
                  <a:lnTo>
                    <a:pt x="320" y="2064"/>
                  </a:lnTo>
                  <a:lnTo>
                    <a:pt x="436" y="2151"/>
                  </a:lnTo>
                  <a:lnTo>
                    <a:pt x="581" y="2209"/>
                  </a:lnTo>
                  <a:lnTo>
                    <a:pt x="843" y="2267"/>
                  </a:lnTo>
                  <a:lnTo>
                    <a:pt x="1075" y="2267"/>
                  </a:lnTo>
                  <a:lnTo>
                    <a:pt x="1279" y="2180"/>
                  </a:lnTo>
                  <a:lnTo>
                    <a:pt x="1453" y="2093"/>
                  </a:lnTo>
                  <a:lnTo>
                    <a:pt x="1627" y="1918"/>
                  </a:lnTo>
                  <a:lnTo>
                    <a:pt x="1744" y="1744"/>
                  </a:lnTo>
                  <a:lnTo>
                    <a:pt x="1860" y="1541"/>
                  </a:lnTo>
                  <a:lnTo>
                    <a:pt x="1918" y="1337"/>
                  </a:lnTo>
                  <a:lnTo>
                    <a:pt x="1976" y="1105"/>
                  </a:lnTo>
                  <a:lnTo>
                    <a:pt x="1976" y="872"/>
                  </a:lnTo>
                  <a:lnTo>
                    <a:pt x="1947" y="669"/>
                  </a:lnTo>
                  <a:lnTo>
                    <a:pt x="1889" y="495"/>
                  </a:lnTo>
                  <a:lnTo>
                    <a:pt x="1802" y="320"/>
                  </a:lnTo>
                  <a:lnTo>
                    <a:pt x="1657" y="204"/>
                  </a:lnTo>
                  <a:lnTo>
                    <a:pt x="1511" y="146"/>
                  </a:lnTo>
                  <a:lnTo>
                    <a:pt x="1308" y="117"/>
                  </a:lnTo>
                  <a:lnTo>
                    <a:pt x="1250" y="88"/>
                  </a:lnTo>
                  <a:lnTo>
                    <a:pt x="1221" y="30"/>
                  </a:lnTo>
                  <a:lnTo>
                    <a:pt x="11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6" name="Google Shape;116;p5"/>
            <p:cNvSpPr/>
            <p:nvPr/>
          </p:nvSpPr>
          <p:spPr>
            <a:xfrm>
              <a:off x="2611625" y="2458625"/>
              <a:ext cx="157675" cy="189650"/>
            </a:xfrm>
            <a:custGeom>
              <a:avLst/>
              <a:gdLst/>
              <a:ahLst/>
              <a:cxnLst/>
              <a:rect l="l" t="t" r="r" b="b"/>
              <a:pathLst>
                <a:path w="6307" h="7586" extrusionOk="0">
                  <a:moveTo>
                    <a:pt x="4098" y="0"/>
                  </a:moveTo>
                  <a:lnTo>
                    <a:pt x="3778" y="30"/>
                  </a:lnTo>
                  <a:lnTo>
                    <a:pt x="3458" y="117"/>
                  </a:lnTo>
                  <a:lnTo>
                    <a:pt x="3139" y="262"/>
                  </a:lnTo>
                  <a:lnTo>
                    <a:pt x="2848" y="436"/>
                  </a:lnTo>
                  <a:lnTo>
                    <a:pt x="2557" y="611"/>
                  </a:lnTo>
                  <a:lnTo>
                    <a:pt x="2092" y="930"/>
                  </a:lnTo>
                  <a:lnTo>
                    <a:pt x="1656" y="1279"/>
                  </a:lnTo>
                  <a:lnTo>
                    <a:pt x="1453" y="1483"/>
                  </a:lnTo>
                  <a:lnTo>
                    <a:pt x="1279" y="1686"/>
                  </a:lnTo>
                  <a:lnTo>
                    <a:pt x="1104" y="1918"/>
                  </a:lnTo>
                  <a:lnTo>
                    <a:pt x="988" y="2151"/>
                  </a:lnTo>
                  <a:lnTo>
                    <a:pt x="785" y="2296"/>
                  </a:lnTo>
                  <a:lnTo>
                    <a:pt x="639" y="2471"/>
                  </a:lnTo>
                  <a:lnTo>
                    <a:pt x="494" y="2645"/>
                  </a:lnTo>
                  <a:lnTo>
                    <a:pt x="378" y="2819"/>
                  </a:lnTo>
                  <a:lnTo>
                    <a:pt x="291" y="3023"/>
                  </a:lnTo>
                  <a:lnTo>
                    <a:pt x="233" y="3197"/>
                  </a:lnTo>
                  <a:lnTo>
                    <a:pt x="116" y="3633"/>
                  </a:lnTo>
                  <a:lnTo>
                    <a:pt x="87" y="4069"/>
                  </a:lnTo>
                  <a:lnTo>
                    <a:pt x="58" y="4505"/>
                  </a:lnTo>
                  <a:lnTo>
                    <a:pt x="58" y="5377"/>
                  </a:lnTo>
                  <a:lnTo>
                    <a:pt x="0" y="5609"/>
                  </a:lnTo>
                  <a:lnTo>
                    <a:pt x="0" y="5813"/>
                  </a:lnTo>
                  <a:lnTo>
                    <a:pt x="0" y="6016"/>
                  </a:lnTo>
                  <a:lnTo>
                    <a:pt x="58" y="6219"/>
                  </a:lnTo>
                  <a:lnTo>
                    <a:pt x="116" y="6423"/>
                  </a:lnTo>
                  <a:lnTo>
                    <a:pt x="233" y="6597"/>
                  </a:lnTo>
                  <a:lnTo>
                    <a:pt x="349" y="6772"/>
                  </a:lnTo>
                  <a:lnTo>
                    <a:pt x="465" y="6917"/>
                  </a:lnTo>
                  <a:lnTo>
                    <a:pt x="610" y="7062"/>
                  </a:lnTo>
                  <a:lnTo>
                    <a:pt x="785" y="7178"/>
                  </a:lnTo>
                  <a:lnTo>
                    <a:pt x="988" y="7295"/>
                  </a:lnTo>
                  <a:lnTo>
                    <a:pt x="1162" y="7382"/>
                  </a:lnTo>
                  <a:lnTo>
                    <a:pt x="1366" y="7469"/>
                  </a:lnTo>
                  <a:lnTo>
                    <a:pt x="1598" y="7527"/>
                  </a:lnTo>
                  <a:lnTo>
                    <a:pt x="1802" y="7556"/>
                  </a:lnTo>
                  <a:lnTo>
                    <a:pt x="2034" y="7585"/>
                  </a:lnTo>
                  <a:lnTo>
                    <a:pt x="2180" y="7585"/>
                  </a:lnTo>
                  <a:lnTo>
                    <a:pt x="2325" y="7556"/>
                  </a:lnTo>
                  <a:lnTo>
                    <a:pt x="2615" y="7440"/>
                  </a:lnTo>
                  <a:lnTo>
                    <a:pt x="2906" y="7295"/>
                  </a:lnTo>
                  <a:lnTo>
                    <a:pt x="3168" y="7149"/>
                  </a:lnTo>
                  <a:lnTo>
                    <a:pt x="3545" y="6975"/>
                  </a:lnTo>
                  <a:lnTo>
                    <a:pt x="3923" y="6830"/>
                  </a:lnTo>
                  <a:lnTo>
                    <a:pt x="4301" y="6655"/>
                  </a:lnTo>
                  <a:lnTo>
                    <a:pt x="4679" y="6481"/>
                  </a:lnTo>
                  <a:lnTo>
                    <a:pt x="5027" y="6248"/>
                  </a:lnTo>
                  <a:lnTo>
                    <a:pt x="5347" y="6016"/>
                  </a:lnTo>
                  <a:lnTo>
                    <a:pt x="5492" y="5871"/>
                  </a:lnTo>
                  <a:lnTo>
                    <a:pt x="5609" y="5725"/>
                  </a:lnTo>
                  <a:lnTo>
                    <a:pt x="5725" y="5551"/>
                  </a:lnTo>
                  <a:lnTo>
                    <a:pt x="5812" y="5377"/>
                  </a:lnTo>
                  <a:lnTo>
                    <a:pt x="5928" y="5086"/>
                  </a:lnTo>
                  <a:lnTo>
                    <a:pt x="6045" y="4766"/>
                  </a:lnTo>
                  <a:lnTo>
                    <a:pt x="6132" y="4447"/>
                  </a:lnTo>
                  <a:lnTo>
                    <a:pt x="6219" y="4098"/>
                  </a:lnTo>
                  <a:lnTo>
                    <a:pt x="6277" y="3720"/>
                  </a:lnTo>
                  <a:lnTo>
                    <a:pt x="6306" y="3342"/>
                  </a:lnTo>
                  <a:lnTo>
                    <a:pt x="6306" y="2994"/>
                  </a:lnTo>
                  <a:lnTo>
                    <a:pt x="6306" y="2616"/>
                  </a:lnTo>
                  <a:lnTo>
                    <a:pt x="6277" y="2238"/>
                  </a:lnTo>
                  <a:lnTo>
                    <a:pt x="6190" y="1889"/>
                  </a:lnTo>
                  <a:lnTo>
                    <a:pt x="6103" y="1541"/>
                  </a:lnTo>
                  <a:lnTo>
                    <a:pt x="5986" y="1221"/>
                  </a:lnTo>
                  <a:lnTo>
                    <a:pt x="5812" y="930"/>
                  </a:lnTo>
                  <a:lnTo>
                    <a:pt x="5609" y="669"/>
                  </a:lnTo>
                  <a:lnTo>
                    <a:pt x="5376" y="436"/>
                  </a:lnTo>
                  <a:lnTo>
                    <a:pt x="5086" y="233"/>
                  </a:lnTo>
                  <a:lnTo>
                    <a:pt x="4911" y="146"/>
                  </a:lnTo>
                  <a:lnTo>
                    <a:pt x="4766" y="88"/>
                  </a:lnTo>
                  <a:lnTo>
                    <a:pt x="444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7" name="Google Shape;117;p5"/>
            <p:cNvSpPr/>
            <p:nvPr/>
          </p:nvSpPr>
          <p:spPr>
            <a:xfrm>
              <a:off x="2358800" y="2529100"/>
              <a:ext cx="107525" cy="140950"/>
            </a:xfrm>
            <a:custGeom>
              <a:avLst/>
              <a:gdLst/>
              <a:ahLst/>
              <a:cxnLst/>
              <a:rect l="l" t="t" r="r" b="b"/>
              <a:pathLst>
                <a:path w="4301" h="5638" extrusionOk="0">
                  <a:moveTo>
                    <a:pt x="2877" y="0"/>
                  </a:moveTo>
                  <a:lnTo>
                    <a:pt x="2703" y="29"/>
                  </a:lnTo>
                  <a:lnTo>
                    <a:pt x="2499" y="88"/>
                  </a:lnTo>
                  <a:lnTo>
                    <a:pt x="2325" y="175"/>
                  </a:lnTo>
                  <a:lnTo>
                    <a:pt x="2151" y="291"/>
                  </a:lnTo>
                  <a:lnTo>
                    <a:pt x="2005" y="436"/>
                  </a:lnTo>
                  <a:lnTo>
                    <a:pt x="1773" y="669"/>
                  </a:lnTo>
                  <a:lnTo>
                    <a:pt x="1482" y="930"/>
                  </a:lnTo>
                  <a:lnTo>
                    <a:pt x="1337" y="1076"/>
                  </a:lnTo>
                  <a:lnTo>
                    <a:pt x="1250" y="1221"/>
                  </a:lnTo>
                  <a:lnTo>
                    <a:pt x="1192" y="1366"/>
                  </a:lnTo>
                  <a:lnTo>
                    <a:pt x="1221" y="1424"/>
                  </a:lnTo>
                  <a:lnTo>
                    <a:pt x="1250" y="1482"/>
                  </a:lnTo>
                  <a:lnTo>
                    <a:pt x="785" y="2122"/>
                  </a:lnTo>
                  <a:lnTo>
                    <a:pt x="552" y="2441"/>
                  </a:lnTo>
                  <a:lnTo>
                    <a:pt x="349" y="2790"/>
                  </a:lnTo>
                  <a:lnTo>
                    <a:pt x="174" y="3139"/>
                  </a:lnTo>
                  <a:lnTo>
                    <a:pt x="58" y="3517"/>
                  </a:lnTo>
                  <a:lnTo>
                    <a:pt x="0" y="3894"/>
                  </a:lnTo>
                  <a:lnTo>
                    <a:pt x="0" y="4098"/>
                  </a:lnTo>
                  <a:lnTo>
                    <a:pt x="29" y="4272"/>
                  </a:lnTo>
                  <a:lnTo>
                    <a:pt x="87" y="4534"/>
                  </a:lnTo>
                  <a:lnTo>
                    <a:pt x="203" y="4795"/>
                  </a:lnTo>
                  <a:lnTo>
                    <a:pt x="349" y="5028"/>
                  </a:lnTo>
                  <a:lnTo>
                    <a:pt x="552" y="5231"/>
                  </a:lnTo>
                  <a:lnTo>
                    <a:pt x="756" y="5406"/>
                  </a:lnTo>
                  <a:lnTo>
                    <a:pt x="988" y="5551"/>
                  </a:lnTo>
                  <a:lnTo>
                    <a:pt x="1250" y="5638"/>
                  </a:lnTo>
                  <a:lnTo>
                    <a:pt x="2063" y="5638"/>
                  </a:lnTo>
                  <a:lnTo>
                    <a:pt x="2354" y="5580"/>
                  </a:lnTo>
                  <a:lnTo>
                    <a:pt x="2615" y="5522"/>
                  </a:lnTo>
                  <a:lnTo>
                    <a:pt x="2877" y="5435"/>
                  </a:lnTo>
                  <a:lnTo>
                    <a:pt x="3109" y="5318"/>
                  </a:lnTo>
                  <a:lnTo>
                    <a:pt x="3342" y="5173"/>
                  </a:lnTo>
                  <a:lnTo>
                    <a:pt x="3516" y="4970"/>
                  </a:lnTo>
                  <a:lnTo>
                    <a:pt x="3865" y="4098"/>
                  </a:lnTo>
                  <a:lnTo>
                    <a:pt x="4010" y="3662"/>
                  </a:lnTo>
                  <a:lnTo>
                    <a:pt x="4127" y="3197"/>
                  </a:lnTo>
                  <a:lnTo>
                    <a:pt x="4243" y="2761"/>
                  </a:lnTo>
                  <a:lnTo>
                    <a:pt x="4301" y="2296"/>
                  </a:lnTo>
                  <a:lnTo>
                    <a:pt x="4301" y="1831"/>
                  </a:lnTo>
                  <a:lnTo>
                    <a:pt x="4214" y="1366"/>
                  </a:lnTo>
                  <a:lnTo>
                    <a:pt x="4185" y="1163"/>
                  </a:lnTo>
                  <a:lnTo>
                    <a:pt x="4156" y="959"/>
                  </a:lnTo>
                  <a:lnTo>
                    <a:pt x="4068" y="785"/>
                  </a:lnTo>
                  <a:lnTo>
                    <a:pt x="3981" y="611"/>
                  </a:lnTo>
                  <a:lnTo>
                    <a:pt x="3836" y="465"/>
                  </a:lnTo>
                  <a:lnTo>
                    <a:pt x="3720" y="320"/>
                  </a:lnTo>
                  <a:lnTo>
                    <a:pt x="3574" y="204"/>
                  </a:lnTo>
                  <a:lnTo>
                    <a:pt x="3400" y="117"/>
                  </a:lnTo>
                  <a:lnTo>
                    <a:pt x="3226" y="58"/>
                  </a:lnTo>
                  <a:lnTo>
                    <a:pt x="3051" y="29"/>
                  </a:lnTo>
                  <a:lnTo>
                    <a:pt x="28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8" name="Google Shape;118;p5"/>
            <p:cNvSpPr/>
            <p:nvPr/>
          </p:nvSpPr>
          <p:spPr>
            <a:xfrm>
              <a:off x="2770725" y="2372175"/>
              <a:ext cx="55225" cy="66125"/>
            </a:xfrm>
            <a:custGeom>
              <a:avLst/>
              <a:gdLst/>
              <a:ahLst/>
              <a:cxnLst/>
              <a:rect l="l" t="t" r="r" b="b"/>
              <a:pathLst>
                <a:path w="2209" h="2645" extrusionOk="0">
                  <a:moveTo>
                    <a:pt x="1308" y="0"/>
                  </a:moveTo>
                  <a:lnTo>
                    <a:pt x="1192" y="29"/>
                  </a:lnTo>
                  <a:lnTo>
                    <a:pt x="1105" y="117"/>
                  </a:lnTo>
                  <a:lnTo>
                    <a:pt x="988" y="175"/>
                  </a:lnTo>
                  <a:lnTo>
                    <a:pt x="814" y="262"/>
                  </a:lnTo>
                  <a:lnTo>
                    <a:pt x="640" y="349"/>
                  </a:lnTo>
                  <a:lnTo>
                    <a:pt x="465" y="465"/>
                  </a:lnTo>
                  <a:lnTo>
                    <a:pt x="349" y="611"/>
                  </a:lnTo>
                  <a:lnTo>
                    <a:pt x="233" y="756"/>
                  </a:lnTo>
                  <a:lnTo>
                    <a:pt x="146" y="930"/>
                  </a:lnTo>
                  <a:lnTo>
                    <a:pt x="58" y="1105"/>
                  </a:lnTo>
                  <a:lnTo>
                    <a:pt x="29" y="1279"/>
                  </a:lnTo>
                  <a:lnTo>
                    <a:pt x="0" y="1482"/>
                  </a:lnTo>
                  <a:lnTo>
                    <a:pt x="0" y="1657"/>
                  </a:lnTo>
                  <a:lnTo>
                    <a:pt x="29" y="1831"/>
                  </a:lnTo>
                  <a:lnTo>
                    <a:pt x="58" y="2005"/>
                  </a:lnTo>
                  <a:lnTo>
                    <a:pt x="146" y="2180"/>
                  </a:lnTo>
                  <a:lnTo>
                    <a:pt x="262" y="2325"/>
                  </a:lnTo>
                  <a:lnTo>
                    <a:pt x="407" y="2470"/>
                  </a:lnTo>
                  <a:lnTo>
                    <a:pt x="581" y="2587"/>
                  </a:lnTo>
                  <a:lnTo>
                    <a:pt x="756" y="2645"/>
                  </a:lnTo>
                  <a:lnTo>
                    <a:pt x="930" y="2645"/>
                  </a:lnTo>
                  <a:lnTo>
                    <a:pt x="1105" y="2616"/>
                  </a:lnTo>
                  <a:lnTo>
                    <a:pt x="1250" y="2558"/>
                  </a:lnTo>
                  <a:lnTo>
                    <a:pt x="1395" y="2500"/>
                  </a:lnTo>
                  <a:lnTo>
                    <a:pt x="1540" y="2412"/>
                  </a:lnTo>
                  <a:lnTo>
                    <a:pt x="1657" y="2296"/>
                  </a:lnTo>
                  <a:lnTo>
                    <a:pt x="1773" y="2151"/>
                  </a:lnTo>
                  <a:lnTo>
                    <a:pt x="1976" y="1860"/>
                  </a:lnTo>
                  <a:lnTo>
                    <a:pt x="2093" y="1541"/>
                  </a:lnTo>
                  <a:lnTo>
                    <a:pt x="2180" y="1221"/>
                  </a:lnTo>
                  <a:lnTo>
                    <a:pt x="2209" y="901"/>
                  </a:lnTo>
                  <a:lnTo>
                    <a:pt x="2209" y="785"/>
                  </a:lnTo>
                  <a:lnTo>
                    <a:pt x="2209" y="669"/>
                  </a:lnTo>
                  <a:lnTo>
                    <a:pt x="2122" y="465"/>
                  </a:lnTo>
                  <a:lnTo>
                    <a:pt x="2005" y="262"/>
                  </a:lnTo>
                  <a:lnTo>
                    <a:pt x="1831" y="117"/>
                  </a:lnTo>
                  <a:lnTo>
                    <a:pt x="1628" y="29"/>
                  </a:lnTo>
                  <a:lnTo>
                    <a:pt x="15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9" name="Google Shape;119;p5"/>
            <p:cNvSpPr/>
            <p:nvPr/>
          </p:nvSpPr>
          <p:spPr>
            <a:xfrm>
              <a:off x="2840475" y="2461525"/>
              <a:ext cx="79200" cy="79225"/>
            </a:xfrm>
            <a:custGeom>
              <a:avLst/>
              <a:gdLst/>
              <a:ahLst/>
              <a:cxnLst/>
              <a:rect l="l" t="t" r="r" b="b"/>
              <a:pathLst>
                <a:path w="3168" h="3169" extrusionOk="0">
                  <a:moveTo>
                    <a:pt x="2005" y="1"/>
                  </a:moveTo>
                  <a:lnTo>
                    <a:pt x="1802" y="59"/>
                  </a:lnTo>
                  <a:lnTo>
                    <a:pt x="1598" y="117"/>
                  </a:lnTo>
                  <a:lnTo>
                    <a:pt x="1424" y="262"/>
                  </a:lnTo>
                  <a:lnTo>
                    <a:pt x="1221" y="437"/>
                  </a:lnTo>
                  <a:lnTo>
                    <a:pt x="959" y="466"/>
                  </a:lnTo>
                  <a:lnTo>
                    <a:pt x="756" y="553"/>
                  </a:lnTo>
                  <a:lnTo>
                    <a:pt x="552" y="669"/>
                  </a:lnTo>
                  <a:lnTo>
                    <a:pt x="378" y="843"/>
                  </a:lnTo>
                  <a:lnTo>
                    <a:pt x="233" y="1018"/>
                  </a:lnTo>
                  <a:lnTo>
                    <a:pt x="145" y="1221"/>
                  </a:lnTo>
                  <a:lnTo>
                    <a:pt x="58" y="1425"/>
                  </a:lnTo>
                  <a:lnTo>
                    <a:pt x="0" y="1657"/>
                  </a:lnTo>
                  <a:lnTo>
                    <a:pt x="0" y="1890"/>
                  </a:lnTo>
                  <a:lnTo>
                    <a:pt x="0" y="2122"/>
                  </a:lnTo>
                  <a:lnTo>
                    <a:pt x="58" y="2355"/>
                  </a:lnTo>
                  <a:lnTo>
                    <a:pt x="145" y="2558"/>
                  </a:lnTo>
                  <a:lnTo>
                    <a:pt x="262" y="2761"/>
                  </a:lnTo>
                  <a:lnTo>
                    <a:pt x="407" y="2907"/>
                  </a:lnTo>
                  <a:lnTo>
                    <a:pt x="610" y="3052"/>
                  </a:lnTo>
                  <a:lnTo>
                    <a:pt x="843" y="3139"/>
                  </a:lnTo>
                  <a:lnTo>
                    <a:pt x="1017" y="3168"/>
                  </a:lnTo>
                  <a:lnTo>
                    <a:pt x="1191" y="3168"/>
                  </a:lnTo>
                  <a:lnTo>
                    <a:pt x="1395" y="3139"/>
                  </a:lnTo>
                  <a:lnTo>
                    <a:pt x="1569" y="3110"/>
                  </a:lnTo>
                  <a:lnTo>
                    <a:pt x="1918" y="2994"/>
                  </a:lnTo>
                  <a:lnTo>
                    <a:pt x="2238" y="2791"/>
                  </a:lnTo>
                  <a:lnTo>
                    <a:pt x="2528" y="2558"/>
                  </a:lnTo>
                  <a:lnTo>
                    <a:pt x="2761" y="2296"/>
                  </a:lnTo>
                  <a:lnTo>
                    <a:pt x="2964" y="2006"/>
                  </a:lnTo>
                  <a:lnTo>
                    <a:pt x="3109" y="1686"/>
                  </a:lnTo>
                  <a:lnTo>
                    <a:pt x="3168" y="1454"/>
                  </a:lnTo>
                  <a:lnTo>
                    <a:pt x="3168" y="1250"/>
                  </a:lnTo>
                  <a:lnTo>
                    <a:pt x="3168" y="1018"/>
                  </a:lnTo>
                  <a:lnTo>
                    <a:pt x="3109" y="843"/>
                  </a:lnTo>
                  <a:lnTo>
                    <a:pt x="3022" y="640"/>
                  </a:lnTo>
                  <a:lnTo>
                    <a:pt x="2935" y="466"/>
                  </a:lnTo>
                  <a:lnTo>
                    <a:pt x="2819" y="320"/>
                  </a:lnTo>
                  <a:lnTo>
                    <a:pt x="2674" y="204"/>
                  </a:lnTo>
                  <a:lnTo>
                    <a:pt x="2528" y="117"/>
                  </a:lnTo>
                  <a:lnTo>
                    <a:pt x="2354" y="30"/>
                  </a:lnTo>
                  <a:lnTo>
                    <a:pt x="21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 name="Google Shape;120;p5"/>
            <p:cNvSpPr/>
            <p:nvPr/>
          </p:nvSpPr>
          <p:spPr>
            <a:xfrm>
              <a:off x="1950500" y="2469525"/>
              <a:ext cx="82100" cy="118450"/>
            </a:xfrm>
            <a:custGeom>
              <a:avLst/>
              <a:gdLst/>
              <a:ahLst/>
              <a:cxnLst/>
              <a:rect l="l" t="t" r="r" b="b"/>
              <a:pathLst>
                <a:path w="3284" h="4738" extrusionOk="0">
                  <a:moveTo>
                    <a:pt x="2238" y="0"/>
                  </a:moveTo>
                  <a:lnTo>
                    <a:pt x="1976" y="59"/>
                  </a:lnTo>
                  <a:lnTo>
                    <a:pt x="1715" y="204"/>
                  </a:lnTo>
                  <a:lnTo>
                    <a:pt x="1424" y="378"/>
                  </a:lnTo>
                  <a:lnTo>
                    <a:pt x="1163" y="582"/>
                  </a:lnTo>
                  <a:lnTo>
                    <a:pt x="930" y="814"/>
                  </a:lnTo>
                  <a:lnTo>
                    <a:pt x="698" y="1047"/>
                  </a:lnTo>
                  <a:lnTo>
                    <a:pt x="523" y="1279"/>
                  </a:lnTo>
                  <a:lnTo>
                    <a:pt x="378" y="1512"/>
                  </a:lnTo>
                  <a:lnTo>
                    <a:pt x="262" y="1947"/>
                  </a:lnTo>
                  <a:lnTo>
                    <a:pt x="175" y="2383"/>
                  </a:lnTo>
                  <a:lnTo>
                    <a:pt x="0" y="3313"/>
                  </a:lnTo>
                  <a:lnTo>
                    <a:pt x="29" y="3517"/>
                  </a:lnTo>
                  <a:lnTo>
                    <a:pt x="58" y="3749"/>
                  </a:lnTo>
                  <a:lnTo>
                    <a:pt x="145" y="3982"/>
                  </a:lnTo>
                  <a:lnTo>
                    <a:pt x="262" y="4185"/>
                  </a:lnTo>
                  <a:lnTo>
                    <a:pt x="407" y="4388"/>
                  </a:lnTo>
                  <a:lnTo>
                    <a:pt x="581" y="4563"/>
                  </a:lnTo>
                  <a:lnTo>
                    <a:pt x="756" y="4679"/>
                  </a:lnTo>
                  <a:lnTo>
                    <a:pt x="988" y="4737"/>
                  </a:lnTo>
                  <a:lnTo>
                    <a:pt x="1192" y="4708"/>
                  </a:lnTo>
                  <a:lnTo>
                    <a:pt x="1366" y="4679"/>
                  </a:lnTo>
                  <a:lnTo>
                    <a:pt x="1540" y="4650"/>
                  </a:lnTo>
                  <a:lnTo>
                    <a:pt x="1715" y="4563"/>
                  </a:lnTo>
                  <a:lnTo>
                    <a:pt x="2005" y="4388"/>
                  </a:lnTo>
                  <a:lnTo>
                    <a:pt x="2296" y="4156"/>
                  </a:lnTo>
                  <a:lnTo>
                    <a:pt x="2528" y="3894"/>
                  </a:lnTo>
                  <a:lnTo>
                    <a:pt x="2732" y="3575"/>
                  </a:lnTo>
                  <a:lnTo>
                    <a:pt x="2848" y="3255"/>
                  </a:lnTo>
                  <a:lnTo>
                    <a:pt x="2935" y="2906"/>
                  </a:lnTo>
                  <a:lnTo>
                    <a:pt x="3051" y="2529"/>
                  </a:lnTo>
                  <a:lnTo>
                    <a:pt x="3168" y="2064"/>
                  </a:lnTo>
                  <a:lnTo>
                    <a:pt x="3255" y="1599"/>
                  </a:lnTo>
                  <a:lnTo>
                    <a:pt x="3284" y="1366"/>
                  </a:lnTo>
                  <a:lnTo>
                    <a:pt x="3284" y="1134"/>
                  </a:lnTo>
                  <a:lnTo>
                    <a:pt x="3284" y="930"/>
                  </a:lnTo>
                  <a:lnTo>
                    <a:pt x="3226" y="727"/>
                  </a:lnTo>
                  <a:lnTo>
                    <a:pt x="3168" y="523"/>
                  </a:lnTo>
                  <a:lnTo>
                    <a:pt x="3051" y="378"/>
                  </a:lnTo>
                  <a:lnTo>
                    <a:pt x="2906" y="233"/>
                  </a:lnTo>
                  <a:lnTo>
                    <a:pt x="2732" y="117"/>
                  </a:lnTo>
                  <a:lnTo>
                    <a:pt x="2499" y="59"/>
                  </a:lnTo>
                  <a:lnTo>
                    <a:pt x="2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 name="Google Shape;121;p5"/>
            <p:cNvSpPr/>
            <p:nvPr/>
          </p:nvSpPr>
          <p:spPr>
            <a:xfrm>
              <a:off x="2096525" y="2562525"/>
              <a:ext cx="136600" cy="113350"/>
            </a:xfrm>
            <a:custGeom>
              <a:avLst/>
              <a:gdLst/>
              <a:ahLst/>
              <a:cxnLst/>
              <a:rect l="l" t="t" r="r" b="b"/>
              <a:pathLst>
                <a:path w="5464" h="4534" extrusionOk="0">
                  <a:moveTo>
                    <a:pt x="3923" y="0"/>
                  </a:moveTo>
                  <a:lnTo>
                    <a:pt x="3720" y="29"/>
                  </a:lnTo>
                  <a:lnTo>
                    <a:pt x="3546" y="87"/>
                  </a:lnTo>
                  <a:lnTo>
                    <a:pt x="3371" y="204"/>
                  </a:lnTo>
                  <a:lnTo>
                    <a:pt x="3110" y="174"/>
                  </a:lnTo>
                  <a:lnTo>
                    <a:pt x="2877" y="204"/>
                  </a:lnTo>
                  <a:lnTo>
                    <a:pt x="2616" y="291"/>
                  </a:lnTo>
                  <a:lnTo>
                    <a:pt x="2383" y="378"/>
                  </a:lnTo>
                  <a:lnTo>
                    <a:pt x="1918" y="668"/>
                  </a:lnTo>
                  <a:lnTo>
                    <a:pt x="1482" y="901"/>
                  </a:lnTo>
                  <a:lnTo>
                    <a:pt x="1105" y="1133"/>
                  </a:lnTo>
                  <a:lnTo>
                    <a:pt x="756" y="1424"/>
                  </a:lnTo>
                  <a:lnTo>
                    <a:pt x="581" y="1569"/>
                  </a:lnTo>
                  <a:lnTo>
                    <a:pt x="436" y="1744"/>
                  </a:lnTo>
                  <a:lnTo>
                    <a:pt x="291" y="1947"/>
                  </a:lnTo>
                  <a:lnTo>
                    <a:pt x="175" y="2121"/>
                  </a:lnTo>
                  <a:lnTo>
                    <a:pt x="87" y="2325"/>
                  </a:lnTo>
                  <a:lnTo>
                    <a:pt x="29" y="2528"/>
                  </a:lnTo>
                  <a:lnTo>
                    <a:pt x="0" y="2732"/>
                  </a:lnTo>
                  <a:lnTo>
                    <a:pt x="0" y="2906"/>
                  </a:lnTo>
                  <a:lnTo>
                    <a:pt x="58" y="3110"/>
                  </a:lnTo>
                  <a:lnTo>
                    <a:pt x="146" y="3284"/>
                  </a:lnTo>
                  <a:lnTo>
                    <a:pt x="291" y="3458"/>
                  </a:lnTo>
                  <a:lnTo>
                    <a:pt x="494" y="3633"/>
                  </a:lnTo>
                  <a:lnTo>
                    <a:pt x="727" y="3749"/>
                  </a:lnTo>
                  <a:lnTo>
                    <a:pt x="988" y="3836"/>
                  </a:lnTo>
                  <a:lnTo>
                    <a:pt x="1250" y="3894"/>
                  </a:lnTo>
                  <a:lnTo>
                    <a:pt x="1540" y="3952"/>
                  </a:lnTo>
                  <a:lnTo>
                    <a:pt x="2064" y="4039"/>
                  </a:lnTo>
                  <a:lnTo>
                    <a:pt x="2616" y="4127"/>
                  </a:lnTo>
                  <a:lnTo>
                    <a:pt x="2848" y="4214"/>
                  </a:lnTo>
                  <a:lnTo>
                    <a:pt x="3052" y="4359"/>
                  </a:lnTo>
                  <a:lnTo>
                    <a:pt x="3255" y="4446"/>
                  </a:lnTo>
                  <a:lnTo>
                    <a:pt x="3488" y="4533"/>
                  </a:lnTo>
                  <a:lnTo>
                    <a:pt x="3749" y="4504"/>
                  </a:lnTo>
                  <a:lnTo>
                    <a:pt x="3982" y="4446"/>
                  </a:lnTo>
                  <a:lnTo>
                    <a:pt x="4185" y="4330"/>
                  </a:lnTo>
                  <a:lnTo>
                    <a:pt x="4388" y="4185"/>
                  </a:lnTo>
                  <a:lnTo>
                    <a:pt x="4592" y="4039"/>
                  </a:lnTo>
                  <a:lnTo>
                    <a:pt x="4737" y="3836"/>
                  </a:lnTo>
                  <a:lnTo>
                    <a:pt x="4882" y="3633"/>
                  </a:lnTo>
                  <a:lnTo>
                    <a:pt x="5028" y="3400"/>
                  </a:lnTo>
                  <a:lnTo>
                    <a:pt x="5144" y="3168"/>
                  </a:lnTo>
                  <a:lnTo>
                    <a:pt x="5260" y="2906"/>
                  </a:lnTo>
                  <a:lnTo>
                    <a:pt x="5318" y="2645"/>
                  </a:lnTo>
                  <a:lnTo>
                    <a:pt x="5405" y="2412"/>
                  </a:lnTo>
                  <a:lnTo>
                    <a:pt x="5464" y="1918"/>
                  </a:lnTo>
                  <a:lnTo>
                    <a:pt x="5464" y="1686"/>
                  </a:lnTo>
                  <a:lnTo>
                    <a:pt x="5464" y="1453"/>
                  </a:lnTo>
                  <a:lnTo>
                    <a:pt x="5435" y="1279"/>
                  </a:lnTo>
                  <a:lnTo>
                    <a:pt x="5376" y="1104"/>
                  </a:lnTo>
                  <a:lnTo>
                    <a:pt x="5231" y="785"/>
                  </a:lnTo>
                  <a:lnTo>
                    <a:pt x="5115" y="610"/>
                  </a:lnTo>
                  <a:lnTo>
                    <a:pt x="4999" y="494"/>
                  </a:lnTo>
                  <a:lnTo>
                    <a:pt x="4882" y="349"/>
                  </a:lnTo>
                  <a:lnTo>
                    <a:pt x="4737" y="233"/>
                  </a:lnTo>
                  <a:lnTo>
                    <a:pt x="4592" y="145"/>
                  </a:lnTo>
                  <a:lnTo>
                    <a:pt x="4417" y="58"/>
                  </a:lnTo>
                  <a:lnTo>
                    <a:pt x="4272" y="29"/>
                  </a:lnTo>
                  <a:lnTo>
                    <a:pt x="40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 name="Google Shape;122;p5"/>
            <p:cNvSpPr/>
            <p:nvPr/>
          </p:nvSpPr>
          <p:spPr>
            <a:xfrm>
              <a:off x="6065425" y="2410675"/>
              <a:ext cx="157675" cy="199075"/>
            </a:xfrm>
            <a:custGeom>
              <a:avLst/>
              <a:gdLst/>
              <a:ahLst/>
              <a:cxnLst/>
              <a:rect l="l" t="t" r="r" b="b"/>
              <a:pathLst>
                <a:path w="6307" h="7963" extrusionOk="0">
                  <a:moveTo>
                    <a:pt x="4098" y="1"/>
                  </a:moveTo>
                  <a:lnTo>
                    <a:pt x="3779" y="30"/>
                  </a:lnTo>
                  <a:lnTo>
                    <a:pt x="3459" y="146"/>
                  </a:lnTo>
                  <a:lnTo>
                    <a:pt x="3139" y="291"/>
                  </a:lnTo>
                  <a:lnTo>
                    <a:pt x="2849" y="465"/>
                  </a:lnTo>
                  <a:lnTo>
                    <a:pt x="2558" y="640"/>
                  </a:lnTo>
                  <a:lnTo>
                    <a:pt x="2122" y="989"/>
                  </a:lnTo>
                  <a:lnTo>
                    <a:pt x="1657" y="1366"/>
                  </a:lnTo>
                  <a:lnTo>
                    <a:pt x="1454" y="1570"/>
                  </a:lnTo>
                  <a:lnTo>
                    <a:pt x="1279" y="1773"/>
                  </a:lnTo>
                  <a:lnTo>
                    <a:pt x="1134" y="2006"/>
                  </a:lnTo>
                  <a:lnTo>
                    <a:pt x="989" y="2267"/>
                  </a:lnTo>
                  <a:lnTo>
                    <a:pt x="814" y="2413"/>
                  </a:lnTo>
                  <a:lnTo>
                    <a:pt x="640" y="2587"/>
                  </a:lnTo>
                  <a:lnTo>
                    <a:pt x="495" y="2761"/>
                  </a:lnTo>
                  <a:lnTo>
                    <a:pt x="379" y="2965"/>
                  </a:lnTo>
                  <a:lnTo>
                    <a:pt x="291" y="3168"/>
                  </a:lnTo>
                  <a:lnTo>
                    <a:pt x="233" y="3371"/>
                  </a:lnTo>
                  <a:lnTo>
                    <a:pt x="117" y="3807"/>
                  </a:lnTo>
                  <a:lnTo>
                    <a:pt x="88" y="4272"/>
                  </a:lnTo>
                  <a:lnTo>
                    <a:pt x="59" y="4737"/>
                  </a:lnTo>
                  <a:lnTo>
                    <a:pt x="59" y="5638"/>
                  </a:lnTo>
                  <a:lnTo>
                    <a:pt x="1" y="5871"/>
                  </a:lnTo>
                  <a:lnTo>
                    <a:pt x="1" y="6103"/>
                  </a:lnTo>
                  <a:lnTo>
                    <a:pt x="30" y="6307"/>
                  </a:lnTo>
                  <a:lnTo>
                    <a:pt x="59" y="6539"/>
                  </a:lnTo>
                  <a:lnTo>
                    <a:pt x="146" y="6713"/>
                  </a:lnTo>
                  <a:lnTo>
                    <a:pt x="233" y="6917"/>
                  </a:lnTo>
                  <a:lnTo>
                    <a:pt x="349" y="7091"/>
                  </a:lnTo>
                  <a:lnTo>
                    <a:pt x="466" y="7266"/>
                  </a:lnTo>
                  <a:lnTo>
                    <a:pt x="640" y="7411"/>
                  </a:lnTo>
                  <a:lnTo>
                    <a:pt x="785" y="7527"/>
                  </a:lnTo>
                  <a:lnTo>
                    <a:pt x="989" y="7643"/>
                  </a:lnTo>
                  <a:lnTo>
                    <a:pt x="1163" y="7760"/>
                  </a:lnTo>
                  <a:lnTo>
                    <a:pt x="1367" y="7847"/>
                  </a:lnTo>
                  <a:lnTo>
                    <a:pt x="1599" y="7905"/>
                  </a:lnTo>
                  <a:lnTo>
                    <a:pt x="1802" y="7934"/>
                  </a:lnTo>
                  <a:lnTo>
                    <a:pt x="2035" y="7963"/>
                  </a:lnTo>
                  <a:lnTo>
                    <a:pt x="2180" y="7963"/>
                  </a:lnTo>
                  <a:lnTo>
                    <a:pt x="2355" y="7934"/>
                  </a:lnTo>
                  <a:lnTo>
                    <a:pt x="2500" y="7876"/>
                  </a:lnTo>
                  <a:lnTo>
                    <a:pt x="2645" y="7818"/>
                  </a:lnTo>
                  <a:lnTo>
                    <a:pt x="2907" y="7643"/>
                  </a:lnTo>
                  <a:lnTo>
                    <a:pt x="3197" y="7498"/>
                  </a:lnTo>
                  <a:lnTo>
                    <a:pt x="3546" y="7324"/>
                  </a:lnTo>
                  <a:lnTo>
                    <a:pt x="3924" y="7149"/>
                  </a:lnTo>
                  <a:lnTo>
                    <a:pt x="4331" y="6975"/>
                  </a:lnTo>
                  <a:lnTo>
                    <a:pt x="4709" y="6801"/>
                  </a:lnTo>
                  <a:lnTo>
                    <a:pt x="5057" y="6568"/>
                  </a:lnTo>
                  <a:lnTo>
                    <a:pt x="5348" y="6307"/>
                  </a:lnTo>
                  <a:lnTo>
                    <a:pt x="5493" y="6161"/>
                  </a:lnTo>
                  <a:lnTo>
                    <a:pt x="5638" y="6016"/>
                  </a:lnTo>
                  <a:lnTo>
                    <a:pt x="5726" y="5842"/>
                  </a:lnTo>
                  <a:lnTo>
                    <a:pt x="5842" y="5638"/>
                  </a:lnTo>
                  <a:lnTo>
                    <a:pt x="5958" y="5348"/>
                  </a:lnTo>
                  <a:lnTo>
                    <a:pt x="6045" y="4999"/>
                  </a:lnTo>
                  <a:lnTo>
                    <a:pt x="6132" y="4650"/>
                  </a:lnTo>
                  <a:lnTo>
                    <a:pt x="6220" y="4301"/>
                  </a:lnTo>
                  <a:lnTo>
                    <a:pt x="6278" y="3895"/>
                  </a:lnTo>
                  <a:lnTo>
                    <a:pt x="6307" y="3517"/>
                  </a:lnTo>
                  <a:lnTo>
                    <a:pt x="6307" y="3139"/>
                  </a:lnTo>
                  <a:lnTo>
                    <a:pt x="6307" y="2732"/>
                  </a:lnTo>
                  <a:lnTo>
                    <a:pt x="6278" y="2354"/>
                  </a:lnTo>
                  <a:lnTo>
                    <a:pt x="6220" y="1977"/>
                  </a:lnTo>
                  <a:lnTo>
                    <a:pt x="6103" y="1628"/>
                  </a:lnTo>
                  <a:lnTo>
                    <a:pt x="5987" y="1308"/>
                  </a:lnTo>
                  <a:lnTo>
                    <a:pt x="5813" y="989"/>
                  </a:lnTo>
                  <a:lnTo>
                    <a:pt x="5609" y="698"/>
                  </a:lnTo>
                  <a:lnTo>
                    <a:pt x="5377" y="465"/>
                  </a:lnTo>
                  <a:lnTo>
                    <a:pt x="5086" y="262"/>
                  </a:lnTo>
                  <a:lnTo>
                    <a:pt x="4941" y="175"/>
                  </a:lnTo>
                  <a:lnTo>
                    <a:pt x="4767" y="88"/>
                  </a:lnTo>
                  <a:lnTo>
                    <a:pt x="4592" y="59"/>
                  </a:lnTo>
                  <a:lnTo>
                    <a:pt x="44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 name="Google Shape;123;p5"/>
            <p:cNvSpPr/>
            <p:nvPr/>
          </p:nvSpPr>
          <p:spPr>
            <a:xfrm>
              <a:off x="5812600" y="2484775"/>
              <a:ext cx="107550" cy="148225"/>
            </a:xfrm>
            <a:custGeom>
              <a:avLst/>
              <a:gdLst/>
              <a:ahLst/>
              <a:cxnLst/>
              <a:rect l="l" t="t" r="r" b="b"/>
              <a:pathLst>
                <a:path w="4302" h="5929" extrusionOk="0">
                  <a:moveTo>
                    <a:pt x="2878" y="1"/>
                  </a:moveTo>
                  <a:lnTo>
                    <a:pt x="2703" y="30"/>
                  </a:lnTo>
                  <a:lnTo>
                    <a:pt x="2529" y="88"/>
                  </a:lnTo>
                  <a:lnTo>
                    <a:pt x="2326" y="175"/>
                  </a:lnTo>
                  <a:lnTo>
                    <a:pt x="2180" y="291"/>
                  </a:lnTo>
                  <a:lnTo>
                    <a:pt x="2006" y="466"/>
                  </a:lnTo>
                  <a:lnTo>
                    <a:pt x="1773" y="698"/>
                  </a:lnTo>
                  <a:lnTo>
                    <a:pt x="1483" y="989"/>
                  </a:lnTo>
                  <a:lnTo>
                    <a:pt x="1338" y="1134"/>
                  </a:lnTo>
                  <a:lnTo>
                    <a:pt x="1250" y="1279"/>
                  </a:lnTo>
                  <a:lnTo>
                    <a:pt x="1221" y="1425"/>
                  </a:lnTo>
                  <a:lnTo>
                    <a:pt x="1221" y="1483"/>
                  </a:lnTo>
                  <a:lnTo>
                    <a:pt x="1250" y="1570"/>
                  </a:lnTo>
                  <a:lnTo>
                    <a:pt x="785" y="2209"/>
                  </a:lnTo>
                  <a:lnTo>
                    <a:pt x="553" y="2558"/>
                  </a:lnTo>
                  <a:lnTo>
                    <a:pt x="349" y="2936"/>
                  </a:lnTo>
                  <a:lnTo>
                    <a:pt x="204" y="3314"/>
                  </a:lnTo>
                  <a:lnTo>
                    <a:pt x="59" y="3691"/>
                  </a:lnTo>
                  <a:lnTo>
                    <a:pt x="1" y="4098"/>
                  </a:lnTo>
                  <a:lnTo>
                    <a:pt x="1" y="4272"/>
                  </a:lnTo>
                  <a:lnTo>
                    <a:pt x="30" y="4476"/>
                  </a:lnTo>
                  <a:lnTo>
                    <a:pt x="88" y="4767"/>
                  </a:lnTo>
                  <a:lnTo>
                    <a:pt x="204" y="5028"/>
                  </a:lnTo>
                  <a:lnTo>
                    <a:pt x="349" y="5261"/>
                  </a:lnTo>
                  <a:lnTo>
                    <a:pt x="553" y="5493"/>
                  </a:lnTo>
                  <a:lnTo>
                    <a:pt x="756" y="5667"/>
                  </a:lnTo>
                  <a:lnTo>
                    <a:pt x="989" y="5813"/>
                  </a:lnTo>
                  <a:lnTo>
                    <a:pt x="1250" y="5900"/>
                  </a:lnTo>
                  <a:lnTo>
                    <a:pt x="1396" y="5929"/>
                  </a:lnTo>
                  <a:lnTo>
                    <a:pt x="1541" y="5929"/>
                  </a:lnTo>
                  <a:lnTo>
                    <a:pt x="2093" y="5900"/>
                  </a:lnTo>
                  <a:lnTo>
                    <a:pt x="2355" y="5842"/>
                  </a:lnTo>
                  <a:lnTo>
                    <a:pt x="2616" y="5784"/>
                  </a:lnTo>
                  <a:lnTo>
                    <a:pt x="2878" y="5696"/>
                  </a:lnTo>
                  <a:lnTo>
                    <a:pt x="3110" y="5580"/>
                  </a:lnTo>
                  <a:lnTo>
                    <a:pt x="3343" y="5406"/>
                  </a:lnTo>
                  <a:lnTo>
                    <a:pt x="3517" y="5202"/>
                  </a:lnTo>
                  <a:lnTo>
                    <a:pt x="3866" y="4302"/>
                  </a:lnTo>
                  <a:lnTo>
                    <a:pt x="4011" y="3837"/>
                  </a:lnTo>
                  <a:lnTo>
                    <a:pt x="4156" y="3372"/>
                  </a:lnTo>
                  <a:lnTo>
                    <a:pt x="4244" y="2878"/>
                  </a:lnTo>
                  <a:lnTo>
                    <a:pt x="4302" y="2413"/>
                  </a:lnTo>
                  <a:lnTo>
                    <a:pt x="4302" y="1919"/>
                  </a:lnTo>
                  <a:lnTo>
                    <a:pt x="4214" y="1425"/>
                  </a:lnTo>
                  <a:lnTo>
                    <a:pt x="4214" y="1221"/>
                  </a:lnTo>
                  <a:lnTo>
                    <a:pt x="4156" y="1018"/>
                  </a:lnTo>
                  <a:lnTo>
                    <a:pt x="4069" y="814"/>
                  </a:lnTo>
                  <a:lnTo>
                    <a:pt x="3982" y="640"/>
                  </a:lnTo>
                  <a:lnTo>
                    <a:pt x="3866" y="495"/>
                  </a:lnTo>
                  <a:lnTo>
                    <a:pt x="3720" y="349"/>
                  </a:lnTo>
                  <a:lnTo>
                    <a:pt x="3575" y="233"/>
                  </a:lnTo>
                  <a:lnTo>
                    <a:pt x="3401" y="117"/>
                  </a:lnTo>
                  <a:lnTo>
                    <a:pt x="3226" y="59"/>
                  </a:lnTo>
                  <a:lnTo>
                    <a:pt x="30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4" name="Google Shape;124;p5"/>
            <p:cNvSpPr/>
            <p:nvPr/>
          </p:nvSpPr>
          <p:spPr>
            <a:xfrm>
              <a:off x="5945550" y="2550175"/>
              <a:ext cx="49425" cy="59575"/>
            </a:xfrm>
            <a:custGeom>
              <a:avLst/>
              <a:gdLst/>
              <a:ahLst/>
              <a:cxnLst/>
              <a:rect l="l" t="t" r="r" b="b"/>
              <a:pathLst>
                <a:path w="1977" h="2383" extrusionOk="0">
                  <a:moveTo>
                    <a:pt x="1047" y="0"/>
                  </a:moveTo>
                  <a:lnTo>
                    <a:pt x="960" y="29"/>
                  </a:lnTo>
                  <a:lnTo>
                    <a:pt x="931" y="58"/>
                  </a:lnTo>
                  <a:lnTo>
                    <a:pt x="844" y="58"/>
                  </a:lnTo>
                  <a:lnTo>
                    <a:pt x="756" y="116"/>
                  </a:lnTo>
                  <a:lnTo>
                    <a:pt x="611" y="262"/>
                  </a:lnTo>
                  <a:lnTo>
                    <a:pt x="379" y="552"/>
                  </a:lnTo>
                  <a:lnTo>
                    <a:pt x="204" y="756"/>
                  </a:lnTo>
                  <a:lnTo>
                    <a:pt x="88" y="1017"/>
                  </a:lnTo>
                  <a:lnTo>
                    <a:pt x="1" y="1250"/>
                  </a:lnTo>
                  <a:lnTo>
                    <a:pt x="1" y="1511"/>
                  </a:lnTo>
                  <a:lnTo>
                    <a:pt x="30" y="1773"/>
                  </a:lnTo>
                  <a:lnTo>
                    <a:pt x="88" y="1889"/>
                  </a:lnTo>
                  <a:lnTo>
                    <a:pt x="146" y="1976"/>
                  </a:lnTo>
                  <a:lnTo>
                    <a:pt x="233" y="2092"/>
                  </a:lnTo>
                  <a:lnTo>
                    <a:pt x="320" y="2180"/>
                  </a:lnTo>
                  <a:lnTo>
                    <a:pt x="437" y="2238"/>
                  </a:lnTo>
                  <a:lnTo>
                    <a:pt x="582" y="2296"/>
                  </a:lnTo>
                  <a:lnTo>
                    <a:pt x="844" y="2383"/>
                  </a:lnTo>
                  <a:lnTo>
                    <a:pt x="1076" y="2354"/>
                  </a:lnTo>
                  <a:lnTo>
                    <a:pt x="1279" y="2296"/>
                  </a:lnTo>
                  <a:lnTo>
                    <a:pt x="1454" y="2180"/>
                  </a:lnTo>
                  <a:lnTo>
                    <a:pt x="1628" y="2034"/>
                  </a:lnTo>
                  <a:lnTo>
                    <a:pt x="1744" y="1831"/>
                  </a:lnTo>
                  <a:lnTo>
                    <a:pt x="1861" y="1627"/>
                  </a:lnTo>
                  <a:lnTo>
                    <a:pt x="1919" y="1395"/>
                  </a:lnTo>
                  <a:lnTo>
                    <a:pt x="1977" y="1162"/>
                  </a:lnTo>
                  <a:lnTo>
                    <a:pt x="1977" y="930"/>
                  </a:lnTo>
                  <a:lnTo>
                    <a:pt x="1948" y="698"/>
                  </a:lnTo>
                  <a:lnTo>
                    <a:pt x="1890" y="523"/>
                  </a:lnTo>
                  <a:lnTo>
                    <a:pt x="1803" y="349"/>
                  </a:lnTo>
                  <a:lnTo>
                    <a:pt x="1686" y="233"/>
                  </a:lnTo>
                  <a:lnTo>
                    <a:pt x="1512" y="145"/>
                  </a:lnTo>
                  <a:lnTo>
                    <a:pt x="1308" y="145"/>
                  </a:lnTo>
                  <a:lnTo>
                    <a:pt x="1279" y="87"/>
                  </a:lnTo>
                  <a:lnTo>
                    <a:pt x="1221" y="29"/>
                  </a:lnTo>
                  <a:lnTo>
                    <a:pt x="11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5" name="Google Shape;125;p5"/>
            <p:cNvSpPr/>
            <p:nvPr/>
          </p:nvSpPr>
          <p:spPr>
            <a:xfrm>
              <a:off x="6224525" y="2319875"/>
              <a:ext cx="55250" cy="69750"/>
            </a:xfrm>
            <a:custGeom>
              <a:avLst/>
              <a:gdLst/>
              <a:ahLst/>
              <a:cxnLst/>
              <a:rect l="l" t="t" r="r" b="b"/>
              <a:pathLst>
                <a:path w="2210" h="2790" extrusionOk="0">
                  <a:moveTo>
                    <a:pt x="1425" y="0"/>
                  </a:moveTo>
                  <a:lnTo>
                    <a:pt x="1309" y="29"/>
                  </a:lnTo>
                  <a:lnTo>
                    <a:pt x="1221" y="58"/>
                  </a:lnTo>
                  <a:lnTo>
                    <a:pt x="1105" y="116"/>
                  </a:lnTo>
                  <a:lnTo>
                    <a:pt x="989" y="203"/>
                  </a:lnTo>
                  <a:lnTo>
                    <a:pt x="815" y="291"/>
                  </a:lnTo>
                  <a:lnTo>
                    <a:pt x="640" y="378"/>
                  </a:lnTo>
                  <a:lnTo>
                    <a:pt x="495" y="494"/>
                  </a:lnTo>
                  <a:lnTo>
                    <a:pt x="350" y="639"/>
                  </a:lnTo>
                  <a:lnTo>
                    <a:pt x="233" y="814"/>
                  </a:lnTo>
                  <a:lnTo>
                    <a:pt x="146" y="988"/>
                  </a:lnTo>
                  <a:lnTo>
                    <a:pt x="59" y="1162"/>
                  </a:lnTo>
                  <a:lnTo>
                    <a:pt x="30" y="1366"/>
                  </a:lnTo>
                  <a:lnTo>
                    <a:pt x="1" y="1540"/>
                  </a:lnTo>
                  <a:lnTo>
                    <a:pt x="1" y="1744"/>
                  </a:lnTo>
                  <a:lnTo>
                    <a:pt x="30" y="1947"/>
                  </a:lnTo>
                  <a:lnTo>
                    <a:pt x="88" y="2121"/>
                  </a:lnTo>
                  <a:lnTo>
                    <a:pt x="146" y="2296"/>
                  </a:lnTo>
                  <a:lnTo>
                    <a:pt x="262" y="2470"/>
                  </a:lnTo>
                  <a:lnTo>
                    <a:pt x="408" y="2615"/>
                  </a:lnTo>
                  <a:lnTo>
                    <a:pt x="582" y="2732"/>
                  </a:lnTo>
                  <a:lnTo>
                    <a:pt x="757" y="2761"/>
                  </a:lnTo>
                  <a:lnTo>
                    <a:pt x="931" y="2790"/>
                  </a:lnTo>
                  <a:lnTo>
                    <a:pt x="1105" y="2761"/>
                  </a:lnTo>
                  <a:lnTo>
                    <a:pt x="1251" y="2703"/>
                  </a:lnTo>
                  <a:lnTo>
                    <a:pt x="1396" y="2615"/>
                  </a:lnTo>
                  <a:lnTo>
                    <a:pt x="1541" y="2528"/>
                  </a:lnTo>
                  <a:lnTo>
                    <a:pt x="1657" y="2412"/>
                  </a:lnTo>
                  <a:lnTo>
                    <a:pt x="1774" y="2267"/>
                  </a:lnTo>
                  <a:lnTo>
                    <a:pt x="1977" y="1976"/>
                  </a:lnTo>
                  <a:lnTo>
                    <a:pt x="2122" y="1627"/>
                  </a:lnTo>
                  <a:lnTo>
                    <a:pt x="2210" y="1279"/>
                  </a:lnTo>
                  <a:lnTo>
                    <a:pt x="2210" y="959"/>
                  </a:lnTo>
                  <a:lnTo>
                    <a:pt x="2210" y="843"/>
                  </a:lnTo>
                  <a:lnTo>
                    <a:pt x="2210" y="727"/>
                  </a:lnTo>
                  <a:lnTo>
                    <a:pt x="2122" y="494"/>
                  </a:lnTo>
                  <a:lnTo>
                    <a:pt x="2006" y="291"/>
                  </a:lnTo>
                  <a:lnTo>
                    <a:pt x="1832" y="145"/>
                  </a:lnTo>
                  <a:lnTo>
                    <a:pt x="1628" y="29"/>
                  </a:lnTo>
                  <a:lnTo>
                    <a:pt x="15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6" name="Google Shape;126;p5"/>
            <p:cNvSpPr/>
            <p:nvPr/>
          </p:nvSpPr>
          <p:spPr>
            <a:xfrm>
              <a:off x="6294275" y="2414300"/>
              <a:ext cx="79950" cy="82125"/>
            </a:xfrm>
            <a:custGeom>
              <a:avLst/>
              <a:gdLst/>
              <a:ahLst/>
              <a:cxnLst/>
              <a:rect l="l" t="t" r="r" b="b"/>
              <a:pathLst>
                <a:path w="3198" h="3285" extrusionOk="0">
                  <a:moveTo>
                    <a:pt x="2006" y="1"/>
                  </a:moveTo>
                  <a:lnTo>
                    <a:pt x="1802" y="30"/>
                  </a:lnTo>
                  <a:lnTo>
                    <a:pt x="1628" y="117"/>
                  </a:lnTo>
                  <a:lnTo>
                    <a:pt x="1425" y="262"/>
                  </a:lnTo>
                  <a:lnTo>
                    <a:pt x="1221" y="437"/>
                  </a:lnTo>
                  <a:lnTo>
                    <a:pt x="989" y="466"/>
                  </a:lnTo>
                  <a:lnTo>
                    <a:pt x="756" y="553"/>
                  </a:lnTo>
                  <a:lnTo>
                    <a:pt x="553" y="698"/>
                  </a:lnTo>
                  <a:lnTo>
                    <a:pt x="379" y="844"/>
                  </a:lnTo>
                  <a:lnTo>
                    <a:pt x="262" y="1047"/>
                  </a:lnTo>
                  <a:lnTo>
                    <a:pt x="146" y="1250"/>
                  </a:lnTo>
                  <a:lnTo>
                    <a:pt x="59" y="1483"/>
                  </a:lnTo>
                  <a:lnTo>
                    <a:pt x="1" y="1744"/>
                  </a:lnTo>
                  <a:lnTo>
                    <a:pt x="1" y="1977"/>
                  </a:lnTo>
                  <a:lnTo>
                    <a:pt x="1" y="2209"/>
                  </a:lnTo>
                  <a:lnTo>
                    <a:pt x="59" y="2442"/>
                  </a:lnTo>
                  <a:lnTo>
                    <a:pt x="146" y="2674"/>
                  </a:lnTo>
                  <a:lnTo>
                    <a:pt x="262" y="2878"/>
                  </a:lnTo>
                  <a:lnTo>
                    <a:pt x="408" y="3052"/>
                  </a:lnTo>
                  <a:lnTo>
                    <a:pt x="611" y="3168"/>
                  </a:lnTo>
                  <a:lnTo>
                    <a:pt x="843" y="3256"/>
                  </a:lnTo>
                  <a:lnTo>
                    <a:pt x="1018" y="3285"/>
                  </a:lnTo>
                  <a:lnTo>
                    <a:pt x="1396" y="3285"/>
                  </a:lnTo>
                  <a:lnTo>
                    <a:pt x="1570" y="3226"/>
                  </a:lnTo>
                  <a:lnTo>
                    <a:pt x="1744" y="3168"/>
                  </a:lnTo>
                  <a:lnTo>
                    <a:pt x="1919" y="3110"/>
                  </a:lnTo>
                  <a:lnTo>
                    <a:pt x="2238" y="2907"/>
                  </a:lnTo>
                  <a:lnTo>
                    <a:pt x="2529" y="2674"/>
                  </a:lnTo>
                  <a:lnTo>
                    <a:pt x="2761" y="2384"/>
                  </a:lnTo>
                  <a:lnTo>
                    <a:pt x="2994" y="2064"/>
                  </a:lnTo>
                  <a:lnTo>
                    <a:pt x="3139" y="1744"/>
                  </a:lnTo>
                  <a:lnTo>
                    <a:pt x="3168" y="1512"/>
                  </a:lnTo>
                  <a:lnTo>
                    <a:pt x="3197" y="1279"/>
                  </a:lnTo>
                  <a:lnTo>
                    <a:pt x="3168" y="1076"/>
                  </a:lnTo>
                  <a:lnTo>
                    <a:pt x="3110" y="844"/>
                  </a:lnTo>
                  <a:lnTo>
                    <a:pt x="3052" y="669"/>
                  </a:lnTo>
                  <a:lnTo>
                    <a:pt x="2936" y="495"/>
                  </a:lnTo>
                  <a:lnTo>
                    <a:pt x="2820" y="320"/>
                  </a:lnTo>
                  <a:lnTo>
                    <a:pt x="2703" y="204"/>
                  </a:lnTo>
                  <a:lnTo>
                    <a:pt x="2529" y="88"/>
                  </a:lnTo>
                  <a:lnTo>
                    <a:pt x="2384" y="30"/>
                  </a:lnTo>
                  <a:lnTo>
                    <a:pt x="21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7" name="Google Shape;127;p5"/>
            <p:cNvSpPr/>
            <p:nvPr/>
          </p:nvSpPr>
          <p:spPr>
            <a:xfrm>
              <a:off x="5405025" y="2422300"/>
              <a:ext cx="81400" cy="124250"/>
            </a:xfrm>
            <a:custGeom>
              <a:avLst/>
              <a:gdLst/>
              <a:ahLst/>
              <a:cxnLst/>
              <a:rect l="l" t="t" r="r" b="b"/>
              <a:pathLst>
                <a:path w="3256" h="4970" extrusionOk="0">
                  <a:moveTo>
                    <a:pt x="2209" y="0"/>
                  </a:moveTo>
                  <a:lnTo>
                    <a:pt x="1948" y="59"/>
                  </a:lnTo>
                  <a:lnTo>
                    <a:pt x="1686" y="204"/>
                  </a:lnTo>
                  <a:lnTo>
                    <a:pt x="1425" y="378"/>
                  </a:lnTo>
                  <a:lnTo>
                    <a:pt x="1134" y="611"/>
                  </a:lnTo>
                  <a:lnTo>
                    <a:pt x="902" y="843"/>
                  </a:lnTo>
                  <a:lnTo>
                    <a:pt x="669" y="1105"/>
                  </a:lnTo>
                  <a:lnTo>
                    <a:pt x="495" y="1337"/>
                  </a:lnTo>
                  <a:lnTo>
                    <a:pt x="350" y="1570"/>
                  </a:lnTo>
                  <a:lnTo>
                    <a:pt x="233" y="2035"/>
                  </a:lnTo>
                  <a:lnTo>
                    <a:pt x="146" y="2500"/>
                  </a:lnTo>
                  <a:lnTo>
                    <a:pt x="1" y="3459"/>
                  </a:lnTo>
                  <a:lnTo>
                    <a:pt x="1" y="3691"/>
                  </a:lnTo>
                  <a:lnTo>
                    <a:pt x="59" y="3924"/>
                  </a:lnTo>
                  <a:lnTo>
                    <a:pt x="117" y="4185"/>
                  </a:lnTo>
                  <a:lnTo>
                    <a:pt x="233" y="4389"/>
                  </a:lnTo>
                  <a:lnTo>
                    <a:pt x="379" y="4592"/>
                  </a:lnTo>
                  <a:lnTo>
                    <a:pt x="553" y="4766"/>
                  </a:lnTo>
                  <a:lnTo>
                    <a:pt x="756" y="4883"/>
                  </a:lnTo>
                  <a:lnTo>
                    <a:pt x="960" y="4970"/>
                  </a:lnTo>
                  <a:lnTo>
                    <a:pt x="1163" y="4941"/>
                  </a:lnTo>
                  <a:lnTo>
                    <a:pt x="1338" y="4912"/>
                  </a:lnTo>
                  <a:lnTo>
                    <a:pt x="1512" y="4854"/>
                  </a:lnTo>
                  <a:lnTo>
                    <a:pt x="1686" y="4795"/>
                  </a:lnTo>
                  <a:lnTo>
                    <a:pt x="2006" y="4592"/>
                  </a:lnTo>
                  <a:lnTo>
                    <a:pt x="2268" y="4360"/>
                  </a:lnTo>
                  <a:lnTo>
                    <a:pt x="2500" y="4069"/>
                  </a:lnTo>
                  <a:lnTo>
                    <a:pt x="2704" y="3749"/>
                  </a:lnTo>
                  <a:lnTo>
                    <a:pt x="2849" y="3401"/>
                  </a:lnTo>
                  <a:lnTo>
                    <a:pt x="2907" y="3052"/>
                  </a:lnTo>
                  <a:lnTo>
                    <a:pt x="3023" y="2645"/>
                  </a:lnTo>
                  <a:lnTo>
                    <a:pt x="3139" y="2180"/>
                  </a:lnTo>
                  <a:lnTo>
                    <a:pt x="3256" y="1686"/>
                  </a:lnTo>
                  <a:lnTo>
                    <a:pt x="3256" y="1424"/>
                  </a:lnTo>
                  <a:lnTo>
                    <a:pt x="3256" y="1192"/>
                  </a:lnTo>
                  <a:lnTo>
                    <a:pt x="3256" y="959"/>
                  </a:lnTo>
                  <a:lnTo>
                    <a:pt x="3198" y="756"/>
                  </a:lnTo>
                  <a:lnTo>
                    <a:pt x="3139" y="553"/>
                  </a:lnTo>
                  <a:lnTo>
                    <a:pt x="3023" y="378"/>
                  </a:lnTo>
                  <a:lnTo>
                    <a:pt x="2878" y="233"/>
                  </a:lnTo>
                  <a:lnTo>
                    <a:pt x="2704" y="117"/>
                  </a:lnTo>
                  <a:lnTo>
                    <a:pt x="2471" y="59"/>
                  </a:lnTo>
                  <a:lnTo>
                    <a:pt x="2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8" name="Google Shape;128;p5"/>
            <p:cNvSpPr/>
            <p:nvPr/>
          </p:nvSpPr>
          <p:spPr>
            <a:xfrm>
              <a:off x="238125" y="2449900"/>
              <a:ext cx="7143025" cy="945200"/>
            </a:xfrm>
            <a:custGeom>
              <a:avLst/>
              <a:gdLst/>
              <a:ahLst/>
              <a:cxnLst/>
              <a:rect l="l" t="t" r="r" b="b"/>
              <a:pathLst>
                <a:path w="285721" h="37808" extrusionOk="0">
                  <a:moveTo>
                    <a:pt x="258985" y="1"/>
                  </a:moveTo>
                  <a:lnTo>
                    <a:pt x="258550" y="30"/>
                  </a:lnTo>
                  <a:lnTo>
                    <a:pt x="258085" y="117"/>
                  </a:lnTo>
                  <a:lnTo>
                    <a:pt x="257562" y="262"/>
                  </a:lnTo>
                  <a:lnTo>
                    <a:pt x="257038" y="379"/>
                  </a:lnTo>
                  <a:lnTo>
                    <a:pt x="256544" y="553"/>
                  </a:lnTo>
                  <a:lnTo>
                    <a:pt x="256050" y="756"/>
                  </a:lnTo>
                  <a:lnTo>
                    <a:pt x="255556" y="960"/>
                  </a:lnTo>
                  <a:lnTo>
                    <a:pt x="255062" y="1221"/>
                  </a:lnTo>
                  <a:lnTo>
                    <a:pt x="254597" y="1454"/>
                  </a:lnTo>
                  <a:lnTo>
                    <a:pt x="254132" y="1744"/>
                  </a:lnTo>
                  <a:lnTo>
                    <a:pt x="253696" y="2035"/>
                  </a:lnTo>
                  <a:lnTo>
                    <a:pt x="253232" y="2326"/>
                  </a:lnTo>
                  <a:lnTo>
                    <a:pt x="252360" y="2994"/>
                  </a:lnTo>
                  <a:lnTo>
                    <a:pt x="251546" y="3662"/>
                  </a:lnTo>
                  <a:lnTo>
                    <a:pt x="250761" y="4389"/>
                  </a:lnTo>
                  <a:lnTo>
                    <a:pt x="250180" y="4970"/>
                  </a:lnTo>
                  <a:lnTo>
                    <a:pt x="249541" y="5493"/>
                  </a:lnTo>
                  <a:lnTo>
                    <a:pt x="248902" y="5987"/>
                  </a:lnTo>
                  <a:lnTo>
                    <a:pt x="248233" y="6452"/>
                  </a:lnTo>
                  <a:lnTo>
                    <a:pt x="247536" y="6888"/>
                  </a:lnTo>
                  <a:lnTo>
                    <a:pt x="246838" y="7295"/>
                  </a:lnTo>
                  <a:lnTo>
                    <a:pt x="246112" y="7673"/>
                  </a:lnTo>
                  <a:lnTo>
                    <a:pt x="245385" y="7992"/>
                  </a:lnTo>
                  <a:lnTo>
                    <a:pt x="245007" y="8196"/>
                  </a:lnTo>
                  <a:lnTo>
                    <a:pt x="244630" y="8341"/>
                  </a:lnTo>
                  <a:lnTo>
                    <a:pt x="244281" y="8457"/>
                  </a:lnTo>
                  <a:lnTo>
                    <a:pt x="243903" y="8515"/>
                  </a:lnTo>
                  <a:lnTo>
                    <a:pt x="243554" y="8574"/>
                  </a:lnTo>
                  <a:lnTo>
                    <a:pt x="243235" y="8603"/>
                  </a:lnTo>
                  <a:lnTo>
                    <a:pt x="242886" y="8603"/>
                  </a:lnTo>
                  <a:lnTo>
                    <a:pt x="242537" y="8574"/>
                  </a:lnTo>
                  <a:lnTo>
                    <a:pt x="241840" y="8515"/>
                  </a:lnTo>
                  <a:lnTo>
                    <a:pt x="241142" y="8457"/>
                  </a:lnTo>
                  <a:lnTo>
                    <a:pt x="240387" y="8399"/>
                  </a:lnTo>
                  <a:lnTo>
                    <a:pt x="239283" y="8399"/>
                  </a:lnTo>
                  <a:lnTo>
                    <a:pt x="238963" y="8428"/>
                  </a:lnTo>
                  <a:lnTo>
                    <a:pt x="238643" y="8486"/>
                  </a:lnTo>
                  <a:lnTo>
                    <a:pt x="238324" y="8574"/>
                  </a:lnTo>
                  <a:lnTo>
                    <a:pt x="238004" y="8690"/>
                  </a:lnTo>
                  <a:lnTo>
                    <a:pt x="237713" y="8806"/>
                  </a:lnTo>
                  <a:lnTo>
                    <a:pt x="237423" y="8980"/>
                  </a:lnTo>
                  <a:lnTo>
                    <a:pt x="237132" y="9155"/>
                  </a:lnTo>
                  <a:lnTo>
                    <a:pt x="236812" y="9300"/>
                  </a:lnTo>
                  <a:lnTo>
                    <a:pt x="236464" y="9387"/>
                  </a:lnTo>
                  <a:lnTo>
                    <a:pt x="236115" y="9416"/>
                  </a:lnTo>
                  <a:lnTo>
                    <a:pt x="235418" y="9416"/>
                  </a:lnTo>
                  <a:lnTo>
                    <a:pt x="235040" y="9329"/>
                  </a:lnTo>
                  <a:lnTo>
                    <a:pt x="234720" y="9242"/>
                  </a:lnTo>
                  <a:lnTo>
                    <a:pt x="234371" y="9126"/>
                  </a:lnTo>
                  <a:lnTo>
                    <a:pt x="233965" y="8864"/>
                  </a:lnTo>
                  <a:lnTo>
                    <a:pt x="233529" y="8574"/>
                  </a:lnTo>
                  <a:lnTo>
                    <a:pt x="233093" y="8283"/>
                  </a:lnTo>
                  <a:lnTo>
                    <a:pt x="232657" y="8021"/>
                  </a:lnTo>
                  <a:lnTo>
                    <a:pt x="232192" y="7789"/>
                  </a:lnTo>
                  <a:lnTo>
                    <a:pt x="231959" y="7702"/>
                  </a:lnTo>
                  <a:lnTo>
                    <a:pt x="231727" y="7644"/>
                  </a:lnTo>
                  <a:lnTo>
                    <a:pt x="231465" y="7615"/>
                  </a:lnTo>
                  <a:lnTo>
                    <a:pt x="231233" y="7615"/>
                  </a:lnTo>
                  <a:lnTo>
                    <a:pt x="230971" y="7644"/>
                  </a:lnTo>
                  <a:lnTo>
                    <a:pt x="230710" y="7702"/>
                  </a:lnTo>
                  <a:lnTo>
                    <a:pt x="230361" y="7876"/>
                  </a:lnTo>
                  <a:lnTo>
                    <a:pt x="230041" y="8079"/>
                  </a:lnTo>
                  <a:lnTo>
                    <a:pt x="229722" y="8283"/>
                  </a:lnTo>
                  <a:lnTo>
                    <a:pt x="229431" y="8515"/>
                  </a:lnTo>
                  <a:lnTo>
                    <a:pt x="228821" y="8980"/>
                  </a:lnTo>
                  <a:lnTo>
                    <a:pt x="228501" y="9184"/>
                  </a:lnTo>
                  <a:lnTo>
                    <a:pt x="228182" y="9387"/>
                  </a:lnTo>
                  <a:lnTo>
                    <a:pt x="227949" y="9503"/>
                  </a:lnTo>
                  <a:lnTo>
                    <a:pt x="227717" y="9591"/>
                  </a:lnTo>
                  <a:lnTo>
                    <a:pt x="227252" y="9707"/>
                  </a:lnTo>
                  <a:lnTo>
                    <a:pt x="226787" y="9794"/>
                  </a:lnTo>
                  <a:lnTo>
                    <a:pt x="226322" y="9881"/>
                  </a:lnTo>
                  <a:lnTo>
                    <a:pt x="226002" y="9997"/>
                  </a:lnTo>
                  <a:lnTo>
                    <a:pt x="225711" y="10143"/>
                  </a:lnTo>
                  <a:lnTo>
                    <a:pt x="225130" y="10462"/>
                  </a:lnTo>
                  <a:lnTo>
                    <a:pt x="224898" y="10608"/>
                  </a:lnTo>
                  <a:lnTo>
                    <a:pt x="224665" y="10695"/>
                  </a:lnTo>
                  <a:lnTo>
                    <a:pt x="224462" y="10782"/>
                  </a:lnTo>
                  <a:lnTo>
                    <a:pt x="224258" y="10840"/>
                  </a:lnTo>
                  <a:lnTo>
                    <a:pt x="223881" y="10869"/>
                  </a:lnTo>
                  <a:lnTo>
                    <a:pt x="223532" y="10898"/>
                  </a:lnTo>
                  <a:lnTo>
                    <a:pt x="223183" y="10869"/>
                  </a:lnTo>
                  <a:lnTo>
                    <a:pt x="222864" y="10898"/>
                  </a:lnTo>
                  <a:lnTo>
                    <a:pt x="222515" y="10956"/>
                  </a:lnTo>
                  <a:lnTo>
                    <a:pt x="222340" y="10985"/>
                  </a:lnTo>
                  <a:lnTo>
                    <a:pt x="222166" y="11073"/>
                  </a:lnTo>
                  <a:lnTo>
                    <a:pt x="221178" y="11857"/>
                  </a:lnTo>
                  <a:lnTo>
                    <a:pt x="220684" y="12206"/>
                  </a:lnTo>
                  <a:lnTo>
                    <a:pt x="220422" y="12351"/>
                  </a:lnTo>
                  <a:lnTo>
                    <a:pt x="220190" y="12468"/>
                  </a:lnTo>
                  <a:lnTo>
                    <a:pt x="219928" y="12555"/>
                  </a:lnTo>
                  <a:lnTo>
                    <a:pt x="219667" y="12613"/>
                  </a:lnTo>
                  <a:lnTo>
                    <a:pt x="219405" y="12642"/>
                  </a:lnTo>
                  <a:lnTo>
                    <a:pt x="219144" y="12584"/>
                  </a:lnTo>
                  <a:lnTo>
                    <a:pt x="218882" y="12526"/>
                  </a:lnTo>
                  <a:lnTo>
                    <a:pt x="218592" y="12380"/>
                  </a:lnTo>
                  <a:lnTo>
                    <a:pt x="218301" y="12177"/>
                  </a:lnTo>
                  <a:lnTo>
                    <a:pt x="218010" y="11915"/>
                  </a:lnTo>
                  <a:lnTo>
                    <a:pt x="217836" y="11712"/>
                  </a:lnTo>
                  <a:lnTo>
                    <a:pt x="217691" y="11509"/>
                  </a:lnTo>
                  <a:lnTo>
                    <a:pt x="217604" y="11247"/>
                  </a:lnTo>
                  <a:lnTo>
                    <a:pt x="217516" y="11015"/>
                  </a:lnTo>
                  <a:lnTo>
                    <a:pt x="217458" y="10753"/>
                  </a:lnTo>
                  <a:lnTo>
                    <a:pt x="217371" y="10521"/>
                  </a:lnTo>
                  <a:lnTo>
                    <a:pt x="217255" y="10259"/>
                  </a:lnTo>
                  <a:lnTo>
                    <a:pt x="217110" y="10056"/>
                  </a:lnTo>
                  <a:lnTo>
                    <a:pt x="216993" y="9910"/>
                  </a:lnTo>
                  <a:lnTo>
                    <a:pt x="216848" y="9765"/>
                  </a:lnTo>
                  <a:lnTo>
                    <a:pt x="216557" y="9562"/>
                  </a:lnTo>
                  <a:lnTo>
                    <a:pt x="216267" y="9387"/>
                  </a:lnTo>
                  <a:lnTo>
                    <a:pt x="215947" y="9300"/>
                  </a:lnTo>
                  <a:lnTo>
                    <a:pt x="215627" y="9242"/>
                  </a:lnTo>
                  <a:lnTo>
                    <a:pt x="215279" y="9184"/>
                  </a:lnTo>
                  <a:lnTo>
                    <a:pt x="214581" y="9097"/>
                  </a:lnTo>
                  <a:lnTo>
                    <a:pt x="214349" y="8980"/>
                  </a:lnTo>
                  <a:lnTo>
                    <a:pt x="214116" y="8806"/>
                  </a:lnTo>
                  <a:lnTo>
                    <a:pt x="213680" y="8486"/>
                  </a:lnTo>
                  <a:lnTo>
                    <a:pt x="213448" y="8341"/>
                  </a:lnTo>
                  <a:lnTo>
                    <a:pt x="213215" y="8225"/>
                  </a:lnTo>
                  <a:lnTo>
                    <a:pt x="212954" y="8167"/>
                  </a:lnTo>
                  <a:lnTo>
                    <a:pt x="212663" y="8167"/>
                  </a:lnTo>
                  <a:lnTo>
                    <a:pt x="212111" y="8254"/>
                  </a:lnTo>
                  <a:lnTo>
                    <a:pt x="211588" y="8341"/>
                  </a:lnTo>
                  <a:lnTo>
                    <a:pt x="210484" y="8399"/>
                  </a:lnTo>
                  <a:lnTo>
                    <a:pt x="209844" y="8515"/>
                  </a:lnTo>
                  <a:lnTo>
                    <a:pt x="209205" y="8544"/>
                  </a:lnTo>
                  <a:lnTo>
                    <a:pt x="208856" y="8544"/>
                  </a:lnTo>
                  <a:lnTo>
                    <a:pt x="208537" y="8515"/>
                  </a:lnTo>
                  <a:lnTo>
                    <a:pt x="208217" y="8457"/>
                  </a:lnTo>
                  <a:lnTo>
                    <a:pt x="207897" y="8399"/>
                  </a:lnTo>
                  <a:lnTo>
                    <a:pt x="207607" y="8283"/>
                  </a:lnTo>
                  <a:lnTo>
                    <a:pt x="207345" y="8167"/>
                  </a:lnTo>
                  <a:lnTo>
                    <a:pt x="207084" y="8021"/>
                  </a:lnTo>
                  <a:lnTo>
                    <a:pt x="206851" y="7818"/>
                  </a:lnTo>
                  <a:lnTo>
                    <a:pt x="206619" y="7615"/>
                  </a:lnTo>
                  <a:lnTo>
                    <a:pt x="206444" y="7353"/>
                  </a:lnTo>
                  <a:lnTo>
                    <a:pt x="206328" y="7062"/>
                  </a:lnTo>
                  <a:lnTo>
                    <a:pt x="206212" y="6714"/>
                  </a:lnTo>
                  <a:lnTo>
                    <a:pt x="206096" y="6481"/>
                  </a:lnTo>
                  <a:lnTo>
                    <a:pt x="205979" y="6220"/>
                  </a:lnTo>
                  <a:lnTo>
                    <a:pt x="205689" y="5755"/>
                  </a:lnTo>
                  <a:lnTo>
                    <a:pt x="205369" y="5290"/>
                  </a:lnTo>
                  <a:lnTo>
                    <a:pt x="205253" y="5057"/>
                  </a:lnTo>
                  <a:lnTo>
                    <a:pt x="205137" y="4825"/>
                  </a:lnTo>
                  <a:lnTo>
                    <a:pt x="204904" y="4156"/>
                  </a:lnTo>
                  <a:lnTo>
                    <a:pt x="204701" y="3517"/>
                  </a:lnTo>
                  <a:lnTo>
                    <a:pt x="204468" y="2878"/>
                  </a:lnTo>
                  <a:lnTo>
                    <a:pt x="204323" y="2587"/>
                  </a:lnTo>
                  <a:lnTo>
                    <a:pt x="204178" y="2267"/>
                  </a:lnTo>
                  <a:lnTo>
                    <a:pt x="204003" y="2006"/>
                  </a:lnTo>
                  <a:lnTo>
                    <a:pt x="203829" y="1802"/>
                  </a:lnTo>
                  <a:lnTo>
                    <a:pt x="203684" y="1599"/>
                  </a:lnTo>
                  <a:lnTo>
                    <a:pt x="203538" y="1454"/>
                  </a:lnTo>
                  <a:lnTo>
                    <a:pt x="203393" y="1338"/>
                  </a:lnTo>
                  <a:lnTo>
                    <a:pt x="203248" y="1250"/>
                  </a:lnTo>
                  <a:lnTo>
                    <a:pt x="203102" y="1192"/>
                  </a:lnTo>
                  <a:lnTo>
                    <a:pt x="202957" y="1163"/>
                  </a:lnTo>
                  <a:lnTo>
                    <a:pt x="202841" y="1163"/>
                  </a:lnTo>
                  <a:lnTo>
                    <a:pt x="202696" y="1192"/>
                  </a:lnTo>
                  <a:lnTo>
                    <a:pt x="202550" y="1221"/>
                  </a:lnTo>
                  <a:lnTo>
                    <a:pt x="202434" y="1279"/>
                  </a:lnTo>
                  <a:lnTo>
                    <a:pt x="202173" y="1454"/>
                  </a:lnTo>
                  <a:lnTo>
                    <a:pt x="201940" y="1657"/>
                  </a:lnTo>
                  <a:lnTo>
                    <a:pt x="201679" y="1919"/>
                  </a:lnTo>
                  <a:lnTo>
                    <a:pt x="201446" y="2209"/>
                  </a:lnTo>
                  <a:lnTo>
                    <a:pt x="200981" y="2761"/>
                  </a:lnTo>
                  <a:lnTo>
                    <a:pt x="200720" y="2994"/>
                  </a:lnTo>
                  <a:lnTo>
                    <a:pt x="200487" y="3197"/>
                  </a:lnTo>
                  <a:lnTo>
                    <a:pt x="200226" y="3343"/>
                  </a:lnTo>
                  <a:lnTo>
                    <a:pt x="200080" y="3401"/>
                  </a:lnTo>
                  <a:lnTo>
                    <a:pt x="199964" y="3401"/>
                  </a:lnTo>
                  <a:lnTo>
                    <a:pt x="199819" y="3343"/>
                  </a:lnTo>
                  <a:lnTo>
                    <a:pt x="199702" y="3256"/>
                  </a:lnTo>
                  <a:lnTo>
                    <a:pt x="199470" y="3081"/>
                  </a:lnTo>
                  <a:lnTo>
                    <a:pt x="199005" y="2645"/>
                  </a:lnTo>
                  <a:lnTo>
                    <a:pt x="198773" y="2442"/>
                  </a:lnTo>
                  <a:lnTo>
                    <a:pt x="198656" y="2384"/>
                  </a:lnTo>
                  <a:lnTo>
                    <a:pt x="198540" y="2297"/>
                  </a:lnTo>
                  <a:lnTo>
                    <a:pt x="198395" y="2267"/>
                  </a:lnTo>
                  <a:lnTo>
                    <a:pt x="198249" y="2238"/>
                  </a:lnTo>
                  <a:lnTo>
                    <a:pt x="198075" y="2238"/>
                  </a:lnTo>
                  <a:lnTo>
                    <a:pt x="197930" y="2267"/>
                  </a:lnTo>
                  <a:lnTo>
                    <a:pt x="197668" y="2384"/>
                  </a:lnTo>
                  <a:lnTo>
                    <a:pt x="197436" y="2558"/>
                  </a:lnTo>
                  <a:lnTo>
                    <a:pt x="197203" y="2703"/>
                  </a:lnTo>
                  <a:lnTo>
                    <a:pt x="197000" y="2907"/>
                  </a:lnTo>
                  <a:lnTo>
                    <a:pt x="196825" y="3081"/>
                  </a:lnTo>
                  <a:lnTo>
                    <a:pt x="196622" y="3314"/>
                  </a:lnTo>
                  <a:lnTo>
                    <a:pt x="196302" y="3779"/>
                  </a:lnTo>
                  <a:lnTo>
                    <a:pt x="196012" y="4244"/>
                  </a:lnTo>
                  <a:lnTo>
                    <a:pt x="195721" y="4767"/>
                  </a:lnTo>
                  <a:lnTo>
                    <a:pt x="195460" y="5261"/>
                  </a:lnTo>
                  <a:lnTo>
                    <a:pt x="195169" y="5726"/>
                  </a:lnTo>
                  <a:lnTo>
                    <a:pt x="194995" y="6045"/>
                  </a:lnTo>
                  <a:lnTo>
                    <a:pt x="194849" y="6278"/>
                  </a:lnTo>
                  <a:lnTo>
                    <a:pt x="194646" y="6452"/>
                  </a:lnTo>
                  <a:lnTo>
                    <a:pt x="194472" y="6597"/>
                  </a:lnTo>
                  <a:lnTo>
                    <a:pt x="194239" y="6685"/>
                  </a:lnTo>
                  <a:lnTo>
                    <a:pt x="193978" y="6743"/>
                  </a:lnTo>
                  <a:lnTo>
                    <a:pt x="193338" y="6743"/>
                  </a:lnTo>
                  <a:lnTo>
                    <a:pt x="193019" y="6801"/>
                  </a:lnTo>
                  <a:lnTo>
                    <a:pt x="192757" y="6859"/>
                  </a:lnTo>
                  <a:lnTo>
                    <a:pt x="192495" y="6859"/>
                  </a:lnTo>
                  <a:lnTo>
                    <a:pt x="192292" y="6830"/>
                  </a:lnTo>
                  <a:lnTo>
                    <a:pt x="192089" y="6801"/>
                  </a:lnTo>
                  <a:lnTo>
                    <a:pt x="191914" y="6772"/>
                  </a:lnTo>
                  <a:lnTo>
                    <a:pt x="191566" y="6656"/>
                  </a:lnTo>
                  <a:lnTo>
                    <a:pt x="191275" y="6510"/>
                  </a:lnTo>
                  <a:lnTo>
                    <a:pt x="190926" y="6365"/>
                  </a:lnTo>
                  <a:lnTo>
                    <a:pt x="190548" y="6249"/>
                  </a:lnTo>
                  <a:lnTo>
                    <a:pt x="190316" y="6220"/>
                  </a:lnTo>
                  <a:lnTo>
                    <a:pt x="190054" y="6191"/>
                  </a:lnTo>
                  <a:lnTo>
                    <a:pt x="189706" y="6249"/>
                  </a:lnTo>
                  <a:lnTo>
                    <a:pt x="189386" y="6365"/>
                  </a:lnTo>
                  <a:lnTo>
                    <a:pt x="189066" y="6481"/>
                  </a:lnTo>
                  <a:lnTo>
                    <a:pt x="188776" y="6656"/>
                  </a:lnTo>
                  <a:lnTo>
                    <a:pt x="188165" y="7004"/>
                  </a:lnTo>
                  <a:lnTo>
                    <a:pt x="187846" y="7179"/>
                  </a:lnTo>
                  <a:lnTo>
                    <a:pt x="187526" y="7324"/>
                  </a:lnTo>
                  <a:lnTo>
                    <a:pt x="187177" y="7411"/>
                  </a:lnTo>
                  <a:lnTo>
                    <a:pt x="186829" y="7469"/>
                  </a:lnTo>
                  <a:lnTo>
                    <a:pt x="186451" y="7527"/>
                  </a:lnTo>
                  <a:lnTo>
                    <a:pt x="186102" y="7556"/>
                  </a:lnTo>
                  <a:lnTo>
                    <a:pt x="185376" y="7556"/>
                  </a:lnTo>
                  <a:lnTo>
                    <a:pt x="185027" y="7498"/>
                  </a:lnTo>
                  <a:lnTo>
                    <a:pt x="184649" y="7440"/>
                  </a:lnTo>
                  <a:lnTo>
                    <a:pt x="184388" y="7411"/>
                  </a:lnTo>
                  <a:lnTo>
                    <a:pt x="184097" y="7411"/>
                  </a:lnTo>
                  <a:lnTo>
                    <a:pt x="183516" y="7469"/>
                  </a:lnTo>
                  <a:lnTo>
                    <a:pt x="182964" y="7585"/>
                  </a:lnTo>
                  <a:lnTo>
                    <a:pt x="182382" y="7731"/>
                  </a:lnTo>
                  <a:lnTo>
                    <a:pt x="181772" y="7963"/>
                  </a:lnTo>
                  <a:lnTo>
                    <a:pt x="181133" y="8196"/>
                  </a:lnTo>
                  <a:lnTo>
                    <a:pt x="180813" y="8283"/>
                  </a:lnTo>
                  <a:lnTo>
                    <a:pt x="180465" y="8341"/>
                  </a:lnTo>
                  <a:lnTo>
                    <a:pt x="180145" y="8370"/>
                  </a:lnTo>
                  <a:lnTo>
                    <a:pt x="179506" y="8370"/>
                  </a:lnTo>
                  <a:lnTo>
                    <a:pt x="179186" y="8399"/>
                  </a:lnTo>
                  <a:lnTo>
                    <a:pt x="178605" y="8428"/>
                  </a:lnTo>
                  <a:lnTo>
                    <a:pt x="178285" y="8457"/>
                  </a:lnTo>
                  <a:lnTo>
                    <a:pt x="177994" y="8428"/>
                  </a:lnTo>
                  <a:lnTo>
                    <a:pt x="177704" y="8399"/>
                  </a:lnTo>
                  <a:lnTo>
                    <a:pt x="177413" y="8341"/>
                  </a:lnTo>
                  <a:lnTo>
                    <a:pt x="177239" y="8283"/>
                  </a:lnTo>
                  <a:lnTo>
                    <a:pt x="177094" y="8196"/>
                  </a:lnTo>
                  <a:lnTo>
                    <a:pt x="176774" y="7963"/>
                  </a:lnTo>
                  <a:lnTo>
                    <a:pt x="176629" y="7876"/>
                  </a:lnTo>
                  <a:lnTo>
                    <a:pt x="176483" y="7818"/>
                  </a:lnTo>
                  <a:lnTo>
                    <a:pt x="176309" y="7818"/>
                  </a:lnTo>
                  <a:lnTo>
                    <a:pt x="176193" y="7847"/>
                  </a:lnTo>
                  <a:lnTo>
                    <a:pt x="176105" y="7905"/>
                  </a:lnTo>
                  <a:lnTo>
                    <a:pt x="175786" y="8050"/>
                  </a:lnTo>
                  <a:lnTo>
                    <a:pt x="175611" y="8109"/>
                  </a:lnTo>
                  <a:lnTo>
                    <a:pt x="175408" y="8109"/>
                  </a:lnTo>
                  <a:lnTo>
                    <a:pt x="175292" y="8050"/>
                  </a:lnTo>
                  <a:lnTo>
                    <a:pt x="175205" y="7992"/>
                  </a:lnTo>
                  <a:lnTo>
                    <a:pt x="175030" y="7760"/>
                  </a:lnTo>
                  <a:lnTo>
                    <a:pt x="174740" y="7266"/>
                  </a:lnTo>
                  <a:lnTo>
                    <a:pt x="174565" y="7062"/>
                  </a:lnTo>
                  <a:lnTo>
                    <a:pt x="174478" y="6975"/>
                  </a:lnTo>
                  <a:lnTo>
                    <a:pt x="174362" y="6888"/>
                  </a:lnTo>
                  <a:lnTo>
                    <a:pt x="174246" y="6859"/>
                  </a:lnTo>
                  <a:lnTo>
                    <a:pt x="174129" y="6830"/>
                  </a:lnTo>
                  <a:lnTo>
                    <a:pt x="173984" y="6859"/>
                  </a:lnTo>
                  <a:lnTo>
                    <a:pt x="173839" y="6888"/>
                  </a:lnTo>
                  <a:lnTo>
                    <a:pt x="173606" y="7091"/>
                  </a:lnTo>
                  <a:lnTo>
                    <a:pt x="173403" y="7324"/>
                  </a:lnTo>
                  <a:lnTo>
                    <a:pt x="173258" y="7527"/>
                  </a:lnTo>
                  <a:lnTo>
                    <a:pt x="173141" y="7731"/>
                  </a:lnTo>
                  <a:lnTo>
                    <a:pt x="172938" y="8138"/>
                  </a:lnTo>
                  <a:lnTo>
                    <a:pt x="172734" y="8574"/>
                  </a:lnTo>
                  <a:lnTo>
                    <a:pt x="172589" y="8777"/>
                  </a:lnTo>
                  <a:lnTo>
                    <a:pt x="172415" y="8980"/>
                  </a:lnTo>
                  <a:lnTo>
                    <a:pt x="172211" y="9213"/>
                  </a:lnTo>
                  <a:lnTo>
                    <a:pt x="171950" y="9416"/>
                  </a:lnTo>
                  <a:lnTo>
                    <a:pt x="171630" y="9649"/>
                  </a:lnTo>
                  <a:lnTo>
                    <a:pt x="171252" y="9881"/>
                  </a:lnTo>
                  <a:lnTo>
                    <a:pt x="170758" y="10085"/>
                  </a:lnTo>
                  <a:lnTo>
                    <a:pt x="170206" y="10317"/>
                  </a:lnTo>
                  <a:lnTo>
                    <a:pt x="169887" y="10404"/>
                  </a:lnTo>
                  <a:lnTo>
                    <a:pt x="169596" y="10404"/>
                  </a:lnTo>
                  <a:lnTo>
                    <a:pt x="169363" y="10346"/>
                  </a:lnTo>
                  <a:lnTo>
                    <a:pt x="169131" y="10259"/>
                  </a:lnTo>
                  <a:lnTo>
                    <a:pt x="168957" y="10114"/>
                  </a:lnTo>
                  <a:lnTo>
                    <a:pt x="168811" y="9910"/>
                  </a:lnTo>
                  <a:lnTo>
                    <a:pt x="168666" y="9707"/>
                  </a:lnTo>
                  <a:lnTo>
                    <a:pt x="168550" y="9503"/>
                  </a:lnTo>
                  <a:lnTo>
                    <a:pt x="168317" y="9038"/>
                  </a:lnTo>
                  <a:lnTo>
                    <a:pt x="168172" y="8835"/>
                  </a:lnTo>
                  <a:lnTo>
                    <a:pt x="168056" y="8632"/>
                  </a:lnTo>
                  <a:lnTo>
                    <a:pt x="167910" y="8486"/>
                  </a:lnTo>
                  <a:lnTo>
                    <a:pt x="167765" y="8370"/>
                  </a:lnTo>
                  <a:lnTo>
                    <a:pt x="167562" y="8283"/>
                  </a:lnTo>
                  <a:lnTo>
                    <a:pt x="167358" y="8283"/>
                  </a:lnTo>
                  <a:lnTo>
                    <a:pt x="166835" y="8603"/>
                  </a:lnTo>
                  <a:lnTo>
                    <a:pt x="166632" y="8719"/>
                  </a:lnTo>
                  <a:lnTo>
                    <a:pt x="166457" y="8777"/>
                  </a:lnTo>
                  <a:lnTo>
                    <a:pt x="166283" y="8835"/>
                  </a:lnTo>
                  <a:lnTo>
                    <a:pt x="166022" y="8835"/>
                  </a:lnTo>
                  <a:lnTo>
                    <a:pt x="165876" y="8777"/>
                  </a:lnTo>
                  <a:lnTo>
                    <a:pt x="165644" y="8661"/>
                  </a:lnTo>
                  <a:lnTo>
                    <a:pt x="165353" y="8515"/>
                  </a:lnTo>
                  <a:lnTo>
                    <a:pt x="165004" y="8312"/>
                  </a:lnTo>
                  <a:lnTo>
                    <a:pt x="164772" y="8225"/>
                  </a:lnTo>
                  <a:lnTo>
                    <a:pt x="164539" y="8138"/>
                  </a:lnTo>
                  <a:lnTo>
                    <a:pt x="164191" y="8138"/>
                  </a:lnTo>
                  <a:lnTo>
                    <a:pt x="163842" y="8167"/>
                  </a:lnTo>
                  <a:lnTo>
                    <a:pt x="163522" y="8196"/>
                  </a:lnTo>
                  <a:lnTo>
                    <a:pt x="163348" y="8196"/>
                  </a:lnTo>
                  <a:lnTo>
                    <a:pt x="163174" y="8167"/>
                  </a:lnTo>
                  <a:lnTo>
                    <a:pt x="162796" y="8021"/>
                  </a:lnTo>
                  <a:lnTo>
                    <a:pt x="162418" y="7847"/>
                  </a:lnTo>
                  <a:lnTo>
                    <a:pt x="162069" y="7702"/>
                  </a:lnTo>
                  <a:lnTo>
                    <a:pt x="161721" y="7556"/>
                  </a:lnTo>
                  <a:lnTo>
                    <a:pt x="161517" y="7527"/>
                  </a:lnTo>
                  <a:lnTo>
                    <a:pt x="161343" y="7498"/>
                  </a:lnTo>
                  <a:lnTo>
                    <a:pt x="160994" y="7498"/>
                  </a:lnTo>
                  <a:lnTo>
                    <a:pt x="160820" y="7556"/>
                  </a:lnTo>
                  <a:lnTo>
                    <a:pt x="160616" y="7615"/>
                  </a:lnTo>
                  <a:lnTo>
                    <a:pt x="160442" y="7731"/>
                  </a:lnTo>
                  <a:lnTo>
                    <a:pt x="160239" y="7876"/>
                  </a:lnTo>
                  <a:lnTo>
                    <a:pt x="159977" y="7934"/>
                  </a:lnTo>
                  <a:lnTo>
                    <a:pt x="159745" y="7934"/>
                  </a:lnTo>
                  <a:lnTo>
                    <a:pt x="159367" y="7876"/>
                  </a:lnTo>
                  <a:lnTo>
                    <a:pt x="159134" y="7876"/>
                  </a:lnTo>
                  <a:lnTo>
                    <a:pt x="158902" y="7934"/>
                  </a:lnTo>
                  <a:lnTo>
                    <a:pt x="158756" y="8021"/>
                  </a:lnTo>
                  <a:lnTo>
                    <a:pt x="158611" y="8109"/>
                  </a:lnTo>
                  <a:lnTo>
                    <a:pt x="158262" y="8370"/>
                  </a:lnTo>
                  <a:lnTo>
                    <a:pt x="157856" y="8748"/>
                  </a:lnTo>
                  <a:lnTo>
                    <a:pt x="157507" y="9038"/>
                  </a:lnTo>
                  <a:lnTo>
                    <a:pt x="157333" y="9155"/>
                  </a:lnTo>
                  <a:lnTo>
                    <a:pt x="157158" y="9242"/>
                  </a:lnTo>
                  <a:lnTo>
                    <a:pt x="157013" y="9329"/>
                  </a:lnTo>
                  <a:lnTo>
                    <a:pt x="156868" y="9358"/>
                  </a:lnTo>
                  <a:lnTo>
                    <a:pt x="156693" y="9387"/>
                  </a:lnTo>
                  <a:lnTo>
                    <a:pt x="156548" y="9358"/>
                  </a:lnTo>
                  <a:lnTo>
                    <a:pt x="156374" y="9329"/>
                  </a:lnTo>
                  <a:lnTo>
                    <a:pt x="156199" y="9242"/>
                  </a:lnTo>
                  <a:lnTo>
                    <a:pt x="155996" y="9126"/>
                  </a:lnTo>
                  <a:lnTo>
                    <a:pt x="155792" y="9009"/>
                  </a:lnTo>
                  <a:lnTo>
                    <a:pt x="155327" y="8632"/>
                  </a:lnTo>
                  <a:lnTo>
                    <a:pt x="155066" y="8457"/>
                  </a:lnTo>
                  <a:lnTo>
                    <a:pt x="154804" y="8225"/>
                  </a:lnTo>
                  <a:lnTo>
                    <a:pt x="154310" y="7760"/>
                  </a:lnTo>
                  <a:lnTo>
                    <a:pt x="154049" y="7527"/>
                  </a:lnTo>
                  <a:lnTo>
                    <a:pt x="153787" y="7353"/>
                  </a:lnTo>
                  <a:lnTo>
                    <a:pt x="153642" y="7295"/>
                  </a:lnTo>
                  <a:lnTo>
                    <a:pt x="153467" y="7266"/>
                  </a:lnTo>
                  <a:lnTo>
                    <a:pt x="153322" y="7237"/>
                  </a:lnTo>
                  <a:lnTo>
                    <a:pt x="152944" y="7237"/>
                  </a:lnTo>
                  <a:lnTo>
                    <a:pt x="152770" y="7295"/>
                  </a:lnTo>
                  <a:lnTo>
                    <a:pt x="152625" y="7353"/>
                  </a:lnTo>
                  <a:lnTo>
                    <a:pt x="152479" y="7440"/>
                  </a:lnTo>
                  <a:lnTo>
                    <a:pt x="152334" y="7527"/>
                  </a:lnTo>
                  <a:lnTo>
                    <a:pt x="152218" y="7644"/>
                  </a:lnTo>
                  <a:lnTo>
                    <a:pt x="151985" y="7905"/>
                  </a:lnTo>
                  <a:lnTo>
                    <a:pt x="151753" y="8196"/>
                  </a:lnTo>
                  <a:lnTo>
                    <a:pt x="151520" y="8457"/>
                  </a:lnTo>
                  <a:lnTo>
                    <a:pt x="151404" y="8574"/>
                  </a:lnTo>
                  <a:lnTo>
                    <a:pt x="151259" y="8690"/>
                  </a:lnTo>
                  <a:lnTo>
                    <a:pt x="151114" y="8777"/>
                  </a:lnTo>
                  <a:lnTo>
                    <a:pt x="150968" y="8835"/>
                  </a:lnTo>
                  <a:lnTo>
                    <a:pt x="150823" y="8835"/>
                  </a:lnTo>
                  <a:lnTo>
                    <a:pt x="150707" y="8806"/>
                  </a:lnTo>
                  <a:lnTo>
                    <a:pt x="150503" y="8690"/>
                  </a:lnTo>
                  <a:lnTo>
                    <a:pt x="150271" y="8544"/>
                  </a:lnTo>
                  <a:lnTo>
                    <a:pt x="150155" y="8486"/>
                  </a:lnTo>
                  <a:lnTo>
                    <a:pt x="150038" y="8457"/>
                  </a:lnTo>
                  <a:lnTo>
                    <a:pt x="149777" y="8370"/>
                  </a:lnTo>
                  <a:lnTo>
                    <a:pt x="149486" y="8341"/>
                  </a:lnTo>
                  <a:lnTo>
                    <a:pt x="148643" y="8341"/>
                  </a:lnTo>
                  <a:lnTo>
                    <a:pt x="148353" y="8312"/>
                  </a:lnTo>
                  <a:lnTo>
                    <a:pt x="148091" y="8225"/>
                  </a:lnTo>
                  <a:lnTo>
                    <a:pt x="147830" y="8079"/>
                  </a:lnTo>
                  <a:lnTo>
                    <a:pt x="147132" y="7527"/>
                  </a:lnTo>
                  <a:lnTo>
                    <a:pt x="146871" y="7324"/>
                  </a:lnTo>
                  <a:lnTo>
                    <a:pt x="146638" y="7208"/>
                  </a:lnTo>
                  <a:lnTo>
                    <a:pt x="146377" y="7091"/>
                  </a:lnTo>
                  <a:lnTo>
                    <a:pt x="146086" y="7004"/>
                  </a:lnTo>
                  <a:lnTo>
                    <a:pt x="145185" y="6801"/>
                  </a:lnTo>
                  <a:lnTo>
                    <a:pt x="144982" y="6685"/>
                  </a:lnTo>
                  <a:lnTo>
                    <a:pt x="144778" y="6597"/>
                  </a:lnTo>
                  <a:lnTo>
                    <a:pt x="144372" y="6336"/>
                  </a:lnTo>
                  <a:lnTo>
                    <a:pt x="144372" y="6510"/>
                  </a:lnTo>
                  <a:lnTo>
                    <a:pt x="143994" y="6481"/>
                  </a:lnTo>
                  <a:lnTo>
                    <a:pt x="143587" y="6481"/>
                  </a:lnTo>
                  <a:lnTo>
                    <a:pt x="143180" y="6539"/>
                  </a:lnTo>
                  <a:lnTo>
                    <a:pt x="142802" y="6597"/>
                  </a:lnTo>
                  <a:lnTo>
                    <a:pt x="142134" y="6597"/>
                  </a:lnTo>
                  <a:lnTo>
                    <a:pt x="141495" y="6568"/>
                  </a:lnTo>
                  <a:lnTo>
                    <a:pt x="140855" y="6452"/>
                  </a:lnTo>
                  <a:lnTo>
                    <a:pt x="140216" y="6307"/>
                  </a:lnTo>
                  <a:lnTo>
                    <a:pt x="139025" y="5900"/>
                  </a:lnTo>
                  <a:lnTo>
                    <a:pt x="138414" y="5726"/>
                  </a:lnTo>
                  <a:lnTo>
                    <a:pt x="138095" y="5697"/>
                  </a:lnTo>
                  <a:lnTo>
                    <a:pt x="137775" y="5638"/>
                  </a:lnTo>
                  <a:lnTo>
                    <a:pt x="137019" y="5697"/>
                  </a:lnTo>
                  <a:lnTo>
                    <a:pt x="136264" y="5755"/>
                  </a:lnTo>
                  <a:lnTo>
                    <a:pt x="135508" y="5842"/>
                  </a:lnTo>
                  <a:lnTo>
                    <a:pt x="134753" y="5929"/>
                  </a:lnTo>
                  <a:lnTo>
                    <a:pt x="133997" y="5958"/>
                  </a:lnTo>
                  <a:lnTo>
                    <a:pt x="133648" y="5958"/>
                  </a:lnTo>
                  <a:lnTo>
                    <a:pt x="133271" y="5929"/>
                  </a:lnTo>
                  <a:lnTo>
                    <a:pt x="132893" y="5871"/>
                  </a:lnTo>
                  <a:lnTo>
                    <a:pt x="132515" y="5784"/>
                  </a:lnTo>
                  <a:lnTo>
                    <a:pt x="132166" y="5697"/>
                  </a:lnTo>
                  <a:lnTo>
                    <a:pt x="131789" y="5551"/>
                  </a:lnTo>
                  <a:lnTo>
                    <a:pt x="131207" y="5261"/>
                  </a:lnTo>
                  <a:lnTo>
                    <a:pt x="130597" y="4970"/>
                  </a:lnTo>
                  <a:lnTo>
                    <a:pt x="130016" y="4709"/>
                  </a:lnTo>
                  <a:lnTo>
                    <a:pt x="129696" y="4592"/>
                  </a:lnTo>
                  <a:lnTo>
                    <a:pt x="129376" y="4505"/>
                  </a:lnTo>
                  <a:lnTo>
                    <a:pt x="128447" y="4389"/>
                  </a:lnTo>
                  <a:lnTo>
                    <a:pt x="127488" y="4244"/>
                  </a:lnTo>
                  <a:lnTo>
                    <a:pt x="127023" y="4156"/>
                  </a:lnTo>
                  <a:lnTo>
                    <a:pt x="126558" y="4069"/>
                  </a:lnTo>
                  <a:lnTo>
                    <a:pt x="126122" y="3953"/>
                  </a:lnTo>
                  <a:lnTo>
                    <a:pt x="125657" y="3779"/>
                  </a:lnTo>
                  <a:lnTo>
                    <a:pt x="125308" y="3633"/>
                  </a:lnTo>
                  <a:lnTo>
                    <a:pt x="124930" y="3430"/>
                  </a:lnTo>
                  <a:lnTo>
                    <a:pt x="124262" y="3052"/>
                  </a:lnTo>
                  <a:lnTo>
                    <a:pt x="123623" y="2674"/>
                  </a:lnTo>
                  <a:lnTo>
                    <a:pt x="122983" y="2326"/>
                  </a:lnTo>
                  <a:lnTo>
                    <a:pt x="122664" y="2180"/>
                  </a:lnTo>
                  <a:lnTo>
                    <a:pt x="122315" y="2064"/>
                  </a:lnTo>
                  <a:lnTo>
                    <a:pt x="121966" y="1948"/>
                  </a:lnTo>
                  <a:lnTo>
                    <a:pt x="121617" y="1861"/>
                  </a:lnTo>
                  <a:lnTo>
                    <a:pt x="121240" y="1832"/>
                  </a:lnTo>
                  <a:lnTo>
                    <a:pt x="120833" y="1832"/>
                  </a:lnTo>
                  <a:lnTo>
                    <a:pt x="120397" y="1861"/>
                  </a:lnTo>
                  <a:lnTo>
                    <a:pt x="119932" y="1977"/>
                  </a:lnTo>
                  <a:lnTo>
                    <a:pt x="119409" y="2064"/>
                  </a:lnTo>
                  <a:lnTo>
                    <a:pt x="118886" y="2209"/>
                  </a:lnTo>
                  <a:lnTo>
                    <a:pt x="118392" y="2384"/>
                  </a:lnTo>
                  <a:lnTo>
                    <a:pt x="117898" y="2558"/>
                  </a:lnTo>
                  <a:lnTo>
                    <a:pt x="117404" y="2761"/>
                  </a:lnTo>
                  <a:lnTo>
                    <a:pt x="116910" y="2994"/>
                  </a:lnTo>
                  <a:lnTo>
                    <a:pt x="116445" y="3226"/>
                  </a:lnTo>
                  <a:lnTo>
                    <a:pt x="115980" y="3488"/>
                  </a:lnTo>
                  <a:lnTo>
                    <a:pt x="115079" y="4069"/>
                  </a:lnTo>
                  <a:lnTo>
                    <a:pt x="114207" y="4679"/>
                  </a:lnTo>
                  <a:lnTo>
                    <a:pt x="113393" y="5348"/>
                  </a:lnTo>
                  <a:lnTo>
                    <a:pt x="112580" y="6016"/>
                  </a:lnTo>
                  <a:lnTo>
                    <a:pt x="111998" y="6568"/>
                  </a:lnTo>
                  <a:lnTo>
                    <a:pt x="111388" y="7091"/>
                  </a:lnTo>
                  <a:lnTo>
                    <a:pt x="110749" y="7556"/>
                  </a:lnTo>
                  <a:lnTo>
                    <a:pt x="110080" y="7992"/>
                  </a:lnTo>
                  <a:lnTo>
                    <a:pt x="109383" y="8399"/>
                  </a:lnTo>
                  <a:lnTo>
                    <a:pt x="108686" y="8777"/>
                  </a:lnTo>
                  <a:lnTo>
                    <a:pt x="107959" y="9155"/>
                  </a:lnTo>
                  <a:lnTo>
                    <a:pt x="107203" y="9474"/>
                  </a:lnTo>
                  <a:lnTo>
                    <a:pt x="106826" y="9649"/>
                  </a:lnTo>
                  <a:lnTo>
                    <a:pt x="106477" y="9794"/>
                  </a:lnTo>
                  <a:lnTo>
                    <a:pt x="106099" y="9910"/>
                  </a:lnTo>
                  <a:lnTo>
                    <a:pt x="105750" y="9968"/>
                  </a:lnTo>
                  <a:lnTo>
                    <a:pt x="105402" y="10027"/>
                  </a:lnTo>
                  <a:lnTo>
                    <a:pt x="104385" y="10027"/>
                  </a:lnTo>
                  <a:lnTo>
                    <a:pt x="103687" y="9968"/>
                  </a:lnTo>
                  <a:lnTo>
                    <a:pt x="102961" y="9910"/>
                  </a:lnTo>
                  <a:lnTo>
                    <a:pt x="102234" y="9852"/>
                  </a:lnTo>
                  <a:lnTo>
                    <a:pt x="101130" y="9852"/>
                  </a:lnTo>
                  <a:lnTo>
                    <a:pt x="100810" y="9881"/>
                  </a:lnTo>
                  <a:lnTo>
                    <a:pt x="100461" y="9939"/>
                  </a:lnTo>
                  <a:lnTo>
                    <a:pt x="100171" y="10027"/>
                  </a:lnTo>
                  <a:lnTo>
                    <a:pt x="99851" y="10114"/>
                  </a:lnTo>
                  <a:lnTo>
                    <a:pt x="99561" y="10230"/>
                  </a:lnTo>
                  <a:lnTo>
                    <a:pt x="99270" y="10404"/>
                  </a:lnTo>
                  <a:lnTo>
                    <a:pt x="98979" y="10579"/>
                  </a:lnTo>
                  <a:lnTo>
                    <a:pt x="98660" y="10695"/>
                  </a:lnTo>
                  <a:lnTo>
                    <a:pt x="98311" y="10782"/>
                  </a:lnTo>
                  <a:lnTo>
                    <a:pt x="97962" y="10811"/>
                  </a:lnTo>
                  <a:lnTo>
                    <a:pt x="97614" y="10840"/>
                  </a:lnTo>
                  <a:lnTo>
                    <a:pt x="97236" y="10811"/>
                  </a:lnTo>
                  <a:lnTo>
                    <a:pt x="96887" y="10753"/>
                  </a:lnTo>
                  <a:lnTo>
                    <a:pt x="96567" y="10666"/>
                  </a:lnTo>
                  <a:lnTo>
                    <a:pt x="96219" y="10521"/>
                  </a:lnTo>
                  <a:lnTo>
                    <a:pt x="95783" y="10288"/>
                  </a:lnTo>
                  <a:lnTo>
                    <a:pt x="95376" y="10027"/>
                  </a:lnTo>
                  <a:lnTo>
                    <a:pt x="94940" y="9736"/>
                  </a:lnTo>
                  <a:lnTo>
                    <a:pt x="94504" y="9474"/>
                  </a:lnTo>
                  <a:lnTo>
                    <a:pt x="94039" y="9271"/>
                  </a:lnTo>
                  <a:lnTo>
                    <a:pt x="93807" y="9184"/>
                  </a:lnTo>
                  <a:lnTo>
                    <a:pt x="93574" y="9126"/>
                  </a:lnTo>
                  <a:lnTo>
                    <a:pt x="93313" y="9097"/>
                  </a:lnTo>
                  <a:lnTo>
                    <a:pt x="93080" y="9097"/>
                  </a:lnTo>
                  <a:lnTo>
                    <a:pt x="92819" y="9126"/>
                  </a:lnTo>
                  <a:lnTo>
                    <a:pt x="92557" y="9184"/>
                  </a:lnTo>
                  <a:lnTo>
                    <a:pt x="92208" y="9358"/>
                  </a:lnTo>
                  <a:lnTo>
                    <a:pt x="91889" y="9532"/>
                  </a:lnTo>
                  <a:lnTo>
                    <a:pt x="91278" y="9968"/>
                  </a:lnTo>
                  <a:lnTo>
                    <a:pt x="90668" y="10404"/>
                  </a:lnTo>
                  <a:lnTo>
                    <a:pt x="90348" y="10608"/>
                  </a:lnTo>
                  <a:lnTo>
                    <a:pt x="90000" y="10782"/>
                  </a:lnTo>
                  <a:lnTo>
                    <a:pt x="89796" y="10898"/>
                  </a:lnTo>
                  <a:lnTo>
                    <a:pt x="89564" y="10985"/>
                  </a:lnTo>
                  <a:lnTo>
                    <a:pt x="89099" y="11102"/>
                  </a:lnTo>
                  <a:lnTo>
                    <a:pt x="88634" y="11160"/>
                  </a:lnTo>
                  <a:lnTo>
                    <a:pt x="88140" y="11276"/>
                  </a:lnTo>
                  <a:lnTo>
                    <a:pt x="87849" y="11392"/>
                  </a:lnTo>
                  <a:lnTo>
                    <a:pt x="87559" y="11509"/>
                  </a:lnTo>
                  <a:lnTo>
                    <a:pt x="86978" y="11828"/>
                  </a:lnTo>
                  <a:lnTo>
                    <a:pt x="86745" y="11944"/>
                  </a:lnTo>
                  <a:lnTo>
                    <a:pt x="86513" y="12032"/>
                  </a:lnTo>
                  <a:lnTo>
                    <a:pt x="86309" y="12119"/>
                  </a:lnTo>
                  <a:lnTo>
                    <a:pt x="86106" y="12177"/>
                  </a:lnTo>
                  <a:lnTo>
                    <a:pt x="85728" y="12206"/>
                  </a:lnTo>
                  <a:lnTo>
                    <a:pt x="85379" y="12235"/>
                  </a:lnTo>
                  <a:lnTo>
                    <a:pt x="85030" y="12206"/>
                  </a:lnTo>
                  <a:lnTo>
                    <a:pt x="84711" y="12235"/>
                  </a:lnTo>
                  <a:lnTo>
                    <a:pt x="84362" y="12264"/>
                  </a:lnTo>
                  <a:lnTo>
                    <a:pt x="84188" y="12322"/>
                  </a:lnTo>
                  <a:lnTo>
                    <a:pt x="84013" y="12409"/>
                  </a:lnTo>
                  <a:lnTo>
                    <a:pt x="83025" y="13136"/>
                  </a:lnTo>
                  <a:lnTo>
                    <a:pt x="82531" y="13485"/>
                  </a:lnTo>
                  <a:lnTo>
                    <a:pt x="82270" y="13601"/>
                  </a:lnTo>
                  <a:lnTo>
                    <a:pt x="82037" y="13717"/>
                  </a:lnTo>
                  <a:lnTo>
                    <a:pt x="81776" y="13804"/>
                  </a:lnTo>
                  <a:lnTo>
                    <a:pt x="81514" y="13862"/>
                  </a:lnTo>
                  <a:lnTo>
                    <a:pt x="81253" y="13892"/>
                  </a:lnTo>
                  <a:lnTo>
                    <a:pt x="80991" y="13862"/>
                  </a:lnTo>
                  <a:lnTo>
                    <a:pt x="80700" y="13775"/>
                  </a:lnTo>
                  <a:lnTo>
                    <a:pt x="80439" y="13630"/>
                  </a:lnTo>
                  <a:lnTo>
                    <a:pt x="80148" y="13456"/>
                  </a:lnTo>
                  <a:lnTo>
                    <a:pt x="79858" y="13194"/>
                  </a:lnTo>
                  <a:lnTo>
                    <a:pt x="79683" y="13020"/>
                  </a:lnTo>
                  <a:lnTo>
                    <a:pt x="79538" y="12816"/>
                  </a:lnTo>
                  <a:lnTo>
                    <a:pt x="79451" y="12584"/>
                  </a:lnTo>
                  <a:lnTo>
                    <a:pt x="79364" y="12351"/>
                  </a:lnTo>
                  <a:lnTo>
                    <a:pt x="79306" y="12090"/>
                  </a:lnTo>
                  <a:lnTo>
                    <a:pt x="79218" y="11857"/>
                  </a:lnTo>
                  <a:lnTo>
                    <a:pt x="79102" y="11625"/>
                  </a:lnTo>
                  <a:lnTo>
                    <a:pt x="78957" y="11421"/>
                  </a:lnTo>
                  <a:lnTo>
                    <a:pt x="78841" y="11276"/>
                  </a:lnTo>
                  <a:lnTo>
                    <a:pt x="78695" y="11160"/>
                  </a:lnTo>
                  <a:lnTo>
                    <a:pt x="78405" y="10956"/>
                  </a:lnTo>
                  <a:lnTo>
                    <a:pt x="78114" y="10811"/>
                  </a:lnTo>
                  <a:lnTo>
                    <a:pt x="77794" y="10695"/>
                  </a:lnTo>
                  <a:lnTo>
                    <a:pt x="77475" y="10637"/>
                  </a:lnTo>
                  <a:lnTo>
                    <a:pt x="77126" y="10608"/>
                  </a:lnTo>
                  <a:lnTo>
                    <a:pt x="76429" y="10521"/>
                  </a:lnTo>
                  <a:lnTo>
                    <a:pt x="76196" y="10404"/>
                  </a:lnTo>
                  <a:lnTo>
                    <a:pt x="75964" y="10230"/>
                  </a:lnTo>
                  <a:lnTo>
                    <a:pt x="75528" y="9939"/>
                  </a:lnTo>
                  <a:lnTo>
                    <a:pt x="75295" y="9794"/>
                  </a:lnTo>
                  <a:lnTo>
                    <a:pt x="75063" y="9678"/>
                  </a:lnTo>
                  <a:lnTo>
                    <a:pt x="74801" y="9620"/>
                  </a:lnTo>
                  <a:lnTo>
                    <a:pt x="74511" y="9620"/>
                  </a:lnTo>
                  <a:lnTo>
                    <a:pt x="73958" y="9736"/>
                  </a:lnTo>
                  <a:lnTo>
                    <a:pt x="73406" y="9794"/>
                  </a:lnTo>
                  <a:lnTo>
                    <a:pt x="72302" y="9852"/>
                  </a:lnTo>
                  <a:lnTo>
                    <a:pt x="71692" y="9939"/>
                  </a:lnTo>
                  <a:lnTo>
                    <a:pt x="71052" y="9997"/>
                  </a:lnTo>
                  <a:lnTo>
                    <a:pt x="70704" y="9968"/>
                  </a:lnTo>
                  <a:lnTo>
                    <a:pt x="70384" y="9968"/>
                  </a:lnTo>
                  <a:lnTo>
                    <a:pt x="70064" y="9910"/>
                  </a:lnTo>
                  <a:lnTo>
                    <a:pt x="69745" y="9852"/>
                  </a:lnTo>
                  <a:lnTo>
                    <a:pt x="69454" y="9736"/>
                  </a:lnTo>
                  <a:lnTo>
                    <a:pt x="69164" y="9620"/>
                  </a:lnTo>
                  <a:lnTo>
                    <a:pt x="68902" y="9474"/>
                  </a:lnTo>
                  <a:lnTo>
                    <a:pt x="68670" y="9300"/>
                  </a:lnTo>
                  <a:lnTo>
                    <a:pt x="68466" y="9097"/>
                  </a:lnTo>
                  <a:lnTo>
                    <a:pt x="68292" y="8864"/>
                  </a:lnTo>
                  <a:lnTo>
                    <a:pt x="68146" y="8574"/>
                  </a:lnTo>
                  <a:lnTo>
                    <a:pt x="68059" y="8254"/>
                  </a:lnTo>
                  <a:lnTo>
                    <a:pt x="67943" y="8021"/>
                  </a:lnTo>
                  <a:lnTo>
                    <a:pt x="67798" y="7789"/>
                  </a:lnTo>
                  <a:lnTo>
                    <a:pt x="67507" y="7324"/>
                  </a:lnTo>
                  <a:lnTo>
                    <a:pt x="67216" y="6888"/>
                  </a:lnTo>
                  <a:lnTo>
                    <a:pt x="67100" y="6656"/>
                  </a:lnTo>
                  <a:lnTo>
                    <a:pt x="66955" y="6423"/>
                  </a:lnTo>
                  <a:lnTo>
                    <a:pt x="66752" y="5813"/>
                  </a:lnTo>
                  <a:lnTo>
                    <a:pt x="66548" y="5203"/>
                  </a:lnTo>
                  <a:lnTo>
                    <a:pt x="66316" y="4592"/>
                  </a:lnTo>
                  <a:lnTo>
                    <a:pt x="66170" y="4302"/>
                  </a:lnTo>
                  <a:lnTo>
                    <a:pt x="65996" y="4011"/>
                  </a:lnTo>
                  <a:lnTo>
                    <a:pt x="65851" y="3750"/>
                  </a:lnTo>
                  <a:lnTo>
                    <a:pt x="65676" y="3546"/>
                  </a:lnTo>
                  <a:lnTo>
                    <a:pt x="65531" y="3372"/>
                  </a:lnTo>
                  <a:lnTo>
                    <a:pt x="65386" y="3226"/>
                  </a:lnTo>
                  <a:lnTo>
                    <a:pt x="65240" y="3110"/>
                  </a:lnTo>
                  <a:lnTo>
                    <a:pt x="65095" y="3052"/>
                  </a:lnTo>
                  <a:lnTo>
                    <a:pt x="64950" y="2994"/>
                  </a:lnTo>
                  <a:lnTo>
                    <a:pt x="64804" y="2965"/>
                  </a:lnTo>
                  <a:lnTo>
                    <a:pt x="64543" y="2965"/>
                  </a:lnTo>
                  <a:lnTo>
                    <a:pt x="64398" y="2994"/>
                  </a:lnTo>
                  <a:lnTo>
                    <a:pt x="64281" y="3052"/>
                  </a:lnTo>
                  <a:lnTo>
                    <a:pt x="64020" y="3226"/>
                  </a:lnTo>
                  <a:lnTo>
                    <a:pt x="63787" y="3430"/>
                  </a:lnTo>
                  <a:lnTo>
                    <a:pt x="63526" y="3662"/>
                  </a:lnTo>
                  <a:lnTo>
                    <a:pt x="63293" y="3924"/>
                  </a:lnTo>
                  <a:lnTo>
                    <a:pt x="62799" y="4476"/>
                  </a:lnTo>
                  <a:lnTo>
                    <a:pt x="62567" y="4709"/>
                  </a:lnTo>
                  <a:lnTo>
                    <a:pt x="62305" y="4883"/>
                  </a:lnTo>
                  <a:lnTo>
                    <a:pt x="62073" y="5028"/>
                  </a:lnTo>
                  <a:lnTo>
                    <a:pt x="61928" y="5057"/>
                  </a:lnTo>
                  <a:lnTo>
                    <a:pt x="61782" y="5086"/>
                  </a:lnTo>
                  <a:lnTo>
                    <a:pt x="61550" y="4970"/>
                  </a:lnTo>
                  <a:lnTo>
                    <a:pt x="61317" y="4767"/>
                  </a:lnTo>
                  <a:lnTo>
                    <a:pt x="60852" y="4360"/>
                  </a:lnTo>
                  <a:lnTo>
                    <a:pt x="60620" y="4185"/>
                  </a:lnTo>
                  <a:lnTo>
                    <a:pt x="60358" y="4040"/>
                  </a:lnTo>
                  <a:lnTo>
                    <a:pt x="60242" y="4011"/>
                  </a:lnTo>
                  <a:lnTo>
                    <a:pt x="60097" y="3982"/>
                  </a:lnTo>
                  <a:lnTo>
                    <a:pt x="59922" y="3982"/>
                  </a:lnTo>
                  <a:lnTo>
                    <a:pt x="59748" y="4011"/>
                  </a:lnTo>
                  <a:lnTo>
                    <a:pt x="59516" y="4127"/>
                  </a:lnTo>
                  <a:lnTo>
                    <a:pt x="59283" y="4273"/>
                  </a:lnTo>
                  <a:lnTo>
                    <a:pt x="59051" y="4418"/>
                  </a:lnTo>
                  <a:lnTo>
                    <a:pt x="58847" y="4592"/>
                  </a:lnTo>
                  <a:lnTo>
                    <a:pt x="58644" y="4796"/>
                  </a:lnTo>
                  <a:lnTo>
                    <a:pt x="58469" y="4999"/>
                  </a:lnTo>
                  <a:lnTo>
                    <a:pt x="58150" y="5435"/>
                  </a:lnTo>
                  <a:lnTo>
                    <a:pt x="57859" y="5900"/>
                  </a:lnTo>
                  <a:lnTo>
                    <a:pt x="57568" y="6365"/>
                  </a:lnTo>
                  <a:lnTo>
                    <a:pt x="57307" y="6859"/>
                  </a:lnTo>
                  <a:lnTo>
                    <a:pt x="57016" y="7295"/>
                  </a:lnTo>
                  <a:lnTo>
                    <a:pt x="56842" y="7585"/>
                  </a:lnTo>
                  <a:lnTo>
                    <a:pt x="56668" y="7818"/>
                  </a:lnTo>
                  <a:lnTo>
                    <a:pt x="56493" y="7992"/>
                  </a:lnTo>
                  <a:lnTo>
                    <a:pt x="56290" y="8109"/>
                  </a:lnTo>
                  <a:lnTo>
                    <a:pt x="56086" y="8196"/>
                  </a:lnTo>
                  <a:lnTo>
                    <a:pt x="55825" y="8254"/>
                  </a:lnTo>
                  <a:lnTo>
                    <a:pt x="55534" y="8283"/>
                  </a:lnTo>
                  <a:lnTo>
                    <a:pt x="55186" y="8283"/>
                  </a:lnTo>
                  <a:lnTo>
                    <a:pt x="54866" y="8341"/>
                  </a:lnTo>
                  <a:lnTo>
                    <a:pt x="54604" y="8370"/>
                  </a:lnTo>
                  <a:lnTo>
                    <a:pt x="54139" y="8370"/>
                  </a:lnTo>
                  <a:lnTo>
                    <a:pt x="53936" y="8341"/>
                  </a:lnTo>
                  <a:lnTo>
                    <a:pt x="53762" y="8283"/>
                  </a:lnTo>
                  <a:lnTo>
                    <a:pt x="53413" y="8167"/>
                  </a:lnTo>
                  <a:lnTo>
                    <a:pt x="53093" y="8050"/>
                  </a:lnTo>
                  <a:lnTo>
                    <a:pt x="52774" y="7905"/>
                  </a:lnTo>
                  <a:lnTo>
                    <a:pt x="52396" y="7818"/>
                  </a:lnTo>
                  <a:lnTo>
                    <a:pt x="52163" y="7760"/>
                  </a:lnTo>
                  <a:lnTo>
                    <a:pt x="51902" y="7760"/>
                  </a:lnTo>
                  <a:lnTo>
                    <a:pt x="51553" y="7789"/>
                  </a:lnTo>
                  <a:lnTo>
                    <a:pt x="51233" y="7905"/>
                  </a:lnTo>
                  <a:lnTo>
                    <a:pt x="50914" y="8021"/>
                  </a:lnTo>
                  <a:lnTo>
                    <a:pt x="50594" y="8196"/>
                  </a:lnTo>
                  <a:lnTo>
                    <a:pt x="50013" y="8515"/>
                  </a:lnTo>
                  <a:lnTo>
                    <a:pt x="49693" y="8690"/>
                  </a:lnTo>
                  <a:lnTo>
                    <a:pt x="49373" y="8806"/>
                  </a:lnTo>
                  <a:lnTo>
                    <a:pt x="49025" y="8922"/>
                  </a:lnTo>
                  <a:lnTo>
                    <a:pt x="48676" y="8980"/>
                  </a:lnTo>
                  <a:lnTo>
                    <a:pt x="48298" y="9009"/>
                  </a:lnTo>
                  <a:lnTo>
                    <a:pt x="47950" y="9038"/>
                  </a:lnTo>
                  <a:lnTo>
                    <a:pt x="47223" y="9038"/>
                  </a:lnTo>
                  <a:lnTo>
                    <a:pt x="46874" y="8980"/>
                  </a:lnTo>
                  <a:lnTo>
                    <a:pt x="46496" y="8922"/>
                  </a:lnTo>
                  <a:lnTo>
                    <a:pt x="45944" y="8922"/>
                  </a:lnTo>
                  <a:lnTo>
                    <a:pt x="45363" y="8951"/>
                  </a:lnTo>
                  <a:lnTo>
                    <a:pt x="44782" y="9068"/>
                  </a:lnTo>
                  <a:lnTo>
                    <a:pt x="44230" y="9213"/>
                  </a:lnTo>
                  <a:lnTo>
                    <a:pt x="43590" y="9416"/>
                  </a:lnTo>
                  <a:lnTo>
                    <a:pt x="42980" y="9649"/>
                  </a:lnTo>
                  <a:lnTo>
                    <a:pt x="42631" y="9736"/>
                  </a:lnTo>
                  <a:lnTo>
                    <a:pt x="42312" y="9794"/>
                  </a:lnTo>
                  <a:lnTo>
                    <a:pt x="41992" y="9823"/>
                  </a:lnTo>
                  <a:lnTo>
                    <a:pt x="41033" y="9823"/>
                  </a:lnTo>
                  <a:lnTo>
                    <a:pt x="40423" y="9881"/>
                  </a:lnTo>
                  <a:lnTo>
                    <a:pt x="39842" y="9881"/>
                  </a:lnTo>
                  <a:lnTo>
                    <a:pt x="39551" y="9852"/>
                  </a:lnTo>
                  <a:lnTo>
                    <a:pt x="39260" y="9794"/>
                  </a:lnTo>
                  <a:lnTo>
                    <a:pt x="39086" y="9736"/>
                  </a:lnTo>
                  <a:lnTo>
                    <a:pt x="38912" y="9649"/>
                  </a:lnTo>
                  <a:lnTo>
                    <a:pt x="38621" y="9445"/>
                  </a:lnTo>
                  <a:lnTo>
                    <a:pt x="38476" y="9358"/>
                  </a:lnTo>
                  <a:lnTo>
                    <a:pt x="38301" y="9300"/>
                  </a:lnTo>
                  <a:lnTo>
                    <a:pt x="38127" y="9300"/>
                  </a:lnTo>
                  <a:lnTo>
                    <a:pt x="37953" y="9358"/>
                  </a:lnTo>
                  <a:lnTo>
                    <a:pt x="37604" y="9532"/>
                  </a:lnTo>
                  <a:lnTo>
                    <a:pt x="37430" y="9562"/>
                  </a:lnTo>
                  <a:lnTo>
                    <a:pt x="37255" y="9591"/>
                  </a:lnTo>
                  <a:lnTo>
                    <a:pt x="37139" y="9532"/>
                  </a:lnTo>
                  <a:lnTo>
                    <a:pt x="37052" y="9445"/>
                  </a:lnTo>
                  <a:lnTo>
                    <a:pt x="36878" y="9242"/>
                  </a:lnTo>
                  <a:lnTo>
                    <a:pt x="36587" y="8777"/>
                  </a:lnTo>
                  <a:lnTo>
                    <a:pt x="36413" y="8574"/>
                  </a:lnTo>
                  <a:lnTo>
                    <a:pt x="36325" y="8486"/>
                  </a:lnTo>
                  <a:lnTo>
                    <a:pt x="36209" y="8399"/>
                  </a:lnTo>
                  <a:lnTo>
                    <a:pt x="36093" y="8370"/>
                  </a:lnTo>
                  <a:lnTo>
                    <a:pt x="35977" y="8341"/>
                  </a:lnTo>
                  <a:lnTo>
                    <a:pt x="35831" y="8370"/>
                  </a:lnTo>
                  <a:lnTo>
                    <a:pt x="35686" y="8428"/>
                  </a:lnTo>
                  <a:lnTo>
                    <a:pt x="35425" y="8603"/>
                  </a:lnTo>
                  <a:lnTo>
                    <a:pt x="35250" y="8806"/>
                  </a:lnTo>
                  <a:lnTo>
                    <a:pt x="35105" y="9009"/>
                  </a:lnTo>
                  <a:lnTo>
                    <a:pt x="34989" y="9213"/>
                  </a:lnTo>
                  <a:lnTo>
                    <a:pt x="34785" y="9591"/>
                  </a:lnTo>
                  <a:lnTo>
                    <a:pt x="34553" y="9997"/>
                  </a:lnTo>
                  <a:lnTo>
                    <a:pt x="34436" y="10201"/>
                  </a:lnTo>
                  <a:lnTo>
                    <a:pt x="34262" y="10404"/>
                  </a:lnTo>
                  <a:lnTo>
                    <a:pt x="34059" y="10608"/>
                  </a:lnTo>
                  <a:lnTo>
                    <a:pt x="33797" y="10840"/>
                  </a:lnTo>
                  <a:lnTo>
                    <a:pt x="33477" y="11044"/>
                  </a:lnTo>
                  <a:lnTo>
                    <a:pt x="33071" y="11247"/>
                  </a:lnTo>
                  <a:lnTo>
                    <a:pt x="32606" y="11450"/>
                  </a:lnTo>
                  <a:lnTo>
                    <a:pt x="32054" y="11683"/>
                  </a:lnTo>
                  <a:lnTo>
                    <a:pt x="31705" y="11770"/>
                  </a:lnTo>
                  <a:lnTo>
                    <a:pt x="31443" y="11770"/>
                  </a:lnTo>
                  <a:lnTo>
                    <a:pt x="31182" y="11712"/>
                  </a:lnTo>
                  <a:lnTo>
                    <a:pt x="30978" y="11625"/>
                  </a:lnTo>
                  <a:lnTo>
                    <a:pt x="30804" y="11480"/>
                  </a:lnTo>
                  <a:lnTo>
                    <a:pt x="30659" y="11305"/>
                  </a:lnTo>
                  <a:lnTo>
                    <a:pt x="30513" y="11102"/>
                  </a:lnTo>
                  <a:lnTo>
                    <a:pt x="30368" y="10898"/>
                  </a:lnTo>
                  <a:lnTo>
                    <a:pt x="30136" y="10462"/>
                  </a:lnTo>
                  <a:lnTo>
                    <a:pt x="30019" y="10259"/>
                  </a:lnTo>
                  <a:lnTo>
                    <a:pt x="29903" y="10085"/>
                  </a:lnTo>
                  <a:lnTo>
                    <a:pt x="29758" y="9939"/>
                  </a:lnTo>
                  <a:lnTo>
                    <a:pt x="29583" y="9823"/>
                  </a:lnTo>
                  <a:lnTo>
                    <a:pt x="29409" y="9736"/>
                  </a:lnTo>
                  <a:lnTo>
                    <a:pt x="29206" y="9736"/>
                  </a:lnTo>
                  <a:lnTo>
                    <a:pt x="28683" y="10056"/>
                  </a:lnTo>
                  <a:lnTo>
                    <a:pt x="28479" y="10143"/>
                  </a:lnTo>
                  <a:lnTo>
                    <a:pt x="28305" y="10230"/>
                  </a:lnTo>
                  <a:lnTo>
                    <a:pt x="28130" y="10259"/>
                  </a:lnTo>
                  <a:lnTo>
                    <a:pt x="27840" y="10259"/>
                  </a:lnTo>
                  <a:lnTo>
                    <a:pt x="27724" y="10230"/>
                  </a:lnTo>
                  <a:lnTo>
                    <a:pt x="27462" y="10114"/>
                  </a:lnTo>
                  <a:lnTo>
                    <a:pt x="27200" y="9939"/>
                  </a:lnTo>
                  <a:lnTo>
                    <a:pt x="26823" y="9765"/>
                  </a:lnTo>
                  <a:lnTo>
                    <a:pt x="26387" y="9591"/>
                  </a:lnTo>
                  <a:lnTo>
                    <a:pt x="26038" y="9591"/>
                  </a:lnTo>
                  <a:lnTo>
                    <a:pt x="25689" y="9649"/>
                  </a:lnTo>
                  <a:lnTo>
                    <a:pt x="25341" y="9678"/>
                  </a:lnTo>
                  <a:lnTo>
                    <a:pt x="25195" y="9649"/>
                  </a:lnTo>
                  <a:lnTo>
                    <a:pt x="25021" y="9620"/>
                  </a:lnTo>
                  <a:lnTo>
                    <a:pt x="24643" y="9503"/>
                  </a:lnTo>
                  <a:lnTo>
                    <a:pt x="24265" y="9329"/>
                  </a:lnTo>
                  <a:lnTo>
                    <a:pt x="23917" y="9184"/>
                  </a:lnTo>
                  <a:lnTo>
                    <a:pt x="23539" y="9068"/>
                  </a:lnTo>
                  <a:lnTo>
                    <a:pt x="23190" y="8980"/>
                  </a:lnTo>
                  <a:lnTo>
                    <a:pt x="22841" y="8980"/>
                  </a:lnTo>
                  <a:lnTo>
                    <a:pt x="22638" y="9038"/>
                  </a:lnTo>
                  <a:lnTo>
                    <a:pt x="22464" y="9097"/>
                  </a:lnTo>
                  <a:lnTo>
                    <a:pt x="22260" y="9213"/>
                  </a:lnTo>
                  <a:lnTo>
                    <a:pt x="22086" y="9329"/>
                  </a:lnTo>
                  <a:lnTo>
                    <a:pt x="21824" y="9416"/>
                  </a:lnTo>
                  <a:lnTo>
                    <a:pt x="21592" y="9416"/>
                  </a:lnTo>
                  <a:lnTo>
                    <a:pt x="21185" y="9358"/>
                  </a:lnTo>
                  <a:lnTo>
                    <a:pt x="20982" y="9358"/>
                  </a:lnTo>
                  <a:lnTo>
                    <a:pt x="20749" y="9416"/>
                  </a:lnTo>
                  <a:lnTo>
                    <a:pt x="20458" y="9562"/>
                  </a:lnTo>
                  <a:lnTo>
                    <a:pt x="20110" y="9823"/>
                  </a:lnTo>
                  <a:lnTo>
                    <a:pt x="19703" y="10172"/>
                  </a:lnTo>
                  <a:lnTo>
                    <a:pt x="19325" y="10462"/>
                  </a:lnTo>
                  <a:lnTo>
                    <a:pt x="19005" y="10666"/>
                  </a:lnTo>
                  <a:lnTo>
                    <a:pt x="18860" y="10724"/>
                  </a:lnTo>
                  <a:lnTo>
                    <a:pt x="18686" y="10782"/>
                  </a:lnTo>
                  <a:lnTo>
                    <a:pt x="18366" y="10782"/>
                  </a:lnTo>
                  <a:lnTo>
                    <a:pt x="18221" y="10724"/>
                  </a:lnTo>
                  <a:lnTo>
                    <a:pt x="18017" y="10666"/>
                  </a:lnTo>
                  <a:lnTo>
                    <a:pt x="17843" y="10550"/>
                  </a:lnTo>
                  <a:lnTo>
                    <a:pt x="17640" y="10433"/>
                  </a:lnTo>
                  <a:lnTo>
                    <a:pt x="17175" y="10056"/>
                  </a:lnTo>
                  <a:lnTo>
                    <a:pt x="16884" y="9881"/>
                  </a:lnTo>
                  <a:lnTo>
                    <a:pt x="16652" y="9678"/>
                  </a:lnTo>
                  <a:lnTo>
                    <a:pt x="16158" y="9242"/>
                  </a:lnTo>
                  <a:lnTo>
                    <a:pt x="15896" y="9038"/>
                  </a:lnTo>
                  <a:lnTo>
                    <a:pt x="15634" y="8864"/>
                  </a:lnTo>
                  <a:lnTo>
                    <a:pt x="15489" y="8806"/>
                  </a:lnTo>
                  <a:lnTo>
                    <a:pt x="15315" y="8748"/>
                  </a:lnTo>
                  <a:lnTo>
                    <a:pt x="14792" y="8748"/>
                  </a:lnTo>
                  <a:lnTo>
                    <a:pt x="14617" y="8777"/>
                  </a:lnTo>
                  <a:lnTo>
                    <a:pt x="14472" y="8864"/>
                  </a:lnTo>
                  <a:lnTo>
                    <a:pt x="14327" y="8922"/>
                  </a:lnTo>
                  <a:lnTo>
                    <a:pt x="14065" y="9155"/>
                  </a:lnTo>
                  <a:lnTo>
                    <a:pt x="13833" y="9387"/>
                  </a:lnTo>
                  <a:lnTo>
                    <a:pt x="13600" y="9649"/>
                  </a:lnTo>
                  <a:lnTo>
                    <a:pt x="13368" y="9910"/>
                  </a:lnTo>
                  <a:lnTo>
                    <a:pt x="13106" y="10114"/>
                  </a:lnTo>
                  <a:lnTo>
                    <a:pt x="12961" y="10201"/>
                  </a:lnTo>
                  <a:lnTo>
                    <a:pt x="12787" y="10259"/>
                  </a:lnTo>
                  <a:lnTo>
                    <a:pt x="12670" y="10259"/>
                  </a:lnTo>
                  <a:lnTo>
                    <a:pt x="12554" y="10230"/>
                  </a:lnTo>
                  <a:lnTo>
                    <a:pt x="12322" y="10114"/>
                  </a:lnTo>
                  <a:lnTo>
                    <a:pt x="12118" y="9997"/>
                  </a:lnTo>
                  <a:lnTo>
                    <a:pt x="12002" y="9939"/>
                  </a:lnTo>
                  <a:lnTo>
                    <a:pt x="11886" y="9881"/>
                  </a:lnTo>
                  <a:lnTo>
                    <a:pt x="11595" y="9823"/>
                  </a:lnTo>
                  <a:lnTo>
                    <a:pt x="11334" y="9794"/>
                  </a:lnTo>
                  <a:lnTo>
                    <a:pt x="10491" y="9794"/>
                  </a:lnTo>
                  <a:lnTo>
                    <a:pt x="10200" y="9765"/>
                  </a:lnTo>
                  <a:lnTo>
                    <a:pt x="9939" y="9678"/>
                  </a:lnTo>
                  <a:lnTo>
                    <a:pt x="9677" y="9562"/>
                  </a:lnTo>
                  <a:lnTo>
                    <a:pt x="8980" y="9009"/>
                  </a:lnTo>
                  <a:lnTo>
                    <a:pt x="8718" y="8835"/>
                  </a:lnTo>
                  <a:lnTo>
                    <a:pt x="8486" y="8690"/>
                  </a:lnTo>
                  <a:lnTo>
                    <a:pt x="8224" y="8603"/>
                  </a:lnTo>
                  <a:lnTo>
                    <a:pt x="7904" y="8515"/>
                  </a:lnTo>
                  <a:lnTo>
                    <a:pt x="7033" y="8312"/>
                  </a:lnTo>
                  <a:lnTo>
                    <a:pt x="6829" y="8225"/>
                  </a:lnTo>
                  <a:lnTo>
                    <a:pt x="6626" y="8138"/>
                  </a:lnTo>
                  <a:lnTo>
                    <a:pt x="6248" y="7905"/>
                  </a:lnTo>
                  <a:lnTo>
                    <a:pt x="5870" y="7673"/>
                  </a:lnTo>
                  <a:lnTo>
                    <a:pt x="5667" y="7556"/>
                  </a:lnTo>
                  <a:lnTo>
                    <a:pt x="5463" y="7469"/>
                  </a:lnTo>
                  <a:lnTo>
                    <a:pt x="5144" y="7353"/>
                  </a:lnTo>
                  <a:lnTo>
                    <a:pt x="4853" y="7295"/>
                  </a:lnTo>
                  <a:lnTo>
                    <a:pt x="4592" y="7179"/>
                  </a:lnTo>
                  <a:lnTo>
                    <a:pt x="4359" y="7033"/>
                  </a:lnTo>
                  <a:lnTo>
                    <a:pt x="4156" y="6859"/>
                  </a:lnTo>
                  <a:lnTo>
                    <a:pt x="3749" y="6481"/>
                  </a:lnTo>
                  <a:lnTo>
                    <a:pt x="3342" y="6074"/>
                  </a:lnTo>
                  <a:lnTo>
                    <a:pt x="3109" y="5871"/>
                  </a:lnTo>
                  <a:lnTo>
                    <a:pt x="2877" y="5667"/>
                  </a:lnTo>
                  <a:lnTo>
                    <a:pt x="2615" y="5493"/>
                  </a:lnTo>
                  <a:lnTo>
                    <a:pt x="2354" y="5348"/>
                  </a:lnTo>
                  <a:lnTo>
                    <a:pt x="2005" y="5203"/>
                  </a:lnTo>
                  <a:lnTo>
                    <a:pt x="1656" y="5115"/>
                  </a:lnTo>
                  <a:lnTo>
                    <a:pt x="1250" y="5086"/>
                  </a:lnTo>
                  <a:lnTo>
                    <a:pt x="639" y="5086"/>
                  </a:lnTo>
                  <a:lnTo>
                    <a:pt x="465" y="5144"/>
                  </a:lnTo>
                  <a:lnTo>
                    <a:pt x="320" y="5203"/>
                  </a:lnTo>
                  <a:lnTo>
                    <a:pt x="145" y="5290"/>
                  </a:lnTo>
                  <a:lnTo>
                    <a:pt x="29" y="5406"/>
                  </a:lnTo>
                  <a:lnTo>
                    <a:pt x="0" y="5493"/>
                  </a:lnTo>
                  <a:lnTo>
                    <a:pt x="0" y="5551"/>
                  </a:lnTo>
                  <a:lnTo>
                    <a:pt x="29" y="5609"/>
                  </a:lnTo>
                  <a:lnTo>
                    <a:pt x="87" y="5638"/>
                  </a:lnTo>
                  <a:lnTo>
                    <a:pt x="174" y="5697"/>
                  </a:lnTo>
                  <a:lnTo>
                    <a:pt x="262" y="5638"/>
                  </a:lnTo>
                  <a:lnTo>
                    <a:pt x="349" y="5580"/>
                  </a:lnTo>
                  <a:lnTo>
                    <a:pt x="436" y="5493"/>
                  </a:lnTo>
                  <a:lnTo>
                    <a:pt x="523" y="5464"/>
                  </a:lnTo>
                  <a:lnTo>
                    <a:pt x="988" y="5406"/>
                  </a:lnTo>
                  <a:lnTo>
                    <a:pt x="1395" y="5406"/>
                  </a:lnTo>
                  <a:lnTo>
                    <a:pt x="1744" y="5464"/>
                  </a:lnTo>
                  <a:lnTo>
                    <a:pt x="2063" y="5580"/>
                  </a:lnTo>
                  <a:lnTo>
                    <a:pt x="2354" y="5726"/>
                  </a:lnTo>
                  <a:lnTo>
                    <a:pt x="2615" y="5900"/>
                  </a:lnTo>
                  <a:lnTo>
                    <a:pt x="2877" y="6103"/>
                  </a:lnTo>
                  <a:lnTo>
                    <a:pt x="3109" y="6307"/>
                  </a:lnTo>
                  <a:lnTo>
                    <a:pt x="3545" y="6743"/>
                  </a:lnTo>
                  <a:lnTo>
                    <a:pt x="3981" y="7150"/>
                  </a:lnTo>
                  <a:lnTo>
                    <a:pt x="4214" y="7324"/>
                  </a:lnTo>
                  <a:lnTo>
                    <a:pt x="4446" y="7498"/>
                  </a:lnTo>
                  <a:lnTo>
                    <a:pt x="4737" y="7615"/>
                  </a:lnTo>
                  <a:lnTo>
                    <a:pt x="5027" y="7673"/>
                  </a:lnTo>
                  <a:lnTo>
                    <a:pt x="5260" y="7731"/>
                  </a:lnTo>
                  <a:lnTo>
                    <a:pt x="5463" y="7818"/>
                  </a:lnTo>
                  <a:lnTo>
                    <a:pt x="5463" y="37808"/>
                  </a:lnTo>
                  <a:lnTo>
                    <a:pt x="144575" y="37808"/>
                  </a:lnTo>
                  <a:lnTo>
                    <a:pt x="144575" y="37721"/>
                  </a:lnTo>
                  <a:lnTo>
                    <a:pt x="283396" y="37721"/>
                  </a:lnTo>
                  <a:lnTo>
                    <a:pt x="283396" y="5406"/>
                  </a:lnTo>
                  <a:lnTo>
                    <a:pt x="283716" y="5493"/>
                  </a:lnTo>
                  <a:lnTo>
                    <a:pt x="284065" y="5667"/>
                  </a:lnTo>
                  <a:lnTo>
                    <a:pt x="284442" y="5842"/>
                  </a:lnTo>
                  <a:lnTo>
                    <a:pt x="284820" y="6074"/>
                  </a:lnTo>
                  <a:lnTo>
                    <a:pt x="285053" y="6191"/>
                  </a:lnTo>
                  <a:lnTo>
                    <a:pt x="285314" y="6336"/>
                  </a:lnTo>
                  <a:lnTo>
                    <a:pt x="285459" y="6365"/>
                  </a:lnTo>
                  <a:lnTo>
                    <a:pt x="285576" y="6394"/>
                  </a:lnTo>
                  <a:lnTo>
                    <a:pt x="285663" y="6365"/>
                  </a:lnTo>
                  <a:lnTo>
                    <a:pt x="285721" y="6336"/>
                  </a:lnTo>
                  <a:lnTo>
                    <a:pt x="285721" y="6278"/>
                  </a:lnTo>
                  <a:lnTo>
                    <a:pt x="285721" y="6191"/>
                  </a:lnTo>
                  <a:lnTo>
                    <a:pt x="285663" y="6103"/>
                  </a:lnTo>
                  <a:lnTo>
                    <a:pt x="285605" y="6045"/>
                  </a:lnTo>
                  <a:lnTo>
                    <a:pt x="285518" y="6016"/>
                  </a:lnTo>
                  <a:lnTo>
                    <a:pt x="285314" y="5929"/>
                  </a:lnTo>
                  <a:lnTo>
                    <a:pt x="285140" y="5871"/>
                  </a:lnTo>
                  <a:lnTo>
                    <a:pt x="284326" y="5435"/>
                  </a:lnTo>
                  <a:lnTo>
                    <a:pt x="284094" y="5290"/>
                  </a:lnTo>
                  <a:lnTo>
                    <a:pt x="283861" y="5203"/>
                  </a:lnTo>
                  <a:lnTo>
                    <a:pt x="283396" y="5028"/>
                  </a:lnTo>
                  <a:lnTo>
                    <a:pt x="283076" y="4941"/>
                  </a:lnTo>
                  <a:lnTo>
                    <a:pt x="282786" y="4912"/>
                  </a:lnTo>
                  <a:lnTo>
                    <a:pt x="282495" y="4883"/>
                  </a:lnTo>
                  <a:lnTo>
                    <a:pt x="282176" y="4854"/>
                  </a:lnTo>
                  <a:lnTo>
                    <a:pt x="281565" y="4883"/>
                  </a:lnTo>
                  <a:lnTo>
                    <a:pt x="280955" y="4970"/>
                  </a:lnTo>
                  <a:lnTo>
                    <a:pt x="280316" y="4999"/>
                  </a:lnTo>
                  <a:lnTo>
                    <a:pt x="279647" y="4941"/>
                  </a:lnTo>
                  <a:lnTo>
                    <a:pt x="279008" y="4854"/>
                  </a:lnTo>
                  <a:lnTo>
                    <a:pt x="278369" y="4679"/>
                  </a:lnTo>
                  <a:lnTo>
                    <a:pt x="277177" y="4273"/>
                  </a:lnTo>
                  <a:lnTo>
                    <a:pt x="276858" y="4156"/>
                  </a:lnTo>
                  <a:lnTo>
                    <a:pt x="276567" y="4098"/>
                  </a:lnTo>
                  <a:lnTo>
                    <a:pt x="276247" y="4040"/>
                  </a:lnTo>
                  <a:lnTo>
                    <a:pt x="275928" y="4011"/>
                  </a:lnTo>
                  <a:lnTo>
                    <a:pt x="275172" y="4040"/>
                  </a:lnTo>
                  <a:lnTo>
                    <a:pt x="274416" y="4098"/>
                  </a:lnTo>
                  <a:lnTo>
                    <a:pt x="273661" y="4214"/>
                  </a:lnTo>
                  <a:lnTo>
                    <a:pt x="272934" y="4273"/>
                  </a:lnTo>
                  <a:lnTo>
                    <a:pt x="272179" y="4331"/>
                  </a:lnTo>
                  <a:lnTo>
                    <a:pt x="271801" y="4302"/>
                  </a:lnTo>
                  <a:lnTo>
                    <a:pt x="271423" y="4273"/>
                  </a:lnTo>
                  <a:lnTo>
                    <a:pt x="271046" y="4244"/>
                  </a:lnTo>
                  <a:lnTo>
                    <a:pt x="270697" y="4156"/>
                  </a:lnTo>
                  <a:lnTo>
                    <a:pt x="270319" y="4040"/>
                  </a:lnTo>
                  <a:lnTo>
                    <a:pt x="269970" y="3895"/>
                  </a:lnTo>
                  <a:lnTo>
                    <a:pt x="269360" y="3604"/>
                  </a:lnTo>
                  <a:lnTo>
                    <a:pt x="268779" y="3285"/>
                  </a:lnTo>
                  <a:lnTo>
                    <a:pt x="268169" y="3023"/>
                  </a:lnTo>
                  <a:lnTo>
                    <a:pt x="267849" y="2907"/>
                  </a:lnTo>
                  <a:lnTo>
                    <a:pt x="267529" y="2820"/>
                  </a:lnTo>
                  <a:lnTo>
                    <a:pt x="266599" y="2674"/>
                  </a:lnTo>
                  <a:lnTo>
                    <a:pt x="265640" y="2529"/>
                  </a:lnTo>
                  <a:lnTo>
                    <a:pt x="265175" y="2442"/>
                  </a:lnTo>
                  <a:lnTo>
                    <a:pt x="264739" y="2326"/>
                  </a:lnTo>
                  <a:lnTo>
                    <a:pt x="264274" y="2209"/>
                  </a:lnTo>
                  <a:lnTo>
                    <a:pt x="263839" y="2035"/>
                  </a:lnTo>
                  <a:lnTo>
                    <a:pt x="263461" y="1861"/>
                  </a:lnTo>
                  <a:lnTo>
                    <a:pt x="263083" y="1686"/>
                  </a:lnTo>
                  <a:lnTo>
                    <a:pt x="262415" y="1279"/>
                  </a:lnTo>
                  <a:lnTo>
                    <a:pt x="261775" y="873"/>
                  </a:lnTo>
                  <a:lnTo>
                    <a:pt x="261136" y="524"/>
                  </a:lnTo>
                  <a:lnTo>
                    <a:pt x="260816" y="349"/>
                  </a:lnTo>
                  <a:lnTo>
                    <a:pt x="260468" y="233"/>
                  </a:lnTo>
                  <a:lnTo>
                    <a:pt x="260148" y="117"/>
                  </a:lnTo>
                  <a:lnTo>
                    <a:pt x="259770" y="30"/>
                  </a:lnTo>
                  <a:lnTo>
                    <a:pt x="2593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9" name="Google Shape;129;p5"/>
            <p:cNvSpPr/>
            <p:nvPr/>
          </p:nvSpPr>
          <p:spPr>
            <a:xfrm>
              <a:off x="5550325" y="2519650"/>
              <a:ext cx="137350" cy="118450"/>
            </a:xfrm>
            <a:custGeom>
              <a:avLst/>
              <a:gdLst/>
              <a:ahLst/>
              <a:cxnLst/>
              <a:rect l="l" t="t" r="r" b="b"/>
              <a:pathLst>
                <a:path w="5494" h="4738" extrusionOk="0">
                  <a:moveTo>
                    <a:pt x="3924" y="1"/>
                  </a:moveTo>
                  <a:lnTo>
                    <a:pt x="3750" y="30"/>
                  </a:lnTo>
                  <a:lnTo>
                    <a:pt x="3546" y="117"/>
                  </a:lnTo>
                  <a:lnTo>
                    <a:pt x="3372" y="233"/>
                  </a:lnTo>
                  <a:lnTo>
                    <a:pt x="3139" y="204"/>
                  </a:lnTo>
                  <a:lnTo>
                    <a:pt x="2878" y="233"/>
                  </a:lnTo>
                  <a:lnTo>
                    <a:pt x="2645" y="291"/>
                  </a:lnTo>
                  <a:lnTo>
                    <a:pt x="2384" y="407"/>
                  </a:lnTo>
                  <a:lnTo>
                    <a:pt x="1919" y="698"/>
                  </a:lnTo>
                  <a:lnTo>
                    <a:pt x="1483" y="960"/>
                  </a:lnTo>
                  <a:lnTo>
                    <a:pt x="1134" y="1192"/>
                  </a:lnTo>
                  <a:lnTo>
                    <a:pt x="757" y="1483"/>
                  </a:lnTo>
                  <a:lnTo>
                    <a:pt x="582" y="1657"/>
                  </a:lnTo>
                  <a:lnTo>
                    <a:pt x="437" y="1860"/>
                  </a:lnTo>
                  <a:lnTo>
                    <a:pt x="292" y="2035"/>
                  </a:lnTo>
                  <a:lnTo>
                    <a:pt x="175" y="2238"/>
                  </a:lnTo>
                  <a:lnTo>
                    <a:pt x="88" y="2442"/>
                  </a:lnTo>
                  <a:lnTo>
                    <a:pt x="30" y="2645"/>
                  </a:lnTo>
                  <a:lnTo>
                    <a:pt x="1" y="2848"/>
                  </a:lnTo>
                  <a:lnTo>
                    <a:pt x="1" y="3052"/>
                  </a:lnTo>
                  <a:lnTo>
                    <a:pt x="59" y="3255"/>
                  </a:lnTo>
                  <a:lnTo>
                    <a:pt x="146" y="3459"/>
                  </a:lnTo>
                  <a:lnTo>
                    <a:pt x="292" y="3633"/>
                  </a:lnTo>
                  <a:lnTo>
                    <a:pt x="495" y="3807"/>
                  </a:lnTo>
                  <a:lnTo>
                    <a:pt x="727" y="3924"/>
                  </a:lnTo>
                  <a:lnTo>
                    <a:pt x="989" y="4040"/>
                  </a:lnTo>
                  <a:lnTo>
                    <a:pt x="1251" y="4098"/>
                  </a:lnTo>
                  <a:lnTo>
                    <a:pt x="1541" y="4156"/>
                  </a:lnTo>
                  <a:lnTo>
                    <a:pt x="2093" y="4243"/>
                  </a:lnTo>
                  <a:lnTo>
                    <a:pt x="2616" y="4331"/>
                  </a:lnTo>
                  <a:lnTo>
                    <a:pt x="2849" y="4447"/>
                  </a:lnTo>
                  <a:lnTo>
                    <a:pt x="3052" y="4563"/>
                  </a:lnTo>
                  <a:lnTo>
                    <a:pt x="3256" y="4679"/>
                  </a:lnTo>
                  <a:lnTo>
                    <a:pt x="3488" y="4737"/>
                  </a:lnTo>
                  <a:lnTo>
                    <a:pt x="3750" y="4737"/>
                  </a:lnTo>
                  <a:lnTo>
                    <a:pt x="3982" y="4650"/>
                  </a:lnTo>
                  <a:lnTo>
                    <a:pt x="4186" y="4534"/>
                  </a:lnTo>
                  <a:lnTo>
                    <a:pt x="4389" y="4418"/>
                  </a:lnTo>
                  <a:lnTo>
                    <a:pt x="4593" y="4243"/>
                  </a:lnTo>
                  <a:lnTo>
                    <a:pt x="4738" y="4040"/>
                  </a:lnTo>
                  <a:lnTo>
                    <a:pt x="4912" y="3807"/>
                  </a:lnTo>
                  <a:lnTo>
                    <a:pt x="5028" y="3575"/>
                  </a:lnTo>
                  <a:lnTo>
                    <a:pt x="5145" y="3313"/>
                  </a:lnTo>
                  <a:lnTo>
                    <a:pt x="5261" y="3052"/>
                  </a:lnTo>
                  <a:lnTo>
                    <a:pt x="5348" y="2790"/>
                  </a:lnTo>
                  <a:lnTo>
                    <a:pt x="5406" y="2529"/>
                  </a:lnTo>
                  <a:lnTo>
                    <a:pt x="5464" y="2006"/>
                  </a:lnTo>
                  <a:lnTo>
                    <a:pt x="5493" y="1773"/>
                  </a:lnTo>
                  <a:lnTo>
                    <a:pt x="5464" y="1541"/>
                  </a:lnTo>
                  <a:lnTo>
                    <a:pt x="5435" y="1366"/>
                  </a:lnTo>
                  <a:lnTo>
                    <a:pt x="5377" y="1163"/>
                  </a:lnTo>
                  <a:lnTo>
                    <a:pt x="5232" y="814"/>
                  </a:lnTo>
                  <a:lnTo>
                    <a:pt x="5116" y="669"/>
                  </a:lnTo>
                  <a:lnTo>
                    <a:pt x="4999" y="524"/>
                  </a:lnTo>
                  <a:lnTo>
                    <a:pt x="4883" y="378"/>
                  </a:lnTo>
                  <a:lnTo>
                    <a:pt x="4738" y="262"/>
                  </a:lnTo>
                  <a:lnTo>
                    <a:pt x="4593" y="146"/>
                  </a:lnTo>
                  <a:lnTo>
                    <a:pt x="4418" y="88"/>
                  </a:lnTo>
                  <a:lnTo>
                    <a:pt x="4273" y="30"/>
                  </a:lnTo>
                  <a:lnTo>
                    <a:pt x="40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30" name="Google Shape;130;p5"/>
          <p:cNvSpPr/>
          <p:nvPr/>
        </p:nvSpPr>
        <p:spPr>
          <a:xfrm rot="5400000" flipH="1">
            <a:off x="9661797" y="1009234"/>
            <a:ext cx="3709139" cy="1577193"/>
          </a:xfrm>
          <a:custGeom>
            <a:avLst/>
            <a:gdLst/>
            <a:ahLst/>
            <a:cxnLst/>
            <a:rect l="l" t="t" r="r" b="b"/>
            <a:pathLst>
              <a:path w="55341" h="23532" extrusionOk="0">
                <a:moveTo>
                  <a:pt x="55341" y="23229"/>
                </a:moveTo>
                <a:lnTo>
                  <a:pt x="55341" y="23229"/>
                </a:lnTo>
                <a:lnTo>
                  <a:pt x="55341" y="23267"/>
                </a:lnTo>
                <a:lnTo>
                  <a:pt x="55322" y="23286"/>
                </a:lnTo>
                <a:lnTo>
                  <a:pt x="55322" y="23286"/>
                </a:lnTo>
                <a:lnTo>
                  <a:pt x="55171" y="23361"/>
                </a:lnTo>
                <a:lnTo>
                  <a:pt x="55171" y="23361"/>
                </a:lnTo>
                <a:lnTo>
                  <a:pt x="55039" y="23418"/>
                </a:lnTo>
                <a:lnTo>
                  <a:pt x="54906" y="23475"/>
                </a:lnTo>
                <a:lnTo>
                  <a:pt x="54755" y="23494"/>
                </a:lnTo>
                <a:lnTo>
                  <a:pt x="54623" y="23513"/>
                </a:lnTo>
                <a:lnTo>
                  <a:pt x="54623" y="23513"/>
                </a:lnTo>
                <a:lnTo>
                  <a:pt x="54415" y="23531"/>
                </a:lnTo>
                <a:lnTo>
                  <a:pt x="54415" y="23531"/>
                </a:lnTo>
                <a:lnTo>
                  <a:pt x="53999" y="23475"/>
                </a:lnTo>
                <a:lnTo>
                  <a:pt x="53564" y="23399"/>
                </a:lnTo>
                <a:lnTo>
                  <a:pt x="52714" y="23210"/>
                </a:lnTo>
                <a:lnTo>
                  <a:pt x="52714" y="23210"/>
                </a:lnTo>
                <a:lnTo>
                  <a:pt x="52525" y="23172"/>
                </a:lnTo>
                <a:lnTo>
                  <a:pt x="52336" y="23116"/>
                </a:lnTo>
                <a:lnTo>
                  <a:pt x="52147" y="23040"/>
                </a:lnTo>
                <a:lnTo>
                  <a:pt x="51996" y="22946"/>
                </a:lnTo>
                <a:lnTo>
                  <a:pt x="51844" y="22832"/>
                </a:lnTo>
                <a:lnTo>
                  <a:pt x="51693" y="22700"/>
                </a:lnTo>
                <a:lnTo>
                  <a:pt x="51561" y="22549"/>
                </a:lnTo>
                <a:lnTo>
                  <a:pt x="51447" y="22397"/>
                </a:lnTo>
                <a:lnTo>
                  <a:pt x="51447" y="22397"/>
                </a:lnTo>
                <a:lnTo>
                  <a:pt x="51240" y="22038"/>
                </a:lnTo>
                <a:lnTo>
                  <a:pt x="51032" y="21660"/>
                </a:lnTo>
                <a:lnTo>
                  <a:pt x="50918" y="21490"/>
                </a:lnTo>
                <a:lnTo>
                  <a:pt x="50805" y="21320"/>
                </a:lnTo>
                <a:lnTo>
                  <a:pt x="50673" y="21150"/>
                </a:lnTo>
                <a:lnTo>
                  <a:pt x="50521" y="21018"/>
                </a:lnTo>
                <a:lnTo>
                  <a:pt x="50521" y="21018"/>
                </a:lnTo>
                <a:lnTo>
                  <a:pt x="50389" y="20904"/>
                </a:lnTo>
                <a:lnTo>
                  <a:pt x="50238" y="20829"/>
                </a:lnTo>
                <a:lnTo>
                  <a:pt x="50087" y="20753"/>
                </a:lnTo>
                <a:lnTo>
                  <a:pt x="49935" y="20696"/>
                </a:lnTo>
                <a:lnTo>
                  <a:pt x="49614" y="20602"/>
                </a:lnTo>
                <a:lnTo>
                  <a:pt x="49293" y="20526"/>
                </a:lnTo>
                <a:lnTo>
                  <a:pt x="49293" y="20526"/>
                </a:lnTo>
                <a:lnTo>
                  <a:pt x="49104" y="20470"/>
                </a:lnTo>
                <a:lnTo>
                  <a:pt x="48915" y="20413"/>
                </a:lnTo>
                <a:lnTo>
                  <a:pt x="48726" y="20337"/>
                </a:lnTo>
                <a:lnTo>
                  <a:pt x="48575" y="20224"/>
                </a:lnTo>
                <a:lnTo>
                  <a:pt x="48575" y="20224"/>
                </a:lnTo>
                <a:lnTo>
                  <a:pt x="48423" y="20092"/>
                </a:lnTo>
                <a:lnTo>
                  <a:pt x="48272" y="19940"/>
                </a:lnTo>
                <a:lnTo>
                  <a:pt x="48026" y="19619"/>
                </a:lnTo>
                <a:lnTo>
                  <a:pt x="47781" y="19298"/>
                </a:lnTo>
                <a:lnTo>
                  <a:pt x="47592" y="18939"/>
                </a:lnTo>
                <a:lnTo>
                  <a:pt x="47592" y="18939"/>
                </a:lnTo>
                <a:lnTo>
                  <a:pt x="47478" y="18787"/>
                </a:lnTo>
                <a:lnTo>
                  <a:pt x="47365" y="18636"/>
                </a:lnTo>
                <a:lnTo>
                  <a:pt x="47252" y="18485"/>
                </a:lnTo>
                <a:lnTo>
                  <a:pt x="47119" y="18353"/>
                </a:lnTo>
                <a:lnTo>
                  <a:pt x="46987" y="18239"/>
                </a:lnTo>
                <a:lnTo>
                  <a:pt x="46836" y="18126"/>
                </a:lnTo>
                <a:lnTo>
                  <a:pt x="46666" y="18031"/>
                </a:lnTo>
                <a:lnTo>
                  <a:pt x="46496" y="17937"/>
                </a:lnTo>
                <a:lnTo>
                  <a:pt x="46496" y="17937"/>
                </a:lnTo>
                <a:lnTo>
                  <a:pt x="46250" y="17861"/>
                </a:lnTo>
                <a:lnTo>
                  <a:pt x="46004" y="17786"/>
                </a:lnTo>
                <a:lnTo>
                  <a:pt x="45758" y="17748"/>
                </a:lnTo>
                <a:lnTo>
                  <a:pt x="45494" y="17710"/>
                </a:lnTo>
                <a:lnTo>
                  <a:pt x="45229" y="17691"/>
                </a:lnTo>
                <a:lnTo>
                  <a:pt x="44984" y="17672"/>
                </a:lnTo>
                <a:lnTo>
                  <a:pt x="44454" y="17691"/>
                </a:lnTo>
                <a:lnTo>
                  <a:pt x="44454" y="17691"/>
                </a:lnTo>
                <a:lnTo>
                  <a:pt x="44001" y="17767"/>
                </a:lnTo>
                <a:lnTo>
                  <a:pt x="43566" y="17861"/>
                </a:lnTo>
                <a:lnTo>
                  <a:pt x="43112" y="17975"/>
                </a:lnTo>
                <a:lnTo>
                  <a:pt x="42678" y="18107"/>
                </a:lnTo>
                <a:lnTo>
                  <a:pt x="42678" y="18107"/>
                </a:lnTo>
                <a:lnTo>
                  <a:pt x="42489" y="18202"/>
                </a:lnTo>
                <a:lnTo>
                  <a:pt x="42300" y="18296"/>
                </a:lnTo>
                <a:lnTo>
                  <a:pt x="41941" y="18523"/>
                </a:lnTo>
                <a:lnTo>
                  <a:pt x="41581" y="18769"/>
                </a:lnTo>
                <a:lnTo>
                  <a:pt x="41241" y="19014"/>
                </a:lnTo>
                <a:lnTo>
                  <a:pt x="41241" y="19014"/>
                </a:lnTo>
                <a:lnTo>
                  <a:pt x="40580" y="19525"/>
                </a:lnTo>
                <a:lnTo>
                  <a:pt x="39918" y="20016"/>
                </a:lnTo>
                <a:lnTo>
                  <a:pt x="39918" y="20016"/>
                </a:lnTo>
                <a:lnTo>
                  <a:pt x="39654" y="20186"/>
                </a:lnTo>
                <a:lnTo>
                  <a:pt x="39370" y="20356"/>
                </a:lnTo>
                <a:lnTo>
                  <a:pt x="39219" y="20413"/>
                </a:lnTo>
                <a:lnTo>
                  <a:pt x="39049" y="20470"/>
                </a:lnTo>
                <a:lnTo>
                  <a:pt x="38898" y="20507"/>
                </a:lnTo>
                <a:lnTo>
                  <a:pt x="38727" y="20526"/>
                </a:lnTo>
                <a:lnTo>
                  <a:pt x="38727" y="20526"/>
                </a:lnTo>
                <a:lnTo>
                  <a:pt x="38463" y="20507"/>
                </a:lnTo>
                <a:lnTo>
                  <a:pt x="38217" y="20451"/>
                </a:lnTo>
                <a:lnTo>
                  <a:pt x="37971" y="20375"/>
                </a:lnTo>
                <a:lnTo>
                  <a:pt x="37726" y="20262"/>
                </a:lnTo>
                <a:lnTo>
                  <a:pt x="37726" y="20262"/>
                </a:lnTo>
                <a:lnTo>
                  <a:pt x="37404" y="20035"/>
                </a:lnTo>
                <a:lnTo>
                  <a:pt x="37253" y="19921"/>
                </a:lnTo>
                <a:lnTo>
                  <a:pt x="37121" y="19789"/>
                </a:lnTo>
                <a:lnTo>
                  <a:pt x="37008" y="19676"/>
                </a:lnTo>
                <a:lnTo>
                  <a:pt x="36894" y="19543"/>
                </a:lnTo>
                <a:lnTo>
                  <a:pt x="36800" y="19411"/>
                </a:lnTo>
                <a:lnTo>
                  <a:pt x="36724" y="19260"/>
                </a:lnTo>
                <a:lnTo>
                  <a:pt x="36648" y="19128"/>
                </a:lnTo>
                <a:lnTo>
                  <a:pt x="36592" y="18958"/>
                </a:lnTo>
                <a:lnTo>
                  <a:pt x="36554" y="18806"/>
                </a:lnTo>
                <a:lnTo>
                  <a:pt x="36516" y="18636"/>
                </a:lnTo>
                <a:lnTo>
                  <a:pt x="36516" y="18466"/>
                </a:lnTo>
                <a:lnTo>
                  <a:pt x="36497" y="18277"/>
                </a:lnTo>
                <a:lnTo>
                  <a:pt x="36516" y="18069"/>
                </a:lnTo>
                <a:lnTo>
                  <a:pt x="36535" y="17880"/>
                </a:lnTo>
                <a:lnTo>
                  <a:pt x="36535" y="17880"/>
                </a:lnTo>
                <a:lnTo>
                  <a:pt x="36611" y="17540"/>
                </a:lnTo>
                <a:lnTo>
                  <a:pt x="36667" y="17219"/>
                </a:lnTo>
                <a:lnTo>
                  <a:pt x="36686" y="17049"/>
                </a:lnTo>
                <a:lnTo>
                  <a:pt x="36686" y="16878"/>
                </a:lnTo>
                <a:lnTo>
                  <a:pt x="36686" y="16708"/>
                </a:lnTo>
                <a:lnTo>
                  <a:pt x="36667" y="16538"/>
                </a:lnTo>
                <a:lnTo>
                  <a:pt x="36667" y="16538"/>
                </a:lnTo>
                <a:lnTo>
                  <a:pt x="36611" y="16311"/>
                </a:lnTo>
                <a:lnTo>
                  <a:pt x="36516" y="16104"/>
                </a:lnTo>
                <a:lnTo>
                  <a:pt x="36422" y="15896"/>
                </a:lnTo>
                <a:lnTo>
                  <a:pt x="36308" y="15688"/>
                </a:lnTo>
                <a:lnTo>
                  <a:pt x="36195" y="15499"/>
                </a:lnTo>
                <a:lnTo>
                  <a:pt x="36044" y="15329"/>
                </a:lnTo>
                <a:lnTo>
                  <a:pt x="35741" y="14970"/>
                </a:lnTo>
                <a:lnTo>
                  <a:pt x="35401" y="14648"/>
                </a:lnTo>
                <a:lnTo>
                  <a:pt x="35061" y="14346"/>
                </a:lnTo>
                <a:lnTo>
                  <a:pt x="34343" y="13741"/>
                </a:lnTo>
                <a:lnTo>
                  <a:pt x="34343" y="13741"/>
                </a:lnTo>
                <a:lnTo>
                  <a:pt x="33983" y="13420"/>
                </a:lnTo>
                <a:lnTo>
                  <a:pt x="33643" y="13061"/>
                </a:lnTo>
                <a:lnTo>
                  <a:pt x="33492" y="12853"/>
                </a:lnTo>
                <a:lnTo>
                  <a:pt x="33341" y="12664"/>
                </a:lnTo>
                <a:lnTo>
                  <a:pt x="33190" y="12456"/>
                </a:lnTo>
                <a:lnTo>
                  <a:pt x="33076" y="12248"/>
                </a:lnTo>
                <a:lnTo>
                  <a:pt x="33076" y="12248"/>
                </a:lnTo>
                <a:lnTo>
                  <a:pt x="32849" y="11870"/>
                </a:lnTo>
                <a:lnTo>
                  <a:pt x="32641" y="11492"/>
                </a:lnTo>
                <a:lnTo>
                  <a:pt x="32528" y="11303"/>
                </a:lnTo>
                <a:lnTo>
                  <a:pt x="32377" y="11152"/>
                </a:lnTo>
                <a:lnTo>
                  <a:pt x="32226" y="11000"/>
                </a:lnTo>
                <a:lnTo>
                  <a:pt x="32037" y="10906"/>
                </a:lnTo>
                <a:lnTo>
                  <a:pt x="32037" y="10906"/>
                </a:lnTo>
                <a:lnTo>
                  <a:pt x="31867" y="10811"/>
                </a:lnTo>
                <a:lnTo>
                  <a:pt x="31678" y="10755"/>
                </a:lnTo>
                <a:lnTo>
                  <a:pt x="31507" y="10736"/>
                </a:lnTo>
                <a:lnTo>
                  <a:pt x="31318" y="10717"/>
                </a:lnTo>
                <a:lnTo>
                  <a:pt x="31129" y="10717"/>
                </a:lnTo>
                <a:lnTo>
                  <a:pt x="30959" y="10755"/>
                </a:lnTo>
                <a:lnTo>
                  <a:pt x="30770" y="10793"/>
                </a:lnTo>
                <a:lnTo>
                  <a:pt x="30600" y="10868"/>
                </a:lnTo>
                <a:lnTo>
                  <a:pt x="30600" y="10868"/>
                </a:lnTo>
                <a:lnTo>
                  <a:pt x="30373" y="10982"/>
                </a:lnTo>
                <a:lnTo>
                  <a:pt x="30147" y="11114"/>
                </a:lnTo>
                <a:lnTo>
                  <a:pt x="29712" y="11397"/>
                </a:lnTo>
                <a:lnTo>
                  <a:pt x="29712" y="11397"/>
                </a:lnTo>
                <a:lnTo>
                  <a:pt x="29466" y="11549"/>
                </a:lnTo>
                <a:lnTo>
                  <a:pt x="29202" y="11681"/>
                </a:lnTo>
                <a:lnTo>
                  <a:pt x="28937" y="11813"/>
                </a:lnTo>
                <a:lnTo>
                  <a:pt x="28691" y="11964"/>
                </a:lnTo>
                <a:lnTo>
                  <a:pt x="28691" y="11964"/>
                </a:lnTo>
                <a:lnTo>
                  <a:pt x="28294" y="12229"/>
                </a:lnTo>
                <a:lnTo>
                  <a:pt x="28068" y="12342"/>
                </a:lnTo>
                <a:lnTo>
                  <a:pt x="27860" y="12437"/>
                </a:lnTo>
                <a:lnTo>
                  <a:pt x="27860" y="12437"/>
                </a:lnTo>
                <a:lnTo>
                  <a:pt x="27614" y="12531"/>
                </a:lnTo>
                <a:lnTo>
                  <a:pt x="27406" y="12588"/>
                </a:lnTo>
                <a:lnTo>
                  <a:pt x="27217" y="12626"/>
                </a:lnTo>
                <a:lnTo>
                  <a:pt x="27047" y="12626"/>
                </a:lnTo>
                <a:lnTo>
                  <a:pt x="26858" y="12607"/>
                </a:lnTo>
                <a:lnTo>
                  <a:pt x="26688" y="12569"/>
                </a:lnTo>
                <a:lnTo>
                  <a:pt x="26234" y="12456"/>
                </a:lnTo>
                <a:lnTo>
                  <a:pt x="26234" y="12456"/>
                </a:lnTo>
                <a:lnTo>
                  <a:pt x="25932" y="12399"/>
                </a:lnTo>
                <a:lnTo>
                  <a:pt x="25629" y="12380"/>
                </a:lnTo>
                <a:lnTo>
                  <a:pt x="25327" y="12361"/>
                </a:lnTo>
                <a:lnTo>
                  <a:pt x="25025" y="12380"/>
                </a:lnTo>
                <a:lnTo>
                  <a:pt x="25025" y="12380"/>
                </a:lnTo>
                <a:lnTo>
                  <a:pt x="24420" y="12380"/>
                </a:lnTo>
                <a:lnTo>
                  <a:pt x="24117" y="12418"/>
                </a:lnTo>
                <a:lnTo>
                  <a:pt x="23815" y="12456"/>
                </a:lnTo>
                <a:lnTo>
                  <a:pt x="23815" y="12456"/>
                </a:lnTo>
                <a:lnTo>
                  <a:pt x="23475" y="12550"/>
                </a:lnTo>
                <a:lnTo>
                  <a:pt x="23135" y="12645"/>
                </a:lnTo>
                <a:lnTo>
                  <a:pt x="22794" y="12739"/>
                </a:lnTo>
                <a:lnTo>
                  <a:pt x="22435" y="12834"/>
                </a:lnTo>
                <a:lnTo>
                  <a:pt x="22435" y="12834"/>
                </a:lnTo>
                <a:lnTo>
                  <a:pt x="21660" y="13004"/>
                </a:lnTo>
                <a:lnTo>
                  <a:pt x="21263" y="13079"/>
                </a:lnTo>
                <a:lnTo>
                  <a:pt x="20866" y="13155"/>
                </a:lnTo>
                <a:lnTo>
                  <a:pt x="20470" y="13193"/>
                </a:lnTo>
                <a:lnTo>
                  <a:pt x="20054" y="13193"/>
                </a:lnTo>
                <a:lnTo>
                  <a:pt x="19865" y="13174"/>
                </a:lnTo>
                <a:lnTo>
                  <a:pt x="19657" y="13155"/>
                </a:lnTo>
                <a:lnTo>
                  <a:pt x="19468" y="13098"/>
                </a:lnTo>
                <a:lnTo>
                  <a:pt x="19279" y="13042"/>
                </a:lnTo>
                <a:lnTo>
                  <a:pt x="19279" y="13042"/>
                </a:lnTo>
                <a:lnTo>
                  <a:pt x="18580" y="12739"/>
                </a:lnTo>
                <a:lnTo>
                  <a:pt x="18220" y="12607"/>
                </a:lnTo>
                <a:lnTo>
                  <a:pt x="17842" y="12494"/>
                </a:lnTo>
                <a:lnTo>
                  <a:pt x="17842" y="12494"/>
                </a:lnTo>
                <a:lnTo>
                  <a:pt x="17370" y="12380"/>
                </a:lnTo>
                <a:lnTo>
                  <a:pt x="17124" y="12342"/>
                </a:lnTo>
                <a:lnTo>
                  <a:pt x="16860" y="12305"/>
                </a:lnTo>
                <a:lnTo>
                  <a:pt x="16614" y="12286"/>
                </a:lnTo>
                <a:lnTo>
                  <a:pt x="16368" y="12286"/>
                </a:lnTo>
                <a:lnTo>
                  <a:pt x="16122" y="12305"/>
                </a:lnTo>
                <a:lnTo>
                  <a:pt x="15877" y="12361"/>
                </a:lnTo>
                <a:lnTo>
                  <a:pt x="15877" y="12361"/>
                </a:lnTo>
                <a:lnTo>
                  <a:pt x="15631" y="12418"/>
                </a:lnTo>
                <a:lnTo>
                  <a:pt x="15385" y="12512"/>
                </a:lnTo>
                <a:lnTo>
                  <a:pt x="14913" y="12701"/>
                </a:lnTo>
                <a:lnTo>
                  <a:pt x="14913" y="12701"/>
                </a:lnTo>
                <a:lnTo>
                  <a:pt x="14157" y="12966"/>
                </a:lnTo>
                <a:lnTo>
                  <a:pt x="13401" y="13231"/>
                </a:lnTo>
                <a:lnTo>
                  <a:pt x="13401" y="13231"/>
                </a:lnTo>
                <a:lnTo>
                  <a:pt x="13023" y="13344"/>
                </a:lnTo>
                <a:lnTo>
                  <a:pt x="12645" y="13457"/>
                </a:lnTo>
                <a:lnTo>
                  <a:pt x="12267" y="13533"/>
                </a:lnTo>
                <a:lnTo>
                  <a:pt x="12078" y="13571"/>
                </a:lnTo>
                <a:lnTo>
                  <a:pt x="11870" y="13590"/>
                </a:lnTo>
                <a:lnTo>
                  <a:pt x="11870" y="13590"/>
                </a:lnTo>
                <a:lnTo>
                  <a:pt x="11567" y="13590"/>
                </a:lnTo>
                <a:lnTo>
                  <a:pt x="11246" y="13552"/>
                </a:lnTo>
                <a:lnTo>
                  <a:pt x="10944" y="13476"/>
                </a:lnTo>
                <a:lnTo>
                  <a:pt x="10641" y="13363"/>
                </a:lnTo>
                <a:lnTo>
                  <a:pt x="10339" y="13231"/>
                </a:lnTo>
                <a:lnTo>
                  <a:pt x="10074" y="13042"/>
                </a:lnTo>
                <a:lnTo>
                  <a:pt x="9829" y="12853"/>
                </a:lnTo>
                <a:lnTo>
                  <a:pt x="9602" y="12626"/>
                </a:lnTo>
                <a:lnTo>
                  <a:pt x="9602" y="12626"/>
                </a:lnTo>
                <a:lnTo>
                  <a:pt x="9318" y="12305"/>
                </a:lnTo>
                <a:lnTo>
                  <a:pt x="9016" y="11983"/>
                </a:lnTo>
                <a:lnTo>
                  <a:pt x="8713" y="11643"/>
                </a:lnTo>
                <a:lnTo>
                  <a:pt x="8600" y="11454"/>
                </a:lnTo>
                <a:lnTo>
                  <a:pt x="8468" y="11265"/>
                </a:lnTo>
                <a:lnTo>
                  <a:pt x="8468" y="11265"/>
                </a:lnTo>
                <a:lnTo>
                  <a:pt x="8411" y="11114"/>
                </a:lnTo>
                <a:lnTo>
                  <a:pt x="8354" y="10963"/>
                </a:lnTo>
                <a:lnTo>
                  <a:pt x="8260" y="10622"/>
                </a:lnTo>
                <a:lnTo>
                  <a:pt x="8260" y="10622"/>
                </a:lnTo>
                <a:lnTo>
                  <a:pt x="8184" y="10301"/>
                </a:lnTo>
                <a:lnTo>
                  <a:pt x="8128" y="9961"/>
                </a:lnTo>
                <a:lnTo>
                  <a:pt x="8128" y="9640"/>
                </a:lnTo>
                <a:lnTo>
                  <a:pt x="8146" y="9469"/>
                </a:lnTo>
                <a:lnTo>
                  <a:pt x="8165" y="9299"/>
                </a:lnTo>
                <a:lnTo>
                  <a:pt x="8165" y="9299"/>
                </a:lnTo>
                <a:lnTo>
                  <a:pt x="8222" y="9073"/>
                </a:lnTo>
                <a:lnTo>
                  <a:pt x="8279" y="8865"/>
                </a:lnTo>
                <a:lnTo>
                  <a:pt x="8430" y="8411"/>
                </a:lnTo>
                <a:lnTo>
                  <a:pt x="8600" y="7976"/>
                </a:lnTo>
                <a:lnTo>
                  <a:pt x="8732" y="7523"/>
                </a:lnTo>
                <a:lnTo>
                  <a:pt x="8789" y="7296"/>
                </a:lnTo>
                <a:lnTo>
                  <a:pt x="8827" y="7069"/>
                </a:lnTo>
                <a:lnTo>
                  <a:pt x="8846" y="6842"/>
                </a:lnTo>
                <a:lnTo>
                  <a:pt x="8827" y="6616"/>
                </a:lnTo>
                <a:lnTo>
                  <a:pt x="8808" y="6408"/>
                </a:lnTo>
                <a:lnTo>
                  <a:pt x="8732" y="6181"/>
                </a:lnTo>
                <a:lnTo>
                  <a:pt x="8638" y="5973"/>
                </a:lnTo>
                <a:lnTo>
                  <a:pt x="8506" y="5765"/>
                </a:lnTo>
                <a:lnTo>
                  <a:pt x="8506" y="5765"/>
                </a:lnTo>
                <a:lnTo>
                  <a:pt x="8411" y="5633"/>
                </a:lnTo>
                <a:lnTo>
                  <a:pt x="8298" y="5519"/>
                </a:lnTo>
                <a:lnTo>
                  <a:pt x="8165" y="5406"/>
                </a:lnTo>
                <a:lnTo>
                  <a:pt x="8033" y="5330"/>
                </a:lnTo>
                <a:lnTo>
                  <a:pt x="8033" y="5330"/>
                </a:lnTo>
                <a:lnTo>
                  <a:pt x="7825" y="5236"/>
                </a:lnTo>
                <a:lnTo>
                  <a:pt x="7636" y="5160"/>
                </a:lnTo>
                <a:lnTo>
                  <a:pt x="7447" y="5066"/>
                </a:lnTo>
                <a:lnTo>
                  <a:pt x="7258" y="4971"/>
                </a:lnTo>
                <a:lnTo>
                  <a:pt x="7258" y="4971"/>
                </a:lnTo>
                <a:lnTo>
                  <a:pt x="7145" y="4877"/>
                </a:lnTo>
                <a:lnTo>
                  <a:pt x="7031" y="4782"/>
                </a:lnTo>
                <a:lnTo>
                  <a:pt x="6937" y="4669"/>
                </a:lnTo>
                <a:lnTo>
                  <a:pt x="6861" y="4555"/>
                </a:lnTo>
                <a:lnTo>
                  <a:pt x="6786" y="4423"/>
                </a:lnTo>
                <a:lnTo>
                  <a:pt x="6729" y="4291"/>
                </a:lnTo>
                <a:lnTo>
                  <a:pt x="6691" y="4158"/>
                </a:lnTo>
                <a:lnTo>
                  <a:pt x="6653" y="4007"/>
                </a:lnTo>
                <a:lnTo>
                  <a:pt x="6653" y="4007"/>
                </a:lnTo>
                <a:lnTo>
                  <a:pt x="6616" y="3516"/>
                </a:lnTo>
                <a:lnTo>
                  <a:pt x="6597" y="3270"/>
                </a:lnTo>
                <a:lnTo>
                  <a:pt x="6559" y="3024"/>
                </a:lnTo>
                <a:lnTo>
                  <a:pt x="6521" y="2911"/>
                </a:lnTo>
                <a:lnTo>
                  <a:pt x="6483" y="2798"/>
                </a:lnTo>
                <a:lnTo>
                  <a:pt x="6427" y="2684"/>
                </a:lnTo>
                <a:lnTo>
                  <a:pt x="6351" y="2590"/>
                </a:lnTo>
                <a:lnTo>
                  <a:pt x="6275" y="2514"/>
                </a:lnTo>
                <a:lnTo>
                  <a:pt x="6181" y="2438"/>
                </a:lnTo>
                <a:lnTo>
                  <a:pt x="6067" y="2382"/>
                </a:lnTo>
                <a:lnTo>
                  <a:pt x="5935" y="2325"/>
                </a:lnTo>
                <a:lnTo>
                  <a:pt x="5935" y="2325"/>
                </a:lnTo>
                <a:lnTo>
                  <a:pt x="5633" y="2268"/>
                </a:lnTo>
                <a:lnTo>
                  <a:pt x="5330" y="2231"/>
                </a:lnTo>
                <a:lnTo>
                  <a:pt x="5028" y="2212"/>
                </a:lnTo>
                <a:lnTo>
                  <a:pt x="4725" y="2212"/>
                </a:lnTo>
                <a:lnTo>
                  <a:pt x="4121" y="2193"/>
                </a:lnTo>
                <a:lnTo>
                  <a:pt x="3799" y="2174"/>
                </a:lnTo>
                <a:lnTo>
                  <a:pt x="3497" y="2117"/>
                </a:lnTo>
                <a:lnTo>
                  <a:pt x="3497" y="2117"/>
                </a:lnTo>
                <a:lnTo>
                  <a:pt x="3270" y="2060"/>
                </a:lnTo>
                <a:lnTo>
                  <a:pt x="3024" y="1947"/>
                </a:lnTo>
                <a:lnTo>
                  <a:pt x="2817" y="1834"/>
                </a:lnTo>
                <a:lnTo>
                  <a:pt x="2590" y="1720"/>
                </a:lnTo>
                <a:lnTo>
                  <a:pt x="2590" y="1720"/>
                </a:lnTo>
                <a:lnTo>
                  <a:pt x="2325" y="1531"/>
                </a:lnTo>
                <a:lnTo>
                  <a:pt x="2061" y="1342"/>
                </a:lnTo>
                <a:lnTo>
                  <a:pt x="1815" y="1115"/>
                </a:lnTo>
                <a:lnTo>
                  <a:pt x="1588" y="889"/>
                </a:lnTo>
                <a:lnTo>
                  <a:pt x="1588" y="889"/>
                </a:lnTo>
                <a:lnTo>
                  <a:pt x="1380" y="719"/>
                </a:lnTo>
                <a:lnTo>
                  <a:pt x="1134" y="586"/>
                </a:lnTo>
                <a:lnTo>
                  <a:pt x="889" y="473"/>
                </a:lnTo>
                <a:lnTo>
                  <a:pt x="624" y="359"/>
                </a:lnTo>
                <a:lnTo>
                  <a:pt x="624" y="359"/>
                </a:lnTo>
                <a:lnTo>
                  <a:pt x="378" y="265"/>
                </a:lnTo>
                <a:lnTo>
                  <a:pt x="378" y="265"/>
                </a:lnTo>
                <a:lnTo>
                  <a:pt x="208" y="208"/>
                </a:lnTo>
                <a:lnTo>
                  <a:pt x="57" y="133"/>
                </a:lnTo>
                <a:lnTo>
                  <a:pt x="57" y="133"/>
                </a:lnTo>
                <a:lnTo>
                  <a:pt x="19" y="114"/>
                </a:lnTo>
                <a:lnTo>
                  <a:pt x="0" y="76"/>
                </a:lnTo>
                <a:lnTo>
                  <a:pt x="0" y="76"/>
                </a:lnTo>
                <a:lnTo>
                  <a:pt x="0" y="19"/>
                </a:lnTo>
                <a:lnTo>
                  <a:pt x="0" y="19"/>
                </a:lnTo>
                <a:lnTo>
                  <a:pt x="19" y="0"/>
                </a:lnTo>
                <a:lnTo>
                  <a:pt x="57" y="0"/>
                </a:lnTo>
                <a:lnTo>
                  <a:pt x="57" y="0"/>
                </a:lnTo>
                <a:lnTo>
                  <a:pt x="76" y="19"/>
                </a:lnTo>
                <a:lnTo>
                  <a:pt x="76" y="38"/>
                </a:lnTo>
                <a:lnTo>
                  <a:pt x="76" y="38"/>
                </a:lnTo>
                <a:lnTo>
                  <a:pt x="227" y="133"/>
                </a:lnTo>
                <a:lnTo>
                  <a:pt x="397" y="189"/>
                </a:lnTo>
                <a:lnTo>
                  <a:pt x="567" y="246"/>
                </a:lnTo>
                <a:lnTo>
                  <a:pt x="737" y="322"/>
                </a:lnTo>
                <a:lnTo>
                  <a:pt x="737" y="322"/>
                </a:lnTo>
                <a:lnTo>
                  <a:pt x="870" y="359"/>
                </a:lnTo>
                <a:lnTo>
                  <a:pt x="54623" y="359"/>
                </a:lnTo>
                <a:lnTo>
                  <a:pt x="54623" y="23437"/>
                </a:lnTo>
                <a:lnTo>
                  <a:pt x="54623" y="23437"/>
                </a:lnTo>
                <a:lnTo>
                  <a:pt x="54793" y="23399"/>
                </a:lnTo>
                <a:lnTo>
                  <a:pt x="54963" y="23361"/>
                </a:lnTo>
                <a:lnTo>
                  <a:pt x="55133" y="23305"/>
                </a:lnTo>
                <a:lnTo>
                  <a:pt x="55284" y="23210"/>
                </a:lnTo>
                <a:lnTo>
                  <a:pt x="55284" y="23210"/>
                </a:lnTo>
                <a:lnTo>
                  <a:pt x="55322" y="23210"/>
                </a:lnTo>
                <a:lnTo>
                  <a:pt x="55341" y="23229"/>
                </a:lnTo>
                <a:lnTo>
                  <a:pt x="55341" y="23229"/>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31" name="Google Shape;131;p5"/>
          <p:cNvSpPr/>
          <p:nvPr/>
        </p:nvSpPr>
        <p:spPr>
          <a:xfrm>
            <a:off x="-940054" y="-104019"/>
            <a:ext cx="2180955" cy="2131196"/>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32" name="Google Shape;132;p5"/>
          <p:cNvSpPr/>
          <p:nvPr/>
        </p:nvSpPr>
        <p:spPr>
          <a:xfrm>
            <a:off x="-14320" y="5875217"/>
            <a:ext cx="4761019" cy="1127219"/>
          </a:xfrm>
          <a:custGeom>
            <a:avLst/>
            <a:gdLst/>
            <a:ahLst/>
            <a:cxnLst/>
            <a:rect l="l" t="t" r="r" b="b"/>
            <a:pathLst>
              <a:path w="47819" h="11322" extrusionOk="0">
                <a:moveTo>
                  <a:pt x="20470" y="0"/>
                </a:moveTo>
                <a:lnTo>
                  <a:pt x="20337" y="19"/>
                </a:lnTo>
                <a:lnTo>
                  <a:pt x="20148" y="114"/>
                </a:lnTo>
                <a:lnTo>
                  <a:pt x="19978" y="208"/>
                </a:lnTo>
                <a:lnTo>
                  <a:pt x="19638" y="435"/>
                </a:lnTo>
                <a:lnTo>
                  <a:pt x="19317" y="681"/>
                </a:lnTo>
                <a:lnTo>
                  <a:pt x="19128" y="794"/>
                </a:lnTo>
                <a:lnTo>
                  <a:pt x="18939" y="870"/>
                </a:lnTo>
                <a:lnTo>
                  <a:pt x="18712" y="945"/>
                </a:lnTo>
                <a:lnTo>
                  <a:pt x="18466" y="983"/>
                </a:lnTo>
                <a:lnTo>
                  <a:pt x="17994" y="1059"/>
                </a:lnTo>
                <a:lnTo>
                  <a:pt x="17786" y="1078"/>
                </a:lnTo>
                <a:lnTo>
                  <a:pt x="17597" y="1116"/>
                </a:lnTo>
                <a:lnTo>
                  <a:pt x="17294" y="1229"/>
                </a:lnTo>
                <a:lnTo>
                  <a:pt x="17011" y="1380"/>
                </a:lnTo>
                <a:lnTo>
                  <a:pt x="16860" y="1456"/>
                </a:lnTo>
                <a:lnTo>
                  <a:pt x="16709" y="1531"/>
                </a:lnTo>
                <a:lnTo>
                  <a:pt x="16557" y="1588"/>
                </a:lnTo>
                <a:lnTo>
                  <a:pt x="16406" y="1607"/>
                </a:lnTo>
                <a:lnTo>
                  <a:pt x="16255" y="1607"/>
                </a:lnTo>
                <a:lnTo>
                  <a:pt x="16123" y="1569"/>
                </a:lnTo>
                <a:lnTo>
                  <a:pt x="15990" y="1475"/>
                </a:lnTo>
                <a:lnTo>
                  <a:pt x="15858" y="1342"/>
                </a:lnTo>
                <a:lnTo>
                  <a:pt x="15688" y="1097"/>
                </a:lnTo>
                <a:lnTo>
                  <a:pt x="15612" y="1002"/>
                </a:lnTo>
                <a:lnTo>
                  <a:pt x="15556" y="983"/>
                </a:lnTo>
                <a:lnTo>
                  <a:pt x="15499" y="945"/>
                </a:lnTo>
                <a:lnTo>
                  <a:pt x="15367" y="945"/>
                </a:lnTo>
                <a:lnTo>
                  <a:pt x="15215" y="964"/>
                </a:lnTo>
                <a:lnTo>
                  <a:pt x="15064" y="1021"/>
                </a:lnTo>
                <a:lnTo>
                  <a:pt x="14913" y="1078"/>
                </a:lnTo>
                <a:lnTo>
                  <a:pt x="14762" y="1153"/>
                </a:lnTo>
                <a:lnTo>
                  <a:pt x="14611" y="1248"/>
                </a:lnTo>
                <a:lnTo>
                  <a:pt x="14384" y="1437"/>
                </a:lnTo>
                <a:lnTo>
                  <a:pt x="14214" y="1607"/>
                </a:lnTo>
                <a:lnTo>
                  <a:pt x="14044" y="1777"/>
                </a:lnTo>
                <a:lnTo>
                  <a:pt x="13722" y="2155"/>
                </a:lnTo>
                <a:lnTo>
                  <a:pt x="13533" y="2382"/>
                </a:lnTo>
                <a:lnTo>
                  <a:pt x="13325" y="2590"/>
                </a:lnTo>
                <a:lnTo>
                  <a:pt x="13117" y="2798"/>
                </a:lnTo>
                <a:lnTo>
                  <a:pt x="12891" y="2987"/>
                </a:lnTo>
                <a:lnTo>
                  <a:pt x="12702" y="3119"/>
                </a:lnTo>
                <a:lnTo>
                  <a:pt x="12494" y="3251"/>
                </a:lnTo>
                <a:lnTo>
                  <a:pt x="12305" y="3327"/>
                </a:lnTo>
                <a:lnTo>
                  <a:pt x="12135" y="3421"/>
                </a:lnTo>
                <a:lnTo>
                  <a:pt x="11927" y="3592"/>
                </a:lnTo>
                <a:lnTo>
                  <a:pt x="11738" y="3781"/>
                </a:lnTo>
                <a:lnTo>
                  <a:pt x="11568" y="3988"/>
                </a:lnTo>
                <a:lnTo>
                  <a:pt x="11416" y="4196"/>
                </a:lnTo>
                <a:lnTo>
                  <a:pt x="11209" y="4555"/>
                </a:lnTo>
                <a:lnTo>
                  <a:pt x="11020" y="4933"/>
                </a:lnTo>
                <a:lnTo>
                  <a:pt x="10812" y="5312"/>
                </a:lnTo>
                <a:lnTo>
                  <a:pt x="10717" y="5482"/>
                </a:lnTo>
                <a:lnTo>
                  <a:pt x="10585" y="5671"/>
                </a:lnTo>
                <a:lnTo>
                  <a:pt x="10453" y="5822"/>
                </a:lnTo>
                <a:lnTo>
                  <a:pt x="10301" y="5954"/>
                </a:lnTo>
                <a:lnTo>
                  <a:pt x="10131" y="6086"/>
                </a:lnTo>
                <a:lnTo>
                  <a:pt x="9942" y="6181"/>
                </a:lnTo>
                <a:lnTo>
                  <a:pt x="9810" y="6275"/>
                </a:lnTo>
                <a:lnTo>
                  <a:pt x="9697" y="6389"/>
                </a:lnTo>
                <a:lnTo>
                  <a:pt x="9564" y="6502"/>
                </a:lnTo>
                <a:lnTo>
                  <a:pt x="9432" y="6597"/>
                </a:lnTo>
                <a:lnTo>
                  <a:pt x="9262" y="6710"/>
                </a:lnTo>
                <a:lnTo>
                  <a:pt x="9092" y="6824"/>
                </a:lnTo>
                <a:lnTo>
                  <a:pt x="8903" y="6899"/>
                </a:lnTo>
                <a:lnTo>
                  <a:pt x="8695" y="6937"/>
                </a:lnTo>
                <a:lnTo>
                  <a:pt x="8581" y="6956"/>
                </a:lnTo>
                <a:lnTo>
                  <a:pt x="8468" y="6956"/>
                </a:lnTo>
                <a:lnTo>
                  <a:pt x="8241" y="6937"/>
                </a:lnTo>
                <a:lnTo>
                  <a:pt x="8071" y="6937"/>
                </a:lnTo>
                <a:lnTo>
                  <a:pt x="7901" y="6956"/>
                </a:lnTo>
                <a:lnTo>
                  <a:pt x="7580" y="6994"/>
                </a:lnTo>
                <a:lnTo>
                  <a:pt x="7315" y="6994"/>
                </a:lnTo>
                <a:lnTo>
                  <a:pt x="7183" y="7013"/>
                </a:lnTo>
                <a:lnTo>
                  <a:pt x="7069" y="7031"/>
                </a:lnTo>
                <a:lnTo>
                  <a:pt x="6672" y="7126"/>
                </a:lnTo>
                <a:lnTo>
                  <a:pt x="6465" y="7164"/>
                </a:lnTo>
                <a:lnTo>
                  <a:pt x="6257" y="7183"/>
                </a:lnTo>
                <a:lnTo>
                  <a:pt x="6105" y="7183"/>
                </a:lnTo>
                <a:lnTo>
                  <a:pt x="5954" y="7164"/>
                </a:lnTo>
                <a:lnTo>
                  <a:pt x="5784" y="7126"/>
                </a:lnTo>
                <a:lnTo>
                  <a:pt x="5633" y="7088"/>
                </a:lnTo>
                <a:lnTo>
                  <a:pt x="5501" y="7013"/>
                </a:lnTo>
                <a:lnTo>
                  <a:pt x="5368" y="6918"/>
                </a:lnTo>
                <a:lnTo>
                  <a:pt x="5236" y="6824"/>
                </a:lnTo>
                <a:lnTo>
                  <a:pt x="5141" y="6691"/>
                </a:lnTo>
                <a:lnTo>
                  <a:pt x="5085" y="6616"/>
                </a:lnTo>
                <a:lnTo>
                  <a:pt x="4990" y="6559"/>
                </a:lnTo>
                <a:lnTo>
                  <a:pt x="4915" y="6521"/>
                </a:lnTo>
                <a:lnTo>
                  <a:pt x="4820" y="6502"/>
                </a:lnTo>
                <a:lnTo>
                  <a:pt x="4745" y="6483"/>
                </a:lnTo>
                <a:lnTo>
                  <a:pt x="4650" y="6502"/>
                </a:lnTo>
                <a:lnTo>
                  <a:pt x="4556" y="6540"/>
                </a:lnTo>
                <a:lnTo>
                  <a:pt x="4461" y="6597"/>
                </a:lnTo>
                <a:lnTo>
                  <a:pt x="4310" y="6710"/>
                </a:lnTo>
                <a:lnTo>
                  <a:pt x="4178" y="6861"/>
                </a:lnTo>
                <a:lnTo>
                  <a:pt x="4026" y="6994"/>
                </a:lnTo>
                <a:lnTo>
                  <a:pt x="3875" y="7107"/>
                </a:lnTo>
                <a:lnTo>
                  <a:pt x="3629" y="7277"/>
                </a:lnTo>
                <a:lnTo>
                  <a:pt x="3308" y="7447"/>
                </a:lnTo>
                <a:lnTo>
                  <a:pt x="3157" y="7504"/>
                </a:lnTo>
                <a:lnTo>
                  <a:pt x="3006" y="7561"/>
                </a:lnTo>
                <a:lnTo>
                  <a:pt x="2855" y="7580"/>
                </a:lnTo>
                <a:lnTo>
                  <a:pt x="2703" y="7580"/>
                </a:lnTo>
                <a:lnTo>
                  <a:pt x="2439" y="7523"/>
                </a:lnTo>
                <a:lnTo>
                  <a:pt x="2174" y="7447"/>
                </a:lnTo>
                <a:lnTo>
                  <a:pt x="1872" y="7372"/>
                </a:lnTo>
                <a:lnTo>
                  <a:pt x="1569" y="7258"/>
                </a:lnTo>
                <a:lnTo>
                  <a:pt x="1418" y="7202"/>
                </a:lnTo>
                <a:lnTo>
                  <a:pt x="1286" y="7107"/>
                </a:lnTo>
                <a:lnTo>
                  <a:pt x="1040" y="6937"/>
                </a:lnTo>
                <a:lnTo>
                  <a:pt x="927" y="6880"/>
                </a:lnTo>
                <a:lnTo>
                  <a:pt x="813" y="6842"/>
                </a:lnTo>
                <a:lnTo>
                  <a:pt x="568" y="6786"/>
                </a:lnTo>
                <a:lnTo>
                  <a:pt x="284" y="6729"/>
                </a:lnTo>
                <a:lnTo>
                  <a:pt x="1" y="6672"/>
                </a:lnTo>
                <a:lnTo>
                  <a:pt x="1" y="11114"/>
                </a:lnTo>
                <a:lnTo>
                  <a:pt x="47516" y="11114"/>
                </a:lnTo>
                <a:lnTo>
                  <a:pt x="47649" y="11208"/>
                </a:lnTo>
                <a:lnTo>
                  <a:pt x="47781" y="11322"/>
                </a:lnTo>
                <a:lnTo>
                  <a:pt x="47819" y="11322"/>
                </a:lnTo>
                <a:lnTo>
                  <a:pt x="47819" y="11284"/>
                </a:lnTo>
                <a:lnTo>
                  <a:pt x="47724" y="11227"/>
                </a:lnTo>
                <a:lnTo>
                  <a:pt x="47592" y="11114"/>
                </a:lnTo>
                <a:lnTo>
                  <a:pt x="47327" y="10963"/>
                </a:lnTo>
                <a:lnTo>
                  <a:pt x="47063" y="10849"/>
                </a:lnTo>
                <a:lnTo>
                  <a:pt x="46496" y="10679"/>
                </a:lnTo>
                <a:lnTo>
                  <a:pt x="46099" y="10547"/>
                </a:lnTo>
                <a:lnTo>
                  <a:pt x="45910" y="10471"/>
                </a:lnTo>
                <a:lnTo>
                  <a:pt x="45721" y="10377"/>
                </a:lnTo>
                <a:lnTo>
                  <a:pt x="45589" y="10282"/>
                </a:lnTo>
                <a:lnTo>
                  <a:pt x="45475" y="10207"/>
                </a:lnTo>
                <a:lnTo>
                  <a:pt x="45229" y="10018"/>
                </a:lnTo>
                <a:lnTo>
                  <a:pt x="45097" y="9942"/>
                </a:lnTo>
                <a:lnTo>
                  <a:pt x="45003" y="9885"/>
                </a:lnTo>
                <a:lnTo>
                  <a:pt x="44889" y="9848"/>
                </a:lnTo>
                <a:lnTo>
                  <a:pt x="44795" y="9829"/>
                </a:lnTo>
                <a:lnTo>
                  <a:pt x="44587" y="9810"/>
                </a:lnTo>
                <a:lnTo>
                  <a:pt x="44322" y="9829"/>
                </a:lnTo>
                <a:lnTo>
                  <a:pt x="43850" y="9848"/>
                </a:lnTo>
                <a:lnTo>
                  <a:pt x="43358" y="9829"/>
                </a:lnTo>
                <a:lnTo>
                  <a:pt x="43094" y="9810"/>
                </a:lnTo>
                <a:lnTo>
                  <a:pt x="42867" y="9772"/>
                </a:lnTo>
                <a:lnTo>
                  <a:pt x="42640" y="9696"/>
                </a:lnTo>
                <a:lnTo>
                  <a:pt x="42413" y="9621"/>
                </a:lnTo>
                <a:lnTo>
                  <a:pt x="42300" y="9526"/>
                </a:lnTo>
                <a:lnTo>
                  <a:pt x="42205" y="9432"/>
                </a:lnTo>
                <a:lnTo>
                  <a:pt x="41790" y="8978"/>
                </a:lnTo>
                <a:lnTo>
                  <a:pt x="41676" y="8827"/>
                </a:lnTo>
                <a:lnTo>
                  <a:pt x="41563" y="8676"/>
                </a:lnTo>
                <a:lnTo>
                  <a:pt x="41430" y="8468"/>
                </a:lnTo>
                <a:lnTo>
                  <a:pt x="41355" y="8373"/>
                </a:lnTo>
                <a:lnTo>
                  <a:pt x="41260" y="8279"/>
                </a:lnTo>
                <a:lnTo>
                  <a:pt x="41185" y="8222"/>
                </a:lnTo>
                <a:lnTo>
                  <a:pt x="41109" y="8165"/>
                </a:lnTo>
                <a:lnTo>
                  <a:pt x="40920" y="8090"/>
                </a:lnTo>
                <a:lnTo>
                  <a:pt x="40731" y="8052"/>
                </a:lnTo>
                <a:lnTo>
                  <a:pt x="40523" y="8014"/>
                </a:lnTo>
                <a:lnTo>
                  <a:pt x="40240" y="7995"/>
                </a:lnTo>
                <a:lnTo>
                  <a:pt x="39937" y="8014"/>
                </a:lnTo>
                <a:lnTo>
                  <a:pt x="39654" y="8052"/>
                </a:lnTo>
                <a:lnTo>
                  <a:pt x="39351" y="8090"/>
                </a:lnTo>
                <a:lnTo>
                  <a:pt x="38822" y="8165"/>
                </a:lnTo>
                <a:lnTo>
                  <a:pt x="38539" y="8203"/>
                </a:lnTo>
                <a:lnTo>
                  <a:pt x="38274" y="8222"/>
                </a:lnTo>
                <a:lnTo>
                  <a:pt x="38104" y="8222"/>
                </a:lnTo>
                <a:lnTo>
                  <a:pt x="37915" y="8203"/>
                </a:lnTo>
                <a:lnTo>
                  <a:pt x="37764" y="8165"/>
                </a:lnTo>
                <a:lnTo>
                  <a:pt x="37613" y="8147"/>
                </a:lnTo>
                <a:lnTo>
                  <a:pt x="37310" y="8147"/>
                </a:lnTo>
                <a:lnTo>
                  <a:pt x="37178" y="8184"/>
                </a:lnTo>
                <a:lnTo>
                  <a:pt x="37027" y="8222"/>
                </a:lnTo>
                <a:lnTo>
                  <a:pt x="36781" y="8336"/>
                </a:lnTo>
                <a:lnTo>
                  <a:pt x="36516" y="8449"/>
                </a:lnTo>
                <a:lnTo>
                  <a:pt x="36365" y="8506"/>
                </a:lnTo>
                <a:lnTo>
                  <a:pt x="36195" y="8525"/>
                </a:lnTo>
                <a:lnTo>
                  <a:pt x="36044" y="8543"/>
                </a:lnTo>
                <a:lnTo>
                  <a:pt x="35893" y="8525"/>
                </a:lnTo>
                <a:lnTo>
                  <a:pt x="35741" y="8487"/>
                </a:lnTo>
                <a:lnTo>
                  <a:pt x="35590" y="8449"/>
                </a:lnTo>
                <a:lnTo>
                  <a:pt x="35458" y="8373"/>
                </a:lnTo>
                <a:lnTo>
                  <a:pt x="35326" y="8260"/>
                </a:lnTo>
                <a:lnTo>
                  <a:pt x="35250" y="8184"/>
                </a:lnTo>
                <a:lnTo>
                  <a:pt x="35193" y="8090"/>
                </a:lnTo>
                <a:lnTo>
                  <a:pt x="35099" y="7901"/>
                </a:lnTo>
                <a:lnTo>
                  <a:pt x="35004" y="7712"/>
                </a:lnTo>
                <a:lnTo>
                  <a:pt x="34910" y="7504"/>
                </a:lnTo>
                <a:lnTo>
                  <a:pt x="34796" y="7315"/>
                </a:lnTo>
                <a:lnTo>
                  <a:pt x="34683" y="7107"/>
                </a:lnTo>
                <a:lnTo>
                  <a:pt x="34551" y="6918"/>
                </a:lnTo>
                <a:lnTo>
                  <a:pt x="34494" y="6824"/>
                </a:lnTo>
                <a:lnTo>
                  <a:pt x="34456" y="6710"/>
                </a:lnTo>
                <a:lnTo>
                  <a:pt x="34381" y="6427"/>
                </a:lnTo>
                <a:lnTo>
                  <a:pt x="34343" y="6294"/>
                </a:lnTo>
                <a:lnTo>
                  <a:pt x="34286" y="6162"/>
                </a:lnTo>
                <a:lnTo>
                  <a:pt x="34229" y="6086"/>
                </a:lnTo>
                <a:lnTo>
                  <a:pt x="34173" y="5992"/>
                </a:lnTo>
                <a:lnTo>
                  <a:pt x="34116" y="5916"/>
                </a:lnTo>
                <a:lnTo>
                  <a:pt x="34040" y="5860"/>
                </a:lnTo>
                <a:lnTo>
                  <a:pt x="33946" y="5803"/>
                </a:lnTo>
                <a:lnTo>
                  <a:pt x="33870" y="5765"/>
                </a:lnTo>
                <a:lnTo>
                  <a:pt x="33776" y="5727"/>
                </a:lnTo>
                <a:lnTo>
                  <a:pt x="33662" y="5708"/>
                </a:lnTo>
                <a:lnTo>
                  <a:pt x="33568" y="5727"/>
                </a:lnTo>
                <a:lnTo>
                  <a:pt x="33454" y="5727"/>
                </a:lnTo>
                <a:lnTo>
                  <a:pt x="33247" y="5784"/>
                </a:lnTo>
                <a:lnTo>
                  <a:pt x="32850" y="5897"/>
                </a:lnTo>
                <a:lnTo>
                  <a:pt x="32642" y="5954"/>
                </a:lnTo>
                <a:lnTo>
                  <a:pt x="32434" y="5973"/>
                </a:lnTo>
                <a:lnTo>
                  <a:pt x="32207" y="6011"/>
                </a:lnTo>
                <a:lnTo>
                  <a:pt x="31999" y="6011"/>
                </a:lnTo>
                <a:lnTo>
                  <a:pt x="31697" y="5973"/>
                </a:lnTo>
                <a:lnTo>
                  <a:pt x="31394" y="5897"/>
                </a:lnTo>
                <a:lnTo>
                  <a:pt x="31111" y="5822"/>
                </a:lnTo>
                <a:lnTo>
                  <a:pt x="30827" y="5708"/>
                </a:lnTo>
                <a:lnTo>
                  <a:pt x="30525" y="5576"/>
                </a:lnTo>
                <a:lnTo>
                  <a:pt x="30222" y="5425"/>
                </a:lnTo>
                <a:lnTo>
                  <a:pt x="29920" y="5293"/>
                </a:lnTo>
                <a:lnTo>
                  <a:pt x="29618" y="5179"/>
                </a:lnTo>
                <a:lnTo>
                  <a:pt x="28918" y="4952"/>
                </a:lnTo>
                <a:lnTo>
                  <a:pt x="28597" y="4877"/>
                </a:lnTo>
                <a:lnTo>
                  <a:pt x="28276" y="4782"/>
                </a:lnTo>
                <a:lnTo>
                  <a:pt x="27841" y="4631"/>
                </a:lnTo>
                <a:lnTo>
                  <a:pt x="27652" y="4574"/>
                </a:lnTo>
                <a:lnTo>
                  <a:pt x="27557" y="4555"/>
                </a:lnTo>
                <a:lnTo>
                  <a:pt x="27463" y="4537"/>
                </a:lnTo>
                <a:lnTo>
                  <a:pt x="26990" y="4537"/>
                </a:lnTo>
                <a:lnTo>
                  <a:pt x="26858" y="4518"/>
                </a:lnTo>
                <a:lnTo>
                  <a:pt x="26764" y="4480"/>
                </a:lnTo>
                <a:lnTo>
                  <a:pt x="26688" y="4442"/>
                </a:lnTo>
                <a:lnTo>
                  <a:pt x="26631" y="4385"/>
                </a:lnTo>
                <a:lnTo>
                  <a:pt x="26594" y="4310"/>
                </a:lnTo>
                <a:lnTo>
                  <a:pt x="26556" y="4234"/>
                </a:lnTo>
                <a:lnTo>
                  <a:pt x="26480" y="4026"/>
                </a:lnTo>
                <a:lnTo>
                  <a:pt x="26386" y="3818"/>
                </a:lnTo>
                <a:lnTo>
                  <a:pt x="26310" y="3592"/>
                </a:lnTo>
                <a:lnTo>
                  <a:pt x="26272" y="3440"/>
                </a:lnTo>
                <a:lnTo>
                  <a:pt x="26216" y="3308"/>
                </a:lnTo>
                <a:lnTo>
                  <a:pt x="26140" y="3195"/>
                </a:lnTo>
                <a:lnTo>
                  <a:pt x="26102" y="3138"/>
                </a:lnTo>
                <a:lnTo>
                  <a:pt x="26027" y="3081"/>
                </a:lnTo>
                <a:lnTo>
                  <a:pt x="25951" y="3043"/>
                </a:lnTo>
                <a:lnTo>
                  <a:pt x="25875" y="3006"/>
                </a:lnTo>
                <a:lnTo>
                  <a:pt x="25686" y="2987"/>
                </a:lnTo>
                <a:lnTo>
                  <a:pt x="25516" y="2987"/>
                </a:lnTo>
                <a:lnTo>
                  <a:pt x="25346" y="3043"/>
                </a:lnTo>
                <a:lnTo>
                  <a:pt x="25252" y="3100"/>
                </a:lnTo>
                <a:lnTo>
                  <a:pt x="25176" y="3157"/>
                </a:lnTo>
                <a:lnTo>
                  <a:pt x="25025" y="3308"/>
                </a:lnTo>
                <a:lnTo>
                  <a:pt x="24779" y="3554"/>
                </a:lnTo>
                <a:lnTo>
                  <a:pt x="24647" y="3667"/>
                </a:lnTo>
                <a:lnTo>
                  <a:pt x="24514" y="3743"/>
                </a:lnTo>
                <a:lnTo>
                  <a:pt x="24401" y="3781"/>
                </a:lnTo>
                <a:lnTo>
                  <a:pt x="24307" y="3781"/>
                </a:lnTo>
                <a:lnTo>
                  <a:pt x="24193" y="3799"/>
                </a:lnTo>
                <a:lnTo>
                  <a:pt x="24080" y="3781"/>
                </a:lnTo>
                <a:lnTo>
                  <a:pt x="23985" y="3743"/>
                </a:lnTo>
                <a:lnTo>
                  <a:pt x="23872" y="3724"/>
                </a:lnTo>
                <a:lnTo>
                  <a:pt x="23740" y="3724"/>
                </a:lnTo>
                <a:lnTo>
                  <a:pt x="23626" y="3743"/>
                </a:lnTo>
                <a:lnTo>
                  <a:pt x="23399" y="3799"/>
                </a:lnTo>
                <a:lnTo>
                  <a:pt x="23248" y="3875"/>
                </a:lnTo>
                <a:lnTo>
                  <a:pt x="23078" y="3951"/>
                </a:lnTo>
                <a:lnTo>
                  <a:pt x="22946" y="4045"/>
                </a:lnTo>
                <a:lnTo>
                  <a:pt x="22795" y="4159"/>
                </a:lnTo>
                <a:lnTo>
                  <a:pt x="22606" y="4348"/>
                </a:lnTo>
                <a:lnTo>
                  <a:pt x="22511" y="4442"/>
                </a:lnTo>
                <a:lnTo>
                  <a:pt x="22417" y="4518"/>
                </a:lnTo>
                <a:lnTo>
                  <a:pt x="22228" y="4631"/>
                </a:lnTo>
                <a:lnTo>
                  <a:pt x="22057" y="4707"/>
                </a:lnTo>
                <a:lnTo>
                  <a:pt x="21850" y="4763"/>
                </a:lnTo>
                <a:lnTo>
                  <a:pt x="21661" y="4820"/>
                </a:lnTo>
                <a:lnTo>
                  <a:pt x="21490" y="4839"/>
                </a:lnTo>
                <a:lnTo>
                  <a:pt x="21320" y="4820"/>
                </a:lnTo>
                <a:lnTo>
                  <a:pt x="21150" y="4782"/>
                </a:lnTo>
                <a:lnTo>
                  <a:pt x="20999" y="4726"/>
                </a:lnTo>
                <a:lnTo>
                  <a:pt x="20848" y="4631"/>
                </a:lnTo>
                <a:lnTo>
                  <a:pt x="20734" y="4518"/>
                </a:lnTo>
                <a:lnTo>
                  <a:pt x="20640" y="4385"/>
                </a:lnTo>
                <a:lnTo>
                  <a:pt x="20564" y="4215"/>
                </a:lnTo>
                <a:lnTo>
                  <a:pt x="20526" y="4064"/>
                </a:lnTo>
                <a:lnTo>
                  <a:pt x="20508" y="3894"/>
                </a:lnTo>
                <a:lnTo>
                  <a:pt x="20489" y="3705"/>
                </a:lnTo>
                <a:lnTo>
                  <a:pt x="20489" y="3554"/>
                </a:lnTo>
                <a:lnTo>
                  <a:pt x="20508" y="3365"/>
                </a:lnTo>
                <a:lnTo>
                  <a:pt x="20526" y="3176"/>
                </a:lnTo>
                <a:lnTo>
                  <a:pt x="20545" y="2987"/>
                </a:lnTo>
                <a:lnTo>
                  <a:pt x="20564" y="2817"/>
                </a:lnTo>
                <a:lnTo>
                  <a:pt x="20564" y="2684"/>
                </a:lnTo>
                <a:lnTo>
                  <a:pt x="20564" y="2571"/>
                </a:lnTo>
                <a:lnTo>
                  <a:pt x="20526" y="2325"/>
                </a:lnTo>
                <a:lnTo>
                  <a:pt x="20545" y="2231"/>
                </a:lnTo>
                <a:lnTo>
                  <a:pt x="20583" y="2155"/>
                </a:lnTo>
                <a:lnTo>
                  <a:pt x="20621" y="2080"/>
                </a:lnTo>
                <a:lnTo>
                  <a:pt x="20697" y="2004"/>
                </a:lnTo>
                <a:lnTo>
                  <a:pt x="20867" y="1834"/>
                </a:lnTo>
                <a:lnTo>
                  <a:pt x="21037" y="1664"/>
                </a:lnTo>
                <a:lnTo>
                  <a:pt x="21112" y="1550"/>
                </a:lnTo>
                <a:lnTo>
                  <a:pt x="21169" y="1437"/>
                </a:lnTo>
                <a:lnTo>
                  <a:pt x="21207" y="1323"/>
                </a:lnTo>
                <a:lnTo>
                  <a:pt x="21245" y="1210"/>
                </a:lnTo>
                <a:lnTo>
                  <a:pt x="21264" y="1078"/>
                </a:lnTo>
                <a:lnTo>
                  <a:pt x="21282" y="964"/>
                </a:lnTo>
                <a:lnTo>
                  <a:pt x="21282" y="832"/>
                </a:lnTo>
                <a:lnTo>
                  <a:pt x="21264" y="719"/>
                </a:lnTo>
                <a:lnTo>
                  <a:pt x="21207" y="492"/>
                </a:lnTo>
                <a:lnTo>
                  <a:pt x="21169" y="378"/>
                </a:lnTo>
                <a:lnTo>
                  <a:pt x="21112" y="284"/>
                </a:lnTo>
                <a:lnTo>
                  <a:pt x="20999" y="152"/>
                </a:lnTo>
                <a:lnTo>
                  <a:pt x="20942" y="95"/>
                </a:lnTo>
                <a:lnTo>
                  <a:pt x="20867" y="57"/>
                </a:lnTo>
                <a:lnTo>
                  <a:pt x="20734" y="19"/>
                </a:lnTo>
                <a:lnTo>
                  <a:pt x="20602"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3" name="Google Shape;133;p5"/>
          <p:cNvGrpSpPr/>
          <p:nvPr/>
        </p:nvGrpSpPr>
        <p:grpSpPr>
          <a:xfrm>
            <a:off x="11241034" y="1892034"/>
            <a:ext cx="1757767" cy="2150900"/>
            <a:chOff x="3020900" y="3793775"/>
            <a:chExt cx="1318325" cy="1613175"/>
          </a:xfrm>
        </p:grpSpPr>
        <p:sp>
          <p:nvSpPr>
            <p:cNvPr id="134" name="Google Shape;134;p5"/>
            <p:cNvSpPr/>
            <p:nvPr/>
          </p:nvSpPr>
          <p:spPr>
            <a:xfrm>
              <a:off x="3663500" y="3929375"/>
              <a:ext cx="170150" cy="179600"/>
            </a:xfrm>
            <a:custGeom>
              <a:avLst/>
              <a:gdLst/>
              <a:ahLst/>
              <a:cxnLst/>
              <a:rect l="l" t="t" r="r" b="b"/>
              <a:pathLst>
                <a:path w="6806" h="7184" extrusionOk="0">
                  <a:moveTo>
                    <a:pt x="6503" y="2496"/>
                  </a:moveTo>
                  <a:lnTo>
                    <a:pt x="6503" y="2496"/>
                  </a:lnTo>
                  <a:lnTo>
                    <a:pt x="6597" y="2722"/>
                  </a:lnTo>
                  <a:lnTo>
                    <a:pt x="6673" y="2949"/>
                  </a:lnTo>
                  <a:lnTo>
                    <a:pt x="6748" y="3195"/>
                  </a:lnTo>
                  <a:lnTo>
                    <a:pt x="6786" y="3422"/>
                  </a:lnTo>
                  <a:lnTo>
                    <a:pt x="6805" y="3649"/>
                  </a:lnTo>
                  <a:lnTo>
                    <a:pt x="6805" y="3875"/>
                  </a:lnTo>
                  <a:lnTo>
                    <a:pt x="6805" y="4102"/>
                  </a:lnTo>
                  <a:lnTo>
                    <a:pt x="6767" y="4310"/>
                  </a:lnTo>
                  <a:lnTo>
                    <a:pt x="6729" y="4518"/>
                  </a:lnTo>
                  <a:lnTo>
                    <a:pt x="6673" y="4726"/>
                  </a:lnTo>
                  <a:lnTo>
                    <a:pt x="6597" y="4934"/>
                  </a:lnTo>
                  <a:lnTo>
                    <a:pt x="6503" y="5123"/>
                  </a:lnTo>
                  <a:lnTo>
                    <a:pt x="6408" y="5312"/>
                  </a:lnTo>
                  <a:lnTo>
                    <a:pt x="6295" y="5501"/>
                  </a:lnTo>
                  <a:lnTo>
                    <a:pt x="6162" y="5671"/>
                  </a:lnTo>
                  <a:lnTo>
                    <a:pt x="6030" y="5841"/>
                  </a:lnTo>
                  <a:lnTo>
                    <a:pt x="5898" y="5992"/>
                  </a:lnTo>
                  <a:lnTo>
                    <a:pt x="5728" y="6162"/>
                  </a:lnTo>
                  <a:lnTo>
                    <a:pt x="5558" y="6295"/>
                  </a:lnTo>
                  <a:lnTo>
                    <a:pt x="5387" y="6427"/>
                  </a:lnTo>
                  <a:lnTo>
                    <a:pt x="5198" y="6559"/>
                  </a:lnTo>
                  <a:lnTo>
                    <a:pt x="5009" y="6673"/>
                  </a:lnTo>
                  <a:lnTo>
                    <a:pt x="4820" y="6767"/>
                  </a:lnTo>
                  <a:lnTo>
                    <a:pt x="4613" y="6862"/>
                  </a:lnTo>
                  <a:lnTo>
                    <a:pt x="4405" y="6956"/>
                  </a:lnTo>
                  <a:lnTo>
                    <a:pt x="4178" y="7013"/>
                  </a:lnTo>
                  <a:lnTo>
                    <a:pt x="3970" y="7089"/>
                  </a:lnTo>
                  <a:lnTo>
                    <a:pt x="3743" y="7126"/>
                  </a:lnTo>
                  <a:lnTo>
                    <a:pt x="3497" y="7164"/>
                  </a:lnTo>
                  <a:lnTo>
                    <a:pt x="3271" y="7183"/>
                  </a:lnTo>
                  <a:lnTo>
                    <a:pt x="3044" y="7183"/>
                  </a:lnTo>
                  <a:lnTo>
                    <a:pt x="2798" y="7183"/>
                  </a:lnTo>
                  <a:lnTo>
                    <a:pt x="2798" y="7183"/>
                  </a:lnTo>
                  <a:lnTo>
                    <a:pt x="2477" y="7145"/>
                  </a:lnTo>
                  <a:lnTo>
                    <a:pt x="2193" y="7089"/>
                  </a:lnTo>
                  <a:lnTo>
                    <a:pt x="1929" y="7032"/>
                  </a:lnTo>
                  <a:lnTo>
                    <a:pt x="1683" y="6975"/>
                  </a:lnTo>
                  <a:lnTo>
                    <a:pt x="1456" y="6900"/>
                  </a:lnTo>
                  <a:lnTo>
                    <a:pt x="1248" y="6805"/>
                  </a:lnTo>
                  <a:lnTo>
                    <a:pt x="1059" y="6711"/>
                  </a:lnTo>
                  <a:lnTo>
                    <a:pt x="889" y="6616"/>
                  </a:lnTo>
                  <a:lnTo>
                    <a:pt x="738" y="6503"/>
                  </a:lnTo>
                  <a:lnTo>
                    <a:pt x="587" y="6389"/>
                  </a:lnTo>
                  <a:lnTo>
                    <a:pt x="473" y="6257"/>
                  </a:lnTo>
                  <a:lnTo>
                    <a:pt x="360" y="6125"/>
                  </a:lnTo>
                  <a:lnTo>
                    <a:pt x="284" y="5973"/>
                  </a:lnTo>
                  <a:lnTo>
                    <a:pt x="209" y="5822"/>
                  </a:lnTo>
                  <a:lnTo>
                    <a:pt x="133" y="5671"/>
                  </a:lnTo>
                  <a:lnTo>
                    <a:pt x="76" y="5501"/>
                  </a:lnTo>
                  <a:lnTo>
                    <a:pt x="39" y="5331"/>
                  </a:lnTo>
                  <a:lnTo>
                    <a:pt x="20" y="5142"/>
                  </a:lnTo>
                  <a:lnTo>
                    <a:pt x="1" y="4764"/>
                  </a:lnTo>
                  <a:lnTo>
                    <a:pt x="1" y="4367"/>
                  </a:lnTo>
                  <a:lnTo>
                    <a:pt x="39" y="3951"/>
                  </a:lnTo>
                  <a:lnTo>
                    <a:pt x="114" y="3516"/>
                  </a:lnTo>
                  <a:lnTo>
                    <a:pt x="209" y="3063"/>
                  </a:lnTo>
                  <a:lnTo>
                    <a:pt x="417" y="2099"/>
                  </a:lnTo>
                  <a:lnTo>
                    <a:pt x="417" y="2099"/>
                  </a:lnTo>
                  <a:lnTo>
                    <a:pt x="492" y="1910"/>
                  </a:lnTo>
                  <a:lnTo>
                    <a:pt x="587" y="1721"/>
                  </a:lnTo>
                  <a:lnTo>
                    <a:pt x="700" y="1532"/>
                  </a:lnTo>
                  <a:lnTo>
                    <a:pt x="832" y="1381"/>
                  </a:lnTo>
                  <a:lnTo>
                    <a:pt x="984" y="1229"/>
                  </a:lnTo>
                  <a:lnTo>
                    <a:pt x="1135" y="1078"/>
                  </a:lnTo>
                  <a:lnTo>
                    <a:pt x="1305" y="946"/>
                  </a:lnTo>
                  <a:lnTo>
                    <a:pt x="1475" y="832"/>
                  </a:lnTo>
                  <a:lnTo>
                    <a:pt x="1475" y="832"/>
                  </a:lnTo>
                  <a:lnTo>
                    <a:pt x="1910" y="549"/>
                  </a:lnTo>
                  <a:lnTo>
                    <a:pt x="2231" y="379"/>
                  </a:lnTo>
                  <a:lnTo>
                    <a:pt x="2590" y="209"/>
                  </a:lnTo>
                  <a:lnTo>
                    <a:pt x="2930" y="76"/>
                  </a:lnTo>
                  <a:lnTo>
                    <a:pt x="3082" y="20"/>
                  </a:lnTo>
                  <a:lnTo>
                    <a:pt x="3233" y="1"/>
                  </a:lnTo>
                  <a:lnTo>
                    <a:pt x="3346" y="1"/>
                  </a:lnTo>
                  <a:lnTo>
                    <a:pt x="3441" y="39"/>
                  </a:lnTo>
                  <a:lnTo>
                    <a:pt x="3479" y="58"/>
                  </a:lnTo>
                  <a:lnTo>
                    <a:pt x="3516" y="95"/>
                  </a:lnTo>
                  <a:lnTo>
                    <a:pt x="3535" y="152"/>
                  </a:lnTo>
                  <a:lnTo>
                    <a:pt x="3554" y="209"/>
                  </a:lnTo>
                  <a:lnTo>
                    <a:pt x="3554" y="209"/>
                  </a:lnTo>
                  <a:lnTo>
                    <a:pt x="3800" y="209"/>
                  </a:lnTo>
                  <a:lnTo>
                    <a:pt x="4046" y="247"/>
                  </a:lnTo>
                  <a:lnTo>
                    <a:pt x="4291" y="303"/>
                  </a:lnTo>
                  <a:lnTo>
                    <a:pt x="4518" y="398"/>
                  </a:lnTo>
                  <a:lnTo>
                    <a:pt x="4745" y="492"/>
                  </a:lnTo>
                  <a:lnTo>
                    <a:pt x="4972" y="606"/>
                  </a:lnTo>
                  <a:lnTo>
                    <a:pt x="5161" y="738"/>
                  </a:lnTo>
                  <a:lnTo>
                    <a:pt x="5369" y="889"/>
                  </a:lnTo>
                  <a:lnTo>
                    <a:pt x="5539" y="1040"/>
                  </a:lnTo>
                  <a:lnTo>
                    <a:pt x="5709" y="1229"/>
                  </a:lnTo>
                  <a:lnTo>
                    <a:pt x="5879" y="1418"/>
                  </a:lnTo>
                  <a:lnTo>
                    <a:pt x="6030" y="1607"/>
                  </a:lnTo>
                  <a:lnTo>
                    <a:pt x="6162" y="1815"/>
                  </a:lnTo>
                  <a:lnTo>
                    <a:pt x="6295" y="2042"/>
                  </a:lnTo>
                  <a:lnTo>
                    <a:pt x="6408" y="2250"/>
                  </a:lnTo>
                  <a:lnTo>
                    <a:pt x="6503" y="2496"/>
                  </a:lnTo>
                  <a:lnTo>
                    <a:pt x="6503" y="249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5" name="Google Shape;135;p5"/>
            <p:cNvSpPr/>
            <p:nvPr/>
          </p:nvSpPr>
          <p:spPr>
            <a:xfrm>
              <a:off x="3020900" y="3875525"/>
              <a:ext cx="1240350" cy="1409050"/>
            </a:xfrm>
            <a:custGeom>
              <a:avLst/>
              <a:gdLst/>
              <a:ahLst/>
              <a:cxnLst/>
              <a:rect l="l" t="t" r="r" b="b"/>
              <a:pathLst>
                <a:path w="49614" h="56362" extrusionOk="0">
                  <a:moveTo>
                    <a:pt x="29939" y="44700"/>
                  </a:moveTo>
                  <a:lnTo>
                    <a:pt x="29939" y="44700"/>
                  </a:lnTo>
                  <a:lnTo>
                    <a:pt x="29976" y="44813"/>
                  </a:lnTo>
                  <a:lnTo>
                    <a:pt x="30014" y="44927"/>
                  </a:lnTo>
                  <a:lnTo>
                    <a:pt x="30033" y="45040"/>
                  </a:lnTo>
                  <a:lnTo>
                    <a:pt x="30033" y="45153"/>
                  </a:lnTo>
                  <a:lnTo>
                    <a:pt x="30014" y="45248"/>
                  </a:lnTo>
                  <a:lnTo>
                    <a:pt x="29976" y="45361"/>
                  </a:lnTo>
                  <a:lnTo>
                    <a:pt x="29920" y="45456"/>
                  </a:lnTo>
                  <a:lnTo>
                    <a:pt x="29844" y="45569"/>
                  </a:lnTo>
                  <a:lnTo>
                    <a:pt x="29844" y="45569"/>
                  </a:lnTo>
                  <a:lnTo>
                    <a:pt x="29731" y="45702"/>
                  </a:lnTo>
                  <a:lnTo>
                    <a:pt x="29617" y="45796"/>
                  </a:lnTo>
                  <a:lnTo>
                    <a:pt x="29466" y="45891"/>
                  </a:lnTo>
                  <a:lnTo>
                    <a:pt x="29315" y="45966"/>
                  </a:lnTo>
                  <a:lnTo>
                    <a:pt x="28994" y="46080"/>
                  </a:lnTo>
                  <a:lnTo>
                    <a:pt x="28672" y="46174"/>
                  </a:lnTo>
                  <a:lnTo>
                    <a:pt x="28672" y="46174"/>
                  </a:lnTo>
                  <a:lnTo>
                    <a:pt x="28256" y="46325"/>
                  </a:lnTo>
                  <a:lnTo>
                    <a:pt x="27841" y="46495"/>
                  </a:lnTo>
                  <a:lnTo>
                    <a:pt x="27444" y="46666"/>
                  </a:lnTo>
                  <a:lnTo>
                    <a:pt x="27028" y="46855"/>
                  </a:lnTo>
                  <a:lnTo>
                    <a:pt x="27028" y="46855"/>
                  </a:lnTo>
                  <a:lnTo>
                    <a:pt x="26763" y="46968"/>
                  </a:lnTo>
                  <a:lnTo>
                    <a:pt x="26499" y="47062"/>
                  </a:lnTo>
                  <a:lnTo>
                    <a:pt x="26215" y="47138"/>
                  </a:lnTo>
                  <a:lnTo>
                    <a:pt x="26083" y="47138"/>
                  </a:lnTo>
                  <a:lnTo>
                    <a:pt x="25932" y="47157"/>
                  </a:lnTo>
                  <a:lnTo>
                    <a:pt x="25932" y="47157"/>
                  </a:lnTo>
                  <a:lnTo>
                    <a:pt x="25856" y="47138"/>
                  </a:lnTo>
                  <a:lnTo>
                    <a:pt x="25780" y="47100"/>
                  </a:lnTo>
                  <a:lnTo>
                    <a:pt x="25724" y="47044"/>
                  </a:lnTo>
                  <a:lnTo>
                    <a:pt x="25667" y="46987"/>
                  </a:lnTo>
                  <a:lnTo>
                    <a:pt x="25667" y="46987"/>
                  </a:lnTo>
                  <a:lnTo>
                    <a:pt x="25459" y="46741"/>
                  </a:lnTo>
                  <a:lnTo>
                    <a:pt x="25270" y="46458"/>
                  </a:lnTo>
                  <a:lnTo>
                    <a:pt x="25100" y="46174"/>
                  </a:lnTo>
                  <a:lnTo>
                    <a:pt x="24949" y="45891"/>
                  </a:lnTo>
                  <a:lnTo>
                    <a:pt x="24949" y="45891"/>
                  </a:lnTo>
                  <a:lnTo>
                    <a:pt x="24835" y="45588"/>
                  </a:lnTo>
                  <a:lnTo>
                    <a:pt x="24722" y="45305"/>
                  </a:lnTo>
                  <a:lnTo>
                    <a:pt x="24628" y="45002"/>
                  </a:lnTo>
                  <a:lnTo>
                    <a:pt x="24571" y="44700"/>
                  </a:lnTo>
                  <a:lnTo>
                    <a:pt x="24571" y="44700"/>
                  </a:lnTo>
                  <a:lnTo>
                    <a:pt x="24552" y="44511"/>
                  </a:lnTo>
                  <a:lnTo>
                    <a:pt x="24552" y="44303"/>
                  </a:lnTo>
                  <a:lnTo>
                    <a:pt x="24571" y="44114"/>
                  </a:lnTo>
                  <a:lnTo>
                    <a:pt x="24590" y="43925"/>
                  </a:lnTo>
                  <a:lnTo>
                    <a:pt x="24628" y="43717"/>
                  </a:lnTo>
                  <a:lnTo>
                    <a:pt x="24684" y="43547"/>
                  </a:lnTo>
                  <a:lnTo>
                    <a:pt x="24760" y="43358"/>
                  </a:lnTo>
                  <a:lnTo>
                    <a:pt x="24854" y="43188"/>
                  </a:lnTo>
                  <a:lnTo>
                    <a:pt x="24854" y="43188"/>
                  </a:lnTo>
                  <a:lnTo>
                    <a:pt x="25081" y="42810"/>
                  </a:lnTo>
                  <a:lnTo>
                    <a:pt x="25327" y="42451"/>
                  </a:lnTo>
                  <a:lnTo>
                    <a:pt x="25610" y="42111"/>
                  </a:lnTo>
                  <a:lnTo>
                    <a:pt x="25894" y="41789"/>
                  </a:lnTo>
                  <a:lnTo>
                    <a:pt x="25894" y="41789"/>
                  </a:lnTo>
                  <a:lnTo>
                    <a:pt x="26215" y="41430"/>
                  </a:lnTo>
                  <a:lnTo>
                    <a:pt x="26536" y="41071"/>
                  </a:lnTo>
                  <a:lnTo>
                    <a:pt x="26839" y="40731"/>
                  </a:lnTo>
                  <a:lnTo>
                    <a:pt x="27179" y="40372"/>
                  </a:lnTo>
                  <a:lnTo>
                    <a:pt x="27179" y="40372"/>
                  </a:lnTo>
                  <a:lnTo>
                    <a:pt x="26971" y="40296"/>
                  </a:lnTo>
                  <a:lnTo>
                    <a:pt x="26971" y="40296"/>
                  </a:lnTo>
                  <a:lnTo>
                    <a:pt x="26952" y="40277"/>
                  </a:lnTo>
                  <a:lnTo>
                    <a:pt x="26952" y="40239"/>
                  </a:lnTo>
                  <a:lnTo>
                    <a:pt x="26952" y="40239"/>
                  </a:lnTo>
                  <a:lnTo>
                    <a:pt x="26952" y="40220"/>
                  </a:lnTo>
                  <a:lnTo>
                    <a:pt x="26990" y="40220"/>
                  </a:lnTo>
                  <a:lnTo>
                    <a:pt x="27085" y="40239"/>
                  </a:lnTo>
                  <a:lnTo>
                    <a:pt x="27236" y="40315"/>
                  </a:lnTo>
                  <a:lnTo>
                    <a:pt x="27236" y="40315"/>
                  </a:lnTo>
                  <a:lnTo>
                    <a:pt x="27255" y="40315"/>
                  </a:lnTo>
                  <a:lnTo>
                    <a:pt x="27274" y="40334"/>
                  </a:lnTo>
                  <a:lnTo>
                    <a:pt x="27274" y="40334"/>
                  </a:lnTo>
                  <a:lnTo>
                    <a:pt x="27292" y="40353"/>
                  </a:lnTo>
                  <a:lnTo>
                    <a:pt x="27292" y="40353"/>
                  </a:lnTo>
                  <a:lnTo>
                    <a:pt x="27406" y="40447"/>
                  </a:lnTo>
                  <a:lnTo>
                    <a:pt x="27500" y="40542"/>
                  </a:lnTo>
                  <a:lnTo>
                    <a:pt x="27576" y="40636"/>
                  </a:lnTo>
                  <a:lnTo>
                    <a:pt x="27652" y="40750"/>
                  </a:lnTo>
                  <a:lnTo>
                    <a:pt x="27765" y="40976"/>
                  </a:lnTo>
                  <a:lnTo>
                    <a:pt x="27841" y="41241"/>
                  </a:lnTo>
                  <a:lnTo>
                    <a:pt x="27897" y="41506"/>
                  </a:lnTo>
                  <a:lnTo>
                    <a:pt x="27954" y="41770"/>
                  </a:lnTo>
                  <a:lnTo>
                    <a:pt x="27992" y="42035"/>
                  </a:lnTo>
                  <a:lnTo>
                    <a:pt x="28049" y="42300"/>
                  </a:lnTo>
                  <a:lnTo>
                    <a:pt x="28049" y="42300"/>
                  </a:lnTo>
                  <a:lnTo>
                    <a:pt x="28105" y="42507"/>
                  </a:lnTo>
                  <a:lnTo>
                    <a:pt x="28200" y="42696"/>
                  </a:lnTo>
                  <a:lnTo>
                    <a:pt x="28313" y="42885"/>
                  </a:lnTo>
                  <a:lnTo>
                    <a:pt x="28445" y="43056"/>
                  </a:lnTo>
                  <a:lnTo>
                    <a:pt x="28597" y="43207"/>
                  </a:lnTo>
                  <a:lnTo>
                    <a:pt x="28748" y="43358"/>
                  </a:lnTo>
                  <a:lnTo>
                    <a:pt x="29069" y="43660"/>
                  </a:lnTo>
                  <a:lnTo>
                    <a:pt x="29069" y="43660"/>
                  </a:lnTo>
                  <a:lnTo>
                    <a:pt x="29315" y="43906"/>
                  </a:lnTo>
                  <a:lnTo>
                    <a:pt x="29561" y="44152"/>
                  </a:lnTo>
                  <a:lnTo>
                    <a:pt x="29655" y="44265"/>
                  </a:lnTo>
                  <a:lnTo>
                    <a:pt x="29768" y="44416"/>
                  </a:lnTo>
                  <a:lnTo>
                    <a:pt x="29863" y="44549"/>
                  </a:lnTo>
                  <a:lnTo>
                    <a:pt x="29939" y="44700"/>
                  </a:lnTo>
                  <a:lnTo>
                    <a:pt x="29939" y="44700"/>
                  </a:lnTo>
                  <a:close/>
                  <a:moveTo>
                    <a:pt x="41071" y="40391"/>
                  </a:moveTo>
                  <a:lnTo>
                    <a:pt x="41071" y="40391"/>
                  </a:lnTo>
                  <a:lnTo>
                    <a:pt x="41109" y="40712"/>
                  </a:lnTo>
                  <a:lnTo>
                    <a:pt x="41109" y="40863"/>
                  </a:lnTo>
                  <a:lnTo>
                    <a:pt x="41090" y="41033"/>
                  </a:lnTo>
                  <a:lnTo>
                    <a:pt x="41071" y="41184"/>
                  </a:lnTo>
                  <a:lnTo>
                    <a:pt x="41014" y="41336"/>
                  </a:lnTo>
                  <a:lnTo>
                    <a:pt x="40958" y="41487"/>
                  </a:lnTo>
                  <a:lnTo>
                    <a:pt x="40882" y="41619"/>
                  </a:lnTo>
                  <a:lnTo>
                    <a:pt x="40882" y="41619"/>
                  </a:lnTo>
                  <a:lnTo>
                    <a:pt x="40731" y="41884"/>
                  </a:lnTo>
                  <a:lnTo>
                    <a:pt x="40561" y="42129"/>
                  </a:lnTo>
                  <a:lnTo>
                    <a:pt x="40561" y="42129"/>
                  </a:lnTo>
                  <a:lnTo>
                    <a:pt x="40485" y="42224"/>
                  </a:lnTo>
                  <a:lnTo>
                    <a:pt x="40391" y="42300"/>
                  </a:lnTo>
                  <a:lnTo>
                    <a:pt x="40277" y="42337"/>
                  </a:lnTo>
                  <a:lnTo>
                    <a:pt x="40145" y="42337"/>
                  </a:lnTo>
                  <a:lnTo>
                    <a:pt x="40145" y="42337"/>
                  </a:lnTo>
                  <a:lnTo>
                    <a:pt x="39975" y="42318"/>
                  </a:lnTo>
                  <a:lnTo>
                    <a:pt x="39805" y="42281"/>
                  </a:lnTo>
                  <a:lnTo>
                    <a:pt x="39653" y="42224"/>
                  </a:lnTo>
                  <a:lnTo>
                    <a:pt x="39483" y="42148"/>
                  </a:lnTo>
                  <a:lnTo>
                    <a:pt x="39332" y="42054"/>
                  </a:lnTo>
                  <a:lnTo>
                    <a:pt x="39200" y="41940"/>
                  </a:lnTo>
                  <a:lnTo>
                    <a:pt x="39067" y="41827"/>
                  </a:lnTo>
                  <a:lnTo>
                    <a:pt x="38954" y="41714"/>
                  </a:lnTo>
                  <a:lnTo>
                    <a:pt x="38954" y="41714"/>
                  </a:lnTo>
                  <a:lnTo>
                    <a:pt x="38822" y="41487"/>
                  </a:lnTo>
                  <a:lnTo>
                    <a:pt x="38689" y="41260"/>
                  </a:lnTo>
                  <a:lnTo>
                    <a:pt x="38652" y="41147"/>
                  </a:lnTo>
                  <a:lnTo>
                    <a:pt x="38614" y="41014"/>
                  </a:lnTo>
                  <a:lnTo>
                    <a:pt x="38576" y="40882"/>
                  </a:lnTo>
                  <a:lnTo>
                    <a:pt x="38576" y="40769"/>
                  </a:lnTo>
                  <a:lnTo>
                    <a:pt x="38576" y="40769"/>
                  </a:lnTo>
                  <a:lnTo>
                    <a:pt x="38576" y="40655"/>
                  </a:lnTo>
                  <a:lnTo>
                    <a:pt x="38595" y="40561"/>
                  </a:lnTo>
                  <a:lnTo>
                    <a:pt x="38652" y="40353"/>
                  </a:lnTo>
                  <a:lnTo>
                    <a:pt x="38822" y="39975"/>
                  </a:lnTo>
                  <a:lnTo>
                    <a:pt x="38822" y="39975"/>
                  </a:lnTo>
                  <a:lnTo>
                    <a:pt x="38992" y="39559"/>
                  </a:lnTo>
                  <a:lnTo>
                    <a:pt x="39067" y="39370"/>
                  </a:lnTo>
                  <a:lnTo>
                    <a:pt x="39181" y="39219"/>
                  </a:lnTo>
                  <a:lnTo>
                    <a:pt x="39294" y="39068"/>
                  </a:lnTo>
                  <a:lnTo>
                    <a:pt x="39446" y="38935"/>
                  </a:lnTo>
                  <a:lnTo>
                    <a:pt x="39616" y="38822"/>
                  </a:lnTo>
                  <a:lnTo>
                    <a:pt x="39842" y="38708"/>
                  </a:lnTo>
                  <a:lnTo>
                    <a:pt x="39842" y="38708"/>
                  </a:lnTo>
                  <a:lnTo>
                    <a:pt x="40296" y="38519"/>
                  </a:lnTo>
                  <a:lnTo>
                    <a:pt x="40296" y="38519"/>
                  </a:lnTo>
                  <a:lnTo>
                    <a:pt x="40315" y="38519"/>
                  </a:lnTo>
                  <a:lnTo>
                    <a:pt x="40334" y="38538"/>
                  </a:lnTo>
                  <a:lnTo>
                    <a:pt x="40334" y="38538"/>
                  </a:lnTo>
                  <a:lnTo>
                    <a:pt x="40334" y="38557"/>
                  </a:lnTo>
                  <a:lnTo>
                    <a:pt x="40334" y="38576"/>
                  </a:lnTo>
                  <a:lnTo>
                    <a:pt x="40277" y="38595"/>
                  </a:lnTo>
                  <a:lnTo>
                    <a:pt x="40277" y="38595"/>
                  </a:lnTo>
                  <a:lnTo>
                    <a:pt x="40428" y="38803"/>
                  </a:lnTo>
                  <a:lnTo>
                    <a:pt x="40561" y="39011"/>
                  </a:lnTo>
                  <a:lnTo>
                    <a:pt x="40674" y="39219"/>
                  </a:lnTo>
                  <a:lnTo>
                    <a:pt x="40787" y="39446"/>
                  </a:lnTo>
                  <a:lnTo>
                    <a:pt x="40882" y="39672"/>
                  </a:lnTo>
                  <a:lnTo>
                    <a:pt x="40976" y="39918"/>
                  </a:lnTo>
                  <a:lnTo>
                    <a:pt x="41033" y="40145"/>
                  </a:lnTo>
                  <a:lnTo>
                    <a:pt x="41071" y="40391"/>
                  </a:lnTo>
                  <a:lnTo>
                    <a:pt x="41071" y="40391"/>
                  </a:lnTo>
                  <a:close/>
                  <a:moveTo>
                    <a:pt x="48593" y="51958"/>
                  </a:moveTo>
                  <a:lnTo>
                    <a:pt x="48593" y="51958"/>
                  </a:lnTo>
                  <a:lnTo>
                    <a:pt x="48763" y="52052"/>
                  </a:lnTo>
                  <a:lnTo>
                    <a:pt x="48952" y="52128"/>
                  </a:lnTo>
                  <a:lnTo>
                    <a:pt x="49141" y="52203"/>
                  </a:lnTo>
                  <a:lnTo>
                    <a:pt x="49312" y="52298"/>
                  </a:lnTo>
                  <a:lnTo>
                    <a:pt x="49444" y="52392"/>
                  </a:lnTo>
                  <a:lnTo>
                    <a:pt x="49501" y="52468"/>
                  </a:lnTo>
                  <a:lnTo>
                    <a:pt x="49557" y="52525"/>
                  </a:lnTo>
                  <a:lnTo>
                    <a:pt x="49595" y="52619"/>
                  </a:lnTo>
                  <a:lnTo>
                    <a:pt x="49614" y="52695"/>
                  </a:lnTo>
                  <a:lnTo>
                    <a:pt x="49614" y="52808"/>
                  </a:lnTo>
                  <a:lnTo>
                    <a:pt x="49614" y="52922"/>
                  </a:lnTo>
                  <a:lnTo>
                    <a:pt x="49614" y="52922"/>
                  </a:lnTo>
                  <a:lnTo>
                    <a:pt x="49557" y="53186"/>
                  </a:lnTo>
                  <a:lnTo>
                    <a:pt x="49463" y="53451"/>
                  </a:lnTo>
                  <a:lnTo>
                    <a:pt x="49293" y="53961"/>
                  </a:lnTo>
                  <a:lnTo>
                    <a:pt x="49293" y="53961"/>
                  </a:lnTo>
                  <a:lnTo>
                    <a:pt x="49160" y="54301"/>
                  </a:lnTo>
                  <a:lnTo>
                    <a:pt x="49085" y="54490"/>
                  </a:lnTo>
                  <a:lnTo>
                    <a:pt x="49009" y="54698"/>
                  </a:lnTo>
                  <a:lnTo>
                    <a:pt x="48896" y="54887"/>
                  </a:lnTo>
                  <a:lnTo>
                    <a:pt x="48782" y="55057"/>
                  </a:lnTo>
                  <a:lnTo>
                    <a:pt x="48726" y="55114"/>
                  </a:lnTo>
                  <a:lnTo>
                    <a:pt x="48650" y="55171"/>
                  </a:lnTo>
                  <a:lnTo>
                    <a:pt x="48574" y="55190"/>
                  </a:lnTo>
                  <a:lnTo>
                    <a:pt x="48499" y="55209"/>
                  </a:lnTo>
                  <a:lnTo>
                    <a:pt x="48499" y="55209"/>
                  </a:lnTo>
                  <a:lnTo>
                    <a:pt x="48442" y="55190"/>
                  </a:lnTo>
                  <a:lnTo>
                    <a:pt x="48367" y="55171"/>
                  </a:lnTo>
                  <a:lnTo>
                    <a:pt x="48310" y="55114"/>
                  </a:lnTo>
                  <a:lnTo>
                    <a:pt x="48234" y="55057"/>
                  </a:lnTo>
                  <a:lnTo>
                    <a:pt x="48102" y="54906"/>
                  </a:lnTo>
                  <a:lnTo>
                    <a:pt x="47970" y="54736"/>
                  </a:lnTo>
                  <a:lnTo>
                    <a:pt x="47743" y="54358"/>
                  </a:lnTo>
                  <a:lnTo>
                    <a:pt x="47629" y="54207"/>
                  </a:lnTo>
                  <a:lnTo>
                    <a:pt x="47535" y="54075"/>
                  </a:lnTo>
                  <a:lnTo>
                    <a:pt x="47535" y="54075"/>
                  </a:lnTo>
                  <a:lnTo>
                    <a:pt x="47270" y="53753"/>
                  </a:lnTo>
                  <a:lnTo>
                    <a:pt x="47006" y="53451"/>
                  </a:lnTo>
                  <a:lnTo>
                    <a:pt x="46439" y="52846"/>
                  </a:lnTo>
                  <a:lnTo>
                    <a:pt x="46439" y="52846"/>
                  </a:lnTo>
                  <a:lnTo>
                    <a:pt x="46250" y="52676"/>
                  </a:lnTo>
                  <a:lnTo>
                    <a:pt x="46250" y="52676"/>
                  </a:lnTo>
                  <a:lnTo>
                    <a:pt x="46080" y="52581"/>
                  </a:lnTo>
                  <a:lnTo>
                    <a:pt x="45891" y="52525"/>
                  </a:lnTo>
                  <a:lnTo>
                    <a:pt x="45891" y="52525"/>
                  </a:lnTo>
                  <a:lnTo>
                    <a:pt x="45872" y="52544"/>
                  </a:lnTo>
                  <a:lnTo>
                    <a:pt x="45872" y="52544"/>
                  </a:lnTo>
                  <a:lnTo>
                    <a:pt x="45853" y="52562"/>
                  </a:lnTo>
                  <a:lnTo>
                    <a:pt x="45834" y="52562"/>
                  </a:lnTo>
                  <a:lnTo>
                    <a:pt x="45815" y="52562"/>
                  </a:lnTo>
                  <a:lnTo>
                    <a:pt x="45796" y="52525"/>
                  </a:lnTo>
                  <a:lnTo>
                    <a:pt x="45796" y="52525"/>
                  </a:lnTo>
                  <a:lnTo>
                    <a:pt x="45815" y="52487"/>
                  </a:lnTo>
                  <a:lnTo>
                    <a:pt x="45815" y="52487"/>
                  </a:lnTo>
                  <a:lnTo>
                    <a:pt x="45834" y="52449"/>
                  </a:lnTo>
                  <a:lnTo>
                    <a:pt x="45834" y="52449"/>
                  </a:lnTo>
                  <a:lnTo>
                    <a:pt x="45966" y="52355"/>
                  </a:lnTo>
                  <a:lnTo>
                    <a:pt x="46098" y="52260"/>
                  </a:lnTo>
                  <a:lnTo>
                    <a:pt x="46098" y="52260"/>
                  </a:lnTo>
                  <a:lnTo>
                    <a:pt x="46476" y="52014"/>
                  </a:lnTo>
                  <a:lnTo>
                    <a:pt x="46892" y="51788"/>
                  </a:lnTo>
                  <a:lnTo>
                    <a:pt x="46892" y="51788"/>
                  </a:lnTo>
                  <a:lnTo>
                    <a:pt x="47176" y="51655"/>
                  </a:lnTo>
                  <a:lnTo>
                    <a:pt x="47403" y="51561"/>
                  </a:lnTo>
                  <a:lnTo>
                    <a:pt x="47611" y="51542"/>
                  </a:lnTo>
                  <a:lnTo>
                    <a:pt x="47686" y="51542"/>
                  </a:lnTo>
                  <a:lnTo>
                    <a:pt x="47781" y="51561"/>
                  </a:lnTo>
                  <a:lnTo>
                    <a:pt x="47932" y="51617"/>
                  </a:lnTo>
                  <a:lnTo>
                    <a:pt x="48121" y="51693"/>
                  </a:lnTo>
                  <a:lnTo>
                    <a:pt x="48593" y="51958"/>
                  </a:lnTo>
                  <a:lnTo>
                    <a:pt x="48593" y="51958"/>
                  </a:lnTo>
                  <a:close/>
                  <a:moveTo>
                    <a:pt x="9507" y="53961"/>
                  </a:moveTo>
                  <a:lnTo>
                    <a:pt x="9507" y="53961"/>
                  </a:lnTo>
                  <a:lnTo>
                    <a:pt x="9583" y="54301"/>
                  </a:lnTo>
                  <a:lnTo>
                    <a:pt x="9639" y="54642"/>
                  </a:lnTo>
                  <a:lnTo>
                    <a:pt x="9658" y="55001"/>
                  </a:lnTo>
                  <a:lnTo>
                    <a:pt x="9658" y="55341"/>
                  </a:lnTo>
                  <a:lnTo>
                    <a:pt x="9658" y="55341"/>
                  </a:lnTo>
                  <a:lnTo>
                    <a:pt x="9639" y="55511"/>
                  </a:lnTo>
                  <a:lnTo>
                    <a:pt x="9621" y="55681"/>
                  </a:lnTo>
                  <a:lnTo>
                    <a:pt x="9564" y="55832"/>
                  </a:lnTo>
                  <a:lnTo>
                    <a:pt x="9507" y="56002"/>
                  </a:lnTo>
                  <a:lnTo>
                    <a:pt x="9507" y="56002"/>
                  </a:lnTo>
                  <a:lnTo>
                    <a:pt x="9432" y="56059"/>
                  </a:lnTo>
                  <a:lnTo>
                    <a:pt x="9356" y="56116"/>
                  </a:lnTo>
                  <a:lnTo>
                    <a:pt x="9167" y="56154"/>
                  </a:lnTo>
                  <a:lnTo>
                    <a:pt x="9167" y="56154"/>
                  </a:lnTo>
                  <a:lnTo>
                    <a:pt x="8676" y="56248"/>
                  </a:lnTo>
                  <a:lnTo>
                    <a:pt x="8676" y="56248"/>
                  </a:lnTo>
                  <a:lnTo>
                    <a:pt x="8165" y="56305"/>
                  </a:lnTo>
                  <a:lnTo>
                    <a:pt x="7901" y="56343"/>
                  </a:lnTo>
                  <a:lnTo>
                    <a:pt x="7636" y="56361"/>
                  </a:lnTo>
                  <a:lnTo>
                    <a:pt x="7636" y="56361"/>
                  </a:lnTo>
                  <a:lnTo>
                    <a:pt x="7428" y="56343"/>
                  </a:lnTo>
                  <a:lnTo>
                    <a:pt x="7258" y="56305"/>
                  </a:lnTo>
                  <a:lnTo>
                    <a:pt x="7107" y="56248"/>
                  </a:lnTo>
                  <a:lnTo>
                    <a:pt x="6974" y="56154"/>
                  </a:lnTo>
                  <a:lnTo>
                    <a:pt x="6861" y="56040"/>
                  </a:lnTo>
                  <a:lnTo>
                    <a:pt x="6748" y="55908"/>
                  </a:lnTo>
                  <a:lnTo>
                    <a:pt x="6540" y="55587"/>
                  </a:lnTo>
                  <a:lnTo>
                    <a:pt x="6540" y="55587"/>
                  </a:lnTo>
                  <a:lnTo>
                    <a:pt x="6426" y="55379"/>
                  </a:lnTo>
                  <a:lnTo>
                    <a:pt x="6294" y="55190"/>
                  </a:lnTo>
                  <a:lnTo>
                    <a:pt x="6162" y="54982"/>
                  </a:lnTo>
                  <a:lnTo>
                    <a:pt x="6124" y="54868"/>
                  </a:lnTo>
                  <a:lnTo>
                    <a:pt x="6105" y="54755"/>
                  </a:lnTo>
                  <a:lnTo>
                    <a:pt x="6105" y="54755"/>
                  </a:lnTo>
                  <a:lnTo>
                    <a:pt x="6105" y="54642"/>
                  </a:lnTo>
                  <a:lnTo>
                    <a:pt x="6143" y="54547"/>
                  </a:lnTo>
                  <a:lnTo>
                    <a:pt x="6181" y="54453"/>
                  </a:lnTo>
                  <a:lnTo>
                    <a:pt x="6237" y="54358"/>
                  </a:lnTo>
                  <a:lnTo>
                    <a:pt x="6313" y="54282"/>
                  </a:lnTo>
                  <a:lnTo>
                    <a:pt x="6407" y="54188"/>
                  </a:lnTo>
                  <a:lnTo>
                    <a:pt x="6596" y="54037"/>
                  </a:lnTo>
                  <a:lnTo>
                    <a:pt x="6823" y="53904"/>
                  </a:lnTo>
                  <a:lnTo>
                    <a:pt x="7050" y="53791"/>
                  </a:lnTo>
                  <a:lnTo>
                    <a:pt x="7428" y="53602"/>
                  </a:lnTo>
                  <a:lnTo>
                    <a:pt x="7428" y="53602"/>
                  </a:lnTo>
                  <a:lnTo>
                    <a:pt x="8127" y="53281"/>
                  </a:lnTo>
                  <a:lnTo>
                    <a:pt x="8468" y="53130"/>
                  </a:lnTo>
                  <a:lnTo>
                    <a:pt x="8827" y="53016"/>
                  </a:lnTo>
                  <a:lnTo>
                    <a:pt x="8827" y="53016"/>
                  </a:lnTo>
                  <a:lnTo>
                    <a:pt x="9016" y="52978"/>
                  </a:lnTo>
                  <a:lnTo>
                    <a:pt x="9016" y="52978"/>
                  </a:lnTo>
                  <a:lnTo>
                    <a:pt x="9035" y="52978"/>
                  </a:lnTo>
                  <a:lnTo>
                    <a:pt x="9054" y="52997"/>
                  </a:lnTo>
                  <a:lnTo>
                    <a:pt x="9054" y="52997"/>
                  </a:lnTo>
                  <a:lnTo>
                    <a:pt x="9091" y="53016"/>
                  </a:lnTo>
                  <a:lnTo>
                    <a:pt x="9091" y="53016"/>
                  </a:lnTo>
                  <a:lnTo>
                    <a:pt x="9110" y="53016"/>
                  </a:lnTo>
                  <a:lnTo>
                    <a:pt x="9129" y="53016"/>
                  </a:lnTo>
                  <a:lnTo>
                    <a:pt x="9167" y="53073"/>
                  </a:lnTo>
                  <a:lnTo>
                    <a:pt x="9224" y="53186"/>
                  </a:lnTo>
                  <a:lnTo>
                    <a:pt x="9224" y="53186"/>
                  </a:lnTo>
                  <a:lnTo>
                    <a:pt x="9299" y="53375"/>
                  </a:lnTo>
                  <a:lnTo>
                    <a:pt x="9375" y="53564"/>
                  </a:lnTo>
                  <a:lnTo>
                    <a:pt x="9507" y="53961"/>
                  </a:lnTo>
                  <a:lnTo>
                    <a:pt x="9507" y="53961"/>
                  </a:lnTo>
                  <a:close/>
                  <a:moveTo>
                    <a:pt x="3931" y="45059"/>
                  </a:moveTo>
                  <a:lnTo>
                    <a:pt x="3931" y="45059"/>
                  </a:lnTo>
                  <a:lnTo>
                    <a:pt x="4272" y="45097"/>
                  </a:lnTo>
                  <a:lnTo>
                    <a:pt x="4461" y="45135"/>
                  </a:lnTo>
                  <a:lnTo>
                    <a:pt x="4631" y="45191"/>
                  </a:lnTo>
                  <a:lnTo>
                    <a:pt x="4706" y="45210"/>
                  </a:lnTo>
                  <a:lnTo>
                    <a:pt x="4763" y="45248"/>
                  </a:lnTo>
                  <a:lnTo>
                    <a:pt x="4801" y="45305"/>
                  </a:lnTo>
                  <a:lnTo>
                    <a:pt x="4801" y="45342"/>
                  </a:lnTo>
                  <a:lnTo>
                    <a:pt x="4782" y="45399"/>
                  </a:lnTo>
                  <a:lnTo>
                    <a:pt x="4744" y="45475"/>
                  </a:lnTo>
                  <a:lnTo>
                    <a:pt x="4669" y="45532"/>
                  </a:lnTo>
                  <a:lnTo>
                    <a:pt x="4555" y="45607"/>
                  </a:lnTo>
                  <a:lnTo>
                    <a:pt x="4555" y="45607"/>
                  </a:lnTo>
                  <a:lnTo>
                    <a:pt x="4272" y="45796"/>
                  </a:lnTo>
                  <a:lnTo>
                    <a:pt x="3988" y="45947"/>
                  </a:lnTo>
                  <a:lnTo>
                    <a:pt x="3402" y="46250"/>
                  </a:lnTo>
                  <a:lnTo>
                    <a:pt x="3402" y="46250"/>
                  </a:lnTo>
                  <a:lnTo>
                    <a:pt x="2797" y="46552"/>
                  </a:lnTo>
                  <a:lnTo>
                    <a:pt x="2495" y="46703"/>
                  </a:lnTo>
                  <a:lnTo>
                    <a:pt x="2193" y="46836"/>
                  </a:lnTo>
                  <a:lnTo>
                    <a:pt x="2193" y="46836"/>
                  </a:lnTo>
                  <a:lnTo>
                    <a:pt x="1947" y="46911"/>
                  </a:lnTo>
                  <a:lnTo>
                    <a:pt x="1947" y="46911"/>
                  </a:lnTo>
                  <a:lnTo>
                    <a:pt x="1569" y="47062"/>
                  </a:lnTo>
                  <a:lnTo>
                    <a:pt x="1172" y="47214"/>
                  </a:lnTo>
                  <a:lnTo>
                    <a:pt x="1172" y="47214"/>
                  </a:lnTo>
                  <a:lnTo>
                    <a:pt x="1210" y="47440"/>
                  </a:lnTo>
                  <a:lnTo>
                    <a:pt x="1210" y="47440"/>
                  </a:lnTo>
                  <a:lnTo>
                    <a:pt x="1210" y="47459"/>
                  </a:lnTo>
                  <a:lnTo>
                    <a:pt x="1172" y="47478"/>
                  </a:lnTo>
                  <a:lnTo>
                    <a:pt x="1172" y="47478"/>
                  </a:lnTo>
                  <a:lnTo>
                    <a:pt x="1153" y="47459"/>
                  </a:lnTo>
                  <a:lnTo>
                    <a:pt x="1134" y="47440"/>
                  </a:lnTo>
                  <a:lnTo>
                    <a:pt x="1134" y="47440"/>
                  </a:lnTo>
                  <a:lnTo>
                    <a:pt x="1115" y="47251"/>
                  </a:lnTo>
                  <a:lnTo>
                    <a:pt x="1115" y="47251"/>
                  </a:lnTo>
                  <a:lnTo>
                    <a:pt x="775" y="47403"/>
                  </a:lnTo>
                  <a:lnTo>
                    <a:pt x="435" y="47592"/>
                  </a:lnTo>
                  <a:lnTo>
                    <a:pt x="435" y="47592"/>
                  </a:lnTo>
                  <a:lnTo>
                    <a:pt x="246" y="47705"/>
                  </a:lnTo>
                  <a:lnTo>
                    <a:pt x="151" y="47762"/>
                  </a:lnTo>
                  <a:lnTo>
                    <a:pt x="76" y="47837"/>
                  </a:lnTo>
                  <a:lnTo>
                    <a:pt x="76" y="47837"/>
                  </a:lnTo>
                  <a:lnTo>
                    <a:pt x="76" y="47875"/>
                  </a:lnTo>
                  <a:lnTo>
                    <a:pt x="57" y="47894"/>
                  </a:lnTo>
                  <a:lnTo>
                    <a:pt x="19" y="47894"/>
                  </a:lnTo>
                  <a:lnTo>
                    <a:pt x="0" y="47856"/>
                  </a:lnTo>
                  <a:lnTo>
                    <a:pt x="0" y="47856"/>
                  </a:lnTo>
                  <a:lnTo>
                    <a:pt x="0" y="47818"/>
                  </a:lnTo>
                  <a:lnTo>
                    <a:pt x="38" y="47781"/>
                  </a:lnTo>
                  <a:lnTo>
                    <a:pt x="133" y="47686"/>
                  </a:lnTo>
                  <a:lnTo>
                    <a:pt x="284" y="47573"/>
                  </a:lnTo>
                  <a:lnTo>
                    <a:pt x="473" y="47478"/>
                  </a:lnTo>
                  <a:lnTo>
                    <a:pt x="851" y="47289"/>
                  </a:lnTo>
                  <a:lnTo>
                    <a:pt x="1096" y="47176"/>
                  </a:lnTo>
                  <a:lnTo>
                    <a:pt x="1096" y="47176"/>
                  </a:lnTo>
                  <a:lnTo>
                    <a:pt x="1059" y="46722"/>
                  </a:lnTo>
                  <a:lnTo>
                    <a:pt x="1059" y="46269"/>
                  </a:lnTo>
                  <a:lnTo>
                    <a:pt x="1078" y="46042"/>
                  </a:lnTo>
                  <a:lnTo>
                    <a:pt x="1096" y="45815"/>
                  </a:lnTo>
                  <a:lnTo>
                    <a:pt x="1134" y="45588"/>
                  </a:lnTo>
                  <a:lnTo>
                    <a:pt x="1210" y="45361"/>
                  </a:lnTo>
                  <a:lnTo>
                    <a:pt x="1210" y="45361"/>
                  </a:lnTo>
                  <a:lnTo>
                    <a:pt x="1304" y="45078"/>
                  </a:lnTo>
                  <a:lnTo>
                    <a:pt x="1361" y="44927"/>
                  </a:lnTo>
                  <a:lnTo>
                    <a:pt x="1437" y="44794"/>
                  </a:lnTo>
                  <a:lnTo>
                    <a:pt x="1531" y="44662"/>
                  </a:lnTo>
                  <a:lnTo>
                    <a:pt x="1626" y="44549"/>
                  </a:lnTo>
                  <a:lnTo>
                    <a:pt x="1739" y="44454"/>
                  </a:lnTo>
                  <a:lnTo>
                    <a:pt x="1871" y="44379"/>
                  </a:lnTo>
                  <a:lnTo>
                    <a:pt x="1871" y="44379"/>
                  </a:lnTo>
                  <a:lnTo>
                    <a:pt x="1966" y="44360"/>
                  </a:lnTo>
                  <a:lnTo>
                    <a:pt x="2041" y="44360"/>
                  </a:lnTo>
                  <a:lnTo>
                    <a:pt x="2193" y="44379"/>
                  </a:lnTo>
                  <a:lnTo>
                    <a:pt x="2193" y="44379"/>
                  </a:lnTo>
                  <a:lnTo>
                    <a:pt x="2306" y="44435"/>
                  </a:lnTo>
                  <a:lnTo>
                    <a:pt x="2419" y="44492"/>
                  </a:lnTo>
                  <a:lnTo>
                    <a:pt x="2627" y="44605"/>
                  </a:lnTo>
                  <a:lnTo>
                    <a:pt x="2627" y="44605"/>
                  </a:lnTo>
                  <a:lnTo>
                    <a:pt x="2968" y="44794"/>
                  </a:lnTo>
                  <a:lnTo>
                    <a:pt x="3308" y="44927"/>
                  </a:lnTo>
                  <a:lnTo>
                    <a:pt x="3308" y="44927"/>
                  </a:lnTo>
                  <a:lnTo>
                    <a:pt x="3459" y="44983"/>
                  </a:lnTo>
                  <a:lnTo>
                    <a:pt x="3610" y="45021"/>
                  </a:lnTo>
                  <a:lnTo>
                    <a:pt x="3931" y="45059"/>
                  </a:lnTo>
                  <a:lnTo>
                    <a:pt x="3931" y="45059"/>
                  </a:lnTo>
                  <a:close/>
                  <a:moveTo>
                    <a:pt x="34531" y="4423"/>
                  </a:moveTo>
                  <a:lnTo>
                    <a:pt x="34531" y="4423"/>
                  </a:lnTo>
                  <a:lnTo>
                    <a:pt x="34569" y="4480"/>
                  </a:lnTo>
                  <a:lnTo>
                    <a:pt x="34588" y="4555"/>
                  </a:lnTo>
                  <a:lnTo>
                    <a:pt x="34626" y="4725"/>
                  </a:lnTo>
                  <a:lnTo>
                    <a:pt x="34645" y="4933"/>
                  </a:lnTo>
                  <a:lnTo>
                    <a:pt x="34626" y="5160"/>
                  </a:lnTo>
                  <a:lnTo>
                    <a:pt x="34607" y="5387"/>
                  </a:lnTo>
                  <a:lnTo>
                    <a:pt x="34550" y="5614"/>
                  </a:lnTo>
                  <a:lnTo>
                    <a:pt x="34494" y="5803"/>
                  </a:lnTo>
                  <a:lnTo>
                    <a:pt x="34418" y="5973"/>
                  </a:lnTo>
                  <a:lnTo>
                    <a:pt x="34418" y="5973"/>
                  </a:lnTo>
                  <a:lnTo>
                    <a:pt x="34418" y="6067"/>
                  </a:lnTo>
                  <a:lnTo>
                    <a:pt x="34399" y="6124"/>
                  </a:lnTo>
                  <a:lnTo>
                    <a:pt x="34399" y="6124"/>
                  </a:lnTo>
                  <a:lnTo>
                    <a:pt x="34399" y="6143"/>
                  </a:lnTo>
                  <a:lnTo>
                    <a:pt x="34380" y="6162"/>
                  </a:lnTo>
                  <a:lnTo>
                    <a:pt x="34361" y="6181"/>
                  </a:lnTo>
                  <a:lnTo>
                    <a:pt x="34323" y="6181"/>
                  </a:lnTo>
                  <a:lnTo>
                    <a:pt x="34323" y="6181"/>
                  </a:lnTo>
                  <a:lnTo>
                    <a:pt x="34286" y="6181"/>
                  </a:lnTo>
                  <a:lnTo>
                    <a:pt x="34286" y="6181"/>
                  </a:lnTo>
                  <a:lnTo>
                    <a:pt x="34248" y="6218"/>
                  </a:lnTo>
                  <a:lnTo>
                    <a:pt x="34229" y="6237"/>
                  </a:lnTo>
                  <a:lnTo>
                    <a:pt x="34191" y="6218"/>
                  </a:lnTo>
                  <a:lnTo>
                    <a:pt x="34191" y="6218"/>
                  </a:lnTo>
                  <a:lnTo>
                    <a:pt x="34191" y="6200"/>
                  </a:lnTo>
                  <a:lnTo>
                    <a:pt x="34191" y="6181"/>
                  </a:lnTo>
                  <a:lnTo>
                    <a:pt x="34210" y="6143"/>
                  </a:lnTo>
                  <a:lnTo>
                    <a:pt x="34210" y="6143"/>
                  </a:lnTo>
                  <a:lnTo>
                    <a:pt x="34040" y="5973"/>
                  </a:lnTo>
                  <a:lnTo>
                    <a:pt x="33870" y="5803"/>
                  </a:lnTo>
                  <a:lnTo>
                    <a:pt x="33870" y="5803"/>
                  </a:lnTo>
                  <a:lnTo>
                    <a:pt x="33832" y="5765"/>
                  </a:lnTo>
                  <a:lnTo>
                    <a:pt x="33832" y="5765"/>
                  </a:lnTo>
                  <a:lnTo>
                    <a:pt x="33662" y="5651"/>
                  </a:lnTo>
                  <a:lnTo>
                    <a:pt x="33605" y="5576"/>
                  </a:lnTo>
                  <a:lnTo>
                    <a:pt x="33567" y="5500"/>
                  </a:lnTo>
                  <a:lnTo>
                    <a:pt x="33567" y="5500"/>
                  </a:lnTo>
                  <a:lnTo>
                    <a:pt x="33567" y="5368"/>
                  </a:lnTo>
                  <a:lnTo>
                    <a:pt x="33586" y="5255"/>
                  </a:lnTo>
                  <a:lnTo>
                    <a:pt x="33624" y="5141"/>
                  </a:lnTo>
                  <a:lnTo>
                    <a:pt x="33681" y="5028"/>
                  </a:lnTo>
                  <a:lnTo>
                    <a:pt x="33756" y="4933"/>
                  </a:lnTo>
                  <a:lnTo>
                    <a:pt x="33832" y="4839"/>
                  </a:lnTo>
                  <a:lnTo>
                    <a:pt x="34002" y="4669"/>
                  </a:lnTo>
                  <a:lnTo>
                    <a:pt x="34002" y="4669"/>
                  </a:lnTo>
                  <a:lnTo>
                    <a:pt x="34116" y="4574"/>
                  </a:lnTo>
                  <a:lnTo>
                    <a:pt x="34267" y="4480"/>
                  </a:lnTo>
                  <a:lnTo>
                    <a:pt x="34323" y="4423"/>
                  </a:lnTo>
                  <a:lnTo>
                    <a:pt x="34399" y="4404"/>
                  </a:lnTo>
                  <a:lnTo>
                    <a:pt x="34456" y="4404"/>
                  </a:lnTo>
                  <a:lnTo>
                    <a:pt x="34531" y="4423"/>
                  </a:lnTo>
                  <a:lnTo>
                    <a:pt x="34531" y="4423"/>
                  </a:lnTo>
                  <a:close/>
                  <a:moveTo>
                    <a:pt x="47100" y="8808"/>
                  </a:moveTo>
                  <a:lnTo>
                    <a:pt x="47100" y="8808"/>
                  </a:lnTo>
                  <a:lnTo>
                    <a:pt x="47233" y="8997"/>
                  </a:lnTo>
                  <a:lnTo>
                    <a:pt x="47308" y="9186"/>
                  </a:lnTo>
                  <a:lnTo>
                    <a:pt x="47384" y="9394"/>
                  </a:lnTo>
                  <a:lnTo>
                    <a:pt x="47440" y="9602"/>
                  </a:lnTo>
                  <a:lnTo>
                    <a:pt x="47478" y="9828"/>
                  </a:lnTo>
                  <a:lnTo>
                    <a:pt x="47497" y="10036"/>
                  </a:lnTo>
                  <a:lnTo>
                    <a:pt x="47497" y="10471"/>
                  </a:lnTo>
                  <a:lnTo>
                    <a:pt x="47497" y="10471"/>
                  </a:lnTo>
                  <a:lnTo>
                    <a:pt x="47478" y="10641"/>
                  </a:lnTo>
                  <a:lnTo>
                    <a:pt x="47440" y="10830"/>
                  </a:lnTo>
                  <a:lnTo>
                    <a:pt x="47403" y="10906"/>
                  </a:lnTo>
                  <a:lnTo>
                    <a:pt x="47365" y="10981"/>
                  </a:lnTo>
                  <a:lnTo>
                    <a:pt x="47308" y="11038"/>
                  </a:lnTo>
                  <a:lnTo>
                    <a:pt x="47233" y="11095"/>
                  </a:lnTo>
                  <a:lnTo>
                    <a:pt x="47233" y="11095"/>
                  </a:lnTo>
                  <a:lnTo>
                    <a:pt x="47100" y="11114"/>
                  </a:lnTo>
                  <a:lnTo>
                    <a:pt x="46968" y="11114"/>
                  </a:lnTo>
                  <a:lnTo>
                    <a:pt x="46722" y="11095"/>
                  </a:lnTo>
                  <a:lnTo>
                    <a:pt x="46722" y="11095"/>
                  </a:lnTo>
                  <a:lnTo>
                    <a:pt x="46514" y="11095"/>
                  </a:lnTo>
                  <a:lnTo>
                    <a:pt x="46287" y="11076"/>
                  </a:lnTo>
                  <a:lnTo>
                    <a:pt x="46174" y="11038"/>
                  </a:lnTo>
                  <a:lnTo>
                    <a:pt x="46080" y="11000"/>
                  </a:lnTo>
                  <a:lnTo>
                    <a:pt x="45985" y="10962"/>
                  </a:lnTo>
                  <a:lnTo>
                    <a:pt x="45909" y="10887"/>
                  </a:lnTo>
                  <a:lnTo>
                    <a:pt x="45909" y="10887"/>
                  </a:lnTo>
                  <a:lnTo>
                    <a:pt x="45796" y="10660"/>
                  </a:lnTo>
                  <a:lnTo>
                    <a:pt x="45702" y="10414"/>
                  </a:lnTo>
                  <a:lnTo>
                    <a:pt x="45550" y="9923"/>
                  </a:lnTo>
                  <a:lnTo>
                    <a:pt x="45550" y="9923"/>
                  </a:lnTo>
                  <a:lnTo>
                    <a:pt x="45513" y="9715"/>
                  </a:lnTo>
                  <a:lnTo>
                    <a:pt x="45494" y="9602"/>
                  </a:lnTo>
                  <a:lnTo>
                    <a:pt x="45494" y="9507"/>
                  </a:lnTo>
                  <a:lnTo>
                    <a:pt x="45513" y="9413"/>
                  </a:lnTo>
                  <a:lnTo>
                    <a:pt x="45550" y="9318"/>
                  </a:lnTo>
                  <a:lnTo>
                    <a:pt x="45607" y="9243"/>
                  </a:lnTo>
                  <a:lnTo>
                    <a:pt x="45702" y="9167"/>
                  </a:lnTo>
                  <a:lnTo>
                    <a:pt x="45702" y="9167"/>
                  </a:lnTo>
                  <a:lnTo>
                    <a:pt x="46231" y="8865"/>
                  </a:lnTo>
                  <a:lnTo>
                    <a:pt x="46760" y="8543"/>
                  </a:lnTo>
                  <a:lnTo>
                    <a:pt x="46760" y="8543"/>
                  </a:lnTo>
                  <a:lnTo>
                    <a:pt x="46930" y="8411"/>
                  </a:lnTo>
                  <a:lnTo>
                    <a:pt x="46930" y="8411"/>
                  </a:lnTo>
                  <a:lnTo>
                    <a:pt x="46968" y="8411"/>
                  </a:lnTo>
                  <a:lnTo>
                    <a:pt x="46968" y="8411"/>
                  </a:lnTo>
                  <a:lnTo>
                    <a:pt x="46987" y="8411"/>
                  </a:lnTo>
                  <a:lnTo>
                    <a:pt x="47025" y="8430"/>
                  </a:lnTo>
                  <a:lnTo>
                    <a:pt x="47025" y="8449"/>
                  </a:lnTo>
                  <a:lnTo>
                    <a:pt x="47025" y="8468"/>
                  </a:lnTo>
                  <a:lnTo>
                    <a:pt x="47025" y="8468"/>
                  </a:lnTo>
                  <a:lnTo>
                    <a:pt x="47062" y="8638"/>
                  </a:lnTo>
                  <a:lnTo>
                    <a:pt x="47100" y="8808"/>
                  </a:lnTo>
                  <a:lnTo>
                    <a:pt x="47100" y="8808"/>
                  </a:lnTo>
                  <a:close/>
                  <a:moveTo>
                    <a:pt x="43320" y="21641"/>
                  </a:moveTo>
                  <a:lnTo>
                    <a:pt x="43320" y="21641"/>
                  </a:lnTo>
                  <a:lnTo>
                    <a:pt x="43377" y="22114"/>
                  </a:lnTo>
                  <a:lnTo>
                    <a:pt x="43377" y="22359"/>
                  </a:lnTo>
                  <a:lnTo>
                    <a:pt x="43377" y="22586"/>
                  </a:lnTo>
                  <a:lnTo>
                    <a:pt x="43377" y="22586"/>
                  </a:lnTo>
                  <a:lnTo>
                    <a:pt x="43358" y="22756"/>
                  </a:lnTo>
                  <a:lnTo>
                    <a:pt x="43339" y="22926"/>
                  </a:lnTo>
                  <a:lnTo>
                    <a:pt x="43245" y="23229"/>
                  </a:lnTo>
                  <a:lnTo>
                    <a:pt x="43245" y="23229"/>
                  </a:lnTo>
                  <a:lnTo>
                    <a:pt x="43207" y="23399"/>
                  </a:lnTo>
                  <a:lnTo>
                    <a:pt x="43131" y="23550"/>
                  </a:lnTo>
                  <a:lnTo>
                    <a:pt x="43056" y="23701"/>
                  </a:lnTo>
                  <a:lnTo>
                    <a:pt x="42961" y="23834"/>
                  </a:lnTo>
                  <a:lnTo>
                    <a:pt x="42961" y="23834"/>
                  </a:lnTo>
                  <a:lnTo>
                    <a:pt x="42885" y="23890"/>
                  </a:lnTo>
                  <a:lnTo>
                    <a:pt x="42810" y="23947"/>
                  </a:lnTo>
                  <a:lnTo>
                    <a:pt x="42640" y="24042"/>
                  </a:lnTo>
                  <a:lnTo>
                    <a:pt x="42640" y="24042"/>
                  </a:lnTo>
                  <a:lnTo>
                    <a:pt x="42470" y="24136"/>
                  </a:lnTo>
                  <a:lnTo>
                    <a:pt x="42356" y="24155"/>
                  </a:lnTo>
                  <a:lnTo>
                    <a:pt x="42262" y="24174"/>
                  </a:lnTo>
                  <a:lnTo>
                    <a:pt x="42262" y="24174"/>
                  </a:lnTo>
                  <a:lnTo>
                    <a:pt x="42092" y="24155"/>
                  </a:lnTo>
                  <a:lnTo>
                    <a:pt x="41959" y="24117"/>
                  </a:lnTo>
                  <a:lnTo>
                    <a:pt x="41827" y="24061"/>
                  </a:lnTo>
                  <a:lnTo>
                    <a:pt x="41714" y="23985"/>
                  </a:lnTo>
                  <a:lnTo>
                    <a:pt x="41600" y="23890"/>
                  </a:lnTo>
                  <a:lnTo>
                    <a:pt x="41506" y="23796"/>
                  </a:lnTo>
                  <a:lnTo>
                    <a:pt x="41430" y="23683"/>
                  </a:lnTo>
                  <a:lnTo>
                    <a:pt x="41354" y="23569"/>
                  </a:lnTo>
                  <a:lnTo>
                    <a:pt x="41241" y="23304"/>
                  </a:lnTo>
                  <a:lnTo>
                    <a:pt x="41147" y="23002"/>
                  </a:lnTo>
                  <a:lnTo>
                    <a:pt x="41090" y="22719"/>
                  </a:lnTo>
                  <a:lnTo>
                    <a:pt x="41052" y="22435"/>
                  </a:lnTo>
                  <a:lnTo>
                    <a:pt x="41052" y="22435"/>
                  </a:lnTo>
                  <a:lnTo>
                    <a:pt x="41014" y="22095"/>
                  </a:lnTo>
                  <a:lnTo>
                    <a:pt x="40976" y="21736"/>
                  </a:lnTo>
                  <a:lnTo>
                    <a:pt x="40976" y="21566"/>
                  </a:lnTo>
                  <a:lnTo>
                    <a:pt x="40976" y="21396"/>
                  </a:lnTo>
                  <a:lnTo>
                    <a:pt x="41014" y="21225"/>
                  </a:lnTo>
                  <a:lnTo>
                    <a:pt x="41071" y="21074"/>
                  </a:lnTo>
                  <a:lnTo>
                    <a:pt x="41071" y="21074"/>
                  </a:lnTo>
                  <a:lnTo>
                    <a:pt x="41222" y="20847"/>
                  </a:lnTo>
                  <a:lnTo>
                    <a:pt x="41392" y="20621"/>
                  </a:lnTo>
                  <a:lnTo>
                    <a:pt x="41732" y="20186"/>
                  </a:lnTo>
                  <a:lnTo>
                    <a:pt x="42092" y="19770"/>
                  </a:lnTo>
                  <a:lnTo>
                    <a:pt x="42262" y="19562"/>
                  </a:lnTo>
                  <a:lnTo>
                    <a:pt x="42432" y="19335"/>
                  </a:lnTo>
                  <a:lnTo>
                    <a:pt x="42432" y="19335"/>
                  </a:lnTo>
                  <a:lnTo>
                    <a:pt x="42488" y="19241"/>
                  </a:lnTo>
                  <a:lnTo>
                    <a:pt x="42526" y="19146"/>
                  </a:lnTo>
                  <a:lnTo>
                    <a:pt x="42526" y="19146"/>
                  </a:lnTo>
                  <a:lnTo>
                    <a:pt x="42545" y="19127"/>
                  </a:lnTo>
                  <a:lnTo>
                    <a:pt x="42564" y="19109"/>
                  </a:lnTo>
                  <a:lnTo>
                    <a:pt x="42564" y="19109"/>
                  </a:lnTo>
                  <a:lnTo>
                    <a:pt x="42602" y="19109"/>
                  </a:lnTo>
                  <a:lnTo>
                    <a:pt x="42602" y="19127"/>
                  </a:lnTo>
                  <a:lnTo>
                    <a:pt x="42621" y="19165"/>
                  </a:lnTo>
                  <a:lnTo>
                    <a:pt x="42621" y="19165"/>
                  </a:lnTo>
                  <a:lnTo>
                    <a:pt x="42640" y="19411"/>
                  </a:lnTo>
                  <a:lnTo>
                    <a:pt x="42677" y="19543"/>
                  </a:lnTo>
                  <a:lnTo>
                    <a:pt x="42715" y="19657"/>
                  </a:lnTo>
                  <a:lnTo>
                    <a:pt x="42715" y="19657"/>
                  </a:lnTo>
                  <a:lnTo>
                    <a:pt x="42885" y="19978"/>
                  </a:lnTo>
                  <a:lnTo>
                    <a:pt x="42961" y="20148"/>
                  </a:lnTo>
                  <a:lnTo>
                    <a:pt x="43037" y="20318"/>
                  </a:lnTo>
                  <a:lnTo>
                    <a:pt x="43037" y="20318"/>
                  </a:lnTo>
                  <a:lnTo>
                    <a:pt x="43150" y="20640"/>
                  </a:lnTo>
                  <a:lnTo>
                    <a:pt x="43245" y="20961"/>
                  </a:lnTo>
                  <a:lnTo>
                    <a:pt x="43301" y="21301"/>
                  </a:lnTo>
                  <a:lnTo>
                    <a:pt x="43320" y="21641"/>
                  </a:lnTo>
                  <a:lnTo>
                    <a:pt x="43320" y="21641"/>
                  </a:lnTo>
                  <a:close/>
                  <a:moveTo>
                    <a:pt x="37121" y="11718"/>
                  </a:moveTo>
                  <a:lnTo>
                    <a:pt x="37121" y="11718"/>
                  </a:lnTo>
                  <a:lnTo>
                    <a:pt x="37196" y="11832"/>
                  </a:lnTo>
                  <a:lnTo>
                    <a:pt x="37215" y="11945"/>
                  </a:lnTo>
                  <a:lnTo>
                    <a:pt x="37196" y="12078"/>
                  </a:lnTo>
                  <a:lnTo>
                    <a:pt x="37159" y="12210"/>
                  </a:lnTo>
                  <a:lnTo>
                    <a:pt x="37159" y="12210"/>
                  </a:lnTo>
                  <a:lnTo>
                    <a:pt x="37064" y="12361"/>
                  </a:lnTo>
                  <a:lnTo>
                    <a:pt x="37007" y="12418"/>
                  </a:lnTo>
                  <a:lnTo>
                    <a:pt x="36951" y="12475"/>
                  </a:lnTo>
                  <a:lnTo>
                    <a:pt x="36951" y="12475"/>
                  </a:lnTo>
                  <a:lnTo>
                    <a:pt x="36535" y="12626"/>
                  </a:lnTo>
                  <a:lnTo>
                    <a:pt x="36327" y="12682"/>
                  </a:lnTo>
                  <a:lnTo>
                    <a:pt x="36100" y="12739"/>
                  </a:lnTo>
                  <a:lnTo>
                    <a:pt x="35892" y="12777"/>
                  </a:lnTo>
                  <a:lnTo>
                    <a:pt x="35665" y="12796"/>
                  </a:lnTo>
                  <a:lnTo>
                    <a:pt x="35439" y="12815"/>
                  </a:lnTo>
                  <a:lnTo>
                    <a:pt x="35231" y="12815"/>
                  </a:lnTo>
                  <a:lnTo>
                    <a:pt x="35231" y="12815"/>
                  </a:lnTo>
                  <a:lnTo>
                    <a:pt x="34872" y="12796"/>
                  </a:lnTo>
                  <a:lnTo>
                    <a:pt x="34512" y="12758"/>
                  </a:lnTo>
                  <a:lnTo>
                    <a:pt x="34153" y="12682"/>
                  </a:lnTo>
                  <a:lnTo>
                    <a:pt x="33794" y="12588"/>
                  </a:lnTo>
                  <a:lnTo>
                    <a:pt x="33794" y="12588"/>
                  </a:lnTo>
                  <a:lnTo>
                    <a:pt x="33454" y="12531"/>
                  </a:lnTo>
                  <a:lnTo>
                    <a:pt x="33284" y="12512"/>
                  </a:lnTo>
                  <a:lnTo>
                    <a:pt x="33114" y="12456"/>
                  </a:lnTo>
                  <a:lnTo>
                    <a:pt x="33114" y="12456"/>
                  </a:lnTo>
                  <a:lnTo>
                    <a:pt x="33038" y="12418"/>
                  </a:lnTo>
                  <a:lnTo>
                    <a:pt x="32963" y="12380"/>
                  </a:lnTo>
                  <a:lnTo>
                    <a:pt x="32925" y="12323"/>
                  </a:lnTo>
                  <a:lnTo>
                    <a:pt x="32887" y="12267"/>
                  </a:lnTo>
                  <a:lnTo>
                    <a:pt x="32830" y="12115"/>
                  </a:lnTo>
                  <a:lnTo>
                    <a:pt x="32811" y="11945"/>
                  </a:lnTo>
                  <a:lnTo>
                    <a:pt x="32811" y="11945"/>
                  </a:lnTo>
                  <a:lnTo>
                    <a:pt x="32774" y="11624"/>
                  </a:lnTo>
                  <a:lnTo>
                    <a:pt x="32679" y="11322"/>
                  </a:lnTo>
                  <a:lnTo>
                    <a:pt x="32679" y="11322"/>
                  </a:lnTo>
                  <a:lnTo>
                    <a:pt x="32566" y="10925"/>
                  </a:lnTo>
                  <a:lnTo>
                    <a:pt x="32509" y="10755"/>
                  </a:lnTo>
                  <a:lnTo>
                    <a:pt x="32509" y="10584"/>
                  </a:lnTo>
                  <a:lnTo>
                    <a:pt x="32509" y="10509"/>
                  </a:lnTo>
                  <a:lnTo>
                    <a:pt x="32528" y="10433"/>
                  </a:lnTo>
                  <a:lnTo>
                    <a:pt x="32547" y="10358"/>
                  </a:lnTo>
                  <a:lnTo>
                    <a:pt x="32604" y="10301"/>
                  </a:lnTo>
                  <a:lnTo>
                    <a:pt x="32660" y="10225"/>
                  </a:lnTo>
                  <a:lnTo>
                    <a:pt x="32736" y="10169"/>
                  </a:lnTo>
                  <a:lnTo>
                    <a:pt x="32830" y="10112"/>
                  </a:lnTo>
                  <a:lnTo>
                    <a:pt x="32963" y="10055"/>
                  </a:lnTo>
                  <a:lnTo>
                    <a:pt x="32963" y="10055"/>
                  </a:lnTo>
                  <a:lnTo>
                    <a:pt x="33208" y="9923"/>
                  </a:lnTo>
                  <a:lnTo>
                    <a:pt x="33624" y="9753"/>
                  </a:lnTo>
                  <a:lnTo>
                    <a:pt x="33851" y="9677"/>
                  </a:lnTo>
                  <a:lnTo>
                    <a:pt x="34040" y="9621"/>
                  </a:lnTo>
                  <a:lnTo>
                    <a:pt x="34116" y="9602"/>
                  </a:lnTo>
                  <a:lnTo>
                    <a:pt x="34172" y="9621"/>
                  </a:lnTo>
                  <a:lnTo>
                    <a:pt x="34210" y="9621"/>
                  </a:lnTo>
                  <a:lnTo>
                    <a:pt x="34248" y="9658"/>
                  </a:lnTo>
                  <a:lnTo>
                    <a:pt x="34248" y="9658"/>
                  </a:lnTo>
                  <a:lnTo>
                    <a:pt x="34248" y="9658"/>
                  </a:lnTo>
                  <a:lnTo>
                    <a:pt x="34248" y="9658"/>
                  </a:lnTo>
                  <a:lnTo>
                    <a:pt x="34248" y="9658"/>
                  </a:lnTo>
                  <a:lnTo>
                    <a:pt x="34248" y="9658"/>
                  </a:lnTo>
                  <a:lnTo>
                    <a:pt x="34267" y="9658"/>
                  </a:lnTo>
                  <a:lnTo>
                    <a:pt x="34286" y="9658"/>
                  </a:lnTo>
                  <a:lnTo>
                    <a:pt x="34342" y="9696"/>
                  </a:lnTo>
                  <a:lnTo>
                    <a:pt x="34437" y="9791"/>
                  </a:lnTo>
                  <a:lnTo>
                    <a:pt x="34437" y="9791"/>
                  </a:lnTo>
                  <a:lnTo>
                    <a:pt x="34588" y="9923"/>
                  </a:lnTo>
                  <a:lnTo>
                    <a:pt x="34739" y="10017"/>
                  </a:lnTo>
                  <a:lnTo>
                    <a:pt x="35061" y="10206"/>
                  </a:lnTo>
                  <a:lnTo>
                    <a:pt x="35382" y="10377"/>
                  </a:lnTo>
                  <a:lnTo>
                    <a:pt x="35684" y="10566"/>
                  </a:lnTo>
                  <a:lnTo>
                    <a:pt x="35684" y="10566"/>
                  </a:lnTo>
                  <a:lnTo>
                    <a:pt x="36025" y="10811"/>
                  </a:lnTo>
                  <a:lnTo>
                    <a:pt x="36365" y="11057"/>
                  </a:lnTo>
                  <a:lnTo>
                    <a:pt x="36365" y="11057"/>
                  </a:lnTo>
                  <a:lnTo>
                    <a:pt x="36762" y="11359"/>
                  </a:lnTo>
                  <a:lnTo>
                    <a:pt x="36970" y="11529"/>
                  </a:lnTo>
                  <a:lnTo>
                    <a:pt x="37045" y="11605"/>
                  </a:lnTo>
                  <a:lnTo>
                    <a:pt x="37121" y="11718"/>
                  </a:lnTo>
                  <a:lnTo>
                    <a:pt x="37121" y="11718"/>
                  </a:lnTo>
                  <a:close/>
                  <a:moveTo>
                    <a:pt x="23550" y="17445"/>
                  </a:moveTo>
                  <a:lnTo>
                    <a:pt x="23550" y="17445"/>
                  </a:lnTo>
                  <a:lnTo>
                    <a:pt x="23645" y="17729"/>
                  </a:lnTo>
                  <a:lnTo>
                    <a:pt x="23701" y="18012"/>
                  </a:lnTo>
                  <a:lnTo>
                    <a:pt x="23758" y="18296"/>
                  </a:lnTo>
                  <a:lnTo>
                    <a:pt x="23758" y="18447"/>
                  </a:lnTo>
                  <a:lnTo>
                    <a:pt x="23758" y="18598"/>
                  </a:lnTo>
                  <a:lnTo>
                    <a:pt x="23758" y="18598"/>
                  </a:lnTo>
                  <a:lnTo>
                    <a:pt x="23739" y="18901"/>
                  </a:lnTo>
                  <a:lnTo>
                    <a:pt x="23720" y="19109"/>
                  </a:lnTo>
                  <a:lnTo>
                    <a:pt x="23664" y="19316"/>
                  </a:lnTo>
                  <a:lnTo>
                    <a:pt x="23607" y="19524"/>
                  </a:lnTo>
                  <a:lnTo>
                    <a:pt x="23531" y="19676"/>
                  </a:lnTo>
                  <a:lnTo>
                    <a:pt x="23475" y="19732"/>
                  </a:lnTo>
                  <a:lnTo>
                    <a:pt x="23418" y="19770"/>
                  </a:lnTo>
                  <a:lnTo>
                    <a:pt x="23361" y="19789"/>
                  </a:lnTo>
                  <a:lnTo>
                    <a:pt x="23286" y="19789"/>
                  </a:lnTo>
                  <a:lnTo>
                    <a:pt x="23286" y="19789"/>
                  </a:lnTo>
                  <a:lnTo>
                    <a:pt x="23115" y="19732"/>
                  </a:lnTo>
                  <a:lnTo>
                    <a:pt x="22983" y="19638"/>
                  </a:lnTo>
                  <a:lnTo>
                    <a:pt x="22870" y="19524"/>
                  </a:lnTo>
                  <a:lnTo>
                    <a:pt x="22756" y="19392"/>
                  </a:lnTo>
                  <a:lnTo>
                    <a:pt x="22756" y="19392"/>
                  </a:lnTo>
                  <a:lnTo>
                    <a:pt x="22719" y="19316"/>
                  </a:lnTo>
                  <a:lnTo>
                    <a:pt x="22681" y="19260"/>
                  </a:lnTo>
                  <a:lnTo>
                    <a:pt x="22662" y="19127"/>
                  </a:lnTo>
                  <a:lnTo>
                    <a:pt x="22681" y="18995"/>
                  </a:lnTo>
                  <a:lnTo>
                    <a:pt x="22719" y="18844"/>
                  </a:lnTo>
                  <a:lnTo>
                    <a:pt x="22719" y="18844"/>
                  </a:lnTo>
                  <a:lnTo>
                    <a:pt x="22870" y="18485"/>
                  </a:lnTo>
                  <a:lnTo>
                    <a:pt x="23059" y="18126"/>
                  </a:lnTo>
                  <a:lnTo>
                    <a:pt x="23248" y="17767"/>
                  </a:lnTo>
                  <a:lnTo>
                    <a:pt x="23475" y="17426"/>
                  </a:lnTo>
                  <a:lnTo>
                    <a:pt x="23475" y="17426"/>
                  </a:lnTo>
                  <a:lnTo>
                    <a:pt x="23437" y="17332"/>
                  </a:lnTo>
                  <a:lnTo>
                    <a:pt x="23437" y="17332"/>
                  </a:lnTo>
                  <a:lnTo>
                    <a:pt x="23437" y="17313"/>
                  </a:lnTo>
                  <a:lnTo>
                    <a:pt x="23475" y="17294"/>
                  </a:lnTo>
                  <a:lnTo>
                    <a:pt x="23475" y="17294"/>
                  </a:lnTo>
                  <a:lnTo>
                    <a:pt x="23494" y="17294"/>
                  </a:lnTo>
                  <a:lnTo>
                    <a:pt x="23512" y="17313"/>
                  </a:lnTo>
                  <a:lnTo>
                    <a:pt x="23531" y="17370"/>
                  </a:lnTo>
                  <a:lnTo>
                    <a:pt x="23531" y="17370"/>
                  </a:lnTo>
                  <a:lnTo>
                    <a:pt x="23550" y="17389"/>
                  </a:lnTo>
                  <a:lnTo>
                    <a:pt x="23569" y="17408"/>
                  </a:lnTo>
                  <a:lnTo>
                    <a:pt x="23569" y="17426"/>
                  </a:lnTo>
                  <a:lnTo>
                    <a:pt x="23550" y="17445"/>
                  </a:lnTo>
                  <a:lnTo>
                    <a:pt x="23550" y="17445"/>
                  </a:lnTo>
                  <a:close/>
                  <a:moveTo>
                    <a:pt x="22775" y="15064"/>
                  </a:moveTo>
                  <a:lnTo>
                    <a:pt x="22775" y="15064"/>
                  </a:lnTo>
                  <a:lnTo>
                    <a:pt x="22851" y="15253"/>
                  </a:lnTo>
                  <a:lnTo>
                    <a:pt x="22964" y="15461"/>
                  </a:lnTo>
                  <a:lnTo>
                    <a:pt x="23002" y="15574"/>
                  </a:lnTo>
                  <a:lnTo>
                    <a:pt x="23021" y="15688"/>
                  </a:lnTo>
                  <a:lnTo>
                    <a:pt x="23021" y="15782"/>
                  </a:lnTo>
                  <a:lnTo>
                    <a:pt x="23002" y="15895"/>
                  </a:lnTo>
                  <a:lnTo>
                    <a:pt x="23002" y="15895"/>
                  </a:lnTo>
                  <a:lnTo>
                    <a:pt x="22926" y="15971"/>
                  </a:lnTo>
                  <a:lnTo>
                    <a:pt x="22813" y="16047"/>
                  </a:lnTo>
                  <a:lnTo>
                    <a:pt x="22719" y="16103"/>
                  </a:lnTo>
                  <a:lnTo>
                    <a:pt x="22586" y="16141"/>
                  </a:lnTo>
                  <a:lnTo>
                    <a:pt x="22359" y="16198"/>
                  </a:lnTo>
                  <a:lnTo>
                    <a:pt x="22114" y="16236"/>
                  </a:lnTo>
                  <a:lnTo>
                    <a:pt x="22114" y="16236"/>
                  </a:lnTo>
                  <a:lnTo>
                    <a:pt x="21717" y="16292"/>
                  </a:lnTo>
                  <a:lnTo>
                    <a:pt x="21528" y="16311"/>
                  </a:lnTo>
                  <a:lnTo>
                    <a:pt x="21320" y="16330"/>
                  </a:lnTo>
                  <a:lnTo>
                    <a:pt x="21320" y="16330"/>
                  </a:lnTo>
                  <a:lnTo>
                    <a:pt x="21225" y="16311"/>
                  </a:lnTo>
                  <a:lnTo>
                    <a:pt x="21112" y="16311"/>
                  </a:lnTo>
                  <a:lnTo>
                    <a:pt x="21018" y="16274"/>
                  </a:lnTo>
                  <a:lnTo>
                    <a:pt x="20942" y="16236"/>
                  </a:lnTo>
                  <a:lnTo>
                    <a:pt x="20866" y="16179"/>
                  </a:lnTo>
                  <a:lnTo>
                    <a:pt x="20791" y="16122"/>
                  </a:lnTo>
                  <a:lnTo>
                    <a:pt x="20734" y="16028"/>
                  </a:lnTo>
                  <a:lnTo>
                    <a:pt x="20677" y="15933"/>
                  </a:lnTo>
                  <a:lnTo>
                    <a:pt x="20677" y="15933"/>
                  </a:lnTo>
                  <a:lnTo>
                    <a:pt x="20583" y="15744"/>
                  </a:lnTo>
                  <a:lnTo>
                    <a:pt x="20507" y="15555"/>
                  </a:lnTo>
                  <a:lnTo>
                    <a:pt x="20469" y="15442"/>
                  </a:lnTo>
                  <a:lnTo>
                    <a:pt x="20469" y="15347"/>
                  </a:lnTo>
                  <a:lnTo>
                    <a:pt x="20469" y="15234"/>
                  </a:lnTo>
                  <a:lnTo>
                    <a:pt x="20469" y="15121"/>
                  </a:lnTo>
                  <a:lnTo>
                    <a:pt x="20469" y="15121"/>
                  </a:lnTo>
                  <a:lnTo>
                    <a:pt x="20545" y="14969"/>
                  </a:lnTo>
                  <a:lnTo>
                    <a:pt x="20640" y="14856"/>
                  </a:lnTo>
                  <a:lnTo>
                    <a:pt x="20753" y="14743"/>
                  </a:lnTo>
                  <a:lnTo>
                    <a:pt x="20885" y="14648"/>
                  </a:lnTo>
                  <a:lnTo>
                    <a:pt x="21036" y="14572"/>
                  </a:lnTo>
                  <a:lnTo>
                    <a:pt x="21188" y="14497"/>
                  </a:lnTo>
                  <a:lnTo>
                    <a:pt x="21490" y="14383"/>
                  </a:lnTo>
                  <a:lnTo>
                    <a:pt x="21490" y="14383"/>
                  </a:lnTo>
                  <a:lnTo>
                    <a:pt x="21887" y="14232"/>
                  </a:lnTo>
                  <a:lnTo>
                    <a:pt x="22095" y="14194"/>
                  </a:lnTo>
                  <a:lnTo>
                    <a:pt x="22284" y="14157"/>
                  </a:lnTo>
                  <a:lnTo>
                    <a:pt x="22284" y="14157"/>
                  </a:lnTo>
                  <a:lnTo>
                    <a:pt x="22303" y="14138"/>
                  </a:lnTo>
                  <a:lnTo>
                    <a:pt x="22322" y="14138"/>
                  </a:lnTo>
                  <a:lnTo>
                    <a:pt x="22341" y="14157"/>
                  </a:lnTo>
                  <a:lnTo>
                    <a:pt x="22359" y="14157"/>
                  </a:lnTo>
                  <a:lnTo>
                    <a:pt x="22359" y="14157"/>
                  </a:lnTo>
                  <a:lnTo>
                    <a:pt x="22567" y="14610"/>
                  </a:lnTo>
                  <a:lnTo>
                    <a:pt x="22775" y="15064"/>
                  </a:lnTo>
                  <a:lnTo>
                    <a:pt x="22775" y="15064"/>
                  </a:lnTo>
                  <a:close/>
                  <a:moveTo>
                    <a:pt x="20148" y="321"/>
                  </a:moveTo>
                  <a:lnTo>
                    <a:pt x="20148" y="321"/>
                  </a:lnTo>
                  <a:lnTo>
                    <a:pt x="20167" y="397"/>
                  </a:lnTo>
                  <a:lnTo>
                    <a:pt x="20167" y="473"/>
                  </a:lnTo>
                  <a:lnTo>
                    <a:pt x="20148" y="624"/>
                  </a:lnTo>
                  <a:lnTo>
                    <a:pt x="20148" y="624"/>
                  </a:lnTo>
                  <a:lnTo>
                    <a:pt x="20073" y="1096"/>
                  </a:lnTo>
                  <a:lnTo>
                    <a:pt x="20073" y="1096"/>
                  </a:lnTo>
                  <a:lnTo>
                    <a:pt x="19997" y="1777"/>
                  </a:lnTo>
                  <a:lnTo>
                    <a:pt x="19921" y="2438"/>
                  </a:lnTo>
                  <a:lnTo>
                    <a:pt x="19921" y="2438"/>
                  </a:lnTo>
                  <a:lnTo>
                    <a:pt x="19902" y="2627"/>
                  </a:lnTo>
                  <a:lnTo>
                    <a:pt x="19865" y="2854"/>
                  </a:lnTo>
                  <a:lnTo>
                    <a:pt x="19827" y="2968"/>
                  </a:lnTo>
                  <a:lnTo>
                    <a:pt x="19789" y="3043"/>
                  </a:lnTo>
                  <a:lnTo>
                    <a:pt x="19732" y="3119"/>
                  </a:lnTo>
                  <a:lnTo>
                    <a:pt x="19695" y="3138"/>
                  </a:lnTo>
                  <a:lnTo>
                    <a:pt x="19657" y="3138"/>
                  </a:lnTo>
                  <a:lnTo>
                    <a:pt x="19657" y="3138"/>
                  </a:lnTo>
                  <a:lnTo>
                    <a:pt x="19543" y="3100"/>
                  </a:lnTo>
                  <a:lnTo>
                    <a:pt x="19468" y="3062"/>
                  </a:lnTo>
                  <a:lnTo>
                    <a:pt x="19316" y="2930"/>
                  </a:lnTo>
                  <a:lnTo>
                    <a:pt x="19165" y="2779"/>
                  </a:lnTo>
                  <a:lnTo>
                    <a:pt x="19014" y="2646"/>
                  </a:lnTo>
                  <a:lnTo>
                    <a:pt x="19014" y="2646"/>
                  </a:lnTo>
                  <a:lnTo>
                    <a:pt x="18844" y="2533"/>
                  </a:lnTo>
                  <a:lnTo>
                    <a:pt x="18674" y="2438"/>
                  </a:lnTo>
                  <a:lnTo>
                    <a:pt x="18523" y="2344"/>
                  </a:lnTo>
                  <a:lnTo>
                    <a:pt x="18447" y="2287"/>
                  </a:lnTo>
                  <a:lnTo>
                    <a:pt x="18371" y="2230"/>
                  </a:lnTo>
                  <a:lnTo>
                    <a:pt x="18371" y="2230"/>
                  </a:lnTo>
                  <a:lnTo>
                    <a:pt x="18315" y="2155"/>
                  </a:lnTo>
                  <a:lnTo>
                    <a:pt x="18277" y="2079"/>
                  </a:lnTo>
                  <a:lnTo>
                    <a:pt x="18201" y="1909"/>
                  </a:lnTo>
                  <a:lnTo>
                    <a:pt x="18164" y="1720"/>
                  </a:lnTo>
                  <a:lnTo>
                    <a:pt x="18126" y="1531"/>
                  </a:lnTo>
                  <a:lnTo>
                    <a:pt x="18126" y="1531"/>
                  </a:lnTo>
                  <a:lnTo>
                    <a:pt x="18069" y="1418"/>
                  </a:lnTo>
                  <a:lnTo>
                    <a:pt x="18031" y="1285"/>
                  </a:lnTo>
                  <a:lnTo>
                    <a:pt x="17993" y="1153"/>
                  </a:lnTo>
                  <a:lnTo>
                    <a:pt x="17956" y="1021"/>
                  </a:lnTo>
                  <a:lnTo>
                    <a:pt x="17956" y="1021"/>
                  </a:lnTo>
                  <a:lnTo>
                    <a:pt x="17956" y="870"/>
                  </a:lnTo>
                  <a:lnTo>
                    <a:pt x="17975" y="699"/>
                  </a:lnTo>
                  <a:lnTo>
                    <a:pt x="18069" y="397"/>
                  </a:lnTo>
                  <a:lnTo>
                    <a:pt x="18069" y="397"/>
                  </a:lnTo>
                  <a:lnTo>
                    <a:pt x="18107" y="208"/>
                  </a:lnTo>
                  <a:lnTo>
                    <a:pt x="18164" y="114"/>
                  </a:lnTo>
                  <a:lnTo>
                    <a:pt x="18182" y="95"/>
                  </a:lnTo>
                  <a:lnTo>
                    <a:pt x="18220" y="95"/>
                  </a:lnTo>
                  <a:lnTo>
                    <a:pt x="18220" y="95"/>
                  </a:lnTo>
                  <a:lnTo>
                    <a:pt x="18542" y="38"/>
                  </a:lnTo>
                  <a:lnTo>
                    <a:pt x="18882" y="0"/>
                  </a:lnTo>
                  <a:lnTo>
                    <a:pt x="19222" y="0"/>
                  </a:lnTo>
                  <a:lnTo>
                    <a:pt x="19562" y="38"/>
                  </a:lnTo>
                  <a:lnTo>
                    <a:pt x="19562" y="38"/>
                  </a:lnTo>
                  <a:lnTo>
                    <a:pt x="19713" y="76"/>
                  </a:lnTo>
                  <a:lnTo>
                    <a:pt x="19884" y="132"/>
                  </a:lnTo>
                  <a:lnTo>
                    <a:pt x="20035" y="208"/>
                  </a:lnTo>
                  <a:lnTo>
                    <a:pt x="20091" y="265"/>
                  </a:lnTo>
                  <a:lnTo>
                    <a:pt x="20148" y="321"/>
                  </a:lnTo>
                  <a:lnTo>
                    <a:pt x="20148" y="321"/>
                  </a:lnTo>
                  <a:close/>
                  <a:moveTo>
                    <a:pt x="17748" y="6143"/>
                  </a:moveTo>
                  <a:lnTo>
                    <a:pt x="17748" y="6143"/>
                  </a:lnTo>
                  <a:lnTo>
                    <a:pt x="17823" y="6256"/>
                  </a:lnTo>
                  <a:lnTo>
                    <a:pt x="17899" y="6370"/>
                  </a:lnTo>
                  <a:lnTo>
                    <a:pt x="17956" y="6521"/>
                  </a:lnTo>
                  <a:lnTo>
                    <a:pt x="17993" y="6691"/>
                  </a:lnTo>
                  <a:lnTo>
                    <a:pt x="18069" y="7069"/>
                  </a:lnTo>
                  <a:lnTo>
                    <a:pt x="18126" y="7466"/>
                  </a:lnTo>
                  <a:lnTo>
                    <a:pt x="18164" y="7882"/>
                  </a:lnTo>
                  <a:lnTo>
                    <a:pt x="18182" y="8279"/>
                  </a:lnTo>
                  <a:lnTo>
                    <a:pt x="18201" y="8940"/>
                  </a:lnTo>
                  <a:lnTo>
                    <a:pt x="18201" y="8940"/>
                  </a:lnTo>
                  <a:lnTo>
                    <a:pt x="18182" y="9299"/>
                  </a:lnTo>
                  <a:lnTo>
                    <a:pt x="18145" y="9488"/>
                  </a:lnTo>
                  <a:lnTo>
                    <a:pt x="18107" y="9658"/>
                  </a:lnTo>
                  <a:lnTo>
                    <a:pt x="18107" y="9658"/>
                  </a:lnTo>
                  <a:lnTo>
                    <a:pt x="18050" y="9772"/>
                  </a:lnTo>
                  <a:lnTo>
                    <a:pt x="17993" y="9904"/>
                  </a:lnTo>
                  <a:lnTo>
                    <a:pt x="17899" y="10017"/>
                  </a:lnTo>
                  <a:lnTo>
                    <a:pt x="17823" y="10112"/>
                  </a:lnTo>
                  <a:lnTo>
                    <a:pt x="17710" y="10206"/>
                  </a:lnTo>
                  <a:lnTo>
                    <a:pt x="17615" y="10282"/>
                  </a:lnTo>
                  <a:lnTo>
                    <a:pt x="17502" y="10358"/>
                  </a:lnTo>
                  <a:lnTo>
                    <a:pt x="17370" y="10414"/>
                  </a:lnTo>
                  <a:lnTo>
                    <a:pt x="17370" y="10414"/>
                  </a:lnTo>
                  <a:lnTo>
                    <a:pt x="17162" y="10471"/>
                  </a:lnTo>
                  <a:lnTo>
                    <a:pt x="16954" y="10509"/>
                  </a:lnTo>
                  <a:lnTo>
                    <a:pt x="16746" y="10528"/>
                  </a:lnTo>
                  <a:lnTo>
                    <a:pt x="16538" y="10547"/>
                  </a:lnTo>
                  <a:lnTo>
                    <a:pt x="16538" y="10547"/>
                  </a:lnTo>
                  <a:lnTo>
                    <a:pt x="16179" y="10566"/>
                  </a:lnTo>
                  <a:lnTo>
                    <a:pt x="15801" y="10566"/>
                  </a:lnTo>
                  <a:lnTo>
                    <a:pt x="15801" y="10566"/>
                  </a:lnTo>
                  <a:lnTo>
                    <a:pt x="15631" y="10566"/>
                  </a:lnTo>
                  <a:lnTo>
                    <a:pt x="15480" y="10547"/>
                  </a:lnTo>
                  <a:lnTo>
                    <a:pt x="15328" y="10509"/>
                  </a:lnTo>
                  <a:lnTo>
                    <a:pt x="15196" y="10452"/>
                  </a:lnTo>
                  <a:lnTo>
                    <a:pt x="15064" y="10358"/>
                  </a:lnTo>
                  <a:lnTo>
                    <a:pt x="14950" y="10263"/>
                  </a:lnTo>
                  <a:lnTo>
                    <a:pt x="14856" y="10150"/>
                  </a:lnTo>
                  <a:lnTo>
                    <a:pt x="14761" y="9999"/>
                  </a:lnTo>
                  <a:lnTo>
                    <a:pt x="14761" y="9999"/>
                  </a:lnTo>
                  <a:lnTo>
                    <a:pt x="14610" y="9734"/>
                  </a:lnTo>
                  <a:lnTo>
                    <a:pt x="14459" y="9469"/>
                  </a:lnTo>
                  <a:lnTo>
                    <a:pt x="14383" y="9337"/>
                  </a:lnTo>
                  <a:lnTo>
                    <a:pt x="14327" y="9205"/>
                  </a:lnTo>
                  <a:lnTo>
                    <a:pt x="14289" y="9054"/>
                  </a:lnTo>
                  <a:lnTo>
                    <a:pt x="14270" y="8902"/>
                  </a:lnTo>
                  <a:lnTo>
                    <a:pt x="14270" y="8902"/>
                  </a:lnTo>
                  <a:lnTo>
                    <a:pt x="14270" y="8770"/>
                  </a:lnTo>
                  <a:lnTo>
                    <a:pt x="14270" y="8619"/>
                  </a:lnTo>
                  <a:lnTo>
                    <a:pt x="14308" y="8354"/>
                  </a:lnTo>
                  <a:lnTo>
                    <a:pt x="14308" y="8354"/>
                  </a:lnTo>
                  <a:lnTo>
                    <a:pt x="14365" y="7919"/>
                  </a:lnTo>
                  <a:lnTo>
                    <a:pt x="14383" y="7712"/>
                  </a:lnTo>
                  <a:lnTo>
                    <a:pt x="14421" y="7504"/>
                  </a:lnTo>
                  <a:lnTo>
                    <a:pt x="14421" y="7504"/>
                  </a:lnTo>
                  <a:lnTo>
                    <a:pt x="14459" y="7371"/>
                  </a:lnTo>
                  <a:lnTo>
                    <a:pt x="14535" y="7239"/>
                  </a:lnTo>
                  <a:lnTo>
                    <a:pt x="14610" y="7107"/>
                  </a:lnTo>
                  <a:lnTo>
                    <a:pt x="14705" y="6993"/>
                  </a:lnTo>
                  <a:lnTo>
                    <a:pt x="14913" y="6785"/>
                  </a:lnTo>
                  <a:lnTo>
                    <a:pt x="15121" y="6578"/>
                  </a:lnTo>
                  <a:lnTo>
                    <a:pt x="15121" y="6578"/>
                  </a:lnTo>
                  <a:lnTo>
                    <a:pt x="15404" y="6313"/>
                  </a:lnTo>
                  <a:lnTo>
                    <a:pt x="15574" y="6162"/>
                  </a:lnTo>
                  <a:lnTo>
                    <a:pt x="15631" y="6124"/>
                  </a:lnTo>
                  <a:lnTo>
                    <a:pt x="15688" y="6124"/>
                  </a:lnTo>
                  <a:lnTo>
                    <a:pt x="15688" y="6124"/>
                  </a:lnTo>
                  <a:lnTo>
                    <a:pt x="15820" y="6011"/>
                  </a:lnTo>
                  <a:lnTo>
                    <a:pt x="15820" y="6011"/>
                  </a:lnTo>
                  <a:lnTo>
                    <a:pt x="15839" y="5973"/>
                  </a:lnTo>
                  <a:lnTo>
                    <a:pt x="15839" y="5973"/>
                  </a:lnTo>
                  <a:lnTo>
                    <a:pt x="16085" y="5878"/>
                  </a:lnTo>
                  <a:lnTo>
                    <a:pt x="16330" y="5822"/>
                  </a:lnTo>
                  <a:lnTo>
                    <a:pt x="16576" y="5765"/>
                  </a:lnTo>
                  <a:lnTo>
                    <a:pt x="16822" y="5746"/>
                  </a:lnTo>
                  <a:lnTo>
                    <a:pt x="16822" y="5746"/>
                  </a:lnTo>
                  <a:lnTo>
                    <a:pt x="16954" y="5746"/>
                  </a:lnTo>
                  <a:lnTo>
                    <a:pt x="17086" y="5765"/>
                  </a:lnTo>
                  <a:lnTo>
                    <a:pt x="17219" y="5784"/>
                  </a:lnTo>
                  <a:lnTo>
                    <a:pt x="17351" y="5822"/>
                  </a:lnTo>
                  <a:lnTo>
                    <a:pt x="17464" y="5878"/>
                  </a:lnTo>
                  <a:lnTo>
                    <a:pt x="17559" y="5954"/>
                  </a:lnTo>
                  <a:lnTo>
                    <a:pt x="17672" y="6029"/>
                  </a:lnTo>
                  <a:lnTo>
                    <a:pt x="17748" y="6143"/>
                  </a:lnTo>
                  <a:lnTo>
                    <a:pt x="17748" y="6143"/>
                  </a:lnTo>
                  <a:close/>
                  <a:moveTo>
                    <a:pt x="3818" y="5916"/>
                  </a:moveTo>
                  <a:lnTo>
                    <a:pt x="3818" y="5916"/>
                  </a:lnTo>
                  <a:lnTo>
                    <a:pt x="3856" y="6275"/>
                  </a:lnTo>
                  <a:lnTo>
                    <a:pt x="3875" y="6426"/>
                  </a:lnTo>
                  <a:lnTo>
                    <a:pt x="3856" y="6559"/>
                  </a:lnTo>
                  <a:lnTo>
                    <a:pt x="3818" y="6691"/>
                  </a:lnTo>
                  <a:lnTo>
                    <a:pt x="3761" y="6823"/>
                  </a:lnTo>
                  <a:lnTo>
                    <a:pt x="3686" y="6974"/>
                  </a:lnTo>
                  <a:lnTo>
                    <a:pt x="3572" y="7145"/>
                  </a:lnTo>
                  <a:lnTo>
                    <a:pt x="3572" y="7145"/>
                  </a:lnTo>
                  <a:lnTo>
                    <a:pt x="3251" y="7504"/>
                  </a:lnTo>
                  <a:lnTo>
                    <a:pt x="2911" y="7863"/>
                  </a:lnTo>
                  <a:lnTo>
                    <a:pt x="2552" y="8184"/>
                  </a:lnTo>
                  <a:lnTo>
                    <a:pt x="2193" y="8505"/>
                  </a:lnTo>
                  <a:lnTo>
                    <a:pt x="2193" y="8505"/>
                  </a:lnTo>
                  <a:lnTo>
                    <a:pt x="2060" y="8619"/>
                  </a:lnTo>
                  <a:lnTo>
                    <a:pt x="2060" y="8619"/>
                  </a:lnTo>
                  <a:lnTo>
                    <a:pt x="1758" y="8865"/>
                  </a:lnTo>
                  <a:lnTo>
                    <a:pt x="1663" y="8921"/>
                  </a:lnTo>
                  <a:lnTo>
                    <a:pt x="1588" y="8959"/>
                  </a:lnTo>
                  <a:lnTo>
                    <a:pt x="1493" y="8978"/>
                  </a:lnTo>
                  <a:lnTo>
                    <a:pt x="1399" y="8978"/>
                  </a:lnTo>
                  <a:lnTo>
                    <a:pt x="1399" y="8978"/>
                  </a:lnTo>
                  <a:lnTo>
                    <a:pt x="1361" y="8959"/>
                  </a:lnTo>
                  <a:lnTo>
                    <a:pt x="1323" y="8921"/>
                  </a:lnTo>
                  <a:lnTo>
                    <a:pt x="1285" y="8846"/>
                  </a:lnTo>
                  <a:lnTo>
                    <a:pt x="1267" y="8770"/>
                  </a:lnTo>
                  <a:lnTo>
                    <a:pt x="1229" y="8562"/>
                  </a:lnTo>
                  <a:lnTo>
                    <a:pt x="1229" y="8316"/>
                  </a:lnTo>
                  <a:lnTo>
                    <a:pt x="1267" y="7825"/>
                  </a:lnTo>
                  <a:lnTo>
                    <a:pt x="1285" y="7485"/>
                  </a:lnTo>
                  <a:lnTo>
                    <a:pt x="1285" y="7485"/>
                  </a:lnTo>
                  <a:lnTo>
                    <a:pt x="1342" y="7012"/>
                  </a:lnTo>
                  <a:lnTo>
                    <a:pt x="1418" y="6540"/>
                  </a:lnTo>
                  <a:lnTo>
                    <a:pt x="1531" y="6067"/>
                  </a:lnTo>
                  <a:lnTo>
                    <a:pt x="1663" y="5614"/>
                  </a:lnTo>
                  <a:lnTo>
                    <a:pt x="1663" y="5614"/>
                  </a:lnTo>
                  <a:lnTo>
                    <a:pt x="1531" y="5689"/>
                  </a:lnTo>
                  <a:lnTo>
                    <a:pt x="1342" y="5822"/>
                  </a:lnTo>
                  <a:lnTo>
                    <a:pt x="1248" y="5859"/>
                  </a:lnTo>
                  <a:lnTo>
                    <a:pt x="1153" y="5897"/>
                  </a:lnTo>
                  <a:lnTo>
                    <a:pt x="1078" y="5897"/>
                  </a:lnTo>
                  <a:lnTo>
                    <a:pt x="1059" y="5878"/>
                  </a:lnTo>
                  <a:lnTo>
                    <a:pt x="1040" y="5859"/>
                  </a:lnTo>
                  <a:lnTo>
                    <a:pt x="1040" y="5859"/>
                  </a:lnTo>
                  <a:lnTo>
                    <a:pt x="1040" y="5822"/>
                  </a:lnTo>
                  <a:lnTo>
                    <a:pt x="1059" y="5803"/>
                  </a:lnTo>
                  <a:lnTo>
                    <a:pt x="1078" y="5803"/>
                  </a:lnTo>
                  <a:lnTo>
                    <a:pt x="1115" y="5822"/>
                  </a:lnTo>
                  <a:lnTo>
                    <a:pt x="1115" y="5822"/>
                  </a:lnTo>
                  <a:lnTo>
                    <a:pt x="1267" y="5765"/>
                  </a:lnTo>
                  <a:lnTo>
                    <a:pt x="1418" y="5689"/>
                  </a:lnTo>
                  <a:lnTo>
                    <a:pt x="1720" y="5500"/>
                  </a:lnTo>
                  <a:lnTo>
                    <a:pt x="1720" y="5500"/>
                  </a:lnTo>
                  <a:lnTo>
                    <a:pt x="1815" y="5236"/>
                  </a:lnTo>
                  <a:lnTo>
                    <a:pt x="1815" y="5236"/>
                  </a:lnTo>
                  <a:lnTo>
                    <a:pt x="1834" y="5217"/>
                  </a:lnTo>
                  <a:lnTo>
                    <a:pt x="1871" y="5217"/>
                  </a:lnTo>
                  <a:lnTo>
                    <a:pt x="1871" y="5217"/>
                  </a:lnTo>
                  <a:lnTo>
                    <a:pt x="1890" y="5236"/>
                  </a:lnTo>
                  <a:lnTo>
                    <a:pt x="1890" y="5273"/>
                  </a:lnTo>
                  <a:lnTo>
                    <a:pt x="1890" y="5273"/>
                  </a:lnTo>
                  <a:lnTo>
                    <a:pt x="1834" y="5425"/>
                  </a:lnTo>
                  <a:lnTo>
                    <a:pt x="1834" y="5425"/>
                  </a:lnTo>
                  <a:lnTo>
                    <a:pt x="2193" y="5179"/>
                  </a:lnTo>
                  <a:lnTo>
                    <a:pt x="2193" y="5179"/>
                  </a:lnTo>
                  <a:lnTo>
                    <a:pt x="2627" y="4876"/>
                  </a:lnTo>
                  <a:lnTo>
                    <a:pt x="2627" y="4876"/>
                  </a:lnTo>
                  <a:lnTo>
                    <a:pt x="2911" y="4687"/>
                  </a:lnTo>
                  <a:lnTo>
                    <a:pt x="3062" y="4612"/>
                  </a:lnTo>
                  <a:lnTo>
                    <a:pt x="3232" y="4555"/>
                  </a:lnTo>
                  <a:lnTo>
                    <a:pt x="3232" y="4555"/>
                  </a:lnTo>
                  <a:lnTo>
                    <a:pt x="3327" y="4555"/>
                  </a:lnTo>
                  <a:lnTo>
                    <a:pt x="3402" y="4593"/>
                  </a:lnTo>
                  <a:lnTo>
                    <a:pt x="3478" y="4650"/>
                  </a:lnTo>
                  <a:lnTo>
                    <a:pt x="3535" y="4706"/>
                  </a:lnTo>
                  <a:lnTo>
                    <a:pt x="3591" y="4782"/>
                  </a:lnTo>
                  <a:lnTo>
                    <a:pt x="3629" y="4876"/>
                  </a:lnTo>
                  <a:lnTo>
                    <a:pt x="3705" y="5084"/>
                  </a:lnTo>
                  <a:lnTo>
                    <a:pt x="3742" y="5311"/>
                  </a:lnTo>
                  <a:lnTo>
                    <a:pt x="3780" y="5538"/>
                  </a:lnTo>
                  <a:lnTo>
                    <a:pt x="3818" y="5916"/>
                  </a:lnTo>
                  <a:lnTo>
                    <a:pt x="3818" y="5916"/>
                  </a:lnTo>
                  <a:close/>
                  <a:moveTo>
                    <a:pt x="7674" y="5784"/>
                  </a:moveTo>
                  <a:lnTo>
                    <a:pt x="7674" y="5784"/>
                  </a:lnTo>
                  <a:lnTo>
                    <a:pt x="7693" y="5973"/>
                  </a:lnTo>
                  <a:lnTo>
                    <a:pt x="7712" y="6181"/>
                  </a:lnTo>
                  <a:lnTo>
                    <a:pt x="7693" y="6389"/>
                  </a:lnTo>
                  <a:lnTo>
                    <a:pt x="7655" y="6596"/>
                  </a:lnTo>
                  <a:lnTo>
                    <a:pt x="7617" y="6804"/>
                  </a:lnTo>
                  <a:lnTo>
                    <a:pt x="7541" y="7012"/>
                  </a:lnTo>
                  <a:lnTo>
                    <a:pt x="7409" y="7390"/>
                  </a:lnTo>
                  <a:lnTo>
                    <a:pt x="7409" y="7390"/>
                  </a:lnTo>
                  <a:lnTo>
                    <a:pt x="7296" y="7636"/>
                  </a:lnTo>
                  <a:lnTo>
                    <a:pt x="7220" y="7787"/>
                  </a:lnTo>
                  <a:lnTo>
                    <a:pt x="7126" y="7938"/>
                  </a:lnTo>
                  <a:lnTo>
                    <a:pt x="7031" y="8071"/>
                  </a:lnTo>
                  <a:lnTo>
                    <a:pt x="6918" y="8184"/>
                  </a:lnTo>
                  <a:lnTo>
                    <a:pt x="6861" y="8222"/>
                  </a:lnTo>
                  <a:lnTo>
                    <a:pt x="6804" y="8241"/>
                  </a:lnTo>
                  <a:lnTo>
                    <a:pt x="6767" y="8241"/>
                  </a:lnTo>
                  <a:lnTo>
                    <a:pt x="6710" y="8222"/>
                  </a:lnTo>
                  <a:lnTo>
                    <a:pt x="6710" y="8222"/>
                  </a:lnTo>
                  <a:lnTo>
                    <a:pt x="6615" y="8165"/>
                  </a:lnTo>
                  <a:lnTo>
                    <a:pt x="6521" y="8071"/>
                  </a:lnTo>
                  <a:lnTo>
                    <a:pt x="6389" y="7882"/>
                  </a:lnTo>
                  <a:lnTo>
                    <a:pt x="6389" y="7882"/>
                  </a:lnTo>
                  <a:lnTo>
                    <a:pt x="6029" y="7315"/>
                  </a:lnTo>
                  <a:lnTo>
                    <a:pt x="6029" y="7315"/>
                  </a:lnTo>
                  <a:lnTo>
                    <a:pt x="5840" y="7031"/>
                  </a:lnTo>
                  <a:lnTo>
                    <a:pt x="5689" y="6748"/>
                  </a:lnTo>
                  <a:lnTo>
                    <a:pt x="5557" y="6426"/>
                  </a:lnTo>
                  <a:lnTo>
                    <a:pt x="5462" y="6105"/>
                  </a:lnTo>
                  <a:lnTo>
                    <a:pt x="5406" y="5784"/>
                  </a:lnTo>
                  <a:lnTo>
                    <a:pt x="5387" y="5444"/>
                  </a:lnTo>
                  <a:lnTo>
                    <a:pt x="5387" y="5103"/>
                  </a:lnTo>
                  <a:lnTo>
                    <a:pt x="5444" y="4763"/>
                  </a:lnTo>
                  <a:lnTo>
                    <a:pt x="5444" y="4763"/>
                  </a:lnTo>
                  <a:lnTo>
                    <a:pt x="5425" y="4744"/>
                  </a:lnTo>
                  <a:lnTo>
                    <a:pt x="5425" y="4744"/>
                  </a:lnTo>
                  <a:lnTo>
                    <a:pt x="5425" y="4555"/>
                  </a:lnTo>
                  <a:lnTo>
                    <a:pt x="5425" y="4555"/>
                  </a:lnTo>
                  <a:lnTo>
                    <a:pt x="5462" y="4309"/>
                  </a:lnTo>
                  <a:lnTo>
                    <a:pt x="5538" y="4064"/>
                  </a:lnTo>
                  <a:lnTo>
                    <a:pt x="5538" y="4064"/>
                  </a:lnTo>
                  <a:lnTo>
                    <a:pt x="5670" y="3856"/>
                  </a:lnTo>
                  <a:lnTo>
                    <a:pt x="5746" y="3742"/>
                  </a:lnTo>
                  <a:lnTo>
                    <a:pt x="5822" y="3629"/>
                  </a:lnTo>
                  <a:lnTo>
                    <a:pt x="5935" y="3553"/>
                  </a:lnTo>
                  <a:lnTo>
                    <a:pt x="6029" y="3497"/>
                  </a:lnTo>
                  <a:lnTo>
                    <a:pt x="6143" y="3478"/>
                  </a:lnTo>
                  <a:lnTo>
                    <a:pt x="6218" y="3478"/>
                  </a:lnTo>
                  <a:lnTo>
                    <a:pt x="6275" y="3516"/>
                  </a:lnTo>
                  <a:lnTo>
                    <a:pt x="6275" y="3516"/>
                  </a:lnTo>
                  <a:lnTo>
                    <a:pt x="6351" y="3553"/>
                  </a:lnTo>
                  <a:lnTo>
                    <a:pt x="6407" y="3610"/>
                  </a:lnTo>
                  <a:lnTo>
                    <a:pt x="6521" y="3742"/>
                  </a:lnTo>
                  <a:lnTo>
                    <a:pt x="6521" y="3742"/>
                  </a:lnTo>
                  <a:lnTo>
                    <a:pt x="6729" y="4007"/>
                  </a:lnTo>
                  <a:lnTo>
                    <a:pt x="6918" y="4272"/>
                  </a:lnTo>
                  <a:lnTo>
                    <a:pt x="6918" y="4272"/>
                  </a:lnTo>
                  <a:lnTo>
                    <a:pt x="7145" y="4631"/>
                  </a:lnTo>
                  <a:lnTo>
                    <a:pt x="7371" y="4990"/>
                  </a:lnTo>
                  <a:lnTo>
                    <a:pt x="7466" y="5179"/>
                  </a:lnTo>
                  <a:lnTo>
                    <a:pt x="7541" y="5368"/>
                  </a:lnTo>
                  <a:lnTo>
                    <a:pt x="7617" y="5576"/>
                  </a:lnTo>
                  <a:lnTo>
                    <a:pt x="7674" y="5784"/>
                  </a:lnTo>
                  <a:lnTo>
                    <a:pt x="7674" y="5784"/>
                  </a:lnTo>
                  <a:close/>
                  <a:moveTo>
                    <a:pt x="13457" y="18031"/>
                  </a:moveTo>
                  <a:lnTo>
                    <a:pt x="13457" y="18031"/>
                  </a:lnTo>
                  <a:lnTo>
                    <a:pt x="13476" y="18239"/>
                  </a:lnTo>
                  <a:lnTo>
                    <a:pt x="13495" y="18466"/>
                  </a:lnTo>
                  <a:lnTo>
                    <a:pt x="13495" y="18882"/>
                  </a:lnTo>
                  <a:lnTo>
                    <a:pt x="13495" y="18882"/>
                  </a:lnTo>
                  <a:lnTo>
                    <a:pt x="13476" y="19165"/>
                  </a:lnTo>
                  <a:lnTo>
                    <a:pt x="13457" y="19354"/>
                  </a:lnTo>
                  <a:lnTo>
                    <a:pt x="13438" y="19562"/>
                  </a:lnTo>
                  <a:lnTo>
                    <a:pt x="13401" y="19732"/>
                  </a:lnTo>
                  <a:lnTo>
                    <a:pt x="13325" y="19884"/>
                  </a:lnTo>
                  <a:lnTo>
                    <a:pt x="13287" y="19940"/>
                  </a:lnTo>
                  <a:lnTo>
                    <a:pt x="13249" y="19978"/>
                  </a:lnTo>
                  <a:lnTo>
                    <a:pt x="13193" y="19978"/>
                  </a:lnTo>
                  <a:lnTo>
                    <a:pt x="13117" y="19978"/>
                  </a:lnTo>
                  <a:lnTo>
                    <a:pt x="13117" y="19978"/>
                  </a:lnTo>
                  <a:lnTo>
                    <a:pt x="13098" y="19940"/>
                  </a:lnTo>
                  <a:lnTo>
                    <a:pt x="13060" y="19902"/>
                  </a:lnTo>
                  <a:lnTo>
                    <a:pt x="13060" y="19902"/>
                  </a:lnTo>
                  <a:lnTo>
                    <a:pt x="12890" y="19581"/>
                  </a:lnTo>
                  <a:lnTo>
                    <a:pt x="12890" y="19581"/>
                  </a:lnTo>
                  <a:lnTo>
                    <a:pt x="12796" y="19449"/>
                  </a:lnTo>
                  <a:lnTo>
                    <a:pt x="12701" y="19316"/>
                  </a:lnTo>
                  <a:lnTo>
                    <a:pt x="12512" y="19071"/>
                  </a:lnTo>
                  <a:lnTo>
                    <a:pt x="12512" y="19071"/>
                  </a:lnTo>
                  <a:lnTo>
                    <a:pt x="12361" y="18806"/>
                  </a:lnTo>
                  <a:lnTo>
                    <a:pt x="12229" y="18542"/>
                  </a:lnTo>
                  <a:lnTo>
                    <a:pt x="12229" y="18542"/>
                  </a:lnTo>
                  <a:lnTo>
                    <a:pt x="12078" y="18258"/>
                  </a:lnTo>
                  <a:lnTo>
                    <a:pt x="11945" y="17975"/>
                  </a:lnTo>
                  <a:lnTo>
                    <a:pt x="11945" y="17975"/>
                  </a:lnTo>
                  <a:lnTo>
                    <a:pt x="11889" y="17842"/>
                  </a:lnTo>
                  <a:lnTo>
                    <a:pt x="11870" y="17710"/>
                  </a:lnTo>
                  <a:lnTo>
                    <a:pt x="11870" y="17578"/>
                  </a:lnTo>
                  <a:lnTo>
                    <a:pt x="11870" y="17426"/>
                  </a:lnTo>
                  <a:lnTo>
                    <a:pt x="11908" y="17294"/>
                  </a:lnTo>
                  <a:lnTo>
                    <a:pt x="11945" y="17143"/>
                  </a:lnTo>
                  <a:lnTo>
                    <a:pt x="12040" y="16878"/>
                  </a:lnTo>
                  <a:lnTo>
                    <a:pt x="12040" y="16878"/>
                  </a:lnTo>
                  <a:lnTo>
                    <a:pt x="12078" y="16803"/>
                  </a:lnTo>
                  <a:lnTo>
                    <a:pt x="12115" y="16727"/>
                  </a:lnTo>
                  <a:lnTo>
                    <a:pt x="12248" y="16614"/>
                  </a:lnTo>
                  <a:lnTo>
                    <a:pt x="12380" y="16500"/>
                  </a:lnTo>
                  <a:lnTo>
                    <a:pt x="12531" y="16406"/>
                  </a:lnTo>
                  <a:lnTo>
                    <a:pt x="12531" y="16406"/>
                  </a:lnTo>
                  <a:lnTo>
                    <a:pt x="12909" y="16179"/>
                  </a:lnTo>
                  <a:lnTo>
                    <a:pt x="12909" y="16179"/>
                  </a:lnTo>
                  <a:lnTo>
                    <a:pt x="12928" y="16179"/>
                  </a:lnTo>
                  <a:lnTo>
                    <a:pt x="12947" y="16179"/>
                  </a:lnTo>
                  <a:lnTo>
                    <a:pt x="12947" y="16179"/>
                  </a:lnTo>
                  <a:lnTo>
                    <a:pt x="12966" y="16198"/>
                  </a:lnTo>
                  <a:lnTo>
                    <a:pt x="12966" y="16198"/>
                  </a:lnTo>
                  <a:lnTo>
                    <a:pt x="12985" y="16217"/>
                  </a:lnTo>
                  <a:lnTo>
                    <a:pt x="13004" y="16255"/>
                  </a:lnTo>
                  <a:lnTo>
                    <a:pt x="13004" y="16255"/>
                  </a:lnTo>
                  <a:lnTo>
                    <a:pt x="13023" y="16274"/>
                  </a:lnTo>
                  <a:lnTo>
                    <a:pt x="13023" y="16274"/>
                  </a:lnTo>
                  <a:lnTo>
                    <a:pt x="13098" y="16500"/>
                  </a:lnTo>
                  <a:lnTo>
                    <a:pt x="13174" y="16746"/>
                  </a:lnTo>
                  <a:lnTo>
                    <a:pt x="13287" y="17219"/>
                  </a:lnTo>
                  <a:lnTo>
                    <a:pt x="13287" y="17219"/>
                  </a:lnTo>
                  <a:lnTo>
                    <a:pt x="13382" y="17634"/>
                  </a:lnTo>
                  <a:lnTo>
                    <a:pt x="13457" y="18031"/>
                  </a:lnTo>
                  <a:lnTo>
                    <a:pt x="13457" y="18031"/>
                  </a:lnTo>
                  <a:close/>
                  <a:moveTo>
                    <a:pt x="10150" y="31885"/>
                  </a:moveTo>
                  <a:lnTo>
                    <a:pt x="10150" y="31885"/>
                  </a:lnTo>
                  <a:lnTo>
                    <a:pt x="10225" y="32226"/>
                  </a:lnTo>
                  <a:lnTo>
                    <a:pt x="10282" y="32566"/>
                  </a:lnTo>
                  <a:lnTo>
                    <a:pt x="10282" y="32755"/>
                  </a:lnTo>
                  <a:lnTo>
                    <a:pt x="10282" y="32925"/>
                  </a:lnTo>
                  <a:lnTo>
                    <a:pt x="10263" y="33095"/>
                  </a:lnTo>
                  <a:lnTo>
                    <a:pt x="10244" y="33284"/>
                  </a:lnTo>
                  <a:lnTo>
                    <a:pt x="10244" y="33284"/>
                  </a:lnTo>
                  <a:lnTo>
                    <a:pt x="10206" y="33397"/>
                  </a:lnTo>
                  <a:lnTo>
                    <a:pt x="10169" y="33492"/>
                  </a:lnTo>
                  <a:lnTo>
                    <a:pt x="10112" y="33549"/>
                  </a:lnTo>
                  <a:lnTo>
                    <a:pt x="10055" y="33586"/>
                  </a:lnTo>
                  <a:lnTo>
                    <a:pt x="9980" y="33586"/>
                  </a:lnTo>
                  <a:lnTo>
                    <a:pt x="9885" y="33605"/>
                  </a:lnTo>
                  <a:lnTo>
                    <a:pt x="9677" y="33624"/>
                  </a:lnTo>
                  <a:lnTo>
                    <a:pt x="9677" y="33624"/>
                  </a:lnTo>
                  <a:lnTo>
                    <a:pt x="9148" y="33662"/>
                  </a:lnTo>
                  <a:lnTo>
                    <a:pt x="8619" y="33700"/>
                  </a:lnTo>
                  <a:lnTo>
                    <a:pt x="8619" y="33700"/>
                  </a:lnTo>
                  <a:lnTo>
                    <a:pt x="8487" y="33700"/>
                  </a:lnTo>
                  <a:lnTo>
                    <a:pt x="8373" y="33662"/>
                  </a:lnTo>
                  <a:lnTo>
                    <a:pt x="8260" y="33605"/>
                  </a:lnTo>
                  <a:lnTo>
                    <a:pt x="8203" y="33567"/>
                  </a:lnTo>
                  <a:lnTo>
                    <a:pt x="8165" y="33511"/>
                  </a:lnTo>
                  <a:lnTo>
                    <a:pt x="8165" y="33511"/>
                  </a:lnTo>
                  <a:lnTo>
                    <a:pt x="8052" y="33341"/>
                  </a:lnTo>
                  <a:lnTo>
                    <a:pt x="7976" y="33152"/>
                  </a:lnTo>
                  <a:lnTo>
                    <a:pt x="7806" y="32774"/>
                  </a:lnTo>
                  <a:lnTo>
                    <a:pt x="7806" y="32774"/>
                  </a:lnTo>
                  <a:lnTo>
                    <a:pt x="7560" y="32226"/>
                  </a:lnTo>
                  <a:lnTo>
                    <a:pt x="7466" y="31980"/>
                  </a:lnTo>
                  <a:lnTo>
                    <a:pt x="7409" y="31734"/>
                  </a:lnTo>
                  <a:lnTo>
                    <a:pt x="7390" y="31621"/>
                  </a:lnTo>
                  <a:lnTo>
                    <a:pt x="7390" y="31488"/>
                  </a:lnTo>
                  <a:lnTo>
                    <a:pt x="7409" y="31375"/>
                  </a:lnTo>
                  <a:lnTo>
                    <a:pt x="7447" y="31243"/>
                  </a:lnTo>
                  <a:lnTo>
                    <a:pt x="7504" y="31129"/>
                  </a:lnTo>
                  <a:lnTo>
                    <a:pt x="7579" y="30997"/>
                  </a:lnTo>
                  <a:lnTo>
                    <a:pt x="7655" y="30865"/>
                  </a:lnTo>
                  <a:lnTo>
                    <a:pt x="7787" y="30732"/>
                  </a:lnTo>
                  <a:lnTo>
                    <a:pt x="7787" y="30732"/>
                  </a:lnTo>
                  <a:lnTo>
                    <a:pt x="7920" y="30581"/>
                  </a:lnTo>
                  <a:lnTo>
                    <a:pt x="8090" y="30430"/>
                  </a:lnTo>
                  <a:lnTo>
                    <a:pt x="8430" y="30184"/>
                  </a:lnTo>
                  <a:lnTo>
                    <a:pt x="8789" y="29939"/>
                  </a:lnTo>
                  <a:lnTo>
                    <a:pt x="9129" y="29712"/>
                  </a:lnTo>
                  <a:lnTo>
                    <a:pt x="9129" y="29712"/>
                  </a:lnTo>
                  <a:lnTo>
                    <a:pt x="9413" y="29523"/>
                  </a:lnTo>
                  <a:lnTo>
                    <a:pt x="9696" y="29334"/>
                  </a:lnTo>
                  <a:lnTo>
                    <a:pt x="9696" y="29334"/>
                  </a:lnTo>
                  <a:lnTo>
                    <a:pt x="9791" y="29296"/>
                  </a:lnTo>
                  <a:lnTo>
                    <a:pt x="9828" y="29296"/>
                  </a:lnTo>
                  <a:lnTo>
                    <a:pt x="9828" y="29296"/>
                  </a:lnTo>
                  <a:lnTo>
                    <a:pt x="9847" y="29334"/>
                  </a:lnTo>
                  <a:lnTo>
                    <a:pt x="9847" y="29334"/>
                  </a:lnTo>
                  <a:lnTo>
                    <a:pt x="9866" y="29353"/>
                  </a:lnTo>
                  <a:lnTo>
                    <a:pt x="9866" y="29372"/>
                  </a:lnTo>
                  <a:lnTo>
                    <a:pt x="9866" y="29372"/>
                  </a:lnTo>
                  <a:lnTo>
                    <a:pt x="9885" y="29901"/>
                  </a:lnTo>
                  <a:lnTo>
                    <a:pt x="9885" y="29901"/>
                  </a:lnTo>
                  <a:lnTo>
                    <a:pt x="9904" y="30222"/>
                  </a:lnTo>
                  <a:lnTo>
                    <a:pt x="9942" y="30562"/>
                  </a:lnTo>
                  <a:lnTo>
                    <a:pt x="10055" y="31224"/>
                  </a:lnTo>
                  <a:lnTo>
                    <a:pt x="10055" y="31224"/>
                  </a:lnTo>
                  <a:lnTo>
                    <a:pt x="10150" y="31885"/>
                  </a:lnTo>
                  <a:lnTo>
                    <a:pt x="10150" y="31885"/>
                  </a:lnTo>
                  <a:close/>
                  <a:moveTo>
                    <a:pt x="18882" y="35136"/>
                  </a:moveTo>
                  <a:lnTo>
                    <a:pt x="18882" y="35136"/>
                  </a:lnTo>
                  <a:lnTo>
                    <a:pt x="18901" y="34928"/>
                  </a:lnTo>
                  <a:lnTo>
                    <a:pt x="18901" y="34739"/>
                  </a:lnTo>
                  <a:lnTo>
                    <a:pt x="18882" y="34550"/>
                  </a:lnTo>
                  <a:lnTo>
                    <a:pt x="18825" y="34361"/>
                  </a:lnTo>
                  <a:lnTo>
                    <a:pt x="18825" y="34361"/>
                  </a:lnTo>
                  <a:lnTo>
                    <a:pt x="18712" y="34172"/>
                  </a:lnTo>
                  <a:lnTo>
                    <a:pt x="18598" y="34002"/>
                  </a:lnTo>
                  <a:lnTo>
                    <a:pt x="18447" y="33832"/>
                  </a:lnTo>
                  <a:lnTo>
                    <a:pt x="18315" y="33681"/>
                  </a:lnTo>
                  <a:lnTo>
                    <a:pt x="18315" y="33681"/>
                  </a:lnTo>
                  <a:lnTo>
                    <a:pt x="18182" y="33322"/>
                  </a:lnTo>
                  <a:lnTo>
                    <a:pt x="18182" y="33322"/>
                  </a:lnTo>
                  <a:lnTo>
                    <a:pt x="18806" y="33265"/>
                  </a:lnTo>
                  <a:lnTo>
                    <a:pt x="19430" y="33189"/>
                  </a:lnTo>
                  <a:lnTo>
                    <a:pt x="19430" y="33189"/>
                  </a:lnTo>
                  <a:lnTo>
                    <a:pt x="19713" y="33189"/>
                  </a:lnTo>
                  <a:lnTo>
                    <a:pt x="19846" y="33208"/>
                  </a:lnTo>
                  <a:lnTo>
                    <a:pt x="19978" y="33246"/>
                  </a:lnTo>
                  <a:lnTo>
                    <a:pt x="19978" y="33246"/>
                  </a:lnTo>
                  <a:lnTo>
                    <a:pt x="20091" y="33322"/>
                  </a:lnTo>
                  <a:lnTo>
                    <a:pt x="20186" y="33416"/>
                  </a:lnTo>
                  <a:lnTo>
                    <a:pt x="20262" y="33511"/>
                  </a:lnTo>
                  <a:lnTo>
                    <a:pt x="20299" y="33567"/>
                  </a:lnTo>
                  <a:lnTo>
                    <a:pt x="20318" y="33624"/>
                  </a:lnTo>
                  <a:lnTo>
                    <a:pt x="20318" y="33624"/>
                  </a:lnTo>
                  <a:lnTo>
                    <a:pt x="20318" y="33738"/>
                  </a:lnTo>
                  <a:lnTo>
                    <a:pt x="20299" y="33851"/>
                  </a:lnTo>
                  <a:lnTo>
                    <a:pt x="20262" y="33964"/>
                  </a:lnTo>
                  <a:lnTo>
                    <a:pt x="20205" y="34078"/>
                  </a:lnTo>
                  <a:lnTo>
                    <a:pt x="20091" y="34286"/>
                  </a:lnTo>
                  <a:lnTo>
                    <a:pt x="19959" y="34475"/>
                  </a:lnTo>
                  <a:lnTo>
                    <a:pt x="19959" y="34475"/>
                  </a:lnTo>
                  <a:lnTo>
                    <a:pt x="19770" y="34739"/>
                  </a:lnTo>
                  <a:lnTo>
                    <a:pt x="19562" y="35004"/>
                  </a:lnTo>
                  <a:lnTo>
                    <a:pt x="19109" y="35476"/>
                  </a:lnTo>
                  <a:lnTo>
                    <a:pt x="19109" y="35476"/>
                  </a:lnTo>
                  <a:lnTo>
                    <a:pt x="19052" y="35552"/>
                  </a:lnTo>
                  <a:lnTo>
                    <a:pt x="19052" y="35552"/>
                  </a:lnTo>
                  <a:lnTo>
                    <a:pt x="18882" y="35136"/>
                  </a:lnTo>
                  <a:lnTo>
                    <a:pt x="18882" y="3513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6" name="Google Shape;136;p5"/>
            <p:cNvSpPr/>
            <p:nvPr/>
          </p:nvSpPr>
          <p:spPr>
            <a:xfrm>
              <a:off x="3055375" y="3920400"/>
              <a:ext cx="1283850" cy="1426550"/>
            </a:xfrm>
            <a:custGeom>
              <a:avLst/>
              <a:gdLst/>
              <a:ahLst/>
              <a:cxnLst/>
              <a:rect l="l" t="t" r="r" b="b"/>
              <a:pathLst>
                <a:path w="51354" h="57062" extrusionOk="0">
                  <a:moveTo>
                    <a:pt x="19695" y="50957"/>
                  </a:moveTo>
                  <a:lnTo>
                    <a:pt x="19695" y="50957"/>
                  </a:lnTo>
                  <a:lnTo>
                    <a:pt x="19714" y="51127"/>
                  </a:lnTo>
                  <a:lnTo>
                    <a:pt x="19733" y="51316"/>
                  </a:lnTo>
                  <a:lnTo>
                    <a:pt x="19733" y="51675"/>
                  </a:lnTo>
                  <a:lnTo>
                    <a:pt x="19733" y="51675"/>
                  </a:lnTo>
                  <a:lnTo>
                    <a:pt x="19695" y="51939"/>
                  </a:lnTo>
                  <a:lnTo>
                    <a:pt x="19657" y="52204"/>
                  </a:lnTo>
                  <a:lnTo>
                    <a:pt x="19601" y="52469"/>
                  </a:lnTo>
                  <a:lnTo>
                    <a:pt x="19563" y="52582"/>
                  </a:lnTo>
                  <a:lnTo>
                    <a:pt x="19506" y="52714"/>
                  </a:lnTo>
                  <a:lnTo>
                    <a:pt x="19506" y="52714"/>
                  </a:lnTo>
                  <a:lnTo>
                    <a:pt x="19431" y="52847"/>
                  </a:lnTo>
                  <a:lnTo>
                    <a:pt x="19374" y="52903"/>
                  </a:lnTo>
                  <a:lnTo>
                    <a:pt x="19336" y="52922"/>
                  </a:lnTo>
                  <a:lnTo>
                    <a:pt x="19298" y="52922"/>
                  </a:lnTo>
                  <a:lnTo>
                    <a:pt x="19298" y="52922"/>
                  </a:lnTo>
                  <a:lnTo>
                    <a:pt x="19223" y="52865"/>
                  </a:lnTo>
                  <a:lnTo>
                    <a:pt x="19147" y="52771"/>
                  </a:lnTo>
                  <a:lnTo>
                    <a:pt x="19090" y="52676"/>
                  </a:lnTo>
                  <a:lnTo>
                    <a:pt x="19034" y="52582"/>
                  </a:lnTo>
                  <a:lnTo>
                    <a:pt x="19034" y="52582"/>
                  </a:lnTo>
                  <a:lnTo>
                    <a:pt x="18807" y="52242"/>
                  </a:lnTo>
                  <a:lnTo>
                    <a:pt x="18580" y="51864"/>
                  </a:lnTo>
                  <a:lnTo>
                    <a:pt x="18580" y="51864"/>
                  </a:lnTo>
                  <a:lnTo>
                    <a:pt x="18523" y="51750"/>
                  </a:lnTo>
                  <a:lnTo>
                    <a:pt x="18505" y="51618"/>
                  </a:lnTo>
                  <a:lnTo>
                    <a:pt x="18523" y="51467"/>
                  </a:lnTo>
                  <a:lnTo>
                    <a:pt x="18580" y="51353"/>
                  </a:lnTo>
                  <a:lnTo>
                    <a:pt x="18580" y="51353"/>
                  </a:lnTo>
                  <a:lnTo>
                    <a:pt x="18901" y="50862"/>
                  </a:lnTo>
                  <a:lnTo>
                    <a:pt x="18901" y="50862"/>
                  </a:lnTo>
                  <a:lnTo>
                    <a:pt x="19128" y="50465"/>
                  </a:lnTo>
                  <a:lnTo>
                    <a:pt x="19374" y="50049"/>
                  </a:lnTo>
                  <a:lnTo>
                    <a:pt x="19374" y="50049"/>
                  </a:lnTo>
                  <a:lnTo>
                    <a:pt x="19393" y="50030"/>
                  </a:lnTo>
                  <a:lnTo>
                    <a:pt x="19412" y="50011"/>
                  </a:lnTo>
                  <a:lnTo>
                    <a:pt x="19412" y="50011"/>
                  </a:lnTo>
                  <a:lnTo>
                    <a:pt x="19468" y="49974"/>
                  </a:lnTo>
                  <a:lnTo>
                    <a:pt x="19487" y="49974"/>
                  </a:lnTo>
                  <a:lnTo>
                    <a:pt x="19506" y="49974"/>
                  </a:lnTo>
                  <a:lnTo>
                    <a:pt x="19506" y="49974"/>
                  </a:lnTo>
                  <a:lnTo>
                    <a:pt x="19525" y="50011"/>
                  </a:lnTo>
                  <a:lnTo>
                    <a:pt x="19506" y="50030"/>
                  </a:lnTo>
                  <a:lnTo>
                    <a:pt x="19506" y="50030"/>
                  </a:lnTo>
                  <a:lnTo>
                    <a:pt x="19450" y="50087"/>
                  </a:lnTo>
                  <a:lnTo>
                    <a:pt x="19450" y="50087"/>
                  </a:lnTo>
                  <a:lnTo>
                    <a:pt x="19487" y="50295"/>
                  </a:lnTo>
                  <a:lnTo>
                    <a:pt x="19544" y="50522"/>
                  </a:lnTo>
                  <a:lnTo>
                    <a:pt x="19695" y="50957"/>
                  </a:lnTo>
                  <a:lnTo>
                    <a:pt x="19695" y="50957"/>
                  </a:lnTo>
                  <a:close/>
                  <a:moveTo>
                    <a:pt x="12532" y="776"/>
                  </a:moveTo>
                  <a:lnTo>
                    <a:pt x="12532" y="776"/>
                  </a:lnTo>
                  <a:lnTo>
                    <a:pt x="12589" y="946"/>
                  </a:lnTo>
                  <a:lnTo>
                    <a:pt x="12626" y="1229"/>
                  </a:lnTo>
                  <a:lnTo>
                    <a:pt x="12683" y="1551"/>
                  </a:lnTo>
                  <a:lnTo>
                    <a:pt x="12702" y="1891"/>
                  </a:lnTo>
                  <a:lnTo>
                    <a:pt x="12702" y="2231"/>
                  </a:lnTo>
                  <a:lnTo>
                    <a:pt x="12683" y="2382"/>
                  </a:lnTo>
                  <a:lnTo>
                    <a:pt x="12645" y="2496"/>
                  </a:lnTo>
                  <a:lnTo>
                    <a:pt x="12608" y="2609"/>
                  </a:lnTo>
                  <a:lnTo>
                    <a:pt x="12551" y="2685"/>
                  </a:lnTo>
                  <a:lnTo>
                    <a:pt x="12475" y="2722"/>
                  </a:lnTo>
                  <a:lnTo>
                    <a:pt x="12362" y="2722"/>
                  </a:lnTo>
                  <a:lnTo>
                    <a:pt x="12362" y="2722"/>
                  </a:lnTo>
                  <a:lnTo>
                    <a:pt x="12135" y="2703"/>
                  </a:lnTo>
                  <a:lnTo>
                    <a:pt x="12003" y="2666"/>
                  </a:lnTo>
                  <a:lnTo>
                    <a:pt x="11870" y="2628"/>
                  </a:lnTo>
                  <a:lnTo>
                    <a:pt x="11757" y="2590"/>
                  </a:lnTo>
                  <a:lnTo>
                    <a:pt x="11663" y="2514"/>
                  </a:lnTo>
                  <a:lnTo>
                    <a:pt x="11587" y="2420"/>
                  </a:lnTo>
                  <a:lnTo>
                    <a:pt x="11568" y="2363"/>
                  </a:lnTo>
                  <a:lnTo>
                    <a:pt x="11549" y="2307"/>
                  </a:lnTo>
                  <a:lnTo>
                    <a:pt x="11549" y="2307"/>
                  </a:lnTo>
                  <a:lnTo>
                    <a:pt x="11530" y="2061"/>
                  </a:lnTo>
                  <a:lnTo>
                    <a:pt x="11530" y="1796"/>
                  </a:lnTo>
                  <a:lnTo>
                    <a:pt x="11568" y="1286"/>
                  </a:lnTo>
                  <a:lnTo>
                    <a:pt x="11568" y="1286"/>
                  </a:lnTo>
                  <a:lnTo>
                    <a:pt x="11549" y="1002"/>
                  </a:lnTo>
                  <a:lnTo>
                    <a:pt x="11568" y="719"/>
                  </a:lnTo>
                  <a:lnTo>
                    <a:pt x="11568" y="587"/>
                  </a:lnTo>
                  <a:lnTo>
                    <a:pt x="11606" y="454"/>
                  </a:lnTo>
                  <a:lnTo>
                    <a:pt x="11644" y="322"/>
                  </a:lnTo>
                  <a:lnTo>
                    <a:pt x="11700" y="190"/>
                  </a:lnTo>
                  <a:lnTo>
                    <a:pt x="11700" y="190"/>
                  </a:lnTo>
                  <a:lnTo>
                    <a:pt x="11757" y="133"/>
                  </a:lnTo>
                  <a:lnTo>
                    <a:pt x="11795" y="76"/>
                  </a:lnTo>
                  <a:lnTo>
                    <a:pt x="11870" y="39"/>
                  </a:lnTo>
                  <a:lnTo>
                    <a:pt x="11946" y="20"/>
                  </a:lnTo>
                  <a:lnTo>
                    <a:pt x="12022" y="1"/>
                  </a:lnTo>
                  <a:lnTo>
                    <a:pt x="12078" y="20"/>
                  </a:lnTo>
                  <a:lnTo>
                    <a:pt x="12154" y="39"/>
                  </a:lnTo>
                  <a:lnTo>
                    <a:pt x="12230" y="76"/>
                  </a:lnTo>
                  <a:lnTo>
                    <a:pt x="12230" y="76"/>
                  </a:lnTo>
                  <a:lnTo>
                    <a:pt x="12286" y="152"/>
                  </a:lnTo>
                  <a:lnTo>
                    <a:pt x="12324" y="228"/>
                  </a:lnTo>
                  <a:lnTo>
                    <a:pt x="12419" y="417"/>
                  </a:lnTo>
                  <a:lnTo>
                    <a:pt x="12532" y="776"/>
                  </a:lnTo>
                  <a:lnTo>
                    <a:pt x="12532" y="776"/>
                  </a:lnTo>
                  <a:close/>
                  <a:moveTo>
                    <a:pt x="2571" y="13836"/>
                  </a:moveTo>
                  <a:lnTo>
                    <a:pt x="2571" y="13836"/>
                  </a:lnTo>
                  <a:lnTo>
                    <a:pt x="2666" y="13930"/>
                  </a:lnTo>
                  <a:lnTo>
                    <a:pt x="2742" y="14025"/>
                  </a:lnTo>
                  <a:lnTo>
                    <a:pt x="2817" y="14138"/>
                  </a:lnTo>
                  <a:lnTo>
                    <a:pt x="2874" y="14252"/>
                  </a:lnTo>
                  <a:lnTo>
                    <a:pt x="2968" y="14479"/>
                  </a:lnTo>
                  <a:lnTo>
                    <a:pt x="3025" y="14705"/>
                  </a:lnTo>
                  <a:lnTo>
                    <a:pt x="3044" y="14970"/>
                  </a:lnTo>
                  <a:lnTo>
                    <a:pt x="3044" y="15216"/>
                  </a:lnTo>
                  <a:lnTo>
                    <a:pt x="3025" y="15480"/>
                  </a:lnTo>
                  <a:lnTo>
                    <a:pt x="2987" y="15726"/>
                  </a:lnTo>
                  <a:lnTo>
                    <a:pt x="2987" y="15726"/>
                  </a:lnTo>
                  <a:lnTo>
                    <a:pt x="2931" y="16028"/>
                  </a:lnTo>
                  <a:lnTo>
                    <a:pt x="2893" y="16161"/>
                  </a:lnTo>
                  <a:lnTo>
                    <a:pt x="2855" y="16293"/>
                  </a:lnTo>
                  <a:lnTo>
                    <a:pt x="2798" y="16406"/>
                  </a:lnTo>
                  <a:lnTo>
                    <a:pt x="2723" y="16539"/>
                  </a:lnTo>
                  <a:lnTo>
                    <a:pt x="2628" y="16652"/>
                  </a:lnTo>
                  <a:lnTo>
                    <a:pt x="2534" y="16784"/>
                  </a:lnTo>
                  <a:lnTo>
                    <a:pt x="2534" y="16784"/>
                  </a:lnTo>
                  <a:lnTo>
                    <a:pt x="2420" y="16917"/>
                  </a:lnTo>
                  <a:lnTo>
                    <a:pt x="2307" y="17030"/>
                  </a:lnTo>
                  <a:lnTo>
                    <a:pt x="2174" y="17125"/>
                  </a:lnTo>
                  <a:lnTo>
                    <a:pt x="2061" y="17219"/>
                  </a:lnTo>
                  <a:lnTo>
                    <a:pt x="1929" y="17295"/>
                  </a:lnTo>
                  <a:lnTo>
                    <a:pt x="1778" y="17351"/>
                  </a:lnTo>
                  <a:lnTo>
                    <a:pt x="1626" y="17408"/>
                  </a:lnTo>
                  <a:lnTo>
                    <a:pt x="1456" y="17465"/>
                  </a:lnTo>
                  <a:lnTo>
                    <a:pt x="1456" y="17465"/>
                  </a:lnTo>
                  <a:lnTo>
                    <a:pt x="1135" y="17578"/>
                  </a:lnTo>
                  <a:lnTo>
                    <a:pt x="814" y="17729"/>
                  </a:lnTo>
                  <a:lnTo>
                    <a:pt x="814" y="17729"/>
                  </a:lnTo>
                  <a:lnTo>
                    <a:pt x="644" y="17824"/>
                  </a:lnTo>
                  <a:lnTo>
                    <a:pt x="644" y="17824"/>
                  </a:lnTo>
                  <a:lnTo>
                    <a:pt x="303" y="18032"/>
                  </a:lnTo>
                  <a:lnTo>
                    <a:pt x="303" y="18032"/>
                  </a:lnTo>
                  <a:lnTo>
                    <a:pt x="284" y="18032"/>
                  </a:lnTo>
                  <a:lnTo>
                    <a:pt x="247" y="18013"/>
                  </a:lnTo>
                  <a:lnTo>
                    <a:pt x="247" y="18013"/>
                  </a:lnTo>
                  <a:lnTo>
                    <a:pt x="247" y="17994"/>
                  </a:lnTo>
                  <a:lnTo>
                    <a:pt x="266" y="17975"/>
                  </a:lnTo>
                  <a:lnTo>
                    <a:pt x="266" y="17975"/>
                  </a:lnTo>
                  <a:lnTo>
                    <a:pt x="644" y="17729"/>
                  </a:lnTo>
                  <a:lnTo>
                    <a:pt x="644" y="17729"/>
                  </a:lnTo>
                  <a:lnTo>
                    <a:pt x="814" y="17635"/>
                  </a:lnTo>
                  <a:lnTo>
                    <a:pt x="814" y="12551"/>
                  </a:lnTo>
                  <a:lnTo>
                    <a:pt x="814" y="12551"/>
                  </a:lnTo>
                  <a:lnTo>
                    <a:pt x="455" y="12248"/>
                  </a:lnTo>
                  <a:lnTo>
                    <a:pt x="284" y="12078"/>
                  </a:lnTo>
                  <a:lnTo>
                    <a:pt x="133" y="11908"/>
                  </a:lnTo>
                  <a:lnTo>
                    <a:pt x="133" y="11908"/>
                  </a:lnTo>
                  <a:lnTo>
                    <a:pt x="58" y="11814"/>
                  </a:lnTo>
                  <a:lnTo>
                    <a:pt x="20" y="11776"/>
                  </a:lnTo>
                  <a:lnTo>
                    <a:pt x="1" y="11719"/>
                  </a:lnTo>
                  <a:lnTo>
                    <a:pt x="1" y="11719"/>
                  </a:lnTo>
                  <a:lnTo>
                    <a:pt x="20" y="11700"/>
                  </a:lnTo>
                  <a:lnTo>
                    <a:pt x="58" y="11681"/>
                  </a:lnTo>
                  <a:lnTo>
                    <a:pt x="77" y="11700"/>
                  </a:lnTo>
                  <a:lnTo>
                    <a:pt x="77" y="11738"/>
                  </a:lnTo>
                  <a:lnTo>
                    <a:pt x="77" y="11738"/>
                  </a:lnTo>
                  <a:lnTo>
                    <a:pt x="247" y="11927"/>
                  </a:lnTo>
                  <a:lnTo>
                    <a:pt x="436" y="12116"/>
                  </a:lnTo>
                  <a:lnTo>
                    <a:pt x="625" y="12286"/>
                  </a:lnTo>
                  <a:lnTo>
                    <a:pt x="814" y="12456"/>
                  </a:lnTo>
                  <a:lnTo>
                    <a:pt x="814" y="12456"/>
                  </a:lnTo>
                  <a:lnTo>
                    <a:pt x="1211" y="12759"/>
                  </a:lnTo>
                  <a:lnTo>
                    <a:pt x="1607" y="13061"/>
                  </a:lnTo>
                  <a:lnTo>
                    <a:pt x="1607" y="13061"/>
                  </a:lnTo>
                  <a:lnTo>
                    <a:pt x="1853" y="13231"/>
                  </a:lnTo>
                  <a:lnTo>
                    <a:pt x="2099" y="13420"/>
                  </a:lnTo>
                  <a:lnTo>
                    <a:pt x="2345" y="13609"/>
                  </a:lnTo>
                  <a:lnTo>
                    <a:pt x="2571" y="13836"/>
                  </a:lnTo>
                  <a:lnTo>
                    <a:pt x="2571" y="13836"/>
                  </a:lnTo>
                  <a:close/>
                  <a:moveTo>
                    <a:pt x="51013" y="2099"/>
                  </a:moveTo>
                  <a:lnTo>
                    <a:pt x="51013" y="2099"/>
                  </a:lnTo>
                  <a:lnTo>
                    <a:pt x="51165" y="2477"/>
                  </a:lnTo>
                  <a:lnTo>
                    <a:pt x="51240" y="2666"/>
                  </a:lnTo>
                  <a:lnTo>
                    <a:pt x="51297" y="2836"/>
                  </a:lnTo>
                  <a:lnTo>
                    <a:pt x="51335" y="3025"/>
                  </a:lnTo>
                  <a:lnTo>
                    <a:pt x="51354" y="3214"/>
                  </a:lnTo>
                  <a:lnTo>
                    <a:pt x="51354" y="3422"/>
                  </a:lnTo>
                  <a:lnTo>
                    <a:pt x="51316" y="3630"/>
                  </a:lnTo>
                  <a:lnTo>
                    <a:pt x="51316" y="3630"/>
                  </a:lnTo>
                  <a:lnTo>
                    <a:pt x="51297" y="3724"/>
                  </a:lnTo>
                  <a:lnTo>
                    <a:pt x="51259" y="3838"/>
                  </a:lnTo>
                  <a:lnTo>
                    <a:pt x="51221" y="3875"/>
                  </a:lnTo>
                  <a:lnTo>
                    <a:pt x="51183" y="3913"/>
                  </a:lnTo>
                  <a:lnTo>
                    <a:pt x="51146" y="3932"/>
                  </a:lnTo>
                  <a:lnTo>
                    <a:pt x="51089" y="3932"/>
                  </a:lnTo>
                  <a:lnTo>
                    <a:pt x="51089" y="3932"/>
                  </a:lnTo>
                  <a:lnTo>
                    <a:pt x="50994" y="3913"/>
                  </a:lnTo>
                  <a:lnTo>
                    <a:pt x="50900" y="3856"/>
                  </a:lnTo>
                  <a:lnTo>
                    <a:pt x="50711" y="3686"/>
                  </a:lnTo>
                  <a:lnTo>
                    <a:pt x="50541" y="3516"/>
                  </a:lnTo>
                  <a:lnTo>
                    <a:pt x="50427" y="3346"/>
                  </a:lnTo>
                  <a:lnTo>
                    <a:pt x="50427" y="3346"/>
                  </a:lnTo>
                  <a:lnTo>
                    <a:pt x="50352" y="3214"/>
                  </a:lnTo>
                  <a:lnTo>
                    <a:pt x="50314" y="3100"/>
                  </a:lnTo>
                  <a:lnTo>
                    <a:pt x="50295" y="2949"/>
                  </a:lnTo>
                  <a:lnTo>
                    <a:pt x="50276" y="2817"/>
                  </a:lnTo>
                  <a:lnTo>
                    <a:pt x="50276" y="2817"/>
                  </a:lnTo>
                  <a:lnTo>
                    <a:pt x="50257" y="2533"/>
                  </a:lnTo>
                  <a:lnTo>
                    <a:pt x="50257" y="2401"/>
                  </a:lnTo>
                  <a:lnTo>
                    <a:pt x="50257" y="2250"/>
                  </a:lnTo>
                  <a:lnTo>
                    <a:pt x="50257" y="2250"/>
                  </a:lnTo>
                  <a:lnTo>
                    <a:pt x="50257" y="2231"/>
                  </a:lnTo>
                  <a:lnTo>
                    <a:pt x="50257" y="2231"/>
                  </a:lnTo>
                  <a:lnTo>
                    <a:pt x="50276" y="2099"/>
                  </a:lnTo>
                  <a:lnTo>
                    <a:pt x="50276" y="2099"/>
                  </a:lnTo>
                  <a:lnTo>
                    <a:pt x="50352" y="1815"/>
                  </a:lnTo>
                  <a:lnTo>
                    <a:pt x="50409" y="1702"/>
                  </a:lnTo>
                  <a:lnTo>
                    <a:pt x="50484" y="1569"/>
                  </a:lnTo>
                  <a:lnTo>
                    <a:pt x="50484" y="1569"/>
                  </a:lnTo>
                  <a:lnTo>
                    <a:pt x="50541" y="1532"/>
                  </a:lnTo>
                  <a:lnTo>
                    <a:pt x="50579" y="1513"/>
                  </a:lnTo>
                  <a:lnTo>
                    <a:pt x="50616" y="1513"/>
                  </a:lnTo>
                  <a:lnTo>
                    <a:pt x="50673" y="1513"/>
                  </a:lnTo>
                  <a:lnTo>
                    <a:pt x="50749" y="1569"/>
                  </a:lnTo>
                  <a:lnTo>
                    <a:pt x="50805" y="1664"/>
                  </a:lnTo>
                  <a:lnTo>
                    <a:pt x="50881" y="1796"/>
                  </a:lnTo>
                  <a:lnTo>
                    <a:pt x="50919" y="1910"/>
                  </a:lnTo>
                  <a:lnTo>
                    <a:pt x="51013" y="2099"/>
                  </a:lnTo>
                  <a:lnTo>
                    <a:pt x="51013" y="2099"/>
                  </a:lnTo>
                  <a:close/>
                  <a:moveTo>
                    <a:pt x="45079" y="16558"/>
                  </a:moveTo>
                  <a:lnTo>
                    <a:pt x="45079" y="16558"/>
                  </a:lnTo>
                  <a:lnTo>
                    <a:pt x="45154" y="16992"/>
                  </a:lnTo>
                  <a:lnTo>
                    <a:pt x="45173" y="17200"/>
                  </a:lnTo>
                  <a:lnTo>
                    <a:pt x="45154" y="17408"/>
                  </a:lnTo>
                  <a:lnTo>
                    <a:pt x="45154" y="17408"/>
                  </a:lnTo>
                  <a:lnTo>
                    <a:pt x="45097" y="17597"/>
                  </a:lnTo>
                  <a:lnTo>
                    <a:pt x="45022" y="17767"/>
                  </a:lnTo>
                  <a:lnTo>
                    <a:pt x="44927" y="17918"/>
                  </a:lnTo>
                  <a:lnTo>
                    <a:pt x="44814" y="18070"/>
                  </a:lnTo>
                  <a:lnTo>
                    <a:pt x="44568" y="18353"/>
                  </a:lnTo>
                  <a:lnTo>
                    <a:pt x="44304" y="18618"/>
                  </a:lnTo>
                  <a:lnTo>
                    <a:pt x="44304" y="18618"/>
                  </a:lnTo>
                  <a:lnTo>
                    <a:pt x="44228" y="18674"/>
                  </a:lnTo>
                  <a:lnTo>
                    <a:pt x="44152" y="18731"/>
                  </a:lnTo>
                  <a:lnTo>
                    <a:pt x="43963" y="18807"/>
                  </a:lnTo>
                  <a:lnTo>
                    <a:pt x="43793" y="18845"/>
                  </a:lnTo>
                  <a:lnTo>
                    <a:pt x="43585" y="18882"/>
                  </a:lnTo>
                  <a:lnTo>
                    <a:pt x="43585" y="18882"/>
                  </a:lnTo>
                  <a:lnTo>
                    <a:pt x="43018" y="18939"/>
                  </a:lnTo>
                  <a:lnTo>
                    <a:pt x="42716" y="18958"/>
                  </a:lnTo>
                  <a:lnTo>
                    <a:pt x="42433" y="18977"/>
                  </a:lnTo>
                  <a:lnTo>
                    <a:pt x="42433" y="18977"/>
                  </a:lnTo>
                  <a:lnTo>
                    <a:pt x="42149" y="18958"/>
                  </a:lnTo>
                  <a:lnTo>
                    <a:pt x="42017" y="18939"/>
                  </a:lnTo>
                  <a:lnTo>
                    <a:pt x="41884" y="18920"/>
                  </a:lnTo>
                  <a:lnTo>
                    <a:pt x="41771" y="18882"/>
                  </a:lnTo>
                  <a:lnTo>
                    <a:pt x="41639" y="18826"/>
                  </a:lnTo>
                  <a:lnTo>
                    <a:pt x="41544" y="18750"/>
                  </a:lnTo>
                  <a:lnTo>
                    <a:pt x="41450" y="18656"/>
                  </a:lnTo>
                  <a:lnTo>
                    <a:pt x="41450" y="18656"/>
                  </a:lnTo>
                  <a:lnTo>
                    <a:pt x="41355" y="18561"/>
                  </a:lnTo>
                  <a:lnTo>
                    <a:pt x="41298" y="18467"/>
                  </a:lnTo>
                  <a:lnTo>
                    <a:pt x="41166" y="18259"/>
                  </a:lnTo>
                  <a:lnTo>
                    <a:pt x="41072" y="18032"/>
                  </a:lnTo>
                  <a:lnTo>
                    <a:pt x="40958" y="17824"/>
                  </a:lnTo>
                  <a:lnTo>
                    <a:pt x="40958" y="17824"/>
                  </a:lnTo>
                  <a:lnTo>
                    <a:pt x="40845" y="17616"/>
                  </a:lnTo>
                  <a:lnTo>
                    <a:pt x="40731" y="17389"/>
                  </a:lnTo>
                  <a:lnTo>
                    <a:pt x="40637" y="17162"/>
                  </a:lnTo>
                  <a:lnTo>
                    <a:pt x="40580" y="16954"/>
                  </a:lnTo>
                  <a:lnTo>
                    <a:pt x="40561" y="16728"/>
                  </a:lnTo>
                  <a:lnTo>
                    <a:pt x="40561" y="16614"/>
                  </a:lnTo>
                  <a:lnTo>
                    <a:pt x="40580" y="16501"/>
                  </a:lnTo>
                  <a:lnTo>
                    <a:pt x="40618" y="16387"/>
                  </a:lnTo>
                  <a:lnTo>
                    <a:pt x="40675" y="16293"/>
                  </a:lnTo>
                  <a:lnTo>
                    <a:pt x="40731" y="16180"/>
                  </a:lnTo>
                  <a:lnTo>
                    <a:pt x="40826" y="16066"/>
                  </a:lnTo>
                  <a:lnTo>
                    <a:pt x="40826" y="16066"/>
                  </a:lnTo>
                  <a:lnTo>
                    <a:pt x="41034" y="15839"/>
                  </a:lnTo>
                  <a:lnTo>
                    <a:pt x="41261" y="15631"/>
                  </a:lnTo>
                  <a:lnTo>
                    <a:pt x="41506" y="15424"/>
                  </a:lnTo>
                  <a:lnTo>
                    <a:pt x="41752" y="15216"/>
                  </a:lnTo>
                  <a:lnTo>
                    <a:pt x="42281" y="14857"/>
                  </a:lnTo>
                  <a:lnTo>
                    <a:pt x="42792" y="14479"/>
                  </a:lnTo>
                  <a:lnTo>
                    <a:pt x="42792" y="14479"/>
                  </a:lnTo>
                  <a:lnTo>
                    <a:pt x="43094" y="14271"/>
                  </a:lnTo>
                  <a:lnTo>
                    <a:pt x="43378" y="14063"/>
                  </a:lnTo>
                  <a:lnTo>
                    <a:pt x="43378" y="14063"/>
                  </a:lnTo>
                  <a:lnTo>
                    <a:pt x="43396" y="14044"/>
                  </a:lnTo>
                  <a:lnTo>
                    <a:pt x="43396" y="14044"/>
                  </a:lnTo>
                  <a:lnTo>
                    <a:pt x="43415" y="14025"/>
                  </a:lnTo>
                  <a:lnTo>
                    <a:pt x="43434" y="14025"/>
                  </a:lnTo>
                  <a:lnTo>
                    <a:pt x="43472" y="14044"/>
                  </a:lnTo>
                  <a:lnTo>
                    <a:pt x="43491" y="14063"/>
                  </a:lnTo>
                  <a:lnTo>
                    <a:pt x="43491" y="14063"/>
                  </a:lnTo>
                  <a:lnTo>
                    <a:pt x="43529" y="14082"/>
                  </a:lnTo>
                  <a:lnTo>
                    <a:pt x="43548" y="14119"/>
                  </a:lnTo>
                  <a:lnTo>
                    <a:pt x="43567" y="14138"/>
                  </a:lnTo>
                  <a:lnTo>
                    <a:pt x="43567" y="14138"/>
                  </a:lnTo>
                  <a:lnTo>
                    <a:pt x="43680" y="14233"/>
                  </a:lnTo>
                  <a:lnTo>
                    <a:pt x="43680" y="14233"/>
                  </a:lnTo>
                  <a:lnTo>
                    <a:pt x="43945" y="14479"/>
                  </a:lnTo>
                  <a:lnTo>
                    <a:pt x="44171" y="14743"/>
                  </a:lnTo>
                  <a:lnTo>
                    <a:pt x="44171" y="14743"/>
                  </a:lnTo>
                  <a:lnTo>
                    <a:pt x="44323" y="14932"/>
                  </a:lnTo>
                  <a:lnTo>
                    <a:pt x="44474" y="15140"/>
                  </a:lnTo>
                  <a:lnTo>
                    <a:pt x="44625" y="15367"/>
                  </a:lnTo>
                  <a:lnTo>
                    <a:pt x="44738" y="15594"/>
                  </a:lnTo>
                  <a:lnTo>
                    <a:pt x="44852" y="15820"/>
                  </a:lnTo>
                  <a:lnTo>
                    <a:pt x="44946" y="16066"/>
                  </a:lnTo>
                  <a:lnTo>
                    <a:pt x="45022" y="16312"/>
                  </a:lnTo>
                  <a:lnTo>
                    <a:pt x="45079" y="16558"/>
                  </a:lnTo>
                  <a:lnTo>
                    <a:pt x="45079" y="16558"/>
                  </a:lnTo>
                  <a:close/>
                  <a:moveTo>
                    <a:pt x="33417" y="18674"/>
                  </a:moveTo>
                  <a:lnTo>
                    <a:pt x="33417" y="18674"/>
                  </a:lnTo>
                  <a:lnTo>
                    <a:pt x="33568" y="18656"/>
                  </a:lnTo>
                  <a:lnTo>
                    <a:pt x="33700" y="18674"/>
                  </a:lnTo>
                  <a:lnTo>
                    <a:pt x="33795" y="18712"/>
                  </a:lnTo>
                  <a:lnTo>
                    <a:pt x="33852" y="18788"/>
                  </a:lnTo>
                  <a:lnTo>
                    <a:pt x="33871" y="18882"/>
                  </a:lnTo>
                  <a:lnTo>
                    <a:pt x="33871" y="18996"/>
                  </a:lnTo>
                  <a:lnTo>
                    <a:pt x="33814" y="19128"/>
                  </a:lnTo>
                  <a:lnTo>
                    <a:pt x="33757" y="19260"/>
                  </a:lnTo>
                  <a:lnTo>
                    <a:pt x="33757" y="19260"/>
                  </a:lnTo>
                  <a:lnTo>
                    <a:pt x="33606" y="19468"/>
                  </a:lnTo>
                  <a:lnTo>
                    <a:pt x="33455" y="19676"/>
                  </a:lnTo>
                  <a:lnTo>
                    <a:pt x="33133" y="20073"/>
                  </a:lnTo>
                  <a:lnTo>
                    <a:pt x="33133" y="20073"/>
                  </a:lnTo>
                  <a:lnTo>
                    <a:pt x="32963" y="20262"/>
                  </a:lnTo>
                  <a:lnTo>
                    <a:pt x="32869" y="20357"/>
                  </a:lnTo>
                  <a:lnTo>
                    <a:pt x="32774" y="20451"/>
                  </a:lnTo>
                  <a:lnTo>
                    <a:pt x="32661" y="20508"/>
                  </a:lnTo>
                  <a:lnTo>
                    <a:pt x="32548" y="20564"/>
                  </a:lnTo>
                  <a:lnTo>
                    <a:pt x="32434" y="20602"/>
                  </a:lnTo>
                  <a:lnTo>
                    <a:pt x="32302" y="20602"/>
                  </a:lnTo>
                  <a:lnTo>
                    <a:pt x="32302" y="20602"/>
                  </a:lnTo>
                  <a:lnTo>
                    <a:pt x="32075" y="20583"/>
                  </a:lnTo>
                  <a:lnTo>
                    <a:pt x="31848" y="20564"/>
                  </a:lnTo>
                  <a:lnTo>
                    <a:pt x="31621" y="20508"/>
                  </a:lnTo>
                  <a:lnTo>
                    <a:pt x="31527" y="20470"/>
                  </a:lnTo>
                  <a:lnTo>
                    <a:pt x="31432" y="20413"/>
                  </a:lnTo>
                  <a:lnTo>
                    <a:pt x="31432" y="20413"/>
                  </a:lnTo>
                  <a:lnTo>
                    <a:pt x="31376" y="20357"/>
                  </a:lnTo>
                  <a:lnTo>
                    <a:pt x="31319" y="20300"/>
                  </a:lnTo>
                  <a:lnTo>
                    <a:pt x="31281" y="20243"/>
                  </a:lnTo>
                  <a:lnTo>
                    <a:pt x="31262" y="20168"/>
                  </a:lnTo>
                  <a:lnTo>
                    <a:pt x="31262" y="20092"/>
                  </a:lnTo>
                  <a:lnTo>
                    <a:pt x="31262" y="20016"/>
                  </a:lnTo>
                  <a:lnTo>
                    <a:pt x="31281" y="19960"/>
                  </a:lnTo>
                  <a:lnTo>
                    <a:pt x="31319" y="19884"/>
                  </a:lnTo>
                  <a:lnTo>
                    <a:pt x="31319" y="19884"/>
                  </a:lnTo>
                  <a:lnTo>
                    <a:pt x="31414" y="19733"/>
                  </a:lnTo>
                  <a:lnTo>
                    <a:pt x="31527" y="19619"/>
                  </a:lnTo>
                  <a:lnTo>
                    <a:pt x="31659" y="19525"/>
                  </a:lnTo>
                  <a:lnTo>
                    <a:pt x="31792" y="19430"/>
                  </a:lnTo>
                  <a:lnTo>
                    <a:pt x="31792" y="19430"/>
                  </a:lnTo>
                  <a:lnTo>
                    <a:pt x="32170" y="19185"/>
                  </a:lnTo>
                  <a:lnTo>
                    <a:pt x="32566" y="18958"/>
                  </a:lnTo>
                  <a:lnTo>
                    <a:pt x="32774" y="18863"/>
                  </a:lnTo>
                  <a:lnTo>
                    <a:pt x="32982" y="18788"/>
                  </a:lnTo>
                  <a:lnTo>
                    <a:pt x="33190" y="18731"/>
                  </a:lnTo>
                  <a:lnTo>
                    <a:pt x="33417" y="18674"/>
                  </a:lnTo>
                  <a:lnTo>
                    <a:pt x="33417" y="18674"/>
                  </a:lnTo>
                  <a:close/>
                  <a:moveTo>
                    <a:pt x="30884" y="35836"/>
                  </a:moveTo>
                  <a:lnTo>
                    <a:pt x="30884" y="35836"/>
                  </a:lnTo>
                  <a:lnTo>
                    <a:pt x="30922" y="35987"/>
                  </a:lnTo>
                  <a:lnTo>
                    <a:pt x="30941" y="36138"/>
                  </a:lnTo>
                  <a:lnTo>
                    <a:pt x="30941" y="36214"/>
                  </a:lnTo>
                  <a:lnTo>
                    <a:pt x="30922" y="36290"/>
                  </a:lnTo>
                  <a:lnTo>
                    <a:pt x="30884" y="36346"/>
                  </a:lnTo>
                  <a:lnTo>
                    <a:pt x="30847" y="36422"/>
                  </a:lnTo>
                  <a:lnTo>
                    <a:pt x="30847" y="36422"/>
                  </a:lnTo>
                  <a:lnTo>
                    <a:pt x="30752" y="36498"/>
                  </a:lnTo>
                  <a:lnTo>
                    <a:pt x="30620" y="36573"/>
                  </a:lnTo>
                  <a:lnTo>
                    <a:pt x="30506" y="36630"/>
                  </a:lnTo>
                  <a:lnTo>
                    <a:pt x="30374" y="36668"/>
                  </a:lnTo>
                  <a:lnTo>
                    <a:pt x="30091" y="36724"/>
                  </a:lnTo>
                  <a:lnTo>
                    <a:pt x="29826" y="36743"/>
                  </a:lnTo>
                  <a:lnTo>
                    <a:pt x="29826" y="36743"/>
                  </a:lnTo>
                  <a:lnTo>
                    <a:pt x="29694" y="36743"/>
                  </a:lnTo>
                  <a:lnTo>
                    <a:pt x="29580" y="36706"/>
                  </a:lnTo>
                  <a:lnTo>
                    <a:pt x="29467" y="36668"/>
                  </a:lnTo>
                  <a:lnTo>
                    <a:pt x="29372" y="36611"/>
                  </a:lnTo>
                  <a:lnTo>
                    <a:pt x="29278" y="36554"/>
                  </a:lnTo>
                  <a:lnTo>
                    <a:pt x="29183" y="36479"/>
                  </a:lnTo>
                  <a:lnTo>
                    <a:pt x="29013" y="36290"/>
                  </a:lnTo>
                  <a:lnTo>
                    <a:pt x="29013" y="36290"/>
                  </a:lnTo>
                  <a:lnTo>
                    <a:pt x="28805" y="36044"/>
                  </a:lnTo>
                  <a:lnTo>
                    <a:pt x="28692" y="35912"/>
                  </a:lnTo>
                  <a:lnTo>
                    <a:pt x="28597" y="35760"/>
                  </a:lnTo>
                  <a:lnTo>
                    <a:pt x="28597" y="35760"/>
                  </a:lnTo>
                  <a:lnTo>
                    <a:pt x="28541" y="35628"/>
                  </a:lnTo>
                  <a:lnTo>
                    <a:pt x="28484" y="35496"/>
                  </a:lnTo>
                  <a:lnTo>
                    <a:pt x="28446" y="35345"/>
                  </a:lnTo>
                  <a:lnTo>
                    <a:pt x="28408" y="35212"/>
                  </a:lnTo>
                  <a:lnTo>
                    <a:pt x="28408" y="34910"/>
                  </a:lnTo>
                  <a:lnTo>
                    <a:pt x="28427" y="34608"/>
                  </a:lnTo>
                  <a:lnTo>
                    <a:pt x="28427" y="34608"/>
                  </a:lnTo>
                  <a:lnTo>
                    <a:pt x="28446" y="34362"/>
                  </a:lnTo>
                  <a:lnTo>
                    <a:pt x="28484" y="34116"/>
                  </a:lnTo>
                  <a:lnTo>
                    <a:pt x="28560" y="33870"/>
                  </a:lnTo>
                  <a:lnTo>
                    <a:pt x="28654" y="33644"/>
                  </a:lnTo>
                  <a:lnTo>
                    <a:pt x="28654" y="33644"/>
                  </a:lnTo>
                  <a:lnTo>
                    <a:pt x="28862" y="33190"/>
                  </a:lnTo>
                  <a:lnTo>
                    <a:pt x="28975" y="32982"/>
                  </a:lnTo>
                  <a:lnTo>
                    <a:pt x="29108" y="32774"/>
                  </a:lnTo>
                  <a:lnTo>
                    <a:pt x="29108" y="32774"/>
                  </a:lnTo>
                  <a:lnTo>
                    <a:pt x="29089" y="32736"/>
                  </a:lnTo>
                  <a:lnTo>
                    <a:pt x="29108" y="32699"/>
                  </a:lnTo>
                  <a:lnTo>
                    <a:pt x="29164" y="32642"/>
                  </a:lnTo>
                  <a:lnTo>
                    <a:pt x="29164" y="32642"/>
                  </a:lnTo>
                  <a:lnTo>
                    <a:pt x="29240" y="32604"/>
                  </a:lnTo>
                  <a:lnTo>
                    <a:pt x="29316" y="32566"/>
                  </a:lnTo>
                  <a:lnTo>
                    <a:pt x="29391" y="32547"/>
                  </a:lnTo>
                  <a:lnTo>
                    <a:pt x="29467" y="32547"/>
                  </a:lnTo>
                  <a:lnTo>
                    <a:pt x="29467" y="32547"/>
                  </a:lnTo>
                  <a:lnTo>
                    <a:pt x="29561" y="32566"/>
                  </a:lnTo>
                  <a:lnTo>
                    <a:pt x="29618" y="32604"/>
                  </a:lnTo>
                  <a:lnTo>
                    <a:pt x="29750" y="32718"/>
                  </a:lnTo>
                  <a:lnTo>
                    <a:pt x="29845" y="32850"/>
                  </a:lnTo>
                  <a:lnTo>
                    <a:pt x="29939" y="32982"/>
                  </a:lnTo>
                  <a:lnTo>
                    <a:pt x="29939" y="32982"/>
                  </a:lnTo>
                  <a:lnTo>
                    <a:pt x="30015" y="33133"/>
                  </a:lnTo>
                  <a:lnTo>
                    <a:pt x="30091" y="33285"/>
                  </a:lnTo>
                  <a:lnTo>
                    <a:pt x="30223" y="33587"/>
                  </a:lnTo>
                  <a:lnTo>
                    <a:pt x="30298" y="33908"/>
                  </a:lnTo>
                  <a:lnTo>
                    <a:pt x="30393" y="34248"/>
                  </a:lnTo>
                  <a:lnTo>
                    <a:pt x="30393" y="34248"/>
                  </a:lnTo>
                  <a:lnTo>
                    <a:pt x="30487" y="34645"/>
                  </a:lnTo>
                  <a:lnTo>
                    <a:pt x="30601" y="35042"/>
                  </a:lnTo>
                  <a:lnTo>
                    <a:pt x="30884" y="35836"/>
                  </a:lnTo>
                  <a:lnTo>
                    <a:pt x="30884" y="35836"/>
                  </a:lnTo>
                  <a:close/>
                  <a:moveTo>
                    <a:pt x="12721" y="44398"/>
                  </a:moveTo>
                  <a:lnTo>
                    <a:pt x="12721" y="44398"/>
                  </a:lnTo>
                  <a:lnTo>
                    <a:pt x="12759" y="44398"/>
                  </a:lnTo>
                  <a:lnTo>
                    <a:pt x="12759" y="44436"/>
                  </a:lnTo>
                  <a:lnTo>
                    <a:pt x="12759" y="44436"/>
                  </a:lnTo>
                  <a:lnTo>
                    <a:pt x="12759" y="44663"/>
                  </a:lnTo>
                  <a:lnTo>
                    <a:pt x="12759" y="44908"/>
                  </a:lnTo>
                  <a:lnTo>
                    <a:pt x="12778" y="45381"/>
                  </a:lnTo>
                  <a:lnTo>
                    <a:pt x="12778" y="45381"/>
                  </a:lnTo>
                  <a:lnTo>
                    <a:pt x="12778" y="45551"/>
                  </a:lnTo>
                  <a:lnTo>
                    <a:pt x="12740" y="45721"/>
                  </a:lnTo>
                  <a:lnTo>
                    <a:pt x="12683" y="45872"/>
                  </a:lnTo>
                  <a:lnTo>
                    <a:pt x="12626" y="46042"/>
                  </a:lnTo>
                  <a:lnTo>
                    <a:pt x="12626" y="46042"/>
                  </a:lnTo>
                  <a:lnTo>
                    <a:pt x="12494" y="46326"/>
                  </a:lnTo>
                  <a:lnTo>
                    <a:pt x="12419" y="46477"/>
                  </a:lnTo>
                  <a:lnTo>
                    <a:pt x="12343" y="46609"/>
                  </a:lnTo>
                  <a:lnTo>
                    <a:pt x="12230" y="46742"/>
                  </a:lnTo>
                  <a:lnTo>
                    <a:pt x="12116" y="46836"/>
                  </a:lnTo>
                  <a:lnTo>
                    <a:pt x="12041" y="46874"/>
                  </a:lnTo>
                  <a:lnTo>
                    <a:pt x="11965" y="46893"/>
                  </a:lnTo>
                  <a:lnTo>
                    <a:pt x="11889" y="46912"/>
                  </a:lnTo>
                  <a:lnTo>
                    <a:pt x="11814" y="46912"/>
                  </a:lnTo>
                  <a:lnTo>
                    <a:pt x="11814" y="46912"/>
                  </a:lnTo>
                  <a:lnTo>
                    <a:pt x="11549" y="46893"/>
                  </a:lnTo>
                  <a:lnTo>
                    <a:pt x="11341" y="46836"/>
                  </a:lnTo>
                  <a:lnTo>
                    <a:pt x="11171" y="46761"/>
                  </a:lnTo>
                  <a:lnTo>
                    <a:pt x="11114" y="46704"/>
                  </a:lnTo>
                  <a:lnTo>
                    <a:pt x="11058" y="46647"/>
                  </a:lnTo>
                  <a:lnTo>
                    <a:pt x="11001" y="46590"/>
                  </a:lnTo>
                  <a:lnTo>
                    <a:pt x="10963" y="46515"/>
                  </a:lnTo>
                  <a:lnTo>
                    <a:pt x="10888" y="46345"/>
                  </a:lnTo>
                  <a:lnTo>
                    <a:pt x="10850" y="46137"/>
                  </a:lnTo>
                  <a:lnTo>
                    <a:pt x="10831" y="45872"/>
                  </a:lnTo>
                  <a:lnTo>
                    <a:pt x="10831" y="45872"/>
                  </a:lnTo>
                  <a:lnTo>
                    <a:pt x="10831" y="45475"/>
                  </a:lnTo>
                  <a:lnTo>
                    <a:pt x="10850" y="45267"/>
                  </a:lnTo>
                  <a:lnTo>
                    <a:pt x="10888" y="45078"/>
                  </a:lnTo>
                  <a:lnTo>
                    <a:pt x="10925" y="44871"/>
                  </a:lnTo>
                  <a:lnTo>
                    <a:pt x="11001" y="44700"/>
                  </a:lnTo>
                  <a:lnTo>
                    <a:pt x="11114" y="44530"/>
                  </a:lnTo>
                  <a:lnTo>
                    <a:pt x="11190" y="44474"/>
                  </a:lnTo>
                  <a:lnTo>
                    <a:pt x="11285" y="44398"/>
                  </a:lnTo>
                  <a:lnTo>
                    <a:pt x="11285" y="44398"/>
                  </a:lnTo>
                  <a:lnTo>
                    <a:pt x="11398" y="44341"/>
                  </a:lnTo>
                  <a:lnTo>
                    <a:pt x="11511" y="44322"/>
                  </a:lnTo>
                  <a:lnTo>
                    <a:pt x="11776" y="44285"/>
                  </a:lnTo>
                  <a:lnTo>
                    <a:pt x="12041" y="44266"/>
                  </a:lnTo>
                  <a:lnTo>
                    <a:pt x="12305" y="44266"/>
                  </a:lnTo>
                  <a:lnTo>
                    <a:pt x="12305" y="44266"/>
                  </a:lnTo>
                  <a:lnTo>
                    <a:pt x="12645" y="44247"/>
                  </a:lnTo>
                  <a:lnTo>
                    <a:pt x="12645" y="44247"/>
                  </a:lnTo>
                  <a:lnTo>
                    <a:pt x="12664" y="44190"/>
                  </a:lnTo>
                  <a:lnTo>
                    <a:pt x="12664" y="44190"/>
                  </a:lnTo>
                  <a:lnTo>
                    <a:pt x="12702" y="44190"/>
                  </a:lnTo>
                  <a:lnTo>
                    <a:pt x="12702" y="44190"/>
                  </a:lnTo>
                  <a:lnTo>
                    <a:pt x="12721" y="44190"/>
                  </a:lnTo>
                  <a:lnTo>
                    <a:pt x="12721" y="44209"/>
                  </a:lnTo>
                  <a:lnTo>
                    <a:pt x="12721" y="44247"/>
                  </a:lnTo>
                  <a:lnTo>
                    <a:pt x="12721" y="44247"/>
                  </a:lnTo>
                  <a:lnTo>
                    <a:pt x="12740" y="44247"/>
                  </a:lnTo>
                  <a:lnTo>
                    <a:pt x="12740" y="44247"/>
                  </a:lnTo>
                  <a:lnTo>
                    <a:pt x="12759" y="44247"/>
                  </a:lnTo>
                  <a:lnTo>
                    <a:pt x="12778" y="44285"/>
                  </a:lnTo>
                  <a:lnTo>
                    <a:pt x="12778" y="44285"/>
                  </a:lnTo>
                  <a:lnTo>
                    <a:pt x="12759" y="44304"/>
                  </a:lnTo>
                  <a:lnTo>
                    <a:pt x="12740" y="44322"/>
                  </a:lnTo>
                  <a:lnTo>
                    <a:pt x="12740" y="44322"/>
                  </a:lnTo>
                  <a:lnTo>
                    <a:pt x="12721" y="44322"/>
                  </a:lnTo>
                  <a:lnTo>
                    <a:pt x="12721" y="44322"/>
                  </a:lnTo>
                  <a:lnTo>
                    <a:pt x="12721" y="44398"/>
                  </a:lnTo>
                  <a:lnTo>
                    <a:pt x="12721" y="44398"/>
                  </a:lnTo>
                  <a:close/>
                  <a:moveTo>
                    <a:pt x="18656" y="56041"/>
                  </a:moveTo>
                  <a:lnTo>
                    <a:pt x="18656" y="56041"/>
                  </a:lnTo>
                  <a:lnTo>
                    <a:pt x="18694" y="56324"/>
                  </a:lnTo>
                  <a:lnTo>
                    <a:pt x="18712" y="56513"/>
                  </a:lnTo>
                  <a:lnTo>
                    <a:pt x="18712" y="56683"/>
                  </a:lnTo>
                  <a:lnTo>
                    <a:pt x="18694" y="56853"/>
                  </a:lnTo>
                  <a:lnTo>
                    <a:pt x="18675" y="56929"/>
                  </a:lnTo>
                  <a:lnTo>
                    <a:pt x="18637" y="56986"/>
                  </a:lnTo>
                  <a:lnTo>
                    <a:pt x="18599" y="57024"/>
                  </a:lnTo>
                  <a:lnTo>
                    <a:pt x="18542" y="57061"/>
                  </a:lnTo>
                  <a:lnTo>
                    <a:pt x="18467" y="57061"/>
                  </a:lnTo>
                  <a:lnTo>
                    <a:pt x="18391" y="57061"/>
                  </a:lnTo>
                  <a:lnTo>
                    <a:pt x="18391" y="57061"/>
                  </a:lnTo>
                  <a:lnTo>
                    <a:pt x="18070" y="56929"/>
                  </a:lnTo>
                  <a:lnTo>
                    <a:pt x="17748" y="56778"/>
                  </a:lnTo>
                  <a:lnTo>
                    <a:pt x="17748" y="56778"/>
                  </a:lnTo>
                  <a:lnTo>
                    <a:pt x="17616" y="56702"/>
                  </a:lnTo>
                  <a:lnTo>
                    <a:pt x="17484" y="56627"/>
                  </a:lnTo>
                  <a:lnTo>
                    <a:pt x="17352" y="56513"/>
                  </a:lnTo>
                  <a:lnTo>
                    <a:pt x="17257" y="56400"/>
                  </a:lnTo>
                  <a:lnTo>
                    <a:pt x="17257" y="56400"/>
                  </a:lnTo>
                  <a:lnTo>
                    <a:pt x="17200" y="56249"/>
                  </a:lnTo>
                  <a:lnTo>
                    <a:pt x="17163" y="56079"/>
                  </a:lnTo>
                  <a:lnTo>
                    <a:pt x="17144" y="55757"/>
                  </a:lnTo>
                  <a:lnTo>
                    <a:pt x="17144" y="55757"/>
                  </a:lnTo>
                  <a:lnTo>
                    <a:pt x="17144" y="55530"/>
                  </a:lnTo>
                  <a:lnTo>
                    <a:pt x="17181" y="55323"/>
                  </a:lnTo>
                  <a:lnTo>
                    <a:pt x="17238" y="55096"/>
                  </a:lnTo>
                  <a:lnTo>
                    <a:pt x="17314" y="54888"/>
                  </a:lnTo>
                  <a:lnTo>
                    <a:pt x="17503" y="54491"/>
                  </a:lnTo>
                  <a:lnTo>
                    <a:pt x="17692" y="54094"/>
                  </a:lnTo>
                  <a:lnTo>
                    <a:pt x="17692" y="54094"/>
                  </a:lnTo>
                  <a:lnTo>
                    <a:pt x="17654" y="53943"/>
                  </a:lnTo>
                  <a:lnTo>
                    <a:pt x="17654" y="53867"/>
                  </a:lnTo>
                  <a:lnTo>
                    <a:pt x="17654" y="53829"/>
                  </a:lnTo>
                  <a:lnTo>
                    <a:pt x="17673" y="53829"/>
                  </a:lnTo>
                  <a:lnTo>
                    <a:pt x="17673" y="53829"/>
                  </a:lnTo>
                  <a:lnTo>
                    <a:pt x="17711" y="53829"/>
                  </a:lnTo>
                  <a:lnTo>
                    <a:pt x="17711" y="53848"/>
                  </a:lnTo>
                  <a:lnTo>
                    <a:pt x="17711" y="53848"/>
                  </a:lnTo>
                  <a:lnTo>
                    <a:pt x="17748" y="53999"/>
                  </a:lnTo>
                  <a:lnTo>
                    <a:pt x="17748" y="53999"/>
                  </a:lnTo>
                  <a:lnTo>
                    <a:pt x="17767" y="53981"/>
                  </a:lnTo>
                  <a:lnTo>
                    <a:pt x="17805" y="53981"/>
                  </a:lnTo>
                  <a:lnTo>
                    <a:pt x="17805" y="53981"/>
                  </a:lnTo>
                  <a:lnTo>
                    <a:pt x="17824" y="54018"/>
                  </a:lnTo>
                  <a:lnTo>
                    <a:pt x="17805" y="54037"/>
                  </a:lnTo>
                  <a:lnTo>
                    <a:pt x="17786" y="54113"/>
                  </a:lnTo>
                  <a:lnTo>
                    <a:pt x="17786" y="54113"/>
                  </a:lnTo>
                  <a:lnTo>
                    <a:pt x="17862" y="54321"/>
                  </a:lnTo>
                  <a:lnTo>
                    <a:pt x="17975" y="54529"/>
                  </a:lnTo>
                  <a:lnTo>
                    <a:pt x="18089" y="54718"/>
                  </a:lnTo>
                  <a:lnTo>
                    <a:pt x="18202" y="54926"/>
                  </a:lnTo>
                  <a:lnTo>
                    <a:pt x="18202" y="54926"/>
                  </a:lnTo>
                  <a:lnTo>
                    <a:pt x="18353" y="55190"/>
                  </a:lnTo>
                  <a:lnTo>
                    <a:pt x="18486" y="55455"/>
                  </a:lnTo>
                  <a:lnTo>
                    <a:pt x="18599" y="55738"/>
                  </a:lnTo>
                  <a:lnTo>
                    <a:pt x="18637" y="55890"/>
                  </a:lnTo>
                  <a:lnTo>
                    <a:pt x="18656" y="56041"/>
                  </a:lnTo>
                  <a:lnTo>
                    <a:pt x="18656" y="5604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 name="Google Shape;137;p5"/>
            <p:cNvSpPr/>
            <p:nvPr/>
          </p:nvSpPr>
          <p:spPr>
            <a:xfrm>
              <a:off x="3145175" y="4076800"/>
              <a:ext cx="807525" cy="808500"/>
            </a:xfrm>
            <a:custGeom>
              <a:avLst/>
              <a:gdLst/>
              <a:ahLst/>
              <a:cxnLst/>
              <a:rect l="l" t="t" r="r" b="b"/>
              <a:pathLst>
                <a:path w="32301" h="32340" extrusionOk="0">
                  <a:moveTo>
                    <a:pt x="29485" y="28767"/>
                  </a:moveTo>
                  <a:lnTo>
                    <a:pt x="29485" y="28767"/>
                  </a:lnTo>
                  <a:lnTo>
                    <a:pt x="29485" y="29013"/>
                  </a:lnTo>
                  <a:lnTo>
                    <a:pt x="29466" y="29259"/>
                  </a:lnTo>
                  <a:lnTo>
                    <a:pt x="29428" y="29769"/>
                  </a:lnTo>
                  <a:lnTo>
                    <a:pt x="29428" y="29769"/>
                  </a:lnTo>
                  <a:lnTo>
                    <a:pt x="29371" y="30147"/>
                  </a:lnTo>
                  <a:lnTo>
                    <a:pt x="29334" y="30336"/>
                  </a:lnTo>
                  <a:lnTo>
                    <a:pt x="29296" y="30506"/>
                  </a:lnTo>
                  <a:lnTo>
                    <a:pt x="29239" y="30657"/>
                  </a:lnTo>
                  <a:lnTo>
                    <a:pt x="29145" y="30828"/>
                  </a:lnTo>
                  <a:lnTo>
                    <a:pt x="29050" y="30979"/>
                  </a:lnTo>
                  <a:lnTo>
                    <a:pt x="28918" y="31149"/>
                  </a:lnTo>
                  <a:lnTo>
                    <a:pt x="28918" y="31149"/>
                  </a:lnTo>
                  <a:lnTo>
                    <a:pt x="28767" y="31300"/>
                  </a:lnTo>
                  <a:lnTo>
                    <a:pt x="28615" y="31432"/>
                  </a:lnTo>
                  <a:lnTo>
                    <a:pt x="28426" y="31527"/>
                  </a:lnTo>
                  <a:lnTo>
                    <a:pt x="28332" y="31565"/>
                  </a:lnTo>
                  <a:lnTo>
                    <a:pt x="28218" y="31584"/>
                  </a:lnTo>
                  <a:lnTo>
                    <a:pt x="28218" y="31584"/>
                  </a:lnTo>
                  <a:lnTo>
                    <a:pt x="27633" y="31640"/>
                  </a:lnTo>
                  <a:lnTo>
                    <a:pt x="27330" y="31659"/>
                  </a:lnTo>
                  <a:lnTo>
                    <a:pt x="27028" y="31659"/>
                  </a:lnTo>
                  <a:lnTo>
                    <a:pt x="27028" y="31659"/>
                  </a:lnTo>
                  <a:lnTo>
                    <a:pt x="26877" y="31640"/>
                  </a:lnTo>
                  <a:lnTo>
                    <a:pt x="26744" y="31621"/>
                  </a:lnTo>
                  <a:lnTo>
                    <a:pt x="26593" y="31584"/>
                  </a:lnTo>
                  <a:lnTo>
                    <a:pt x="26461" y="31527"/>
                  </a:lnTo>
                  <a:lnTo>
                    <a:pt x="26328" y="31432"/>
                  </a:lnTo>
                  <a:lnTo>
                    <a:pt x="26234" y="31338"/>
                  </a:lnTo>
                  <a:lnTo>
                    <a:pt x="26158" y="31206"/>
                  </a:lnTo>
                  <a:lnTo>
                    <a:pt x="26102" y="31073"/>
                  </a:lnTo>
                  <a:lnTo>
                    <a:pt x="26102" y="31073"/>
                  </a:lnTo>
                  <a:lnTo>
                    <a:pt x="26064" y="30884"/>
                  </a:lnTo>
                  <a:lnTo>
                    <a:pt x="26026" y="30714"/>
                  </a:lnTo>
                  <a:lnTo>
                    <a:pt x="26026" y="30544"/>
                  </a:lnTo>
                  <a:lnTo>
                    <a:pt x="26026" y="30374"/>
                  </a:lnTo>
                  <a:lnTo>
                    <a:pt x="26064" y="30204"/>
                  </a:lnTo>
                  <a:lnTo>
                    <a:pt x="26102" y="30053"/>
                  </a:lnTo>
                  <a:lnTo>
                    <a:pt x="26158" y="29882"/>
                  </a:lnTo>
                  <a:lnTo>
                    <a:pt x="26234" y="29712"/>
                  </a:lnTo>
                  <a:lnTo>
                    <a:pt x="26234" y="29712"/>
                  </a:lnTo>
                  <a:lnTo>
                    <a:pt x="26272" y="29637"/>
                  </a:lnTo>
                  <a:lnTo>
                    <a:pt x="26328" y="29561"/>
                  </a:lnTo>
                  <a:lnTo>
                    <a:pt x="26461" y="29429"/>
                  </a:lnTo>
                  <a:lnTo>
                    <a:pt x="26612" y="29315"/>
                  </a:lnTo>
                  <a:lnTo>
                    <a:pt x="26763" y="29221"/>
                  </a:lnTo>
                  <a:lnTo>
                    <a:pt x="26763" y="29221"/>
                  </a:lnTo>
                  <a:lnTo>
                    <a:pt x="27217" y="28975"/>
                  </a:lnTo>
                  <a:lnTo>
                    <a:pt x="27444" y="28843"/>
                  </a:lnTo>
                  <a:lnTo>
                    <a:pt x="27670" y="28748"/>
                  </a:lnTo>
                  <a:lnTo>
                    <a:pt x="27670" y="28748"/>
                  </a:lnTo>
                  <a:lnTo>
                    <a:pt x="27973" y="28616"/>
                  </a:lnTo>
                  <a:lnTo>
                    <a:pt x="28124" y="28578"/>
                  </a:lnTo>
                  <a:lnTo>
                    <a:pt x="28294" y="28541"/>
                  </a:lnTo>
                  <a:lnTo>
                    <a:pt x="28294" y="28541"/>
                  </a:lnTo>
                  <a:lnTo>
                    <a:pt x="28464" y="28408"/>
                  </a:lnTo>
                  <a:lnTo>
                    <a:pt x="28653" y="28314"/>
                  </a:lnTo>
                  <a:lnTo>
                    <a:pt x="28842" y="28257"/>
                  </a:lnTo>
                  <a:lnTo>
                    <a:pt x="28956" y="28238"/>
                  </a:lnTo>
                  <a:lnTo>
                    <a:pt x="29050" y="28219"/>
                  </a:lnTo>
                  <a:lnTo>
                    <a:pt x="29126" y="28238"/>
                  </a:lnTo>
                  <a:lnTo>
                    <a:pt x="29220" y="28257"/>
                  </a:lnTo>
                  <a:lnTo>
                    <a:pt x="29296" y="28295"/>
                  </a:lnTo>
                  <a:lnTo>
                    <a:pt x="29352" y="28352"/>
                  </a:lnTo>
                  <a:lnTo>
                    <a:pt x="29409" y="28427"/>
                  </a:lnTo>
                  <a:lnTo>
                    <a:pt x="29447" y="28522"/>
                  </a:lnTo>
                  <a:lnTo>
                    <a:pt x="29485" y="28635"/>
                  </a:lnTo>
                  <a:lnTo>
                    <a:pt x="29485" y="28767"/>
                  </a:lnTo>
                  <a:lnTo>
                    <a:pt x="29485" y="28767"/>
                  </a:lnTo>
                  <a:close/>
                  <a:moveTo>
                    <a:pt x="7919" y="3875"/>
                  </a:moveTo>
                  <a:lnTo>
                    <a:pt x="7919" y="3875"/>
                  </a:lnTo>
                  <a:lnTo>
                    <a:pt x="7919" y="4234"/>
                  </a:lnTo>
                  <a:lnTo>
                    <a:pt x="7900" y="4594"/>
                  </a:lnTo>
                  <a:lnTo>
                    <a:pt x="7863" y="4783"/>
                  </a:lnTo>
                  <a:lnTo>
                    <a:pt x="7825" y="4953"/>
                  </a:lnTo>
                  <a:lnTo>
                    <a:pt x="7768" y="5123"/>
                  </a:lnTo>
                  <a:lnTo>
                    <a:pt x="7693" y="5293"/>
                  </a:lnTo>
                  <a:lnTo>
                    <a:pt x="7693" y="5293"/>
                  </a:lnTo>
                  <a:lnTo>
                    <a:pt x="7636" y="5387"/>
                  </a:lnTo>
                  <a:lnTo>
                    <a:pt x="7541" y="5463"/>
                  </a:lnTo>
                  <a:lnTo>
                    <a:pt x="7371" y="5595"/>
                  </a:lnTo>
                  <a:lnTo>
                    <a:pt x="7371" y="5595"/>
                  </a:lnTo>
                  <a:lnTo>
                    <a:pt x="6880" y="5973"/>
                  </a:lnTo>
                  <a:lnTo>
                    <a:pt x="6880" y="5973"/>
                  </a:lnTo>
                  <a:lnTo>
                    <a:pt x="6672" y="6125"/>
                  </a:lnTo>
                  <a:lnTo>
                    <a:pt x="6407" y="6295"/>
                  </a:lnTo>
                  <a:lnTo>
                    <a:pt x="6124" y="6465"/>
                  </a:lnTo>
                  <a:lnTo>
                    <a:pt x="5821" y="6635"/>
                  </a:lnTo>
                  <a:lnTo>
                    <a:pt x="5519" y="6786"/>
                  </a:lnTo>
                  <a:lnTo>
                    <a:pt x="5198" y="6899"/>
                  </a:lnTo>
                  <a:lnTo>
                    <a:pt x="4914" y="6975"/>
                  </a:lnTo>
                  <a:lnTo>
                    <a:pt x="4782" y="6994"/>
                  </a:lnTo>
                  <a:lnTo>
                    <a:pt x="4668" y="7013"/>
                  </a:lnTo>
                  <a:lnTo>
                    <a:pt x="4668" y="7013"/>
                  </a:lnTo>
                  <a:lnTo>
                    <a:pt x="4498" y="6956"/>
                  </a:lnTo>
                  <a:lnTo>
                    <a:pt x="4366" y="6862"/>
                  </a:lnTo>
                  <a:lnTo>
                    <a:pt x="4234" y="6748"/>
                  </a:lnTo>
                  <a:lnTo>
                    <a:pt x="4120" y="6635"/>
                  </a:lnTo>
                  <a:lnTo>
                    <a:pt x="3912" y="6370"/>
                  </a:lnTo>
                  <a:lnTo>
                    <a:pt x="3799" y="6238"/>
                  </a:lnTo>
                  <a:lnTo>
                    <a:pt x="3686" y="6125"/>
                  </a:lnTo>
                  <a:lnTo>
                    <a:pt x="3686" y="6125"/>
                  </a:lnTo>
                  <a:lnTo>
                    <a:pt x="3440" y="5917"/>
                  </a:lnTo>
                  <a:lnTo>
                    <a:pt x="3175" y="5728"/>
                  </a:lnTo>
                  <a:lnTo>
                    <a:pt x="2646" y="5331"/>
                  </a:lnTo>
                  <a:lnTo>
                    <a:pt x="2646" y="5331"/>
                  </a:lnTo>
                  <a:lnTo>
                    <a:pt x="2098" y="4915"/>
                  </a:lnTo>
                  <a:lnTo>
                    <a:pt x="1531" y="4518"/>
                  </a:lnTo>
                  <a:lnTo>
                    <a:pt x="1531" y="4518"/>
                  </a:lnTo>
                  <a:lnTo>
                    <a:pt x="1512" y="4537"/>
                  </a:lnTo>
                  <a:lnTo>
                    <a:pt x="1512" y="4537"/>
                  </a:lnTo>
                  <a:lnTo>
                    <a:pt x="1474" y="4556"/>
                  </a:lnTo>
                  <a:lnTo>
                    <a:pt x="1455" y="4537"/>
                  </a:lnTo>
                  <a:lnTo>
                    <a:pt x="1455" y="4537"/>
                  </a:lnTo>
                  <a:lnTo>
                    <a:pt x="1436" y="4518"/>
                  </a:lnTo>
                  <a:lnTo>
                    <a:pt x="1436" y="4499"/>
                  </a:lnTo>
                  <a:lnTo>
                    <a:pt x="1474" y="4461"/>
                  </a:lnTo>
                  <a:lnTo>
                    <a:pt x="1474" y="4461"/>
                  </a:lnTo>
                  <a:lnTo>
                    <a:pt x="1455" y="4424"/>
                  </a:lnTo>
                  <a:lnTo>
                    <a:pt x="1455" y="4405"/>
                  </a:lnTo>
                  <a:lnTo>
                    <a:pt x="1474" y="4386"/>
                  </a:lnTo>
                  <a:lnTo>
                    <a:pt x="1512" y="4386"/>
                  </a:lnTo>
                  <a:lnTo>
                    <a:pt x="1512" y="4386"/>
                  </a:lnTo>
                  <a:lnTo>
                    <a:pt x="1531" y="4405"/>
                  </a:lnTo>
                  <a:lnTo>
                    <a:pt x="1531" y="4405"/>
                  </a:lnTo>
                  <a:lnTo>
                    <a:pt x="1909" y="4216"/>
                  </a:lnTo>
                  <a:lnTo>
                    <a:pt x="2268" y="4027"/>
                  </a:lnTo>
                  <a:lnTo>
                    <a:pt x="3043" y="3705"/>
                  </a:lnTo>
                  <a:lnTo>
                    <a:pt x="3043" y="3705"/>
                  </a:lnTo>
                  <a:lnTo>
                    <a:pt x="3516" y="3516"/>
                  </a:lnTo>
                  <a:lnTo>
                    <a:pt x="4007" y="3346"/>
                  </a:lnTo>
                  <a:lnTo>
                    <a:pt x="4007" y="3346"/>
                  </a:lnTo>
                  <a:lnTo>
                    <a:pt x="4196" y="3308"/>
                  </a:lnTo>
                  <a:lnTo>
                    <a:pt x="4385" y="3289"/>
                  </a:lnTo>
                  <a:lnTo>
                    <a:pt x="4555" y="3271"/>
                  </a:lnTo>
                  <a:lnTo>
                    <a:pt x="4744" y="3233"/>
                  </a:lnTo>
                  <a:lnTo>
                    <a:pt x="4744" y="3233"/>
                  </a:lnTo>
                  <a:lnTo>
                    <a:pt x="5443" y="3082"/>
                  </a:lnTo>
                  <a:lnTo>
                    <a:pt x="6143" y="2930"/>
                  </a:lnTo>
                  <a:lnTo>
                    <a:pt x="6143" y="2930"/>
                  </a:lnTo>
                  <a:lnTo>
                    <a:pt x="6445" y="2855"/>
                  </a:lnTo>
                  <a:lnTo>
                    <a:pt x="6748" y="2817"/>
                  </a:lnTo>
                  <a:lnTo>
                    <a:pt x="7050" y="2817"/>
                  </a:lnTo>
                  <a:lnTo>
                    <a:pt x="7201" y="2836"/>
                  </a:lnTo>
                  <a:lnTo>
                    <a:pt x="7352" y="2855"/>
                  </a:lnTo>
                  <a:lnTo>
                    <a:pt x="7352" y="2855"/>
                  </a:lnTo>
                  <a:lnTo>
                    <a:pt x="7447" y="2893"/>
                  </a:lnTo>
                  <a:lnTo>
                    <a:pt x="7541" y="2949"/>
                  </a:lnTo>
                  <a:lnTo>
                    <a:pt x="7617" y="3006"/>
                  </a:lnTo>
                  <a:lnTo>
                    <a:pt x="7693" y="3082"/>
                  </a:lnTo>
                  <a:lnTo>
                    <a:pt x="7693" y="3082"/>
                  </a:lnTo>
                  <a:lnTo>
                    <a:pt x="7787" y="3271"/>
                  </a:lnTo>
                  <a:lnTo>
                    <a:pt x="7844" y="3460"/>
                  </a:lnTo>
                  <a:lnTo>
                    <a:pt x="7882" y="3667"/>
                  </a:lnTo>
                  <a:lnTo>
                    <a:pt x="7919" y="3875"/>
                  </a:lnTo>
                  <a:lnTo>
                    <a:pt x="7919" y="3875"/>
                  </a:lnTo>
                  <a:close/>
                  <a:moveTo>
                    <a:pt x="3780" y="29712"/>
                  </a:moveTo>
                  <a:lnTo>
                    <a:pt x="3780" y="29712"/>
                  </a:lnTo>
                  <a:lnTo>
                    <a:pt x="3761" y="29750"/>
                  </a:lnTo>
                  <a:lnTo>
                    <a:pt x="3742" y="29750"/>
                  </a:lnTo>
                  <a:lnTo>
                    <a:pt x="3667" y="29769"/>
                  </a:lnTo>
                  <a:lnTo>
                    <a:pt x="3667" y="29769"/>
                  </a:lnTo>
                  <a:lnTo>
                    <a:pt x="3705" y="29826"/>
                  </a:lnTo>
                  <a:lnTo>
                    <a:pt x="3705" y="29845"/>
                  </a:lnTo>
                  <a:lnTo>
                    <a:pt x="3686" y="29864"/>
                  </a:lnTo>
                  <a:lnTo>
                    <a:pt x="3686" y="29864"/>
                  </a:lnTo>
                  <a:lnTo>
                    <a:pt x="3667" y="29882"/>
                  </a:lnTo>
                  <a:lnTo>
                    <a:pt x="3629" y="29845"/>
                  </a:lnTo>
                  <a:lnTo>
                    <a:pt x="3629" y="29845"/>
                  </a:lnTo>
                  <a:lnTo>
                    <a:pt x="3610" y="29807"/>
                  </a:lnTo>
                  <a:lnTo>
                    <a:pt x="3610" y="29807"/>
                  </a:lnTo>
                  <a:lnTo>
                    <a:pt x="3327" y="30109"/>
                  </a:lnTo>
                  <a:lnTo>
                    <a:pt x="3043" y="30412"/>
                  </a:lnTo>
                  <a:lnTo>
                    <a:pt x="2495" y="31017"/>
                  </a:lnTo>
                  <a:lnTo>
                    <a:pt x="2495" y="31017"/>
                  </a:lnTo>
                  <a:lnTo>
                    <a:pt x="2268" y="31281"/>
                  </a:lnTo>
                  <a:lnTo>
                    <a:pt x="2022" y="31527"/>
                  </a:lnTo>
                  <a:lnTo>
                    <a:pt x="1777" y="31754"/>
                  </a:lnTo>
                  <a:lnTo>
                    <a:pt x="1493" y="31962"/>
                  </a:lnTo>
                  <a:lnTo>
                    <a:pt x="1493" y="31962"/>
                  </a:lnTo>
                  <a:lnTo>
                    <a:pt x="1323" y="32094"/>
                  </a:lnTo>
                  <a:lnTo>
                    <a:pt x="1172" y="32226"/>
                  </a:lnTo>
                  <a:lnTo>
                    <a:pt x="1077" y="32283"/>
                  </a:lnTo>
                  <a:lnTo>
                    <a:pt x="1002" y="32321"/>
                  </a:lnTo>
                  <a:lnTo>
                    <a:pt x="888" y="32340"/>
                  </a:lnTo>
                  <a:lnTo>
                    <a:pt x="794" y="32340"/>
                  </a:lnTo>
                  <a:lnTo>
                    <a:pt x="794" y="32340"/>
                  </a:lnTo>
                  <a:lnTo>
                    <a:pt x="643" y="32302"/>
                  </a:lnTo>
                  <a:lnTo>
                    <a:pt x="529" y="32226"/>
                  </a:lnTo>
                  <a:lnTo>
                    <a:pt x="435" y="32151"/>
                  </a:lnTo>
                  <a:lnTo>
                    <a:pt x="359" y="32037"/>
                  </a:lnTo>
                  <a:lnTo>
                    <a:pt x="302" y="31924"/>
                  </a:lnTo>
                  <a:lnTo>
                    <a:pt x="246" y="31810"/>
                  </a:lnTo>
                  <a:lnTo>
                    <a:pt x="170" y="31546"/>
                  </a:lnTo>
                  <a:lnTo>
                    <a:pt x="170" y="31546"/>
                  </a:lnTo>
                  <a:lnTo>
                    <a:pt x="113" y="31413"/>
                  </a:lnTo>
                  <a:lnTo>
                    <a:pt x="38" y="31281"/>
                  </a:lnTo>
                  <a:lnTo>
                    <a:pt x="19" y="31206"/>
                  </a:lnTo>
                  <a:lnTo>
                    <a:pt x="0" y="31130"/>
                  </a:lnTo>
                  <a:lnTo>
                    <a:pt x="0" y="31073"/>
                  </a:lnTo>
                  <a:lnTo>
                    <a:pt x="38" y="30998"/>
                  </a:lnTo>
                  <a:lnTo>
                    <a:pt x="38" y="30998"/>
                  </a:lnTo>
                  <a:lnTo>
                    <a:pt x="76" y="30941"/>
                  </a:lnTo>
                  <a:lnTo>
                    <a:pt x="132" y="30903"/>
                  </a:lnTo>
                  <a:lnTo>
                    <a:pt x="265" y="30828"/>
                  </a:lnTo>
                  <a:lnTo>
                    <a:pt x="529" y="30695"/>
                  </a:lnTo>
                  <a:lnTo>
                    <a:pt x="529" y="30695"/>
                  </a:lnTo>
                  <a:lnTo>
                    <a:pt x="1153" y="30450"/>
                  </a:lnTo>
                  <a:lnTo>
                    <a:pt x="1796" y="30223"/>
                  </a:lnTo>
                  <a:lnTo>
                    <a:pt x="1796" y="30223"/>
                  </a:lnTo>
                  <a:lnTo>
                    <a:pt x="2268" y="30053"/>
                  </a:lnTo>
                  <a:lnTo>
                    <a:pt x="2722" y="29845"/>
                  </a:lnTo>
                  <a:lnTo>
                    <a:pt x="2722" y="29845"/>
                  </a:lnTo>
                  <a:lnTo>
                    <a:pt x="2930" y="29769"/>
                  </a:lnTo>
                  <a:lnTo>
                    <a:pt x="3156" y="29693"/>
                  </a:lnTo>
                  <a:lnTo>
                    <a:pt x="3270" y="29656"/>
                  </a:lnTo>
                  <a:lnTo>
                    <a:pt x="3383" y="29656"/>
                  </a:lnTo>
                  <a:lnTo>
                    <a:pt x="3497" y="29675"/>
                  </a:lnTo>
                  <a:lnTo>
                    <a:pt x="3610" y="29712"/>
                  </a:lnTo>
                  <a:lnTo>
                    <a:pt x="3610" y="29712"/>
                  </a:lnTo>
                  <a:lnTo>
                    <a:pt x="3705" y="29675"/>
                  </a:lnTo>
                  <a:lnTo>
                    <a:pt x="3742" y="29675"/>
                  </a:lnTo>
                  <a:lnTo>
                    <a:pt x="3761" y="29693"/>
                  </a:lnTo>
                  <a:lnTo>
                    <a:pt x="3780" y="29712"/>
                  </a:lnTo>
                  <a:lnTo>
                    <a:pt x="3780" y="29712"/>
                  </a:lnTo>
                  <a:close/>
                  <a:moveTo>
                    <a:pt x="12172" y="17030"/>
                  </a:moveTo>
                  <a:lnTo>
                    <a:pt x="12172" y="17030"/>
                  </a:lnTo>
                  <a:lnTo>
                    <a:pt x="12172" y="17200"/>
                  </a:lnTo>
                  <a:lnTo>
                    <a:pt x="12153" y="17276"/>
                  </a:lnTo>
                  <a:lnTo>
                    <a:pt x="12134" y="17370"/>
                  </a:lnTo>
                  <a:lnTo>
                    <a:pt x="12096" y="17446"/>
                  </a:lnTo>
                  <a:lnTo>
                    <a:pt x="12059" y="17503"/>
                  </a:lnTo>
                  <a:lnTo>
                    <a:pt x="11983" y="17522"/>
                  </a:lnTo>
                  <a:lnTo>
                    <a:pt x="11870" y="17522"/>
                  </a:lnTo>
                  <a:lnTo>
                    <a:pt x="11870" y="17522"/>
                  </a:lnTo>
                  <a:lnTo>
                    <a:pt x="11643" y="17484"/>
                  </a:lnTo>
                  <a:lnTo>
                    <a:pt x="11416" y="17427"/>
                  </a:lnTo>
                  <a:lnTo>
                    <a:pt x="10981" y="17314"/>
                  </a:lnTo>
                  <a:lnTo>
                    <a:pt x="10981" y="17314"/>
                  </a:lnTo>
                  <a:lnTo>
                    <a:pt x="10622" y="17200"/>
                  </a:lnTo>
                  <a:lnTo>
                    <a:pt x="10471" y="17125"/>
                  </a:lnTo>
                  <a:lnTo>
                    <a:pt x="10320" y="17030"/>
                  </a:lnTo>
                  <a:lnTo>
                    <a:pt x="10320" y="17030"/>
                  </a:lnTo>
                  <a:lnTo>
                    <a:pt x="10225" y="16936"/>
                  </a:lnTo>
                  <a:lnTo>
                    <a:pt x="10150" y="16822"/>
                  </a:lnTo>
                  <a:lnTo>
                    <a:pt x="10112" y="16690"/>
                  </a:lnTo>
                  <a:lnTo>
                    <a:pt x="10112" y="16633"/>
                  </a:lnTo>
                  <a:lnTo>
                    <a:pt x="10112" y="16558"/>
                  </a:lnTo>
                  <a:lnTo>
                    <a:pt x="10112" y="16558"/>
                  </a:lnTo>
                  <a:lnTo>
                    <a:pt x="10187" y="16406"/>
                  </a:lnTo>
                  <a:lnTo>
                    <a:pt x="10301" y="16236"/>
                  </a:lnTo>
                  <a:lnTo>
                    <a:pt x="10509" y="15953"/>
                  </a:lnTo>
                  <a:lnTo>
                    <a:pt x="10509" y="15953"/>
                  </a:lnTo>
                  <a:lnTo>
                    <a:pt x="10754" y="15632"/>
                  </a:lnTo>
                  <a:lnTo>
                    <a:pt x="10887" y="15480"/>
                  </a:lnTo>
                  <a:lnTo>
                    <a:pt x="11019" y="15329"/>
                  </a:lnTo>
                  <a:lnTo>
                    <a:pt x="11019" y="15329"/>
                  </a:lnTo>
                  <a:lnTo>
                    <a:pt x="11000" y="15310"/>
                  </a:lnTo>
                  <a:lnTo>
                    <a:pt x="11019" y="15272"/>
                  </a:lnTo>
                  <a:lnTo>
                    <a:pt x="11038" y="15272"/>
                  </a:lnTo>
                  <a:lnTo>
                    <a:pt x="11076" y="15272"/>
                  </a:lnTo>
                  <a:lnTo>
                    <a:pt x="11076" y="15272"/>
                  </a:lnTo>
                  <a:lnTo>
                    <a:pt x="11114" y="15253"/>
                  </a:lnTo>
                  <a:lnTo>
                    <a:pt x="11132" y="15253"/>
                  </a:lnTo>
                  <a:lnTo>
                    <a:pt x="11151" y="15272"/>
                  </a:lnTo>
                  <a:lnTo>
                    <a:pt x="11151" y="15310"/>
                  </a:lnTo>
                  <a:lnTo>
                    <a:pt x="11151" y="15310"/>
                  </a:lnTo>
                  <a:lnTo>
                    <a:pt x="11321" y="15443"/>
                  </a:lnTo>
                  <a:lnTo>
                    <a:pt x="11492" y="15594"/>
                  </a:lnTo>
                  <a:lnTo>
                    <a:pt x="11643" y="15783"/>
                  </a:lnTo>
                  <a:lnTo>
                    <a:pt x="11775" y="15953"/>
                  </a:lnTo>
                  <a:lnTo>
                    <a:pt x="11775" y="15953"/>
                  </a:lnTo>
                  <a:lnTo>
                    <a:pt x="11945" y="16199"/>
                  </a:lnTo>
                  <a:lnTo>
                    <a:pt x="12059" y="16463"/>
                  </a:lnTo>
                  <a:lnTo>
                    <a:pt x="12115" y="16595"/>
                  </a:lnTo>
                  <a:lnTo>
                    <a:pt x="12134" y="16728"/>
                  </a:lnTo>
                  <a:lnTo>
                    <a:pt x="12172" y="16879"/>
                  </a:lnTo>
                  <a:lnTo>
                    <a:pt x="12172" y="17030"/>
                  </a:lnTo>
                  <a:lnTo>
                    <a:pt x="12172" y="17030"/>
                  </a:lnTo>
                  <a:close/>
                  <a:moveTo>
                    <a:pt x="23115" y="76"/>
                  </a:moveTo>
                  <a:lnTo>
                    <a:pt x="23115" y="76"/>
                  </a:lnTo>
                  <a:lnTo>
                    <a:pt x="23134" y="152"/>
                  </a:lnTo>
                  <a:lnTo>
                    <a:pt x="23153" y="228"/>
                  </a:lnTo>
                  <a:lnTo>
                    <a:pt x="23153" y="379"/>
                  </a:lnTo>
                  <a:lnTo>
                    <a:pt x="23096" y="700"/>
                  </a:lnTo>
                  <a:lnTo>
                    <a:pt x="23096" y="700"/>
                  </a:lnTo>
                  <a:lnTo>
                    <a:pt x="23059" y="908"/>
                  </a:lnTo>
                  <a:lnTo>
                    <a:pt x="22983" y="1097"/>
                  </a:lnTo>
                  <a:lnTo>
                    <a:pt x="22945" y="1192"/>
                  </a:lnTo>
                  <a:lnTo>
                    <a:pt x="22889" y="1267"/>
                  </a:lnTo>
                  <a:lnTo>
                    <a:pt x="22813" y="1362"/>
                  </a:lnTo>
                  <a:lnTo>
                    <a:pt x="22737" y="1418"/>
                  </a:lnTo>
                  <a:lnTo>
                    <a:pt x="22737" y="1418"/>
                  </a:lnTo>
                  <a:lnTo>
                    <a:pt x="22586" y="1532"/>
                  </a:lnTo>
                  <a:lnTo>
                    <a:pt x="22511" y="1551"/>
                  </a:lnTo>
                  <a:lnTo>
                    <a:pt x="22416" y="1570"/>
                  </a:lnTo>
                  <a:lnTo>
                    <a:pt x="22416" y="1570"/>
                  </a:lnTo>
                  <a:lnTo>
                    <a:pt x="22321" y="1551"/>
                  </a:lnTo>
                  <a:lnTo>
                    <a:pt x="22246" y="1494"/>
                  </a:lnTo>
                  <a:lnTo>
                    <a:pt x="22170" y="1437"/>
                  </a:lnTo>
                  <a:lnTo>
                    <a:pt x="22095" y="1362"/>
                  </a:lnTo>
                  <a:lnTo>
                    <a:pt x="22095" y="1362"/>
                  </a:lnTo>
                  <a:lnTo>
                    <a:pt x="22019" y="1267"/>
                  </a:lnTo>
                  <a:lnTo>
                    <a:pt x="21981" y="1154"/>
                  </a:lnTo>
                  <a:lnTo>
                    <a:pt x="22000" y="1021"/>
                  </a:lnTo>
                  <a:lnTo>
                    <a:pt x="22019" y="965"/>
                  </a:lnTo>
                  <a:lnTo>
                    <a:pt x="22038" y="908"/>
                  </a:lnTo>
                  <a:lnTo>
                    <a:pt x="22038" y="908"/>
                  </a:lnTo>
                  <a:lnTo>
                    <a:pt x="22151" y="757"/>
                  </a:lnTo>
                  <a:lnTo>
                    <a:pt x="22284" y="625"/>
                  </a:lnTo>
                  <a:lnTo>
                    <a:pt x="22567" y="379"/>
                  </a:lnTo>
                  <a:lnTo>
                    <a:pt x="22567" y="379"/>
                  </a:lnTo>
                  <a:lnTo>
                    <a:pt x="22756" y="209"/>
                  </a:lnTo>
                  <a:lnTo>
                    <a:pt x="22870" y="114"/>
                  </a:lnTo>
                  <a:lnTo>
                    <a:pt x="22983" y="57"/>
                  </a:lnTo>
                  <a:lnTo>
                    <a:pt x="22983" y="57"/>
                  </a:lnTo>
                  <a:lnTo>
                    <a:pt x="22983" y="20"/>
                  </a:lnTo>
                  <a:lnTo>
                    <a:pt x="23002" y="1"/>
                  </a:lnTo>
                  <a:lnTo>
                    <a:pt x="23059" y="20"/>
                  </a:lnTo>
                  <a:lnTo>
                    <a:pt x="23059" y="20"/>
                  </a:lnTo>
                  <a:lnTo>
                    <a:pt x="23096" y="20"/>
                  </a:lnTo>
                  <a:lnTo>
                    <a:pt x="23115" y="20"/>
                  </a:lnTo>
                  <a:lnTo>
                    <a:pt x="23134" y="39"/>
                  </a:lnTo>
                  <a:lnTo>
                    <a:pt x="23115" y="76"/>
                  </a:lnTo>
                  <a:lnTo>
                    <a:pt x="23115" y="76"/>
                  </a:lnTo>
                  <a:close/>
                  <a:moveTo>
                    <a:pt x="24968" y="6408"/>
                  </a:moveTo>
                  <a:lnTo>
                    <a:pt x="24968" y="6408"/>
                  </a:lnTo>
                  <a:lnTo>
                    <a:pt x="24968" y="6673"/>
                  </a:lnTo>
                  <a:lnTo>
                    <a:pt x="24949" y="6956"/>
                  </a:lnTo>
                  <a:lnTo>
                    <a:pt x="24873" y="7202"/>
                  </a:lnTo>
                  <a:lnTo>
                    <a:pt x="24797" y="7466"/>
                  </a:lnTo>
                  <a:lnTo>
                    <a:pt x="24797" y="7466"/>
                  </a:lnTo>
                  <a:lnTo>
                    <a:pt x="24703" y="7674"/>
                  </a:lnTo>
                  <a:lnTo>
                    <a:pt x="24590" y="7882"/>
                  </a:lnTo>
                  <a:lnTo>
                    <a:pt x="24438" y="8052"/>
                  </a:lnTo>
                  <a:lnTo>
                    <a:pt x="24363" y="8128"/>
                  </a:lnTo>
                  <a:lnTo>
                    <a:pt x="24268" y="8204"/>
                  </a:lnTo>
                  <a:lnTo>
                    <a:pt x="24268" y="8204"/>
                  </a:lnTo>
                  <a:lnTo>
                    <a:pt x="24155" y="8260"/>
                  </a:lnTo>
                  <a:lnTo>
                    <a:pt x="24041" y="8317"/>
                  </a:lnTo>
                  <a:lnTo>
                    <a:pt x="23815" y="8393"/>
                  </a:lnTo>
                  <a:lnTo>
                    <a:pt x="23815" y="8393"/>
                  </a:lnTo>
                  <a:lnTo>
                    <a:pt x="23607" y="8468"/>
                  </a:lnTo>
                  <a:lnTo>
                    <a:pt x="23380" y="8525"/>
                  </a:lnTo>
                  <a:lnTo>
                    <a:pt x="23172" y="8544"/>
                  </a:lnTo>
                  <a:lnTo>
                    <a:pt x="22945" y="8563"/>
                  </a:lnTo>
                  <a:lnTo>
                    <a:pt x="22945" y="8563"/>
                  </a:lnTo>
                  <a:lnTo>
                    <a:pt x="22794" y="8544"/>
                  </a:lnTo>
                  <a:lnTo>
                    <a:pt x="22624" y="8525"/>
                  </a:lnTo>
                  <a:lnTo>
                    <a:pt x="22548" y="8487"/>
                  </a:lnTo>
                  <a:lnTo>
                    <a:pt x="22492" y="8430"/>
                  </a:lnTo>
                  <a:lnTo>
                    <a:pt x="22435" y="8374"/>
                  </a:lnTo>
                  <a:lnTo>
                    <a:pt x="22397" y="8317"/>
                  </a:lnTo>
                  <a:lnTo>
                    <a:pt x="22397" y="8317"/>
                  </a:lnTo>
                  <a:lnTo>
                    <a:pt x="22321" y="8128"/>
                  </a:lnTo>
                  <a:lnTo>
                    <a:pt x="22265" y="7939"/>
                  </a:lnTo>
                  <a:lnTo>
                    <a:pt x="22189" y="7561"/>
                  </a:lnTo>
                  <a:lnTo>
                    <a:pt x="22189" y="7561"/>
                  </a:lnTo>
                  <a:lnTo>
                    <a:pt x="22114" y="7277"/>
                  </a:lnTo>
                  <a:lnTo>
                    <a:pt x="22076" y="7107"/>
                  </a:lnTo>
                  <a:lnTo>
                    <a:pt x="22057" y="6956"/>
                  </a:lnTo>
                  <a:lnTo>
                    <a:pt x="22057" y="6805"/>
                  </a:lnTo>
                  <a:lnTo>
                    <a:pt x="22095" y="6654"/>
                  </a:lnTo>
                  <a:lnTo>
                    <a:pt x="22114" y="6597"/>
                  </a:lnTo>
                  <a:lnTo>
                    <a:pt x="22170" y="6521"/>
                  </a:lnTo>
                  <a:lnTo>
                    <a:pt x="22227" y="6465"/>
                  </a:lnTo>
                  <a:lnTo>
                    <a:pt x="22284" y="6427"/>
                  </a:lnTo>
                  <a:lnTo>
                    <a:pt x="22284" y="6427"/>
                  </a:lnTo>
                  <a:lnTo>
                    <a:pt x="22435" y="6351"/>
                  </a:lnTo>
                  <a:lnTo>
                    <a:pt x="22586" y="6276"/>
                  </a:lnTo>
                  <a:lnTo>
                    <a:pt x="22907" y="6162"/>
                  </a:lnTo>
                  <a:lnTo>
                    <a:pt x="23229" y="6068"/>
                  </a:lnTo>
                  <a:lnTo>
                    <a:pt x="23550" y="5954"/>
                  </a:lnTo>
                  <a:lnTo>
                    <a:pt x="23550" y="5954"/>
                  </a:lnTo>
                  <a:lnTo>
                    <a:pt x="23834" y="5860"/>
                  </a:lnTo>
                  <a:lnTo>
                    <a:pt x="24117" y="5728"/>
                  </a:lnTo>
                  <a:lnTo>
                    <a:pt x="24382" y="5614"/>
                  </a:lnTo>
                  <a:lnTo>
                    <a:pt x="24665" y="5501"/>
                  </a:lnTo>
                  <a:lnTo>
                    <a:pt x="24665" y="5501"/>
                  </a:lnTo>
                  <a:lnTo>
                    <a:pt x="24627" y="5501"/>
                  </a:lnTo>
                  <a:lnTo>
                    <a:pt x="24627" y="5501"/>
                  </a:lnTo>
                  <a:lnTo>
                    <a:pt x="24608" y="5482"/>
                  </a:lnTo>
                  <a:lnTo>
                    <a:pt x="24608" y="5444"/>
                  </a:lnTo>
                  <a:lnTo>
                    <a:pt x="24608" y="5425"/>
                  </a:lnTo>
                  <a:lnTo>
                    <a:pt x="24646" y="5425"/>
                  </a:lnTo>
                  <a:lnTo>
                    <a:pt x="24646" y="5425"/>
                  </a:lnTo>
                  <a:lnTo>
                    <a:pt x="24703" y="5425"/>
                  </a:lnTo>
                  <a:lnTo>
                    <a:pt x="24741" y="5463"/>
                  </a:lnTo>
                  <a:lnTo>
                    <a:pt x="24779" y="5501"/>
                  </a:lnTo>
                  <a:lnTo>
                    <a:pt x="24816" y="5539"/>
                  </a:lnTo>
                  <a:lnTo>
                    <a:pt x="24854" y="5652"/>
                  </a:lnTo>
                  <a:lnTo>
                    <a:pt x="24892" y="5765"/>
                  </a:lnTo>
                  <a:lnTo>
                    <a:pt x="24892" y="5765"/>
                  </a:lnTo>
                  <a:lnTo>
                    <a:pt x="24930" y="6087"/>
                  </a:lnTo>
                  <a:lnTo>
                    <a:pt x="24968" y="6408"/>
                  </a:lnTo>
                  <a:lnTo>
                    <a:pt x="24968" y="6408"/>
                  </a:lnTo>
                  <a:close/>
                  <a:moveTo>
                    <a:pt x="32282" y="15027"/>
                  </a:moveTo>
                  <a:lnTo>
                    <a:pt x="32282" y="15027"/>
                  </a:lnTo>
                  <a:lnTo>
                    <a:pt x="32301" y="15235"/>
                  </a:lnTo>
                  <a:lnTo>
                    <a:pt x="32301" y="15443"/>
                  </a:lnTo>
                  <a:lnTo>
                    <a:pt x="32282" y="15669"/>
                  </a:lnTo>
                  <a:lnTo>
                    <a:pt x="32244" y="15877"/>
                  </a:lnTo>
                  <a:lnTo>
                    <a:pt x="32244" y="15877"/>
                  </a:lnTo>
                  <a:lnTo>
                    <a:pt x="32150" y="16236"/>
                  </a:lnTo>
                  <a:lnTo>
                    <a:pt x="32055" y="16595"/>
                  </a:lnTo>
                  <a:lnTo>
                    <a:pt x="31961" y="16955"/>
                  </a:lnTo>
                  <a:lnTo>
                    <a:pt x="31904" y="17144"/>
                  </a:lnTo>
                  <a:lnTo>
                    <a:pt x="31847" y="17314"/>
                  </a:lnTo>
                  <a:lnTo>
                    <a:pt x="31847" y="17314"/>
                  </a:lnTo>
                  <a:lnTo>
                    <a:pt x="31753" y="17446"/>
                  </a:lnTo>
                  <a:lnTo>
                    <a:pt x="31658" y="17597"/>
                  </a:lnTo>
                  <a:lnTo>
                    <a:pt x="31450" y="17843"/>
                  </a:lnTo>
                  <a:lnTo>
                    <a:pt x="31450" y="17843"/>
                  </a:lnTo>
                  <a:lnTo>
                    <a:pt x="31280" y="18013"/>
                  </a:lnTo>
                  <a:lnTo>
                    <a:pt x="31110" y="18183"/>
                  </a:lnTo>
                  <a:lnTo>
                    <a:pt x="31016" y="18240"/>
                  </a:lnTo>
                  <a:lnTo>
                    <a:pt x="30902" y="18296"/>
                  </a:lnTo>
                  <a:lnTo>
                    <a:pt x="30789" y="18315"/>
                  </a:lnTo>
                  <a:lnTo>
                    <a:pt x="30676" y="18315"/>
                  </a:lnTo>
                  <a:lnTo>
                    <a:pt x="30676" y="18315"/>
                  </a:lnTo>
                  <a:lnTo>
                    <a:pt x="30487" y="18278"/>
                  </a:lnTo>
                  <a:lnTo>
                    <a:pt x="30316" y="18221"/>
                  </a:lnTo>
                  <a:lnTo>
                    <a:pt x="30127" y="18164"/>
                  </a:lnTo>
                  <a:lnTo>
                    <a:pt x="29957" y="18089"/>
                  </a:lnTo>
                  <a:lnTo>
                    <a:pt x="29787" y="17994"/>
                  </a:lnTo>
                  <a:lnTo>
                    <a:pt x="29617" y="17900"/>
                  </a:lnTo>
                  <a:lnTo>
                    <a:pt x="29485" y="17786"/>
                  </a:lnTo>
                  <a:lnTo>
                    <a:pt x="29334" y="17654"/>
                  </a:lnTo>
                  <a:lnTo>
                    <a:pt x="29334" y="17654"/>
                  </a:lnTo>
                  <a:lnTo>
                    <a:pt x="29258" y="17540"/>
                  </a:lnTo>
                  <a:lnTo>
                    <a:pt x="29182" y="17389"/>
                  </a:lnTo>
                  <a:lnTo>
                    <a:pt x="29145" y="17257"/>
                  </a:lnTo>
                  <a:lnTo>
                    <a:pt x="29126" y="17106"/>
                  </a:lnTo>
                  <a:lnTo>
                    <a:pt x="29107" y="16784"/>
                  </a:lnTo>
                  <a:lnTo>
                    <a:pt x="29088" y="16482"/>
                  </a:lnTo>
                  <a:lnTo>
                    <a:pt x="29088" y="16482"/>
                  </a:lnTo>
                  <a:lnTo>
                    <a:pt x="29088" y="15821"/>
                  </a:lnTo>
                  <a:lnTo>
                    <a:pt x="29069" y="15140"/>
                  </a:lnTo>
                  <a:lnTo>
                    <a:pt x="29069" y="15140"/>
                  </a:lnTo>
                  <a:lnTo>
                    <a:pt x="29088" y="14403"/>
                  </a:lnTo>
                  <a:lnTo>
                    <a:pt x="29088" y="14044"/>
                  </a:lnTo>
                  <a:lnTo>
                    <a:pt x="29126" y="13685"/>
                  </a:lnTo>
                  <a:lnTo>
                    <a:pt x="29126" y="13685"/>
                  </a:lnTo>
                  <a:lnTo>
                    <a:pt x="29088" y="13723"/>
                  </a:lnTo>
                  <a:lnTo>
                    <a:pt x="29069" y="13741"/>
                  </a:lnTo>
                  <a:lnTo>
                    <a:pt x="29031" y="13741"/>
                  </a:lnTo>
                  <a:lnTo>
                    <a:pt x="29031" y="13741"/>
                  </a:lnTo>
                  <a:lnTo>
                    <a:pt x="29031" y="13704"/>
                  </a:lnTo>
                  <a:lnTo>
                    <a:pt x="29031" y="13685"/>
                  </a:lnTo>
                  <a:lnTo>
                    <a:pt x="29031" y="13685"/>
                  </a:lnTo>
                  <a:lnTo>
                    <a:pt x="29088" y="13628"/>
                  </a:lnTo>
                  <a:lnTo>
                    <a:pt x="29145" y="13590"/>
                  </a:lnTo>
                  <a:lnTo>
                    <a:pt x="29145" y="13590"/>
                  </a:lnTo>
                  <a:lnTo>
                    <a:pt x="29163" y="13571"/>
                  </a:lnTo>
                  <a:lnTo>
                    <a:pt x="29182" y="13552"/>
                  </a:lnTo>
                  <a:lnTo>
                    <a:pt x="29201" y="13552"/>
                  </a:lnTo>
                  <a:lnTo>
                    <a:pt x="29220" y="13571"/>
                  </a:lnTo>
                  <a:lnTo>
                    <a:pt x="29220" y="13571"/>
                  </a:lnTo>
                  <a:lnTo>
                    <a:pt x="29352" y="13571"/>
                  </a:lnTo>
                  <a:lnTo>
                    <a:pt x="29485" y="13628"/>
                  </a:lnTo>
                  <a:lnTo>
                    <a:pt x="29598" y="13704"/>
                  </a:lnTo>
                  <a:lnTo>
                    <a:pt x="29712" y="13798"/>
                  </a:lnTo>
                  <a:lnTo>
                    <a:pt x="29919" y="14006"/>
                  </a:lnTo>
                  <a:lnTo>
                    <a:pt x="30014" y="14101"/>
                  </a:lnTo>
                  <a:lnTo>
                    <a:pt x="30127" y="14195"/>
                  </a:lnTo>
                  <a:lnTo>
                    <a:pt x="30127" y="14195"/>
                  </a:lnTo>
                  <a:lnTo>
                    <a:pt x="30354" y="14365"/>
                  </a:lnTo>
                  <a:lnTo>
                    <a:pt x="30543" y="14479"/>
                  </a:lnTo>
                  <a:lnTo>
                    <a:pt x="30713" y="14554"/>
                  </a:lnTo>
                  <a:lnTo>
                    <a:pt x="30865" y="14573"/>
                  </a:lnTo>
                  <a:lnTo>
                    <a:pt x="31035" y="14573"/>
                  </a:lnTo>
                  <a:lnTo>
                    <a:pt x="31205" y="14554"/>
                  </a:lnTo>
                  <a:lnTo>
                    <a:pt x="31413" y="14535"/>
                  </a:lnTo>
                  <a:lnTo>
                    <a:pt x="31677" y="14554"/>
                  </a:lnTo>
                  <a:lnTo>
                    <a:pt x="31677" y="14554"/>
                  </a:lnTo>
                  <a:lnTo>
                    <a:pt x="31791" y="14573"/>
                  </a:lnTo>
                  <a:lnTo>
                    <a:pt x="31885" y="14592"/>
                  </a:lnTo>
                  <a:lnTo>
                    <a:pt x="31999" y="14630"/>
                  </a:lnTo>
                  <a:lnTo>
                    <a:pt x="32074" y="14668"/>
                  </a:lnTo>
                  <a:lnTo>
                    <a:pt x="32150" y="14743"/>
                  </a:lnTo>
                  <a:lnTo>
                    <a:pt x="32225" y="14819"/>
                  </a:lnTo>
                  <a:lnTo>
                    <a:pt x="32263" y="14913"/>
                  </a:lnTo>
                  <a:lnTo>
                    <a:pt x="32282" y="15027"/>
                  </a:lnTo>
                  <a:lnTo>
                    <a:pt x="32282" y="1502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 name="Google Shape;138;p5"/>
            <p:cNvSpPr/>
            <p:nvPr/>
          </p:nvSpPr>
          <p:spPr>
            <a:xfrm>
              <a:off x="3053975" y="3793775"/>
              <a:ext cx="1266825" cy="1613175"/>
            </a:xfrm>
            <a:custGeom>
              <a:avLst/>
              <a:gdLst/>
              <a:ahLst/>
              <a:cxnLst/>
              <a:rect l="l" t="t" r="r" b="b"/>
              <a:pathLst>
                <a:path w="50673" h="64527" extrusionOk="0">
                  <a:moveTo>
                    <a:pt x="35552" y="52619"/>
                  </a:moveTo>
                  <a:lnTo>
                    <a:pt x="35552" y="52619"/>
                  </a:lnTo>
                  <a:lnTo>
                    <a:pt x="35552" y="52733"/>
                  </a:lnTo>
                  <a:lnTo>
                    <a:pt x="35533" y="52846"/>
                  </a:lnTo>
                  <a:lnTo>
                    <a:pt x="35514" y="52960"/>
                  </a:lnTo>
                  <a:lnTo>
                    <a:pt x="35495" y="53073"/>
                  </a:lnTo>
                  <a:lnTo>
                    <a:pt x="35439" y="53186"/>
                  </a:lnTo>
                  <a:lnTo>
                    <a:pt x="35382" y="53281"/>
                  </a:lnTo>
                  <a:lnTo>
                    <a:pt x="35306" y="53357"/>
                  </a:lnTo>
                  <a:lnTo>
                    <a:pt x="35231" y="53451"/>
                  </a:lnTo>
                  <a:lnTo>
                    <a:pt x="35231" y="53451"/>
                  </a:lnTo>
                  <a:lnTo>
                    <a:pt x="35117" y="53527"/>
                  </a:lnTo>
                  <a:lnTo>
                    <a:pt x="34985" y="53564"/>
                  </a:lnTo>
                  <a:lnTo>
                    <a:pt x="34853" y="53583"/>
                  </a:lnTo>
                  <a:lnTo>
                    <a:pt x="34720" y="53564"/>
                  </a:lnTo>
                  <a:lnTo>
                    <a:pt x="34720" y="53564"/>
                  </a:lnTo>
                  <a:lnTo>
                    <a:pt x="34569" y="53546"/>
                  </a:lnTo>
                  <a:lnTo>
                    <a:pt x="34437" y="53508"/>
                  </a:lnTo>
                  <a:lnTo>
                    <a:pt x="34324" y="53432"/>
                  </a:lnTo>
                  <a:lnTo>
                    <a:pt x="34229" y="53338"/>
                  </a:lnTo>
                  <a:lnTo>
                    <a:pt x="34153" y="53224"/>
                  </a:lnTo>
                  <a:lnTo>
                    <a:pt x="34116" y="53092"/>
                  </a:lnTo>
                  <a:lnTo>
                    <a:pt x="34078" y="52960"/>
                  </a:lnTo>
                  <a:lnTo>
                    <a:pt x="34059" y="52808"/>
                  </a:lnTo>
                  <a:lnTo>
                    <a:pt x="34059" y="52808"/>
                  </a:lnTo>
                  <a:lnTo>
                    <a:pt x="34021" y="52790"/>
                  </a:lnTo>
                  <a:lnTo>
                    <a:pt x="34002" y="52752"/>
                  </a:lnTo>
                  <a:lnTo>
                    <a:pt x="33983" y="52638"/>
                  </a:lnTo>
                  <a:lnTo>
                    <a:pt x="33983" y="52449"/>
                  </a:lnTo>
                  <a:lnTo>
                    <a:pt x="33983" y="52449"/>
                  </a:lnTo>
                  <a:lnTo>
                    <a:pt x="34002" y="52241"/>
                  </a:lnTo>
                  <a:lnTo>
                    <a:pt x="34021" y="52033"/>
                  </a:lnTo>
                  <a:lnTo>
                    <a:pt x="34078" y="51844"/>
                  </a:lnTo>
                  <a:lnTo>
                    <a:pt x="34153" y="51655"/>
                  </a:lnTo>
                  <a:lnTo>
                    <a:pt x="34153" y="51655"/>
                  </a:lnTo>
                  <a:lnTo>
                    <a:pt x="34229" y="51580"/>
                  </a:lnTo>
                  <a:lnTo>
                    <a:pt x="34286" y="51504"/>
                  </a:lnTo>
                  <a:lnTo>
                    <a:pt x="34361" y="51466"/>
                  </a:lnTo>
                  <a:lnTo>
                    <a:pt x="34437" y="51410"/>
                  </a:lnTo>
                  <a:lnTo>
                    <a:pt x="34531" y="51391"/>
                  </a:lnTo>
                  <a:lnTo>
                    <a:pt x="34626" y="51372"/>
                  </a:lnTo>
                  <a:lnTo>
                    <a:pt x="34815" y="51391"/>
                  </a:lnTo>
                  <a:lnTo>
                    <a:pt x="34985" y="51429"/>
                  </a:lnTo>
                  <a:lnTo>
                    <a:pt x="35155" y="51523"/>
                  </a:lnTo>
                  <a:lnTo>
                    <a:pt x="35306" y="51637"/>
                  </a:lnTo>
                  <a:lnTo>
                    <a:pt x="35363" y="51712"/>
                  </a:lnTo>
                  <a:lnTo>
                    <a:pt x="35420" y="51788"/>
                  </a:lnTo>
                  <a:lnTo>
                    <a:pt x="35420" y="51788"/>
                  </a:lnTo>
                  <a:lnTo>
                    <a:pt x="35458" y="51882"/>
                  </a:lnTo>
                  <a:lnTo>
                    <a:pt x="35495" y="51977"/>
                  </a:lnTo>
                  <a:lnTo>
                    <a:pt x="35533" y="52204"/>
                  </a:lnTo>
                  <a:lnTo>
                    <a:pt x="35552" y="52619"/>
                  </a:lnTo>
                  <a:lnTo>
                    <a:pt x="35552" y="52619"/>
                  </a:lnTo>
                  <a:close/>
                  <a:moveTo>
                    <a:pt x="50446" y="16841"/>
                  </a:moveTo>
                  <a:lnTo>
                    <a:pt x="50446" y="16841"/>
                  </a:lnTo>
                  <a:lnTo>
                    <a:pt x="50540" y="16916"/>
                  </a:lnTo>
                  <a:lnTo>
                    <a:pt x="50597" y="17011"/>
                  </a:lnTo>
                  <a:lnTo>
                    <a:pt x="50654" y="17124"/>
                  </a:lnTo>
                  <a:lnTo>
                    <a:pt x="50672" y="17238"/>
                  </a:lnTo>
                  <a:lnTo>
                    <a:pt x="50672" y="17370"/>
                  </a:lnTo>
                  <a:lnTo>
                    <a:pt x="50654" y="17483"/>
                  </a:lnTo>
                  <a:lnTo>
                    <a:pt x="50616" y="17616"/>
                  </a:lnTo>
                  <a:lnTo>
                    <a:pt x="50559" y="17748"/>
                  </a:lnTo>
                  <a:lnTo>
                    <a:pt x="50502" y="17880"/>
                  </a:lnTo>
                  <a:lnTo>
                    <a:pt x="50427" y="17994"/>
                  </a:lnTo>
                  <a:lnTo>
                    <a:pt x="50351" y="18107"/>
                  </a:lnTo>
                  <a:lnTo>
                    <a:pt x="50257" y="18202"/>
                  </a:lnTo>
                  <a:lnTo>
                    <a:pt x="50143" y="18277"/>
                  </a:lnTo>
                  <a:lnTo>
                    <a:pt x="50049" y="18334"/>
                  </a:lnTo>
                  <a:lnTo>
                    <a:pt x="49935" y="18372"/>
                  </a:lnTo>
                  <a:lnTo>
                    <a:pt x="49822" y="18391"/>
                  </a:lnTo>
                  <a:lnTo>
                    <a:pt x="49822" y="18391"/>
                  </a:lnTo>
                  <a:lnTo>
                    <a:pt x="49746" y="18372"/>
                  </a:lnTo>
                  <a:lnTo>
                    <a:pt x="49690" y="18334"/>
                  </a:lnTo>
                  <a:lnTo>
                    <a:pt x="49633" y="18277"/>
                  </a:lnTo>
                  <a:lnTo>
                    <a:pt x="49595" y="18220"/>
                  </a:lnTo>
                  <a:lnTo>
                    <a:pt x="49519" y="18069"/>
                  </a:lnTo>
                  <a:lnTo>
                    <a:pt x="49463" y="17918"/>
                  </a:lnTo>
                  <a:lnTo>
                    <a:pt x="49463" y="17918"/>
                  </a:lnTo>
                  <a:lnTo>
                    <a:pt x="49444" y="17805"/>
                  </a:lnTo>
                  <a:lnTo>
                    <a:pt x="49406" y="17672"/>
                  </a:lnTo>
                  <a:lnTo>
                    <a:pt x="49406" y="17540"/>
                  </a:lnTo>
                  <a:lnTo>
                    <a:pt x="49406" y="17408"/>
                  </a:lnTo>
                  <a:lnTo>
                    <a:pt x="49425" y="17294"/>
                  </a:lnTo>
                  <a:lnTo>
                    <a:pt x="49482" y="17181"/>
                  </a:lnTo>
                  <a:lnTo>
                    <a:pt x="49557" y="17068"/>
                  </a:lnTo>
                  <a:lnTo>
                    <a:pt x="49671" y="16992"/>
                  </a:lnTo>
                  <a:lnTo>
                    <a:pt x="49671" y="16992"/>
                  </a:lnTo>
                  <a:lnTo>
                    <a:pt x="49841" y="16879"/>
                  </a:lnTo>
                  <a:lnTo>
                    <a:pt x="49954" y="16841"/>
                  </a:lnTo>
                  <a:lnTo>
                    <a:pt x="50011" y="16822"/>
                  </a:lnTo>
                  <a:lnTo>
                    <a:pt x="50049" y="16822"/>
                  </a:lnTo>
                  <a:lnTo>
                    <a:pt x="50049" y="16822"/>
                  </a:lnTo>
                  <a:lnTo>
                    <a:pt x="50162" y="16803"/>
                  </a:lnTo>
                  <a:lnTo>
                    <a:pt x="50162" y="16803"/>
                  </a:lnTo>
                  <a:lnTo>
                    <a:pt x="50162" y="16803"/>
                  </a:lnTo>
                  <a:lnTo>
                    <a:pt x="50162" y="16803"/>
                  </a:lnTo>
                  <a:lnTo>
                    <a:pt x="50200" y="16784"/>
                  </a:lnTo>
                  <a:lnTo>
                    <a:pt x="50200" y="16784"/>
                  </a:lnTo>
                  <a:lnTo>
                    <a:pt x="50313" y="16803"/>
                  </a:lnTo>
                  <a:lnTo>
                    <a:pt x="50446" y="16841"/>
                  </a:lnTo>
                  <a:lnTo>
                    <a:pt x="50446" y="16841"/>
                  </a:lnTo>
                  <a:close/>
                  <a:moveTo>
                    <a:pt x="48367" y="21131"/>
                  </a:moveTo>
                  <a:lnTo>
                    <a:pt x="48367" y="21131"/>
                  </a:lnTo>
                  <a:lnTo>
                    <a:pt x="48385" y="21301"/>
                  </a:lnTo>
                  <a:lnTo>
                    <a:pt x="48385" y="21471"/>
                  </a:lnTo>
                  <a:lnTo>
                    <a:pt x="48348" y="21793"/>
                  </a:lnTo>
                  <a:lnTo>
                    <a:pt x="48348" y="21793"/>
                  </a:lnTo>
                  <a:lnTo>
                    <a:pt x="48272" y="22303"/>
                  </a:lnTo>
                  <a:lnTo>
                    <a:pt x="48215" y="22549"/>
                  </a:lnTo>
                  <a:lnTo>
                    <a:pt x="48159" y="22794"/>
                  </a:lnTo>
                  <a:lnTo>
                    <a:pt x="48159" y="22794"/>
                  </a:lnTo>
                  <a:lnTo>
                    <a:pt x="48102" y="22965"/>
                  </a:lnTo>
                  <a:lnTo>
                    <a:pt x="48026" y="23135"/>
                  </a:lnTo>
                  <a:lnTo>
                    <a:pt x="47951" y="23286"/>
                  </a:lnTo>
                  <a:lnTo>
                    <a:pt x="47856" y="23437"/>
                  </a:lnTo>
                  <a:lnTo>
                    <a:pt x="47743" y="23588"/>
                  </a:lnTo>
                  <a:lnTo>
                    <a:pt x="47611" y="23702"/>
                  </a:lnTo>
                  <a:lnTo>
                    <a:pt x="47478" y="23815"/>
                  </a:lnTo>
                  <a:lnTo>
                    <a:pt x="47308" y="23891"/>
                  </a:lnTo>
                  <a:lnTo>
                    <a:pt x="47308" y="23891"/>
                  </a:lnTo>
                  <a:lnTo>
                    <a:pt x="47157" y="23928"/>
                  </a:lnTo>
                  <a:lnTo>
                    <a:pt x="47006" y="23947"/>
                  </a:lnTo>
                  <a:lnTo>
                    <a:pt x="46684" y="23947"/>
                  </a:lnTo>
                  <a:lnTo>
                    <a:pt x="46684" y="23947"/>
                  </a:lnTo>
                  <a:lnTo>
                    <a:pt x="46514" y="23947"/>
                  </a:lnTo>
                  <a:lnTo>
                    <a:pt x="46344" y="23928"/>
                  </a:lnTo>
                  <a:lnTo>
                    <a:pt x="46193" y="23891"/>
                  </a:lnTo>
                  <a:lnTo>
                    <a:pt x="46061" y="23834"/>
                  </a:lnTo>
                  <a:lnTo>
                    <a:pt x="45928" y="23758"/>
                  </a:lnTo>
                  <a:lnTo>
                    <a:pt x="45796" y="23664"/>
                  </a:lnTo>
                  <a:lnTo>
                    <a:pt x="45664" y="23569"/>
                  </a:lnTo>
                  <a:lnTo>
                    <a:pt x="45550" y="23437"/>
                  </a:lnTo>
                  <a:lnTo>
                    <a:pt x="45550" y="23437"/>
                  </a:lnTo>
                  <a:lnTo>
                    <a:pt x="45267" y="23154"/>
                  </a:lnTo>
                  <a:lnTo>
                    <a:pt x="45135" y="23002"/>
                  </a:lnTo>
                  <a:lnTo>
                    <a:pt x="45040" y="22832"/>
                  </a:lnTo>
                  <a:lnTo>
                    <a:pt x="45040" y="22832"/>
                  </a:lnTo>
                  <a:lnTo>
                    <a:pt x="44946" y="22681"/>
                  </a:lnTo>
                  <a:lnTo>
                    <a:pt x="44908" y="22511"/>
                  </a:lnTo>
                  <a:lnTo>
                    <a:pt x="44889" y="22322"/>
                  </a:lnTo>
                  <a:lnTo>
                    <a:pt x="44889" y="22152"/>
                  </a:lnTo>
                  <a:lnTo>
                    <a:pt x="44889" y="21982"/>
                  </a:lnTo>
                  <a:lnTo>
                    <a:pt x="44927" y="21793"/>
                  </a:lnTo>
                  <a:lnTo>
                    <a:pt x="44983" y="21434"/>
                  </a:lnTo>
                  <a:lnTo>
                    <a:pt x="44983" y="21434"/>
                  </a:lnTo>
                  <a:lnTo>
                    <a:pt x="45021" y="21320"/>
                  </a:lnTo>
                  <a:lnTo>
                    <a:pt x="45097" y="21226"/>
                  </a:lnTo>
                  <a:lnTo>
                    <a:pt x="45210" y="21112"/>
                  </a:lnTo>
                  <a:lnTo>
                    <a:pt x="45342" y="21018"/>
                  </a:lnTo>
                  <a:lnTo>
                    <a:pt x="45607" y="20848"/>
                  </a:lnTo>
                  <a:lnTo>
                    <a:pt x="45834" y="20696"/>
                  </a:lnTo>
                  <a:lnTo>
                    <a:pt x="45834" y="20696"/>
                  </a:lnTo>
                  <a:lnTo>
                    <a:pt x="46117" y="20507"/>
                  </a:lnTo>
                  <a:lnTo>
                    <a:pt x="46401" y="20337"/>
                  </a:lnTo>
                  <a:lnTo>
                    <a:pt x="46401" y="20337"/>
                  </a:lnTo>
                  <a:lnTo>
                    <a:pt x="46439" y="20318"/>
                  </a:lnTo>
                  <a:lnTo>
                    <a:pt x="46477" y="20318"/>
                  </a:lnTo>
                  <a:lnTo>
                    <a:pt x="46495" y="20337"/>
                  </a:lnTo>
                  <a:lnTo>
                    <a:pt x="46495" y="20337"/>
                  </a:lnTo>
                  <a:lnTo>
                    <a:pt x="46477" y="20318"/>
                  </a:lnTo>
                  <a:lnTo>
                    <a:pt x="46477" y="20300"/>
                  </a:lnTo>
                  <a:lnTo>
                    <a:pt x="46495" y="20281"/>
                  </a:lnTo>
                  <a:lnTo>
                    <a:pt x="46514" y="20281"/>
                  </a:lnTo>
                  <a:lnTo>
                    <a:pt x="46514" y="20281"/>
                  </a:lnTo>
                  <a:lnTo>
                    <a:pt x="47195" y="20337"/>
                  </a:lnTo>
                  <a:lnTo>
                    <a:pt x="47195" y="20337"/>
                  </a:lnTo>
                  <a:lnTo>
                    <a:pt x="47422" y="20375"/>
                  </a:lnTo>
                  <a:lnTo>
                    <a:pt x="47648" y="20432"/>
                  </a:lnTo>
                  <a:lnTo>
                    <a:pt x="47875" y="20507"/>
                  </a:lnTo>
                  <a:lnTo>
                    <a:pt x="48083" y="20602"/>
                  </a:lnTo>
                  <a:lnTo>
                    <a:pt x="48083" y="20602"/>
                  </a:lnTo>
                  <a:lnTo>
                    <a:pt x="48140" y="20659"/>
                  </a:lnTo>
                  <a:lnTo>
                    <a:pt x="48196" y="20715"/>
                  </a:lnTo>
                  <a:lnTo>
                    <a:pt x="48291" y="20829"/>
                  </a:lnTo>
                  <a:lnTo>
                    <a:pt x="48348" y="20980"/>
                  </a:lnTo>
                  <a:lnTo>
                    <a:pt x="48367" y="21131"/>
                  </a:lnTo>
                  <a:lnTo>
                    <a:pt x="48367" y="21131"/>
                  </a:lnTo>
                  <a:close/>
                  <a:moveTo>
                    <a:pt x="42999" y="13061"/>
                  </a:moveTo>
                  <a:lnTo>
                    <a:pt x="42999" y="13061"/>
                  </a:lnTo>
                  <a:lnTo>
                    <a:pt x="42980" y="12947"/>
                  </a:lnTo>
                  <a:lnTo>
                    <a:pt x="42961" y="12834"/>
                  </a:lnTo>
                  <a:lnTo>
                    <a:pt x="42942" y="12702"/>
                  </a:lnTo>
                  <a:lnTo>
                    <a:pt x="42961" y="12588"/>
                  </a:lnTo>
                  <a:lnTo>
                    <a:pt x="42980" y="12456"/>
                  </a:lnTo>
                  <a:lnTo>
                    <a:pt x="43018" y="12361"/>
                  </a:lnTo>
                  <a:lnTo>
                    <a:pt x="43074" y="12248"/>
                  </a:lnTo>
                  <a:lnTo>
                    <a:pt x="43169" y="12172"/>
                  </a:lnTo>
                  <a:lnTo>
                    <a:pt x="43169" y="12172"/>
                  </a:lnTo>
                  <a:lnTo>
                    <a:pt x="43263" y="12078"/>
                  </a:lnTo>
                  <a:lnTo>
                    <a:pt x="43396" y="12002"/>
                  </a:lnTo>
                  <a:lnTo>
                    <a:pt x="43641" y="11870"/>
                  </a:lnTo>
                  <a:lnTo>
                    <a:pt x="43906" y="11756"/>
                  </a:lnTo>
                  <a:lnTo>
                    <a:pt x="44171" y="11681"/>
                  </a:lnTo>
                  <a:lnTo>
                    <a:pt x="44171" y="11681"/>
                  </a:lnTo>
                  <a:lnTo>
                    <a:pt x="44586" y="11586"/>
                  </a:lnTo>
                  <a:lnTo>
                    <a:pt x="44794" y="11530"/>
                  </a:lnTo>
                  <a:lnTo>
                    <a:pt x="45002" y="11492"/>
                  </a:lnTo>
                  <a:lnTo>
                    <a:pt x="45002" y="11492"/>
                  </a:lnTo>
                  <a:lnTo>
                    <a:pt x="45116" y="11473"/>
                  </a:lnTo>
                  <a:lnTo>
                    <a:pt x="45116" y="11473"/>
                  </a:lnTo>
                  <a:lnTo>
                    <a:pt x="45116" y="11530"/>
                  </a:lnTo>
                  <a:lnTo>
                    <a:pt x="45116" y="11530"/>
                  </a:lnTo>
                  <a:lnTo>
                    <a:pt x="45116" y="11530"/>
                  </a:lnTo>
                  <a:lnTo>
                    <a:pt x="45116" y="11530"/>
                  </a:lnTo>
                  <a:lnTo>
                    <a:pt x="45097" y="11946"/>
                  </a:lnTo>
                  <a:lnTo>
                    <a:pt x="45097" y="12172"/>
                  </a:lnTo>
                  <a:lnTo>
                    <a:pt x="45059" y="12380"/>
                  </a:lnTo>
                  <a:lnTo>
                    <a:pt x="45021" y="12588"/>
                  </a:lnTo>
                  <a:lnTo>
                    <a:pt x="44946" y="12796"/>
                  </a:lnTo>
                  <a:lnTo>
                    <a:pt x="44851" y="12985"/>
                  </a:lnTo>
                  <a:lnTo>
                    <a:pt x="44738" y="13155"/>
                  </a:lnTo>
                  <a:lnTo>
                    <a:pt x="44738" y="13155"/>
                  </a:lnTo>
                  <a:lnTo>
                    <a:pt x="44624" y="13250"/>
                  </a:lnTo>
                  <a:lnTo>
                    <a:pt x="44511" y="13306"/>
                  </a:lnTo>
                  <a:lnTo>
                    <a:pt x="44379" y="13363"/>
                  </a:lnTo>
                  <a:lnTo>
                    <a:pt x="44246" y="13401"/>
                  </a:lnTo>
                  <a:lnTo>
                    <a:pt x="43982" y="13458"/>
                  </a:lnTo>
                  <a:lnTo>
                    <a:pt x="43698" y="13476"/>
                  </a:lnTo>
                  <a:lnTo>
                    <a:pt x="43698" y="13476"/>
                  </a:lnTo>
                  <a:lnTo>
                    <a:pt x="43585" y="13476"/>
                  </a:lnTo>
                  <a:lnTo>
                    <a:pt x="43490" y="13458"/>
                  </a:lnTo>
                  <a:lnTo>
                    <a:pt x="43377" y="13420"/>
                  </a:lnTo>
                  <a:lnTo>
                    <a:pt x="43282" y="13382"/>
                  </a:lnTo>
                  <a:lnTo>
                    <a:pt x="43188" y="13325"/>
                  </a:lnTo>
                  <a:lnTo>
                    <a:pt x="43112" y="13250"/>
                  </a:lnTo>
                  <a:lnTo>
                    <a:pt x="43037" y="13155"/>
                  </a:lnTo>
                  <a:lnTo>
                    <a:pt x="42999" y="13061"/>
                  </a:lnTo>
                  <a:lnTo>
                    <a:pt x="42999" y="13061"/>
                  </a:lnTo>
                  <a:close/>
                  <a:moveTo>
                    <a:pt x="40164" y="12777"/>
                  </a:moveTo>
                  <a:lnTo>
                    <a:pt x="40164" y="12777"/>
                  </a:lnTo>
                  <a:lnTo>
                    <a:pt x="40050" y="12777"/>
                  </a:lnTo>
                  <a:lnTo>
                    <a:pt x="39975" y="12739"/>
                  </a:lnTo>
                  <a:lnTo>
                    <a:pt x="39880" y="12702"/>
                  </a:lnTo>
                  <a:lnTo>
                    <a:pt x="39824" y="12664"/>
                  </a:lnTo>
                  <a:lnTo>
                    <a:pt x="39767" y="12607"/>
                  </a:lnTo>
                  <a:lnTo>
                    <a:pt x="39710" y="12531"/>
                  </a:lnTo>
                  <a:lnTo>
                    <a:pt x="39672" y="12437"/>
                  </a:lnTo>
                  <a:lnTo>
                    <a:pt x="39635" y="12342"/>
                  </a:lnTo>
                  <a:lnTo>
                    <a:pt x="39635" y="12342"/>
                  </a:lnTo>
                  <a:lnTo>
                    <a:pt x="39578" y="12191"/>
                  </a:lnTo>
                  <a:lnTo>
                    <a:pt x="39540" y="12040"/>
                  </a:lnTo>
                  <a:lnTo>
                    <a:pt x="39521" y="11870"/>
                  </a:lnTo>
                  <a:lnTo>
                    <a:pt x="39502" y="11700"/>
                  </a:lnTo>
                  <a:lnTo>
                    <a:pt x="39502" y="11378"/>
                  </a:lnTo>
                  <a:lnTo>
                    <a:pt x="39521" y="11038"/>
                  </a:lnTo>
                  <a:lnTo>
                    <a:pt x="39521" y="11038"/>
                  </a:lnTo>
                  <a:lnTo>
                    <a:pt x="39540" y="10963"/>
                  </a:lnTo>
                  <a:lnTo>
                    <a:pt x="39559" y="10868"/>
                  </a:lnTo>
                  <a:lnTo>
                    <a:pt x="39597" y="10811"/>
                  </a:lnTo>
                  <a:lnTo>
                    <a:pt x="39653" y="10736"/>
                  </a:lnTo>
                  <a:lnTo>
                    <a:pt x="39767" y="10622"/>
                  </a:lnTo>
                  <a:lnTo>
                    <a:pt x="39918" y="10509"/>
                  </a:lnTo>
                  <a:lnTo>
                    <a:pt x="39918" y="10509"/>
                  </a:lnTo>
                  <a:lnTo>
                    <a:pt x="40220" y="10301"/>
                  </a:lnTo>
                  <a:lnTo>
                    <a:pt x="40220" y="10301"/>
                  </a:lnTo>
                  <a:lnTo>
                    <a:pt x="40485" y="10263"/>
                  </a:lnTo>
                  <a:lnTo>
                    <a:pt x="40485" y="10263"/>
                  </a:lnTo>
                  <a:lnTo>
                    <a:pt x="40939" y="10169"/>
                  </a:lnTo>
                  <a:lnTo>
                    <a:pt x="40939" y="10169"/>
                  </a:lnTo>
                  <a:lnTo>
                    <a:pt x="41014" y="10244"/>
                  </a:lnTo>
                  <a:lnTo>
                    <a:pt x="41071" y="10320"/>
                  </a:lnTo>
                  <a:lnTo>
                    <a:pt x="41147" y="10528"/>
                  </a:lnTo>
                  <a:lnTo>
                    <a:pt x="41184" y="10717"/>
                  </a:lnTo>
                  <a:lnTo>
                    <a:pt x="41222" y="10925"/>
                  </a:lnTo>
                  <a:lnTo>
                    <a:pt x="41222" y="10925"/>
                  </a:lnTo>
                  <a:lnTo>
                    <a:pt x="41241" y="11133"/>
                  </a:lnTo>
                  <a:lnTo>
                    <a:pt x="41222" y="11341"/>
                  </a:lnTo>
                  <a:lnTo>
                    <a:pt x="41203" y="11549"/>
                  </a:lnTo>
                  <a:lnTo>
                    <a:pt x="41165" y="11756"/>
                  </a:lnTo>
                  <a:lnTo>
                    <a:pt x="41090" y="11946"/>
                  </a:lnTo>
                  <a:lnTo>
                    <a:pt x="40995" y="12135"/>
                  </a:lnTo>
                  <a:lnTo>
                    <a:pt x="40882" y="12305"/>
                  </a:lnTo>
                  <a:lnTo>
                    <a:pt x="40750" y="12456"/>
                  </a:lnTo>
                  <a:lnTo>
                    <a:pt x="40750" y="12456"/>
                  </a:lnTo>
                  <a:lnTo>
                    <a:pt x="40636" y="12569"/>
                  </a:lnTo>
                  <a:lnTo>
                    <a:pt x="40523" y="12683"/>
                  </a:lnTo>
                  <a:lnTo>
                    <a:pt x="40372" y="12758"/>
                  </a:lnTo>
                  <a:lnTo>
                    <a:pt x="40296" y="12777"/>
                  </a:lnTo>
                  <a:lnTo>
                    <a:pt x="40220" y="12796"/>
                  </a:lnTo>
                  <a:lnTo>
                    <a:pt x="40220" y="12796"/>
                  </a:lnTo>
                  <a:lnTo>
                    <a:pt x="40164" y="12777"/>
                  </a:lnTo>
                  <a:lnTo>
                    <a:pt x="40164" y="12777"/>
                  </a:lnTo>
                  <a:close/>
                  <a:moveTo>
                    <a:pt x="35155" y="95"/>
                  </a:moveTo>
                  <a:lnTo>
                    <a:pt x="35155" y="95"/>
                  </a:lnTo>
                  <a:lnTo>
                    <a:pt x="35174" y="416"/>
                  </a:lnTo>
                  <a:lnTo>
                    <a:pt x="35174" y="567"/>
                  </a:lnTo>
                  <a:lnTo>
                    <a:pt x="35174" y="719"/>
                  </a:lnTo>
                  <a:lnTo>
                    <a:pt x="35174" y="719"/>
                  </a:lnTo>
                  <a:lnTo>
                    <a:pt x="35174" y="794"/>
                  </a:lnTo>
                  <a:lnTo>
                    <a:pt x="35174" y="794"/>
                  </a:lnTo>
                  <a:lnTo>
                    <a:pt x="35117" y="1210"/>
                  </a:lnTo>
                  <a:lnTo>
                    <a:pt x="35042" y="1607"/>
                  </a:lnTo>
                  <a:lnTo>
                    <a:pt x="34985" y="2023"/>
                  </a:lnTo>
                  <a:lnTo>
                    <a:pt x="34947" y="2439"/>
                  </a:lnTo>
                  <a:lnTo>
                    <a:pt x="34947" y="2439"/>
                  </a:lnTo>
                  <a:lnTo>
                    <a:pt x="34928" y="2949"/>
                  </a:lnTo>
                  <a:lnTo>
                    <a:pt x="34928" y="3459"/>
                  </a:lnTo>
                  <a:lnTo>
                    <a:pt x="34928" y="3459"/>
                  </a:lnTo>
                  <a:lnTo>
                    <a:pt x="34947" y="3667"/>
                  </a:lnTo>
                  <a:lnTo>
                    <a:pt x="34947" y="3875"/>
                  </a:lnTo>
                  <a:lnTo>
                    <a:pt x="34947" y="3875"/>
                  </a:lnTo>
                  <a:lnTo>
                    <a:pt x="34947" y="3951"/>
                  </a:lnTo>
                  <a:lnTo>
                    <a:pt x="34909" y="3969"/>
                  </a:lnTo>
                  <a:lnTo>
                    <a:pt x="34872" y="3969"/>
                  </a:lnTo>
                  <a:lnTo>
                    <a:pt x="34872" y="3969"/>
                  </a:lnTo>
                  <a:lnTo>
                    <a:pt x="34777" y="3875"/>
                  </a:lnTo>
                  <a:lnTo>
                    <a:pt x="34702" y="3762"/>
                  </a:lnTo>
                  <a:lnTo>
                    <a:pt x="34550" y="3535"/>
                  </a:lnTo>
                  <a:lnTo>
                    <a:pt x="34550" y="3535"/>
                  </a:lnTo>
                  <a:lnTo>
                    <a:pt x="34153" y="3006"/>
                  </a:lnTo>
                  <a:lnTo>
                    <a:pt x="34153" y="3006"/>
                  </a:lnTo>
                  <a:lnTo>
                    <a:pt x="33889" y="2646"/>
                  </a:lnTo>
                  <a:lnTo>
                    <a:pt x="33586" y="2212"/>
                  </a:lnTo>
                  <a:lnTo>
                    <a:pt x="33454" y="1985"/>
                  </a:lnTo>
                  <a:lnTo>
                    <a:pt x="33341" y="1777"/>
                  </a:lnTo>
                  <a:lnTo>
                    <a:pt x="33284" y="1550"/>
                  </a:lnTo>
                  <a:lnTo>
                    <a:pt x="33265" y="1456"/>
                  </a:lnTo>
                  <a:lnTo>
                    <a:pt x="33265" y="1361"/>
                  </a:lnTo>
                  <a:lnTo>
                    <a:pt x="33265" y="1361"/>
                  </a:lnTo>
                  <a:lnTo>
                    <a:pt x="33265" y="1286"/>
                  </a:lnTo>
                  <a:lnTo>
                    <a:pt x="33303" y="1210"/>
                  </a:lnTo>
                  <a:lnTo>
                    <a:pt x="33341" y="1153"/>
                  </a:lnTo>
                  <a:lnTo>
                    <a:pt x="33378" y="1097"/>
                  </a:lnTo>
                  <a:lnTo>
                    <a:pt x="33511" y="1002"/>
                  </a:lnTo>
                  <a:lnTo>
                    <a:pt x="33624" y="908"/>
                  </a:lnTo>
                  <a:lnTo>
                    <a:pt x="33624" y="908"/>
                  </a:lnTo>
                  <a:lnTo>
                    <a:pt x="33756" y="794"/>
                  </a:lnTo>
                  <a:lnTo>
                    <a:pt x="33756" y="794"/>
                  </a:lnTo>
                  <a:lnTo>
                    <a:pt x="34040" y="548"/>
                  </a:lnTo>
                  <a:lnTo>
                    <a:pt x="34305" y="303"/>
                  </a:lnTo>
                  <a:lnTo>
                    <a:pt x="34305" y="303"/>
                  </a:lnTo>
                  <a:lnTo>
                    <a:pt x="34513" y="114"/>
                  </a:lnTo>
                  <a:lnTo>
                    <a:pt x="34645" y="19"/>
                  </a:lnTo>
                  <a:lnTo>
                    <a:pt x="34683" y="0"/>
                  </a:lnTo>
                  <a:lnTo>
                    <a:pt x="34720" y="19"/>
                  </a:lnTo>
                  <a:lnTo>
                    <a:pt x="34720" y="19"/>
                  </a:lnTo>
                  <a:lnTo>
                    <a:pt x="34720" y="38"/>
                  </a:lnTo>
                  <a:lnTo>
                    <a:pt x="34702" y="76"/>
                  </a:lnTo>
                  <a:lnTo>
                    <a:pt x="34702" y="76"/>
                  </a:lnTo>
                  <a:lnTo>
                    <a:pt x="34588" y="152"/>
                  </a:lnTo>
                  <a:lnTo>
                    <a:pt x="34475" y="246"/>
                  </a:lnTo>
                  <a:lnTo>
                    <a:pt x="34248" y="454"/>
                  </a:lnTo>
                  <a:lnTo>
                    <a:pt x="34248" y="454"/>
                  </a:lnTo>
                  <a:lnTo>
                    <a:pt x="33889" y="794"/>
                  </a:lnTo>
                  <a:lnTo>
                    <a:pt x="35098" y="794"/>
                  </a:lnTo>
                  <a:lnTo>
                    <a:pt x="35098" y="794"/>
                  </a:lnTo>
                  <a:lnTo>
                    <a:pt x="35098" y="719"/>
                  </a:lnTo>
                  <a:lnTo>
                    <a:pt x="35098" y="719"/>
                  </a:lnTo>
                  <a:lnTo>
                    <a:pt x="35098" y="567"/>
                  </a:lnTo>
                  <a:lnTo>
                    <a:pt x="35098" y="416"/>
                  </a:lnTo>
                  <a:lnTo>
                    <a:pt x="35080" y="95"/>
                  </a:lnTo>
                  <a:lnTo>
                    <a:pt x="35080" y="95"/>
                  </a:lnTo>
                  <a:lnTo>
                    <a:pt x="35098" y="76"/>
                  </a:lnTo>
                  <a:lnTo>
                    <a:pt x="35117" y="57"/>
                  </a:lnTo>
                  <a:lnTo>
                    <a:pt x="35155" y="76"/>
                  </a:lnTo>
                  <a:lnTo>
                    <a:pt x="35155" y="95"/>
                  </a:lnTo>
                  <a:lnTo>
                    <a:pt x="35155" y="95"/>
                  </a:lnTo>
                  <a:close/>
                  <a:moveTo>
                    <a:pt x="28729" y="6427"/>
                  </a:moveTo>
                  <a:lnTo>
                    <a:pt x="28729" y="6427"/>
                  </a:lnTo>
                  <a:lnTo>
                    <a:pt x="28823" y="6540"/>
                  </a:lnTo>
                  <a:lnTo>
                    <a:pt x="28918" y="6672"/>
                  </a:lnTo>
                  <a:lnTo>
                    <a:pt x="28937" y="6729"/>
                  </a:lnTo>
                  <a:lnTo>
                    <a:pt x="28956" y="6805"/>
                  </a:lnTo>
                  <a:lnTo>
                    <a:pt x="28956" y="6880"/>
                  </a:lnTo>
                  <a:lnTo>
                    <a:pt x="28918" y="6956"/>
                  </a:lnTo>
                  <a:lnTo>
                    <a:pt x="28918" y="6956"/>
                  </a:lnTo>
                  <a:lnTo>
                    <a:pt x="28729" y="7409"/>
                  </a:lnTo>
                  <a:lnTo>
                    <a:pt x="28521" y="7882"/>
                  </a:lnTo>
                  <a:lnTo>
                    <a:pt x="28521" y="7882"/>
                  </a:lnTo>
                  <a:lnTo>
                    <a:pt x="28408" y="8052"/>
                  </a:lnTo>
                  <a:lnTo>
                    <a:pt x="28351" y="8146"/>
                  </a:lnTo>
                  <a:lnTo>
                    <a:pt x="28294" y="8203"/>
                  </a:lnTo>
                  <a:lnTo>
                    <a:pt x="28294" y="8203"/>
                  </a:lnTo>
                  <a:lnTo>
                    <a:pt x="28162" y="8279"/>
                  </a:lnTo>
                  <a:lnTo>
                    <a:pt x="28049" y="8336"/>
                  </a:lnTo>
                  <a:lnTo>
                    <a:pt x="27897" y="8373"/>
                  </a:lnTo>
                  <a:lnTo>
                    <a:pt x="27765" y="8392"/>
                  </a:lnTo>
                  <a:lnTo>
                    <a:pt x="27765" y="8392"/>
                  </a:lnTo>
                  <a:lnTo>
                    <a:pt x="27595" y="8336"/>
                  </a:lnTo>
                  <a:lnTo>
                    <a:pt x="27425" y="8279"/>
                  </a:lnTo>
                  <a:lnTo>
                    <a:pt x="27274" y="8203"/>
                  </a:lnTo>
                  <a:lnTo>
                    <a:pt x="27122" y="8109"/>
                  </a:lnTo>
                  <a:lnTo>
                    <a:pt x="27122" y="8109"/>
                  </a:lnTo>
                  <a:lnTo>
                    <a:pt x="27047" y="8033"/>
                  </a:lnTo>
                  <a:lnTo>
                    <a:pt x="27009" y="7939"/>
                  </a:lnTo>
                  <a:lnTo>
                    <a:pt x="26952" y="7731"/>
                  </a:lnTo>
                  <a:lnTo>
                    <a:pt x="26952" y="7731"/>
                  </a:lnTo>
                  <a:lnTo>
                    <a:pt x="26820" y="7504"/>
                  </a:lnTo>
                  <a:lnTo>
                    <a:pt x="26707" y="7277"/>
                  </a:lnTo>
                  <a:lnTo>
                    <a:pt x="26480" y="6805"/>
                  </a:lnTo>
                  <a:lnTo>
                    <a:pt x="26480" y="6805"/>
                  </a:lnTo>
                  <a:lnTo>
                    <a:pt x="26348" y="6445"/>
                  </a:lnTo>
                  <a:lnTo>
                    <a:pt x="26272" y="6256"/>
                  </a:lnTo>
                  <a:lnTo>
                    <a:pt x="26234" y="6049"/>
                  </a:lnTo>
                  <a:lnTo>
                    <a:pt x="26196" y="5860"/>
                  </a:lnTo>
                  <a:lnTo>
                    <a:pt x="26196" y="5652"/>
                  </a:lnTo>
                  <a:lnTo>
                    <a:pt x="26215" y="5463"/>
                  </a:lnTo>
                  <a:lnTo>
                    <a:pt x="26272" y="5274"/>
                  </a:lnTo>
                  <a:lnTo>
                    <a:pt x="26272" y="5274"/>
                  </a:lnTo>
                  <a:lnTo>
                    <a:pt x="26329" y="5179"/>
                  </a:lnTo>
                  <a:lnTo>
                    <a:pt x="26404" y="5104"/>
                  </a:lnTo>
                  <a:lnTo>
                    <a:pt x="26480" y="5047"/>
                  </a:lnTo>
                  <a:lnTo>
                    <a:pt x="26555" y="4990"/>
                  </a:lnTo>
                  <a:lnTo>
                    <a:pt x="26744" y="4877"/>
                  </a:lnTo>
                  <a:lnTo>
                    <a:pt x="26915" y="4763"/>
                  </a:lnTo>
                  <a:lnTo>
                    <a:pt x="26915" y="4763"/>
                  </a:lnTo>
                  <a:lnTo>
                    <a:pt x="27293" y="4536"/>
                  </a:lnTo>
                  <a:lnTo>
                    <a:pt x="27500" y="4423"/>
                  </a:lnTo>
                  <a:lnTo>
                    <a:pt x="27708" y="4347"/>
                  </a:lnTo>
                  <a:lnTo>
                    <a:pt x="27708" y="4347"/>
                  </a:lnTo>
                  <a:lnTo>
                    <a:pt x="27897" y="4291"/>
                  </a:lnTo>
                  <a:lnTo>
                    <a:pt x="27973" y="4291"/>
                  </a:lnTo>
                  <a:lnTo>
                    <a:pt x="28049" y="4291"/>
                  </a:lnTo>
                  <a:lnTo>
                    <a:pt x="28162" y="4347"/>
                  </a:lnTo>
                  <a:lnTo>
                    <a:pt x="28275" y="4423"/>
                  </a:lnTo>
                  <a:lnTo>
                    <a:pt x="28370" y="4536"/>
                  </a:lnTo>
                  <a:lnTo>
                    <a:pt x="28445" y="4669"/>
                  </a:lnTo>
                  <a:lnTo>
                    <a:pt x="28616" y="4952"/>
                  </a:lnTo>
                  <a:lnTo>
                    <a:pt x="28616" y="4952"/>
                  </a:lnTo>
                  <a:lnTo>
                    <a:pt x="28748" y="5217"/>
                  </a:lnTo>
                  <a:lnTo>
                    <a:pt x="28805" y="5368"/>
                  </a:lnTo>
                  <a:lnTo>
                    <a:pt x="28823" y="5519"/>
                  </a:lnTo>
                  <a:lnTo>
                    <a:pt x="28842" y="5652"/>
                  </a:lnTo>
                  <a:lnTo>
                    <a:pt x="28842" y="5803"/>
                  </a:lnTo>
                  <a:lnTo>
                    <a:pt x="28805" y="5954"/>
                  </a:lnTo>
                  <a:lnTo>
                    <a:pt x="28748" y="6105"/>
                  </a:lnTo>
                  <a:lnTo>
                    <a:pt x="28748" y="6105"/>
                  </a:lnTo>
                  <a:lnTo>
                    <a:pt x="28729" y="6181"/>
                  </a:lnTo>
                  <a:lnTo>
                    <a:pt x="28691" y="6275"/>
                  </a:lnTo>
                  <a:lnTo>
                    <a:pt x="28691" y="6351"/>
                  </a:lnTo>
                  <a:lnTo>
                    <a:pt x="28729" y="6427"/>
                  </a:lnTo>
                  <a:lnTo>
                    <a:pt x="28729" y="6427"/>
                  </a:lnTo>
                  <a:close/>
                  <a:moveTo>
                    <a:pt x="10944" y="9299"/>
                  </a:moveTo>
                  <a:lnTo>
                    <a:pt x="10944" y="9299"/>
                  </a:lnTo>
                  <a:lnTo>
                    <a:pt x="10981" y="9488"/>
                  </a:lnTo>
                  <a:lnTo>
                    <a:pt x="11000" y="9677"/>
                  </a:lnTo>
                  <a:lnTo>
                    <a:pt x="11019" y="9866"/>
                  </a:lnTo>
                  <a:lnTo>
                    <a:pt x="11019" y="10055"/>
                  </a:lnTo>
                  <a:lnTo>
                    <a:pt x="10981" y="10415"/>
                  </a:lnTo>
                  <a:lnTo>
                    <a:pt x="10944" y="10793"/>
                  </a:lnTo>
                  <a:lnTo>
                    <a:pt x="10944" y="10793"/>
                  </a:lnTo>
                  <a:lnTo>
                    <a:pt x="10906" y="11095"/>
                  </a:lnTo>
                  <a:lnTo>
                    <a:pt x="10868" y="11246"/>
                  </a:lnTo>
                  <a:lnTo>
                    <a:pt x="10830" y="11378"/>
                  </a:lnTo>
                  <a:lnTo>
                    <a:pt x="10830" y="11378"/>
                  </a:lnTo>
                  <a:lnTo>
                    <a:pt x="10792" y="11492"/>
                  </a:lnTo>
                  <a:lnTo>
                    <a:pt x="10717" y="11549"/>
                  </a:lnTo>
                  <a:lnTo>
                    <a:pt x="10622" y="11586"/>
                  </a:lnTo>
                  <a:lnTo>
                    <a:pt x="10509" y="11586"/>
                  </a:lnTo>
                  <a:lnTo>
                    <a:pt x="10509" y="11586"/>
                  </a:lnTo>
                  <a:lnTo>
                    <a:pt x="10188" y="11549"/>
                  </a:lnTo>
                  <a:lnTo>
                    <a:pt x="10017" y="11530"/>
                  </a:lnTo>
                  <a:lnTo>
                    <a:pt x="9942" y="11492"/>
                  </a:lnTo>
                  <a:lnTo>
                    <a:pt x="9866" y="11454"/>
                  </a:lnTo>
                  <a:lnTo>
                    <a:pt x="9866" y="11454"/>
                  </a:lnTo>
                  <a:lnTo>
                    <a:pt x="9828" y="11416"/>
                  </a:lnTo>
                  <a:lnTo>
                    <a:pt x="9791" y="11360"/>
                  </a:lnTo>
                  <a:lnTo>
                    <a:pt x="9734" y="11227"/>
                  </a:lnTo>
                  <a:lnTo>
                    <a:pt x="9734" y="11227"/>
                  </a:lnTo>
                  <a:lnTo>
                    <a:pt x="9602" y="10925"/>
                  </a:lnTo>
                  <a:lnTo>
                    <a:pt x="9545" y="10755"/>
                  </a:lnTo>
                  <a:lnTo>
                    <a:pt x="9488" y="10566"/>
                  </a:lnTo>
                  <a:lnTo>
                    <a:pt x="9450" y="10396"/>
                  </a:lnTo>
                  <a:lnTo>
                    <a:pt x="9432" y="10226"/>
                  </a:lnTo>
                  <a:lnTo>
                    <a:pt x="9450" y="10055"/>
                  </a:lnTo>
                  <a:lnTo>
                    <a:pt x="9469" y="9980"/>
                  </a:lnTo>
                  <a:lnTo>
                    <a:pt x="9507" y="9904"/>
                  </a:lnTo>
                  <a:lnTo>
                    <a:pt x="9507" y="9904"/>
                  </a:lnTo>
                  <a:lnTo>
                    <a:pt x="9658" y="9715"/>
                  </a:lnTo>
                  <a:lnTo>
                    <a:pt x="9810" y="9545"/>
                  </a:lnTo>
                  <a:lnTo>
                    <a:pt x="10131" y="9205"/>
                  </a:lnTo>
                  <a:lnTo>
                    <a:pt x="10131" y="9205"/>
                  </a:lnTo>
                  <a:lnTo>
                    <a:pt x="10282" y="9054"/>
                  </a:lnTo>
                  <a:lnTo>
                    <a:pt x="10377" y="8978"/>
                  </a:lnTo>
                  <a:lnTo>
                    <a:pt x="10414" y="8978"/>
                  </a:lnTo>
                  <a:lnTo>
                    <a:pt x="10433" y="8997"/>
                  </a:lnTo>
                  <a:lnTo>
                    <a:pt x="10433" y="8997"/>
                  </a:lnTo>
                  <a:lnTo>
                    <a:pt x="10433" y="9016"/>
                  </a:lnTo>
                  <a:lnTo>
                    <a:pt x="10433" y="9035"/>
                  </a:lnTo>
                  <a:lnTo>
                    <a:pt x="10433" y="9035"/>
                  </a:lnTo>
                  <a:lnTo>
                    <a:pt x="10433" y="9035"/>
                  </a:lnTo>
                  <a:lnTo>
                    <a:pt x="10433" y="9035"/>
                  </a:lnTo>
                  <a:lnTo>
                    <a:pt x="10471" y="9016"/>
                  </a:lnTo>
                  <a:lnTo>
                    <a:pt x="10528" y="9035"/>
                  </a:lnTo>
                  <a:lnTo>
                    <a:pt x="10641" y="9054"/>
                  </a:lnTo>
                  <a:lnTo>
                    <a:pt x="10641" y="9054"/>
                  </a:lnTo>
                  <a:lnTo>
                    <a:pt x="10736" y="9073"/>
                  </a:lnTo>
                  <a:lnTo>
                    <a:pt x="10830" y="9129"/>
                  </a:lnTo>
                  <a:lnTo>
                    <a:pt x="10906" y="9205"/>
                  </a:lnTo>
                  <a:lnTo>
                    <a:pt x="10944" y="9299"/>
                  </a:lnTo>
                  <a:lnTo>
                    <a:pt x="10944" y="9299"/>
                  </a:lnTo>
                  <a:close/>
                  <a:moveTo>
                    <a:pt x="12456" y="5822"/>
                  </a:moveTo>
                  <a:lnTo>
                    <a:pt x="12456" y="5822"/>
                  </a:lnTo>
                  <a:lnTo>
                    <a:pt x="11889" y="5652"/>
                  </a:lnTo>
                  <a:lnTo>
                    <a:pt x="11605" y="5576"/>
                  </a:lnTo>
                  <a:lnTo>
                    <a:pt x="11341" y="5482"/>
                  </a:lnTo>
                  <a:lnTo>
                    <a:pt x="11341" y="5482"/>
                  </a:lnTo>
                  <a:lnTo>
                    <a:pt x="11038" y="5349"/>
                  </a:lnTo>
                  <a:lnTo>
                    <a:pt x="10736" y="5198"/>
                  </a:lnTo>
                  <a:lnTo>
                    <a:pt x="10131" y="4877"/>
                  </a:lnTo>
                  <a:lnTo>
                    <a:pt x="10131" y="4877"/>
                  </a:lnTo>
                  <a:lnTo>
                    <a:pt x="9942" y="4782"/>
                  </a:lnTo>
                  <a:lnTo>
                    <a:pt x="9753" y="4650"/>
                  </a:lnTo>
                  <a:lnTo>
                    <a:pt x="9677" y="4593"/>
                  </a:lnTo>
                  <a:lnTo>
                    <a:pt x="9602" y="4518"/>
                  </a:lnTo>
                  <a:lnTo>
                    <a:pt x="9526" y="4442"/>
                  </a:lnTo>
                  <a:lnTo>
                    <a:pt x="9469" y="4347"/>
                  </a:lnTo>
                  <a:lnTo>
                    <a:pt x="9469" y="4347"/>
                  </a:lnTo>
                  <a:lnTo>
                    <a:pt x="9564" y="4121"/>
                  </a:lnTo>
                  <a:lnTo>
                    <a:pt x="9564" y="4121"/>
                  </a:lnTo>
                  <a:lnTo>
                    <a:pt x="10188" y="2665"/>
                  </a:lnTo>
                  <a:lnTo>
                    <a:pt x="10188" y="2665"/>
                  </a:lnTo>
                  <a:lnTo>
                    <a:pt x="10206" y="2609"/>
                  </a:lnTo>
                  <a:lnTo>
                    <a:pt x="10206" y="2609"/>
                  </a:lnTo>
                  <a:lnTo>
                    <a:pt x="10433" y="2174"/>
                  </a:lnTo>
                  <a:lnTo>
                    <a:pt x="10433" y="2174"/>
                  </a:lnTo>
                  <a:lnTo>
                    <a:pt x="10528" y="2023"/>
                  </a:lnTo>
                  <a:lnTo>
                    <a:pt x="10622" y="1890"/>
                  </a:lnTo>
                  <a:lnTo>
                    <a:pt x="10679" y="1834"/>
                  </a:lnTo>
                  <a:lnTo>
                    <a:pt x="10736" y="1777"/>
                  </a:lnTo>
                  <a:lnTo>
                    <a:pt x="10811" y="1720"/>
                  </a:lnTo>
                  <a:lnTo>
                    <a:pt x="10906" y="1701"/>
                  </a:lnTo>
                  <a:lnTo>
                    <a:pt x="10906" y="1701"/>
                  </a:lnTo>
                  <a:lnTo>
                    <a:pt x="11227" y="1645"/>
                  </a:lnTo>
                  <a:lnTo>
                    <a:pt x="11397" y="1607"/>
                  </a:lnTo>
                  <a:lnTo>
                    <a:pt x="11567" y="1607"/>
                  </a:lnTo>
                  <a:lnTo>
                    <a:pt x="11737" y="1607"/>
                  </a:lnTo>
                  <a:lnTo>
                    <a:pt x="11908" y="1626"/>
                  </a:lnTo>
                  <a:lnTo>
                    <a:pt x="12078" y="1664"/>
                  </a:lnTo>
                  <a:lnTo>
                    <a:pt x="12229" y="1720"/>
                  </a:lnTo>
                  <a:lnTo>
                    <a:pt x="12229" y="1720"/>
                  </a:lnTo>
                  <a:lnTo>
                    <a:pt x="12399" y="1815"/>
                  </a:lnTo>
                  <a:lnTo>
                    <a:pt x="12550" y="1909"/>
                  </a:lnTo>
                  <a:lnTo>
                    <a:pt x="12701" y="2023"/>
                  </a:lnTo>
                  <a:lnTo>
                    <a:pt x="12834" y="2155"/>
                  </a:lnTo>
                  <a:lnTo>
                    <a:pt x="12834" y="2155"/>
                  </a:lnTo>
                  <a:lnTo>
                    <a:pt x="12928" y="2287"/>
                  </a:lnTo>
                  <a:lnTo>
                    <a:pt x="13023" y="2420"/>
                  </a:lnTo>
                  <a:lnTo>
                    <a:pt x="13231" y="2684"/>
                  </a:lnTo>
                  <a:lnTo>
                    <a:pt x="13231" y="2684"/>
                  </a:lnTo>
                  <a:lnTo>
                    <a:pt x="13325" y="2798"/>
                  </a:lnTo>
                  <a:lnTo>
                    <a:pt x="13438" y="2911"/>
                  </a:lnTo>
                  <a:lnTo>
                    <a:pt x="13552" y="3006"/>
                  </a:lnTo>
                  <a:lnTo>
                    <a:pt x="13665" y="3119"/>
                  </a:lnTo>
                  <a:lnTo>
                    <a:pt x="13665" y="3119"/>
                  </a:lnTo>
                  <a:lnTo>
                    <a:pt x="13741" y="3308"/>
                  </a:lnTo>
                  <a:lnTo>
                    <a:pt x="13816" y="3478"/>
                  </a:lnTo>
                  <a:lnTo>
                    <a:pt x="13854" y="3667"/>
                  </a:lnTo>
                  <a:lnTo>
                    <a:pt x="13892" y="3875"/>
                  </a:lnTo>
                  <a:lnTo>
                    <a:pt x="13892" y="3875"/>
                  </a:lnTo>
                  <a:lnTo>
                    <a:pt x="13930" y="4102"/>
                  </a:lnTo>
                  <a:lnTo>
                    <a:pt x="13949" y="4329"/>
                  </a:lnTo>
                  <a:lnTo>
                    <a:pt x="13930" y="4555"/>
                  </a:lnTo>
                  <a:lnTo>
                    <a:pt x="13911" y="4650"/>
                  </a:lnTo>
                  <a:lnTo>
                    <a:pt x="13873" y="4763"/>
                  </a:lnTo>
                  <a:lnTo>
                    <a:pt x="13873" y="4763"/>
                  </a:lnTo>
                  <a:lnTo>
                    <a:pt x="13798" y="4933"/>
                  </a:lnTo>
                  <a:lnTo>
                    <a:pt x="13722" y="5104"/>
                  </a:lnTo>
                  <a:lnTo>
                    <a:pt x="13722" y="5104"/>
                  </a:lnTo>
                  <a:lnTo>
                    <a:pt x="13590" y="5311"/>
                  </a:lnTo>
                  <a:lnTo>
                    <a:pt x="13514" y="5425"/>
                  </a:lnTo>
                  <a:lnTo>
                    <a:pt x="13420" y="5500"/>
                  </a:lnTo>
                  <a:lnTo>
                    <a:pt x="13420" y="5500"/>
                  </a:lnTo>
                  <a:lnTo>
                    <a:pt x="13249" y="5633"/>
                  </a:lnTo>
                  <a:lnTo>
                    <a:pt x="13042" y="5727"/>
                  </a:lnTo>
                  <a:lnTo>
                    <a:pt x="12834" y="5803"/>
                  </a:lnTo>
                  <a:lnTo>
                    <a:pt x="12720" y="5822"/>
                  </a:lnTo>
                  <a:lnTo>
                    <a:pt x="12626" y="5841"/>
                  </a:lnTo>
                  <a:lnTo>
                    <a:pt x="12626" y="5841"/>
                  </a:lnTo>
                  <a:lnTo>
                    <a:pt x="12456" y="5822"/>
                  </a:lnTo>
                  <a:lnTo>
                    <a:pt x="12456" y="5822"/>
                  </a:lnTo>
                  <a:close/>
                  <a:moveTo>
                    <a:pt x="8770" y="14762"/>
                  </a:moveTo>
                  <a:lnTo>
                    <a:pt x="8770" y="14762"/>
                  </a:lnTo>
                  <a:lnTo>
                    <a:pt x="8789" y="15064"/>
                  </a:lnTo>
                  <a:lnTo>
                    <a:pt x="8789" y="15291"/>
                  </a:lnTo>
                  <a:lnTo>
                    <a:pt x="8789" y="15499"/>
                  </a:lnTo>
                  <a:lnTo>
                    <a:pt x="8751" y="15688"/>
                  </a:lnTo>
                  <a:lnTo>
                    <a:pt x="8713" y="15782"/>
                  </a:lnTo>
                  <a:lnTo>
                    <a:pt x="8676" y="15858"/>
                  </a:lnTo>
                  <a:lnTo>
                    <a:pt x="8638" y="15915"/>
                  </a:lnTo>
                  <a:lnTo>
                    <a:pt x="8581" y="15952"/>
                  </a:lnTo>
                  <a:lnTo>
                    <a:pt x="8505" y="15952"/>
                  </a:lnTo>
                  <a:lnTo>
                    <a:pt x="8430" y="15952"/>
                  </a:lnTo>
                  <a:lnTo>
                    <a:pt x="8430" y="15952"/>
                  </a:lnTo>
                  <a:lnTo>
                    <a:pt x="8279" y="15877"/>
                  </a:lnTo>
                  <a:lnTo>
                    <a:pt x="8127" y="15782"/>
                  </a:lnTo>
                  <a:lnTo>
                    <a:pt x="8052" y="15726"/>
                  </a:lnTo>
                  <a:lnTo>
                    <a:pt x="7995" y="15650"/>
                  </a:lnTo>
                  <a:lnTo>
                    <a:pt x="7957" y="15574"/>
                  </a:lnTo>
                  <a:lnTo>
                    <a:pt x="7920" y="15499"/>
                  </a:lnTo>
                  <a:lnTo>
                    <a:pt x="7920" y="15499"/>
                  </a:lnTo>
                  <a:lnTo>
                    <a:pt x="7787" y="15045"/>
                  </a:lnTo>
                  <a:lnTo>
                    <a:pt x="7674" y="14592"/>
                  </a:lnTo>
                  <a:lnTo>
                    <a:pt x="7674" y="14592"/>
                  </a:lnTo>
                  <a:lnTo>
                    <a:pt x="7636" y="14592"/>
                  </a:lnTo>
                  <a:lnTo>
                    <a:pt x="7617" y="14573"/>
                  </a:lnTo>
                  <a:lnTo>
                    <a:pt x="7617" y="14573"/>
                  </a:lnTo>
                  <a:lnTo>
                    <a:pt x="7523" y="14232"/>
                  </a:lnTo>
                  <a:lnTo>
                    <a:pt x="7523" y="14232"/>
                  </a:lnTo>
                  <a:lnTo>
                    <a:pt x="7485" y="14081"/>
                  </a:lnTo>
                  <a:lnTo>
                    <a:pt x="7466" y="13911"/>
                  </a:lnTo>
                  <a:lnTo>
                    <a:pt x="7447" y="13741"/>
                  </a:lnTo>
                  <a:lnTo>
                    <a:pt x="7466" y="13590"/>
                  </a:lnTo>
                  <a:lnTo>
                    <a:pt x="7466" y="13590"/>
                  </a:lnTo>
                  <a:lnTo>
                    <a:pt x="7485" y="13495"/>
                  </a:lnTo>
                  <a:lnTo>
                    <a:pt x="7523" y="13420"/>
                  </a:lnTo>
                  <a:lnTo>
                    <a:pt x="7560" y="13344"/>
                  </a:lnTo>
                  <a:lnTo>
                    <a:pt x="7617" y="13287"/>
                  </a:lnTo>
                  <a:lnTo>
                    <a:pt x="7693" y="13231"/>
                  </a:lnTo>
                  <a:lnTo>
                    <a:pt x="7768" y="13193"/>
                  </a:lnTo>
                  <a:lnTo>
                    <a:pt x="7863" y="13174"/>
                  </a:lnTo>
                  <a:lnTo>
                    <a:pt x="7938" y="13174"/>
                  </a:lnTo>
                  <a:lnTo>
                    <a:pt x="7938" y="13174"/>
                  </a:lnTo>
                  <a:lnTo>
                    <a:pt x="8014" y="13174"/>
                  </a:lnTo>
                  <a:lnTo>
                    <a:pt x="8071" y="13212"/>
                  </a:lnTo>
                  <a:lnTo>
                    <a:pt x="8165" y="13306"/>
                  </a:lnTo>
                  <a:lnTo>
                    <a:pt x="8260" y="13401"/>
                  </a:lnTo>
                  <a:lnTo>
                    <a:pt x="8335" y="13514"/>
                  </a:lnTo>
                  <a:lnTo>
                    <a:pt x="8335" y="13514"/>
                  </a:lnTo>
                  <a:lnTo>
                    <a:pt x="8430" y="13647"/>
                  </a:lnTo>
                  <a:lnTo>
                    <a:pt x="8505" y="13798"/>
                  </a:lnTo>
                  <a:lnTo>
                    <a:pt x="8562" y="13949"/>
                  </a:lnTo>
                  <a:lnTo>
                    <a:pt x="8619" y="14100"/>
                  </a:lnTo>
                  <a:lnTo>
                    <a:pt x="8713" y="14421"/>
                  </a:lnTo>
                  <a:lnTo>
                    <a:pt x="8770" y="14762"/>
                  </a:lnTo>
                  <a:lnTo>
                    <a:pt x="8770" y="14762"/>
                  </a:lnTo>
                  <a:close/>
                  <a:moveTo>
                    <a:pt x="5954" y="21641"/>
                  </a:moveTo>
                  <a:lnTo>
                    <a:pt x="5954" y="21641"/>
                  </a:lnTo>
                  <a:lnTo>
                    <a:pt x="6105" y="21547"/>
                  </a:lnTo>
                  <a:lnTo>
                    <a:pt x="6237" y="21490"/>
                  </a:lnTo>
                  <a:lnTo>
                    <a:pt x="6351" y="21452"/>
                  </a:lnTo>
                  <a:lnTo>
                    <a:pt x="6445" y="21452"/>
                  </a:lnTo>
                  <a:lnTo>
                    <a:pt x="6502" y="21490"/>
                  </a:lnTo>
                  <a:lnTo>
                    <a:pt x="6559" y="21547"/>
                  </a:lnTo>
                  <a:lnTo>
                    <a:pt x="6578" y="21623"/>
                  </a:lnTo>
                  <a:lnTo>
                    <a:pt x="6597" y="21717"/>
                  </a:lnTo>
                  <a:lnTo>
                    <a:pt x="6597" y="21830"/>
                  </a:lnTo>
                  <a:lnTo>
                    <a:pt x="6578" y="21944"/>
                  </a:lnTo>
                  <a:lnTo>
                    <a:pt x="6521" y="22190"/>
                  </a:lnTo>
                  <a:lnTo>
                    <a:pt x="6426" y="22435"/>
                  </a:lnTo>
                  <a:lnTo>
                    <a:pt x="6332" y="22624"/>
                  </a:lnTo>
                  <a:lnTo>
                    <a:pt x="6332" y="22624"/>
                  </a:lnTo>
                  <a:lnTo>
                    <a:pt x="6011" y="23210"/>
                  </a:lnTo>
                  <a:lnTo>
                    <a:pt x="5840" y="23475"/>
                  </a:lnTo>
                  <a:lnTo>
                    <a:pt x="5651" y="23758"/>
                  </a:lnTo>
                  <a:lnTo>
                    <a:pt x="5651" y="23758"/>
                  </a:lnTo>
                  <a:lnTo>
                    <a:pt x="5292" y="24193"/>
                  </a:lnTo>
                  <a:lnTo>
                    <a:pt x="4971" y="24647"/>
                  </a:lnTo>
                  <a:lnTo>
                    <a:pt x="4971" y="24647"/>
                  </a:lnTo>
                  <a:lnTo>
                    <a:pt x="4971" y="24666"/>
                  </a:lnTo>
                  <a:lnTo>
                    <a:pt x="4971" y="24666"/>
                  </a:lnTo>
                  <a:lnTo>
                    <a:pt x="4952" y="24684"/>
                  </a:lnTo>
                  <a:lnTo>
                    <a:pt x="4933" y="24703"/>
                  </a:lnTo>
                  <a:lnTo>
                    <a:pt x="4933" y="24703"/>
                  </a:lnTo>
                  <a:lnTo>
                    <a:pt x="4933" y="24703"/>
                  </a:lnTo>
                  <a:lnTo>
                    <a:pt x="4933" y="24703"/>
                  </a:lnTo>
                  <a:lnTo>
                    <a:pt x="4858" y="24817"/>
                  </a:lnTo>
                  <a:lnTo>
                    <a:pt x="4820" y="24930"/>
                  </a:lnTo>
                  <a:lnTo>
                    <a:pt x="4820" y="24930"/>
                  </a:lnTo>
                  <a:lnTo>
                    <a:pt x="4801" y="24949"/>
                  </a:lnTo>
                  <a:lnTo>
                    <a:pt x="4763" y="24949"/>
                  </a:lnTo>
                  <a:lnTo>
                    <a:pt x="4763" y="24949"/>
                  </a:lnTo>
                  <a:lnTo>
                    <a:pt x="4744" y="24930"/>
                  </a:lnTo>
                  <a:lnTo>
                    <a:pt x="4744" y="24892"/>
                  </a:lnTo>
                  <a:lnTo>
                    <a:pt x="4782" y="24798"/>
                  </a:lnTo>
                  <a:lnTo>
                    <a:pt x="4895" y="24628"/>
                  </a:lnTo>
                  <a:lnTo>
                    <a:pt x="4895" y="24628"/>
                  </a:lnTo>
                  <a:lnTo>
                    <a:pt x="4933" y="24061"/>
                  </a:lnTo>
                  <a:lnTo>
                    <a:pt x="4990" y="23475"/>
                  </a:lnTo>
                  <a:lnTo>
                    <a:pt x="5028" y="23191"/>
                  </a:lnTo>
                  <a:lnTo>
                    <a:pt x="5084" y="22908"/>
                  </a:lnTo>
                  <a:lnTo>
                    <a:pt x="5160" y="22624"/>
                  </a:lnTo>
                  <a:lnTo>
                    <a:pt x="5236" y="22341"/>
                  </a:lnTo>
                  <a:lnTo>
                    <a:pt x="5236" y="22341"/>
                  </a:lnTo>
                  <a:lnTo>
                    <a:pt x="5273" y="22246"/>
                  </a:lnTo>
                  <a:lnTo>
                    <a:pt x="5330" y="22133"/>
                  </a:lnTo>
                  <a:lnTo>
                    <a:pt x="5387" y="22038"/>
                  </a:lnTo>
                  <a:lnTo>
                    <a:pt x="5462" y="21963"/>
                  </a:lnTo>
                  <a:lnTo>
                    <a:pt x="5462" y="21963"/>
                  </a:lnTo>
                  <a:lnTo>
                    <a:pt x="5708" y="21812"/>
                  </a:lnTo>
                  <a:lnTo>
                    <a:pt x="5954" y="21641"/>
                  </a:lnTo>
                  <a:lnTo>
                    <a:pt x="5954" y="21641"/>
                  </a:lnTo>
                  <a:close/>
                  <a:moveTo>
                    <a:pt x="23909" y="19657"/>
                  </a:moveTo>
                  <a:lnTo>
                    <a:pt x="23909" y="19657"/>
                  </a:lnTo>
                  <a:lnTo>
                    <a:pt x="23966" y="19922"/>
                  </a:lnTo>
                  <a:lnTo>
                    <a:pt x="23985" y="20111"/>
                  </a:lnTo>
                  <a:lnTo>
                    <a:pt x="23985" y="20300"/>
                  </a:lnTo>
                  <a:lnTo>
                    <a:pt x="23966" y="20470"/>
                  </a:lnTo>
                  <a:lnTo>
                    <a:pt x="23947" y="20545"/>
                  </a:lnTo>
                  <a:lnTo>
                    <a:pt x="23909" y="20602"/>
                  </a:lnTo>
                  <a:lnTo>
                    <a:pt x="23872" y="20659"/>
                  </a:lnTo>
                  <a:lnTo>
                    <a:pt x="23815" y="20696"/>
                  </a:lnTo>
                  <a:lnTo>
                    <a:pt x="23758" y="20715"/>
                  </a:lnTo>
                  <a:lnTo>
                    <a:pt x="23683" y="20715"/>
                  </a:lnTo>
                  <a:lnTo>
                    <a:pt x="23683" y="20715"/>
                  </a:lnTo>
                  <a:lnTo>
                    <a:pt x="23286" y="20545"/>
                  </a:lnTo>
                  <a:lnTo>
                    <a:pt x="22889" y="20356"/>
                  </a:lnTo>
                  <a:lnTo>
                    <a:pt x="22889" y="20356"/>
                  </a:lnTo>
                  <a:lnTo>
                    <a:pt x="22700" y="20243"/>
                  </a:lnTo>
                  <a:lnTo>
                    <a:pt x="22605" y="20167"/>
                  </a:lnTo>
                  <a:lnTo>
                    <a:pt x="22549" y="20092"/>
                  </a:lnTo>
                  <a:lnTo>
                    <a:pt x="22511" y="20016"/>
                  </a:lnTo>
                  <a:lnTo>
                    <a:pt x="22473" y="19922"/>
                  </a:lnTo>
                  <a:lnTo>
                    <a:pt x="22473" y="19808"/>
                  </a:lnTo>
                  <a:lnTo>
                    <a:pt x="22473" y="19695"/>
                  </a:lnTo>
                  <a:lnTo>
                    <a:pt x="22473" y="19695"/>
                  </a:lnTo>
                  <a:lnTo>
                    <a:pt x="22511" y="19430"/>
                  </a:lnTo>
                  <a:lnTo>
                    <a:pt x="22567" y="19165"/>
                  </a:lnTo>
                  <a:lnTo>
                    <a:pt x="22567" y="19165"/>
                  </a:lnTo>
                  <a:lnTo>
                    <a:pt x="22549" y="18787"/>
                  </a:lnTo>
                  <a:lnTo>
                    <a:pt x="22549" y="18598"/>
                  </a:lnTo>
                  <a:lnTo>
                    <a:pt x="22567" y="18409"/>
                  </a:lnTo>
                  <a:lnTo>
                    <a:pt x="22605" y="18220"/>
                  </a:lnTo>
                  <a:lnTo>
                    <a:pt x="22662" y="18050"/>
                  </a:lnTo>
                  <a:lnTo>
                    <a:pt x="22738" y="17861"/>
                  </a:lnTo>
                  <a:lnTo>
                    <a:pt x="22832" y="17710"/>
                  </a:lnTo>
                  <a:lnTo>
                    <a:pt x="22832" y="17710"/>
                  </a:lnTo>
                  <a:lnTo>
                    <a:pt x="22927" y="17578"/>
                  </a:lnTo>
                  <a:lnTo>
                    <a:pt x="23021" y="17502"/>
                  </a:lnTo>
                  <a:lnTo>
                    <a:pt x="23097" y="17446"/>
                  </a:lnTo>
                  <a:lnTo>
                    <a:pt x="23172" y="17427"/>
                  </a:lnTo>
                  <a:lnTo>
                    <a:pt x="23229" y="17427"/>
                  </a:lnTo>
                  <a:lnTo>
                    <a:pt x="23305" y="17464"/>
                  </a:lnTo>
                  <a:lnTo>
                    <a:pt x="23342" y="17502"/>
                  </a:lnTo>
                  <a:lnTo>
                    <a:pt x="23399" y="17578"/>
                  </a:lnTo>
                  <a:lnTo>
                    <a:pt x="23475" y="17748"/>
                  </a:lnTo>
                  <a:lnTo>
                    <a:pt x="23550" y="17956"/>
                  </a:lnTo>
                  <a:lnTo>
                    <a:pt x="23645" y="18334"/>
                  </a:lnTo>
                  <a:lnTo>
                    <a:pt x="23645" y="18334"/>
                  </a:lnTo>
                  <a:lnTo>
                    <a:pt x="23909" y="19657"/>
                  </a:lnTo>
                  <a:lnTo>
                    <a:pt x="23909" y="19657"/>
                  </a:lnTo>
                  <a:close/>
                  <a:moveTo>
                    <a:pt x="19468" y="30581"/>
                  </a:moveTo>
                  <a:lnTo>
                    <a:pt x="19468" y="30581"/>
                  </a:lnTo>
                  <a:lnTo>
                    <a:pt x="19335" y="30525"/>
                  </a:lnTo>
                  <a:lnTo>
                    <a:pt x="19203" y="30468"/>
                  </a:lnTo>
                  <a:lnTo>
                    <a:pt x="18939" y="30317"/>
                  </a:lnTo>
                  <a:lnTo>
                    <a:pt x="18939" y="30317"/>
                  </a:lnTo>
                  <a:lnTo>
                    <a:pt x="18825" y="30222"/>
                  </a:lnTo>
                  <a:lnTo>
                    <a:pt x="18712" y="30109"/>
                  </a:lnTo>
                  <a:lnTo>
                    <a:pt x="18674" y="30052"/>
                  </a:lnTo>
                  <a:lnTo>
                    <a:pt x="18636" y="29977"/>
                  </a:lnTo>
                  <a:lnTo>
                    <a:pt x="18636" y="29901"/>
                  </a:lnTo>
                  <a:lnTo>
                    <a:pt x="18636" y="29825"/>
                  </a:lnTo>
                  <a:lnTo>
                    <a:pt x="18636" y="29825"/>
                  </a:lnTo>
                  <a:lnTo>
                    <a:pt x="18674" y="29731"/>
                  </a:lnTo>
                  <a:lnTo>
                    <a:pt x="18712" y="29636"/>
                  </a:lnTo>
                  <a:lnTo>
                    <a:pt x="18844" y="29485"/>
                  </a:lnTo>
                  <a:lnTo>
                    <a:pt x="18995" y="29334"/>
                  </a:lnTo>
                  <a:lnTo>
                    <a:pt x="19146" y="29202"/>
                  </a:lnTo>
                  <a:lnTo>
                    <a:pt x="19146" y="29202"/>
                  </a:lnTo>
                  <a:lnTo>
                    <a:pt x="19392" y="28994"/>
                  </a:lnTo>
                  <a:lnTo>
                    <a:pt x="19392" y="28994"/>
                  </a:lnTo>
                  <a:lnTo>
                    <a:pt x="19411" y="28994"/>
                  </a:lnTo>
                  <a:lnTo>
                    <a:pt x="19411" y="28994"/>
                  </a:lnTo>
                  <a:lnTo>
                    <a:pt x="20073" y="28918"/>
                  </a:lnTo>
                  <a:lnTo>
                    <a:pt x="20073" y="28918"/>
                  </a:lnTo>
                  <a:lnTo>
                    <a:pt x="20129" y="28937"/>
                  </a:lnTo>
                  <a:lnTo>
                    <a:pt x="20129" y="28937"/>
                  </a:lnTo>
                  <a:lnTo>
                    <a:pt x="20280" y="28956"/>
                  </a:lnTo>
                  <a:lnTo>
                    <a:pt x="20337" y="28994"/>
                  </a:lnTo>
                  <a:lnTo>
                    <a:pt x="20375" y="29032"/>
                  </a:lnTo>
                  <a:lnTo>
                    <a:pt x="20413" y="29088"/>
                  </a:lnTo>
                  <a:lnTo>
                    <a:pt x="20451" y="29145"/>
                  </a:lnTo>
                  <a:lnTo>
                    <a:pt x="20451" y="29202"/>
                  </a:lnTo>
                  <a:lnTo>
                    <a:pt x="20451" y="29277"/>
                  </a:lnTo>
                  <a:lnTo>
                    <a:pt x="20451" y="29277"/>
                  </a:lnTo>
                  <a:lnTo>
                    <a:pt x="20432" y="29447"/>
                  </a:lnTo>
                  <a:lnTo>
                    <a:pt x="20375" y="29655"/>
                  </a:lnTo>
                  <a:lnTo>
                    <a:pt x="20280" y="29863"/>
                  </a:lnTo>
                  <a:lnTo>
                    <a:pt x="20167" y="30090"/>
                  </a:lnTo>
                  <a:lnTo>
                    <a:pt x="20035" y="30279"/>
                  </a:lnTo>
                  <a:lnTo>
                    <a:pt x="19884" y="30449"/>
                  </a:lnTo>
                  <a:lnTo>
                    <a:pt x="19789" y="30506"/>
                  </a:lnTo>
                  <a:lnTo>
                    <a:pt x="19713" y="30544"/>
                  </a:lnTo>
                  <a:lnTo>
                    <a:pt x="19619" y="30581"/>
                  </a:lnTo>
                  <a:lnTo>
                    <a:pt x="19543" y="30581"/>
                  </a:lnTo>
                  <a:lnTo>
                    <a:pt x="19543" y="30581"/>
                  </a:lnTo>
                  <a:lnTo>
                    <a:pt x="19468" y="30581"/>
                  </a:lnTo>
                  <a:lnTo>
                    <a:pt x="19468" y="30581"/>
                  </a:lnTo>
                  <a:close/>
                  <a:moveTo>
                    <a:pt x="16652" y="27463"/>
                  </a:moveTo>
                  <a:lnTo>
                    <a:pt x="16652" y="27463"/>
                  </a:lnTo>
                  <a:lnTo>
                    <a:pt x="16822" y="27425"/>
                  </a:lnTo>
                  <a:lnTo>
                    <a:pt x="17048" y="27406"/>
                  </a:lnTo>
                  <a:lnTo>
                    <a:pt x="17294" y="27387"/>
                  </a:lnTo>
                  <a:lnTo>
                    <a:pt x="17540" y="27387"/>
                  </a:lnTo>
                  <a:lnTo>
                    <a:pt x="17767" y="27406"/>
                  </a:lnTo>
                  <a:lnTo>
                    <a:pt x="17880" y="27444"/>
                  </a:lnTo>
                  <a:lnTo>
                    <a:pt x="17956" y="27482"/>
                  </a:lnTo>
                  <a:lnTo>
                    <a:pt x="18031" y="27520"/>
                  </a:lnTo>
                  <a:lnTo>
                    <a:pt x="18088" y="27576"/>
                  </a:lnTo>
                  <a:lnTo>
                    <a:pt x="18107" y="27652"/>
                  </a:lnTo>
                  <a:lnTo>
                    <a:pt x="18107" y="27727"/>
                  </a:lnTo>
                  <a:lnTo>
                    <a:pt x="18107" y="27727"/>
                  </a:lnTo>
                  <a:lnTo>
                    <a:pt x="18050" y="27898"/>
                  </a:lnTo>
                  <a:lnTo>
                    <a:pt x="17956" y="28068"/>
                  </a:lnTo>
                  <a:lnTo>
                    <a:pt x="17823" y="28257"/>
                  </a:lnTo>
                  <a:lnTo>
                    <a:pt x="17672" y="28427"/>
                  </a:lnTo>
                  <a:lnTo>
                    <a:pt x="17351" y="28748"/>
                  </a:lnTo>
                  <a:lnTo>
                    <a:pt x="17048" y="29013"/>
                  </a:lnTo>
                  <a:lnTo>
                    <a:pt x="17048" y="29013"/>
                  </a:lnTo>
                  <a:lnTo>
                    <a:pt x="16822" y="29221"/>
                  </a:lnTo>
                  <a:lnTo>
                    <a:pt x="16557" y="29428"/>
                  </a:lnTo>
                  <a:lnTo>
                    <a:pt x="16425" y="29523"/>
                  </a:lnTo>
                  <a:lnTo>
                    <a:pt x="16274" y="29599"/>
                  </a:lnTo>
                  <a:lnTo>
                    <a:pt x="16122" y="29655"/>
                  </a:lnTo>
                  <a:lnTo>
                    <a:pt x="15971" y="29674"/>
                  </a:lnTo>
                  <a:lnTo>
                    <a:pt x="15971" y="29674"/>
                  </a:lnTo>
                  <a:lnTo>
                    <a:pt x="15839" y="29655"/>
                  </a:lnTo>
                  <a:lnTo>
                    <a:pt x="15725" y="29636"/>
                  </a:lnTo>
                  <a:lnTo>
                    <a:pt x="15631" y="29617"/>
                  </a:lnTo>
                  <a:lnTo>
                    <a:pt x="15555" y="29561"/>
                  </a:lnTo>
                  <a:lnTo>
                    <a:pt x="15499" y="29504"/>
                  </a:lnTo>
                  <a:lnTo>
                    <a:pt x="15461" y="29410"/>
                  </a:lnTo>
                  <a:lnTo>
                    <a:pt x="15442" y="29296"/>
                  </a:lnTo>
                  <a:lnTo>
                    <a:pt x="15442" y="29164"/>
                  </a:lnTo>
                  <a:lnTo>
                    <a:pt x="15442" y="29164"/>
                  </a:lnTo>
                  <a:lnTo>
                    <a:pt x="15480" y="28824"/>
                  </a:lnTo>
                  <a:lnTo>
                    <a:pt x="15480" y="28824"/>
                  </a:lnTo>
                  <a:lnTo>
                    <a:pt x="15518" y="28559"/>
                  </a:lnTo>
                  <a:lnTo>
                    <a:pt x="15536" y="28427"/>
                  </a:lnTo>
                  <a:lnTo>
                    <a:pt x="15593" y="28313"/>
                  </a:lnTo>
                  <a:lnTo>
                    <a:pt x="15593" y="28313"/>
                  </a:lnTo>
                  <a:lnTo>
                    <a:pt x="15688" y="28200"/>
                  </a:lnTo>
                  <a:lnTo>
                    <a:pt x="15896" y="27992"/>
                  </a:lnTo>
                  <a:lnTo>
                    <a:pt x="16141" y="27784"/>
                  </a:lnTo>
                  <a:lnTo>
                    <a:pt x="16255" y="27709"/>
                  </a:lnTo>
                  <a:lnTo>
                    <a:pt x="16368" y="27652"/>
                  </a:lnTo>
                  <a:lnTo>
                    <a:pt x="16368" y="27652"/>
                  </a:lnTo>
                  <a:lnTo>
                    <a:pt x="16349" y="27633"/>
                  </a:lnTo>
                  <a:lnTo>
                    <a:pt x="16368" y="27614"/>
                  </a:lnTo>
                  <a:lnTo>
                    <a:pt x="16406" y="27576"/>
                  </a:lnTo>
                  <a:lnTo>
                    <a:pt x="16519" y="27520"/>
                  </a:lnTo>
                  <a:lnTo>
                    <a:pt x="16519" y="27520"/>
                  </a:lnTo>
                  <a:lnTo>
                    <a:pt x="16576" y="27501"/>
                  </a:lnTo>
                  <a:lnTo>
                    <a:pt x="16576" y="27501"/>
                  </a:lnTo>
                  <a:lnTo>
                    <a:pt x="16595" y="27463"/>
                  </a:lnTo>
                  <a:lnTo>
                    <a:pt x="16595" y="27463"/>
                  </a:lnTo>
                  <a:lnTo>
                    <a:pt x="16652" y="27463"/>
                  </a:lnTo>
                  <a:lnTo>
                    <a:pt x="16652" y="27463"/>
                  </a:lnTo>
                  <a:lnTo>
                    <a:pt x="16652" y="27463"/>
                  </a:lnTo>
                  <a:lnTo>
                    <a:pt x="16652" y="27463"/>
                  </a:lnTo>
                  <a:lnTo>
                    <a:pt x="16652" y="27463"/>
                  </a:lnTo>
                  <a:lnTo>
                    <a:pt x="16652" y="27463"/>
                  </a:lnTo>
                  <a:lnTo>
                    <a:pt x="16652" y="27463"/>
                  </a:lnTo>
                  <a:lnTo>
                    <a:pt x="16652" y="27463"/>
                  </a:lnTo>
                  <a:close/>
                  <a:moveTo>
                    <a:pt x="10774" y="34475"/>
                  </a:moveTo>
                  <a:lnTo>
                    <a:pt x="10774" y="34475"/>
                  </a:lnTo>
                  <a:lnTo>
                    <a:pt x="10774" y="34664"/>
                  </a:lnTo>
                  <a:lnTo>
                    <a:pt x="10755" y="34872"/>
                  </a:lnTo>
                  <a:lnTo>
                    <a:pt x="10717" y="35080"/>
                  </a:lnTo>
                  <a:lnTo>
                    <a:pt x="10660" y="35288"/>
                  </a:lnTo>
                  <a:lnTo>
                    <a:pt x="10566" y="35458"/>
                  </a:lnTo>
                  <a:lnTo>
                    <a:pt x="10452" y="35628"/>
                  </a:lnTo>
                  <a:lnTo>
                    <a:pt x="10320" y="35779"/>
                  </a:lnTo>
                  <a:lnTo>
                    <a:pt x="10150" y="35911"/>
                  </a:lnTo>
                  <a:lnTo>
                    <a:pt x="10150" y="35911"/>
                  </a:lnTo>
                  <a:lnTo>
                    <a:pt x="9980" y="35968"/>
                  </a:lnTo>
                  <a:lnTo>
                    <a:pt x="9810" y="36006"/>
                  </a:lnTo>
                  <a:lnTo>
                    <a:pt x="9639" y="36025"/>
                  </a:lnTo>
                  <a:lnTo>
                    <a:pt x="9450" y="36025"/>
                  </a:lnTo>
                  <a:lnTo>
                    <a:pt x="9450" y="36025"/>
                  </a:lnTo>
                  <a:lnTo>
                    <a:pt x="9054" y="36006"/>
                  </a:lnTo>
                  <a:lnTo>
                    <a:pt x="8657" y="35949"/>
                  </a:lnTo>
                  <a:lnTo>
                    <a:pt x="8260" y="35892"/>
                  </a:lnTo>
                  <a:lnTo>
                    <a:pt x="8071" y="35836"/>
                  </a:lnTo>
                  <a:lnTo>
                    <a:pt x="7882" y="35779"/>
                  </a:lnTo>
                  <a:lnTo>
                    <a:pt x="7882" y="35779"/>
                  </a:lnTo>
                  <a:lnTo>
                    <a:pt x="7768" y="35741"/>
                  </a:lnTo>
                  <a:lnTo>
                    <a:pt x="7693" y="35685"/>
                  </a:lnTo>
                  <a:lnTo>
                    <a:pt x="7598" y="35628"/>
                  </a:lnTo>
                  <a:lnTo>
                    <a:pt x="7523" y="35552"/>
                  </a:lnTo>
                  <a:lnTo>
                    <a:pt x="7466" y="35477"/>
                  </a:lnTo>
                  <a:lnTo>
                    <a:pt x="7409" y="35401"/>
                  </a:lnTo>
                  <a:lnTo>
                    <a:pt x="7371" y="35325"/>
                  </a:lnTo>
                  <a:lnTo>
                    <a:pt x="7334" y="35231"/>
                  </a:lnTo>
                  <a:lnTo>
                    <a:pt x="7315" y="35136"/>
                  </a:lnTo>
                  <a:lnTo>
                    <a:pt x="7315" y="35042"/>
                  </a:lnTo>
                  <a:lnTo>
                    <a:pt x="7315" y="34947"/>
                  </a:lnTo>
                  <a:lnTo>
                    <a:pt x="7334" y="34872"/>
                  </a:lnTo>
                  <a:lnTo>
                    <a:pt x="7371" y="34777"/>
                  </a:lnTo>
                  <a:lnTo>
                    <a:pt x="7428" y="34683"/>
                  </a:lnTo>
                  <a:lnTo>
                    <a:pt x="7504" y="34607"/>
                  </a:lnTo>
                  <a:lnTo>
                    <a:pt x="7579" y="34532"/>
                  </a:lnTo>
                  <a:lnTo>
                    <a:pt x="7579" y="34532"/>
                  </a:lnTo>
                  <a:lnTo>
                    <a:pt x="7749" y="34437"/>
                  </a:lnTo>
                  <a:lnTo>
                    <a:pt x="7901" y="34343"/>
                  </a:lnTo>
                  <a:lnTo>
                    <a:pt x="8241" y="34191"/>
                  </a:lnTo>
                  <a:lnTo>
                    <a:pt x="8940" y="33908"/>
                  </a:lnTo>
                  <a:lnTo>
                    <a:pt x="8940" y="33908"/>
                  </a:lnTo>
                  <a:lnTo>
                    <a:pt x="9450" y="33719"/>
                  </a:lnTo>
                  <a:lnTo>
                    <a:pt x="9450" y="33719"/>
                  </a:lnTo>
                  <a:lnTo>
                    <a:pt x="9583" y="33662"/>
                  </a:lnTo>
                  <a:lnTo>
                    <a:pt x="9658" y="33662"/>
                  </a:lnTo>
                  <a:lnTo>
                    <a:pt x="9734" y="33662"/>
                  </a:lnTo>
                  <a:lnTo>
                    <a:pt x="9734" y="33662"/>
                  </a:lnTo>
                  <a:lnTo>
                    <a:pt x="9942" y="33605"/>
                  </a:lnTo>
                  <a:lnTo>
                    <a:pt x="10150" y="33568"/>
                  </a:lnTo>
                  <a:lnTo>
                    <a:pt x="10263" y="33568"/>
                  </a:lnTo>
                  <a:lnTo>
                    <a:pt x="10377" y="33587"/>
                  </a:lnTo>
                  <a:lnTo>
                    <a:pt x="10471" y="33605"/>
                  </a:lnTo>
                  <a:lnTo>
                    <a:pt x="10585" y="33643"/>
                  </a:lnTo>
                  <a:lnTo>
                    <a:pt x="10585" y="33643"/>
                  </a:lnTo>
                  <a:lnTo>
                    <a:pt x="10641" y="33719"/>
                  </a:lnTo>
                  <a:lnTo>
                    <a:pt x="10679" y="33813"/>
                  </a:lnTo>
                  <a:lnTo>
                    <a:pt x="10717" y="33908"/>
                  </a:lnTo>
                  <a:lnTo>
                    <a:pt x="10736" y="34021"/>
                  </a:lnTo>
                  <a:lnTo>
                    <a:pt x="10755" y="34267"/>
                  </a:lnTo>
                  <a:lnTo>
                    <a:pt x="10774" y="34475"/>
                  </a:lnTo>
                  <a:lnTo>
                    <a:pt x="10774" y="34475"/>
                  </a:lnTo>
                  <a:close/>
                  <a:moveTo>
                    <a:pt x="24552" y="47724"/>
                  </a:moveTo>
                  <a:lnTo>
                    <a:pt x="24552" y="47724"/>
                  </a:lnTo>
                  <a:lnTo>
                    <a:pt x="24344" y="47686"/>
                  </a:lnTo>
                  <a:lnTo>
                    <a:pt x="24155" y="47611"/>
                  </a:lnTo>
                  <a:lnTo>
                    <a:pt x="23777" y="47441"/>
                  </a:lnTo>
                  <a:lnTo>
                    <a:pt x="23777" y="47441"/>
                  </a:lnTo>
                  <a:lnTo>
                    <a:pt x="23210" y="47195"/>
                  </a:lnTo>
                  <a:lnTo>
                    <a:pt x="22662" y="46968"/>
                  </a:lnTo>
                  <a:lnTo>
                    <a:pt x="22662" y="46968"/>
                  </a:lnTo>
                  <a:lnTo>
                    <a:pt x="22284" y="46798"/>
                  </a:lnTo>
                  <a:lnTo>
                    <a:pt x="21944" y="46628"/>
                  </a:lnTo>
                  <a:lnTo>
                    <a:pt x="21660" y="46439"/>
                  </a:lnTo>
                  <a:lnTo>
                    <a:pt x="21509" y="46344"/>
                  </a:lnTo>
                  <a:lnTo>
                    <a:pt x="21396" y="46231"/>
                  </a:lnTo>
                  <a:lnTo>
                    <a:pt x="21282" y="46118"/>
                  </a:lnTo>
                  <a:lnTo>
                    <a:pt x="21169" y="45985"/>
                  </a:lnTo>
                  <a:lnTo>
                    <a:pt x="21074" y="45853"/>
                  </a:lnTo>
                  <a:lnTo>
                    <a:pt x="20980" y="45702"/>
                  </a:lnTo>
                  <a:lnTo>
                    <a:pt x="20904" y="45532"/>
                  </a:lnTo>
                  <a:lnTo>
                    <a:pt x="20829" y="45362"/>
                  </a:lnTo>
                  <a:lnTo>
                    <a:pt x="20753" y="45154"/>
                  </a:lnTo>
                  <a:lnTo>
                    <a:pt x="20696" y="44965"/>
                  </a:lnTo>
                  <a:lnTo>
                    <a:pt x="20696" y="44965"/>
                  </a:lnTo>
                  <a:lnTo>
                    <a:pt x="20658" y="44776"/>
                  </a:lnTo>
                  <a:lnTo>
                    <a:pt x="20621" y="44606"/>
                  </a:lnTo>
                  <a:lnTo>
                    <a:pt x="20602" y="44417"/>
                  </a:lnTo>
                  <a:lnTo>
                    <a:pt x="20602" y="44246"/>
                  </a:lnTo>
                  <a:lnTo>
                    <a:pt x="20621" y="44057"/>
                  </a:lnTo>
                  <a:lnTo>
                    <a:pt x="20658" y="43887"/>
                  </a:lnTo>
                  <a:lnTo>
                    <a:pt x="20715" y="43717"/>
                  </a:lnTo>
                  <a:lnTo>
                    <a:pt x="20791" y="43547"/>
                  </a:lnTo>
                  <a:lnTo>
                    <a:pt x="20791" y="43547"/>
                  </a:lnTo>
                  <a:lnTo>
                    <a:pt x="21055" y="43150"/>
                  </a:lnTo>
                  <a:lnTo>
                    <a:pt x="21320" y="42772"/>
                  </a:lnTo>
                  <a:lnTo>
                    <a:pt x="21320" y="42772"/>
                  </a:lnTo>
                  <a:lnTo>
                    <a:pt x="21792" y="42262"/>
                  </a:lnTo>
                  <a:lnTo>
                    <a:pt x="21792" y="42262"/>
                  </a:lnTo>
                  <a:lnTo>
                    <a:pt x="22492" y="41449"/>
                  </a:lnTo>
                  <a:lnTo>
                    <a:pt x="22492" y="41449"/>
                  </a:lnTo>
                  <a:lnTo>
                    <a:pt x="22605" y="41449"/>
                  </a:lnTo>
                  <a:lnTo>
                    <a:pt x="22719" y="41487"/>
                  </a:lnTo>
                  <a:lnTo>
                    <a:pt x="22813" y="41525"/>
                  </a:lnTo>
                  <a:lnTo>
                    <a:pt x="22908" y="41563"/>
                  </a:lnTo>
                  <a:lnTo>
                    <a:pt x="22908" y="41563"/>
                  </a:lnTo>
                  <a:lnTo>
                    <a:pt x="23021" y="41638"/>
                  </a:lnTo>
                  <a:lnTo>
                    <a:pt x="23116" y="41714"/>
                  </a:lnTo>
                  <a:lnTo>
                    <a:pt x="23286" y="41903"/>
                  </a:lnTo>
                  <a:lnTo>
                    <a:pt x="23437" y="42111"/>
                  </a:lnTo>
                  <a:lnTo>
                    <a:pt x="23550" y="42319"/>
                  </a:lnTo>
                  <a:lnTo>
                    <a:pt x="23664" y="42564"/>
                  </a:lnTo>
                  <a:lnTo>
                    <a:pt x="23739" y="42791"/>
                  </a:lnTo>
                  <a:lnTo>
                    <a:pt x="23890" y="43283"/>
                  </a:lnTo>
                  <a:lnTo>
                    <a:pt x="23890" y="43283"/>
                  </a:lnTo>
                  <a:lnTo>
                    <a:pt x="23985" y="43604"/>
                  </a:lnTo>
                  <a:lnTo>
                    <a:pt x="24098" y="43925"/>
                  </a:lnTo>
                  <a:lnTo>
                    <a:pt x="24325" y="44549"/>
                  </a:lnTo>
                  <a:lnTo>
                    <a:pt x="24552" y="45173"/>
                  </a:lnTo>
                  <a:lnTo>
                    <a:pt x="24665" y="45494"/>
                  </a:lnTo>
                  <a:lnTo>
                    <a:pt x="24760" y="45815"/>
                  </a:lnTo>
                  <a:lnTo>
                    <a:pt x="24760" y="45815"/>
                  </a:lnTo>
                  <a:lnTo>
                    <a:pt x="24835" y="46099"/>
                  </a:lnTo>
                  <a:lnTo>
                    <a:pt x="24892" y="46382"/>
                  </a:lnTo>
                  <a:lnTo>
                    <a:pt x="24930" y="46666"/>
                  </a:lnTo>
                  <a:lnTo>
                    <a:pt x="24949" y="46949"/>
                  </a:lnTo>
                  <a:lnTo>
                    <a:pt x="24949" y="46949"/>
                  </a:lnTo>
                  <a:lnTo>
                    <a:pt x="24968" y="47195"/>
                  </a:lnTo>
                  <a:lnTo>
                    <a:pt x="24968" y="47327"/>
                  </a:lnTo>
                  <a:lnTo>
                    <a:pt x="24930" y="47460"/>
                  </a:lnTo>
                  <a:lnTo>
                    <a:pt x="24892" y="47573"/>
                  </a:lnTo>
                  <a:lnTo>
                    <a:pt x="24835" y="47649"/>
                  </a:lnTo>
                  <a:lnTo>
                    <a:pt x="24779" y="47686"/>
                  </a:lnTo>
                  <a:lnTo>
                    <a:pt x="24741" y="47724"/>
                  </a:lnTo>
                  <a:lnTo>
                    <a:pt x="24684" y="47724"/>
                  </a:lnTo>
                  <a:lnTo>
                    <a:pt x="24609" y="47743"/>
                  </a:lnTo>
                  <a:lnTo>
                    <a:pt x="24609" y="47743"/>
                  </a:lnTo>
                  <a:lnTo>
                    <a:pt x="24552" y="47724"/>
                  </a:lnTo>
                  <a:lnTo>
                    <a:pt x="24552" y="47724"/>
                  </a:lnTo>
                  <a:close/>
                  <a:moveTo>
                    <a:pt x="16444" y="44360"/>
                  </a:moveTo>
                  <a:lnTo>
                    <a:pt x="16444" y="44360"/>
                  </a:lnTo>
                  <a:lnTo>
                    <a:pt x="16500" y="44624"/>
                  </a:lnTo>
                  <a:lnTo>
                    <a:pt x="16500" y="44889"/>
                  </a:lnTo>
                  <a:lnTo>
                    <a:pt x="16481" y="45154"/>
                  </a:lnTo>
                  <a:lnTo>
                    <a:pt x="16406" y="45418"/>
                  </a:lnTo>
                  <a:lnTo>
                    <a:pt x="16406" y="45418"/>
                  </a:lnTo>
                  <a:lnTo>
                    <a:pt x="16349" y="45588"/>
                  </a:lnTo>
                  <a:lnTo>
                    <a:pt x="16274" y="45759"/>
                  </a:lnTo>
                  <a:lnTo>
                    <a:pt x="16179" y="45910"/>
                  </a:lnTo>
                  <a:lnTo>
                    <a:pt x="16085" y="46061"/>
                  </a:lnTo>
                  <a:lnTo>
                    <a:pt x="15990" y="46212"/>
                  </a:lnTo>
                  <a:lnTo>
                    <a:pt x="15858" y="46363"/>
                  </a:lnTo>
                  <a:lnTo>
                    <a:pt x="15744" y="46496"/>
                  </a:lnTo>
                  <a:lnTo>
                    <a:pt x="15593" y="46609"/>
                  </a:lnTo>
                  <a:lnTo>
                    <a:pt x="15593" y="46609"/>
                  </a:lnTo>
                  <a:lnTo>
                    <a:pt x="15385" y="46779"/>
                  </a:lnTo>
                  <a:lnTo>
                    <a:pt x="15158" y="46949"/>
                  </a:lnTo>
                  <a:lnTo>
                    <a:pt x="15045" y="47006"/>
                  </a:lnTo>
                  <a:lnTo>
                    <a:pt x="14932" y="47063"/>
                  </a:lnTo>
                  <a:lnTo>
                    <a:pt x="14799" y="47100"/>
                  </a:lnTo>
                  <a:lnTo>
                    <a:pt x="14667" y="47100"/>
                  </a:lnTo>
                  <a:lnTo>
                    <a:pt x="14667" y="47100"/>
                  </a:lnTo>
                  <a:lnTo>
                    <a:pt x="14554" y="47063"/>
                  </a:lnTo>
                  <a:lnTo>
                    <a:pt x="14459" y="47006"/>
                  </a:lnTo>
                  <a:lnTo>
                    <a:pt x="14251" y="46874"/>
                  </a:lnTo>
                  <a:lnTo>
                    <a:pt x="14081" y="46722"/>
                  </a:lnTo>
                  <a:lnTo>
                    <a:pt x="13911" y="46571"/>
                  </a:lnTo>
                  <a:lnTo>
                    <a:pt x="13911" y="46571"/>
                  </a:lnTo>
                  <a:lnTo>
                    <a:pt x="13760" y="46420"/>
                  </a:lnTo>
                  <a:lnTo>
                    <a:pt x="13627" y="46250"/>
                  </a:lnTo>
                  <a:lnTo>
                    <a:pt x="13514" y="46042"/>
                  </a:lnTo>
                  <a:lnTo>
                    <a:pt x="13420" y="45834"/>
                  </a:lnTo>
                  <a:lnTo>
                    <a:pt x="13401" y="45740"/>
                  </a:lnTo>
                  <a:lnTo>
                    <a:pt x="13382" y="45626"/>
                  </a:lnTo>
                  <a:lnTo>
                    <a:pt x="13382" y="45532"/>
                  </a:lnTo>
                  <a:lnTo>
                    <a:pt x="13401" y="45418"/>
                  </a:lnTo>
                  <a:lnTo>
                    <a:pt x="13438" y="45324"/>
                  </a:lnTo>
                  <a:lnTo>
                    <a:pt x="13476" y="45229"/>
                  </a:lnTo>
                  <a:lnTo>
                    <a:pt x="13533" y="45135"/>
                  </a:lnTo>
                  <a:lnTo>
                    <a:pt x="13627" y="45059"/>
                  </a:lnTo>
                  <a:lnTo>
                    <a:pt x="13627" y="45059"/>
                  </a:lnTo>
                  <a:lnTo>
                    <a:pt x="14043" y="44757"/>
                  </a:lnTo>
                  <a:lnTo>
                    <a:pt x="14478" y="44492"/>
                  </a:lnTo>
                  <a:lnTo>
                    <a:pt x="14932" y="44246"/>
                  </a:lnTo>
                  <a:lnTo>
                    <a:pt x="15404" y="44057"/>
                  </a:lnTo>
                  <a:lnTo>
                    <a:pt x="15404" y="44057"/>
                  </a:lnTo>
                  <a:lnTo>
                    <a:pt x="15593" y="44001"/>
                  </a:lnTo>
                  <a:lnTo>
                    <a:pt x="15782" y="43944"/>
                  </a:lnTo>
                  <a:lnTo>
                    <a:pt x="15782" y="43944"/>
                  </a:lnTo>
                  <a:lnTo>
                    <a:pt x="15801" y="43944"/>
                  </a:lnTo>
                  <a:lnTo>
                    <a:pt x="15820" y="43963"/>
                  </a:lnTo>
                  <a:lnTo>
                    <a:pt x="15820" y="43963"/>
                  </a:lnTo>
                  <a:lnTo>
                    <a:pt x="15933" y="43944"/>
                  </a:lnTo>
                  <a:lnTo>
                    <a:pt x="16047" y="43963"/>
                  </a:lnTo>
                  <a:lnTo>
                    <a:pt x="16141" y="43982"/>
                  </a:lnTo>
                  <a:lnTo>
                    <a:pt x="16217" y="44020"/>
                  </a:lnTo>
                  <a:lnTo>
                    <a:pt x="16311" y="44076"/>
                  </a:lnTo>
                  <a:lnTo>
                    <a:pt x="16368" y="44152"/>
                  </a:lnTo>
                  <a:lnTo>
                    <a:pt x="16406" y="44246"/>
                  </a:lnTo>
                  <a:lnTo>
                    <a:pt x="16444" y="44360"/>
                  </a:lnTo>
                  <a:lnTo>
                    <a:pt x="16444" y="44360"/>
                  </a:lnTo>
                  <a:close/>
                  <a:moveTo>
                    <a:pt x="2665" y="62580"/>
                  </a:moveTo>
                  <a:lnTo>
                    <a:pt x="2665" y="62580"/>
                  </a:lnTo>
                  <a:lnTo>
                    <a:pt x="2760" y="62693"/>
                  </a:lnTo>
                  <a:lnTo>
                    <a:pt x="2816" y="62826"/>
                  </a:lnTo>
                  <a:lnTo>
                    <a:pt x="2835" y="62901"/>
                  </a:lnTo>
                  <a:lnTo>
                    <a:pt x="2854" y="62977"/>
                  </a:lnTo>
                  <a:lnTo>
                    <a:pt x="2854" y="63052"/>
                  </a:lnTo>
                  <a:lnTo>
                    <a:pt x="2835" y="63128"/>
                  </a:lnTo>
                  <a:lnTo>
                    <a:pt x="2835" y="63128"/>
                  </a:lnTo>
                  <a:lnTo>
                    <a:pt x="2703" y="63468"/>
                  </a:lnTo>
                  <a:lnTo>
                    <a:pt x="2571" y="63790"/>
                  </a:lnTo>
                  <a:lnTo>
                    <a:pt x="2571" y="63790"/>
                  </a:lnTo>
                  <a:lnTo>
                    <a:pt x="2514" y="63903"/>
                  </a:lnTo>
                  <a:lnTo>
                    <a:pt x="2438" y="64016"/>
                  </a:lnTo>
                  <a:lnTo>
                    <a:pt x="2401" y="64054"/>
                  </a:lnTo>
                  <a:lnTo>
                    <a:pt x="2344" y="64092"/>
                  </a:lnTo>
                  <a:lnTo>
                    <a:pt x="2287" y="64111"/>
                  </a:lnTo>
                  <a:lnTo>
                    <a:pt x="2230" y="64111"/>
                  </a:lnTo>
                  <a:lnTo>
                    <a:pt x="2230" y="64111"/>
                  </a:lnTo>
                  <a:lnTo>
                    <a:pt x="2079" y="64073"/>
                  </a:lnTo>
                  <a:lnTo>
                    <a:pt x="1947" y="64035"/>
                  </a:lnTo>
                  <a:lnTo>
                    <a:pt x="1815" y="63998"/>
                  </a:lnTo>
                  <a:lnTo>
                    <a:pt x="1682" y="63960"/>
                  </a:lnTo>
                  <a:lnTo>
                    <a:pt x="1682" y="63960"/>
                  </a:lnTo>
                  <a:lnTo>
                    <a:pt x="1512" y="63922"/>
                  </a:lnTo>
                  <a:lnTo>
                    <a:pt x="1323" y="63903"/>
                  </a:lnTo>
                  <a:lnTo>
                    <a:pt x="983" y="63903"/>
                  </a:lnTo>
                  <a:lnTo>
                    <a:pt x="983" y="63903"/>
                  </a:lnTo>
                  <a:lnTo>
                    <a:pt x="870" y="63922"/>
                  </a:lnTo>
                  <a:lnTo>
                    <a:pt x="870" y="63922"/>
                  </a:lnTo>
                  <a:lnTo>
                    <a:pt x="529" y="63941"/>
                  </a:lnTo>
                  <a:lnTo>
                    <a:pt x="208" y="63998"/>
                  </a:lnTo>
                  <a:lnTo>
                    <a:pt x="208" y="63998"/>
                  </a:lnTo>
                  <a:lnTo>
                    <a:pt x="38" y="64035"/>
                  </a:lnTo>
                  <a:lnTo>
                    <a:pt x="38" y="64035"/>
                  </a:lnTo>
                  <a:lnTo>
                    <a:pt x="19" y="64035"/>
                  </a:lnTo>
                  <a:lnTo>
                    <a:pt x="0" y="64016"/>
                  </a:lnTo>
                  <a:lnTo>
                    <a:pt x="0" y="64016"/>
                  </a:lnTo>
                  <a:lnTo>
                    <a:pt x="0" y="63998"/>
                  </a:lnTo>
                  <a:lnTo>
                    <a:pt x="19" y="63979"/>
                  </a:lnTo>
                  <a:lnTo>
                    <a:pt x="95" y="63960"/>
                  </a:lnTo>
                  <a:lnTo>
                    <a:pt x="359" y="63903"/>
                  </a:lnTo>
                  <a:lnTo>
                    <a:pt x="870" y="63846"/>
                  </a:lnTo>
                  <a:lnTo>
                    <a:pt x="870" y="61238"/>
                  </a:lnTo>
                  <a:lnTo>
                    <a:pt x="870" y="61238"/>
                  </a:lnTo>
                  <a:lnTo>
                    <a:pt x="624" y="61219"/>
                  </a:lnTo>
                  <a:lnTo>
                    <a:pt x="397" y="61200"/>
                  </a:lnTo>
                  <a:lnTo>
                    <a:pt x="397" y="61200"/>
                  </a:lnTo>
                  <a:lnTo>
                    <a:pt x="359" y="61181"/>
                  </a:lnTo>
                  <a:lnTo>
                    <a:pt x="359" y="61162"/>
                  </a:lnTo>
                  <a:lnTo>
                    <a:pt x="359" y="61125"/>
                  </a:lnTo>
                  <a:lnTo>
                    <a:pt x="397" y="61125"/>
                  </a:lnTo>
                  <a:lnTo>
                    <a:pt x="397" y="61125"/>
                  </a:lnTo>
                  <a:lnTo>
                    <a:pt x="492" y="61125"/>
                  </a:lnTo>
                  <a:lnTo>
                    <a:pt x="492" y="61125"/>
                  </a:lnTo>
                  <a:lnTo>
                    <a:pt x="870" y="61162"/>
                  </a:lnTo>
                  <a:lnTo>
                    <a:pt x="870" y="61162"/>
                  </a:lnTo>
                  <a:lnTo>
                    <a:pt x="1059" y="61162"/>
                  </a:lnTo>
                  <a:lnTo>
                    <a:pt x="1229" y="61200"/>
                  </a:lnTo>
                  <a:lnTo>
                    <a:pt x="1418" y="61257"/>
                  </a:lnTo>
                  <a:lnTo>
                    <a:pt x="1569" y="61351"/>
                  </a:lnTo>
                  <a:lnTo>
                    <a:pt x="1569" y="61351"/>
                  </a:lnTo>
                  <a:lnTo>
                    <a:pt x="1645" y="61389"/>
                  </a:lnTo>
                  <a:lnTo>
                    <a:pt x="1682" y="61446"/>
                  </a:lnTo>
                  <a:lnTo>
                    <a:pt x="1796" y="61578"/>
                  </a:lnTo>
                  <a:lnTo>
                    <a:pt x="1796" y="61578"/>
                  </a:lnTo>
                  <a:lnTo>
                    <a:pt x="2079" y="61881"/>
                  </a:lnTo>
                  <a:lnTo>
                    <a:pt x="2363" y="62183"/>
                  </a:lnTo>
                  <a:lnTo>
                    <a:pt x="2363" y="62183"/>
                  </a:lnTo>
                  <a:lnTo>
                    <a:pt x="2533" y="62372"/>
                  </a:lnTo>
                  <a:lnTo>
                    <a:pt x="2665" y="62580"/>
                  </a:lnTo>
                  <a:lnTo>
                    <a:pt x="2665" y="62580"/>
                  </a:lnTo>
                  <a:close/>
                  <a:moveTo>
                    <a:pt x="15253" y="64508"/>
                  </a:moveTo>
                  <a:lnTo>
                    <a:pt x="15253" y="64508"/>
                  </a:lnTo>
                  <a:lnTo>
                    <a:pt x="15102" y="64451"/>
                  </a:lnTo>
                  <a:lnTo>
                    <a:pt x="14932" y="64413"/>
                  </a:lnTo>
                  <a:lnTo>
                    <a:pt x="14932" y="64413"/>
                  </a:lnTo>
                  <a:lnTo>
                    <a:pt x="14818" y="64376"/>
                  </a:lnTo>
                  <a:lnTo>
                    <a:pt x="14762" y="64357"/>
                  </a:lnTo>
                  <a:lnTo>
                    <a:pt x="14705" y="64319"/>
                  </a:lnTo>
                  <a:lnTo>
                    <a:pt x="14705" y="64319"/>
                  </a:lnTo>
                  <a:lnTo>
                    <a:pt x="14629" y="64205"/>
                  </a:lnTo>
                  <a:lnTo>
                    <a:pt x="14573" y="64092"/>
                  </a:lnTo>
                  <a:lnTo>
                    <a:pt x="14497" y="63865"/>
                  </a:lnTo>
                  <a:lnTo>
                    <a:pt x="14440" y="63620"/>
                  </a:lnTo>
                  <a:lnTo>
                    <a:pt x="14384" y="63393"/>
                  </a:lnTo>
                  <a:lnTo>
                    <a:pt x="14384" y="63393"/>
                  </a:lnTo>
                  <a:lnTo>
                    <a:pt x="14327" y="63090"/>
                  </a:lnTo>
                  <a:lnTo>
                    <a:pt x="14270" y="62769"/>
                  </a:lnTo>
                  <a:lnTo>
                    <a:pt x="14270" y="62599"/>
                  </a:lnTo>
                  <a:lnTo>
                    <a:pt x="14289" y="62448"/>
                  </a:lnTo>
                  <a:lnTo>
                    <a:pt x="14346" y="62296"/>
                  </a:lnTo>
                  <a:lnTo>
                    <a:pt x="14384" y="62240"/>
                  </a:lnTo>
                  <a:lnTo>
                    <a:pt x="14421" y="62183"/>
                  </a:lnTo>
                  <a:lnTo>
                    <a:pt x="14421" y="62183"/>
                  </a:lnTo>
                  <a:lnTo>
                    <a:pt x="14629" y="62013"/>
                  </a:lnTo>
                  <a:lnTo>
                    <a:pt x="14837" y="61843"/>
                  </a:lnTo>
                  <a:lnTo>
                    <a:pt x="15310" y="61559"/>
                  </a:lnTo>
                  <a:lnTo>
                    <a:pt x="15310" y="61559"/>
                  </a:lnTo>
                  <a:lnTo>
                    <a:pt x="15839" y="61276"/>
                  </a:lnTo>
                  <a:lnTo>
                    <a:pt x="16103" y="61162"/>
                  </a:lnTo>
                  <a:lnTo>
                    <a:pt x="16236" y="61106"/>
                  </a:lnTo>
                  <a:lnTo>
                    <a:pt x="16387" y="61068"/>
                  </a:lnTo>
                  <a:lnTo>
                    <a:pt x="16387" y="61068"/>
                  </a:lnTo>
                  <a:lnTo>
                    <a:pt x="16387" y="61068"/>
                  </a:lnTo>
                  <a:lnTo>
                    <a:pt x="16387" y="61068"/>
                  </a:lnTo>
                  <a:lnTo>
                    <a:pt x="16425" y="61314"/>
                  </a:lnTo>
                  <a:lnTo>
                    <a:pt x="16425" y="61314"/>
                  </a:lnTo>
                  <a:lnTo>
                    <a:pt x="16330" y="61692"/>
                  </a:lnTo>
                  <a:lnTo>
                    <a:pt x="16236" y="62089"/>
                  </a:lnTo>
                  <a:lnTo>
                    <a:pt x="16122" y="62467"/>
                  </a:lnTo>
                  <a:lnTo>
                    <a:pt x="16028" y="62863"/>
                  </a:lnTo>
                  <a:lnTo>
                    <a:pt x="16028" y="62863"/>
                  </a:lnTo>
                  <a:lnTo>
                    <a:pt x="15990" y="63109"/>
                  </a:lnTo>
                  <a:lnTo>
                    <a:pt x="15971" y="63374"/>
                  </a:lnTo>
                  <a:lnTo>
                    <a:pt x="15952" y="63638"/>
                  </a:lnTo>
                  <a:lnTo>
                    <a:pt x="15914" y="63771"/>
                  </a:lnTo>
                  <a:lnTo>
                    <a:pt x="15877" y="63903"/>
                  </a:lnTo>
                  <a:lnTo>
                    <a:pt x="15877" y="63903"/>
                  </a:lnTo>
                  <a:lnTo>
                    <a:pt x="15801" y="64111"/>
                  </a:lnTo>
                  <a:lnTo>
                    <a:pt x="15763" y="64205"/>
                  </a:lnTo>
                  <a:lnTo>
                    <a:pt x="15707" y="64300"/>
                  </a:lnTo>
                  <a:lnTo>
                    <a:pt x="15631" y="64394"/>
                  </a:lnTo>
                  <a:lnTo>
                    <a:pt x="15555" y="64451"/>
                  </a:lnTo>
                  <a:lnTo>
                    <a:pt x="15461" y="64508"/>
                  </a:lnTo>
                  <a:lnTo>
                    <a:pt x="15347" y="64527"/>
                  </a:lnTo>
                  <a:lnTo>
                    <a:pt x="15347" y="64527"/>
                  </a:lnTo>
                  <a:lnTo>
                    <a:pt x="15253" y="64508"/>
                  </a:lnTo>
                  <a:lnTo>
                    <a:pt x="15253" y="6450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39" name="Google Shape;139;p5"/>
          <p:cNvSpPr/>
          <p:nvPr/>
        </p:nvSpPr>
        <p:spPr>
          <a:xfrm rot="2700000" flipH="1">
            <a:off x="10132036" y="-29083"/>
            <a:ext cx="3297141" cy="1378985"/>
          </a:xfrm>
          <a:custGeom>
            <a:avLst/>
            <a:gdLst/>
            <a:ahLst/>
            <a:cxnLst/>
            <a:rect l="l" t="t" r="r" b="b"/>
            <a:pathLst>
              <a:path w="63904" h="26727" extrusionOk="0">
                <a:moveTo>
                  <a:pt x="37367" y="3516"/>
                </a:moveTo>
                <a:lnTo>
                  <a:pt x="37367" y="3516"/>
                </a:lnTo>
                <a:lnTo>
                  <a:pt x="37481" y="3290"/>
                </a:lnTo>
                <a:lnTo>
                  <a:pt x="37518" y="3233"/>
                </a:lnTo>
                <a:lnTo>
                  <a:pt x="37575" y="3176"/>
                </a:lnTo>
                <a:lnTo>
                  <a:pt x="37613" y="3138"/>
                </a:lnTo>
                <a:lnTo>
                  <a:pt x="37651" y="3138"/>
                </a:lnTo>
                <a:lnTo>
                  <a:pt x="37689" y="3138"/>
                </a:lnTo>
                <a:lnTo>
                  <a:pt x="37726" y="3176"/>
                </a:lnTo>
                <a:lnTo>
                  <a:pt x="37745" y="3214"/>
                </a:lnTo>
                <a:lnTo>
                  <a:pt x="37764" y="3271"/>
                </a:lnTo>
                <a:lnTo>
                  <a:pt x="37783" y="3441"/>
                </a:lnTo>
                <a:lnTo>
                  <a:pt x="37783" y="3649"/>
                </a:lnTo>
                <a:lnTo>
                  <a:pt x="37745" y="3894"/>
                </a:lnTo>
                <a:lnTo>
                  <a:pt x="37745" y="3894"/>
                </a:lnTo>
                <a:lnTo>
                  <a:pt x="37689" y="4046"/>
                </a:lnTo>
                <a:lnTo>
                  <a:pt x="37632" y="4235"/>
                </a:lnTo>
                <a:lnTo>
                  <a:pt x="37575" y="4405"/>
                </a:lnTo>
                <a:lnTo>
                  <a:pt x="37481" y="4594"/>
                </a:lnTo>
                <a:lnTo>
                  <a:pt x="37367" y="4764"/>
                </a:lnTo>
                <a:lnTo>
                  <a:pt x="37254" y="4953"/>
                </a:lnTo>
                <a:lnTo>
                  <a:pt x="37103" y="5123"/>
                </a:lnTo>
                <a:lnTo>
                  <a:pt x="36951" y="5293"/>
                </a:lnTo>
                <a:lnTo>
                  <a:pt x="36762" y="5444"/>
                </a:lnTo>
                <a:lnTo>
                  <a:pt x="36554" y="5595"/>
                </a:lnTo>
                <a:lnTo>
                  <a:pt x="36328" y="5728"/>
                </a:lnTo>
                <a:lnTo>
                  <a:pt x="36082" y="5841"/>
                </a:lnTo>
                <a:lnTo>
                  <a:pt x="35817" y="5936"/>
                </a:lnTo>
                <a:lnTo>
                  <a:pt x="35515" y="6011"/>
                </a:lnTo>
                <a:lnTo>
                  <a:pt x="35194" y="6068"/>
                </a:lnTo>
                <a:lnTo>
                  <a:pt x="34835" y="6087"/>
                </a:lnTo>
                <a:lnTo>
                  <a:pt x="34835" y="6087"/>
                </a:lnTo>
                <a:lnTo>
                  <a:pt x="34627" y="6087"/>
                </a:lnTo>
                <a:lnTo>
                  <a:pt x="34419" y="6049"/>
                </a:lnTo>
                <a:lnTo>
                  <a:pt x="34230" y="6011"/>
                </a:lnTo>
                <a:lnTo>
                  <a:pt x="34041" y="5955"/>
                </a:lnTo>
                <a:lnTo>
                  <a:pt x="33852" y="5860"/>
                </a:lnTo>
                <a:lnTo>
                  <a:pt x="33682" y="5766"/>
                </a:lnTo>
                <a:lnTo>
                  <a:pt x="33530" y="5652"/>
                </a:lnTo>
                <a:lnTo>
                  <a:pt x="33379" y="5520"/>
                </a:lnTo>
                <a:lnTo>
                  <a:pt x="33247" y="5369"/>
                </a:lnTo>
                <a:lnTo>
                  <a:pt x="33133" y="5199"/>
                </a:lnTo>
                <a:lnTo>
                  <a:pt x="33020" y="5028"/>
                </a:lnTo>
                <a:lnTo>
                  <a:pt x="32944" y="4858"/>
                </a:lnTo>
                <a:lnTo>
                  <a:pt x="32869" y="4669"/>
                </a:lnTo>
                <a:lnTo>
                  <a:pt x="32812" y="4461"/>
                </a:lnTo>
                <a:lnTo>
                  <a:pt x="32774" y="4272"/>
                </a:lnTo>
                <a:lnTo>
                  <a:pt x="32774" y="4046"/>
                </a:lnTo>
                <a:lnTo>
                  <a:pt x="32774" y="4046"/>
                </a:lnTo>
                <a:lnTo>
                  <a:pt x="32755" y="3894"/>
                </a:lnTo>
                <a:lnTo>
                  <a:pt x="32755" y="3894"/>
                </a:lnTo>
                <a:lnTo>
                  <a:pt x="32661" y="3422"/>
                </a:lnTo>
                <a:lnTo>
                  <a:pt x="32642" y="3176"/>
                </a:lnTo>
                <a:lnTo>
                  <a:pt x="32642" y="3063"/>
                </a:lnTo>
                <a:lnTo>
                  <a:pt x="32661" y="2949"/>
                </a:lnTo>
                <a:lnTo>
                  <a:pt x="32661" y="2949"/>
                </a:lnTo>
                <a:lnTo>
                  <a:pt x="32699" y="2893"/>
                </a:lnTo>
                <a:lnTo>
                  <a:pt x="32774" y="2855"/>
                </a:lnTo>
                <a:lnTo>
                  <a:pt x="32850" y="2836"/>
                </a:lnTo>
                <a:lnTo>
                  <a:pt x="32907" y="2855"/>
                </a:lnTo>
                <a:lnTo>
                  <a:pt x="32982" y="2874"/>
                </a:lnTo>
                <a:lnTo>
                  <a:pt x="33039" y="2930"/>
                </a:lnTo>
                <a:lnTo>
                  <a:pt x="33077" y="2987"/>
                </a:lnTo>
                <a:lnTo>
                  <a:pt x="33077" y="3063"/>
                </a:lnTo>
                <a:lnTo>
                  <a:pt x="33077" y="3063"/>
                </a:lnTo>
                <a:lnTo>
                  <a:pt x="33152" y="3460"/>
                </a:lnTo>
                <a:lnTo>
                  <a:pt x="33190" y="3894"/>
                </a:lnTo>
                <a:lnTo>
                  <a:pt x="33190" y="3894"/>
                </a:lnTo>
                <a:lnTo>
                  <a:pt x="33266" y="4310"/>
                </a:lnTo>
                <a:lnTo>
                  <a:pt x="33304" y="4518"/>
                </a:lnTo>
                <a:lnTo>
                  <a:pt x="33379" y="4726"/>
                </a:lnTo>
                <a:lnTo>
                  <a:pt x="33455" y="4896"/>
                </a:lnTo>
                <a:lnTo>
                  <a:pt x="33568" y="5085"/>
                </a:lnTo>
                <a:lnTo>
                  <a:pt x="33719" y="5236"/>
                </a:lnTo>
                <a:lnTo>
                  <a:pt x="33890" y="5369"/>
                </a:lnTo>
                <a:lnTo>
                  <a:pt x="33890" y="5369"/>
                </a:lnTo>
                <a:lnTo>
                  <a:pt x="34135" y="5482"/>
                </a:lnTo>
                <a:lnTo>
                  <a:pt x="34400" y="5577"/>
                </a:lnTo>
                <a:lnTo>
                  <a:pt x="34646" y="5614"/>
                </a:lnTo>
                <a:lnTo>
                  <a:pt x="34910" y="5633"/>
                </a:lnTo>
                <a:lnTo>
                  <a:pt x="35175" y="5633"/>
                </a:lnTo>
                <a:lnTo>
                  <a:pt x="35420" y="5577"/>
                </a:lnTo>
                <a:lnTo>
                  <a:pt x="35685" y="5520"/>
                </a:lnTo>
                <a:lnTo>
                  <a:pt x="35931" y="5406"/>
                </a:lnTo>
                <a:lnTo>
                  <a:pt x="36158" y="5293"/>
                </a:lnTo>
                <a:lnTo>
                  <a:pt x="36384" y="5142"/>
                </a:lnTo>
                <a:lnTo>
                  <a:pt x="36573" y="4991"/>
                </a:lnTo>
                <a:lnTo>
                  <a:pt x="36762" y="4802"/>
                </a:lnTo>
                <a:lnTo>
                  <a:pt x="36932" y="4594"/>
                </a:lnTo>
                <a:lnTo>
                  <a:pt x="37084" y="4367"/>
                </a:lnTo>
                <a:lnTo>
                  <a:pt x="37197" y="4140"/>
                </a:lnTo>
                <a:lnTo>
                  <a:pt x="37292" y="3894"/>
                </a:lnTo>
                <a:lnTo>
                  <a:pt x="37292" y="3894"/>
                </a:lnTo>
                <a:lnTo>
                  <a:pt x="37329" y="3705"/>
                </a:lnTo>
                <a:lnTo>
                  <a:pt x="37367" y="3516"/>
                </a:lnTo>
                <a:lnTo>
                  <a:pt x="37367" y="3516"/>
                </a:lnTo>
                <a:close/>
                <a:moveTo>
                  <a:pt x="31565" y="26707"/>
                </a:moveTo>
                <a:lnTo>
                  <a:pt x="31565" y="26707"/>
                </a:lnTo>
                <a:lnTo>
                  <a:pt x="31905" y="26726"/>
                </a:lnTo>
                <a:lnTo>
                  <a:pt x="32245" y="26726"/>
                </a:lnTo>
                <a:lnTo>
                  <a:pt x="32566" y="26707"/>
                </a:lnTo>
                <a:lnTo>
                  <a:pt x="32907" y="26670"/>
                </a:lnTo>
                <a:lnTo>
                  <a:pt x="33228" y="26613"/>
                </a:lnTo>
                <a:lnTo>
                  <a:pt x="33549" y="26537"/>
                </a:lnTo>
                <a:lnTo>
                  <a:pt x="33852" y="26462"/>
                </a:lnTo>
                <a:lnTo>
                  <a:pt x="34173" y="26348"/>
                </a:lnTo>
                <a:lnTo>
                  <a:pt x="34475" y="26235"/>
                </a:lnTo>
                <a:lnTo>
                  <a:pt x="34778" y="26102"/>
                </a:lnTo>
                <a:lnTo>
                  <a:pt x="35061" y="25951"/>
                </a:lnTo>
                <a:lnTo>
                  <a:pt x="35364" y="25800"/>
                </a:lnTo>
                <a:lnTo>
                  <a:pt x="35647" y="25630"/>
                </a:lnTo>
                <a:lnTo>
                  <a:pt x="35931" y="25441"/>
                </a:lnTo>
                <a:lnTo>
                  <a:pt x="36479" y="25063"/>
                </a:lnTo>
                <a:lnTo>
                  <a:pt x="36479" y="25063"/>
                </a:lnTo>
                <a:lnTo>
                  <a:pt x="36895" y="24798"/>
                </a:lnTo>
                <a:lnTo>
                  <a:pt x="37329" y="24534"/>
                </a:lnTo>
                <a:lnTo>
                  <a:pt x="38199" y="24023"/>
                </a:lnTo>
                <a:lnTo>
                  <a:pt x="39087" y="23532"/>
                </a:lnTo>
                <a:lnTo>
                  <a:pt x="39957" y="23003"/>
                </a:lnTo>
                <a:lnTo>
                  <a:pt x="39957" y="23003"/>
                </a:lnTo>
                <a:lnTo>
                  <a:pt x="40202" y="22852"/>
                </a:lnTo>
                <a:lnTo>
                  <a:pt x="40448" y="22700"/>
                </a:lnTo>
                <a:lnTo>
                  <a:pt x="40675" y="22511"/>
                </a:lnTo>
                <a:lnTo>
                  <a:pt x="40883" y="22322"/>
                </a:lnTo>
                <a:lnTo>
                  <a:pt x="41091" y="22133"/>
                </a:lnTo>
                <a:lnTo>
                  <a:pt x="41280" y="21925"/>
                </a:lnTo>
                <a:lnTo>
                  <a:pt x="41677" y="21510"/>
                </a:lnTo>
                <a:lnTo>
                  <a:pt x="42414" y="20621"/>
                </a:lnTo>
                <a:lnTo>
                  <a:pt x="42792" y="20187"/>
                </a:lnTo>
                <a:lnTo>
                  <a:pt x="43189" y="19771"/>
                </a:lnTo>
                <a:lnTo>
                  <a:pt x="43189" y="19771"/>
                </a:lnTo>
                <a:lnTo>
                  <a:pt x="43415" y="19582"/>
                </a:lnTo>
                <a:lnTo>
                  <a:pt x="43642" y="19393"/>
                </a:lnTo>
                <a:lnTo>
                  <a:pt x="44134" y="19034"/>
                </a:lnTo>
                <a:lnTo>
                  <a:pt x="44644" y="18712"/>
                </a:lnTo>
                <a:lnTo>
                  <a:pt x="45154" y="18410"/>
                </a:lnTo>
                <a:lnTo>
                  <a:pt x="45683" y="18108"/>
                </a:lnTo>
                <a:lnTo>
                  <a:pt x="46194" y="17786"/>
                </a:lnTo>
                <a:lnTo>
                  <a:pt x="46685" y="17446"/>
                </a:lnTo>
                <a:lnTo>
                  <a:pt x="46931" y="17276"/>
                </a:lnTo>
                <a:lnTo>
                  <a:pt x="47158" y="17087"/>
                </a:lnTo>
                <a:lnTo>
                  <a:pt x="47158" y="17087"/>
                </a:lnTo>
                <a:lnTo>
                  <a:pt x="47403" y="16860"/>
                </a:lnTo>
                <a:lnTo>
                  <a:pt x="47668" y="16652"/>
                </a:lnTo>
                <a:lnTo>
                  <a:pt x="47933" y="16463"/>
                </a:lnTo>
                <a:lnTo>
                  <a:pt x="48197" y="16293"/>
                </a:lnTo>
                <a:lnTo>
                  <a:pt x="48481" y="16123"/>
                </a:lnTo>
                <a:lnTo>
                  <a:pt x="48764" y="15972"/>
                </a:lnTo>
                <a:lnTo>
                  <a:pt x="49350" y="15669"/>
                </a:lnTo>
                <a:lnTo>
                  <a:pt x="49955" y="15405"/>
                </a:lnTo>
                <a:lnTo>
                  <a:pt x="50560" y="15159"/>
                </a:lnTo>
                <a:lnTo>
                  <a:pt x="51165" y="14913"/>
                </a:lnTo>
                <a:lnTo>
                  <a:pt x="51769" y="14668"/>
                </a:lnTo>
                <a:lnTo>
                  <a:pt x="51769" y="14668"/>
                </a:lnTo>
                <a:lnTo>
                  <a:pt x="52147" y="14479"/>
                </a:lnTo>
                <a:lnTo>
                  <a:pt x="52525" y="14271"/>
                </a:lnTo>
                <a:lnTo>
                  <a:pt x="52903" y="14063"/>
                </a:lnTo>
                <a:lnTo>
                  <a:pt x="53263" y="13836"/>
                </a:lnTo>
                <a:lnTo>
                  <a:pt x="53981" y="13364"/>
                </a:lnTo>
                <a:lnTo>
                  <a:pt x="54680" y="12872"/>
                </a:lnTo>
                <a:lnTo>
                  <a:pt x="54680" y="12872"/>
                </a:lnTo>
                <a:lnTo>
                  <a:pt x="55814" y="12248"/>
                </a:lnTo>
                <a:lnTo>
                  <a:pt x="56287" y="11984"/>
                </a:lnTo>
                <a:lnTo>
                  <a:pt x="56702" y="11719"/>
                </a:lnTo>
                <a:lnTo>
                  <a:pt x="57080" y="11455"/>
                </a:lnTo>
                <a:lnTo>
                  <a:pt x="57421" y="11209"/>
                </a:lnTo>
                <a:lnTo>
                  <a:pt x="57723" y="10944"/>
                </a:lnTo>
                <a:lnTo>
                  <a:pt x="58007" y="10661"/>
                </a:lnTo>
                <a:lnTo>
                  <a:pt x="58252" y="10358"/>
                </a:lnTo>
                <a:lnTo>
                  <a:pt x="58498" y="10037"/>
                </a:lnTo>
                <a:lnTo>
                  <a:pt x="58725" y="9678"/>
                </a:lnTo>
                <a:lnTo>
                  <a:pt x="58952" y="9281"/>
                </a:lnTo>
                <a:lnTo>
                  <a:pt x="59178" y="8827"/>
                </a:lnTo>
                <a:lnTo>
                  <a:pt x="59405" y="8336"/>
                </a:lnTo>
                <a:lnTo>
                  <a:pt x="59897" y="7145"/>
                </a:lnTo>
                <a:lnTo>
                  <a:pt x="59897" y="7145"/>
                </a:lnTo>
                <a:lnTo>
                  <a:pt x="60067" y="6900"/>
                </a:lnTo>
                <a:lnTo>
                  <a:pt x="60237" y="6692"/>
                </a:lnTo>
                <a:lnTo>
                  <a:pt x="60615" y="6257"/>
                </a:lnTo>
                <a:lnTo>
                  <a:pt x="61012" y="5860"/>
                </a:lnTo>
                <a:lnTo>
                  <a:pt x="61428" y="5501"/>
                </a:lnTo>
                <a:lnTo>
                  <a:pt x="61862" y="5123"/>
                </a:lnTo>
                <a:lnTo>
                  <a:pt x="62297" y="4783"/>
                </a:lnTo>
                <a:lnTo>
                  <a:pt x="62732" y="4424"/>
                </a:lnTo>
                <a:lnTo>
                  <a:pt x="63166" y="4046"/>
                </a:lnTo>
                <a:lnTo>
                  <a:pt x="63166" y="4046"/>
                </a:lnTo>
                <a:lnTo>
                  <a:pt x="63261" y="3970"/>
                </a:lnTo>
                <a:lnTo>
                  <a:pt x="63393" y="3875"/>
                </a:lnTo>
                <a:lnTo>
                  <a:pt x="63677" y="3705"/>
                </a:lnTo>
                <a:lnTo>
                  <a:pt x="63790" y="3611"/>
                </a:lnTo>
                <a:lnTo>
                  <a:pt x="63866" y="3497"/>
                </a:lnTo>
                <a:lnTo>
                  <a:pt x="63903" y="3441"/>
                </a:lnTo>
                <a:lnTo>
                  <a:pt x="63903" y="3384"/>
                </a:lnTo>
                <a:lnTo>
                  <a:pt x="63903" y="3327"/>
                </a:lnTo>
                <a:lnTo>
                  <a:pt x="63866" y="3252"/>
                </a:lnTo>
                <a:lnTo>
                  <a:pt x="63866" y="3252"/>
                </a:lnTo>
                <a:lnTo>
                  <a:pt x="63790" y="3214"/>
                </a:lnTo>
                <a:lnTo>
                  <a:pt x="63696" y="3195"/>
                </a:lnTo>
                <a:lnTo>
                  <a:pt x="63601" y="3214"/>
                </a:lnTo>
                <a:lnTo>
                  <a:pt x="63488" y="3252"/>
                </a:lnTo>
                <a:lnTo>
                  <a:pt x="63374" y="3308"/>
                </a:lnTo>
                <a:lnTo>
                  <a:pt x="63261" y="3384"/>
                </a:lnTo>
                <a:lnTo>
                  <a:pt x="63015" y="3592"/>
                </a:lnTo>
                <a:lnTo>
                  <a:pt x="62486" y="4046"/>
                </a:lnTo>
                <a:lnTo>
                  <a:pt x="62259" y="4235"/>
                </a:lnTo>
                <a:lnTo>
                  <a:pt x="62051" y="4386"/>
                </a:lnTo>
                <a:lnTo>
                  <a:pt x="62051" y="4386"/>
                </a:lnTo>
                <a:lnTo>
                  <a:pt x="61522" y="4821"/>
                </a:lnTo>
                <a:lnTo>
                  <a:pt x="61050" y="5199"/>
                </a:lnTo>
                <a:lnTo>
                  <a:pt x="60671" y="5539"/>
                </a:lnTo>
                <a:lnTo>
                  <a:pt x="60350" y="5860"/>
                </a:lnTo>
                <a:lnTo>
                  <a:pt x="60086" y="6162"/>
                </a:lnTo>
                <a:lnTo>
                  <a:pt x="59859" y="6427"/>
                </a:lnTo>
                <a:lnTo>
                  <a:pt x="59670" y="6711"/>
                </a:lnTo>
                <a:lnTo>
                  <a:pt x="59519" y="6975"/>
                </a:lnTo>
                <a:lnTo>
                  <a:pt x="59367" y="7240"/>
                </a:lnTo>
                <a:lnTo>
                  <a:pt x="59235" y="7542"/>
                </a:lnTo>
                <a:lnTo>
                  <a:pt x="58952" y="8166"/>
                </a:lnTo>
                <a:lnTo>
                  <a:pt x="58781" y="8544"/>
                </a:lnTo>
                <a:lnTo>
                  <a:pt x="58574" y="8960"/>
                </a:lnTo>
                <a:lnTo>
                  <a:pt x="58328" y="9413"/>
                </a:lnTo>
                <a:lnTo>
                  <a:pt x="58044" y="9924"/>
                </a:lnTo>
                <a:lnTo>
                  <a:pt x="58044" y="9924"/>
                </a:lnTo>
                <a:lnTo>
                  <a:pt x="57912" y="10113"/>
                </a:lnTo>
                <a:lnTo>
                  <a:pt x="57780" y="10283"/>
                </a:lnTo>
                <a:lnTo>
                  <a:pt x="57629" y="10453"/>
                </a:lnTo>
                <a:lnTo>
                  <a:pt x="57458" y="10604"/>
                </a:lnTo>
                <a:lnTo>
                  <a:pt x="57118" y="10888"/>
                </a:lnTo>
                <a:lnTo>
                  <a:pt x="56759" y="11152"/>
                </a:lnTo>
                <a:lnTo>
                  <a:pt x="56362" y="11379"/>
                </a:lnTo>
                <a:lnTo>
                  <a:pt x="55984" y="11606"/>
                </a:lnTo>
                <a:lnTo>
                  <a:pt x="55190" y="12041"/>
                </a:lnTo>
                <a:lnTo>
                  <a:pt x="55190" y="12041"/>
                </a:lnTo>
                <a:lnTo>
                  <a:pt x="54869" y="12211"/>
                </a:lnTo>
                <a:lnTo>
                  <a:pt x="54567" y="12400"/>
                </a:lnTo>
                <a:lnTo>
                  <a:pt x="53981" y="12815"/>
                </a:lnTo>
                <a:lnTo>
                  <a:pt x="53376" y="13212"/>
                </a:lnTo>
                <a:lnTo>
                  <a:pt x="52771" y="13609"/>
                </a:lnTo>
                <a:lnTo>
                  <a:pt x="52771" y="13609"/>
                </a:lnTo>
                <a:lnTo>
                  <a:pt x="52412" y="13817"/>
                </a:lnTo>
                <a:lnTo>
                  <a:pt x="52053" y="14025"/>
                </a:lnTo>
                <a:lnTo>
                  <a:pt x="51675" y="14195"/>
                </a:lnTo>
                <a:lnTo>
                  <a:pt x="51297" y="14365"/>
                </a:lnTo>
                <a:lnTo>
                  <a:pt x="50522" y="14687"/>
                </a:lnTo>
                <a:lnTo>
                  <a:pt x="49728" y="15008"/>
                </a:lnTo>
                <a:lnTo>
                  <a:pt x="48972" y="15348"/>
                </a:lnTo>
                <a:lnTo>
                  <a:pt x="48594" y="15537"/>
                </a:lnTo>
                <a:lnTo>
                  <a:pt x="48235" y="15745"/>
                </a:lnTo>
                <a:lnTo>
                  <a:pt x="47876" y="15953"/>
                </a:lnTo>
                <a:lnTo>
                  <a:pt x="47536" y="16180"/>
                </a:lnTo>
                <a:lnTo>
                  <a:pt x="47195" y="16444"/>
                </a:lnTo>
                <a:lnTo>
                  <a:pt x="46874" y="16728"/>
                </a:lnTo>
                <a:lnTo>
                  <a:pt x="46874" y="16728"/>
                </a:lnTo>
                <a:lnTo>
                  <a:pt x="46496" y="17030"/>
                </a:lnTo>
                <a:lnTo>
                  <a:pt x="46080" y="17314"/>
                </a:lnTo>
                <a:lnTo>
                  <a:pt x="45665" y="17578"/>
                </a:lnTo>
                <a:lnTo>
                  <a:pt x="45249" y="17843"/>
                </a:lnTo>
                <a:lnTo>
                  <a:pt x="44379" y="18353"/>
                </a:lnTo>
                <a:lnTo>
                  <a:pt x="43963" y="18618"/>
                </a:lnTo>
                <a:lnTo>
                  <a:pt x="43548" y="18901"/>
                </a:lnTo>
                <a:lnTo>
                  <a:pt x="43548" y="18901"/>
                </a:lnTo>
                <a:lnTo>
                  <a:pt x="43302" y="19090"/>
                </a:lnTo>
                <a:lnTo>
                  <a:pt x="43056" y="19279"/>
                </a:lnTo>
                <a:lnTo>
                  <a:pt x="42829" y="19506"/>
                </a:lnTo>
                <a:lnTo>
                  <a:pt x="42603" y="19714"/>
                </a:lnTo>
                <a:lnTo>
                  <a:pt x="42187" y="20187"/>
                </a:lnTo>
                <a:lnTo>
                  <a:pt x="41771" y="20678"/>
                </a:lnTo>
                <a:lnTo>
                  <a:pt x="41374" y="21169"/>
                </a:lnTo>
                <a:lnTo>
                  <a:pt x="40958" y="21623"/>
                </a:lnTo>
                <a:lnTo>
                  <a:pt x="40731" y="21850"/>
                </a:lnTo>
                <a:lnTo>
                  <a:pt x="40505" y="22058"/>
                </a:lnTo>
                <a:lnTo>
                  <a:pt x="40259" y="22266"/>
                </a:lnTo>
                <a:lnTo>
                  <a:pt x="39994" y="22436"/>
                </a:lnTo>
                <a:lnTo>
                  <a:pt x="39994" y="22436"/>
                </a:lnTo>
                <a:lnTo>
                  <a:pt x="39484" y="22776"/>
                </a:lnTo>
                <a:lnTo>
                  <a:pt x="38955" y="23078"/>
                </a:lnTo>
                <a:lnTo>
                  <a:pt x="37896" y="23683"/>
                </a:lnTo>
                <a:lnTo>
                  <a:pt x="36838" y="24307"/>
                </a:lnTo>
                <a:lnTo>
                  <a:pt x="36309" y="24628"/>
                </a:lnTo>
                <a:lnTo>
                  <a:pt x="35798" y="24968"/>
                </a:lnTo>
                <a:lnTo>
                  <a:pt x="35798" y="24968"/>
                </a:lnTo>
                <a:lnTo>
                  <a:pt x="35553" y="25157"/>
                </a:lnTo>
                <a:lnTo>
                  <a:pt x="35288" y="25328"/>
                </a:lnTo>
                <a:lnTo>
                  <a:pt x="35024" y="25479"/>
                </a:lnTo>
                <a:lnTo>
                  <a:pt x="34740" y="25630"/>
                </a:lnTo>
                <a:lnTo>
                  <a:pt x="34457" y="25762"/>
                </a:lnTo>
                <a:lnTo>
                  <a:pt x="34173" y="25876"/>
                </a:lnTo>
                <a:lnTo>
                  <a:pt x="33871" y="25970"/>
                </a:lnTo>
                <a:lnTo>
                  <a:pt x="33568" y="26065"/>
                </a:lnTo>
                <a:lnTo>
                  <a:pt x="33266" y="26140"/>
                </a:lnTo>
                <a:lnTo>
                  <a:pt x="32963" y="26197"/>
                </a:lnTo>
                <a:lnTo>
                  <a:pt x="32661" y="26235"/>
                </a:lnTo>
                <a:lnTo>
                  <a:pt x="32340" y="26254"/>
                </a:lnTo>
                <a:lnTo>
                  <a:pt x="32037" y="26273"/>
                </a:lnTo>
                <a:lnTo>
                  <a:pt x="31716" y="26273"/>
                </a:lnTo>
                <a:lnTo>
                  <a:pt x="31414" y="26235"/>
                </a:lnTo>
                <a:lnTo>
                  <a:pt x="31092" y="26197"/>
                </a:lnTo>
                <a:lnTo>
                  <a:pt x="31092" y="26197"/>
                </a:lnTo>
                <a:lnTo>
                  <a:pt x="30828" y="26178"/>
                </a:lnTo>
                <a:lnTo>
                  <a:pt x="30563" y="26121"/>
                </a:lnTo>
                <a:lnTo>
                  <a:pt x="30317" y="26046"/>
                </a:lnTo>
                <a:lnTo>
                  <a:pt x="30091" y="25951"/>
                </a:lnTo>
                <a:lnTo>
                  <a:pt x="29845" y="25857"/>
                </a:lnTo>
                <a:lnTo>
                  <a:pt x="29637" y="25724"/>
                </a:lnTo>
                <a:lnTo>
                  <a:pt x="29410" y="25592"/>
                </a:lnTo>
                <a:lnTo>
                  <a:pt x="29202" y="25441"/>
                </a:lnTo>
                <a:lnTo>
                  <a:pt x="28805" y="25120"/>
                </a:lnTo>
                <a:lnTo>
                  <a:pt x="28427" y="24761"/>
                </a:lnTo>
                <a:lnTo>
                  <a:pt x="28068" y="24383"/>
                </a:lnTo>
                <a:lnTo>
                  <a:pt x="27728" y="24005"/>
                </a:lnTo>
                <a:lnTo>
                  <a:pt x="27728" y="24005"/>
                </a:lnTo>
                <a:lnTo>
                  <a:pt x="27463" y="23740"/>
                </a:lnTo>
                <a:lnTo>
                  <a:pt x="27180" y="23494"/>
                </a:lnTo>
                <a:lnTo>
                  <a:pt x="26613" y="23022"/>
                </a:lnTo>
                <a:lnTo>
                  <a:pt x="26348" y="22776"/>
                </a:lnTo>
                <a:lnTo>
                  <a:pt x="26084" y="22511"/>
                </a:lnTo>
                <a:lnTo>
                  <a:pt x="25819" y="22247"/>
                </a:lnTo>
                <a:lnTo>
                  <a:pt x="25592" y="21963"/>
                </a:lnTo>
                <a:lnTo>
                  <a:pt x="25592" y="21963"/>
                </a:lnTo>
                <a:lnTo>
                  <a:pt x="25233" y="21434"/>
                </a:lnTo>
                <a:lnTo>
                  <a:pt x="24874" y="20905"/>
                </a:lnTo>
                <a:lnTo>
                  <a:pt x="24666" y="20659"/>
                </a:lnTo>
                <a:lnTo>
                  <a:pt x="24458" y="20413"/>
                </a:lnTo>
                <a:lnTo>
                  <a:pt x="24231" y="20206"/>
                </a:lnTo>
                <a:lnTo>
                  <a:pt x="23986" y="20017"/>
                </a:lnTo>
                <a:lnTo>
                  <a:pt x="23986" y="20017"/>
                </a:lnTo>
                <a:lnTo>
                  <a:pt x="23797" y="19884"/>
                </a:lnTo>
                <a:lnTo>
                  <a:pt x="23608" y="19771"/>
                </a:lnTo>
                <a:lnTo>
                  <a:pt x="23400" y="19657"/>
                </a:lnTo>
                <a:lnTo>
                  <a:pt x="23211" y="19582"/>
                </a:lnTo>
                <a:lnTo>
                  <a:pt x="22795" y="19431"/>
                </a:lnTo>
                <a:lnTo>
                  <a:pt x="22360" y="19317"/>
                </a:lnTo>
                <a:lnTo>
                  <a:pt x="21944" y="19204"/>
                </a:lnTo>
                <a:lnTo>
                  <a:pt x="21510" y="19090"/>
                </a:lnTo>
                <a:lnTo>
                  <a:pt x="21094" y="18939"/>
                </a:lnTo>
                <a:lnTo>
                  <a:pt x="20886" y="18864"/>
                </a:lnTo>
                <a:lnTo>
                  <a:pt x="20678" y="18769"/>
                </a:lnTo>
                <a:lnTo>
                  <a:pt x="20678" y="18769"/>
                </a:lnTo>
                <a:lnTo>
                  <a:pt x="20376" y="18599"/>
                </a:lnTo>
                <a:lnTo>
                  <a:pt x="20092" y="18410"/>
                </a:lnTo>
                <a:lnTo>
                  <a:pt x="19828" y="18183"/>
                </a:lnTo>
                <a:lnTo>
                  <a:pt x="19582" y="17956"/>
                </a:lnTo>
                <a:lnTo>
                  <a:pt x="19317" y="17730"/>
                </a:lnTo>
                <a:lnTo>
                  <a:pt x="19053" y="17522"/>
                </a:lnTo>
                <a:lnTo>
                  <a:pt x="18769" y="17314"/>
                </a:lnTo>
                <a:lnTo>
                  <a:pt x="18486" y="17125"/>
                </a:lnTo>
                <a:lnTo>
                  <a:pt x="18486" y="17125"/>
                </a:lnTo>
                <a:lnTo>
                  <a:pt x="18070" y="16898"/>
                </a:lnTo>
                <a:lnTo>
                  <a:pt x="17654" y="16690"/>
                </a:lnTo>
                <a:lnTo>
                  <a:pt x="17219" y="16520"/>
                </a:lnTo>
                <a:lnTo>
                  <a:pt x="16803" y="16350"/>
                </a:lnTo>
                <a:lnTo>
                  <a:pt x="16369" y="16180"/>
                </a:lnTo>
                <a:lnTo>
                  <a:pt x="15934" y="15991"/>
                </a:lnTo>
                <a:lnTo>
                  <a:pt x="15518" y="15783"/>
                </a:lnTo>
                <a:lnTo>
                  <a:pt x="15121" y="15556"/>
                </a:lnTo>
                <a:lnTo>
                  <a:pt x="15121" y="15556"/>
                </a:lnTo>
                <a:lnTo>
                  <a:pt x="14554" y="15102"/>
                </a:lnTo>
                <a:lnTo>
                  <a:pt x="13987" y="14630"/>
                </a:lnTo>
                <a:lnTo>
                  <a:pt x="13685" y="14422"/>
                </a:lnTo>
                <a:lnTo>
                  <a:pt x="13382" y="14214"/>
                </a:lnTo>
                <a:lnTo>
                  <a:pt x="13061" y="14025"/>
                </a:lnTo>
                <a:lnTo>
                  <a:pt x="12721" y="13874"/>
                </a:lnTo>
                <a:lnTo>
                  <a:pt x="12721" y="13874"/>
                </a:lnTo>
                <a:lnTo>
                  <a:pt x="12362" y="13742"/>
                </a:lnTo>
                <a:lnTo>
                  <a:pt x="12022" y="13609"/>
                </a:lnTo>
                <a:lnTo>
                  <a:pt x="11663" y="13439"/>
                </a:lnTo>
                <a:lnTo>
                  <a:pt x="11322" y="13269"/>
                </a:lnTo>
                <a:lnTo>
                  <a:pt x="11001" y="13099"/>
                </a:lnTo>
                <a:lnTo>
                  <a:pt x="10661" y="12910"/>
                </a:lnTo>
                <a:lnTo>
                  <a:pt x="10037" y="12494"/>
                </a:lnTo>
                <a:lnTo>
                  <a:pt x="9413" y="12059"/>
                </a:lnTo>
                <a:lnTo>
                  <a:pt x="8809" y="11587"/>
                </a:lnTo>
                <a:lnTo>
                  <a:pt x="8242" y="11077"/>
                </a:lnTo>
                <a:lnTo>
                  <a:pt x="7693" y="10566"/>
                </a:lnTo>
                <a:lnTo>
                  <a:pt x="7693" y="10566"/>
                </a:lnTo>
                <a:lnTo>
                  <a:pt x="7448" y="10264"/>
                </a:lnTo>
                <a:lnTo>
                  <a:pt x="7221" y="9961"/>
                </a:lnTo>
                <a:lnTo>
                  <a:pt x="6786" y="9338"/>
                </a:lnTo>
                <a:lnTo>
                  <a:pt x="6578" y="9016"/>
                </a:lnTo>
                <a:lnTo>
                  <a:pt x="6352" y="8714"/>
                </a:lnTo>
                <a:lnTo>
                  <a:pt x="6106" y="8412"/>
                </a:lnTo>
                <a:lnTo>
                  <a:pt x="5822" y="8147"/>
                </a:lnTo>
                <a:lnTo>
                  <a:pt x="5822" y="8147"/>
                </a:lnTo>
                <a:lnTo>
                  <a:pt x="5614" y="7977"/>
                </a:lnTo>
                <a:lnTo>
                  <a:pt x="5369" y="7788"/>
                </a:lnTo>
                <a:lnTo>
                  <a:pt x="4877" y="7467"/>
                </a:lnTo>
                <a:lnTo>
                  <a:pt x="4348" y="7145"/>
                </a:lnTo>
                <a:lnTo>
                  <a:pt x="3800" y="6824"/>
                </a:lnTo>
                <a:lnTo>
                  <a:pt x="3233" y="6503"/>
                </a:lnTo>
                <a:lnTo>
                  <a:pt x="2685" y="6181"/>
                </a:lnTo>
                <a:lnTo>
                  <a:pt x="2175" y="5860"/>
                </a:lnTo>
                <a:lnTo>
                  <a:pt x="1929" y="5690"/>
                </a:lnTo>
                <a:lnTo>
                  <a:pt x="1702" y="5501"/>
                </a:lnTo>
                <a:lnTo>
                  <a:pt x="1475" y="5312"/>
                </a:lnTo>
                <a:lnTo>
                  <a:pt x="1267" y="5123"/>
                </a:lnTo>
                <a:lnTo>
                  <a:pt x="1078" y="4934"/>
                </a:lnTo>
                <a:lnTo>
                  <a:pt x="908" y="4726"/>
                </a:lnTo>
                <a:lnTo>
                  <a:pt x="776" y="4499"/>
                </a:lnTo>
                <a:lnTo>
                  <a:pt x="644" y="4272"/>
                </a:lnTo>
                <a:lnTo>
                  <a:pt x="549" y="4046"/>
                </a:lnTo>
                <a:lnTo>
                  <a:pt x="473" y="3781"/>
                </a:lnTo>
                <a:lnTo>
                  <a:pt x="417" y="3535"/>
                </a:lnTo>
                <a:lnTo>
                  <a:pt x="398" y="3252"/>
                </a:lnTo>
                <a:lnTo>
                  <a:pt x="417" y="2968"/>
                </a:lnTo>
                <a:lnTo>
                  <a:pt x="473" y="2666"/>
                </a:lnTo>
                <a:lnTo>
                  <a:pt x="549" y="2345"/>
                </a:lnTo>
                <a:lnTo>
                  <a:pt x="662" y="2004"/>
                </a:lnTo>
                <a:lnTo>
                  <a:pt x="833" y="1664"/>
                </a:lnTo>
                <a:lnTo>
                  <a:pt x="1022" y="1286"/>
                </a:lnTo>
                <a:lnTo>
                  <a:pt x="1022" y="1286"/>
                </a:lnTo>
                <a:lnTo>
                  <a:pt x="1154" y="1135"/>
                </a:lnTo>
                <a:lnTo>
                  <a:pt x="1267" y="984"/>
                </a:lnTo>
                <a:lnTo>
                  <a:pt x="1418" y="870"/>
                </a:lnTo>
                <a:lnTo>
                  <a:pt x="1494" y="814"/>
                </a:lnTo>
                <a:lnTo>
                  <a:pt x="1589" y="776"/>
                </a:lnTo>
                <a:lnTo>
                  <a:pt x="1589" y="776"/>
                </a:lnTo>
                <a:lnTo>
                  <a:pt x="1664" y="738"/>
                </a:lnTo>
                <a:lnTo>
                  <a:pt x="1721" y="662"/>
                </a:lnTo>
                <a:lnTo>
                  <a:pt x="1740" y="587"/>
                </a:lnTo>
                <a:lnTo>
                  <a:pt x="1740" y="492"/>
                </a:lnTo>
                <a:lnTo>
                  <a:pt x="1740" y="492"/>
                </a:lnTo>
                <a:lnTo>
                  <a:pt x="1721" y="436"/>
                </a:lnTo>
                <a:lnTo>
                  <a:pt x="1683" y="398"/>
                </a:lnTo>
                <a:lnTo>
                  <a:pt x="1645" y="360"/>
                </a:lnTo>
                <a:lnTo>
                  <a:pt x="1589" y="341"/>
                </a:lnTo>
                <a:lnTo>
                  <a:pt x="1494" y="341"/>
                </a:lnTo>
                <a:lnTo>
                  <a:pt x="1362" y="360"/>
                </a:lnTo>
                <a:lnTo>
                  <a:pt x="1248" y="417"/>
                </a:lnTo>
                <a:lnTo>
                  <a:pt x="1154" y="492"/>
                </a:lnTo>
                <a:lnTo>
                  <a:pt x="1059" y="568"/>
                </a:lnTo>
                <a:lnTo>
                  <a:pt x="984" y="643"/>
                </a:lnTo>
                <a:lnTo>
                  <a:pt x="984" y="643"/>
                </a:lnTo>
                <a:lnTo>
                  <a:pt x="833" y="814"/>
                </a:lnTo>
                <a:lnTo>
                  <a:pt x="681" y="984"/>
                </a:lnTo>
                <a:lnTo>
                  <a:pt x="568" y="1173"/>
                </a:lnTo>
                <a:lnTo>
                  <a:pt x="455" y="1362"/>
                </a:lnTo>
                <a:lnTo>
                  <a:pt x="341" y="1551"/>
                </a:lnTo>
                <a:lnTo>
                  <a:pt x="266" y="1740"/>
                </a:lnTo>
                <a:lnTo>
                  <a:pt x="190" y="1929"/>
                </a:lnTo>
                <a:lnTo>
                  <a:pt x="114" y="2137"/>
                </a:lnTo>
                <a:lnTo>
                  <a:pt x="77" y="2326"/>
                </a:lnTo>
                <a:lnTo>
                  <a:pt x="39" y="2534"/>
                </a:lnTo>
                <a:lnTo>
                  <a:pt x="1" y="2723"/>
                </a:lnTo>
                <a:lnTo>
                  <a:pt x="1" y="2930"/>
                </a:lnTo>
                <a:lnTo>
                  <a:pt x="1" y="3119"/>
                </a:lnTo>
                <a:lnTo>
                  <a:pt x="1" y="3327"/>
                </a:lnTo>
                <a:lnTo>
                  <a:pt x="20" y="3535"/>
                </a:lnTo>
                <a:lnTo>
                  <a:pt x="58" y="3724"/>
                </a:lnTo>
                <a:lnTo>
                  <a:pt x="152" y="4121"/>
                </a:lnTo>
                <a:lnTo>
                  <a:pt x="303" y="4480"/>
                </a:lnTo>
                <a:lnTo>
                  <a:pt x="492" y="4858"/>
                </a:lnTo>
                <a:lnTo>
                  <a:pt x="719" y="5199"/>
                </a:lnTo>
                <a:lnTo>
                  <a:pt x="984" y="5520"/>
                </a:lnTo>
                <a:lnTo>
                  <a:pt x="1116" y="5671"/>
                </a:lnTo>
                <a:lnTo>
                  <a:pt x="1286" y="5822"/>
                </a:lnTo>
                <a:lnTo>
                  <a:pt x="1437" y="5955"/>
                </a:lnTo>
                <a:lnTo>
                  <a:pt x="1626" y="6087"/>
                </a:lnTo>
                <a:lnTo>
                  <a:pt x="1796" y="6219"/>
                </a:lnTo>
                <a:lnTo>
                  <a:pt x="2004" y="6333"/>
                </a:lnTo>
                <a:lnTo>
                  <a:pt x="2004" y="6333"/>
                </a:lnTo>
                <a:lnTo>
                  <a:pt x="2364" y="6559"/>
                </a:lnTo>
                <a:lnTo>
                  <a:pt x="2742" y="6786"/>
                </a:lnTo>
                <a:lnTo>
                  <a:pt x="3516" y="7183"/>
                </a:lnTo>
                <a:lnTo>
                  <a:pt x="4272" y="7599"/>
                </a:lnTo>
                <a:lnTo>
                  <a:pt x="4650" y="7826"/>
                </a:lnTo>
                <a:lnTo>
                  <a:pt x="5028" y="8053"/>
                </a:lnTo>
                <a:lnTo>
                  <a:pt x="5028" y="8053"/>
                </a:lnTo>
                <a:lnTo>
                  <a:pt x="5331" y="8298"/>
                </a:lnTo>
                <a:lnTo>
                  <a:pt x="5614" y="8563"/>
                </a:lnTo>
                <a:lnTo>
                  <a:pt x="5860" y="8846"/>
                </a:lnTo>
                <a:lnTo>
                  <a:pt x="6106" y="9149"/>
                </a:lnTo>
                <a:lnTo>
                  <a:pt x="6333" y="9451"/>
                </a:lnTo>
                <a:lnTo>
                  <a:pt x="6559" y="9772"/>
                </a:lnTo>
                <a:lnTo>
                  <a:pt x="6994" y="10434"/>
                </a:lnTo>
                <a:lnTo>
                  <a:pt x="6994" y="10434"/>
                </a:lnTo>
                <a:lnTo>
                  <a:pt x="7183" y="10661"/>
                </a:lnTo>
                <a:lnTo>
                  <a:pt x="7391" y="10906"/>
                </a:lnTo>
                <a:lnTo>
                  <a:pt x="7599" y="11114"/>
                </a:lnTo>
                <a:lnTo>
                  <a:pt x="7826" y="11322"/>
                </a:lnTo>
                <a:lnTo>
                  <a:pt x="8298" y="11719"/>
                </a:lnTo>
                <a:lnTo>
                  <a:pt x="8771" y="12116"/>
                </a:lnTo>
                <a:lnTo>
                  <a:pt x="8771" y="12116"/>
                </a:lnTo>
                <a:lnTo>
                  <a:pt x="9035" y="12343"/>
                </a:lnTo>
                <a:lnTo>
                  <a:pt x="9300" y="12551"/>
                </a:lnTo>
                <a:lnTo>
                  <a:pt x="9565" y="12740"/>
                </a:lnTo>
                <a:lnTo>
                  <a:pt x="9848" y="12929"/>
                </a:lnTo>
                <a:lnTo>
                  <a:pt x="10415" y="13269"/>
                </a:lnTo>
                <a:lnTo>
                  <a:pt x="11020" y="13590"/>
                </a:lnTo>
                <a:lnTo>
                  <a:pt x="11625" y="13893"/>
                </a:lnTo>
                <a:lnTo>
                  <a:pt x="12230" y="14176"/>
                </a:lnTo>
                <a:lnTo>
                  <a:pt x="12834" y="14460"/>
                </a:lnTo>
                <a:lnTo>
                  <a:pt x="13420" y="14781"/>
                </a:lnTo>
                <a:lnTo>
                  <a:pt x="13420" y="14781"/>
                </a:lnTo>
                <a:lnTo>
                  <a:pt x="13666" y="14951"/>
                </a:lnTo>
                <a:lnTo>
                  <a:pt x="13893" y="15140"/>
                </a:lnTo>
                <a:lnTo>
                  <a:pt x="14346" y="15537"/>
                </a:lnTo>
                <a:lnTo>
                  <a:pt x="14573" y="15726"/>
                </a:lnTo>
                <a:lnTo>
                  <a:pt x="14819" y="15896"/>
                </a:lnTo>
                <a:lnTo>
                  <a:pt x="15065" y="16066"/>
                </a:lnTo>
                <a:lnTo>
                  <a:pt x="15329" y="16218"/>
                </a:lnTo>
                <a:lnTo>
                  <a:pt x="15329" y="16218"/>
                </a:lnTo>
                <a:lnTo>
                  <a:pt x="15688" y="16369"/>
                </a:lnTo>
                <a:lnTo>
                  <a:pt x="16029" y="16520"/>
                </a:lnTo>
                <a:lnTo>
                  <a:pt x="16747" y="16803"/>
                </a:lnTo>
                <a:lnTo>
                  <a:pt x="17446" y="17106"/>
                </a:lnTo>
                <a:lnTo>
                  <a:pt x="17805" y="17276"/>
                </a:lnTo>
                <a:lnTo>
                  <a:pt x="18127" y="17446"/>
                </a:lnTo>
                <a:lnTo>
                  <a:pt x="18127" y="17446"/>
                </a:lnTo>
                <a:lnTo>
                  <a:pt x="18316" y="17559"/>
                </a:lnTo>
                <a:lnTo>
                  <a:pt x="18486" y="17673"/>
                </a:lnTo>
                <a:lnTo>
                  <a:pt x="18826" y="17919"/>
                </a:lnTo>
                <a:lnTo>
                  <a:pt x="19128" y="18183"/>
                </a:lnTo>
                <a:lnTo>
                  <a:pt x="19450" y="18448"/>
                </a:lnTo>
                <a:lnTo>
                  <a:pt x="19771" y="18712"/>
                </a:lnTo>
                <a:lnTo>
                  <a:pt x="20092" y="18958"/>
                </a:lnTo>
                <a:lnTo>
                  <a:pt x="20262" y="19072"/>
                </a:lnTo>
                <a:lnTo>
                  <a:pt x="20451" y="19166"/>
                </a:lnTo>
                <a:lnTo>
                  <a:pt x="20640" y="19261"/>
                </a:lnTo>
                <a:lnTo>
                  <a:pt x="20829" y="19336"/>
                </a:lnTo>
                <a:lnTo>
                  <a:pt x="20829" y="19336"/>
                </a:lnTo>
                <a:lnTo>
                  <a:pt x="21226" y="19468"/>
                </a:lnTo>
                <a:lnTo>
                  <a:pt x="21642" y="19582"/>
                </a:lnTo>
                <a:lnTo>
                  <a:pt x="22455" y="19809"/>
                </a:lnTo>
                <a:lnTo>
                  <a:pt x="22852" y="19922"/>
                </a:lnTo>
                <a:lnTo>
                  <a:pt x="23060" y="19998"/>
                </a:lnTo>
                <a:lnTo>
                  <a:pt x="23249" y="20092"/>
                </a:lnTo>
                <a:lnTo>
                  <a:pt x="23438" y="20187"/>
                </a:lnTo>
                <a:lnTo>
                  <a:pt x="23608" y="20300"/>
                </a:lnTo>
                <a:lnTo>
                  <a:pt x="23778" y="20413"/>
                </a:lnTo>
                <a:lnTo>
                  <a:pt x="23948" y="20565"/>
                </a:lnTo>
                <a:lnTo>
                  <a:pt x="23948" y="20565"/>
                </a:lnTo>
                <a:lnTo>
                  <a:pt x="24156" y="20754"/>
                </a:lnTo>
                <a:lnTo>
                  <a:pt x="24345" y="20980"/>
                </a:lnTo>
                <a:lnTo>
                  <a:pt x="24534" y="21207"/>
                </a:lnTo>
                <a:lnTo>
                  <a:pt x="24685" y="21453"/>
                </a:lnTo>
                <a:lnTo>
                  <a:pt x="25025" y="21944"/>
                </a:lnTo>
                <a:lnTo>
                  <a:pt x="25195" y="22171"/>
                </a:lnTo>
                <a:lnTo>
                  <a:pt x="25365" y="22417"/>
                </a:lnTo>
                <a:lnTo>
                  <a:pt x="25365" y="22417"/>
                </a:lnTo>
                <a:lnTo>
                  <a:pt x="25573" y="22644"/>
                </a:lnTo>
                <a:lnTo>
                  <a:pt x="25800" y="22871"/>
                </a:lnTo>
                <a:lnTo>
                  <a:pt x="26273" y="23305"/>
                </a:lnTo>
                <a:lnTo>
                  <a:pt x="26745" y="23721"/>
                </a:lnTo>
                <a:lnTo>
                  <a:pt x="27237" y="24156"/>
                </a:lnTo>
                <a:lnTo>
                  <a:pt x="27237" y="24156"/>
                </a:lnTo>
                <a:lnTo>
                  <a:pt x="27671" y="24628"/>
                </a:lnTo>
                <a:lnTo>
                  <a:pt x="28125" y="25101"/>
                </a:lnTo>
                <a:lnTo>
                  <a:pt x="28371" y="25328"/>
                </a:lnTo>
                <a:lnTo>
                  <a:pt x="28616" y="25535"/>
                </a:lnTo>
                <a:lnTo>
                  <a:pt x="28862" y="25743"/>
                </a:lnTo>
                <a:lnTo>
                  <a:pt x="29127" y="25932"/>
                </a:lnTo>
                <a:lnTo>
                  <a:pt x="29391" y="26102"/>
                </a:lnTo>
                <a:lnTo>
                  <a:pt x="29675" y="26254"/>
                </a:lnTo>
                <a:lnTo>
                  <a:pt x="29958" y="26386"/>
                </a:lnTo>
                <a:lnTo>
                  <a:pt x="30261" y="26499"/>
                </a:lnTo>
                <a:lnTo>
                  <a:pt x="30582" y="26594"/>
                </a:lnTo>
                <a:lnTo>
                  <a:pt x="30884" y="26651"/>
                </a:lnTo>
                <a:lnTo>
                  <a:pt x="31225" y="26688"/>
                </a:lnTo>
                <a:lnTo>
                  <a:pt x="31565" y="26707"/>
                </a:lnTo>
                <a:lnTo>
                  <a:pt x="31565" y="26707"/>
                </a:lnTo>
                <a:close/>
                <a:moveTo>
                  <a:pt x="30412" y="22511"/>
                </a:moveTo>
                <a:lnTo>
                  <a:pt x="30412" y="22511"/>
                </a:lnTo>
                <a:lnTo>
                  <a:pt x="31395" y="22492"/>
                </a:lnTo>
                <a:lnTo>
                  <a:pt x="32396" y="22417"/>
                </a:lnTo>
                <a:lnTo>
                  <a:pt x="33379" y="22322"/>
                </a:lnTo>
                <a:lnTo>
                  <a:pt x="34381" y="22171"/>
                </a:lnTo>
                <a:lnTo>
                  <a:pt x="35364" y="21963"/>
                </a:lnTo>
                <a:lnTo>
                  <a:pt x="36328" y="21736"/>
                </a:lnTo>
                <a:lnTo>
                  <a:pt x="37292" y="21453"/>
                </a:lnTo>
                <a:lnTo>
                  <a:pt x="38237" y="21151"/>
                </a:lnTo>
                <a:lnTo>
                  <a:pt x="38237" y="21151"/>
                </a:lnTo>
                <a:lnTo>
                  <a:pt x="38520" y="21018"/>
                </a:lnTo>
                <a:lnTo>
                  <a:pt x="38804" y="20867"/>
                </a:lnTo>
                <a:lnTo>
                  <a:pt x="39352" y="20565"/>
                </a:lnTo>
                <a:lnTo>
                  <a:pt x="39881" y="20224"/>
                </a:lnTo>
                <a:lnTo>
                  <a:pt x="40391" y="19865"/>
                </a:lnTo>
                <a:lnTo>
                  <a:pt x="40902" y="19468"/>
                </a:lnTo>
                <a:lnTo>
                  <a:pt x="41393" y="19072"/>
                </a:lnTo>
                <a:lnTo>
                  <a:pt x="42357" y="18240"/>
                </a:lnTo>
                <a:lnTo>
                  <a:pt x="42357" y="18240"/>
                </a:lnTo>
                <a:lnTo>
                  <a:pt x="43018" y="17748"/>
                </a:lnTo>
                <a:lnTo>
                  <a:pt x="43680" y="17238"/>
                </a:lnTo>
                <a:lnTo>
                  <a:pt x="44304" y="16690"/>
                </a:lnTo>
                <a:lnTo>
                  <a:pt x="44625" y="16425"/>
                </a:lnTo>
                <a:lnTo>
                  <a:pt x="44927" y="16142"/>
                </a:lnTo>
                <a:lnTo>
                  <a:pt x="44927" y="16142"/>
                </a:lnTo>
                <a:lnTo>
                  <a:pt x="45211" y="15858"/>
                </a:lnTo>
                <a:lnTo>
                  <a:pt x="45476" y="15575"/>
                </a:lnTo>
                <a:lnTo>
                  <a:pt x="46005" y="14989"/>
                </a:lnTo>
                <a:lnTo>
                  <a:pt x="46269" y="14705"/>
                </a:lnTo>
                <a:lnTo>
                  <a:pt x="46553" y="14422"/>
                </a:lnTo>
                <a:lnTo>
                  <a:pt x="46855" y="14157"/>
                </a:lnTo>
                <a:lnTo>
                  <a:pt x="47177" y="13931"/>
                </a:lnTo>
                <a:lnTo>
                  <a:pt x="47177" y="13931"/>
                </a:lnTo>
                <a:lnTo>
                  <a:pt x="47857" y="13553"/>
                </a:lnTo>
                <a:lnTo>
                  <a:pt x="48556" y="13212"/>
                </a:lnTo>
                <a:lnTo>
                  <a:pt x="49256" y="12910"/>
                </a:lnTo>
                <a:lnTo>
                  <a:pt x="49974" y="12608"/>
                </a:lnTo>
                <a:lnTo>
                  <a:pt x="51410" y="12003"/>
                </a:lnTo>
                <a:lnTo>
                  <a:pt x="52128" y="11700"/>
                </a:lnTo>
                <a:lnTo>
                  <a:pt x="52847" y="11398"/>
                </a:lnTo>
                <a:lnTo>
                  <a:pt x="52847" y="11398"/>
                </a:lnTo>
                <a:lnTo>
                  <a:pt x="53073" y="11303"/>
                </a:lnTo>
                <a:lnTo>
                  <a:pt x="53281" y="11209"/>
                </a:lnTo>
                <a:lnTo>
                  <a:pt x="53697" y="11001"/>
                </a:lnTo>
                <a:lnTo>
                  <a:pt x="54094" y="10736"/>
                </a:lnTo>
                <a:lnTo>
                  <a:pt x="54472" y="10453"/>
                </a:lnTo>
                <a:lnTo>
                  <a:pt x="54812" y="10132"/>
                </a:lnTo>
                <a:lnTo>
                  <a:pt x="55134" y="9772"/>
                </a:lnTo>
                <a:lnTo>
                  <a:pt x="55417" y="9394"/>
                </a:lnTo>
                <a:lnTo>
                  <a:pt x="55682" y="8998"/>
                </a:lnTo>
                <a:lnTo>
                  <a:pt x="55682" y="8998"/>
                </a:lnTo>
                <a:lnTo>
                  <a:pt x="56173" y="8260"/>
                </a:lnTo>
                <a:lnTo>
                  <a:pt x="56419" y="7882"/>
                </a:lnTo>
                <a:lnTo>
                  <a:pt x="56646" y="7523"/>
                </a:lnTo>
                <a:lnTo>
                  <a:pt x="56854" y="7126"/>
                </a:lnTo>
                <a:lnTo>
                  <a:pt x="57024" y="6729"/>
                </a:lnTo>
                <a:lnTo>
                  <a:pt x="57175" y="6314"/>
                </a:lnTo>
                <a:lnTo>
                  <a:pt x="57251" y="6106"/>
                </a:lnTo>
                <a:lnTo>
                  <a:pt x="57288" y="5898"/>
                </a:lnTo>
                <a:lnTo>
                  <a:pt x="57288" y="5898"/>
                </a:lnTo>
                <a:lnTo>
                  <a:pt x="57515" y="4915"/>
                </a:lnTo>
                <a:lnTo>
                  <a:pt x="57610" y="4424"/>
                </a:lnTo>
                <a:lnTo>
                  <a:pt x="57742" y="3932"/>
                </a:lnTo>
                <a:lnTo>
                  <a:pt x="57742" y="3932"/>
                </a:lnTo>
                <a:lnTo>
                  <a:pt x="57742" y="3857"/>
                </a:lnTo>
                <a:lnTo>
                  <a:pt x="57723" y="3762"/>
                </a:lnTo>
                <a:lnTo>
                  <a:pt x="57666" y="3705"/>
                </a:lnTo>
                <a:lnTo>
                  <a:pt x="57591" y="3668"/>
                </a:lnTo>
                <a:lnTo>
                  <a:pt x="57591" y="3668"/>
                </a:lnTo>
                <a:lnTo>
                  <a:pt x="57496" y="3668"/>
                </a:lnTo>
                <a:lnTo>
                  <a:pt x="57421" y="3705"/>
                </a:lnTo>
                <a:lnTo>
                  <a:pt x="57364" y="3762"/>
                </a:lnTo>
                <a:lnTo>
                  <a:pt x="57307" y="3857"/>
                </a:lnTo>
                <a:lnTo>
                  <a:pt x="57251" y="3970"/>
                </a:lnTo>
                <a:lnTo>
                  <a:pt x="57213" y="4083"/>
                </a:lnTo>
                <a:lnTo>
                  <a:pt x="57137" y="4367"/>
                </a:lnTo>
                <a:lnTo>
                  <a:pt x="57043" y="4972"/>
                </a:lnTo>
                <a:lnTo>
                  <a:pt x="56986" y="5236"/>
                </a:lnTo>
                <a:lnTo>
                  <a:pt x="56948" y="5425"/>
                </a:lnTo>
                <a:lnTo>
                  <a:pt x="56948" y="5425"/>
                </a:lnTo>
                <a:lnTo>
                  <a:pt x="56872" y="5728"/>
                </a:lnTo>
                <a:lnTo>
                  <a:pt x="56797" y="6030"/>
                </a:lnTo>
                <a:lnTo>
                  <a:pt x="56702" y="6314"/>
                </a:lnTo>
                <a:lnTo>
                  <a:pt x="56589" y="6597"/>
                </a:lnTo>
                <a:lnTo>
                  <a:pt x="56457" y="6862"/>
                </a:lnTo>
                <a:lnTo>
                  <a:pt x="56324" y="7126"/>
                </a:lnTo>
                <a:lnTo>
                  <a:pt x="56041" y="7656"/>
                </a:lnTo>
                <a:lnTo>
                  <a:pt x="55701" y="8166"/>
                </a:lnTo>
                <a:lnTo>
                  <a:pt x="55360" y="8676"/>
                </a:lnTo>
                <a:lnTo>
                  <a:pt x="54642" y="9659"/>
                </a:lnTo>
                <a:lnTo>
                  <a:pt x="54642" y="9659"/>
                </a:lnTo>
                <a:lnTo>
                  <a:pt x="54529" y="9791"/>
                </a:lnTo>
                <a:lnTo>
                  <a:pt x="54378" y="9943"/>
                </a:lnTo>
                <a:lnTo>
                  <a:pt x="54094" y="10188"/>
                </a:lnTo>
                <a:lnTo>
                  <a:pt x="53792" y="10396"/>
                </a:lnTo>
                <a:lnTo>
                  <a:pt x="53470" y="10604"/>
                </a:lnTo>
                <a:lnTo>
                  <a:pt x="53130" y="10774"/>
                </a:lnTo>
                <a:lnTo>
                  <a:pt x="52790" y="10925"/>
                </a:lnTo>
                <a:lnTo>
                  <a:pt x="52072" y="11228"/>
                </a:lnTo>
                <a:lnTo>
                  <a:pt x="52072" y="11228"/>
                </a:lnTo>
                <a:lnTo>
                  <a:pt x="51391" y="11530"/>
                </a:lnTo>
                <a:lnTo>
                  <a:pt x="50692" y="11833"/>
                </a:lnTo>
                <a:lnTo>
                  <a:pt x="49293" y="12400"/>
                </a:lnTo>
                <a:lnTo>
                  <a:pt x="48594" y="12702"/>
                </a:lnTo>
                <a:lnTo>
                  <a:pt x="47914" y="13023"/>
                </a:lnTo>
                <a:lnTo>
                  <a:pt x="47573" y="13193"/>
                </a:lnTo>
                <a:lnTo>
                  <a:pt x="47252" y="13382"/>
                </a:lnTo>
                <a:lnTo>
                  <a:pt x="46931" y="13571"/>
                </a:lnTo>
                <a:lnTo>
                  <a:pt x="46610" y="13779"/>
                </a:lnTo>
                <a:lnTo>
                  <a:pt x="46610" y="13779"/>
                </a:lnTo>
                <a:lnTo>
                  <a:pt x="46194" y="14176"/>
                </a:lnTo>
                <a:lnTo>
                  <a:pt x="45778" y="14592"/>
                </a:lnTo>
                <a:lnTo>
                  <a:pt x="44984" y="15424"/>
                </a:lnTo>
                <a:lnTo>
                  <a:pt x="44568" y="15840"/>
                </a:lnTo>
                <a:lnTo>
                  <a:pt x="44152" y="16255"/>
                </a:lnTo>
                <a:lnTo>
                  <a:pt x="43718" y="16633"/>
                </a:lnTo>
                <a:lnTo>
                  <a:pt x="43264" y="16992"/>
                </a:lnTo>
                <a:lnTo>
                  <a:pt x="43264" y="16992"/>
                </a:lnTo>
                <a:lnTo>
                  <a:pt x="42716" y="17389"/>
                </a:lnTo>
                <a:lnTo>
                  <a:pt x="42206" y="17805"/>
                </a:lnTo>
                <a:lnTo>
                  <a:pt x="41185" y="18656"/>
                </a:lnTo>
                <a:lnTo>
                  <a:pt x="40675" y="19072"/>
                </a:lnTo>
                <a:lnTo>
                  <a:pt x="40164" y="19487"/>
                </a:lnTo>
                <a:lnTo>
                  <a:pt x="39616" y="19865"/>
                </a:lnTo>
                <a:lnTo>
                  <a:pt x="39352" y="20035"/>
                </a:lnTo>
                <a:lnTo>
                  <a:pt x="39049" y="20224"/>
                </a:lnTo>
                <a:lnTo>
                  <a:pt x="39049" y="20224"/>
                </a:lnTo>
                <a:lnTo>
                  <a:pt x="38596" y="20451"/>
                </a:lnTo>
                <a:lnTo>
                  <a:pt x="38123" y="20678"/>
                </a:lnTo>
                <a:lnTo>
                  <a:pt x="37632" y="20867"/>
                </a:lnTo>
                <a:lnTo>
                  <a:pt x="37140" y="21056"/>
                </a:lnTo>
                <a:lnTo>
                  <a:pt x="36630" y="21207"/>
                </a:lnTo>
                <a:lnTo>
                  <a:pt x="36139" y="21340"/>
                </a:lnTo>
                <a:lnTo>
                  <a:pt x="35628" y="21472"/>
                </a:lnTo>
                <a:lnTo>
                  <a:pt x="35099" y="21585"/>
                </a:lnTo>
                <a:lnTo>
                  <a:pt x="34589" y="21680"/>
                </a:lnTo>
                <a:lnTo>
                  <a:pt x="34060" y="21755"/>
                </a:lnTo>
                <a:lnTo>
                  <a:pt x="33001" y="21888"/>
                </a:lnTo>
                <a:lnTo>
                  <a:pt x="31962" y="22001"/>
                </a:lnTo>
                <a:lnTo>
                  <a:pt x="30922" y="22077"/>
                </a:lnTo>
                <a:lnTo>
                  <a:pt x="30922" y="22077"/>
                </a:lnTo>
                <a:lnTo>
                  <a:pt x="30582" y="22096"/>
                </a:lnTo>
                <a:lnTo>
                  <a:pt x="30242" y="22077"/>
                </a:lnTo>
                <a:lnTo>
                  <a:pt x="29920" y="22039"/>
                </a:lnTo>
                <a:lnTo>
                  <a:pt x="29580" y="21982"/>
                </a:lnTo>
                <a:lnTo>
                  <a:pt x="29278" y="21907"/>
                </a:lnTo>
                <a:lnTo>
                  <a:pt x="28956" y="21812"/>
                </a:lnTo>
                <a:lnTo>
                  <a:pt x="28654" y="21680"/>
                </a:lnTo>
                <a:lnTo>
                  <a:pt x="28371" y="21547"/>
                </a:lnTo>
                <a:lnTo>
                  <a:pt x="28087" y="21377"/>
                </a:lnTo>
                <a:lnTo>
                  <a:pt x="27822" y="21188"/>
                </a:lnTo>
                <a:lnTo>
                  <a:pt x="27558" y="20999"/>
                </a:lnTo>
                <a:lnTo>
                  <a:pt x="27312" y="20773"/>
                </a:lnTo>
                <a:lnTo>
                  <a:pt x="27085" y="20546"/>
                </a:lnTo>
                <a:lnTo>
                  <a:pt x="26877" y="20281"/>
                </a:lnTo>
                <a:lnTo>
                  <a:pt x="26688" y="19998"/>
                </a:lnTo>
                <a:lnTo>
                  <a:pt x="26518" y="19714"/>
                </a:lnTo>
                <a:lnTo>
                  <a:pt x="26518" y="19714"/>
                </a:lnTo>
                <a:lnTo>
                  <a:pt x="25970" y="19053"/>
                </a:lnTo>
                <a:lnTo>
                  <a:pt x="25441" y="18372"/>
                </a:lnTo>
                <a:lnTo>
                  <a:pt x="24893" y="17692"/>
                </a:lnTo>
                <a:lnTo>
                  <a:pt x="24326" y="17030"/>
                </a:lnTo>
                <a:lnTo>
                  <a:pt x="24023" y="16709"/>
                </a:lnTo>
                <a:lnTo>
                  <a:pt x="23721" y="16407"/>
                </a:lnTo>
                <a:lnTo>
                  <a:pt x="23400" y="16104"/>
                </a:lnTo>
                <a:lnTo>
                  <a:pt x="23060" y="15840"/>
                </a:lnTo>
                <a:lnTo>
                  <a:pt x="22719" y="15594"/>
                </a:lnTo>
                <a:lnTo>
                  <a:pt x="22360" y="15348"/>
                </a:lnTo>
                <a:lnTo>
                  <a:pt x="21982" y="15159"/>
                </a:lnTo>
                <a:lnTo>
                  <a:pt x="21585" y="14970"/>
                </a:lnTo>
                <a:lnTo>
                  <a:pt x="21585" y="14970"/>
                </a:lnTo>
                <a:lnTo>
                  <a:pt x="21358" y="14894"/>
                </a:lnTo>
                <a:lnTo>
                  <a:pt x="21151" y="14838"/>
                </a:lnTo>
                <a:lnTo>
                  <a:pt x="20678" y="14743"/>
                </a:lnTo>
                <a:lnTo>
                  <a:pt x="20224" y="14705"/>
                </a:lnTo>
                <a:lnTo>
                  <a:pt x="19771" y="14668"/>
                </a:lnTo>
                <a:lnTo>
                  <a:pt x="18826" y="14630"/>
                </a:lnTo>
                <a:lnTo>
                  <a:pt x="18372" y="14611"/>
                </a:lnTo>
                <a:lnTo>
                  <a:pt x="17900" y="14554"/>
                </a:lnTo>
                <a:lnTo>
                  <a:pt x="17900" y="14554"/>
                </a:lnTo>
                <a:lnTo>
                  <a:pt x="17616" y="14535"/>
                </a:lnTo>
                <a:lnTo>
                  <a:pt x="17333" y="14479"/>
                </a:lnTo>
                <a:lnTo>
                  <a:pt x="17068" y="14403"/>
                </a:lnTo>
                <a:lnTo>
                  <a:pt x="16822" y="14309"/>
                </a:lnTo>
                <a:lnTo>
                  <a:pt x="16577" y="14195"/>
                </a:lnTo>
                <a:lnTo>
                  <a:pt x="16350" y="14063"/>
                </a:lnTo>
                <a:lnTo>
                  <a:pt x="16142" y="13912"/>
                </a:lnTo>
                <a:lnTo>
                  <a:pt x="15934" y="13742"/>
                </a:lnTo>
                <a:lnTo>
                  <a:pt x="15745" y="13571"/>
                </a:lnTo>
                <a:lnTo>
                  <a:pt x="15556" y="13364"/>
                </a:lnTo>
                <a:lnTo>
                  <a:pt x="15367" y="13156"/>
                </a:lnTo>
                <a:lnTo>
                  <a:pt x="15197" y="12948"/>
                </a:lnTo>
                <a:lnTo>
                  <a:pt x="14895" y="12494"/>
                </a:lnTo>
                <a:lnTo>
                  <a:pt x="14592" y="12022"/>
                </a:lnTo>
                <a:lnTo>
                  <a:pt x="14592" y="12022"/>
                </a:lnTo>
                <a:lnTo>
                  <a:pt x="14365" y="11738"/>
                </a:lnTo>
                <a:lnTo>
                  <a:pt x="14139" y="11473"/>
                </a:lnTo>
                <a:lnTo>
                  <a:pt x="13666" y="10963"/>
                </a:lnTo>
                <a:lnTo>
                  <a:pt x="13175" y="10453"/>
                </a:lnTo>
                <a:lnTo>
                  <a:pt x="12702" y="9924"/>
                </a:lnTo>
                <a:lnTo>
                  <a:pt x="12702" y="9924"/>
                </a:lnTo>
                <a:lnTo>
                  <a:pt x="12437" y="9621"/>
                </a:lnTo>
                <a:lnTo>
                  <a:pt x="12173" y="9338"/>
                </a:lnTo>
                <a:lnTo>
                  <a:pt x="11908" y="9073"/>
                </a:lnTo>
                <a:lnTo>
                  <a:pt x="11644" y="8827"/>
                </a:lnTo>
                <a:lnTo>
                  <a:pt x="11398" y="8620"/>
                </a:lnTo>
                <a:lnTo>
                  <a:pt x="11133" y="8412"/>
                </a:lnTo>
                <a:lnTo>
                  <a:pt x="10623" y="8034"/>
                </a:lnTo>
                <a:lnTo>
                  <a:pt x="10132" y="7712"/>
                </a:lnTo>
                <a:lnTo>
                  <a:pt x="9640" y="7410"/>
                </a:lnTo>
                <a:lnTo>
                  <a:pt x="9187" y="7126"/>
                </a:lnTo>
                <a:lnTo>
                  <a:pt x="8733" y="6824"/>
                </a:lnTo>
                <a:lnTo>
                  <a:pt x="8317" y="6484"/>
                </a:lnTo>
                <a:lnTo>
                  <a:pt x="8128" y="6314"/>
                </a:lnTo>
                <a:lnTo>
                  <a:pt x="7920" y="6125"/>
                </a:lnTo>
                <a:lnTo>
                  <a:pt x="7750" y="5917"/>
                </a:lnTo>
                <a:lnTo>
                  <a:pt x="7561" y="5690"/>
                </a:lnTo>
                <a:lnTo>
                  <a:pt x="7391" y="5463"/>
                </a:lnTo>
                <a:lnTo>
                  <a:pt x="7240" y="5199"/>
                </a:lnTo>
                <a:lnTo>
                  <a:pt x="7089" y="4915"/>
                </a:lnTo>
                <a:lnTo>
                  <a:pt x="6937" y="4594"/>
                </a:lnTo>
                <a:lnTo>
                  <a:pt x="6805" y="4272"/>
                </a:lnTo>
                <a:lnTo>
                  <a:pt x="6692" y="3894"/>
                </a:lnTo>
                <a:lnTo>
                  <a:pt x="6578" y="3497"/>
                </a:lnTo>
                <a:lnTo>
                  <a:pt x="6484" y="3063"/>
                </a:lnTo>
                <a:lnTo>
                  <a:pt x="6389" y="2609"/>
                </a:lnTo>
                <a:lnTo>
                  <a:pt x="6314" y="2099"/>
                </a:lnTo>
                <a:lnTo>
                  <a:pt x="6314" y="2099"/>
                </a:lnTo>
                <a:lnTo>
                  <a:pt x="6370" y="1910"/>
                </a:lnTo>
                <a:lnTo>
                  <a:pt x="6370" y="1815"/>
                </a:lnTo>
                <a:lnTo>
                  <a:pt x="6370" y="1721"/>
                </a:lnTo>
                <a:lnTo>
                  <a:pt x="6352" y="1645"/>
                </a:lnTo>
                <a:lnTo>
                  <a:pt x="6295" y="1607"/>
                </a:lnTo>
                <a:lnTo>
                  <a:pt x="6200" y="1570"/>
                </a:lnTo>
                <a:lnTo>
                  <a:pt x="6087" y="1589"/>
                </a:lnTo>
                <a:lnTo>
                  <a:pt x="6087" y="1589"/>
                </a:lnTo>
                <a:lnTo>
                  <a:pt x="6011" y="1683"/>
                </a:lnTo>
                <a:lnTo>
                  <a:pt x="5955" y="1759"/>
                </a:lnTo>
                <a:lnTo>
                  <a:pt x="5898" y="1853"/>
                </a:lnTo>
                <a:lnTo>
                  <a:pt x="5879" y="1967"/>
                </a:lnTo>
                <a:lnTo>
                  <a:pt x="5860" y="2080"/>
                </a:lnTo>
                <a:lnTo>
                  <a:pt x="5860" y="2174"/>
                </a:lnTo>
                <a:lnTo>
                  <a:pt x="5860" y="2401"/>
                </a:lnTo>
                <a:lnTo>
                  <a:pt x="5898" y="2647"/>
                </a:lnTo>
                <a:lnTo>
                  <a:pt x="5955" y="2874"/>
                </a:lnTo>
                <a:lnTo>
                  <a:pt x="6049" y="3308"/>
                </a:lnTo>
                <a:lnTo>
                  <a:pt x="6049" y="3308"/>
                </a:lnTo>
                <a:lnTo>
                  <a:pt x="6238" y="3932"/>
                </a:lnTo>
                <a:lnTo>
                  <a:pt x="6427" y="4480"/>
                </a:lnTo>
                <a:lnTo>
                  <a:pt x="6635" y="4972"/>
                </a:lnTo>
                <a:lnTo>
                  <a:pt x="6843" y="5406"/>
                </a:lnTo>
                <a:lnTo>
                  <a:pt x="7089" y="5784"/>
                </a:lnTo>
                <a:lnTo>
                  <a:pt x="7334" y="6125"/>
                </a:lnTo>
                <a:lnTo>
                  <a:pt x="7618" y="6446"/>
                </a:lnTo>
                <a:lnTo>
                  <a:pt x="7901" y="6729"/>
                </a:lnTo>
                <a:lnTo>
                  <a:pt x="8204" y="6975"/>
                </a:lnTo>
                <a:lnTo>
                  <a:pt x="8544" y="7240"/>
                </a:lnTo>
                <a:lnTo>
                  <a:pt x="8903" y="7467"/>
                </a:lnTo>
                <a:lnTo>
                  <a:pt x="9281" y="7712"/>
                </a:lnTo>
                <a:lnTo>
                  <a:pt x="10094" y="8242"/>
                </a:lnTo>
                <a:lnTo>
                  <a:pt x="10547" y="8544"/>
                </a:lnTo>
                <a:lnTo>
                  <a:pt x="11039" y="8865"/>
                </a:lnTo>
                <a:lnTo>
                  <a:pt x="11039" y="8865"/>
                </a:lnTo>
                <a:lnTo>
                  <a:pt x="11946" y="9772"/>
                </a:lnTo>
                <a:lnTo>
                  <a:pt x="12834" y="10699"/>
                </a:lnTo>
                <a:lnTo>
                  <a:pt x="13269" y="11190"/>
                </a:lnTo>
                <a:lnTo>
                  <a:pt x="13704" y="11662"/>
                </a:lnTo>
                <a:lnTo>
                  <a:pt x="14120" y="12173"/>
                </a:lnTo>
                <a:lnTo>
                  <a:pt x="14498" y="12683"/>
                </a:lnTo>
                <a:lnTo>
                  <a:pt x="14498" y="12683"/>
                </a:lnTo>
                <a:lnTo>
                  <a:pt x="14630" y="12910"/>
                </a:lnTo>
                <a:lnTo>
                  <a:pt x="14743" y="13118"/>
                </a:lnTo>
                <a:lnTo>
                  <a:pt x="14876" y="13326"/>
                </a:lnTo>
                <a:lnTo>
                  <a:pt x="15008" y="13496"/>
                </a:lnTo>
                <a:lnTo>
                  <a:pt x="15159" y="13666"/>
                </a:lnTo>
                <a:lnTo>
                  <a:pt x="15310" y="13836"/>
                </a:lnTo>
                <a:lnTo>
                  <a:pt x="15462" y="13968"/>
                </a:lnTo>
                <a:lnTo>
                  <a:pt x="15613" y="14101"/>
                </a:lnTo>
                <a:lnTo>
                  <a:pt x="15783" y="14233"/>
                </a:lnTo>
                <a:lnTo>
                  <a:pt x="15953" y="14346"/>
                </a:lnTo>
                <a:lnTo>
                  <a:pt x="16293" y="14535"/>
                </a:lnTo>
                <a:lnTo>
                  <a:pt x="16652" y="14687"/>
                </a:lnTo>
                <a:lnTo>
                  <a:pt x="17030" y="14819"/>
                </a:lnTo>
                <a:lnTo>
                  <a:pt x="17427" y="14913"/>
                </a:lnTo>
                <a:lnTo>
                  <a:pt x="17824" y="14989"/>
                </a:lnTo>
                <a:lnTo>
                  <a:pt x="18240" y="15046"/>
                </a:lnTo>
                <a:lnTo>
                  <a:pt x="18675" y="15083"/>
                </a:lnTo>
                <a:lnTo>
                  <a:pt x="19544" y="15140"/>
                </a:lnTo>
                <a:lnTo>
                  <a:pt x="20451" y="15178"/>
                </a:lnTo>
                <a:lnTo>
                  <a:pt x="20451" y="15178"/>
                </a:lnTo>
                <a:lnTo>
                  <a:pt x="20678" y="15197"/>
                </a:lnTo>
                <a:lnTo>
                  <a:pt x="20905" y="15254"/>
                </a:lnTo>
                <a:lnTo>
                  <a:pt x="21132" y="15310"/>
                </a:lnTo>
                <a:lnTo>
                  <a:pt x="21340" y="15367"/>
                </a:lnTo>
                <a:lnTo>
                  <a:pt x="21547" y="15462"/>
                </a:lnTo>
                <a:lnTo>
                  <a:pt x="21755" y="15537"/>
                </a:lnTo>
                <a:lnTo>
                  <a:pt x="22152" y="15745"/>
                </a:lnTo>
                <a:lnTo>
                  <a:pt x="22530" y="15991"/>
                </a:lnTo>
                <a:lnTo>
                  <a:pt x="22889" y="16255"/>
                </a:lnTo>
                <a:lnTo>
                  <a:pt x="23230" y="16558"/>
                </a:lnTo>
                <a:lnTo>
                  <a:pt x="23551" y="16879"/>
                </a:lnTo>
                <a:lnTo>
                  <a:pt x="23872" y="17219"/>
                </a:lnTo>
                <a:lnTo>
                  <a:pt x="24194" y="17559"/>
                </a:lnTo>
                <a:lnTo>
                  <a:pt x="24779" y="18278"/>
                </a:lnTo>
                <a:lnTo>
                  <a:pt x="25365" y="18996"/>
                </a:lnTo>
                <a:lnTo>
                  <a:pt x="25932" y="19676"/>
                </a:lnTo>
                <a:lnTo>
                  <a:pt x="25932" y="19676"/>
                </a:lnTo>
                <a:lnTo>
                  <a:pt x="26121" y="19979"/>
                </a:lnTo>
                <a:lnTo>
                  <a:pt x="26329" y="20281"/>
                </a:lnTo>
                <a:lnTo>
                  <a:pt x="26537" y="20546"/>
                </a:lnTo>
                <a:lnTo>
                  <a:pt x="26764" y="20810"/>
                </a:lnTo>
                <a:lnTo>
                  <a:pt x="26991" y="21075"/>
                </a:lnTo>
                <a:lnTo>
                  <a:pt x="27255" y="21302"/>
                </a:lnTo>
                <a:lnTo>
                  <a:pt x="27520" y="21529"/>
                </a:lnTo>
                <a:lnTo>
                  <a:pt x="27785" y="21718"/>
                </a:lnTo>
                <a:lnTo>
                  <a:pt x="28087" y="21907"/>
                </a:lnTo>
                <a:lnTo>
                  <a:pt x="28371" y="22058"/>
                </a:lnTo>
                <a:lnTo>
                  <a:pt x="28692" y="22209"/>
                </a:lnTo>
                <a:lnTo>
                  <a:pt x="29013" y="22322"/>
                </a:lnTo>
                <a:lnTo>
                  <a:pt x="29353" y="22398"/>
                </a:lnTo>
                <a:lnTo>
                  <a:pt x="29694" y="22474"/>
                </a:lnTo>
                <a:lnTo>
                  <a:pt x="30034" y="22511"/>
                </a:lnTo>
                <a:lnTo>
                  <a:pt x="30412" y="22511"/>
                </a:lnTo>
                <a:lnTo>
                  <a:pt x="30412" y="22511"/>
                </a:lnTo>
                <a:close/>
                <a:moveTo>
                  <a:pt x="36460" y="17541"/>
                </a:moveTo>
                <a:lnTo>
                  <a:pt x="36460" y="17541"/>
                </a:lnTo>
                <a:lnTo>
                  <a:pt x="36838" y="17503"/>
                </a:lnTo>
                <a:lnTo>
                  <a:pt x="37216" y="17446"/>
                </a:lnTo>
                <a:lnTo>
                  <a:pt x="37575" y="17352"/>
                </a:lnTo>
                <a:lnTo>
                  <a:pt x="37915" y="17238"/>
                </a:lnTo>
                <a:lnTo>
                  <a:pt x="38256" y="17087"/>
                </a:lnTo>
                <a:lnTo>
                  <a:pt x="38596" y="16936"/>
                </a:lnTo>
                <a:lnTo>
                  <a:pt x="38917" y="16766"/>
                </a:lnTo>
                <a:lnTo>
                  <a:pt x="39238" y="16577"/>
                </a:lnTo>
                <a:lnTo>
                  <a:pt x="39560" y="16369"/>
                </a:lnTo>
                <a:lnTo>
                  <a:pt x="39862" y="16142"/>
                </a:lnTo>
                <a:lnTo>
                  <a:pt x="40486" y="15707"/>
                </a:lnTo>
                <a:lnTo>
                  <a:pt x="41658" y="14800"/>
                </a:lnTo>
                <a:lnTo>
                  <a:pt x="41658" y="14800"/>
                </a:lnTo>
                <a:lnTo>
                  <a:pt x="41998" y="14573"/>
                </a:lnTo>
                <a:lnTo>
                  <a:pt x="42338" y="14365"/>
                </a:lnTo>
                <a:lnTo>
                  <a:pt x="42697" y="14176"/>
                </a:lnTo>
                <a:lnTo>
                  <a:pt x="43056" y="13987"/>
                </a:lnTo>
                <a:lnTo>
                  <a:pt x="43434" y="13798"/>
                </a:lnTo>
                <a:lnTo>
                  <a:pt x="43793" y="13609"/>
                </a:lnTo>
                <a:lnTo>
                  <a:pt x="44134" y="13401"/>
                </a:lnTo>
                <a:lnTo>
                  <a:pt x="44474" y="13175"/>
                </a:lnTo>
                <a:lnTo>
                  <a:pt x="44474" y="13175"/>
                </a:lnTo>
                <a:lnTo>
                  <a:pt x="44738" y="12967"/>
                </a:lnTo>
                <a:lnTo>
                  <a:pt x="44984" y="12721"/>
                </a:lnTo>
                <a:lnTo>
                  <a:pt x="45438" y="12192"/>
                </a:lnTo>
                <a:lnTo>
                  <a:pt x="45665" y="11927"/>
                </a:lnTo>
                <a:lnTo>
                  <a:pt x="45910" y="11700"/>
                </a:lnTo>
                <a:lnTo>
                  <a:pt x="46043" y="11587"/>
                </a:lnTo>
                <a:lnTo>
                  <a:pt x="46194" y="11473"/>
                </a:lnTo>
                <a:lnTo>
                  <a:pt x="46345" y="11398"/>
                </a:lnTo>
                <a:lnTo>
                  <a:pt x="46496" y="11303"/>
                </a:lnTo>
                <a:lnTo>
                  <a:pt x="46496" y="11303"/>
                </a:lnTo>
                <a:lnTo>
                  <a:pt x="46742" y="11190"/>
                </a:lnTo>
                <a:lnTo>
                  <a:pt x="46969" y="11095"/>
                </a:lnTo>
                <a:lnTo>
                  <a:pt x="47479" y="10925"/>
                </a:lnTo>
                <a:lnTo>
                  <a:pt x="47970" y="10793"/>
                </a:lnTo>
                <a:lnTo>
                  <a:pt x="48500" y="10699"/>
                </a:lnTo>
                <a:lnTo>
                  <a:pt x="49520" y="10491"/>
                </a:lnTo>
                <a:lnTo>
                  <a:pt x="50031" y="10396"/>
                </a:lnTo>
                <a:lnTo>
                  <a:pt x="50541" y="10264"/>
                </a:lnTo>
                <a:lnTo>
                  <a:pt x="50541" y="10264"/>
                </a:lnTo>
                <a:lnTo>
                  <a:pt x="50994" y="10132"/>
                </a:lnTo>
                <a:lnTo>
                  <a:pt x="51429" y="9980"/>
                </a:lnTo>
                <a:lnTo>
                  <a:pt x="51845" y="9810"/>
                </a:lnTo>
                <a:lnTo>
                  <a:pt x="52261" y="9583"/>
                </a:lnTo>
                <a:lnTo>
                  <a:pt x="52658" y="9357"/>
                </a:lnTo>
                <a:lnTo>
                  <a:pt x="53017" y="9092"/>
                </a:lnTo>
                <a:lnTo>
                  <a:pt x="53376" y="8809"/>
                </a:lnTo>
                <a:lnTo>
                  <a:pt x="53697" y="8487"/>
                </a:lnTo>
                <a:lnTo>
                  <a:pt x="54019" y="8147"/>
                </a:lnTo>
                <a:lnTo>
                  <a:pt x="54283" y="7788"/>
                </a:lnTo>
                <a:lnTo>
                  <a:pt x="54548" y="7410"/>
                </a:lnTo>
                <a:lnTo>
                  <a:pt x="54775" y="7013"/>
                </a:lnTo>
                <a:lnTo>
                  <a:pt x="54964" y="6616"/>
                </a:lnTo>
                <a:lnTo>
                  <a:pt x="55115" y="6181"/>
                </a:lnTo>
                <a:lnTo>
                  <a:pt x="55247" y="5728"/>
                </a:lnTo>
                <a:lnTo>
                  <a:pt x="55323" y="5274"/>
                </a:lnTo>
                <a:lnTo>
                  <a:pt x="55323" y="5274"/>
                </a:lnTo>
                <a:lnTo>
                  <a:pt x="55398" y="5028"/>
                </a:lnTo>
                <a:lnTo>
                  <a:pt x="55493" y="4802"/>
                </a:lnTo>
                <a:lnTo>
                  <a:pt x="55701" y="4367"/>
                </a:lnTo>
                <a:lnTo>
                  <a:pt x="55927" y="3932"/>
                </a:lnTo>
                <a:lnTo>
                  <a:pt x="56154" y="3479"/>
                </a:lnTo>
                <a:lnTo>
                  <a:pt x="56154" y="3479"/>
                </a:lnTo>
                <a:lnTo>
                  <a:pt x="56173" y="3441"/>
                </a:lnTo>
                <a:lnTo>
                  <a:pt x="56173" y="3384"/>
                </a:lnTo>
                <a:lnTo>
                  <a:pt x="56154" y="3308"/>
                </a:lnTo>
                <a:lnTo>
                  <a:pt x="56098" y="3233"/>
                </a:lnTo>
                <a:lnTo>
                  <a:pt x="56022" y="3195"/>
                </a:lnTo>
                <a:lnTo>
                  <a:pt x="55946" y="3176"/>
                </a:lnTo>
                <a:lnTo>
                  <a:pt x="55871" y="3195"/>
                </a:lnTo>
                <a:lnTo>
                  <a:pt x="55795" y="3233"/>
                </a:lnTo>
                <a:lnTo>
                  <a:pt x="55738" y="3308"/>
                </a:lnTo>
                <a:lnTo>
                  <a:pt x="55738" y="3308"/>
                </a:lnTo>
                <a:lnTo>
                  <a:pt x="55512" y="3705"/>
                </a:lnTo>
                <a:lnTo>
                  <a:pt x="55323" y="4102"/>
                </a:lnTo>
                <a:lnTo>
                  <a:pt x="55171" y="4499"/>
                </a:lnTo>
                <a:lnTo>
                  <a:pt x="55020" y="4877"/>
                </a:lnTo>
                <a:lnTo>
                  <a:pt x="54775" y="5614"/>
                </a:lnTo>
                <a:lnTo>
                  <a:pt x="54529" y="6333"/>
                </a:lnTo>
                <a:lnTo>
                  <a:pt x="54397" y="6673"/>
                </a:lnTo>
                <a:lnTo>
                  <a:pt x="54245" y="7013"/>
                </a:lnTo>
                <a:lnTo>
                  <a:pt x="54056" y="7353"/>
                </a:lnTo>
                <a:lnTo>
                  <a:pt x="53848" y="7674"/>
                </a:lnTo>
                <a:lnTo>
                  <a:pt x="53584" y="7996"/>
                </a:lnTo>
                <a:lnTo>
                  <a:pt x="53281" y="8317"/>
                </a:lnTo>
                <a:lnTo>
                  <a:pt x="52922" y="8620"/>
                </a:lnTo>
                <a:lnTo>
                  <a:pt x="52506" y="8922"/>
                </a:lnTo>
                <a:lnTo>
                  <a:pt x="52506" y="8922"/>
                </a:lnTo>
                <a:lnTo>
                  <a:pt x="52166" y="9130"/>
                </a:lnTo>
                <a:lnTo>
                  <a:pt x="51826" y="9319"/>
                </a:lnTo>
                <a:lnTo>
                  <a:pt x="51467" y="9470"/>
                </a:lnTo>
                <a:lnTo>
                  <a:pt x="51089" y="9621"/>
                </a:lnTo>
                <a:lnTo>
                  <a:pt x="50730" y="9735"/>
                </a:lnTo>
                <a:lnTo>
                  <a:pt x="50352" y="9829"/>
                </a:lnTo>
                <a:lnTo>
                  <a:pt x="49577" y="10018"/>
                </a:lnTo>
                <a:lnTo>
                  <a:pt x="48802" y="10169"/>
                </a:lnTo>
                <a:lnTo>
                  <a:pt x="48027" y="10339"/>
                </a:lnTo>
                <a:lnTo>
                  <a:pt x="47649" y="10434"/>
                </a:lnTo>
                <a:lnTo>
                  <a:pt x="47252" y="10528"/>
                </a:lnTo>
                <a:lnTo>
                  <a:pt x="46893" y="10661"/>
                </a:lnTo>
                <a:lnTo>
                  <a:pt x="46515" y="10793"/>
                </a:lnTo>
                <a:lnTo>
                  <a:pt x="46515" y="10793"/>
                </a:lnTo>
                <a:lnTo>
                  <a:pt x="46307" y="10888"/>
                </a:lnTo>
                <a:lnTo>
                  <a:pt x="46099" y="11001"/>
                </a:lnTo>
                <a:lnTo>
                  <a:pt x="45891" y="11133"/>
                </a:lnTo>
                <a:lnTo>
                  <a:pt x="45721" y="11284"/>
                </a:lnTo>
                <a:lnTo>
                  <a:pt x="45532" y="11436"/>
                </a:lnTo>
                <a:lnTo>
                  <a:pt x="45381" y="11606"/>
                </a:lnTo>
                <a:lnTo>
                  <a:pt x="45060" y="11946"/>
                </a:lnTo>
                <a:lnTo>
                  <a:pt x="44738" y="12305"/>
                </a:lnTo>
                <a:lnTo>
                  <a:pt x="44398" y="12645"/>
                </a:lnTo>
                <a:lnTo>
                  <a:pt x="44228" y="12797"/>
                </a:lnTo>
                <a:lnTo>
                  <a:pt x="44039" y="12948"/>
                </a:lnTo>
                <a:lnTo>
                  <a:pt x="43850" y="13080"/>
                </a:lnTo>
                <a:lnTo>
                  <a:pt x="43642" y="13193"/>
                </a:lnTo>
                <a:lnTo>
                  <a:pt x="43642" y="13193"/>
                </a:lnTo>
                <a:lnTo>
                  <a:pt x="43264" y="13345"/>
                </a:lnTo>
                <a:lnTo>
                  <a:pt x="42924" y="13515"/>
                </a:lnTo>
                <a:lnTo>
                  <a:pt x="42565" y="13704"/>
                </a:lnTo>
                <a:lnTo>
                  <a:pt x="42225" y="13912"/>
                </a:lnTo>
                <a:lnTo>
                  <a:pt x="41903" y="14120"/>
                </a:lnTo>
                <a:lnTo>
                  <a:pt x="41582" y="14346"/>
                </a:lnTo>
                <a:lnTo>
                  <a:pt x="40939" y="14800"/>
                </a:lnTo>
                <a:lnTo>
                  <a:pt x="40316" y="15272"/>
                </a:lnTo>
                <a:lnTo>
                  <a:pt x="39673" y="15726"/>
                </a:lnTo>
                <a:lnTo>
                  <a:pt x="39352" y="15953"/>
                </a:lnTo>
                <a:lnTo>
                  <a:pt x="39012" y="16161"/>
                </a:lnTo>
                <a:lnTo>
                  <a:pt x="38690" y="16350"/>
                </a:lnTo>
                <a:lnTo>
                  <a:pt x="38331" y="16539"/>
                </a:lnTo>
                <a:lnTo>
                  <a:pt x="38331" y="16539"/>
                </a:lnTo>
                <a:lnTo>
                  <a:pt x="38067" y="16671"/>
                </a:lnTo>
                <a:lnTo>
                  <a:pt x="37783" y="16803"/>
                </a:lnTo>
                <a:lnTo>
                  <a:pt x="37518" y="16898"/>
                </a:lnTo>
                <a:lnTo>
                  <a:pt x="37254" y="16974"/>
                </a:lnTo>
                <a:lnTo>
                  <a:pt x="36970" y="17030"/>
                </a:lnTo>
                <a:lnTo>
                  <a:pt x="36706" y="17068"/>
                </a:lnTo>
                <a:lnTo>
                  <a:pt x="36441" y="17087"/>
                </a:lnTo>
                <a:lnTo>
                  <a:pt x="36158" y="17087"/>
                </a:lnTo>
                <a:lnTo>
                  <a:pt x="35893" y="17068"/>
                </a:lnTo>
                <a:lnTo>
                  <a:pt x="35628" y="17030"/>
                </a:lnTo>
                <a:lnTo>
                  <a:pt x="35345" y="16992"/>
                </a:lnTo>
                <a:lnTo>
                  <a:pt x="35080" y="16936"/>
                </a:lnTo>
                <a:lnTo>
                  <a:pt x="34551" y="16785"/>
                </a:lnTo>
                <a:lnTo>
                  <a:pt x="34003" y="16577"/>
                </a:lnTo>
                <a:lnTo>
                  <a:pt x="33474" y="16350"/>
                </a:lnTo>
                <a:lnTo>
                  <a:pt x="32944" y="16104"/>
                </a:lnTo>
                <a:lnTo>
                  <a:pt x="32434" y="15840"/>
                </a:lnTo>
                <a:lnTo>
                  <a:pt x="31905" y="15556"/>
                </a:lnTo>
                <a:lnTo>
                  <a:pt x="30903" y="15008"/>
                </a:lnTo>
                <a:lnTo>
                  <a:pt x="30393" y="14762"/>
                </a:lnTo>
                <a:lnTo>
                  <a:pt x="29902" y="14535"/>
                </a:lnTo>
                <a:lnTo>
                  <a:pt x="29902" y="14535"/>
                </a:lnTo>
                <a:lnTo>
                  <a:pt x="28956" y="14195"/>
                </a:lnTo>
                <a:lnTo>
                  <a:pt x="28484" y="14006"/>
                </a:lnTo>
                <a:lnTo>
                  <a:pt x="28011" y="13817"/>
                </a:lnTo>
                <a:lnTo>
                  <a:pt x="27558" y="13609"/>
                </a:lnTo>
                <a:lnTo>
                  <a:pt x="27104" y="13401"/>
                </a:lnTo>
                <a:lnTo>
                  <a:pt x="26651" y="13137"/>
                </a:lnTo>
                <a:lnTo>
                  <a:pt x="26235" y="12872"/>
                </a:lnTo>
                <a:lnTo>
                  <a:pt x="26235" y="12872"/>
                </a:lnTo>
                <a:lnTo>
                  <a:pt x="26008" y="12778"/>
                </a:lnTo>
                <a:lnTo>
                  <a:pt x="25781" y="12721"/>
                </a:lnTo>
                <a:lnTo>
                  <a:pt x="25309" y="12626"/>
                </a:lnTo>
                <a:lnTo>
                  <a:pt x="24836" y="12532"/>
                </a:lnTo>
                <a:lnTo>
                  <a:pt x="24609" y="12475"/>
                </a:lnTo>
                <a:lnTo>
                  <a:pt x="24383" y="12400"/>
                </a:lnTo>
                <a:lnTo>
                  <a:pt x="24383" y="12400"/>
                </a:lnTo>
                <a:lnTo>
                  <a:pt x="24137" y="12305"/>
                </a:lnTo>
                <a:lnTo>
                  <a:pt x="23910" y="12192"/>
                </a:lnTo>
                <a:lnTo>
                  <a:pt x="23475" y="11965"/>
                </a:lnTo>
                <a:lnTo>
                  <a:pt x="23041" y="11700"/>
                </a:lnTo>
                <a:lnTo>
                  <a:pt x="22814" y="11587"/>
                </a:lnTo>
                <a:lnTo>
                  <a:pt x="22587" y="11473"/>
                </a:lnTo>
                <a:lnTo>
                  <a:pt x="22587" y="11473"/>
                </a:lnTo>
                <a:lnTo>
                  <a:pt x="21850" y="11190"/>
                </a:lnTo>
                <a:lnTo>
                  <a:pt x="21094" y="10906"/>
                </a:lnTo>
                <a:lnTo>
                  <a:pt x="20338" y="10661"/>
                </a:lnTo>
                <a:lnTo>
                  <a:pt x="19960" y="10547"/>
                </a:lnTo>
                <a:lnTo>
                  <a:pt x="19563" y="10434"/>
                </a:lnTo>
                <a:lnTo>
                  <a:pt x="19563" y="10434"/>
                </a:lnTo>
                <a:lnTo>
                  <a:pt x="19128" y="10358"/>
                </a:lnTo>
                <a:lnTo>
                  <a:pt x="18675" y="10283"/>
                </a:lnTo>
                <a:lnTo>
                  <a:pt x="17767" y="10150"/>
                </a:lnTo>
                <a:lnTo>
                  <a:pt x="17333" y="10056"/>
                </a:lnTo>
                <a:lnTo>
                  <a:pt x="16879" y="9961"/>
                </a:lnTo>
                <a:lnTo>
                  <a:pt x="16444" y="9848"/>
                </a:lnTo>
                <a:lnTo>
                  <a:pt x="16010" y="9697"/>
                </a:lnTo>
                <a:lnTo>
                  <a:pt x="16010" y="9697"/>
                </a:lnTo>
                <a:lnTo>
                  <a:pt x="15707" y="9565"/>
                </a:lnTo>
                <a:lnTo>
                  <a:pt x="15405" y="9413"/>
                </a:lnTo>
                <a:lnTo>
                  <a:pt x="14819" y="9092"/>
                </a:lnTo>
                <a:lnTo>
                  <a:pt x="14252" y="8733"/>
                </a:lnTo>
                <a:lnTo>
                  <a:pt x="13685" y="8393"/>
                </a:lnTo>
                <a:lnTo>
                  <a:pt x="13685" y="8393"/>
                </a:lnTo>
                <a:lnTo>
                  <a:pt x="12759" y="7863"/>
                </a:lnTo>
                <a:lnTo>
                  <a:pt x="12305" y="7580"/>
                </a:lnTo>
                <a:lnTo>
                  <a:pt x="11852" y="7296"/>
                </a:lnTo>
                <a:lnTo>
                  <a:pt x="11417" y="6975"/>
                </a:lnTo>
                <a:lnTo>
                  <a:pt x="11020" y="6635"/>
                </a:lnTo>
                <a:lnTo>
                  <a:pt x="10831" y="6446"/>
                </a:lnTo>
                <a:lnTo>
                  <a:pt x="10642" y="6257"/>
                </a:lnTo>
                <a:lnTo>
                  <a:pt x="10472" y="6049"/>
                </a:lnTo>
                <a:lnTo>
                  <a:pt x="10302" y="5841"/>
                </a:lnTo>
                <a:lnTo>
                  <a:pt x="10302" y="5841"/>
                </a:lnTo>
                <a:lnTo>
                  <a:pt x="10132" y="5539"/>
                </a:lnTo>
                <a:lnTo>
                  <a:pt x="9999" y="5217"/>
                </a:lnTo>
                <a:lnTo>
                  <a:pt x="9867" y="4896"/>
                </a:lnTo>
                <a:lnTo>
                  <a:pt x="9772" y="4556"/>
                </a:lnTo>
                <a:lnTo>
                  <a:pt x="9697" y="4216"/>
                </a:lnTo>
                <a:lnTo>
                  <a:pt x="9659" y="3857"/>
                </a:lnTo>
                <a:lnTo>
                  <a:pt x="9621" y="3497"/>
                </a:lnTo>
                <a:lnTo>
                  <a:pt x="9621" y="3138"/>
                </a:lnTo>
                <a:lnTo>
                  <a:pt x="9640" y="2779"/>
                </a:lnTo>
                <a:lnTo>
                  <a:pt x="9697" y="2420"/>
                </a:lnTo>
                <a:lnTo>
                  <a:pt x="9754" y="2061"/>
                </a:lnTo>
                <a:lnTo>
                  <a:pt x="9848" y="1721"/>
                </a:lnTo>
                <a:lnTo>
                  <a:pt x="9961" y="1400"/>
                </a:lnTo>
                <a:lnTo>
                  <a:pt x="10094" y="1059"/>
                </a:lnTo>
                <a:lnTo>
                  <a:pt x="10245" y="757"/>
                </a:lnTo>
                <a:lnTo>
                  <a:pt x="10434" y="473"/>
                </a:lnTo>
                <a:lnTo>
                  <a:pt x="10434" y="473"/>
                </a:lnTo>
                <a:lnTo>
                  <a:pt x="10566" y="492"/>
                </a:lnTo>
                <a:lnTo>
                  <a:pt x="10661" y="492"/>
                </a:lnTo>
                <a:lnTo>
                  <a:pt x="10736" y="454"/>
                </a:lnTo>
                <a:lnTo>
                  <a:pt x="10774" y="417"/>
                </a:lnTo>
                <a:lnTo>
                  <a:pt x="10793" y="360"/>
                </a:lnTo>
                <a:lnTo>
                  <a:pt x="10793" y="284"/>
                </a:lnTo>
                <a:lnTo>
                  <a:pt x="10774" y="209"/>
                </a:lnTo>
                <a:lnTo>
                  <a:pt x="10736" y="152"/>
                </a:lnTo>
                <a:lnTo>
                  <a:pt x="10680" y="76"/>
                </a:lnTo>
                <a:lnTo>
                  <a:pt x="10604" y="39"/>
                </a:lnTo>
                <a:lnTo>
                  <a:pt x="10510" y="1"/>
                </a:lnTo>
                <a:lnTo>
                  <a:pt x="10415" y="1"/>
                </a:lnTo>
                <a:lnTo>
                  <a:pt x="10321" y="20"/>
                </a:lnTo>
                <a:lnTo>
                  <a:pt x="10207" y="58"/>
                </a:lnTo>
                <a:lnTo>
                  <a:pt x="10094" y="152"/>
                </a:lnTo>
                <a:lnTo>
                  <a:pt x="9980" y="284"/>
                </a:lnTo>
                <a:lnTo>
                  <a:pt x="9980" y="284"/>
                </a:lnTo>
                <a:lnTo>
                  <a:pt x="9791" y="625"/>
                </a:lnTo>
                <a:lnTo>
                  <a:pt x="9640" y="965"/>
                </a:lnTo>
                <a:lnTo>
                  <a:pt x="9508" y="1343"/>
                </a:lnTo>
                <a:lnTo>
                  <a:pt x="9394" y="1702"/>
                </a:lnTo>
                <a:lnTo>
                  <a:pt x="9300" y="2080"/>
                </a:lnTo>
                <a:lnTo>
                  <a:pt x="9243" y="2458"/>
                </a:lnTo>
                <a:lnTo>
                  <a:pt x="9187" y="2855"/>
                </a:lnTo>
                <a:lnTo>
                  <a:pt x="9168" y="3252"/>
                </a:lnTo>
                <a:lnTo>
                  <a:pt x="9187" y="3630"/>
                </a:lnTo>
                <a:lnTo>
                  <a:pt x="9205" y="4027"/>
                </a:lnTo>
                <a:lnTo>
                  <a:pt x="9262" y="4405"/>
                </a:lnTo>
                <a:lnTo>
                  <a:pt x="9357" y="4783"/>
                </a:lnTo>
                <a:lnTo>
                  <a:pt x="9470" y="5142"/>
                </a:lnTo>
                <a:lnTo>
                  <a:pt x="9621" y="5501"/>
                </a:lnTo>
                <a:lnTo>
                  <a:pt x="9791" y="5841"/>
                </a:lnTo>
                <a:lnTo>
                  <a:pt x="9980" y="6162"/>
                </a:lnTo>
                <a:lnTo>
                  <a:pt x="9980" y="6162"/>
                </a:lnTo>
                <a:lnTo>
                  <a:pt x="10264" y="6503"/>
                </a:lnTo>
                <a:lnTo>
                  <a:pt x="10547" y="6824"/>
                </a:lnTo>
                <a:lnTo>
                  <a:pt x="10869" y="7107"/>
                </a:lnTo>
                <a:lnTo>
                  <a:pt x="11209" y="7391"/>
                </a:lnTo>
                <a:lnTo>
                  <a:pt x="11568" y="7637"/>
                </a:lnTo>
                <a:lnTo>
                  <a:pt x="11927" y="7882"/>
                </a:lnTo>
                <a:lnTo>
                  <a:pt x="12664" y="8336"/>
                </a:lnTo>
                <a:lnTo>
                  <a:pt x="12664" y="8336"/>
                </a:lnTo>
                <a:lnTo>
                  <a:pt x="13099" y="8582"/>
                </a:lnTo>
                <a:lnTo>
                  <a:pt x="13534" y="8846"/>
                </a:lnTo>
                <a:lnTo>
                  <a:pt x="14403" y="9376"/>
                </a:lnTo>
                <a:lnTo>
                  <a:pt x="14838" y="9621"/>
                </a:lnTo>
                <a:lnTo>
                  <a:pt x="15291" y="9867"/>
                </a:lnTo>
                <a:lnTo>
                  <a:pt x="15745" y="10075"/>
                </a:lnTo>
                <a:lnTo>
                  <a:pt x="16218" y="10245"/>
                </a:lnTo>
                <a:lnTo>
                  <a:pt x="16218" y="10245"/>
                </a:lnTo>
                <a:lnTo>
                  <a:pt x="16898" y="10415"/>
                </a:lnTo>
                <a:lnTo>
                  <a:pt x="17578" y="10547"/>
                </a:lnTo>
                <a:lnTo>
                  <a:pt x="18958" y="10812"/>
                </a:lnTo>
                <a:lnTo>
                  <a:pt x="19639" y="10944"/>
                </a:lnTo>
                <a:lnTo>
                  <a:pt x="20300" y="11114"/>
                </a:lnTo>
                <a:lnTo>
                  <a:pt x="20640" y="11209"/>
                </a:lnTo>
                <a:lnTo>
                  <a:pt x="20962" y="11322"/>
                </a:lnTo>
                <a:lnTo>
                  <a:pt x="21302" y="11436"/>
                </a:lnTo>
                <a:lnTo>
                  <a:pt x="21623" y="11568"/>
                </a:lnTo>
                <a:lnTo>
                  <a:pt x="21623" y="11568"/>
                </a:lnTo>
                <a:lnTo>
                  <a:pt x="21944" y="11681"/>
                </a:lnTo>
                <a:lnTo>
                  <a:pt x="22247" y="11814"/>
                </a:lnTo>
                <a:lnTo>
                  <a:pt x="22549" y="11965"/>
                </a:lnTo>
                <a:lnTo>
                  <a:pt x="22833" y="12116"/>
                </a:lnTo>
                <a:lnTo>
                  <a:pt x="23419" y="12437"/>
                </a:lnTo>
                <a:lnTo>
                  <a:pt x="23721" y="12608"/>
                </a:lnTo>
                <a:lnTo>
                  <a:pt x="24023" y="12740"/>
                </a:lnTo>
                <a:lnTo>
                  <a:pt x="24023" y="12740"/>
                </a:lnTo>
                <a:lnTo>
                  <a:pt x="24250" y="12834"/>
                </a:lnTo>
                <a:lnTo>
                  <a:pt x="24477" y="12891"/>
                </a:lnTo>
                <a:lnTo>
                  <a:pt x="24931" y="13004"/>
                </a:lnTo>
                <a:lnTo>
                  <a:pt x="25403" y="13099"/>
                </a:lnTo>
                <a:lnTo>
                  <a:pt x="25857" y="13212"/>
                </a:lnTo>
                <a:lnTo>
                  <a:pt x="25857" y="13212"/>
                </a:lnTo>
                <a:lnTo>
                  <a:pt x="26084" y="13307"/>
                </a:lnTo>
                <a:lnTo>
                  <a:pt x="26310" y="13420"/>
                </a:lnTo>
                <a:lnTo>
                  <a:pt x="26726" y="13685"/>
                </a:lnTo>
                <a:lnTo>
                  <a:pt x="27161" y="13949"/>
                </a:lnTo>
                <a:lnTo>
                  <a:pt x="27369" y="14063"/>
                </a:lnTo>
                <a:lnTo>
                  <a:pt x="27596" y="14157"/>
                </a:lnTo>
                <a:lnTo>
                  <a:pt x="27596" y="14157"/>
                </a:lnTo>
                <a:lnTo>
                  <a:pt x="27898" y="14290"/>
                </a:lnTo>
                <a:lnTo>
                  <a:pt x="28200" y="14403"/>
                </a:lnTo>
                <a:lnTo>
                  <a:pt x="28824" y="14611"/>
                </a:lnTo>
                <a:lnTo>
                  <a:pt x="29429" y="14819"/>
                </a:lnTo>
                <a:lnTo>
                  <a:pt x="29731" y="14951"/>
                </a:lnTo>
                <a:lnTo>
                  <a:pt x="30015" y="15083"/>
                </a:lnTo>
                <a:lnTo>
                  <a:pt x="30015" y="15083"/>
                </a:lnTo>
                <a:lnTo>
                  <a:pt x="30790" y="15480"/>
                </a:lnTo>
                <a:lnTo>
                  <a:pt x="31565" y="15896"/>
                </a:lnTo>
                <a:lnTo>
                  <a:pt x="32340" y="16293"/>
                </a:lnTo>
                <a:lnTo>
                  <a:pt x="33115" y="16690"/>
                </a:lnTo>
                <a:lnTo>
                  <a:pt x="33530" y="16860"/>
                </a:lnTo>
                <a:lnTo>
                  <a:pt x="33927" y="17030"/>
                </a:lnTo>
                <a:lnTo>
                  <a:pt x="34343" y="17181"/>
                </a:lnTo>
                <a:lnTo>
                  <a:pt x="34759" y="17295"/>
                </a:lnTo>
                <a:lnTo>
                  <a:pt x="35175" y="17408"/>
                </a:lnTo>
                <a:lnTo>
                  <a:pt x="35591" y="17484"/>
                </a:lnTo>
                <a:lnTo>
                  <a:pt x="36025" y="17522"/>
                </a:lnTo>
                <a:lnTo>
                  <a:pt x="36460" y="17541"/>
                </a:lnTo>
                <a:lnTo>
                  <a:pt x="36460" y="17541"/>
                </a:lnTo>
                <a:close/>
                <a:moveTo>
                  <a:pt x="36063" y="15008"/>
                </a:moveTo>
                <a:lnTo>
                  <a:pt x="36063" y="15008"/>
                </a:lnTo>
                <a:lnTo>
                  <a:pt x="36441" y="15008"/>
                </a:lnTo>
                <a:lnTo>
                  <a:pt x="36819" y="14989"/>
                </a:lnTo>
                <a:lnTo>
                  <a:pt x="37178" y="14951"/>
                </a:lnTo>
                <a:lnTo>
                  <a:pt x="37518" y="14894"/>
                </a:lnTo>
                <a:lnTo>
                  <a:pt x="37859" y="14819"/>
                </a:lnTo>
                <a:lnTo>
                  <a:pt x="38180" y="14724"/>
                </a:lnTo>
                <a:lnTo>
                  <a:pt x="38482" y="14611"/>
                </a:lnTo>
                <a:lnTo>
                  <a:pt x="38785" y="14479"/>
                </a:lnTo>
                <a:lnTo>
                  <a:pt x="39087" y="14309"/>
                </a:lnTo>
                <a:lnTo>
                  <a:pt x="39371" y="14138"/>
                </a:lnTo>
                <a:lnTo>
                  <a:pt x="39635" y="13949"/>
                </a:lnTo>
                <a:lnTo>
                  <a:pt x="39900" y="13723"/>
                </a:lnTo>
                <a:lnTo>
                  <a:pt x="40164" y="13496"/>
                </a:lnTo>
                <a:lnTo>
                  <a:pt x="40410" y="13231"/>
                </a:lnTo>
                <a:lnTo>
                  <a:pt x="40637" y="12948"/>
                </a:lnTo>
                <a:lnTo>
                  <a:pt x="40883" y="12645"/>
                </a:lnTo>
                <a:lnTo>
                  <a:pt x="40883" y="12645"/>
                </a:lnTo>
                <a:lnTo>
                  <a:pt x="41374" y="12230"/>
                </a:lnTo>
                <a:lnTo>
                  <a:pt x="41866" y="11814"/>
                </a:lnTo>
                <a:lnTo>
                  <a:pt x="42811" y="10925"/>
                </a:lnTo>
                <a:lnTo>
                  <a:pt x="43283" y="10472"/>
                </a:lnTo>
                <a:lnTo>
                  <a:pt x="43756" y="10037"/>
                </a:lnTo>
                <a:lnTo>
                  <a:pt x="44247" y="9621"/>
                </a:lnTo>
                <a:lnTo>
                  <a:pt x="44757" y="9205"/>
                </a:lnTo>
                <a:lnTo>
                  <a:pt x="44757" y="9205"/>
                </a:lnTo>
                <a:lnTo>
                  <a:pt x="45003" y="9016"/>
                </a:lnTo>
                <a:lnTo>
                  <a:pt x="45268" y="8827"/>
                </a:lnTo>
                <a:lnTo>
                  <a:pt x="45532" y="8657"/>
                </a:lnTo>
                <a:lnTo>
                  <a:pt x="45816" y="8506"/>
                </a:lnTo>
                <a:lnTo>
                  <a:pt x="46099" y="8374"/>
                </a:lnTo>
                <a:lnTo>
                  <a:pt x="46402" y="8260"/>
                </a:lnTo>
                <a:lnTo>
                  <a:pt x="46988" y="8053"/>
                </a:lnTo>
                <a:lnTo>
                  <a:pt x="47611" y="7863"/>
                </a:lnTo>
                <a:lnTo>
                  <a:pt x="48216" y="7712"/>
                </a:lnTo>
                <a:lnTo>
                  <a:pt x="49445" y="7410"/>
                </a:lnTo>
                <a:lnTo>
                  <a:pt x="50049" y="7259"/>
                </a:lnTo>
                <a:lnTo>
                  <a:pt x="50635" y="7070"/>
                </a:lnTo>
                <a:lnTo>
                  <a:pt x="50919" y="6975"/>
                </a:lnTo>
                <a:lnTo>
                  <a:pt x="51202" y="6862"/>
                </a:lnTo>
                <a:lnTo>
                  <a:pt x="51467" y="6729"/>
                </a:lnTo>
                <a:lnTo>
                  <a:pt x="51732" y="6597"/>
                </a:lnTo>
                <a:lnTo>
                  <a:pt x="51977" y="6427"/>
                </a:lnTo>
                <a:lnTo>
                  <a:pt x="52223" y="6257"/>
                </a:lnTo>
                <a:lnTo>
                  <a:pt x="52469" y="6068"/>
                </a:lnTo>
                <a:lnTo>
                  <a:pt x="52677" y="5860"/>
                </a:lnTo>
                <a:lnTo>
                  <a:pt x="52884" y="5633"/>
                </a:lnTo>
                <a:lnTo>
                  <a:pt x="53092" y="5388"/>
                </a:lnTo>
                <a:lnTo>
                  <a:pt x="53263" y="5104"/>
                </a:lnTo>
                <a:lnTo>
                  <a:pt x="53433" y="4821"/>
                </a:lnTo>
                <a:lnTo>
                  <a:pt x="53433" y="4821"/>
                </a:lnTo>
                <a:lnTo>
                  <a:pt x="53697" y="4272"/>
                </a:lnTo>
                <a:lnTo>
                  <a:pt x="53905" y="3857"/>
                </a:lnTo>
                <a:lnTo>
                  <a:pt x="54094" y="3422"/>
                </a:lnTo>
                <a:lnTo>
                  <a:pt x="54264" y="3006"/>
                </a:lnTo>
                <a:lnTo>
                  <a:pt x="54321" y="2817"/>
                </a:lnTo>
                <a:lnTo>
                  <a:pt x="54359" y="2628"/>
                </a:lnTo>
                <a:lnTo>
                  <a:pt x="54378" y="2477"/>
                </a:lnTo>
                <a:lnTo>
                  <a:pt x="54359" y="2345"/>
                </a:lnTo>
                <a:lnTo>
                  <a:pt x="54340" y="2288"/>
                </a:lnTo>
                <a:lnTo>
                  <a:pt x="54321" y="2250"/>
                </a:lnTo>
                <a:lnTo>
                  <a:pt x="54283" y="2212"/>
                </a:lnTo>
                <a:lnTo>
                  <a:pt x="54226" y="2193"/>
                </a:lnTo>
                <a:lnTo>
                  <a:pt x="54226" y="2193"/>
                </a:lnTo>
                <a:lnTo>
                  <a:pt x="54151" y="2193"/>
                </a:lnTo>
                <a:lnTo>
                  <a:pt x="54056" y="2212"/>
                </a:lnTo>
                <a:lnTo>
                  <a:pt x="54000" y="2269"/>
                </a:lnTo>
                <a:lnTo>
                  <a:pt x="53962" y="2345"/>
                </a:lnTo>
                <a:lnTo>
                  <a:pt x="53962" y="2345"/>
                </a:lnTo>
                <a:lnTo>
                  <a:pt x="53830" y="2760"/>
                </a:lnTo>
                <a:lnTo>
                  <a:pt x="53678" y="3176"/>
                </a:lnTo>
                <a:lnTo>
                  <a:pt x="53527" y="3573"/>
                </a:lnTo>
                <a:lnTo>
                  <a:pt x="53357" y="3970"/>
                </a:lnTo>
                <a:lnTo>
                  <a:pt x="53168" y="4367"/>
                </a:lnTo>
                <a:lnTo>
                  <a:pt x="52941" y="4745"/>
                </a:lnTo>
                <a:lnTo>
                  <a:pt x="52714" y="5104"/>
                </a:lnTo>
                <a:lnTo>
                  <a:pt x="52450" y="5444"/>
                </a:lnTo>
                <a:lnTo>
                  <a:pt x="52450" y="5444"/>
                </a:lnTo>
                <a:lnTo>
                  <a:pt x="52242" y="5652"/>
                </a:lnTo>
                <a:lnTo>
                  <a:pt x="52015" y="5841"/>
                </a:lnTo>
                <a:lnTo>
                  <a:pt x="51788" y="6011"/>
                </a:lnTo>
                <a:lnTo>
                  <a:pt x="51543" y="6181"/>
                </a:lnTo>
                <a:lnTo>
                  <a:pt x="51297" y="6314"/>
                </a:lnTo>
                <a:lnTo>
                  <a:pt x="51051" y="6427"/>
                </a:lnTo>
                <a:lnTo>
                  <a:pt x="50787" y="6540"/>
                </a:lnTo>
                <a:lnTo>
                  <a:pt x="50522" y="6635"/>
                </a:lnTo>
                <a:lnTo>
                  <a:pt x="49974" y="6824"/>
                </a:lnTo>
                <a:lnTo>
                  <a:pt x="49388" y="6975"/>
                </a:lnTo>
                <a:lnTo>
                  <a:pt x="48197" y="7240"/>
                </a:lnTo>
                <a:lnTo>
                  <a:pt x="47555" y="7410"/>
                </a:lnTo>
                <a:lnTo>
                  <a:pt x="46931" y="7599"/>
                </a:lnTo>
                <a:lnTo>
                  <a:pt x="46610" y="7712"/>
                </a:lnTo>
                <a:lnTo>
                  <a:pt x="46288" y="7826"/>
                </a:lnTo>
                <a:lnTo>
                  <a:pt x="45948" y="7977"/>
                </a:lnTo>
                <a:lnTo>
                  <a:pt x="45627" y="8128"/>
                </a:lnTo>
                <a:lnTo>
                  <a:pt x="45305" y="8298"/>
                </a:lnTo>
                <a:lnTo>
                  <a:pt x="44965" y="8487"/>
                </a:lnTo>
                <a:lnTo>
                  <a:pt x="44644" y="8695"/>
                </a:lnTo>
                <a:lnTo>
                  <a:pt x="44323" y="8922"/>
                </a:lnTo>
                <a:lnTo>
                  <a:pt x="43982" y="9187"/>
                </a:lnTo>
                <a:lnTo>
                  <a:pt x="43661" y="9470"/>
                </a:lnTo>
                <a:lnTo>
                  <a:pt x="43340" y="9772"/>
                </a:lnTo>
                <a:lnTo>
                  <a:pt x="43018" y="10132"/>
                </a:lnTo>
                <a:lnTo>
                  <a:pt x="43018" y="10132"/>
                </a:lnTo>
                <a:lnTo>
                  <a:pt x="42773" y="10377"/>
                </a:lnTo>
                <a:lnTo>
                  <a:pt x="42508" y="10623"/>
                </a:lnTo>
                <a:lnTo>
                  <a:pt x="41979" y="11095"/>
                </a:lnTo>
                <a:lnTo>
                  <a:pt x="40883" y="12022"/>
                </a:lnTo>
                <a:lnTo>
                  <a:pt x="40883" y="12022"/>
                </a:lnTo>
                <a:lnTo>
                  <a:pt x="40637" y="12230"/>
                </a:lnTo>
                <a:lnTo>
                  <a:pt x="40429" y="12475"/>
                </a:lnTo>
                <a:lnTo>
                  <a:pt x="40013" y="12948"/>
                </a:lnTo>
                <a:lnTo>
                  <a:pt x="39786" y="13193"/>
                </a:lnTo>
                <a:lnTo>
                  <a:pt x="39579" y="13420"/>
                </a:lnTo>
                <a:lnTo>
                  <a:pt x="39333" y="13647"/>
                </a:lnTo>
                <a:lnTo>
                  <a:pt x="39068" y="13836"/>
                </a:lnTo>
                <a:lnTo>
                  <a:pt x="39068" y="13836"/>
                </a:lnTo>
                <a:lnTo>
                  <a:pt x="38709" y="14025"/>
                </a:lnTo>
                <a:lnTo>
                  <a:pt x="38331" y="14176"/>
                </a:lnTo>
                <a:lnTo>
                  <a:pt x="37934" y="14309"/>
                </a:lnTo>
                <a:lnTo>
                  <a:pt x="37518" y="14403"/>
                </a:lnTo>
                <a:lnTo>
                  <a:pt x="37121" y="14479"/>
                </a:lnTo>
                <a:lnTo>
                  <a:pt x="36706" y="14535"/>
                </a:lnTo>
                <a:lnTo>
                  <a:pt x="36271" y="14554"/>
                </a:lnTo>
                <a:lnTo>
                  <a:pt x="35855" y="14554"/>
                </a:lnTo>
                <a:lnTo>
                  <a:pt x="35439" y="14535"/>
                </a:lnTo>
                <a:lnTo>
                  <a:pt x="35005" y="14498"/>
                </a:lnTo>
                <a:lnTo>
                  <a:pt x="34589" y="14441"/>
                </a:lnTo>
                <a:lnTo>
                  <a:pt x="34173" y="14365"/>
                </a:lnTo>
                <a:lnTo>
                  <a:pt x="33776" y="14252"/>
                </a:lnTo>
                <a:lnTo>
                  <a:pt x="33379" y="14138"/>
                </a:lnTo>
                <a:lnTo>
                  <a:pt x="32982" y="14006"/>
                </a:lnTo>
                <a:lnTo>
                  <a:pt x="32604" y="13836"/>
                </a:lnTo>
                <a:lnTo>
                  <a:pt x="32604" y="13836"/>
                </a:lnTo>
                <a:lnTo>
                  <a:pt x="32302" y="13666"/>
                </a:lnTo>
                <a:lnTo>
                  <a:pt x="31999" y="13496"/>
                </a:lnTo>
                <a:lnTo>
                  <a:pt x="31678" y="13364"/>
                </a:lnTo>
                <a:lnTo>
                  <a:pt x="31338" y="13231"/>
                </a:lnTo>
                <a:lnTo>
                  <a:pt x="31017" y="13137"/>
                </a:lnTo>
                <a:lnTo>
                  <a:pt x="30676" y="13023"/>
                </a:lnTo>
                <a:lnTo>
                  <a:pt x="29996" y="12853"/>
                </a:lnTo>
                <a:lnTo>
                  <a:pt x="29316" y="12664"/>
                </a:lnTo>
                <a:lnTo>
                  <a:pt x="28994" y="12551"/>
                </a:lnTo>
                <a:lnTo>
                  <a:pt x="28673" y="12419"/>
                </a:lnTo>
                <a:lnTo>
                  <a:pt x="28352" y="12286"/>
                </a:lnTo>
                <a:lnTo>
                  <a:pt x="28030" y="12135"/>
                </a:lnTo>
                <a:lnTo>
                  <a:pt x="27747" y="11946"/>
                </a:lnTo>
                <a:lnTo>
                  <a:pt x="27444" y="11719"/>
                </a:lnTo>
                <a:lnTo>
                  <a:pt x="27444" y="11719"/>
                </a:lnTo>
                <a:lnTo>
                  <a:pt x="27123" y="11436"/>
                </a:lnTo>
                <a:lnTo>
                  <a:pt x="26783" y="11209"/>
                </a:lnTo>
                <a:lnTo>
                  <a:pt x="26481" y="11020"/>
                </a:lnTo>
                <a:lnTo>
                  <a:pt x="26159" y="10850"/>
                </a:lnTo>
                <a:lnTo>
                  <a:pt x="25857" y="10717"/>
                </a:lnTo>
                <a:lnTo>
                  <a:pt x="25554" y="10585"/>
                </a:lnTo>
                <a:lnTo>
                  <a:pt x="25252" y="10491"/>
                </a:lnTo>
                <a:lnTo>
                  <a:pt x="24968" y="10415"/>
                </a:lnTo>
                <a:lnTo>
                  <a:pt x="24364" y="10245"/>
                </a:lnTo>
                <a:lnTo>
                  <a:pt x="23778" y="10075"/>
                </a:lnTo>
                <a:lnTo>
                  <a:pt x="23456" y="9980"/>
                </a:lnTo>
                <a:lnTo>
                  <a:pt x="23135" y="9848"/>
                </a:lnTo>
                <a:lnTo>
                  <a:pt x="22814" y="9716"/>
                </a:lnTo>
                <a:lnTo>
                  <a:pt x="22493" y="9527"/>
                </a:lnTo>
                <a:lnTo>
                  <a:pt x="22493" y="9527"/>
                </a:lnTo>
                <a:lnTo>
                  <a:pt x="22190" y="9357"/>
                </a:lnTo>
                <a:lnTo>
                  <a:pt x="21926" y="9168"/>
                </a:lnTo>
                <a:lnTo>
                  <a:pt x="21680" y="8979"/>
                </a:lnTo>
                <a:lnTo>
                  <a:pt x="21453" y="8771"/>
                </a:lnTo>
                <a:lnTo>
                  <a:pt x="21264" y="8582"/>
                </a:lnTo>
                <a:lnTo>
                  <a:pt x="21075" y="8393"/>
                </a:lnTo>
                <a:lnTo>
                  <a:pt x="20924" y="8185"/>
                </a:lnTo>
                <a:lnTo>
                  <a:pt x="20773" y="7996"/>
                </a:lnTo>
                <a:lnTo>
                  <a:pt x="20640" y="7788"/>
                </a:lnTo>
                <a:lnTo>
                  <a:pt x="20527" y="7580"/>
                </a:lnTo>
                <a:lnTo>
                  <a:pt x="20319" y="7183"/>
                </a:lnTo>
                <a:lnTo>
                  <a:pt x="20168" y="6767"/>
                </a:lnTo>
                <a:lnTo>
                  <a:pt x="20017" y="6351"/>
                </a:lnTo>
                <a:lnTo>
                  <a:pt x="19865" y="5936"/>
                </a:lnTo>
                <a:lnTo>
                  <a:pt x="19714" y="5539"/>
                </a:lnTo>
                <a:lnTo>
                  <a:pt x="19544" y="5142"/>
                </a:lnTo>
                <a:lnTo>
                  <a:pt x="19317" y="4745"/>
                </a:lnTo>
                <a:lnTo>
                  <a:pt x="19204" y="4556"/>
                </a:lnTo>
                <a:lnTo>
                  <a:pt x="19053" y="4348"/>
                </a:lnTo>
                <a:lnTo>
                  <a:pt x="18901" y="4159"/>
                </a:lnTo>
                <a:lnTo>
                  <a:pt x="18731" y="3970"/>
                </a:lnTo>
                <a:lnTo>
                  <a:pt x="18542" y="3800"/>
                </a:lnTo>
                <a:lnTo>
                  <a:pt x="18334" y="3611"/>
                </a:lnTo>
                <a:lnTo>
                  <a:pt x="18089" y="3441"/>
                </a:lnTo>
                <a:lnTo>
                  <a:pt x="17843" y="3271"/>
                </a:lnTo>
                <a:lnTo>
                  <a:pt x="17843" y="3271"/>
                </a:lnTo>
                <a:lnTo>
                  <a:pt x="17484" y="3025"/>
                </a:lnTo>
                <a:lnTo>
                  <a:pt x="17125" y="2817"/>
                </a:lnTo>
                <a:lnTo>
                  <a:pt x="16388" y="2420"/>
                </a:lnTo>
                <a:lnTo>
                  <a:pt x="16010" y="2193"/>
                </a:lnTo>
                <a:lnTo>
                  <a:pt x="15669" y="1985"/>
                </a:lnTo>
                <a:lnTo>
                  <a:pt x="15329" y="1740"/>
                </a:lnTo>
                <a:lnTo>
                  <a:pt x="15008" y="1456"/>
                </a:lnTo>
                <a:lnTo>
                  <a:pt x="15008" y="1456"/>
                </a:lnTo>
                <a:lnTo>
                  <a:pt x="15102" y="1418"/>
                </a:lnTo>
                <a:lnTo>
                  <a:pt x="15159" y="1362"/>
                </a:lnTo>
                <a:lnTo>
                  <a:pt x="15197" y="1286"/>
                </a:lnTo>
                <a:lnTo>
                  <a:pt x="15197" y="1211"/>
                </a:lnTo>
                <a:lnTo>
                  <a:pt x="15178" y="1135"/>
                </a:lnTo>
                <a:lnTo>
                  <a:pt x="15140" y="1078"/>
                </a:lnTo>
                <a:lnTo>
                  <a:pt x="15065" y="1022"/>
                </a:lnTo>
                <a:lnTo>
                  <a:pt x="14970" y="1003"/>
                </a:lnTo>
                <a:lnTo>
                  <a:pt x="14970" y="1003"/>
                </a:lnTo>
                <a:lnTo>
                  <a:pt x="14838" y="1022"/>
                </a:lnTo>
                <a:lnTo>
                  <a:pt x="14724" y="1040"/>
                </a:lnTo>
                <a:lnTo>
                  <a:pt x="14630" y="1097"/>
                </a:lnTo>
                <a:lnTo>
                  <a:pt x="14573" y="1154"/>
                </a:lnTo>
                <a:lnTo>
                  <a:pt x="14535" y="1229"/>
                </a:lnTo>
                <a:lnTo>
                  <a:pt x="14517" y="1305"/>
                </a:lnTo>
                <a:lnTo>
                  <a:pt x="14535" y="1400"/>
                </a:lnTo>
                <a:lnTo>
                  <a:pt x="14554" y="1494"/>
                </a:lnTo>
                <a:lnTo>
                  <a:pt x="14592" y="1589"/>
                </a:lnTo>
                <a:lnTo>
                  <a:pt x="14649" y="1683"/>
                </a:lnTo>
                <a:lnTo>
                  <a:pt x="14781" y="1872"/>
                </a:lnTo>
                <a:lnTo>
                  <a:pt x="14932" y="2023"/>
                </a:lnTo>
                <a:lnTo>
                  <a:pt x="15027" y="2099"/>
                </a:lnTo>
                <a:lnTo>
                  <a:pt x="15102" y="2137"/>
                </a:lnTo>
                <a:lnTo>
                  <a:pt x="15102" y="2137"/>
                </a:lnTo>
                <a:lnTo>
                  <a:pt x="15405" y="2345"/>
                </a:lnTo>
                <a:lnTo>
                  <a:pt x="15707" y="2534"/>
                </a:lnTo>
                <a:lnTo>
                  <a:pt x="16331" y="2893"/>
                </a:lnTo>
                <a:lnTo>
                  <a:pt x="16974" y="3252"/>
                </a:lnTo>
                <a:lnTo>
                  <a:pt x="17295" y="3441"/>
                </a:lnTo>
                <a:lnTo>
                  <a:pt x="17597" y="3649"/>
                </a:lnTo>
                <a:lnTo>
                  <a:pt x="17881" y="3857"/>
                </a:lnTo>
                <a:lnTo>
                  <a:pt x="18164" y="4083"/>
                </a:lnTo>
                <a:lnTo>
                  <a:pt x="18429" y="4329"/>
                </a:lnTo>
                <a:lnTo>
                  <a:pt x="18675" y="4575"/>
                </a:lnTo>
                <a:lnTo>
                  <a:pt x="18883" y="4858"/>
                </a:lnTo>
                <a:lnTo>
                  <a:pt x="19072" y="5161"/>
                </a:lnTo>
                <a:lnTo>
                  <a:pt x="19242" y="5482"/>
                </a:lnTo>
                <a:lnTo>
                  <a:pt x="19374" y="5841"/>
                </a:lnTo>
                <a:lnTo>
                  <a:pt x="19374" y="5841"/>
                </a:lnTo>
                <a:lnTo>
                  <a:pt x="19563" y="6427"/>
                </a:lnTo>
                <a:lnTo>
                  <a:pt x="19733" y="7013"/>
                </a:lnTo>
                <a:lnTo>
                  <a:pt x="19828" y="7296"/>
                </a:lnTo>
                <a:lnTo>
                  <a:pt x="19960" y="7580"/>
                </a:lnTo>
                <a:lnTo>
                  <a:pt x="20092" y="7845"/>
                </a:lnTo>
                <a:lnTo>
                  <a:pt x="20262" y="8090"/>
                </a:lnTo>
                <a:lnTo>
                  <a:pt x="20262" y="8090"/>
                </a:lnTo>
                <a:lnTo>
                  <a:pt x="20602" y="8506"/>
                </a:lnTo>
                <a:lnTo>
                  <a:pt x="20924" y="8865"/>
                </a:lnTo>
                <a:lnTo>
                  <a:pt x="21226" y="9168"/>
                </a:lnTo>
                <a:lnTo>
                  <a:pt x="21529" y="9432"/>
                </a:lnTo>
                <a:lnTo>
                  <a:pt x="21831" y="9659"/>
                </a:lnTo>
                <a:lnTo>
                  <a:pt x="22152" y="9848"/>
                </a:lnTo>
                <a:lnTo>
                  <a:pt x="22455" y="10018"/>
                </a:lnTo>
                <a:lnTo>
                  <a:pt x="22776" y="10169"/>
                </a:lnTo>
                <a:lnTo>
                  <a:pt x="23097" y="10302"/>
                </a:lnTo>
                <a:lnTo>
                  <a:pt x="23419" y="10415"/>
                </a:lnTo>
                <a:lnTo>
                  <a:pt x="24137" y="10642"/>
                </a:lnTo>
                <a:lnTo>
                  <a:pt x="24912" y="10869"/>
                </a:lnTo>
                <a:lnTo>
                  <a:pt x="25781" y="11133"/>
                </a:lnTo>
                <a:lnTo>
                  <a:pt x="25781" y="11133"/>
                </a:lnTo>
                <a:lnTo>
                  <a:pt x="26178" y="11398"/>
                </a:lnTo>
                <a:lnTo>
                  <a:pt x="26594" y="11662"/>
                </a:lnTo>
                <a:lnTo>
                  <a:pt x="27388" y="12211"/>
                </a:lnTo>
                <a:lnTo>
                  <a:pt x="27785" y="12475"/>
                </a:lnTo>
                <a:lnTo>
                  <a:pt x="28200" y="12721"/>
                </a:lnTo>
                <a:lnTo>
                  <a:pt x="28635" y="12929"/>
                </a:lnTo>
                <a:lnTo>
                  <a:pt x="28862" y="13023"/>
                </a:lnTo>
                <a:lnTo>
                  <a:pt x="29089" y="13099"/>
                </a:lnTo>
                <a:lnTo>
                  <a:pt x="29089" y="13099"/>
                </a:lnTo>
                <a:lnTo>
                  <a:pt x="29542" y="13212"/>
                </a:lnTo>
                <a:lnTo>
                  <a:pt x="30015" y="13307"/>
                </a:lnTo>
                <a:lnTo>
                  <a:pt x="30487" y="13420"/>
                </a:lnTo>
                <a:lnTo>
                  <a:pt x="30733" y="13477"/>
                </a:lnTo>
                <a:lnTo>
                  <a:pt x="30960" y="13553"/>
                </a:lnTo>
                <a:lnTo>
                  <a:pt x="30960" y="13553"/>
                </a:lnTo>
                <a:lnTo>
                  <a:pt x="31262" y="13666"/>
                </a:lnTo>
                <a:lnTo>
                  <a:pt x="31565" y="13798"/>
                </a:lnTo>
                <a:lnTo>
                  <a:pt x="32132" y="14101"/>
                </a:lnTo>
                <a:lnTo>
                  <a:pt x="32434" y="14252"/>
                </a:lnTo>
                <a:lnTo>
                  <a:pt x="32718" y="14403"/>
                </a:lnTo>
                <a:lnTo>
                  <a:pt x="33020" y="14516"/>
                </a:lnTo>
                <a:lnTo>
                  <a:pt x="33341" y="14630"/>
                </a:lnTo>
                <a:lnTo>
                  <a:pt x="33341" y="14630"/>
                </a:lnTo>
                <a:lnTo>
                  <a:pt x="33663" y="14705"/>
                </a:lnTo>
                <a:lnTo>
                  <a:pt x="34003" y="14781"/>
                </a:lnTo>
                <a:lnTo>
                  <a:pt x="34683" y="14894"/>
                </a:lnTo>
                <a:lnTo>
                  <a:pt x="35364" y="14951"/>
                </a:lnTo>
                <a:lnTo>
                  <a:pt x="36063" y="15008"/>
                </a:lnTo>
                <a:lnTo>
                  <a:pt x="36063" y="15008"/>
                </a:lnTo>
                <a:close/>
                <a:moveTo>
                  <a:pt x="35515" y="13099"/>
                </a:moveTo>
                <a:lnTo>
                  <a:pt x="35515" y="13099"/>
                </a:lnTo>
                <a:lnTo>
                  <a:pt x="35780" y="13118"/>
                </a:lnTo>
                <a:lnTo>
                  <a:pt x="36063" y="13118"/>
                </a:lnTo>
                <a:lnTo>
                  <a:pt x="36328" y="13099"/>
                </a:lnTo>
                <a:lnTo>
                  <a:pt x="36611" y="13061"/>
                </a:lnTo>
                <a:lnTo>
                  <a:pt x="36876" y="13023"/>
                </a:lnTo>
                <a:lnTo>
                  <a:pt x="37140" y="12967"/>
                </a:lnTo>
                <a:lnTo>
                  <a:pt x="37405" y="12910"/>
                </a:lnTo>
                <a:lnTo>
                  <a:pt x="37670" y="12815"/>
                </a:lnTo>
                <a:lnTo>
                  <a:pt x="38199" y="12645"/>
                </a:lnTo>
                <a:lnTo>
                  <a:pt x="38709" y="12419"/>
                </a:lnTo>
                <a:lnTo>
                  <a:pt x="39182" y="12173"/>
                </a:lnTo>
                <a:lnTo>
                  <a:pt x="39654" y="11889"/>
                </a:lnTo>
                <a:lnTo>
                  <a:pt x="39654" y="11889"/>
                </a:lnTo>
                <a:lnTo>
                  <a:pt x="40070" y="11492"/>
                </a:lnTo>
                <a:lnTo>
                  <a:pt x="40486" y="11095"/>
                </a:lnTo>
                <a:lnTo>
                  <a:pt x="41298" y="10302"/>
                </a:lnTo>
                <a:lnTo>
                  <a:pt x="41733" y="9924"/>
                </a:lnTo>
                <a:lnTo>
                  <a:pt x="42168" y="9565"/>
                </a:lnTo>
                <a:lnTo>
                  <a:pt x="42622" y="9224"/>
                </a:lnTo>
                <a:lnTo>
                  <a:pt x="42867" y="9054"/>
                </a:lnTo>
                <a:lnTo>
                  <a:pt x="43113" y="8903"/>
                </a:lnTo>
                <a:lnTo>
                  <a:pt x="43113" y="8903"/>
                </a:lnTo>
                <a:lnTo>
                  <a:pt x="43321" y="8790"/>
                </a:lnTo>
                <a:lnTo>
                  <a:pt x="43510" y="8657"/>
                </a:lnTo>
                <a:lnTo>
                  <a:pt x="43699" y="8506"/>
                </a:lnTo>
                <a:lnTo>
                  <a:pt x="43869" y="8355"/>
                </a:lnTo>
                <a:lnTo>
                  <a:pt x="44190" y="8015"/>
                </a:lnTo>
                <a:lnTo>
                  <a:pt x="44493" y="7674"/>
                </a:lnTo>
                <a:lnTo>
                  <a:pt x="44776" y="7296"/>
                </a:lnTo>
                <a:lnTo>
                  <a:pt x="45022" y="6900"/>
                </a:lnTo>
                <a:lnTo>
                  <a:pt x="45513" y="6106"/>
                </a:lnTo>
                <a:lnTo>
                  <a:pt x="45513" y="6106"/>
                </a:lnTo>
                <a:lnTo>
                  <a:pt x="45665" y="5955"/>
                </a:lnTo>
                <a:lnTo>
                  <a:pt x="45816" y="5822"/>
                </a:lnTo>
                <a:lnTo>
                  <a:pt x="46156" y="5577"/>
                </a:lnTo>
                <a:lnTo>
                  <a:pt x="46515" y="5369"/>
                </a:lnTo>
                <a:lnTo>
                  <a:pt x="46893" y="5180"/>
                </a:lnTo>
                <a:lnTo>
                  <a:pt x="47271" y="4991"/>
                </a:lnTo>
                <a:lnTo>
                  <a:pt x="47630" y="4783"/>
                </a:lnTo>
                <a:lnTo>
                  <a:pt x="47970" y="4556"/>
                </a:lnTo>
                <a:lnTo>
                  <a:pt x="48140" y="4424"/>
                </a:lnTo>
                <a:lnTo>
                  <a:pt x="48292" y="4291"/>
                </a:lnTo>
                <a:lnTo>
                  <a:pt x="48292" y="4291"/>
                </a:lnTo>
                <a:lnTo>
                  <a:pt x="48613" y="3951"/>
                </a:lnTo>
                <a:lnTo>
                  <a:pt x="48821" y="3743"/>
                </a:lnTo>
                <a:lnTo>
                  <a:pt x="49029" y="3497"/>
                </a:lnTo>
                <a:lnTo>
                  <a:pt x="49199" y="3271"/>
                </a:lnTo>
                <a:lnTo>
                  <a:pt x="49275" y="3138"/>
                </a:lnTo>
                <a:lnTo>
                  <a:pt x="49312" y="3025"/>
                </a:lnTo>
                <a:lnTo>
                  <a:pt x="49350" y="2930"/>
                </a:lnTo>
                <a:lnTo>
                  <a:pt x="49350" y="2836"/>
                </a:lnTo>
                <a:lnTo>
                  <a:pt x="49312" y="2741"/>
                </a:lnTo>
                <a:lnTo>
                  <a:pt x="49256" y="2666"/>
                </a:lnTo>
                <a:lnTo>
                  <a:pt x="49256" y="2666"/>
                </a:lnTo>
                <a:lnTo>
                  <a:pt x="49199" y="2647"/>
                </a:lnTo>
                <a:lnTo>
                  <a:pt x="49123" y="2647"/>
                </a:lnTo>
                <a:lnTo>
                  <a:pt x="49067" y="2666"/>
                </a:lnTo>
                <a:lnTo>
                  <a:pt x="48991" y="2704"/>
                </a:lnTo>
                <a:lnTo>
                  <a:pt x="48878" y="2836"/>
                </a:lnTo>
                <a:lnTo>
                  <a:pt x="48783" y="2987"/>
                </a:lnTo>
                <a:lnTo>
                  <a:pt x="48575" y="3346"/>
                </a:lnTo>
                <a:lnTo>
                  <a:pt x="48462" y="3497"/>
                </a:lnTo>
                <a:lnTo>
                  <a:pt x="48405" y="3554"/>
                </a:lnTo>
                <a:lnTo>
                  <a:pt x="48348" y="3592"/>
                </a:lnTo>
                <a:lnTo>
                  <a:pt x="48348" y="3592"/>
                </a:lnTo>
                <a:lnTo>
                  <a:pt x="48084" y="3857"/>
                </a:lnTo>
                <a:lnTo>
                  <a:pt x="47800" y="4102"/>
                </a:lnTo>
                <a:lnTo>
                  <a:pt x="47498" y="4310"/>
                </a:lnTo>
                <a:lnTo>
                  <a:pt x="47177" y="4518"/>
                </a:lnTo>
                <a:lnTo>
                  <a:pt x="46534" y="4877"/>
                </a:lnTo>
                <a:lnTo>
                  <a:pt x="45872" y="5236"/>
                </a:lnTo>
                <a:lnTo>
                  <a:pt x="45872" y="5236"/>
                </a:lnTo>
                <a:lnTo>
                  <a:pt x="45702" y="5331"/>
                </a:lnTo>
                <a:lnTo>
                  <a:pt x="45551" y="5425"/>
                </a:lnTo>
                <a:lnTo>
                  <a:pt x="45419" y="5558"/>
                </a:lnTo>
                <a:lnTo>
                  <a:pt x="45286" y="5690"/>
                </a:lnTo>
                <a:lnTo>
                  <a:pt x="45173" y="5822"/>
                </a:lnTo>
                <a:lnTo>
                  <a:pt x="45060" y="5973"/>
                </a:lnTo>
                <a:lnTo>
                  <a:pt x="44852" y="6276"/>
                </a:lnTo>
                <a:lnTo>
                  <a:pt x="44474" y="6937"/>
                </a:lnTo>
                <a:lnTo>
                  <a:pt x="44266" y="7240"/>
                </a:lnTo>
                <a:lnTo>
                  <a:pt x="44171" y="7391"/>
                </a:lnTo>
                <a:lnTo>
                  <a:pt x="44039" y="7542"/>
                </a:lnTo>
                <a:lnTo>
                  <a:pt x="44039" y="7542"/>
                </a:lnTo>
                <a:lnTo>
                  <a:pt x="43907" y="7693"/>
                </a:lnTo>
                <a:lnTo>
                  <a:pt x="43737" y="7845"/>
                </a:lnTo>
                <a:lnTo>
                  <a:pt x="43415" y="8128"/>
                </a:lnTo>
                <a:lnTo>
                  <a:pt x="43075" y="8393"/>
                </a:lnTo>
                <a:lnTo>
                  <a:pt x="42716" y="8638"/>
                </a:lnTo>
                <a:lnTo>
                  <a:pt x="42017" y="9111"/>
                </a:lnTo>
                <a:lnTo>
                  <a:pt x="41677" y="9376"/>
                </a:lnTo>
                <a:lnTo>
                  <a:pt x="41336" y="9659"/>
                </a:lnTo>
                <a:lnTo>
                  <a:pt x="41336" y="9659"/>
                </a:lnTo>
                <a:lnTo>
                  <a:pt x="40977" y="10056"/>
                </a:lnTo>
                <a:lnTo>
                  <a:pt x="40618" y="10415"/>
                </a:lnTo>
                <a:lnTo>
                  <a:pt x="40259" y="10755"/>
                </a:lnTo>
                <a:lnTo>
                  <a:pt x="39900" y="11058"/>
                </a:lnTo>
                <a:lnTo>
                  <a:pt x="39560" y="11322"/>
                </a:lnTo>
                <a:lnTo>
                  <a:pt x="39201" y="11568"/>
                </a:lnTo>
                <a:lnTo>
                  <a:pt x="38860" y="11795"/>
                </a:lnTo>
                <a:lnTo>
                  <a:pt x="38520" y="11984"/>
                </a:lnTo>
                <a:lnTo>
                  <a:pt x="38180" y="12154"/>
                </a:lnTo>
                <a:lnTo>
                  <a:pt x="37840" y="12286"/>
                </a:lnTo>
                <a:lnTo>
                  <a:pt x="37500" y="12400"/>
                </a:lnTo>
                <a:lnTo>
                  <a:pt x="37159" y="12494"/>
                </a:lnTo>
                <a:lnTo>
                  <a:pt x="36819" y="12551"/>
                </a:lnTo>
                <a:lnTo>
                  <a:pt x="36479" y="12608"/>
                </a:lnTo>
                <a:lnTo>
                  <a:pt x="36139" y="12626"/>
                </a:lnTo>
                <a:lnTo>
                  <a:pt x="35798" y="12645"/>
                </a:lnTo>
                <a:lnTo>
                  <a:pt x="35458" y="12626"/>
                </a:lnTo>
                <a:lnTo>
                  <a:pt x="35099" y="12589"/>
                </a:lnTo>
                <a:lnTo>
                  <a:pt x="34740" y="12532"/>
                </a:lnTo>
                <a:lnTo>
                  <a:pt x="34381" y="12475"/>
                </a:lnTo>
                <a:lnTo>
                  <a:pt x="34022" y="12400"/>
                </a:lnTo>
                <a:lnTo>
                  <a:pt x="33663" y="12305"/>
                </a:lnTo>
                <a:lnTo>
                  <a:pt x="32907" y="12059"/>
                </a:lnTo>
                <a:lnTo>
                  <a:pt x="32132" y="11776"/>
                </a:lnTo>
                <a:lnTo>
                  <a:pt x="31319" y="11455"/>
                </a:lnTo>
                <a:lnTo>
                  <a:pt x="30487" y="11077"/>
                </a:lnTo>
                <a:lnTo>
                  <a:pt x="29599" y="10699"/>
                </a:lnTo>
                <a:lnTo>
                  <a:pt x="29599" y="10699"/>
                </a:lnTo>
                <a:lnTo>
                  <a:pt x="29202" y="10547"/>
                </a:lnTo>
                <a:lnTo>
                  <a:pt x="28805" y="10377"/>
                </a:lnTo>
                <a:lnTo>
                  <a:pt x="28408" y="10207"/>
                </a:lnTo>
                <a:lnTo>
                  <a:pt x="28030" y="9999"/>
                </a:lnTo>
                <a:lnTo>
                  <a:pt x="27633" y="9754"/>
                </a:lnTo>
                <a:lnTo>
                  <a:pt x="27255" y="9508"/>
                </a:lnTo>
                <a:lnTo>
                  <a:pt x="26896" y="9243"/>
                </a:lnTo>
                <a:lnTo>
                  <a:pt x="26556" y="8941"/>
                </a:lnTo>
                <a:lnTo>
                  <a:pt x="26216" y="8638"/>
                </a:lnTo>
                <a:lnTo>
                  <a:pt x="25932" y="8298"/>
                </a:lnTo>
                <a:lnTo>
                  <a:pt x="25649" y="7958"/>
                </a:lnTo>
                <a:lnTo>
                  <a:pt x="25422" y="7599"/>
                </a:lnTo>
                <a:lnTo>
                  <a:pt x="25214" y="7221"/>
                </a:lnTo>
                <a:lnTo>
                  <a:pt x="25044" y="6824"/>
                </a:lnTo>
                <a:lnTo>
                  <a:pt x="24968" y="6616"/>
                </a:lnTo>
                <a:lnTo>
                  <a:pt x="24912" y="6408"/>
                </a:lnTo>
                <a:lnTo>
                  <a:pt x="24874" y="6200"/>
                </a:lnTo>
                <a:lnTo>
                  <a:pt x="24836" y="5973"/>
                </a:lnTo>
                <a:lnTo>
                  <a:pt x="24836" y="5973"/>
                </a:lnTo>
                <a:lnTo>
                  <a:pt x="24798" y="5482"/>
                </a:lnTo>
                <a:lnTo>
                  <a:pt x="24798" y="4991"/>
                </a:lnTo>
                <a:lnTo>
                  <a:pt x="24798" y="4480"/>
                </a:lnTo>
                <a:lnTo>
                  <a:pt x="24779" y="3989"/>
                </a:lnTo>
                <a:lnTo>
                  <a:pt x="24742" y="3497"/>
                </a:lnTo>
                <a:lnTo>
                  <a:pt x="24704" y="3252"/>
                </a:lnTo>
                <a:lnTo>
                  <a:pt x="24666" y="3006"/>
                </a:lnTo>
                <a:lnTo>
                  <a:pt x="24590" y="2779"/>
                </a:lnTo>
                <a:lnTo>
                  <a:pt x="24496" y="2552"/>
                </a:lnTo>
                <a:lnTo>
                  <a:pt x="24383" y="2326"/>
                </a:lnTo>
                <a:lnTo>
                  <a:pt x="24250" y="2118"/>
                </a:lnTo>
                <a:lnTo>
                  <a:pt x="24250" y="2118"/>
                </a:lnTo>
                <a:lnTo>
                  <a:pt x="24175" y="2080"/>
                </a:lnTo>
                <a:lnTo>
                  <a:pt x="24099" y="2042"/>
                </a:lnTo>
                <a:lnTo>
                  <a:pt x="24042" y="2042"/>
                </a:lnTo>
                <a:lnTo>
                  <a:pt x="23986" y="2061"/>
                </a:lnTo>
                <a:lnTo>
                  <a:pt x="23948" y="2099"/>
                </a:lnTo>
                <a:lnTo>
                  <a:pt x="23910" y="2137"/>
                </a:lnTo>
                <a:lnTo>
                  <a:pt x="23853" y="2250"/>
                </a:lnTo>
                <a:lnTo>
                  <a:pt x="23834" y="2382"/>
                </a:lnTo>
                <a:lnTo>
                  <a:pt x="23853" y="2439"/>
                </a:lnTo>
                <a:lnTo>
                  <a:pt x="23872" y="2515"/>
                </a:lnTo>
                <a:lnTo>
                  <a:pt x="23891" y="2571"/>
                </a:lnTo>
                <a:lnTo>
                  <a:pt x="23948" y="2609"/>
                </a:lnTo>
                <a:lnTo>
                  <a:pt x="24005" y="2647"/>
                </a:lnTo>
                <a:lnTo>
                  <a:pt x="24061" y="2666"/>
                </a:lnTo>
                <a:lnTo>
                  <a:pt x="24061" y="2666"/>
                </a:lnTo>
                <a:lnTo>
                  <a:pt x="24175" y="3006"/>
                </a:lnTo>
                <a:lnTo>
                  <a:pt x="24250" y="3346"/>
                </a:lnTo>
                <a:lnTo>
                  <a:pt x="24288" y="3705"/>
                </a:lnTo>
                <a:lnTo>
                  <a:pt x="24326" y="4064"/>
                </a:lnTo>
                <a:lnTo>
                  <a:pt x="24364" y="4783"/>
                </a:lnTo>
                <a:lnTo>
                  <a:pt x="24383" y="5501"/>
                </a:lnTo>
                <a:lnTo>
                  <a:pt x="24401" y="5860"/>
                </a:lnTo>
                <a:lnTo>
                  <a:pt x="24439" y="6219"/>
                </a:lnTo>
                <a:lnTo>
                  <a:pt x="24496" y="6559"/>
                </a:lnTo>
                <a:lnTo>
                  <a:pt x="24572" y="6900"/>
                </a:lnTo>
                <a:lnTo>
                  <a:pt x="24685" y="7240"/>
                </a:lnTo>
                <a:lnTo>
                  <a:pt x="24836" y="7561"/>
                </a:lnTo>
                <a:lnTo>
                  <a:pt x="24931" y="7712"/>
                </a:lnTo>
                <a:lnTo>
                  <a:pt x="25025" y="7863"/>
                </a:lnTo>
                <a:lnTo>
                  <a:pt x="25139" y="8015"/>
                </a:lnTo>
                <a:lnTo>
                  <a:pt x="25271" y="8147"/>
                </a:lnTo>
                <a:lnTo>
                  <a:pt x="25271" y="8147"/>
                </a:lnTo>
                <a:lnTo>
                  <a:pt x="25479" y="8449"/>
                </a:lnTo>
                <a:lnTo>
                  <a:pt x="25706" y="8714"/>
                </a:lnTo>
                <a:lnTo>
                  <a:pt x="25951" y="8979"/>
                </a:lnTo>
                <a:lnTo>
                  <a:pt x="26197" y="9224"/>
                </a:lnTo>
                <a:lnTo>
                  <a:pt x="26462" y="9470"/>
                </a:lnTo>
                <a:lnTo>
                  <a:pt x="26745" y="9678"/>
                </a:lnTo>
                <a:lnTo>
                  <a:pt x="27029" y="9886"/>
                </a:lnTo>
                <a:lnTo>
                  <a:pt x="27312" y="10094"/>
                </a:lnTo>
                <a:lnTo>
                  <a:pt x="27615" y="10264"/>
                </a:lnTo>
                <a:lnTo>
                  <a:pt x="27917" y="10453"/>
                </a:lnTo>
                <a:lnTo>
                  <a:pt x="28238" y="10604"/>
                </a:lnTo>
                <a:lnTo>
                  <a:pt x="28541" y="10755"/>
                </a:lnTo>
                <a:lnTo>
                  <a:pt x="29202" y="11039"/>
                </a:lnTo>
                <a:lnTo>
                  <a:pt x="29864" y="11284"/>
                </a:lnTo>
                <a:lnTo>
                  <a:pt x="29864" y="11284"/>
                </a:lnTo>
                <a:lnTo>
                  <a:pt x="30544" y="11606"/>
                </a:lnTo>
                <a:lnTo>
                  <a:pt x="31225" y="11889"/>
                </a:lnTo>
                <a:lnTo>
                  <a:pt x="31924" y="12173"/>
                </a:lnTo>
                <a:lnTo>
                  <a:pt x="32623" y="12437"/>
                </a:lnTo>
                <a:lnTo>
                  <a:pt x="33322" y="12664"/>
                </a:lnTo>
                <a:lnTo>
                  <a:pt x="34041" y="12853"/>
                </a:lnTo>
                <a:lnTo>
                  <a:pt x="34400" y="12929"/>
                </a:lnTo>
                <a:lnTo>
                  <a:pt x="34778" y="13004"/>
                </a:lnTo>
                <a:lnTo>
                  <a:pt x="35137" y="13061"/>
                </a:lnTo>
                <a:lnTo>
                  <a:pt x="35515" y="13099"/>
                </a:lnTo>
                <a:lnTo>
                  <a:pt x="35515" y="13099"/>
                </a:lnTo>
                <a:close/>
                <a:moveTo>
                  <a:pt x="44020" y="3894"/>
                </a:moveTo>
                <a:lnTo>
                  <a:pt x="44020" y="3894"/>
                </a:lnTo>
                <a:lnTo>
                  <a:pt x="43661" y="4386"/>
                </a:lnTo>
                <a:lnTo>
                  <a:pt x="43548" y="4575"/>
                </a:lnTo>
                <a:lnTo>
                  <a:pt x="43491" y="4688"/>
                </a:lnTo>
                <a:lnTo>
                  <a:pt x="43491" y="4688"/>
                </a:lnTo>
                <a:lnTo>
                  <a:pt x="43396" y="4953"/>
                </a:lnTo>
                <a:lnTo>
                  <a:pt x="43302" y="5217"/>
                </a:lnTo>
                <a:lnTo>
                  <a:pt x="43189" y="5463"/>
                </a:lnTo>
                <a:lnTo>
                  <a:pt x="43075" y="5709"/>
                </a:lnTo>
                <a:lnTo>
                  <a:pt x="42943" y="5936"/>
                </a:lnTo>
                <a:lnTo>
                  <a:pt x="42811" y="6144"/>
                </a:lnTo>
                <a:lnTo>
                  <a:pt x="42659" y="6351"/>
                </a:lnTo>
                <a:lnTo>
                  <a:pt x="42508" y="6559"/>
                </a:lnTo>
                <a:lnTo>
                  <a:pt x="42168" y="6956"/>
                </a:lnTo>
                <a:lnTo>
                  <a:pt x="41790" y="7315"/>
                </a:lnTo>
                <a:lnTo>
                  <a:pt x="41374" y="7656"/>
                </a:lnTo>
                <a:lnTo>
                  <a:pt x="40939" y="7996"/>
                </a:lnTo>
                <a:lnTo>
                  <a:pt x="40939" y="7996"/>
                </a:lnTo>
                <a:lnTo>
                  <a:pt x="40070" y="8903"/>
                </a:lnTo>
                <a:lnTo>
                  <a:pt x="39597" y="9357"/>
                </a:lnTo>
                <a:lnTo>
                  <a:pt x="39371" y="9565"/>
                </a:lnTo>
                <a:lnTo>
                  <a:pt x="39125" y="9772"/>
                </a:lnTo>
                <a:lnTo>
                  <a:pt x="38860" y="9961"/>
                </a:lnTo>
                <a:lnTo>
                  <a:pt x="38596" y="10132"/>
                </a:lnTo>
                <a:lnTo>
                  <a:pt x="38331" y="10283"/>
                </a:lnTo>
                <a:lnTo>
                  <a:pt x="38048" y="10415"/>
                </a:lnTo>
                <a:lnTo>
                  <a:pt x="37745" y="10528"/>
                </a:lnTo>
                <a:lnTo>
                  <a:pt x="37443" y="10604"/>
                </a:lnTo>
                <a:lnTo>
                  <a:pt x="37121" y="10642"/>
                </a:lnTo>
                <a:lnTo>
                  <a:pt x="36800" y="10642"/>
                </a:lnTo>
                <a:lnTo>
                  <a:pt x="36800" y="10642"/>
                </a:lnTo>
                <a:lnTo>
                  <a:pt x="36365" y="10585"/>
                </a:lnTo>
                <a:lnTo>
                  <a:pt x="35931" y="10547"/>
                </a:lnTo>
                <a:lnTo>
                  <a:pt x="35061" y="10491"/>
                </a:lnTo>
                <a:lnTo>
                  <a:pt x="34230" y="10434"/>
                </a:lnTo>
                <a:lnTo>
                  <a:pt x="33814" y="10396"/>
                </a:lnTo>
                <a:lnTo>
                  <a:pt x="33398" y="10339"/>
                </a:lnTo>
                <a:lnTo>
                  <a:pt x="33001" y="10283"/>
                </a:lnTo>
                <a:lnTo>
                  <a:pt x="32604" y="10188"/>
                </a:lnTo>
                <a:lnTo>
                  <a:pt x="32207" y="10075"/>
                </a:lnTo>
                <a:lnTo>
                  <a:pt x="31829" y="9924"/>
                </a:lnTo>
                <a:lnTo>
                  <a:pt x="31451" y="9735"/>
                </a:lnTo>
                <a:lnTo>
                  <a:pt x="31092" y="9508"/>
                </a:lnTo>
                <a:lnTo>
                  <a:pt x="30903" y="9376"/>
                </a:lnTo>
                <a:lnTo>
                  <a:pt x="30733" y="9224"/>
                </a:lnTo>
                <a:lnTo>
                  <a:pt x="30563" y="9073"/>
                </a:lnTo>
                <a:lnTo>
                  <a:pt x="30393" y="8903"/>
                </a:lnTo>
                <a:lnTo>
                  <a:pt x="30393" y="8903"/>
                </a:lnTo>
                <a:lnTo>
                  <a:pt x="29731" y="8449"/>
                </a:lnTo>
                <a:lnTo>
                  <a:pt x="29070" y="8015"/>
                </a:lnTo>
                <a:lnTo>
                  <a:pt x="28749" y="7807"/>
                </a:lnTo>
                <a:lnTo>
                  <a:pt x="28427" y="7580"/>
                </a:lnTo>
                <a:lnTo>
                  <a:pt x="28125" y="7334"/>
                </a:lnTo>
                <a:lnTo>
                  <a:pt x="27841" y="7089"/>
                </a:lnTo>
                <a:lnTo>
                  <a:pt x="27577" y="6843"/>
                </a:lnTo>
                <a:lnTo>
                  <a:pt x="27350" y="6559"/>
                </a:lnTo>
                <a:lnTo>
                  <a:pt x="27142" y="6257"/>
                </a:lnTo>
                <a:lnTo>
                  <a:pt x="26953" y="5936"/>
                </a:lnTo>
                <a:lnTo>
                  <a:pt x="26802" y="5595"/>
                </a:lnTo>
                <a:lnTo>
                  <a:pt x="26745" y="5406"/>
                </a:lnTo>
                <a:lnTo>
                  <a:pt x="26707" y="5217"/>
                </a:lnTo>
                <a:lnTo>
                  <a:pt x="26651" y="5010"/>
                </a:lnTo>
                <a:lnTo>
                  <a:pt x="26632" y="4802"/>
                </a:lnTo>
                <a:lnTo>
                  <a:pt x="26613" y="4594"/>
                </a:lnTo>
                <a:lnTo>
                  <a:pt x="26613" y="4367"/>
                </a:lnTo>
                <a:lnTo>
                  <a:pt x="26613" y="4367"/>
                </a:lnTo>
                <a:lnTo>
                  <a:pt x="26575" y="4272"/>
                </a:lnTo>
                <a:lnTo>
                  <a:pt x="26575" y="4159"/>
                </a:lnTo>
                <a:lnTo>
                  <a:pt x="26556" y="3894"/>
                </a:lnTo>
                <a:lnTo>
                  <a:pt x="26556" y="3894"/>
                </a:lnTo>
                <a:lnTo>
                  <a:pt x="26556" y="3441"/>
                </a:lnTo>
                <a:lnTo>
                  <a:pt x="26556" y="3214"/>
                </a:lnTo>
                <a:lnTo>
                  <a:pt x="26537" y="3006"/>
                </a:lnTo>
                <a:lnTo>
                  <a:pt x="26499" y="2817"/>
                </a:lnTo>
                <a:lnTo>
                  <a:pt x="26462" y="2666"/>
                </a:lnTo>
                <a:lnTo>
                  <a:pt x="26424" y="2609"/>
                </a:lnTo>
                <a:lnTo>
                  <a:pt x="26386" y="2571"/>
                </a:lnTo>
                <a:lnTo>
                  <a:pt x="26329" y="2534"/>
                </a:lnTo>
                <a:lnTo>
                  <a:pt x="26273" y="2534"/>
                </a:lnTo>
                <a:lnTo>
                  <a:pt x="26273" y="2534"/>
                </a:lnTo>
                <a:lnTo>
                  <a:pt x="26216" y="2534"/>
                </a:lnTo>
                <a:lnTo>
                  <a:pt x="26159" y="2571"/>
                </a:lnTo>
                <a:lnTo>
                  <a:pt x="26121" y="2609"/>
                </a:lnTo>
                <a:lnTo>
                  <a:pt x="26084" y="2647"/>
                </a:lnTo>
                <a:lnTo>
                  <a:pt x="26065" y="2760"/>
                </a:lnTo>
                <a:lnTo>
                  <a:pt x="26065" y="2893"/>
                </a:lnTo>
                <a:lnTo>
                  <a:pt x="26065" y="2893"/>
                </a:lnTo>
                <a:lnTo>
                  <a:pt x="26065" y="3403"/>
                </a:lnTo>
                <a:lnTo>
                  <a:pt x="26084" y="3894"/>
                </a:lnTo>
                <a:lnTo>
                  <a:pt x="26084" y="3894"/>
                </a:lnTo>
                <a:lnTo>
                  <a:pt x="26140" y="4405"/>
                </a:lnTo>
                <a:lnTo>
                  <a:pt x="26197" y="4896"/>
                </a:lnTo>
                <a:lnTo>
                  <a:pt x="26292" y="5312"/>
                </a:lnTo>
                <a:lnTo>
                  <a:pt x="26405" y="5709"/>
                </a:lnTo>
                <a:lnTo>
                  <a:pt x="26537" y="6068"/>
                </a:lnTo>
                <a:lnTo>
                  <a:pt x="26707" y="6408"/>
                </a:lnTo>
                <a:lnTo>
                  <a:pt x="26896" y="6711"/>
                </a:lnTo>
                <a:lnTo>
                  <a:pt x="27123" y="7013"/>
                </a:lnTo>
                <a:lnTo>
                  <a:pt x="27369" y="7278"/>
                </a:lnTo>
                <a:lnTo>
                  <a:pt x="27652" y="7542"/>
                </a:lnTo>
                <a:lnTo>
                  <a:pt x="27974" y="7807"/>
                </a:lnTo>
                <a:lnTo>
                  <a:pt x="28314" y="8071"/>
                </a:lnTo>
                <a:lnTo>
                  <a:pt x="28711" y="8336"/>
                </a:lnTo>
                <a:lnTo>
                  <a:pt x="29127" y="8620"/>
                </a:lnTo>
                <a:lnTo>
                  <a:pt x="30072" y="9224"/>
                </a:lnTo>
                <a:lnTo>
                  <a:pt x="30072" y="9224"/>
                </a:lnTo>
                <a:lnTo>
                  <a:pt x="30450" y="9565"/>
                </a:lnTo>
                <a:lnTo>
                  <a:pt x="30828" y="9867"/>
                </a:lnTo>
                <a:lnTo>
                  <a:pt x="31206" y="10113"/>
                </a:lnTo>
                <a:lnTo>
                  <a:pt x="31603" y="10321"/>
                </a:lnTo>
                <a:lnTo>
                  <a:pt x="31981" y="10472"/>
                </a:lnTo>
                <a:lnTo>
                  <a:pt x="32377" y="10604"/>
                </a:lnTo>
                <a:lnTo>
                  <a:pt x="32774" y="10699"/>
                </a:lnTo>
                <a:lnTo>
                  <a:pt x="33190" y="10774"/>
                </a:lnTo>
                <a:lnTo>
                  <a:pt x="33606" y="10831"/>
                </a:lnTo>
                <a:lnTo>
                  <a:pt x="34022" y="10869"/>
                </a:lnTo>
                <a:lnTo>
                  <a:pt x="34872" y="10925"/>
                </a:lnTo>
                <a:lnTo>
                  <a:pt x="35780" y="10982"/>
                </a:lnTo>
                <a:lnTo>
                  <a:pt x="36233" y="11039"/>
                </a:lnTo>
                <a:lnTo>
                  <a:pt x="36706" y="11095"/>
                </a:lnTo>
                <a:lnTo>
                  <a:pt x="36706" y="11095"/>
                </a:lnTo>
                <a:lnTo>
                  <a:pt x="37065" y="11095"/>
                </a:lnTo>
                <a:lnTo>
                  <a:pt x="37405" y="11058"/>
                </a:lnTo>
                <a:lnTo>
                  <a:pt x="37745" y="11001"/>
                </a:lnTo>
                <a:lnTo>
                  <a:pt x="38067" y="10906"/>
                </a:lnTo>
                <a:lnTo>
                  <a:pt x="38369" y="10774"/>
                </a:lnTo>
                <a:lnTo>
                  <a:pt x="38671" y="10623"/>
                </a:lnTo>
                <a:lnTo>
                  <a:pt x="38955" y="10434"/>
                </a:lnTo>
                <a:lnTo>
                  <a:pt x="39238" y="10245"/>
                </a:lnTo>
                <a:lnTo>
                  <a:pt x="39503" y="10037"/>
                </a:lnTo>
                <a:lnTo>
                  <a:pt x="39768" y="9810"/>
                </a:lnTo>
                <a:lnTo>
                  <a:pt x="40278" y="9338"/>
                </a:lnTo>
                <a:lnTo>
                  <a:pt x="40769" y="8846"/>
                </a:lnTo>
                <a:lnTo>
                  <a:pt x="41223" y="8355"/>
                </a:lnTo>
                <a:lnTo>
                  <a:pt x="41223" y="8355"/>
                </a:lnTo>
                <a:lnTo>
                  <a:pt x="41639" y="8015"/>
                </a:lnTo>
                <a:lnTo>
                  <a:pt x="42055" y="7674"/>
                </a:lnTo>
                <a:lnTo>
                  <a:pt x="42433" y="7315"/>
                </a:lnTo>
                <a:lnTo>
                  <a:pt x="42792" y="6937"/>
                </a:lnTo>
                <a:lnTo>
                  <a:pt x="42962" y="6729"/>
                </a:lnTo>
                <a:lnTo>
                  <a:pt x="43113" y="6522"/>
                </a:lnTo>
                <a:lnTo>
                  <a:pt x="43264" y="6314"/>
                </a:lnTo>
                <a:lnTo>
                  <a:pt x="43396" y="6087"/>
                </a:lnTo>
                <a:lnTo>
                  <a:pt x="43510" y="5841"/>
                </a:lnTo>
                <a:lnTo>
                  <a:pt x="43623" y="5614"/>
                </a:lnTo>
                <a:lnTo>
                  <a:pt x="43718" y="5350"/>
                </a:lnTo>
                <a:lnTo>
                  <a:pt x="43793" y="5104"/>
                </a:lnTo>
                <a:lnTo>
                  <a:pt x="43793" y="5104"/>
                </a:lnTo>
                <a:lnTo>
                  <a:pt x="43963" y="4764"/>
                </a:lnTo>
                <a:lnTo>
                  <a:pt x="44152" y="4461"/>
                </a:lnTo>
                <a:lnTo>
                  <a:pt x="44360" y="4178"/>
                </a:lnTo>
                <a:lnTo>
                  <a:pt x="44587" y="3894"/>
                </a:lnTo>
                <a:lnTo>
                  <a:pt x="44587" y="3894"/>
                </a:lnTo>
                <a:lnTo>
                  <a:pt x="44852" y="3573"/>
                </a:lnTo>
                <a:lnTo>
                  <a:pt x="45135" y="3252"/>
                </a:lnTo>
                <a:lnTo>
                  <a:pt x="45702" y="2628"/>
                </a:lnTo>
                <a:lnTo>
                  <a:pt x="45702" y="2628"/>
                </a:lnTo>
                <a:lnTo>
                  <a:pt x="45721" y="2458"/>
                </a:lnTo>
                <a:lnTo>
                  <a:pt x="45721" y="2345"/>
                </a:lnTo>
                <a:lnTo>
                  <a:pt x="45683" y="2269"/>
                </a:lnTo>
                <a:lnTo>
                  <a:pt x="45665" y="2250"/>
                </a:lnTo>
                <a:lnTo>
                  <a:pt x="45627" y="2250"/>
                </a:lnTo>
                <a:lnTo>
                  <a:pt x="45551" y="2250"/>
                </a:lnTo>
                <a:lnTo>
                  <a:pt x="45457" y="2307"/>
                </a:lnTo>
                <a:lnTo>
                  <a:pt x="45343" y="2382"/>
                </a:lnTo>
                <a:lnTo>
                  <a:pt x="45211" y="2496"/>
                </a:lnTo>
                <a:lnTo>
                  <a:pt x="44927" y="2779"/>
                </a:lnTo>
                <a:lnTo>
                  <a:pt x="44606" y="3138"/>
                </a:lnTo>
                <a:lnTo>
                  <a:pt x="44304" y="3516"/>
                </a:lnTo>
                <a:lnTo>
                  <a:pt x="44020" y="3894"/>
                </a:lnTo>
                <a:lnTo>
                  <a:pt x="44020" y="3894"/>
                </a:lnTo>
                <a:close/>
                <a:moveTo>
                  <a:pt x="40977" y="4329"/>
                </a:moveTo>
                <a:lnTo>
                  <a:pt x="40977" y="4329"/>
                </a:lnTo>
                <a:lnTo>
                  <a:pt x="40694" y="4802"/>
                </a:lnTo>
                <a:lnTo>
                  <a:pt x="40391" y="5255"/>
                </a:lnTo>
                <a:lnTo>
                  <a:pt x="40070" y="5690"/>
                </a:lnTo>
                <a:lnTo>
                  <a:pt x="39711" y="6106"/>
                </a:lnTo>
                <a:lnTo>
                  <a:pt x="39711" y="6106"/>
                </a:lnTo>
                <a:lnTo>
                  <a:pt x="39446" y="6465"/>
                </a:lnTo>
                <a:lnTo>
                  <a:pt x="39182" y="6786"/>
                </a:lnTo>
                <a:lnTo>
                  <a:pt x="38898" y="7089"/>
                </a:lnTo>
                <a:lnTo>
                  <a:pt x="38615" y="7353"/>
                </a:lnTo>
                <a:lnTo>
                  <a:pt x="38312" y="7599"/>
                </a:lnTo>
                <a:lnTo>
                  <a:pt x="38010" y="7807"/>
                </a:lnTo>
                <a:lnTo>
                  <a:pt x="37689" y="7996"/>
                </a:lnTo>
                <a:lnTo>
                  <a:pt x="37367" y="8128"/>
                </a:lnTo>
                <a:lnTo>
                  <a:pt x="37027" y="8223"/>
                </a:lnTo>
                <a:lnTo>
                  <a:pt x="36687" y="8298"/>
                </a:lnTo>
                <a:lnTo>
                  <a:pt x="36328" y="8317"/>
                </a:lnTo>
                <a:lnTo>
                  <a:pt x="35950" y="8298"/>
                </a:lnTo>
                <a:lnTo>
                  <a:pt x="35553" y="8260"/>
                </a:lnTo>
                <a:lnTo>
                  <a:pt x="35156" y="8147"/>
                </a:lnTo>
                <a:lnTo>
                  <a:pt x="34740" y="8015"/>
                </a:lnTo>
                <a:lnTo>
                  <a:pt x="34305" y="7826"/>
                </a:lnTo>
                <a:lnTo>
                  <a:pt x="34305" y="7826"/>
                </a:lnTo>
                <a:lnTo>
                  <a:pt x="33946" y="7656"/>
                </a:lnTo>
                <a:lnTo>
                  <a:pt x="33568" y="7504"/>
                </a:lnTo>
                <a:lnTo>
                  <a:pt x="32774" y="7202"/>
                </a:lnTo>
                <a:lnTo>
                  <a:pt x="32377" y="7051"/>
                </a:lnTo>
                <a:lnTo>
                  <a:pt x="31981" y="6881"/>
                </a:lnTo>
                <a:lnTo>
                  <a:pt x="31603" y="6711"/>
                </a:lnTo>
                <a:lnTo>
                  <a:pt x="31243" y="6503"/>
                </a:lnTo>
                <a:lnTo>
                  <a:pt x="30922" y="6295"/>
                </a:lnTo>
                <a:lnTo>
                  <a:pt x="30620" y="6049"/>
                </a:lnTo>
                <a:lnTo>
                  <a:pt x="30469" y="5936"/>
                </a:lnTo>
                <a:lnTo>
                  <a:pt x="30355" y="5784"/>
                </a:lnTo>
                <a:lnTo>
                  <a:pt x="30242" y="5652"/>
                </a:lnTo>
                <a:lnTo>
                  <a:pt x="30147" y="5482"/>
                </a:lnTo>
                <a:lnTo>
                  <a:pt x="30053" y="5331"/>
                </a:lnTo>
                <a:lnTo>
                  <a:pt x="29977" y="5161"/>
                </a:lnTo>
                <a:lnTo>
                  <a:pt x="29920" y="4972"/>
                </a:lnTo>
                <a:lnTo>
                  <a:pt x="29883" y="4783"/>
                </a:lnTo>
                <a:lnTo>
                  <a:pt x="29845" y="4575"/>
                </a:lnTo>
                <a:lnTo>
                  <a:pt x="29845" y="4348"/>
                </a:lnTo>
                <a:lnTo>
                  <a:pt x="29845" y="4121"/>
                </a:lnTo>
                <a:lnTo>
                  <a:pt x="29864" y="3894"/>
                </a:lnTo>
                <a:lnTo>
                  <a:pt x="29864" y="3894"/>
                </a:lnTo>
                <a:lnTo>
                  <a:pt x="29920" y="3592"/>
                </a:lnTo>
                <a:lnTo>
                  <a:pt x="29920" y="3592"/>
                </a:lnTo>
                <a:lnTo>
                  <a:pt x="30015" y="3516"/>
                </a:lnTo>
                <a:lnTo>
                  <a:pt x="30053" y="3422"/>
                </a:lnTo>
                <a:lnTo>
                  <a:pt x="30072" y="3365"/>
                </a:lnTo>
                <a:lnTo>
                  <a:pt x="30072" y="3290"/>
                </a:lnTo>
                <a:lnTo>
                  <a:pt x="30053" y="3233"/>
                </a:lnTo>
                <a:lnTo>
                  <a:pt x="30015" y="3195"/>
                </a:lnTo>
                <a:lnTo>
                  <a:pt x="29958" y="3176"/>
                </a:lnTo>
                <a:lnTo>
                  <a:pt x="29883" y="3157"/>
                </a:lnTo>
                <a:lnTo>
                  <a:pt x="29807" y="3157"/>
                </a:lnTo>
                <a:lnTo>
                  <a:pt x="29731" y="3195"/>
                </a:lnTo>
                <a:lnTo>
                  <a:pt x="29656" y="3233"/>
                </a:lnTo>
                <a:lnTo>
                  <a:pt x="29580" y="3308"/>
                </a:lnTo>
                <a:lnTo>
                  <a:pt x="29523" y="3422"/>
                </a:lnTo>
                <a:lnTo>
                  <a:pt x="29467" y="3535"/>
                </a:lnTo>
                <a:lnTo>
                  <a:pt x="29410" y="3705"/>
                </a:lnTo>
                <a:lnTo>
                  <a:pt x="29391" y="3894"/>
                </a:lnTo>
                <a:lnTo>
                  <a:pt x="29391" y="3894"/>
                </a:lnTo>
                <a:lnTo>
                  <a:pt x="29372" y="4178"/>
                </a:lnTo>
                <a:lnTo>
                  <a:pt x="29410" y="4537"/>
                </a:lnTo>
                <a:lnTo>
                  <a:pt x="29505" y="4972"/>
                </a:lnTo>
                <a:lnTo>
                  <a:pt x="29637" y="5463"/>
                </a:lnTo>
                <a:lnTo>
                  <a:pt x="29637" y="5463"/>
                </a:lnTo>
                <a:lnTo>
                  <a:pt x="29769" y="5728"/>
                </a:lnTo>
                <a:lnTo>
                  <a:pt x="29920" y="5973"/>
                </a:lnTo>
                <a:lnTo>
                  <a:pt x="30091" y="6181"/>
                </a:lnTo>
                <a:lnTo>
                  <a:pt x="30261" y="6389"/>
                </a:lnTo>
                <a:lnTo>
                  <a:pt x="30469" y="6559"/>
                </a:lnTo>
                <a:lnTo>
                  <a:pt x="30695" y="6729"/>
                </a:lnTo>
                <a:lnTo>
                  <a:pt x="30922" y="6881"/>
                </a:lnTo>
                <a:lnTo>
                  <a:pt x="31149" y="7013"/>
                </a:lnTo>
                <a:lnTo>
                  <a:pt x="31414" y="7145"/>
                </a:lnTo>
                <a:lnTo>
                  <a:pt x="31659" y="7259"/>
                </a:lnTo>
                <a:lnTo>
                  <a:pt x="32188" y="7467"/>
                </a:lnTo>
                <a:lnTo>
                  <a:pt x="32718" y="7656"/>
                </a:lnTo>
                <a:lnTo>
                  <a:pt x="33228" y="7826"/>
                </a:lnTo>
                <a:lnTo>
                  <a:pt x="33228" y="7826"/>
                </a:lnTo>
                <a:lnTo>
                  <a:pt x="33927" y="8128"/>
                </a:lnTo>
                <a:lnTo>
                  <a:pt x="34268" y="8279"/>
                </a:lnTo>
                <a:lnTo>
                  <a:pt x="34608" y="8431"/>
                </a:lnTo>
                <a:lnTo>
                  <a:pt x="34967" y="8563"/>
                </a:lnTo>
                <a:lnTo>
                  <a:pt x="35326" y="8657"/>
                </a:lnTo>
                <a:lnTo>
                  <a:pt x="35685" y="8733"/>
                </a:lnTo>
                <a:lnTo>
                  <a:pt x="35874" y="8752"/>
                </a:lnTo>
                <a:lnTo>
                  <a:pt x="36063" y="8752"/>
                </a:lnTo>
                <a:lnTo>
                  <a:pt x="36063" y="8752"/>
                </a:lnTo>
                <a:lnTo>
                  <a:pt x="36365" y="8771"/>
                </a:lnTo>
                <a:lnTo>
                  <a:pt x="36630" y="8752"/>
                </a:lnTo>
                <a:lnTo>
                  <a:pt x="36914" y="8714"/>
                </a:lnTo>
                <a:lnTo>
                  <a:pt x="37178" y="8657"/>
                </a:lnTo>
                <a:lnTo>
                  <a:pt x="37443" y="8582"/>
                </a:lnTo>
                <a:lnTo>
                  <a:pt x="37689" y="8487"/>
                </a:lnTo>
                <a:lnTo>
                  <a:pt x="37934" y="8374"/>
                </a:lnTo>
                <a:lnTo>
                  <a:pt x="38180" y="8260"/>
                </a:lnTo>
                <a:lnTo>
                  <a:pt x="38407" y="8109"/>
                </a:lnTo>
                <a:lnTo>
                  <a:pt x="38634" y="7958"/>
                </a:lnTo>
                <a:lnTo>
                  <a:pt x="38841" y="7769"/>
                </a:lnTo>
                <a:lnTo>
                  <a:pt x="39049" y="7599"/>
                </a:lnTo>
                <a:lnTo>
                  <a:pt x="39238" y="7391"/>
                </a:lnTo>
                <a:lnTo>
                  <a:pt x="39427" y="7183"/>
                </a:lnTo>
                <a:lnTo>
                  <a:pt x="39597" y="6956"/>
                </a:lnTo>
                <a:lnTo>
                  <a:pt x="39749" y="6729"/>
                </a:lnTo>
                <a:lnTo>
                  <a:pt x="39749" y="6729"/>
                </a:lnTo>
                <a:lnTo>
                  <a:pt x="40202" y="6238"/>
                </a:lnTo>
                <a:lnTo>
                  <a:pt x="40618" y="5709"/>
                </a:lnTo>
                <a:lnTo>
                  <a:pt x="40826" y="5444"/>
                </a:lnTo>
                <a:lnTo>
                  <a:pt x="41015" y="5161"/>
                </a:lnTo>
                <a:lnTo>
                  <a:pt x="41185" y="4858"/>
                </a:lnTo>
                <a:lnTo>
                  <a:pt x="41355" y="4556"/>
                </a:lnTo>
                <a:lnTo>
                  <a:pt x="41355" y="4556"/>
                </a:lnTo>
                <a:lnTo>
                  <a:pt x="41393" y="4480"/>
                </a:lnTo>
                <a:lnTo>
                  <a:pt x="41374" y="4386"/>
                </a:lnTo>
                <a:lnTo>
                  <a:pt x="41336" y="4310"/>
                </a:lnTo>
                <a:lnTo>
                  <a:pt x="41280" y="4253"/>
                </a:lnTo>
                <a:lnTo>
                  <a:pt x="41204" y="4235"/>
                </a:lnTo>
                <a:lnTo>
                  <a:pt x="41109" y="4235"/>
                </a:lnTo>
                <a:lnTo>
                  <a:pt x="41034" y="4272"/>
                </a:lnTo>
                <a:lnTo>
                  <a:pt x="40977" y="4329"/>
                </a:lnTo>
                <a:lnTo>
                  <a:pt x="40977" y="4329"/>
                </a:lnTo>
                <a:close/>
                <a:moveTo>
                  <a:pt x="40089" y="2628"/>
                </a:moveTo>
                <a:lnTo>
                  <a:pt x="40089" y="2628"/>
                </a:lnTo>
                <a:lnTo>
                  <a:pt x="39994" y="2609"/>
                </a:lnTo>
                <a:lnTo>
                  <a:pt x="39919" y="2628"/>
                </a:lnTo>
                <a:lnTo>
                  <a:pt x="39843" y="2666"/>
                </a:lnTo>
                <a:lnTo>
                  <a:pt x="39786" y="2741"/>
                </a:lnTo>
                <a:lnTo>
                  <a:pt x="39786" y="2741"/>
                </a:lnTo>
                <a:lnTo>
                  <a:pt x="39635" y="3025"/>
                </a:lnTo>
                <a:lnTo>
                  <a:pt x="39522" y="3308"/>
                </a:lnTo>
                <a:lnTo>
                  <a:pt x="39408" y="3592"/>
                </a:lnTo>
                <a:lnTo>
                  <a:pt x="39314" y="3894"/>
                </a:lnTo>
                <a:lnTo>
                  <a:pt x="39314" y="3894"/>
                </a:lnTo>
                <a:lnTo>
                  <a:pt x="39087" y="4650"/>
                </a:lnTo>
                <a:lnTo>
                  <a:pt x="38955" y="5028"/>
                </a:lnTo>
                <a:lnTo>
                  <a:pt x="38804" y="5369"/>
                </a:lnTo>
                <a:lnTo>
                  <a:pt x="38709" y="5539"/>
                </a:lnTo>
                <a:lnTo>
                  <a:pt x="38615" y="5690"/>
                </a:lnTo>
                <a:lnTo>
                  <a:pt x="38501" y="5841"/>
                </a:lnTo>
                <a:lnTo>
                  <a:pt x="38369" y="5992"/>
                </a:lnTo>
                <a:lnTo>
                  <a:pt x="38218" y="6106"/>
                </a:lnTo>
                <a:lnTo>
                  <a:pt x="38048" y="6238"/>
                </a:lnTo>
                <a:lnTo>
                  <a:pt x="37878" y="6351"/>
                </a:lnTo>
                <a:lnTo>
                  <a:pt x="37670" y="6446"/>
                </a:lnTo>
                <a:lnTo>
                  <a:pt x="37670" y="6446"/>
                </a:lnTo>
                <a:lnTo>
                  <a:pt x="37329" y="6597"/>
                </a:lnTo>
                <a:lnTo>
                  <a:pt x="36989" y="6711"/>
                </a:lnTo>
                <a:lnTo>
                  <a:pt x="36630" y="6805"/>
                </a:lnTo>
                <a:lnTo>
                  <a:pt x="36271" y="6862"/>
                </a:lnTo>
                <a:lnTo>
                  <a:pt x="35912" y="6900"/>
                </a:lnTo>
                <a:lnTo>
                  <a:pt x="35553" y="6900"/>
                </a:lnTo>
                <a:lnTo>
                  <a:pt x="35194" y="6881"/>
                </a:lnTo>
                <a:lnTo>
                  <a:pt x="34835" y="6843"/>
                </a:lnTo>
                <a:lnTo>
                  <a:pt x="34475" y="6767"/>
                </a:lnTo>
                <a:lnTo>
                  <a:pt x="34116" y="6673"/>
                </a:lnTo>
                <a:lnTo>
                  <a:pt x="33776" y="6559"/>
                </a:lnTo>
                <a:lnTo>
                  <a:pt x="33436" y="6427"/>
                </a:lnTo>
                <a:lnTo>
                  <a:pt x="33096" y="6276"/>
                </a:lnTo>
                <a:lnTo>
                  <a:pt x="32774" y="6106"/>
                </a:lnTo>
                <a:lnTo>
                  <a:pt x="32472" y="5917"/>
                </a:lnTo>
                <a:lnTo>
                  <a:pt x="32188" y="5709"/>
                </a:lnTo>
                <a:lnTo>
                  <a:pt x="32188" y="5709"/>
                </a:lnTo>
                <a:lnTo>
                  <a:pt x="31999" y="5520"/>
                </a:lnTo>
                <a:lnTo>
                  <a:pt x="31829" y="5331"/>
                </a:lnTo>
                <a:lnTo>
                  <a:pt x="31678" y="5123"/>
                </a:lnTo>
                <a:lnTo>
                  <a:pt x="31546" y="4896"/>
                </a:lnTo>
                <a:lnTo>
                  <a:pt x="31451" y="4650"/>
                </a:lnTo>
                <a:lnTo>
                  <a:pt x="31376" y="4405"/>
                </a:lnTo>
                <a:lnTo>
                  <a:pt x="31300" y="4140"/>
                </a:lnTo>
                <a:lnTo>
                  <a:pt x="31243" y="3894"/>
                </a:lnTo>
                <a:lnTo>
                  <a:pt x="31243" y="3894"/>
                </a:lnTo>
                <a:lnTo>
                  <a:pt x="31187" y="3479"/>
                </a:lnTo>
                <a:lnTo>
                  <a:pt x="31149" y="3063"/>
                </a:lnTo>
                <a:lnTo>
                  <a:pt x="31149" y="3063"/>
                </a:lnTo>
                <a:lnTo>
                  <a:pt x="31206" y="3006"/>
                </a:lnTo>
                <a:lnTo>
                  <a:pt x="31243" y="2930"/>
                </a:lnTo>
                <a:lnTo>
                  <a:pt x="31225" y="2836"/>
                </a:lnTo>
                <a:lnTo>
                  <a:pt x="31206" y="2779"/>
                </a:lnTo>
                <a:lnTo>
                  <a:pt x="31149" y="2704"/>
                </a:lnTo>
                <a:lnTo>
                  <a:pt x="31092" y="2666"/>
                </a:lnTo>
                <a:lnTo>
                  <a:pt x="31017" y="2647"/>
                </a:lnTo>
                <a:lnTo>
                  <a:pt x="30922" y="2647"/>
                </a:lnTo>
                <a:lnTo>
                  <a:pt x="30922" y="2647"/>
                </a:lnTo>
                <a:lnTo>
                  <a:pt x="30809" y="2760"/>
                </a:lnTo>
                <a:lnTo>
                  <a:pt x="30733" y="2874"/>
                </a:lnTo>
                <a:lnTo>
                  <a:pt x="30695" y="3025"/>
                </a:lnTo>
                <a:lnTo>
                  <a:pt x="30676" y="3176"/>
                </a:lnTo>
                <a:lnTo>
                  <a:pt x="30676" y="3346"/>
                </a:lnTo>
                <a:lnTo>
                  <a:pt x="30714" y="3516"/>
                </a:lnTo>
                <a:lnTo>
                  <a:pt x="30790" y="3894"/>
                </a:lnTo>
                <a:lnTo>
                  <a:pt x="30790" y="3894"/>
                </a:lnTo>
                <a:lnTo>
                  <a:pt x="30903" y="4291"/>
                </a:lnTo>
                <a:lnTo>
                  <a:pt x="30941" y="4480"/>
                </a:lnTo>
                <a:lnTo>
                  <a:pt x="30979" y="4650"/>
                </a:lnTo>
                <a:lnTo>
                  <a:pt x="30979" y="4650"/>
                </a:lnTo>
                <a:lnTo>
                  <a:pt x="31092" y="4972"/>
                </a:lnTo>
                <a:lnTo>
                  <a:pt x="31243" y="5274"/>
                </a:lnTo>
                <a:lnTo>
                  <a:pt x="31414" y="5539"/>
                </a:lnTo>
                <a:lnTo>
                  <a:pt x="31621" y="5784"/>
                </a:lnTo>
                <a:lnTo>
                  <a:pt x="31848" y="6011"/>
                </a:lnTo>
                <a:lnTo>
                  <a:pt x="32113" y="6219"/>
                </a:lnTo>
                <a:lnTo>
                  <a:pt x="32377" y="6408"/>
                </a:lnTo>
                <a:lnTo>
                  <a:pt x="32661" y="6578"/>
                </a:lnTo>
                <a:lnTo>
                  <a:pt x="32963" y="6729"/>
                </a:lnTo>
                <a:lnTo>
                  <a:pt x="33266" y="6843"/>
                </a:lnTo>
                <a:lnTo>
                  <a:pt x="33587" y="6975"/>
                </a:lnTo>
                <a:lnTo>
                  <a:pt x="33908" y="7070"/>
                </a:lnTo>
                <a:lnTo>
                  <a:pt x="34249" y="7164"/>
                </a:lnTo>
                <a:lnTo>
                  <a:pt x="34570" y="7240"/>
                </a:lnTo>
                <a:lnTo>
                  <a:pt x="35194" y="7372"/>
                </a:lnTo>
                <a:lnTo>
                  <a:pt x="35194" y="7372"/>
                </a:lnTo>
                <a:lnTo>
                  <a:pt x="35496" y="7372"/>
                </a:lnTo>
                <a:lnTo>
                  <a:pt x="35780" y="7353"/>
                </a:lnTo>
                <a:lnTo>
                  <a:pt x="36082" y="7334"/>
                </a:lnTo>
                <a:lnTo>
                  <a:pt x="36384" y="7296"/>
                </a:lnTo>
                <a:lnTo>
                  <a:pt x="36687" y="7240"/>
                </a:lnTo>
                <a:lnTo>
                  <a:pt x="36970" y="7183"/>
                </a:lnTo>
                <a:lnTo>
                  <a:pt x="37273" y="7089"/>
                </a:lnTo>
                <a:lnTo>
                  <a:pt x="37537" y="6994"/>
                </a:lnTo>
                <a:lnTo>
                  <a:pt x="37821" y="6862"/>
                </a:lnTo>
                <a:lnTo>
                  <a:pt x="38085" y="6729"/>
                </a:lnTo>
                <a:lnTo>
                  <a:pt x="38331" y="6578"/>
                </a:lnTo>
                <a:lnTo>
                  <a:pt x="38558" y="6389"/>
                </a:lnTo>
                <a:lnTo>
                  <a:pt x="38785" y="6200"/>
                </a:lnTo>
                <a:lnTo>
                  <a:pt x="38974" y="5973"/>
                </a:lnTo>
                <a:lnTo>
                  <a:pt x="39144" y="5747"/>
                </a:lnTo>
                <a:lnTo>
                  <a:pt x="39314" y="5482"/>
                </a:lnTo>
                <a:lnTo>
                  <a:pt x="39314" y="5482"/>
                </a:lnTo>
                <a:lnTo>
                  <a:pt x="39390" y="5274"/>
                </a:lnTo>
                <a:lnTo>
                  <a:pt x="39446" y="5085"/>
                </a:lnTo>
                <a:lnTo>
                  <a:pt x="39541" y="4688"/>
                </a:lnTo>
                <a:lnTo>
                  <a:pt x="39635" y="4291"/>
                </a:lnTo>
                <a:lnTo>
                  <a:pt x="39692" y="4083"/>
                </a:lnTo>
                <a:lnTo>
                  <a:pt x="39768" y="3894"/>
                </a:lnTo>
                <a:lnTo>
                  <a:pt x="39768" y="3894"/>
                </a:lnTo>
                <a:lnTo>
                  <a:pt x="39824" y="3705"/>
                </a:lnTo>
                <a:lnTo>
                  <a:pt x="39919" y="3535"/>
                </a:lnTo>
                <a:lnTo>
                  <a:pt x="39919" y="3535"/>
                </a:lnTo>
                <a:lnTo>
                  <a:pt x="39957" y="3422"/>
                </a:lnTo>
                <a:lnTo>
                  <a:pt x="40013" y="3308"/>
                </a:lnTo>
                <a:lnTo>
                  <a:pt x="40164" y="3063"/>
                </a:lnTo>
                <a:lnTo>
                  <a:pt x="40202" y="2930"/>
                </a:lnTo>
                <a:lnTo>
                  <a:pt x="40221" y="2817"/>
                </a:lnTo>
                <a:lnTo>
                  <a:pt x="40202" y="2760"/>
                </a:lnTo>
                <a:lnTo>
                  <a:pt x="40183" y="2723"/>
                </a:lnTo>
                <a:lnTo>
                  <a:pt x="40146" y="2666"/>
                </a:lnTo>
                <a:lnTo>
                  <a:pt x="40089" y="2628"/>
                </a:lnTo>
                <a:lnTo>
                  <a:pt x="40089" y="2628"/>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40" name="Google Shape;140;p5"/>
          <p:cNvGrpSpPr/>
          <p:nvPr/>
        </p:nvGrpSpPr>
        <p:grpSpPr>
          <a:xfrm>
            <a:off x="-728466" y="3652401"/>
            <a:ext cx="1757767" cy="2150900"/>
            <a:chOff x="3020900" y="3793775"/>
            <a:chExt cx="1318325" cy="1613175"/>
          </a:xfrm>
        </p:grpSpPr>
        <p:sp>
          <p:nvSpPr>
            <p:cNvPr id="141" name="Google Shape;141;p5"/>
            <p:cNvSpPr/>
            <p:nvPr/>
          </p:nvSpPr>
          <p:spPr>
            <a:xfrm>
              <a:off x="3663500" y="3929375"/>
              <a:ext cx="170150" cy="179600"/>
            </a:xfrm>
            <a:custGeom>
              <a:avLst/>
              <a:gdLst/>
              <a:ahLst/>
              <a:cxnLst/>
              <a:rect l="l" t="t" r="r" b="b"/>
              <a:pathLst>
                <a:path w="6806" h="7184" extrusionOk="0">
                  <a:moveTo>
                    <a:pt x="6503" y="2496"/>
                  </a:moveTo>
                  <a:lnTo>
                    <a:pt x="6503" y="2496"/>
                  </a:lnTo>
                  <a:lnTo>
                    <a:pt x="6597" y="2722"/>
                  </a:lnTo>
                  <a:lnTo>
                    <a:pt x="6673" y="2949"/>
                  </a:lnTo>
                  <a:lnTo>
                    <a:pt x="6748" y="3195"/>
                  </a:lnTo>
                  <a:lnTo>
                    <a:pt x="6786" y="3422"/>
                  </a:lnTo>
                  <a:lnTo>
                    <a:pt x="6805" y="3649"/>
                  </a:lnTo>
                  <a:lnTo>
                    <a:pt x="6805" y="3875"/>
                  </a:lnTo>
                  <a:lnTo>
                    <a:pt x="6805" y="4102"/>
                  </a:lnTo>
                  <a:lnTo>
                    <a:pt x="6767" y="4310"/>
                  </a:lnTo>
                  <a:lnTo>
                    <a:pt x="6729" y="4518"/>
                  </a:lnTo>
                  <a:lnTo>
                    <a:pt x="6673" y="4726"/>
                  </a:lnTo>
                  <a:lnTo>
                    <a:pt x="6597" y="4934"/>
                  </a:lnTo>
                  <a:lnTo>
                    <a:pt x="6503" y="5123"/>
                  </a:lnTo>
                  <a:lnTo>
                    <a:pt x="6408" y="5312"/>
                  </a:lnTo>
                  <a:lnTo>
                    <a:pt x="6295" y="5501"/>
                  </a:lnTo>
                  <a:lnTo>
                    <a:pt x="6162" y="5671"/>
                  </a:lnTo>
                  <a:lnTo>
                    <a:pt x="6030" y="5841"/>
                  </a:lnTo>
                  <a:lnTo>
                    <a:pt x="5898" y="5992"/>
                  </a:lnTo>
                  <a:lnTo>
                    <a:pt x="5728" y="6162"/>
                  </a:lnTo>
                  <a:lnTo>
                    <a:pt x="5558" y="6295"/>
                  </a:lnTo>
                  <a:lnTo>
                    <a:pt x="5387" y="6427"/>
                  </a:lnTo>
                  <a:lnTo>
                    <a:pt x="5198" y="6559"/>
                  </a:lnTo>
                  <a:lnTo>
                    <a:pt x="5009" y="6673"/>
                  </a:lnTo>
                  <a:lnTo>
                    <a:pt x="4820" y="6767"/>
                  </a:lnTo>
                  <a:lnTo>
                    <a:pt x="4613" y="6862"/>
                  </a:lnTo>
                  <a:lnTo>
                    <a:pt x="4405" y="6956"/>
                  </a:lnTo>
                  <a:lnTo>
                    <a:pt x="4178" y="7013"/>
                  </a:lnTo>
                  <a:lnTo>
                    <a:pt x="3970" y="7089"/>
                  </a:lnTo>
                  <a:lnTo>
                    <a:pt x="3743" y="7126"/>
                  </a:lnTo>
                  <a:lnTo>
                    <a:pt x="3497" y="7164"/>
                  </a:lnTo>
                  <a:lnTo>
                    <a:pt x="3271" y="7183"/>
                  </a:lnTo>
                  <a:lnTo>
                    <a:pt x="3044" y="7183"/>
                  </a:lnTo>
                  <a:lnTo>
                    <a:pt x="2798" y="7183"/>
                  </a:lnTo>
                  <a:lnTo>
                    <a:pt x="2798" y="7183"/>
                  </a:lnTo>
                  <a:lnTo>
                    <a:pt x="2477" y="7145"/>
                  </a:lnTo>
                  <a:lnTo>
                    <a:pt x="2193" y="7089"/>
                  </a:lnTo>
                  <a:lnTo>
                    <a:pt x="1929" y="7032"/>
                  </a:lnTo>
                  <a:lnTo>
                    <a:pt x="1683" y="6975"/>
                  </a:lnTo>
                  <a:lnTo>
                    <a:pt x="1456" y="6900"/>
                  </a:lnTo>
                  <a:lnTo>
                    <a:pt x="1248" y="6805"/>
                  </a:lnTo>
                  <a:lnTo>
                    <a:pt x="1059" y="6711"/>
                  </a:lnTo>
                  <a:lnTo>
                    <a:pt x="889" y="6616"/>
                  </a:lnTo>
                  <a:lnTo>
                    <a:pt x="738" y="6503"/>
                  </a:lnTo>
                  <a:lnTo>
                    <a:pt x="587" y="6389"/>
                  </a:lnTo>
                  <a:lnTo>
                    <a:pt x="473" y="6257"/>
                  </a:lnTo>
                  <a:lnTo>
                    <a:pt x="360" y="6125"/>
                  </a:lnTo>
                  <a:lnTo>
                    <a:pt x="284" y="5973"/>
                  </a:lnTo>
                  <a:lnTo>
                    <a:pt x="209" y="5822"/>
                  </a:lnTo>
                  <a:lnTo>
                    <a:pt x="133" y="5671"/>
                  </a:lnTo>
                  <a:lnTo>
                    <a:pt x="76" y="5501"/>
                  </a:lnTo>
                  <a:lnTo>
                    <a:pt x="39" y="5331"/>
                  </a:lnTo>
                  <a:lnTo>
                    <a:pt x="20" y="5142"/>
                  </a:lnTo>
                  <a:lnTo>
                    <a:pt x="1" y="4764"/>
                  </a:lnTo>
                  <a:lnTo>
                    <a:pt x="1" y="4367"/>
                  </a:lnTo>
                  <a:lnTo>
                    <a:pt x="39" y="3951"/>
                  </a:lnTo>
                  <a:lnTo>
                    <a:pt x="114" y="3516"/>
                  </a:lnTo>
                  <a:lnTo>
                    <a:pt x="209" y="3063"/>
                  </a:lnTo>
                  <a:lnTo>
                    <a:pt x="417" y="2099"/>
                  </a:lnTo>
                  <a:lnTo>
                    <a:pt x="417" y="2099"/>
                  </a:lnTo>
                  <a:lnTo>
                    <a:pt x="492" y="1910"/>
                  </a:lnTo>
                  <a:lnTo>
                    <a:pt x="587" y="1721"/>
                  </a:lnTo>
                  <a:lnTo>
                    <a:pt x="700" y="1532"/>
                  </a:lnTo>
                  <a:lnTo>
                    <a:pt x="832" y="1381"/>
                  </a:lnTo>
                  <a:lnTo>
                    <a:pt x="984" y="1229"/>
                  </a:lnTo>
                  <a:lnTo>
                    <a:pt x="1135" y="1078"/>
                  </a:lnTo>
                  <a:lnTo>
                    <a:pt x="1305" y="946"/>
                  </a:lnTo>
                  <a:lnTo>
                    <a:pt x="1475" y="832"/>
                  </a:lnTo>
                  <a:lnTo>
                    <a:pt x="1475" y="832"/>
                  </a:lnTo>
                  <a:lnTo>
                    <a:pt x="1910" y="549"/>
                  </a:lnTo>
                  <a:lnTo>
                    <a:pt x="2231" y="379"/>
                  </a:lnTo>
                  <a:lnTo>
                    <a:pt x="2590" y="209"/>
                  </a:lnTo>
                  <a:lnTo>
                    <a:pt x="2930" y="76"/>
                  </a:lnTo>
                  <a:lnTo>
                    <a:pt x="3082" y="20"/>
                  </a:lnTo>
                  <a:lnTo>
                    <a:pt x="3233" y="1"/>
                  </a:lnTo>
                  <a:lnTo>
                    <a:pt x="3346" y="1"/>
                  </a:lnTo>
                  <a:lnTo>
                    <a:pt x="3441" y="39"/>
                  </a:lnTo>
                  <a:lnTo>
                    <a:pt x="3479" y="58"/>
                  </a:lnTo>
                  <a:lnTo>
                    <a:pt x="3516" y="95"/>
                  </a:lnTo>
                  <a:lnTo>
                    <a:pt x="3535" y="152"/>
                  </a:lnTo>
                  <a:lnTo>
                    <a:pt x="3554" y="209"/>
                  </a:lnTo>
                  <a:lnTo>
                    <a:pt x="3554" y="209"/>
                  </a:lnTo>
                  <a:lnTo>
                    <a:pt x="3800" y="209"/>
                  </a:lnTo>
                  <a:lnTo>
                    <a:pt x="4046" y="247"/>
                  </a:lnTo>
                  <a:lnTo>
                    <a:pt x="4291" y="303"/>
                  </a:lnTo>
                  <a:lnTo>
                    <a:pt x="4518" y="398"/>
                  </a:lnTo>
                  <a:lnTo>
                    <a:pt x="4745" y="492"/>
                  </a:lnTo>
                  <a:lnTo>
                    <a:pt x="4972" y="606"/>
                  </a:lnTo>
                  <a:lnTo>
                    <a:pt x="5161" y="738"/>
                  </a:lnTo>
                  <a:lnTo>
                    <a:pt x="5369" y="889"/>
                  </a:lnTo>
                  <a:lnTo>
                    <a:pt x="5539" y="1040"/>
                  </a:lnTo>
                  <a:lnTo>
                    <a:pt x="5709" y="1229"/>
                  </a:lnTo>
                  <a:lnTo>
                    <a:pt x="5879" y="1418"/>
                  </a:lnTo>
                  <a:lnTo>
                    <a:pt x="6030" y="1607"/>
                  </a:lnTo>
                  <a:lnTo>
                    <a:pt x="6162" y="1815"/>
                  </a:lnTo>
                  <a:lnTo>
                    <a:pt x="6295" y="2042"/>
                  </a:lnTo>
                  <a:lnTo>
                    <a:pt x="6408" y="2250"/>
                  </a:lnTo>
                  <a:lnTo>
                    <a:pt x="6503" y="2496"/>
                  </a:lnTo>
                  <a:lnTo>
                    <a:pt x="6503" y="249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2" name="Google Shape;142;p5"/>
            <p:cNvSpPr/>
            <p:nvPr/>
          </p:nvSpPr>
          <p:spPr>
            <a:xfrm>
              <a:off x="3020900" y="3875525"/>
              <a:ext cx="1240350" cy="1409050"/>
            </a:xfrm>
            <a:custGeom>
              <a:avLst/>
              <a:gdLst/>
              <a:ahLst/>
              <a:cxnLst/>
              <a:rect l="l" t="t" r="r" b="b"/>
              <a:pathLst>
                <a:path w="49614" h="56362" extrusionOk="0">
                  <a:moveTo>
                    <a:pt x="29939" y="44700"/>
                  </a:moveTo>
                  <a:lnTo>
                    <a:pt x="29939" y="44700"/>
                  </a:lnTo>
                  <a:lnTo>
                    <a:pt x="29976" y="44813"/>
                  </a:lnTo>
                  <a:lnTo>
                    <a:pt x="30014" y="44927"/>
                  </a:lnTo>
                  <a:lnTo>
                    <a:pt x="30033" y="45040"/>
                  </a:lnTo>
                  <a:lnTo>
                    <a:pt x="30033" y="45153"/>
                  </a:lnTo>
                  <a:lnTo>
                    <a:pt x="30014" y="45248"/>
                  </a:lnTo>
                  <a:lnTo>
                    <a:pt x="29976" y="45361"/>
                  </a:lnTo>
                  <a:lnTo>
                    <a:pt x="29920" y="45456"/>
                  </a:lnTo>
                  <a:lnTo>
                    <a:pt x="29844" y="45569"/>
                  </a:lnTo>
                  <a:lnTo>
                    <a:pt x="29844" y="45569"/>
                  </a:lnTo>
                  <a:lnTo>
                    <a:pt x="29731" y="45702"/>
                  </a:lnTo>
                  <a:lnTo>
                    <a:pt x="29617" y="45796"/>
                  </a:lnTo>
                  <a:lnTo>
                    <a:pt x="29466" y="45891"/>
                  </a:lnTo>
                  <a:lnTo>
                    <a:pt x="29315" y="45966"/>
                  </a:lnTo>
                  <a:lnTo>
                    <a:pt x="28994" y="46080"/>
                  </a:lnTo>
                  <a:lnTo>
                    <a:pt x="28672" y="46174"/>
                  </a:lnTo>
                  <a:lnTo>
                    <a:pt x="28672" y="46174"/>
                  </a:lnTo>
                  <a:lnTo>
                    <a:pt x="28256" y="46325"/>
                  </a:lnTo>
                  <a:lnTo>
                    <a:pt x="27841" y="46495"/>
                  </a:lnTo>
                  <a:lnTo>
                    <a:pt x="27444" y="46666"/>
                  </a:lnTo>
                  <a:lnTo>
                    <a:pt x="27028" y="46855"/>
                  </a:lnTo>
                  <a:lnTo>
                    <a:pt x="27028" y="46855"/>
                  </a:lnTo>
                  <a:lnTo>
                    <a:pt x="26763" y="46968"/>
                  </a:lnTo>
                  <a:lnTo>
                    <a:pt x="26499" y="47062"/>
                  </a:lnTo>
                  <a:lnTo>
                    <a:pt x="26215" y="47138"/>
                  </a:lnTo>
                  <a:lnTo>
                    <a:pt x="26083" y="47138"/>
                  </a:lnTo>
                  <a:lnTo>
                    <a:pt x="25932" y="47157"/>
                  </a:lnTo>
                  <a:lnTo>
                    <a:pt x="25932" y="47157"/>
                  </a:lnTo>
                  <a:lnTo>
                    <a:pt x="25856" y="47138"/>
                  </a:lnTo>
                  <a:lnTo>
                    <a:pt x="25780" y="47100"/>
                  </a:lnTo>
                  <a:lnTo>
                    <a:pt x="25724" y="47044"/>
                  </a:lnTo>
                  <a:lnTo>
                    <a:pt x="25667" y="46987"/>
                  </a:lnTo>
                  <a:lnTo>
                    <a:pt x="25667" y="46987"/>
                  </a:lnTo>
                  <a:lnTo>
                    <a:pt x="25459" y="46741"/>
                  </a:lnTo>
                  <a:lnTo>
                    <a:pt x="25270" y="46458"/>
                  </a:lnTo>
                  <a:lnTo>
                    <a:pt x="25100" y="46174"/>
                  </a:lnTo>
                  <a:lnTo>
                    <a:pt x="24949" y="45891"/>
                  </a:lnTo>
                  <a:lnTo>
                    <a:pt x="24949" y="45891"/>
                  </a:lnTo>
                  <a:lnTo>
                    <a:pt x="24835" y="45588"/>
                  </a:lnTo>
                  <a:lnTo>
                    <a:pt x="24722" y="45305"/>
                  </a:lnTo>
                  <a:lnTo>
                    <a:pt x="24628" y="45002"/>
                  </a:lnTo>
                  <a:lnTo>
                    <a:pt x="24571" y="44700"/>
                  </a:lnTo>
                  <a:lnTo>
                    <a:pt x="24571" y="44700"/>
                  </a:lnTo>
                  <a:lnTo>
                    <a:pt x="24552" y="44511"/>
                  </a:lnTo>
                  <a:lnTo>
                    <a:pt x="24552" y="44303"/>
                  </a:lnTo>
                  <a:lnTo>
                    <a:pt x="24571" y="44114"/>
                  </a:lnTo>
                  <a:lnTo>
                    <a:pt x="24590" y="43925"/>
                  </a:lnTo>
                  <a:lnTo>
                    <a:pt x="24628" y="43717"/>
                  </a:lnTo>
                  <a:lnTo>
                    <a:pt x="24684" y="43547"/>
                  </a:lnTo>
                  <a:lnTo>
                    <a:pt x="24760" y="43358"/>
                  </a:lnTo>
                  <a:lnTo>
                    <a:pt x="24854" y="43188"/>
                  </a:lnTo>
                  <a:lnTo>
                    <a:pt x="24854" y="43188"/>
                  </a:lnTo>
                  <a:lnTo>
                    <a:pt x="25081" y="42810"/>
                  </a:lnTo>
                  <a:lnTo>
                    <a:pt x="25327" y="42451"/>
                  </a:lnTo>
                  <a:lnTo>
                    <a:pt x="25610" y="42111"/>
                  </a:lnTo>
                  <a:lnTo>
                    <a:pt x="25894" y="41789"/>
                  </a:lnTo>
                  <a:lnTo>
                    <a:pt x="25894" y="41789"/>
                  </a:lnTo>
                  <a:lnTo>
                    <a:pt x="26215" y="41430"/>
                  </a:lnTo>
                  <a:lnTo>
                    <a:pt x="26536" y="41071"/>
                  </a:lnTo>
                  <a:lnTo>
                    <a:pt x="26839" y="40731"/>
                  </a:lnTo>
                  <a:lnTo>
                    <a:pt x="27179" y="40372"/>
                  </a:lnTo>
                  <a:lnTo>
                    <a:pt x="27179" y="40372"/>
                  </a:lnTo>
                  <a:lnTo>
                    <a:pt x="26971" y="40296"/>
                  </a:lnTo>
                  <a:lnTo>
                    <a:pt x="26971" y="40296"/>
                  </a:lnTo>
                  <a:lnTo>
                    <a:pt x="26952" y="40277"/>
                  </a:lnTo>
                  <a:lnTo>
                    <a:pt x="26952" y="40239"/>
                  </a:lnTo>
                  <a:lnTo>
                    <a:pt x="26952" y="40239"/>
                  </a:lnTo>
                  <a:lnTo>
                    <a:pt x="26952" y="40220"/>
                  </a:lnTo>
                  <a:lnTo>
                    <a:pt x="26990" y="40220"/>
                  </a:lnTo>
                  <a:lnTo>
                    <a:pt x="27085" y="40239"/>
                  </a:lnTo>
                  <a:lnTo>
                    <a:pt x="27236" y="40315"/>
                  </a:lnTo>
                  <a:lnTo>
                    <a:pt x="27236" y="40315"/>
                  </a:lnTo>
                  <a:lnTo>
                    <a:pt x="27255" y="40315"/>
                  </a:lnTo>
                  <a:lnTo>
                    <a:pt x="27274" y="40334"/>
                  </a:lnTo>
                  <a:lnTo>
                    <a:pt x="27274" y="40334"/>
                  </a:lnTo>
                  <a:lnTo>
                    <a:pt x="27292" y="40353"/>
                  </a:lnTo>
                  <a:lnTo>
                    <a:pt x="27292" y="40353"/>
                  </a:lnTo>
                  <a:lnTo>
                    <a:pt x="27406" y="40447"/>
                  </a:lnTo>
                  <a:lnTo>
                    <a:pt x="27500" y="40542"/>
                  </a:lnTo>
                  <a:lnTo>
                    <a:pt x="27576" y="40636"/>
                  </a:lnTo>
                  <a:lnTo>
                    <a:pt x="27652" y="40750"/>
                  </a:lnTo>
                  <a:lnTo>
                    <a:pt x="27765" y="40976"/>
                  </a:lnTo>
                  <a:lnTo>
                    <a:pt x="27841" y="41241"/>
                  </a:lnTo>
                  <a:lnTo>
                    <a:pt x="27897" y="41506"/>
                  </a:lnTo>
                  <a:lnTo>
                    <a:pt x="27954" y="41770"/>
                  </a:lnTo>
                  <a:lnTo>
                    <a:pt x="27992" y="42035"/>
                  </a:lnTo>
                  <a:lnTo>
                    <a:pt x="28049" y="42300"/>
                  </a:lnTo>
                  <a:lnTo>
                    <a:pt x="28049" y="42300"/>
                  </a:lnTo>
                  <a:lnTo>
                    <a:pt x="28105" y="42507"/>
                  </a:lnTo>
                  <a:lnTo>
                    <a:pt x="28200" y="42696"/>
                  </a:lnTo>
                  <a:lnTo>
                    <a:pt x="28313" y="42885"/>
                  </a:lnTo>
                  <a:lnTo>
                    <a:pt x="28445" y="43056"/>
                  </a:lnTo>
                  <a:lnTo>
                    <a:pt x="28597" y="43207"/>
                  </a:lnTo>
                  <a:lnTo>
                    <a:pt x="28748" y="43358"/>
                  </a:lnTo>
                  <a:lnTo>
                    <a:pt x="29069" y="43660"/>
                  </a:lnTo>
                  <a:lnTo>
                    <a:pt x="29069" y="43660"/>
                  </a:lnTo>
                  <a:lnTo>
                    <a:pt x="29315" y="43906"/>
                  </a:lnTo>
                  <a:lnTo>
                    <a:pt x="29561" y="44152"/>
                  </a:lnTo>
                  <a:lnTo>
                    <a:pt x="29655" y="44265"/>
                  </a:lnTo>
                  <a:lnTo>
                    <a:pt x="29768" y="44416"/>
                  </a:lnTo>
                  <a:lnTo>
                    <a:pt x="29863" y="44549"/>
                  </a:lnTo>
                  <a:lnTo>
                    <a:pt x="29939" y="44700"/>
                  </a:lnTo>
                  <a:lnTo>
                    <a:pt x="29939" y="44700"/>
                  </a:lnTo>
                  <a:close/>
                  <a:moveTo>
                    <a:pt x="41071" y="40391"/>
                  </a:moveTo>
                  <a:lnTo>
                    <a:pt x="41071" y="40391"/>
                  </a:lnTo>
                  <a:lnTo>
                    <a:pt x="41109" y="40712"/>
                  </a:lnTo>
                  <a:lnTo>
                    <a:pt x="41109" y="40863"/>
                  </a:lnTo>
                  <a:lnTo>
                    <a:pt x="41090" y="41033"/>
                  </a:lnTo>
                  <a:lnTo>
                    <a:pt x="41071" y="41184"/>
                  </a:lnTo>
                  <a:lnTo>
                    <a:pt x="41014" y="41336"/>
                  </a:lnTo>
                  <a:lnTo>
                    <a:pt x="40958" y="41487"/>
                  </a:lnTo>
                  <a:lnTo>
                    <a:pt x="40882" y="41619"/>
                  </a:lnTo>
                  <a:lnTo>
                    <a:pt x="40882" y="41619"/>
                  </a:lnTo>
                  <a:lnTo>
                    <a:pt x="40731" y="41884"/>
                  </a:lnTo>
                  <a:lnTo>
                    <a:pt x="40561" y="42129"/>
                  </a:lnTo>
                  <a:lnTo>
                    <a:pt x="40561" y="42129"/>
                  </a:lnTo>
                  <a:lnTo>
                    <a:pt x="40485" y="42224"/>
                  </a:lnTo>
                  <a:lnTo>
                    <a:pt x="40391" y="42300"/>
                  </a:lnTo>
                  <a:lnTo>
                    <a:pt x="40277" y="42337"/>
                  </a:lnTo>
                  <a:lnTo>
                    <a:pt x="40145" y="42337"/>
                  </a:lnTo>
                  <a:lnTo>
                    <a:pt x="40145" y="42337"/>
                  </a:lnTo>
                  <a:lnTo>
                    <a:pt x="39975" y="42318"/>
                  </a:lnTo>
                  <a:lnTo>
                    <a:pt x="39805" y="42281"/>
                  </a:lnTo>
                  <a:lnTo>
                    <a:pt x="39653" y="42224"/>
                  </a:lnTo>
                  <a:lnTo>
                    <a:pt x="39483" y="42148"/>
                  </a:lnTo>
                  <a:lnTo>
                    <a:pt x="39332" y="42054"/>
                  </a:lnTo>
                  <a:lnTo>
                    <a:pt x="39200" y="41940"/>
                  </a:lnTo>
                  <a:lnTo>
                    <a:pt x="39067" y="41827"/>
                  </a:lnTo>
                  <a:lnTo>
                    <a:pt x="38954" y="41714"/>
                  </a:lnTo>
                  <a:lnTo>
                    <a:pt x="38954" y="41714"/>
                  </a:lnTo>
                  <a:lnTo>
                    <a:pt x="38822" y="41487"/>
                  </a:lnTo>
                  <a:lnTo>
                    <a:pt x="38689" y="41260"/>
                  </a:lnTo>
                  <a:lnTo>
                    <a:pt x="38652" y="41147"/>
                  </a:lnTo>
                  <a:lnTo>
                    <a:pt x="38614" y="41014"/>
                  </a:lnTo>
                  <a:lnTo>
                    <a:pt x="38576" y="40882"/>
                  </a:lnTo>
                  <a:lnTo>
                    <a:pt x="38576" y="40769"/>
                  </a:lnTo>
                  <a:lnTo>
                    <a:pt x="38576" y="40769"/>
                  </a:lnTo>
                  <a:lnTo>
                    <a:pt x="38576" y="40655"/>
                  </a:lnTo>
                  <a:lnTo>
                    <a:pt x="38595" y="40561"/>
                  </a:lnTo>
                  <a:lnTo>
                    <a:pt x="38652" y="40353"/>
                  </a:lnTo>
                  <a:lnTo>
                    <a:pt x="38822" y="39975"/>
                  </a:lnTo>
                  <a:lnTo>
                    <a:pt x="38822" y="39975"/>
                  </a:lnTo>
                  <a:lnTo>
                    <a:pt x="38992" y="39559"/>
                  </a:lnTo>
                  <a:lnTo>
                    <a:pt x="39067" y="39370"/>
                  </a:lnTo>
                  <a:lnTo>
                    <a:pt x="39181" y="39219"/>
                  </a:lnTo>
                  <a:lnTo>
                    <a:pt x="39294" y="39068"/>
                  </a:lnTo>
                  <a:lnTo>
                    <a:pt x="39446" y="38935"/>
                  </a:lnTo>
                  <a:lnTo>
                    <a:pt x="39616" y="38822"/>
                  </a:lnTo>
                  <a:lnTo>
                    <a:pt x="39842" y="38708"/>
                  </a:lnTo>
                  <a:lnTo>
                    <a:pt x="39842" y="38708"/>
                  </a:lnTo>
                  <a:lnTo>
                    <a:pt x="40296" y="38519"/>
                  </a:lnTo>
                  <a:lnTo>
                    <a:pt x="40296" y="38519"/>
                  </a:lnTo>
                  <a:lnTo>
                    <a:pt x="40315" y="38519"/>
                  </a:lnTo>
                  <a:lnTo>
                    <a:pt x="40334" y="38538"/>
                  </a:lnTo>
                  <a:lnTo>
                    <a:pt x="40334" y="38538"/>
                  </a:lnTo>
                  <a:lnTo>
                    <a:pt x="40334" y="38557"/>
                  </a:lnTo>
                  <a:lnTo>
                    <a:pt x="40334" y="38576"/>
                  </a:lnTo>
                  <a:lnTo>
                    <a:pt x="40277" y="38595"/>
                  </a:lnTo>
                  <a:lnTo>
                    <a:pt x="40277" y="38595"/>
                  </a:lnTo>
                  <a:lnTo>
                    <a:pt x="40428" y="38803"/>
                  </a:lnTo>
                  <a:lnTo>
                    <a:pt x="40561" y="39011"/>
                  </a:lnTo>
                  <a:lnTo>
                    <a:pt x="40674" y="39219"/>
                  </a:lnTo>
                  <a:lnTo>
                    <a:pt x="40787" y="39446"/>
                  </a:lnTo>
                  <a:lnTo>
                    <a:pt x="40882" y="39672"/>
                  </a:lnTo>
                  <a:lnTo>
                    <a:pt x="40976" y="39918"/>
                  </a:lnTo>
                  <a:lnTo>
                    <a:pt x="41033" y="40145"/>
                  </a:lnTo>
                  <a:lnTo>
                    <a:pt x="41071" y="40391"/>
                  </a:lnTo>
                  <a:lnTo>
                    <a:pt x="41071" y="40391"/>
                  </a:lnTo>
                  <a:close/>
                  <a:moveTo>
                    <a:pt x="48593" y="51958"/>
                  </a:moveTo>
                  <a:lnTo>
                    <a:pt x="48593" y="51958"/>
                  </a:lnTo>
                  <a:lnTo>
                    <a:pt x="48763" y="52052"/>
                  </a:lnTo>
                  <a:lnTo>
                    <a:pt x="48952" y="52128"/>
                  </a:lnTo>
                  <a:lnTo>
                    <a:pt x="49141" y="52203"/>
                  </a:lnTo>
                  <a:lnTo>
                    <a:pt x="49312" y="52298"/>
                  </a:lnTo>
                  <a:lnTo>
                    <a:pt x="49444" y="52392"/>
                  </a:lnTo>
                  <a:lnTo>
                    <a:pt x="49501" y="52468"/>
                  </a:lnTo>
                  <a:lnTo>
                    <a:pt x="49557" y="52525"/>
                  </a:lnTo>
                  <a:lnTo>
                    <a:pt x="49595" y="52619"/>
                  </a:lnTo>
                  <a:lnTo>
                    <a:pt x="49614" y="52695"/>
                  </a:lnTo>
                  <a:lnTo>
                    <a:pt x="49614" y="52808"/>
                  </a:lnTo>
                  <a:lnTo>
                    <a:pt x="49614" y="52922"/>
                  </a:lnTo>
                  <a:lnTo>
                    <a:pt x="49614" y="52922"/>
                  </a:lnTo>
                  <a:lnTo>
                    <a:pt x="49557" y="53186"/>
                  </a:lnTo>
                  <a:lnTo>
                    <a:pt x="49463" y="53451"/>
                  </a:lnTo>
                  <a:lnTo>
                    <a:pt x="49293" y="53961"/>
                  </a:lnTo>
                  <a:lnTo>
                    <a:pt x="49293" y="53961"/>
                  </a:lnTo>
                  <a:lnTo>
                    <a:pt x="49160" y="54301"/>
                  </a:lnTo>
                  <a:lnTo>
                    <a:pt x="49085" y="54490"/>
                  </a:lnTo>
                  <a:lnTo>
                    <a:pt x="49009" y="54698"/>
                  </a:lnTo>
                  <a:lnTo>
                    <a:pt x="48896" y="54887"/>
                  </a:lnTo>
                  <a:lnTo>
                    <a:pt x="48782" y="55057"/>
                  </a:lnTo>
                  <a:lnTo>
                    <a:pt x="48726" y="55114"/>
                  </a:lnTo>
                  <a:lnTo>
                    <a:pt x="48650" y="55171"/>
                  </a:lnTo>
                  <a:lnTo>
                    <a:pt x="48574" y="55190"/>
                  </a:lnTo>
                  <a:lnTo>
                    <a:pt x="48499" y="55209"/>
                  </a:lnTo>
                  <a:lnTo>
                    <a:pt x="48499" y="55209"/>
                  </a:lnTo>
                  <a:lnTo>
                    <a:pt x="48442" y="55190"/>
                  </a:lnTo>
                  <a:lnTo>
                    <a:pt x="48367" y="55171"/>
                  </a:lnTo>
                  <a:lnTo>
                    <a:pt x="48310" y="55114"/>
                  </a:lnTo>
                  <a:lnTo>
                    <a:pt x="48234" y="55057"/>
                  </a:lnTo>
                  <a:lnTo>
                    <a:pt x="48102" y="54906"/>
                  </a:lnTo>
                  <a:lnTo>
                    <a:pt x="47970" y="54736"/>
                  </a:lnTo>
                  <a:lnTo>
                    <a:pt x="47743" y="54358"/>
                  </a:lnTo>
                  <a:lnTo>
                    <a:pt x="47629" y="54207"/>
                  </a:lnTo>
                  <a:lnTo>
                    <a:pt x="47535" y="54075"/>
                  </a:lnTo>
                  <a:lnTo>
                    <a:pt x="47535" y="54075"/>
                  </a:lnTo>
                  <a:lnTo>
                    <a:pt x="47270" y="53753"/>
                  </a:lnTo>
                  <a:lnTo>
                    <a:pt x="47006" y="53451"/>
                  </a:lnTo>
                  <a:lnTo>
                    <a:pt x="46439" y="52846"/>
                  </a:lnTo>
                  <a:lnTo>
                    <a:pt x="46439" y="52846"/>
                  </a:lnTo>
                  <a:lnTo>
                    <a:pt x="46250" y="52676"/>
                  </a:lnTo>
                  <a:lnTo>
                    <a:pt x="46250" y="52676"/>
                  </a:lnTo>
                  <a:lnTo>
                    <a:pt x="46080" y="52581"/>
                  </a:lnTo>
                  <a:lnTo>
                    <a:pt x="45891" y="52525"/>
                  </a:lnTo>
                  <a:lnTo>
                    <a:pt x="45891" y="52525"/>
                  </a:lnTo>
                  <a:lnTo>
                    <a:pt x="45872" y="52544"/>
                  </a:lnTo>
                  <a:lnTo>
                    <a:pt x="45872" y="52544"/>
                  </a:lnTo>
                  <a:lnTo>
                    <a:pt x="45853" y="52562"/>
                  </a:lnTo>
                  <a:lnTo>
                    <a:pt x="45834" y="52562"/>
                  </a:lnTo>
                  <a:lnTo>
                    <a:pt x="45815" y="52562"/>
                  </a:lnTo>
                  <a:lnTo>
                    <a:pt x="45796" y="52525"/>
                  </a:lnTo>
                  <a:lnTo>
                    <a:pt x="45796" y="52525"/>
                  </a:lnTo>
                  <a:lnTo>
                    <a:pt x="45815" y="52487"/>
                  </a:lnTo>
                  <a:lnTo>
                    <a:pt x="45815" y="52487"/>
                  </a:lnTo>
                  <a:lnTo>
                    <a:pt x="45834" y="52449"/>
                  </a:lnTo>
                  <a:lnTo>
                    <a:pt x="45834" y="52449"/>
                  </a:lnTo>
                  <a:lnTo>
                    <a:pt x="45966" y="52355"/>
                  </a:lnTo>
                  <a:lnTo>
                    <a:pt x="46098" y="52260"/>
                  </a:lnTo>
                  <a:lnTo>
                    <a:pt x="46098" y="52260"/>
                  </a:lnTo>
                  <a:lnTo>
                    <a:pt x="46476" y="52014"/>
                  </a:lnTo>
                  <a:lnTo>
                    <a:pt x="46892" y="51788"/>
                  </a:lnTo>
                  <a:lnTo>
                    <a:pt x="46892" y="51788"/>
                  </a:lnTo>
                  <a:lnTo>
                    <a:pt x="47176" y="51655"/>
                  </a:lnTo>
                  <a:lnTo>
                    <a:pt x="47403" y="51561"/>
                  </a:lnTo>
                  <a:lnTo>
                    <a:pt x="47611" y="51542"/>
                  </a:lnTo>
                  <a:lnTo>
                    <a:pt x="47686" y="51542"/>
                  </a:lnTo>
                  <a:lnTo>
                    <a:pt x="47781" y="51561"/>
                  </a:lnTo>
                  <a:lnTo>
                    <a:pt x="47932" y="51617"/>
                  </a:lnTo>
                  <a:lnTo>
                    <a:pt x="48121" y="51693"/>
                  </a:lnTo>
                  <a:lnTo>
                    <a:pt x="48593" y="51958"/>
                  </a:lnTo>
                  <a:lnTo>
                    <a:pt x="48593" y="51958"/>
                  </a:lnTo>
                  <a:close/>
                  <a:moveTo>
                    <a:pt x="9507" y="53961"/>
                  </a:moveTo>
                  <a:lnTo>
                    <a:pt x="9507" y="53961"/>
                  </a:lnTo>
                  <a:lnTo>
                    <a:pt x="9583" y="54301"/>
                  </a:lnTo>
                  <a:lnTo>
                    <a:pt x="9639" y="54642"/>
                  </a:lnTo>
                  <a:lnTo>
                    <a:pt x="9658" y="55001"/>
                  </a:lnTo>
                  <a:lnTo>
                    <a:pt x="9658" y="55341"/>
                  </a:lnTo>
                  <a:lnTo>
                    <a:pt x="9658" y="55341"/>
                  </a:lnTo>
                  <a:lnTo>
                    <a:pt x="9639" y="55511"/>
                  </a:lnTo>
                  <a:lnTo>
                    <a:pt x="9621" y="55681"/>
                  </a:lnTo>
                  <a:lnTo>
                    <a:pt x="9564" y="55832"/>
                  </a:lnTo>
                  <a:lnTo>
                    <a:pt x="9507" y="56002"/>
                  </a:lnTo>
                  <a:lnTo>
                    <a:pt x="9507" y="56002"/>
                  </a:lnTo>
                  <a:lnTo>
                    <a:pt x="9432" y="56059"/>
                  </a:lnTo>
                  <a:lnTo>
                    <a:pt x="9356" y="56116"/>
                  </a:lnTo>
                  <a:lnTo>
                    <a:pt x="9167" y="56154"/>
                  </a:lnTo>
                  <a:lnTo>
                    <a:pt x="9167" y="56154"/>
                  </a:lnTo>
                  <a:lnTo>
                    <a:pt x="8676" y="56248"/>
                  </a:lnTo>
                  <a:lnTo>
                    <a:pt x="8676" y="56248"/>
                  </a:lnTo>
                  <a:lnTo>
                    <a:pt x="8165" y="56305"/>
                  </a:lnTo>
                  <a:lnTo>
                    <a:pt x="7901" y="56343"/>
                  </a:lnTo>
                  <a:lnTo>
                    <a:pt x="7636" y="56361"/>
                  </a:lnTo>
                  <a:lnTo>
                    <a:pt x="7636" y="56361"/>
                  </a:lnTo>
                  <a:lnTo>
                    <a:pt x="7428" y="56343"/>
                  </a:lnTo>
                  <a:lnTo>
                    <a:pt x="7258" y="56305"/>
                  </a:lnTo>
                  <a:lnTo>
                    <a:pt x="7107" y="56248"/>
                  </a:lnTo>
                  <a:lnTo>
                    <a:pt x="6974" y="56154"/>
                  </a:lnTo>
                  <a:lnTo>
                    <a:pt x="6861" y="56040"/>
                  </a:lnTo>
                  <a:lnTo>
                    <a:pt x="6748" y="55908"/>
                  </a:lnTo>
                  <a:lnTo>
                    <a:pt x="6540" y="55587"/>
                  </a:lnTo>
                  <a:lnTo>
                    <a:pt x="6540" y="55587"/>
                  </a:lnTo>
                  <a:lnTo>
                    <a:pt x="6426" y="55379"/>
                  </a:lnTo>
                  <a:lnTo>
                    <a:pt x="6294" y="55190"/>
                  </a:lnTo>
                  <a:lnTo>
                    <a:pt x="6162" y="54982"/>
                  </a:lnTo>
                  <a:lnTo>
                    <a:pt x="6124" y="54868"/>
                  </a:lnTo>
                  <a:lnTo>
                    <a:pt x="6105" y="54755"/>
                  </a:lnTo>
                  <a:lnTo>
                    <a:pt x="6105" y="54755"/>
                  </a:lnTo>
                  <a:lnTo>
                    <a:pt x="6105" y="54642"/>
                  </a:lnTo>
                  <a:lnTo>
                    <a:pt x="6143" y="54547"/>
                  </a:lnTo>
                  <a:lnTo>
                    <a:pt x="6181" y="54453"/>
                  </a:lnTo>
                  <a:lnTo>
                    <a:pt x="6237" y="54358"/>
                  </a:lnTo>
                  <a:lnTo>
                    <a:pt x="6313" y="54282"/>
                  </a:lnTo>
                  <a:lnTo>
                    <a:pt x="6407" y="54188"/>
                  </a:lnTo>
                  <a:lnTo>
                    <a:pt x="6596" y="54037"/>
                  </a:lnTo>
                  <a:lnTo>
                    <a:pt x="6823" y="53904"/>
                  </a:lnTo>
                  <a:lnTo>
                    <a:pt x="7050" y="53791"/>
                  </a:lnTo>
                  <a:lnTo>
                    <a:pt x="7428" y="53602"/>
                  </a:lnTo>
                  <a:lnTo>
                    <a:pt x="7428" y="53602"/>
                  </a:lnTo>
                  <a:lnTo>
                    <a:pt x="8127" y="53281"/>
                  </a:lnTo>
                  <a:lnTo>
                    <a:pt x="8468" y="53130"/>
                  </a:lnTo>
                  <a:lnTo>
                    <a:pt x="8827" y="53016"/>
                  </a:lnTo>
                  <a:lnTo>
                    <a:pt x="8827" y="53016"/>
                  </a:lnTo>
                  <a:lnTo>
                    <a:pt x="9016" y="52978"/>
                  </a:lnTo>
                  <a:lnTo>
                    <a:pt x="9016" y="52978"/>
                  </a:lnTo>
                  <a:lnTo>
                    <a:pt x="9035" y="52978"/>
                  </a:lnTo>
                  <a:lnTo>
                    <a:pt x="9054" y="52997"/>
                  </a:lnTo>
                  <a:lnTo>
                    <a:pt x="9054" y="52997"/>
                  </a:lnTo>
                  <a:lnTo>
                    <a:pt x="9091" y="53016"/>
                  </a:lnTo>
                  <a:lnTo>
                    <a:pt x="9091" y="53016"/>
                  </a:lnTo>
                  <a:lnTo>
                    <a:pt x="9110" y="53016"/>
                  </a:lnTo>
                  <a:lnTo>
                    <a:pt x="9129" y="53016"/>
                  </a:lnTo>
                  <a:lnTo>
                    <a:pt x="9167" y="53073"/>
                  </a:lnTo>
                  <a:lnTo>
                    <a:pt x="9224" y="53186"/>
                  </a:lnTo>
                  <a:lnTo>
                    <a:pt x="9224" y="53186"/>
                  </a:lnTo>
                  <a:lnTo>
                    <a:pt x="9299" y="53375"/>
                  </a:lnTo>
                  <a:lnTo>
                    <a:pt x="9375" y="53564"/>
                  </a:lnTo>
                  <a:lnTo>
                    <a:pt x="9507" y="53961"/>
                  </a:lnTo>
                  <a:lnTo>
                    <a:pt x="9507" y="53961"/>
                  </a:lnTo>
                  <a:close/>
                  <a:moveTo>
                    <a:pt x="3931" y="45059"/>
                  </a:moveTo>
                  <a:lnTo>
                    <a:pt x="3931" y="45059"/>
                  </a:lnTo>
                  <a:lnTo>
                    <a:pt x="4272" y="45097"/>
                  </a:lnTo>
                  <a:lnTo>
                    <a:pt x="4461" y="45135"/>
                  </a:lnTo>
                  <a:lnTo>
                    <a:pt x="4631" y="45191"/>
                  </a:lnTo>
                  <a:lnTo>
                    <a:pt x="4706" y="45210"/>
                  </a:lnTo>
                  <a:lnTo>
                    <a:pt x="4763" y="45248"/>
                  </a:lnTo>
                  <a:lnTo>
                    <a:pt x="4801" y="45305"/>
                  </a:lnTo>
                  <a:lnTo>
                    <a:pt x="4801" y="45342"/>
                  </a:lnTo>
                  <a:lnTo>
                    <a:pt x="4782" y="45399"/>
                  </a:lnTo>
                  <a:lnTo>
                    <a:pt x="4744" y="45475"/>
                  </a:lnTo>
                  <a:lnTo>
                    <a:pt x="4669" y="45532"/>
                  </a:lnTo>
                  <a:lnTo>
                    <a:pt x="4555" y="45607"/>
                  </a:lnTo>
                  <a:lnTo>
                    <a:pt x="4555" y="45607"/>
                  </a:lnTo>
                  <a:lnTo>
                    <a:pt x="4272" y="45796"/>
                  </a:lnTo>
                  <a:lnTo>
                    <a:pt x="3988" y="45947"/>
                  </a:lnTo>
                  <a:lnTo>
                    <a:pt x="3402" y="46250"/>
                  </a:lnTo>
                  <a:lnTo>
                    <a:pt x="3402" y="46250"/>
                  </a:lnTo>
                  <a:lnTo>
                    <a:pt x="2797" y="46552"/>
                  </a:lnTo>
                  <a:lnTo>
                    <a:pt x="2495" y="46703"/>
                  </a:lnTo>
                  <a:lnTo>
                    <a:pt x="2193" y="46836"/>
                  </a:lnTo>
                  <a:lnTo>
                    <a:pt x="2193" y="46836"/>
                  </a:lnTo>
                  <a:lnTo>
                    <a:pt x="1947" y="46911"/>
                  </a:lnTo>
                  <a:lnTo>
                    <a:pt x="1947" y="46911"/>
                  </a:lnTo>
                  <a:lnTo>
                    <a:pt x="1569" y="47062"/>
                  </a:lnTo>
                  <a:lnTo>
                    <a:pt x="1172" y="47214"/>
                  </a:lnTo>
                  <a:lnTo>
                    <a:pt x="1172" y="47214"/>
                  </a:lnTo>
                  <a:lnTo>
                    <a:pt x="1210" y="47440"/>
                  </a:lnTo>
                  <a:lnTo>
                    <a:pt x="1210" y="47440"/>
                  </a:lnTo>
                  <a:lnTo>
                    <a:pt x="1210" y="47459"/>
                  </a:lnTo>
                  <a:lnTo>
                    <a:pt x="1172" y="47478"/>
                  </a:lnTo>
                  <a:lnTo>
                    <a:pt x="1172" y="47478"/>
                  </a:lnTo>
                  <a:lnTo>
                    <a:pt x="1153" y="47459"/>
                  </a:lnTo>
                  <a:lnTo>
                    <a:pt x="1134" y="47440"/>
                  </a:lnTo>
                  <a:lnTo>
                    <a:pt x="1134" y="47440"/>
                  </a:lnTo>
                  <a:lnTo>
                    <a:pt x="1115" y="47251"/>
                  </a:lnTo>
                  <a:lnTo>
                    <a:pt x="1115" y="47251"/>
                  </a:lnTo>
                  <a:lnTo>
                    <a:pt x="775" y="47403"/>
                  </a:lnTo>
                  <a:lnTo>
                    <a:pt x="435" y="47592"/>
                  </a:lnTo>
                  <a:lnTo>
                    <a:pt x="435" y="47592"/>
                  </a:lnTo>
                  <a:lnTo>
                    <a:pt x="246" y="47705"/>
                  </a:lnTo>
                  <a:lnTo>
                    <a:pt x="151" y="47762"/>
                  </a:lnTo>
                  <a:lnTo>
                    <a:pt x="76" y="47837"/>
                  </a:lnTo>
                  <a:lnTo>
                    <a:pt x="76" y="47837"/>
                  </a:lnTo>
                  <a:lnTo>
                    <a:pt x="76" y="47875"/>
                  </a:lnTo>
                  <a:lnTo>
                    <a:pt x="57" y="47894"/>
                  </a:lnTo>
                  <a:lnTo>
                    <a:pt x="19" y="47894"/>
                  </a:lnTo>
                  <a:lnTo>
                    <a:pt x="0" y="47856"/>
                  </a:lnTo>
                  <a:lnTo>
                    <a:pt x="0" y="47856"/>
                  </a:lnTo>
                  <a:lnTo>
                    <a:pt x="0" y="47818"/>
                  </a:lnTo>
                  <a:lnTo>
                    <a:pt x="38" y="47781"/>
                  </a:lnTo>
                  <a:lnTo>
                    <a:pt x="133" y="47686"/>
                  </a:lnTo>
                  <a:lnTo>
                    <a:pt x="284" y="47573"/>
                  </a:lnTo>
                  <a:lnTo>
                    <a:pt x="473" y="47478"/>
                  </a:lnTo>
                  <a:lnTo>
                    <a:pt x="851" y="47289"/>
                  </a:lnTo>
                  <a:lnTo>
                    <a:pt x="1096" y="47176"/>
                  </a:lnTo>
                  <a:lnTo>
                    <a:pt x="1096" y="47176"/>
                  </a:lnTo>
                  <a:lnTo>
                    <a:pt x="1059" y="46722"/>
                  </a:lnTo>
                  <a:lnTo>
                    <a:pt x="1059" y="46269"/>
                  </a:lnTo>
                  <a:lnTo>
                    <a:pt x="1078" y="46042"/>
                  </a:lnTo>
                  <a:lnTo>
                    <a:pt x="1096" y="45815"/>
                  </a:lnTo>
                  <a:lnTo>
                    <a:pt x="1134" y="45588"/>
                  </a:lnTo>
                  <a:lnTo>
                    <a:pt x="1210" y="45361"/>
                  </a:lnTo>
                  <a:lnTo>
                    <a:pt x="1210" y="45361"/>
                  </a:lnTo>
                  <a:lnTo>
                    <a:pt x="1304" y="45078"/>
                  </a:lnTo>
                  <a:lnTo>
                    <a:pt x="1361" y="44927"/>
                  </a:lnTo>
                  <a:lnTo>
                    <a:pt x="1437" y="44794"/>
                  </a:lnTo>
                  <a:lnTo>
                    <a:pt x="1531" y="44662"/>
                  </a:lnTo>
                  <a:lnTo>
                    <a:pt x="1626" y="44549"/>
                  </a:lnTo>
                  <a:lnTo>
                    <a:pt x="1739" y="44454"/>
                  </a:lnTo>
                  <a:lnTo>
                    <a:pt x="1871" y="44379"/>
                  </a:lnTo>
                  <a:lnTo>
                    <a:pt x="1871" y="44379"/>
                  </a:lnTo>
                  <a:lnTo>
                    <a:pt x="1966" y="44360"/>
                  </a:lnTo>
                  <a:lnTo>
                    <a:pt x="2041" y="44360"/>
                  </a:lnTo>
                  <a:lnTo>
                    <a:pt x="2193" y="44379"/>
                  </a:lnTo>
                  <a:lnTo>
                    <a:pt x="2193" y="44379"/>
                  </a:lnTo>
                  <a:lnTo>
                    <a:pt x="2306" y="44435"/>
                  </a:lnTo>
                  <a:lnTo>
                    <a:pt x="2419" y="44492"/>
                  </a:lnTo>
                  <a:lnTo>
                    <a:pt x="2627" y="44605"/>
                  </a:lnTo>
                  <a:lnTo>
                    <a:pt x="2627" y="44605"/>
                  </a:lnTo>
                  <a:lnTo>
                    <a:pt x="2968" y="44794"/>
                  </a:lnTo>
                  <a:lnTo>
                    <a:pt x="3308" y="44927"/>
                  </a:lnTo>
                  <a:lnTo>
                    <a:pt x="3308" y="44927"/>
                  </a:lnTo>
                  <a:lnTo>
                    <a:pt x="3459" y="44983"/>
                  </a:lnTo>
                  <a:lnTo>
                    <a:pt x="3610" y="45021"/>
                  </a:lnTo>
                  <a:lnTo>
                    <a:pt x="3931" y="45059"/>
                  </a:lnTo>
                  <a:lnTo>
                    <a:pt x="3931" y="45059"/>
                  </a:lnTo>
                  <a:close/>
                  <a:moveTo>
                    <a:pt x="34531" y="4423"/>
                  </a:moveTo>
                  <a:lnTo>
                    <a:pt x="34531" y="4423"/>
                  </a:lnTo>
                  <a:lnTo>
                    <a:pt x="34569" y="4480"/>
                  </a:lnTo>
                  <a:lnTo>
                    <a:pt x="34588" y="4555"/>
                  </a:lnTo>
                  <a:lnTo>
                    <a:pt x="34626" y="4725"/>
                  </a:lnTo>
                  <a:lnTo>
                    <a:pt x="34645" y="4933"/>
                  </a:lnTo>
                  <a:lnTo>
                    <a:pt x="34626" y="5160"/>
                  </a:lnTo>
                  <a:lnTo>
                    <a:pt x="34607" y="5387"/>
                  </a:lnTo>
                  <a:lnTo>
                    <a:pt x="34550" y="5614"/>
                  </a:lnTo>
                  <a:lnTo>
                    <a:pt x="34494" y="5803"/>
                  </a:lnTo>
                  <a:lnTo>
                    <a:pt x="34418" y="5973"/>
                  </a:lnTo>
                  <a:lnTo>
                    <a:pt x="34418" y="5973"/>
                  </a:lnTo>
                  <a:lnTo>
                    <a:pt x="34418" y="6067"/>
                  </a:lnTo>
                  <a:lnTo>
                    <a:pt x="34399" y="6124"/>
                  </a:lnTo>
                  <a:lnTo>
                    <a:pt x="34399" y="6124"/>
                  </a:lnTo>
                  <a:lnTo>
                    <a:pt x="34399" y="6143"/>
                  </a:lnTo>
                  <a:lnTo>
                    <a:pt x="34380" y="6162"/>
                  </a:lnTo>
                  <a:lnTo>
                    <a:pt x="34361" y="6181"/>
                  </a:lnTo>
                  <a:lnTo>
                    <a:pt x="34323" y="6181"/>
                  </a:lnTo>
                  <a:lnTo>
                    <a:pt x="34323" y="6181"/>
                  </a:lnTo>
                  <a:lnTo>
                    <a:pt x="34286" y="6181"/>
                  </a:lnTo>
                  <a:lnTo>
                    <a:pt x="34286" y="6181"/>
                  </a:lnTo>
                  <a:lnTo>
                    <a:pt x="34248" y="6218"/>
                  </a:lnTo>
                  <a:lnTo>
                    <a:pt x="34229" y="6237"/>
                  </a:lnTo>
                  <a:lnTo>
                    <a:pt x="34191" y="6218"/>
                  </a:lnTo>
                  <a:lnTo>
                    <a:pt x="34191" y="6218"/>
                  </a:lnTo>
                  <a:lnTo>
                    <a:pt x="34191" y="6200"/>
                  </a:lnTo>
                  <a:lnTo>
                    <a:pt x="34191" y="6181"/>
                  </a:lnTo>
                  <a:lnTo>
                    <a:pt x="34210" y="6143"/>
                  </a:lnTo>
                  <a:lnTo>
                    <a:pt x="34210" y="6143"/>
                  </a:lnTo>
                  <a:lnTo>
                    <a:pt x="34040" y="5973"/>
                  </a:lnTo>
                  <a:lnTo>
                    <a:pt x="33870" y="5803"/>
                  </a:lnTo>
                  <a:lnTo>
                    <a:pt x="33870" y="5803"/>
                  </a:lnTo>
                  <a:lnTo>
                    <a:pt x="33832" y="5765"/>
                  </a:lnTo>
                  <a:lnTo>
                    <a:pt x="33832" y="5765"/>
                  </a:lnTo>
                  <a:lnTo>
                    <a:pt x="33662" y="5651"/>
                  </a:lnTo>
                  <a:lnTo>
                    <a:pt x="33605" y="5576"/>
                  </a:lnTo>
                  <a:lnTo>
                    <a:pt x="33567" y="5500"/>
                  </a:lnTo>
                  <a:lnTo>
                    <a:pt x="33567" y="5500"/>
                  </a:lnTo>
                  <a:lnTo>
                    <a:pt x="33567" y="5368"/>
                  </a:lnTo>
                  <a:lnTo>
                    <a:pt x="33586" y="5255"/>
                  </a:lnTo>
                  <a:lnTo>
                    <a:pt x="33624" y="5141"/>
                  </a:lnTo>
                  <a:lnTo>
                    <a:pt x="33681" y="5028"/>
                  </a:lnTo>
                  <a:lnTo>
                    <a:pt x="33756" y="4933"/>
                  </a:lnTo>
                  <a:lnTo>
                    <a:pt x="33832" y="4839"/>
                  </a:lnTo>
                  <a:lnTo>
                    <a:pt x="34002" y="4669"/>
                  </a:lnTo>
                  <a:lnTo>
                    <a:pt x="34002" y="4669"/>
                  </a:lnTo>
                  <a:lnTo>
                    <a:pt x="34116" y="4574"/>
                  </a:lnTo>
                  <a:lnTo>
                    <a:pt x="34267" y="4480"/>
                  </a:lnTo>
                  <a:lnTo>
                    <a:pt x="34323" y="4423"/>
                  </a:lnTo>
                  <a:lnTo>
                    <a:pt x="34399" y="4404"/>
                  </a:lnTo>
                  <a:lnTo>
                    <a:pt x="34456" y="4404"/>
                  </a:lnTo>
                  <a:lnTo>
                    <a:pt x="34531" y="4423"/>
                  </a:lnTo>
                  <a:lnTo>
                    <a:pt x="34531" y="4423"/>
                  </a:lnTo>
                  <a:close/>
                  <a:moveTo>
                    <a:pt x="47100" y="8808"/>
                  </a:moveTo>
                  <a:lnTo>
                    <a:pt x="47100" y="8808"/>
                  </a:lnTo>
                  <a:lnTo>
                    <a:pt x="47233" y="8997"/>
                  </a:lnTo>
                  <a:lnTo>
                    <a:pt x="47308" y="9186"/>
                  </a:lnTo>
                  <a:lnTo>
                    <a:pt x="47384" y="9394"/>
                  </a:lnTo>
                  <a:lnTo>
                    <a:pt x="47440" y="9602"/>
                  </a:lnTo>
                  <a:lnTo>
                    <a:pt x="47478" y="9828"/>
                  </a:lnTo>
                  <a:lnTo>
                    <a:pt x="47497" y="10036"/>
                  </a:lnTo>
                  <a:lnTo>
                    <a:pt x="47497" y="10471"/>
                  </a:lnTo>
                  <a:lnTo>
                    <a:pt x="47497" y="10471"/>
                  </a:lnTo>
                  <a:lnTo>
                    <a:pt x="47478" y="10641"/>
                  </a:lnTo>
                  <a:lnTo>
                    <a:pt x="47440" y="10830"/>
                  </a:lnTo>
                  <a:lnTo>
                    <a:pt x="47403" y="10906"/>
                  </a:lnTo>
                  <a:lnTo>
                    <a:pt x="47365" y="10981"/>
                  </a:lnTo>
                  <a:lnTo>
                    <a:pt x="47308" y="11038"/>
                  </a:lnTo>
                  <a:lnTo>
                    <a:pt x="47233" y="11095"/>
                  </a:lnTo>
                  <a:lnTo>
                    <a:pt x="47233" y="11095"/>
                  </a:lnTo>
                  <a:lnTo>
                    <a:pt x="47100" y="11114"/>
                  </a:lnTo>
                  <a:lnTo>
                    <a:pt x="46968" y="11114"/>
                  </a:lnTo>
                  <a:lnTo>
                    <a:pt x="46722" y="11095"/>
                  </a:lnTo>
                  <a:lnTo>
                    <a:pt x="46722" y="11095"/>
                  </a:lnTo>
                  <a:lnTo>
                    <a:pt x="46514" y="11095"/>
                  </a:lnTo>
                  <a:lnTo>
                    <a:pt x="46287" y="11076"/>
                  </a:lnTo>
                  <a:lnTo>
                    <a:pt x="46174" y="11038"/>
                  </a:lnTo>
                  <a:lnTo>
                    <a:pt x="46080" y="11000"/>
                  </a:lnTo>
                  <a:lnTo>
                    <a:pt x="45985" y="10962"/>
                  </a:lnTo>
                  <a:lnTo>
                    <a:pt x="45909" y="10887"/>
                  </a:lnTo>
                  <a:lnTo>
                    <a:pt x="45909" y="10887"/>
                  </a:lnTo>
                  <a:lnTo>
                    <a:pt x="45796" y="10660"/>
                  </a:lnTo>
                  <a:lnTo>
                    <a:pt x="45702" y="10414"/>
                  </a:lnTo>
                  <a:lnTo>
                    <a:pt x="45550" y="9923"/>
                  </a:lnTo>
                  <a:lnTo>
                    <a:pt x="45550" y="9923"/>
                  </a:lnTo>
                  <a:lnTo>
                    <a:pt x="45513" y="9715"/>
                  </a:lnTo>
                  <a:lnTo>
                    <a:pt x="45494" y="9602"/>
                  </a:lnTo>
                  <a:lnTo>
                    <a:pt x="45494" y="9507"/>
                  </a:lnTo>
                  <a:lnTo>
                    <a:pt x="45513" y="9413"/>
                  </a:lnTo>
                  <a:lnTo>
                    <a:pt x="45550" y="9318"/>
                  </a:lnTo>
                  <a:lnTo>
                    <a:pt x="45607" y="9243"/>
                  </a:lnTo>
                  <a:lnTo>
                    <a:pt x="45702" y="9167"/>
                  </a:lnTo>
                  <a:lnTo>
                    <a:pt x="45702" y="9167"/>
                  </a:lnTo>
                  <a:lnTo>
                    <a:pt x="46231" y="8865"/>
                  </a:lnTo>
                  <a:lnTo>
                    <a:pt x="46760" y="8543"/>
                  </a:lnTo>
                  <a:lnTo>
                    <a:pt x="46760" y="8543"/>
                  </a:lnTo>
                  <a:lnTo>
                    <a:pt x="46930" y="8411"/>
                  </a:lnTo>
                  <a:lnTo>
                    <a:pt x="46930" y="8411"/>
                  </a:lnTo>
                  <a:lnTo>
                    <a:pt x="46968" y="8411"/>
                  </a:lnTo>
                  <a:lnTo>
                    <a:pt x="46968" y="8411"/>
                  </a:lnTo>
                  <a:lnTo>
                    <a:pt x="46987" y="8411"/>
                  </a:lnTo>
                  <a:lnTo>
                    <a:pt x="47025" y="8430"/>
                  </a:lnTo>
                  <a:lnTo>
                    <a:pt x="47025" y="8449"/>
                  </a:lnTo>
                  <a:lnTo>
                    <a:pt x="47025" y="8468"/>
                  </a:lnTo>
                  <a:lnTo>
                    <a:pt x="47025" y="8468"/>
                  </a:lnTo>
                  <a:lnTo>
                    <a:pt x="47062" y="8638"/>
                  </a:lnTo>
                  <a:lnTo>
                    <a:pt x="47100" y="8808"/>
                  </a:lnTo>
                  <a:lnTo>
                    <a:pt x="47100" y="8808"/>
                  </a:lnTo>
                  <a:close/>
                  <a:moveTo>
                    <a:pt x="43320" y="21641"/>
                  </a:moveTo>
                  <a:lnTo>
                    <a:pt x="43320" y="21641"/>
                  </a:lnTo>
                  <a:lnTo>
                    <a:pt x="43377" y="22114"/>
                  </a:lnTo>
                  <a:lnTo>
                    <a:pt x="43377" y="22359"/>
                  </a:lnTo>
                  <a:lnTo>
                    <a:pt x="43377" y="22586"/>
                  </a:lnTo>
                  <a:lnTo>
                    <a:pt x="43377" y="22586"/>
                  </a:lnTo>
                  <a:lnTo>
                    <a:pt x="43358" y="22756"/>
                  </a:lnTo>
                  <a:lnTo>
                    <a:pt x="43339" y="22926"/>
                  </a:lnTo>
                  <a:lnTo>
                    <a:pt x="43245" y="23229"/>
                  </a:lnTo>
                  <a:lnTo>
                    <a:pt x="43245" y="23229"/>
                  </a:lnTo>
                  <a:lnTo>
                    <a:pt x="43207" y="23399"/>
                  </a:lnTo>
                  <a:lnTo>
                    <a:pt x="43131" y="23550"/>
                  </a:lnTo>
                  <a:lnTo>
                    <a:pt x="43056" y="23701"/>
                  </a:lnTo>
                  <a:lnTo>
                    <a:pt x="42961" y="23834"/>
                  </a:lnTo>
                  <a:lnTo>
                    <a:pt x="42961" y="23834"/>
                  </a:lnTo>
                  <a:lnTo>
                    <a:pt x="42885" y="23890"/>
                  </a:lnTo>
                  <a:lnTo>
                    <a:pt x="42810" y="23947"/>
                  </a:lnTo>
                  <a:lnTo>
                    <a:pt x="42640" y="24042"/>
                  </a:lnTo>
                  <a:lnTo>
                    <a:pt x="42640" y="24042"/>
                  </a:lnTo>
                  <a:lnTo>
                    <a:pt x="42470" y="24136"/>
                  </a:lnTo>
                  <a:lnTo>
                    <a:pt x="42356" y="24155"/>
                  </a:lnTo>
                  <a:lnTo>
                    <a:pt x="42262" y="24174"/>
                  </a:lnTo>
                  <a:lnTo>
                    <a:pt x="42262" y="24174"/>
                  </a:lnTo>
                  <a:lnTo>
                    <a:pt x="42092" y="24155"/>
                  </a:lnTo>
                  <a:lnTo>
                    <a:pt x="41959" y="24117"/>
                  </a:lnTo>
                  <a:lnTo>
                    <a:pt x="41827" y="24061"/>
                  </a:lnTo>
                  <a:lnTo>
                    <a:pt x="41714" y="23985"/>
                  </a:lnTo>
                  <a:lnTo>
                    <a:pt x="41600" y="23890"/>
                  </a:lnTo>
                  <a:lnTo>
                    <a:pt x="41506" y="23796"/>
                  </a:lnTo>
                  <a:lnTo>
                    <a:pt x="41430" y="23683"/>
                  </a:lnTo>
                  <a:lnTo>
                    <a:pt x="41354" y="23569"/>
                  </a:lnTo>
                  <a:lnTo>
                    <a:pt x="41241" y="23304"/>
                  </a:lnTo>
                  <a:lnTo>
                    <a:pt x="41147" y="23002"/>
                  </a:lnTo>
                  <a:lnTo>
                    <a:pt x="41090" y="22719"/>
                  </a:lnTo>
                  <a:lnTo>
                    <a:pt x="41052" y="22435"/>
                  </a:lnTo>
                  <a:lnTo>
                    <a:pt x="41052" y="22435"/>
                  </a:lnTo>
                  <a:lnTo>
                    <a:pt x="41014" y="22095"/>
                  </a:lnTo>
                  <a:lnTo>
                    <a:pt x="40976" y="21736"/>
                  </a:lnTo>
                  <a:lnTo>
                    <a:pt x="40976" y="21566"/>
                  </a:lnTo>
                  <a:lnTo>
                    <a:pt x="40976" y="21396"/>
                  </a:lnTo>
                  <a:lnTo>
                    <a:pt x="41014" y="21225"/>
                  </a:lnTo>
                  <a:lnTo>
                    <a:pt x="41071" y="21074"/>
                  </a:lnTo>
                  <a:lnTo>
                    <a:pt x="41071" y="21074"/>
                  </a:lnTo>
                  <a:lnTo>
                    <a:pt x="41222" y="20847"/>
                  </a:lnTo>
                  <a:lnTo>
                    <a:pt x="41392" y="20621"/>
                  </a:lnTo>
                  <a:lnTo>
                    <a:pt x="41732" y="20186"/>
                  </a:lnTo>
                  <a:lnTo>
                    <a:pt x="42092" y="19770"/>
                  </a:lnTo>
                  <a:lnTo>
                    <a:pt x="42262" y="19562"/>
                  </a:lnTo>
                  <a:lnTo>
                    <a:pt x="42432" y="19335"/>
                  </a:lnTo>
                  <a:lnTo>
                    <a:pt x="42432" y="19335"/>
                  </a:lnTo>
                  <a:lnTo>
                    <a:pt x="42488" y="19241"/>
                  </a:lnTo>
                  <a:lnTo>
                    <a:pt x="42526" y="19146"/>
                  </a:lnTo>
                  <a:lnTo>
                    <a:pt x="42526" y="19146"/>
                  </a:lnTo>
                  <a:lnTo>
                    <a:pt x="42545" y="19127"/>
                  </a:lnTo>
                  <a:lnTo>
                    <a:pt x="42564" y="19109"/>
                  </a:lnTo>
                  <a:lnTo>
                    <a:pt x="42564" y="19109"/>
                  </a:lnTo>
                  <a:lnTo>
                    <a:pt x="42602" y="19109"/>
                  </a:lnTo>
                  <a:lnTo>
                    <a:pt x="42602" y="19127"/>
                  </a:lnTo>
                  <a:lnTo>
                    <a:pt x="42621" y="19165"/>
                  </a:lnTo>
                  <a:lnTo>
                    <a:pt x="42621" y="19165"/>
                  </a:lnTo>
                  <a:lnTo>
                    <a:pt x="42640" y="19411"/>
                  </a:lnTo>
                  <a:lnTo>
                    <a:pt x="42677" y="19543"/>
                  </a:lnTo>
                  <a:lnTo>
                    <a:pt x="42715" y="19657"/>
                  </a:lnTo>
                  <a:lnTo>
                    <a:pt x="42715" y="19657"/>
                  </a:lnTo>
                  <a:lnTo>
                    <a:pt x="42885" y="19978"/>
                  </a:lnTo>
                  <a:lnTo>
                    <a:pt x="42961" y="20148"/>
                  </a:lnTo>
                  <a:lnTo>
                    <a:pt x="43037" y="20318"/>
                  </a:lnTo>
                  <a:lnTo>
                    <a:pt x="43037" y="20318"/>
                  </a:lnTo>
                  <a:lnTo>
                    <a:pt x="43150" y="20640"/>
                  </a:lnTo>
                  <a:lnTo>
                    <a:pt x="43245" y="20961"/>
                  </a:lnTo>
                  <a:lnTo>
                    <a:pt x="43301" y="21301"/>
                  </a:lnTo>
                  <a:lnTo>
                    <a:pt x="43320" y="21641"/>
                  </a:lnTo>
                  <a:lnTo>
                    <a:pt x="43320" y="21641"/>
                  </a:lnTo>
                  <a:close/>
                  <a:moveTo>
                    <a:pt x="37121" y="11718"/>
                  </a:moveTo>
                  <a:lnTo>
                    <a:pt x="37121" y="11718"/>
                  </a:lnTo>
                  <a:lnTo>
                    <a:pt x="37196" y="11832"/>
                  </a:lnTo>
                  <a:lnTo>
                    <a:pt x="37215" y="11945"/>
                  </a:lnTo>
                  <a:lnTo>
                    <a:pt x="37196" y="12078"/>
                  </a:lnTo>
                  <a:lnTo>
                    <a:pt x="37159" y="12210"/>
                  </a:lnTo>
                  <a:lnTo>
                    <a:pt x="37159" y="12210"/>
                  </a:lnTo>
                  <a:lnTo>
                    <a:pt x="37064" y="12361"/>
                  </a:lnTo>
                  <a:lnTo>
                    <a:pt x="37007" y="12418"/>
                  </a:lnTo>
                  <a:lnTo>
                    <a:pt x="36951" y="12475"/>
                  </a:lnTo>
                  <a:lnTo>
                    <a:pt x="36951" y="12475"/>
                  </a:lnTo>
                  <a:lnTo>
                    <a:pt x="36535" y="12626"/>
                  </a:lnTo>
                  <a:lnTo>
                    <a:pt x="36327" y="12682"/>
                  </a:lnTo>
                  <a:lnTo>
                    <a:pt x="36100" y="12739"/>
                  </a:lnTo>
                  <a:lnTo>
                    <a:pt x="35892" y="12777"/>
                  </a:lnTo>
                  <a:lnTo>
                    <a:pt x="35665" y="12796"/>
                  </a:lnTo>
                  <a:lnTo>
                    <a:pt x="35439" y="12815"/>
                  </a:lnTo>
                  <a:lnTo>
                    <a:pt x="35231" y="12815"/>
                  </a:lnTo>
                  <a:lnTo>
                    <a:pt x="35231" y="12815"/>
                  </a:lnTo>
                  <a:lnTo>
                    <a:pt x="34872" y="12796"/>
                  </a:lnTo>
                  <a:lnTo>
                    <a:pt x="34512" y="12758"/>
                  </a:lnTo>
                  <a:lnTo>
                    <a:pt x="34153" y="12682"/>
                  </a:lnTo>
                  <a:lnTo>
                    <a:pt x="33794" y="12588"/>
                  </a:lnTo>
                  <a:lnTo>
                    <a:pt x="33794" y="12588"/>
                  </a:lnTo>
                  <a:lnTo>
                    <a:pt x="33454" y="12531"/>
                  </a:lnTo>
                  <a:lnTo>
                    <a:pt x="33284" y="12512"/>
                  </a:lnTo>
                  <a:lnTo>
                    <a:pt x="33114" y="12456"/>
                  </a:lnTo>
                  <a:lnTo>
                    <a:pt x="33114" y="12456"/>
                  </a:lnTo>
                  <a:lnTo>
                    <a:pt x="33038" y="12418"/>
                  </a:lnTo>
                  <a:lnTo>
                    <a:pt x="32963" y="12380"/>
                  </a:lnTo>
                  <a:lnTo>
                    <a:pt x="32925" y="12323"/>
                  </a:lnTo>
                  <a:lnTo>
                    <a:pt x="32887" y="12267"/>
                  </a:lnTo>
                  <a:lnTo>
                    <a:pt x="32830" y="12115"/>
                  </a:lnTo>
                  <a:lnTo>
                    <a:pt x="32811" y="11945"/>
                  </a:lnTo>
                  <a:lnTo>
                    <a:pt x="32811" y="11945"/>
                  </a:lnTo>
                  <a:lnTo>
                    <a:pt x="32774" y="11624"/>
                  </a:lnTo>
                  <a:lnTo>
                    <a:pt x="32679" y="11322"/>
                  </a:lnTo>
                  <a:lnTo>
                    <a:pt x="32679" y="11322"/>
                  </a:lnTo>
                  <a:lnTo>
                    <a:pt x="32566" y="10925"/>
                  </a:lnTo>
                  <a:lnTo>
                    <a:pt x="32509" y="10755"/>
                  </a:lnTo>
                  <a:lnTo>
                    <a:pt x="32509" y="10584"/>
                  </a:lnTo>
                  <a:lnTo>
                    <a:pt x="32509" y="10509"/>
                  </a:lnTo>
                  <a:lnTo>
                    <a:pt x="32528" y="10433"/>
                  </a:lnTo>
                  <a:lnTo>
                    <a:pt x="32547" y="10358"/>
                  </a:lnTo>
                  <a:lnTo>
                    <a:pt x="32604" y="10301"/>
                  </a:lnTo>
                  <a:lnTo>
                    <a:pt x="32660" y="10225"/>
                  </a:lnTo>
                  <a:lnTo>
                    <a:pt x="32736" y="10169"/>
                  </a:lnTo>
                  <a:lnTo>
                    <a:pt x="32830" y="10112"/>
                  </a:lnTo>
                  <a:lnTo>
                    <a:pt x="32963" y="10055"/>
                  </a:lnTo>
                  <a:lnTo>
                    <a:pt x="32963" y="10055"/>
                  </a:lnTo>
                  <a:lnTo>
                    <a:pt x="33208" y="9923"/>
                  </a:lnTo>
                  <a:lnTo>
                    <a:pt x="33624" y="9753"/>
                  </a:lnTo>
                  <a:lnTo>
                    <a:pt x="33851" y="9677"/>
                  </a:lnTo>
                  <a:lnTo>
                    <a:pt x="34040" y="9621"/>
                  </a:lnTo>
                  <a:lnTo>
                    <a:pt x="34116" y="9602"/>
                  </a:lnTo>
                  <a:lnTo>
                    <a:pt x="34172" y="9621"/>
                  </a:lnTo>
                  <a:lnTo>
                    <a:pt x="34210" y="9621"/>
                  </a:lnTo>
                  <a:lnTo>
                    <a:pt x="34248" y="9658"/>
                  </a:lnTo>
                  <a:lnTo>
                    <a:pt x="34248" y="9658"/>
                  </a:lnTo>
                  <a:lnTo>
                    <a:pt x="34248" y="9658"/>
                  </a:lnTo>
                  <a:lnTo>
                    <a:pt x="34248" y="9658"/>
                  </a:lnTo>
                  <a:lnTo>
                    <a:pt x="34248" y="9658"/>
                  </a:lnTo>
                  <a:lnTo>
                    <a:pt x="34248" y="9658"/>
                  </a:lnTo>
                  <a:lnTo>
                    <a:pt x="34267" y="9658"/>
                  </a:lnTo>
                  <a:lnTo>
                    <a:pt x="34286" y="9658"/>
                  </a:lnTo>
                  <a:lnTo>
                    <a:pt x="34342" y="9696"/>
                  </a:lnTo>
                  <a:lnTo>
                    <a:pt x="34437" y="9791"/>
                  </a:lnTo>
                  <a:lnTo>
                    <a:pt x="34437" y="9791"/>
                  </a:lnTo>
                  <a:lnTo>
                    <a:pt x="34588" y="9923"/>
                  </a:lnTo>
                  <a:lnTo>
                    <a:pt x="34739" y="10017"/>
                  </a:lnTo>
                  <a:lnTo>
                    <a:pt x="35061" y="10206"/>
                  </a:lnTo>
                  <a:lnTo>
                    <a:pt x="35382" y="10377"/>
                  </a:lnTo>
                  <a:lnTo>
                    <a:pt x="35684" y="10566"/>
                  </a:lnTo>
                  <a:lnTo>
                    <a:pt x="35684" y="10566"/>
                  </a:lnTo>
                  <a:lnTo>
                    <a:pt x="36025" y="10811"/>
                  </a:lnTo>
                  <a:lnTo>
                    <a:pt x="36365" y="11057"/>
                  </a:lnTo>
                  <a:lnTo>
                    <a:pt x="36365" y="11057"/>
                  </a:lnTo>
                  <a:lnTo>
                    <a:pt x="36762" y="11359"/>
                  </a:lnTo>
                  <a:lnTo>
                    <a:pt x="36970" y="11529"/>
                  </a:lnTo>
                  <a:lnTo>
                    <a:pt x="37045" y="11605"/>
                  </a:lnTo>
                  <a:lnTo>
                    <a:pt x="37121" y="11718"/>
                  </a:lnTo>
                  <a:lnTo>
                    <a:pt x="37121" y="11718"/>
                  </a:lnTo>
                  <a:close/>
                  <a:moveTo>
                    <a:pt x="23550" y="17445"/>
                  </a:moveTo>
                  <a:lnTo>
                    <a:pt x="23550" y="17445"/>
                  </a:lnTo>
                  <a:lnTo>
                    <a:pt x="23645" y="17729"/>
                  </a:lnTo>
                  <a:lnTo>
                    <a:pt x="23701" y="18012"/>
                  </a:lnTo>
                  <a:lnTo>
                    <a:pt x="23758" y="18296"/>
                  </a:lnTo>
                  <a:lnTo>
                    <a:pt x="23758" y="18447"/>
                  </a:lnTo>
                  <a:lnTo>
                    <a:pt x="23758" y="18598"/>
                  </a:lnTo>
                  <a:lnTo>
                    <a:pt x="23758" y="18598"/>
                  </a:lnTo>
                  <a:lnTo>
                    <a:pt x="23739" y="18901"/>
                  </a:lnTo>
                  <a:lnTo>
                    <a:pt x="23720" y="19109"/>
                  </a:lnTo>
                  <a:lnTo>
                    <a:pt x="23664" y="19316"/>
                  </a:lnTo>
                  <a:lnTo>
                    <a:pt x="23607" y="19524"/>
                  </a:lnTo>
                  <a:lnTo>
                    <a:pt x="23531" y="19676"/>
                  </a:lnTo>
                  <a:lnTo>
                    <a:pt x="23475" y="19732"/>
                  </a:lnTo>
                  <a:lnTo>
                    <a:pt x="23418" y="19770"/>
                  </a:lnTo>
                  <a:lnTo>
                    <a:pt x="23361" y="19789"/>
                  </a:lnTo>
                  <a:lnTo>
                    <a:pt x="23286" y="19789"/>
                  </a:lnTo>
                  <a:lnTo>
                    <a:pt x="23286" y="19789"/>
                  </a:lnTo>
                  <a:lnTo>
                    <a:pt x="23115" y="19732"/>
                  </a:lnTo>
                  <a:lnTo>
                    <a:pt x="22983" y="19638"/>
                  </a:lnTo>
                  <a:lnTo>
                    <a:pt x="22870" y="19524"/>
                  </a:lnTo>
                  <a:lnTo>
                    <a:pt x="22756" y="19392"/>
                  </a:lnTo>
                  <a:lnTo>
                    <a:pt x="22756" y="19392"/>
                  </a:lnTo>
                  <a:lnTo>
                    <a:pt x="22719" y="19316"/>
                  </a:lnTo>
                  <a:lnTo>
                    <a:pt x="22681" y="19260"/>
                  </a:lnTo>
                  <a:lnTo>
                    <a:pt x="22662" y="19127"/>
                  </a:lnTo>
                  <a:lnTo>
                    <a:pt x="22681" y="18995"/>
                  </a:lnTo>
                  <a:lnTo>
                    <a:pt x="22719" y="18844"/>
                  </a:lnTo>
                  <a:lnTo>
                    <a:pt x="22719" y="18844"/>
                  </a:lnTo>
                  <a:lnTo>
                    <a:pt x="22870" y="18485"/>
                  </a:lnTo>
                  <a:lnTo>
                    <a:pt x="23059" y="18126"/>
                  </a:lnTo>
                  <a:lnTo>
                    <a:pt x="23248" y="17767"/>
                  </a:lnTo>
                  <a:lnTo>
                    <a:pt x="23475" y="17426"/>
                  </a:lnTo>
                  <a:lnTo>
                    <a:pt x="23475" y="17426"/>
                  </a:lnTo>
                  <a:lnTo>
                    <a:pt x="23437" y="17332"/>
                  </a:lnTo>
                  <a:lnTo>
                    <a:pt x="23437" y="17332"/>
                  </a:lnTo>
                  <a:lnTo>
                    <a:pt x="23437" y="17313"/>
                  </a:lnTo>
                  <a:lnTo>
                    <a:pt x="23475" y="17294"/>
                  </a:lnTo>
                  <a:lnTo>
                    <a:pt x="23475" y="17294"/>
                  </a:lnTo>
                  <a:lnTo>
                    <a:pt x="23494" y="17294"/>
                  </a:lnTo>
                  <a:lnTo>
                    <a:pt x="23512" y="17313"/>
                  </a:lnTo>
                  <a:lnTo>
                    <a:pt x="23531" y="17370"/>
                  </a:lnTo>
                  <a:lnTo>
                    <a:pt x="23531" y="17370"/>
                  </a:lnTo>
                  <a:lnTo>
                    <a:pt x="23550" y="17389"/>
                  </a:lnTo>
                  <a:lnTo>
                    <a:pt x="23569" y="17408"/>
                  </a:lnTo>
                  <a:lnTo>
                    <a:pt x="23569" y="17426"/>
                  </a:lnTo>
                  <a:lnTo>
                    <a:pt x="23550" y="17445"/>
                  </a:lnTo>
                  <a:lnTo>
                    <a:pt x="23550" y="17445"/>
                  </a:lnTo>
                  <a:close/>
                  <a:moveTo>
                    <a:pt x="22775" y="15064"/>
                  </a:moveTo>
                  <a:lnTo>
                    <a:pt x="22775" y="15064"/>
                  </a:lnTo>
                  <a:lnTo>
                    <a:pt x="22851" y="15253"/>
                  </a:lnTo>
                  <a:lnTo>
                    <a:pt x="22964" y="15461"/>
                  </a:lnTo>
                  <a:lnTo>
                    <a:pt x="23002" y="15574"/>
                  </a:lnTo>
                  <a:lnTo>
                    <a:pt x="23021" y="15688"/>
                  </a:lnTo>
                  <a:lnTo>
                    <a:pt x="23021" y="15782"/>
                  </a:lnTo>
                  <a:lnTo>
                    <a:pt x="23002" y="15895"/>
                  </a:lnTo>
                  <a:lnTo>
                    <a:pt x="23002" y="15895"/>
                  </a:lnTo>
                  <a:lnTo>
                    <a:pt x="22926" y="15971"/>
                  </a:lnTo>
                  <a:lnTo>
                    <a:pt x="22813" y="16047"/>
                  </a:lnTo>
                  <a:lnTo>
                    <a:pt x="22719" y="16103"/>
                  </a:lnTo>
                  <a:lnTo>
                    <a:pt x="22586" y="16141"/>
                  </a:lnTo>
                  <a:lnTo>
                    <a:pt x="22359" y="16198"/>
                  </a:lnTo>
                  <a:lnTo>
                    <a:pt x="22114" y="16236"/>
                  </a:lnTo>
                  <a:lnTo>
                    <a:pt x="22114" y="16236"/>
                  </a:lnTo>
                  <a:lnTo>
                    <a:pt x="21717" y="16292"/>
                  </a:lnTo>
                  <a:lnTo>
                    <a:pt x="21528" y="16311"/>
                  </a:lnTo>
                  <a:lnTo>
                    <a:pt x="21320" y="16330"/>
                  </a:lnTo>
                  <a:lnTo>
                    <a:pt x="21320" y="16330"/>
                  </a:lnTo>
                  <a:lnTo>
                    <a:pt x="21225" y="16311"/>
                  </a:lnTo>
                  <a:lnTo>
                    <a:pt x="21112" y="16311"/>
                  </a:lnTo>
                  <a:lnTo>
                    <a:pt x="21018" y="16274"/>
                  </a:lnTo>
                  <a:lnTo>
                    <a:pt x="20942" y="16236"/>
                  </a:lnTo>
                  <a:lnTo>
                    <a:pt x="20866" y="16179"/>
                  </a:lnTo>
                  <a:lnTo>
                    <a:pt x="20791" y="16122"/>
                  </a:lnTo>
                  <a:lnTo>
                    <a:pt x="20734" y="16028"/>
                  </a:lnTo>
                  <a:lnTo>
                    <a:pt x="20677" y="15933"/>
                  </a:lnTo>
                  <a:lnTo>
                    <a:pt x="20677" y="15933"/>
                  </a:lnTo>
                  <a:lnTo>
                    <a:pt x="20583" y="15744"/>
                  </a:lnTo>
                  <a:lnTo>
                    <a:pt x="20507" y="15555"/>
                  </a:lnTo>
                  <a:lnTo>
                    <a:pt x="20469" y="15442"/>
                  </a:lnTo>
                  <a:lnTo>
                    <a:pt x="20469" y="15347"/>
                  </a:lnTo>
                  <a:lnTo>
                    <a:pt x="20469" y="15234"/>
                  </a:lnTo>
                  <a:lnTo>
                    <a:pt x="20469" y="15121"/>
                  </a:lnTo>
                  <a:lnTo>
                    <a:pt x="20469" y="15121"/>
                  </a:lnTo>
                  <a:lnTo>
                    <a:pt x="20545" y="14969"/>
                  </a:lnTo>
                  <a:lnTo>
                    <a:pt x="20640" y="14856"/>
                  </a:lnTo>
                  <a:lnTo>
                    <a:pt x="20753" y="14743"/>
                  </a:lnTo>
                  <a:lnTo>
                    <a:pt x="20885" y="14648"/>
                  </a:lnTo>
                  <a:lnTo>
                    <a:pt x="21036" y="14572"/>
                  </a:lnTo>
                  <a:lnTo>
                    <a:pt x="21188" y="14497"/>
                  </a:lnTo>
                  <a:lnTo>
                    <a:pt x="21490" y="14383"/>
                  </a:lnTo>
                  <a:lnTo>
                    <a:pt x="21490" y="14383"/>
                  </a:lnTo>
                  <a:lnTo>
                    <a:pt x="21887" y="14232"/>
                  </a:lnTo>
                  <a:lnTo>
                    <a:pt x="22095" y="14194"/>
                  </a:lnTo>
                  <a:lnTo>
                    <a:pt x="22284" y="14157"/>
                  </a:lnTo>
                  <a:lnTo>
                    <a:pt x="22284" y="14157"/>
                  </a:lnTo>
                  <a:lnTo>
                    <a:pt x="22303" y="14138"/>
                  </a:lnTo>
                  <a:lnTo>
                    <a:pt x="22322" y="14138"/>
                  </a:lnTo>
                  <a:lnTo>
                    <a:pt x="22341" y="14157"/>
                  </a:lnTo>
                  <a:lnTo>
                    <a:pt x="22359" y="14157"/>
                  </a:lnTo>
                  <a:lnTo>
                    <a:pt x="22359" y="14157"/>
                  </a:lnTo>
                  <a:lnTo>
                    <a:pt x="22567" y="14610"/>
                  </a:lnTo>
                  <a:lnTo>
                    <a:pt x="22775" y="15064"/>
                  </a:lnTo>
                  <a:lnTo>
                    <a:pt x="22775" y="15064"/>
                  </a:lnTo>
                  <a:close/>
                  <a:moveTo>
                    <a:pt x="20148" y="321"/>
                  </a:moveTo>
                  <a:lnTo>
                    <a:pt x="20148" y="321"/>
                  </a:lnTo>
                  <a:lnTo>
                    <a:pt x="20167" y="397"/>
                  </a:lnTo>
                  <a:lnTo>
                    <a:pt x="20167" y="473"/>
                  </a:lnTo>
                  <a:lnTo>
                    <a:pt x="20148" y="624"/>
                  </a:lnTo>
                  <a:lnTo>
                    <a:pt x="20148" y="624"/>
                  </a:lnTo>
                  <a:lnTo>
                    <a:pt x="20073" y="1096"/>
                  </a:lnTo>
                  <a:lnTo>
                    <a:pt x="20073" y="1096"/>
                  </a:lnTo>
                  <a:lnTo>
                    <a:pt x="19997" y="1777"/>
                  </a:lnTo>
                  <a:lnTo>
                    <a:pt x="19921" y="2438"/>
                  </a:lnTo>
                  <a:lnTo>
                    <a:pt x="19921" y="2438"/>
                  </a:lnTo>
                  <a:lnTo>
                    <a:pt x="19902" y="2627"/>
                  </a:lnTo>
                  <a:lnTo>
                    <a:pt x="19865" y="2854"/>
                  </a:lnTo>
                  <a:lnTo>
                    <a:pt x="19827" y="2968"/>
                  </a:lnTo>
                  <a:lnTo>
                    <a:pt x="19789" y="3043"/>
                  </a:lnTo>
                  <a:lnTo>
                    <a:pt x="19732" y="3119"/>
                  </a:lnTo>
                  <a:lnTo>
                    <a:pt x="19695" y="3138"/>
                  </a:lnTo>
                  <a:lnTo>
                    <a:pt x="19657" y="3138"/>
                  </a:lnTo>
                  <a:lnTo>
                    <a:pt x="19657" y="3138"/>
                  </a:lnTo>
                  <a:lnTo>
                    <a:pt x="19543" y="3100"/>
                  </a:lnTo>
                  <a:lnTo>
                    <a:pt x="19468" y="3062"/>
                  </a:lnTo>
                  <a:lnTo>
                    <a:pt x="19316" y="2930"/>
                  </a:lnTo>
                  <a:lnTo>
                    <a:pt x="19165" y="2779"/>
                  </a:lnTo>
                  <a:lnTo>
                    <a:pt x="19014" y="2646"/>
                  </a:lnTo>
                  <a:lnTo>
                    <a:pt x="19014" y="2646"/>
                  </a:lnTo>
                  <a:lnTo>
                    <a:pt x="18844" y="2533"/>
                  </a:lnTo>
                  <a:lnTo>
                    <a:pt x="18674" y="2438"/>
                  </a:lnTo>
                  <a:lnTo>
                    <a:pt x="18523" y="2344"/>
                  </a:lnTo>
                  <a:lnTo>
                    <a:pt x="18447" y="2287"/>
                  </a:lnTo>
                  <a:lnTo>
                    <a:pt x="18371" y="2230"/>
                  </a:lnTo>
                  <a:lnTo>
                    <a:pt x="18371" y="2230"/>
                  </a:lnTo>
                  <a:lnTo>
                    <a:pt x="18315" y="2155"/>
                  </a:lnTo>
                  <a:lnTo>
                    <a:pt x="18277" y="2079"/>
                  </a:lnTo>
                  <a:lnTo>
                    <a:pt x="18201" y="1909"/>
                  </a:lnTo>
                  <a:lnTo>
                    <a:pt x="18164" y="1720"/>
                  </a:lnTo>
                  <a:lnTo>
                    <a:pt x="18126" y="1531"/>
                  </a:lnTo>
                  <a:lnTo>
                    <a:pt x="18126" y="1531"/>
                  </a:lnTo>
                  <a:lnTo>
                    <a:pt x="18069" y="1418"/>
                  </a:lnTo>
                  <a:lnTo>
                    <a:pt x="18031" y="1285"/>
                  </a:lnTo>
                  <a:lnTo>
                    <a:pt x="17993" y="1153"/>
                  </a:lnTo>
                  <a:lnTo>
                    <a:pt x="17956" y="1021"/>
                  </a:lnTo>
                  <a:lnTo>
                    <a:pt x="17956" y="1021"/>
                  </a:lnTo>
                  <a:lnTo>
                    <a:pt x="17956" y="870"/>
                  </a:lnTo>
                  <a:lnTo>
                    <a:pt x="17975" y="699"/>
                  </a:lnTo>
                  <a:lnTo>
                    <a:pt x="18069" y="397"/>
                  </a:lnTo>
                  <a:lnTo>
                    <a:pt x="18069" y="397"/>
                  </a:lnTo>
                  <a:lnTo>
                    <a:pt x="18107" y="208"/>
                  </a:lnTo>
                  <a:lnTo>
                    <a:pt x="18164" y="114"/>
                  </a:lnTo>
                  <a:lnTo>
                    <a:pt x="18182" y="95"/>
                  </a:lnTo>
                  <a:lnTo>
                    <a:pt x="18220" y="95"/>
                  </a:lnTo>
                  <a:lnTo>
                    <a:pt x="18220" y="95"/>
                  </a:lnTo>
                  <a:lnTo>
                    <a:pt x="18542" y="38"/>
                  </a:lnTo>
                  <a:lnTo>
                    <a:pt x="18882" y="0"/>
                  </a:lnTo>
                  <a:lnTo>
                    <a:pt x="19222" y="0"/>
                  </a:lnTo>
                  <a:lnTo>
                    <a:pt x="19562" y="38"/>
                  </a:lnTo>
                  <a:lnTo>
                    <a:pt x="19562" y="38"/>
                  </a:lnTo>
                  <a:lnTo>
                    <a:pt x="19713" y="76"/>
                  </a:lnTo>
                  <a:lnTo>
                    <a:pt x="19884" y="132"/>
                  </a:lnTo>
                  <a:lnTo>
                    <a:pt x="20035" y="208"/>
                  </a:lnTo>
                  <a:lnTo>
                    <a:pt x="20091" y="265"/>
                  </a:lnTo>
                  <a:lnTo>
                    <a:pt x="20148" y="321"/>
                  </a:lnTo>
                  <a:lnTo>
                    <a:pt x="20148" y="321"/>
                  </a:lnTo>
                  <a:close/>
                  <a:moveTo>
                    <a:pt x="17748" y="6143"/>
                  </a:moveTo>
                  <a:lnTo>
                    <a:pt x="17748" y="6143"/>
                  </a:lnTo>
                  <a:lnTo>
                    <a:pt x="17823" y="6256"/>
                  </a:lnTo>
                  <a:lnTo>
                    <a:pt x="17899" y="6370"/>
                  </a:lnTo>
                  <a:lnTo>
                    <a:pt x="17956" y="6521"/>
                  </a:lnTo>
                  <a:lnTo>
                    <a:pt x="17993" y="6691"/>
                  </a:lnTo>
                  <a:lnTo>
                    <a:pt x="18069" y="7069"/>
                  </a:lnTo>
                  <a:lnTo>
                    <a:pt x="18126" y="7466"/>
                  </a:lnTo>
                  <a:lnTo>
                    <a:pt x="18164" y="7882"/>
                  </a:lnTo>
                  <a:lnTo>
                    <a:pt x="18182" y="8279"/>
                  </a:lnTo>
                  <a:lnTo>
                    <a:pt x="18201" y="8940"/>
                  </a:lnTo>
                  <a:lnTo>
                    <a:pt x="18201" y="8940"/>
                  </a:lnTo>
                  <a:lnTo>
                    <a:pt x="18182" y="9299"/>
                  </a:lnTo>
                  <a:lnTo>
                    <a:pt x="18145" y="9488"/>
                  </a:lnTo>
                  <a:lnTo>
                    <a:pt x="18107" y="9658"/>
                  </a:lnTo>
                  <a:lnTo>
                    <a:pt x="18107" y="9658"/>
                  </a:lnTo>
                  <a:lnTo>
                    <a:pt x="18050" y="9772"/>
                  </a:lnTo>
                  <a:lnTo>
                    <a:pt x="17993" y="9904"/>
                  </a:lnTo>
                  <a:lnTo>
                    <a:pt x="17899" y="10017"/>
                  </a:lnTo>
                  <a:lnTo>
                    <a:pt x="17823" y="10112"/>
                  </a:lnTo>
                  <a:lnTo>
                    <a:pt x="17710" y="10206"/>
                  </a:lnTo>
                  <a:lnTo>
                    <a:pt x="17615" y="10282"/>
                  </a:lnTo>
                  <a:lnTo>
                    <a:pt x="17502" y="10358"/>
                  </a:lnTo>
                  <a:lnTo>
                    <a:pt x="17370" y="10414"/>
                  </a:lnTo>
                  <a:lnTo>
                    <a:pt x="17370" y="10414"/>
                  </a:lnTo>
                  <a:lnTo>
                    <a:pt x="17162" y="10471"/>
                  </a:lnTo>
                  <a:lnTo>
                    <a:pt x="16954" y="10509"/>
                  </a:lnTo>
                  <a:lnTo>
                    <a:pt x="16746" y="10528"/>
                  </a:lnTo>
                  <a:lnTo>
                    <a:pt x="16538" y="10547"/>
                  </a:lnTo>
                  <a:lnTo>
                    <a:pt x="16538" y="10547"/>
                  </a:lnTo>
                  <a:lnTo>
                    <a:pt x="16179" y="10566"/>
                  </a:lnTo>
                  <a:lnTo>
                    <a:pt x="15801" y="10566"/>
                  </a:lnTo>
                  <a:lnTo>
                    <a:pt x="15801" y="10566"/>
                  </a:lnTo>
                  <a:lnTo>
                    <a:pt x="15631" y="10566"/>
                  </a:lnTo>
                  <a:lnTo>
                    <a:pt x="15480" y="10547"/>
                  </a:lnTo>
                  <a:lnTo>
                    <a:pt x="15328" y="10509"/>
                  </a:lnTo>
                  <a:lnTo>
                    <a:pt x="15196" y="10452"/>
                  </a:lnTo>
                  <a:lnTo>
                    <a:pt x="15064" y="10358"/>
                  </a:lnTo>
                  <a:lnTo>
                    <a:pt x="14950" y="10263"/>
                  </a:lnTo>
                  <a:lnTo>
                    <a:pt x="14856" y="10150"/>
                  </a:lnTo>
                  <a:lnTo>
                    <a:pt x="14761" y="9999"/>
                  </a:lnTo>
                  <a:lnTo>
                    <a:pt x="14761" y="9999"/>
                  </a:lnTo>
                  <a:lnTo>
                    <a:pt x="14610" y="9734"/>
                  </a:lnTo>
                  <a:lnTo>
                    <a:pt x="14459" y="9469"/>
                  </a:lnTo>
                  <a:lnTo>
                    <a:pt x="14383" y="9337"/>
                  </a:lnTo>
                  <a:lnTo>
                    <a:pt x="14327" y="9205"/>
                  </a:lnTo>
                  <a:lnTo>
                    <a:pt x="14289" y="9054"/>
                  </a:lnTo>
                  <a:lnTo>
                    <a:pt x="14270" y="8902"/>
                  </a:lnTo>
                  <a:lnTo>
                    <a:pt x="14270" y="8902"/>
                  </a:lnTo>
                  <a:lnTo>
                    <a:pt x="14270" y="8770"/>
                  </a:lnTo>
                  <a:lnTo>
                    <a:pt x="14270" y="8619"/>
                  </a:lnTo>
                  <a:lnTo>
                    <a:pt x="14308" y="8354"/>
                  </a:lnTo>
                  <a:lnTo>
                    <a:pt x="14308" y="8354"/>
                  </a:lnTo>
                  <a:lnTo>
                    <a:pt x="14365" y="7919"/>
                  </a:lnTo>
                  <a:lnTo>
                    <a:pt x="14383" y="7712"/>
                  </a:lnTo>
                  <a:lnTo>
                    <a:pt x="14421" y="7504"/>
                  </a:lnTo>
                  <a:lnTo>
                    <a:pt x="14421" y="7504"/>
                  </a:lnTo>
                  <a:lnTo>
                    <a:pt x="14459" y="7371"/>
                  </a:lnTo>
                  <a:lnTo>
                    <a:pt x="14535" y="7239"/>
                  </a:lnTo>
                  <a:lnTo>
                    <a:pt x="14610" y="7107"/>
                  </a:lnTo>
                  <a:lnTo>
                    <a:pt x="14705" y="6993"/>
                  </a:lnTo>
                  <a:lnTo>
                    <a:pt x="14913" y="6785"/>
                  </a:lnTo>
                  <a:lnTo>
                    <a:pt x="15121" y="6578"/>
                  </a:lnTo>
                  <a:lnTo>
                    <a:pt x="15121" y="6578"/>
                  </a:lnTo>
                  <a:lnTo>
                    <a:pt x="15404" y="6313"/>
                  </a:lnTo>
                  <a:lnTo>
                    <a:pt x="15574" y="6162"/>
                  </a:lnTo>
                  <a:lnTo>
                    <a:pt x="15631" y="6124"/>
                  </a:lnTo>
                  <a:lnTo>
                    <a:pt x="15688" y="6124"/>
                  </a:lnTo>
                  <a:lnTo>
                    <a:pt x="15688" y="6124"/>
                  </a:lnTo>
                  <a:lnTo>
                    <a:pt x="15820" y="6011"/>
                  </a:lnTo>
                  <a:lnTo>
                    <a:pt x="15820" y="6011"/>
                  </a:lnTo>
                  <a:lnTo>
                    <a:pt x="15839" y="5973"/>
                  </a:lnTo>
                  <a:lnTo>
                    <a:pt x="15839" y="5973"/>
                  </a:lnTo>
                  <a:lnTo>
                    <a:pt x="16085" y="5878"/>
                  </a:lnTo>
                  <a:lnTo>
                    <a:pt x="16330" y="5822"/>
                  </a:lnTo>
                  <a:lnTo>
                    <a:pt x="16576" y="5765"/>
                  </a:lnTo>
                  <a:lnTo>
                    <a:pt x="16822" y="5746"/>
                  </a:lnTo>
                  <a:lnTo>
                    <a:pt x="16822" y="5746"/>
                  </a:lnTo>
                  <a:lnTo>
                    <a:pt x="16954" y="5746"/>
                  </a:lnTo>
                  <a:lnTo>
                    <a:pt x="17086" y="5765"/>
                  </a:lnTo>
                  <a:lnTo>
                    <a:pt x="17219" y="5784"/>
                  </a:lnTo>
                  <a:lnTo>
                    <a:pt x="17351" y="5822"/>
                  </a:lnTo>
                  <a:lnTo>
                    <a:pt x="17464" y="5878"/>
                  </a:lnTo>
                  <a:lnTo>
                    <a:pt x="17559" y="5954"/>
                  </a:lnTo>
                  <a:lnTo>
                    <a:pt x="17672" y="6029"/>
                  </a:lnTo>
                  <a:lnTo>
                    <a:pt x="17748" y="6143"/>
                  </a:lnTo>
                  <a:lnTo>
                    <a:pt x="17748" y="6143"/>
                  </a:lnTo>
                  <a:close/>
                  <a:moveTo>
                    <a:pt x="3818" y="5916"/>
                  </a:moveTo>
                  <a:lnTo>
                    <a:pt x="3818" y="5916"/>
                  </a:lnTo>
                  <a:lnTo>
                    <a:pt x="3856" y="6275"/>
                  </a:lnTo>
                  <a:lnTo>
                    <a:pt x="3875" y="6426"/>
                  </a:lnTo>
                  <a:lnTo>
                    <a:pt x="3856" y="6559"/>
                  </a:lnTo>
                  <a:lnTo>
                    <a:pt x="3818" y="6691"/>
                  </a:lnTo>
                  <a:lnTo>
                    <a:pt x="3761" y="6823"/>
                  </a:lnTo>
                  <a:lnTo>
                    <a:pt x="3686" y="6974"/>
                  </a:lnTo>
                  <a:lnTo>
                    <a:pt x="3572" y="7145"/>
                  </a:lnTo>
                  <a:lnTo>
                    <a:pt x="3572" y="7145"/>
                  </a:lnTo>
                  <a:lnTo>
                    <a:pt x="3251" y="7504"/>
                  </a:lnTo>
                  <a:lnTo>
                    <a:pt x="2911" y="7863"/>
                  </a:lnTo>
                  <a:lnTo>
                    <a:pt x="2552" y="8184"/>
                  </a:lnTo>
                  <a:lnTo>
                    <a:pt x="2193" y="8505"/>
                  </a:lnTo>
                  <a:lnTo>
                    <a:pt x="2193" y="8505"/>
                  </a:lnTo>
                  <a:lnTo>
                    <a:pt x="2060" y="8619"/>
                  </a:lnTo>
                  <a:lnTo>
                    <a:pt x="2060" y="8619"/>
                  </a:lnTo>
                  <a:lnTo>
                    <a:pt x="1758" y="8865"/>
                  </a:lnTo>
                  <a:lnTo>
                    <a:pt x="1663" y="8921"/>
                  </a:lnTo>
                  <a:lnTo>
                    <a:pt x="1588" y="8959"/>
                  </a:lnTo>
                  <a:lnTo>
                    <a:pt x="1493" y="8978"/>
                  </a:lnTo>
                  <a:lnTo>
                    <a:pt x="1399" y="8978"/>
                  </a:lnTo>
                  <a:lnTo>
                    <a:pt x="1399" y="8978"/>
                  </a:lnTo>
                  <a:lnTo>
                    <a:pt x="1361" y="8959"/>
                  </a:lnTo>
                  <a:lnTo>
                    <a:pt x="1323" y="8921"/>
                  </a:lnTo>
                  <a:lnTo>
                    <a:pt x="1285" y="8846"/>
                  </a:lnTo>
                  <a:lnTo>
                    <a:pt x="1267" y="8770"/>
                  </a:lnTo>
                  <a:lnTo>
                    <a:pt x="1229" y="8562"/>
                  </a:lnTo>
                  <a:lnTo>
                    <a:pt x="1229" y="8316"/>
                  </a:lnTo>
                  <a:lnTo>
                    <a:pt x="1267" y="7825"/>
                  </a:lnTo>
                  <a:lnTo>
                    <a:pt x="1285" y="7485"/>
                  </a:lnTo>
                  <a:lnTo>
                    <a:pt x="1285" y="7485"/>
                  </a:lnTo>
                  <a:lnTo>
                    <a:pt x="1342" y="7012"/>
                  </a:lnTo>
                  <a:lnTo>
                    <a:pt x="1418" y="6540"/>
                  </a:lnTo>
                  <a:lnTo>
                    <a:pt x="1531" y="6067"/>
                  </a:lnTo>
                  <a:lnTo>
                    <a:pt x="1663" y="5614"/>
                  </a:lnTo>
                  <a:lnTo>
                    <a:pt x="1663" y="5614"/>
                  </a:lnTo>
                  <a:lnTo>
                    <a:pt x="1531" y="5689"/>
                  </a:lnTo>
                  <a:lnTo>
                    <a:pt x="1342" y="5822"/>
                  </a:lnTo>
                  <a:lnTo>
                    <a:pt x="1248" y="5859"/>
                  </a:lnTo>
                  <a:lnTo>
                    <a:pt x="1153" y="5897"/>
                  </a:lnTo>
                  <a:lnTo>
                    <a:pt x="1078" y="5897"/>
                  </a:lnTo>
                  <a:lnTo>
                    <a:pt x="1059" y="5878"/>
                  </a:lnTo>
                  <a:lnTo>
                    <a:pt x="1040" y="5859"/>
                  </a:lnTo>
                  <a:lnTo>
                    <a:pt x="1040" y="5859"/>
                  </a:lnTo>
                  <a:lnTo>
                    <a:pt x="1040" y="5822"/>
                  </a:lnTo>
                  <a:lnTo>
                    <a:pt x="1059" y="5803"/>
                  </a:lnTo>
                  <a:lnTo>
                    <a:pt x="1078" y="5803"/>
                  </a:lnTo>
                  <a:lnTo>
                    <a:pt x="1115" y="5822"/>
                  </a:lnTo>
                  <a:lnTo>
                    <a:pt x="1115" y="5822"/>
                  </a:lnTo>
                  <a:lnTo>
                    <a:pt x="1267" y="5765"/>
                  </a:lnTo>
                  <a:lnTo>
                    <a:pt x="1418" y="5689"/>
                  </a:lnTo>
                  <a:lnTo>
                    <a:pt x="1720" y="5500"/>
                  </a:lnTo>
                  <a:lnTo>
                    <a:pt x="1720" y="5500"/>
                  </a:lnTo>
                  <a:lnTo>
                    <a:pt x="1815" y="5236"/>
                  </a:lnTo>
                  <a:lnTo>
                    <a:pt x="1815" y="5236"/>
                  </a:lnTo>
                  <a:lnTo>
                    <a:pt x="1834" y="5217"/>
                  </a:lnTo>
                  <a:lnTo>
                    <a:pt x="1871" y="5217"/>
                  </a:lnTo>
                  <a:lnTo>
                    <a:pt x="1871" y="5217"/>
                  </a:lnTo>
                  <a:lnTo>
                    <a:pt x="1890" y="5236"/>
                  </a:lnTo>
                  <a:lnTo>
                    <a:pt x="1890" y="5273"/>
                  </a:lnTo>
                  <a:lnTo>
                    <a:pt x="1890" y="5273"/>
                  </a:lnTo>
                  <a:lnTo>
                    <a:pt x="1834" y="5425"/>
                  </a:lnTo>
                  <a:lnTo>
                    <a:pt x="1834" y="5425"/>
                  </a:lnTo>
                  <a:lnTo>
                    <a:pt x="2193" y="5179"/>
                  </a:lnTo>
                  <a:lnTo>
                    <a:pt x="2193" y="5179"/>
                  </a:lnTo>
                  <a:lnTo>
                    <a:pt x="2627" y="4876"/>
                  </a:lnTo>
                  <a:lnTo>
                    <a:pt x="2627" y="4876"/>
                  </a:lnTo>
                  <a:lnTo>
                    <a:pt x="2911" y="4687"/>
                  </a:lnTo>
                  <a:lnTo>
                    <a:pt x="3062" y="4612"/>
                  </a:lnTo>
                  <a:lnTo>
                    <a:pt x="3232" y="4555"/>
                  </a:lnTo>
                  <a:lnTo>
                    <a:pt x="3232" y="4555"/>
                  </a:lnTo>
                  <a:lnTo>
                    <a:pt x="3327" y="4555"/>
                  </a:lnTo>
                  <a:lnTo>
                    <a:pt x="3402" y="4593"/>
                  </a:lnTo>
                  <a:lnTo>
                    <a:pt x="3478" y="4650"/>
                  </a:lnTo>
                  <a:lnTo>
                    <a:pt x="3535" y="4706"/>
                  </a:lnTo>
                  <a:lnTo>
                    <a:pt x="3591" y="4782"/>
                  </a:lnTo>
                  <a:lnTo>
                    <a:pt x="3629" y="4876"/>
                  </a:lnTo>
                  <a:lnTo>
                    <a:pt x="3705" y="5084"/>
                  </a:lnTo>
                  <a:lnTo>
                    <a:pt x="3742" y="5311"/>
                  </a:lnTo>
                  <a:lnTo>
                    <a:pt x="3780" y="5538"/>
                  </a:lnTo>
                  <a:lnTo>
                    <a:pt x="3818" y="5916"/>
                  </a:lnTo>
                  <a:lnTo>
                    <a:pt x="3818" y="5916"/>
                  </a:lnTo>
                  <a:close/>
                  <a:moveTo>
                    <a:pt x="7674" y="5784"/>
                  </a:moveTo>
                  <a:lnTo>
                    <a:pt x="7674" y="5784"/>
                  </a:lnTo>
                  <a:lnTo>
                    <a:pt x="7693" y="5973"/>
                  </a:lnTo>
                  <a:lnTo>
                    <a:pt x="7712" y="6181"/>
                  </a:lnTo>
                  <a:lnTo>
                    <a:pt x="7693" y="6389"/>
                  </a:lnTo>
                  <a:lnTo>
                    <a:pt x="7655" y="6596"/>
                  </a:lnTo>
                  <a:lnTo>
                    <a:pt x="7617" y="6804"/>
                  </a:lnTo>
                  <a:lnTo>
                    <a:pt x="7541" y="7012"/>
                  </a:lnTo>
                  <a:lnTo>
                    <a:pt x="7409" y="7390"/>
                  </a:lnTo>
                  <a:lnTo>
                    <a:pt x="7409" y="7390"/>
                  </a:lnTo>
                  <a:lnTo>
                    <a:pt x="7296" y="7636"/>
                  </a:lnTo>
                  <a:lnTo>
                    <a:pt x="7220" y="7787"/>
                  </a:lnTo>
                  <a:lnTo>
                    <a:pt x="7126" y="7938"/>
                  </a:lnTo>
                  <a:lnTo>
                    <a:pt x="7031" y="8071"/>
                  </a:lnTo>
                  <a:lnTo>
                    <a:pt x="6918" y="8184"/>
                  </a:lnTo>
                  <a:lnTo>
                    <a:pt x="6861" y="8222"/>
                  </a:lnTo>
                  <a:lnTo>
                    <a:pt x="6804" y="8241"/>
                  </a:lnTo>
                  <a:lnTo>
                    <a:pt x="6767" y="8241"/>
                  </a:lnTo>
                  <a:lnTo>
                    <a:pt x="6710" y="8222"/>
                  </a:lnTo>
                  <a:lnTo>
                    <a:pt x="6710" y="8222"/>
                  </a:lnTo>
                  <a:lnTo>
                    <a:pt x="6615" y="8165"/>
                  </a:lnTo>
                  <a:lnTo>
                    <a:pt x="6521" y="8071"/>
                  </a:lnTo>
                  <a:lnTo>
                    <a:pt x="6389" y="7882"/>
                  </a:lnTo>
                  <a:lnTo>
                    <a:pt x="6389" y="7882"/>
                  </a:lnTo>
                  <a:lnTo>
                    <a:pt x="6029" y="7315"/>
                  </a:lnTo>
                  <a:lnTo>
                    <a:pt x="6029" y="7315"/>
                  </a:lnTo>
                  <a:lnTo>
                    <a:pt x="5840" y="7031"/>
                  </a:lnTo>
                  <a:lnTo>
                    <a:pt x="5689" y="6748"/>
                  </a:lnTo>
                  <a:lnTo>
                    <a:pt x="5557" y="6426"/>
                  </a:lnTo>
                  <a:lnTo>
                    <a:pt x="5462" y="6105"/>
                  </a:lnTo>
                  <a:lnTo>
                    <a:pt x="5406" y="5784"/>
                  </a:lnTo>
                  <a:lnTo>
                    <a:pt x="5387" y="5444"/>
                  </a:lnTo>
                  <a:lnTo>
                    <a:pt x="5387" y="5103"/>
                  </a:lnTo>
                  <a:lnTo>
                    <a:pt x="5444" y="4763"/>
                  </a:lnTo>
                  <a:lnTo>
                    <a:pt x="5444" y="4763"/>
                  </a:lnTo>
                  <a:lnTo>
                    <a:pt x="5425" y="4744"/>
                  </a:lnTo>
                  <a:lnTo>
                    <a:pt x="5425" y="4744"/>
                  </a:lnTo>
                  <a:lnTo>
                    <a:pt x="5425" y="4555"/>
                  </a:lnTo>
                  <a:lnTo>
                    <a:pt x="5425" y="4555"/>
                  </a:lnTo>
                  <a:lnTo>
                    <a:pt x="5462" y="4309"/>
                  </a:lnTo>
                  <a:lnTo>
                    <a:pt x="5538" y="4064"/>
                  </a:lnTo>
                  <a:lnTo>
                    <a:pt x="5538" y="4064"/>
                  </a:lnTo>
                  <a:lnTo>
                    <a:pt x="5670" y="3856"/>
                  </a:lnTo>
                  <a:lnTo>
                    <a:pt x="5746" y="3742"/>
                  </a:lnTo>
                  <a:lnTo>
                    <a:pt x="5822" y="3629"/>
                  </a:lnTo>
                  <a:lnTo>
                    <a:pt x="5935" y="3553"/>
                  </a:lnTo>
                  <a:lnTo>
                    <a:pt x="6029" y="3497"/>
                  </a:lnTo>
                  <a:lnTo>
                    <a:pt x="6143" y="3478"/>
                  </a:lnTo>
                  <a:lnTo>
                    <a:pt x="6218" y="3478"/>
                  </a:lnTo>
                  <a:lnTo>
                    <a:pt x="6275" y="3516"/>
                  </a:lnTo>
                  <a:lnTo>
                    <a:pt x="6275" y="3516"/>
                  </a:lnTo>
                  <a:lnTo>
                    <a:pt x="6351" y="3553"/>
                  </a:lnTo>
                  <a:lnTo>
                    <a:pt x="6407" y="3610"/>
                  </a:lnTo>
                  <a:lnTo>
                    <a:pt x="6521" y="3742"/>
                  </a:lnTo>
                  <a:lnTo>
                    <a:pt x="6521" y="3742"/>
                  </a:lnTo>
                  <a:lnTo>
                    <a:pt x="6729" y="4007"/>
                  </a:lnTo>
                  <a:lnTo>
                    <a:pt x="6918" y="4272"/>
                  </a:lnTo>
                  <a:lnTo>
                    <a:pt x="6918" y="4272"/>
                  </a:lnTo>
                  <a:lnTo>
                    <a:pt x="7145" y="4631"/>
                  </a:lnTo>
                  <a:lnTo>
                    <a:pt x="7371" y="4990"/>
                  </a:lnTo>
                  <a:lnTo>
                    <a:pt x="7466" y="5179"/>
                  </a:lnTo>
                  <a:lnTo>
                    <a:pt x="7541" y="5368"/>
                  </a:lnTo>
                  <a:lnTo>
                    <a:pt x="7617" y="5576"/>
                  </a:lnTo>
                  <a:lnTo>
                    <a:pt x="7674" y="5784"/>
                  </a:lnTo>
                  <a:lnTo>
                    <a:pt x="7674" y="5784"/>
                  </a:lnTo>
                  <a:close/>
                  <a:moveTo>
                    <a:pt x="13457" y="18031"/>
                  </a:moveTo>
                  <a:lnTo>
                    <a:pt x="13457" y="18031"/>
                  </a:lnTo>
                  <a:lnTo>
                    <a:pt x="13476" y="18239"/>
                  </a:lnTo>
                  <a:lnTo>
                    <a:pt x="13495" y="18466"/>
                  </a:lnTo>
                  <a:lnTo>
                    <a:pt x="13495" y="18882"/>
                  </a:lnTo>
                  <a:lnTo>
                    <a:pt x="13495" y="18882"/>
                  </a:lnTo>
                  <a:lnTo>
                    <a:pt x="13476" y="19165"/>
                  </a:lnTo>
                  <a:lnTo>
                    <a:pt x="13457" y="19354"/>
                  </a:lnTo>
                  <a:lnTo>
                    <a:pt x="13438" y="19562"/>
                  </a:lnTo>
                  <a:lnTo>
                    <a:pt x="13401" y="19732"/>
                  </a:lnTo>
                  <a:lnTo>
                    <a:pt x="13325" y="19884"/>
                  </a:lnTo>
                  <a:lnTo>
                    <a:pt x="13287" y="19940"/>
                  </a:lnTo>
                  <a:lnTo>
                    <a:pt x="13249" y="19978"/>
                  </a:lnTo>
                  <a:lnTo>
                    <a:pt x="13193" y="19978"/>
                  </a:lnTo>
                  <a:lnTo>
                    <a:pt x="13117" y="19978"/>
                  </a:lnTo>
                  <a:lnTo>
                    <a:pt x="13117" y="19978"/>
                  </a:lnTo>
                  <a:lnTo>
                    <a:pt x="13098" y="19940"/>
                  </a:lnTo>
                  <a:lnTo>
                    <a:pt x="13060" y="19902"/>
                  </a:lnTo>
                  <a:lnTo>
                    <a:pt x="13060" y="19902"/>
                  </a:lnTo>
                  <a:lnTo>
                    <a:pt x="12890" y="19581"/>
                  </a:lnTo>
                  <a:lnTo>
                    <a:pt x="12890" y="19581"/>
                  </a:lnTo>
                  <a:lnTo>
                    <a:pt x="12796" y="19449"/>
                  </a:lnTo>
                  <a:lnTo>
                    <a:pt x="12701" y="19316"/>
                  </a:lnTo>
                  <a:lnTo>
                    <a:pt x="12512" y="19071"/>
                  </a:lnTo>
                  <a:lnTo>
                    <a:pt x="12512" y="19071"/>
                  </a:lnTo>
                  <a:lnTo>
                    <a:pt x="12361" y="18806"/>
                  </a:lnTo>
                  <a:lnTo>
                    <a:pt x="12229" y="18542"/>
                  </a:lnTo>
                  <a:lnTo>
                    <a:pt x="12229" y="18542"/>
                  </a:lnTo>
                  <a:lnTo>
                    <a:pt x="12078" y="18258"/>
                  </a:lnTo>
                  <a:lnTo>
                    <a:pt x="11945" y="17975"/>
                  </a:lnTo>
                  <a:lnTo>
                    <a:pt x="11945" y="17975"/>
                  </a:lnTo>
                  <a:lnTo>
                    <a:pt x="11889" y="17842"/>
                  </a:lnTo>
                  <a:lnTo>
                    <a:pt x="11870" y="17710"/>
                  </a:lnTo>
                  <a:lnTo>
                    <a:pt x="11870" y="17578"/>
                  </a:lnTo>
                  <a:lnTo>
                    <a:pt x="11870" y="17426"/>
                  </a:lnTo>
                  <a:lnTo>
                    <a:pt x="11908" y="17294"/>
                  </a:lnTo>
                  <a:lnTo>
                    <a:pt x="11945" y="17143"/>
                  </a:lnTo>
                  <a:lnTo>
                    <a:pt x="12040" y="16878"/>
                  </a:lnTo>
                  <a:lnTo>
                    <a:pt x="12040" y="16878"/>
                  </a:lnTo>
                  <a:lnTo>
                    <a:pt x="12078" y="16803"/>
                  </a:lnTo>
                  <a:lnTo>
                    <a:pt x="12115" y="16727"/>
                  </a:lnTo>
                  <a:lnTo>
                    <a:pt x="12248" y="16614"/>
                  </a:lnTo>
                  <a:lnTo>
                    <a:pt x="12380" y="16500"/>
                  </a:lnTo>
                  <a:lnTo>
                    <a:pt x="12531" y="16406"/>
                  </a:lnTo>
                  <a:lnTo>
                    <a:pt x="12531" y="16406"/>
                  </a:lnTo>
                  <a:lnTo>
                    <a:pt x="12909" y="16179"/>
                  </a:lnTo>
                  <a:lnTo>
                    <a:pt x="12909" y="16179"/>
                  </a:lnTo>
                  <a:lnTo>
                    <a:pt x="12928" y="16179"/>
                  </a:lnTo>
                  <a:lnTo>
                    <a:pt x="12947" y="16179"/>
                  </a:lnTo>
                  <a:lnTo>
                    <a:pt x="12947" y="16179"/>
                  </a:lnTo>
                  <a:lnTo>
                    <a:pt x="12966" y="16198"/>
                  </a:lnTo>
                  <a:lnTo>
                    <a:pt x="12966" y="16198"/>
                  </a:lnTo>
                  <a:lnTo>
                    <a:pt x="12985" y="16217"/>
                  </a:lnTo>
                  <a:lnTo>
                    <a:pt x="13004" y="16255"/>
                  </a:lnTo>
                  <a:lnTo>
                    <a:pt x="13004" y="16255"/>
                  </a:lnTo>
                  <a:lnTo>
                    <a:pt x="13023" y="16274"/>
                  </a:lnTo>
                  <a:lnTo>
                    <a:pt x="13023" y="16274"/>
                  </a:lnTo>
                  <a:lnTo>
                    <a:pt x="13098" y="16500"/>
                  </a:lnTo>
                  <a:lnTo>
                    <a:pt x="13174" y="16746"/>
                  </a:lnTo>
                  <a:lnTo>
                    <a:pt x="13287" y="17219"/>
                  </a:lnTo>
                  <a:lnTo>
                    <a:pt x="13287" y="17219"/>
                  </a:lnTo>
                  <a:lnTo>
                    <a:pt x="13382" y="17634"/>
                  </a:lnTo>
                  <a:lnTo>
                    <a:pt x="13457" y="18031"/>
                  </a:lnTo>
                  <a:lnTo>
                    <a:pt x="13457" y="18031"/>
                  </a:lnTo>
                  <a:close/>
                  <a:moveTo>
                    <a:pt x="10150" y="31885"/>
                  </a:moveTo>
                  <a:lnTo>
                    <a:pt x="10150" y="31885"/>
                  </a:lnTo>
                  <a:lnTo>
                    <a:pt x="10225" y="32226"/>
                  </a:lnTo>
                  <a:lnTo>
                    <a:pt x="10282" y="32566"/>
                  </a:lnTo>
                  <a:lnTo>
                    <a:pt x="10282" y="32755"/>
                  </a:lnTo>
                  <a:lnTo>
                    <a:pt x="10282" y="32925"/>
                  </a:lnTo>
                  <a:lnTo>
                    <a:pt x="10263" y="33095"/>
                  </a:lnTo>
                  <a:lnTo>
                    <a:pt x="10244" y="33284"/>
                  </a:lnTo>
                  <a:lnTo>
                    <a:pt x="10244" y="33284"/>
                  </a:lnTo>
                  <a:lnTo>
                    <a:pt x="10206" y="33397"/>
                  </a:lnTo>
                  <a:lnTo>
                    <a:pt x="10169" y="33492"/>
                  </a:lnTo>
                  <a:lnTo>
                    <a:pt x="10112" y="33549"/>
                  </a:lnTo>
                  <a:lnTo>
                    <a:pt x="10055" y="33586"/>
                  </a:lnTo>
                  <a:lnTo>
                    <a:pt x="9980" y="33586"/>
                  </a:lnTo>
                  <a:lnTo>
                    <a:pt x="9885" y="33605"/>
                  </a:lnTo>
                  <a:lnTo>
                    <a:pt x="9677" y="33624"/>
                  </a:lnTo>
                  <a:lnTo>
                    <a:pt x="9677" y="33624"/>
                  </a:lnTo>
                  <a:lnTo>
                    <a:pt x="9148" y="33662"/>
                  </a:lnTo>
                  <a:lnTo>
                    <a:pt x="8619" y="33700"/>
                  </a:lnTo>
                  <a:lnTo>
                    <a:pt x="8619" y="33700"/>
                  </a:lnTo>
                  <a:lnTo>
                    <a:pt x="8487" y="33700"/>
                  </a:lnTo>
                  <a:lnTo>
                    <a:pt x="8373" y="33662"/>
                  </a:lnTo>
                  <a:lnTo>
                    <a:pt x="8260" y="33605"/>
                  </a:lnTo>
                  <a:lnTo>
                    <a:pt x="8203" y="33567"/>
                  </a:lnTo>
                  <a:lnTo>
                    <a:pt x="8165" y="33511"/>
                  </a:lnTo>
                  <a:lnTo>
                    <a:pt x="8165" y="33511"/>
                  </a:lnTo>
                  <a:lnTo>
                    <a:pt x="8052" y="33341"/>
                  </a:lnTo>
                  <a:lnTo>
                    <a:pt x="7976" y="33152"/>
                  </a:lnTo>
                  <a:lnTo>
                    <a:pt x="7806" y="32774"/>
                  </a:lnTo>
                  <a:lnTo>
                    <a:pt x="7806" y="32774"/>
                  </a:lnTo>
                  <a:lnTo>
                    <a:pt x="7560" y="32226"/>
                  </a:lnTo>
                  <a:lnTo>
                    <a:pt x="7466" y="31980"/>
                  </a:lnTo>
                  <a:lnTo>
                    <a:pt x="7409" y="31734"/>
                  </a:lnTo>
                  <a:lnTo>
                    <a:pt x="7390" y="31621"/>
                  </a:lnTo>
                  <a:lnTo>
                    <a:pt x="7390" y="31488"/>
                  </a:lnTo>
                  <a:lnTo>
                    <a:pt x="7409" y="31375"/>
                  </a:lnTo>
                  <a:lnTo>
                    <a:pt x="7447" y="31243"/>
                  </a:lnTo>
                  <a:lnTo>
                    <a:pt x="7504" y="31129"/>
                  </a:lnTo>
                  <a:lnTo>
                    <a:pt x="7579" y="30997"/>
                  </a:lnTo>
                  <a:lnTo>
                    <a:pt x="7655" y="30865"/>
                  </a:lnTo>
                  <a:lnTo>
                    <a:pt x="7787" y="30732"/>
                  </a:lnTo>
                  <a:lnTo>
                    <a:pt x="7787" y="30732"/>
                  </a:lnTo>
                  <a:lnTo>
                    <a:pt x="7920" y="30581"/>
                  </a:lnTo>
                  <a:lnTo>
                    <a:pt x="8090" y="30430"/>
                  </a:lnTo>
                  <a:lnTo>
                    <a:pt x="8430" y="30184"/>
                  </a:lnTo>
                  <a:lnTo>
                    <a:pt x="8789" y="29939"/>
                  </a:lnTo>
                  <a:lnTo>
                    <a:pt x="9129" y="29712"/>
                  </a:lnTo>
                  <a:lnTo>
                    <a:pt x="9129" y="29712"/>
                  </a:lnTo>
                  <a:lnTo>
                    <a:pt x="9413" y="29523"/>
                  </a:lnTo>
                  <a:lnTo>
                    <a:pt x="9696" y="29334"/>
                  </a:lnTo>
                  <a:lnTo>
                    <a:pt x="9696" y="29334"/>
                  </a:lnTo>
                  <a:lnTo>
                    <a:pt x="9791" y="29296"/>
                  </a:lnTo>
                  <a:lnTo>
                    <a:pt x="9828" y="29296"/>
                  </a:lnTo>
                  <a:lnTo>
                    <a:pt x="9828" y="29296"/>
                  </a:lnTo>
                  <a:lnTo>
                    <a:pt x="9847" y="29334"/>
                  </a:lnTo>
                  <a:lnTo>
                    <a:pt x="9847" y="29334"/>
                  </a:lnTo>
                  <a:lnTo>
                    <a:pt x="9866" y="29353"/>
                  </a:lnTo>
                  <a:lnTo>
                    <a:pt x="9866" y="29372"/>
                  </a:lnTo>
                  <a:lnTo>
                    <a:pt x="9866" y="29372"/>
                  </a:lnTo>
                  <a:lnTo>
                    <a:pt x="9885" y="29901"/>
                  </a:lnTo>
                  <a:lnTo>
                    <a:pt x="9885" y="29901"/>
                  </a:lnTo>
                  <a:lnTo>
                    <a:pt x="9904" y="30222"/>
                  </a:lnTo>
                  <a:lnTo>
                    <a:pt x="9942" y="30562"/>
                  </a:lnTo>
                  <a:lnTo>
                    <a:pt x="10055" y="31224"/>
                  </a:lnTo>
                  <a:lnTo>
                    <a:pt x="10055" y="31224"/>
                  </a:lnTo>
                  <a:lnTo>
                    <a:pt x="10150" y="31885"/>
                  </a:lnTo>
                  <a:lnTo>
                    <a:pt x="10150" y="31885"/>
                  </a:lnTo>
                  <a:close/>
                  <a:moveTo>
                    <a:pt x="18882" y="35136"/>
                  </a:moveTo>
                  <a:lnTo>
                    <a:pt x="18882" y="35136"/>
                  </a:lnTo>
                  <a:lnTo>
                    <a:pt x="18901" y="34928"/>
                  </a:lnTo>
                  <a:lnTo>
                    <a:pt x="18901" y="34739"/>
                  </a:lnTo>
                  <a:lnTo>
                    <a:pt x="18882" y="34550"/>
                  </a:lnTo>
                  <a:lnTo>
                    <a:pt x="18825" y="34361"/>
                  </a:lnTo>
                  <a:lnTo>
                    <a:pt x="18825" y="34361"/>
                  </a:lnTo>
                  <a:lnTo>
                    <a:pt x="18712" y="34172"/>
                  </a:lnTo>
                  <a:lnTo>
                    <a:pt x="18598" y="34002"/>
                  </a:lnTo>
                  <a:lnTo>
                    <a:pt x="18447" y="33832"/>
                  </a:lnTo>
                  <a:lnTo>
                    <a:pt x="18315" y="33681"/>
                  </a:lnTo>
                  <a:lnTo>
                    <a:pt x="18315" y="33681"/>
                  </a:lnTo>
                  <a:lnTo>
                    <a:pt x="18182" y="33322"/>
                  </a:lnTo>
                  <a:lnTo>
                    <a:pt x="18182" y="33322"/>
                  </a:lnTo>
                  <a:lnTo>
                    <a:pt x="18806" y="33265"/>
                  </a:lnTo>
                  <a:lnTo>
                    <a:pt x="19430" y="33189"/>
                  </a:lnTo>
                  <a:lnTo>
                    <a:pt x="19430" y="33189"/>
                  </a:lnTo>
                  <a:lnTo>
                    <a:pt x="19713" y="33189"/>
                  </a:lnTo>
                  <a:lnTo>
                    <a:pt x="19846" y="33208"/>
                  </a:lnTo>
                  <a:lnTo>
                    <a:pt x="19978" y="33246"/>
                  </a:lnTo>
                  <a:lnTo>
                    <a:pt x="19978" y="33246"/>
                  </a:lnTo>
                  <a:lnTo>
                    <a:pt x="20091" y="33322"/>
                  </a:lnTo>
                  <a:lnTo>
                    <a:pt x="20186" y="33416"/>
                  </a:lnTo>
                  <a:lnTo>
                    <a:pt x="20262" y="33511"/>
                  </a:lnTo>
                  <a:lnTo>
                    <a:pt x="20299" y="33567"/>
                  </a:lnTo>
                  <a:lnTo>
                    <a:pt x="20318" y="33624"/>
                  </a:lnTo>
                  <a:lnTo>
                    <a:pt x="20318" y="33624"/>
                  </a:lnTo>
                  <a:lnTo>
                    <a:pt x="20318" y="33738"/>
                  </a:lnTo>
                  <a:lnTo>
                    <a:pt x="20299" y="33851"/>
                  </a:lnTo>
                  <a:lnTo>
                    <a:pt x="20262" y="33964"/>
                  </a:lnTo>
                  <a:lnTo>
                    <a:pt x="20205" y="34078"/>
                  </a:lnTo>
                  <a:lnTo>
                    <a:pt x="20091" y="34286"/>
                  </a:lnTo>
                  <a:lnTo>
                    <a:pt x="19959" y="34475"/>
                  </a:lnTo>
                  <a:lnTo>
                    <a:pt x="19959" y="34475"/>
                  </a:lnTo>
                  <a:lnTo>
                    <a:pt x="19770" y="34739"/>
                  </a:lnTo>
                  <a:lnTo>
                    <a:pt x="19562" y="35004"/>
                  </a:lnTo>
                  <a:lnTo>
                    <a:pt x="19109" y="35476"/>
                  </a:lnTo>
                  <a:lnTo>
                    <a:pt x="19109" y="35476"/>
                  </a:lnTo>
                  <a:lnTo>
                    <a:pt x="19052" y="35552"/>
                  </a:lnTo>
                  <a:lnTo>
                    <a:pt x="19052" y="35552"/>
                  </a:lnTo>
                  <a:lnTo>
                    <a:pt x="18882" y="35136"/>
                  </a:lnTo>
                  <a:lnTo>
                    <a:pt x="18882" y="3513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3" name="Google Shape;143;p5"/>
            <p:cNvSpPr/>
            <p:nvPr/>
          </p:nvSpPr>
          <p:spPr>
            <a:xfrm>
              <a:off x="3055375" y="3920400"/>
              <a:ext cx="1283850" cy="1426550"/>
            </a:xfrm>
            <a:custGeom>
              <a:avLst/>
              <a:gdLst/>
              <a:ahLst/>
              <a:cxnLst/>
              <a:rect l="l" t="t" r="r" b="b"/>
              <a:pathLst>
                <a:path w="51354" h="57062" extrusionOk="0">
                  <a:moveTo>
                    <a:pt x="19695" y="50957"/>
                  </a:moveTo>
                  <a:lnTo>
                    <a:pt x="19695" y="50957"/>
                  </a:lnTo>
                  <a:lnTo>
                    <a:pt x="19714" y="51127"/>
                  </a:lnTo>
                  <a:lnTo>
                    <a:pt x="19733" y="51316"/>
                  </a:lnTo>
                  <a:lnTo>
                    <a:pt x="19733" y="51675"/>
                  </a:lnTo>
                  <a:lnTo>
                    <a:pt x="19733" y="51675"/>
                  </a:lnTo>
                  <a:lnTo>
                    <a:pt x="19695" y="51939"/>
                  </a:lnTo>
                  <a:lnTo>
                    <a:pt x="19657" y="52204"/>
                  </a:lnTo>
                  <a:lnTo>
                    <a:pt x="19601" y="52469"/>
                  </a:lnTo>
                  <a:lnTo>
                    <a:pt x="19563" y="52582"/>
                  </a:lnTo>
                  <a:lnTo>
                    <a:pt x="19506" y="52714"/>
                  </a:lnTo>
                  <a:lnTo>
                    <a:pt x="19506" y="52714"/>
                  </a:lnTo>
                  <a:lnTo>
                    <a:pt x="19431" y="52847"/>
                  </a:lnTo>
                  <a:lnTo>
                    <a:pt x="19374" y="52903"/>
                  </a:lnTo>
                  <a:lnTo>
                    <a:pt x="19336" y="52922"/>
                  </a:lnTo>
                  <a:lnTo>
                    <a:pt x="19298" y="52922"/>
                  </a:lnTo>
                  <a:lnTo>
                    <a:pt x="19298" y="52922"/>
                  </a:lnTo>
                  <a:lnTo>
                    <a:pt x="19223" y="52865"/>
                  </a:lnTo>
                  <a:lnTo>
                    <a:pt x="19147" y="52771"/>
                  </a:lnTo>
                  <a:lnTo>
                    <a:pt x="19090" y="52676"/>
                  </a:lnTo>
                  <a:lnTo>
                    <a:pt x="19034" y="52582"/>
                  </a:lnTo>
                  <a:lnTo>
                    <a:pt x="19034" y="52582"/>
                  </a:lnTo>
                  <a:lnTo>
                    <a:pt x="18807" y="52242"/>
                  </a:lnTo>
                  <a:lnTo>
                    <a:pt x="18580" y="51864"/>
                  </a:lnTo>
                  <a:lnTo>
                    <a:pt x="18580" y="51864"/>
                  </a:lnTo>
                  <a:lnTo>
                    <a:pt x="18523" y="51750"/>
                  </a:lnTo>
                  <a:lnTo>
                    <a:pt x="18505" y="51618"/>
                  </a:lnTo>
                  <a:lnTo>
                    <a:pt x="18523" y="51467"/>
                  </a:lnTo>
                  <a:lnTo>
                    <a:pt x="18580" y="51353"/>
                  </a:lnTo>
                  <a:lnTo>
                    <a:pt x="18580" y="51353"/>
                  </a:lnTo>
                  <a:lnTo>
                    <a:pt x="18901" y="50862"/>
                  </a:lnTo>
                  <a:lnTo>
                    <a:pt x="18901" y="50862"/>
                  </a:lnTo>
                  <a:lnTo>
                    <a:pt x="19128" y="50465"/>
                  </a:lnTo>
                  <a:lnTo>
                    <a:pt x="19374" y="50049"/>
                  </a:lnTo>
                  <a:lnTo>
                    <a:pt x="19374" y="50049"/>
                  </a:lnTo>
                  <a:lnTo>
                    <a:pt x="19393" y="50030"/>
                  </a:lnTo>
                  <a:lnTo>
                    <a:pt x="19412" y="50011"/>
                  </a:lnTo>
                  <a:lnTo>
                    <a:pt x="19412" y="50011"/>
                  </a:lnTo>
                  <a:lnTo>
                    <a:pt x="19468" y="49974"/>
                  </a:lnTo>
                  <a:lnTo>
                    <a:pt x="19487" y="49974"/>
                  </a:lnTo>
                  <a:lnTo>
                    <a:pt x="19506" y="49974"/>
                  </a:lnTo>
                  <a:lnTo>
                    <a:pt x="19506" y="49974"/>
                  </a:lnTo>
                  <a:lnTo>
                    <a:pt x="19525" y="50011"/>
                  </a:lnTo>
                  <a:lnTo>
                    <a:pt x="19506" y="50030"/>
                  </a:lnTo>
                  <a:lnTo>
                    <a:pt x="19506" y="50030"/>
                  </a:lnTo>
                  <a:lnTo>
                    <a:pt x="19450" y="50087"/>
                  </a:lnTo>
                  <a:lnTo>
                    <a:pt x="19450" y="50087"/>
                  </a:lnTo>
                  <a:lnTo>
                    <a:pt x="19487" y="50295"/>
                  </a:lnTo>
                  <a:lnTo>
                    <a:pt x="19544" y="50522"/>
                  </a:lnTo>
                  <a:lnTo>
                    <a:pt x="19695" y="50957"/>
                  </a:lnTo>
                  <a:lnTo>
                    <a:pt x="19695" y="50957"/>
                  </a:lnTo>
                  <a:close/>
                  <a:moveTo>
                    <a:pt x="12532" y="776"/>
                  </a:moveTo>
                  <a:lnTo>
                    <a:pt x="12532" y="776"/>
                  </a:lnTo>
                  <a:lnTo>
                    <a:pt x="12589" y="946"/>
                  </a:lnTo>
                  <a:lnTo>
                    <a:pt x="12626" y="1229"/>
                  </a:lnTo>
                  <a:lnTo>
                    <a:pt x="12683" y="1551"/>
                  </a:lnTo>
                  <a:lnTo>
                    <a:pt x="12702" y="1891"/>
                  </a:lnTo>
                  <a:lnTo>
                    <a:pt x="12702" y="2231"/>
                  </a:lnTo>
                  <a:lnTo>
                    <a:pt x="12683" y="2382"/>
                  </a:lnTo>
                  <a:lnTo>
                    <a:pt x="12645" y="2496"/>
                  </a:lnTo>
                  <a:lnTo>
                    <a:pt x="12608" y="2609"/>
                  </a:lnTo>
                  <a:lnTo>
                    <a:pt x="12551" y="2685"/>
                  </a:lnTo>
                  <a:lnTo>
                    <a:pt x="12475" y="2722"/>
                  </a:lnTo>
                  <a:lnTo>
                    <a:pt x="12362" y="2722"/>
                  </a:lnTo>
                  <a:lnTo>
                    <a:pt x="12362" y="2722"/>
                  </a:lnTo>
                  <a:lnTo>
                    <a:pt x="12135" y="2703"/>
                  </a:lnTo>
                  <a:lnTo>
                    <a:pt x="12003" y="2666"/>
                  </a:lnTo>
                  <a:lnTo>
                    <a:pt x="11870" y="2628"/>
                  </a:lnTo>
                  <a:lnTo>
                    <a:pt x="11757" y="2590"/>
                  </a:lnTo>
                  <a:lnTo>
                    <a:pt x="11663" y="2514"/>
                  </a:lnTo>
                  <a:lnTo>
                    <a:pt x="11587" y="2420"/>
                  </a:lnTo>
                  <a:lnTo>
                    <a:pt x="11568" y="2363"/>
                  </a:lnTo>
                  <a:lnTo>
                    <a:pt x="11549" y="2307"/>
                  </a:lnTo>
                  <a:lnTo>
                    <a:pt x="11549" y="2307"/>
                  </a:lnTo>
                  <a:lnTo>
                    <a:pt x="11530" y="2061"/>
                  </a:lnTo>
                  <a:lnTo>
                    <a:pt x="11530" y="1796"/>
                  </a:lnTo>
                  <a:lnTo>
                    <a:pt x="11568" y="1286"/>
                  </a:lnTo>
                  <a:lnTo>
                    <a:pt x="11568" y="1286"/>
                  </a:lnTo>
                  <a:lnTo>
                    <a:pt x="11549" y="1002"/>
                  </a:lnTo>
                  <a:lnTo>
                    <a:pt x="11568" y="719"/>
                  </a:lnTo>
                  <a:lnTo>
                    <a:pt x="11568" y="587"/>
                  </a:lnTo>
                  <a:lnTo>
                    <a:pt x="11606" y="454"/>
                  </a:lnTo>
                  <a:lnTo>
                    <a:pt x="11644" y="322"/>
                  </a:lnTo>
                  <a:lnTo>
                    <a:pt x="11700" y="190"/>
                  </a:lnTo>
                  <a:lnTo>
                    <a:pt x="11700" y="190"/>
                  </a:lnTo>
                  <a:lnTo>
                    <a:pt x="11757" y="133"/>
                  </a:lnTo>
                  <a:lnTo>
                    <a:pt x="11795" y="76"/>
                  </a:lnTo>
                  <a:lnTo>
                    <a:pt x="11870" y="39"/>
                  </a:lnTo>
                  <a:lnTo>
                    <a:pt x="11946" y="20"/>
                  </a:lnTo>
                  <a:lnTo>
                    <a:pt x="12022" y="1"/>
                  </a:lnTo>
                  <a:lnTo>
                    <a:pt x="12078" y="20"/>
                  </a:lnTo>
                  <a:lnTo>
                    <a:pt x="12154" y="39"/>
                  </a:lnTo>
                  <a:lnTo>
                    <a:pt x="12230" y="76"/>
                  </a:lnTo>
                  <a:lnTo>
                    <a:pt x="12230" y="76"/>
                  </a:lnTo>
                  <a:lnTo>
                    <a:pt x="12286" y="152"/>
                  </a:lnTo>
                  <a:lnTo>
                    <a:pt x="12324" y="228"/>
                  </a:lnTo>
                  <a:lnTo>
                    <a:pt x="12419" y="417"/>
                  </a:lnTo>
                  <a:lnTo>
                    <a:pt x="12532" y="776"/>
                  </a:lnTo>
                  <a:lnTo>
                    <a:pt x="12532" y="776"/>
                  </a:lnTo>
                  <a:close/>
                  <a:moveTo>
                    <a:pt x="2571" y="13836"/>
                  </a:moveTo>
                  <a:lnTo>
                    <a:pt x="2571" y="13836"/>
                  </a:lnTo>
                  <a:lnTo>
                    <a:pt x="2666" y="13930"/>
                  </a:lnTo>
                  <a:lnTo>
                    <a:pt x="2742" y="14025"/>
                  </a:lnTo>
                  <a:lnTo>
                    <a:pt x="2817" y="14138"/>
                  </a:lnTo>
                  <a:lnTo>
                    <a:pt x="2874" y="14252"/>
                  </a:lnTo>
                  <a:lnTo>
                    <a:pt x="2968" y="14479"/>
                  </a:lnTo>
                  <a:lnTo>
                    <a:pt x="3025" y="14705"/>
                  </a:lnTo>
                  <a:lnTo>
                    <a:pt x="3044" y="14970"/>
                  </a:lnTo>
                  <a:lnTo>
                    <a:pt x="3044" y="15216"/>
                  </a:lnTo>
                  <a:lnTo>
                    <a:pt x="3025" y="15480"/>
                  </a:lnTo>
                  <a:lnTo>
                    <a:pt x="2987" y="15726"/>
                  </a:lnTo>
                  <a:lnTo>
                    <a:pt x="2987" y="15726"/>
                  </a:lnTo>
                  <a:lnTo>
                    <a:pt x="2931" y="16028"/>
                  </a:lnTo>
                  <a:lnTo>
                    <a:pt x="2893" y="16161"/>
                  </a:lnTo>
                  <a:lnTo>
                    <a:pt x="2855" y="16293"/>
                  </a:lnTo>
                  <a:lnTo>
                    <a:pt x="2798" y="16406"/>
                  </a:lnTo>
                  <a:lnTo>
                    <a:pt x="2723" y="16539"/>
                  </a:lnTo>
                  <a:lnTo>
                    <a:pt x="2628" y="16652"/>
                  </a:lnTo>
                  <a:lnTo>
                    <a:pt x="2534" y="16784"/>
                  </a:lnTo>
                  <a:lnTo>
                    <a:pt x="2534" y="16784"/>
                  </a:lnTo>
                  <a:lnTo>
                    <a:pt x="2420" y="16917"/>
                  </a:lnTo>
                  <a:lnTo>
                    <a:pt x="2307" y="17030"/>
                  </a:lnTo>
                  <a:lnTo>
                    <a:pt x="2174" y="17125"/>
                  </a:lnTo>
                  <a:lnTo>
                    <a:pt x="2061" y="17219"/>
                  </a:lnTo>
                  <a:lnTo>
                    <a:pt x="1929" y="17295"/>
                  </a:lnTo>
                  <a:lnTo>
                    <a:pt x="1778" y="17351"/>
                  </a:lnTo>
                  <a:lnTo>
                    <a:pt x="1626" y="17408"/>
                  </a:lnTo>
                  <a:lnTo>
                    <a:pt x="1456" y="17465"/>
                  </a:lnTo>
                  <a:lnTo>
                    <a:pt x="1456" y="17465"/>
                  </a:lnTo>
                  <a:lnTo>
                    <a:pt x="1135" y="17578"/>
                  </a:lnTo>
                  <a:lnTo>
                    <a:pt x="814" y="17729"/>
                  </a:lnTo>
                  <a:lnTo>
                    <a:pt x="814" y="17729"/>
                  </a:lnTo>
                  <a:lnTo>
                    <a:pt x="644" y="17824"/>
                  </a:lnTo>
                  <a:lnTo>
                    <a:pt x="644" y="17824"/>
                  </a:lnTo>
                  <a:lnTo>
                    <a:pt x="303" y="18032"/>
                  </a:lnTo>
                  <a:lnTo>
                    <a:pt x="303" y="18032"/>
                  </a:lnTo>
                  <a:lnTo>
                    <a:pt x="284" y="18032"/>
                  </a:lnTo>
                  <a:lnTo>
                    <a:pt x="247" y="18013"/>
                  </a:lnTo>
                  <a:lnTo>
                    <a:pt x="247" y="18013"/>
                  </a:lnTo>
                  <a:lnTo>
                    <a:pt x="247" y="17994"/>
                  </a:lnTo>
                  <a:lnTo>
                    <a:pt x="266" y="17975"/>
                  </a:lnTo>
                  <a:lnTo>
                    <a:pt x="266" y="17975"/>
                  </a:lnTo>
                  <a:lnTo>
                    <a:pt x="644" y="17729"/>
                  </a:lnTo>
                  <a:lnTo>
                    <a:pt x="644" y="17729"/>
                  </a:lnTo>
                  <a:lnTo>
                    <a:pt x="814" y="17635"/>
                  </a:lnTo>
                  <a:lnTo>
                    <a:pt x="814" y="12551"/>
                  </a:lnTo>
                  <a:lnTo>
                    <a:pt x="814" y="12551"/>
                  </a:lnTo>
                  <a:lnTo>
                    <a:pt x="455" y="12248"/>
                  </a:lnTo>
                  <a:lnTo>
                    <a:pt x="284" y="12078"/>
                  </a:lnTo>
                  <a:lnTo>
                    <a:pt x="133" y="11908"/>
                  </a:lnTo>
                  <a:lnTo>
                    <a:pt x="133" y="11908"/>
                  </a:lnTo>
                  <a:lnTo>
                    <a:pt x="58" y="11814"/>
                  </a:lnTo>
                  <a:lnTo>
                    <a:pt x="20" y="11776"/>
                  </a:lnTo>
                  <a:lnTo>
                    <a:pt x="1" y="11719"/>
                  </a:lnTo>
                  <a:lnTo>
                    <a:pt x="1" y="11719"/>
                  </a:lnTo>
                  <a:lnTo>
                    <a:pt x="20" y="11700"/>
                  </a:lnTo>
                  <a:lnTo>
                    <a:pt x="58" y="11681"/>
                  </a:lnTo>
                  <a:lnTo>
                    <a:pt x="77" y="11700"/>
                  </a:lnTo>
                  <a:lnTo>
                    <a:pt x="77" y="11738"/>
                  </a:lnTo>
                  <a:lnTo>
                    <a:pt x="77" y="11738"/>
                  </a:lnTo>
                  <a:lnTo>
                    <a:pt x="247" y="11927"/>
                  </a:lnTo>
                  <a:lnTo>
                    <a:pt x="436" y="12116"/>
                  </a:lnTo>
                  <a:lnTo>
                    <a:pt x="625" y="12286"/>
                  </a:lnTo>
                  <a:lnTo>
                    <a:pt x="814" y="12456"/>
                  </a:lnTo>
                  <a:lnTo>
                    <a:pt x="814" y="12456"/>
                  </a:lnTo>
                  <a:lnTo>
                    <a:pt x="1211" y="12759"/>
                  </a:lnTo>
                  <a:lnTo>
                    <a:pt x="1607" y="13061"/>
                  </a:lnTo>
                  <a:lnTo>
                    <a:pt x="1607" y="13061"/>
                  </a:lnTo>
                  <a:lnTo>
                    <a:pt x="1853" y="13231"/>
                  </a:lnTo>
                  <a:lnTo>
                    <a:pt x="2099" y="13420"/>
                  </a:lnTo>
                  <a:lnTo>
                    <a:pt x="2345" y="13609"/>
                  </a:lnTo>
                  <a:lnTo>
                    <a:pt x="2571" y="13836"/>
                  </a:lnTo>
                  <a:lnTo>
                    <a:pt x="2571" y="13836"/>
                  </a:lnTo>
                  <a:close/>
                  <a:moveTo>
                    <a:pt x="51013" y="2099"/>
                  </a:moveTo>
                  <a:lnTo>
                    <a:pt x="51013" y="2099"/>
                  </a:lnTo>
                  <a:lnTo>
                    <a:pt x="51165" y="2477"/>
                  </a:lnTo>
                  <a:lnTo>
                    <a:pt x="51240" y="2666"/>
                  </a:lnTo>
                  <a:lnTo>
                    <a:pt x="51297" y="2836"/>
                  </a:lnTo>
                  <a:lnTo>
                    <a:pt x="51335" y="3025"/>
                  </a:lnTo>
                  <a:lnTo>
                    <a:pt x="51354" y="3214"/>
                  </a:lnTo>
                  <a:lnTo>
                    <a:pt x="51354" y="3422"/>
                  </a:lnTo>
                  <a:lnTo>
                    <a:pt x="51316" y="3630"/>
                  </a:lnTo>
                  <a:lnTo>
                    <a:pt x="51316" y="3630"/>
                  </a:lnTo>
                  <a:lnTo>
                    <a:pt x="51297" y="3724"/>
                  </a:lnTo>
                  <a:lnTo>
                    <a:pt x="51259" y="3838"/>
                  </a:lnTo>
                  <a:lnTo>
                    <a:pt x="51221" y="3875"/>
                  </a:lnTo>
                  <a:lnTo>
                    <a:pt x="51183" y="3913"/>
                  </a:lnTo>
                  <a:lnTo>
                    <a:pt x="51146" y="3932"/>
                  </a:lnTo>
                  <a:lnTo>
                    <a:pt x="51089" y="3932"/>
                  </a:lnTo>
                  <a:lnTo>
                    <a:pt x="51089" y="3932"/>
                  </a:lnTo>
                  <a:lnTo>
                    <a:pt x="50994" y="3913"/>
                  </a:lnTo>
                  <a:lnTo>
                    <a:pt x="50900" y="3856"/>
                  </a:lnTo>
                  <a:lnTo>
                    <a:pt x="50711" y="3686"/>
                  </a:lnTo>
                  <a:lnTo>
                    <a:pt x="50541" y="3516"/>
                  </a:lnTo>
                  <a:lnTo>
                    <a:pt x="50427" y="3346"/>
                  </a:lnTo>
                  <a:lnTo>
                    <a:pt x="50427" y="3346"/>
                  </a:lnTo>
                  <a:lnTo>
                    <a:pt x="50352" y="3214"/>
                  </a:lnTo>
                  <a:lnTo>
                    <a:pt x="50314" y="3100"/>
                  </a:lnTo>
                  <a:lnTo>
                    <a:pt x="50295" y="2949"/>
                  </a:lnTo>
                  <a:lnTo>
                    <a:pt x="50276" y="2817"/>
                  </a:lnTo>
                  <a:lnTo>
                    <a:pt x="50276" y="2817"/>
                  </a:lnTo>
                  <a:lnTo>
                    <a:pt x="50257" y="2533"/>
                  </a:lnTo>
                  <a:lnTo>
                    <a:pt x="50257" y="2401"/>
                  </a:lnTo>
                  <a:lnTo>
                    <a:pt x="50257" y="2250"/>
                  </a:lnTo>
                  <a:lnTo>
                    <a:pt x="50257" y="2250"/>
                  </a:lnTo>
                  <a:lnTo>
                    <a:pt x="50257" y="2231"/>
                  </a:lnTo>
                  <a:lnTo>
                    <a:pt x="50257" y="2231"/>
                  </a:lnTo>
                  <a:lnTo>
                    <a:pt x="50276" y="2099"/>
                  </a:lnTo>
                  <a:lnTo>
                    <a:pt x="50276" y="2099"/>
                  </a:lnTo>
                  <a:lnTo>
                    <a:pt x="50352" y="1815"/>
                  </a:lnTo>
                  <a:lnTo>
                    <a:pt x="50409" y="1702"/>
                  </a:lnTo>
                  <a:lnTo>
                    <a:pt x="50484" y="1569"/>
                  </a:lnTo>
                  <a:lnTo>
                    <a:pt x="50484" y="1569"/>
                  </a:lnTo>
                  <a:lnTo>
                    <a:pt x="50541" y="1532"/>
                  </a:lnTo>
                  <a:lnTo>
                    <a:pt x="50579" y="1513"/>
                  </a:lnTo>
                  <a:lnTo>
                    <a:pt x="50616" y="1513"/>
                  </a:lnTo>
                  <a:lnTo>
                    <a:pt x="50673" y="1513"/>
                  </a:lnTo>
                  <a:lnTo>
                    <a:pt x="50749" y="1569"/>
                  </a:lnTo>
                  <a:lnTo>
                    <a:pt x="50805" y="1664"/>
                  </a:lnTo>
                  <a:lnTo>
                    <a:pt x="50881" y="1796"/>
                  </a:lnTo>
                  <a:lnTo>
                    <a:pt x="50919" y="1910"/>
                  </a:lnTo>
                  <a:lnTo>
                    <a:pt x="51013" y="2099"/>
                  </a:lnTo>
                  <a:lnTo>
                    <a:pt x="51013" y="2099"/>
                  </a:lnTo>
                  <a:close/>
                  <a:moveTo>
                    <a:pt x="45079" y="16558"/>
                  </a:moveTo>
                  <a:lnTo>
                    <a:pt x="45079" y="16558"/>
                  </a:lnTo>
                  <a:lnTo>
                    <a:pt x="45154" y="16992"/>
                  </a:lnTo>
                  <a:lnTo>
                    <a:pt x="45173" y="17200"/>
                  </a:lnTo>
                  <a:lnTo>
                    <a:pt x="45154" y="17408"/>
                  </a:lnTo>
                  <a:lnTo>
                    <a:pt x="45154" y="17408"/>
                  </a:lnTo>
                  <a:lnTo>
                    <a:pt x="45097" y="17597"/>
                  </a:lnTo>
                  <a:lnTo>
                    <a:pt x="45022" y="17767"/>
                  </a:lnTo>
                  <a:lnTo>
                    <a:pt x="44927" y="17918"/>
                  </a:lnTo>
                  <a:lnTo>
                    <a:pt x="44814" y="18070"/>
                  </a:lnTo>
                  <a:lnTo>
                    <a:pt x="44568" y="18353"/>
                  </a:lnTo>
                  <a:lnTo>
                    <a:pt x="44304" y="18618"/>
                  </a:lnTo>
                  <a:lnTo>
                    <a:pt x="44304" y="18618"/>
                  </a:lnTo>
                  <a:lnTo>
                    <a:pt x="44228" y="18674"/>
                  </a:lnTo>
                  <a:lnTo>
                    <a:pt x="44152" y="18731"/>
                  </a:lnTo>
                  <a:lnTo>
                    <a:pt x="43963" y="18807"/>
                  </a:lnTo>
                  <a:lnTo>
                    <a:pt x="43793" y="18845"/>
                  </a:lnTo>
                  <a:lnTo>
                    <a:pt x="43585" y="18882"/>
                  </a:lnTo>
                  <a:lnTo>
                    <a:pt x="43585" y="18882"/>
                  </a:lnTo>
                  <a:lnTo>
                    <a:pt x="43018" y="18939"/>
                  </a:lnTo>
                  <a:lnTo>
                    <a:pt x="42716" y="18958"/>
                  </a:lnTo>
                  <a:lnTo>
                    <a:pt x="42433" y="18977"/>
                  </a:lnTo>
                  <a:lnTo>
                    <a:pt x="42433" y="18977"/>
                  </a:lnTo>
                  <a:lnTo>
                    <a:pt x="42149" y="18958"/>
                  </a:lnTo>
                  <a:lnTo>
                    <a:pt x="42017" y="18939"/>
                  </a:lnTo>
                  <a:lnTo>
                    <a:pt x="41884" y="18920"/>
                  </a:lnTo>
                  <a:lnTo>
                    <a:pt x="41771" y="18882"/>
                  </a:lnTo>
                  <a:lnTo>
                    <a:pt x="41639" y="18826"/>
                  </a:lnTo>
                  <a:lnTo>
                    <a:pt x="41544" y="18750"/>
                  </a:lnTo>
                  <a:lnTo>
                    <a:pt x="41450" y="18656"/>
                  </a:lnTo>
                  <a:lnTo>
                    <a:pt x="41450" y="18656"/>
                  </a:lnTo>
                  <a:lnTo>
                    <a:pt x="41355" y="18561"/>
                  </a:lnTo>
                  <a:lnTo>
                    <a:pt x="41298" y="18467"/>
                  </a:lnTo>
                  <a:lnTo>
                    <a:pt x="41166" y="18259"/>
                  </a:lnTo>
                  <a:lnTo>
                    <a:pt x="41072" y="18032"/>
                  </a:lnTo>
                  <a:lnTo>
                    <a:pt x="40958" y="17824"/>
                  </a:lnTo>
                  <a:lnTo>
                    <a:pt x="40958" y="17824"/>
                  </a:lnTo>
                  <a:lnTo>
                    <a:pt x="40845" y="17616"/>
                  </a:lnTo>
                  <a:lnTo>
                    <a:pt x="40731" y="17389"/>
                  </a:lnTo>
                  <a:lnTo>
                    <a:pt x="40637" y="17162"/>
                  </a:lnTo>
                  <a:lnTo>
                    <a:pt x="40580" y="16954"/>
                  </a:lnTo>
                  <a:lnTo>
                    <a:pt x="40561" y="16728"/>
                  </a:lnTo>
                  <a:lnTo>
                    <a:pt x="40561" y="16614"/>
                  </a:lnTo>
                  <a:lnTo>
                    <a:pt x="40580" y="16501"/>
                  </a:lnTo>
                  <a:lnTo>
                    <a:pt x="40618" y="16387"/>
                  </a:lnTo>
                  <a:lnTo>
                    <a:pt x="40675" y="16293"/>
                  </a:lnTo>
                  <a:lnTo>
                    <a:pt x="40731" y="16180"/>
                  </a:lnTo>
                  <a:lnTo>
                    <a:pt x="40826" y="16066"/>
                  </a:lnTo>
                  <a:lnTo>
                    <a:pt x="40826" y="16066"/>
                  </a:lnTo>
                  <a:lnTo>
                    <a:pt x="41034" y="15839"/>
                  </a:lnTo>
                  <a:lnTo>
                    <a:pt x="41261" y="15631"/>
                  </a:lnTo>
                  <a:lnTo>
                    <a:pt x="41506" y="15424"/>
                  </a:lnTo>
                  <a:lnTo>
                    <a:pt x="41752" y="15216"/>
                  </a:lnTo>
                  <a:lnTo>
                    <a:pt x="42281" y="14857"/>
                  </a:lnTo>
                  <a:lnTo>
                    <a:pt x="42792" y="14479"/>
                  </a:lnTo>
                  <a:lnTo>
                    <a:pt x="42792" y="14479"/>
                  </a:lnTo>
                  <a:lnTo>
                    <a:pt x="43094" y="14271"/>
                  </a:lnTo>
                  <a:lnTo>
                    <a:pt x="43378" y="14063"/>
                  </a:lnTo>
                  <a:lnTo>
                    <a:pt x="43378" y="14063"/>
                  </a:lnTo>
                  <a:lnTo>
                    <a:pt x="43396" y="14044"/>
                  </a:lnTo>
                  <a:lnTo>
                    <a:pt x="43396" y="14044"/>
                  </a:lnTo>
                  <a:lnTo>
                    <a:pt x="43415" y="14025"/>
                  </a:lnTo>
                  <a:lnTo>
                    <a:pt x="43434" y="14025"/>
                  </a:lnTo>
                  <a:lnTo>
                    <a:pt x="43472" y="14044"/>
                  </a:lnTo>
                  <a:lnTo>
                    <a:pt x="43491" y="14063"/>
                  </a:lnTo>
                  <a:lnTo>
                    <a:pt x="43491" y="14063"/>
                  </a:lnTo>
                  <a:lnTo>
                    <a:pt x="43529" y="14082"/>
                  </a:lnTo>
                  <a:lnTo>
                    <a:pt x="43548" y="14119"/>
                  </a:lnTo>
                  <a:lnTo>
                    <a:pt x="43567" y="14138"/>
                  </a:lnTo>
                  <a:lnTo>
                    <a:pt x="43567" y="14138"/>
                  </a:lnTo>
                  <a:lnTo>
                    <a:pt x="43680" y="14233"/>
                  </a:lnTo>
                  <a:lnTo>
                    <a:pt x="43680" y="14233"/>
                  </a:lnTo>
                  <a:lnTo>
                    <a:pt x="43945" y="14479"/>
                  </a:lnTo>
                  <a:lnTo>
                    <a:pt x="44171" y="14743"/>
                  </a:lnTo>
                  <a:lnTo>
                    <a:pt x="44171" y="14743"/>
                  </a:lnTo>
                  <a:lnTo>
                    <a:pt x="44323" y="14932"/>
                  </a:lnTo>
                  <a:lnTo>
                    <a:pt x="44474" y="15140"/>
                  </a:lnTo>
                  <a:lnTo>
                    <a:pt x="44625" y="15367"/>
                  </a:lnTo>
                  <a:lnTo>
                    <a:pt x="44738" y="15594"/>
                  </a:lnTo>
                  <a:lnTo>
                    <a:pt x="44852" y="15820"/>
                  </a:lnTo>
                  <a:lnTo>
                    <a:pt x="44946" y="16066"/>
                  </a:lnTo>
                  <a:lnTo>
                    <a:pt x="45022" y="16312"/>
                  </a:lnTo>
                  <a:lnTo>
                    <a:pt x="45079" y="16558"/>
                  </a:lnTo>
                  <a:lnTo>
                    <a:pt x="45079" y="16558"/>
                  </a:lnTo>
                  <a:close/>
                  <a:moveTo>
                    <a:pt x="33417" y="18674"/>
                  </a:moveTo>
                  <a:lnTo>
                    <a:pt x="33417" y="18674"/>
                  </a:lnTo>
                  <a:lnTo>
                    <a:pt x="33568" y="18656"/>
                  </a:lnTo>
                  <a:lnTo>
                    <a:pt x="33700" y="18674"/>
                  </a:lnTo>
                  <a:lnTo>
                    <a:pt x="33795" y="18712"/>
                  </a:lnTo>
                  <a:lnTo>
                    <a:pt x="33852" y="18788"/>
                  </a:lnTo>
                  <a:lnTo>
                    <a:pt x="33871" y="18882"/>
                  </a:lnTo>
                  <a:lnTo>
                    <a:pt x="33871" y="18996"/>
                  </a:lnTo>
                  <a:lnTo>
                    <a:pt x="33814" y="19128"/>
                  </a:lnTo>
                  <a:lnTo>
                    <a:pt x="33757" y="19260"/>
                  </a:lnTo>
                  <a:lnTo>
                    <a:pt x="33757" y="19260"/>
                  </a:lnTo>
                  <a:lnTo>
                    <a:pt x="33606" y="19468"/>
                  </a:lnTo>
                  <a:lnTo>
                    <a:pt x="33455" y="19676"/>
                  </a:lnTo>
                  <a:lnTo>
                    <a:pt x="33133" y="20073"/>
                  </a:lnTo>
                  <a:lnTo>
                    <a:pt x="33133" y="20073"/>
                  </a:lnTo>
                  <a:lnTo>
                    <a:pt x="32963" y="20262"/>
                  </a:lnTo>
                  <a:lnTo>
                    <a:pt x="32869" y="20357"/>
                  </a:lnTo>
                  <a:lnTo>
                    <a:pt x="32774" y="20451"/>
                  </a:lnTo>
                  <a:lnTo>
                    <a:pt x="32661" y="20508"/>
                  </a:lnTo>
                  <a:lnTo>
                    <a:pt x="32548" y="20564"/>
                  </a:lnTo>
                  <a:lnTo>
                    <a:pt x="32434" y="20602"/>
                  </a:lnTo>
                  <a:lnTo>
                    <a:pt x="32302" y="20602"/>
                  </a:lnTo>
                  <a:lnTo>
                    <a:pt x="32302" y="20602"/>
                  </a:lnTo>
                  <a:lnTo>
                    <a:pt x="32075" y="20583"/>
                  </a:lnTo>
                  <a:lnTo>
                    <a:pt x="31848" y="20564"/>
                  </a:lnTo>
                  <a:lnTo>
                    <a:pt x="31621" y="20508"/>
                  </a:lnTo>
                  <a:lnTo>
                    <a:pt x="31527" y="20470"/>
                  </a:lnTo>
                  <a:lnTo>
                    <a:pt x="31432" y="20413"/>
                  </a:lnTo>
                  <a:lnTo>
                    <a:pt x="31432" y="20413"/>
                  </a:lnTo>
                  <a:lnTo>
                    <a:pt x="31376" y="20357"/>
                  </a:lnTo>
                  <a:lnTo>
                    <a:pt x="31319" y="20300"/>
                  </a:lnTo>
                  <a:lnTo>
                    <a:pt x="31281" y="20243"/>
                  </a:lnTo>
                  <a:lnTo>
                    <a:pt x="31262" y="20168"/>
                  </a:lnTo>
                  <a:lnTo>
                    <a:pt x="31262" y="20092"/>
                  </a:lnTo>
                  <a:lnTo>
                    <a:pt x="31262" y="20016"/>
                  </a:lnTo>
                  <a:lnTo>
                    <a:pt x="31281" y="19960"/>
                  </a:lnTo>
                  <a:lnTo>
                    <a:pt x="31319" y="19884"/>
                  </a:lnTo>
                  <a:lnTo>
                    <a:pt x="31319" y="19884"/>
                  </a:lnTo>
                  <a:lnTo>
                    <a:pt x="31414" y="19733"/>
                  </a:lnTo>
                  <a:lnTo>
                    <a:pt x="31527" y="19619"/>
                  </a:lnTo>
                  <a:lnTo>
                    <a:pt x="31659" y="19525"/>
                  </a:lnTo>
                  <a:lnTo>
                    <a:pt x="31792" y="19430"/>
                  </a:lnTo>
                  <a:lnTo>
                    <a:pt x="31792" y="19430"/>
                  </a:lnTo>
                  <a:lnTo>
                    <a:pt x="32170" y="19185"/>
                  </a:lnTo>
                  <a:lnTo>
                    <a:pt x="32566" y="18958"/>
                  </a:lnTo>
                  <a:lnTo>
                    <a:pt x="32774" y="18863"/>
                  </a:lnTo>
                  <a:lnTo>
                    <a:pt x="32982" y="18788"/>
                  </a:lnTo>
                  <a:lnTo>
                    <a:pt x="33190" y="18731"/>
                  </a:lnTo>
                  <a:lnTo>
                    <a:pt x="33417" y="18674"/>
                  </a:lnTo>
                  <a:lnTo>
                    <a:pt x="33417" y="18674"/>
                  </a:lnTo>
                  <a:close/>
                  <a:moveTo>
                    <a:pt x="30884" y="35836"/>
                  </a:moveTo>
                  <a:lnTo>
                    <a:pt x="30884" y="35836"/>
                  </a:lnTo>
                  <a:lnTo>
                    <a:pt x="30922" y="35987"/>
                  </a:lnTo>
                  <a:lnTo>
                    <a:pt x="30941" y="36138"/>
                  </a:lnTo>
                  <a:lnTo>
                    <a:pt x="30941" y="36214"/>
                  </a:lnTo>
                  <a:lnTo>
                    <a:pt x="30922" y="36290"/>
                  </a:lnTo>
                  <a:lnTo>
                    <a:pt x="30884" y="36346"/>
                  </a:lnTo>
                  <a:lnTo>
                    <a:pt x="30847" y="36422"/>
                  </a:lnTo>
                  <a:lnTo>
                    <a:pt x="30847" y="36422"/>
                  </a:lnTo>
                  <a:lnTo>
                    <a:pt x="30752" y="36498"/>
                  </a:lnTo>
                  <a:lnTo>
                    <a:pt x="30620" y="36573"/>
                  </a:lnTo>
                  <a:lnTo>
                    <a:pt x="30506" y="36630"/>
                  </a:lnTo>
                  <a:lnTo>
                    <a:pt x="30374" y="36668"/>
                  </a:lnTo>
                  <a:lnTo>
                    <a:pt x="30091" y="36724"/>
                  </a:lnTo>
                  <a:lnTo>
                    <a:pt x="29826" y="36743"/>
                  </a:lnTo>
                  <a:lnTo>
                    <a:pt x="29826" y="36743"/>
                  </a:lnTo>
                  <a:lnTo>
                    <a:pt x="29694" y="36743"/>
                  </a:lnTo>
                  <a:lnTo>
                    <a:pt x="29580" y="36706"/>
                  </a:lnTo>
                  <a:lnTo>
                    <a:pt x="29467" y="36668"/>
                  </a:lnTo>
                  <a:lnTo>
                    <a:pt x="29372" y="36611"/>
                  </a:lnTo>
                  <a:lnTo>
                    <a:pt x="29278" y="36554"/>
                  </a:lnTo>
                  <a:lnTo>
                    <a:pt x="29183" y="36479"/>
                  </a:lnTo>
                  <a:lnTo>
                    <a:pt x="29013" y="36290"/>
                  </a:lnTo>
                  <a:lnTo>
                    <a:pt x="29013" y="36290"/>
                  </a:lnTo>
                  <a:lnTo>
                    <a:pt x="28805" y="36044"/>
                  </a:lnTo>
                  <a:lnTo>
                    <a:pt x="28692" y="35912"/>
                  </a:lnTo>
                  <a:lnTo>
                    <a:pt x="28597" y="35760"/>
                  </a:lnTo>
                  <a:lnTo>
                    <a:pt x="28597" y="35760"/>
                  </a:lnTo>
                  <a:lnTo>
                    <a:pt x="28541" y="35628"/>
                  </a:lnTo>
                  <a:lnTo>
                    <a:pt x="28484" y="35496"/>
                  </a:lnTo>
                  <a:lnTo>
                    <a:pt x="28446" y="35345"/>
                  </a:lnTo>
                  <a:lnTo>
                    <a:pt x="28408" y="35212"/>
                  </a:lnTo>
                  <a:lnTo>
                    <a:pt x="28408" y="34910"/>
                  </a:lnTo>
                  <a:lnTo>
                    <a:pt x="28427" y="34608"/>
                  </a:lnTo>
                  <a:lnTo>
                    <a:pt x="28427" y="34608"/>
                  </a:lnTo>
                  <a:lnTo>
                    <a:pt x="28446" y="34362"/>
                  </a:lnTo>
                  <a:lnTo>
                    <a:pt x="28484" y="34116"/>
                  </a:lnTo>
                  <a:lnTo>
                    <a:pt x="28560" y="33870"/>
                  </a:lnTo>
                  <a:lnTo>
                    <a:pt x="28654" y="33644"/>
                  </a:lnTo>
                  <a:lnTo>
                    <a:pt x="28654" y="33644"/>
                  </a:lnTo>
                  <a:lnTo>
                    <a:pt x="28862" y="33190"/>
                  </a:lnTo>
                  <a:lnTo>
                    <a:pt x="28975" y="32982"/>
                  </a:lnTo>
                  <a:lnTo>
                    <a:pt x="29108" y="32774"/>
                  </a:lnTo>
                  <a:lnTo>
                    <a:pt x="29108" y="32774"/>
                  </a:lnTo>
                  <a:lnTo>
                    <a:pt x="29089" y="32736"/>
                  </a:lnTo>
                  <a:lnTo>
                    <a:pt x="29108" y="32699"/>
                  </a:lnTo>
                  <a:lnTo>
                    <a:pt x="29164" y="32642"/>
                  </a:lnTo>
                  <a:lnTo>
                    <a:pt x="29164" y="32642"/>
                  </a:lnTo>
                  <a:lnTo>
                    <a:pt x="29240" y="32604"/>
                  </a:lnTo>
                  <a:lnTo>
                    <a:pt x="29316" y="32566"/>
                  </a:lnTo>
                  <a:lnTo>
                    <a:pt x="29391" y="32547"/>
                  </a:lnTo>
                  <a:lnTo>
                    <a:pt x="29467" y="32547"/>
                  </a:lnTo>
                  <a:lnTo>
                    <a:pt x="29467" y="32547"/>
                  </a:lnTo>
                  <a:lnTo>
                    <a:pt x="29561" y="32566"/>
                  </a:lnTo>
                  <a:lnTo>
                    <a:pt x="29618" y="32604"/>
                  </a:lnTo>
                  <a:lnTo>
                    <a:pt x="29750" y="32718"/>
                  </a:lnTo>
                  <a:lnTo>
                    <a:pt x="29845" y="32850"/>
                  </a:lnTo>
                  <a:lnTo>
                    <a:pt x="29939" y="32982"/>
                  </a:lnTo>
                  <a:lnTo>
                    <a:pt x="29939" y="32982"/>
                  </a:lnTo>
                  <a:lnTo>
                    <a:pt x="30015" y="33133"/>
                  </a:lnTo>
                  <a:lnTo>
                    <a:pt x="30091" y="33285"/>
                  </a:lnTo>
                  <a:lnTo>
                    <a:pt x="30223" y="33587"/>
                  </a:lnTo>
                  <a:lnTo>
                    <a:pt x="30298" y="33908"/>
                  </a:lnTo>
                  <a:lnTo>
                    <a:pt x="30393" y="34248"/>
                  </a:lnTo>
                  <a:lnTo>
                    <a:pt x="30393" y="34248"/>
                  </a:lnTo>
                  <a:lnTo>
                    <a:pt x="30487" y="34645"/>
                  </a:lnTo>
                  <a:lnTo>
                    <a:pt x="30601" y="35042"/>
                  </a:lnTo>
                  <a:lnTo>
                    <a:pt x="30884" y="35836"/>
                  </a:lnTo>
                  <a:lnTo>
                    <a:pt x="30884" y="35836"/>
                  </a:lnTo>
                  <a:close/>
                  <a:moveTo>
                    <a:pt x="12721" y="44398"/>
                  </a:moveTo>
                  <a:lnTo>
                    <a:pt x="12721" y="44398"/>
                  </a:lnTo>
                  <a:lnTo>
                    <a:pt x="12759" y="44398"/>
                  </a:lnTo>
                  <a:lnTo>
                    <a:pt x="12759" y="44436"/>
                  </a:lnTo>
                  <a:lnTo>
                    <a:pt x="12759" y="44436"/>
                  </a:lnTo>
                  <a:lnTo>
                    <a:pt x="12759" y="44663"/>
                  </a:lnTo>
                  <a:lnTo>
                    <a:pt x="12759" y="44908"/>
                  </a:lnTo>
                  <a:lnTo>
                    <a:pt x="12778" y="45381"/>
                  </a:lnTo>
                  <a:lnTo>
                    <a:pt x="12778" y="45381"/>
                  </a:lnTo>
                  <a:lnTo>
                    <a:pt x="12778" y="45551"/>
                  </a:lnTo>
                  <a:lnTo>
                    <a:pt x="12740" y="45721"/>
                  </a:lnTo>
                  <a:lnTo>
                    <a:pt x="12683" y="45872"/>
                  </a:lnTo>
                  <a:lnTo>
                    <a:pt x="12626" y="46042"/>
                  </a:lnTo>
                  <a:lnTo>
                    <a:pt x="12626" y="46042"/>
                  </a:lnTo>
                  <a:lnTo>
                    <a:pt x="12494" y="46326"/>
                  </a:lnTo>
                  <a:lnTo>
                    <a:pt x="12419" y="46477"/>
                  </a:lnTo>
                  <a:lnTo>
                    <a:pt x="12343" y="46609"/>
                  </a:lnTo>
                  <a:lnTo>
                    <a:pt x="12230" y="46742"/>
                  </a:lnTo>
                  <a:lnTo>
                    <a:pt x="12116" y="46836"/>
                  </a:lnTo>
                  <a:lnTo>
                    <a:pt x="12041" y="46874"/>
                  </a:lnTo>
                  <a:lnTo>
                    <a:pt x="11965" y="46893"/>
                  </a:lnTo>
                  <a:lnTo>
                    <a:pt x="11889" y="46912"/>
                  </a:lnTo>
                  <a:lnTo>
                    <a:pt x="11814" y="46912"/>
                  </a:lnTo>
                  <a:lnTo>
                    <a:pt x="11814" y="46912"/>
                  </a:lnTo>
                  <a:lnTo>
                    <a:pt x="11549" y="46893"/>
                  </a:lnTo>
                  <a:lnTo>
                    <a:pt x="11341" y="46836"/>
                  </a:lnTo>
                  <a:lnTo>
                    <a:pt x="11171" y="46761"/>
                  </a:lnTo>
                  <a:lnTo>
                    <a:pt x="11114" y="46704"/>
                  </a:lnTo>
                  <a:lnTo>
                    <a:pt x="11058" y="46647"/>
                  </a:lnTo>
                  <a:lnTo>
                    <a:pt x="11001" y="46590"/>
                  </a:lnTo>
                  <a:lnTo>
                    <a:pt x="10963" y="46515"/>
                  </a:lnTo>
                  <a:lnTo>
                    <a:pt x="10888" y="46345"/>
                  </a:lnTo>
                  <a:lnTo>
                    <a:pt x="10850" y="46137"/>
                  </a:lnTo>
                  <a:lnTo>
                    <a:pt x="10831" y="45872"/>
                  </a:lnTo>
                  <a:lnTo>
                    <a:pt x="10831" y="45872"/>
                  </a:lnTo>
                  <a:lnTo>
                    <a:pt x="10831" y="45475"/>
                  </a:lnTo>
                  <a:lnTo>
                    <a:pt x="10850" y="45267"/>
                  </a:lnTo>
                  <a:lnTo>
                    <a:pt x="10888" y="45078"/>
                  </a:lnTo>
                  <a:lnTo>
                    <a:pt x="10925" y="44871"/>
                  </a:lnTo>
                  <a:lnTo>
                    <a:pt x="11001" y="44700"/>
                  </a:lnTo>
                  <a:lnTo>
                    <a:pt x="11114" y="44530"/>
                  </a:lnTo>
                  <a:lnTo>
                    <a:pt x="11190" y="44474"/>
                  </a:lnTo>
                  <a:lnTo>
                    <a:pt x="11285" y="44398"/>
                  </a:lnTo>
                  <a:lnTo>
                    <a:pt x="11285" y="44398"/>
                  </a:lnTo>
                  <a:lnTo>
                    <a:pt x="11398" y="44341"/>
                  </a:lnTo>
                  <a:lnTo>
                    <a:pt x="11511" y="44322"/>
                  </a:lnTo>
                  <a:lnTo>
                    <a:pt x="11776" y="44285"/>
                  </a:lnTo>
                  <a:lnTo>
                    <a:pt x="12041" y="44266"/>
                  </a:lnTo>
                  <a:lnTo>
                    <a:pt x="12305" y="44266"/>
                  </a:lnTo>
                  <a:lnTo>
                    <a:pt x="12305" y="44266"/>
                  </a:lnTo>
                  <a:lnTo>
                    <a:pt x="12645" y="44247"/>
                  </a:lnTo>
                  <a:lnTo>
                    <a:pt x="12645" y="44247"/>
                  </a:lnTo>
                  <a:lnTo>
                    <a:pt x="12664" y="44190"/>
                  </a:lnTo>
                  <a:lnTo>
                    <a:pt x="12664" y="44190"/>
                  </a:lnTo>
                  <a:lnTo>
                    <a:pt x="12702" y="44190"/>
                  </a:lnTo>
                  <a:lnTo>
                    <a:pt x="12702" y="44190"/>
                  </a:lnTo>
                  <a:lnTo>
                    <a:pt x="12721" y="44190"/>
                  </a:lnTo>
                  <a:lnTo>
                    <a:pt x="12721" y="44209"/>
                  </a:lnTo>
                  <a:lnTo>
                    <a:pt x="12721" y="44247"/>
                  </a:lnTo>
                  <a:lnTo>
                    <a:pt x="12721" y="44247"/>
                  </a:lnTo>
                  <a:lnTo>
                    <a:pt x="12740" y="44247"/>
                  </a:lnTo>
                  <a:lnTo>
                    <a:pt x="12740" y="44247"/>
                  </a:lnTo>
                  <a:lnTo>
                    <a:pt x="12759" y="44247"/>
                  </a:lnTo>
                  <a:lnTo>
                    <a:pt x="12778" y="44285"/>
                  </a:lnTo>
                  <a:lnTo>
                    <a:pt x="12778" y="44285"/>
                  </a:lnTo>
                  <a:lnTo>
                    <a:pt x="12759" y="44304"/>
                  </a:lnTo>
                  <a:lnTo>
                    <a:pt x="12740" y="44322"/>
                  </a:lnTo>
                  <a:lnTo>
                    <a:pt x="12740" y="44322"/>
                  </a:lnTo>
                  <a:lnTo>
                    <a:pt x="12721" y="44322"/>
                  </a:lnTo>
                  <a:lnTo>
                    <a:pt x="12721" y="44322"/>
                  </a:lnTo>
                  <a:lnTo>
                    <a:pt x="12721" y="44398"/>
                  </a:lnTo>
                  <a:lnTo>
                    <a:pt x="12721" y="44398"/>
                  </a:lnTo>
                  <a:close/>
                  <a:moveTo>
                    <a:pt x="18656" y="56041"/>
                  </a:moveTo>
                  <a:lnTo>
                    <a:pt x="18656" y="56041"/>
                  </a:lnTo>
                  <a:lnTo>
                    <a:pt x="18694" y="56324"/>
                  </a:lnTo>
                  <a:lnTo>
                    <a:pt x="18712" y="56513"/>
                  </a:lnTo>
                  <a:lnTo>
                    <a:pt x="18712" y="56683"/>
                  </a:lnTo>
                  <a:lnTo>
                    <a:pt x="18694" y="56853"/>
                  </a:lnTo>
                  <a:lnTo>
                    <a:pt x="18675" y="56929"/>
                  </a:lnTo>
                  <a:lnTo>
                    <a:pt x="18637" y="56986"/>
                  </a:lnTo>
                  <a:lnTo>
                    <a:pt x="18599" y="57024"/>
                  </a:lnTo>
                  <a:lnTo>
                    <a:pt x="18542" y="57061"/>
                  </a:lnTo>
                  <a:lnTo>
                    <a:pt x="18467" y="57061"/>
                  </a:lnTo>
                  <a:lnTo>
                    <a:pt x="18391" y="57061"/>
                  </a:lnTo>
                  <a:lnTo>
                    <a:pt x="18391" y="57061"/>
                  </a:lnTo>
                  <a:lnTo>
                    <a:pt x="18070" y="56929"/>
                  </a:lnTo>
                  <a:lnTo>
                    <a:pt x="17748" y="56778"/>
                  </a:lnTo>
                  <a:lnTo>
                    <a:pt x="17748" y="56778"/>
                  </a:lnTo>
                  <a:lnTo>
                    <a:pt x="17616" y="56702"/>
                  </a:lnTo>
                  <a:lnTo>
                    <a:pt x="17484" y="56627"/>
                  </a:lnTo>
                  <a:lnTo>
                    <a:pt x="17352" y="56513"/>
                  </a:lnTo>
                  <a:lnTo>
                    <a:pt x="17257" y="56400"/>
                  </a:lnTo>
                  <a:lnTo>
                    <a:pt x="17257" y="56400"/>
                  </a:lnTo>
                  <a:lnTo>
                    <a:pt x="17200" y="56249"/>
                  </a:lnTo>
                  <a:lnTo>
                    <a:pt x="17163" y="56079"/>
                  </a:lnTo>
                  <a:lnTo>
                    <a:pt x="17144" y="55757"/>
                  </a:lnTo>
                  <a:lnTo>
                    <a:pt x="17144" y="55757"/>
                  </a:lnTo>
                  <a:lnTo>
                    <a:pt x="17144" y="55530"/>
                  </a:lnTo>
                  <a:lnTo>
                    <a:pt x="17181" y="55323"/>
                  </a:lnTo>
                  <a:lnTo>
                    <a:pt x="17238" y="55096"/>
                  </a:lnTo>
                  <a:lnTo>
                    <a:pt x="17314" y="54888"/>
                  </a:lnTo>
                  <a:lnTo>
                    <a:pt x="17503" y="54491"/>
                  </a:lnTo>
                  <a:lnTo>
                    <a:pt x="17692" y="54094"/>
                  </a:lnTo>
                  <a:lnTo>
                    <a:pt x="17692" y="54094"/>
                  </a:lnTo>
                  <a:lnTo>
                    <a:pt x="17654" y="53943"/>
                  </a:lnTo>
                  <a:lnTo>
                    <a:pt x="17654" y="53867"/>
                  </a:lnTo>
                  <a:lnTo>
                    <a:pt x="17654" y="53829"/>
                  </a:lnTo>
                  <a:lnTo>
                    <a:pt x="17673" y="53829"/>
                  </a:lnTo>
                  <a:lnTo>
                    <a:pt x="17673" y="53829"/>
                  </a:lnTo>
                  <a:lnTo>
                    <a:pt x="17711" y="53829"/>
                  </a:lnTo>
                  <a:lnTo>
                    <a:pt x="17711" y="53848"/>
                  </a:lnTo>
                  <a:lnTo>
                    <a:pt x="17711" y="53848"/>
                  </a:lnTo>
                  <a:lnTo>
                    <a:pt x="17748" y="53999"/>
                  </a:lnTo>
                  <a:lnTo>
                    <a:pt x="17748" y="53999"/>
                  </a:lnTo>
                  <a:lnTo>
                    <a:pt x="17767" y="53981"/>
                  </a:lnTo>
                  <a:lnTo>
                    <a:pt x="17805" y="53981"/>
                  </a:lnTo>
                  <a:lnTo>
                    <a:pt x="17805" y="53981"/>
                  </a:lnTo>
                  <a:lnTo>
                    <a:pt x="17824" y="54018"/>
                  </a:lnTo>
                  <a:lnTo>
                    <a:pt x="17805" y="54037"/>
                  </a:lnTo>
                  <a:lnTo>
                    <a:pt x="17786" y="54113"/>
                  </a:lnTo>
                  <a:lnTo>
                    <a:pt x="17786" y="54113"/>
                  </a:lnTo>
                  <a:lnTo>
                    <a:pt x="17862" y="54321"/>
                  </a:lnTo>
                  <a:lnTo>
                    <a:pt x="17975" y="54529"/>
                  </a:lnTo>
                  <a:lnTo>
                    <a:pt x="18089" y="54718"/>
                  </a:lnTo>
                  <a:lnTo>
                    <a:pt x="18202" y="54926"/>
                  </a:lnTo>
                  <a:lnTo>
                    <a:pt x="18202" y="54926"/>
                  </a:lnTo>
                  <a:lnTo>
                    <a:pt x="18353" y="55190"/>
                  </a:lnTo>
                  <a:lnTo>
                    <a:pt x="18486" y="55455"/>
                  </a:lnTo>
                  <a:lnTo>
                    <a:pt x="18599" y="55738"/>
                  </a:lnTo>
                  <a:lnTo>
                    <a:pt x="18637" y="55890"/>
                  </a:lnTo>
                  <a:lnTo>
                    <a:pt x="18656" y="56041"/>
                  </a:lnTo>
                  <a:lnTo>
                    <a:pt x="18656" y="5604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4" name="Google Shape;144;p5"/>
            <p:cNvSpPr/>
            <p:nvPr/>
          </p:nvSpPr>
          <p:spPr>
            <a:xfrm>
              <a:off x="3145175" y="4076800"/>
              <a:ext cx="807525" cy="808500"/>
            </a:xfrm>
            <a:custGeom>
              <a:avLst/>
              <a:gdLst/>
              <a:ahLst/>
              <a:cxnLst/>
              <a:rect l="l" t="t" r="r" b="b"/>
              <a:pathLst>
                <a:path w="32301" h="32340" extrusionOk="0">
                  <a:moveTo>
                    <a:pt x="29485" y="28767"/>
                  </a:moveTo>
                  <a:lnTo>
                    <a:pt x="29485" y="28767"/>
                  </a:lnTo>
                  <a:lnTo>
                    <a:pt x="29485" y="29013"/>
                  </a:lnTo>
                  <a:lnTo>
                    <a:pt x="29466" y="29259"/>
                  </a:lnTo>
                  <a:lnTo>
                    <a:pt x="29428" y="29769"/>
                  </a:lnTo>
                  <a:lnTo>
                    <a:pt x="29428" y="29769"/>
                  </a:lnTo>
                  <a:lnTo>
                    <a:pt x="29371" y="30147"/>
                  </a:lnTo>
                  <a:lnTo>
                    <a:pt x="29334" y="30336"/>
                  </a:lnTo>
                  <a:lnTo>
                    <a:pt x="29296" y="30506"/>
                  </a:lnTo>
                  <a:lnTo>
                    <a:pt x="29239" y="30657"/>
                  </a:lnTo>
                  <a:lnTo>
                    <a:pt x="29145" y="30828"/>
                  </a:lnTo>
                  <a:lnTo>
                    <a:pt x="29050" y="30979"/>
                  </a:lnTo>
                  <a:lnTo>
                    <a:pt x="28918" y="31149"/>
                  </a:lnTo>
                  <a:lnTo>
                    <a:pt x="28918" y="31149"/>
                  </a:lnTo>
                  <a:lnTo>
                    <a:pt x="28767" y="31300"/>
                  </a:lnTo>
                  <a:lnTo>
                    <a:pt x="28615" y="31432"/>
                  </a:lnTo>
                  <a:lnTo>
                    <a:pt x="28426" y="31527"/>
                  </a:lnTo>
                  <a:lnTo>
                    <a:pt x="28332" y="31565"/>
                  </a:lnTo>
                  <a:lnTo>
                    <a:pt x="28218" y="31584"/>
                  </a:lnTo>
                  <a:lnTo>
                    <a:pt x="28218" y="31584"/>
                  </a:lnTo>
                  <a:lnTo>
                    <a:pt x="27633" y="31640"/>
                  </a:lnTo>
                  <a:lnTo>
                    <a:pt x="27330" y="31659"/>
                  </a:lnTo>
                  <a:lnTo>
                    <a:pt x="27028" y="31659"/>
                  </a:lnTo>
                  <a:lnTo>
                    <a:pt x="27028" y="31659"/>
                  </a:lnTo>
                  <a:lnTo>
                    <a:pt x="26877" y="31640"/>
                  </a:lnTo>
                  <a:lnTo>
                    <a:pt x="26744" y="31621"/>
                  </a:lnTo>
                  <a:lnTo>
                    <a:pt x="26593" y="31584"/>
                  </a:lnTo>
                  <a:lnTo>
                    <a:pt x="26461" y="31527"/>
                  </a:lnTo>
                  <a:lnTo>
                    <a:pt x="26328" y="31432"/>
                  </a:lnTo>
                  <a:lnTo>
                    <a:pt x="26234" y="31338"/>
                  </a:lnTo>
                  <a:lnTo>
                    <a:pt x="26158" y="31206"/>
                  </a:lnTo>
                  <a:lnTo>
                    <a:pt x="26102" y="31073"/>
                  </a:lnTo>
                  <a:lnTo>
                    <a:pt x="26102" y="31073"/>
                  </a:lnTo>
                  <a:lnTo>
                    <a:pt x="26064" y="30884"/>
                  </a:lnTo>
                  <a:lnTo>
                    <a:pt x="26026" y="30714"/>
                  </a:lnTo>
                  <a:lnTo>
                    <a:pt x="26026" y="30544"/>
                  </a:lnTo>
                  <a:lnTo>
                    <a:pt x="26026" y="30374"/>
                  </a:lnTo>
                  <a:lnTo>
                    <a:pt x="26064" y="30204"/>
                  </a:lnTo>
                  <a:lnTo>
                    <a:pt x="26102" y="30053"/>
                  </a:lnTo>
                  <a:lnTo>
                    <a:pt x="26158" y="29882"/>
                  </a:lnTo>
                  <a:lnTo>
                    <a:pt x="26234" y="29712"/>
                  </a:lnTo>
                  <a:lnTo>
                    <a:pt x="26234" y="29712"/>
                  </a:lnTo>
                  <a:lnTo>
                    <a:pt x="26272" y="29637"/>
                  </a:lnTo>
                  <a:lnTo>
                    <a:pt x="26328" y="29561"/>
                  </a:lnTo>
                  <a:lnTo>
                    <a:pt x="26461" y="29429"/>
                  </a:lnTo>
                  <a:lnTo>
                    <a:pt x="26612" y="29315"/>
                  </a:lnTo>
                  <a:lnTo>
                    <a:pt x="26763" y="29221"/>
                  </a:lnTo>
                  <a:lnTo>
                    <a:pt x="26763" y="29221"/>
                  </a:lnTo>
                  <a:lnTo>
                    <a:pt x="27217" y="28975"/>
                  </a:lnTo>
                  <a:lnTo>
                    <a:pt x="27444" y="28843"/>
                  </a:lnTo>
                  <a:lnTo>
                    <a:pt x="27670" y="28748"/>
                  </a:lnTo>
                  <a:lnTo>
                    <a:pt x="27670" y="28748"/>
                  </a:lnTo>
                  <a:lnTo>
                    <a:pt x="27973" y="28616"/>
                  </a:lnTo>
                  <a:lnTo>
                    <a:pt x="28124" y="28578"/>
                  </a:lnTo>
                  <a:lnTo>
                    <a:pt x="28294" y="28541"/>
                  </a:lnTo>
                  <a:lnTo>
                    <a:pt x="28294" y="28541"/>
                  </a:lnTo>
                  <a:lnTo>
                    <a:pt x="28464" y="28408"/>
                  </a:lnTo>
                  <a:lnTo>
                    <a:pt x="28653" y="28314"/>
                  </a:lnTo>
                  <a:lnTo>
                    <a:pt x="28842" y="28257"/>
                  </a:lnTo>
                  <a:lnTo>
                    <a:pt x="28956" y="28238"/>
                  </a:lnTo>
                  <a:lnTo>
                    <a:pt x="29050" y="28219"/>
                  </a:lnTo>
                  <a:lnTo>
                    <a:pt x="29126" y="28238"/>
                  </a:lnTo>
                  <a:lnTo>
                    <a:pt x="29220" y="28257"/>
                  </a:lnTo>
                  <a:lnTo>
                    <a:pt x="29296" y="28295"/>
                  </a:lnTo>
                  <a:lnTo>
                    <a:pt x="29352" y="28352"/>
                  </a:lnTo>
                  <a:lnTo>
                    <a:pt x="29409" y="28427"/>
                  </a:lnTo>
                  <a:lnTo>
                    <a:pt x="29447" y="28522"/>
                  </a:lnTo>
                  <a:lnTo>
                    <a:pt x="29485" y="28635"/>
                  </a:lnTo>
                  <a:lnTo>
                    <a:pt x="29485" y="28767"/>
                  </a:lnTo>
                  <a:lnTo>
                    <a:pt x="29485" y="28767"/>
                  </a:lnTo>
                  <a:close/>
                  <a:moveTo>
                    <a:pt x="7919" y="3875"/>
                  </a:moveTo>
                  <a:lnTo>
                    <a:pt x="7919" y="3875"/>
                  </a:lnTo>
                  <a:lnTo>
                    <a:pt x="7919" y="4234"/>
                  </a:lnTo>
                  <a:lnTo>
                    <a:pt x="7900" y="4594"/>
                  </a:lnTo>
                  <a:lnTo>
                    <a:pt x="7863" y="4783"/>
                  </a:lnTo>
                  <a:lnTo>
                    <a:pt x="7825" y="4953"/>
                  </a:lnTo>
                  <a:lnTo>
                    <a:pt x="7768" y="5123"/>
                  </a:lnTo>
                  <a:lnTo>
                    <a:pt x="7693" y="5293"/>
                  </a:lnTo>
                  <a:lnTo>
                    <a:pt x="7693" y="5293"/>
                  </a:lnTo>
                  <a:lnTo>
                    <a:pt x="7636" y="5387"/>
                  </a:lnTo>
                  <a:lnTo>
                    <a:pt x="7541" y="5463"/>
                  </a:lnTo>
                  <a:lnTo>
                    <a:pt x="7371" y="5595"/>
                  </a:lnTo>
                  <a:lnTo>
                    <a:pt x="7371" y="5595"/>
                  </a:lnTo>
                  <a:lnTo>
                    <a:pt x="6880" y="5973"/>
                  </a:lnTo>
                  <a:lnTo>
                    <a:pt x="6880" y="5973"/>
                  </a:lnTo>
                  <a:lnTo>
                    <a:pt x="6672" y="6125"/>
                  </a:lnTo>
                  <a:lnTo>
                    <a:pt x="6407" y="6295"/>
                  </a:lnTo>
                  <a:lnTo>
                    <a:pt x="6124" y="6465"/>
                  </a:lnTo>
                  <a:lnTo>
                    <a:pt x="5821" y="6635"/>
                  </a:lnTo>
                  <a:lnTo>
                    <a:pt x="5519" y="6786"/>
                  </a:lnTo>
                  <a:lnTo>
                    <a:pt x="5198" y="6899"/>
                  </a:lnTo>
                  <a:lnTo>
                    <a:pt x="4914" y="6975"/>
                  </a:lnTo>
                  <a:lnTo>
                    <a:pt x="4782" y="6994"/>
                  </a:lnTo>
                  <a:lnTo>
                    <a:pt x="4668" y="7013"/>
                  </a:lnTo>
                  <a:lnTo>
                    <a:pt x="4668" y="7013"/>
                  </a:lnTo>
                  <a:lnTo>
                    <a:pt x="4498" y="6956"/>
                  </a:lnTo>
                  <a:lnTo>
                    <a:pt x="4366" y="6862"/>
                  </a:lnTo>
                  <a:lnTo>
                    <a:pt x="4234" y="6748"/>
                  </a:lnTo>
                  <a:lnTo>
                    <a:pt x="4120" y="6635"/>
                  </a:lnTo>
                  <a:lnTo>
                    <a:pt x="3912" y="6370"/>
                  </a:lnTo>
                  <a:lnTo>
                    <a:pt x="3799" y="6238"/>
                  </a:lnTo>
                  <a:lnTo>
                    <a:pt x="3686" y="6125"/>
                  </a:lnTo>
                  <a:lnTo>
                    <a:pt x="3686" y="6125"/>
                  </a:lnTo>
                  <a:lnTo>
                    <a:pt x="3440" y="5917"/>
                  </a:lnTo>
                  <a:lnTo>
                    <a:pt x="3175" y="5728"/>
                  </a:lnTo>
                  <a:lnTo>
                    <a:pt x="2646" y="5331"/>
                  </a:lnTo>
                  <a:lnTo>
                    <a:pt x="2646" y="5331"/>
                  </a:lnTo>
                  <a:lnTo>
                    <a:pt x="2098" y="4915"/>
                  </a:lnTo>
                  <a:lnTo>
                    <a:pt x="1531" y="4518"/>
                  </a:lnTo>
                  <a:lnTo>
                    <a:pt x="1531" y="4518"/>
                  </a:lnTo>
                  <a:lnTo>
                    <a:pt x="1512" y="4537"/>
                  </a:lnTo>
                  <a:lnTo>
                    <a:pt x="1512" y="4537"/>
                  </a:lnTo>
                  <a:lnTo>
                    <a:pt x="1474" y="4556"/>
                  </a:lnTo>
                  <a:lnTo>
                    <a:pt x="1455" y="4537"/>
                  </a:lnTo>
                  <a:lnTo>
                    <a:pt x="1455" y="4537"/>
                  </a:lnTo>
                  <a:lnTo>
                    <a:pt x="1436" y="4518"/>
                  </a:lnTo>
                  <a:lnTo>
                    <a:pt x="1436" y="4499"/>
                  </a:lnTo>
                  <a:lnTo>
                    <a:pt x="1474" y="4461"/>
                  </a:lnTo>
                  <a:lnTo>
                    <a:pt x="1474" y="4461"/>
                  </a:lnTo>
                  <a:lnTo>
                    <a:pt x="1455" y="4424"/>
                  </a:lnTo>
                  <a:lnTo>
                    <a:pt x="1455" y="4405"/>
                  </a:lnTo>
                  <a:lnTo>
                    <a:pt x="1474" y="4386"/>
                  </a:lnTo>
                  <a:lnTo>
                    <a:pt x="1512" y="4386"/>
                  </a:lnTo>
                  <a:lnTo>
                    <a:pt x="1512" y="4386"/>
                  </a:lnTo>
                  <a:lnTo>
                    <a:pt x="1531" y="4405"/>
                  </a:lnTo>
                  <a:lnTo>
                    <a:pt x="1531" y="4405"/>
                  </a:lnTo>
                  <a:lnTo>
                    <a:pt x="1909" y="4216"/>
                  </a:lnTo>
                  <a:lnTo>
                    <a:pt x="2268" y="4027"/>
                  </a:lnTo>
                  <a:lnTo>
                    <a:pt x="3043" y="3705"/>
                  </a:lnTo>
                  <a:lnTo>
                    <a:pt x="3043" y="3705"/>
                  </a:lnTo>
                  <a:lnTo>
                    <a:pt x="3516" y="3516"/>
                  </a:lnTo>
                  <a:lnTo>
                    <a:pt x="4007" y="3346"/>
                  </a:lnTo>
                  <a:lnTo>
                    <a:pt x="4007" y="3346"/>
                  </a:lnTo>
                  <a:lnTo>
                    <a:pt x="4196" y="3308"/>
                  </a:lnTo>
                  <a:lnTo>
                    <a:pt x="4385" y="3289"/>
                  </a:lnTo>
                  <a:lnTo>
                    <a:pt x="4555" y="3271"/>
                  </a:lnTo>
                  <a:lnTo>
                    <a:pt x="4744" y="3233"/>
                  </a:lnTo>
                  <a:lnTo>
                    <a:pt x="4744" y="3233"/>
                  </a:lnTo>
                  <a:lnTo>
                    <a:pt x="5443" y="3082"/>
                  </a:lnTo>
                  <a:lnTo>
                    <a:pt x="6143" y="2930"/>
                  </a:lnTo>
                  <a:lnTo>
                    <a:pt x="6143" y="2930"/>
                  </a:lnTo>
                  <a:lnTo>
                    <a:pt x="6445" y="2855"/>
                  </a:lnTo>
                  <a:lnTo>
                    <a:pt x="6748" y="2817"/>
                  </a:lnTo>
                  <a:lnTo>
                    <a:pt x="7050" y="2817"/>
                  </a:lnTo>
                  <a:lnTo>
                    <a:pt x="7201" y="2836"/>
                  </a:lnTo>
                  <a:lnTo>
                    <a:pt x="7352" y="2855"/>
                  </a:lnTo>
                  <a:lnTo>
                    <a:pt x="7352" y="2855"/>
                  </a:lnTo>
                  <a:lnTo>
                    <a:pt x="7447" y="2893"/>
                  </a:lnTo>
                  <a:lnTo>
                    <a:pt x="7541" y="2949"/>
                  </a:lnTo>
                  <a:lnTo>
                    <a:pt x="7617" y="3006"/>
                  </a:lnTo>
                  <a:lnTo>
                    <a:pt x="7693" y="3082"/>
                  </a:lnTo>
                  <a:lnTo>
                    <a:pt x="7693" y="3082"/>
                  </a:lnTo>
                  <a:lnTo>
                    <a:pt x="7787" y="3271"/>
                  </a:lnTo>
                  <a:lnTo>
                    <a:pt x="7844" y="3460"/>
                  </a:lnTo>
                  <a:lnTo>
                    <a:pt x="7882" y="3667"/>
                  </a:lnTo>
                  <a:lnTo>
                    <a:pt x="7919" y="3875"/>
                  </a:lnTo>
                  <a:lnTo>
                    <a:pt x="7919" y="3875"/>
                  </a:lnTo>
                  <a:close/>
                  <a:moveTo>
                    <a:pt x="3780" y="29712"/>
                  </a:moveTo>
                  <a:lnTo>
                    <a:pt x="3780" y="29712"/>
                  </a:lnTo>
                  <a:lnTo>
                    <a:pt x="3761" y="29750"/>
                  </a:lnTo>
                  <a:lnTo>
                    <a:pt x="3742" y="29750"/>
                  </a:lnTo>
                  <a:lnTo>
                    <a:pt x="3667" y="29769"/>
                  </a:lnTo>
                  <a:lnTo>
                    <a:pt x="3667" y="29769"/>
                  </a:lnTo>
                  <a:lnTo>
                    <a:pt x="3705" y="29826"/>
                  </a:lnTo>
                  <a:lnTo>
                    <a:pt x="3705" y="29845"/>
                  </a:lnTo>
                  <a:lnTo>
                    <a:pt x="3686" y="29864"/>
                  </a:lnTo>
                  <a:lnTo>
                    <a:pt x="3686" y="29864"/>
                  </a:lnTo>
                  <a:lnTo>
                    <a:pt x="3667" y="29882"/>
                  </a:lnTo>
                  <a:lnTo>
                    <a:pt x="3629" y="29845"/>
                  </a:lnTo>
                  <a:lnTo>
                    <a:pt x="3629" y="29845"/>
                  </a:lnTo>
                  <a:lnTo>
                    <a:pt x="3610" y="29807"/>
                  </a:lnTo>
                  <a:lnTo>
                    <a:pt x="3610" y="29807"/>
                  </a:lnTo>
                  <a:lnTo>
                    <a:pt x="3327" y="30109"/>
                  </a:lnTo>
                  <a:lnTo>
                    <a:pt x="3043" y="30412"/>
                  </a:lnTo>
                  <a:lnTo>
                    <a:pt x="2495" y="31017"/>
                  </a:lnTo>
                  <a:lnTo>
                    <a:pt x="2495" y="31017"/>
                  </a:lnTo>
                  <a:lnTo>
                    <a:pt x="2268" y="31281"/>
                  </a:lnTo>
                  <a:lnTo>
                    <a:pt x="2022" y="31527"/>
                  </a:lnTo>
                  <a:lnTo>
                    <a:pt x="1777" y="31754"/>
                  </a:lnTo>
                  <a:lnTo>
                    <a:pt x="1493" y="31962"/>
                  </a:lnTo>
                  <a:lnTo>
                    <a:pt x="1493" y="31962"/>
                  </a:lnTo>
                  <a:lnTo>
                    <a:pt x="1323" y="32094"/>
                  </a:lnTo>
                  <a:lnTo>
                    <a:pt x="1172" y="32226"/>
                  </a:lnTo>
                  <a:lnTo>
                    <a:pt x="1077" y="32283"/>
                  </a:lnTo>
                  <a:lnTo>
                    <a:pt x="1002" y="32321"/>
                  </a:lnTo>
                  <a:lnTo>
                    <a:pt x="888" y="32340"/>
                  </a:lnTo>
                  <a:lnTo>
                    <a:pt x="794" y="32340"/>
                  </a:lnTo>
                  <a:lnTo>
                    <a:pt x="794" y="32340"/>
                  </a:lnTo>
                  <a:lnTo>
                    <a:pt x="643" y="32302"/>
                  </a:lnTo>
                  <a:lnTo>
                    <a:pt x="529" y="32226"/>
                  </a:lnTo>
                  <a:lnTo>
                    <a:pt x="435" y="32151"/>
                  </a:lnTo>
                  <a:lnTo>
                    <a:pt x="359" y="32037"/>
                  </a:lnTo>
                  <a:lnTo>
                    <a:pt x="302" y="31924"/>
                  </a:lnTo>
                  <a:lnTo>
                    <a:pt x="246" y="31810"/>
                  </a:lnTo>
                  <a:lnTo>
                    <a:pt x="170" y="31546"/>
                  </a:lnTo>
                  <a:lnTo>
                    <a:pt x="170" y="31546"/>
                  </a:lnTo>
                  <a:lnTo>
                    <a:pt x="113" y="31413"/>
                  </a:lnTo>
                  <a:lnTo>
                    <a:pt x="38" y="31281"/>
                  </a:lnTo>
                  <a:lnTo>
                    <a:pt x="19" y="31206"/>
                  </a:lnTo>
                  <a:lnTo>
                    <a:pt x="0" y="31130"/>
                  </a:lnTo>
                  <a:lnTo>
                    <a:pt x="0" y="31073"/>
                  </a:lnTo>
                  <a:lnTo>
                    <a:pt x="38" y="30998"/>
                  </a:lnTo>
                  <a:lnTo>
                    <a:pt x="38" y="30998"/>
                  </a:lnTo>
                  <a:lnTo>
                    <a:pt x="76" y="30941"/>
                  </a:lnTo>
                  <a:lnTo>
                    <a:pt x="132" y="30903"/>
                  </a:lnTo>
                  <a:lnTo>
                    <a:pt x="265" y="30828"/>
                  </a:lnTo>
                  <a:lnTo>
                    <a:pt x="529" y="30695"/>
                  </a:lnTo>
                  <a:lnTo>
                    <a:pt x="529" y="30695"/>
                  </a:lnTo>
                  <a:lnTo>
                    <a:pt x="1153" y="30450"/>
                  </a:lnTo>
                  <a:lnTo>
                    <a:pt x="1796" y="30223"/>
                  </a:lnTo>
                  <a:lnTo>
                    <a:pt x="1796" y="30223"/>
                  </a:lnTo>
                  <a:lnTo>
                    <a:pt x="2268" y="30053"/>
                  </a:lnTo>
                  <a:lnTo>
                    <a:pt x="2722" y="29845"/>
                  </a:lnTo>
                  <a:lnTo>
                    <a:pt x="2722" y="29845"/>
                  </a:lnTo>
                  <a:lnTo>
                    <a:pt x="2930" y="29769"/>
                  </a:lnTo>
                  <a:lnTo>
                    <a:pt x="3156" y="29693"/>
                  </a:lnTo>
                  <a:lnTo>
                    <a:pt x="3270" y="29656"/>
                  </a:lnTo>
                  <a:lnTo>
                    <a:pt x="3383" y="29656"/>
                  </a:lnTo>
                  <a:lnTo>
                    <a:pt x="3497" y="29675"/>
                  </a:lnTo>
                  <a:lnTo>
                    <a:pt x="3610" y="29712"/>
                  </a:lnTo>
                  <a:lnTo>
                    <a:pt x="3610" y="29712"/>
                  </a:lnTo>
                  <a:lnTo>
                    <a:pt x="3705" y="29675"/>
                  </a:lnTo>
                  <a:lnTo>
                    <a:pt x="3742" y="29675"/>
                  </a:lnTo>
                  <a:lnTo>
                    <a:pt x="3761" y="29693"/>
                  </a:lnTo>
                  <a:lnTo>
                    <a:pt x="3780" y="29712"/>
                  </a:lnTo>
                  <a:lnTo>
                    <a:pt x="3780" y="29712"/>
                  </a:lnTo>
                  <a:close/>
                  <a:moveTo>
                    <a:pt x="12172" y="17030"/>
                  </a:moveTo>
                  <a:lnTo>
                    <a:pt x="12172" y="17030"/>
                  </a:lnTo>
                  <a:lnTo>
                    <a:pt x="12172" y="17200"/>
                  </a:lnTo>
                  <a:lnTo>
                    <a:pt x="12153" y="17276"/>
                  </a:lnTo>
                  <a:lnTo>
                    <a:pt x="12134" y="17370"/>
                  </a:lnTo>
                  <a:lnTo>
                    <a:pt x="12096" y="17446"/>
                  </a:lnTo>
                  <a:lnTo>
                    <a:pt x="12059" y="17503"/>
                  </a:lnTo>
                  <a:lnTo>
                    <a:pt x="11983" y="17522"/>
                  </a:lnTo>
                  <a:lnTo>
                    <a:pt x="11870" y="17522"/>
                  </a:lnTo>
                  <a:lnTo>
                    <a:pt x="11870" y="17522"/>
                  </a:lnTo>
                  <a:lnTo>
                    <a:pt x="11643" y="17484"/>
                  </a:lnTo>
                  <a:lnTo>
                    <a:pt x="11416" y="17427"/>
                  </a:lnTo>
                  <a:lnTo>
                    <a:pt x="10981" y="17314"/>
                  </a:lnTo>
                  <a:lnTo>
                    <a:pt x="10981" y="17314"/>
                  </a:lnTo>
                  <a:lnTo>
                    <a:pt x="10622" y="17200"/>
                  </a:lnTo>
                  <a:lnTo>
                    <a:pt x="10471" y="17125"/>
                  </a:lnTo>
                  <a:lnTo>
                    <a:pt x="10320" y="17030"/>
                  </a:lnTo>
                  <a:lnTo>
                    <a:pt x="10320" y="17030"/>
                  </a:lnTo>
                  <a:lnTo>
                    <a:pt x="10225" y="16936"/>
                  </a:lnTo>
                  <a:lnTo>
                    <a:pt x="10150" y="16822"/>
                  </a:lnTo>
                  <a:lnTo>
                    <a:pt x="10112" y="16690"/>
                  </a:lnTo>
                  <a:lnTo>
                    <a:pt x="10112" y="16633"/>
                  </a:lnTo>
                  <a:lnTo>
                    <a:pt x="10112" y="16558"/>
                  </a:lnTo>
                  <a:lnTo>
                    <a:pt x="10112" y="16558"/>
                  </a:lnTo>
                  <a:lnTo>
                    <a:pt x="10187" y="16406"/>
                  </a:lnTo>
                  <a:lnTo>
                    <a:pt x="10301" y="16236"/>
                  </a:lnTo>
                  <a:lnTo>
                    <a:pt x="10509" y="15953"/>
                  </a:lnTo>
                  <a:lnTo>
                    <a:pt x="10509" y="15953"/>
                  </a:lnTo>
                  <a:lnTo>
                    <a:pt x="10754" y="15632"/>
                  </a:lnTo>
                  <a:lnTo>
                    <a:pt x="10887" y="15480"/>
                  </a:lnTo>
                  <a:lnTo>
                    <a:pt x="11019" y="15329"/>
                  </a:lnTo>
                  <a:lnTo>
                    <a:pt x="11019" y="15329"/>
                  </a:lnTo>
                  <a:lnTo>
                    <a:pt x="11000" y="15310"/>
                  </a:lnTo>
                  <a:lnTo>
                    <a:pt x="11019" y="15272"/>
                  </a:lnTo>
                  <a:lnTo>
                    <a:pt x="11038" y="15272"/>
                  </a:lnTo>
                  <a:lnTo>
                    <a:pt x="11076" y="15272"/>
                  </a:lnTo>
                  <a:lnTo>
                    <a:pt x="11076" y="15272"/>
                  </a:lnTo>
                  <a:lnTo>
                    <a:pt x="11114" y="15253"/>
                  </a:lnTo>
                  <a:lnTo>
                    <a:pt x="11132" y="15253"/>
                  </a:lnTo>
                  <a:lnTo>
                    <a:pt x="11151" y="15272"/>
                  </a:lnTo>
                  <a:lnTo>
                    <a:pt x="11151" y="15310"/>
                  </a:lnTo>
                  <a:lnTo>
                    <a:pt x="11151" y="15310"/>
                  </a:lnTo>
                  <a:lnTo>
                    <a:pt x="11321" y="15443"/>
                  </a:lnTo>
                  <a:lnTo>
                    <a:pt x="11492" y="15594"/>
                  </a:lnTo>
                  <a:lnTo>
                    <a:pt x="11643" y="15783"/>
                  </a:lnTo>
                  <a:lnTo>
                    <a:pt x="11775" y="15953"/>
                  </a:lnTo>
                  <a:lnTo>
                    <a:pt x="11775" y="15953"/>
                  </a:lnTo>
                  <a:lnTo>
                    <a:pt x="11945" y="16199"/>
                  </a:lnTo>
                  <a:lnTo>
                    <a:pt x="12059" y="16463"/>
                  </a:lnTo>
                  <a:lnTo>
                    <a:pt x="12115" y="16595"/>
                  </a:lnTo>
                  <a:lnTo>
                    <a:pt x="12134" y="16728"/>
                  </a:lnTo>
                  <a:lnTo>
                    <a:pt x="12172" y="16879"/>
                  </a:lnTo>
                  <a:lnTo>
                    <a:pt x="12172" y="17030"/>
                  </a:lnTo>
                  <a:lnTo>
                    <a:pt x="12172" y="17030"/>
                  </a:lnTo>
                  <a:close/>
                  <a:moveTo>
                    <a:pt x="23115" y="76"/>
                  </a:moveTo>
                  <a:lnTo>
                    <a:pt x="23115" y="76"/>
                  </a:lnTo>
                  <a:lnTo>
                    <a:pt x="23134" y="152"/>
                  </a:lnTo>
                  <a:lnTo>
                    <a:pt x="23153" y="228"/>
                  </a:lnTo>
                  <a:lnTo>
                    <a:pt x="23153" y="379"/>
                  </a:lnTo>
                  <a:lnTo>
                    <a:pt x="23096" y="700"/>
                  </a:lnTo>
                  <a:lnTo>
                    <a:pt x="23096" y="700"/>
                  </a:lnTo>
                  <a:lnTo>
                    <a:pt x="23059" y="908"/>
                  </a:lnTo>
                  <a:lnTo>
                    <a:pt x="22983" y="1097"/>
                  </a:lnTo>
                  <a:lnTo>
                    <a:pt x="22945" y="1192"/>
                  </a:lnTo>
                  <a:lnTo>
                    <a:pt x="22889" y="1267"/>
                  </a:lnTo>
                  <a:lnTo>
                    <a:pt x="22813" y="1362"/>
                  </a:lnTo>
                  <a:lnTo>
                    <a:pt x="22737" y="1418"/>
                  </a:lnTo>
                  <a:lnTo>
                    <a:pt x="22737" y="1418"/>
                  </a:lnTo>
                  <a:lnTo>
                    <a:pt x="22586" y="1532"/>
                  </a:lnTo>
                  <a:lnTo>
                    <a:pt x="22511" y="1551"/>
                  </a:lnTo>
                  <a:lnTo>
                    <a:pt x="22416" y="1570"/>
                  </a:lnTo>
                  <a:lnTo>
                    <a:pt x="22416" y="1570"/>
                  </a:lnTo>
                  <a:lnTo>
                    <a:pt x="22321" y="1551"/>
                  </a:lnTo>
                  <a:lnTo>
                    <a:pt x="22246" y="1494"/>
                  </a:lnTo>
                  <a:lnTo>
                    <a:pt x="22170" y="1437"/>
                  </a:lnTo>
                  <a:lnTo>
                    <a:pt x="22095" y="1362"/>
                  </a:lnTo>
                  <a:lnTo>
                    <a:pt x="22095" y="1362"/>
                  </a:lnTo>
                  <a:lnTo>
                    <a:pt x="22019" y="1267"/>
                  </a:lnTo>
                  <a:lnTo>
                    <a:pt x="21981" y="1154"/>
                  </a:lnTo>
                  <a:lnTo>
                    <a:pt x="22000" y="1021"/>
                  </a:lnTo>
                  <a:lnTo>
                    <a:pt x="22019" y="965"/>
                  </a:lnTo>
                  <a:lnTo>
                    <a:pt x="22038" y="908"/>
                  </a:lnTo>
                  <a:lnTo>
                    <a:pt x="22038" y="908"/>
                  </a:lnTo>
                  <a:lnTo>
                    <a:pt x="22151" y="757"/>
                  </a:lnTo>
                  <a:lnTo>
                    <a:pt x="22284" y="625"/>
                  </a:lnTo>
                  <a:lnTo>
                    <a:pt x="22567" y="379"/>
                  </a:lnTo>
                  <a:lnTo>
                    <a:pt x="22567" y="379"/>
                  </a:lnTo>
                  <a:lnTo>
                    <a:pt x="22756" y="209"/>
                  </a:lnTo>
                  <a:lnTo>
                    <a:pt x="22870" y="114"/>
                  </a:lnTo>
                  <a:lnTo>
                    <a:pt x="22983" y="57"/>
                  </a:lnTo>
                  <a:lnTo>
                    <a:pt x="22983" y="57"/>
                  </a:lnTo>
                  <a:lnTo>
                    <a:pt x="22983" y="20"/>
                  </a:lnTo>
                  <a:lnTo>
                    <a:pt x="23002" y="1"/>
                  </a:lnTo>
                  <a:lnTo>
                    <a:pt x="23059" y="20"/>
                  </a:lnTo>
                  <a:lnTo>
                    <a:pt x="23059" y="20"/>
                  </a:lnTo>
                  <a:lnTo>
                    <a:pt x="23096" y="20"/>
                  </a:lnTo>
                  <a:lnTo>
                    <a:pt x="23115" y="20"/>
                  </a:lnTo>
                  <a:lnTo>
                    <a:pt x="23134" y="39"/>
                  </a:lnTo>
                  <a:lnTo>
                    <a:pt x="23115" y="76"/>
                  </a:lnTo>
                  <a:lnTo>
                    <a:pt x="23115" y="76"/>
                  </a:lnTo>
                  <a:close/>
                  <a:moveTo>
                    <a:pt x="24968" y="6408"/>
                  </a:moveTo>
                  <a:lnTo>
                    <a:pt x="24968" y="6408"/>
                  </a:lnTo>
                  <a:lnTo>
                    <a:pt x="24968" y="6673"/>
                  </a:lnTo>
                  <a:lnTo>
                    <a:pt x="24949" y="6956"/>
                  </a:lnTo>
                  <a:lnTo>
                    <a:pt x="24873" y="7202"/>
                  </a:lnTo>
                  <a:lnTo>
                    <a:pt x="24797" y="7466"/>
                  </a:lnTo>
                  <a:lnTo>
                    <a:pt x="24797" y="7466"/>
                  </a:lnTo>
                  <a:lnTo>
                    <a:pt x="24703" y="7674"/>
                  </a:lnTo>
                  <a:lnTo>
                    <a:pt x="24590" y="7882"/>
                  </a:lnTo>
                  <a:lnTo>
                    <a:pt x="24438" y="8052"/>
                  </a:lnTo>
                  <a:lnTo>
                    <a:pt x="24363" y="8128"/>
                  </a:lnTo>
                  <a:lnTo>
                    <a:pt x="24268" y="8204"/>
                  </a:lnTo>
                  <a:lnTo>
                    <a:pt x="24268" y="8204"/>
                  </a:lnTo>
                  <a:lnTo>
                    <a:pt x="24155" y="8260"/>
                  </a:lnTo>
                  <a:lnTo>
                    <a:pt x="24041" y="8317"/>
                  </a:lnTo>
                  <a:lnTo>
                    <a:pt x="23815" y="8393"/>
                  </a:lnTo>
                  <a:lnTo>
                    <a:pt x="23815" y="8393"/>
                  </a:lnTo>
                  <a:lnTo>
                    <a:pt x="23607" y="8468"/>
                  </a:lnTo>
                  <a:lnTo>
                    <a:pt x="23380" y="8525"/>
                  </a:lnTo>
                  <a:lnTo>
                    <a:pt x="23172" y="8544"/>
                  </a:lnTo>
                  <a:lnTo>
                    <a:pt x="22945" y="8563"/>
                  </a:lnTo>
                  <a:lnTo>
                    <a:pt x="22945" y="8563"/>
                  </a:lnTo>
                  <a:lnTo>
                    <a:pt x="22794" y="8544"/>
                  </a:lnTo>
                  <a:lnTo>
                    <a:pt x="22624" y="8525"/>
                  </a:lnTo>
                  <a:lnTo>
                    <a:pt x="22548" y="8487"/>
                  </a:lnTo>
                  <a:lnTo>
                    <a:pt x="22492" y="8430"/>
                  </a:lnTo>
                  <a:lnTo>
                    <a:pt x="22435" y="8374"/>
                  </a:lnTo>
                  <a:lnTo>
                    <a:pt x="22397" y="8317"/>
                  </a:lnTo>
                  <a:lnTo>
                    <a:pt x="22397" y="8317"/>
                  </a:lnTo>
                  <a:lnTo>
                    <a:pt x="22321" y="8128"/>
                  </a:lnTo>
                  <a:lnTo>
                    <a:pt x="22265" y="7939"/>
                  </a:lnTo>
                  <a:lnTo>
                    <a:pt x="22189" y="7561"/>
                  </a:lnTo>
                  <a:lnTo>
                    <a:pt x="22189" y="7561"/>
                  </a:lnTo>
                  <a:lnTo>
                    <a:pt x="22114" y="7277"/>
                  </a:lnTo>
                  <a:lnTo>
                    <a:pt x="22076" y="7107"/>
                  </a:lnTo>
                  <a:lnTo>
                    <a:pt x="22057" y="6956"/>
                  </a:lnTo>
                  <a:lnTo>
                    <a:pt x="22057" y="6805"/>
                  </a:lnTo>
                  <a:lnTo>
                    <a:pt x="22095" y="6654"/>
                  </a:lnTo>
                  <a:lnTo>
                    <a:pt x="22114" y="6597"/>
                  </a:lnTo>
                  <a:lnTo>
                    <a:pt x="22170" y="6521"/>
                  </a:lnTo>
                  <a:lnTo>
                    <a:pt x="22227" y="6465"/>
                  </a:lnTo>
                  <a:lnTo>
                    <a:pt x="22284" y="6427"/>
                  </a:lnTo>
                  <a:lnTo>
                    <a:pt x="22284" y="6427"/>
                  </a:lnTo>
                  <a:lnTo>
                    <a:pt x="22435" y="6351"/>
                  </a:lnTo>
                  <a:lnTo>
                    <a:pt x="22586" y="6276"/>
                  </a:lnTo>
                  <a:lnTo>
                    <a:pt x="22907" y="6162"/>
                  </a:lnTo>
                  <a:lnTo>
                    <a:pt x="23229" y="6068"/>
                  </a:lnTo>
                  <a:lnTo>
                    <a:pt x="23550" y="5954"/>
                  </a:lnTo>
                  <a:lnTo>
                    <a:pt x="23550" y="5954"/>
                  </a:lnTo>
                  <a:lnTo>
                    <a:pt x="23834" y="5860"/>
                  </a:lnTo>
                  <a:lnTo>
                    <a:pt x="24117" y="5728"/>
                  </a:lnTo>
                  <a:lnTo>
                    <a:pt x="24382" y="5614"/>
                  </a:lnTo>
                  <a:lnTo>
                    <a:pt x="24665" y="5501"/>
                  </a:lnTo>
                  <a:lnTo>
                    <a:pt x="24665" y="5501"/>
                  </a:lnTo>
                  <a:lnTo>
                    <a:pt x="24627" y="5501"/>
                  </a:lnTo>
                  <a:lnTo>
                    <a:pt x="24627" y="5501"/>
                  </a:lnTo>
                  <a:lnTo>
                    <a:pt x="24608" y="5482"/>
                  </a:lnTo>
                  <a:lnTo>
                    <a:pt x="24608" y="5444"/>
                  </a:lnTo>
                  <a:lnTo>
                    <a:pt x="24608" y="5425"/>
                  </a:lnTo>
                  <a:lnTo>
                    <a:pt x="24646" y="5425"/>
                  </a:lnTo>
                  <a:lnTo>
                    <a:pt x="24646" y="5425"/>
                  </a:lnTo>
                  <a:lnTo>
                    <a:pt x="24703" y="5425"/>
                  </a:lnTo>
                  <a:lnTo>
                    <a:pt x="24741" y="5463"/>
                  </a:lnTo>
                  <a:lnTo>
                    <a:pt x="24779" y="5501"/>
                  </a:lnTo>
                  <a:lnTo>
                    <a:pt x="24816" y="5539"/>
                  </a:lnTo>
                  <a:lnTo>
                    <a:pt x="24854" y="5652"/>
                  </a:lnTo>
                  <a:lnTo>
                    <a:pt x="24892" y="5765"/>
                  </a:lnTo>
                  <a:lnTo>
                    <a:pt x="24892" y="5765"/>
                  </a:lnTo>
                  <a:lnTo>
                    <a:pt x="24930" y="6087"/>
                  </a:lnTo>
                  <a:lnTo>
                    <a:pt x="24968" y="6408"/>
                  </a:lnTo>
                  <a:lnTo>
                    <a:pt x="24968" y="6408"/>
                  </a:lnTo>
                  <a:close/>
                  <a:moveTo>
                    <a:pt x="32282" y="15027"/>
                  </a:moveTo>
                  <a:lnTo>
                    <a:pt x="32282" y="15027"/>
                  </a:lnTo>
                  <a:lnTo>
                    <a:pt x="32301" y="15235"/>
                  </a:lnTo>
                  <a:lnTo>
                    <a:pt x="32301" y="15443"/>
                  </a:lnTo>
                  <a:lnTo>
                    <a:pt x="32282" y="15669"/>
                  </a:lnTo>
                  <a:lnTo>
                    <a:pt x="32244" y="15877"/>
                  </a:lnTo>
                  <a:lnTo>
                    <a:pt x="32244" y="15877"/>
                  </a:lnTo>
                  <a:lnTo>
                    <a:pt x="32150" y="16236"/>
                  </a:lnTo>
                  <a:lnTo>
                    <a:pt x="32055" y="16595"/>
                  </a:lnTo>
                  <a:lnTo>
                    <a:pt x="31961" y="16955"/>
                  </a:lnTo>
                  <a:lnTo>
                    <a:pt x="31904" y="17144"/>
                  </a:lnTo>
                  <a:lnTo>
                    <a:pt x="31847" y="17314"/>
                  </a:lnTo>
                  <a:lnTo>
                    <a:pt x="31847" y="17314"/>
                  </a:lnTo>
                  <a:lnTo>
                    <a:pt x="31753" y="17446"/>
                  </a:lnTo>
                  <a:lnTo>
                    <a:pt x="31658" y="17597"/>
                  </a:lnTo>
                  <a:lnTo>
                    <a:pt x="31450" y="17843"/>
                  </a:lnTo>
                  <a:lnTo>
                    <a:pt x="31450" y="17843"/>
                  </a:lnTo>
                  <a:lnTo>
                    <a:pt x="31280" y="18013"/>
                  </a:lnTo>
                  <a:lnTo>
                    <a:pt x="31110" y="18183"/>
                  </a:lnTo>
                  <a:lnTo>
                    <a:pt x="31016" y="18240"/>
                  </a:lnTo>
                  <a:lnTo>
                    <a:pt x="30902" y="18296"/>
                  </a:lnTo>
                  <a:lnTo>
                    <a:pt x="30789" y="18315"/>
                  </a:lnTo>
                  <a:lnTo>
                    <a:pt x="30676" y="18315"/>
                  </a:lnTo>
                  <a:lnTo>
                    <a:pt x="30676" y="18315"/>
                  </a:lnTo>
                  <a:lnTo>
                    <a:pt x="30487" y="18278"/>
                  </a:lnTo>
                  <a:lnTo>
                    <a:pt x="30316" y="18221"/>
                  </a:lnTo>
                  <a:lnTo>
                    <a:pt x="30127" y="18164"/>
                  </a:lnTo>
                  <a:lnTo>
                    <a:pt x="29957" y="18089"/>
                  </a:lnTo>
                  <a:lnTo>
                    <a:pt x="29787" y="17994"/>
                  </a:lnTo>
                  <a:lnTo>
                    <a:pt x="29617" y="17900"/>
                  </a:lnTo>
                  <a:lnTo>
                    <a:pt x="29485" y="17786"/>
                  </a:lnTo>
                  <a:lnTo>
                    <a:pt x="29334" y="17654"/>
                  </a:lnTo>
                  <a:lnTo>
                    <a:pt x="29334" y="17654"/>
                  </a:lnTo>
                  <a:lnTo>
                    <a:pt x="29258" y="17540"/>
                  </a:lnTo>
                  <a:lnTo>
                    <a:pt x="29182" y="17389"/>
                  </a:lnTo>
                  <a:lnTo>
                    <a:pt x="29145" y="17257"/>
                  </a:lnTo>
                  <a:lnTo>
                    <a:pt x="29126" y="17106"/>
                  </a:lnTo>
                  <a:lnTo>
                    <a:pt x="29107" y="16784"/>
                  </a:lnTo>
                  <a:lnTo>
                    <a:pt x="29088" y="16482"/>
                  </a:lnTo>
                  <a:lnTo>
                    <a:pt x="29088" y="16482"/>
                  </a:lnTo>
                  <a:lnTo>
                    <a:pt x="29088" y="15821"/>
                  </a:lnTo>
                  <a:lnTo>
                    <a:pt x="29069" y="15140"/>
                  </a:lnTo>
                  <a:lnTo>
                    <a:pt x="29069" y="15140"/>
                  </a:lnTo>
                  <a:lnTo>
                    <a:pt x="29088" y="14403"/>
                  </a:lnTo>
                  <a:lnTo>
                    <a:pt x="29088" y="14044"/>
                  </a:lnTo>
                  <a:lnTo>
                    <a:pt x="29126" y="13685"/>
                  </a:lnTo>
                  <a:lnTo>
                    <a:pt x="29126" y="13685"/>
                  </a:lnTo>
                  <a:lnTo>
                    <a:pt x="29088" y="13723"/>
                  </a:lnTo>
                  <a:lnTo>
                    <a:pt x="29069" y="13741"/>
                  </a:lnTo>
                  <a:lnTo>
                    <a:pt x="29031" y="13741"/>
                  </a:lnTo>
                  <a:lnTo>
                    <a:pt x="29031" y="13741"/>
                  </a:lnTo>
                  <a:lnTo>
                    <a:pt x="29031" y="13704"/>
                  </a:lnTo>
                  <a:lnTo>
                    <a:pt x="29031" y="13685"/>
                  </a:lnTo>
                  <a:lnTo>
                    <a:pt x="29031" y="13685"/>
                  </a:lnTo>
                  <a:lnTo>
                    <a:pt x="29088" y="13628"/>
                  </a:lnTo>
                  <a:lnTo>
                    <a:pt x="29145" y="13590"/>
                  </a:lnTo>
                  <a:lnTo>
                    <a:pt x="29145" y="13590"/>
                  </a:lnTo>
                  <a:lnTo>
                    <a:pt x="29163" y="13571"/>
                  </a:lnTo>
                  <a:lnTo>
                    <a:pt x="29182" y="13552"/>
                  </a:lnTo>
                  <a:lnTo>
                    <a:pt x="29201" y="13552"/>
                  </a:lnTo>
                  <a:lnTo>
                    <a:pt x="29220" y="13571"/>
                  </a:lnTo>
                  <a:lnTo>
                    <a:pt x="29220" y="13571"/>
                  </a:lnTo>
                  <a:lnTo>
                    <a:pt x="29352" y="13571"/>
                  </a:lnTo>
                  <a:lnTo>
                    <a:pt x="29485" y="13628"/>
                  </a:lnTo>
                  <a:lnTo>
                    <a:pt x="29598" y="13704"/>
                  </a:lnTo>
                  <a:lnTo>
                    <a:pt x="29712" y="13798"/>
                  </a:lnTo>
                  <a:lnTo>
                    <a:pt x="29919" y="14006"/>
                  </a:lnTo>
                  <a:lnTo>
                    <a:pt x="30014" y="14101"/>
                  </a:lnTo>
                  <a:lnTo>
                    <a:pt x="30127" y="14195"/>
                  </a:lnTo>
                  <a:lnTo>
                    <a:pt x="30127" y="14195"/>
                  </a:lnTo>
                  <a:lnTo>
                    <a:pt x="30354" y="14365"/>
                  </a:lnTo>
                  <a:lnTo>
                    <a:pt x="30543" y="14479"/>
                  </a:lnTo>
                  <a:lnTo>
                    <a:pt x="30713" y="14554"/>
                  </a:lnTo>
                  <a:lnTo>
                    <a:pt x="30865" y="14573"/>
                  </a:lnTo>
                  <a:lnTo>
                    <a:pt x="31035" y="14573"/>
                  </a:lnTo>
                  <a:lnTo>
                    <a:pt x="31205" y="14554"/>
                  </a:lnTo>
                  <a:lnTo>
                    <a:pt x="31413" y="14535"/>
                  </a:lnTo>
                  <a:lnTo>
                    <a:pt x="31677" y="14554"/>
                  </a:lnTo>
                  <a:lnTo>
                    <a:pt x="31677" y="14554"/>
                  </a:lnTo>
                  <a:lnTo>
                    <a:pt x="31791" y="14573"/>
                  </a:lnTo>
                  <a:lnTo>
                    <a:pt x="31885" y="14592"/>
                  </a:lnTo>
                  <a:lnTo>
                    <a:pt x="31999" y="14630"/>
                  </a:lnTo>
                  <a:lnTo>
                    <a:pt x="32074" y="14668"/>
                  </a:lnTo>
                  <a:lnTo>
                    <a:pt x="32150" y="14743"/>
                  </a:lnTo>
                  <a:lnTo>
                    <a:pt x="32225" y="14819"/>
                  </a:lnTo>
                  <a:lnTo>
                    <a:pt x="32263" y="14913"/>
                  </a:lnTo>
                  <a:lnTo>
                    <a:pt x="32282" y="15027"/>
                  </a:lnTo>
                  <a:lnTo>
                    <a:pt x="32282" y="1502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5" name="Google Shape;145;p5"/>
            <p:cNvSpPr/>
            <p:nvPr/>
          </p:nvSpPr>
          <p:spPr>
            <a:xfrm>
              <a:off x="3053975" y="3793775"/>
              <a:ext cx="1266825" cy="1613175"/>
            </a:xfrm>
            <a:custGeom>
              <a:avLst/>
              <a:gdLst/>
              <a:ahLst/>
              <a:cxnLst/>
              <a:rect l="l" t="t" r="r" b="b"/>
              <a:pathLst>
                <a:path w="50673" h="64527" extrusionOk="0">
                  <a:moveTo>
                    <a:pt x="35552" y="52619"/>
                  </a:moveTo>
                  <a:lnTo>
                    <a:pt x="35552" y="52619"/>
                  </a:lnTo>
                  <a:lnTo>
                    <a:pt x="35552" y="52733"/>
                  </a:lnTo>
                  <a:lnTo>
                    <a:pt x="35533" y="52846"/>
                  </a:lnTo>
                  <a:lnTo>
                    <a:pt x="35514" y="52960"/>
                  </a:lnTo>
                  <a:lnTo>
                    <a:pt x="35495" y="53073"/>
                  </a:lnTo>
                  <a:lnTo>
                    <a:pt x="35439" y="53186"/>
                  </a:lnTo>
                  <a:lnTo>
                    <a:pt x="35382" y="53281"/>
                  </a:lnTo>
                  <a:lnTo>
                    <a:pt x="35306" y="53357"/>
                  </a:lnTo>
                  <a:lnTo>
                    <a:pt x="35231" y="53451"/>
                  </a:lnTo>
                  <a:lnTo>
                    <a:pt x="35231" y="53451"/>
                  </a:lnTo>
                  <a:lnTo>
                    <a:pt x="35117" y="53527"/>
                  </a:lnTo>
                  <a:lnTo>
                    <a:pt x="34985" y="53564"/>
                  </a:lnTo>
                  <a:lnTo>
                    <a:pt x="34853" y="53583"/>
                  </a:lnTo>
                  <a:lnTo>
                    <a:pt x="34720" y="53564"/>
                  </a:lnTo>
                  <a:lnTo>
                    <a:pt x="34720" y="53564"/>
                  </a:lnTo>
                  <a:lnTo>
                    <a:pt x="34569" y="53546"/>
                  </a:lnTo>
                  <a:lnTo>
                    <a:pt x="34437" y="53508"/>
                  </a:lnTo>
                  <a:lnTo>
                    <a:pt x="34324" y="53432"/>
                  </a:lnTo>
                  <a:lnTo>
                    <a:pt x="34229" y="53338"/>
                  </a:lnTo>
                  <a:lnTo>
                    <a:pt x="34153" y="53224"/>
                  </a:lnTo>
                  <a:lnTo>
                    <a:pt x="34116" y="53092"/>
                  </a:lnTo>
                  <a:lnTo>
                    <a:pt x="34078" y="52960"/>
                  </a:lnTo>
                  <a:lnTo>
                    <a:pt x="34059" y="52808"/>
                  </a:lnTo>
                  <a:lnTo>
                    <a:pt x="34059" y="52808"/>
                  </a:lnTo>
                  <a:lnTo>
                    <a:pt x="34021" y="52790"/>
                  </a:lnTo>
                  <a:lnTo>
                    <a:pt x="34002" y="52752"/>
                  </a:lnTo>
                  <a:lnTo>
                    <a:pt x="33983" y="52638"/>
                  </a:lnTo>
                  <a:lnTo>
                    <a:pt x="33983" y="52449"/>
                  </a:lnTo>
                  <a:lnTo>
                    <a:pt x="33983" y="52449"/>
                  </a:lnTo>
                  <a:lnTo>
                    <a:pt x="34002" y="52241"/>
                  </a:lnTo>
                  <a:lnTo>
                    <a:pt x="34021" y="52033"/>
                  </a:lnTo>
                  <a:lnTo>
                    <a:pt x="34078" y="51844"/>
                  </a:lnTo>
                  <a:lnTo>
                    <a:pt x="34153" y="51655"/>
                  </a:lnTo>
                  <a:lnTo>
                    <a:pt x="34153" y="51655"/>
                  </a:lnTo>
                  <a:lnTo>
                    <a:pt x="34229" y="51580"/>
                  </a:lnTo>
                  <a:lnTo>
                    <a:pt x="34286" y="51504"/>
                  </a:lnTo>
                  <a:lnTo>
                    <a:pt x="34361" y="51466"/>
                  </a:lnTo>
                  <a:lnTo>
                    <a:pt x="34437" y="51410"/>
                  </a:lnTo>
                  <a:lnTo>
                    <a:pt x="34531" y="51391"/>
                  </a:lnTo>
                  <a:lnTo>
                    <a:pt x="34626" y="51372"/>
                  </a:lnTo>
                  <a:lnTo>
                    <a:pt x="34815" y="51391"/>
                  </a:lnTo>
                  <a:lnTo>
                    <a:pt x="34985" y="51429"/>
                  </a:lnTo>
                  <a:lnTo>
                    <a:pt x="35155" y="51523"/>
                  </a:lnTo>
                  <a:lnTo>
                    <a:pt x="35306" y="51637"/>
                  </a:lnTo>
                  <a:lnTo>
                    <a:pt x="35363" y="51712"/>
                  </a:lnTo>
                  <a:lnTo>
                    <a:pt x="35420" y="51788"/>
                  </a:lnTo>
                  <a:lnTo>
                    <a:pt x="35420" y="51788"/>
                  </a:lnTo>
                  <a:lnTo>
                    <a:pt x="35458" y="51882"/>
                  </a:lnTo>
                  <a:lnTo>
                    <a:pt x="35495" y="51977"/>
                  </a:lnTo>
                  <a:lnTo>
                    <a:pt x="35533" y="52204"/>
                  </a:lnTo>
                  <a:lnTo>
                    <a:pt x="35552" y="52619"/>
                  </a:lnTo>
                  <a:lnTo>
                    <a:pt x="35552" y="52619"/>
                  </a:lnTo>
                  <a:close/>
                  <a:moveTo>
                    <a:pt x="50446" y="16841"/>
                  </a:moveTo>
                  <a:lnTo>
                    <a:pt x="50446" y="16841"/>
                  </a:lnTo>
                  <a:lnTo>
                    <a:pt x="50540" y="16916"/>
                  </a:lnTo>
                  <a:lnTo>
                    <a:pt x="50597" y="17011"/>
                  </a:lnTo>
                  <a:lnTo>
                    <a:pt x="50654" y="17124"/>
                  </a:lnTo>
                  <a:lnTo>
                    <a:pt x="50672" y="17238"/>
                  </a:lnTo>
                  <a:lnTo>
                    <a:pt x="50672" y="17370"/>
                  </a:lnTo>
                  <a:lnTo>
                    <a:pt x="50654" y="17483"/>
                  </a:lnTo>
                  <a:lnTo>
                    <a:pt x="50616" y="17616"/>
                  </a:lnTo>
                  <a:lnTo>
                    <a:pt x="50559" y="17748"/>
                  </a:lnTo>
                  <a:lnTo>
                    <a:pt x="50502" y="17880"/>
                  </a:lnTo>
                  <a:lnTo>
                    <a:pt x="50427" y="17994"/>
                  </a:lnTo>
                  <a:lnTo>
                    <a:pt x="50351" y="18107"/>
                  </a:lnTo>
                  <a:lnTo>
                    <a:pt x="50257" y="18202"/>
                  </a:lnTo>
                  <a:lnTo>
                    <a:pt x="50143" y="18277"/>
                  </a:lnTo>
                  <a:lnTo>
                    <a:pt x="50049" y="18334"/>
                  </a:lnTo>
                  <a:lnTo>
                    <a:pt x="49935" y="18372"/>
                  </a:lnTo>
                  <a:lnTo>
                    <a:pt x="49822" y="18391"/>
                  </a:lnTo>
                  <a:lnTo>
                    <a:pt x="49822" y="18391"/>
                  </a:lnTo>
                  <a:lnTo>
                    <a:pt x="49746" y="18372"/>
                  </a:lnTo>
                  <a:lnTo>
                    <a:pt x="49690" y="18334"/>
                  </a:lnTo>
                  <a:lnTo>
                    <a:pt x="49633" y="18277"/>
                  </a:lnTo>
                  <a:lnTo>
                    <a:pt x="49595" y="18220"/>
                  </a:lnTo>
                  <a:lnTo>
                    <a:pt x="49519" y="18069"/>
                  </a:lnTo>
                  <a:lnTo>
                    <a:pt x="49463" y="17918"/>
                  </a:lnTo>
                  <a:lnTo>
                    <a:pt x="49463" y="17918"/>
                  </a:lnTo>
                  <a:lnTo>
                    <a:pt x="49444" y="17805"/>
                  </a:lnTo>
                  <a:lnTo>
                    <a:pt x="49406" y="17672"/>
                  </a:lnTo>
                  <a:lnTo>
                    <a:pt x="49406" y="17540"/>
                  </a:lnTo>
                  <a:lnTo>
                    <a:pt x="49406" y="17408"/>
                  </a:lnTo>
                  <a:lnTo>
                    <a:pt x="49425" y="17294"/>
                  </a:lnTo>
                  <a:lnTo>
                    <a:pt x="49482" y="17181"/>
                  </a:lnTo>
                  <a:lnTo>
                    <a:pt x="49557" y="17068"/>
                  </a:lnTo>
                  <a:lnTo>
                    <a:pt x="49671" y="16992"/>
                  </a:lnTo>
                  <a:lnTo>
                    <a:pt x="49671" y="16992"/>
                  </a:lnTo>
                  <a:lnTo>
                    <a:pt x="49841" y="16879"/>
                  </a:lnTo>
                  <a:lnTo>
                    <a:pt x="49954" y="16841"/>
                  </a:lnTo>
                  <a:lnTo>
                    <a:pt x="50011" y="16822"/>
                  </a:lnTo>
                  <a:lnTo>
                    <a:pt x="50049" y="16822"/>
                  </a:lnTo>
                  <a:lnTo>
                    <a:pt x="50049" y="16822"/>
                  </a:lnTo>
                  <a:lnTo>
                    <a:pt x="50162" y="16803"/>
                  </a:lnTo>
                  <a:lnTo>
                    <a:pt x="50162" y="16803"/>
                  </a:lnTo>
                  <a:lnTo>
                    <a:pt x="50162" y="16803"/>
                  </a:lnTo>
                  <a:lnTo>
                    <a:pt x="50162" y="16803"/>
                  </a:lnTo>
                  <a:lnTo>
                    <a:pt x="50200" y="16784"/>
                  </a:lnTo>
                  <a:lnTo>
                    <a:pt x="50200" y="16784"/>
                  </a:lnTo>
                  <a:lnTo>
                    <a:pt x="50313" y="16803"/>
                  </a:lnTo>
                  <a:lnTo>
                    <a:pt x="50446" y="16841"/>
                  </a:lnTo>
                  <a:lnTo>
                    <a:pt x="50446" y="16841"/>
                  </a:lnTo>
                  <a:close/>
                  <a:moveTo>
                    <a:pt x="48367" y="21131"/>
                  </a:moveTo>
                  <a:lnTo>
                    <a:pt x="48367" y="21131"/>
                  </a:lnTo>
                  <a:lnTo>
                    <a:pt x="48385" y="21301"/>
                  </a:lnTo>
                  <a:lnTo>
                    <a:pt x="48385" y="21471"/>
                  </a:lnTo>
                  <a:lnTo>
                    <a:pt x="48348" y="21793"/>
                  </a:lnTo>
                  <a:lnTo>
                    <a:pt x="48348" y="21793"/>
                  </a:lnTo>
                  <a:lnTo>
                    <a:pt x="48272" y="22303"/>
                  </a:lnTo>
                  <a:lnTo>
                    <a:pt x="48215" y="22549"/>
                  </a:lnTo>
                  <a:lnTo>
                    <a:pt x="48159" y="22794"/>
                  </a:lnTo>
                  <a:lnTo>
                    <a:pt x="48159" y="22794"/>
                  </a:lnTo>
                  <a:lnTo>
                    <a:pt x="48102" y="22965"/>
                  </a:lnTo>
                  <a:lnTo>
                    <a:pt x="48026" y="23135"/>
                  </a:lnTo>
                  <a:lnTo>
                    <a:pt x="47951" y="23286"/>
                  </a:lnTo>
                  <a:lnTo>
                    <a:pt x="47856" y="23437"/>
                  </a:lnTo>
                  <a:lnTo>
                    <a:pt x="47743" y="23588"/>
                  </a:lnTo>
                  <a:lnTo>
                    <a:pt x="47611" y="23702"/>
                  </a:lnTo>
                  <a:lnTo>
                    <a:pt x="47478" y="23815"/>
                  </a:lnTo>
                  <a:lnTo>
                    <a:pt x="47308" y="23891"/>
                  </a:lnTo>
                  <a:lnTo>
                    <a:pt x="47308" y="23891"/>
                  </a:lnTo>
                  <a:lnTo>
                    <a:pt x="47157" y="23928"/>
                  </a:lnTo>
                  <a:lnTo>
                    <a:pt x="47006" y="23947"/>
                  </a:lnTo>
                  <a:lnTo>
                    <a:pt x="46684" y="23947"/>
                  </a:lnTo>
                  <a:lnTo>
                    <a:pt x="46684" y="23947"/>
                  </a:lnTo>
                  <a:lnTo>
                    <a:pt x="46514" y="23947"/>
                  </a:lnTo>
                  <a:lnTo>
                    <a:pt x="46344" y="23928"/>
                  </a:lnTo>
                  <a:lnTo>
                    <a:pt x="46193" y="23891"/>
                  </a:lnTo>
                  <a:lnTo>
                    <a:pt x="46061" y="23834"/>
                  </a:lnTo>
                  <a:lnTo>
                    <a:pt x="45928" y="23758"/>
                  </a:lnTo>
                  <a:lnTo>
                    <a:pt x="45796" y="23664"/>
                  </a:lnTo>
                  <a:lnTo>
                    <a:pt x="45664" y="23569"/>
                  </a:lnTo>
                  <a:lnTo>
                    <a:pt x="45550" y="23437"/>
                  </a:lnTo>
                  <a:lnTo>
                    <a:pt x="45550" y="23437"/>
                  </a:lnTo>
                  <a:lnTo>
                    <a:pt x="45267" y="23154"/>
                  </a:lnTo>
                  <a:lnTo>
                    <a:pt x="45135" y="23002"/>
                  </a:lnTo>
                  <a:lnTo>
                    <a:pt x="45040" y="22832"/>
                  </a:lnTo>
                  <a:lnTo>
                    <a:pt x="45040" y="22832"/>
                  </a:lnTo>
                  <a:lnTo>
                    <a:pt x="44946" y="22681"/>
                  </a:lnTo>
                  <a:lnTo>
                    <a:pt x="44908" y="22511"/>
                  </a:lnTo>
                  <a:lnTo>
                    <a:pt x="44889" y="22322"/>
                  </a:lnTo>
                  <a:lnTo>
                    <a:pt x="44889" y="22152"/>
                  </a:lnTo>
                  <a:lnTo>
                    <a:pt x="44889" y="21982"/>
                  </a:lnTo>
                  <a:lnTo>
                    <a:pt x="44927" y="21793"/>
                  </a:lnTo>
                  <a:lnTo>
                    <a:pt x="44983" y="21434"/>
                  </a:lnTo>
                  <a:lnTo>
                    <a:pt x="44983" y="21434"/>
                  </a:lnTo>
                  <a:lnTo>
                    <a:pt x="45021" y="21320"/>
                  </a:lnTo>
                  <a:lnTo>
                    <a:pt x="45097" y="21226"/>
                  </a:lnTo>
                  <a:lnTo>
                    <a:pt x="45210" y="21112"/>
                  </a:lnTo>
                  <a:lnTo>
                    <a:pt x="45342" y="21018"/>
                  </a:lnTo>
                  <a:lnTo>
                    <a:pt x="45607" y="20848"/>
                  </a:lnTo>
                  <a:lnTo>
                    <a:pt x="45834" y="20696"/>
                  </a:lnTo>
                  <a:lnTo>
                    <a:pt x="45834" y="20696"/>
                  </a:lnTo>
                  <a:lnTo>
                    <a:pt x="46117" y="20507"/>
                  </a:lnTo>
                  <a:lnTo>
                    <a:pt x="46401" y="20337"/>
                  </a:lnTo>
                  <a:lnTo>
                    <a:pt x="46401" y="20337"/>
                  </a:lnTo>
                  <a:lnTo>
                    <a:pt x="46439" y="20318"/>
                  </a:lnTo>
                  <a:lnTo>
                    <a:pt x="46477" y="20318"/>
                  </a:lnTo>
                  <a:lnTo>
                    <a:pt x="46495" y="20337"/>
                  </a:lnTo>
                  <a:lnTo>
                    <a:pt x="46495" y="20337"/>
                  </a:lnTo>
                  <a:lnTo>
                    <a:pt x="46477" y="20318"/>
                  </a:lnTo>
                  <a:lnTo>
                    <a:pt x="46477" y="20300"/>
                  </a:lnTo>
                  <a:lnTo>
                    <a:pt x="46495" y="20281"/>
                  </a:lnTo>
                  <a:lnTo>
                    <a:pt x="46514" y="20281"/>
                  </a:lnTo>
                  <a:lnTo>
                    <a:pt x="46514" y="20281"/>
                  </a:lnTo>
                  <a:lnTo>
                    <a:pt x="47195" y="20337"/>
                  </a:lnTo>
                  <a:lnTo>
                    <a:pt x="47195" y="20337"/>
                  </a:lnTo>
                  <a:lnTo>
                    <a:pt x="47422" y="20375"/>
                  </a:lnTo>
                  <a:lnTo>
                    <a:pt x="47648" y="20432"/>
                  </a:lnTo>
                  <a:lnTo>
                    <a:pt x="47875" y="20507"/>
                  </a:lnTo>
                  <a:lnTo>
                    <a:pt x="48083" y="20602"/>
                  </a:lnTo>
                  <a:lnTo>
                    <a:pt x="48083" y="20602"/>
                  </a:lnTo>
                  <a:lnTo>
                    <a:pt x="48140" y="20659"/>
                  </a:lnTo>
                  <a:lnTo>
                    <a:pt x="48196" y="20715"/>
                  </a:lnTo>
                  <a:lnTo>
                    <a:pt x="48291" y="20829"/>
                  </a:lnTo>
                  <a:lnTo>
                    <a:pt x="48348" y="20980"/>
                  </a:lnTo>
                  <a:lnTo>
                    <a:pt x="48367" y="21131"/>
                  </a:lnTo>
                  <a:lnTo>
                    <a:pt x="48367" y="21131"/>
                  </a:lnTo>
                  <a:close/>
                  <a:moveTo>
                    <a:pt x="42999" y="13061"/>
                  </a:moveTo>
                  <a:lnTo>
                    <a:pt x="42999" y="13061"/>
                  </a:lnTo>
                  <a:lnTo>
                    <a:pt x="42980" y="12947"/>
                  </a:lnTo>
                  <a:lnTo>
                    <a:pt x="42961" y="12834"/>
                  </a:lnTo>
                  <a:lnTo>
                    <a:pt x="42942" y="12702"/>
                  </a:lnTo>
                  <a:lnTo>
                    <a:pt x="42961" y="12588"/>
                  </a:lnTo>
                  <a:lnTo>
                    <a:pt x="42980" y="12456"/>
                  </a:lnTo>
                  <a:lnTo>
                    <a:pt x="43018" y="12361"/>
                  </a:lnTo>
                  <a:lnTo>
                    <a:pt x="43074" y="12248"/>
                  </a:lnTo>
                  <a:lnTo>
                    <a:pt x="43169" y="12172"/>
                  </a:lnTo>
                  <a:lnTo>
                    <a:pt x="43169" y="12172"/>
                  </a:lnTo>
                  <a:lnTo>
                    <a:pt x="43263" y="12078"/>
                  </a:lnTo>
                  <a:lnTo>
                    <a:pt x="43396" y="12002"/>
                  </a:lnTo>
                  <a:lnTo>
                    <a:pt x="43641" y="11870"/>
                  </a:lnTo>
                  <a:lnTo>
                    <a:pt x="43906" y="11756"/>
                  </a:lnTo>
                  <a:lnTo>
                    <a:pt x="44171" y="11681"/>
                  </a:lnTo>
                  <a:lnTo>
                    <a:pt x="44171" y="11681"/>
                  </a:lnTo>
                  <a:lnTo>
                    <a:pt x="44586" y="11586"/>
                  </a:lnTo>
                  <a:lnTo>
                    <a:pt x="44794" y="11530"/>
                  </a:lnTo>
                  <a:lnTo>
                    <a:pt x="45002" y="11492"/>
                  </a:lnTo>
                  <a:lnTo>
                    <a:pt x="45002" y="11492"/>
                  </a:lnTo>
                  <a:lnTo>
                    <a:pt x="45116" y="11473"/>
                  </a:lnTo>
                  <a:lnTo>
                    <a:pt x="45116" y="11473"/>
                  </a:lnTo>
                  <a:lnTo>
                    <a:pt x="45116" y="11530"/>
                  </a:lnTo>
                  <a:lnTo>
                    <a:pt x="45116" y="11530"/>
                  </a:lnTo>
                  <a:lnTo>
                    <a:pt x="45116" y="11530"/>
                  </a:lnTo>
                  <a:lnTo>
                    <a:pt x="45116" y="11530"/>
                  </a:lnTo>
                  <a:lnTo>
                    <a:pt x="45097" y="11946"/>
                  </a:lnTo>
                  <a:lnTo>
                    <a:pt x="45097" y="12172"/>
                  </a:lnTo>
                  <a:lnTo>
                    <a:pt x="45059" y="12380"/>
                  </a:lnTo>
                  <a:lnTo>
                    <a:pt x="45021" y="12588"/>
                  </a:lnTo>
                  <a:lnTo>
                    <a:pt x="44946" y="12796"/>
                  </a:lnTo>
                  <a:lnTo>
                    <a:pt x="44851" y="12985"/>
                  </a:lnTo>
                  <a:lnTo>
                    <a:pt x="44738" y="13155"/>
                  </a:lnTo>
                  <a:lnTo>
                    <a:pt x="44738" y="13155"/>
                  </a:lnTo>
                  <a:lnTo>
                    <a:pt x="44624" y="13250"/>
                  </a:lnTo>
                  <a:lnTo>
                    <a:pt x="44511" y="13306"/>
                  </a:lnTo>
                  <a:lnTo>
                    <a:pt x="44379" y="13363"/>
                  </a:lnTo>
                  <a:lnTo>
                    <a:pt x="44246" y="13401"/>
                  </a:lnTo>
                  <a:lnTo>
                    <a:pt x="43982" y="13458"/>
                  </a:lnTo>
                  <a:lnTo>
                    <a:pt x="43698" y="13476"/>
                  </a:lnTo>
                  <a:lnTo>
                    <a:pt x="43698" y="13476"/>
                  </a:lnTo>
                  <a:lnTo>
                    <a:pt x="43585" y="13476"/>
                  </a:lnTo>
                  <a:lnTo>
                    <a:pt x="43490" y="13458"/>
                  </a:lnTo>
                  <a:lnTo>
                    <a:pt x="43377" y="13420"/>
                  </a:lnTo>
                  <a:lnTo>
                    <a:pt x="43282" y="13382"/>
                  </a:lnTo>
                  <a:lnTo>
                    <a:pt x="43188" y="13325"/>
                  </a:lnTo>
                  <a:lnTo>
                    <a:pt x="43112" y="13250"/>
                  </a:lnTo>
                  <a:lnTo>
                    <a:pt x="43037" y="13155"/>
                  </a:lnTo>
                  <a:lnTo>
                    <a:pt x="42999" y="13061"/>
                  </a:lnTo>
                  <a:lnTo>
                    <a:pt x="42999" y="13061"/>
                  </a:lnTo>
                  <a:close/>
                  <a:moveTo>
                    <a:pt x="40164" y="12777"/>
                  </a:moveTo>
                  <a:lnTo>
                    <a:pt x="40164" y="12777"/>
                  </a:lnTo>
                  <a:lnTo>
                    <a:pt x="40050" y="12777"/>
                  </a:lnTo>
                  <a:lnTo>
                    <a:pt x="39975" y="12739"/>
                  </a:lnTo>
                  <a:lnTo>
                    <a:pt x="39880" y="12702"/>
                  </a:lnTo>
                  <a:lnTo>
                    <a:pt x="39824" y="12664"/>
                  </a:lnTo>
                  <a:lnTo>
                    <a:pt x="39767" y="12607"/>
                  </a:lnTo>
                  <a:lnTo>
                    <a:pt x="39710" y="12531"/>
                  </a:lnTo>
                  <a:lnTo>
                    <a:pt x="39672" y="12437"/>
                  </a:lnTo>
                  <a:lnTo>
                    <a:pt x="39635" y="12342"/>
                  </a:lnTo>
                  <a:lnTo>
                    <a:pt x="39635" y="12342"/>
                  </a:lnTo>
                  <a:lnTo>
                    <a:pt x="39578" y="12191"/>
                  </a:lnTo>
                  <a:lnTo>
                    <a:pt x="39540" y="12040"/>
                  </a:lnTo>
                  <a:lnTo>
                    <a:pt x="39521" y="11870"/>
                  </a:lnTo>
                  <a:lnTo>
                    <a:pt x="39502" y="11700"/>
                  </a:lnTo>
                  <a:lnTo>
                    <a:pt x="39502" y="11378"/>
                  </a:lnTo>
                  <a:lnTo>
                    <a:pt x="39521" y="11038"/>
                  </a:lnTo>
                  <a:lnTo>
                    <a:pt x="39521" y="11038"/>
                  </a:lnTo>
                  <a:lnTo>
                    <a:pt x="39540" y="10963"/>
                  </a:lnTo>
                  <a:lnTo>
                    <a:pt x="39559" y="10868"/>
                  </a:lnTo>
                  <a:lnTo>
                    <a:pt x="39597" y="10811"/>
                  </a:lnTo>
                  <a:lnTo>
                    <a:pt x="39653" y="10736"/>
                  </a:lnTo>
                  <a:lnTo>
                    <a:pt x="39767" y="10622"/>
                  </a:lnTo>
                  <a:lnTo>
                    <a:pt x="39918" y="10509"/>
                  </a:lnTo>
                  <a:lnTo>
                    <a:pt x="39918" y="10509"/>
                  </a:lnTo>
                  <a:lnTo>
                    <a:pt x="40220" y="10301"/>
                  </a:lnTo>
                  <a:lnTo>
                    <a:pt x="40220" y="10301"/>
                  </a:lnTo>
                  <a:lnTo>
                    <a:pt x="40485" y="10263"/>
                  </a:lnTo>
                  <a:lnTo>
                    <a:pt x="40485" y="10263"/>
                  </a:lnTo>
                  <a:lnTo>
                    <a:pt x="40939" y="10169"/>
                  </a:lnTo>
                  <a:lnTo>
                    <a:pt x="40939" y="10169"/>
                  </a:lnTo>
                  <a:lnTo>
                    <a:pt x="41014" y="10244"/>
                  </a:lnTo>
                  <a:lnTo>
                    <a:pt x="41071" y="10320"/>
                  </a:lnTo>
                  <a:lnTo>
                    <a:pt x="41147" y="10528"/>
                  </a:lnTo>
                  <a:lnTo>
                    <a:pt x="41184" y="10717"/>
                  </a:lnTo>
                  <a:lnTo>
                    <a:pt x="41222" y="10925"/>
                  </a:lnTo>
                  <a:lnTo>
                    <a:pt x="41222" y="10925"/>
                  </a:lnTo>
                  <a:lnTo>
                    <a:pt x="41241" y="11133"/>
                  </a:lnTo>
                  <a:lnTo>
                    <a:pt x="41222" y="11341"/>
                  </a:lnTo>
                  <a:lnTo>
                    <a:pt x="41203" y="11549"/>
                  </a:lnTo>
                  <a:lnTo>
                    <a:pt x="41165" y="11756"/>
                  </a:lnTo>
                  <a:lnTo>
                    <a:pt x="41090" y="11946"/>
                  </a:lnTo>
                  <a:lnTo>
                    <a:pt x="40995" y="12135"/>
                  </a:lnTo>
                  <a:lnTo>
                    <a:pt x="40882" y="12305"/>
                  </a:lnTo>
                  <a:lnTo>
                    <a:pt x="40750" y="12456"/>
                  </a:lnTo>
                  <a:lnTo>
                    <a:pt x="40750" y="12456"/>
                  </a:lnTo>
                  <a:lnTo>
                    <a:pt x="40636" y="12569"/>
                  </a:lnTo>
                  <a:lnTo>
                    <a:pt x="40523" y="12683"/>
                  </a:lnTo>
                  <a:lnTo>
                    <a:pt x="40372" y="12758"/>
                  </a:lnTo>
                  <a:lnTo>
                    <a:pt x="40296" y="12777"/>
                  </a:lnTo>
                  <a:lnTo>
                    <a:pt x="40220" y="12796"/>
                  </a:lnTo>
                  <a:lnTo>
                    <a:pt x="40220" y="12796"/>
                  </a:lnTo>
                  <a:lnTo>
                    <a:pt x="40164" y="12777"/>
                  </a:lnTo>
                  <a:lnTo>
                    <a:pt x="40164" y="12777"/>
                  </a:lnTo>
                  <a:close/>
                  <a:moveTo>
                    <a:pt x="35155" y="95"/>
                  </a:moveTo>
                  <a:lnTo>
                    <a:pt x="35155" y="95"/>
                  </a:lnTo>
                  <a:lnTo>
                    <a:pt x="35174" y="416"/>
                  </a:lnTo>
                  <a:lnTo>
                    <a:pt x="35174" y="567"/>
                  </a:lnTo>
                  <a:lnTo>
                    <a:pt x="35174" y="719"/>
                  </a:lnTo>
                  <a:lnTo>
                    <a:pt x="35174" y="719"/>
                  </a:lnTo>
                  <a:lnTo>
                    <a:pt x="35174" y="794"/>
                  </a:lnTo>
                  <a:lnTo>
                    <a:pt x="35174" y="794"/>
                  </a:lnTo>
                  <a:lnTo>
                    <a:pt x="35117" y="1210"/>
                  </a:lnTo>
                  <a:lnTo>
                    <a:pt x="35042" y="1607"/>
                  </a:lnTo>
                  <a:lnTo>
                    <a:pt x="34985" y="2023"/>
                  </a:lnTo>
                  <a:lnTo>
                    <a:pt x="34947" y="2439"/>
                  </a:lnTo>
                  <a:lnTo>
                    <a:pt x="34947" y="2439"/>
                  </a:lnTo>
                  <a:lnTo>
                    <a:pt x="34928" y="2949"/>
                  </a:lnTo>
                  <a:lnTo>
                    <a:pt x="34928" y="3459"/>
                  </a:lnTo>
                  <a:lnTo>
                    <a:pt x="34928" y="3459"/>
                  </a:lnTo>
                  <a:lnTo>
                    <a:pt x="34947" y="3667"/>
                  </a:lnTo>
                  <a:lnTo>
                    <a:pt x="34947" y="3875"/>
                  </a:lnTo>
                  <a:lnTo>
                    <a:pt x="34947" y="3875"/>
                  </a:lnTo>
                  <a:lnTo>
                    <a:pt x="34947" y="3951"/>
                  </a:lnTo>
                  <a:lnTo>
                    <a:pt x="34909" y="3969"/>
                  </a:lnTo>
                  <a:lnTo>
                    <a:pt x="34872" y="3969"/>
                  </a:lnTo>
                  <a:lnTo>
                    <a:pt x="34872" y="3969"/>
                  </a:lnTo>
                  <a:lnTo>
                    <a:pt x="34777" y="3875"/>
                  </a:lnTo>
                  <a:lnTo>
                    <a:pt x="34702" y="3762"/>
                  </a:lnTo>
                  <a:lnTo>
                    <a:pt x="34550" y="3535"/>
                  </a:lnTo>
                  <a:lnTo>
                    <a:pt x="34550" y="3535"/>
                  </a:lnTo>
                  <a:lnTo>
                    <a:pt x="34153" y="3006"/>
                  </a:lnTo>
                  <a:lnTo>
                    <a:pt x="34153" y="3006"/>
                  </a:lnTo>
                  <a:lnTo>
                    <a:pt x="33889" y="2646"/>
                  </a:lnTo>
                  <a:lnTo>
                    <a:pt x="33586" y="2212"/>
                  </a:lnTo>
                  <a:lnTo>
                    <a:pt x="33454" y="1985"/>
                  </a:lnTo>
                  <a:lnTo>
                    <a:pt x="33341" y="1777"/>
                  </a:lnTo>
                  <a:lnTo>
                    <a:pt x="33284" y="1550"/>
                  </a:lnTo>
                  <a:lnTo>
                    <a:pt x="33265" y="1456"/>
                  </a:lnTo>
                  <a:lnTo>
                    <a:pt x="33265" y="1361"/>
                  </a:lnTo>
                  <a:lnTo>
                    <a:pt x="33265" y="1361"/>
                  </a:lnTo>
                  <a:lnTo>
                    <a:pt x="33265" y="1286"/>
                  </a:lnTo>
                  <a:lnTo>
                    <a:pt x="33303" y="1210"/>
                  </a:lnTo>
                  <a:lnTo>
                    <a:pt x="33341" y="1153"/>
                  </a:lnTo>
                  <a:lnTo>
                    <a:pt x="33378" y="1097"/>
                  </a:lnTo>
                  <a:lnTo>
                    <a:pt x="33511" y="1002"/>
                  </a:lnTo>
                  <a:lnTo>
                    <a:pt x="33624" y="908"/>
                  </a:lnTo>
                  <a:lnTo>
                    <a:pt x="33624" y="908"/>
                  </a:lnTo>
                  <a:lnTo>
                    <a:pt x="33756" y="794"/>
                  </a:lnTo>
                  <a:lnTo>
                    <a:pt x="33756" y="794"/>
                  </a:lnTo>
                  <a:lnTo>
                    <a:pt x="34040" y="548"/>
                  </a:lnTo>
                  <a:lnTo>
                    <a:pt x="34305" y="303"/>
                  </a:lnTo>
                  <a:lnTo>
                    <a:pt x="34305" y="303"/>
                  </a:lnTo>
                  <a:lnTo>
                    <a:pt x="34513" y="114"/>
                  </a:lnTo>
                  <a:lnTo>
                    <a:pt x="34645" y="19"/>
                  </a:lnTo>
                  <a:lnTo>
                    <a:pt x="34683" y="0"/>
                  </a:lnTo>
                  <a:lnTo>
                    <a:pt x="34720" y="19"/>
                  </a:lnTo>
                  <a:lnTo>
                    <a:pt x="34720" y="19"/>
                  </a:lnTo>
                  <a:lnTo>
                    <a:pt x="34720" y="38"/>
                  </a:lnTo>
                  <a:lnTo>
                    <a:pt x="34702" y="76"/>
                  </a:lnTo>
                  <a:lnTo>
                    <a:pt x="34702" y="76"/>
                  </a:lnTo>
                  <a:lnTo>
                    <a:pt x="34588" y="152"/>
                  </a:lnTo>
                  <a:lnTo>
                    <a:pt x="34475" y="246"/>
                  </a:lnTo>
                  <a:lnTo>
                    <a:pt x="34248" y="454"/>
                  </a:lnTo>
                  <a:lnTo>
                    <a:pt x="34248" y="454"/>
                  </a:lnTo>
                  <a:lnTo>
                    <a:pt x="33889" y="794"/>
                  </a:lnTo>
                  <a:lnTo>
                    <a:pt x="35098" y="794"/>
                  </a:lnTo>
                  <a:lnTo>
                    <a:pt x="35098" y="794"/>
                  </a:lnTo>
                  <a:lnTo>
                    <a:pt x="35098" y="719"/>
                  </a:lnTo>
                  <a:lnTo>
                    <a:pt x="35098" y="719"/>
                  </a:lnTo>
                  <a:lnTo>
                    <a:pt x="35098" y="567"/>
                  </a:lnTo>
                  <a:lnTo>
                    <a:pt x="35098" y="416"/>
                  </a:lnTo>
                  <a:lnTo>
                    <a:pt x="35080" y="95"/>
                  </a:lnTo>
                  <a:lnTo>
                    <a:pt x="35080" y="95"/>
                  </a:lnTo>
                  <a:lnTo>
                    <a:pt x="35098" y="76"/>
                  </a:lnTo>
                  <a:lnTo>
                    <a:pt x="35117" y="57"/>
                  </a:lnTo>
                  <a:lnTo>
                    <a:pt x="35155" y="76"/>
                  </a:lnTo>
                  <a:lnTo>
                    <a:pt x="35155" y="95"/>
                  </a:lnTo>
                  <a:lnTo>
                    <a:pt x="35155" y="95"/>
                  </a:lnTo>
                  <a:close/>
                  <a:moveTo>
                    <a:pt x="28729" y="6427"/>
                  </a:moveTo>
                  <a:lnTo>
                    <a:pt x="28729" y="6427"/>
                  </a:lnTo>
                  <a:lnTo>
                    <a:pt x="28823" y="6540"/>
                  </a:lnTo>
                  <a:lnTo>
                    <a:pt x="28918" y="6672"/>
                  </a:lnTo>
                  <a:lnTo>
                    <a:pt x="28937" y="6729"/>
                  </a:lnTo>
                  <a:lnTo>
                    <a:pt x="28956" y="6805"/>
                  </a:lnTo>
                  <a:lnTo>
                    <a:pt x="28956" y="6880"/>
                  </a:lnTo>
                  <a:lnTo>
                    <a:pt x="28918" y="6956"/>
                  </a:lnTo>
                  <a:lnTo>
                    <a:pt x="28918" y="6956"/>
                  </a:lnTo>
                  <a:lnTo>
                    <a:pt x="28729" y="7409"/>
                  </a:lnTo>
                  <a:lnTo>
                    <a:pt x="28521" y="7882"/>
                  </a:lnTo>
                  <a:lnTo>
                    <a:pt x="28521" y="7882"/>
                  </a:lnTo>
                  <a:lnTo>
                    <a:pt x="28408" y="8052"/>
                  </a:lnTo>
                  <a:lnTo>
                    <a:pt x="28351" y="8146"/>
                  </a:lnTo>
                  <a:lnTo>
                    <a:pt x="28294" y="8203"/>
                  </a:lnTo>
                  <a:lnTo>
                    <a:pt x="28294" y="8203"/>
                  </a:lnTo>
                  <a:lnTo>
                    <a:pt x="28162" y="8279"/>
                  </a:lnTo>
                  <a:lnTo>
                    <a:pt x="28049" y="8336"/>
                  </a:lnTo>
                  <a:lnTo>
                    <a:pt x="27897" y="8373"/>
                  </a:lnTo>
                  <a:lnTo>
                    <a:pt x="27765" y="8392"/>
                  </a:lnTo>
                  <a:lnTo>
                    <a:pt x="27765" y="8392"/>
                  </a:lnTo>
                  <a:lnTo>
                    <a:pt x="27595" y="8336"/>
                  </a:lnTo>
                  <a:lnTo>
                    <a:pt x="27425" y="8279"/>
                  </a:lnTo>
                  <a:lnTo>
                    <a:pt x="27274" y="8203"/>
                  </a:lnTo>
                  <a:lnTo>
                    <a:pt x="27122" y="8109"/>
                  </a:lnTo>
                  <a:lnTo>
                    <a:pt x="27122" y="8109"/>
                  </a:lnTo>
                  <a:lnTo>
                    <a:pt x="27047" y="8033"/>
                  </a:lnTo>
                  <a:lnTo>
                    <a:pt x="27009" y="7939"/>
                  </a:lnTo>
                  <a:lnTo>
                    <a:pt x="26952" y="7731"/>
                  </a:lnTo>
                  <a:lnTo>
                    <a:pt x="26952" y="7731"/>
                  </a:lnTo>
                  <a:lnTo>
                    <a:pt x="26820" y="7504"/>
                  </a:lnTo>
                  <a:lnTo>
                    <a:pt x="26707" y="7277"/>
                  </a:lnTo>
                  <a:lnTo>
                    <a:pt x="26480" y="6805"/>
                  </a:lnTo>
                  <a:lnTo>
                    <a:pt x="26480" y="6805"/>
                  </a:lnTo>
                  <a:lnTo>
                    <a:pt x="26348" y="6445"/>
                  </a:lnTo>
                  <a:lnTo>
                    <a:pt x="26272" y="6256"/>
                  </a:lnTo>
                  <a:lnTo>
                    <a:pt x="26234" y="6049"/>
                  </a:lnTo>
                  <a:lnTo>
                    <a:pt x="26196" y="5860"/>
                  </a:lnTo>
                  <a:lnTo>
                    <a:pt x="26196" y="5652"/>
                  </a:lnTo>
                  <a:lnTo>
                    <a:pt x="26215" y="5463"/>
                  </a:lnTo>
                  <a:lnTo>
                    <a:pt x="26272" y="5274"/>
                  </a:lnTo>
                  <a:lnTo>
                    <a:pt x="26272" y="5274"/>
                  </a:lnTo>
                  <a:lnTo>
                    <a:pt x="26329" y="5179"/>
                  </a:lnTo>
                  <a:lnTo>
                    <a:pt x="26404" y="5104"/>
                  </a:lnTo>
                  <a:lnTo>
                    <a:pt x="26480" y="5047"/>
                  </a:lnTo>
                  <a:lnTo>
                    <a:pt x="26555" y="4990"/>
                  </a:lnTo>
                  <a:lnTo>
                    <a:pt x="26744" y="4877"/>
                  </a:lnTo>
                  <a:lnTo>
                    <a:pt x="26915" y="4763"/>
                  </a:lnTo>
                  <a:lnTo>
                    <a:pt x="26915" y="4763"/>
                  </a:lnTo>
                  <a:lnTo>
                    <a:pt x="27293" y="4536"/>
                  </a:lnTo>
                  <a:lnTo>
                    <a:pt x="27500" y="4423"/>
                  </a:lnTo>
                  <a:lnTo>
                    <a:pt x="27708" y="4347"/>
                  </a:lnTo>
                  <a:lnTo>
                    <a:pt x="27708" y="4347"/>
                  </a:lnTo>
                  <a:lnTo>
                    <a:pt x="27897" y="4291"/>
                  </a:lnTo>
                  <a:lnTo>
                    <a:pt x="27973" y="4291"/>
                  </a:lnTo>
                  <a:lnTo>
                    <a:pt x="28049" y="4291"/>
                  </a:lnTo>
                  <a:lnTo>
                    <a:pt x="28162" y="4347"/>
                  </a:lnTo>
                  <a:lnTo>
                    <a:pt x="28275" y="4423"/>
                  </a:lnTo>
                  <a:lnTo>
                    <a:pt x="28370" y="4536"/>
                  </a:lnTo>
                  <a:lnTo>
                    <a:pt x="28445" y="4669"/>
                  </a:lnTo>
                  <a:lnTo>
                    <a:pt x="28616" y="4952"/>
                  </a:lnTo>
                  <a:lnTo>
                    <a:pt x="28616" y="4952"/>
                  </a:lnTo>
                  <a:lnTo>
                    <a:pt x="28748" y="5217"/>
                  </a:lnTo>
                  <a:lnTo>
                    <a:pt x="28805" y="5368"/>
                  </a:lnTo>
                  <a:lnTo>
                    <a:pt x="28823" y="5519"/>
                  </a:lnTo>
                  <a:lnTo>
                    <a:pt x="28842" y="5652"/>
                  </a:lnTo>
                  <a:lnTo>
                    <a:pt x="28842" y="5803"/>
                  </a:lnTo>
                  <a:lnTo>
                    <a:pt x="28805" y="5954"/>
                  </a:lnTo>
                  <a:lnTo>
                    <a:pt x="28748" y="6105"/>
                  </a:lnTo>
                  <a:lnTo>
                    <a:pt x="28748" y="6105"/>
                  </a:lnTo>
                  <a:lnTo>
                    <a:pt x="28729" y="6181"/>
                  </a:lnTo>
                  <a:lnTo>
                    <a:pt x="28691" y="6275"/>
                  </a:lnTo>
                  <a:lnTo>
                    <a:pt x="28691" y="6351"/>
                  </a:lnTo>
                  <a:lnTo>
                    <a:pt x="28729" y="6427"/>
                  </a:lnTo>
                  <a:lnTo>
                    <a:pt x="28729" y="6427"/>
                  </a:lnTo>
                  <a:close/>
                  <a:moveTo>
                    <a:pt x="10944" y="9299"/>
                  </a:moveTo>
                  <a:lnTo>
                    <a:pt x="10944" y="9299"/>
                  </a:lnTo>
                  <a:lnTo>
                    <a:pt x="10981" y="9488"/>
                  </a:lnTo>
                  <a:lnTo>
                    <a:pt x="11000" y="9677"/>
                  </a:lnTo>
                  <a:lnTo>
                    <a:pt x="11019" y="9866"/>
                  </a:lnTo>
                  <a:lnTo>
                    <a:pt x="11019" y="10055"/>
                  </a:lnTo>
                  <a:lnTo>
                    <a:pt x="10981" y="10415"/>
                  </a:lnTo>
                  <a:lnTo>
                    <a:pt x="10944" y="10793"/>
                  </a:lnTo>
                  <a:lnTo>
                    <a:pt x="10944" y="10793"/>
                  </a:lnTo>
                  <a:lnTo>
                    <a:pt x="10906" y="11095"/>
                  </a:lnTo>
                  <a:lnTo>
                    <a:pt x="10868" y="11246"/>
                  </a:lnTo>
                  <a:lnTo>
                    <a:pt x="10830" y="11378"/>
                  </a:lnTo>
                  <a:lnTo>
                    <a:pt x="10830" y="11378"/>
                  </a:lnTo>
                  <a:lnTo>
                    <a:pt x="10792" y="11492"/>
                  </a:lnTo>
                  <a:lnTo>
                    <a:pt x="10717" y="11549"/>
                  </a:lnTo>
                  <a:lnTo>
                    <a:pt x="10622" y="11586"/>
                  </a:lnTo>
                  <a:lnTo>
                    <a:pt x="10509" y="11586"/>
                  </a:lnTo>
                  <a:lnTo>
                    <a:pt x="10509" y="11586"/>
                  </a:lnTo>
                  <a:lnTo>
                    <a:pt x="10188" y="11549"/>
                  </a:lnTo>
                  <a:lnTo>
                    <a:pt x="10017" y="11530"/>
                  </a:lnTo>
                  <a:lnTo>
                    <a:pt x="9942" y="11492"/>
                  </a:lnTo>
                  <a:lnTo>
                    <a:pt x="9866" y="11454"/>
                  </a:lnTo>
                  <a:lnTo>
                    <a:pt x="9866" y="11454"/>
                  </a:lnTo>
                  <a:lnTo>
                    <a:pt x="9828" y="11416"/>
                  </a:lnTo>
                  <a:lnTo>
                    <a:pt x="9791" y="11360"/>
                  </a:lnTo>
                  <a:lnTo>
                    <a:pt x="9734" y="11227"/>
                  </a:lnTo>
                  <a:lnTo>
                    <a:pt x="9734" y="11227"/>
                  </a:lnTo>
                  <a:lnTo>
                    <a:pt x="9602" y="10925"/>
                  </a:lnTo>
                  <a:lnTo>
                    <a:pt x="9545" y="10755"/>
                  </a:lnTo>
                  <a:lnTo>
                    <a:pt x="9488" y="10566"/>
                  </a:lnTo>
                  <a:lnTo>
                    <a:pt x="9450" y="10396"/>
                  </a:lnTo>
                  <a:lnTo>
                    <a:pt x="9432" y="10226"/>
                  </a:lnTo>
                  <a:lnTo>
                    <a:pt x="9450" y="10055"/>
                  </a:lnTo>
                  <a:lnTo>
                    <a:pt x="9469" y="9980"/>
                  </a:lnTo>
                  <a:lnTo>
                    <a:pt x="9507" y="9904"/>
                  </a:lnTo>
                  <a:lnTo>
                    <a:pt x="9507" y="9904"/>
                  </a:lnTo>
                  <a:lnTo>
                    <a:pt x="9658" y="9715"/>
                  </a:lnTo>
                  <a:lnTo>
                    <a:pt x="9810" y="9545"/>
                  </a:lnTo>
                  <a:lnTo>
                    <a:pt x="10131" y="9205"/>
                  </a:lnTo>
                  <a:lnTo>
                    <a:pt x="10131" y="9205"/>
                  </a:lnTo>
                  <a:lnTo>
                    <a:pt x="10282" y="9054"/>
                  </a:lnTo>
                  <a:lnTo>
                    <a:pt x="10377" y="8978"/>
                  </a:lnTo>
                  <a:lnTo>
                    <a:pt x="10414" y="8978"/>
                  </a:lnTo>
                  <a:lnTo>
                    <a:pt x="10433" y="8997"/>
                  </a:lnTo>
                  <a:lnTo>
                    <a:pt x="10433" y="8997"/>
                  </a:lnTo>
                  <a:lnTo>
                    <a:pt x="10433" y="9016"/>
                  </a:lnTo>
                  <a:lnTo>
                    <a:pt x="10433" y="9035"/>
                  </a:lnTo>
                  <a:lnTo>
                    <a:pt x="10433" y="9035"/>
                  </a:lnTo>
                  <a:lnTo>
                    <a:pt x="10433" y="9035"/>
                  </a:lnTo>
                  <a:lnTo>
                    <a:pt x="10433" y="9035"/>
                  </a:lnTo>
                  <a:lnTo>
                    <a:pt x="10471" y="9016"/>
                  </a:lnTo>
                  <a:lnTo>
                    <a:pt x="10528" y="9035"/>
                  </a:lnTo>
                  <a:lnTo>
                    <a:pt x="10641" y="9054"/>
                  </a:lnTo>
                  <a:lnTo>
                    <a:pt x="10641" y="9054"/>
                  </a:lnTo>
                  <a:lnTo>
                    <a:pt x="10736" y="9073"/>
                  </a:lnTo>
                  <a:lnTo>
                    <a:pt x="10830" y="9129"/>
                  </a:lnTo>
                  <a:lnTo>
                    <a:pt x="10906" y="9205"/>
                  </a:lnTo>
                  <a:lnTo>
                    <a:pt x="10944" y="9299"/>
                  </a:lnTo>
                  <a:lnTo>
                    <a:pt x="10944" y="9299"/>
                  </a:lnTo>
                  <a:close/>
                  <a:moveTo>
                    <a:pt x="12456" y="5822"/>
                  </a:moveTo>
                  <a:lnTo>
                    <a:pt x="12456" y="5822"/>
                  </a:lnTo>
                  <a:lnTo>
                    <a:pt x="11889" y="5652"/>
                  </a:lnTo>
                  <a:lnTo>
                    <a:pt x="11605" y="5576"/>
                  </a:lnTo>
                  <a:lnTo>
                    <a:pt x="11341" y="5482"/>
                  </a:lnTo>
                  <a:lnTo>
                    <a:pt x="11341" y="5482"/>
                  </a:lnTo>
                  <a:lnTo>
                    <a:pt x="11038" y="5349"/>
                  </a:lnTo>
                  <a:lnTo>
                    <a:pt x="10736" y="5198"/>
                  </a:lnTo>
                  <a:lnTo>
                    <a:pt x="10131" y="4877"/>
                  </a:lnTo>
                  <a:lnTo>
                    <a:pt x="10131" y="4877"/>
                  </a:lnTo>
                  <a:lnTo>
                    <a:pt x="9942" y="4782"/>
                  </a:lnTo>
                  <a:lnTo>
                    <a:pt x="9753" y="4650"/>
                  </a:lnTo>
                  <a:lnTo>
                    <a:pt x="9677" y="4593"/>
                  </a:lnTo>
                  <a:lnTo>
                    <a:pt x="9602" y="4518"/>
                  </a:lnTo>
                  <a:lnTo>
                    <a:pt x="9526" y="4442"/>
                  </a:lnTo>
                  <a:lnTo>
                    <a:pt x="9469" y="4347"/>
                  </a:lnTo>
                  <a:lnTo>
                    <a:pt x="9469" y="4347"/>
                  </a:lnTo>
                  <a:lnTo>
                    <a:pt x="9564" y="4121"/>
                  </a:lnTo>
                  <a:lnTo>
                    <a:pt x="9564" y="4121"/>
                  </a:lnTo>
                  <a:lnTo>
                    <a:pt x="10188" y="2665"/>
                  </a:lnTo>
                  <a:lnTo>
                    <a:pt x="10188" y="2665"/>
                  </a:lnTo>
                  <a:lnTo>
                    <a:pt x="10206" y="2609"/>
                  </a:lnTo>
                  <a:lnTo>
                    <a:pt x="10206" y="2609"/>
                  </a:lnTo>
                  <a:lnTo>
                    <a:pt x="10433" y="2174"/>
                  </a:lnTo>
                  <a:lnTo>
                    <a:pt x="10433" y="2174"/>
                  </a:lnTo>
                  <a:lnTo>
                    <a:pt x="10528" y="2023"/>
                  </a:lnTo>
                  <a:lnTo>
                    <a:pt x="10622" y="1890"/>
                  </a:lnTo>
                  <a:lnTo>
                    <a:pt x="10679" y="1834"/>
                  </a:lnTo>
                  <a:lnTo>
                    <a:pt x="10736" y="1777"/>
                  </a:lnTo>
                  <a:lnTo>
                    <a:pt x="10811" y="1720"/>
                  </a:lnTo>
                  <a:lnTo>
                    <a:pt x="10906" y="1701"/>
                  </a:lnTo>
                  <a:lnTo>
                    <a:pt x="10906" y="1701"/>
                  </a:lnTo>
                  <a:lnTo>
                    <a:pt x="11227" y="1645"/>
                  </a:lnTo>
                  <a:lnTo>
                    <a:pt x="11397" y="1607"/>
                  </a:lnTo>
                  <a:lnTo>
                    <a:pt x="11567" y="1607"/>
                  </a:lnTo>
                  <a:lnTo>
                    <a:pt x="11737" y="1607"/>
                  </a:lnTo>
                  <a:lnTo>
                    <a:pt x="11908" y="1626"/>
                  </a:lnTo>
                  <a:lnTo>
                    <a:pt x="12078" y="1664"/>
                  </a:lnTo>
                  <a:lnTo>
                    <a:pt x="12229" y="1720"/>
                  </a:lnTo>
                  <a:lnTo>
                    <a:pt x="12229" y="1720"/>
                  </a:lnTo>
                  <a:lnTo>
                    <a:pt x="12399" y="1815"/>
                  </a:lnTo>
                  <a:lnTo>
                    <a:pt x="12550" y="1909"/>
                  </a:lnTo>
                  <a:lnTo>
                    <a:pt x="12701" y="2023"/>
                  </a:lnTo>
                  <a:lnTo>
                    <a:pt x="12834" y="2155"/>
                  </a:lnTo>
                  <a:lnTo>
                    <a:pt x="12834" y="2155"/>
                  </a:lnTo>
                  <a:lnTo>
                    <a:pt x="12928" y="2287"/>
                  </a:lnTo>
                  <a:lnTo>
                    <a:pt x="13023" y="2420"/>
                  </a:lnTo>
                  <a:lnTo>
                    <a:pt x="13231" y="2684"/>
                  </a:lnTo>
                  <a:lnTo>
                    <a:pt x="13231" y="2684"/>
                  </a:lnTo>
                  <a:lnTo>
                    <a:pt x="13325" y="2798"/>
                  </a:lnTo>
                  <a:lnTo>
                    <a:pt x="13438" y="2911"/>
                  </a:lnTo>
                  <a:lnTo>
                    <a:pt x="13552" y="3006"/>
                  </a:lnTo>
                  <a:lnTo>
                    <a:pt x="13665" y="3119"/>
                  </a:lnTo>
                  <a:lnTo>
                    <a:pt x="13665" y="3119"/>
                  </a:lnTo>
                  <a:lnTo>
                    <a:pt x="13741" y="3308"/>
                  </a:lnTo>
                  <a:lnTo>
                    <a:pt x="13816" y="3478"/>
                  </a:lnTo>
                  <a:lnTo>
                    <a:pt x="13854" y="3667"/>
                  </a:lnTo>
                  <a:lnTo>
                    <a:pt x="13892" y="3875"/>
                  </a:lnTo>
                  <a:lnTo>
                    <a:pt x="13892" y="3875"/>
                  </a:lnTo>
                  <a:lnTo>
                    <a:pt x="13930" y="4102"/>
                  </a:lnTo>
                  <a:lnTo>
                    <a:pt x="13949" y="4329"/>
                  </a:lnTo>
                  <a:lnTo>
                    <a:pt x="13930" y="4555"/>
                  </a:lnTo>
                  <a:lnTo>
                    <a:pt x="13911" y="4650"/>
                  </a:lnTo>
                  <a:lnTo>
                    <a:pt x="13873" y="4763"/>
                  </a:lnTo>
                  <a:lnTo>
                    <a:pt x="13873" y="4763"/>
                  </a:lnTo>
                  <a:lnTo>
                    <a:pt x="13798" y="4933"/>
                  </a:lnTo>
                  <a:lnTo>
                    <a:pt x="13722" y="5104"/>
                  </a:lnTo>
                  <a:lnTo>
                    <a:pt x="13722" y="5104"/>
                  </a:lnTo>
                  <a:lnTo>
                    <a:pt x="13590" y="5311"/>
                  </a:lnTo>
                  <a:lnTo>
                    <a:pt x="13514" y="5425"/>
                  </a:lnTo>
                  <a:lnTo>
                    <a:pt x="13420" y="5500"/>
                  </a:lnTo>
                  <a:lnTo>
                    <a:pt x="13420" y="5500"/>
                  </a:lnTo>
                  <a:lnTo>
                    <a:pt x="13249" y="5633"/>
                  </a:lnTo>
                  <a:lnTo>
                    <a:pt x="13042" y="5727"/>
                  </a:lnTo>
                  <a:lnTo>
                    <a:pt x="12834" y="5803"/>
                  </a:lnTo>
                  <a:lnTo>
                    <a:pt x="12720" y="5822"/>
                  </a:lnTo>
                  <a:lnTo>
                    <a:pt x="12626" y="5841"/>
                  </a:lnTo>
                  <a:lnTo>
                    <a:pt x="12626" y="5841"/>
                  </a:lnTo>
                  <a:lnTo>
                    <a:pt x="12456" y="5822"/>
                  </a:lnTo>
                  <a:lnTo>
                    <a:pt x="12456" y="5822"/>
                  </a:lnTo>
                  <a:close/>
                  <a:moveTo>
                    <a:pt x="8770" y="14762"/>
                  </a:moveTo>
                  <a:lnTo>
                    <a:pt x="8770" y="14762"/>
                  </a:lnTo>
                  <a:lnTo>
                    <a:pt x="8789" y="15064"/>
                  </a:lnTo>
                  <a:lnTo>
                    <a:pt x="8789" y="15291"/>
                  </a:lnTo>
                  <a:lnTo>
                    <a:pt x="8789" y="15499"/>
                  </a:lnTo>
                  <a:lnTo>
                    <a:pt x="8751" y="15688"/>
                  </a:lnTo>
                  <a:lnTo>
                    <a:pt x="8713" y="15782"/>
                  </a:lnTo>
                  <a:lnTo>
                    <a:pt x="8676" y="15858"/>
                  </a:lnTo>
                  <a:lnTo>
                    <a:pt x="8638" y="15915"/>
                  </a:lnTo>
                  <a:lnTo>
                    <a:pt x="8581" y="15952"/>
                  </a:lnTo>
                  <a:lnTo>
                    <a:pt x="8505" y="15952"/>
                  </a:lnTo>
                  <a:lnTo>
                    <a:pt x="8430" y="15952"/>
                  </a:lnTo>
                  <a:lnTo>
                    <a:pt x="8430" y="15952"/>
                  </a:lnTo>
                  <a:lnTo>
                    <a:pt x="8279" y="15877"/>
                  </a:lnTo>
                  <a:lnTo>
                    <a:pt x="8127" y="15782"/>
                  </a:lnTo>
                  <a:lnTo>
                    <a:pt x="8052" y="15726"/>
                  </a:lnTo>
                  <a:lnTo>
                    <a:pt x="7995" y="15650"/>
                  </a:lnTo>
                  <a:lnTo>
                    <a:pt x="7957" y="15574"/>
                  </a:lnTo>
                  <a:lnTo>
                    <a:pt x="7920" y="15499"/>
                  </a:lnTo>
                  <a:lnTo>
                    <a:pt x="7920" y="15499"/>
                  </a:lnTo>
                  <a:lnTo>
                    <a:pt x="7787" y="15045"/>
                  </a:lnTo>
                  <a:lnTo>
                    <a:pt x="7674" y="14592"/>
                  </a:lnTo>
                  <a:lnTo>
                    <a:pt x="7674" y="14592"/>
                  </a:lnTo>
                  <a:lnTo>
                    <a:pt x="7636" y="14592"/>
                  </a:lnTo>
                  <a:lnTo>
                    <a:pt x="7617" y="14573"/>
                  </a:lnTo>
                  <a:lnTo>
                    <a:pt x="7617" y="14573"/>
                  </a:lnTo>
                  <a:lnTo>
                    <a:pt x="7523" y="14232"/>
                  </a:lnTo>
                  <a:lnTo>
                    <a:pt x="7523" y="14232"/>
                  </a:lnTo>
                  <a:lnTo>
                    <a:pt x="7485" y="14081"/>
                  </a:lnTo>
                  <a:lnTo>
                    <a:pt x="7466" y="13911"/>
                  </a:lnTo>
                  <a:lnTo>
                    <a:pt x="7447" y="13741"/>
                  </a:lnTo>
                  <a:lnTo>
                    <a:pt x="7466" y="13590"/>
                  </a:lnTo>
                  <a:lnTo>
                    <a:pt x="7466" y="13590"/>
                  </a:lnTo>
                  <a:lnTo>
                    <a:pt x="7485" y="13495"/>
                  </a:lnTo>
                  <a:lnTo>
                    <a:pt x="7523" y="13420"/>
                  </a:lnTo>
                  <a:lnTo>
                    <a:pt x="7560" y="13344"/>
                  </a:lnTo>
                  <a:lnTo>
                    <a:pt x="7617" y="13287"/>
                  </a:lnTo>
                  <a:lnTo>
                    <a:pt x="7693" y="13231"/>
                  </a:lnTo>
                  <a:lnTo>
                    <a:pt x="7768" y="13193"/>
                  </a:lnTo>
                  <a:lnTo>
                    <a:pt x="7863" y="13174"/>
                  </a:lnTo>
                  <a:lnTo>
                    <a:pt x="7938" y="13174"/>
                  </a:lnTo>
                  <a:lnTo>
                    <a:pt x="7938" y="13174"/>
                  </a:lnTo>
                  <a:lnTo>
                    <a:pt x="8014" y="13174"/>
                  </a:lnTo>
                  <a:lnTo>
                    <a:pt x="8071" y="13212"/>
                  </a:lnTo>
                  <a:lnTo>
                    <a:pt x="8165" y="13306"/>
                  </a:lnTo>
                  <a:lnTo>
                    <a:pt x="8260" y="13401"/>
                  </a:lnTo>
                  <a:lnTo>
                    <a:pt x="8335" y="13514"/>
                  </a:lnTo>
                  <a:lnTo>
                    <a:pt x="8335" y="13514"/>
                  </a:lnTo>
                  <a:lnTo>
                    <a:pt x="8430" y="13647"/>
                  </a:lnTo>
                  <a:lnTo>
                    <a:pt x="8505" y="13798"/>
                  </a:lnTo>
                  <a:lnTo>
                    <a:pt x="8562" y="13949"/>
                  </a:lnTo>
                  <a:lnTo>
                    <a:pt x="8619" y="14100"/>
                  </a:lnTo>
                  <a:lnTo>
                    <a:pt x="8713" y="14421"/>
                  </a:lnTo>
                  <a:lnTo>
                    <a:pt x="8770" y="14762"/>
                  </a:lnTo>
                  <a:lnTo>
                    <a:pt x="8770" y="14762"/>
                  </a:lnTo>
                  <a:close/>
                  <a:moveTo>
                    <a:pt x="5954" y="21641"/>
                  </a:moveTo>
                  <a:lnTo>
                    <a:pt x="5954" y="21641"/>
                  </a:lnTo>
                  <a:lnTo>
                    <a:pt x="6105" y="21547"/>
                  </a:lnTo>
                  <a:lnTo>
                    <a:pt x="6237" y="21490"/>
                  </a:lnTo>
                  <a:lnTo>
                    <a:pt x="6351" y="21452"/>
                  </a:lnTo>
                  <a:lnTo>
                    <a:pt x="6445" y="21452"/>
                  </a:lnTo>
                  <a:lnTo>
                    <a:pt x="6502" y="21490"/>
                  </a:lnTo>
                  <a:lnTo>
                    <a:pt x="6559" y="21547"/>
                  </a:lnTo>
                  <a:lnTo>
                    <a:pt x="6578" y="21623"/>
                  </a:lnTo>
                  <a:lnTo>
                    <a:pt x="6597" y="21717"/>
                  </a:lnTo>
                  <a:lnTo>
                    <a:pt x="6597" y="21830"/>
                  </a:lnTo>
                  <a:lnTo>
                    <a:pt x="6578" y="21944"/>
                  </a:lnTo>
                  <a:lnTo>
                    <a:pt x="6521" y="22190"/>
                  </a:lnTo>
                  <a:lnTo>
                    <a:pt x="6426" y="22435"/>
                  </a:lnTo>
                  <a:lnTo>
                    <a:pt x="6332" y="22624"/>
                  </a:lnTo>
                  <a:lnTo>
                    <a:pt x="6332" y="22624"/>
                  </a:lnTo>
                  <a:lnTo>
                    <a:pt x="6011" y="23210"/>
                  </a:lnTo>
                  <a:lnTo>
                    <a:pt x="5840" y="23475"/>
                  </a:lnTo>
                  <a:lnTo>
                    <a:pt x="5651" y="23758"/>
                  </a:lnTo>
                  <a:lnTo>
                    <a:pt x="5651" y="23758"/>
                  </a:lnTo>
                  <a:lnTo>
                    <a:pt x="5292" y="24193"/>
                  </a:lnTo>
                  <a:lnTo>
                    <a:pt x="4971" y="24647"/>
                  </a:lnTo>
                  <a:lnTo>
                    <a:pt x="4971" y="24647"/>
                  </a:lnTo>
                  <a:lnTo>
                    <a:pt x="4971" y="24666"/>
                  </a:lnTo>
                  <a:lnTo>
                    <a:pt x="4971" y="24666"/>
                  </a:lnTo>
                  <a:lnTo>
                    <a:pt x="4952" y="24684"/>
                  </a:lnTo>
                  <a:lnTo>
                    <a:pt x="4933" y="24703"/>
                  </a:lnTo>
                  <a:lnTo>
                    <a:pt x="4933" y="24703"/>
                  </a:lnTo>
                  <a:lnTo>
                    <a:pt x="4933" y="24703"/>
                  </a:lnTo>
                  <a:lnTo>
                    <a:pt x="4933" y="24703"/>
                  </a:lnTo>
                  <a:lnTo>
                    <a:pt x="4858" y="24817"/>
                  </a:lnTo>
                  <a:lnTo>
                    <a:pt x="4820" y="24930"/>
                  </a:lnTo>
                  <a:lnTo>
                    <a:pt x="4820" y="24930"/>
                  </a:lnTo>
                  <a:lnTo>
                    <a:pt x="4801" y="24949"/>
                  </a:lnTo>
                  <a:lnTo>
                    <a:pt x="4763" y="24949"/>
                  </a:lnTo>
                  <a:lnTo>
                    <a:pt x="4763" y="24949"/>
                  </a:lnTo>
                  <a:lnTo>
                    <a:pt x="4744" y="24930"/>
                  </a:lnTo>
                  <a:lnTo>
                    <a:pt x="4744" y="24892"/>
                  </a:lnTo>
                  <a:lnTo>
                    <a:pt x="4782" y="24798"/>
                  </a:lnTo>
                  <a:lnTo>
                    <a:pt x="4895" y="24628"/>
                  </a:lnTo>
                  <a:lnTo>
                    <a:pt x="4895" y="24628"/>
                  </a:lnTo>
                  <a:lnTo>
                    <a:pt x="4933" y="24061"/>
                  </a:lnTo>
                  <a:lnTo>
                    <a:pt x="4990" y="23475"/>
                  </a:lnTo>
                  <a:lnTo>
                    <a:pt x="5028" y="23191"/>
                  </a:lnTo>
                  <a:lnTo>
                    <a:pt x="5084" y="22908"/>
                  </a:lnTo>
                  <a:lnTo>
                    <a:pt x="5160" y="22624"/>
                  </a:lnTo>
                  <a:lnTo>
                    <a:pt x="5236" y="22341"/>
                  </a:lnTo>
                  <a:lnTo>
                    <a:pt x="5236" y="22341"/>
                  </a:lnTo>
                  <a:lnTo>
                    <a:pt x="5273" y="22246"/>
                  </a:lnTo>
                  <a:lnTo>
                    <a:pt x="5330" y="22133"/>
                  </a:lnTo>
                  <a:lnTo>
                    <a:pt x="5387" y="22038"/>
                  </a:lnTo>
                  <a:lnTo>
                    <a:pt x="5462" y="21963"/>
                  </a:lnTo>
                  <a:lnTo>
                    <a:pt x="5462" y="21963"/>
                  </a:lnTo>
                  <a:lnTo>
                    <a:pt x="5708" y="21812"/>
                  </a:lnTo>
                  <a:lnTo>
                    <a:pt x="5954" y="21641"/>
                  </a:lnTo>
                  <a:lnTo>
                    <a:pt x="5954" y="21641"/>
                  </a:lnTo>
                  <a:close/>
                  <a:moveTo>
                    <a:pt x="23909" y="19657"/>
                  </a:moveTo>
                  <a:lnTo>
                    <a:pt x="23909" y="19657"/>
                  </a:lnTo>
                  <a:lnTo>
                    <a:pt x="23966" y="19922"/>
                  </a:lnTo>
                  <a:lnTo>
                    <a:pt x="23985" y="20111"/>
                  </a:lnTo>
                  <a:lnTo>
                    <a:pt x="23985" y="20300"/>
                  </a:lnTo>
                  <a:lnTo>
                    <a:pt x="23966" y="20470"/>
                  </a:lnTo>
                  <a:lnTo>
                    <a:pt x="23947" y="20545"/>
                  </a:lnTo>
                  <a:lnTo>
                    <a:pt x="23909" y="20602"/>
                  </a:lnTo>
                  <a:lnTo>
                    <a:pt x="23872" y="20659"/>
                  </a:lnTo>
                  <a:lnTo>
                    <a:pt x="23815" y="20696"/>
                  </a:lnTo>
                  <a:lnTo>
                    <a:pt x="23758" y="20715"/>
                  </a:lnTo>
                  <a:lnTo>
                    <a:pt x="23683" y="20715"/>
                  </a:lnTo>
                  <a:lnTo>
                    <a:pt x="23683" y="20715"/>
                  </a:lnTo>
                  <a:lnTo>
                    <a:pt x="23286" y="20545"/>
                  </a:lnTo>
                  <a:lnTo>
                    <a:pt x="22889" y="20356"/>
                  </a:lnTo>
                  <a:lnTo>
                    <a:pt x="22889" y="20356"/>
                  </a:lnTo>
                  <a:lnTo>
                    <a:pt x="22700" y="20243"/>
                  </a:lnTo>
                  <a:lnTo>
                    <a:pt x="22605" y="20167"/>
                  </a:lnTo>
                  <a:lnTo>
                    <a:pt x="22549" y="20092"/>
                  </a:lnTo>
                  <a:lnTo>
                    <a:pt x="22511" y="20016"/>
                  </a:lnTo>
                  <a:lnTo>
                    <a:pt x="22473" y="19922"/>
                  </a:lnTo>
                  <a:lnTo>
                    <a:pt x="22473" y="19808"/>
                  </a:lnTo>
                  <a:lnTo>
                    <a:pt x="22473" y="19695"/>
                  </a:lnTo>
                  <a:lnTo>
                    <a:pt x="22473" y="19695"/>
                  </a:lnTo>
                  <a:lnTo>
                    <a:pt x="22511" y="19430"/>
                  </a:lnTo>
                  <a:lnTo>
                    <a:pt x="22567" y="19165"/>
                  </a:lnTo>
                  <a:lnTo>
                    <a:pt x="22567" y="19165"/>
                  </a:lnTo>
                  <a:lnTo>
                    <a:pt x="22549" y="18787"/>
                  </a:lnTo>
                  <a:lnTo>
                    <a:pt x="22549" y="18598"/>
                  </a:lnTo>
                  <a:lnTo>
                    <a:pt x="22567" y="18409"/>
                  </a:lnTo>
                  <a:lnTo>
                    <a:pt x="22605" y="18220"/>
                  </a:lnTo>
                  <a:lnTo>
                    <a:pt x="22662" y="18050"/>
                  </a:lnTo>
                  <a:lnTo>
                    <a:pt x="22738" y="17861"/>
                  </a:lnTo>
                  <a:lnTo>
                    <a:pt x="22832" y="17710"/>
                  </a:lnTo>
                  <a:lnTo>
                    <a:pt x="22832" y="17710"/>
                  </a:lnTo>
                  <a:lnTo>
                    <a:pt x="22927" y="17578"/>
                  </a:lnTo>
                  <a:lnTo>
                    <a:pt x="23021" y="17502"/>
                  </a:lnTo>
                  <a:lnTo>
                    <a:pt x="23097" y="17446"/>
                  </a:lnTo>
                  <a:lnTo>
                    <a:pt x="23172" y="17427"/>
                  </a:lnTo>
                  <a:lnTo>
                    <a:pt x="23229" y="17427"/>
                  </a:lnTo>
                  <a:lnTo>
                    <a:pt x="23305" y="17464"/>
                  </a:lnTo>
                  <a:lnTo>
                    <a:pt x="23342" y="17502"/>
                  </a:lnTo>
                  <a:lnTo>
                    <a:pt x="23399" y="17578"/>
                  </a:lnTo>
                  <a:lnTo>
                    <a:pt x="23475" y="17748"/>
                  </a:lnTo>
                  <a:lnTo>
                    <a:pt x="23550" y="17956"/>
                  </a:lnTo>
                  <a:lnTo>
                    <a:pt x="23645" y="18334"/>
                  </a:lnTo>
                  <a:lnTo>
                    <a:pt x="23645" y="18334"/>
                  </a:lnTo>
                  <a:lnTo>
                    <a:pt x="23909" y="19657"/>
                  </a:lnTo>
                  <a:lnTo>
                    <a:pt x="23909" y="19657"/>
                  </a:lnTo>
                  <a:close/>
                  <a:moveTo>
                    <a:pt x="19468" y="30581"/>
                  </a:moveTo>
                  <a:lnTo>
                    <a:pt x="19468" y="30581"/>
                  </a:lnTo>
                  <a:lnTo>
                    <a:pt x="19335" y="30525"/>
                  </a:lnTo>
                  <a:lnTo>
                    <a:pt x="19203" y="30468"/>
                  </a:lnTo>
                  <a:lnTo>
                    <a:pt x="18939" y="30317"/>
                  </a:lnTo>
                  <a:lnTo>
                    <a:pt x="18939" y="30317"/>
                  </a:lnTo>
                  <a:lnTo>
                    <a:pt x="18825" y="30222"/>
                  </a:lnTo>
                  <a:lnTo>
                    <a:pt x="18712" y="30109"/>
                  </a:lnTo>
                  <a:lnTo>
                    <a:pt x="18674" y="30052"/>
                  </a:lnTo>
                  <a:lnTo>
                    <a:pt x="18636" y="29977"/>
                  </a:lnTo>
                  <a:lnTo>
                    <a:pt x="18636" y="29901"/>
                  </a:lnTo>
                  <a:lnTo>
                    <a:pt x="18636" y="29825"/>
                  </a:lnTo>
                  <a:lnTo>
                    <a:pt x="18636" y="29825"/>
                  </a:lnTo>
                  <a:lnTo>
                    <a:pt x="18674" y="29731"/>
                  </a:lnTo>
                  <a:lnTo>
                    <a:pt x="18712" y="29636"/>
                  </a:lnTo>
                  <a:lnTo>
                    <a:pt x="18844" y="29485"/>
                  </a:lnTo>
                  <a:lnTo>
                    <a:pt x="18995" y="29334"/>
                  </a:lnTo>
                  <a:lnTo>
                    <a:pt x="19146" y="29202"/>
                  </a:lnTo>
                  <a:lnTo>
                    <a:pt x="19146" y="29202"/>
                  </a:lnTo>
                  <a:lnTo>
                    <a:pt x="19392" y="28994"/>
                  </a:lnTo>
                  <a:lnTo>
                    <a:pt x="19392" y="28994"/>
                  </a:lnTo>
                  <a:lnTo>
                    <a:pt x="19411" y="28994"/>
                  </a:lnTo>
                  <a:lnTo>
                    <a:pt x="19411" y="28994"/>
                  </a:lnTo>
                  <a:lnTo>
                    <a:pt x="20073" y="28918"/>
                  </a:lnTo>
                  <a:lnTo>
                    <a:pt x="20073" y="28918"/>
                  </a:lnTo>
                  <a:lnTo>
                    <a:pt x="20129" y="28937"/>
                  </a:lnTo>
                  <a:lnTo>
                    <a:pt x="20129" y="28937"/>
                  </a:lnTo>
                  <a:lnTo>
                    <a:pt x="20280" y="28956"/>
                  </a:lnTo>
                  <a:lnTo>
                    <a:pt x="20337" y="28994"/>
                  </a:lnTo>
                  <a:lnTo>
                    <a:pt x="20375" y="29032"/>
                  </a:lnTo>
                  <a:lnTo>
                    <a:pt x="20413" y="29088"/>
                  </a:lnTo>
                  <a:lnTo>
                    <a:pt x="20451" y="29145"/>
                  </a:lnTo>
                  <a:lnTo>
                    <a:pt x="20451" y="29202"/>
                  </a:lnTo>
                  <a:lnTo>
                    <a:pt x="20451" y="29277"/>
                  </a:lnTo>
                  <a:lnTo>
                    <a:pt x="20451" y="29277"/>
                  </a:lnTo>
                  <a:lnTo>
                    <a:pt x="20432" y="29447"/>
                  </a:lnTo>
                  <a:lnTo>
                    <a:pt x="20375" y="29655"/>
                  </a:lnTo>
                  <a:lnTo>
                    <a:pt x="20280" y="29863"/>
                  </a:lnTo>
                  <a:lnTo>
                    <a:pt x="20167" y="30090"/>
                  </a:lnTo>
                  <a:lnTo>
                    <a:pt x="20035" y="30279"/>
                  </a:lnTo>
                  <a:lnTo>
                    <a:pt x="19884" y="30449"/>
                  </a:lnTo>
                  <a:lnTo>
                    <a:pt x="19789" y="30506"/>
                  </a:lnTo>
                  <a:lnTo>
                    <a:pt x="19713" y="30544"/>
                  </a:lnTo>
                  <a:lnTo>
                    <a:pt x="19619" y="30581"/>
                  </a:lnTo>
                  <a:lnTo>
                    <a:pt x="19543" y="30581"/>
                  </a:lnTo>
                  <a:lnTo>
                    <a:pt x="19543" y="30581"/>
                  </a:lnTo>
                  <a:lnTo>
                    <a:pt x="19468" y="30581"/>
                  </a:lnTo>
                  <a:lnTo>
                    <a:pt x="19468" y="30581"/>
                  </a:lnTo>
                  <a:close/>
                  <a:moveTo>
                    <a:pt x="16652" y="27463"/>
                  </a:moveTo>
                  <a:lnTo>
                    <a:pt x="16652" y="27463"/>
                  </a:lnTo>
                  <a:lnTo>
                    <a:pt x="16822" y="27425"/>
                  </a:lnTo>
                  <a:lnTo>
                    <a:pt x="17048" y="27406"/>
                  </a:lnTo>
                  <a:lnTo>
                    <a:pt x="17294" y="27387"/>
                  </a:lnTo>
                  <a:lnTo>
                    <a:pt x="17540" y="27387"/>
                  </a:lnTo>
                  <a:lnTo>
                    <a:pt x="17767" y="27406"/>
                  </a:lnTo>
                  <a:lnTo>
                    <a:pt x="17880" y="27444"/>
                  </a:lnTo>
                  <a:lnTo>
                    <a:pt x="17956" y="27482"/>
                  </a:lnTo>
                  <a:lnTo>
                    <a:pt x="18031" y="27520"/>
                  </a:lnTo>
                  <a:lnTo>
                    <a:pt x="18088" y="27576"/>
                  </a:lnTo>
                  <a:lnTo>
                    <a:pt x="18107" y="27652"/>
                  </a:lnTo>
                  <a:lnTo>
                    <a:pt x="18107" y="27727"/>
                  </a:lnTo>
                  <a:lnTo>
                    <a:pt x="18107" y="27727"/>
                  </a:lnTo>
                  <a:lnTo>
                    <a:pt x="18050" y="27898"/>
                  </a:lnTo>
                  <a:lnTo>
                    <a:pt x="17956" y="28068"/>
                  </a:lnTo>
                  <a:lnTo>
                    <a:pt x="17823" y="28257"/>
                  </a:lnTo>
                  <a:lnTo>
                    <a:pt x="17672" y="28427"/>
                  </a:lnTo>
                  <a:lnTo>
                    <a:pt x="17351" y="28748"/>
                  </a:lnTo>
                  <a:lnTo>
                    <a:pt x="17048" y="29013"/>
                  </a:lnTo>
                  <a:lnTo>
                    <a:pt x="17048" y="29013"/>
                  </a:lnTo>
                  <a:lnTo>
                    <a:pt x="16822" y="29221"/>
                  </a:lnTo>
                  <a:lnTo>
                    <a:pt x="16557" y="29428"/>
                  </a:lnTo>
                  <a:lnTo>
                    <a:pt x="16425" y="29523"/>
                  </a:lnTo>
                  <a:lnTo>
                    <a:pt x="16274" y="29599"/>
                  </a:lnTo>
                  <a:lnTo>
                    <a:pt x="16122" y="29655"/>
                  </a:lnTo>
                  <a:lnTo>
                    <a:pt x="15971" y="29674"/>
                  </a:lnTo>
                  <a:lnTo>
                    <a:pt x="15971" y="29674"/>
                  </a:lnTo>
                  <a:lnTo>
                    <a:pt x="15839" y="29655"/>
                  </a:lnTo>
                  <a:lnTo>
                    <a:pt x="15725" y="29636"/>
                  </a:lnTo>
                  <a:lnTo>
                    <a:pt x="15631" y="29617"/>
                  </a:lnTo>
                  <a:lnTo>
                    <a:pt x="15555" y="29561"/>
                  </a:lnTo>
                  <a:lnTo>
                    <a:pt x="15499" y="29504"/>
                  </a:lnTo>
                  <a:lnTo>
                    <a:pt x="15461" y="29410"/>
                  </a:lnTo>
                  <a:lnTo>
                    <a:pt x="15442" y="29296"/>
                  </a:lnTo>
                  <a:lnTo>
                    <a:pt x="15442" y="29164"/>
                  </a:lnTo>
                  <a:lnTo>
                    <a:pt x="15442" y="29164"/>
                  </a:lnTo>
                  <a:lnTo>
                    <a:pt x="15480" y="28824"/>
                  </a:lnTo>
                  <a:lnTo>
                    <a:pt x="15480" y="28824"/>
                  </a:lnTo>
                  <a:lnTo>
                    <a:pt x="15518" y="28559"/>
                  </a:lnTo>
                  <a:lnTo>
                    <a:pt x="15536" y="28427"/>
                  </a:lnTo>
                  <a:lnTo>
                    <a:pt x="15593" y="28313"/>
                  </a:lnTo>
                  <a:lnTo>
                    <a:pt x="15593" y="28313"/>
                  </a:lnTo>
                  <a:lnTo>
                    <a:pt x="15688" y="28200"/>
                  </a:lnTo>
                  <a:lnTo>
                    <a:pt x="15896" y="27992"/>
                  </a:lnTo>
                  <a:lnTo>
                    <a:pt x="16141" y="27784"/>
                  </a:lnTo>
                  <a:lnTo>
                    <a:pt x="16255" y="27709"/>
                  </a:lnTo>
                  <a:lnTo>
                    <a:pt x="16368" y="27652"/>
                  </a:lnTo>
                  <a:lnTo>
                    <a:pt x="16368" y="27652"/>
                  </a:lnTo>
                  <a:lnTo>
                    <a:pt x="16349" y="27633"/>
                  </a:lnTo>
                  <a:lnTo>
                    <a:pt x="16368" y="27614"/>
                  </a:lnTo>
                  <a:lnTo>
                    <a:pt x="16406" y="27576"/>
                  </a:lnTo>
                  <a:lnTo>
                    <a:pt x="16519" y="27520"/>
                  </a:lnTo>
                  <a:lnTo>
                    <a:pt x="16519" y="27520"/>
                  </a:lnTo>
                  <a:lnTo>
                    <a:pt x="16576" y="27501"/>
                  </a:lnTo>
                  <a:lnTo>
                    <a:pt x="16576" y="27501"/>
                  </a:lnTo>
                  <a:lnTo>
                    <a:pt x="16595" y="27463"/>
                  </a:lnTo>
                  <a:lnTo>
                    <a:pt x="16595" y="27463"/>
                  </a:lnTo>
                  <a:lnTo>
                    <a:pt x="16652" y="27463"/>
                  </a:lnTo>
                  <a:lnTo>
                    <a:pt x="16652" y="27463"/>
                  </a:lnTo>
                  <a:lnTo>
                    <a:pt x="16652" y="27463"/>
                  </a:lnTo>
                  <a:lnTo>
                    <a:pt x="16652" y="27463"/>
                  </a:lnTo>
                  <a:lnTo>
                    <a:pt x="16652" y="27463"/>
                  </a:lnTo>
                  <a:lnTo>
                    <a:pt x="16652" y="27463"/>
                  </a:lnTo>
                  <a:lnTo>
                    <a:pt x="16652" y="27463"/>
                  </a:lnTo>
                  <a:lnTo>
                    <a:pt x="16652" y="27463"/>
                  </a:lnTo>
                  <a:close/>
                  <a:moveTo>
                    <a:pt x="10774" y="34475"/>
                  </a:moveTo>
                  <a:lnTo>
                    <a:pt x="10774" y="34475"/>
                  </a:lnTo>
                  <a:lnTo>
                    <a:pt x="10774" y="34664"/>
                  </a:lnTo>
                  <a:lnTo>
                    <a:pt x="10755" y="34872"/>
                  </a:lnTo>
                  <a:lnTo>
                    <a:pt x="10717" y="35080"/>
                  </a:lnTo>
                  <a:lnTo>
                    <a:pt x="10660" y="35288"/>
                  </a:lnTo>
                  <a:lnTo>
                    <a:pt x="10566" y="35458"/>
                  </a:lnTo>
                  <a:lnTo>
                    <a:pt x="10452" y="35628"/>
                  </a:lnTo>
                  <a:lnTo>
                    <a:pt x="10320" y="35779"/>
                  </a:lnTo>
                  <a:lnTo>
                    <a:pt x="10150" y="35911"/>
                  </a:lnTo>
                  <a:lnTo>
                    <a:pt x="10150" y="35911"/>
                  </a:lnTo>
                  <a:lnTo>
                    <a:pt x="9980" y="35968"/>
                  </a:lnTo>
                  <a:lnTo>
                    <a:pt x="9810" y="36006"/>
                  </a:lnTo>
                  <a:lnTo>
                    <a:pt x="9639" y="36025"/>
                  </a:lnTo>
                  <a:lnTo>
                    <a:pt x="9450" y="36025"/>
                  </a:lnTo>
                  <a:lnTo>
                    <a:pt x="9450" y="36025"/>
                  </a:lnTo>
                  <a:lnTo>
                    <a:pt x="9054" y="36006"/>
                  </a:lnTo>
                  <a:lnTo>
                    <a:pt x="8657" y="35949"/>
                  </a:lnTo>
                  <a:lnTo>
                    <a:pt x="8260" y="35892"/>
                  </a:lnTo>
                  <a:lnTo>
                    <a:pt x="8071" y="35836"/>
                  </a:lnTo>
                  <a:lnTo>
                    <a:pt x="7882" y="35779"/>
                  </a:lnTo>
                  <a:lnTo>
                    <a:pt x="7882" y="35779"/>
                  </a:lnTo>
                  <a:lnTo>
                    <a:pt x="7768" y="35741"/>
                  </a:lnTo>
                  <a:lnTo>
                    <a:pt x="7693" y="35685"/>
                  </a:lnTo>
                  <a:lnTo>
                    <a:pt x="7598" y="35628"/>
                  </a:lnTo>
                  <a:lnTo>
                    <a:pt x="7523" y="35552"/>
                  </a:lnTo>
                  <a:lnTo>
                    <a:pt x="7466" y="35477"/>
                  </a:lnTo>
                  <a:lnTo>
                    <a:pt x="7409" y="35401"/>
                  </a:lnTo>
                  <a:lnTo>
                    <a:pt x="7371" y="35325"/>
                  </a:lnTo>
                  <a:lnTo>
                    <a:pt x="7334" y="35231"/>
                  </a:lnTo>
                  <a:lnTo>
                    <a:pt x="7315" y="35136"/>
                  </a:lnTo>
                  <a:lnTo>
                    <a:pt x="7315" y="35042"/>
                  </a:lnTo>
                  <a:lnTo>
                    <a:pt x="7315" y="34947"/>
                  </a:lnTo>
                  <a:lnTo>
                    <a:pt x="7334" y="34872"/>
                  </a:lnTo>
                  <a:lnTo>
                    <a:pt x="7371" y="34777"/>
                  </a:lnTo>
                  <a:lnTo>
                    <a:pt x="7428" y="34683"/>
                  </a:lnTo>
                  <a:lnTo>
                    <a:pt x="7504" y="34607"/>
                  </a:lnTo>
                  <a:lnTo>
                    <a:pt x="7579" y="34532"/>
                  </a:lnTo>
                  <a:lnTo>
                    <a:pt x="7579" y="34532"/>
                  </a:lnTo>
                  <a:lnTo>
                    <a:pt x="7749" y="34437"/>
                  </a:lnTo>
                  <a:lnTo>
                    <a:pt x="7901" y="34343"/>
                  </a:lnTo>
                  <a:lnTo>
                    <a:pt x="8241" y="34191"/>
                  </a:lnTo>
                  <a:lnTo>
                    <a:pt x="8940" y="33908"/>
                  </a:lnTo>
                  <a:lnTo>
                    <a:pt x="8940" y="33908"/>
                  </a:lnTo>
                  <a:lnTo>
                    <a:pt x="9450" y="33719"/>
                  </a:lnTo>
                  <a:lnTo>
                    <a:pt x="9450" y="33719"/>
                  </a:lnTo>
                  <a:lnTo>
                    <a:pt x="9583" y="33662"/>
                  </a:lnTo>
                  <a:lnTo>
                    <a:pt x="9658" y="33662"/>
                  </a:lnTo>
                  <a:lnTo>
                    <a:pt x="9734" y="33662"/>
                  </a:lnTo>
                  <a:lnTo>
                    <a:pt x="9734" y="33662"/>
                  </a:lnTo>
                  <a:lnTo>
                    <a:pt x="9942" y="33605"/>
                  </a:lnTo>
                  <a:lnTo>
                    <a:pt x="10150" y="33568"/>
                  </a:lnTo>
                  <a:lnTo>
                    <a:pt x="10263" y="33568"/>
                  </a:lnTo>
                  <a:lnTo>
                    <a:pt x="10377" y="33587"/>
                  </a:lnTo>
                  <a:lnTo>
                    <a:pt x="10471" y="33605"/>
                  </a:lnTo>
                  <a:lnTo>
                    <a:pt x="10585" y="33643"/>
                  </a:lnTo>
                  <a:lnTo>
                    <a:pt x="10585" y="33643"/>
                  </a:lnTo>
                  <a:lnTo>
                    <a:pt x="10641" y="33719"/>
                  </a:lnTo>
                  <a:lnTo>
                    <a:pt x="10679" y="33813"/>
                  </a:lnTo>
                  <a:lnTo>
                    <a:pt x="10717" y="33908"/>
                  </a:lnTo>
                  <a:lnTo>
                    <a:pt x="10736" y="34021"/>
                  </a:lnTo>
                  <a:lnTo>
                    <a:pt x="10755" y="34267"/>
                  </a:lnTo>
                  <a:lnTo>
                    <a:pt x="10774" y="34475"/>
                  </a:lnTo>
                  <a:lnTo>
                    <a:pt x="10774" y="34475"/>
                  </a:lnTo>
                  <a:close/>
                  <a:moveTo>
                    <a:pt x="24552" y="47724"/>
                  </a:moveTo>
                  <a:lnTo>
                    <a:pt x="24552" y="47724"/>
                  </a:lnTo>
                  <a:lnTo>
                    <a:pt x="24344" y="47686"/>
                  </a:lnTo>
                  <a:lnTo>
                    <a:pt x="24155" y="47611"/>
                  </a:lnTo>
                  <a:lnTo>
                    <a:pt x="23777" y="47441"/>
                  </a:lnTo>
                  <a:lnTo>
                    <a:pt x="23777" y="47441"/>
                  </a:lnTo>
                  <a:lnTo>
                    <a:pt x="23210" y="47195"/>
                  </a:lnTo>
                  <a:lnTo>
                    <a:pt x="22662" y="46968"/>
                  </a:lnTo>
                  <a:lnTo>
                    <a:pt x="22662" y="46968"/>
                  </a:lnTo>
                  <a:lnTo>
                    <a:pt x="22284" y="46798"/>
                  </a:lnTo>
                  <a:lnTo>
                    <a:pt x="21944" y="46628"/>
                  </a:lnTo>
                  <a:lnTo>
                    <a:pt x="21660" y="46439"/>
                  </a:lnTo>
                  <a:lnTo>
                    <a:pt x="21509" y="46344"/>
                  </a:lnTo>
                  <a:lnTo>
                    <a:pt x="21396" y="46231"/>
                  </a:lnTo>
                  <a:lnTo>
                    <a:pt x="21282" y="46118"/>
                  </a:lnTo>
                  <a:lnTo>
                    <a:pt x="21169" y="45985"/>
                  </a:lnTo>
                  <a:lnTo>
                    <a:pt x="21074" y="45853"/>
                  </a:lnTo>
                  <a:lnTo>
                    <a:pt x="20980" y="45702"/>
                  </a:lnTo>
                  <a:lnTo>
                    <a:pt x="20904" y="45532"/>
                  </a:lnTo>
                  <a:lnTo>
                    <a:pt x="20829" y="45362"/>
                  </a:lnTo>
                  <a:lnTo>
                    <a:pt x="20753" y="45154"/>
                  </a:lnTo>
                  <a:lnTo>
                    <a:pt x="20696" y="44965"/>
                  </a:lnTo>
                  <a:lnTo>
                    <a:pt x="20696" y="44965"/>
                  </a:lnTo>
                  <a:lnTo>
                    <a:pt x="20658" y="44776"/>
                  </a:lnTo>
                  <a:lnTo>
                    <a:pt x="20621" y="44606"/>
                  </a:lnTo>
                  <a:lnTo>
                    <a:pt x="20602" y="44417"/>
                  </a:lnTo>
                  <a:lnTo>
                    <a:pt x="20602" y="44246"/>
                  </a:lnTo>
                  <a:lnTo>
                    <a:pt x="20621" y="44057"/>
                  </a:lnTo>
                  <a:lnTo>
                    <a:pt x="20658" y="43887"/>
                  </a:lnTo>
                  <a:lnTo>
                    <a:pt x="20715" y="43717"/>
                  </a:lnTo>
                  <a:lnTo>
                    <a:pt x="20791" y="43547"/>
                  </a:lnTo>
                  <a:lnTo>
                    <a:pt x="20791" y="43547"/>
                  </a:lnTo>
                  <a:lnTo>
                    <a:pt x="21055" y="43150"/>
                  </a:lnTo>
                  <a:lnTo>
                    <a:pt x="21320" y="42772"/>
                  </a:lnTo>
                  <a:lnTo>
                    <a:pt x="21320" y="42772"/>
                  </a:lnTo>
                  <a:lnTo>
                    <a:pt x="21792" y="42262"/>
                  </a:lnTo>
                  <a:lnTo>
                    <a:pt x="21792" y="42262"/>
                  </a:lnTo>
                  <a:lnTo>
                    <a:pt x="22492" y="41449"/>
                  </a:lnTo>
                  <a:lnTo>
                    <a:pt x="22492" y="41449"/>
                  </a:lnTo>
                  <a:lnTo>
                    <a:pt x="22605" y="41449"/>
                  </a:lnTo>
                  <a:lnTo>
                    <a:pt x="22719" y="41487"/>
                  </a:lnTo>
                  <a:lnTo>
                    <a:pt x="22813" y="41525"/>
                  </a:lnTo>
                  <a:lnTo>
                    <a:pt x="22908" y="41563"/>
                  </a:lnTo>
                  <a:lnTo>
                    <a:pt x="22908" y="41563"/>
                  </a:lnTo>
                  <a:lnTo>
                    <a:pt x="23021" y="41638"/>
                  </a:lnTo>
                  <a:lnTo>
                    <a:pt x="23116" y="41714"/>
                  </a:lnTo>
                  <a:lnTo>
                    <a:pt x="23286" y="41903"/>
                  </a:lnTo>
                  <a:lnTo>
                    <a:pt x="23437" y="42111"/>
                  </a:lnTo>
                  <a:lnTo>
                    <a:pt x="23550" y="42319"/>
                  </a:lnTo>
                  <a:lnTo>
                    <a:pt x="23664" y="42564"/>
                  </a:lnTo>
                  <a:lnTo>
                    <a:pt x="23739" y="42791"/>
                  </a:lnTo>
                  <a:lnTo>
                    <a:pt x="23890" y="43283"/>
                  </a:lnTo>
                  <a:lnTo>
                    <a:pt x="23890" y="43283"/>
                  </a:lnTo>
                  <a:lnTo>
                    <a:pt x="23985" y="43604"/>
                  </a:lnTo>
                  <a:lnTo>
                    <a:pt x="24098" y="43925"/>
                  </a:lnTo>
                  <a:lnTo>
                    <a:pt x="24325" y="44549"/>
                  </a:lnTo>
                  <a:lnTo>
                    <a:pt x="24552" y="45173"/>
                  </a:lnTo>
                  <a:lnTo>
                    <a:pt x="24665" y="45494"/>
                  </a:lnTo>
                  <a:lnTo>
                    <a:pt x="24760" y="45815"/>
                  </a:lnTo>
                  <a:lnTo>
                    <a:pt x="24760" y="45815"/>
                  </a:lnTo>
                  <a:lnTo>
                    <a:pt x="24835" y="46099"/>
                  </a:lnTo>
                  <a:lnTo>
                    <a:pt x="24892" y="46382"/>
                  </a:lnTo>
                  <a:lnTo>
                    <a:pt x="24930" y="46666"/>
                  </a:lnTo>
                  <a:lnTo>
                    <a:pt x="24949" y="46949"/>
                  </a:lnTo>
                  <a:lnTo>
                    <a:pt x="24949" y="46949"/>
                  </a:lnTo>
                  <a:lnTo>
                    <a:pt x="24968" y="47195"/>
                  </a:lnTo>
                  <a:lnTo>
                    <a:pt x="24968" y="47327"/>
                  </a:lnTo>
                  <a:lnTo>
                    <a:pt x="24930" y="47460"/>
                  </a:lnTo>
                  <a:lnTo>
                    <a:pt x="24892" y="47573"/>
                  </a:lnTo>
                  <a:lnTo>
                    <a:pt x="24835" y="47649"/>
                  </a:lnTo>
                  <a:lnTo>
                    <a:pt x="24779" y="47686"/>
                  </a:lnTo>
                  <a:lnTo>
                    <a:pt x="24741" y="47724"/>
                  </a:lnTo>
                  <a:lnTo>
                    <a:pt x="24684" y="47724"/>
                  </a:lnTo>
                  <a:lnTo>
                    <a:pt x="24609" y="47743"/>
                  </a:lnTo>
                  <a:lnTo>
                    <a:pt x="24609" y="47743"/>
                  </a:lnTo>
                  <a:lnTo>
                    <a:pt x="24552" y="47724"/>
                  </a:lnTo>
                  <a:lnTo>
                    <a:pt x="24552" y="47724"/>
                  </a:lnTo>
                  <a:close/>
                  <a:moveTo>
                    <a:pt x="16444" y="44360"/>
                  </a:moveTo>
                  <a:lnTo>
                    <a:pt x="16444" y="44360"/>
                  </a:lnTo>
                  <a:lnTo>
                    <a:pt x="16500" y="44624"/>
                  </a:lnTo>
                  <a:lnTo>
                    <a:pt x="16500" y="44889"/>
                  </a:lnTo>
                  <a:lnTo>
                    <a:pt x="16481" y="45154"/>
                  </a:lnTo>
                  <a:lnTo>
                    <a:pt x="16406" y="45418"/>
                  </a:lnTo>
                  <a:lnTo>
                    <a:pt x="16406" y="45418"/>
                  </a:lnTo>
                  <a:lnTo>
                    <a:pt x="16349" y="45588"/>
                  </a:lnTo>
                  <a:lnTo>
                    <a:pt x="16274" y="45759"/>
                  </a:lnTo>
                  <a:lnTo>
                    <a:pt x="16179" y="45910"/>
                  </a:lnTo>
                  <a:lnTo>
                    <a:pt x="16085" y="46061"/>
                  </a:lnTo>
                  <a:lnTo>
                    <a:pt x="15990" y="46212"/>
                  </a:lnTo>
                  <a:lnTo>
                    <a:pt x="15858" y="46363"/>
                  </a:lnTo>
                  <a:lnTo>
                    <a:pt x="15744" y="46496"/>
                  </a:lnTo>
                  <a:lnTo>
                    <a:pt x="15593" y="46609"/>
                  </a:lnTo>
                  <a:lnTo>
                    <a:pt x="15593" y="46609"/>
                  </a:lnTo>
                  <a:lnTo>
                    <a:pt x="15385" y="46779"/>
                  </a:lnTo>
                  <a:lnTo>
                    <a:pt x="15158" y="46949"/>
                  </a:lnTo>
                  <a:lnTo>
                    <a:pt x="15045" y="47006"/>
                  </a:lnTo>
                  <a:lnTo>
                    <a:pt x="14932" y="47063"/>
                  </a:lnTo>
                  <a:lnTo>
                    <a:pt x="14799" y="47100"/>
                  </a:lnTo>
                  <a:lnTo>
                    <a:pt x="14667" y="47100"/>
                  </a:lnTo>
                  <a:lnTo>
                    <a:pt x="14667" y="47100"/>
                  </a:lnTo>
                  <a:lnTo>
                    <a:pt x="14554" y="47063"/>
                  </a:lnTo>
                  <a:lnTo>
                    <a:pt x="14459" y="47006"/>
                  </a:lnTo>
                  <a:lnTo>
                    <a:pt x="14251" y="46874"/>
                  </a:lnTo>
                  <a:lnTo>
                    <a:pt x="14081" y="46722"/>
                  </a:lnTo>
                  <a:lnTo>
                    <a:pt x="13911" y="46571"/>
                  </a:lnTo>
                  <a:lnTo>
                    <a:pt x="13911" y="46571"/>
                  </a:lnTo>
                  <a:lnTo>
                    <a:pt x="13760" y="46420"/>
                  </a:lnTo>
                  <a:lnTo>
                    <a:pt x="13627" y="46250"/>
                  </a:lnTo>
                  <a:lnTo>
                    <a:pt x="13514" y="46042"/>
                  </a:lnTo>
                  <a:lnTo>
                    <a:pt x="13420" y="45834"/>
                  </a:lnTo>
                  <a:lnTo>
                    <a:pt x="13401" y="45740"/>
                  </a:lnTo>
                  <a:lnTo>
                    <a:pt x="13382" y="45626"/>
                  </a:lnTo>
                  <a:lnTo>
                    <a:pt x="13382" y="45532"/>
                  </a:lnTo>
                  <a:lnTo>
                    <a:pt x="13401" y="45418"/>
                  </a:lnTo>
                  <a:lnTo>
                    <a:pt x="13438" y="45324"/>
                  </a:lnTo>
                  <a:lnTo>
                    <a:pt x="13476" y="45229"/>
                  </a:lnTo>
                  <a:lnTo>
                    <a:pt x="13533" y="45135"/>
                  </a:lnTo>
                  <a:lnTo>
                    <a:pt x="13627" y="45059"/>
                  </a:lnTo>
                  <a:lnTo>
                    <a:pt x="13627" y="45059"/>
                  </a:lnTo>
                  <a:lnTo>
                    <a:pt x="14043" y="44757"/>
                  </a:lnTo>
                  <a:lnTo>
                    <a:pt x="14478" y="44492"/>
                  </a:lnTo>
                  <a:lnTo>
                    <a:pt x="14932" y="44246"/>
                  </a:lnTo>
                  <a:lnTo>
                    <a:pt x="15404" y="44057"/>
                  </a:lnTo>
                  <a:lnTo>
                    <a:pt x="15404" y="44057"/>
                  </a:lnTo>
                  <a:lnTo>
                    <a:pt x="15593" y="44001"/>
                  </a:lnTo>
                  <a:lnTo>
                    <a:pt x="15782" y="43944"/>
                  </a:lnTo>
                  <a:lnTo>
                    <a:pt x="15782" y="43944"/>
                  </a:lnTo>
                  <a:lnTo>
                    <a:pt x="15801" y="43944"/>
                  </a:lnTo>
                  <a:lnTo>
                    <a:pt x="15820" y="43963"/>
                  </a:lnTo>
                  <a:lnTo>
                    <a:pt x="15820" y="43963"/>
                  </a:lnTo>
                  <a:lnTo>
                    <a:pt x="15933" y="43944"/>
                  </a:lnTo>
                  <a:lnTo>
                    <a:pt x="16047" y="43963"/>
                  </a:lnTo>
                  <a:lnTo>
                    <a:pt x="16141" y="43982"/>
                  </a:lnTo>
                  <a:lnTo>
                    <a:pt x="16217" y="44020"/>
                  </a:lnTo>
                  <a:lnTo>
                    <a:pt x="16311" y="44076"/>
                  </a:lnTo>
                  <a:lnTo>
                    <a:pt x="16368" y="44152"/>
                  </a:lnTo>
                  <a:lnTo>
                    <a:pt x="16406" y="44246"/>
                  </a:lnTo>
                  <a:lnTo>
                    <a:pt x="16444" y="44360"/>
                  </a:lnTo>
                  <a:lnTo>
                    <a:pt x="16444" y="44360"/>
                  </a:lnTo>
                  <a:close/>
                  <a:moveTo>
                    <a:pt x="2665" y="62580"/>
                  </a:moveTo>
                  <a:lnTo>
                    <a:pt x="2665" y="62580"/>
                  </a:lnTo>
                  <a:lnTo>
                    <a:pt x="2760" y="62693"/>
                  </a:lnTo>
                  <a:lnTo>
                    <a:pt x="2816" y="62826"/>
                  </a:lnTo>
                  <a:lnTo>
                    <a:pt x="2835" y="62901"/>
                  </a:lnTo>
                  <a:lnTo>
                    <a:pt x="2854" y="62977"/>
                  </a:lnTo>
                  <a:lnTo>
                    <a:pt x="2854" y="63052"/>
                  </a:lnTo>
                  <a:lnTo>
                    <a:pt x="2835" y="63128"/>
                  </a:lnTo>
                  <a:lnTo>
                    <a:pt x="2835" y="63128"/>
                  </a:lnTo>
                  <a:lnTo>
                    <a:pt x="2703" y="63468"/>
                  </a:lnTo>
                  <a:lnTo>
                    <a:pt x="2571" y="63790"/>
                  </a:lnTo>
                  <a:lnTo>
                    <a:pt x="2571" y="63790"/>
                  </a:lnTo>
                  <a:lnTo>
                    <a:pt x="2514" y="63903"/>
                  </a:lnTo>
                  <a:lnTo>
                    <a:pt x="2438" y="64016"/>
                  </a:lnTo>
                  <a:lnTo>
                    <a:pt x="2401" y="64054"/>
                  </a:lnTo>
                  <a:lnTo>
                    <a:pt x="2344" y="64092"/>
                  </a:lnTo>
                  <a:lnTo>
                    <a:pt x="2287" y="64111"/>
                  </a:lnTo>
                  <a:lnTo>
                    <a:pt x="2230" y="64111"/>
                  </a:lnTo>
                  <a:lnTo>
                    <a:pt x="2230" y="64111"/>
                  </a:lnTo>
                  <a:lnTo>
                    <a:pt x="2079" y="64073"/>
                  </a:lnTo>
                  <a:lnTo>
                    <a:pt x="1947" y="64035"/>
                  </a:lnTo>
                  <a:lnTo>
                    <a:pt x="1815" y="63998"/>
                  </a:lnTo>
                  <a:lnTo>
                    <a:pt x="1682" y="63960"/>
                  </a:lnTo>
                  <a:lnTo>
                    <a:pt x="1682" y="63960"/>
                  </a:lnTo>
                  <a:lnTo>
                    <a:pt x="1512" y="63922"/>
                  </a:lnTo>
                  <a:lnTo>
                    <a:pt x="1323" y="63903"/>
                  </a:lnTo>
                  <a:lnTo>
                    <a:pt x="983" y="63903"/>
                  </a:lnTo>
                  <a:lnTo>
                    <a:pt x="983" y="63903"/>
                  </a:lnTo>
                  <a:lnTo>
                    <a:pt x="870" y="63922"/>
                  </a:lnTo>
                  <a:lnTo>
                    <a:pt x="870" y="63922"/>
                  </a:lnTo>
                  <a:lnTo>
                    <a:pt x="529" y="63941"/>
                  </a:lnTo>
                  <a:lnTo>
                    <a:pt x="208" y="63998"/>
                  </a:lnTo>
                  <a:lnTo>
                    <a:pt x="208" y="63998"/>
                  </a:lnTo>
                  <a:lnTo>
                    <a:pt x="38" y="64035"/>
                  </a:lnTo>
                  <a:lnTo>
                    <a:pt x="38" y="64035"/>
                  </a:lnTo>
                  <a:lnTo>
                    <a:pt x="19" y="64035"/>
                  </a:lnTo>
                  <a:lnTo>
                    <a:pt x="0" y="64016"/>
                  </a:lnTo>
                  <a:lnTo>
                    <a:pt x="0" y="64016"/>
                  </a:lnTo>
                  <a:lnTo>
                    <a:pt x="0" y="63998"/>
                  </a:lnTo>
                  <a:lnTo>
                    <a:pt x="19" y="63979"/>
                  </a:lnTo>
                  <a:lnTo>
                    <a:pt x="95" y="63960"/>
                  </a:lnTo>
                  <a:lnTo>
                    <a:pt x="359" y="63903"/>
                  </a:lnTo>
                  <a:lnTo>
                    <a:pt x="870" y="63846"/>
                  </a:lnTo>
                  <a:lnTo>
                    <a:pt x="870" y="61238"/>
                  </a:lnTo>
                  <a:lnTo>
                    <a:pt x="870" y="61238"/>
                  </a:lnTo>
                  <a:lnTo>
                    <a:pt x="624" y="61219"/>
                  </a:lnTo>
                  <a:lnTo>
                    <a:pt x="397" y="61200"/>
                  </a:lnTo>
                  <a:lnTo>
                    <a:pt x="397" y="61200"/>
                  </a:lnTo>
                  <a:lnTo>
                    <a:pt x="359" y="61181"/>
                  </a:lnTo>
                  <a:lnTo>
                    <a:pt x="359" y="61162"/>
                  </a:lnTo>
                  <a:lnTo>
                    <a:pt x="359" y="61125"/>
                  </a:lnTo>
                  <a:lnTo>
                    <a:pt x="397" y="61125"/>
                  </a:lnTo>
                  <a:lnTo>
                    <a:pt x="397" y="61125"/>
                  </a:lnTo>
                  <a:lnTo>
                    <a:pt x="492" y="61125"/>
                  </a:lnTo>
                  <a:lnTo>
                    <a:pt x="492" y="61125"/>
                  </a:lnTo>
                  <a:lnTo>
                    <a:pt x="870" y="61162"/>
                  </a:lnTo>
                  <a:lnTo>
                    <a:pt x="870" y="61162"/>
                  </a:lnTo>
                  <a:lnTo>
                    <a:pt x="1059" y="61162"/>
                  </a:lnTo>
                  <a:lnTo>
                    <a:pt x="1229" y="61200"/>
                  </a:lnTo>
                  <a:lnTo>
                    <a:pt x="1418" y="61257"/>
                  </a:lnTo>
                  <a:lnTo>
                    <a:pt x="1569" y="61351"/>
                  </a:lnTo>
                  <a:lnTo>
                    <a:pt x="1569" y="61351"/>
                  </a:lnTo>
                  <a:lnTo>
                    <a:pt x="1645" y="61389"/>
                  </a:lnTo>
                  <a:lnTo>
                    <a:pt x="1682" y="61446"/>
                  </a:lnTo>
                  <a:lnTo>
                    <a:pt x="1796" y="61578"/>
                  </a:lnTo>
                  <a:lnTo>
                    <a:pt x="1796" y="61578"/>
                  </a:lnTo>
                  <a:lnTo>
                    <a:pt x="2079" y="61881"/>
                  </a:lnTo>
                  <a:lnTo>
                    <a:pt x="2363" y="62183"/>
                  </a:lnTo>
                  <a:lnTo>
                    <a:pt x="2363" y="62183"/>
                  </a:lnTo>
                  <a:lnTo>
                    <a:pt x="2533" y="62372"/>
                  </a:lnTo>
                  <a:lnTo>
                    <a:pt x="2665" y="62580"/>
                  </a:lnTo>
                  <a:lnTo>
                    <a:pt x="2665" y="62580"/>
                  </a:lnTo>
                  <a:close/>
                  <a:moveTo>
                    <a:pt x="15253" y="64508"/>
                  </a:moveTo>
                  <a:lnTo>
                    <a:pt x="15253" y="64508"/>
                  </a:lnTo>
                  <a:lnTo>
                    <a:pt x="15102" y="64451"/>
                  </a:lnTo>
                  <a:lnTo>
                    <a:pt x="14932" y="64413"/>
                  </a:lnTo>
                  <a:lnTo>
                    <a:pt x="14932" y="64413"/>
                  </a:lnTo>
                  <a:lnTo>
                    <a:pt x="14818" y="64376"/>
                  </a:lnTo>
                  <a:lnTo>
                    <a:pt x="14762" y="64357"/>
                  </a:lnTo>
                  <a:lnTo>
                    <a:pt x="14705" y="64319"/>
                  </a:lnTo>
                  <a:lnTo>
                    <a:pt x="14705" y="64319"/>
                  </a:lnTo>
                  <a:lnTo>
                    <a:pt x="14629" y="64205"/>
                  </a:lnTo>
                  <a:lnTo>
                    <a:pt x="14573" y="64092"/>
                  </a:lnTo>
                  <a:lnTo>
                    <a:pt x="14497" y="63865"/>
                  </a:lnTo>
                  <a:lnTo>
                    <a:pt x="14440" y="63620"/>
                  </a:lnTo>
                  <a:lnTo>
                    <a:pt x="14384" y="63393"/>
                  </a:lnTo>
                  <a:lnTo>
                    <a:pt x="14384" y="63393"/>
                  </a:lnTo>
                  <a:lnTo>
                    <a:pt x="14327" y="63090"/>
                  </a:lnTo>
                  <a:lnTo>
                    <a:pt x="14270" y="62769"/>
                  </a:lnTo>
                  <a:lnTo>
                    <a:pt x="14270" y="62599"/>
                  </a:lnTo>
                  <a:lnTo>
                    <a:pt x="14289" y="62448"/>
                  </a:lnTo>
                  <a:lnTo>
                    <a:pt x="14346" y="62296"/>
                  </a:lnTo>
                  <a:lnTo>
                    <a:pt x="14384" y="62240"/>
                  </a:lnTo>
                  <a:lnTo>
                    <a:pt x="14421" y="62183"/>
                  </a:lnTo>
                  <a:lnTo>
                    <a:pt x="14421" y="62183"/>
                  </a:lnTo>
                  <a:lnTo>
                    <a:pt x="14629" y="62013"/>
                  </a:lnTo>
                  <a:lnTo>
                    <a:pt x="14837" y="61843"/>
                  </a:lnTo>
                  <a:lnTo>
                    <a:pt x="15310" y="61559"/>
                  </a:lnTo>
                  <a:lnTo>
                    <a:pt x="15310" y="61559"/>
                  </a:lnTo>
                  <a:lnTo>
                    <a:pt x="15839" y="61276"/>
                  </a:lnTo>
                  <a:lnTo>
                    <a:pt x="16103" y="61162"/>
                  </a:lnTo>
                  <a:lnTo>
                    <a:pt x="16236" y="61106"/>
                  </a:lnTo>
                  <a:lnTo>
                    <a:pt x="16387" y="61068"/>
                  </a:lnTo>
                  <a:lnTo>
                    <a:pt x="16387" y="61068"/>
                  </a:lnTo>
                  <a:lnTo>
                    <a:pt x="16387" y="61068"/>
                  </a:lnTo>
                  <a:lnTo>
                    <a:pt x="16387" y="61068"/>
                  </a:lnTo>
                  <a:lnTo>
                    <a:pt x="16425" y="61314"/>
                  </a:lnTo>
                  <a:lnTo>
                    <a:pt x="16425" y="61314"/>
                  </a:lnTo>
                  <a:lnTo>
                    <a:pt x="16330" y="61692"/>
                  </a:lnTo>
                  <a:lnTo>
                    <a:pt x="16236" y="62089"/>
                  </a:lnTo>
                  <a:lnTo>
                    <a:pt x="16122" y="62467"/>
                  </a:lnTo>
                  <a:lnTo>
                    <a:pt x="16028" y="62863"/>
                  </a:lnTo>
                  <a:lnTo>
                    <a:pt x="16028" y="62863"/>
                  </a:lnTo>
                  <a:lnTo>
                    <a:pt x="15990" y="63109"/>
                  </a:lnTo>
                  <a:lnTo>
                    <a:pt x="15971" y="63374"/>
                  </a:lnTo>
                  <a:lnTo>
                    <a:pt x="15952" y="63638"/>
                  </a:lnTo>
                  <a:lnTo>
                    <a:pt x="15914" y="63771"/>
                  </a:lnTo>
                  <a:lnTo>
                    <a:pt x="15877" y="63903"/>
                  </a:lnTo>
                  <a:lnTo>
                    <a:pt x="15877" y="63903"/>
                  </a:lnTo>
                  <a:lnTo>
                    <a:pt x="15801" y="64111"/>
                  </a:lnTo>
                  <a:lnTo>
                    <a:pt x="15763" y="64205"/>
                  </a:lnTo>
                  <a:lnTo>
                    <a:pt x="15707" y="64300"/>
                  </a:lnTo>
                  <a:lnTo>
                    <a:pt x="15631" y="64394"/>
                  </a:lnTo>
                  <a:lnTo>
                    <a:pt x="15555" y="64451"/>
                  </a:lnTo>
                  <a:lnTo>
                    <a:pt x="15461" y="64508"/>
                  </a:lnTo>
                  <a:lnTo>
                    <a:pt x="15347" y="64527"/>
                  </a:lnTo>
                  <a:lnTo>
                    <a:pt x="15347" y="64527"/>
                  </a:lnTo>
                  <a:lnTo>
                    <a:pt x="15253" y="64508"/>
                  </a:lnTo>
                  <a:lnTo>
                    <a:pt x="15253" y="6450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46" name="Google Shape;146;p5"/>
          <p:cNvSpPr/>
          <p:nvPr/>
        </p:nvSpPr>
        <p:spPr>
          <a:xfrm rot="5400000">
            <a:off x="-1842580" y="1816884"/>
            <a:ext cx="4761019" cy="1127219"/>
          </a:xfrm>
          <a:custGeom>
            <a:avLst/>
            <a:gdLst/>
            <a:ahLst/>
            <a:cxnLst/>
            <a:rect l="l" t="t" r="r" b="b"/>
            <a:pathLst>
              <a:path w="47819" h="11322" extrusionOk="0">
                <a:moveTo>
                  <a:pt x="20470" y="0"/>
                </a:moveTo>
                <a:lnTo>
                  <a:pt x="20337" y="19"/>
                </a:lnTo>
                <a:lnTo>
                  <a:pt x="20148" y="114"/>
                </a:lnTo>
                <a:lnTo>
                  <a:pt x="19978" y="208"/>
                </a:lnTo>
                <a:lnTo>
                  <a:pt x="19638" y="435"/>
                </a:lnTo>
                <a:lnTo>
                  <a:pt x="19317" y="681"/>
                </a:lnTo>
                <a:lnTo>
                  <a:pt x="19128" y="794"/>
                </a:lnTo>
                <a:lnTo>
                  <a:pt x="18939" y="870"/>
                </a:lnTo>
                <a:lnTo>
                  <a:pt x="18712" y="945"/>
                </a:lnTo>
                <a:lnTo>
                  <a:pt x="18466" y="983"/>
                </a:lnTo>
                <a:lnTo>
                  <a:pt x="17994" y="1059"/>
                </a:lnTo>
                <a:lnTo>
                  <a:pt x="17786" y="1078"/>
                </a:lnTo>
                <a:lnTo>
                  <a:pt x="17597" y="1116"/>
                </a:lnTo>
                <a:lnTo>
                  <a:pt x="17294" y="1229"/>
                </a:lnTo>
                <a:lnTo>
                  <a:pt x="17011" y="1380"/>
                </a:lnTo>
                <a:lnTo>
                  <a:pt x="16860" y="1456"/>
                </a:lnTo>
                <a:lnTo>
                  <a:pt x="16709" y="1531"/>
                </a:lnTo>
                <a:lnTo>
                  <a:pt x="16557" y="1588"/>
                </a:lnTo>
                <a:lnTo>
                  <a:pt x="16406" y="1607"/>
                </a:lnTo>
                <a:lnTo>
                  <a:pt x="16255" y="1607"/>
                </a:lnTo>
                <a:lnTo>
                  <a:pt x="16123" y="1569"/>
                </a:lnTo>
                <a:lnTo>
                  <a:pt x="15990" y="1475"/>
                </a:lnTo>
                <a:lnTo>
                  <a:pt x="15858" y="1342"/>
                </a:lnTo>
                <a:lnTo>
                  <a:pt x="15688" y="1097"/>
                </a:lnTo>
                <a:lnTo>
                  <a:pt x="15612" y="1002"/>
                </a:lnTo>
                <a:lnTo>
                  <a:pt x="15556" y="983"/>
                </a:lnTo>
                <a:lnTo>
                  <a:pt x="15499" y="945"/>
                </a:lnTo>
                <a:lnTo>
                  <a:pt x="15367" y="945"/>
                </a:lnTo>
                <a:lnTo>
                  <a:pt x="15215" y="964"/>
                </a:lnTo>
                <a:lnTo>
                  <a:pt x="15064" y="1021"/>
                </a:lnTo>
                <a:lnTo>
                  <a:pt x="14913" y="1078"/>
                </a:lnTo>
                <a:lnTo>
                  <a:pt x="14762" y="1153"/>
                </a:lnTo>
                <a:lnTo>
                  <a:pt x="14611" y="1248"/>
                </a:lnTo>
                <a:lnTo>
                  <a:pt x="14384" y="1437"/>
                </a:lnTo>
                <a:lnTo>
                  <a:pt x="14214" y="1607"/>
                </a:lnTo>
                <a:lnTo>
                  <a:pt x="14044" y="1777"/>
                </a:lnTo>
                <a:lnTo>
                  <a:pt x="13722" y="2155"/>
                </a:lnTo>
                <a:lnTo>
                  <a:pt x="13533" y="2382"/>
                </a:lnTo>
                <a:lnTo>
                  <a:pt x="13325" y="2590"/>
                </a:lnTo>
                <a:lnTo>
                  <a:pt x="13117" y="2798"/>
                </a:lnTo>
                <a:lnTo>
                  <a:pt x="12891" y="2987"/>
                </a:lnTo>
                <a:lnTo>
                  <a:pt x="12702" y="3119"/>
                </a:lnTo>
                <a:lnTo>
                  <a:pt x="12494" y="3251"/>
                </a:lnTo>
                <a:lnTo>
                  <a:pt x="12305" y="3327"/>
                </a:lnTo>
                <a:lnTo>
                  <a:pt x="12135" y="3421"/>
                </a:lnTo>
                <a:lnTo>
                  <a:pt x="11927" y="3592"/>
                </a:lnTo>
                <a:lnTo>
                  <a:pt x="11738" y="3781"/>
                </a:lnTo>
                <a:lnTo>
                  <a:pt x="11568" y="3988"/>
                </a:lnTo>
                <a:lnTo>
                  <a:pt x="11416" y="4196"/>
                </a:lnTo>
                <a:lnTo>
                  <a:pt x="11209" y="4555"/>
                </a:lnTo>
                <a:lnTo>
                  <a:pt x="11020" y="4933"/>
                </a:lnTo>
                <a:lnTo>
                  <a:pt x="10812" y="5312"/>
                </a:lnTo>
                <a:lnTo>
                  <a:pt x="10717" y="5482"/>
                </a:lnTo>
                <a:lnTo>
                  <a:pt x="10585" y="5671"/>
                </a:lnTo>
                <a:lnTo>
                  <a:pt x="10453" y="5822"/>
                </a:lnTo>
                <a:lnTo>
                  <a:pt x="10301" y="5954"/>
                </a:lnTo>
                <a:lnTo>
                  <a:pt x="10131" y="6086"/>
                </a:lnTo>
                <a:lnTo>
                  <a:pt x="9942" y="6181"/>
                </a:lnTo>
                <a:lnTo>
                  <a:pt x="9810" y="6275"/>
                </a:lnTo>
                <a:lnTo>
                  <a:pt x="9697" y="6389"/>
                </a:lnTo>
                <a:lnTo>
                  <a:pt x="9564" y="6502"/>
                </a:lnTo>
                <a:lnTo>
                  <a:pt x="9432" y="6597"/>
                </a:lnTo>
                <a:lnTo>
                  <a:pt x="9262" y="6710"/>
                </a:lnTo>
                <a:lnTo>
                  <a:pt x="9092" y="6824"/>
                </a:lnTo>
                <a:lnTo>
                  <a:pt x="8903" y="6899"/>
                </a:lnTo>
                <a:lnTo>
                  <a:pt x="8695" y="6937"/>
                </a:lnTo>
                <a:lnTo>
                  <a:pt x="8581" y="6956"/>
                </a:lnTo>
                <a:lnTo>
                  <a:pt x="8468" y="6956"/>
                </a:lnTo>
                <a:lnTo>
                  <a:pt x="8241" y="6937"/>
                </a:lnTo>
                <a:lnTo>
                  <a:pt x="8071" y="6937"/>
                </a:lnTo>
                <a:lnTo>
                  <a:pt x="7901" y="6956"/>
                </a:lnTo>
                <a:lnTo>
                  <a:pt x="7580" y="6994"/>
                </a:lnTo>
                <a:lnTo>
                  <a:pt x="7315" y="6994"/>
                </a:lnTo>
                <a:lnTo>
                  <a:pt x="7183" y="7013"/>
                </a:lnTo>
                <a:lnTo>
                  <a:pt x="7069" y="7031"/>
                </a:lnTo>
                <a:lnTo>
                  <a:pt x="6672" y="7126"/>
                </a:lnTo>
                <a:lnTo>
                  <a:pt x="6465" y="7164"/>
                </a:lnTo>
                <a:lnTo>
                  <a:pt x="6257" y="7183"/>
                </a:lnTo>
                <a:lnTo>
                  <a:pt x="6105" y="7183"/>
                </a:lnTo>
                <a:lnTo>
                  <a:pt x="5954" y="7164"/>
                </a:lnTo>
                <a:lnTo>
                  <a:pt x="5784" y="7126"/>
                </a:lnTo>
                <a:lnTo>
                  <a:pt x="5633" y="7088"/>
                </a:lnTo>
                <a:lnTo>
                  <a:pt x="5501" y="7013"/>
                </a:lnTo>
                <a:lnTo>
                  <a:pt x="5368" y="6918"/>
                </a:lnTo>
                <a:lnTo>
                  <a:pt x="5236" y="6824"/>
                </a:lnTo>
                <a:lnTo>
                  <a:pt x="5141" y="6691"/>
                </a:lnTo>
                <a:lnTo>
                  <a:pt x="5085" y="6616"/>
                </a:lnTo>
                <a:lnTo>
                  <a:pt x="4990" y="6559"/>
                </a:lnTo>
                <a:lnTo>
                  <a:pt x="4915" y="6521"/>
                </a:lnTo>
                <a:lnTo>
                  <a:pt x="4820" y="6502"/>
                </a:lnTo>
                <a:lnTo>
                  <a:pt x="4745" y="6483"/>
                </a:lnTo>
                <a:lnTo>
                  <a:pt x="4650" y="6502"/>
                </a:lnTo>
                <a:lnTo>
                  <a:pt x="4556" y="6540"/>
                </a:lnTo>
                <a:lnTo>
                  <a:pt x="4461" y="6597"/>
                </a:lnTo>
                <a:lnTo>
                  <a:pt x="4310" y="6710"/>
                </a:lnTo>
                <a:lnTo>
                  <a:pt x="4178" y="6861"/>
                </a:lnTo>
                <a:lnTo>
                  <a:pt x="4026" y="6994"/>
                </a:lnTo>
                <a:lnTo>
                  <a:pt x="3875" y="7107"/>
                </a:lnTo>
                <a:lnTo>
                  <a:pt x="3629" y="7277"/>
                </a:lnTo>
                <a:lnTo>
                  <a:pt x="3308" y="7447"/>
                </a:lnTo>
                <a:lnTo>
                  <a:pt x="3157" y="7504"/>
                </a:lnTo>
                <a:lnTo>
                  <a:pt x="3006" y="7561"/>
                </a:lnTo>
                <a:lnTo>
                  <a:pt x="2855" y="7580"/>
                </a:lnTo>
                <a:lnTo>
                  <a:pt x="2703" y="7580"/>
                </a:lnTo>
                <a:lnTo>
                  <a:pt x="2439" y="7523"/>
                </a:lnTo>
                <a:lnTo>
                  <a:pt x="2174" y="7447"/>
                </a:lnTo>
                <a:lnTo>
                  <a:pt x="1872" y="7372"/>
                </a:lnTo>
                <a:lnTo>
                  <a:pt x="1569" y="7258"/>
                </a:lnTo>
                <a:lnTo>
                  <a:pt x="1418" y="7202"/>
                </a:lnTo>
                <a:lnTo>
                  <a:pt x="1286" y="7107"/>
                </a:lnTo>
                <a:lnTo>
                  <a:pt x="1040" y="6937"/>
                </a:lnTo>
                <a:lnTo>
                  <a:pt x="927" y="6880"/>
                </a:lnTo>
                <a:lnTo>
                  <a:pt x="813" y="6842"/>
                </a:lnTo>
                <a:lnTo>
                  <a:pt x="568" y="6786"/>
                </a:lnTo>
                <a:lnTo>
                  <a:pt x="284" y="6729"/>
                </a:lnTo>
                <a:lnTo>
                  <a:pt x="1" y="6672"/>
                </a:lnTo>
                <a:lnTo>
                  <a:pt x="1" y="11114"/>
                </a:lnTo>
                <a:lnTo>
                  <a:pt x="47516" y="11114"/>
                </a:lnTo>
                <a:lnTo>
                  <a:pt x="47649" y="11208"/>
                </a:lnTo>
                <a:lnTo>
                  <a:pt x="47781" y="11322"/>
                </a:lnTo>
                <a:lnTo>
                  <a:pt x="47819" y="11322"/>
                </a:lnTo>
                <a:lnTo>
                  <a:pt x="47819" y="11284"/>
                </a:lnTo>
                <a:lnTo>
                  <a:pt x="47724" y="11227"/>
                </a:lnTo>
                <a:lnTo>
                  <a:pt x="47592" y="11114"/>
                </a:lnTo>
                <a:lnTo>
                  <a:pt x="47327" y="10963"/>
                </a:lnTo>
                <a:lnTo>
                  <a:pt x="47063" y="10849"/>
                </a:lnTo>
                <a:lnTo>
                  <a:pt x="46496" y="10679"/>
                </a:lnTo>
                <a:lnTo>
                  <a:pt x="46099" y="10547"/>
                </a:lnTo>
                <a:lnTo>
                  <a:pt x="45910" y="10471"/>
                </a:lnTo>
                <a:lnTo>
                  <a:pt x="45721" y="10377"/>
                </a:lnTo>
                <a:lnTo>
                  <a:pt x="45589" y="10282"/>
                </a:lnTo>
                <a:lnTo>
                  <a:pt x="45475" y="10207"/>
                </a:lnTo>
                <a:lnTo>
                  <a:pt x="45229" y="10018"/>
                </a:lnTo>
                <a:lnTo>
                  <a:pt x="45097" y="9942"/>
                </a:lnTo>
                <a:lnTo>
                  <a:pt x="45003" y="9885"/>
                </a:lnTo>
                <a:lnTo>
                  <a:pt x="44889" y="9848"/>
                </a:lnTo>
                <a:lnTo>
                  <a:pt x="44795" y="9829"/>
                </a:lnTo>
                <a:lnTo>
                  <a:pt x="44587" y="9810"/>
                </a:lnTo>
                <a:lnTo>
                  <a:pt x="44322" y="9829"/>
                </a:lnTo>
                <a:lnTo>
                  <a:pt x="43850" y="9848"/>
                </a:lnTo>
                <a:lnTo>
                  <a:pt x="43358" y="9829"/>
                </a:lnTo>
                <a:lnTo>
                  <a:pt x="43094" y="9810"/>
                </a:lnTo>
                <a:lnTo>
                  <a:pt x="42867" y="9772"/>
                </a:lnTo>
                <a:lnTo>
                  <a:pt x="42640" y="9696"/>
                </a:lnTo>
                <a:lnTo>
                  <a:pt x="42413" y="9621"/>
                </a:lnTo>
                <a:lnTo>
                  <a:pt x="42300" y="9526"/>
                </a:lnTo>
                <a:lnTo>
                  <a:pt x="42205" y="9432"/>
                </a:lnTo>
                <a:lnTo>
                  <a:pt x="41790" y="8978"/>
                </a:lnTo>
                <a:lnTo>
                  <a:pt x="41676" y="8827"/>
                </a:lnTo>
                <a:lnTo>
                  <a:pt x="41563" y="8676"/>
                </a:lnTo>
                <a:lnTo>
                  <a:pt x="41430" y="8468"/>
                </a:lnTo>
                <a:lnTo>
                  <a:pt x="41355" y="8373"/>
                </a:lnTo>
                <a:lnTo>
                  <a:pt x="41260" y="8279"/>
                </a:lnTo>
                <a:lnTo>
                  <a:pt x="41185" y="8222"/>
                </a:lnTo>
                <a:lnTo>
                  <a:pt x="41109" y="8165"/>
                </a:lnTo>
                <a:lnTo>
                  <a:pt x="40920" y="8090"/>
                </a:lnTo>
                <a:lnTo>
                  <a:pt x="40731" y="8052"/>
                </a:lnTo>
                <a:lnTo>
                  <a:pt x="40523" y="8014"/>
                </a:lnTo>
                <a:lnTo>
                  <a:pt x="40240" y="7995"/>
                </a:lnTo>
                <a:lnTo>
                  <a:pt x="39937" y="8014"/>
                </a:lnTo>
                <a:lnTo>
                  <a:pt x="39654" y="8052"/>
                </a:lnTo>
                <a:lnTo>
                  <a:pt x="39351" y="8090"/>
                </a:lnTo>
                <a:lnTo>
                  <a:pt x="38822" y="8165"/>
                </a:lnTo>
                <a:lnTo>
                  <a:pt x="38539" y="8203"/>
                </a:lnTo>
                <a:lnTo>
                  <a:pt x="38274" y="8222"/>
                </a:lnTo>
                <a:lnTo>
                  <a:pt x="38104" y="8222"/>
                </a:lnTo>
                <a:lnTo>
                  <a:pt x="37915" y="8203"/>
                </a:lnTo>
                <a:lnTo>
                  <a:pt x="37764" y="8165"/>
                </a:lnTo>
                <a:lnTo>
                  <a:pt x="37613" y="8147"/>
                </a:lnTo>
                <a:lnTo>
                  <a:pt x="37310" y="8147"/>
                </a:lnTo>
                <a:lnTo>
                  <a:pt x="37178" y="8184"/>
                </a:lnTo>
                <a:lnTo>
                  <a:pt x="37027" y="8222"/>
                </a:lnTo>
                <a:lnTo>
                  <a:pt x="36781" y="8336"/>
                </a:lnTo>
                <a:lnTo>
                  <a:pt x="36516" y="8449"/>
                </a:lnTo>
                <a:lnTo>
                  <a:pt x="36365" y="8506"/>
                </a:lnTo>
                <a:lnTo>
                  <a:pt x="36195" y="8525"/>
                </a:lnTo>
                <a:lnTo>
                  <a:pt x="36044" y="8543"/>
                </a:lnTo>
                <a:lnTo>
                  <a:pt x="35893" y="8525"/>
                </a:lnTo>
                <a:lnTo>
                  <a:pt x="35741" y="8487"/>
                </a:lnTo>
                <a:lnTo>
                  <a:pt x="35590" y="8449"/>
                </a:lnTo>
                <a:lnTo>
                  <a:pt x="35458" y="8373"/>
                </a:lnTo>
                <a:lnTo>
                  <a:pt x="35326" y="8260"/>
                </a:lnTo>
                <a:lnTo>
                  <a:pt x="35250" y="8184"/>
                </a:lnTo>
                <a:lnTo>
                  <a:pt x="35193" y="8090"/>
                </a:lnTo>
                <a:lnTo>
                  <a:pt x="35099" y="7901"/>
                </a:lnTo>
                <a:lnTo>
                  <a:pt x="35004" y="7712"/>
                </a:lnTo>
                <a:lnTo>
                  <a:pt x="34910" y="7504"/>
                </a:lnTo>
                <a:lnTo>
                  <a:pt x="34796" y="7315"/>
                </a:lnTo>
                <a:lnTo>
                  <a:pt x="34683" y="7107"/>
                </a:lnTo>
                <a:lnTo>
                  <a:pt x="34551" y="6918"/>
                </a:lnTo>
                <a:lnTo>
                  <a:pt x="34494" y="6824"/>
                </a:lnTo>
                <a:lnTo>
                  <a:pt x="34456" y="6710"/>
                </a:lnTo>
                <a:lnTo>
                  <a:pt x="34381" y="6427"/>
                </a:lnTo>
                <a:lnTo>
                  <a:pt x="34343" y="6294"/>
                </a:lnTo>
                <a:lnTo>
                  <a:pt x="34286" y="6162"/>
                </a:lnTo>
                <a:lnTo>
                  <a:pt x="34229" y="6086"/>
                </a:lnTo>
                <a:lnTo>
                  <a:pt x="34173" y="5992"/>
                </a:lnTo>
                <a:lnTo>
                  <a:pt x="34116" y="5916"/>
                </a:lnTo>
                <a:lnTo>
                  <a:pt x="34040" y="5860"/>
                </a:lnTo>
                <a:lnTo>
                  <a:pt x="33946" y="5803"/>
                </a:lnTo>
                <a:lnTo>
                  <a:pt x="33870" y="5765"/>
                </a:lnTo>
                <a:lnTo>
                  <a:pt x="33776" y="5727"/>
                </a:lnTo>
                <a:lnTo>
                  <a:pt x="33662" y="5708"/>
                </a:lnTo>
                <a:lnTo>
                  <a:pt x="33568" y="5727"/>
                </a:lnTo>
                <a:lnTo>
                  <a:pt x="33454" y="5727"/>
                </a:lnTo>
                <a:lnTo>
                  <a:pt x="33247" y="5784"/>
                </a:lnTo>
                <a:lnTo>
                  <a:pt x="32850" y="5897"/>
                </a:lnTo>
                <a:lnTo>
                  <a:pt x="32642" y="5954"/>
                </a:lnTo>
                <a:lnTo>
                  <a:pt x="32434" y="5973"/>
                </a:lnTo>
                <a:lnTo>
                  <a:pt x="32207" y="6011"/>
                </a:lnTo>
                <a:lnTo>
                  <a:pt x="31999" y="6011"/>
                </a:lnTo>
                <a:lnTo>
                  <a:pt x="31697" y="5973"/>
                </a:lnTo>
                <a:lnTo>
                  <a:pt x="31394" y="5897"/>
                </a:lnTo>
                <a:lnTo>
                  <a:pt x="31111" y="5822"/>
                </a:lnTo>
                <a:lnTo>
                  <a:pt x="30827" y="5708"/>
                </a:lnTo>
                <a:lnTo>
                  <a:pt x="30525" y="5576"/>
                </a:lnTo>
                <a:lnTo>
                  <a:pt x="30222" y="5425"/>
                </a:lnTo>
                <a:lnTo>
                  <a:pt x="29920" y="5293"/>
                </a:lnTo>
                <a:lnTo>
                  <a:pt x="29618" y="5179"/>
                </a:lnTo>
                <a:lnTo>
                  <a:pt x="28918" y="4952"/>
                </a:lnTo>
                <a:lnTo>
                  <a:pt x="28597" y="4877"/>
                </a:lnTo>
                <a:lnTo>
                  <a:pt x="28276" y="4782"/>
                </a:lnTo>
                <a:lnTo>
                  <a:pt x="27841" y="4631"/>
                </a:lnTo>
                <a:lnTo>
                  <a:pt x="27652" y="4574"/>
                </a:lnTo>
                <a:lnTo>
                  <a:pt x="27557" y="4555"/>
                </a:lnTo>
                <a:lnTo>
                  <a:pt x="27463" y="4537"/>
                </a:lnTo>
                <a:lnTo>
                  <a:pt x="26990" y="4537"/>
                </a:lnTo>
                <a:lnTo>
                  <a:pt x="26858" y="4518"/>
                </a:lnTo>
                <a:lnTo>
                  <a:pt x="26764" y="4480"/>
                </a:lnTo>
                <a:lnTo>
                  <a:pt x="26688" y="4442"/>
                </a:lnTo>
                <a:lnTo>
                  <a:pt x="26631" y="4385"/>
                </a:lnTo>
                <a:lnTo>
                  <a:pt x="26594" y="4310"/>
                </a:lnTo>
                <a:lnTo>
                  <a:pt x="26556" y="4234"/>
                </a:lnTo>
                <a:lnTo>
                  <a:pt x="26480" y="4026"/>
                </a:lnTo>
                <a:lnTo>
                  <a:pt x="26386" y="3818"/>
                </a:lnTo>
                <a:lnTo>
                  <a:pt x="26310" y="3592"/>
                </a:lnTo>
                <a:lnTo>
                  <a:pt x="26272" y="3440"/>
                </a:lnTo>
                <a:lnTo>
                  <a:pt x="26216" y="3308"/>
                </a:lnTo>
                <a:lnTo>
                  <a:pt x="26140" y="3195"/>
                </a:lnTo>
                <a:lnTo>
                  <a:pt x="26102" y="3138"/>
                </a:lnTo>
                <a:lnTo>
                  <a:pt x="26027" y="3081"/>
                </a:lnTo>
                <a:lnTo>
                  <a:pt x="25951" y="3043"/>
                </a:lnTo>
                <a:lnTo>
                  <a:pt x="25875" y="3006"/>
                </a:lnTo>
                <a:lnTo>
                  <a:pt x="25686" y="2987"/>
                </a:lnTo>
                <a:lnTo>
                  <a:pt x="25516" y="2987"/>
                </a:lnTo>
                <a:lnTo>
                  <a:pt x="25346" y="3043"/>
                </a:lnTo>
                <a:lnTo>
                  <a:pt x="25252" y="3100"/>
                </a:lnTo>
                <a:lnTo>
                  <a:pt x="25176" y="3157"/>
                </a:lnTo>
                <a:lnTo>
                  <a:pt x="25025" y="3308"/>
                </a:lnTo>
                <a:lnTo>
                  <a:pt x="24779" y="3554"/>
                </a:lnTo>
                <a:lnTo>
                  <a:pt x="24647" y="3667"/>
                </a:lnTo>
                <a:lnTo>
                  <a:pt x="24514" y="3743"/>
                </a:lnTo>
                <a:lnTo>
                  <a:pt x="24401" y="3781"/>
                </a:lnTo>
                <a:lnTo>
                  <a:pt x="24307" y="3781"/>
                </a:lnTo>
                <a:lnTo>
                  <a:pt x="24193" y="3799"/>
                </a:lnTo>
                <a:lnTo>
                  <a:pt x="24080" y="3781"/>
                </a:lnTo>
                <a:lnTo>
                  <a:pt x="23985" y="3743"/>
                </a:lnTo>
                <a:lnTo>
                  <a:pt x="23872" y="3724"/>
                </a:lnTo>
                <a:lnTo>
                  <a:pt x="23740" y="3724"/>
                </a:lnTo>
                <a:lnTo>
                  <a:pt x="23626" y="3743"/>
                </a:lnTo>
                <a:lnTo>
                  <a:pt x="23399" y="3799"/>
                </a:lnTo>
                <a:lnTo>
                  <a:pt x="23248" y="3875"/>
                </a:lnTo>
                <a:lnTo>
                  <a:pt x="23078" y="3951"/>
                </a:lnTo>
                <a:lnTo>
                  <a:pt x="22946" y="4045"/>
                </a:lnTo>
                <a:lnTo>
                  <a:pt x="22795" y="4159"/>
                </a:lnTo>
                <a:lnTo>
                  <a:pt x="22606" y="4348"/>
                </a:lnTo>
                <a:lnTo>
                  <a:pt x="22511" y="4442"/>
                </a:lnTo>
                <a:lnTo>
                  <a:pt x="22417" y="4518"/>
                </a:lnTo>
                <a:lnTo>
                  <a:pt x="22228" y="4631"/>
                </a:lnTo>
                <a:lnTo>
                  <a:pt x="22057" y="4707"/>
                </a:lnTo>
                <a:lnTo>
                  <a:pt x="21850" y="4763"/>
                </a:lnTo>
                <a:lnTo>
                  <a:pt x="21661" y="4820"/>
                </a:lnTo>
                <a:lnTo>
                  <a:pt x="21490" y="4839"/>
                </a:lnTo>
                <a:lnTo>
                  <a:pt x="21320" y="4820"/>
                </a:lnTo>
                <a:lnTo>
                  <a:pt x="21150" y="4782"/>
                </a:lnTo>
                <a:lnTo>
                  <a:pt x="20999" y="4726"/>
                </a:lnTo>
                <a:lnTo>
                  <a:pt x="20848" y="4631"/>
                </a:lnTo>
                <a:lnTo>
                  <a:pt x="20734" y="4518"/>
                </a:lnTo>
                <a:lnTo>
                  <a:pt x="20640" y="4385"/>
                </a:lnTo>
                <a:lnTo>
                  <a:pt x="20564" y="4215"/>
                </a:lnTo>
                <a:lnTo>
                  <a:pt x="20526" y="4064"/>
                </a:lnTo>
                <a:lnTo>
                  <a:pt x="20508" y="3894"/>
                </a:lnTo>
                <a:lnTo>
                  <a:pt x="20489" y="3705"/>
                </a:lnTo>
                <a:lnTo>
                  <a:pt x="20489" y="3554"/>
                </a:lnTo>
                <a:lnTo>
                  <a:pt x="20508" y="3365"/>
                </a:lnTo>
                <a:lnTo>
                  <a:pt x="20526" y="3176"/>
                </a:lnTo>
                <a:lnTo>
                  <a:pt x="20545" y="2987"/>
                </a:lnTo>
                <a:lnTo>
                  <a:pt x="20564" y="2817"/>
                </a:lnTo>
                <a:lnTo>
                  <a:pt x="20564" y="2684"/>
                </a:lnTo>
                <a:lnTo>
                  <a:pt x="20564" y="2571"/>
                </a:lnTo>
                <a:lnTo>
                  <a:pt x="20526" y="2325"/>
                </a:lnTo>
                <a:lnTo>
                  <a:pt x="20545" y="2231"/>
                </a:lnTo>
                <a:lnTo>
                  <a:pt x="20583" y="2155"/>
                </a:lnTo>
                <a:lnTo>
                  <a:pt x="20621" y="2080"/>
                </a:lnTo>
                <a:lnTo>
                  <a:pt x="20697" y="2004"/>
                </a:lnTo>
                <a:lnTo>
                  <a:pt x="20867" y="1834"/>
                </a:lnTo>
                <a:lnTo>
                  <a:pt x="21037" y="1664"/>
                </a:lnTo>
                <a:lnTo>
                  <a:pt x="21112" y="1550"/>
                </a:lnTo>
                <a:lnTo>
                  <a:pt x="21169" y="1437"/>
                </a:lnTo>
                <a:lnTo>
                  <a:pt x="21207" y="1323"/>
                </a:lnTo>
                <a:lnTo>
                  <a:pt x="21245" y="1210"/>
                </a:lnTo>
                <a:lnTo>
                  <a:pt x="21264" y="1078"/>
                </a:lnTo>
                <a:lnTo>
                  <a:pt x="21282" y="964"/>
                </a:lnTo>
                <a:lnTo>
                  <a:pt x="21282" y="832"/>
                </a:lnTo>
                <a:lnTo>
                  <a:pt x="21264" y="719"/>
                </a:lnTo>
                <a:lnTo>
                  <a:pt x="21207" y="492"/>
                </a:lnTo>
                <a:lnTo>
                  <a:pt x="21169" y="378"/>
                </a:lnTo>
                <a:lnTo>
                  <a:pt x="21112" y="284"/>
                </a:lnTo>
                <a:lnTo>
                  <a:pt x="20999" y="152"/>
                </a:lnTo>
                <a:lnTo>
                  <a:pt x="20942" y="95"/>
                </a:lnTo>
                <a:lnTo>
                  <a:pt x="20867" y="57"/>
                </a:lnTo>
                <a:lnTo>
                  <a:pt x="20734" y="19"/>
                </a:lnTo>
                <a:lnTo>
                  <a:pt x="20602"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7"/>
        <p:cNvGrpSpPr/>
        <p:nvPr/>
      </p:nvGrpSpPr>
      <p:grpSpPr>
        <a:xfrm>
          <a:off x="0" y="0"/>
          <a:ext cx="0" cy="0"/>
          <a:chOff x="0" y="0"/>
          <a:chExt cx="0" cy="0"/>
        </a:xfrm>
      </p:grpSpPr>
      <p:sp>
        <p:nvSpPr>
          <p:cNvPr id="148" name="Google Shape;148;p6"/>
          <p:cNvSpPr/>
          <p:nvPr/>
        </p:nvSpPr>
        <p:spPr>
          <a:xfrm rot="10800000" flipH="1">
            <a:off x="9134788" y="5638825"/>
            <a:ext cx="2920529" cy="1241863"/>
          </a:xfrm>
          <a:custGeom>
            <a:avLst/>
            <a:gdLst/>
            <a:ahLst/>
            <a:cxnLst/>
            <a:rect l="l" t="t" r="r" b="b"/>
            <a:pathLst>
              <a:path w="55341" h="23532" extrusionOk="0">
                <a:moveTo>
                  <a:pt x="55341" y="23229"/>
                </a:moveTo>
                <a:lnTo>
                  <a:pt x="55341" y="23229"/>
                </a:lnTo>
                <a:lnTo>
                  <a:pt x="55341" y="23267"/>
                </a:lnTo>
                <a:lnTo>
                  <a:pt x="55322" y="23286"/>
                </a:lnTo>
                <a:lnTo>
                  <a:pt x="55322" y="23286"/>
                </a:lnTo>
                <a:lnTo>
                  <a:pt x="55171" y="23361"/>
                </a:lnTo>
                <a:lnTo>
                  <a:pt x="55171" y="23361"/>
                </a:lnTo>
                <a:lnTo>
                  <a:pt x="55039" y="23418"/>
                </a:lnTo>
                <a:lnTo>
                  <a:pt x="54906" y="23475"/>
                </a:lnTo>
                <a:lnTo>
                  <a:pt x="54755" y="23494"/>
                </a:lnTo>
                <a:lnTo>
                  <a:pt x="54623" y="23513"/>
                </a:lnTo>
                <a:lnTo>
                  <a:pt x="54623" y="23513"/>
                </a:lnTo>
                <a:lnTo>
                  <a:pt x="54415" y="23531"/>
                </a:lnTo>
                <a:lnTo>
                  <a:pt x="54415" y="23531"/>
                </a:lnTo>
                <a:lnTo>
                  <a:pt x="53999" y="23475"/>
                </a:lnTo>
                <a:lnTo>
                  <a:pt x="53564" y="23399"/>
                </a:lnTo>
                <a:lnTo>
                  <a:pt x="52714" y="23210"/>
                </a:lnTo>
                <a:lnTo>
                  <a:pt x="52714" y="23210"/>
                </a:lnTo>
                <a:lnTo>
                  <a:pt x="52525" y="23172"/>
                </a:lnTo>
                <a:lnTo>
                  <a:pt x="52336" y="23116"/>
                </a:lnTo>
                <a:lnTo>
                  <a:pt x="52147" y="23040"/>
                </a:lnTo>
                <a:lnTo>
                  <a:pt x="51996" y="22946"/>
                </a:lnTo>
                <a:lnTo>
                  <a:pt x="51844" y="22832"/>
                </a:lnTo>
                <a:lnTo>
                  <a:pt x="51693" y="22700"/>
                </a:lnTo>
                <a:lnTo>
                  <a:pt x="51561" y="22549"/>
                </a:lnTo>
                <a:lnTo>
                  <a:pt x="51447" y="22397"/>
                </a:lnTo>
                <a:lnTo>
                  <a:pt x="51447" y="22397"/>
                </a:lnTo>
                <a:lnTo>
                  <a:pt x="51240" y="22038"/>
                </a:lnTo>
                <a:lnTo>
                  <a:pt x="51032" y="21660"/>
                </a:lnTo>
                <a:lnTo>
                  <a:pt x="50918" y="21490"/>
                </a:lnTo>
                <a:lnTo>
                  <a:pt x="50805" y="21320"/>
                </a:lnTo>
                <a:lnTo>
                  <a:pt x="50673" y="21150"/>
                </a:lnTo>
                <a:lnTo>
                  <a:pt x="50521" y="21018"/>
                </a:lnTo>
                <a:lnTo>
                  <a:pt x="50521" y="21018"/>
                </a:lnTo>
                <a:lnTo>
                  <a:pt x="50389" y="20904"/>
                </a:lnTo>
                <a:lnTo>
                  <a:pt x="50238" y="20829"/>
                </a:lnTo>
                <a:lnTo>
                  <a:pt x="50087" y="20753"/>
                </a:lnTo>
                <a:lnTo>
                  <a:pt x="49935" y="20696"/>
                </a:lnTo>
                <a:lnTo>
                  <a:pt x="49614" y="20602"/>
                </a:lnTo>
                <a:lnTo>
                  <a:pt x="49293" y="20526"/>
                </a:lnTo>
                <a:lnTo>
                  <a:pt x="49293" y="20526"/>
                </a:lnTo>
                <a:lnTo>
                  <a:pt x="49104" y="20470"/>
                </a:lnTo>
                <a:lnTo>
                  <a:pt x="48915" y="20413"/>
                </a:lnTo>
                <a:lnTo>
                  <a:pt x="48726" y="20337"/>
                </a:lnTo>
                <a:lnTo>
                  <a:pt x="48575" y="20224"/>
                </a:lnTo>
                <a:lnTo>
                  <a:pt x="48575" y="20224"/>
                </a:lnTo>
                <a:lnTo>
                  <a:pt x="48423" y="20092"/>
                </a:lnTo>
                <a:lnTo>
                  <a:pt x="48272" y="19940"/>
                </a:lnTo>
                <a:lnTo>
                  <a:pt x="48026" y="19619"/>
                </a:lnTo>
                <a:lnTo>
                  <a:pt x="47781" y="19298"/>
                </a:lnTo>
                <a:lnTo>
                  <a:pt x="47592" y="18939"/>
                </a:lnTo>
                <a:lnTo>
                  <a:pt x="47592" y="18939"/>
                </a:lnTo>
                <a:lnTo>
                  <a:pt x="47478" y="18787"/>
                </a:lnTo>
                <a:lnTo>
                  <a:pt x="47365" y="18636"/>
                </a:lnTo>
                <a:lnTo>
                  <a:pt x="47252" y="18485"/>
                </a:lnTo>
                <a:lnTo>
                  <a:pt x="47119" y="18353"/>
                </a:lnTo>
                <a:lnTo>
                  <a:pt x="46987" y="18239"/>
                </a:lnTo>
                <a:lnTo>
                  <a:pt x="46836" y="18126"/>
                </a:lnTo>
                <a:lnTo>
                  <a:pt x="46666" y="18031"/>
                </a:lnTo>
                <a:lnTo>
                  <a:pt x="46496" y="17937"/>
                </a:lnTo>
                <a:lnTo>
                  <a:pt x="46496" y="17937"/>
                </a:lnTo>
                <a:lnTo>
                  <a:pt x="46250" y="17861"/>
                </a:lnTo>
                <a:lnTo>
                  <a:pt x="46004" y="17786"/>
                </a:lnTo>
                <a:lnTo>
                  <a:pt x="45758" y="17748"/>
                </a:lnTo>
                <a:lnTo>
                  <a:pt x="45494" y="17710"/>
                </a:lnTo>
                <a:lnTo>
                  <a:pt x="45229" y="17691"/>
                </a:lnTo>
                <a:lnTo>
                  <a:pt x="44984" y="17672"/>
                </a:lnTo>
                <a:lnTo>
                  <a:pt x="44454" y="17691"/>
                </a:lnTo>
                <a:lnTo>
                  <a:pt x="44454" y="17691"/>
                </a:lnTo>
                <a:lnTo>
                  <a:pt x="44001" y="17767"/>
                </a:lnTo>
                <a:lnTo>
                  <a:pt x="43566" y="17861"/>
                </a:lnTo>
                <a:lnTo>
                  <a:pt x="43112" y="17975"/>
                </a:lnTo>
                <a:lnTo>
                  <a:pt x="42678" y="18107"/>
                </a:lnTo>
                <a:lnTo>
                  <a:pt x="42678" y="18107"/>
                </a:lnTo>
                <a:lnTo>
                  <a:pt x="42489" y="18202"/>
                </a:lnTo>
                <a:lnTo>
                  <a:pt x="42300" y="18296"/>
                </a:lnTo>
                <a:lnTo>
                  <a:pt x="41941" y="18523"/>
                </a:lnTo>
                <a:lnTo>
                  <a:pt x="41581" y="18769"/>
                </a:lnTo>
                <a:lnTo>
                  <a:pt x="41241" y="19014"/>
                </a:lnTo>
                <a:lnTo>
                  <a:pt x="41241" y="19014"/>
                </a:lnTo>
                <a:lnTo>
                  <a:pt x="40580" y="19525"/>
                </a:lnTo>
                <a:lnTo>
                  <a:pt x="39918" y="20016"/>
                </a:lnTo>
                <a:lnTo>
                  <a:pt x="39918" y="20016"/>
                </a:lnTo>
                <a:lnTo>
                  <a:pt x="39654" y="20186"/>
                </a:lnTo>
                <a:lnTo>
                  <a:pt x="39370" y="20356"/>
                </a:lnTo>
                <a:lnTo>
                  <a:pt x="39219" y="20413"/>
                </a:lnTo>
                <a:lnTo>
                  <a:pt x="39049" y="20470"/>
                </a:lnTo>
                <a:lnTo>
                  <a:pt x="38898" y="20507"/>
                </a:lnTo>
                <a:lnTo>
                  <a:pt x="38727" y="20526"/>
                </a:lnTo>
                <a:lnTo>
                  <a:pt x="38727" y="20526"/>
                </a:lnTo>
                <a:lnTo>
                  <a:pt x="38463" y="20507"/>
                </a:lnTo>
                <a:lnTo>
                  <a:pt x="38217" y="20451"/>
                </a:lnTo>
                <a:lnTo>
                  <a:pt x="37971" y="20375"/>
                </a:lnTo>
                <a:lnTo>
                  <a:pt x="37726" y="20262"/>
                </a:lnTo>
                <a:lnTo>
                  <a:pt x="37726" y="20262"/>
                </a:lnTo>
                <a:lnTo>
                  <a:pt x="37404" y="20035"/>
                </a:lnTo>
                <a:lnTo>
                  <a:pt x="37253" y="19921"/>
                </a:lnTo>
                <a:lnTo>
                  <a:pt x="37121" y="19789"/>
                </a:lnTo>
                <a:lnTo>
                  <a:pt x="37008" y="19676"/>
                </a:lnTo>
                <a:lnTo>
                  <a:pt x="36894" y="19543"/>
                </a:lnTo>
                <a:lnTo>
                  <a:pt x="36800" y="19411"/>
                </a:lnTo>
                <a:lnTo>
                  <a:pt x="36724" y="19260"/>
                </a:lnTo>
                <a:lnTo>
                  <a:pt x="36648" y="19128"/>
                </a:lnTo>
                <a:lnTo>
                  <a:pt x="36592" y="18958"/>
                </a:lnTo>
                <a:lnTo>
                  <a:pt x="36554" y="18806"/>
                </a:lnTo>
                <a:lnTo>
                  <a:pt x="36516" y="18636"/>
                </a:lnTo>
                <a:lnTo>
                  <a:pt x="36516" y="18466"/>
                </a:lnTo>
                <a:lnTo>
                  <a:pt x="36497" y="18277"/>
                </a:lnTo>
                <a:lnTo>
                  <a:pt x="36516" y="18069"/>
                </a:lnTo>
                <a:lnTo>
                  <a:pt x="36535" y="17880"/>
                </a:lnTo>
                <a:lnTo>
                  <a:pt x="36535" y="17880"/>
                </a:lnTo>
                <a:lnTo>
                  <a:pt x="36611" y="17540"/>
                </a:lnTo>
                <a:lnTo>
                  <a:pt x="36667" y="17219"/>
                </a:lnTo>
                <a:lnTo>
                  <a:pt x="36686" y="17049"/>
                </a:lnTo>
                <a:lnTo>
                  <a:pt x="36686" y="16878"/>
                </a:lnTo>
                <a:lnTo>
                  <a:pt x="36686" y="16708"/>
                </a:lnTo>
                <a:lnTo>
                  <a:pt x="36667" y="16538"/>
                </a:lnTo>
                <a:lnTo>
                  <a:pt x="36667" y="16538"/>
                </a:lnTo>
                <a:lnTo>
                  <a:pt x="36611" y="16311"/>
                </a:lnTo>
                <a:lnTo>
                  <a:pt x="36516" y="16104"/>
                </a:lnTo>
                <a:lnTo>
                  <a:pt x="36422" y="15896"/>
                </a:lnTo>
                <a:lnTo>
                  <a:pt x="36308" y="15688"/>
                </a:lnTo>
                <a:lnTo>
                  <a:pt x="36195" y="15499"/>
                </a:lnTo>
                <a:lnTo>
                  <a:pt x="36044" y="15329"/>
                </a:lnTo>
                <a:lnTo>
                  <a:pt x="35741" y="14970"/>
                </a:lnTo>
                <a:lnTo>
                  <a:pt x="35401" y="14648"/>
                </a:lnTo>
                <a:lnTo>
                  <a:pt x="35061" y="14346"/>
                </a:lnTo>
                <a:lnTo>
                  <a:pt x="34343" y="13741"/>
                </a:lnTo>
                <a:lnTo>
                  <a:pt x="34343" y="13741"/>
                </a:lnTo>
                <a:lnTo>
                  <a:pt x="33983" y="13420"/>
                </a:lnTo>
                <a:lnTo>
                  <a:pt x="33643" y="13061"/>
                </a:lnTo>
                <a:lnTo>
                  <a:pt x="33492" y="12853"/>
                </a:lnTo>
                <a:lnTo>
                  <a:pt x="33341" y="12664"/>
                </a:lnTo>
                <a:lnTo>
                  <a:pt x="33190" y="12456"/>
                </a:lnTo>
                <a:lnTo>
                  <a:pt x="33076" y="12248"/>
                </a:lnTo>
                <a:lnTo>
                  <a:pt x="33076" y="12248"/>
                </a:lnTo>
                <a:lnTo>
                  <a:pt x="32849" y="11870"/>
                </a:lnTo>
                <a:lnTo>
                  <a:pt x="32641" y="11492"/>
                </a:lnTo>
                <a:lnTo>
                  <a:pt x="32528" y="11303"/>
                </a:lnTo>
                <a:lnTo>
                  <a:pt x="32377" y="11152"/>
                </a:lnTo>
                <a:lnTo>
                  <a:pt x="32226" y="11000"/>
                </a:lnTo>
                <a:lnTo>
                  <a:pt x="32037" y="10906"/>
                </a:lnTo>
                <a:lnTo>
                  <a:pt x="32037" y="10906"/>
                </a:lnTo>
                <a:lnTo>
                  <a:pt x="31867" y="10811"/>
                </a:lnTo>
                <a:lnTo>
                  <a:pt x="31678" y="10755"/>
                </a:lnTo>
                <a:lnTo>
                  <a:pt x="31507" y="10736"/>
                </a:lnTo>
                <a:lnTo>
                  <a:pt x="31318" y="10717"/>
                </a:lnTo>
                <a:lnTo>
                  <a:pt x="31129" y="10717"/>
                </a:lnTo>
                <a:lnTo>
                  <a:pt x="30959" y="10755"/>
                </a:lnTo>
                <a:lnTo>
                  <a:pt x="30770" y="10793"/>
                </a:lnTo>
                <a:lnTo>
                  <a:pt x="30600" y="10868"/>
                </a:lnTo>
                <a:lnTo>
                  <a:pt x="30600" y="10868"/>
                </a:lnTo>
                <a:lnTo>
                  <a:pt x="30373" y="10982"/>
                </a:lnTo>
                <a:lnTo>
                  <a:pt x="30147" y="11114"/>
                </a:lnTo>
                <a:lnTo>
                  <a:pt x="29712" y="11397"/>
                </a:lnTo>
                <a:lnTo>
                  <a:pt x="29712" y="11397"/>
                </a:lnTo>
                <a:lnTo>
                  <a:pt x="29466" y="11549"/>
                </a:lnTo>
                <a:lnTo>
                  <a:pt x="29202" y="11681"/>
                </a:lnTo>
                <a:lnTo>
                  <a:pt x="28937" y="11813"/>
                </a:lnTo>
                <a:lnTo>
                  <a:pt x="28691" y="11964"/>
                </a:lnTo>
                <a:lnTo>
                  <a:pt x="28691" y="11964"/>
                </a:lnTo>
                <a:lnTo>
                  <a:pt x="28294" y="12229"/>
                </a:lnTo>
                <a:lnTo>
                  <a:pt x="28068" y="12342"/>
                </a:lnTo>
                <a:lnTo>
                  <a:pt x="27860" y="12437"/>
                </a:lnTo>
                <a:lnTo>
                  <a:pt x="27860" y="12437"/>
                </a:lnTo>
                <a:lnTo>
                  <a:pt x="27614" y="12531"/>
                </a:lnTo>
                <a:lnTo>
                  <a:pt x="27406" y="12588"/>
                </a:lnTo>
                <a:lnTo>
                  <a:pt x="27217" y="12626"/>
                </a:lnTo>
                <a:lnTo>
                  <a:pt x="27047" y="12626"/>
                </a:lnTo>
                <a:lnTo>
                  <a:pt x="26858" y="12607"/>
                </a:lnTo>
                <a:lnTo>
                  <a:pt x="26688" y="12569"/>
                </a:lnTo>
                <a:lnTo>
                  <a:pt x="26234" y="12456"/>
                </a:lnTo>
                <a:lnTo>
                  <a:pt x="26234" y="12456"/>
                </a:lnTo>
                <a:lnTo>
                  <a:pt x="25932" y="12399"/>
                </a:lnTo>
                <a:lnTo>
                  <a:pt x="25629" y="12380"/>
                </a:lnTo>
                <a:lnTo>
                  <a:pt x="25327" y="12361"/>
                </a:lnTo>
                <a:lnTo>
                  <a:pt x="25025" y="12380"/>
                </a:lnTo>
                <a:lnTo>
                  <a:pt x="25025" y="12380"/>
                </a:lnTo>
                <a:lnTo>
                  <a:pt x="24420" y="12380"/>
                </a:lnTo>
                <a:lnTo>
                  <a:pt x="24117" y="12418"/>
                </a:lnTo>
                <a:lnTo>
                  <a:pt x="23815" y="12456"/>
                </a:lnTo>
                <a:lnTo>
                  <a:pt x="23815" y="12456"/>
                </a:lnTo>
                <a:lnTo>
                  <a:pt x="23475" y="12550"/>
                </a:lnTo>
                <a:lnTo>
                  <a:pt x="23135" y="12645"/>
                </a:lnTo>
                <a:lnTo>
                  <a:pt x="22794" y="12739"/>
                </a:lnTo>
                <a:lnTo>
                  <a:pt x="22435" y="12834"/>
                </a:lnTo>
                <a:lnTo>
                  <a:pt x="22435" y="12834"/>
                </a:lnTo>
                <a:lnTo>
                  <a:pt x="21660" y="13004"/>
                </a:lnTo>
                <a:lnTo>
                  <a:pt x="21263" y="13079"/>
                </a:lnTo>
                <a:lnTo>
                  <a:pt x="20866" y="13155"/>
                </a:lnTo>
                <a:lnTo>
                  <a:pt x="20470" y="13193"/>
                </a:lnTo>
                <a:lnTo>
                  <a:pt x="20054" y="13193"/>
                </a:lnTo>
                <a:lnTo>
                  <a:pt x="19865" y="13174"/>
                </a:lnTo>
                <a:lnTo>
                  <a:pt x="19657" y="13155"/>
                </a:lnTo>
                <a:lnTo>
                  <a:pt x="19468" y="13098"/>
                </a:lnTo>
                <a:lnTo>
                  <a:pt x="19279" y="13042"/>
                </a:lnTo>
                <a:lnTo>
                  <a:pt x="19279" y="13042"/>
                </a:lnTo>
                <a:lnTo>
                  <a:pt x="18580" y="12739"/>
                </a:lnTo>
                <a:lnTo>
                  <a:pt x="18220" y="12607"/>
                </a:lnTo>
                <a:lnTo>
                  <a:pt x="17842" y="12494"/>
                </a:lnTo>
                <a:lnTo>
                  <a:pt x="17842" y="12494"/>
                </a:lnTo>
                <a:lnTo>
                  <a:pt x="17370" y="12380"/>
                </a:lnTo>
                <a:lnTo>
                  <a:pt x="17124" y="12342"/>
                </a:lnTo>
                <a:lnTo>
                  <a:pt x="16860" y="12305"/>
                </a:lnTo>
                <a:lnTo>
                  <a:pt x="16614" y="12286"/>
                </a:lnTo>
                <a:lnTo>
                  <a:pt x="16368" y="12286"/>
                </a:lnTo>
                <a:lnTo>
                  <a:pt x="16122" y="12305"/>
                </a:lnTo>
                <a:lnTo>
                  <a:pt x="15877" y="12361"/>
                </a:lnTo>
                <a:lnTo>
                  <a:pt x="15877" y="12361"/>
                </a:lnTo>
                <a:lnTo>
                  <a:pt x="15631" y="12418"/>
                </a:lnTo>
                <a:lnTo>
                  <a:pt x="15385" y="12512"/>
                </a:lnTo>
                <a:lnTo>
                  <a:pt x="14913" y="12701"/>
                </a:lnTo>
                <a:lnTo>
                  <a:pt x="14913" y="12701"/>
                </a:lnTo>
                <a:lnTo>
                  <a:pt x="14157" y="12966"/>
                </a:lnTo>
                <a:lnTo>
                  <a:pt x="13401" y="13231"/>
                </a:lnTo>
                <a:lnTo>
                  <a:pt x="13401" y="13231"/>
                </a:lnTo>
                <a:lnTo>
                  <a:pt x="13023" y="13344"/>
                </a:lnTo>
                <a:lnTo>
                  <a:pt x="12645" y="13457"/>
                </a:lnTo>
                <a:lnTo>
                  <a:pt x="12267" y="13533"/>
                </a:lnTo>
                <a:lnTo>
                  <a:pt x="12078" y="13571"/>
                </a:lnTo>
                <a:lnTo>
                  <a:pt x="11870" y="13590"/>
                </a:lnTo>
                <a:lnTo>
                  <a:pt x="11870" y="13590"/>
                </a:lnTo>
                <a:lnTo>
                  <a:pt x="11567" y="13590"/>
                </a:lnTo>
                <a:lnTo>
                  <a:pt x="11246" y="13552"/>
                </a:lnTo>
                <a:lnTo>
                  <a:pt x="10944" y="13476"/>
                </a:lnTo>
                <a:lnTo>
                  <a:pt x="10641" y="13363"/>
                </a:lnTo>
                <a:lnTo>
                  <a:pt x="10339" y="13231"/>
                </a:lnTo>
                <a:lnTo>
                  <a:pt x="10074" y="13042"/>
                </a:lnTo>
                <a:lnTo>
                  <a:pt x="9829" y="12853"/>
                </a:lnTo>
                <a:lnTo>
                  <a:pt x="9602" y="12626"/>
                </a:lnTo>
                <a:lnTo>
                  <a:pt x="9602" y="12626"/>
                </a:lnTo>
                <a:lnTo>
                  <a:pt x="9318" y="12305"/>
                </a:lnTo>
                <a:lnTo>
                  <a:pt x="9016" y="11983"/>
                </a:lnTo>
                <a:lnTo>
                  <a:pt x="8713" y="11643"/>
                </a:lnTo>
                <a:lnTo>
                  <a:pt x="8600" y="11454"/>
                </a:lnTo>
                <a:lnTo>
                  <a:pt x="8468" y="11265"/>
                </a:lnTo>
                <a:lnTo>
                  <a:pt x="8468" y="11265"/>
                </a:lnTo>
                <a:lnTo>
                  <a:pt x="8411" y="11114"/>
                </a:lnTo>
                <a:lnTo>
                  <a:pt x="8354" y="10963"/>
                </a:lnTo>
                <a:lnTo>
                  <a:pt x="8260" y="10622"/>
                </a:lnTo>
                <a:lnTo>
                  <a:pt x="8260" y="10622"/>
                </a:lnTo>
                <a:lnTo>
                  <a:pt x="8184" y="10301"/>
                </a:lnTo>
                <a:lnTo>
                  <a:pt x="8128" y="9961"/>
                </a:lnTo>
                <a:lnTo>
                  <a:pt x="8128" y="9640"/>
                </a:lnTo>
                <a:lnTo>
                  <a:pt x="8146" y="9469"/>
                </a:lnTo>
                <a:lnTo>
                  <a:pt x="8165" y="9299"/>
                </a:lnTo>
                <a:lnTo>
                  <a:pt x="8165" y="9299"/>
                </a:lnTo>
                <a:lnTo>
                  <a:pt x="8222" y="9073"/>
                </a:lnTo>
                <a:lnTo>
                  <a:pt x="8279" y="8865"/>
                </a:lnTo>
                <a:lnTo>
                  <a:pt x="8430" y="8411"/>
                </a:lnTo>
                <a:lnTo>
                  <a:pt x="8600" y="7976"/>
                </a:lnTo>
                <a:lnTo>
                  <a:pt x="8732" y="7523"/>
                </a:lnTo>
                <a:lnTo>
                  <a:pt x="8789" y="7296"/>
                </a:lnTo>
                <a:lnTo>
                  <a:pt x="8827" y="7069"/>
                </a:lnTo>
                <a:lnTo>
                  <a:pt x="8846" y="6842"/>
                </a:lnTo>
                <a:lnTo>
                  <a:pt x="8827" y="6616"/>
                </a:lnTo>
                <a:lnTo>
                  <a:pt x="8808" y="6408"/>
                </a:lnTo>
                <a:lnTo>
                  <a:pt x="8732" y="6181"/>
                </a:lnTo>
                <a:lnTo>
                  <a:pt x="8638" y="5973"/>
                </a:lnTo>
                <a:lnTo>
                  <a:pt x="8506" y="5765"/>
                </a:lnTo>
                <a:lnTo>
                  <a:pt x="8506" y="5765"/>
                </a:lnTo>
                <a:lnTo>
                  <a:pt x="8411" y="5633"/>
                </a:lnTo>
                <a:lnTo>
                  <a:pt x="8298" y="5519"/>
                </a:lnTo>
                <a:lnTo>
                  <a:pt x="8165" y="5406"/>
                </a:lnTo>
                <a:lnTo>
                  <a:pt x="8033" y="5330"/>
                </a:lnTo>
                <a:lnTo>
                  <a:pt x="8033" y="5330"/>
                </a:lnTo>
                <a:lnTo>
                  <a:pt x="7825" y="5236"/>
                </a:lnTo>
                <a:lnTo>
                  <a:pt x="7636" y="5160"/>
                </a:lnTo>
                <a:lnTo>
                  <a:pt x="7447" y="5066"/>
                </a:lnTo>
                <a:lnTo>
                  <a:pt x="7258" y="4971"/>
                </a:lnTo>
                <a:lnTo>
                  <a:pt x="7258" y="4971"/>
                </a:lnTo>
                <a:lnTo>
                  <a:pt x="7145" y="4877"/>
                </a:lnTo>
                <a:lnTo>
                  <a:pt x="7031" y="4782"/>
                </a:lnTo>
                <a:lnTo>
                  <a:pt x="6937" y="4669"/>
                </a:lnTo>
                <a:lnTo>
                  <a:pt x="6861" y="4555"/>
                </a:lnTo>
                <a:lnTo>
                  <a:pt x="6786" y="4423"/>
                </a:lnTo>
                <a:lnTo>
                  <a:pt x="6729" y="4291"/>
                </a:lnTo>
                <a:lnTo>
                  <a:pt x="6691" y="4158"/>
                </a:lnTo>
                <a:lnTo>
                  <a:pt x="6653" y="4007"/>
                </a:lnTo>
                <a:lnTo>
                  <a:pt x="6653" y="4007"/>
                </a:lnTo>
                <a:lnTo>
                  <a:pt x="6616" y="3516"/>
                </a:lnTo>
                <a:lnTo>
                  <a:pt x="6597" y="3270"/>
                </a:lnTo>
                <a:lnTo>
                  <a:pt x="6559" y="3024"/>
                </a:lnTo>
                <a:lnTo>
                  <a:pt x="6521" y="2911"/>
                </a:lnTo>
                <a:lnTo>
                  <a:pt x="6483" y="2798"/>
                </a:lnTo>
                <a:lnTo>
                  <a:pt x="6427" y="2684"/>
                </a:lnTo>
                <a:lnTo>
                  <a:pt x="6351" y="2590"/>
                </a:lnTo>
                <a:lnTo>
                  <a:pt x="6275" y="2514"/>
                </a:lnTo>
                <a:lnTo>
                  <a:pt x="6181" y="2438"/>
                </a:lnTo>
                <a:lnTo>
                  <a:pt x="6067" y="2382"/>
                </a:lnTo>
                <a:lnTo>
                  <a:pt x="5935" y="2325"/>
                </a:lnTo>
                <a:lnTo>
                  <a:pt x="5935" y="2325"/>
                </a:lnTo>
                <a:lnTo>
                  <a:pt x="5633" y="2268"/>
                </a:lnTo>
                <a:lnTo>
                  <a:pt x="5330" y="2231"/>
                </a:lnTo>
                <a:lnTo>
                  <a:pt x="5028" y="2212"/>
                </a:lnTo>
                <a:lnTo>
                  <a:pt x="4725" y="2212"/>
                </a:lnTo>
                <a:lnTo>
                  <a:pt x="4121" y="2193"/>
                </a:lnTo>
                <a:lnTo>
                  <a:pt x="3799" y="2174"/>
                </a:lnTo>
                <a:lnTo>
                  <a:pt x="3497" y="2117"/>
                </a:lnTo>
                <a:lnTo>
                  <a:pt x="3497" y="2117"/>
                </a:lnTo>
                <a:lnTo>
                  <a:pt x="3270" y="2060"/>
                </a:lnTo>
                <a:lnTo>
                  <a:pt x="3024" y="1947"/>
                </a:lnTo>
                <a:lnTo>
                  <a:pt x="2817" y="1834"/>
                </a:lnTo>
                <a:lnTo>
                  <a:pt x="2590" y="1720"/>
                </a:lnTo>
                <a:lnTo>
                  <a:pt x="2590" y="1720"/>
                </a:lnTo>
                <a:lnTo>
                  <a:pt x="2325" y="1531"/>
                </a:lnTo>
                <a:lnTo>
                  <a:pt x="2061" y="1342"/>
                </a:lnTo>
                <a:lnTo>
                  <a:pt x="1815" y="1115"/>
                </a:lnTo>
                <a:lnTo>
                  <a:pt x="1588" y="889"/>
                </a:lnTo>
                <a:lnTo>
                  <a:pt x="1588" y="889"/>
                </a:lnTo>
                <a:lnTo>
                  <a:pt x="1380" y="719"/>
                </a:lnTo>
                <a:lnTo>
                  <a:pt x="1134" y="586"/>
                </a:lnTo>
                <a:lnTo>
                  <a:pt x="889" y="473"/>
                </a:lnTo>
                <a:lnTo>
                  <a:pt x="624" y="359"/>
                </a:lnTo>
                <a:lnTo>
                  <a:pt x="624" y="359"/>
                </a:lnTo>
                <a:lnTo>
                  <a:pt x="378" y="265"/>
                </a:lnTo>
                <a:lnTo>
                  <a:pt x="378" y="265"/>
                </a:lnTo>
                <a:lnTo>
                  <a:pt x="208" y="208"/>
                </a:lnTo>
                <a:lnTo>
                  <a:pt x="57" y="133"/>
                </a:lnTo>
                <a:lnTo>
                  <a:pt x="57" y="133"/>
                </a:lnTo>
                <a:lnTo>
                  <a:pt x="19" y="114"/>
                </a:lnTo>
                <a:lnTo>
                  <a:pt x="0" y="76"/>
                </a:lnTo>
                <a:lnTo>
                  <a:pt x="0" y="76"/>
                </a:lnTo>
                <a:lnTo>
                  <a:pt x="0" y="19"/>
                </a:lnTo>
                <a:lnTo>
                  <a:pt x="0" y="19"/>
                </a:lnTo>
                <a:lnTo>
                  <a:pt x="19" y="0"/>
                </a:lnTo>
                <a:lnTo>
                  <a:pt x="57" y="0"/>
                </a:lnTo>
                <a:lnTo>
                  <a:pt x="57" y="0"/>
                </a:lnTo>
                <a:lnTo>
                  <a:pt x="76" y="19"/>
                </a:lnTo>
                <a:lnTo>
                  <a:pt x="76" y="38"/>
                </a:lnTo>
                <a:lnTo>
                  <a:pt x="76" y="38"/>
                </a:lnTo>
                <a:lnTo>
                  <a:pt x="227" y="133"/>
                </a:lnTo>
                <a:lnTo>
                  <a:pt x="397" y="189"/>
                </a:lnTo>
                <a:lnTo>
                  <a:pt x="567" y="246"/>
                </a:lnTo>
                <a:lnTo>
                  <a:pt x="737" y="322"/>
                </a:lnTo>
                <a:lnTo>
                  <a:pt x="737" y="322"/>
                </a:lnTo>
                <a:lnTo>
                  <a:pt x="870" y="359"/>
                </a:lnTo>
                <a:lnTo>
                  <a:pt x="54623" y="359"/>
                </a:lnTo>
                <a:lnTo>
                  <a:pt x="54623" y="23437"/>
                </a:lnTo>
                <a:lnTo>
                  <a:pt x="54623" y="23437"/>
                </a:lnTo>
                <a:lnTo>
                  <a:pt x="54793" y="23399"/>
                </a:lnTo>
                <a:lnTo>
                  <a:pt x="54963" y="23361"/>
                </a:lnTo>
                <a:lnTo>
                  <a:pt x="55133" y="23305"/>
                </a:lnTo>
                <a:lnTo>
                  <a:pt x="55284" y="23210"/>
                </a:lnTo>
                <a:lnTo>
                  <a:pt x="55284" y="23210"/>
                </a:lnTo>
                <a:lnTo>
                  <a:pt x="55322" y="23210"/>
                </a:lnTo>
                <a:lnTo>
                  <a:pt x="55341" y="23229"/>
                </a:lnTo>
                <a:lnTo>
                  <a:pt x="55341" y="23229"/>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49" name="Google Shape;149;p6"/>
          <p:cNvSpPr/>
          <p:nvPr/>
        </p:nvSpPr>
        <p:spPr>
          <a:xfrm rot="-5400000">
            <a:off x="9842549" y="4461805"/>
            <a:ext cx="3881947" cy="919083"/>
          </a:xfrm>
          <a:custGeom>
            <a:avLst/>
            <a:gdLst/>
            <a:ahLst/>
            <a:cxnLst/>
            <a:rect l="l" t="t" r="r" b="b"/>
            <a:pathLst>
              <a:path w="47819" h="11322" extrusionOk="0">
                <a:moveTo>
                  <a:pt x="20470" y="0"/>
                </a:moveTo>
                <a:lnTo>
                  <a:pt x="20337" y="19"/>
                </a:lnTo>
                <a:lnTo>
                  <a:pt x="20148" y="114"/>
                </a:lnTo>
                <a:lnTo>
                  <a:pt x="19978" y="208"/>
                </a:lnTo>
                <a:lnTo>
                  <a:pt x="19638" y="435"/>
                </a:lnTo>
                <a:lnTo>
                  <a:pt x="19317" y="681"/>
                </a:lnTo>
                <a:lnTo>
                  <a:pt x="19128" y="794"/>
                </a:lnTo>
                <a:lnTo>
                  <a:pt x="18939" y="870"/>
                </a:lnTo>
                <a:lnTo>
                  <a:pt x="18712" y="945"/>
                </a:lnTo>
                <a:lnTo>
                  <a:pt x="18466" y="983"/>
                </a:lnTo>
                <a:lnTo>
                  <a:pt x="17994" y="1059"/>
                </a:lnTo>
                <a:lnTo>
                  <a:pt x="17786" y="1078"/>
                </a:lnTo>
                <a:lnTo>
                  <a:pt x="17597" y="1116"/>
                </a:lnTo>
                <a:lnTo>
                  <a:pt x="17294" y="1229"/>
                </a:lnTo>
                <a:lnTo>
                  <a:pt x="17011" y="1380"/>
                </a:lnTo>
                <a:lnTo>
                  <a:pt x="16860" y="1456"/>
                </a:lnTo>
                <a:lnTo>
                  <a:pt x="16709" y="1531"/>
                </a:lnTo>
                <a:lnTo>
                  <a:pt x="16557" y="1588"/>
                </a:lnTo>
                <a:lnTo>
                  <a:pt x="16406" y="1607"/>
                </a:lnTo>
                <a:lnTo>
                  <a:pt x="16255" y="1607"/>
                </a:lnTo>
                <a:lnTo>
                  <a:pt x="16123" y="1569"/>
                </a:lnTo>
                <a:lnTo>
                  <a:pt x="15990" y="1475"/>
                </a:lnTo>
                <a:lnTo>
                  <a:pt x="15858" y="1342"/>
                </a:lnTo>
                <a:lnTo>
                  <a:pt x="15688" y="1097"/>
                </a:lnTo>
                <a:lnTo>
                  <a:pt x="15612" y="1002"/>
                </a:lnTo>
                <a:lnTo>
                  <a:pt x="15556" y="983"/>
                </a:lnTo>
                <a:lnTo>
                  <a:pt x="15499" y="945"/>
                </a:lnTo>
                <a:lnTo>
                  <a:pt x="15367" y="945"/>
                </a:lnTo>
                <a:lnTo>
                  <a:pt x="15215" y="964"/>
                </a:lnTo>
                <a:lnTo>
                  <a:pt x="15064" y="1021"/>
                </a:lnTo>
                <a:lnTo>
                  <a:pt x="14913" y="1078"/>
                </a:lnTo>
                <a:lnTo>
                  <a:pt x="14762" y="1153"/>
                </a:lnTo>
                <a:lnTo>
                  <a:pt x="14611" y="1248"/>
                </a:lnTo>
                <a:lnTo>
                  <a:pt x="14384" y="1437"/>
                </a:lnTo>
                <a:lnTo>
                  <a:pt x="14214" y="1607"/>
                </a:lnTo>
                <a:lnTo>
                  <a:pt x="14044" y="1777"/>
                </a:lnTo>
                <a:lnTo>
                  <a:pt x="13722" y="2155"/>
                </a:lnTo>
                <a:lnTo>
                  <a:pt x="13533" y="2382"/>
                </a:lnTo>
                <a:lnTo>
                  <a:pt x="13325" y="2590"/>
                </a:lnTo>
                <a:lnTo>
                  <a:pt x="13117" y="2798"/>
                </a:lnTo>
                <a:lnTo>
                  <a:pt x="12891" y="2987"/>
                </a:lnTo>
                <a:lnTo>
                  <a:pt x="12702" y="3119"/>
                </a:lnTo>
                <a:lnTo>
                  <a:pt x="12494" y="3251"/>
                </a:lnTo>
                <a:lnTo>
                  <a:pt x="12305" y="3327"/>
                </a:lnTo>
                <a:lnTo>
                  <a:pt x="12135" y="3421"/>
                </a:lnTo>
                <a:lnTo>
                  <a:pt x="11927" y="3592"/>
                </a:lnTo>
                <a:lnTo>
                  <a:pt x="11738" y="3781"/>
                </a:lnTo>
                <a:lnTo>
                  <a:pt x="11568" y="3988"/>
                </a:lnTo>
                <a:lnTo>
                  <a:pt x="11416" y="4196"/>
                </a:lnTo>
                <a:lnTo>
                  <a:pt x="11209" y="4555"/>
                </a:lnTo>
                <a:lnTo>
                  <a:pt x="11020" y="4933"/>
                </a:lnTo>
                <a:lnTo>
                  <a:pt x="10812" y="5312"/>
                </a:lnTo>
                <a:lnTo>
                  <a:pt x="10717" y="5482"/>
                </a:lnTo>
                <a:lnTo>
                  <a:pt x="10585" y="5671"/>
                </a:lnTo>
                <a:lnTo>
                  <a:pt x="10453" y="5822"/>
                </a:lnTo>
                <a:lnTo>
                  <a:pt x="10301" y="5954"/>
                </a:lnTo>
                <a:lnTo>
                  <a:pt x="10131" y="6086"/>
                </a:lnTo>
                <a:lnTo>
                  <a:pt x="9942" y="6181"/>
                </a:lnTo>
                <a:lnTo>
                  <a:pt x="9810" y="6275"/>
                </a:lnTo>
                <a:lnTo>
                  <a:pt x="9697" y="6389"/>
                </a:lnTo>
                <a:lnTo>
                  <a:pt x="9564" y="6502"/>
                </a:lnTo>
                <a:lnTo>
                  <a:pt x="9432" y="6597"/>
                </a:lnTo>
                <a:lnTo>
                  <a:pt x="9262" y="6710"/>
                </a:lnTo>
                <a:lnTo>
                  <a:pt x="9092" y="6824"/>
                </a:lnTo>
                <a:lnTo>
                  <a:pt x="8903" y="6899"/>
                </a:lnTo>
                <a:lnTo>
                  <a:pt x="8695" y="6937"/>
                </a:lnTo>
                <a:lnTo>
                  <a:pt x="8581" y="6956"/>
                </a:lnTo>
                <a:lnTo>
                  <a:pt x="8468" y="6956"/>
                </a:lnTo>
                <a:lnTo>
                  <a:pt x="8241" y="6937"/>
                </a:lnTo>
                <a:lnTo>
                  <a:pt x="8071" y="6937"/>
                </a:lnTo>
                <a:lnTo>
                  <a:pt x="7901" y="6956"/>
                </a:lnTo>
                <a:lnTo>
                  <a:pt x="7580" y="6994"/>
                </a:lnTo>
                <a:lnTo>
                  <a:pt x="7315" y="6994"/>
                </a:lnTo>
                <a:lnTo>
                  <a:pt x="7183" y="7013"/>
                </a:lnTo>
                <a:lnTo>
                  <a:pt x="7069" y="7031"/>
                </a:lnTo>
                <a:lnTo>
                  <a:pt x="6672" y="7126"/>
                </a:lnTo>
                <a:lnTo>
                  <a:pt x="6465" y="7164"/>
                </a:lnTo>
                <a:lnTo>
                  <a:pt x="6257" y="7183"/>
                </a:lnTo>
                <a:lnTo>
                  <a:pt x="6105" y="7183"/>
                </a:lnTo>
                <a:lnTo>
                  <a:pt x="5954" y="7164"/>
                </a:lnTo>
                <a:lnTo>
                  <a:pt x="5784" y="7126"/>
                </a:lnTo>
                <a:lnTo>
                  <a:pt x="5633" y="7088"/>
                </a:lnTo>
                <a:lnTo>
                  <a:pt x="5501" y="7013"/>
                </a:lnTo>
                <a:lnTo>
                  <a:pt x="5368" y="6918"/>
                </a:lnTo>
                <a:lnTo>
                  <a:pt x="5236" y="6824"/>
                </a:lnTo>
                <a:lnTo>
                  <a:pt x="5141" y="6691"/>
                </a:lnTo>
                <a:lnTo>
                  <a:pt x="5085" y="6616"/>
                </a:lnTo>
                <a:lnTo>
                  <a:pt x="4990" y="6559"/>
                </a:lnTo>
                <a:lnTo>
                  <a:pt x="4915" y="6521"/>
                </a:lnTo>
                <a:lnTo>
                  <a:pt x="4820" y="6502"/>
                </a:lnTo>
                <a:lnTo>
                  <a:pt x="4745" y="6483"/>
                </a:lnTo>
                <a:lnTo>
                  <a:pt x="4650" y="6502"/>
                </a:lnTo>
                <a:lnTo>
                  <a:pt x="4556" y="6540"/>
                </a:lnTo>
                <a:lnTo>
                  <a:pt x="4461" y="6597"/>
                </a:lnTo>
                <a:lnTo>
                  <a:pt x="4310" y="6710"/>
                </a:lnTo>
                <a:lnTo>
                  <a:pt x="4178" y="6861"/>
                </a:lnTo>
                <a:lnTo>
                  <a:pt x="4026" y="6994"/>
                </a:lnTo>
                <a:lnTo>
                  <a:pt x="3875" y="7107"/>
                </a:lnTo>
                <a:lnTo>
                  <a:pt x="3629" y="7277"/>
                </a:lnTo>
                <a:lnTo>
                  <a:pt x="3308" y="7447"/>
                </a:lnTo>
                <a:lnTo>
                  <a:pt x="3157" y="7504"/>
                </a:lnTo>
                <a:lnTo>
                  <a:pt x="3006" y="7561"/>
                </a:lnTo>
                <a:lnTo>
                  <a:pt x="2855" y="7580"/>
                </a:lnTo>
                <a:lnTo>
                  <a:pt x="2703" y="7580"/>
                </a:lnTo>
                <a:lnTo>
                  <a:pt x="2439" y="7523"/>
                </a:lnTo>
                <a:lnTo>
                  <a:pt x="2174" y="7447"/>
                </a:lnTo>
                <a:lnTo>
                  <a:pt x="1872" y="7372"/>
                </a:lnTo>
                <a:lnTo>
                  <a:pt x="1569" y="7258"/>
                </a:lnTo>
                <a:lnTo>
                  <a:pt x="1418" y="7202"/>
                </a:lnTo>
                <a:lnTo>
                  <a:pt x="1286" y="7107"/>
                </a:lnTo>
                <a:lnTo>
                  <a:pt x="1040" y="6937"/>
                </a:lnTo>
                <a:lnTo>
                  <a:pt x="927" y="6880"/>
                </a:lnTo>
                <a:lnTo>
                  <a:pt x="813" y="6842"/>
                </a:lnTo>
                <a:lnTo>
                  <a:pt x="568" y="6786"/>
                </a:lnTo>
                <a:lnTo>
                  <a:pt x="284" y="6729"/>
                </a:lnTo>
                <a:lnTo>
                  <a:pt x="1" y="6672"/>
                </a:lnTo>
                <a:lnTo>
                  <a:pt x="1" y="11114"/>
                </a:lnTo>
                <a:lnTo>
                  <a:pt x="47516" y="11114"/>
                </a:lnTo>
                <a:lnTo>
                  <a:pt x="47649" y="11208"/>
                </a:lnTo>
                <a:lnTo>
                  <a:pt x="47781" y="11322"/>
                </a:lnTo>
                <a:lnTo>
                  <a:pt x="47819" y="11322"/>
                </a:lnTo>
                <a:lnTo>
                  <a:pt x="47819" y="11284"/>
                </a:lnTo>
                <a:lnTo>
                  <a:pt x="47724" y="11227"/>
                </a:lnTo>
                <a:lnTo>
                  <a:pt x="47592" y="11114"/>
                </a:lnTo>
                <a:lnTo>
                  <a:pt x="47327" y="10963"/>
                </a:lnTo>
                <a:lnTo>
                  <a:pt x="47063" y="10849"/>
                </a:lnTo>
                <a:lnTo>
                  <a:pt x="46496" y="10679"/>
                </a:lnTo>
                <a:lnTo>
                  <a:pt x="46099" y="10547"/>
                </a:lnTo>
                <a:lnTo>
                  <a:pt x="45910" y="10471"/>
                </a:lnTo>
                <a:lnTo>
                  <a:pt x="45721" y="10377"/>
                </a:lnTo>
                <a:lnTo>
                  <a:pt x="45589" y="10282"/>
                </a:lnTo>
                <a:lnTo>
                  <a:pt x="45475" y="10207"/>
                </a:lnTo>
                <a:lnTo>
                  <a:pt x="45229" y="10018"/>
                </a:lnTo>
                <a:lnTo>
                  <a:pt x="45097" y="9942"/>
                </a:lnTo>
                <a:lnTo>
                  <a:pt x="45003" y="9885"/>
                </a:lnTo>
                <a:lnTo>
                  <a:pt x="44889" y="9848"/>
                </a:lnTo>
                <a:lnTo>
                  <a:pt x="44795" y="9829"/>
                </a:lnTo>
                <a:lnTo>
                  <a:pt x="44587" y="9810"/>
                </a:lnTo>
                <a:lnTo>
                  <a:pt x="44322" y="9829"/>
                </a:lnTo>
                <a:lnTo>
                  <a:pt x="43850" y="9848"/>
                </a:lnTo>
                <a:lnTo>
                  <a:pt x="43358" y="9829"/>
                </a:lnTo>
                <a:lnTo>
                  <a:pt x="43094" y="9810"/>
                </a:lnTo>
                <a:lnTo>
                  <a:pt x="42867" y="9772"/>
                </a:lnTo>
                <a:lnTo>
                  <a:pt x="42640" y="9696"/>
                </a:lnTo>
                <a:lnTo>
                  <a:pt x="42413" y="9621"/>
                </a:lnTo>
                <a:lnTo>
                  <a:pt x="42300" y="9526"/>
                </a:lnTo>
                <a:lnTo>
                  <a:pt x="42205" y="9432"/>
                </a:lnTo>
                <a:lnTo>
                  <a:pt x="41790" y="8978"/>
                </a:lnTo>
                <a:lnTo>
                  <a:pt x="41676" y="8827"/>
                </a:lnTo>
                <a:lnTo>
                  <a:pt x="41563" y="8676"/>
                </a:lnTo>
                <a:lnTo>
                  <a:pt x="41430" y="8468"/>
                </a:lnTo>
                <a:lnTo>
                  <a:pt x="41355" y="8373"/>
                </a:lnTo>
                <a:lnTo>
                  <a:pt x="41260" y="8279"/>
                </a:lnTo>
                <a:lnTo>
                  <a:pt x="41185" y="8222"/>
                </a:lnTo>
                <a:lnTo>
                  <a:pt x="41109" y="8165"/>
                </a:lnTo>
                <a:lnTo>
                  <a:pt x="40920" y="8090"/>
                </a:lnTo>
                <a:lnTo>
                  <a:pt x="40731" y="8052"/>
                </a:lnTo>
                <a:lnTo>
                  <a:pt x="40523" y="8014"/>
                </a:lnTo>
                <a:lnTo>
                  <a:pt x="40240" y="7995"/>
                </a:lnTo>
                <a:lnTo>
                  <a:pt x="39937" y="8014"/>
                </a:lnTo>
                <a:lnTo>
                  <a:pt x="39654" y="8052"/>
                </a:lnTo>
                <a:lnTo>
                  <a:pt x="39351" y="8090"/>
                </a:lnTo>
                <a:lnTo>
                  <a:pt x="38822" y="8165"/>
                </a:lnTo>
                <a:lnTo>
                  <a:pt x="38539" y="8203"/>
                </a:lnTo>
                <a:lnTo>
                  <a:pt x="38274" y="8222"/>
                </a:lnTo>
                <a:lnTo>
                  <a:pt x="38104" y="8222"/>
                </a:lnTo>
                <a:lnTo>
                  <a:pt x="37915" y="8203"/>
                </a:lnTo>
                <a:lnTo>
                  <a:pt x="37764" y="8165"/>
                </a:lnTo>
                <a:lnTo>
                  <a:pt x="37613" y="8147"/>
                </a:lnTo>
                <a:lnTo>
                  <a:pt x="37310" y="8147"/>
                </a:lnTo>
                <a:lnTo>
                  <a:pt x="37178" y="8184"/>
                </a:lnTo>
                <a:lnTo>
                  <a:pt x="37027" y="8222"/>
                </a:lnTo>
                <a:lnTo>
                  <a:pt x="36781" y="8336"/>
                </a:lnTo>
                <a:lnTo>
                  <a:pt x="36516" y="8449"/>
                </a:lnTo>
                <a:lnTo>
                  <a:pt x="36365" y="8506"/>
                </a:lnTo>
                <a:lnTo>
                  <a:pt x="36195" y="8525"/>
                </a:lnTo>
                <a:lnTo>
                  <a:pt x="36044" y="8543"/>
                </a:lnTo>
                <a:lnTo>
                  <a:pt x="35893" y="8525"/>
                </a:lnTo>
                <a:lnTo>
                  <a:pt x="35741" y="8487"/>
                </a:lnTo>
                <a:lnTo>
                  <a:pt x="35590" y="8449"/>
                </a:lnTo>
                <a:lnTo>
                  <a:pt x="35458" y="8373"/>
                </a:lnTo>
                <a:lnTo>
                  <a:pt x="35326" y="8260"/>
                </a:lnTo>
                <a:lnTo>
                  <a:pt x="35250" y="8184"/>
                </a:lnTo>
                <a:lnTo>
                  <a:pt x="35193" y="8090"/>
                </a:lnTo>
                <a:lnTo>
                  <a:pt x="35099" y="7901"/>
                </a:lnTo>
                <a:lnTo>
                  <a:pt x="35004" y="7712"/>
                </a:lnTo>
                <a:lnTo>
                  <a:pt x="34910" y="7504"/>
                </a:lnTo>
                <a:lnTo>
                  <a:pt x="34796" y="7315"/>
                </a:lnTo>
                <a:lnTo>
                  <a:pt x="34683" y="7107"/>
                </a:lnTo>
                <a:lnTo>
                  <a:pt x="34551" y="6918"/>
                </a:lnTo>
                <a:lnTo>
                  <a:pt x="34494" y="6824"/>
                </a:lnTo>
                <a:lnTo>
                  <a:pt x="34456" y="6710"/>
                </a:lnTo>
                <a:lnTo>
                  <a:pt x="34381" y="6427"/>
                </a:lnTo>
                <a:lnTo>
                  <a:pt x="34343" y="6294"/>
                </a:lnTo>
                <a:lnTo>
                  <a:pt x="34286" y="6162"/>
                </a:lnTo>
                <a:lnTo>
                  <a:pt x="34229" y="6086"/>
                </a:lnTo>
                <a:lnTo>
                  <a:pt x="34173" y="5992"/>
                </a:lnTo>
                <a:lnTo>
                  <a:pt x="34116" y="5916"/>
                </a:lnTo>
                <a:lnTo>
                  <a:pt x="34040" y="5860"/>
                </a:lnTo>
                <a:lnTo>
                  <a:pt x="33946" y="5803"/>
                </a:lnTo>
                <a:lnTo>
                  <a:pt x="33870" y="5765"/>
                </a:lnTo>
                <a:lnTo>
                  <a:pt x="33776" y="5727"/>
                </a:lnTo>
                <a:lnTo>
                  <a:pt x="33662" y="5708"/>
                </a:lnTo>
                <a:lnTo>
                  <a:pt x="33568" y="5727"/>
                </a:lnTo>
                <a:lnTo>
                  <a:pt x="33454" y="5727"/>
                </a:lnTo>
                <a:lnTo>
                  <a:pt x="33247" y="5784"/>
                </a:lnTo>
                <a:lnTo>
                  <a:pt x="32850" y="5897"/>
                </a:lnTo>
                <a:lnTo>
                  <a:pt x="32642" y="5954"/>
                </a:lnTo>
                <a:lnTo>
                  <a:pt x="32434" y="5973"/>
                </a:lnTo>
                <a:lnTo>
                  <a:pt x="32207" y="6011"/>
                </a:lnTo>
                <a:lnTo>
                  <a:pt x="31999" y="6011"/>
                </a:lnTo>
                <a:lnTo>
                  <a:pt x="31697" y="5973"/>
                </a:lnTo>
                <a:lnTo>
                  <a:pt x="31394" y="5897"/>
                </a:lnTo>
                <a:lnTo>
                  <a:pt x="31111" y="5822"/>
                </a:lnTo>
                <a:lnTo>
                  <a:pt x="30827" y="5708"/>
                </a:lnTo>
                <a:lnTo>
                  <a:pt x="30525" y="5576"/>
                </a:lnTo>
                <a:lnTo>
                  <a:pt x="30222" y="5425"/>
                </a:lnTo>
                <a:lnTo>
                  <a:pt x="29920" y="5293"/>
                </a:lnTo>
                <a:lnTo>
                  <a:pt x="29618" y="5179"/>
                </a:lnTo>
                <a:lnTo>
                  <a:pt x="28918" y="4952"/>
                </a:lnTo>
                <a:lnTo>
                  <a:pt x="28597" y="4877"/>
                </a:lnTo>
                <a:lnTo>
                  <a:pt x="28276" y="4782"/>
                </a:lnTo>
                <a:lnTo>
                  <a:pt x="27841" y="4631"/>
                </a:lnTo>
                <a:lnTo>
                  <a:pt x="27652" y="4574"/>
                </a:lnTo>
                <a:lnTo>
                  <a:pt x="27557" y="4555"/>
                </a:lnTo>
                <a:lnTo>
                  <a:pt x="27463" y="4537"/>
                </a:lnTo>
                <a:lnTo>
                  <a:pt x="26990" y="4537"/>
                </a:lnTo>
                <a:lnTo>
                  <a:pt x="26858" y="4518"/>
                </a:lnTo>
                <a:lnTo>
                  <a:pt x="26764" y="4480"/>
                </a:lnTo>
                <a:lnTo>
                  <a:pt x="26688" y="4442"/>
                </a:lnTo>
                <a:lnTo>
                  <a:pt x="26631" y="4385"/>
                </a:lnTo>
                <a:lnTo>
                  <a:pt x="26594" y="4310"/>
                </a:lnTo>
                <a:lnTo>
                  <a:pt x="26556" y="4234"/>
                </a:lnTo>
                <a:lnTo>
                  <a:pt x="26480" y="4026"/>
                </a:lnTo>
                <a:lnTo>
                  <a:pt x="26386" y="3818"/>
                </a:lnTo>
                <a:lnTo>
                  <a:pt x="26310" y="3592"/>
                </a:lnTo>
                <a:lnTo>
                  <a:pt x="26272" y="3440"/>
                </a:lnTo>
                <a:lnTo>
                  <a:pt x="26216" y="3308"/>
                </a:lnTo>
                <a:lnTo>
                  <a:pt x="26140" y="3195"/>
                </a:lnTo>
                <a:lnTo>
                  <a:pt x="26102" y="3138"/>
                </a:lnTo>
                <a:lnTo>
                  <a:pt x="26027" y="3081"/>
                </a:lnTo>
                <a:lnTo>
                  <a:pt x="25951" y="3043"/>
                </a:lnTo>
                <a:lnTo>
                  <a:pt x="25875" y="3006"/>
                </a:lnTo>
                <a:lnTo>
                  <a:pt x="25686" y="2987"/>
                </a:lnTo>
                <a:lnTo>
                  <a:pt x="25516" y="2987"/>
                </a:lnTo>
                <a:lnTo>
                  <a:pt x="25346" y="3043"/>
                </a:lnTo>
                <a:lnTo>
                  <a:pt x="25252" y="3100"/>
                </a:lnTo>
                <a:lnTo>
                  <a:pt x="25176" y="3157"/>
                </a:lnTo>
                <a:lnTo>
                  <a:pt x="25025" y="3308"/>
                </a:lnTo>
                <a:lnTo>
                  <a:pt x="24779" y="3554"/>
                </a:lnTo>
                <a:lnTo>
                  <a:pt x="24647" y="3667"/>
                </a:lnTo>
                <a:lnTo>
                  <a:pt x="24514" y="3743"/>
                </a:lnTo>
                <a:lnTo>
                  <a:pt x="24401" y="3781"/>
                </a:lnTo>
                <a:lnTo>
                  <a:pt x="24307" y="3781"/>
                </a:lnTo>
                <a:lnTo>
                  <a:pt x="24193" y="3799"/>
                </a:lnTo>
                <a:lnTo>
                  <a:pt x="24080" y="3781"/>
                </a:lnTo>
                <a:lnTo>
                  <a:pt x="23985" y="3743"/>
                </a:lnTo>
                <a:lnTo>
                  <a:pt x="23872" y="3724"/>
                </a:lnTo>
                <a:lnTo>
                  <a:pt x="23740" y="3724"/>
                </a:lnTo>
                <a:lnTo>
                  <a:pt x="23626" y="3743"/>
                </a:lnTo>
                <a:lnTo>
                  <a:pt x="23399" y="3799"/>
                </a:lnTo>
                <a:lnTo>
                  <a:pt x="23248" y="3875"/>
                </a:lnTo>
                <a:lnTo>
                  <a:pt x="23078" y="3951"/>
                </a:lnTo>
                <a:lnTo>
                  <a:pt x="22946" y="4045"/>
                </a:lnTo>
                <a:lnTo>
                  <a:pt x="22795" y="4159"/>
                </a:lnTo>
                <a:lnTo>
                  <a:pt x="22606" y="4348"/>
                </a:lnTo>
                <a:lnTo>
                  <a:pt x="22511" y="4442"/>
                </a:lnTo>
                <a:lnTo>
                  <a:pt x="22417" y="4518"/>
                </a:lnTo>
                <a:lnTo>
                  <a:pt x="22228" y="4631"/>
                </a:lnTo>
                <a:lnTo>
                  <a:pt x="22057" y="4707"/>
                </a:lnTo>
                <a:lnTo>
                  <a:pt x="21850" y="4763"/>
                </a:lnTo>
                <a:lnTo>
                  <a:pt x="21661" y="4820"/>
                </a:lnTo>
                <a:lnTo>
                  <a:pt x="21490" y="4839"/>
                </a:lnTo>
                <a:lnTo>
                  <a:pt x="21320" y="4820"/>
                </a:lnTo>
                <a:lnTo>
                  <a:pt x="21150" y="4782"/>
                </a:lnTo>
                <a:lnTo>
                  <a:pt x="20999" y="4726"/>
                </a:lnTo>
                <a:lnTo>
                  <a:pt x="20848" y="4631"/>
                </a:lnTo>
                <a:lnTo>
                  <a:pt x="20734" y="4518"/>
                </a:lnTo>
                <a:lnTo>
                  <a:pt x="20640" y="4385"/>
                </a:lnTo>
                <a:lnTo>
                  <a:pt x="20564" y="4215"/>
                </a:lnTo>
                <a:lnTo>
                  <a:pt x="20526" y="4064"/>
                </a:lnTo>
                <a:lnTo>
                  <a:pt x="20508" y="3894"/>
                </a:lnTo>
                <a:lnTo>
                  <a:pt x="20489" y="3705"/>
                </a:lnTo>
                <a:lnTo>
                  <a:pt x="20489" y="3554"/>
                </a:lnTo>
                <a:lnTo>
                  <a:pt x="20508" y="3365"/>
                </a:lnTo>
                <a:lnTo>
                  <a:pt x="20526" y="3176"/>
                </a:lnTo>
                <a:lnTo>
                  <a:pt x="20545" y="2987"/>
                </a:lnTo>
                <a:lnTo>
                  <a:pt x="20564" y="2817"/>
                </a:lnTo>
                <a:lnTo>
                  <a:pt x="20564" y="2684"/>
                </a:lnTo>
                <a:lnTo>
                  <a:pt x="20564" y="2571"/>
                </a:lnTo>
                <a:lnTo>
                  <a:pt x="20526" y="2325"/>
                </a:lnTo>
                <a:lnTo>
                  <a:pt x="20545" y="2231"/>
                </a:lnTo>
                <a:lnTo>
                  <a:pt x="20583" y="2155"/>
                </a:lnTo>
                <a:lnTo>
                  <a:pt x="20621" y="2080"/>
                </a:lnTo>
                <a:lnTo>
                  <a:pt x="20697" y="2004"/>
                </a:lnTo>
                <a:lnTo>
                  <a:pt x="20867" y="1834"/>
                </a:lnTo>
                <a:lnTo>
                  <a:pt x="21037" y="1664"/>
                </a:lnTo>
                <a:lnTo>
                  <a:pt x="21112" y="1550"/>
                </a:lnTo>
                <a:lnTo>
                  <a:pt x="21169" y="1437"/>
                </a:lnTo>
                <a:lnTo>
                  <a:pt x="21207" y="1323"/>
                </a:lnTo>
                <a:lnTo>
                  <a:pt x="21245" y="1210"/>
                </a:lnTo>
                <a:lnTo>
                  <a:pt x="21264" y="1078"/>
                </a:lnTo>
                <a:lnTo>
                  <a:pt x="21282" y="964"/>
                </a:lnTo>
                <a:lnTo>
                  <a:pt x="21282" y="832"/>
                </a:lnTo>
                <a:lnTo>
                  <a:pt x="21264" y="719"/>
                </a:lnTo>
                <a:lnTo>
                  <a:pt x="21207" y="492"/>
                </a:lnTo>
                <a:lnTo>
                  <a:pt x="21169" y="378"/>
                </a:lnTo>
                <a:lnTo>
                  <a:pt x="21112" y="284"/>
                </a:lnTo>
                <a:lnTo>
                  <a:pt x="20999" y="152"/>
                </a:lnTo>
                <a:lnTo>
                  <a:pt x="20942" y="95"/>
                </a:lnTo>
                <a:lnTo>
                  <a:pt x="20867" y="57"/>
                </a:lnTo>
                <a:lnTo>
                  <a:pt x="20734" y="19"/>
                </a:lnTo>
                <a:lnTo>
                  <a:pt x="20602"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0" name="Google Shape;150;p6"/>
          <p:cNvSpPr/>
          <p:nvPr/>
        </p:nvSpPr>
        <p:spPr>
          <a:xfrm rot="-5400000" flipH="1">
            <a:off x="-901585" y="4844472"/>
            <a:ext cx="2920529" cy="1227587"/>
          </a:xfrm>
          <a:custGeom>
            <a:avLst/>
            <a:gdLst/>
            <a:ahLst/>
            <a:cxnLst/>
            <a:rect l="l" t="t" r="r" b="b"/>
            <a:pathLst>
              <a:path w="55341" h="23532" extrusionOk="0">
                <a:moveTo>
                  <a:pt x="55341" y="23229"/>
                </a:moveTo>
                <a:lnTo>
                  <a:pt x="55341" y="23229"/>
                </a:lnTo>
                <a:lnTo>
                  <a:pt x="55341" y="23267"/>
                </a:lnTo>
                <a:lnTo>
                  <a:pt x="55322" y="23286"/>
                </a:lnTo>
                <a:lnTo>
                  <a:pt x="55322" y="23286"/>
                </a:lnTo>
                <a:lnTo>
                  <a:pt x="55171" y="23361"/>
                </a:lnTo>
                <a:lnTo>
                  <a:pt x="55171" y="23361"/>
                </a:lnTo>
                <a:lnTo>
                  <a:pt x="55039" y="23418"/>
                </a:lnTo>
                <a:lnTo>
                  <a:pt x="54906" y="23475"/>
                </a:lnTo>
                <a:lnTo>
                  <a:pt x="54755" y="23494"/>
                </a:lnTo>
                <a:lnTo>
                  <a:pt x="54623" y="23513"/>
                </a:lnTo>
                <a:lnTo>
                  <a:pt x="54623" y="23513"/>
                </a:lnTo>
                <a:lnTo>
                  <a:pt x="54415" y="23531"/>
                </a:lnTo>
                <a:lnTo>
                  <a:pt x="54415" y="23531"/>
                </a:lnTo>
                <a:lnTo>
                  <a:pt x="53999" y="23475"/>
                </a:lnTo>
                <a:lnTo>
                  <a:pt x="53564" y="23399"/>
                </a:lnTo>
                <a:lnTo>
                  <a:pt x="52714" y="23210"/>
                </a:lnTo>
                <a:lnTo>
                  <a:pt x="52714" y="23210"/>
                </a:lnTo>
                <a:lnTo>
                  <a:pt x="52525" y="23172"/>
                </a:lnTo>
                <a:lnTo>
                  <a:pt x="52336" y="23116"/>
                </a:lnTo>
                <a:lnTo>
                  <a:pt x="52147" y="23040"/>
                </a:lnTo>
                <a:lnTo>
                  <a:pt x="51996" y="22946"/>
                </a:lnTo>
                <a:lnTo>
                  <a:pt x="51844" y="22832"/>
                </a:lnTo>
                <a:lnTo>
                  <a:pt x="51693" y="22700"/>
                </a:lnTo>
                <a:lnTo>
                  <a:pt x="51561" y="22549"/>
                </a:lnTo>
                <a:lnTo>
                  <a:pt x="51447" y="22397"/>
                </a:lnTo>
                <a:lnTo>
                  <a:pt x="51447" y="22397"/>
                </a:lnTo>
                <a:lnTo>
                  <a:pt x="51240" y="22038"/>
                </a:lnTo>
                <a:lnTo>
                  <a:pt x="51032" y="21660"/>
                </a:lnTo>
                <a:lnTo>
                  <a:pt x="50918" y="21490"/>
                </a:lnTo>
                <a:lnTo>
                  <a:pt x="50805" y="21320"/>
                </a:lnTo>
                <a:lnTo>
                  <a:pt x="50673" y="21150"/>
                </a:lnTo>
                <a:lnTo>
                  <a:pt x="50521" y="21018"/>
                </a:lnTo>
                <a:lnTo>
                  <a:pt x="50521" y="21018"/>
                </a:lnTo>
                <a:lnTo>
                  <a:pt x="50389" y="20904"/>
                </a:lnTo>
                <a:lnTo>
                  <a:pt x="50238" y="20829"/>
                </a:lnTo>
                <a:lnTo>
                  <a:pt x="50087" y="20753"/>
                </a:lnTo>
                <a:lnTo>
                  <a:pt x="49935" y="20696"/>
                </a:lnTo>
                <a:lnTo>
                  <a:pt x="49614" y="20602"/>
                </a:lnTo>
                <a:lnTo>
                  <a:pt x="49293" y="20526"/>
                </a:lnTo>
                <a:lnTo>
                  <a:pt x="49293" y="20526"/>
                </a:lnTo>
                <a:lnTo>
                  <a:pt x="49104" y="20470"/>
                </a:lnTo>
                <a:lnTo>
                  <a:pt x="48915" y="20413"/>
                </a:lnTo>
                <a:lnTo>
                  <a:pt x="48726" y="20337"/>
                </a:lnTo>
                <a:lnTo>
                  <a:pt x="48575" y="20224"/>
                </a:lnTo>
                <a:lnTo>
                  <a:pt x="48575" y="20224"/>
                </a:lnTo>
                <a:lnTo>
                  <a:pt x="48423" y="20092"/>
                </a:lnTo>
                <a:lnTo>
                  <a:pt x="48272" y="19940"/>
                </a:lnTo>
                <a:lnTo>
                  <a:pt x="48026" y="19619"/>
                </a:lnTo>
                <a:lnTo>
                  <a:pt x="47781" y="19298"/>
                </a:lnTo>
                <a:lnTo>
                  <a:pt x="47592" y="18939"/>
                </a:lnTo>
                <a:lnTo>
                  <a:pt x="47592" y="18939"/>
                </a:lnTo>
                <a:lnTo>
                  <a:pt x="47478" y="18787"/>
                </a:lnTo>
                <a:lnTo>
                  <a:pt x="47365" y="18636"/>
                </a:lnTo>
                <a:lnTo>
                  <a:pt x="47252" y="18485"/>
                </a:lnTo>
                <a:lnTo>
                  <a:pt x="47119" y="18353"/>
                </a:lnTo>
                <a:lnTo>
                  <a:pt x="46987" y="18239"/>
                </a:lnTo>
                <a:lnTo>
                  <a:pt x="46836" y="18126"/>
                </a:lnTo>
                <a:lnTo>
                  <a:pt x="46666" y="18031"/>
                </a:lnTo>
                <a:lnTo>
                  <a:pt x="46496" y="17937"/>
                </a:lnTo>
                <a:lnTo>
                  <a:pt x="46496" y="17937"/>
                </a:lnTo>
                <a:lnTo>
                  <a:pt x="46250" y="17861"/>
                </a:lnTo>
                <a:lnTo>
                  <a:pt x="46004" y="17786"/>
                </a:lnTo>
                <a:lnTo>
                  <a:pt x="45758" y="17748"/>
                </a:lnTo>
                <a:lnTo>
                  <a:pt x="45494" y="17710"/>
                </a:lnTo>
                <a:lnTo>
                  <a:pt x="45229" y="17691"/>
                </a:lnTo>
                <a:lnTo>
                  <a:pt x="44984" y="17672"/>
                </a:lnTo>
                <a:lnTo>
                  <a:pt x="44454" y="17691"/>
                </a:lnTo>
                <a:lnTo>
                  <a:pt x="44454" y="17691"/>
                </a:lnTo>
                <a:lnTo>
                  <a:pt x="44001" y="17767"/>
                </a:lnTo>
                <a:lnTo>
                  <a:pt x="43566" y="17861"/>
                </a:lnTo>
                <a:lnTo>
                  <a:pt x="43112" y="17975"/>
                </a:lnTo>
                <a:lnTo>
                  <a:pt x="42678" y="18107"/>
                </a:lnTo>
                <a:lnTo>
                  <a:pt x="42678" y="18107"/>
                </a:lnTo>
                <a:lnTo>
                  <a:pt x="42489" y="18202"/>
                </a:lnTo>
                <a:lnTo>
                  <a:pt x="42300" y="18296"/>
                </a:lnTo>
                <a:lnTo>
                  <a:pt x="41941" y="18523"/>
                </a:lnTo>
                <a:lnTo>
                  <a:pt x="41581" y="18769"/>
                </a:lnTo>
                <a:lnTo>
                  <a:pt x="41241" y="19014"/>
                </a:lnTo>
                <a:lnTo>
                  <a:pt x="41241" y="19014"/>
                </a:lnTo>
                <a:lnTo>
                  <a:pt x="40580" y="19525"/>
                </a:lnTo>
                <a:lnTo>
                  <a:pt x="39918" y="20016"/>
                </a:lnTo>
                <a:lnTo>
                  <a:pt x="39918" y="20016"/>
                </a:lnTo>
                <a:lnTo>
                  <a:pt x="39654" y="20186"/>
                </a:lnTo>
                <a:lnTo>
                  <a:pt x="39370" y="20356"/>
                </a:lnTo>
                <a:lnTo>
                  <a:pt x="39219" y="20413"/>
                </a:lnTo>
                <a:lnTo>
                  <a:pt x="39049" y="20470"/>
                </a:lnTo>
                <a:lnTo>
                  <a:pt x="38898" y="20507"/>
                </a:lnTo>
                <a:lnTo>
                  <a:pt x="38727" y="20526"/>
                </a:lnTo>
                <a:lnTo>
                  <a:pt x="38727" y="20526"/>
                </a:lnTo>
                <a:lnTo>
                  <a:pt x="38463" y="20507"/>
                </a:lnTo>
                <a:lnTo>
                  <a:pt x="38217" y="20451"/>
                </a:lnTo>
                <a:lnTo>
                  <a:pt x="37971" y="20375"/>
                </a:lnTo>
                <a:lnTo>
                  <a:pt x="37726" y="20262"/>
                </a:lnTo>
                <a:lnTo>
                  <a:pt x="37726" y="20262"/>
                </a:lnTo>
                <a:lnTo>
                  <a:pt x="37404" y="20035"/>
                </a:lnTo>
                <a:lnTo>
                  <a:pt x="37253" y="19921"/>
                </a:lnTo>
                <a:lnTo>
                  <a:pt x="37121" y="19789"/>
                </a:lnTo>
                <a:lnTo>
                  <a:pt x="37008" y="19676"/>
                </a:lnTo>
                <a:lnTo>
                  <a:pt x="36894" y="19543"/>
                </a:lnTo>
                <a:lnTo>
                  <a:pt x="36800" y="19411"/>
                </a:lnTo>
                <a:lnTo>
                  <a:pt x="36724" y="19260"/>
                </a:lnTo>
                <a:lnTo>
                  <a:pt x="36648" y="19128"/>
                </a:lnTo>
                <a:lnTo>
                  <a:pt x="36592" y="18958"/>
                </a:lnTo>
                <a:lnTo>
                  <a:pt x="36554" y="18806"/>
                </a:lnTo>
                <a:lnTo>
                  <a:pt x="36516" y="18636"/>
                </a:lnTo>
                <a:lnTo>
                  <a:pt x="36516" y="18466"/>
                </a:lnTo>
                <a:lnTo>
                  <a:pt x="36497" y="18277"/>
                </a:lnTo>
                <a:lnTo>
                  <a:pt x="36516" y="18069"/>
                </a:lnTo>
                <a:lnTo>
                  <a:pt x="36535" y="17880"/>
                </a:lnTo>
                <a:lnTo>
                  <a:pt x="36535" y="17880"/>
                </a:lnTo>
                <a:lnTo>
                  <a:pt x="36611" y="17540"/>
                </a:lnTo>
                <a:lnTo>
                  <a:pt x="36667" y="17219"/>
                </a:lnTo>
                <a:lnTo>
                  <a:pt x="36686" y="17049"/>
                </a:lnTo>
                <a:lnTo>
                  <a:pt x="36686" y="16878"/>
                </a:lnTo>
                <a:lnTo>
                  <a:pt x="36686" y="16708"/>
                </a:lnTo>
                <a:lnTo>
                  <a:pt x="36667" y="16538"/>
                </a:lnTo>
                <a:lnTo>
                  <a:pt x="36667" y="16538"/>
                </a:lnTo>
                <a:lnTo>
                  <a:pt x="36611" y="16311"/>
                </a:lnTo>
                <a:lnTo>
                  <a:pt x="36516" y="16104"/>
                </a:lnTo>
                <a:lnTo>
                  <a:pt x="36422" y="15896"/>
                </a:lnTo>
                <a:lnTo>
                  <a:pt x="36308" y="15688"/>
                </a:lnTo>
                <a:lnTo>
                  <a:pt x="36195" y="15499"/>
                </a:lnTo>
                <a:lnTo>
                  <a:pt x="36044" y="15329"/>
                </a:lnTo>
                <a:lnTo>
                  <a:pt x="35741" y="14970"/>
                </a:lnTo>
                <a:lnTo>
                  <a:pt x="35401" y="14648"/>
                </a:lnTo>
                <a:lnTo>
                  <a:pt x="35061" y="14346"/>
                </a:lnTo>
                <a:lnTo>
                  <a:pt x="34343" y="13741"/>
                </a:lnTo>
                <a:lnTo>
                  <a:pt x="34343" y="13741"/>
                </a:lnTo>
                <a:lnTo>
                  <a:pt x="33983" y="13420"/>
                </a:lnTo>
                <a:lnTo>
                  <a:pt x="33643" y="13061"/>
                </a:lnTo>
                <a:lnTo>
                  <a:pt x="33492" y="12853"/>
                </a:lnTo>
                <a:lnTo>
                  <a:pt x="33341" y="12664"/>
                </a:lnTo>
                <a:lnTo>
                  <a:pt x="33190" y="12456"/>
                </a:lnTo>
                <a:lnTo>
                  <a:pt x="33076" y="12248"/>
                </a:lnTo>
                <a:lnTo>
                  <a:pt x="33076" y="12248"/>
                </a:lnTo>
                <a:lnTo>
                  <a:pt x="32849" y="11870"/>
                </a:lnTo>
                <a:lnTo>
                  <a:pt x="32641" y="11492"/>
                </a:lnTo>
                <a:lnTo>
                  <a:pt x="32528" y="11303"/>
                </a:lnTo>
                <a:lnTo>
                  <a:pt x="32377" y="11152"/>
                </a:lnTo>
                <a:lnTo>
                  <a:pt x="32226" y="11000"/>
                </a:lnTo>
                <a:lnTo>
                  <a:pt x="32037" y="10906"/>
                </a:lnTo>
                <a:lnTo>
                  <a:pt x="32037" y="10906"/>
                </a:lnTo>
                <a:lnTo>
                  <a:pt x="31867" y="10811"/>
                </a:lnTo>
                <a:lnTo>
                  <a:pt x="31678" y="10755"/>
                </a:lnTo>
                <a:lnTo>
                  <a:pt x="31507" y="10736"/>
                </a:lnTo>
                <a:lnTo>
                  <a:pt x="31318" y="10717"/>
                </a:lnTo>
                <a:lnTo>
                  <a:pt x="31129" y="10717"/>
                </a:lnTo>
                <a:lnTo>
                  <a:pt x="30959" y="10755"/>
                </a:lnTo>
                <a:lnTo>
                  <a:pt x="30770" y="10793"/>
                </a:lnTo>
                <a:lnTo>
                  <a:pt x="30600" y="10868"/>
                </a:lnTo>
                <a:lnTo>
                  <a:pt x="30600" y="10868"/>
                </a:lnTo>
                <a:lnTo>
                  <a:pt x="30373" y="10982"/>
                </a:lnTo>
                <a:lnTo>
                  <a:pt x="30147" y="11114"/>
                </a:lnTo>
                <a:lnTo>
                  <a:pt x="29712" y="11397"/>
                </a:lnTo>
                <a:lnTo>
                  <a:pt x="29712" y="11397"/>
                </a:lnTo>
                <a:lnTo>
                  <a:pt x="29466" y="11549"/>
                </a:lnTo>
                <a:lnTo>
                  <a:pt x="29202" y="11681"/>
                </a:lnTo>
                <a:lnTo>
                  <a:pt x="28937" y="11813"/>
                </a:lnTo>
                <a:lnTo>
                  <a:pt x="28691" y="11964"/>
                </a:lnTo>
                <a:lnTo>
                  <a:pt x="28691" y="11964"/>
                </a:lnTo>
                <a:lnTo>
                  <a:pt x="28294" y="12229"/>
                </a:lnTo>
                <a:lnTo>
                  <a:pt x="28068" y="12342"/>
                </a:lnTo>
                <a:lnTo>
                  <a:pt x="27860" y="12437"/>
                </a:lnTo>
                <a:lnTo>
                  <a:pt x="27860" y="12437"/>
                </a:lnTo>
                <a:lnTo>
                  <a:pt x="27614" y="12531"/>
                </a:lnTo>
                <a:lnTo>
                  <a:pt x="27406" y="12588"/>
                </a:lnTo>
                <a:lnTo>
                  <a:pt x="27217" y="12626"/>
                </a:lnTo>
                <a:lnTo>
                  <a:pt x="27047" y="12626"/>
                </a:lnTo>
                <a:lnTo>
                  <a:pt x="26858" y="12607"/>
                </a:lnTo>
                <a:lnTo>
                  <a:pt x="26688" y="12569"/>
                </a:lnTo>
                <a:lnTo>
                  <a:pt x="26234" y="12456"/>
                </a:lnTo>
                <a:lnTo>
                  <a:pt x="26234" y="12456"/>
                </a:lnTo>
                <a:lnTo>
                  <a:pt x="25932" y="12399"/>
                </a:lnTo>
                <a:lnTo>
                  <a:pt x="25629" y="12380"/>
                </a:lnTo>
                <a:lnTo>
                  <a:pt x="25327" y="12361"/>
                </a:lnTo>
                <a:lnTo>
                  <a:pt x="25025" y="12380"/>
                </a:lnTo>
                <a:lnTo>
                  <a:pt x="25025" y="12380"/>
                </a:lnTo>
                <a:lnTo>
                  <a:pt x="24420" y="12380"/>
                </a:lnTo>
                <a:lnTo>
                  <a:pt x="24117" y="12418"/>
                </a:lnTo>
                <a:lnTo>
                  <a:pt x="23815" y="12456"/>
                </a:lnTo>
                <a:lnTo>
                  <a:pt x="23815" y="12456"/>
                </a:lnTo>
                <a:lnTo>
                  <a:pt x="23475" y="12550"/>
                </a:lnTo>
                <a:lnTo>
                  <a:pt x="23135" y="12645"/>
                </a:lnTo>
                <a:lnTo>
                  <a:pt x="22794" y="12739"/>
                </a:lnTo>
                <a:lnTo>
                  <a:pt x="22435" y="12834"/>
                </a:lnTo>
                <a:lnTo>
                  <a:pt x="22435" y="12834"/>
                </a:lnTo>
                <a:lnTo>
                  <a:pt x="21660" y="13004"/>
                </a:lnTo>
                <a:lnTo>
                  <a:pt x="21263" y="13079"/>
                </a:lnTo>
                <a:lnTo>
                  <a:pt x="20866" y="13155"/>
                </a:lnTo>
                <a:lnTo>
                  <a:pt x="20470" y="13193"/>
                </a:lnTo>
                <a:lnTo>
                  <a:pt x="20054" y="13193"/>
                </a:lnTo>
                <a:lnTo>
                  <a:pt x="19865" y="13174"/>
                </a:lnTo>
                <a:lnTo>
                  <a:pt x="19657" y="13155"/>
                </a:lnTo>
                <a:lnTo>
                  <a:pt x="19468" y="13098"/>
                </a:lnTo>
                <a:lnTo>
                  <a:pt x="19279" y="13042"/>
                </a:lnTo>
                <a:lnTo>
                  <a:pt x="19279" y="13042"/>
                </a:lnTo>
                <a:lnTo>
                  <a:pt x="18580" y="12739"/>
                </a:lnTo>
                <a:lnTo>
                  <a:pt x="18220" y="12607"/>
                </a:lnTo>
                <a:lnTo>
                  <a:pt x="17842" y="12494"/>
                </a:lnTo>
                <a:lnTo>
                  <a:pt x="17842" y="12494"/>
                </a:lnTo>
                <a:lnTo>
                  <a:pt x="17370" y="12380"/>
                </a:lnTo>
                <a:lnTo>
                  <a:pt x="17124" y="12342"/>
                </a:lnTo>
                <a:lnTo>
                  <a:pt x="16860" y="12305"/>
                </a:lnTo>
                <a:lnTo>
                  <a:pt x="16614" y="12286"/>
                </a:lnTo>
                <a:lnTo>
                  <a:pt x="16368" y="12286"/>
                </a:lnTo>
                <a:lnTo>
                  <a:pt x="16122" y="12305"/>
                </a:lnTo>
                <a:lnTo>
                  <a:pt x="15877" y="12361"/>
                </a:lnTo>
                <a:lnTo>
                  <a:pt x="15877" y="12361"/>
                </a:lnTo>
                <a:lnTo>
                  <a:pt x="15631" y="12418"/>
                </a:lnTo>
                <a:lnTo>
                  <a:pt x="15385" y="12512"/>
                </a:lnTo>
                <a:lnTo>
                  <a:pt x="14913" y="12701"/>
                </a:lnTo>
                <a:lnTo>
                  <a:pt x="14913" y="12701"/>
                </a:lnTo>
                <a:lnTo>
                  <a:pt x="14157" y="12966"/>
                </a:lnTo>
                <a:lnTo>
                  <a:pt x="13401" y="13231"/>
                </a:lnTo>
                <a:lnTo>
                  <a:pt x="13401" y="13231"/>
                </a:lnTo>
                <a:lnTo>
                  <a:pt x="13023" y="13344"/>
                </a:lnTo>
                <a:lnTo>
                  <a:pt x="12645" y="13457"/>
                </a:lnTo>
                <a:lnTo>
                  <a:pt x="12267" y="13533"/>
                </a:lnTo>
                <a:lnTo>
                  <a:pt x="12078" y="13571"/>
                </a:lnTo>
                <a:lnTo>
                  <a:pt x="11870" y="13590"/>
                </a:lnTo>
                <a:lnTo>
                  <a:pt x="11870" y="13590"/>
                </a:lnTo>
                <a:lnTo>
                  <a:pt x="11567" y="13590"/>
                </a:lnTo>
                <a:lnTo>
                  <a:pt x="11246" y="13552"/>
                </a:lnTo>
                <a:lnTo>
                  <a:pt x="10944" y="13476"/>
                </a:lnTo>
                <a:lnTo>
                  <a:pt x="10641" y="13363"/>
                </a:lnTo>
                <a:lnTo>
                  <a:pt x="10339" y="13231"/>
                </a:lnTo>
                <a:lnTo>
                  <a:pt x="10074" y="13042"/>
                </a:lnTo>
                <a:lnTo>
                  <a:pt x="9829" y="12853"/>
                </a:lnTo>
                <a:lnTo>
                  <a:pt x="9602" y="12626"/>
                </a:lnTo>
                <a:lnTo>
                  <a:pt x="9602" y="12626"/>
                </a:lnTo>
                <a:lnTo>
                  <a:pt x="9318" y="12305"/>
                </a:lnTo>
                <a:lnTo>
                  <a:pt x="9016" y="11983"/>
                </a:lnTo>
                <a:lnTo>
                  <a:pt x="8713" y="11643"/>
                </a:lnTo>
                <a:lnTo>
                  <a:pt x="8600" y="11454"/>
                </a:lnTo>
                <a:lnTo>
                  <a:pt x="8468" y="11265"/>
                </a:lnTo>
                <a:lnTo>
                  <a:pt x="8468" y="11265"/>
                </a:lnTo>
                <a:lnTo>
                  <a:pt x="8411" y="11114"/>
                </a:lnTo>
                <a:lnTo>
                  <a:pt x="8354" y="10963"/>
                </a:lnTo>
                <a:lnTo>
                  <a:pt x="8260" y="10622"/>
                </a:lnTo>
                <a:lnTo>
                  <a:pt x="8260" y="10622"/>
                </a:lnTo>
                <a:lnTo>
                  <a:pt x="8184" y="10301"/>
                </a:lnTo>
                <a:lnTo>
                  <a:pt x="8128" y="9961"/>
                </a:lnTo>
                <a:lnTo>
                  <a:pt x="8128" y="9640"/>
                </a:lnTo>
                <a:lnTo>
                  <a:pt x="8146" y="9469"/>
                </a:lnTo>
                <a:lnTo>
                  <a:pt x="8165" y="9299"/>
                </a:lnTo>
                <a:lnTo>
                  <a:pt x="8165" y="9299"/>
                </a:lnTo>
                <a:lnTo>
                  <a:pt x="8222" y="9073"/>
                </a:lnTo>
                <a:lnTo>
                  <a:pt x="8279" y="8865"/>
                </a:lnTo>
                <a:lnTo>
                  <a:pt x="8430" y="8411"/>
                </a:lnTo>
                <a:lnTo>
                  <a:pt x="8600" y="7976"/>
                </a:lnTo>
                <a:lnTo>
                  <a:pt x="8732" y="7523"/>
                </a:lnTo>
                <a:lnTo>
                  <a:pt x="8789" y="7296"/>
                </a:lnTo>
                <a:lnTo>
                  <a:pt x="8827" y="7069"/>
                </a:lnTo>
                <a:lnTo>
                  <a:pt x="8846" y="6842"/>
                </a:lnTo>
                <a:lnTo>
                  <a:pt x="8827" y="6616"/>
                </a:lnTo>
                <a:lnTo>
                  <a:pt x="8808" y="6408"/>
                </a:lnTo>
                <a:lnTo>
                  <a:pt x="8732" y="6181"/>
                </a:lnTo>
                <a:lnTo>
                  <a:pt x="8638" y="5973"/>
                </a:lnTo>
                <a:lnTo>
                  <a:pt x="8506" y="5765"/>
                </a:lnTo>
                <a:lnTo>
                  <a:pt x="8506" y="5765"/>
                </a:lnTo>
                <a:lnTo>
                  <a:pt x="8411" y="5633"/>
                </a:lnTo>
                <a:lnTo>
                  <a:pt x="8298" y="5519"/>
                </a:lnTo>
                <a:lnTo>
                  <a:pt x="8165" y="5406"/>
                </a:lnTo>
                <a:lnTo>
                  <a:pt x="8033" y="5330"/>
                </a:lnTo>
                <a:lnTo>
                  <a:pt x="8033" y="5330"/>
                </a:lnTo>
                <a:lnTo>
                  <a:pt x="7825" y="5236"/>
                </a:lnTo>
                <a:lnTo>
                  <a:pt x="7636" y="5160"/>
                </a:lnTo>
                <a:lnTo>
                  <a:pt x="7447" y="5066"/>
                </a:lnTo>
                <a:lnTo>
                  <a:pt x="7258" y="4971"/>
                </a:lnTo>
                <a:lnTo>
                  <a:pt x="7258" y="4971"/>
                </a:lnTo>
                <a:lnTo>
                  <a:pt x="7145" y="4877"/>
                </a:lnTo>
                <a:lnTo>
                  <a:pt x="7031" y="4782"/>
                </a:lnTo>
                <a:lnTo>
                  <a:pt x="6937" y="4669"/>
                </a:lnTo>
                <a:lnTo>
                  <a:pt x="6861" y="4555"/>
                </a:lnTo>
                <a:lnTo>
                  <a:pt x="6786" y="4423"/>
                </a:lnTo>
                <a:lnTo>
                  <a:pt x="6729" y="4291"/>
                </a:lnTo>
                <a:lnTo>
                  <a:pt x="6691" y="4158"/>
                </a:lnTo>
                <a:lnTo>
                  <a:pt x="6653" y="4007"/>
                </a:lnTo>
                <a:lnTo>
                  <a:pt x="6653" y="4007"/>
                </a:lnTo>
                <a:lnTo>
                  <a:pt x="6616" y="3516"/>
                </a:lnTo>
                <a:lnTo>
                  <a:pt x="6597" y="3270"/>
                </a:lnTo>
                <a:lnTo>
                  <a:pt x="6559" y="3024"/>
                </a:lnTo>
                <a:lnTo>
                  <a:pt x="6521" y="2911"/>
                </a:lnTo>
                <a:lnTo>
                  <a:pt x="6483" y="2798"/>
                </a:lnTo>
                <a:lnTo>
                  <a:pt x="6427" y="2684"/>
                </a:lnTo>
                <a:lnTo>
                  <a:pt x="6351" y="2590"/>
                </a:lnTo>
                <a:lnTo>
                  <a:pt x="6275" y="2514"/>
                </a:lnTo>
                <a:lnTo>
                  <a:pt x="6181" y="2438"/>
                </a:lnTo>
                <a:lnTo>
                  <a:pt x="6067" y="2382"/>
                </a:lnTo>
                <a:lnTo>
                  <a:pt x="5935" y="2325"/>
                </a:lnTo>
                <a:lnTo>
                  <a:pt x="5935" y="2325"/>
                </a:lnTo>
                <a:lnTo>
                  <a:pt x="5633" y="2268"/>
                </a:lnTo>
                <a:lnTo>
                  <a:pt x="5330" y="2231"/>
                </a:lnTo>
                <a:lnTo>
                  <a:pt x="5028" y="2212"/>
                </a:lnTo>
                <a:lnTo>
                  <a:pt x="4725" y="2212"/>
                </a:lnTo>
                <a:lnTo>
                  <a:pt x="4121" y="2193"/>
                </a:lnTo>
                <a:lnTo>
                  <a:pt x="3799" y="2174"/>
                </a:lnTo>
                <a:lnTo>
                  <a:pt x="3497" y="2117"/>
                </a:lnTo>
                <a:lnTo>
                  <a:pt x="3497" y="2117"/>
                </a:lnTo>
                <a:lnTo>
                  <a:pt x="3270" y="2060"/>
                </a:lnTo>
                <a:lnTo>
                  <a:pt x="3024" y="1947"/>
                </a:lnTo>
                <a:lnTo>
                  <a:pt x="2817" y="1834"/>
                </a:lnTo>
                <a:lnTo>
                  <a:pt x="2590" y="1720"/>
                </a:lnTo>
                <a:lnTo>
                  <a:pt x="2590" y="1720"/>
                </a:lnTo>
                <a:lnTo>
                  <a:pt x="2325" y="1531"/>
                </a:lnTo>
                <a:lnTo>
                  <a:pt x="2061" y="1342"/>
                </a:lnTo>
                <a:lnTo>
                  <a:pt x="1815" y="1115"/>
                </a:lnTo>
                <a:lnTo>
                  <a:pt x="1588" y="889"/>
                </a:lnTo>
                <a:lnTo>
                  <a:pt x="1588" y="889"/>
                </a:lnTo>
                <a:lnTo>
                  <a:pt x="1380" y="719"/>
                </a:lnTo>
                <a:lnTo>
                  <a:pt x="1134" y="586"/>
                </a:lnTo>
                <a:lnTo>
                  <a:pt x="889" y="473"/>
                </a:lnTo>
                <a:lnTo>
                  <a:pt x="624" y="359"/>
                </a:lnTo>
                <a:lnTo>
                  <a:pt x="624" y="359"/>
                </a:lnTo>
                <a:lnTo>
                  <a:pt x="378" y="265"/>
                </a:lnTo>
                <a:lnTo>
                  <a:pt x="378" y="265"/>
                </a:lnTo>
                <a:lnTo>
                  <a:pt x="208" y="208"/>
                </a:lnTo>
                <a:lnTo>
                  <a:pt x="57" y="133"/>
                </a:lnTo>
                <a:lnTo>
                  <a:pt x="57" y="133"/>
                </a:lnTo>
                <a:lnTo>
                  <a:pt x="19" y="114"/>
                </a:lnTo>
                <a:lnTo>
                  <a:pt x="0" y="76"/>
                </a:lnTo>
                <a:lnTo>
                  <a:pt x="0" y="76"/>
                </a:lnTo>
                <a:lnTo>
                  <a:pt x="0" y="19"/>
                </a:lnTo>
                <a:lnTo>
                  <a:pt x="0" y="19"/>
                </a:lnTo>
                <a:lnTo>
                  <a:pt x="19" y="0"/>
                </a:lnTo>
                <a:lnTo>
                  <a:pt x="57" y="0"/>
                </a:lnTo>
                <a:lnTo>
                  <a:pt x="57" y="0"/>
                </a:lnTo>
                <a:lnTo>
                  <a:pt x="76" y="19"/>
                </a:lnTo>
                <a:lnTo>
                  <a:pt x="76" y="38"/>
                </a:lnTo>
                <a:lnTo>
                  <a:pt x="76" y="38"/>
                </a:lnTo>
                <a:lnTo>
                  <a:pt x="227" y="133"/>
                </a:lnTo>
                <a:lnTo>
                  <a:pt x="397" y="189"/>
                </a:lnTo>
                <a:lnTo>
                  <a:pt x="567" y="246"/>
                </a:lnTo>
                <a:lnTo>
                  <a:pt x="737" y="322"/>
                </a:lnTo>
                <a:lnTo>
                  <a:pt x="737" y="322"/>
                </a:lnTo>
                <a:lnTo>
                  <a:pt x="870" y="359"/>
                </a:lnTo>
                <a:lnTo>
                  <a:pt x="54623" y="359"/>
                </a:lnTo>
                <a:lnTo>
                  <a:pt x="54623" y="23437"/>
                </a:lnTo>
                <a:lnTo>
                  <a:pt x="54623" y="23437"/>
                </a:lnTo>
                <a:lnTo>
                  <a:pt x="54793" y="23399"/>
                </a:lnTo>
                <a:lnTo>
                  <a:pt x="54963" y="23361"/>
                </a:lnTo>
                <a:lnTo>
                  <a:pt x="55133" y="23305"/>
                </a:lnTo>
                <a:lnTo>
                  <a:pt x="55284" y="23210"/>
                </a:lnTo>
                <a:lnTo>
                  <a:pt x="55284" y="23210"/>
                </a:lnTo>
                <a:lnTo>
                  <a:pt x="55322" y="23210"/>
                </a:lnTo>
                <a:lnTo>
                  <a:pt x="55341" y="23229"/>
                </a:lnTo>
                <a:lnTo>
                  <a:pt x="55341" y="23229"/>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1" name="Google Shape;151;p6"/>
          <p:cNvSpPr txBox="1">
            <a:spLocks noGrp="1"/>
          </p:cNvSpPr>
          <p:nvPr>
            <p:ph type="title"/>
          </p:nvPr>
        </p:nvSpPr>
        <p:spPr>
          <a:xfrm>
            <a:off x="960000" y="487680"/>
            <a:ext cx="10272000" cy="731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atin typeface="Cambria" panose="02040503050406030204" pitchFamily="18" charset="0"/>
                <a:ea typeface="Cambria" panose="02040503050406030204" pitchFamily="18" charset="0"/>
              </a:defRPr>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sp>
        <p:nvSpPr>
          <p:cNvPr id="152" name="Google Shape;152;p6"/>
          <p:cNvSpPr/>
          <p:nvPr/>
        </p:nvSpPr>
        <p:spPr>
          <a:xfrm rot="-5400000">
            <a:off x="-862030" y="757001"/>
            <a:ext cx="2920529" cy="1338736"/>
          </a:xfrm>
          <a:custGeom>
            <a:avLst/>
            <a:gdLst/>
            <a:ahLst/>
            <a:cxnLst/>
            <a:rect l="l" t="t" r="r" b="b"/>
            <a:pathLst>
              <a:path w="55341" h="23532" extrusionOk="0">
                <a:moveTo>
                  <a:pt x="55341" y="23229"/>
                </a:moveTo>
                <a:lnTo>
                  <a:pt x="55341" y="23229"/>
                </a:lnTo>
                <a:lnTo>
                  <a:pt x="55341" y="23267"/>
                </a:lnTo>
                <a:lnTo>
                  <a:pt x="55322" y="23286"/>
                </a:lnTo>
                <a:lnTo>
                  <a:pt x="55322" y="23286"/>
                </a:lnTo>
                <a:lnTo>
                  <a:pt x="55171" y="23361"/>
                </a:lnTo>
                <a:lnTo>
                  <a:pt x="55171" y="23361"/>
                </a:lnTo>
                <a:lnTo>
                  <a:pt x="55039" y="23418"/>
                </a:lnTo>
                <a:lnTo>
                  <a:pt x="54906" y="23475"/>
                </a:lnTo>
                <a:lnTo>
                  <a:pt x="54755" y="23494"/>
                </a:lnTo>
                <a:lnTo>
                  <a:pt x="54623" y="23513"/>
                </a:lnTo>
                <a:lnTo>
                  <a:pt x="54623" y="23513"/>
                </a:lnTo>
                <a:lnTo>
                  <a:pt x="54415" y="23531"/>
                </a:lnTo>
                <a:lnTo>
                  <a:pt x="54415" y="23531"/>
                </a:lnTo>
                <a:lnTo>
                  <a:pt x="53999" y="23475"/>
                </a:lnTo>
                <a:lnTo>
                  <a:pt x="53564" y="23399"/>
                </a:lnTo>
                <a:lnTo>
                  <a:pt x="52714" y="23210"/>
                </a:lnTo>
                <a:lnTo>
                  <a:pt x="52714" y="23210"/>
                </a:lnTo>
                <a:lnTo>
                  <a:pt x="52525" y="23172"/>
                </a:lnTo>
                <a:lnTo>
                  <a:pt x="52336" y="23116"/>
                </a:lnTo>
                <a:lnTo>
                  <a:pt x="52147" y="23040"/>
                </a:lnTo>
                <a:lnTo>
                  <a:pt x="51996" y="22946"/>
                </a:lnTo>
                <a:lnTo>
                  <a:pt x="51844" y="22832"/>
                </a:lnTo>
                <a:lnTo>
                  <a:pt x="51693" y="22700"/>
                </a:lnTo>
                <a:lnTo>
                  <a:pt x="51561" y="22549"/>
                </a:lnTo>
                <a:lnTo>
                  <a:pt x="51447" y="22397"/>
                </a:lnTo>
                <a:lnTo>
                  <a:pt x="51447" y="22397"/>
                </a:lnTo>
                <a:lnTo>
                  <a:pt x="51240" y="22038"/>
                </a:lnTo>
                <a:lnTo>
                  <a:pt x="51032" y="21660"/>
                </a:lnTo>
                <a:lnTo>
                  <a:pt x="50918" y="21490"/>
                </a:lnTo>
                <a:lnTo>
                  <a:pt x="50805" y="21320"/>
                </a:lnTo>
                <a:lnTo>
                  <a:pt x="50673" y="21150"/>
                </a:lnTo>
                <a:lnTo>
                  <a:pt x="50521" y="21018"/>
                </a:lnTo>
                <a:lnTo>
                  <a:pt x="50521" y="21018"/>
                </a:lnTo>
                <a:lnTo>
                  <a:pt x="50389" y="20904"/>
                </a:lnTo>
                <a:lnTo>
                  <a:pt x="50238" y="20829"/>
                </a:lnTo>
                <a:lnTo>
                  <a:pt x="50087" y="20753"/>
                </a:lnTo>
                <a:lnTo>
                  <a:pt x="49935" y="20696"/>
                </a:lnTo>
                <a:lnTo>
                  <a:pt x="49614" y="20602"/>
                </a:lnTo>
                <a:lnTo>
                  <a:pt x="49293" y="20526"/>
                </a:lnTo>
                <a:lnTo>
                  <a:pt x="49293" y="20526"/>
                </a:lnTo>
                <a:lnTo>
                  <a:pt x="49104" y="20470"/>
                </a:lnTo>
                <a:lnTo>
                  <a:pt x="48915" y="20413"/>
                </a:lnTo>
                <a:lnTo>
                  <a:pt x="48726" y="20337"/>
                </a:lnTo>
                <a:lnTo>
                  <a:pt x="48575" y="20224"/>
                </a:lnTo>
                <a:lnTo>
                  <a:pt x="48575" y="20224"/>
                </a:lnTo>
                <a:lnTo>
                  <a:pt x="48423" y="20092"/>
                </a:lnTo>
                <a:lnTo>
                  <a:pt x="48272" y="19940"/>
                </a:lnTo>
                <a:lnTo>
                  <a:pt x="48026" y="19619"/>
                </a:lnTo>
                <a:lnTo>
                  <a:pt x="47781" y="19298"/>
                </a:lnTo>
                <a:lnTo>
                  <a:pt x="47592" y="18939"/>
                </a:lnTo>
                <a:lnTo>
                  <a:pt x="47592" y="18939"/>
                </a:lnTo>
                <a:lnTo>
                  <a:pt x="47478" y="18787"/>
                </a:lnTo>
                <a:lnTo>
                  <a:pt x="47365" y="18636"/>
                </a:lnTo>
                <a:lnTo>
                  <a:pt x="47252" y="18485"/>
                </a:lnTo>
                <a:lnTo>
                  <a:pt x="47119" y="18353"/>
                </a:lnTo>
                <a:lnTo>
                  <a:pt x="46987" y="18239"/>
                </a:lnTo>
                <a:lnTo>
                  <a:pt x="46836" y="18126"/>
                </a:lnTo>
                <a:lnTo>
                  <a:pt x="46666" y="18031"/>
                </a:lnTo>
                <a:lnTo>
                  <a:pt x="46496" y="17937"/>
                </a:lnTo>
                <a:lnTo>
                  <a:pt x="46496" y="17937"/>
                </a:lnTo>
                <a:lnTo>
                  <a:pt x="46250" y="17861"/>
                </a:lnTo>
                <a:lnTo>
                  <a:pt x="46004" y="17786"/>
                </a:lnTo>
                <a:lnTo>
                  <a:pt x="45758" y="17748"/>
                </a:lnTo>
                <a:lnTo>
                  <a:pt x="45494" y="17710"/>
                </a:lnTo>
                <a:lnTo>
                  <a:pt x="45229" y="17691"/>
                </a:lnTo>
                <a:lnTo>
                  <a:pt x="44984" y="17672"/>
                </a:lnTo>
                <a:lnTo>
                  <a:pt x="44454" y="17691"/>
                </a:lnTo>
                <a:lnTo>
                  <a:pt x="44454" y="17691"/>
                </a:lnTo>
                <a:lnTo>
                  <a:pt x="44001" y="17767"/>
                </a:lnTo>
                <a:lnTo>
                  <a:pt x="43566" y="17861"/>
                </a:lnTo>
                <a:lnTo>
                  <a:pt x="43112" y="17975"/>
                </a:lnTo>
                <a:lnTo>
                  <a:pt x="42678" y="18107"/>
                </a:lnTo>
                <a:lnTo>
                  <a:pt x="42678" y="18107"/>
                </a:lnTo>
                <a:lnTo>
                  <a:pt x="42489" y="18202"/>
                </a:lnTo>
                <a:lnTo>
                  <a:pt x="42300" y="18296"/>
                </a:lnTo>
                <a:lnTo>
                  <a:pt x="41941" y="18523"/>
                </a:lnTo>
                <a:lnTo>
                  <a:pt x="41581" y="18769"/>
                </a:lnTo>
                <a:lnTo>
                  <a:pt x="41241" y="19014"/>
                </a:lnTo>
                <a:lnTo>
                  <a:pt x="41241" y="19014"/>
                </a:lnTo>
                <a:lnTo>
                  <a:pt x="40580" y="19525"/>
                </a:lnTo>
                <a:lnTo>
                  <a:pt x="39918" y="20016"/>
                </a:lnTo>
                <a:lnTo>
                  <a:pt x="39918" y="20016"/>
                </a:lnTo>
                <a:lnTo>
                  <a:pt x="39654" y="20186"/>
                </a:lnTo>
                <a:lnTo>
                  <a:pt x="39370" y="20356"/>
                </a:lnTo>
                <a:lnTo>
                  <a:pt x="39219" y="20413"/>
                </a:lnTo>
                <a:lnTo>
                  <a:pt x="39049" y="20470"/>
                </a:lnTo>
                <a:lnTo>
                  <a:pt x="38898" y="20507"/>
                </a:lnTo>
                <a:lnTo>
                  <a:pt x="38727" y="20526"/>
                </a:lnTo>
                <a:lnTo>
                  <a:pt x="38727" y="20526"/>
                </a:lnTo>
                <a:lnTo>
                  <a:pt x="38463" y="20507"/>
                </a:lnTo>
                <a:lnTo>
                  <a:pt x="38217" y="20451"/>
                </a:lnTo>
                <a:lnTo>
                  <a:pt x="37971" y="20375"/>
                </a:lnTo>
                <a:lnTo>
                  <a:pt x="37726" y="20262"/>
                </a:lnTo>
                <a:lnTo>
                  <a:pt x="37726" y="20262"/>
                </a:lnTo>
                <a:lnTo>
                  <a:pt x="37404" y="20035"/>
                </a:lnTo>
                <a:lnTo>
                  <a:pt x="37253" y="19921"/>
                </a:lnTo>
                <a:lnTo>
                  <a:pt x="37121" y="19789"/>
                </a:lnTo>
                <a:lnTo>
                  <a:pt x="37008" y="19676"/>
                </a:lnTo>
                <a:lnTo>
                  <a:pt x="36894" y="19543"/>
                </a:lnTo>
                <a:lnTo>
                  <a:pt x="36800" y="19411"/>
                </a:lnTo>
                <a:lnTo>
                  <a:pt x="36724" y="19260"/>
                </a:lnTo>
                <a:lnTo>
                  <a:pt x="36648" y="19128"/>
                </a:lnTo>
                <a:lnTo>
                  <a:pt x="36592" y="18958"/>
                </a:lnTo>
                <a:lnTo>
                  <a:pt x="36554" y="18806"/>
                </a:lnTo>
                <a:lnTo>
                  <a:pt x="36516" y="18636"/>
                </a:lnTo>
                <a:lnTo>
                  <a:pt x="36516" y="18466"/>
                </a:lnTo>
                <a:lnTo>
                  <a:pt x="36497" y="18277"/>
                </a:lnTo>
                <a:lnTo>
                  <a:pt x="36516" y="18069"/>
                </a:lnTo>
                <a:lnTo>
                  <a:pt x="36535" y="17880"/>
                </a:lnTo>
                <a:lnTo>
                  <a:pt x="36535" y="17880"/>
                </a:lnTo>
                <a:lnTo>
                  <a:pt x="36611" y="17540"/>
                </a:lnTo>
                <a:lnTo>
                  <a:pt x="36667" y="17219"/>
                </a:lnTo>
                <a:lnTo>
                  <a:pt x="36686" y="17049"/>
                </a:lnTo>
                <a:lnTo>
                  <a:pt x="36686" y="16878"/>
                </a:lnTo>
                <a:lnTo>
                  <a:pt x="36686" y="16708"/>
                </a:lnTo>
                <a:lnTo>
                  <a:pt x="36667" y="16538"/>
                </a:lnTo>
                <a:lnTo>
                  <a:pt x="36667" y="16538"/>
                </a:lnTo>
                <a:lnTo>
                  <a:pt x="36611" y="16311"/>
                </a:lnTo>
                <a:lnTo>
                  <a:pt x="36516" y="16104"/>
                </a:lnTo>
                <a:lnTo>
                  <a:pt x="36422" y="15896"/>
                </a:lnTo>
                <a:lnTo>
                  <a:pt x="36308" y="15688"/>
                </a:lnTo>
                <a:lnTo>
                  <a:pt x="36195" y="15499"/>
                </a:lnTo>
                <a:lnTo>
                  <a:pt x="36044" y="15329"/>
                </a:lnTo>
                <a:lnTo>
                  <a:pt x="35741" y="14970"/>
                </a:lnTo>
                <a:lnTo>
                  <a:pt x="35401" y="14648"/>
                </a:lnTo>
                <a:lnTo>
                  <a:pt x="35061" y="14346"/>
                </a:lnTo>
                <a:lnTo>
                  <a:pt x="34343" y="13741"/>
                </a:lnTo>
                <a:lnTo>
                  <a:pt x="34343" y="13741"/>
                </a:lnTo>
                <a:lnTo>
                  <a:pt x="33983" y="13420"/>
                </a:lnTo>
                <a:lnTo>
                  <a:pt x="33643" y="13061"/>
                </a:lnTo>
                <a:lnTo>
                  <a:pt x="33492" y="12853"/>
                </a:lnTo>
                <a:lnTo>
                  <a:pt x="33341" y="12664"/>
                </a:lnTo>
                <a:lnTo>
                  <a:pt x="33190" y="12456"/>
                </a:lnTo>
                <a:lnTo>
                  <a:pt x="33076" y="12248"/>
                </a:lnTo>
                <a:lnTo>
                  <a:pt x="33076" y="12248"/>
                </a:lnTo>
                <a:lnTo>
                  <a:pt x="32849" y="11870"/>
                </a:lnTo>
                <a:lnTo>
                  <a:pt x="32641" y="11492"/>
                </a:lnTo>
                <a:lnTo>
                  <a:pt x="32528" y="11303"/>
                </a:lnTo>
                <a:lnTo>
                  <a:pt x="32377" y="11152"/>
                </a:lnTo>
                <a:lnTo>
                  <a:pt x="32226" y="11000"/>
                </a:lnTo>
                <a:lnTo>
                  <a:pt x="32037" y="10906"/>
                </a:lnTo>
                <a:lnTo>
                  <a:pt x="32037" y="10906"/>
                </a:lnTo>
                <a:lnTo>
                  <a:pt x="31867" y="10811"/>
                </a:lnTo>
                <a:lnTo>
                  <a:pt x="31678" y="10755"/>
                </a:lnTo>
                <a:lnTo>
                  <a:pt x="31507" y="10736"/>
                </a:lnTo>
                <a:lnTo>
                  <a:pt x="31318" y="10717"/>
                </a:lnTo>
                <a:lnTo>
                  <a:pt x="31129" y="10717"/>
                </a:lnTo>
                <a:lnTo>
                  <a:pt x="30959" y="10755"/>
                </a:lnTo>
                <a:lnTo>
                  <a:pt x="30770" y="10793"/>
                </a:lnTo>
                <a:lnTo>
                  <a:pt x="30600" y="10868"/>
                </a:lnTo>
                <a:lnTo>
                  <a:pt x="30600" y="10868"/>
                </a:lnTo>
                <a:lnTo>
                  <a:pt x="30373" y="10982"/>
                </a:lnTo>
                <a:lnTo>
                  <a:pt x="30147" y="11114"/>
                </a:lnTo>
                <a:lnTo>
                  <a:pt x="29712" y="11397"/>
                </a:lnTo>
                <a:lnTo>
                  <a:pt x="29712" y="11397"/>
                </a:lnTo>
                <a:lnTo>
                  <a:pt x="29466" y="11549"/>
                </a:lnTo>
                <a:lnTo>
                  <a:pt x="29202" y="11681"/>
                </a:lnTo>
                <a:lnTo>
                  <a:pt x="28937" y="11813"/>
                </a:lnTo>
                <a:lnTo>
                  <a:pt x="28691" y="11964"/>
                </a:lnTo>
                <a:lnTo>
                  <a:pt x="28691" y="11964"/>
                </a:lnTo>
                <a:lnTo>
                  <a:pt x="28294" y="12229"/>
                </a:lnTo>
                <a:lnTo>
                  <a:pt x="28068" y="12342"/>
                </a:lnTo>
                <a:lnTo>
                  <a:pt x="27860" y="12437"/>
                </a:lnTo>
                <a:lnTo>
                  <a:pt x="27860" y="12437"/>
                </a:lnTo>
                <a:lnTo>
                  <a:pt x="27614" y="12531"/>
                </a:lnTo>
                <a:lnTo>
                  <a:pt x="27406" y="12588"/>
                </a:lnTo>
                <a:lnTo>
                  <a:pt x="27217" y="12626"/>
                </a:lnTo>
                <a:lnTo>
                  <a:pt x="27047" y="12626"/>
                </a:lnTo>
                <a:lnTo>
                  <a:pt x="26858" y="12607"/>
                </a:lnTo>
                <a:lnTo>
                  <a:pt x="26688" y="12569"/>
                </a:lnTo>
                <a:lnTo>
                  <a:pt x="26234" y="12456"/>
                </a:lnTo>
                <a:lnTo>
                  <a:pt x="26234" y="12456"/>
                </a:lnTo>
                <a:lnTo>
                  <a:pt x="25932" y="12399"/>
                </a:lnTo>
                <a:lnTo>
                  <a:pt x="25629" y="12380"/>
                </a:lnTo>
                <a:lnTo>
                  <a:pt x="25327" y="12361"/>
                </a:lnTo>
                <a:lnTo>
                  <a:pt x="25025" y="12380"/>
                </a:lnTo>
                <a:lnTo>
                  <a:pt x="25025" y="12380"/>
                </a:lnTo>
                <a:lnTo>
                  <a:pt x="24420" y="12380"/>
                </a:lnTo>
                <a:lnTo>
                  <a:pt x="24117" y="12418"/>
                </a:lnTo>
                <a:lnTo>
                  <a:pt x="23815" y="12456"/>
                </a:lnTo>
                <a:lnTo>
                  <a:pt x="23815" y="12456"/>
                </a:lnTo>
                <a:lnTo>
                  <a:pt x="23475" y="12550"/>
                </a:lnTo>
                <a:lnTo>
                  <a:pt x="23135" y="12645"/>
                </a:lnTo>
                <a:lnTo>
                  <a:pt x="22794" y="12739"/>
                </a:lnTo>
                <a:lnTo>
                  <a:pt x="22435" y="12834"/>
                </a:lnTo>
                <a:lnTo>
                  <a:pt x="22435" y="12834"/>
                </a:lnTo>
                <a:lnTo>
                  <a:pt x="21660" y="13004"/>
                </a:lnTo>
                <a:lnTo>
                  <a:pt x="21263" y="13079"/>
                </a:lnTo>
                <a:lnTo>
                  <a:pt x="20866" y="13155"/>
                </a:lnTo>
                <a:lnTo>
                  <a:pt x="20470" y="13193"/>
                </a:lnTo>
                <a:lnTo>
                  <a:pt x="20054" y="13193"/>
                </a:lnTo>
                <a:lnTo>
                  <a:pt x="19865" y="13174"/>
                </a:lnTo>
                <a:lnTo>
                  <a:pt x="19657" y="13155"/>
                </a:lnTo>
                <a:lnTo>
                  <a:pt x="19468" y="13098"/>
                </a:lnTo>
                <a:lnTo>
                  <a:pt x="19279" y="13042"/>
                </a:lnTo>
                <a:lnTo>
                  <a:pt x="19279" y="13042"/>
                </a:lnTo>
                <a:lnTo>
                  <a:pt x="18580" y="12739"/>
                </a:lnTo>
                <a:lnTo>
                  <a:pt x="18220" y="12607"/>
                </a:lnTo>
                <a:lnTo>
                  <a:pt x="17842" y="12494"/>
                </a:lnTo>
                <a:lnTo>
                  <a:pt x="17842" y="12494"/>
                </a:lnTo>
                <a:lnTo>
                  <a:pt x="17370" y="12380"/>
                </a:lnTo>
                <a:lnTo>
                  <a:pt x="17124" y="12342"/>
                </a:lnTo>
                <a:lnTo>
                  <a:pt x="16860" y="12305"/>
                </a:lnTo>
                <a:lnTo>
                  <a:pt x="16614" y="12286"/>
                </a:lnTo>
                <a:lnTo>
                  <a:pt x="16368" y="12286"/>
                </a:lnTo>
                <a:lnTo>
                  <a:pt x="16122" y="12305"/>
                </a:lnTo>
                <a:lnTo>
                  <a:pt x="15877" y="12361"/>
                </a:lnTo>
                <a:lnTo>
                  <a:pt x="15877" y="12361"/>
                </a:lnTo>
                <a:lnTo>
                  <a:pt x="15631" y="12418"/>
                </a:lnTo>
                <a:lnTo>
                  <a:pt x="15385" y="12512"/>
                </a:lnTo>
                <a:lnTo>
                  <a:pt x="14913" y="12701"/>
                </a:lnTo>
                <a:lnTo>
                  <a:pt x="14913" y="12701"/>
                </a:lnTo>
                <a:lnTo>
                  <a:pt x="14157" y="12966"/>
                </a:lnTo>
                <a:lnTo>
                  <a:pt x="13401" y="13231"/>
                </a:lnTo>
                <a:lnTo>
                  <a:pt x="13401" y="13231"/>
                </a:lnTo>
                <a:lnTo>
                  <a:pt x="13023" y="13344"/>
                </a:lnTo>
                <a:lnTo>
                  <a:pt x="12645" y="13457"/>
                </a:lnTo>
                <a:lnTo>
                  <a:pt x="12267" y="13533"/>
                </a:lnTo>
                <a:lnTo>
                  <a:pt x="12078" y="13571"/>
                </a:lnTo>
                <a:lnTo>
                  <a:pt x="11870" y="13590"/>
                </a:lnTo>
                <a:lnTo>
                  <a:pt x="11870" y="13590"/>
                </a:lnTo>
                <a:lnTo>
                  <a:pt x="11567" y="13590"/>
                </a:lnTo>
                <a:lnTo>
                  <a:pt x="11246" y="13552"/>
                </a:lnTo>
                <a:lnTo>
                  <a:pt x="10944" y="13476"/>
                </a:lnTo>
                <a:lnTo>
                  <a:pt x="10641" y="13363"/>
                </a:lnTo>
                <a:lnTo>
                  <a:pt x="10339" y="13231"/>
                </a:lnTo>
                <a:lnTo>
                  <a:pt x="10074" y="13042"/>
                </a:lnTo>
                <a:lnTo>
                  <a:pt x="9829" y="12853"/>
                </a:lnTo>
                <a:lnTo>
                  <a:pt x="9602" y="12626"/>
                </a:lnTo>
                <a:lnTo>
                  <a:pt x="9602" y="12626"/>
                </a:lnTo>
                <a:lnTo>
                  <a:pt x="9318" y="12305"/>
                </a:lnTo>
                <a:lnTo>
                  <a:pt x="9016" y="11983"/>
                </a:lnTo>
                <a:lnTo>
                  <a:pt x="8713" y="11643"/>
                </a:lnTo>
                <a:lnTo>
                  <a:pt x="8600" y="11454"/>
                </a:lnTo>
                <a:lnTo>
                  <a:pt x="8468" y="11265"/>
                </a:lnTo>
                <a:lnTo>
                  <a:pt x="8468" y="11265"/>
                </a:lnTo>
                <a:lnTo>
                  <a:pt x="8411" y="11114"/>
                </a:lnTo>
                <a:lnTo>
                  <a:pt x="8354" y="10963"/>
                </a:lnTo>
                <a:lnTo>
                  <a:pt x="8260" y="10622"/>
                </a:lnTo>
                <a:lnTo>
                  <a:pt x="8260" y="10622"/>
                </a:lnTo>
                <a:lnTo>
                  <a:pt x="8184" y="10301"/>
                </a:lnTo>
                <a:lnTo>
                  <a:pt x="8128" y="9961"/>
                </a:lnTo>
                <a:lnTo>
                  <a:pt x="8128" y="9640"/>
                </a:lnTo>
                <a:lnTo>
                  <a:pt x="8146" y="9469"/>
                </a:lnTo>
                <a:lnTo>
                  <a:pt x="8165" y="9299"/>
                </a:lnTo>
                <a:lnTo>
                  <a:pt x="8165" y="9299"/>
                </a:lnTo>
                <a:lnTo>
                  <a:pt x="8222" y="9073"/>
                </a:lnTo>
                <a:lnTo>
                  <a:pt x="8279" y="8865"/>
                </a:lnTo>
                <a:lnTo>
                  <a:pt x="8430" y="8411"/>
                </a:lnTo>
                <a:lnTo>
                  <a:pt x="8600" y="7976"/>
                </a:lnTo>
                <a:lnTo>
                  <a:pt x="8732" y="7523"/>
                </a:lnTo>
                <a:lnTo>
                  <a:pt x="8789" y="7296"/>
                </a:lnTo>
                <a:lnTo>
                  <a:pt x="8827" y="7069"/>
                </a:lnTo>
                <a:lnTo>
                  <a:pt x="8846" y="6842"/>
                </a:lnTo>
                <a:lnTo>
                  <a:pt x="8827" y="6616"/>
                </a:lnTo>
                <a:lnTo>
                  <a:pt x="8808" y="6408"/>
                </a:lnTo>
                <a:lnTo>
                  <a:pt x="8732" y="6181"/>
                </a:lnTo>
                <a:lnTo>
                  <a:pt x="8638" y="5973"/>
                </a:lnTo>
                <a:lnTo>
                  <a:pt x="8506" y="5765"/>
                </a:lnTo>
                <a:lnTo>
                  <a:pt x="8506" y="5765"/>
                </a:lnTo>
                <a:lnTo>
                  <a:pt x="8411" y="5633"/>
                </a:lnTo>
                <a:lnTo>
                  <a:pt x="8298" y="5519"/>
                </a:lnTo>
                <a:lnTo>
                  <a:pt x="8165" y="5406"/>
                </a:lnTo>
                <a:lnTo>
                  <a:pt x="8033" y="5330"/>
                </a:lnTo>
                <a:lnTo>
                  <a:pt x="8033" y="5330"/>
                </a:lnTo>
                <a:lnTo>
                  <a:pt x="7825" y="5236"/>
                </a:lnTo>
                <a:lnTo>
                  <a:pt x="7636" y="5160"/>
                </a:lnTo>
                <a:lnTo>
                  <a:pt x="7447" y="5066"/>
                </a:lnTo>
                <a:lnTo>
                  <a:pt x="7258" y="4971"/>
                </a:lnTo>
                <a:lnTo>
                  <a:pt x="7258" y="4971"/>
                </a:lnTo>
                <a:lnTo>
                  <a:pt x="7145" y="4877"/>
                </a:lnTo>
                <a:lnTo>
                  <a:pt x="7031" y="4782"/>
                </a:lnTo>
                <a:lnTo>
                  <a:pt x="6937" y="4669"/>
                </a:lnTo>
                <a:lnTo>
                  <a:pt x="6861" y="4555"/>
                </a:lnTo>
                <a:lnTo>
                  <a:pt x="6786" y="4423"/>
                </a:lnTo>
                <a:lnTo>
                  <a:pt x="6729" y="4291"/>
                </a:lnTo>
                <a:lnTo>
                  <a:pt x="6691" y="4158"/>
                </a:lnTo>
                <a:lnTo>
                  <a:pt x="6653" y="4007"/>
                </a:lnTo>
                <a:lnTo>
                  <a:pt x="6653" y="4007"/>
                </a:lnTo>
                <a:lnTo>
                  <a:pt x="6616" y="3516"/>
                </a:lnTo>
                <a:lnTo>
                  <a:pt x="6597" y="3270"/>
                </a:lnTo>
                <a:lnTo>
                  <a:pt x="6559" y="3024"/>
                </a:lnTo>
                <a:lnTo>
                  <a:pt x="6521" y="2911"/>
                </a:lnTo>
                <a:lnTo>
                  <a:pt x="6483" y="2798"/>
                </a:lnTo>
                <a:lnTo>
                  <a:pt x="6427" y="2684"/>
                </a:lnTo>
                <a:lnTo>
                  <a:pt x="6351" y="2590"/>
                </a:lnTo>
                <a:lnTo>
                  <a:pt x="6275" y="2514"/>
                </a:lnTo>
                <a:lnTo>
                  <a:pt x="6181" y="2438"/>
                </a:lnTo>
                <a:lnTo>
                  <a:pt x="6067" y="2382"/>
                </a:lnTo>
                <a:lnTo>
                  <a:pt x="5935" y="2325"/>
                </a:lnTo>
                <a:lnTo>
                  <a:pt x="5935" y="2325"/>
                </a:lnTo>
                <a:lnTo>
                  <a:pt x="5633" y="2268"/>
                </a:lnTo>
                <a:lnTo>
                  <a:pt x="5330" y="2231"/>
                </a:lnTo>
                <a:lnTo>
                  <a:pt x="5028" y="2212"/>
                </a:lnTo>
                <a:lnTo>
                  <a:pt x="4725" y="2212"/>
                </a:lnTo>
                <a:lnTo>
                  <a:pt x="4121" y="2193"/>
                </a:lnTo>
                <a:lnTo>
                  <a:pt x="3799" y="2174"/>
                </a:lnTo>
                <a:lnTo>
                  <a:pt x="3497" y="2117"/>
                </a:lnTo>
                <a:lnTo>
                  <a:pt x="3497" y="2117"/>
                </a:lnTo>
                <a:lnTo>
                  <a:pt x="3270" y="2060"/>
                </a:lnTo>
                <a:lnTo>
                  <a:pt x="3024" y="1947"/>
                </a:lnTo>
                <a:lnTo>
                  <a:pt x="2817" y="1834"/>
                </a:lnTo>
                <a:lnTo>
                  <a:pt x="2590" y="1720"/>
                </a:lnTo>
                <a:lnTo>
                  <a:pt x="2590" y="1720"/>
                </a:lnTo>
                <a:lnTo>
                  <a:pt x="2325" y="1531"/>
                </a:lnTo>
                <a:lnTo>
                  <a:pt x="2061" y="1342"/>
                </a:lnTo>
                <a:lnTo>
                  <a:pt x="1815" y="1115"/>
                </a:lnTo>
                <a:lnTo>
                  <a:pt x="1588" y="889"/>
                </a:lnTo>
                <a:lnTo>
                  <a:pt x="1588" y="889"/>
                </a:lnTo>
                <a:lnTo>
                  <a:pt x="1380" y="719"/>
                </a:lnTo>
                <a:lnTo>
                  <a:pt x="1134" y="586"/>
                </a:lnTo>
                <a:lnTo>
                  <a:pt x="889" y="473"/>
                </a:lnTo>
                <a:lnTo>
                  <a:pt x="624" y="359"/>
                </a:lnTo>
                <a:lnTo>
                  <a:pt x="624" y="359"/>
                </a:lnTo>
                <a:lnTo>
                  <a:pt x="378" y="265"/>
                </a:lnTo>
                <a:lnTo>
                  <a:pt x="378" y="265"/>
                </a:lnTo>
                <a:lnTo>
                  <a:pt x="208" y="208"/>
                </a:lnTo>
                <a:lnTo>
                  <a:pt x="57" y="133"/>
                </a:lnTo>
                <a:lnTo>
                  <a:pt x="57" y="133"/>
                </a:lnTo>
                <a:lnTo>
                  <a:pt x="19" y="114"/>
                </a:lnTo>
                <a:lnTo>
                  <a:pt x="0" y="76"/>
                </a:lnTo>
                <a:lnTo>
                  <a:pt x="0" y="76"/>
                </a:lnTo>
                <a:lnTo>
                  <a:pt x="0" y="19"/>
                </a:lnTo>
                <a:lnTo>
                  <a:pt x="0" y="19"/>
                </a:lnTo>
                <a:lnTo>
                  <a:pt x="19" y="0"/>
                </a:lnTo>
                <a:lnTo>
                  <a:pt x="57" y="0"/>
                </a:lnTo>
                <a:lnTo>
                  <a:pt x="57" y="0"/>
                </a:lnTo>
                <a:lnTo>
                  <a:pt x="76" y="19"/>
                </a:lnTo>
                <a:lnTo>
                  <a:pt x="76" y="38"/>
                </a:lnTo>
                <a:lnTo>
                  <a:pt x="76" y="38"/>
                </a:lnTo>
                <a:lnTo>
                  <a:pt x="227" y="133"/>
                </a:lnTo>
                <a:lnTo>
                  <a:pt x="397" y="189"/>
                </a:lnTo>
                <a:lnTo>
                  <a:pt x="567" y="246"/>
                </a:lnTo>
                <a:lnTo>
                  <a:pt x="737" y="322"/>
                </a:lnTo>
                <a:lnTo>
                  <a:pt x="737" y="322"/>
                </a:lnTo>
                <a:lnTo>
                  <a:pt x="870" y="359"/>
                </a:lnTo>
                <a:lnTo>
                  <a:pt x="54623" y="359"/>
                </a:lnTo>
                <a:lnTo>
                  <a:pt x="54623" y="23437"/>
                </a:lnTo>
                <a:lnTo>
                  <a:pt x="54623" y="23437"/>
                </a:lnTo>
                <a:lnTo>
                  <a:pt x="54793" y="23399"/>
                </a:lnTo>
                <a:lnTo>
                  <a:pt x="54963" y="23361"/>
                </a:lnTo>
                <a:lnTo>
                  <a:pt x="55133" y="23305"/>
                </a:lnTo>
                <a:lnTo>
                  <a:pt x="55284" y="23210"/>
                </a:lnTo>
                <a:lnTo>
                  <a:pt x="55284" y="23210"/>
                </a:lnTo>
                <a:lnTo>
                  <a:pt x="55322" y="23210"/>
                </a:lnTo>
                <a:lnTo>
                  <a:pt x="55341" y="23229"/>
                </a:lnTo>
                <a:lnTo>
                  <a:pt x="55341" y="23229"/>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3" name="Google Shape;153;p6"/>
          <p:cNvSpPr/>
          <p:nvPr/>
        </p:nvSpPr>
        <p:spPr>
          <a:xfrm flipH="1">
            <a:off x="-1264613" y="-33916"/>
            <a:ext cx="2920529" cy="1241863"/>
          </a:xfrm>
          <a:custGeom>
            <a:avLst/>
            <a:gdLst/>
            <a:ahLst/>
            <a:cxnLst/>
            <a:rect l="l" t="t" r="r" b="b"/>
            <a:pathLst>
              <a:path w="55341" h="23532" extrusionOk="0">
                <a:moveTo>
                  <a:pt x="55341" y="23229"/>
                </a:moveTo>
                <a:lnTo>
                  <a:pt x="55341" y="23229"/>
                </a:lnTo>
                <a:lnTo>
                  <a:pt x="55341" y="23267"/>
                </a:lnTo>
                <a:lnTo>
                  <a:pt x="55322" y="23286"/>
                </a:lnTo>
                <a:lnTo>
                  <a:pt x="55322" y="23286"/>
                </a:lnTo>
                <a:lnTo>
                  <a:pt x="55171" y="23361"/>
                </a:lnTo>
                <a:lnTo>
                  <a:pt x="55171" y="23361"/>
                </a:lnTo>
                <a:lnTo>
                  <a:pt x="55039" y="23418"/>
                </a:lnTo>
                <a:lnTo>
                  <a:pt x="54906" y="23475"/>
                </a:lnTo>
                <a:lnTo>
                  <a:pt x="54755" y="23494"/>
                </a:lnTo>
                <a:lnTo>
                  <a:pt x="54623" y="23513"/>
                </a:lnTo>
                <a:lnTo>
                  <a:pt x="54623" y="23513"/>
                </a:lnTo>
                <a:lnTo>
                  <a:pt x="54415" y="23531"/>
                </a:lnTo>
                <a:lnTo>
                  <a:pt x="54415" y="23531"/>
                </a:lnTo>
                <a:lnTo>
                  <a:pt x="53999" y="23475"/>
                </a:lnTo>
                <a:lnTo>
                  <a:pt x="53564" y="23399"/>
                </a:lnTo>
                <a:lnTo>
                  <a:pt x="52714" y="23210"/>
                </a:lnTo>
                <a:lnTo>
                  <a:pt x="52714" y="23210"/>
                </a:lnTo>
                <a:lnTo>
                  <a:pt x="52525" y="23172"/>
                </a:lnTo>
                <a:lnTo>
                  <a:pt x="52336" y="23116"/>
                </a:lnTo>
                <a:lnTo>
                  <a:pt x="52147" y="23040"/>
                </a:lnTo>
                <a:lnTo>
                  <a:pt x="51996" y="22946"/>
                </a:lnTo>
                <a:lnTo>
                  <a:pt x="51844" y="22832"/>
                </a:lnTo>
                <a:lnTo>
                  <a:pt x="51693" y="22700"/>
                </a:lnTo>
                <a:lnTo>
                  <a:pt x="51561" y="22549"/>
                </a:lnTo>
                <a:lnTo>
                  <a:pt x="51447" y="22397"/>
                </a:lnTo>
                <a:lnTo>
                  <a:pt x="51447" y="22397"/>
                </a:lnTo>
                <a:lnTo>
                  <a:pt x="51240" y="22038"/>
                </a:lnTo>
                <a:lnTo>
                  <a:pt x="51032" y="21660"/>
                </a:lnTo>
                <a:lnTo>
                  <a:pt x="50918" y="21490"/>
                </a:lnTo>
                <a:lnTo>
                  <a:pt x="50805" y="21320"/>
                </a:lnTo>
                <a:lnTo>
                  <a:pt x="50673" y="21150"/>
                </a:lnTo>
                <a:lnTo>
                  <a:pt x="50521" y="21018"/>
                </a:lnTo>
                <a:lnTo>
                  <a:pt x="50521" y="21018"/>
                </a:lnTo>
                <a:lnTo>
                  <a:pt x="50389" y="20904"/>
                </a:lnTo>
                <a:lnTo>
                  <a:pt x="50238" y="20829"/>
                </a:lnTo>
                <a:lnTo>
                  <a:pt x="50087" y="20753"/>
                </a:lnTo>
                <a:lnTo>
                  <a:pt x="49935" y="20696"/>
                </a:lnTo>
                <a:lnTo>
                  <a:pt x="49614" y="20602"/>
                </a:lnTo>
                <a:lnTo>
                  <a:pt x="49293" y="20526"/>
                </a:lnTo>
                <a:lnTo>
                  <a:pt x="49293" y="20526"/>
                </a:lnTo>
                <a:lnTo>
                  <a:pt x="49104" y="20470"/>
                </a:lnTo>
                <a:lnTo>
                  <a:pt x="48915" y="20413"/>
                </a:lnTo>
                <a:lnTo>
                  <a:pt x="48726" y="20337"/>
                </a:lnTo>
                <a:lnTo>
                  <a:pt x="48575" y="20224"/>
                </a:lnTo>
                <a:lnTo>
                  <a:pt x="48575" y="20224"/>
                </a:lnTo>
                <a:lnTo>
                  <a:pt x="48423" y="20092"/>
                </a:lnTo>
                <a:lnTo>
                  <a:pt x="48272" y="19940"/>
                </a:lnTo>
                <a:lnTo>
                  <a:pt x="48026" y="19619"/>
                </a:lnTo>
                <a:lnTo>
                  <a:pt x="47781" y="19298"/>
                </a:lnTo>
                <a:lnTo>
                  <a:pt x="47592" y="18939"/>
                </a:lnTo>
                <a:lnTo>
                  <a:pt x="47592" y="18939"/>
                </a:lnTo>
                <a:lnTo>
                  <a:pt x="47478" y="18787"/>
                </a:lnTo>
                <a:lnTo>
                  <a:pt x="47365" y="18636"/>
                </a:lnTo>
                <a:lnTo>
                  <a:pt x="47252" y="18485"/>
                </a:lnTo>
                <a:lnTo>
                  <a:pt x="47119" y="18353"/>
                </a:lnTo>
                <a:lnTo>
                  <a:pt x="46987" y="18239"/>
                </a:lnTo>
                <a:lnTo>
                  <a:pt x="46836" y="18126"/>
                </a:lnTo>
                <a:lnTo>
                  <a:pt x="46666" y="18031"/>
                </a:lnTo>
                <a:lnTo>
                  <a:pt x="46496" y="17937"/>
                </a:lnTo>
                <a:lnTo>
                  <a:pt x="46496" y="17937"/>
                </a:lnTo>
                <a:lnTo>
                  <a:pt x="46250" y="17861"/>
                </a:lnTo>
                <a:lnTo>
                  <a:pt x="46004" y="17786"/>
                </a:lnTo>
                <a:lnTo>
                  <a:pt x="45758" y="17748"/>
                </a:lnTo>
                <a:lnTo>
                  <a:pt x="45494" y="17710"/>
                </a:lnTo>
                <a:lnTo>
                  <a:pt x="45229" y="17691"/>
                </a:lnTo>
                <a:lnTo>
                  <a:pt x="44984" y="17672"/>
                </a:lnTo>
                <a:lnTo>
                  <a:pt x="44454" y="17691"/>
                </a:lnTo>
                <a:lnTo>
                  <a:pt x="44454" y="17691"/>
                </a:lnTo>
                <a:lnTo>
                  <a:pt x="44001" y="17767"/>
                </a:lnTo>
                <a:lnTo>
                  <a:pt x="43566" y="17861"/>
                </a:lnTo>
                <a:lnTo>
                  <a:pt x="43112" y="17975"/>
                </a:lnTo>
                <a:lnTo>
                  <a:pt x="42678" y="18107"/>
                </a:lnTo>
                <a:lnTo>
                  <a:pt x="42678" y="18107"/>
                </a:lnTo>
                <a:lnTo>
                  <a:pt x="42489" y="18202"/>
                </a:lnTo>
                <a:lnTo>
                  <a:pt x="42300" y="18296"/>
                </a:lnTo>
                <a:lnTo>
                  <a:pt x="41941" y="18523"/>
                </a:lnTo>
                <a:lnTo>
                  <a:pt x="41581" y="18769"/>
                </a:lnTo>
                <a:lnTo>
                  <a:pt x="41241" y="19014"/>
                </a:lnTo>
                <a:lnTo>
                  <a:pt x="41241" y="19014"/>
                </a:lnTo>
                <a:lnTo>
                  <a:pt x="40580" y="19525"/>
                </a:lnTo>
                <a:lnTo>
                  <a:pt x="39918" y="20016"/>
                </a:lnTo>
                <a:lnTo>
                  <a:pt x="39918" y="20016"/>
                </a:lnTo>
                <a:lnTo>
                  <a:pt x="39654" y="20186"/>
                </a:lnTo>
                <a:lnTo>
                  <a:pt x="39370" y="20356"/>
                </a:lnTo>
                <a:lnTo>
                  <a:pt x="39219" y="20413"/>
                </a:lnTo>
                <a:lnTo>
                  <a:pt x="39049" y="20470"/>
                </a:lnTo>
                <a:lnTo>
                  <a:pt x="38898" y="20507"/>
                </a:lnTo>
                <a:lnTo>
                  <a:pt x="38727" y="20526"/>
                </a:lnTo>
                <a:lnTo>
                  <a:pt x="38727" y="20526"/>
                </a:lnTo>
                <a:lnTo>
                  <a:pt x="38463" y="20507"/>
                </a:lnTo>
                <a:lnTo>
                  <a:pt x="38217" y="20451"/>
                </a:lnTo>
                <a:lnTo>
                  <a:pt x="37971" y="20375"/>
                </a:lnTo>
                <a:lnTo>
                  <a:pt x="37726" y="20262"/>
                </a:lnTo>
                <a:lnTo>
                  <a:pt x="37726" y="20262"/>
                </a:lnTo>
                <a:lnTo>
                  <a:pt x="37404" y="20035"/>
                </a:lnTo>
                <a:lnTo>
                  <a:pt x="37253" y="19921"/>
                </a:lnTo>
                <a:lnTo>
                  <a:pt x="37121" y="19789"/>
                </a:lnTo>
                <a:lnTo>
                  <a:pt x="37008" y="19676"/>
                </a:lnTo>
                <a:lnTo>
                  <a:pt x="36894" y="19543"/>
                </a:lnTo>
                <a:lnTo>
                  <a:pt x="36800" y="19411"/>
                </a:lnTo>
                <a:lnTo>
                  <a:pt x="36724" y="19260"/>
                </a:lnTo>
                <a:lnTo>
                  <a:pt x="36648" y="19128"/>
                </a:lnTo>
                <a:lnTo>
                  <a:pt x="36592" y="18958"/>
                </a:lnTo>
                <a:lnTo>
                  <a:pt x="36554" y="18806"/>
                </a:lnTo>
                <a:lnTo>
                  <a:pt x="36516" y="18636"/>
                </a:lnTo>
                <a:lnTo>
                  <a:pt x="36516" y="18466"/>
                </a:lnTo>
                <a:lnTo>
                  <a:pt x="36497" y="18277"/>
                </a:lnTo>
                <a:lnTo>
                  <a:pt x="36516" y="18069"/>
                </a:lnTo>
                <a:lnTo>
                  <a:pt x="36535" y="17880"/>
                </a:lnTo>
                <a:lnTo>
                  <a:pt x="36535" y="17880"/>
                </a:lnTo>
                <a:lnTo>
                  <a:pt x="36611" y="17540"/>
                </a:lnTo>
                <a:lnTo>
                  <a:pt x="36667" y="17219"/>
                </a:lnTo>
                <a:lnTo>
                  <a:pt x="36686" y="17049"/>
                </a:lnTo>
                <a:lnTo>
                  <a:pt x="36686" y="16878"/>
                </a:lnTo>
                <a:lnTo>
                  <a:pt x="36686" y="16708"/>
                </a:lnTo>
                <a:lnTo>
                  <a:pt x="36667" y="16538"/>
                </a:lnTo>
                <a:lnTo>
                  <a:pt x="36667" y="16538"/>
                </a:lnTo>
                <a:lnTo>
                  <a:pt x="36611" y="16311"/>
                </a:lnTo>
                <a:lnTo>
                  <a:pt x="36516" y="16104"/>
                </a:lnTo>
                <a:lnTo>
                  <a:pt x="36422" y="15896"/>
                </a:lnTo>
                <a:lnTo>
                  <a:pt x="36308" y="15688"/>
                </a:lnTo>
                <a:lnTo>
                  <a:pt x="36195" y="15499"/>
                </a:lnTo>
                <a:lnTo>
                  <a:pt x="36044" y="15329"/>
                </a:lnTo>
                <a:lnTo>
                  <a:pt x="35741" y="14970"/>
                </a:lnTo>
                <a:lnTo>
                  <a:pt x="35401" y="14648"/>
                </a:lnTo>
                <a:lnTo>
                  <a:pt x="35061" y="14346"/>
                </a:lnTo>
                <a:lnTo>
                  <a:pt x="34343" y="13741"/>
                </a:lnTo>
                <a:lnTo>
                  <a:pt x="34343" y="13741"/>
                </a:lnTo>
                <a:lnTo>
                  <a:pt x="33983" y="13420"/>
                </a:lnTo>
                <a:lnTo>
                  <a:pt x="33643" y="13061"/>
                </a:lnTo>
                <a:lnTo>
                  <a:pt x="33492" y="12853"/>
                </a:lnTo>
                <a:lnTo>
                  <a:pt x="33341" y="12664"/>
                </a:lnTo>
                <a:lnTo>
                  <a:pt x="33190" y="12456"/>
                </a:lnTo>
                <a:lnTo>
                  <a:pt x="33076" y="12248"/>
                </a:lnTo>
                <a:lnTo>
                  <a:pt x="33076" y="12248"/>
                </a:lnTo>
                <a:lnTo>
                  <a:pt x="32849" y="11870"/>
                </a:lnTo>
                <a:lnTo>
                  <a:pt x="32641" y="11492"/>
                </a:lnTo>
                <a:lnTo>
                  <a:pt x="32528" y="11303"/>
                </a:lnTo>
                <a:lnTo>
                  <a:pt x="32377" y="11152"/>
                </a:lnTo>
                <a:lnTo>
                  <a:pt x="32226" y="11000"/>
                </a:lnTo>
                <a:lnTo>
                  <a:pt x="32037" y="10906"/>
                </a:lnTo>
                <a:lnTo>
                  <a:pt x="32037" y="10906"/>
                </a:lnTo>
                <a:lnTo>
                  <a:pt x="31867" y="10811"/>
                </a:lnTo>
                <a:lnTo>
                  <a:pt x="31678" y="10755"/>
                </a:lnTo>
                <a:lnTo>
                  <a:pt x="31507" y="10736"/>
                </a:lnTo>
                <a:lnTo>
                  <a:pt x="31318" y="10717"/>
                </a:lnTo>
                <a:lnTo>
                  <a:pt x="31129" y="10717"/>
                </a:lnTo>
                <a:lnTo>
                  <a:pt x="30959" y="10755"/>
                </a:lnTo>
                <a:lnTo>
                  <a:pt x="30770" y="10793"/>
                </a:lnTo>
                <a:lnTo>
                  <a:pt x="30600" y="10868"/>
                </a:lnTo>
                <a:lnTo>
                  <a:pt x="30600" y="10868"/>
                </a:lnTo>
                <a:lnTo>
                  <a:pt x="30373" y="10982"/>
                </a:lnTo>
                <a:lnTo>
                  <a:pt x="30147" y="11114"/>
                </a:lnTo>
                <a:lnTo>
                  <a:pt x="29712" y="11397"/>
                </a:lnTo>
                <a:lnTo>
                  <a:pt x="29712" y="11397"/>
                </a:lnTo>
                <a:lnTo>
                  <a:pt x="29466" y="11549"/>
                </a:lnTo>
                <a:lnTo>
                  <a:pt x="29202" y="11681"/>
                </a:lnTo>
                <a:lnTo>
                  <a:pt x="28937" y="11813"/>
                </a:lnTo>
                <a:lnTo>
                  <a:pt x="28691" y="11964"/>
                </a:lnTo>
                <a:lnTo>
                  <a:pt x="28691" y="11964"/>
                </a:lnTo>
                <a:lnTo>
                  <a:pt x="28294" y="12229"/>
                </a:lnTo>
                <a:lnTo>
                  <a:pt x="28068" y="12342"/>
                </a:lnTo>
                <a:lnTo>
                  <a:pt x="27860" y="12437"/>
                </a:lnTo>
                <a:lnTo>
                  <a:pt x="27860" y="12437"/>
                </a:lnTo>
                <a:lnTo>
                  <a:pt x="27614" y="12531"/>
                </a:lnTo>
                <a:lnTo>
                  <a:pt x="27406" y="12588"/>
                </a:lnTo>
                <a:lnTo>
                  <a:pt x="27217" y="12626"/>
                </a:lnTo>
                <a:lnTo>
                  <a:pt x="27047" y="12626"/>
                </a:lnTo>
                <a:lnTo>
                  <a:pt x="26858" y="12607"/>
                </a:lnTo>
                <a:lnTo>
                  <a:pt x="26688" y="12569"/>
                </a:lnTo>
                <a:lnTo>
                  <a:pt x="26234" y="12456"/>
                </a:lnTo>
                <a:lnTo>
                  <a:pt x="26234" y="12456"/>
                </a:lnTo>
                <a:lnTo>
                  <a:pt x="25932" y="12399"/>
                </a:lnTo>
                <a:lnTo>
                  <a:pt x="25629" y="12380"/>
                </a:lnTo>
                <a:lnTo>
                  <a:pt x="25327" y="12361"/>
                </a:lnTo>
                <a:lnTo>
                  <a:pt x="25025" y="12380"/>
                </a:lnTo>
                <a:lnTo>
                  <a:pt x="25025" y="12380"/>
                </a:lnTo>
                <a:lnTo>
                  <a:pt x="24420" y="12380"/>
                </a:lnTo>
                <a:lnTo>
                  <a:pt x="24117" y="12418"/>
                </a:lnTo>
                <a:lnTo>
                  <a:pt x="23815" y="12456"/>
                </a:lnTo>
                <a:lnTo>
                  <a:pt x="23815" y="12456"/>
                </a:lnTo>
                <a:lnTo>
                  <a:pt x="23475" y="12550"/>
                </a:lnTo>
                <a:lnTo>
                  <a:pt x="23135" y="12645"/>
                </a:lnTo>
                <a:lnTo>
                  <a:pt x="22794" y="12739"/>
                </a:lnTo>
                <a:lnTo>
                  <a:pt x="22435" y="12834"/>
                </a:lnTo>
                <a:lnTo>
                  <a:pt x="22435" y="12834"/>
                </a:lnTo>
                <a:lnTo>
                  <a:pt x="21660" y="13004"/>
                </a:lnTo>
                <a:lnTo>
                  <a:pt x="21263" y="13079"/>
                </a:lnTo>
                <a:lnTo>
                  <a:pt x="20866" y="13155"/>
                </a:lnTo>
                <a:lnTo>
                  <a:pt x="20470" y="13193"/>
                </a:lnTo>
                <a:lnTo>
                  <a:pt x="20054" y="13193"/>
                </a:lnTo>
                <a:lnTo>
                  <a:pt x="19865" y="13174"/>
                </a:lnTo>
                <a:lnTo>
                  <a:pt x="19657" y="13155"/>
                </a:lnTo>
                <a:lnTo>
                  <a:pt x="19468" y="13098"/>
                </a:lnTo>
                <a:lnTo>
                  <a:pt x="19279" y="13042"/>
                </a:lnTo>
                <a:lnTo>
                  <a:pt x="19279" y="13042"/>
                </a:lnTo>
                <a:lnTo>
                  <a:pt x="18580" y="12739"/>
                </a:lnTo>
                <a:lnTo>
                  <a:pt x="18220" y="12607"/>
                </a:lnTo>
                <a:lnTo>
                  <a:pt x="17842" y="12494"/>
                </a:lnTo>
                <a:lnTo>
                  <a:pt x="17842" y="12494"/>
                </a:lnTo>
                <a:lnTo>
                  <a:pt x="17370" y="12380"/>
                </a:lnTo>
                <a:lnTo>
                  <a:pt x="17124" y="12342"/>
                </a:lnTo>
                <a:lnTo>
                  <a:pt x="16860" y="12305"/>
                </a:lnTo>
                <a:lnTo>
                  <a:pt x="16614" y="12286"/>
                </a:lnTo>
                <a:lnTo>
                  <a:pt x="16368" y="12286"/>
                </a:lnTo>
                <a:lnTo>
                  <a:pt x="16122" y="12305"/>
                </a:lnTo>
                <a:lnTo>
                  <a:pt x="15877" y="12361"/>
                </a:lnTo>
                <a:lnTo>
                  <a:pt x="15877" y="12361"/>
                </a:lnTo>
                <a:lnTo>
                  <a:pt x="15631" y="12418"/>
                </a:lnTo>
                <a:lnTo>
                  <a:pt x="15385" y="12512"/>
                </a:lnTo>
                <a:lnTo>
                  <a:pt x="14913" y="12701"/>
                </a:lnTo>
                <a:lnTo>
                  <a:pt x="14913" y="12701"/>
                </a:lnTo>
                <a:lnTo>
                  <a:pt x="14157" y="12966"/>
                </a:lnTo>
                <a:lnTo>
                  <a:pt x="13401" y="13231"/>
                </a:lnTo>
                <a:lnTo>
                  <a:pt x="13401" y="13231"/>
                </a:lnTo>
                <a:lnTo>
                  <a:pt x="13023" y="13344"/>
                </a:lnTo>
                <a:lnTo>
                  <a:pt x="12645" y="13457"/>
                </a:lnTo>
                <a:lnTo>
                  <a:pt x="12267" y="13533"/>
                </a:lnTo>
                <a:lnTo>
                  <a:pt x="12078" y="13571"/>
                </a:lnTo>
                <a:lnTo>
                  <a:pt x="11870" y="13590"/>
                </a:lnTo>
                <a:lnTo>
                  <a:pt x="11870" y="13590"/>
                </a:lnTo>
                <a:lnTo>
                  <a:pt x="11567" y="13590"/>
                </a:lnTo>
                <a:lnTo>
                  <a:pt x="11246" y="13552"/>
                </a:lnTo>
                <a:lnTo>
                  <a:pt x="10944" y="13476"/>
                </a:lnTo>
                <a:lnTo>
                  <a:pt x="10641" y="13363"/>
                </a:lnTo>
                <a:lnTo>
                  <a:pt x="10339" y="13231"/>
                </a:lnTo>
                <a:lnTo>
                  <a:pt x="10074" y="13042"/>
                </a:lnTo>
                <a:lnTo>
                  <a:pt x="9829" y="12853"/>
                </a:lnTo>
                <a:lnTo>
                  <a:pt x="9602" y="12626"/>
                </a:lnTo>
                <a:lnTo>
                  <a:pt x="9602" y="12626"/>
                </a:lnTo>
                <a:lnTo>
                  <a:pt x="9318" y="12305"/>
                </a:lnTo>
                <a:lnTo>
                  <a:pt x="9016" y="11983"/>
                </a:lnTo>
                <a:lnTo>
                  <a:pt x="8713" y="11643"/>
                </a:lnTo>
                <a:lnTo>
                  <a:pt x="8600" y="11454"/>
                </a:lnTo>
                <a:lnTo>
                  <a:pt x="8468" y="11265"/>
                </a:lnTo>
                <a:lnTo>
                  <a:pt x="8468" y="11265"/>
                </a:lnTo>
                <a:lnTo>
                  <a:pt x="8411" y="11114"/>
                </a:lnTo>
                <a:lnTo>
                  <a:pt x="8354" y="10963"/>
                </a:lnTo>
                <a:lnTo>
                  <a:pt x="8260" y="10622"/>
                </a:lnTo>
                <a:lnTo>
                  <a:pt x="8260" y="10622"/>
                </a:lnTo>
                <a:lnTo>
                  <a:pt x="8184" y="10301"/>
                </a:lnTo>
                <a:lnTo>
                  <a:pt x="8128" y="9961"/>
                </a:lnTo>
                <a:lnTo>
                  <a:pt x="8128" y="9640"/>
                </a:lnTo>
                <a:lnTo>
                  <a:pt x="8146" y="9469"/>
                </a:lnTo>
                <a:lnTo>
                  <a:pt x="8165" y="9299"/>
                </a:lnTo>
                <a:lnTo>
                  <a:pt x="8165" y="9299"/>
                </a:lnTo>
                <a:lnTo>
                  <a:pt x="8222" y="9073"/>
                </a:lnTo>
                <a:lnTo>
                  <a:pt x="8279" y="8865"/>
                </a:lnTo>
                <a:lnTo>
                  <a:pt x="8430" y="8411"/>
                </a:lnTo>
                <a:lnTo>
                  <a:pt x="8600" y="7976"/>
                </a:lnTo>
                <a:lnTo>
                  <a:pt x="8732" y="7523"/>
                </a:lnTo>
                <a:lnTo>
                  <a:pt x="8789" y="7296"/>
                </a:lnTo>
                <a:lnTo>
                  <a:pt x="8827" y="7069"/>
                </a:lnTo>
                <a:lnTo>
                  <a:pt x="8846" y="6842"/>
                </a:lnTo>
                <a:lnTo>
                  <a:pt x="8827" y="6616"/>
                </a:lnTo>
                <a:lnTo>
                  <a:pt x="8808" y="6408"/>
                </a:lnTo>
                <a:lnTo>
                  <a:pt x="8732" y="6181"/>
                </a:lnTo>
                <a:lnTo>
                  <a:pt x="8638" y="5973"/>
                </a:lnTo>
                <a:lnTo>
                  <a:pt x="8506" y="5765"/>
                </a:lnTo>
                <a:lnTo>
                  <a:pt x="8506" y="5765"/>
                </a:lnTo>
                <a:lnTo>
                  <a:pt x="8411" y="5633"/>
                </a:lnTo>
                <a:lnTo>
                  <a:pt x="8298" y="5519"/>
                </a:lnTo>
                <a:lnTo>
                  <a:pt x="8165" y="5406"/>
                </a:lnTo>
                <a:lnTo>
                  <a:pt x="8033" y="5330"/>
                </a:lnTo>
                <a:lnTo>
                  <a:pt x="8033" y="5330"/>
                </a:lnTo>
                <a:lnTo>
                  <a:pt x="7825" y="5236"/>
                </a:lnTo>
                <a:lnTo>
                  <a:pt x="7636" y="5160"/>
                </a:lnTo>
                <a:lnTo>
                  <a:pt x="7447" y="5066"/>
                </a:lnTo>
                <a:lnTo>
                  <a:pt x="7258" y="4971"/>
                </a:lnTo>
                <a:lnTo>
                  <a:pt x="7258" y="4971"/>
                </a:lnTo>
                <a:lnTo>
                  <a:pt x="7145" y="4877"/>
                </a:lnTo>
                <a:lnTo>
                  <a:pt x="7031" y="4782"/>
                </a:lnTo>
                <a:lnTo>
                  <a:pt x="6937" y="4669"/>
                </a:lnTo>
                <a:lnTo>
                  <a:pt x="6861" y="4555"/>
                </a:lnTo>
                <a:lnTo>
                  <a:pt x="6786" y="4423"/>
                </a:lnTo>
                <a:lnTo>
                  <a:pt x="6729" y="4291"/>
                </a:lnTo>
                <a:lnTo>
                  <a:pt x="6691" y="4158"/>
                </a:lnTo>
                <a:lnTo>
                  <a:pt x="6653" y="4007"/>
                </a:lnTo>
                <a:lnTo>
                  <a:pt x="6653" y="4007"/>
                </a:lnTo>
                <a:lnTo>
                  <a:pt x="6616" y="3516"/>
                </a:lnTo>
                <a:lnTo>
                  <a:pt x="6597" y="3270"/>
                </a:lnTo>
                <a:lnTo>
                  <a:pt x="6559" y="3024"/>
                </a:lnTo>
                <a:lnTo>
                  <a:pt x="6521" y="2911"/>
                </a:lnTo>
                <a:lnTo>
                  <a:pt x="6483" y="2798"/>
                </a:lnTo>
                <a:lnTo>
                  <a:pt x="6427" y="2684"/>
                </a:lnTo>
                <a:lnTo>
                  <a:pt x="6351" y="2590"/>
                </a:lnTo>
                <a:lnTo>
                  <a:pt x="6275" y="2514"/>
                </a:lnTo>
                <a:lnTo>
                  <a:pt x="6181" y="2438"/>
                </a:lnTo>
                <a:lnTo>
                  <a:pt x="6067" y="2382"/>
                </a:lnTo>
                <a:lnTo>
                  <a:pt x="5935" y="2325"/>
                </a:lnTo>
                <a:lnTo>
                  <a:pt x="5935" y="2325"/>
                </a:lnTo>
                <a:lnTo>
                  <a:pt x="5633" y="2268"/>
                </a:lnTo>
                <a:lnTo>
                  <a:pt x="5330" y="2231"/>
                </a:lnTo>
                <a:lnTo>
                  <a:pt x="5028" y="2212"/>
                </a:lnTo>
                <a:lnTo>
                  <a:pt x="4725" y="2212"/>
                </a:lnTo>
                <a:lnTo>
                  <a:pt x="4121" y="2193"/>
                </a:lnTo>
                <a:lnTo>
                  <a:pt x="3799" y="2174"/>
                </a:lnTo>
                <a:lnTo>
                  <a:pt x="3497" y="2117"/>
                </a:lnTo>
                <a:lnTo>
                  <a:pt x="3497" y="2117"/>
                </a:lnTo>
                <a:lnTo>
                  <a:pt x="3270" y="2060"/>
                </a:lnTo>
                <a:lnTo>
                  <a:pt x="3024" y="1947"/>
                </a:lnTo>
                <a:lnTo>
                  <a:pt x="2817" y="1834"/>
                </a:lnTo>
                <a:lnTo>
                  <a:pt x="2590" y="1720"/>
                </a:lnTo>
                <a:lnTo>
                  <a:pt x="2590" y="1720"/>
                </a:lnTo>
                <a:lnTo>
                  <a:pt x="2325" y="1531"/>
                </a:lnTo>
                <a:lnTo>
                  <a:pt x="2061" y="1342"/>
                </a:lnTo>
                <a:lnTo>
                  <a:pt x="1815" y="1115"/>
                </a:lnTo>
                <a:lnTo>
                  <a:pt x="1588" y="889"/>
                </a:lnTo>
                <a:lnTo>
                  <a:pt x="1588" y="889"/>
                </a:lnTo>
                <a:lnTo>
                  <a:pt x="1380" y="719"/>
                </a:lnTo>
                <a:lnTo>
                  <a:pt x="1134" y="586"/>
                </a:lnTo>
                <a:lnTo>
                  <a:pt x="889" y="473"/>
                </a:lnTo>
                <a:lnTo>
                  <a:pt x="624" y="359"/>
                </a:lnTo>
                <a:lnTo>
                  <a:pt x="624" y="359"/>
                </a:lnTo>
                <a:lnTo>
                  <a:pt x="378" y="265"/>
                </a:lnTo>
                <a:lnTo>
                  <a:pt x="378" y="265"/>
                </a:lnTo>
                <a:lnTo>
                  <a:pt x="208" y="208"/>
                </a:lnTo>
                <a:lnTo>
                  <a:pt x="57" y="133"/>
                </a:lnTo>
                <a:lnTo>
                  <a:pt x="57" y="133"/>
                </a:lnTo>
                <a:lnTo>
                  <a:pt x="19" y="114"/>
                </a:lnTo>
                <a:lnTo>
                  <a:pt x="0" y="76"/>
                </a:lnTo>
                <a:lnTo>
                  <a:pt x="0" y="76"/>
                </a:lnTo>
                <a:lnTo>
                  <a:pt x="0" y="19"/>
                </a:lnTo>
                <a:lnTo>
                  <a:pt x="0" y="19"/>
                </a:lnTo>
                <a:lnTo>
                  <a:pt x="19" y="0"/>
                </a:lnTo>
                <a:lnTo>
                  <a:pt x="57" y="0"/>
                </a:lnTo>
                <a:lnTo>
                  <a:pt x="57" y="0"/>
                </a:lnTo>
                <a:lnTo>
                  <a:pt x="76" y="19"/>
                </a:lnTo>
                <a:lnTo>
                  <a:pt x="76" y="38"/>
                </a:lnTo>
                <a:lnTo>
                  <a:pt x="76" y="38"/>
                </a:lnTo>
                <a:lnTo>
                  <a:pt x="227" y="133"/>
                </a:lnTo>
                <a:lnTo>
                  <a:pt x="397" y="189"/>
                </a:lnTo>
                <a:lnTo>
                  <a:pt x="567" y="246"/>
                </a:lnTo>
                <a:lnTo>
                  <a:pt x="737" y="322"/>
                </a:lnTo>
                <a:lnTo>
                  <a:pt x="737" y="322"/>
                </a:lnTo>
                <a:lnTo>
                  <a:pt x="870" y="359"/>
                </a:lnTo>
                <a:lnTo>
                  <a:pt x="54623" y="359"/>
                </a:lnTo>
                <a:lnTo>
                  <a:pt x="54623" y="23437"/>
                </a:lnTo>
                <a:lnTo>
                  <a:pt x="54623" y="23437"/>
                </a:lnTo>
                <a:lnTo>
                  <a:pt x="54793" y="23399"/>
                </a:lnTo>
                <a:lnTo>
                  <a:pt x="54963" y="23361"/>
                </a:lnTo>
                <a:lnTo>
                  <a:pt x="55133" y="23305"/>
                </a:lnTo>
                <a:lnTo>
                  <a:pt x="55284" y="23210"/>
                </a:lnTo>
                <a:lnTo>
                  <a:pt x="55284" y="23210"/>
                </a:lnTo>
                <a:lnTo>
                  <a:pt x="55322" y="23210"/>
                </a:lnTo>
                <a:lnTo>
                  <a:pt x="55341" y="23229"/>
                </a:lnTo>
                <a:lnTo>
                  <a:pt x="55341" y="23229"/>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54" name="Google Shape;154;p6"/>
          <p:cNvGrpSpPr/>
          <p:nvPr/>
        </p:nvGrpSpPr>
        <p:grpSpPr>
          <a:xfrm>
            <a:off x="-818166" y="3013885"/>
            <a:ext cx="1757767" cy="2150900"/>
            <a:chOff x="3020900" y="3793775"/>
            <a:chExt cx="1318325" cy="1613175"/>
          </a:xfrm>
        </p:grpSpPr>
        <p:sp>
          <p:nvSpPr>
            <p:cNvPr id="155" name="Google Shape;155;p6"/>
            <p:cNvSpPr/>
            <p:nvPr/>
          </p:nvSpPr>
          <p:spPr>
            <a:xfrm>
              <a:off x="3663500" y="3929375"/>
              <a:ext cx="170150" cy="179600"/>
            </a:xfrm>
            <a:custGeom>
              <a:avLst/>
              <a:gdLst/>
              <a:ahLst/>
              <a:cxnLst/>
              <a:rect l="l" t="t" r="r" b="b"/>
              <a:pathLst>
                <a:path w="6806" h="7184" extrusionOk="0">
                  <a:moveTo>
                    <a:pt x="6503" y="2496"/>
                  </a:moveTo>
                  <a:lnTo>
                    <a:pt x="6503" y="2496"/>
                  </a:lnTo>
                  <a:lnTo>
                    <a:pt x="6597" y="2722"/>
                  </a:lnTo>
                  <a:lnTo>
                    <a:pt x="6673" y="2949"/>
                  </a:lnTo>
                  <a:lnTo>
                    <a:pt x="6748" y="3195"/>
                  </a:lnTo>
                  <a:lnTo>
                    <a:pt x="6786" y="3422"/>
                  </a:lnTo>
                  <a:lnTo>
                    <a:pt x="6805" y="3649"/>
                  </a:lnTo>
                  <a:lnTo>
                    <a:pt x="6805" y="3875"/>
                  </a:lnTo>
                  <a:lnTo>
                    <a:pt x="6805" y="4102"/>
                  </a:lnTo>
                  <a:lnTo>
                    <a:pt x="6767" y="4310"/>
                  </a:lnTo>
                  <a:lnTo>
                    <a:pt x="6729" y="4518"/>
                  </a:lnTo>
                  <a:lnTo>
                    <a:pt x="6673" y="4726"/>
                  </a:lnTo>
                  <a:lnTo>
                    <a:pt x="6597" y="4934"/>
                  </a:lnTo>
                  <a:lnTo>
                    <a:pt x="6503" y="5123"/>
                  </a:lnTo>
                  <a:lnTo>
                    <a:pt x="6408" y="5312"/>
                  </a:lnTo>
                  <a:lnTo>
                    <a:pt x="6295" y="5501"/>
                  </a:lnTo>
                  <a:lnTo>
                    <a:pt x="6162" y="5671"/>
                  </a:lnTo>
                  <a:lnTo>
                    <a:pt x="6030" y="5841"/>
                  </a:lnTo>
                  <a:lnTo>
                    <a:pt x="5898" y="5992"/>
                  </a:lnTo>
                  <a:lnTo>
                    <a:pt x="5728" y="6162"/>
                  </a:lnTo>
                  <a:lnTo>
                    <a:pt x="5558" y="6295"/>
                  </a:lnTo>
                  <a:lnTo>
                    <a:pt x="5387" y="6427"/>
                  </a:lnTo>
                  <a:lnTo>
                    <a:pt x="5198" y="6559"/>
                  </a:lnTo>
                  <a:lnTo>
                    <a:pt x="5009" y="6673"/>
                  </a:lnTo>
                  <a:lnTo>
                    <a:pt x="4820" y="6767"/>
                  </a:lnTo>
                  <a:lnTo>
                    <a:pt x="4613" y="6862"/>
                  </a:lnTo>
                  <a:lnTo>
                    <a:pt x="4405" y="6956"/>
                  </a:lnTo>
                  <a:lnTo>
                    <a:pt x="4178" y="7013"/>
                  </a:lnTo>
                  <a:lnTo>
                    <a:pt x="3970" y="7089"/>
                  </a:lnTo>
                  <a:lnTo>
                    <a:pt x="3743" y="7126"/>
                  </a:lnTo>
                  <a:lnTo>
                    <a:pt x="3497" y="7164"/>
                  </a:lnTo>
                  <a:lnTo>
                    <a:pt x="3271" y="7183"/>
                  </a:lnTo>
                  <a:lnTo>
                    <a:pt x="3044" y="7183"/>
                  </a:lnTo>
                  <a:lnTo>
                    <a:pt x="2798" y="7183"/>
                  </a:lnTo>
                  <a:lnTo>
                    <a:pt x="2798" y="7183"/>
                  </a:lnTo>
                  <a:lnTo>
                    <a:pt x="2477" y="7145"/>
                  </a:lnTo>
                  <a:lnTo>
                    <a:pt x="2193" y="7089"/>
                  </a:lnTo>
                  <a:lnTo>
                    <a:pt x="1929" y="7032"/>
                  </a:lnTo>
                  <a:lnTo>
                    <a:pt x="1683" y="6975"/>
                  </a:lnTo>
                  <a:lnTo>
                    <a:pt x="1456" y="6900"/>
                  </a:lnTo>
                  <a:lnTo>
                    <a:pt x="1248" y="6805"/>
                  </a:lnTo>
                  <a:lnTo>
                    <a:pt x="1059" y="6711"/>
                  </a:lnTo>
                  <a:lnTo>
                    <a:pt x="889" y="6616"/>
                  </a:lnTo>
                  <a:lnTo>
                    <a:pt x="738" y="6503"/>
                  </a:lnTo>
                  <a:lnTo>
                    <a:pt x="587" y="6389"/>
                  </a:lnTo>
                  <a:lnTo>
                    <a:pt x="473" y="6257"/>
                  </a:lnTo>
                  <a:lnTo>
                    <a:pt x="360" y="6125"/>
                  </a:lnTo>
                  <a:lnTo>
                    <a:pt x="284" y="5973"/>
                  </a:lnTo>
                  <a:lnTo>
                    <a:pt x="209" y="5822"/>
                  </a:lnTo>
                  <a:lnTo>
                    <a:pt x="133" y="5671"/>
                  </a:lnTo>
                  <a:lnTo>
                    <a:pt x="76" y="5501"/>
                  </a:lnTo>
                  <a:lnTo>
                    <a:pt x="39" y="5331"/>
                  </a:lnTo>
                  <a:lnTo>
                    <a:pt x="20" y="5142"/>
                  </a:lnTo>
                  <a:lnTo>
                    <a:pt x="1" y="4764"/>
                  </a:lnTo>
                  <a:lnTo>
                    <a:pt x="1" y="4367"/>
                  </a:lnTo>
                  <a:lnTo>
                    <a:pt x="39" y="3951"/>
                  </a:lnTo>
                  <a:lnTo>
                    <a:pt x="114" y="3516"/>
                  </a:lnTo>
                  <a:lnTo>
                    <a:pt x="209" y="3063"/>
                  </a:lnTo>
                  <a:lnTo>
                    <a:pt x="417" y="2099"/>
                  </a:lnTo>
                  <a:lnTo>
                    <a:pt x="417" y="2099"/>
                  </a:lnTo>
                  <a:lnTo>
                    <a:pt x="492" y="1910"/>
                  </a:lnTo>
                  <a:lnTo>
                    <a:pt x="587" y="1721"/>
                  </a:lnTo>
                  <a:lnTo>
                    <a:pt x="700" y="1532"/>
                  </a:lnTo>
                  <a:lnTo>
                    <a:pt x="832" y="1381"/>
                  </a:lnTo>
                  <a:lnTo>
                    <a:pt x="984" y="1229"/>
                  </a:lnTo>
                  <a:lnTo>
                    <a:pt x="1135" y="1078"/>
                  </a:lnTo>
                  <a:lnTo>
                    <a:pt x="1305" y="946"/>
                  </a:lnTo>
                  <a:lnTo>
                    <a:pt x="1475" y="832"/>
                  </a:lnTo>
                  <a:lnTo>
                    <a:pt x="1475" y="832"/>
                  </a:lnTo>
                  <a:lnTo>
                    <a:pt x="1910" y="549"/>
                  </a:lnTo>
                  <a:lnTo>
                    <a:pt x="2231" y="379"/>
                  </a:lnTo>
                  <a:lnTo>
                    <a:pt x="2590" y="209"/>
                  </a:lnTo>
                  <a:lnTo>
                    <a:pt x="2930" y="76"/>
                  </a:lnTo>
                  <a:lnTo>
                    <a:pt x="3082" y="20"/>
                  </a:lnTo>
                  <a:lnTo>
                    <a:pt x="3233" y="1"/>
                  </a:lnTo>
                  <a:lnTo>
                    <a:pt x="3346" y="1"/>
                  </a:lnTo>
                  <a:lnTo>
                    <a:pt x="3441" y="39"/>
                  </a:lnTo>
                  <a:lnTo>
                    <a:pt x="3479" y="58"/>
                  </a:lnTo>
                  <a:lnTo>
                    <a:pt x="3516" y="95"/>
                  </a:lnTo>
                  <a:lnTo>
                    <a:pt x="3535" y="152"/>
                  </a:lnTo>
                  <a:lnTo>
                    <a:pt x="3554" y="209"/>
                  </a:lnTo>
                  <a:lnTo>
                    <a:pt x="3554" y="209"/>
                  </a:lnTo>
                  <a:lnTo>
                    <a:pt x="3800" y="209"/>
                  </a:lnTo>
                  <a:lnTo>
                    <a:pt x="4046" y="247"/>
                  </a:lnTo>
                  <a:lnTo>
                    <a:pt x="4291" y="303"/>
                  </a:lnTo>
                  <a:lnTo>
                    <a:pt x="4518" y="398"/>
                  </a:lnTo>
                  <a:lnTo>
                    <a:pt x="4745" y="492"/>
                  </a:lnTo>
                  <a:lnTo>
                    <a:pt x="4972" y="606"/>
                  </a:lnTo>
                  <a:lnTo>
                    <a:pt x="5161" y="738"/>
                  </a:lnTo>
                  <a:lnTo>
                    <a:pt x="5369" y="889"/>
                  </a:lnTo>
                  <a:lnTo>
                    <a:pt x="5539" y="1040"/>
                  </a:lnTo>
                  <a:lnTo>
                    <a:pt x="5709" y="1229"/>
                  </a:lnTo>
                  <a:lnTo>
                    <a:pt x="5879" y="1418"/>
                  </a:lnTo>
                  <a:lnTo>
                    <a:pt x="6030" y="1607"/>
                  </a:lnTo>
                  <a:lnTo>
                    <a:pt x="6162" y="1815"/>
                  </a:lnTo>
                  <a:lnTo>
                    <a:pt x="6295" y="2042"/>
                  </a:lnTo>
                  <a:lnTo>
                    <a:pt x="6408" y="2250"/>
                  </a:lnTo>
                  <a:lnTo>
                    <a:pt x="6503" y="2496"/>
                  </a:lnTo>
                  <a:lnTo>
                    <a:pt x="6503" y="249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6" name="Google Shape;156;p6"/>
            <p:cNvSpPr/>
            <p:nvPr/>
          </p:nvSpPr>
          <p:spPr>
            <a:xfrm>
              <a:off x="3020900" y="3875525"/>
              <a:ext cx="1240350" cy="1409050"/>
            </a:xfrm>
            <a:custGeom>
              <a:avLst/>
              <a:gdLst/>
              <a:ahLst/>
              <a:cxnLst/>
              <a:rect l="l" t="t" r="r" b="b"/>
              <a:pathLst>
                <a:path w="49614" h="56362" extrusionOk="0">
                  <a:moveTo>
                    <a:pt x="29939" y="44700"/>
                  </a:moveTo>
                  <a:lnTo>
                    <a:pt x="29939" y="44700"/>
                  </a:lnTo>
                  <a:lnTo>
                    <a:pt x="29976" y="44813"/>
                  </a:lnTo>
                  <a:lnTo>
                    <a:pt x="30014" y="44927"/>
                  </a:lnTo>
                  <a:lnTo>
                    <a:pt x="30033" y="45040"/>
                  </a:lnTo>
                  <a:lnTo>
                    <a:pt x="30033" y="45153"/>
                  </a:lnTo>
                  <a:lnTo>
                    <a:pt x="30014" y="45248"/>
                  </a:lnTo>
                  <a:lnTo>
                    <a:pt x="29976" y="45361"/>
                  </a:lnTo>
                  <a:lnTo>
                    <a:pt x="29920" y="45456"/>
                  </a:lnTo>
                  <a:lnTo>
                    <a:pt x="29844" y="45569"/>
                  </a:lnTo>
                  <a:lnTo>
                    <a:pt x="29844" y="45569"/>
                  </a:lnTo>
                  <a:lnTo>
                    <a:pt x="29731" y="45702"/>
                  </a:lnTo>
                  <a:lnTo>
                    <a:pt x="29617" y="45796"/>
                  </a:lnTo>
                  <a:lnTo>
                    <a:pt x="29466" y="45891"/>
                  </a:lnTo>
                  <a:lnTo>
                    <a:pt x="29315" y="45966"/>
                  </a:lnTo>
                  <a:lnTo>
                    <a:pt x="28994" y="46080"/>
                  </a:lnTo>
                  <a:lnTo>
                    <a:pt x="28672" y="46174"/>
                  </a:lnTo>
                  <a:lnTo>
                    <a:pt x="28672" y="46174"/>
                  </a:lnTo>
                  <a:lnTo>
                    <a:pt x="28256" y="46325"/>
                  </a:lnTo>
                  <a:lnTo>
                    <a:pt x="27841" y="46495"/>
                  </a:lnTo>
                  <a:lnTo>
                    <a:pt x="27444" y="46666"/>
                  </a:lnTo>
                  <a:lnTo>
                    <a:pt x="27028" y="46855"/>
                  </a:lnTo>
                  <a:lnTo>
                    <a:pt x="27028" y="46855"/>
                  </a:lnTo>
                  <a:lnTo>
                    <a:pt x="26763" y="46968"/>
                  </a:lnTo>
                  <a:lnTo>
                    <a:pt x="26499" y="47062"/>
                  </a:lnTo>
                  <a:lnTo>
                    <a:pt x="26215" y="47138"/>
                  </a:lnTo>
                  <a:lnTo>
                    <a:pt x="26083" y="47138"/>
                  </a:lnTo>
                  <a:lnTo>
                    <a:pt x="25932" y="47157"/>
                  </a:lnTo>
                  <a:lnTo>
                    <a:pt x="25932" y="47157"/>
                  </a:lnTo>
                  <a:lnTo>
                    <a:pt x="25856" y="47138"/>
                  </a:lnTo>
                  <a:lnTo>
                    <a:pt x="25780" y="47100"/>
                  </a:lnTo>
                  <a:lnTo>
                    <a:pt x="25724" y="47044"/>
                  </a:lnTo>
                  <a:lnTo>
                    <a:pt x="25667" y="46987"/>
                  </a:lnTo>
                  <a:lnTo>
                    <a:pt x="25667" y="46987"/>
                  </a:lnTo>
                  <a:lnTo>
                    <a:pt x="25459" y="46741"/>
                  </a:lnTo>
                  <a:lnTo>
                    <a:pt x="25270" y="46458"/>
                  </a:lnTo>
                  <a:lnTo>
                    <a:pt x="25100" y="46174"/>
                  </a:lnTo>
                  <a:lnTo>
                    <a:pt x="24949" y="45891"/>
                  </a:lnTo>
                  <a:lnTo>
                    <a:pt x="24949" y="45891"/>
                  </a:lnTo>
                  <a:lnTo>
                    <a:pt x="24835" y="45588"/>
                  </a:lnTo>
                  <a:lnTo>
                    <a:pt x="24722" y="45305"/>
                  </a:lnTo>
                  <a:lnTo>
                    <a:pt x="24628" y="45002"/>
                  </a:lnTo>
                  <a:lnTo>
                    <a:pt x="24571" y="44700"/>
                  </a:lnTo>
                  <a:lnTo>
                    <a:pt x="24571" y="44700"/>
                  </a:lnTo>
                  <a:lnTo>
                    <a:pt x="24552" y="44511"/>
                  </a:lnTo>
                  <a:lnTo>
                    <a:pt x="24552" y="44303"/>
                  </a:lnTo>
                  <a:lnTo>
                    <a:pt x="24571" y="44114"/>
                  </a:lnTo>
                  <a:lnTo>
                    <a:pt x="24590" y="43925"/>
                  </a:lnTo>
                  <a:lnTo>
                    <a:pt x="24628" y="43717"/>
                  </a:lnTo>
                  <a:lnTo>
                    <a:pt x="24684" y="43547"/>
                  </a:lnTo>
                  <a:lnTo>
                    <a:pt x="24760" y="43358"/>
                  </a:lnTo>
                  <a:lnTo>
                    <a:pt x="24854" y="43188"/>
                  </a:lnTo>
                  <a:lnTo>
                    <a:pt x="24854" y="43188"/>
                  </a:lnTo>
                  <a:lnTo>
                    <a:pt x="25081" y="42810"/>
                  </a:lnTo>
                  <a:lnTo>
                    <a:pt x="25327" y="42451"/>
                  </a:lnTo>
                  <a:lnTo>
                    <a:pt x="25610" y="42111"/>
                  </a:lnTo>
                  <a:lnTo>
                    <a:pt x="25894" y="41789"/>
                  </a:lnTo>
                  <a:lnTo>
                    <a:pt x="25894" y="41789"/>
                  </a:lnTo>
                  <a:lnTo>
                    <a:pt x="26215" y="41430"/>
                  </a:lnTo>
                  <a:lnTo>
                    <a:pt x="26536" y="41071"/>
                  </a:lnTo>
                  <a:lnTo>
                    <a:pt x="26839" y="40731"/>
                  </a:lnTo>
                  <a:lnTo>
                    <a:pt x="27179" y="40372"/>
                  </a:lnTo>
                  <a:lnTo>
                    <a:pt x="27179" y="40372"/>
                  </a:lnTo>
                  <a:lnTo>
                    <a:pt x="26971" y="40296"/>
                  </a:lnTo>
                  <a:lnTo>
                    <a:pt x="26971" y="40296"/>
                  </a:lnTo>
                  <a:lnTo>
                    <a:pt x="26952" y="40277"/>
                  </a:lnTo>
                  <a:lnTo>
                    <a:pt x="26952" y="40239"/>
                  </a:lnTo>
                  <a:lnTo>
                    <a:pt x="26952" y="40239"/>
                  </a:lnTo>
                  <a:lnTo>
                    <a:pt x="26952" y="40220"/>
                  </a:lnTo>
                  <a:lnTo>
                    <a:pt x="26990" y="40220"/>
                  </a:lnTo>
                  <a:lnTo>
                    <a:pt x="27085" y="40239"/>
                  </a:lnTo>
                  <a:lnTo>
                    <a:pt x="27236" y="40315"/>
                  </a:lnTo>
                  <a:lnTo>
                    <a:pt x="27236" y="40315"/>
                  </a:lnTo>
                  <a:lnTo>
                    <a:pt x="27255" y="40315"/>
                  </a:lnTo>
                  <a:lnTo>
                    <a:pt x="27274" y="40334"/>
                  </a:lnTo>
                  <a:lnTo>
                    <a:pt x="27274" y="40334"/>
                  </a:lnTo>
                  <a:lnTo>
                    <a:pt x="27292" y="40353"/>
                  </a:lnTo>
                  <a:lnTo>
                    <a:pt x="27292" y="40353"/>
                  </a:lnTo>
                  <a:lnTo>
                    <a:pt x="27406" y="40447"/>
                  </a:lnTo>
                  <a:lnTo>
                    <a:pt x="27500" y="40542"/>
                  </a:lnTo>
                  <a:lnTo>
                    <a:pt x="27576" y="40636"/>
                  </a:lnTo>
                  <a:lnTo>
                    <a:pt x="27652" y="40750"/>
                  </a:lnTo>
                  <a:lnTo>
                    <a:pt x="27765" y="40976"/>
                  </a:lnTo>
                  <a:lnTo>
                    <a:pt x="27841" y="41241"/>
                  </a:lnTo>
                  <a:lnTo>
                    <a:pt x="27897" y="41506"/>
                  </a:lnTo>
                  <a:lnTo>
                    <a:pt x="27954" y="41770"/>
                  </a:lnTo>
                  <a:lnTo>
                    <a:pt x="27992" y="42035"/>
                  </a:lnTo>
                  <a:lnTo>
                    <a:pt x="28049" y="42300"/>
                  </a:lnTo>
                  <a:lnTo>
                    <a:pt x="28049" y="42300"/>
                  </a:lnTo>
                  <a:lnTo>
                    <a:pt x="28105" y="42507"/>
                  </a:lnTo>
                  <a:lnTo>
                    <a:pt x="28200" y="42696"/>
                  </a:lnTo>
                  <a:lnTo>
                    <a:pt x="28313" y="42885"/>
                  </a:lnTo>
                  <a:lnTo>
                    <a:pt x="28445" y="43056"/>
                  </a:lnTo>
                  <a:lnTo>
                    <a:pt x="28597" y="43207"/>
                  </a:lnTo>
                  <a:lnTo>
                    <a:pt x="28748" y="43358"/>
                  </a:lnTo>
                  <a:lnTo>
                    <a:pt x="29069" y="43660"/>
                  </a:lnTo>
                  <a:lnTo>
                    <a:pt x="29069" y="43660"/>
                  </a:lnTo>
                  <a:lnTo>
                    <a:pt x="29315" y="43906"/>
                  </a:lnTo>
                  <a:lnTo>
                    <a:pt x="29561" y="44152"/>
                  </a:lnTo>
                  <a:lnTo>
                    <a:pt x="29655" y="44265"/>
                  </a:lnTo>
                  <a:lnTo>
                    <a:pt x="29768" y="44416"/>
                  </a:lnTo>
                  <a:lnTo>
                    <a:pt x="29863" y="44549"/>
                  </a:lnTo>
                  <a:lnTo>
                    <a:pt x="29939" y="44700"/>
                  </a:lnTo>
                  <a:lnTo>
                    <a:pt x="29939" y="44700"/>
                  </a:lnTo>
                  <a:close/>
                  <a:moveTo>
                    <a:pt x="41071" y="40391"/>
                  </a:moveTo>
                  <a:lnTo>
                    <a:pt x="41071" y="40391"/>
                  </a:lnTo>
                  <a:lnTo>
                    <a:pt x="41109" y="40712"/>
                  </a:lnTo>
                  <a:lnTo>
                    <a:pt x="41109" y="40863"/>
                  </a:lnTo>
                  <a:lnTo>
                    <a:pt x="41090" y="41033"/>
                  </a:lnTo>
                  <a:lnTo>
                    <a:pt x="41071" y="41184"/>
                  </a:lnTo>
                  <a:lnTo>
                    <a:pt x="41014" y="41336"/>
                  </a:lnTo>
                  <a:lnTo>
                    <a:pt x="40958" y="41487"/>
                  </a:lnTo>
                  <a:lnTo>
                    <a:pt x="40882" y="41619"/>
                  </a:lnTo>
                  <a:lnTo>
                    <a:pt x="40882" y="41619"/>
                  </a:lnTo>
                  <a:lnTo>
                    <a:pt x="40731" y="41884"/>
                  </a:lnTo>
                  <a:lnTo>
                    <a:pt x="40561" y="42129"/>
                  </a:lnTo>
                  <a:lnTo>
                    <a:pt x="40561" y="42129"/>
                  </a:lnTo>
                  <a:lnTo>
                    <a:pt x="40485" y="42224"/>
                  </a:lnTo>
                  <a:lnTo>
                    <a:pt x="40391" y="42300"/>
                  </a:lnTo>
                  <a:lnTo>
                    <a:pt x="40277" y="42337"/>
                  </a:lnTo>
                  <a:lnTo>
                    <a:pt x="40145" y="42337"/>
                  </a:lnTo>
                  <a:lnTo>
                    <a:pt x="40145" y="42337"/>
                  </a:lnTo>
                  <a:lnTo>
                    <a:pt x="39975" y="42318"/>
                  </a:lnTo>
                  <a:lnTo>
                    <a:pt x="39805" y="42281"/>
                  </a:lnTo>
                  <a:lnTo>
                    <a:pt x="39653" y="42224"/>
                  </a:lnTo>
                  <a:lnTo>
                    <a:pt x="39483" y="42148"/>
                  </a:lnTo>
                  <a:lnTo>
                    <a:pt x="39332" y="42054"/>
                  </a:lnTo>
                  <a:lnTo>
                    <a:pt x="39200" y="41940"/>
                  </a:lnTo>
                  <a:lnTo>
                    <a:pt x="39067" y="41827"/>
                  </a:lnTo>
                  <a:lnTo>
                    <a:pt x="38954" y="41714"/>
                  </a:lnTo>
                  <a:lnTo>
                    <a:pt x="38954" y="41714"/>
                  </a:lnTo>
                  <a:lnTo>
                    <a:pt x="38822" y="41487"/>
                  </a:lnTo>
                  <a:lnTo>
                    <a:pt x="38689" y="41260"/>
                  </a:lnTo>
                  <a:lnTo>
                    <a:pt x="38652" y="41147"/>
                  </a:lnTo>
                  <a:lnTo>
                    <a:pt x="38614" y="41014"/>
                  </a:lnTo>
                  <a:lnTo>
                    <a:pt x="38576" y="40882"/>
                  </a:lnTo>
                  <a:lnTo>
                    <a:pt x="38576" y="40769"/>
                  </a:lnTo>
                  <a:lnTo>
                    <a:pt x="38576" y="40769"/>
                  </a:lnTo>
                  <a:lnTo>
                    <a:pt x="38576" y="40655"/>
                  </a:lnTo>
                  <a:lnTo>
                    <a:pt x="38595" y="40561"/>
                  </a:lnTo>
                  <a:lnTo>
                    <a:pt x="38652" y="40353"/>
                  </a:lnTo>
                  <a:lnTo>
                    <a:pt x="38822" y="39975"/>
                  </a:lnTo>
                  <a:lnTo>
                    <a:pt x="38822" y="39975"/>
                  </a:lnTo>
                  <a:lnTo>
                    <a:pt x="38992" y="39559"/>
                  </a:lnTo>
                  <a:lnTo>
                    <a:pt x="39067" y="39370"/>
                  </a:lnTo>
                  <a:lnTo>
                    <a:pt x="39181" y="39219"/>
                  </a:lnTo>
                  <a:lnTo>
                    <a:pt x="39294" y="39068"/>
                  </a:lnTo>
                  <a:lnTo>
                    <a:pt x="39446" y="38935"/>
                  </a:lnTo>
                  <a:lnTo>
                    <a:pt x="39616" y="38822"/>
                  </a:lnTo>
                  <a:lnTo>
                    <a:pt x="39842" y="38708"/>
                  </a:lnTo>
                  <a:lnTo>
                    <a:pt x="39842" y="38708"/>
                  </a:lnTo>
                  <a:lnTo>
                    <a:pt x="40296" y="38519"/>
                  </a:lnTo>
                  <a:lnTo>
                    <a:pt x="40296" y="38519"/>
                  </a:lnTo>
                  <a:lnTo>
                    <a:pt x="40315" y="38519"/>
                  </a:lnTo>
                  <a:lnTo>
                    <a:pt x="40334" y="38538"/>
                  </a:lnTo>
                  <a:lnTo>
                    <a:pt x="40334" y="38538"/>
                  </a:lnTo>
                  <a:lnTo>
                    <a:pt x="40334" y="38557"/>
                  </a:lnTo>
                  <a:lnTo>
                    <a:pt x="40334" y="38576"/>
                  </a:lnTo>
                  <a:lnTo>
                    <a:pt x="40277" y="38595"/>
                  </a:lnTo>
                  <a:lnTo>
                    <a:pt x="40277" y="38595"/>
                  </a:lnTo>
                  <a:lnTo>
                    <a:pt x="40428" y="38803"/>
                  </a:lnTo>
                  <a:lnTo>
                    <a:pt x="40561" y="39011"/>
                  </a:lnTo>
                  <a:lnTo>
                    <a:pt x="40674" y="39219"/>
                  </a:lnTo>
                  <a:lnTo>
                    <a:pt x="40787" y="39446"/>
                  </a:lnTo>
                  <a:lnTo>
                    <a:pt x="40882" y="39672"/>
                  </a:lnTo>
                  <a:lnTo>
                    <a:pt x="40976" y="39918"/>
                  </a:lnTo>
                  <a:lnTo>
                    <a:pt x="41033" y="40145"/>
                  </a:lnTo>
                  <a:lnTo>
                    <a:pt x="41071" y="40391"/>
                  </a:lnTo>
                  <a:lnTo>
                    <a:pt x="41071" y="40391"/>
                  </a:lnTo>
                  <a:close/>
                  <a:moveTo>
                    <a:pt x="48593" y="51958"/>
                  </a:moveTo>
                  <a:lnTo>
                    <a:pt x="48593" y="51958"/>
                  </a:lnTo>
                  <a:lnTo>
                    <a:pt x="48763" y="52052"/>
                  </a:lnTo>
                  <a:lnTo>
                    <a:pt x="48952" y="52128"/>
                  </a:lnTo>
                  <a:lnTo>
                    <a:pt x="49141" y="52203"/>
                  </a:lnTo>
                  <a:lnTo>
                    <a:pt x="49312" y="52298"/>
                  </a:lnTo>
                  <a:lnTo>
                    <a:pt x="49444" y="52392"/>
                  </a:lnTo>
                  <a:lnTo>
                    <a:pt x="49501" y="52468"/>
                  </a:lnTo>
                  <a:lnTo>
                    <a:pt x="49557" y="52525"/>
                  </a:lnTo>
                  <a:lnTo>
                    <a:pt x="49595" y="52619"/>
                  </a:lnTo>
                  <a:lnTo>
                    <a:pt x="49614" y="52695"/>
                  </a:lnTo>
                  <a:lnTo>
                    <a:pt x="49614" y="52808"/>
                  </a:lnTo>
                  <a:lnTo>
                    <a:pt x="49614" y="52922"/>
                  </a:lnTo>
                  <a:lnTo>
                    <a:pt x="49614" y="52922"/>
                  </a:lnTo>
                  <a:lnTo>
                    <a:pt x="49557" y="53186"/>
                  </a:lnTo>
                  <a:lnTo>
                    <a:pt x="49463" y="53451"/>
                  </a:lnTo>
                  <a:lnTo>
                    <a:pt x="49293" y="53961"/>
                  </a:lnTo>
                  <a:lnTo>
                    <a:pt x="49293" y="53961"/>
                  </a:lnTo>
                  <a:lnTo>
                    <a:pt x="49160" y="54301"/>
                  </a:lnTo>
                  <a:lnTo>
                    <a:pt x="49085" y="54490"/>
                  </a:lnTo>
                  <a:lnTo>
                    <a:pt x="49009" y="54698"/>
                  </a:lnTo>
                  <a:lnTo>
                    <a:pt x="48896" y="54887"/>
                  </a:lnTo>
                  <a:lnTo>
                    <a:pt x="48782" y="55057"/>
                  </a:lnTo>
                  <a:lnTo>
                    <a:pt x="48726" y="55114"/>
                  </a:lnTo>
                  <a:lnTo>
                    <a:pt x="48650" y="55171"/>
                  </a:lnTo>
                  <a:lnTo>
                    <a:pt x="48574" y="55190"/>
                  </a:lnTo>
                  <a:lnTo>
                    <a:pt x="48499" y="55209"/>
                  </a:lnTo>
                  <a:lnTo>
                    <a:pt x="48499" y="55209"/>
                  </a:lnTo>
                  <a:lnTo>
                    <a:pt x="48442" y="55190"/>
                  </a:lnTo>
                  <a:lnTo>
                    <a:pt x="48367" y="55171"/>
                  </a:lnTo>
                  <a:lnTo>
                    <a:pt x="48310" y="55114"/>
                  </a:lnTo>
                  <a:lnTo>
                    <a:pt x="48234" y="55057"/>
                  </a:lnTo>
                  <a:lnTo>
                    <a:pt x="48102" y="54906"/>
                  </a:lnTo>
                  <a:lnTo>
                    <a:pt x="47970" y="54736"/>
                  </a:lnTo>
                  <a:lnTo>
                    <a:pt x="47743" y="54358"/>
                  </a:lnTo>
                  <a:lnTo>
                    <a:pt x="47629" y="54207"/>
                  </a:lnTo>
                  <a:lnTo>
                    <a:pt x="47535" y="54075"/>
                  </a:lnTo>
                  <a:lnTo>
                    <a:pt x="47535" y="54075"/>
                  </a:lnTo>
                  <a:lnTo>
                    <a:pt x="47270" y="53753"/>
                  </a:lnTo>
                  <a:lnTo>
                    <a:pt x="47006" y="53451"/>
                  </a:lnTo>
                  <a:lnTo>
                    <a:pt x="46439" y="52846"/>
                  </a:lnTo>
                  <a:lnTo>
                    <a:pt x="46439" y="52846"/>
                  </a:lnTo>
                  <a:lnTo>
                    <a:pt x="46250" y="52676"/>
                  </a:lnTo>
                  <a:lnTo>
                    <a:pt x="46250" y="52676"/>
                  </a:lnTo>
                  <a:lnTo>
                    <a:pt x="46080" y="52581"/>
                  </a:lnTo>
                  <a:lnTo>
                    <a:pt x="45891" y="52525"/>
                  </a:lnTo>
                  <a:lnTo>
                    <a:pt x="45891" y="52525"/>
                  </a:lnTo>
                  <a:lnTo>
                    <a:pt x="45872" y="52544"/>
                  </a:lnTo>
                  <a:lnTo>
                    <a:pt x="45872" y="52544"/>
                  </a:lnTo>
                  <a:lnTo>
                    <a:pt x="45853" y="52562"/>
                  </a:lnTo>
                  <a:lnTo>
                    <a:pt x="45834" y="52562"/>
                  </a:lnTo>
                  <a:lnTo>
                    <a:pt x="45815" y="52562"/>
                  </a:lnTo>
                  <a:lnTo>
                    <a:pt x="45796" y="52525"/>
                  </a:lnTo>
                  <a:lnTo>
                    <a:pt x="45796" y="52525"/>
                  </a:lnTo>
                  <a:lnTo>
                    <a:pt x="45815" y="52487"/>
                  </a:lnTo>
                  <a:lnTo>
                    <a:pt x="45815" y="52487"/>
                  </a:lnTo>
                  <a:lnTo>
                    <a:pt x="45834" y="52449"/>
                  </a:lnTo>
                  <a:lnTo>
                    <a:pt x="45834" y="52449"/>
                  </a:lnTo>
                  <a:lnTo>
                    <a:pt x="45966" y="52355"/>
                  </a:lnTo>
                  <a:lnTo>
                    <a:pt x="46098" y="52260"/>
                  </a:lnTo>
                  <a:lnTo>
                    <a:pt x="46098" y="52260"/>
                  </a:lnTo>
                  <a:lnTo>
                    <a:pt x="46476" y="52014"/>
                  </a:lnTo>
                  <a:lnTo>
                    <a:pt x="46892" y="51788"/>
                  </a:lnTo>
                  <a:lnTo>
                    <a:pt x="46892" y="51788"/>
                  </a:lnTo>
                  <a:lnTo>
                    <a:pt x="47176" y="51655"/>
                  </a:lnTo>
                  <a:lnTo>
                    <a:pt x="47403" y="51561"/>
                  </a:lnTo>
                  <a:lnTo>
                    <a:pt x="47611" y="51542"/>
                  </a:lnTo>
                  <a:lnTo>
                    <a:pt x="47686" y="51542"/>
                  </a:lnTo>
                  <a:lnTo>
                    <a:pt x="47781" y="51561"/>
                  </a:lnTo>
                  <a:lnTo>
                    <a:pt x="47932" y="51617"/>
                  </a:lnTo>
                  <a:lnTo>
                    <a:pt x="48121" y="51693"/>
                  </a:lnTo>
                  <a:lnTo>
                    <a:pt x="48593" y="51958"/>
                  </a:lnTo>
                  <a:lnTo>
                    <a:pt x="48593" y="51958"/>
                  </a:lnTo>
                  <a:close/>
                  <a:moveTo>
                    <a:pt x="9507" y="53961"/>
                  </a:moveTo>
                  <a:lnTo>
                    <a:pt x="9507" y="53961"/>
                  </a:lnTo>
                  <a:lnTo>
                    <a:pt x="9583" y="54301"/>
                  </a:lnTo>
                  <a:lnTo>
                    <a:pt x="9639" y="54642"/>
                  </a:lnTo>
                  <a:lnTo>
                    <a:pt x="9658" y="55001"/>
                  </a:lnTo>
                  <a:lnTo>
                    <a:pt x="9658" y="55341"/>
                  </a:lnTo>
                  <a:lnTo>
                    <a:pt x="9658" y="55341"/>
                  </a:lnTo>
                  <a:lnTo>
                    <a:pt x="9639" y="55511"/>
                  </a:lnTo>
                  <a:lnTo>
                    <a:pt x="9621" y="55681"/>
                  </a:lnTo>
                  <a:lnTo>
                    <a:pt x="9564" y="55832"/>
                  </a:lnTo>
                  <a:lnTo>
                    <a:pt x="9507" y="56002"/>
                  </a:lnTo>
                  <a:lnTo>
                    <a:pt x="9507" y="56002"/>
                  </a:lnTo>
                  <a:lnTo>
                    <a:pt x="9432" y="56059"/>
                  </a:lnTo>
                  <a:lnTo>
                    <a:pt x="9356" y="56116"/>
                  </a:lnTo>
                  <a:lnTo>
                    <a:pt x="9167" y="56154"/>
                  </a:lnTo>
                  <a:lnTo>
                    <a:pt x="9167" y="56154"/>
                  </a:lnTo>
                  <a:lnTo>
                    <a:pt x="8676" y="56248"/>
                  </a:lnTo>
                  <a:lnTo>
                    <a:pt x="8676" y="56248"/>
                  </a:lnTo>
                  <a:lnTo>
                    <a:pt x="8165" y="56305"/>
                  </a:lnTo>
                  <a:lnTo>
                    <a:pt x="7901" y="56343"/>
                  </a:lnTo>
                  <a:lnTo>
                    <a:pt x="7636" y="56361"/>
                  </a:lnTo>
                  <a:lnTo>
                    <a:pt x="7636" y="56361"/>
                  </a:lnTo>
                  <a:lnTo>
                    <a:pt x="7428" y="56343"/>
                  </a:lnTo>
                  <a:lnTo>
                    <a:pt x="7258" y="56305"/>
                  </a:lnTo>
                  <a:lnTo>
                    <a:pt x="7107" y="56248"/>
                  </a:lnTo>
                  <a:lnTo>
                    <a:pt x="6974" y="56154"/>
                  </a:lnTo>
                  <a:lnTo>
                    <a:pt x="6861" y="56040"/>
                  </a:lnTo>
                  <a:lnTo>
                    <a:pt x="6748" y="55908"/>
                  </a:lnTo>
                  <a:lnTo>
                    <a:pt x="6540" y="55587"/>
                  </a:lnTo>
                  <a:lnTo>
                    <a:pt x="6540" y="55587"/>
                  </a:lnTo>
                  <a:lnTo>
                    <a:pt x="6426" y="55379"/>
                  </a:lnTo>
                  <a:lnTo>
                    <a:pt x="6294" y="55190"/>
                  </a:lnTo>
                  <a:lnTo>
                    <a:pt x="6162" y="54982"/>
                  </a:lnTo>
                  <a:lnTo>
                    <a:pt x="6124" y="54868"/>
                  </a:lnTo>
                  <a:lnTo>
                    <a:pt x="6105" y="54755"/>
                  </a:lnTo>
                  <a:lnTo>
                    <a:pt x="6105" y="54755"/>
                  </a:lnTo>
                  <a:lnTo>
                    <a:pt x="6105" y="54642"/>
                  </a:lnTo>
                  <a:lnTo>
                    <a:pt x="6143" y="54547"/>
                  </a:lnTo>
                  <a:lnTo>
                    <a:pt x="6181" y="54453"/>
                  </a:lnTo>
                  <a:lnTo>
                    <a:pt x="6237" y="54358"/>
                  </a:lnTo>
                  <a:lnTo>
                    <a:pt x="6313" y="54282"/>
                  </a:lnTo>
                  <a:lnTo>
                    <a:pt x="6407" y="54188"/>
                  </a:lnTo>
                  <a:lnTo>
                    <a:pt x="6596" y="54037"/>
                  </a:lnTo>
                  <a:lnTo>
                    <a:pt x="6823" y="53904"/>
                  </a:lnTo>
                  <a:lnTo>
                    <a:pt x="7050" y="53791"/>
                  </a:lnTo>
                  <a:lnTo>
                    <a:pt x="7428" y="53602"/>
                  </a:lnTo>
                  <a:lnTo>
                    <a:pt x="7428" y="53602"/>
                  </a:lnTo>
                  <a:lnTo>
                    <a:pt x="8127" y="53281"/>
                  </a:lnTo>
                  <a:lnTo>
                    <a:pt x="8468" y="53130"/>
                  </a:lnTo>
                  <a:lnTo>
                    <a:pt x="8827" y="53016"/>
                  </a:lnTo>
                  <a:lnTo>
                    <a:pt x="8827" y="53016"/>
                  </a:lnTo>
                  <a:lnTo>
                    <a:pt x="9016" y="52978"/>
                  </a:lnTo>
                  <a:lnTo>
                    <a:pt x="9016" y="52978"/>
                  </a:lnTo>
                  <a:lnTo>
                    <a:pt x="9035" y="52978"/>
                  </a:lnTo>
                  <a:lnTo>
                    <a:pt x="9054" y="52997"/>
                  </a:lnTo>
                  <a:lnTo>
                    <a:pt x="9054" y="52997"/>
                  </a:lnTo>
                  <a:lnTo>
                    <a:pt x="9091" y="53016"/>
                  </a:lnTo>
                  <a:lnTo>
                    <a:pt x="9091" y="53016"/>
                  </a:lnTo>
                  <a:lnTo>
                    <a:pt x="9110" y="53016"/>
                  </a:lnTo>
                  <a:lnTo>
                    <a:pt x="9129" y="53016"/>
                  </a:lnTo>
                  <a:lnTo>
                    <a:pt x="9167" y="53073"/>
                  </a:lnTo>
                  <a:lnTo>
                    <a:pt x="9224" y="53186"/>
                  </a:lnTo>
                  <a:lnTo>
                    <a:pt x="9224" y="53186"/>
                  </a:lnTo>
                  <a:lnTo>
                    <a:pt x="9299" y="53375"/>
                  </a:lnTo>
                  <a:lnTo>
                    <a:pt x="9375" y="53564"/>
                  </a:lnTo>
                  <a:lnTo>
                    <a:pt x="9507" y="53961"/>
                  </a:lnTo>
                  <a:lnTo>
                    <a:pt x="9507" y="53961"/>
                  </a:lnTo>
                  <a:close/>
                  <a:moveTo>
                    <a:pt x="3931" y="45059"/>
                  </a:moveTo>
                  <a:lnTo>
                    <a:pt x="3931" y="45059"/>
                  </a:lnTo>
                  <a:lnTo>
                    <a:pt x="4272" y="45097"/>
                  </a:lnTo>
                  <a:lnTo>
                    <a:pt x="4461" y="45135"/>
                  </a:lnTo>
                  <a:lnTo>
                    <a:pt x="4631" y="45191"/>
                  </a:lnTo>
                  <a:lnTo>
                    <a:pt x="4706" y="45210"/>
                  </a:lnTo>
                  <a:lnTo>
                    <a:pt x="4763" y="45248"/>
                  </a:lnTo>
                  <a:lnTo>
                    <a:pt x="4801" y="45305"/>
                  </a:lnTo>
                  <a:lnTo>
                    <a:pt x="4801" y="45342"/>
                  </a:lnTo>
                  <a:lnTo>
                    <a:pt x="4782" y="45399"/>
                  </a:lnTo>
                  <a:lnTo>
                    <a:pt x="4744" y="45475"/>
                  </a:lnTo>
                  <a:lnTo>
                    <a:pt x="4669" y="45532"/>
                  </a:lnTo>
                  <a:lnTo>
                    <a:pt x="4555" y="45607"/>
                  </a:lnTo>
                  <a:lnTo>
                    <a:pt x="4555" y="45607"/>
                  </a:lnTo>
                  <a:lnTo>
                    <a:pt x="4272" y="45796"/>
                  </a:lnTo>
                  <a:lnTo>
                    <a:pt x="3988" y="45947"/>
                  </a:lnTo>
                  <a:lnTo>
                    <a:pt x="3402" y="46250"/>
                  </a:lnTo>
                  <a:lnTo>
                    <a:pt x="3402" y="46250"/>
                  </a:lnTo>
                  <a:lnTo>
                    <a:pt x="2797" y="46552"/>
                  </a:lnTo>
                  <a:lnTo>
                    <a:pt x="2495" y="46703"/>
                  </a:lnTo>
                  <a:lnTo>
                    <a:pt x="2193" y="46836"/>
                  </a:lnTo>
                  <a:lnTo>
                    <a:pt x="2193" y="46836"/>
                  </a:lnTo>
                  <a:lnTo>
                    <a:pt x="1947" y="46911"/>
                  </a:lnTo>
                  <a:lnTo>
                    <a:pt x="1947" y="46911"/>
                  </a:lnTo>
                  <a:lnTo>
                    <a:pt x="1569" y="47062"/>
                  </a:lnTo>
                  <a:lnTo>
                    <a:pt x="1172" y="47214"/>
                  </a:lnTo>
                  <a:lnTo>
                    <a:pt x="1172" y="47214"/>
                  </a:lnTo>
                  <a:lnTo>
                    <a:pt x="1210" y="47440"/>
                  </a:lnTo>
                  <a:lnTo>
                    <a:pt x="1210" y="47440"/>
                  </a:lnTo>
                  <a:lnTo>
                    <a:pt x="1210" y="47459"/>
                  </a:lnTo>
                  <a:lnTo>
                    <a:pt x="1172" y="47478"/>
                  </a:lnTo>
                  <a:lnTo>
                    <a:pt x="1172" y="47478"/>
                  </a:lnTo>
                  <a:lnTo>
                    <a:pt x="1153" y="47459"/>
                  </a:lnTo>
                  <a:lnTo>
                    <a:pt x="1134" y="47440"/>
                  </a:lnTo>
                  <a:lnTo>
                    <a:pt x="1134" y="47440"/>
                  </a:lnTo>
                  <a:lnTo>
                    <a:pt x="1115" y="47251"/>
                  </a:lnTo>
                  <a:lnTo>
                    <a:pt x="1115" y="47251"/>
                  </a:lnTo>
                  <a:lnTo>
                    <a:pt x="775" y="47403"/>
                  </a:lnTo>
                  <a:lnTo>
                    <a:pt x="435" y="47592"/>
                  </a:lnTo>
                  <a:lnTo>
                    <a:pt x="435" y="47592"/>
                  </a:lnTo>
                  <a:lnTo>
                    <a:pt x="246" y="47705"/>
                  </a:lnTo>
                  <a:lnTo>
                    <a:pt x="151" y="47762"/>
                  </a:lnTo>
                  <a:lnTo>
                    <a:pt x="76" y="47837"/>
                  </a:lnTo>
                  <a:lnTo>
                    <a:pt x="76" y="47837"/>
                  </a:lnTo>
                  <a:lnTo>
                    <a:pt x="76" y="47875"/>
                  </a:lnTo>
                  <a:lnTo>
                    <a:pt x="57" y="47894"/>
                  </a:lnTo>
                  <a:lnTo>
                    <a:pt x="19" y="47894"/>
                  </a:lnTo>
                  <a:lnTo>
                    <a:pt x="0" y="47856"/>
                  </a:lnTo>
                  <a:lnTo>
                    <a:pt x="0" y="47856"/>
                  </a:lnTo>
                  <a:lnTo>
                    <a:pt x="0" y="47818"/>
                  </a:lnTo>
                  <a:lnTo>
                    <a:pt x="38" y="47781"/>
                  </a:lnTo>
                  <a:lnTo>
                    <a:pt x="133" y="47686"/>
                  </a:lnTo>
                  <a:lnTo>
                    <a:pt x="284" y="47573"/>
                  </a:lnTo>
                  <a:lnTo>
                    <a:pt x="473" y="47478"/>
                  </a:lnTo>
                  <a:lnTo>
                    <a:pt x="851" y="47289"/>
                  </a:lnTo>
                  <a:lnTo>
                    <a:pt x="1096" y="47176"/>
                  </a:lnTo>
                  <a:lnTo>
                    <a:pt x="1096" y="47176"/>
                  </a:lnTo>
                  <a:lnTo>
                    <a:pt x="1059" y="46722"/>
                  </a:lnTo>
                  <a:lnTo>
                    <a:pt x="1059" y="46269"/>
                  </a:lnTo>
                  <a:lnTo>
                    <a:pt x="1078" y="46042"/>
                  </a:lnTo>
                  <a:lnTo>
                    <a:pt x="1096" y="45815"/>
                  </a:lnTo>
                  <a:lnTo>
                    <a:pt x="1134" y="45588"/>
                  </a:lnTo>
                  <a:lnTo>
                    <a:pt x="1210" y="45361"/>
                  </a:lnTo>
                  <a:lnTo>
                    <a:pt x="1210" y="45361"/>
                  </a:lnTo>
                  <a:lnTo>
                    <a:pt x="1304" y="45078"/>
                  </a:lnTo>
                  <a:lnTo>
                    <a:pt x="1361" y="44927"/>
                  </a:lnTo>
                  <a:lnTo>
                    <a:pt x="1437" y="44794"/>
                  </a:lnTo>
                  <a:lnTo>
                    <a:pt x="1531" y="44662"/>
                  </a:lnTo>
                  <a:lnTo>
                    <a:pt x="1626" y="44549"/>
                  </a:lnTo>
                  <a:lnTo>
                    <a:pt x="1739" y="44454"/>
                  </a:lnTo>
                  <a:lnTo>
                    <a:pt x="1871" y="44379"/>
                  </a:lnTo>
                  <a:lnTo>
                    <a:pt x="1871" y="44379"/>
                  </a:lnTo>
                  <a:lnTo>
                    <a:pt x="1966" y="44360"/>
                  </a:lnTo>
                  <a:lnTo>
                    <a:pt x="2041" y="44360"/>
                  </a:lnTo>
                  <a:lnTo>
                    <a:pt x="2193" y="44379"/>
                  </a:lnTo>
                  <a:lnTo>
                    <a:pt x="2193" y="44379"/>
                  </a:lnTo>
                  <a:lnTo>
                    <a:pt x="2306" y="44435"/>
                  </a:lnTo>
                  <a:lnTo>
                    <a:pt x="2419" y="44492"/>
                  </a:lnTo>
                  <a:lnTo>
                    <a:pt x="2627" y="44605"/>
                  </a:lnTo>
                  <a:lnTo>
                    <a:pt x="2627" y="44605"/>
                  </a:lnTo>
                  <a:lnTo>
                    <a:pt x="2968" y="44794"/>
                  </a:lnTo>
                  <a:lnTo>
                    <a:pt x="3308" y="44927"/>
                  </a:lnTo>
                  <a:lnTo>
                    <a:pt x="3308" y="44927"/>
                  </a:lnTo>
                  <a:lnTo>
                    <a:pt x="3459" y="44983"/>
                  </a:lnTo>
                  <a:lnTo>
                    <a:pt x="3610" y="45021"/>
                  </a:lnTo>
                  <a:lnTo>
                    <a:pt x="3931" y="45059"/>
                  </a:lnTo>
                  <a:lnTo>
                    <a:pt x="3931" y="45059"/>
                  </a:lnTo>
                  <a:close/>
                  <a:moveTo>
                    <a:pt x="34531" y="4423"/>
                  </a:moveTo>
                  <a:lnTo>
                    <a:pt x="34531" y="4423"/>
                  </a:lnTo>
                  <a:lnTo>
                    <a:pt x="34569" y="4480"/>
                  </a:lnTo>
                  <a:lnTo>
                    <a:pt x="34588" y="4555"/>
                  </a:lnTo>
                  <a:lnTo>
                    <a:pt x="34626" y="4725"/>
                  </a:lnTo>
                  <a:lnTo>
                    <a:pt x="34645" y="4933"/>
                  </a:lnTo>
                  <a:lnTo>
                    <a:pt x="34626" y="5160"/>
                  </a:lnTo>
                  <a:lnTo>
                    <a:pt x="34607" y="5387"/>
                  </a:lnTo>
                  <a:lnTo>
                    <a:pt x="34550" y="5614"/>
                  </a:lnTo>
                  <a:lnTo>
                    <a:pt x="34494" y="5803"/>
                  </a:lnTo>
                  <a:lnTo>
                    <a:pt x="34418" y="5973"/>
                  </a:lnTo>
                  <a:lnTo>
                    <a:pt x="34418" y="5973"/>
                  </a:lnTo>
                  <a:lnTo>
                    <a:pt x="34418" y="6067"/>
                  </a:lnTo>
                  <a:lnTo>
                    <a:pt x="34399" y="6124"/>
                  </a:lnTo>
                  <a:lnTo>
                    <a:pt x="34399" y="6124"/>
                  </a:lnTo>
                  <a:lnTo>
                    <a:pt x="34399" y="6143"/>
                  </a:lnTo>
                  <a:lnTo>
                    <a:pt x="34380" y="6162"/>
                  </a:lnTo>
                  <a:lnTo>
                    <a:pt x="34361" y="6181"/>
                  </a:lnTo>
                  <a:lnTo>
                    <a:pt x="34323" y="6181"/>
                  </a:lnTo>
                  <a:lnTo>
                    <a:pt x="34323" y="6181"/>
                  </a:lnTo>
                  <a:lnTo>
                    <a:pt x="34286" y="6181"/>
                  </a:lnTo>
                  <a:lnTo>
                    <a:pt x="34286" y="6181"/>
                  </a:lnTo>
                  <a:lnTo>
                    <a:pt x="34248" y="6218"/>
                  </a:lnTo>
                  <a:lnTo>
                    <a:pt x="34229" y="6237"/>
                  </a:lnTo>
                  <a:lnTo>
                    <a:pt x="34191" y="6218"/>
                  </a:lnTo>
                  <a:lnTo>
                    <a:pt x="34191" y="6218"/>
                  </a:lnTo>
                  <a:lnTo>
                    <a:pt x="34191" y="6200"/>
                  </a:lnTo>
                  <a:lnTo>
                    <a:pt x="34191" y="6181"/>
                  </a:lnTo>
                  <a:lnTo>
                    <a:pt x="34210" y="6143"/>
                  </a:lnTo>
                  <a:lnTo>
                    <a:pt x="34210" y="6143"/>
                  </a:lnTo>
                  <a:lnTo>
                    <a:pt x="34040" y="5973"/>
                  </a:lnTo>
                  <a:lnTo>
                    <a:pt x="33870" y="5803"/>
                  </a:lnTo>
                  <a:lnTo>
                    <a:pt x="33870" y="5803"/>
                  </a:lnTo>
                  <a:lnTo>
                    <a:pt x="33832" y="5765"/>
                  </a:lnTo>
                  <a:lnTo>
                    <a:pt x="33832" y="5765"/>
                  </a:lnTo>
                  <a:lnTo>
                    <a:pt x="33662" y="5651"/>
                  </a:lnTo>
                  <a:lnTo>
                    <a:pt x="33605" y="5576"/>
                  </a:lnTo>
                  <a:lnTo>
                    <a:pt x="33567" y="5500"/>
                  </a:lnTo>
                  <a:lnTo>
                    <a:pt x="33567" y="5500"/>
                  </a:lnTo>
                  <a:lnTo>
                    <a:pt x="33567" y="5368"/>
                  </a:lnTo>
                  <a:lnTo>
                    <a:pt x="33586" y="5255"/>
                  </a:lnTo>
                  <a:lnTo>
                    <a:pt x="33624" y="5141"/>
                  </a:lnTo>
                  <a:lnTo>
                    <a:pt x="33681" y="5028"/>
                  </a:lnTo>
                  <a:lnTo>
                    <a:pt x="33756" y="4933"/>
                  </a:lnTo>
                  <a:lnTo>
                    <a:pt x="33832" y="4839"/>
                  </a:lnTo>
                  <a:lnTo>
                    <a:pt x="34002" y="4669"/>
                  </a:lnTo>
                  <a:lnTo>
                    <a:pt x="34002" y="4669"/>
                  </a:lnTo>
                  <a:lnTo>
                    <a:pt x="34116" y="4574"/>
                  </a:lnTo>
                  <a:lnTo>
                    <a:pt x="34267" y="4480"/>
                  </a:lnTo>
                  <a:lnTo>
                    <a:pt x="34323" y="4423"/>
                  </a:lnTo>
                  <a:lnTo>
                    <a:pt x="34399" y="4404"/>
                  </a:lnTo>
                  <a:lnTo>
                    <a:pt x="34456" y="4404"/>
                  </a:lnTo>
                  <a:lnTo>
                    <a:pt x="34531" y="4423"/>
                  </a:lnTo>
                  <a:lnTo>
                    <a:pt x="34531" y="4423"/>
                  </a:lnTo>
                  <a:close/>
                  <a:moveTo>
                    <a:pt x="47100" y="8808"/>
                  </a:moveTo>
                  <a:lnTo>
                    <a:pt x="47100" y="8808"/>
                  </a:lnTo>
                  <a:lnTo>
                    <a:pt x="47233" y="8997"/>
                  </a:lnTo>
                  <a:lnTo>
                    <a:pt x="47308" y="9186"/>
                  </a:lnTo>
                  <a:lnTo>
                    <a:pt x="47384" y="9394"/>
                  </a:lnTo>
                  <a:lnTo>
                    <a:pt x="47440" y="9602"/>
                  </a:lnTo>
                  <a:lnTo>
                    <a:pt x="47478" y="9828"/>
                  </a:lnTo>
                  <a:lnTo>
                    <a:pt x="47497" y="10036"/>
                  </a:lnTo>
                  <a:lnTo>
                    <a:pt x="47497" y="10471"/>
                  </a:lnTo>
                  <a:lnTo>
                    <a:pt x="47497" y="10471"/>
                  </a:lnTo>
                  <a:lnTo>
                    <a:pt x="47478" y="10641"/>
                  </a:lnTo>
                  <a:lnTo>
                    <a:pt x="47440" y="10830"/>
                  </a:lnTo>
                  <a:lnTo>
                    <a:pt x="47403" y="10906"/>
                  </a:lnTo>
                  <a:lnTo>
                    <a:pt x="47365" y="10981"/>
                  </a:lnTo>
                  <a:lnTo>
                    <a:pt x="47308" y="11038"/>
                  </a:lnTo>
                  <a:lnTo>
                    <a:pt x="47233" y="11095"/>
                  </a:lnTo>
                  <a:lnTo>
                    <a:pt x="47233" y="11095"/>
                  </a:lnTo>
                  <a:lnTo>
                    <a:pt x="47100" y="11114"/>
                  </a:lnTo>
                  <a:lnTo>
                    <a:pt x="46968" y="11114"/>
                  </a:lnTo>
                  <a:lnTo>
                    <a:pt x="46722" y="11095"/>
                  </a:lnTo>
                  <a:lnTo>
                    <a:pt x="46722" y="11095"/>
                  </a:lnTo>
                  <a:lnTo>
                    <a:pt x="46514" y="11095"/>
                  </a:lnTo>
                  <a:lnTo>
                    <a:pt x="46287" y="11076"/>
                  </a:lnTo>
                  <a:lnTo>
                    <a:pt x="46174" y="11038"/>
                  </a:lnTo>
                  <a:lnTo>
                    <a:pt x="46080" y="11000"/>
                  </a:lnTo>
                  <a:lnTo>
                    <a:pt x="45985" y="10962"/>
                  </a:lnTo>
                  <a:lnTo>
                    <a:pt x="45909" y="10887"/>
                  </a:lnTo>
                  <a:lnTo>
                    <a:pt x="45909" y="10887"/>
                  </a:lnTo>
                  <a:lnTo>
                    <a:pt x="45796" y="10660"/>
                  </a:lnTo>
                  <a:lnTo>
                    <a:pt x="45702" y="10414"/>
                  </a:lnTo>
                  <a:lnTo>
                    <a:pt x="45550" y="9923"/>
                  </a:lnTo>
                  <a:lnTo>
                    <a:pt x="45550" y="9923"/>
                  </a:lnTo>
                  <a:lnTo>
                    <a:pt x="45513" y="9715"/>
                  </a:lnTo>
                  <a:lnTo>
                    <a:pt x="45494" y="9602"/>
                  </a:lnTo>
                  <a:lnTo>
                    <a:pt x="45494" y="9507"/>
                  </a:lnTo>
                  <a:lnTo>
                    <a:pt x="45513" y="9413"/>
                  </a:lnTo>
                  <a:lnTo>
                    <a:pt x="45550" y="9318"/>
                  </a:lnTo>
                  <a:lnTo>
                    <a:pt x="45607" y="9243"/>
                  </a:lnTo>
                  <a:lnTo>
                    <a:pt x="45702" y="9167"/>
                  </a:lnTo>
                  <a:lnTo>
                    <a:pt x="45702" y="9167"/>
                  </a:lnTo>
                  <a:lnTo>
                    <a:pt x="46231" y="8865"/>
                  </a:lnTo>
                  <a:lnTo>
                    <a:pt x="46760" y="8543"/>
                  </a:lnTo>
                  <a:lnTo>
                    <a:pt x="46760" y="8543"/>
                  </a:lnTo>
                  <a:lnTo>
                    <a:pt x="46930" y="8411"/>
                  </a:lnTo>
                  <a:lnTo>
                    <a:pt x="46930" y="8411"/>
                  </a:lnTo>
                  <a:lnTo>
                    <a:pt x="46968" y="8411"/>
                  </a:lnTo>
                  <a:lnTo>
                    <a:pt x="46968" y="8411"/>
                  </a:lnTo>
                  <a:lnTo>
                    <a:pt x="46987" y="8411"/>
                  </a:lnTo>
                  <a:lnTo>
                    <a:pt x="47025" y="8430"/>
                  </a:lnTo>
                  <a:lnTo>
                    <a:pt x="47025" y="8449"/>
                  </a:lnTo>
                  <a:lnTo>
                    <a:pt x="47025" y="8468"/>
                  </a:lnTo>
                  <a:lnTo>
                    <a:pt x="47025" y="8468"/>
                  </a:lnTo>
                  <a:lnTo>
                    <a:pt x="47062" y="8638"/>
                  </a:lnTo>
                  <a:lnTo>
                    <a:pt x="47100" y="8808"/>
                  </a:lnTo>
                  <a:lnTo>
                    <a:pt x="47100" y="8808"/>
                  </a:lnTo>
                  <a:close/>
                  <a:moveTo>
                    <a:pt x="43320" y="21641"/>
                  </a:moveTo>
                  <a:lnTo>
                    <a:pt x="43320" y="21641"/>
                  </a:lnTo>
                  <a:lnTo>
                    <a:pt x="43377" y="22114"/>
                  </a:lnTo>
                  <a:lnTo>
                    <a:pt x="43377" y="22359"/>
                  </a:lnTo>
                  <a:lnTo>
                    <a:pt x="43377" y="22586"/>
                  </a:lnTo>
                  <a:lnTo>
                    <a:pt x="43377" y="22586"/>
                  </a:lnTo>
                  <a:lnTo>
                    <a:pt x="43358" y="22756"/>
                  </a:lnTo>
                  <a:lnTo>
                    <a:pt x="43339" y="22926"/>
                  </a:lnTo>
                  <a:lnTo>
                    <a:pt x="43245" y="23229"/>
                  </a:lnTo>
                  <a:lnTo>
                    <a:pt x="43245" y="23229"/>
                  </a:lnTo>
                  <a:lnTo>
                    <a:pt x="43207" y="23399"/>
                  </a:lnTo>
                  <a:lnTo>
                    <a:pt x="43131" y="23550"/>
                  </a:lnTo>
                  <a:lnTo>
                    <a:pt x="43056" y="23701"/>
                  </a:lnTo>
                  <a:lnTo>
                    <a:pt x="42961" y="23834"/>
                  </a:lnTo>
                  <a:lnTo>
                    <a:pt x="42961" y="23834"/>
                  </a:lnTo>
                  <a:lnTo>
                    <a:pt x="42885" y="23890"/>
                  </a:lnTo>
                  <a:lnTo>
                    <a:pt x="42810" y="23947"/>
                  </a:lnTo>
                  <a:lnTo>
                    <a:pt x="42640" y="24042"/>
                  </a:lnTo>
                  <a:lnTo>
                    <a:pt x="42640" y="24042"/>
                  </a:lnTo>
                  <a:lnTo>
                    <a:pt x="42470" y="24136"/>
                  </a:lnTo>
                  <a:lnTo>
                    <a:pt x="42356" y="24155"/>
                  </a:lnTo>
                  <a:lnTo>
                    <a:pt x="42262" y="24174"/>
                  </a:lnTo>
                  <a:lnTo>
                    <a:pt x="42262" y="24174"/>
                  </a:lnTo>
                  <a:lnTo>
                    <a:pt x="42092" y="24155"/>
                  </a:lnTo>
                  <a:lnTo>
                    <a:pt x="41959" y="24117"/>
                  </a:lnTo>
                  <a:lnTo>
                    <a:pt x="41827" y="24061"/>
                  </a:lnTo>
                  <a:lnTo>
                    <a:pt x="41714" y="23985"/>
                  </a:lnTo>
                  <a:lnTo>
                    <a:pt x="41600" y="23890"/>
                  </a:lnTo>
                  <a:lnTo>
                    <a:pt x="41506" y="23796"/>
                  </a:lnTo>
                  <a:lnTo>
                    <a:pt x="41430" y="23683"/>
                  </a:lnTo>
                  <a:lnTo>
                    <a:pt x="41354" y="23569"/>
                  </a:lnTo>
                  <a:lnTo>
                    <a:pt x="41241" y="23304"/>
                  </a:lnTo>
                  <a:lnTo>
                    <a:pt x="41147" y="23002"/>
                  </a:lnTo>
                  <a:lnTo>
                    <a:pt x="41090" y="22719"/>
                  </a:lnTo>
                  <a:lnTo>
                    <a:pt x="41052" y="22435"/>
                  </a:lnTo>
                  <a:lnTo>
                    <a:pt x="41052" y="22435"/>
                  </a:lnTo>
                  <a:lnTo>
                    <a:pt x="41014" y="22095"/>
                  </a:lnTo>
                  <a:lnTo>
                    <a:pt x="40976" y="21736"/>
                  </a:lnTo>
                  <a:lnTo>
                    <a:pt x="40976" y="21566"/>
                  </a:lnTo>
                  <a:lnTo>
                    <a:pt x="40976" y="21396"/>
                  </a:lnTo>
                  <a:lnTo>
                    <a:pt x="41014" y="21225"/>
                  </a:lnTo>
                  <a:lnTo>
                    <a:pt x="41071" y="21074"/>
                  </a:lnTo>
                  <a:lnTo>
                    <a:pt x="41071" y="21074"/>
                  </a:lnTo>
                  <a:lnTo>
                    <a:pt x="41222" y="20847"/>
                  </a:lnTo>
                  <a:lnTo>
                    <a:pt x="41392" y="20621"/>
                  </a:lnTo>
                  <a:lnTo>
                    <a:pt x="41732" y="20186"/>
                  </a:lnTo>
                  <a:lnTo>
                    <a:pt x="42092" y="19770"/>
                  </a:lnTo>
                  <a:lnTo>
                    <a:pt x="42262" y="19562"/>
                  </a:lnTo>
                  <a:lnTo>
                    <a:pt x="42432" y="19335"/>
                  </a:lnTo>
                  <a:lnTo>
                    <a:pt x="42432" y="19335"/>
                  </a:lnTo>
                  <a:lnTo>
                    <a:pt x="42488" y="19241"/>
                  </a:lnTo>
                  <a:lnTo>
                    <a:pt x="42526" y="19146"/>
                  </a:lnTo>
                  <a:lnTo>
                    <a:pt x="42526" y="19146"/>
                  </a:lnTo>
                  <a:lnTo>
                    <a:pt x="42545" y="19127"/>
                  </a:lnTo>
                  <a:lnTo>
                    <a:pt x="42564" y="19109"/>
                  </a:lnTo>
                  <a:lnTo>
                    <a:pt x="42564" y="19109"/>
                  </a:lnTo>
                  <a:lnTo>
                    <a:pt x="42602" y="19109"/>
                  </a:lnTo>
                  <a:lnTo>
                    <a:pt x="42602" y="19127"/>
                  </a:lnTo>
                  <a:lnTo>
                    <a:pt x="42621" y="19165"/>
                  </a:lnTo>
                  <a:lnTo>
                    <a:pt x="42621" y="19165"/>
                  </a:lnTo>
                  <a:lnTo>
                    <a:pt x="42640" y="19411"/>
                  </a:lnTo>
                  <a:lnTo>
                    <a:pt x="42677" y="19543"/>
                  </a:lnTo>
                  <a:lnTo>
                    <a:pt x="42715" y="19657"/>
                  </a:lnTo>
                  <a:lnTo>
                    <a:pt x="42715" y="19657"/>
                  </a:lnTo>
                  <a:lnTo>
                    <a:pt x="42885" y="19978"/>
                  </a:lnTo>
                  <a:lnTo>
                    <a:pt x="42961" y="20148"/>
                  </a:lnTo>
                  <a:lnTo>
                    <a:pt x="43037" y="20318"/>
                  </a:lnTo>
                  <a:lnTo>
                    <a:pt x="43037" y="20318"/>
                  </a:lnTo>
                  <a:lnTo>
                    <a:pt x="43150" y="20640"/>
                  </a:lnTo>
                  <a:lnTo>
                    <a:pt x="43245" y="20961"/>
                  </a:lnTo>
                  <a:lnTo>
                    <a:pt x="43301" y="21301"/>
                  </a:lnTo>
                  <a:lnTo>
                    <a:pt x="43320" y="21641"/>
                  </a:lnTo>
                  <a:lnTo>
                    <a:pt x="43320" y="21641"/>
                  </a:lnTo>
                  <a:close/>
                  <a:moveTo>
                    <a:pt x="37121" y="11718"/>
                  </a:moveTo>
                  <a:lnTo>
                    <a:pt x="37121" y="11718"/>
                  </a:lnTo>
                  <a:lnTo>
                    <a:pt x="37196" y="11832"/>
                  </a:lnTo>
                  <a:lnTo>
                    <a:pt x="37215" y="11945"/>
                  </a:lnTo>
                  <a:lnTo>
                    <a:pt x="37196" y="12078"/>
                  </a:lnTo>
                  <a:lnTo>
                    <a:pt x="37159" y="12210"/>
                  </a:lnTo>
                  <a:lnTo>
                    <a:pt x="37159" y="12210"/>
                  </a:lnTo>
                  <a:lnTo>
                    <a:pt x="37064" y="12361"/>
                  </a:lnTo>
                  <a:lnTo>
                    <a:pt x="37007" y="12418"/>
                  </a:lnTo>
                  <a:lnTo>
                    <a:pt x="36951" y="12475"/>
                  </a:lnTo>
                  <a:lnTo>
                    <a:pt x="36951" y="12475"/>
                  </a:lnTo>
                  <a:lnTo>
                    <a:pt x="36535" y="12626"/>
                  </a:lnTo>
                  <a:lnTo>
                    <a:pt x="36327" y="12682"/>
                  </a:lnTo>
                  <a:lnTo>
                    <a:pt x="36100" y="12739"/>
                  </a:lnTo>
                  <a:lnTo>
                    <a:pt x="35892" y="12777"/>
                  </a:lnTo>
                  <a:lnTo>
                    <a:pt x="35665" y="12796"/>
                  </a:lnTo>
                  <a:lnTo>
                    <a:pt x="35439" y="12815"/>
                  </a:lnTo>
                  <a:lnTo>
                    <a:pt x="35231" y="12815"/>
                  </a:lnTo>
                  <a:lnTo>
                    <a:pt x="35231" y="12815"/>
                  </a:lnTo>
                  <a:lnTo>
                    <a:pt x="34872" y="12796"/>
                  </a:lnTo>
                  <a:lnTo>
                    <a:pt x="34512" y="12758"/>
                  </a:lnTo>
                  <a:lnTo>
                    <a:pt x="34153" y="12682"/>
                  </a:lnTo>
                  <a:lnTo>
                    <a:pt x="33794" y="12588"/>
                  </a:lnTo>
                  <a:lnTo>
                    <a:pt x="33794" y="12588"/>
                  </a:lnTo>
                  <a:lnTo>
                    <a:pt x="33454" y="12531"/>
                  </a:lnTo>
                  <a:lnTo>
                    <a:pt x="33284" y="12512"/>
                  </a:lnTo>
                  <a:lnTo>
                    <a:pt x="33114" y="12456"/>
                  </a:lnTo>
                  <a:lnTo>
                    <a:pt x="33114" y="12456"/>
                  </a:lnTo>
                  <a:lnTo>
                    <a:pt x="33038" y="12418"/>
                  </a:lnTo>
                  <a:lnTo>
                    <a:pt x="32963" y="12380"/>
                  </a:lnTo>
                  <a:lnTo>
                    <a:pt x="32925" y="12323"/>
                  </a:lnTo>
                  <a:lnTo>
                    <a:pt x="32887" y="12267"/>
                  </a:lnTo>
                  <a:lnTo>
                    <a:pt x="32830" y="12115"/>
                  </a:lnTo>
                  <a:lnTo>
                    <a:pt x="32811" y="11945"/>
                  </a:lnTo>
                  <a:lnTo>
                    <a:pt x="32811" y="11945"/>
                  </a:lnTo>
                  <a:lnTo>
                    <a:pt x="32774" y="11624"/>
                  </a:lnTo>
                  <a:lnTo>
                    <a:pt x="32679" y="11322"/>
                  </a:lnTo>
                  <a:lnTo>
                    <a:pt x="32679" y="11322"/>
                  </a:lnTo>
                  <a:lnTo>
                    <a:pt x="32566" y="10925"/>
                  </a:lnTo>
                  <a:lnTo>
                    <a:pt x="32509" y="10755"/>
                  </a:lnTo>
                  <a:lnTo>
                    <a:pt x="32509" y="10584"/>
                  </a:lnTo>
                  <a:lnTo>
                    <a:pt x="32509" y="10509"/>
                  </a:lnTo>
                  <a:lnTo>
                    <a:pt x="32528" y="10433"/>
                  </a:lnTo>
                  <a:lnTo>
                    <a:pt x="32547" y="10358"/>
                  </a:lnTo>
                  <a:lnTo>
                    <a:pt x="32604" y="10301"/>
                  </a:lnTo>
                  <a:lnTo>
                    <a:pt x="32660" y="10225"/>
                  </a:lnTo>
                  <a:lnTo>
                    <a:pt x="32736" y="10169"/>
                  </a:lnTo>
                  <a:lnTo>
                    <a:pt x="32830" y="10112"/>
                  </a:lnTo>
                  <a:lnTo>
                    <a:pt x="32963" y="10055"/>
                  </a:lnTo>
                  <a:lnTo>
                    <a:pt x="32963" y="10055"/>
                  </a:lnTo>
                  <a:lnTo>
                    <a:pt x="33208" y="9923"/>
                  </a:lnTo>
                  <a:lnTo>
                    <a:pt x="33624" y="9753"/>
                  </a:lnTo>
                  <a:lnTo>
                    <a:pt x="33851" y="9677"/>
                  </a:lnTo>
                  <a:lnTo>
                    <a:pt x="34040" y="9621"/>
                  </a:lnTo>
                  <a:lnTo>
                    <a:pt x="34116" y="9602"/>
                  </a:lnTo>
                  <a:lnTo>
                    <a:pt x="34172" y="9621"/>
                  </a:lnTo>
                  <a:lnTo>
                    <a:pt x="34210" y="9621"/>
                  </a:lnTo>
                  <a:lnTo>
                    <a:pt x="34248" y="9658"/>
                  </a:lnTo>
                  <a:lnTo>
                    <a:pt x="34248" y="9658"/>
                  </a:lnTo>
                  <a:lnTo>
                    <a:pt x="34248" y="9658"/>
                  </a:lnTo>
                  <a:lnTo>
                    <a:pt x="34248" y="9658"/>
                  </a:lnTo>
                  <a:lnTo>
                    <a:pt x="34248" y="9658"/>
                  </a:lnTo>
                  <a:lnTo>
                    <a:pt x="34248" y="9658"/>
                  </a:lnTo>
                  <a:lnTo>
                    <a:pt x="34267" y="9658"/>
                  </a:lnTo>
                  <a:lnTo>
                    <a:pt x="34286" y="9658"/>
                  </a:lnTo>
                  <a:lnTo>
                    <a:pt x="34342" y="9696"/>
                  </a:lnTo>
                  <a:lnTo>
                    <a:pt x="34437" y="9791"/>
                  </a:lnTo>
                  <a:lnTo>
                    <a:pt x="34437" y="9791"/>
                  </a:lnTo>
                  <a:lnTo>
                    <a:pt x="34588" y="9923"/>
                  </a:lnTo>
                  <a:lnTo>
                    <a:pt x="34739" y="10017"/>
                  </a:lnTo>
                  <a:lnTo>
                    <a:pt x="35061" y="10206"/>
                  </a:lnTo>
                  <a:lnTo>
                    <a:pt x="35382" y="10377"/>
                  </a:lnTo>
                  <a:lnTo>
                    <a:pt x="35684" y="10566"/>
                  </a:lnTo>
                  <a:lnTo>
                    <a:pt x="35684" y="10566"/>
                  </a:lnTo>
                  <a:lnTo>
                    <a:pt x="36025" y="10811"/>
                  </a:lnTo>
                  <a:lnTo>
                    <a:pt x="36365" y="11057"/>
                  </a:lnTo>
                  <a:lnTo>
                    <a:pt x="36365" y="11057"/>
                  </a:lnTo>
                  <a:lnTo>
                    <a:pt x="36762" y="11359"/>
                  </a:lnTo>
                  <a:lnTo>
                    <a:pt x="36970" y="11529"/>
                  </a:lnTo>
                  <a:lnTo>
                    <a:pt x="37045" y="11605"/>
                  </a:lnTo>
                  <a:lnTo>
                    <a:pt x="37121" y="11718"/>
                  </a:lnTo>
                  <a:lnTo>
                    <a:pt x="37121" y="11718"/>
                  </a:lnTo>
                  <a:close/>
                  <a:moveTo>
                    <a:pt x="23550" y="17445"/>
                  </a:moveTo>
                  <a:lnTo>
                    <a:pt x="23550" y="17445"/>
                  </a:lnTo>
                  <a:lnTo>
                    <a:pt x="23645" y="17729"/>
                  </a:lnTo>
                  <a:lnTo>
                    <a:pt x="23701" y="18012"/>
                  </a:lnTo>
                  <a:lnTo>
                    <a:pt x="23758" y="18296"/>
                  </a:lnTo>
                  <a:lnTo>
                    <a:pt x="23758" y="18447"/>
                  </a:lnTo>
                  <a:lnTo>
                    <a:pt x="23758" y="18598"/>
                  </a:lnTo>
                  <a:lnTo>
                    <a:pt x="23758" y="18598"/>
                  </a:lnTo>
                  <a:lnTo>
                    <a:pt x="23739" y="18901"/>
                  </a:lnTo>
                  <a:lnTo>
                    <a:pt x="23720" y="19109"/>
                  </a:lnTo>
                  <a:lnTo>
                    <a:pt x="23664" y="19316"/>
                  </a:lnTo>
                  <a:lnTo>
                    <a:pt x="23607" y="19524"/>
                  </a:lnTo>
                  <a:lnTo>
                    <a:pt x="23531" y="19676"/>
                  </a:lnTo>
                  <a:lnTo>
                    <a:pt x="23475" y="19732"/>
                  </a:lnTo>
                  <a:lnTo>
                    <a:pt x="23418" y="19770"/>
                  </a:lnTo>
                  <a:lnTo>
                    <a:pt x="23361" y="19789"/>
                  </a:lnTo>
                  <a:lnTo>
                    <a:pt x="23286" y="19789"/>
                  </a:lnTo>
                  <a:lnTo>
                    <a:pt x="23286" y="19789"/>
                  </a:lnTo>
                  <a:lnTo>
                    <a:pt x="23115" y="19732"/>
                  </a:lnTo>
                  <a:lnTo>
                    <a:pt x="22983" y="19638"/>
                  </a:lnTo>
                  <a:lnTo>
                    <a:pt x="22870" y="19524"/>
                  </a:lnTo>
                  <a:lnTo>
                    <a:pt x="22756" y="19392"/>
                  </a:lnTo>
                  <a:lnTo>
                    <a:pt x="22756" y="19392"/>
                  </a:lnTo>
                  <a:lnTo>
                    <a:pt x="22719" y="19316"/>
                  </a:lnTo>
                  <a:lnTo>
                    <a:pt x="22681" y="19260"/>
                  </a:lnTo>
                  <a:lnTo>
                    <a:pt x="22662" y="19127"/>
                  </a:lnTo>
                  <a:lnTo>
                    <a:pt x="22681" y="18995"/>
                  </a:lnTo>
                  <a:lnTo>
                    <a:pt x="22719" y="18844"/>
                  </a:lnTo>
                  <a:lnTo>
                    <a:pt x="22719" y="18844"/>
                  </a:lnTo>
                  <a:lnTo>
                    <a:pt x="22870" y="18485"/>
                  </a:lnTo>
                  <a:lnTo>
                    <a:pt x="23059" y="18126"/>
                  </a:lnTo>
                  <a:lnTo>
                    <a:pt x="23248" y="17767"/>
                  </a:lnTo>
                  <a:lnTo>
                    <a:pt x="23475" y="17426"/>
                  </a:lnTo>
                  <a:lnTo>
                    <a:pt x="23475" y="17426"/>
                  </a:lnTo>
                  <a:lnTo>
                    <a:pt x="23437" y="17332"/>
                  </a:lnTo>
                  <a:lnTo>
                    <a:pt x="23437" y="17332"/>
                  </a:lnTo>
                  <a:lnTo>
                    <a:pt x="23437" y="17313"/>
                  </a:lnTo>
                  <a:lnTo>
                    <a:pt x="23475" y="17294"/>
                  </a:lnTo>
                  <a:lnTo>
                    <a:pt x="23475" y="17294"/>
                  </a:lnTo>
                  <a:lnTo>
                    <a:pt x="23494" y="17294"/>
                  </a:lnTo>
                  <a:lnTo>
                    <a:pt x="23512" y="17313"/>
                  </a:lnTo>
                  <a:lnTo>
                    <a:pt x="23531" y="17370"/>
                  </a:lnTo>
                  <a:lnTo>
                    <a:pt x="23531" y="17370"/>
                  </a:lnTo>
                  <a:lnTo>
                    <a:pt x="23550" y="17389"/>
                  </a:lnTo>
                  <a:lnTo>
                    <a:pt x="23569" y="17408"/>
                  </a:lnTo>
                  <a:lnTo>
                    <a:pt x="23569" y="17426"/>
                  </a:lnTo>
                  <a:lnTo>
                    <a:pt x="23550" y="17445"/>
                  </a:lnTo>
                  <a:lnTo>
                    <a:pt x="23550" y="17445"/>
                  </a:lnTo>
                  <a:close/>
                  <a:moveTo>
                    <a:pt x="22775" y="15064"/>
                  </a:moveTo>
                  <a:lnTo>
                    <a:pt x="22775" y="15064"/>
                  </a:lnTo>
                  <a:lnTo>
                    <a:pt x="22851" y="15253"/>
                  </a:lnTo>
                  <a:lnTo>
                    <a:pt x="22964" y="15461"/>
                  </a:lnTo>
                  <a:lnTo>
                    <a:pt x="23002" y="15574"/>
                  </a:lnTo>
                  <a:lnTo>
                    <a:pt x="23021" y="15688"/>
                  </a:lnTo>
                  <a:lnTo>
                    <a:pt x="23021" y="15782"/>
                  </a:lnTo>
                  <a:lnTo>
                    <a:pt x="23002" y="15895"/>
                  </a:lnTo>
                  <a:lnTo>
                    <a:pt x="23002" y="15895"/>
                  </a:lnTo>
                  <a:lnTo>
                    <a:pt x="22926" y="15971"/>
                  </a:lnTo>
                  <a:lnTo>
                    <a:pt x="22813" y="16047"/>
                  </a:lnTo>
                  <a:lnTo>
                    <a:pt x="22719" y="16103"/>
                  </a:lnTo>
                  <a:lnTo>
                    <a:pt x="22586" y="16141"/>
                  </a:lnTo>
                  <a:lnTo>
                    <a:pt x="22359" y="16198"/>
                  </a:lnTo>
                  <a:lnTo>
                    <a:pt x="22114" y="16236"/>
                  </a:lnTo>
                  <a:lnTo>
                    <a:pt x="22114" y="16236"/>
                  </a:lnTo>
                  <a:lnTo>
                    <a:pt x="21717" y="16292"/>
                  </a:lnTo>
                  <a:lnTo>
                    <a:pt x="21528" y="16311"/>
                  </a:lnTo>
                  <a:lnTo>
                    <a:pt x="21320" y="16330"/>
                  </a:lnTo>
                  <a:lnTo>
                    <a:pt x="21320" y="16330"/>
                  </a:lnTo>
                  <a:lnTo>
                    <a:pt x="21225" y="16311"/>
                  </a:lnTo>
                  <a:lnTo>
                    <a:pt x="21112" y="16311"/>
                  </a:lnTo>
                  <a:lnTo>
                    <a:pt x="21018" y="16274"/>
                  </a:lnTo>
                  <a:lnTo>
                    <a:pt x="20942" y="16236"/>
                  </a:lnTo>
                  <a:lnTo>
                    <a:pt x="20866" y="16179"/>
                  </a:lnTo>
                  <a:lnTo>
                    <a:pt x="20791" y="16122"/>
                  </a:lnTo>
                  <a:lnTo>
                    <a:pt x="20734" y="16028"/>
                  </a:lnTo>
                  <a:lnTo>
                    <a:pt x="20677" y="15933"/>
                  </a:lnTo>
                  <a:lnTo>
                    <a:pt x="20677" y="15933"/>
                  </a:lnTo>
                  <a:lnTo>
                    <a:pt x="20583" y="15744"/>
                  </a:lnTo>
                  <a:lnTo>
                    <a:pt x="20507" y="15555"/>
                  </a:lnTo>
                  <a:lnTo>
                    <a:pt x="20469" y="15442"/>
                  </a:lnTo>
                  <a:lnTo>
                    <a:pt x="20469" y="15347"/>
                  </a:lnTo>
                  <a:lnTo>
                    <a:pt x="20469" y="15234"/>
                  </a:lnTo>
                  <a:lnTo>
                    <a:pt x="20469" y="15121"/>
                  </a:lnTo>
                  <a:lnTo>
                    <a:pt x="20469" y="15121"/>
                  </a:lnTo>
                  <a:lnTo>
                    <a:pt x="20545" y="14969"/>
                  </a:lnTo>
                  <a:lnTo>
                    <a:pt x="20640" y="14856"/>
                  </a:lnTo>
                  <a:lnTo>
                    <a:pt x="20753" y="14743"/>
                  </a:lnTo>
                  <a:lnTo>
                    <a:pt x="20885" y="14648"/>
                  </a:lnTo>
                  <a:lnTo>
                    <a:pt x="21036" y="14572"/>
                  </a:lnTo>
                  <a:lnTo>
                    <a:pt x="21188" y="14497"/>
                  </a:lnTo>
                  <a:lnTo>
                    <a:pt x="21490" y="14383"/>
                  </a:lnTo>
                  <a:lnTo>
                    <a:pt x="21490" y="14383"/>
                  </a:lnTo>
                  <a:lnTo>
                    <a:pt x="21887" y="14232"/>
                  </a:lnTo>
                  <a:lnTo>
                    <a:pt x="22095" y="14194"/>
                  </a:lnTo>
                  <a:lnTo>
                    <a:pt x="22284" y="14157"/>
                  </a:lnTo>
                  <a:lnTo>
                    <a:pt x="22284" y="14157"/>
                  </a:lnTo>
                  <a:lnTo>
                    <a:pt x="22303" y="14138"/>
                  </a:lnTo>
                  <a:lnTo>
                    <a:pt x="22322" y="14138"/>
                  </a:lnTo>
                  <a:lnTo>
                    <a:pt x="22341" y="14157"/>
                  </a:lnTo>
                  <a:lnTo>
                    <a:pt x="22359" y="14157"/>
                  </a:lnTo>
                  <a:lnTo>
                    <a:pt x="22359" y="14157"/>
                  </a:lnTo>
                  <a:lnTo>
                    <a:pt x="22567" y="14610"/>
                  </a:lnTo>
                  <a:lnTo>
                    <a:pt x="22775" y="15064"/>
                  </a:lnTo>
                  <a:lnTo>
                    <a:pt x="22775" y="15064"/>
                  </a:lnTo>
                  <a:close/>
                  <a:moveTo>
                    <a:pt x="20148" y="321"/>
                  </a:moveTo>
                  <a:lnTo>
                    <a:pt x="20148" y="321"/>
                  </a:lnTo>
                  <a:lnTo>
                    <a:pt x="20167" y="397"/>
                  </a:lnTo>
                  <a:lnTo>
                    <a:pt x="20167" y="473"/>
                  </a:lnTo>
                  <a:lnTo>
                    <a:pt x="20148" y="624"/>
                  </a:lnTo>
                  <a:lnTo>
                    <a:pt x="20148" y="624"/>
                  </a:lnTo>
                  <a:lnTo>
                    <a:pt x="20073" y="1096"/>
                  </a:lnTo>
                  <a:lnTo>
                    <a:pt x="20073" y="1096"/>
                  </a:lnTo>
                  <a:lnTo>
                    <a:pt x="19997" y="1777"/>
                  </a:lnTo>
                  <a:lnTo>
                    <a:pt x="19921" y="2438"/>
                  </a:lnTo>
                  <a:lnTo>
                    <a:pt x="19921" y="2438"/>
                  </a:lnTo>
                  <a:lnTo>
                    <a:pt x="19902" y="2627"/>
                  </a:lnTo>
                  <a:lnTo>
                    <a:pt x="19865" y="2854"/>
                  </a:lnTo>
                  <a:lnTo>
                    <a:pt x="19827" y="2968"/>
                  </a:lnTo>
                  <a:lnTo>
                    <a:pt x="19789" y="3043"/>
                  </a:lnTo>
                  <a:lnTo>
                    <a:pt x="19732" y="3119"/>
                  </a:lnTo>
                  <a:lnTo>
                    <a:pt x="19695" y="3138"/>
                  </a:lnTo>
                  <a:lnTo>
                    <a:pt x="19657" y="3138"/>
                  </a:lnTo>
                  <a:lnTo>
                    <a:pt x="19657" y="3138"/>
                  </a:lnTo>
                  <a:lnTo>
                    <a:pt x="19543" y="3100"/>
                  </a:lnTo>
                  <a:lnTo>
                    <a:pt x="19468" y="3062"/>
                  </a:lnTo>
                  <a:lnTo>
                    <a:pt x="19316" y="2930"/>
                  </a:lnTo>
                  <a:lnTo>
                    <a:pt x="19165" y="2779"/>
                  </a:lnTo>
                  <a:lnTo>
                    <a:pt x="19014" y="2646"/>
                  </a:lnTo>
                  <a:lnTo>
                    <a:pt x="19014" y="2646"/>
                  </a:lnTo>
                  <a:lnTo>
                    <a:pt x="18844" y="2533"/>
                  </a:lnTo>
                  <a:lnTo>
                    <a:pt x="18674" y="2438"/>
                  </a:lnTo>
                  <a:lnTo>
                    <a:pt x="18523" y="2344"/>
                  </a:lnTo>
                  <a:lnTo>
                    <a:pt x="18447" y="2287"/>
                  </a:lnTo>
                  <a:lnTo>
                    <a:pt x="18371" y="2230"/>
                  </a:lnTo>
                  <a:lnTo>
                    <a:pt x="18371" y="2230"/>
                  </a:lnTo>
                  <a:lnTo>
                    <a:pt x="18315" y="2155"/>
                  </a:lnTo>
                  <a:lnTo>
                    <a:pt x="18277" y="2079"/>
                  </a:lnTo>
                  <a:lnTo>
                    <a:pt x="18201" y="1909"/>
                  </a:lnTo>
                  <a:lnTo>
                    <a:pt x="18164" y="1720"/>
                  </a:lnTo>
                  <a:lnTo>
                    <a:pt x="18126" y="1531"/>
                  </a:lnTo>
                  <a:lnTo>
                    <a:pt x="18126" y="1531"/>
                  </a:lnTo>
                  <a:lnTo>
                    <a:pt x="18069" y="1418"/>
                  </a:lnTo>
                  <a:lnTo>
                    <a:pt x="18031" y="1285"/>
                  </a:lnTo>
                  <a:lnTo>
                    <a:pt x="17993" y="1153"/>
                  </a:lnTo>
                  <a:lnTo>
                    <a:pt x="17956" y="1021"/>
                  </a:lnTo>
                  <a:lnTo>
                    <a:pt x="17956" y="1021"/>
                  </a:lnTo>
                  <a:lnTo>
                    <a:pt x="17956" y="870"/>
                  </a:lnTo>
                  <a:lnTo>
                    <a:pt x="17975" y="699"/>
                  </a:lnTo>
                  <a:lnTo>
                    <a:pt x="18069" y="397"/>
                  </a:lnTo>
                  <a:lnTo>
                    <a:pt x="18069" y="397"/>
                  </a:lnTo>
                  <a:lnTo>
                    <a:pt x="18107" y="208"/>
                  </a:lnTo>
                  <a:lnTo>
                    <a:pt x="18164" y="114"/>
                  </a:lnTo>
                  <a:lnTo>
                    <a:pt x="18182" y="95"/>
                  </a:lnTo>
                  <a:lnTo>
                    <a:pt x="18220" y="95"/>
                  </a:lnTo>
                  <a:lnTo>
                    <a:pt x="18220" y="95"/>
                  </a:lnTo>
                  <a:lnTo>
                    <a:pt x="18542" y="38"/>
                  </a:lnTo>
                  <a:lnTo>
                    <a:pt x="18882" y="0"/>
                  </a:lnTo>
                  <a:lnTo>
                    <a:pt x="19222" y="0"/>
                  </a:lnTo>
                  <a:lnTo>
                    <a:pt x="19562" y="38"/>
                  </a:lnTo>
                  <a:lnTo>
                    <a:pt x="19562" y="38"/>
                  </a:lnTo>
                  <a:lnTo>
                    <a:pt x="19713" y="76"/>
                  </a:lnTo>
                  <a:lnTo>
                    <a:pt x="19884" y="132"/>
                  </a:lnTo>
                  <a:lnTo>
                    <a:pt x="20035" y="208"/>
                  </a:lnTo>
                  <a:lnTo>
                    <a:pt x="20091" y="265"/>
                  </a:lnTo>
                  <a:lnTo>
                    <a:pt x="20148" y="321"/>
                  </a:lnTo>
                  <a:lnTo>
                    <a:pt x="20148" y="321"/>
                  </a:lnTo>
                  <a:close/>
                  <a:moveTo>
                    <a:pt x="17748" y="6143"/>
                  </a:moveTo>
                  <a:lnTo>
                    <a:pt x="17748" y="6143"/>
                  </a:lnTo>
                  <a:lnTo>
                    <a:pt x="17823" y="6256"/>
                  </a:lnTo>
                  <a:lnTo>
                    <a:pt x="17899" y="6370"/>
                  </a:lnTo>
                  <a:lnTo>
                    <a:pt x="17956" y="6521"/>
                  </a:lnTo>
                  <a:lnTo>
                    <a:pt x="17993" y="6691"/>
                  </a:lnTo>
                  <a:lnTo>
                    <a:pt x="18069" y="7069"/>
                  </a:lnTo>
                  <a:lnTo>
                    <a:pt x="18126" y="7466"/>
                  </a:lnTo>
                  <a:lnTo>
                    <a:pt x="18164" y="7882"/>
                  </a:lnTo>
                  <a:lnTo>
                    <a:pt x="18182" y="8279"/>
                  </a:lnTo>
                  <a:lnTo>
                    <a:pt x="18201" y="8940"/>
                  </a:lnTo>
                  <a:lnTo>
                    <a:pt x="18201" y="8940"/>
                  </a:lnTo>
                  <a:lnTo>
                    <a:pt x="18182" y="9299"/>
                  </a:lnTo>
                  <a:lnTo>
                    <a:pt x="18145" y="9488"/>
                  </a:lnTo>
                  <a:lnTo>
                    <a:pt x="18107" y="9658"/>
                  </a:lnTo>
                  <a:lnTo>
                    <a:pt x="18107" y="9658"/>
                  </a:lnTo>
                  <a:lnTo>
                    <a:pt x="18050" y="9772"/>
                  </a:lnTo>
                  <a:lnTo>
                    <a:pt x="17993" y="9904"/>
                  </a:lnTo>
                  <a:lnTo>
                    <a:pt x="17899" y="10017"/>
                  </a:lnTo>
                  <a:lnTo>
                    <a:pt x="17823" y="10112"/>
                  </a:lnTo>
                  <a:lnTo>
                    <a:pt x="17710" y="10206"/>
                  </a:lnTo>
                  <a:lnTo>
                    <a:pt x="17615" y="10282"/>
                  </a:lnTo>
                  <a:lnTo>
                    <a:pt x="17502" y="10358"/>
                  </a:lnTo>
                  <a:lnTo>
                    <a:pt x="17370" y="10414"/>
                  </a:lnTo>
                  <a:lnTo>
                    <a:pt x="17370" y="10414"/>
                  </a:lnTo>
                  <a:lnTo>
                    <a:pt x="17162" y="10471"/>
                  </a:lnTo>
                  <a:lnTo>
                    <a:pt x="16954" y="10509"/>
                  </a:lnTo>
                  <a:lnTo>
                    <a:pt x="16746" y="10528"/>
                  </a:lnTo>
                  <a:lnTo>
                    <a:pt x="16538" y="10547"/>
                  </a:lnTo>
                  <a:lnTo>
                    <a:pt x="16538" y="10547"/>
                  </a:lnTo>
                  <a:lnTo>
                    <a:pt x="16179" y="10566"/>
                  </a:lnTo>
                  <a:lnTo>
                    <a:pt x="15801" y="10566"/>
                  </a:lnTo>
                  <a:lnTo>
                    <a:pt x="15801" y="10566"/>
                  </a:lnTo>
                  <a:lnTo>
                    <a:pt x="15631" y="10566"/>
                  </a:lnTo>
                  <a:lnTo>
                    <a:pt x="15480" y="10547"/>
                  </a:lnTo>
                  <a:lnTo>
                    <a:pt x="15328" y="10509"/>
                  </a:lnTo>
                  <a:lnTo>
                    <a:pt x="15196" y="10452"/>
                  </a:lnTo>
                  <a:lnTo>
                    <a:pt x="15064" y="10358"/>
                  </a:lnTo>
                  <a:lnTo>
                    <a:pt x="14950" y="10263"/>
                  </a:lnTo>
                  <a:lnTo>
                    <a:pt x="14856" y="10150"/>
                  </a:lnTo>
                  <a:lnTo>
                    <a:pt x="14761" y="9999"/>
                  </a:lnTo>
                  <a:lnTo>
                    <a:pt x="14761" y="9999"/>
                  </a:lnTo>
                  <a:lnTo>
                    <a:pt x="14610" y="9734"/>
                  </a:lnTo>
                  <a:lnTo>
                    <a:pt x="14459" y="9469"/>
                  </a:lnTo>
                  <a:lnTo>
                    <a:pt x="14383" y="9337"/>
                  </a:lnTo>
                  <a:lnTo>
                    <a:pt x="14327" y="9205"/>
                  </a:lnTo>
                  <a:lnTo>
                    <a:pt x="14289" y="9054"/>
                  </a:lnTo>
                  <a:lnTo>
                    <a:pt x="14270" y="8902"/>
                  </a:lnTo>
                  <a:lnTo>
                    <a:pt x="14270" y="8902"/>
                  </a:lnTo>
                  <a:lnTo>
                    <a:pt x="14270" y="8770"/>
                  </a:lnTo>
                  <a:lnTo>
                    <a:pt x="14270" y="8619"/>
                  </a:lnTo>
                  <a:lnTo>
                    <a:pt x="14308" y="8354"/>
                  </a:lnTo>
                  <a:lnTo>
                    <a:pt x="14308" y="8354"/>
                  </a:lnTo>
                  <a:lnTo>
                    <a:pt x="14365" y="7919"/>
                  </a:lnTo>
                  <a:lnTo>
                    <a:pt x="14383" y="7712"/>
                  </a:lnTo>
                  <a:lnTo>
                    <a:pt x="14421" y="7504"/>
                  </a:lnTo>
                  <a:lnTo>
                    <a:pt x="14421" y="7504"/>
                  </a:lnTo>
                  <a:lnTo>
                    <a:pt x="14459" y="7371"/>
                  </a:lnTo>
                  <a:lnTo>
                    <a:pt x="14535" y="7239"/>
                  </a:lnTo>
                  <a:lnTo>
                    <a:pt x="14610" y="7107"/>
                  </a:lnTo>
                  <a:lnTo>
                    <a:pt x="14705" y="6993"/>
                  </a:lnTo>
                  <a:lnTo>
                    <a:pt x="14913" y="6785"/>
                  </a:lnTo>
                  <a:lnTo>
                    <a:pt x="15121" y="6578"/>
                  </a:lnTo>
                  <a:lnTo>
                    <a:pt x="15121" y="6578"/>
                  </a:lnTo>
                  <a:lnTo>
                    <a:pt x="15404" y="6313"/>
                  </a:lnTo>
                  <a:lnTo>
                    <a:pt x="15574" y="6162"/>
                  </a:lnTo>
                  <a:lnTo>
                    <a:pt x="15631" y="6124"/>
                  </a:lnTo>
                  <a:lnTo>
                    <a:pt x="15688" y="6124"/>
                  </a:lnTo>
                  <a:lnTo>
                    <a:pt x="15688" y="6124"/>
                  </a:lnTo>
                  <a:lnTo>
                    <a:pt x="15820" y="6011"/>
                  </a:lnTo>
                  <a:lnTo>
                    <a:pt x="15820" y="6011"/>
                  </a:lnTo>
                  <a:lnTo>
                    <a:pt x="15839" y="5973"/>
                  </a:lnTo>
                  <a:lnTo>
                    <a:pt x="15839" y="5973"/>
                  </a:lnTo>
                  <a:lnTo>
                    <a:pt x="16085" y="5878"/>
                  </a:lnTo>
                  <a:lnTo>
                    <a:pt x="16330" y="5822"/>
                  </a:lnTo>
                  <a:lnTo>
                    <a:pt x="16576" y="5765"/>
                  </a:lnTo>
                  <a:lnTo>
                    <a:pt x="16822" y="5746"/>
                  </a:lnTo>
                  <a:lnTo>
                    <a:pt x="16822" y="5746"/>
                  </a:lnTo>
                  <a:lnTo>
                    <a:pt x="16954" y="5746"/>
                  </a:lnTo>
                  <a:lnTo>
                    <a:pt x="17086" y="5765"/>
                  </a:lnTo>
                  <a:lnTo>
                    <a:pt x="17219" y="5784"/>
                  </a:lnTo>
                  <a:lnTo>
                    <a:pt x="17351" y="5822"/>
                  </a:lnTo>
                  <a:lnTo>
                    <a:pt x="17464" y="5878"/>
                  </a:lnTo>
                  <a:lnTo>
                    <a:pt x="17559" y="5954"/>
                  </a:lnTo>
                  <a:lnTo>
                    <a:pt x="17672" y="6029"/>
                  </a:lnTo>
                  <a:lnTo>
                    <a:pt x="17748" y="6143"/>
                  </a:lnTo>
                  <a:lnTo>
                    <a:pt x="17748" y="6143"/>
                  </a:lnTo>
                  <a:close/>
                  <a:moveTo>
                    <a:pt x="3818" y="5916"/>
                  </a:moveTo>
                  <a:lnTo>
                    <a:pt x="3818" y="5916"/>
                  </a:lnTo>
                  <a:lnTo>
                    <a:pt x="3856" y="6275"/>
                  </a:lnTo>
                  <a:lnTo>
                    <a:pt x="3875" y="6426"/>
                  </a:lnTo>
                  <a:lnTo>
                    <a:pt x="3856" y="6559"/>
                  </a:lnTo>
                  <a:lnTo>
                    <a:pt x="3818" y="6691"/>
                  </a:lnTo>
                  <a:lnTo>
                    <a:pt x="3761" y="6823"/>
                  </a:lnTo>
                  <a:lnTo>
                    <a:pt x="3686" y="6974"/>
                  </a:lnTo>
                  <a:lnTo>
                    <a:pt x="3572" y="7145"/>
                  </a:lnTo>
                  <a:lnTo>
                    <a:pt x="3572" y="7145"/>
                  </a:lnTo>
                  <a:lnTo>
                    <a:pt x="3251" y="7504"/>
                  </a:lnTo>
                  <a:lnTo>
                    <a:pt x="2911" y="7863"/>
                  </a:lnTo>
                  <a:lnTo>
                    <a:pt x="2552" y="8184"/>
                  </a:lnTo>
                  <a:lnTo>
                    <a:pt x="2193" y="8505"/>
                  </a:lnTo>
                  <a:lnTo>
                    <a:pt x="2193" y="8505"/>
                  </a:lnTo>
                  <a:lnTo>
                    <a:pt x="2060" y="8619"/>
                  </a:lnTo>
                  <a:lnTo>
                    <a:pt x="2060" y="8619"/>
                  </a:lnTo>
                  <a:lnTo>
                    <a:pt x="1758" y="8865"/>
                  </a:lnTo>
                  <a:lnTo>
                    <a:pt x="1663" y="8921"/>
                  </a:lnTo>
                  <a:lnTo>
                    <a:pt x="1588" y="8959"/>
                  </a:lnTo>
                  <a:lnTo>
                    <a:pt x="1493" y="8978"/>
                  </a:lnTo>
                  <a:lnTo>
                    <a:pt x="1399" y="8978"/>
                  </a:lnTo>
                  <a:lnTo>
                    <a:pt x="1399" y="8978"/>
                  </a:lnTo>
                  <a:lnTo>
                    <a:pt x="1361" y="8959"/>
                  </a:lnTo>
                  <a:lnTo>
                    <a:pt x="1323" y="8921"/>
                  </a:lnTo>
                  <a:lnTo>
                    <a:pt x="1285" y="8846"/>
                  </a:lnTo>
                  <a:lnTo>
                    <a:pt x="1267" y="8770"/>
                  </a:lnTo>
                  <a:lnTo>
                    <a:pt x="1229" y="8562"/>
                  </a:lnTo>
                  <a:lnTo>
                    <a:pt x="1229" y="8316"/>
                  </a:lnTo>
                  <a:lnTo>
                    <a:pt x="1267" y="7825"/>
                  </a:lnTo>
                  <a:lnTo>
                    <a:pt x="1285" y="7485"/>
                  </a:lnTo>
                  <a:lnTo>
                    <a:pt x="1285" y="7485"/>
                  </a:lnTo>
                  <a:lnTo>
                    <a:pt x="1342" y="7012"/>
                  </a:lnTo>
                  <a:lnTo>
                    <a:pt x="1418" y="6540"/>
                  </a:lnTo>
                  <a:lnTo>
                    <a:pt x="1531" y="6067"/>
                  </a:lnTo>
                  <a:lnTo>
                    <a:pt x="1663" y="5614"/>
                  </a:lnTo>
                  <a:lnTo>
                    <a:pt x="1663" y="5614"/>
                  </a:lnTo>
                  <a:lnTo>
                    <a:pt x="1531" y="5689"/>
                  </a:lnTo>
                  <a:lnTo>
                    <a:pt x="1342" y="5822"/>
                  </a:lnTo>
                  <a:lnTo>
                    <a:pt x="1248" y="5859"/>
                  </a:lnTo>
                  <a:lnTo>
                    <a:pt x="1153" y="5897"/>
                  </a:lnTo>
                  <a:lnTo>
                    <a:pt x="1078" y="5897"/>
                  </a:lnTo>
                  <a:lnTo>
                    <a:pt x="1059" y="5878"/>
                  </a:lnTo>
                  <a:lnTo>
                    <a:pt x="1040" y="5859"/>
                  </a:lnTo>
                  <a:lnTo>
                    <a:pt x="1040" y="5859"/>
                  </a:lnTo>
                  <a:lnTo>
                    <a:pt x="1040" y="5822"/>
                  </a:lnTo>
                  <a:lnTo>
                    <a:pt x="1059" y="5803"/>
                  </a:lnTo>
                  <a:lnTo>
                    <a:pt x="1078" y="5803"/>
                  </a:lnTo>
                  <a:lnTo>
                    <a:pt x="1115" y="5822"/>
                  </a:lnTo>
                  <a:lnTo>
                    <a:pt x="1115" y="5822"/>
                  </a:lnTo>
                  <a:lnTo>
                    <a:pt x="1267" y="5765"/>
                  </a:lnTo>
                  <a:lnTo>
                    <a:pt x="1418" y="5689"/>
                  </a:lnTo>
                  <a:lnTo>
                    <a:pt x="1720" y="5500"/>
                  </a:lnTo>
                  <a:lnTo>
                    <a:pt x="1720" y="5500"/>
                  </a:lnTo>
                  <a:lnTo>
                    <a:pt x="1815" y="5236"/>
                  </a:lnTo>
                  <a:lnTo>
                    <a:pt x="1815" y="5236"/>
                  </a:lnTo>
                  <a:lnTo>
                    <a:pt x="1834" y="5217"/>
                  </a:lnTo>
                  <a:lnTo>
                    <a:pt x="1871" y="5217"/>
                  </a:lnTo>
                  <a:lnTo>
                    <a:pt x="1871" y="5217"/>
                  </a:lnTo>
                  <a:lnTo>
                    <a:pt x="1890" y="5236"/>
                  </a:lnTo>
                  <a:lnTo>
                    <a:pt x="1890" y="5273"/>
                  </a:lnTo>
                  <a:lnTo>
                    <a:pt x="1890" y="5273"/>
                  </a:lnTo>
                  <a:lnTo>
                    <a:pt x="1834" y="5425"/>
                  </a:lnTo>
                  <a:lnTo>
                    <a:pt x="1834" y="5425"/>
                  </a:lnTo>
                  <a:lnTo>
                    <a:pt x="2193" y="5179"/>
                  </a:lnTo>
                  <a:lnTo>
                    <a:pt x="2193" y="5179"/>
                  </a:lnTo>
                  <a:lnTo>
                    <a:pt x="2627" y="4876"/>
                  </a:lnTo>
                  <a:lnTo>
                    <a:pt x="2627" y="4876"/>
                  </a:lnTo>
                  <a:lnTo>
                    <a:pt x="2911" y="4687"/>
                  </a:lnTo>
                  <a:lnTo>
                    <a:pt x="3062" y="4612"/>
                  </a:lnTo>
                  <a:lnTo>
                    <a:pt x="3232" y="4555"/>
                  </a:lnTo>
                  <a:lnTo>
                    <a:pt x="3232" y="4555"/>
                  </a:lnTo>
                  <a:lnTo>
                    <a:pt x="3327" y="4555"/>
                  </a:lnTo>
                  <a:lnTo>
                    <a:pt x="3402" y="4593"/>
                  </a:lnTo>
                  <a:lnTo>
                    <a:pt x="3478" y="4650"/>
                  </a:lnTo>
                  <a:lnTo>
                    <a:pt x="3535" y="4706"/>
                  </a:lnTo>
                  <a:lnTo>
                    <a:pt x="3591" y="4782"/>
                  </a:lnTo>
                  <a:lnTo>
                    <a:pt x="3629" y="4876"/>
                  </a:lnTo>
                  <a:lnTo>
                    <a:pt x="3705" y="5084"/>
                  </a:lnTo>
                  <a:lnTo>
                    <a:pt x="3742" y="5311"/>
                  </a:lnTo>
                  <a:lnTo>
                    <a:pt x="3780" y="5538"/>
                  </a:lnTo>
                  <a:lnTo>
                    <a:pt x="3818" y="5916"/>
                  </a:lnTo>
                  <a:lnTo>
                    <a:pt x="3818" y="5916"/>
                  </a:lnTo>
                  <a:close/>
                  <a:moveTo>
                    <a:pt x="7674" y="5784"/>
                  </a:moveTo>
                  <a:lnTo>
                    <a:pt x="7674" y="5784"/>
                  </a:lnTo>
                  <a:lnTo>
                    <a:pt x="7693" y="5973"/>
                  </a:lnTo>
                  <a:lnTo>
                    <a:pt x="7712" y="6181"/>
                  </a:lnTo>
                  <a:lnTo>
                    <a:pt x="7693" y="6389"/>
                  </a:lnTo>
                  <a:lnTo>
                    <a:pt x="7655" y="6596"/>
                  </a:lnTo>
                  <a:lnTo>
                    <a:pt x="7617" y="6804"/>
                  </a:lnTo>
                  <a:lnTo>
                    <a:pt x="7541" y="7012"/>
                  </a:lnTo>
                  <a:lnTo>
                    <a:pt x="7409" y="7390"/>
                  </a:lnTo>
                  <a:lnTo>
                    <a:pt x="7409" y="7390"/>
                  </a:lnTo>
                  <a:lnTo>
                    <a:pt x="7296" y="7636"/>
                  </a:lnTo>
                  <a:lnTo>
                    <a:pt x="7220" y="7787"/>
                  </a:lnTo>
                  <a:lnTo>
                    <a:pt x="7126" y="7938"/>
                  </a:lnTo>
                  <a:lnTo>
                    <a:pt x="7031" y="8071"/>
                  </a:lnTo>
                  <a:lnTo>
                    <a:pt x="6918" y="8184"/>
                  </a:lnTo>
                  <a:lnTo>
                    <a:pt x="6861" y="8222"/>
                  </a:lnTo>
                  <a:lnTo>
                    <a:pt x="6804" y="8241"/>
                  </a:lnTo>
                  <a:lnTo>
                    <a:pt x="6767" y="8241"/>
                  </a:lnTo>
                  <a:lnTo>
                    <a:pt x="6710" y="8222"/>
                  </a:lnTo>
                  <a:lnTo>
                    <a:pt x="6710" y="8222"/>
                  </a:lnTo>
                  <a:lnTo>
                    <a:pt x="6615" y="8165"/>
                  </a:lnTo>
                  <a:lnTo>
                    <a:pt x="6521" y="8071"/>
                  </a:lnTo>
                  <a:lnTo>
                    <a:pt x="6389" y="7882"/>
                  </a:lnTo>
                  <a:lnTo>
                    <a:pt x="6389" y="7882"/>
                  </a:lnTo>
                  <a:lnTo>
                    <a:pt x="6029" y="7315"/>
                  </a:lnTo>
                  <a:lnTo>
                    <a:pt x="6029" y="7315"/>
                  </a:lnTo>
                  <a:lnTo>
                    <a:pt x="5840" y="7031"/>
                  </a:lnTo>
                  <a:lnTo>
                    <a:pt x="5689" y="6748"/>
                  </a:lnTo>
                  <a:lnTo>
                    <a:pt x="5557" y="6426"/>
                  </a:lnTo>
                  <a:lnTo>
                    <a:pt x="5462" y="6105"/>
                  </a:lnTo>
                  <a:lnTo>
                    <a:pt x="5406" y="5784"/>
                  </a:lnTo>
                  <a:lnTo>
                    <a:pt x="5387" y="5444"/>
                  </a:lnTo>
                  <a:lnTo>
                    <a:pt x="5387" y="5103"/>
                  </a:lnTo>
                  <a:lnTo>
                    <a:pt x="5444" y="4763"/>
                  </a:lnTo>
                  <a:lnTo>
                    <a:pt x="5444" y="4763"/>
                  </a:lnTo>
                  <a:lnTo>
                    <a:pt x="5425" y="4744"/>
                  </a:lnTo>
                  <a:lnTo>
                    <a:pt x="5425" y="4744"/>
                  </a:lnTo>
                  <a:lnTo>
                    <a:pt x="5425" y="4555"/>
                  </a:lnTo>
                  <a:lnTo>
                    <a:pt x="5425" y="4555"/>
                  </a:lnTo>
                  <a:lnTo>
                    <a:pt x="5462" y="4309"/>
                  </a:lnTo>
                  <a:lnTo>
                    <a:pt x="5538" y="4064"/>
                  </a:lnTo>
                  <a:lnTo>
                    <a:pt x="5538" y="4064"/>
                  </a:lnTo>
                  <a:lnTo>
                    <a:pt x="5670" y="3856"/>
                  </a:lnTo>
                  <a:lnTo>
                    <a:pt x="5746" y="3742"/>
                  </a:lnTo>
                  <a:lnTo>
                    <a:pt x="5822" y="3629"/>
                  </a:lnTo>
                  <a:lnTo>
                    <a:pt x="5935" y="3553"/>
                  </a:lnTo>
                  <a:lnTo>
                    <a:pt x="6029" y="3497"/>
                  </a:lnTo>
                  <a:lnTo>
                    <a:pt x="6143" y="3478"/>
                  </a:lnTo>
                  <a:lnTo>
                    <a:pt x="6218" y="3478"/>
                  </a:lnTo>
                  <a:lnTo>
                    <a:pt x="6275" y="3516"/>
                  </a:lnTo>
                  <a:lnTo>
                    <a:pt x="6275" y="3516"/>
                  </a:lnTo>
                  <a:lnTo>
                    <a:pt x="6351" y="3553"/>
                  </a:lnTo>
                  <a:lnTo>
                    <a:pt x="6407" y="3610"/>
                  </a:lnTo>
                  <a:lnTo>
                    <a:pt x="6521" y="3742"/>
                  </a:lnTo>
                  <a:lnTo>
                    <a:pt x="6521" y="3742"/>
                  </a:lnTo>
                  <a:lnTo>
                    <a:pt x="6729" y="4007"/>
                  </a:lnTo>
                  <a:lnTo>
                    <a:pt x="6918" y="4272"/>
                  </a:lnTo>
                  <a:lnTo>
                    <a:pt x="6918" y="4272"/>
                  </a:lnTo>
                  <a:lnTo>
                    <a:pt x="7145" y="4631"/>
                  </a:lnTo>
                  <a:lnTo>
                    <a:pt x="7371" y="4990"/>
                  </a:lnTo>
                  <a:lnTo>
                    <a:pt x="7466" y="5179"/>
                  </a:lnTo>
                  <a:lnTo>
                    <a:pt x="7541" y="5368"/>
                  </a:lnTo>
                  <a:lnTo>
                    <a:pt x="7617" y="5576"/>
                  </a:lnTo>
                  <a:lnTo>
                    <a:pt x="7674" y="5784"/>
                  </a:lnTo>
                  <a:lnTo>
                    <a:pt x="7674" y="5784"/>
                  </a:lnTo>
                  <a:close/>
                  <a:moveTo>
                    <a:pt x="13457" y="18031"/>
                  </a:moveTo>
                  <a:lnTo>
                    <a:pt x="13457" y="18031"/>
                  </a:lnTo>
                  <a:lnTo>
                    <a:pt x="13476" y="18239"/>
                  </a:lnTo>
                  <a:lnTo>
                    <a:pt x="13495" y="18466"/>
                  </a:lnTo>
                  <a:lnTo>
                    <a:pt x="13495" y="18882"/>
                  </a:lnTo>
                  <a:lnTo>
                    <a:pt x="13495" y="18882"/>
                  </a:lnTo>
                  <a:lnTo>
                    <a:pt x="13476" y="19165"/>
                  </a:lnTo>
                  <a:lnTo>
                    <a:pt x="13457" y="19354"/>
                  </a:lnTo>
                  <a:lnTo>
                    <a:pt x="13438" y="19562"/>
                  </a:lnTo>
                  <a:lnTo>
                    <a:pt x="13401" y="19732"/>
                  </a:lnTo>
                  <a:lnTo>
                    <a:pt x="13325" y="19884"/>
                  </a:lnTo>
                  <a:lnTo>
                    <a:pt x="13287" y="19940"/>
                  </a:lnTo>
                  <a:lnTo>
                    <a:pt x="13249" y="19978"/>
                  </a:lnTo>
                  <a:lnTo>
                    <a:pt x="13193" y="19978"/>
                  </a:lnTo>
                  <a:lnTo>
                    <a:pt x="13117" y="19978"/>
                  </a:lnTo>
                  <a:lnTo>
                    <a:pt x="13117" y="19978"/>
                  </a:lnTo>
                  <a:lnTo>
                    <a:pt x="13098" y="19940"/>
                  </a:lnTo>
                  <a:lnTo>
                    <a:pt x="13060" y="19902"/>
                  </a:lnTo>
                  <a:lnTo>
                    <a:pt x="13060" y="19902"/>
                  </a:lnTo>
                  <a:lnTo>
                    <a:pt x="12890" y="19581"/>
                  </a:lnTo>
                  <a:lnTo>
                    <a:pt x="12890" y="19581"/>
                  </a:lnTo>
                  <a:lnTo>
                    <a:pt x="12796" y="19449"/>
                  </a:lnTo>
                  <a:lnTo>
                    <a:pt x="12701" y="19316"/>
                  </a:lnTo>
                  <a:lnTo>
                    <a:pt x="12512" y="19071"/>
                  </a:lnTo>
                  <a:lnTo>
                    <a:pt x="12512" y="19071"/>
                  </a:lnTo>
                  <a:lnTo>
                    <a:pt x="12361" y="18806"/>
                  </a:lnTo>
                  <a:lnTo>
                    <a:pt x="12229" y="18542"/>
                  </a:lnTo>
                  <a:lnTo>
                    <a:pt x="12229" y="18542"/>
                  </a:lnTo>
                  <a:lnTo>
                    <a:pt x="12078" y="18258"/>
                  </a:lnTo>
                  <a:lnTo>
                    <a:pt x="11945" y="17975"/>
                  </a:lnTo>
                  <a:lnTo>
                    <a:pt x="11945" y="17975"/>
                  </a:lnTo>
                  <a:lnTo>
                    <a:pt x="11889" y="17842"/>
                  </a:lnTo>
                  <a:lnTo>
                    <a:pt x="11870" y="17710"/>
                  </a:lnTo>
                  <a:lnTo>
                    <a:pt x="11870" y="17578"/>
                  </a:lnTo>
                  <a:lnTo>
                    <a:pt x="11870" y="17426"/>
                  </a:lnTo>
                  <a:lnTo>
                    <a:pt x="11908" y="17294"/>
                  </a:lnTo>
                  <a:lnTo>
                    <a:pt x="11945" y="17143"/>
                  </a:lnTo>
                  <a:lnTo>
                    <a:pt x="12040" y="16878"/>
                  </a:lnTo>
                  <a:lnTo>
                    <a:pt x="12040" y="16878"/>
                  </a:lnTo>
                  <a:lnTo>
                    <a:pt x="12078" y="16803"/>
                  </a:lnTo>
                  <a:lnTo>
                    <a:pt x="12115" y="16727"/>
                  </a:lnTo>
                  <a:lnTo>
                    <a:pt x="12248" y="16614"/>
                  </a:lnTo>
                  <a:lnTo>
                    <a:pt x="12380" y="16500"/>
                  </a:lnTo>
                  <a:lnTo>
                    <a:pt x="12531" y="16406"/>
                  </a:lnTo>
                  <a:lnTo>
                    <a:pt x="12531" y="16406"/>
                  </a:lnTo>
                  <a:lnTo>
                    <a:pt x="12909" y="16179"/>
                  </a:lnTo>
                  <a:lnTo>
                    <a:pt x="12909" y="16179"/>
                  </a:lnTo>
                  <a:lnTo>
                    <a:pt x="12928" y="16179"/>
                  </a:lnTo>
                  <a:lnTo>
                    <a:pt x="12947" y="16179"/>
                  </a:lnTo>
                  <a:lnTo>
                    <a:pt x="12947" y="16179"/>
                  </a:lnTo>
                  <a:lnTo>
                    <a:pt x="12966" y="16198"/>
                  </a:lnTo>
                  <a:lnTo>
                    <a:pt x="12966" y="16198"/>
                  </a:lnTo>
                  <a:lnTo>
                    <a:pt x="12985" y="16217"/>
                  </a:lnTo>
                  <a:lnTo>
                    <a:pt x="13004" y="16255"/>
                  </a:lnTo>
                  <a:lnTo>
                    <a:pt x="13004" y="16255"/>
                  </a:lnTo>
                  <a:lnTo>
                    <a:pt x="13023" y="16274"/>
                  </a:lnTo>
                  <a:lnTo>
                    <a:pt x="13023" y="16274"/>
                  </a:lnTo>
                  <a:lnTo>
                    <a:pt x="13098" y="16500"/>
                  </a:lnTo>
                  <a:lnTo>
                    <a:pt x="13174" y="16746"/>
                  </a:lnTo>
                  <a:lnTo>
                    <a:pt x="13287" y="17219"/>
                  </a:lnTo>
                  <a:lnTo>
                    <a:pt x="13287" y="17219"/>
                  </a:lnTo>
                  <a:lnTo>
                    <a:pt x="13382" y="17634"/>
                  </a:lnTo>
                  <a:lnTo>
                    <a:pt x="13457" y="18031"/>
                  </a:lnTo>
                  <a:lnTo>
                    <a:pt x="13457" y="18031"/>
                  </a:lnTo>
                  <a:close/>
                  <a:moveTo>
                    <a:pt x="10150" y="31885"/>
                  </a:moveTo>
                  <a:lnTo>
                    <a:pt x="10150" y="31885"/>
                  </a:lnTo>
                  <a:lnTo>
                    <a:pt x="10225" y="32226"/>
                  </a:lnTo>
                  <a:lnTo>
                    <a:pt x="10282" y="32566"/>
                  </a:lnTo>
                  <a:lnTo>
                    <a:pt x="10282" y="32755"/>
                  </a:lnTo>
                  <a:lnTo>
                    <a:pt x="10282" y="32925"/>
                  </a:lnTo>
                  <a:lnTo>
                    <a:pt x="10263" y="33095"/>
                  </a:lnTo>
                  <a:lnTo>
                    <a:pt x="10244" y="33284"/>
                  </a:lnTo>
                  <a:lnTo>
                    <a:pt x="10244" y="33284"/>
                  </a:lnTo>
                  <a:lnTo>
                    <a:pt x="10206" y="33397"/>
                  </a:lnTo>
                  <a:lnTo>
                    <a:pt x="10169" y="33492"/>
                  </a:lnTo>
                  <a:lnTo>
                    <a:pt x="10112" y="33549"/>
                  </a:lnTo>
                  <a:lnTo>
                    <a:pt x="10055" y="33586"/>
                  </a:lnTo>
                  <a:lnTo>
                    <a:pt x="9980" y="33586"/>
                  </a:lnTo>
                  <a:lnTo>
                    <a:pt x="9885" y="33605"/>
                  </a:lnTo>
                  <a:lnTo>
                    <a:pt x="9677" y="33624"/>
                  </a:lnTo>
                  <a:lnTo>
                    <a:pt x="9677" y="33624"/>
                  </a:lnTo>
                  <a:lnTo>
                    <a:pt x="9148" y="33662"/>
                  </a:lnTo>
                  <a:lnTo>
                    <a:pt x="8619" y="33700"/>
                  </a:lnTo>
                  <a:lnTo>
                    <a:pt x="8619" y="33700"/>
                  </a:lnTo>
                  <a:lnTo>
                    <a:pt x="8487" y="33700"/>
                  </a:lnTo>
                  <a:lnTo>
                    <a:pt x="8373" y="33662"/>
                  </a:lnTo>
                  <a:lnTo>
                    <a:pt x="8260" y="33605"/>
                  </a:lnTo>
                  <a:lnTo>
                    <a:pt x="8203" y="33567"/>
                  </a:lnTo>
                  <a:lnTo>
                    <a:pt x="8165" y="33511"/>
                  </a:lnTo>
                  <a:lnTo>
                    <a:pt x="8165" y="33511"/>
                  </a:lnTo>
                  <a:lnTo>
                    <a:pt x="8052" y="33341"/>
                  </a:lnTo>
                  <a:lnTo>
                    <a:pt x="7976" y="33152"/>
                  </a:lnTo>
                  <a:lnTo>
                    <a:pt x="7806" y="32774"/>
                  </a:lnTo>
                  <a:lnTo>
                    <a:pt x="7806" y="32774"/>
                  </a:lnTo>
                  <a:lnTo>
                    <a:pt x="7560" y="32226"/>
                  </a:lnTo>
                  <a:lnTo>
                    <a:pt x="7466" y="31980"/>
                  </a:lnTo>
                  <a:lnTo>
                    <a:pt x="7409" y="31734"/>
                  </a:lnTo>
                  <a:lnTo>
                    <a:pt x="7390" y="31621"/>
                  </a:lnTo>
                  <a:lnTo>
                    <a:pt x="7390" y="31488"/>
                  </a:lnTo>
                  <a:lnTo>
                    <a:pt x="7409" y="31375"/>
                  </a:lnTo>
                  <a:lnTo>
                    <a:pt x="7447" y="31243"/>
                  </a:lnTo>
                  <a:lnTo>
                    <a:pt x="7504" y="31129"/>
                  </a:lnTo>
                  <a:lnTo>
                    <a:pt x="7579" y="30997"/>
                  </a:lnTo>
                  <a:lnTo>
                    <a:pt x="7655" y="30865"/>
                  </a:lnTo>
                  <a:lnTo>
                    <a:pt x="7787" y="30732"/>
                  </a:lnTo>
                  <a:lnTo>
                    <a:pt x="7787" y="30732"/>
                  </a:lnTo>
                  <a:lnTo>
                    <a:pt x="7920" y="30581"/>
                  </a:lnTo>
                  <a:lnTo>
                    <a:pt x="8090" y="30430"/>
                  </a:lnTo>
                  <a:lnTo>
                    <a:pt x="8430" y="30184"/>
                  </a:lnTo>
                  <a:lnTo>
                    <a:pt x="8789" y="29939"/>
                  </a:lnTo>
                  <a:lnTo>
                    <a:pt x="9129" y="29712"/>
                  </a:lnTo>
                  <a:lnTo>
                    <a:pt x="9129" y="29712"/>
                  </a:lnTo>
                  <a:lnTo>
                    <a:pt x="9413" y="29523"/>
                  </a:lnTo>
                  <a:lnTo>
                    <a:pt x="9696" y="29334"/>
                  </a:lnTo>
                  <a:lnTo>
                    <a:pt x="9696" y="29334"/>
                  </a:lnTo>
                  <a:lnTo>
                    <a:pt x="9791" y="29296"/>
                  </a:lnTo>
                  <a:lnTo>
                    <a:pt x="9828" y="29296"/>
                  </a:lnTo>
                  <a:lnTo>
                    <a:pt x="9828" y="29296"/>
                  </a:lnTo>
                  <a:lnTo>
                    <a:pt x="9847" y="29334"/>
                  </a:lnTo>
                  <a:lnTo>
                    <a:pt x="9847" y="29334"/>
                  </a:lnTo>
                  <a:lnTo>
                    <a:pt x="9866" y="29353"/>
                  </a:lnTo>
                  <a:lnTo>
                    <a:pt x="9866" y="29372"/>
                  </a:lnTo>
                  <a:lnTo>
                    <a:pt x="9866" y="29372"/>
                  </a:lnTo>
                  <a:lnTo>
                    <a:pt x="9885" y="29901"/>
                  </a:lnTo>
                  <a:lnTo>
                    <a:pt x="9885" y="29901"/>
                  </a:lnTo>
                  <a:lnTo>
                    <a:pt x="9904" y="30222"/>
                  </a:lnTo>
                  <a:lnTo>
                    <a:pt x="9942" y="30562"/>
                  </a:lnTo>
                  <a:lnTo>
                    <a:pt x="10055" y="31224"/>
                  </a:lnTo>
                  <a:lnTo>
                    <a:pt x="10055" y="31224"/>
                  </a:lnTo>
                  <a:lnTo>
                    <a:pt x="10150" y="31885"/>
                  </a:lnTo>
                  <a:lnTo>
                    <a:pt x="10150" y="31885"/>
                  </a:lnTo>
                  <a:close/>
                  <a:moveTo>
                    <a:pt x="18882" y="35136"/>
                  </a:moveTo>
                  <a:lnTo>
                    <a:pt x="18882" y="35136"/>
                  </a:lnTo>
                  <a:lnTo>
                    <a:pt x="18901" y="34928"/>
                  </a:lnTo>
                  <a:lnTo>
                    <a:pt x="18901" y="34739"/>
                  </a:lnTo>
                  <a:lnTo>
                    <a:pt x="18882" y="34550"/>
                  </a:lnTo>
                  <a:lnTo>
                    <a:pt x="18825" y="34361"/>
                  </a:lnTo>
                  <a:lnTo>
                    <a:pt x="18825" y="34361"/>
                  </a:lnTo>
                  <a:lnTo>
                    <a:pt x="18712" y="34172"/>
                  </a:lnTo>
                  <a:lnTo>
                    <a:pt x="18598" y="34002"/>
                  </a:lnTo>
                  <a:lnTo>
                    <a:pt x="18447" y="33832"/>
                  </a:lnTo>
                  <a:lnTo>
                    <a:pt x="18315" y="33681"/>
                  </a:lnTo>
                  <a:lnTo>
                    <a:pt x="18315" y="33681"/>
                  </a:lnTo>
                  <a:lnTo>
                    <a:pt x="18182" y="33322"/>
                  </a:lnTo>
                  <a:lnTo>
                    <a:pt x="18182" y="33322"/>
                  </a:lnTo>
                  <a:lnTo>
                    <a:pt x="18806" y="33265"/>
                  </a:lnTo>
                  <a:lnTo>
                    <a:pt x="19430" y="33189"/>
                  </a:lnTo>
                  <a:lnTo>
                    <a:pt x="19430" y="33189"/>
                  </a:lnTo>
                  <a:lnTo>
                    <a:pt x="19713" y="33189"/>
                  </a:lnTo>
                  <a:lnTo>
                    <a:pt x="19846" y="33208"/>
                  </a:lnTo>
                  <a:lnTo>
                    <a:pt x="19978" y="33246"/>
                  </a:lnTo>
                  <a:lnTo>
                    <a:pt x="19978" y="33246"/>
                  </a:lnTo>
                  <a:lnTo>
                    <a:pt x="20091" y="33322"/>
                  </a:lnTo>
                  <a:lnTo>
                    <a:pt x="20186" y="33416"/>
                  </a:lnTo>
                  <a:lnTo>
                    <a:pt x="20262" y="33511"/>
                  </a:lnTo>
                  <a:lnTo>
                    <a:pt x="20299" y="33567"/>
                  </a:lnTo>
                  <a:lnTo>
                    <a:pt x="20318" y="33624"/>
                  </a:lnTo>
                  <a:lnTo>
                    <a:pt x="20318" y="33624"/>
                  </a:lnTo>
                  <a:lnTo>
                    <a:pt x="20318" y="33738"/>
                  </a:lnTo>
                  <a:lnTo>
                    <a:pt x="20299" y="33851"/>
                  </a:lnTo>
                  <a:lnTo>
                    <a:pt x="20262" y="33964"/>
                  </a:lnTo>
                  <a:lnTo>
                    <a:pt x="20205" y="34078"/>
                  </a:lnTo>
                  <a:lnTo>
                    <a:pt x="20091" y="34286"/>
                  </a:lnTo>
                  <a:lnTo>
                    <a:pt x="19959" y="34475"/>
                  </a:lnTo>
                  <a:lnTo>
                    <a:pt x="19959" y="34475"/>
                  </a:lnTo>
                  <a:lnTo>
                    <a:pt x="19770" y="34739"/>
                  </a:lnTo>
                  <a:lnTo>
                    <a:pt x="19562" y="35004"/>
                  </a:lnTo>
                  <a:lnTo>
                    <a:pt x="19109" y="35476"/>
                  </a:lnTo>
                  <a:lnTo>
                    <a:pt x="19109" y="35476"/>
                  </a:lnTo>
                  <a:lnTo>
                    <a:pt x="19052" y="35552"/>
                  </a:lnTo>
                  <a:lnTo>
                    <a:pt x="19052" y="35552"/>
                  </a:lnTo>
                  <a:lnTo>
                    <a:pt x="18882" y="35136"/>
                  </a:lnTo>
                  <a:lnTo>
                    <a:pt x="18882" y="3513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7" name="Google Shape;157;p6"/>
            <p:cNvSpPr/>
            <p:nvPr/>
          </p:nvSpPr>
          <p:spPr>
            <a:xfrm>
              <a:off x="3055375" y="3920400"/>
              <a:ext cx="1283850" cy="1426550"/>
            </a:xfrm>
            <a:custGeom>
              <a:avLst/>
              <a:gdLst/>
              <a:ahLst/>
              <a:cxnLst/>
              <a:rect l="l" t="t" r="r" b="b"/>
              <a:pathLst>
                <a:path w="51354" h="57062" extrusionOk="0">
                  <a:moveTo>
                    <a:pt x="19695" y="50957"/>
                  </a:moveTo>
                  <a:lnTo>
                    <a:pt x="19695" y="50957"/>
                  </a:lnTo>
                  <a:lnTo>
                    <a:pt x="19714" y="51127"/>
                  </a:lnTo>
                  <a:lnTo>
                    <a:pt x="19733" y="51316"/>
                  </a:lnTo>
                  <a:lnTo>
                    <a:pt x="19733" y="51675"/>
                  </a:lnTo>
                  <a:lnTo>
                    <a:pt x="19733" y="51675"/>
                  </a:lnTo>
                  <a:lnTo>
                    <a:pt x="19695" y="51939"/>
                  </a:lnTo>
                  <a:lnTo>
                    <a:pt x="19657" y="52204"/>
                  </a:lnTo>
                  <a:lnTo>
                    <a:pt x="19601" y="52469"/>
                  </a:lnTo>
                  <a:lnTo>
                    <a:pt x="19563" y="52582"/>
                  </a:lnTo>
                  <a:lnTo>
                    <a:pt x="19506" y="52714"/>
                  </a:lnTo>
                  <a:lnTo>
                    <a:pt x="19506" y="52714"/>
                  </a:lnTo>
                  <a:lnTo>
                    <a:pt x="19431" y="52847"/>
                  </a:lnTo>
                  <a:lnTo>
                    <a:pt x="19374" y="52903"/>
                  </a:lnTo>
                  <a:lnTo>
                    <a:pt x="19336" y="52922"/>
                  </a:lnTo>
                  <a:lnTo>
                    <a:pt x="19298" y="52922"/>
                  </a:lnTo>
                  <a:lnTo>
                    <a:pt x="19298" y="52922"/>
                  </a:lnTo>
                  <a:lnTo>
                    <a:pt x="19223" y="52865"/>
                  </a:lnTo>
                  <a:lnTo>
                    <a:pt x="19147" y="52771"/>
                  </a:lnTo>
                  <a:lnTo>
                    <a:pt x="19090" y="52676"/>
                  </a:lnTo>
                  <a:lnTo>
                    <a:pt x="19034" y="52582"/>
                  </a:lnTo>
                  <a:lnTo>
                    <a:pt x="19034" y="52582"/>
                  </a:lnTo>
                  <a:lnTo>
                    <a:pt x="18807" y="52242"/>
                  </a:lnTo>
                  <a:lnTo>
                    <a:pt x="18580" y="51864"/>
                  </a:lnTo>
                  <a:lnTo>
                    <a:pt x="18580" y="51864"/>
                  </a:lnTo>
                  <a:lnTo>
                    <a:pt x="18523" y="51750"/>
                  </a:lnTo>
                  <a:lnTo>
                    <a:pt x="18505" y="51618"/>
                  </a:lnTo>
                  <a:lnTo>
                    <a:pt x="18523" y="51467"/>
                  </a:lnTo>
                  <a:lnTo>
                    <a:pt x="18580" y="51353"/>
                  </a:lnTo>
                  <a:lnTo>
                    <a:pt x="18580" y="51353"/>
                  </a:lnTo>
                  <a:lnTo>
                    <a:pt x="18901" y="50862"/>
                  </a:lnTo>
                  <a:lnTo>
                    <a:pt x="18901" y="50862"/>
                  </a:lnTo>
                  <a:lnTo>
                    <a:pt x="19128" y="50465"/>
                  </a:lnTo>
                  <a:lnTo>
                    <a:pt x="19374" y="50049"/>
                  </a:lnTo>
                  <a:lnTo>
                    <a:pt x="19374" y="50049"/>
                  </a:lnTo>
                  <a:lnTo>
                    <a:pt x="19393" y="50030"/>
                  </a:lnTo>
                  <a:lnTo>
                    <a:pt x="19412" y="50011"/>
                  </a:lnTo>
                  <a:lnTo>
                    <a:pt x="19412" y="50011"/>
                  </a:lnTo>
                  <a:lnTo>
                    <a:pt x="19468" y="49974"/>
                  </a:lnTo>
                  <a:lnTo>
                    <a:pt x="19487" y="49974"/>
                  </a:lnTo>
                  <a:lnTo>
                    <a:pt x="19506" y="49974"/>
                  </a:lnTo>
                  <a:lnTo>
                    <a:pt x="19506" y="49974"/>
                  </a:lnTo>
                  <a:lnTo>
                    <a:pt x="19525" y="50011"/>
                  </a:lnTo>
                  <a:lnTo>
                    <a:pt x="19506" y="50030"/>
                  </a:lnTo>
                  <a:lnTo>
                    <a:pt x="19506" y="50030"/>
                  </a:lnTo>
                  <a:lnTo>
                    <a:pt x="19450" y="50087"/>
                  </a:lnTo>
                  <a:lnTo>
                    <a:pt x="19450" y="50087"/>
                  </a:lnTo>
                  <a:lnTo>
                    <a:pt x="19487" y="50295"/>
                  </a:lnTo>
                  <a:lnTo>
                    <a:pt x="19544" y="50522"/>
                  </a:lnTo>
                  <a:lnTo>
                    <a:pt x="19695" y="50957"/>
                  </a:lnTo>
                  <a:lnTo>
                    <a:pt x="19695" y="50957"/>
                  </a:lnTo>
                  <a:close/>
                  <a:moveTo>
                    <a:pt x="12532" y="776"/>
                  </a:moveTo>
                  <a:lnTo>
                    <a:pt x="12532" y="776"/>
                  </a:lnTo>
                  <a:lnTo>
                    <a:pt x="12589" y="946"/>
                  </a:lnTo>
                  <a:lnTo>
                    <a:pt x="12626" y="1229"/>
                  </a:lnTo>
                  <a:lnTo>
                    <a:pt x="12683" y="1551"/>
                  </a:lnTo>
                  <a:lnTo>
                    <a:pt x="12702" y="1891"/>
                  </a:lnTo>
                  <a:lnTo>
                    <a:pt x="12702" y="2231"/>
                  </a:lnTo>
                  <a:lnTo>
                    <a:pt x="12683" y="2382"/>
                  </a:lnTo>
                  <a:lnTo>
                    <a:pt x="12645" y="2496"/>
                  </a:lnTo>
                  <a:lnTo>
                    <a:pt x="12608" y="2609"/>
                  </a:lnTo>
                  <a:lnTo>
                    <a:pt x="12551" y="2685"/>
                  </a:lnTo>
                  <a:lnTo>
                    <a:pt x="12475" y="2722"/>
                  </a:lnTo>
                  <a:lnTo>
                    <a:pt x="12362" y="2722"/>
                  </a:lnTo>
                  <a:lnTo>
                    <a:pt x="12362" y="2722"/>
                  </a:lnTo>
                  <a:lnTo>
                    <a:pt x="12135" y="2703"/>
                  </a:lnTo>
                  <a:lnTo>
                    <a:pt x="12003" y="2666"/>
                  </a:lnTo>
                  <a:lnTo>
                    <a:pt x="11870" y="2628"/>
                  </a:lnTo>
                  <a:lnTo>
                    <a:pt x="11757" y="2590"/>
                  </a:lnTo>
                  <a:lnTo>
                    <a:pt x="11663" y="2514"/>
                  </a:lnTo>
                  <a:lnTo>
                    <a:pt x="11587" y="2420"/>
                  </a:lnTo>
                  <a:lnTo>
                    <a:pt x="11568" y="2363"/>
                  </a:lnTo>
                  <a:lnTo>
                    <a:pt x="11549" y="2307"/>
                  </a:lnTo>
                  <a:lnTo>
                    <a:pt x="11549" y="2307"/>
                  </a:lnTo>
                  <a:lnTo>
                    <a:pt x="11530" y="2061"/>
                  </a:lnTo>
                  <a:lnTo>
                    <a:pt x="11530" y="1796"/>
                  </a:lnTo>
                  <a:lnTo>
                    <a:pt x="11568" y="1286"/>
                  </a:lnTo>
                  <a:lnTo>
                    <a:pt x="11568" y="1286"/>
                  </a:lnTo>
                  <a:lnTo>
                    <a:pt x="11549" y="1002"/>
                  </a:lnTo>
                  <a:lnTo>
                    <a:pt x="11568" y="719"/>
                  </a:lnTo>
                  <a:lnTo>
                    <a:pt x="11568" y="587"/>
                  </a:lnTo>
                  <a:lnTo>
                    <a:pt x="11606" y="454"/>
                  </a:lnTo>
                  <a:lnTo>
                    <a:pt x="11644" y="322"/>
                  </a:lnTo>
                  <a:lnTo>
                    <a:pt x="11700" y="190"/>
                  </a:lnTo>
                  <a:lnTo>
                    <a:pt x="11700" y="190"/>
                  </a:lnTo>
                  <a:lnTo>
                    <a:pt x="11757" y="133"/>
                  </a:lnTo>
                  <a:lnTo>
                    <a:pt x="11795" y="76"/>
                  </a:lnTo>
                  <a:lnTo>
                    <a:pt x="11870" y="39"/>
                  </a:lnTo>
                  <a:lnTo>
                    <a:pt x="11946" y="20"/>
                  </a:lnTo>
                  <a:lnTo>
                    <a:pt x="12022" y="1"/>
                  </a:lnTo>
                  <a:lnTo>
                    <a:pt x="12078" y="20"/>
                  </a:lnTo>
                  <a:lnTo>
                    <a:pt x="12154" y="39"/>
                  </a:lnTo>
                  <a:lnTo>
                    <a:pt x="12230" y="76"/>
                  </a:lnTo>
                  <a:lnTo>
                    <a:pt x="12230" y="76"/>
                  </a:lnTo>
                  <a:lnTo>
                    <a:pt x="12286" y="152"/>
                  </a:lnTo>
                  <a:lnTo>
                    <a:pt x="12324" y="228"/>
                  </a:lnTo>
                  <a:lnTo>
                    <a:pt x="12419" y="417"/>
                  </a:lnTo>
                  <a:lnTo>
                    <a:pt x="12532" y="776"/>
                  </a:lnTo>
                  <a:lnTo>
                    <a:pt x="12532" y="776"/>
                  </a:lnTo>
                  <a:close/>
                  <a:moveTo>
                    <a:pt x="2571" y="13836"/>
                  </a:moveTo>
                  <a:lnTo>
                    <a:pt x="2571" y="13836"/>
                  </a:lnTo>
                  <a:lnTo>
                    <a:pt x="2666" y="13930"/>
                  </a:lnTo>
                  <a:lnTo>
                    <a:pt x="2742" y="14025"/>
                  </a:lnTo>
                  <a:lnTo>
                    <a:pt x="2817" y="14138"/>
                  </a:lnTo>
                  <a:lnTo>
                    <a:pt x="2874" y="14252"/>
                  </a:lnTo>
                  <a:lnTo>
                    <a:pt x="2968" y="14479"/>
                  </a:lnTo>
                  <a:lnTo>
                    <a:pt x="3025" y="14705"/>
                  </a:lnTo>
                  <a:lnTo>
                    <a:pt x="3044" y="14970"/>
                  </a:lnTo>
                  <a:lnTo>
                    <a:pt x="3044" y="15216"/>
                  </a:lnTo>
                  <a:lnTo>
                    <a:pt x="3025" y="15480"/>
                  </a:lnTo>
                  <a:lnTo>
                    <a:pt x="2987" y="15726"/>
                  </a:lnTo>
                  <a:lnTo>
                    <a:pt x="2987" y="15726"/>
                  </a:lnTo>
                  <a:lnTo>
                    <a:pt x="2931" y="16028"/>
                  </a:lnTo>
                  <a:lnTo>
                    <a:pt x="2893" y="16161"/>
                  </a:lnTo>
                  <a:lnTo>
                    <a:pt x="2855" y="16293"/>
                  </a:lnTo>
                  <a:lnTo>
                    <a:pt x="2798" y="16406"/>
                  </a:lnTo>
                  <a:lnTo>
                    <a:pt x="2723" y="16539"/>
                  </a:lnTo>
                  <a:lnTo>
                    <a:pt x="2628" y="16652"/>
                  </a:lnTo>
                  <a:lnTo>
                    <a:pt x="2534" y="16784"/>
                  </a:lnTo>
                  <a:lnTo>
                    <a:pt x="2534" y="16784"/>
                  </a:lnTo>
                  <a:lnTo>
                    <a:pt x="2420" y="16917"/>
                  </a:lnTo>
                  <a:lnTo>
                    <a:pt x="2307" y="17030"/>
                  </a:lnTo>
                  <a:lnTo>
                    <a:pt x="2174" y="17125"/>
                  </a:lnTo>
                  <a:lnTo>
                    <a:pt x="2061" y="17219"/>
                  </a:lnTo>
                  <a:lnTo>
                    <a:pt x="1929" y="17295"/>
                  </a:lnTo>
                  <a:lnTo>
                    <a:pt x="1778" y="17351"/>
                  </a:lnTo>
                  <a:lnTo>
                    <a:pt x="1626" y="17408"/>
                  </a:lnTo>
                  <a:lnTo>
                    <a:pt x="1456" y="17465"/>
                  </a:lnTo>
                  <a:lnTo>
                    <a:pt x="1456" y="17465"/>
                  </a:lnTo>
                  <a:lnTo>
                    <a:pt x="1135" y="17578"/>
                  </a:lnTo>
                  <a:lnTo>
                    <a:pt x="814" y="17729"/>
                  </a:lnTo>
                  <a:lnTo>
                    <a:pt x="814" y="17729"/>
                  </a:lnTo>
                  <a:lnTo>
                    <a:pt x="644" y="17824"/>
                  </a:lnTo>
                  <a:lnTo>
                    <a:pt x="644" y="17824"/>
                  </a:lnTo>
                  <a:lnTo>
                    <a:pt x="303" y="18032"/>
                  </a:lnTo>
                  <a:lnTo>
                    <a:pt x="303" y="18032"/>
                  </a:lnTo>
                  <a:lnTo>
                    <a:pt x="284" y="18032"/>
                  </a:lnTo>
                  <a:lnTo>
                    <a:pt x="247" y="18013"/>
                  </a:lnTo>
                  <a:lnTo>
                    <a:pt x="247" y="18013"/>
                  </a:lnTo>
                  <a:lnTo>
                    <a:pt x="247" y="17994"/>
                  </a:lnTo>
                  <a:lnTo>
                    <a:pt x="266" y="17975"/>
                  </a:lnTo>
                  <a:lnTo>
                    <a:pt x="266" y="17975"/>
                  </a:lnTo>
                  <a:lnTo>
                    <a:pt x="644" y="17729"/>
                  </a:lnTo>
                  <a:lnTo>
                    <a:pt x="644" y="17729"/>
                  </a:lnTo>
                  <a:lnTo>
                    <a:pt x="814" y="17635"/>
                  </a:lnTo>
                  <a:lnTo>
                    <a:pt x="814" y="12551"/>
                  </a:lnTo>
                  <a:lnTo>
                    <a:pt x="814" y="12551"/>
                  </a:lnTo>
                  <a:lnTo>
                    <a:pt x="455" y="12248"/>
                  </a:lnTo>
                  <a:lnTo>
                    <a:pt x="284" y="12078"/>
                  </a:lnTo>
                  <a:lnTo>
                    <a:pt x="133" y="11908"/>
                  </a:lnTo>
                  <a:lnTo>
                    <a:pt x="133" y="11908"/>
                  </a:lnTo>
                  <a:lnTo>
                    <a:pt x="58" y="11814"/>
                  </a:lnTo>
                  <a:lnTo>
                    <a:pt x="20" y="11776"/>
                  </a:lnTo>
                  <a:lnTo>
                    <a:pt x="1" y="11719"/>
                  </a:lnTo>
                  <a:lnTo>
                    <a:pt x="1" y="11719"/>
                  </a:lnTo>
                  <a:lnTo>
                    <a:pt x="20" y="11700"/>
                  </a:lnTo>
                  <a:lnTo>
                    <a:pt x="58" y="11681"/>
                  </a:lnTo>
                  <a:lnTo>
                    <a:pt x="77" y="11700"/>
                  </a:lnTo>
                  <a:lnTo>
                    <a:pt x="77" y="11738"/>
                  </a:lnTo>
                  <a:lnTo>
                    <a:pt x="77" y="11738"/>
                  </a:lnTo>
                  <a:lnTo>
                    <a:pt x="247" y="11927"/>
                  </a:lnTo>
                  <a:lnTo>
                    <a:pt x="436" y="12116"/>
                  </a:lnTo>
                  <a:lnTo>
                    <a:pt x="625" y="12286"/>
                  </a:lnTo>
                  <a:lnTo>
                    <a:pt x="814" y="12456"/>
                  </a:lnTo>
                  <a:lnTo>
                    <a:pt x="814" y="12456"/>
                  </a:lnTo>
                  <a:lnTo>
                    <a:pt x="1211" y="12759"/>
                  </a:lnTo>
                  <a:lnTo>
                    <a:pt x="1607" y="13061"/>
                  </a:lnTo>
                  <a:lnTo>
                    <a:pt x="1607" y="13061"/>
                  </a:lnTo>
                  <a:lnTo>
                    <a:pt x="1853" y="13231"/>
                  </a:lnTo>
                  <a:lnTo>
                    <a:pt x="2099" y="13420"/>
                  </a:lnTo>
                  <a:lnTo>
                    <a:pt x="2345" y="13609"/>
                  </a:lnTo>
                  <a:lnTo>
                    <a:pt x="2571" y="13836"/>
                  </a:lnTo>
                  <a:lnTo>
                    <a:pt x="2571" y="13836"/>
                  </a:lnTo>
                  <a:close/>
                  <a:moveTo>
                    <a:pt x="51013" y="2099"/>
                  </a:moveTo>
                  <a:lnTo>
                    <a:pt x="51013" y="2099"/>
                  </a:lnTo>
                  <a:lnTo>
                    <a:pt x="51165" y="2477"/>
                  </a:lnTo>
                  <a:lnTo>
                    <a:pt x="51240" y="2666"/>
                  </a:lnTo>
                  <a:lnTo>
                    <a:pt x="51297" y="2836"/>
                  </a:lnTo>
                  <a:lnTo>
                    <a:pt x="51335" y="3025"/>
                  </a:lnTo>
                  <a:lnTo>
                    <a:pt x="51354" y="3214"/>
                  </a:lnTo>
                  <a:lnTo>
                    <a:pt x="51354" y="3422"/>
                  </a:lnTo>
                  <a:lnTo>
                    <a:pt x="51316" y="3630"/>
                  </a:lnTo>
                  <a:lnTo>
                    <a:pt x="51316" y="3630"/>
                  </a:lnTo>
                  <a:lnTo>
                    <a:pt x="51297" y="3724"/>
                  </a:lnTo>
                  <a:lnTo>
                    <a:pt x="51259" y="3838"/>
                  </a:lnTo>
                  <a:lnTo>
                    <a:pt x="51221" y="3875"/>
                  </a:lnTo>
                  <a:lnTo>
                    <a:pt x="51183" y="3913"/>
                  </a:lnTo>
                  <a:lnTo>
                    <a:pt x="51146" y="3932"/>
                  </a:lnTo>
                  <a:lnTo>
                    <a:pt x="51089" y="3932"/>
                  </a:lnTo>
                  <a:lnTo>
                    <a:pt x="51089" y="3932"/>
                  </a:lnTo>
                  <a:lnTo>
                    <a:pt x="50994" y="3913"/>
                  </a:lnTo>
                  <a:lnTo>
                    <a:pt x="50900" y="3856"/>
                  </a:lnTo>
                  <a:lnTo>
                    <a:pt x="50711" y="3686"/>
                  </a:lnTo>
                  <a:lnTo>
                    <a:pt x="50541" y="3516"/>
                  </a:lnTo>
                  <a:lnTo>
                    <a:pt x="50427" y="3346"/>
                  </a:lnTo>
                  <a:lnTo>
                    <a:pt x="50427" y="3346"/>
                  </a:lnTo>
                  <a:lnTo>
                    <a:pt x="50352" y="3214"/>
                  </a:lnTo>
                  <a:lnTo>
                    <a:pt x="50314" y="3100"/>
                  </a:lnTo>
                  <a:lnTo>
                    <a:pt x="50295" y="2949"/>
                  </a:lnTo>
                  <a:lnTo>
                    <a:pt x="50276" y="2817"/>
                  </a:lnTo>
                  <a:lnTo>
                    <a:pt x="50276" y="2817"/>
                  </a:lnTo>
                  <a:lnTo>
                    <a:pt x="50257" y="2533"/>
                  </a:lnTo>
                  <a:lnTo>
                    <a:pt x="50257" y="2401"/>
                  </a:lnTo>
                  <a:lnTo>
                    <a:pt x="50257" y="2250"/>
                  </a:lnTo>
                  <a:lnTo>
                    <a:pt x="50257" y="2250"/>
                  </a:lnTo>
                  <a:lnTo>
                    <a:pt x="50257" y="2231"/>
                  </a:lnTo>
                  <a:lnTo>
                    <a:pt x="50257" y="2231"/>
                  </a:lnTo>
                  <a:lnTo>
                    <a:pt x="50276" y="2099"/>
                  </a:lnTo>
                  <a:lnTo>
                    <a:pt x="50276" y="2099"/>
                  </a:lnTo>
                  <a:lnTo>
                    <a:pt x="50352" y="1815"/>
                  </a:lnTo>
                  <a:lnTo>
                    <a:pt x="50409" y="1702"/>
                  </a:lnTo>
                  <a:lnTo>
                    <a:pt x="50484" y="1569"/>
                  </a:lnTo>
                  <a:lnTo>
                    <a:pt x="50484" y="1569"/>
                  </a:lnTo>
                  <a:lnTo>
                    <a:pt x="50541" y="1532"/>
                  </a:lnTo>
                  <a:lnTo>
                    <a:pt x="50579" y="1513"/>
                  </a:lnTo>
                  <a:lnTo>
                    <a:pt x="50616" y="1513"/>
                  </a:lnTo>
                  <a:lnTo>
                    <a:pt x="50673" y="1513"/>
                  </a:lnTo>
                  <a:lnTo>
                    <a:pt x="50749" y="1569"/>
                  </a:lnTo>
                  <a:lnTo>
                    <a:pt x="50805" y="1664"/>
                  </a:lnTo>
                  <a:lnTo>
                    <a:pt x="50881" y="1796"/>
                  </a:lnTo>
                  <a:lnTo>
                    <a:pt x="50919" y="1910"/>
                  </a:lnTo>
                  <a:lnTo>
                    <a:pt x="51013" y="2099"/>
                  </a:lnTo>
                  <a:lnTo>
                    <a:pt x="51013" y="2099"/>
                  </a:lnTo>
                  <a:close/>
                  <a:moveTo>
                    <a:pt x="45079" y="16558"/>
                  </a:moveTo>
                  <a:lnTo>
                    <a:pt x="45079" y="16558"/>
                  </a:lnTo>
                  <a:lnTo>
                    <a:pt x="45154" y="16992"/>
                  </a:lnTo>
                  <a:lnTo>
                    <a:pt x="45173" y="17200"/>
                  </a:lnTo>
                  <a:lnTo>
                    <a:pt x="45154" y="17408"/>
                  </a:lnTo>
                  <a:lnTo>
                    <a:pt x="45154" y="17408"/>
                  </a:lnTo>
                  <a:lnTo>
                    <a:pt x="45097" y="17597"/>
                  </a:lnTo>
                  <a:lnTo>
                    <a:pt x="45022" y="17767"/>
                  </a:lnTo>
                  <a:lnTo>
                    <a:pt x="44927" y="17918"/>
                  </a:lnTo>
                  <a:lnTo>
                    <a:pt x="44814" y="18070"/>
                  </a:lnTo>
                  <a:lnTo>
                    <a:pt x="44568" y="18353"/>
                  </a:lnTo>
                  <a:lnTo>
                    <a:pt x="44304" y="18618"/>
                  </a:lnTo>
                  <a:lnTo>
                    <a:pt x="44304" y="18618"/>
                  </a:lnTo>
                  <a:lnTo>
                    <a:pt x="44228" y="18674"/>
                  </a:lnTo>
                  <a:lnTo>
                    <a:pt x="44152" y="18731"/>
                  </a:lnTo>
                  <a:lnTo>
                    <a:pt x="43963" y="18807"/>
                  </a:lnTo>
                  <a:lnTo>
                    <a:pt x="43793" y="18845"/>
                  </a:lnTo>
                  <a:lnTo>
                    <a:pt x="43585" y="18882"/>
                  </a:lnTo>
                  <a:lnTo>
                    <a:pt x="43585" y="18882"/>
                  </a:lnTo>
                  <a:lnTo>
                    <a:pt x="43018" y="18939"/>
                  </a:lnTo>
                  <a:lnTo>
                    <a:pt x="42716" y="18958"/>
                  </a:lnTo>
                  <a:lnTo>
                    <a:pt x="42433" y="18977"/>
                  </a:lnTo>
                  <a:lnTo>
                    <a:pt x="42433" y="18977"/>
                  </a:lnTo>
                  <a:lnTo>
                    <a:pt x="42149" y="18958"/>
                  </a:lnTo>
                  <a:lnTo>
                    <a:pt x="42017" y="18939"/>
                  </a:lnTo>
                  <a:lnTo>
                    <a:pt x="41884" y="18920"/>
                  </a:lnTo>
                  <a:lnTo>
                    <a:pt x="41771" y="18882"/>
                  </a:lnTo>
                  <a:lnTo>
                    <a:pt x="41639" y="18826"/>
                  </a:lnTo>
                  <a:lnTo>
                    <a:pt x="41544" y="18750"/>
                  </a:lnTo>
                  <a:lnTo>
                    <a:pt x="41450" y="18656"/>
                  </a:lnTo>
                  <a:lnTo>
                    <a:pt x="41450" y="18656"/>
                  </a:lnTo>
                  <a:lnTo>
                    <a:pt x="41355" y="18561"/>
                  </a:lnTo>
                  <a:lnTo>
                    <a:pt x="41298" y="18467"/>
                  </a:lnTo>
                  <a:lnTo>
                    <a:pt x="41166" y="18259"/>
                  </a:lnTo>
                  <a:lnTo>
                    <a:pt x="41072" y="18032"/>
                  </a:lnTo>
                  <a:lnTo>
                    <a:pt x="40958" y="17824"/>
                  </a:lnTo>
                  <a:lnTo>
                    <a:pt x="40958" y="17824"/>
                  </a:lnTo>
                  <a:lnTo>
                    <a:pt x="40845" y="17616"/>
                  </a:lnTo>
                  <a:lnTo>
                    <a:pt x="40731" y="17389"/>
                  </a:lnTo>
                  <a:lnTo>
                    <a:pt x="40637" y="17162"/>
                  </a:lnTo>
                  <a:lnTo>
                    <a:pt x="40580" y="16954"/>
                  </a:lnTo>
                  <a:lnTo>
                    <a:pt x="40561" y="16728"/>
                  </a:lnTo>
                  <a:lnTo>
                    <a:pt x="40561" y="16614"/>
                  </a:lnTo>
                  <a:lnTo>
                    <a:pt x="40580" y="16501"/>
                  </a:lnTo>
                  <a:lnTo>
                    <a:pt x="40618" y="16387"/>
                  </a:lnTo>
                  <a:lnTo>
                    <a:pt x="40675" y="16293"/>
                  </a:lnTo>
                  <a:lnTo>
                    <a:pt x="40731" y="16180"/>
                  </a:lnTo>
                  <a:lnTo>
                    <a:pt x="40826" y="16066"/>
                  </a:lnTo>
                  <a:lnTo>
                    <a:pt x="40826" y="16066"/>
                  </a:lnTo>
                  <a:lnTo>
                    <a:pt x="41034" y="15839"/>
                  </a:lnTo>
                  <a:lnTo>
                    <a:pt x="41261" y="15631"/>
                  </a:lnTo>
                  <a:lnTo>
                    <a:pt x="41506" y="15424"/>
                  </a:lnTo>
                  <a:lnTo>
                    <a:pt x="41752" y="15216"/>
                  </a:lnTo>
                  <a:lnTo>
                    <a:pt x="42281" y="14857"/>
                  </a:lnTo>
                  <a:lnTo>
                    <a:pt x="42792" y="14479"/>
                  </a:lnTo>
                  <a:lnTo>
                    <a:pt x="42792" y="14479"/>
                  </a:lnTo>
                  <a:lnTo>
                    <a:pt x="43094" y="14271"/>
                  </a:lnTo>
                  <a:lnTo>
                    <a:pt x="43378" y="14063"/>
                  </a:lnTo>
                  <a:lnTo>
                    <a:pt x="43378" y="14063"/>
                  </a:lnTo>
                  <a:lnTo>
                    <a:pt x="43396" y="14044"/>
                  </a:lnTo>
                  <a:lnTo>
                    <a:pt x="43396" y="14044"/>
                  </a:lnTo>
                  <a:lnTo>
                    <a:pt x="43415" y="14025"/>
                  </a:lnTo>
                  <a:lnTo>
                    <a:pt x="43434" y="14025"/>
                  </a:lnTo>
                  <a:lnTo>
                    <a:pt x="43472" y="14044"/>
                  </a:lnTo>
                  <a:lnTo>
                    <a:pt x="43491" y="14063"/>
                  </a:lnTo>
                  <a:lnTo>
                    <a:pt x="43491" y="14063"/>
                  </a:lnTo>
                  <a:lnTo>
                    <a:pt x="43529" y="14082"/>
                  </a:lnTo>
                  <a:lnTo>
                    <a:pt x="43548" y="14119"/>
                  </a:lnTo>
                  <a:lnTo>
                    <a:pt x="43567" y="14138"/>
                  </a:lnTo>
                  <a:lnTo>
                    <a:pt x="43567" y="14138"/>
                  </a:lnTo>
                  <a:lnTo>
                    <a:pt x="43680" y="14233"/>
                  </a:lnTo>
                  <a:lnTo>
                    <a:pt x="43680" y="14233"/>
                  </a:lnTo>
                  <a:lnTo>
                    <a:pt x="43945" y="14479"/>
                  </a:lnTo>
                  <a:lnTo>
                    <a:pt x="44171" y="14743"/>
                  </a:lnTo>
                  <a:lnTo>
                    <a:pt x="44171" y="14743"/>
                  </a:lnTo>
                  <a:lnTo>
                    <a:pt x="44323" y="14932"/>
                  </a:lnTo>
                  <a:lnTo>
                    <a:pt x="44474" y="15140"/>
                  </a:lnTo>
                  <a:lnTo>
                    <a:pt x="44625" y="15367"/>
                  </a:lnTo>
                  <a:lnTo>
                    <a:pt x="44738" y="15594"/>
                  </a:lnTo>
                  <a:lnTo>
                    <a:pt x="44852" y="15820"/>
                  </a:lnTo>
                  <a:lnTo>
                    <a:pt x="44946" y="16066"/>
                  </a:lnTo>
                  <a:lnTo>
                    <a:pt x="45022" y="16312"/>
                  </a:lnTo>
                  <a:lnTo>
                    <a:pt x="45079" y="16558"/>
                  </a:lnTo>
                  <a:lnTo>
                    <a:pt x="45079" y="16558"/>
                  </a:lnTo>
                  <a:close/>
                  <a:moveTo>
                    <a:pt x="33417" y="18674"/>
                  </a:moveTo>
                  <a:lnTo>
                    <a:pt x="33417" y="18674"/>
                  </a:lnTo>
                  <a:lnTo>
                    <a:pt x="33568" y="18656"/>
                  </a:lnTo>
                  <a:lnTo>
                    <a:pt x="33700" y="18674"/>
                  </a:lnTo>
                  <a:lnTo>
                    <a:pt x="33795" y="18712"/>
                  </a:lnTo>
                  <a:lnTo>
                    <a:pt x="33852" y="18788"/>
                  </a:lnTo>
                  <a:lnTo>
                    <a:pt x="33871" y="18882"/>
                  </a:lnTo>
                  <a:lnTo>
                    <a:pt x="33871" y="18996"/>
                  </a:lnTo>
                  <a:lnTo>
                    <a:pt x="33814" y="19128"/>
                  </a:lnTo>
                  <a:lnTo>
                    <a:pt x="33757" y="19260"/>
                  </a:lnTo>
                  <a:lnTo>
                    <a:pt x="33757" y="19260"/>
                  </a:lnTo>
                  <a:lnTo>
                    <a:pt x="33606" y="19468"/>
                  </a:lnTo>
                  <a:lnTo>
                    <a:pt x="33455" y="19676"/>
                  </a:lnTo>
                  <a:lnTo>
                    <a:pt x="33133" y="20073"/>
                  </a:lnTo>
                  <a:lnTo>
                    <a:pt x="33133" y="20073"/>
                  </a:lnTo>
                  <a:lnTo>
                    <a:pt x="32963" y="20262"/>
                  </a:lnTo>
                  <a:lnTo>
                    <a:pt x="32869" y="20357"/>
                  </a:lnTo>
                  <a:lnTo>
                    <a:pt x="32774" y="20451"/>
                  </a:lnTo>
                  <a:lnTo>
                    <a:pt x="32661" y="20508"/>
                  </a:lnTo>
                  <a:lnTo>
                    <a:pt x="32548" y="20564"/>
                  </a:lnTo>
                  <a:lnTo>
                    <a:pt x="32434" y="20602"/>
                  </a:lnTo>
                  <a:lnTo>
                    <a:pt x="32302" y="20602"/>
                  </a:lnTo>
                  <a:lnTo>
                    <a:pt x="32302" y="20602"/>
                  </a:lnTo>
                  <a:lnTo>
                    <a:pt x="32075" y="20583"/>
                  </a:lnTo>
                  <a:lnTo>
                    <a:pt x="31848" y="20564"/>
                  </a:lnTo>
                  <a:lnTo>
                    <a:pt x="31621" y="20508"/>
                  </a:lnTo>
                  <a:lnTo>
                    <a:pt x="31527" y="20470"/>
                  </a:lnTo>
                  <a:lnTo>
                    <a:pt x="31432" y="20413"/>
                  </a:lnTo>
                  <a:lnTo>
                    <a:pt x="31432" y="20413"/>
                  </a:lnTo>
                  <a:lnTo>
                    <a:pt x="31376" y="20357"/>
                  </a:lnTo>
                  <a:lnTo>
                    <a:pt x="31319" y="20300"/>
                  </a:lnTo>
                  <a:lnTo>
                    <a:pt x="31281" y="20243"/>
                  </a:lnTo>
                  <a:lnTo>
                    <a:pt x="31262" y="20168"/>
                  </a:lnTo>
                  <a:lnTo>
                    <a:pt x="31262" y="20092"/>
                  </a:lnTo>
                  <a:lnTo>
                    <a:pt x="31262" y="20016"/>
                  </a:lnTo>
                  <a:lnTo>
                    <a:pt x="31281" y="19960"/>
                  </a:lnTo>
                  <a:lnTo>
                    <a:pt x="31319" y="19884"/>
                  </a:lnTo>
                  <a:lnTo>
                    <a:pt x="31319" y="19884"/>
                  </a:lnTo>
                  <a:lnTo>
                    <a:pt x="31414" y="19733"/>
                  </a:lnTo>
                  <a:lnTo>
                    <a:pt x="31527" y="19619"/>
                  </a:lnTo>
                  <a:lnTo>
                    <a:pt x="31659" y="19525"/>
                  </a:lnTo>
                  <a:lnTo>
                    <a:pt x="31792" y="19430"/>
                  </a:lnTo>
                  <a:lnTo>
                    <a:pt x="31792" y="19430"/>
                  </a:lnTo>
                  <a:lnTo>
                    <a:pt x="32170" y="19185"/>
                  </a:lnTo>
                  <a:lnTo>
                    <a:pt x="32566" y="18958"/>
                  </a:lnTo>
                  <a:lnTo>
                    <a:pt x="32774" y="18863"/>
                  </a:lnTo>
                  <a:lnTo>
                    <a:pt x="32982" y="18788"/>
                  </a:lnTo>
                  <a:lnTo>
                    <a:pt x="33190" y="18731"/>
                  </a:lnTo>
                  <a:lnTo>
                    <a:pt x="33417" y="18674"/>
                  </a:lnTo>
                  <a:lnTo>
                    <a:pt x="33417" y="18674"/>
                  </a:lnTo>
                  <a:close/>
                  <a:moveTo>
                    <a:pt x="30884" y="35836"/>
                  </a:moveTo>
                  <a:lnTo>
                    <a:pt x="30884" y="35836"/>
                  </a:lnTo>
                  <a:lnTo>
                    <a:pt x="30922" y="35987"/>
                  </a:lnTo>
                  <a:lnTo>
                    <a:pt x="30941" y="36138"/>
                  </a:lnTo>
                  <a:lnTo>
                    <a:pt x="30941" y="36214"/>
                  </a:lnTo>
                  <a:lnTo>
                    <a:pt x="30922" y="36290"/>
                  </a:lnTo>
                  <a:lnTo>
                    <a:pt x="30884" y="36346"/>
                  </a:lnTo>
                  <a:lnTo>
                    <a:pt x="30847" y="36422"/>
                  </a:lnTo>
                  <a:lnTo>
                    <a:pt x="30847" y="36422"/>
                  </a:lnTo>
                  <a:lnTo>
                    <a:pt x="30752" y="36498"/>
                  </a:lnTo>
                  <a:lnTo>
                    <a:pt x="30620" y="36573"/>
                  </a:lnTo>
                  <a:lnTo>
                    <a:pt x="30506" y="36630"/>
                  </a:lnTo>
                  <a:lnTo>
                    <a:pt x="30374" y="36668"/>
                  </a:lnTo>
                  <a:lnTo>
                    <a:pt x="30091" y="36724"/>
                  </a:lnTo>
                  <a:lnTo>
                    <a:pt x="29826" y="36743"/>
                  </a:lnTo>
                  <a:lnTo>
                    <a:pt x="29826" y="36743"/>
                  </a:lnTo>
                  <a:lnTo>
                    <a:pt x="29694" y="36743"/>
                  </a:lnTo>
                  <a:lnTo>
                    <a:pt x="29580" y="36706"/>
                  </a:lnTo>
                  <a:lnTo>
                    <a:pt x="29467" y="36668"/>
                  </a:lnTo>
                  <a:lnTo>
                    <a:pt x="29372" y="36611"/>
                  </a:lnTo>
                  <a:lnTo>
                    <a:pt x="29278" y="36554"/>
                  </a:lnTo>
                  <a:lnTo>
                    <a:pt x="29183" y="36479"/>
                  </a:lnTo>
                  <a:lnTo>
                    <a:pt x="29013" y="36290"/>
                  </a:lnTo>
                  <a:lnTo>
                    <a:pt x="29013" y="36290"/>
                  </a:lnTo>
                  <a:lnTo>
                    <a:pt x="28805" y="36044"/>
                  </a:lnTo>
                  <a:lnTo>
                    <a:pt x="28692" y="35912"/>
                  </a:lnTo>
                  <a:lnTo>
                    <a:pt x="28597" y="35760"/>
                  </a:lnTo>
                  <a:lnTo>
                    <a:pt x="28597" y="35760"/>
                  </a:lnTo>
                  <a:lnTo>
                    <a:pt x="28541" y="35628"/>
                  </a:lnTo>
                  <a:lnTo>
                    <a:pt x="28484" y="35496"/>
                  </a:lnTo>
                  <a:lnTo>
                    <a:pt x="28446" y="35345"/>
                  </a:lnTo>
                  <a:lnTo>
                    <a:pt x="28408" y="35212"/>
                  </a:lnTo>
                  <a:lnTo>
                    <a:pt x="28408" y="34910"/>
                  </a:lnTo>
                  <a:lnTo>
                    <a:pt x="28427" y="34608"/>
                  </a:lnTo>
                  <a:lnTo>
                    <a:pt x="28427" y="34608"/>
                  </a:lnTo>
                  <a:lnTo>
                    <a:pt x="28446" y="34362"/>
                  </a:lnTo>
                  <a:lnTo>
                    <a:pt x="28484" y="34116"/>
                  </a:lnTo>
                  <a:lnTo>
                    <a:pt x="28560" y="33870"/>
                  </a:lnTo>
                  <a:lnTo>
                    <a:pt x="28654" y="33644"/>
                  </a:lnTo>
                  <a:lnTo>
                    <a:pt x="28654" y="33644"/>
                  </a:lnTo>
                  <a:lnTo>
                    <a:pt x="28862" y="33190"/>
                  </a:lnTo>
                  <a:lnTo>
                    <a:pt x="28975" y="32982"/>
                  </a:lnTo>
                  <a:lnTo>
                    <a:pt x="29108" y="32774"/>
                  </a:lnTo>
                  <a:lnTo>
                    <a:pt x="29108" y="32774"/>
                  </a:lnTo>
                  <a:lnTo>
                    <a:pt x="29089" y="32736"/>
                  </a:lnTo>
                  <a:lnTo>
                    <a:pt x="29108" y="32699"/>
                  </a:lnTo>
                  <a:lnTo>
                    <a:pt x="29164" y="32642"/>
                  </a:lnTo>
                  <a:lnTo>
                    <a:pt x="29164" y="32642"/>
                  </a:lnTo>
                  <a:lnTo>
                    <a:pt x="29240" y="32604"/>
                  </a:lnTo>
                  <a:lnTo>
                    <a:pt x="29316" y="32566"/>
                  </a:lnTo>
                  <a:lnTo>
                    <a:pt x="29391" y="32547"/>
                  </a:lnTo>
                  <a:lnTo>
                    <a:pt x="29467" y="32547"/>
                  </a:lnTo>
                  <a:lnTo>
                    <a:pt x="29467" y="32547"/>
                  </a:lnTo>
                  <a:lnTo>
                    <a:pt x="29561" y="32566"/>
                  </a:lnTo>
                  <a:lnTo>
                    <a:pt x="29618" y="32604"/>
                  </a:lnTo>
                  <a:lnTo>
                    <a:pt x="29750" y="32718"/>
                  </a:lnTo>
                  <a:lnTo>
                    <a:pt x="29845" y="32850"/>
                  </a:lnTo>
                  <a:lnTo>
                    <a:pt x="29939" y="32982"/>
                  </a:lnTo>
                  <a:lnTo>
                    <a:pt x="29939" y="32982"/>
                  </a:lnTo>
                  <a:lnTo>
                    <a:pt x="30015" y="33133"/>
                  </a:lnTo>
                  <a:lnTo>
                    <a:pt x="30091" y="33285"/>
                  </a:lnTo>
                  <a:lnTo>
                    <a:pt x="30223" y="33587"/>
                  </a:lnTo>
                  <a:lnTo>
                    <a:pt x="30298" y="33908"/>
                  </a:lnTo>
                  <a:lnTo>
                    <a:pt x="30393" y="34248"/>
                  </a:lnTo>
                  <a:lnTo>
                    <a:pt x="30393" y="34248"/>
                  </a:lnTo>
                  <a:lnTo>
                    <a:pt x="30487" y="34645"/>
                  </a:lnTo>
                  <a:lnTo>
                    <a:pt x="30601" y="35042"/>
                  </a:lnTo>
                  <a:lnTo>
                    <a:pt x="30884" y="35836"/>
                  </a:lnTo>
                  <a:lnTo>
                    <a:pt x="30884" y="35836"/>
                  </a:lnTo>
                  <a:close/>
                  <a:moveTo>
                    <a:pt x="12721" y="44398"/>
                  </a:moveTo>
                  <a:lnTo>
                    <a:pt x="12721" y="44398"/>
                  </a:lnTo>
                  <a:lnTo>
                    <a:pt x="12759" y="44398"/>
                  </a:lnTo>
                  <a:lnTo>
                    <a:pt x="12759" y="44436"/>
                  </a:lnTo>
                  <a:lnTo>
                    <a:pt x="12759" y="44436"/>
                  </a:lnTo>
                  <a:lnTo>
                    <a:pt x="12759" y="44663"/>
                  </a:lnTo>
                  <a:lnTo>
                    <a:pt x="12759" y="44908"/>
                  </a:lnTo>
                  <a:lnTo>
                    <a:pt x="12778" y="45381"/>
                  </a:lnTo>
                  <a:lnTo>
                    <a:pt x="12778" y="45381"/>
                  </a:lnTo>
                  <a:lnTo>
                    <a:pt x="12778" y="45551"/>
                  </a:lnTo>
                  <a:lnTo>
                    <a:pt x="12740" y="45721"/>
                  </a:lnTo>
                  <a:lnTo>
                    <a:pt x="12683" y="45872"/>
                  </a:lnTo>
                  <a:lnTo>
                    <a:pt x="12626" y="46042"/>
                  </a:lnTo>
                  <a:lnTo>
                    <a:pt x="12626" y="46042"/>
                  </a:lnTo>
                  <a:lnTo>
                    <a:pt x="12494" y="46326"/>
                  </a:lnTo>
                  <a:lnTo>
                    <a:pt x="12419" y="46477"/>
                  </a:lnTo>
                  <a:lnTo>
                    <a:pt x="12343" y="46609"/>
                  </a:lnTo>
                  <a:lnTo>
                    <a:pt x="12230" y="46742"/>
                  </a:lnTo>
                  <a:lnTo>
                    <a:pt x="12116" y="46836"/>
                  </a:lnTo>
                  <a:lnTo>
                    <a:pt x="12041" y="46874"/>
                  </a:lnTo>
                  <a:lnTo>
                    <a:pt x="11965" y="46893"/>
                  </a:lnTo>
                  <a:lnTo>
                    <a:pt x="11889" y="46912"/>
                  </a:lnTo>
                  <a:lnTo>
                    <a:pt x="11814" y="46912"/>
                  </a:lnTo>
                  <a:lnTo>
                    <a:pt x="11814" y="46912"/>
                  </a:lnTo>
                  <a:lnTo>
                    <a:pt x="11549" y="46893"/>
                  </a:lnTo>
                  <a:lnTo>
                    <a:pt x="11341" y="46836"/>
                  </a:lnTo>
                  <a:lnTo>
                    <a:pt x="11171" y="46761"/>
                  </a:lnTo>
                  <a:lnTo>
                    <a:pt x="11114" y="46704"/>
                  </a:lnTo>
                  <a:lnTo>
                    <a:pt x="11058" y="46647"/>
                  </a:lnTo>
                  <a:lnTo>
                    <a:pt x="11001" y="46590"/>
                  </a:lnTo>
                  <a:lnTo>
                    <a:pt x="10963" y="46515"/>
                  </a:lnTo>
                  <a:lnTo>
                    <a:pt x="10888" y="46345"/>
                  </a:lnTo>
                  <a:lnTo>
                    <a:pt x="10850" y="46137"/>
                  </a:lnTo>
                  <a:lnTo>
                    <a:pt x="10831" y="45872"/>
                  </a:lnTo>
                  <a:lnTo>
                    <a:pt x="10831" y="45872"/>
                  </a:lnTo>
                  <a:lnTo>
                    <a:pt x="10831" y="45475"/>
                  </a:lnTo>
                  <a:lnTo>
                    <a:pt x="10850" y="45267"/>
                  </a:lnTo>
                  <a:lnTo>
                    <a:pt x="10888" y="45078"/>
                  </a:lnTo>
                  <a:lnTo>
                    <a:pt x="10925" y="44871"/>
                  </a:lnTo>
                  <a:lnTo>
                    <a:pt x="11001" y="44700"/>
                  </a:lnTo>
                  <a:lnTo>
                    <a:pt x="11114" y="44530"/>
                  </a:lnTo>
                  <a:lnTo>
                    <a:pt x="11190" y="44474"/>
                  </a:lnTo>
                  <a:lnTo>
                    <a:pt x="11285" y="44398"/>
                  </a:lnTo>
                  <a:lnTo>
                    <a:pt x="11285" y="44398"/>
                  </a:lnTo>
                  <a:lnTo>
                    <a:pt x="11398" y="44341"/>
                  </a:lnTo>
                  <a:lnTo>
                    <a:pt x="11511" y="44322"/>
                  </a:lnTo>
                  <a:lnTo>
                    <a:pt x="11776" y="44285"/>
                  </a:lnTo>
                  <a:lnTo>
                    <a:pt x="12041" y="44266"/>
                  </a:lnTo>
                  <a:lnTo>
                    <a:pt x="12305" y="44266"/>
                  </a:lnTo>
                  <a:lnTo>
                    <a:pt x="12305" y="44266"/>
                  </a:lnTo>
                  <a:lnTo>
                    <a:pt x="12645" y="44247"/>
                  </a:lnTo>
                  <a:lnTo>
                    <a:pt x="12645" y="44247"/>
                  </a:lnTo>
                  <a:lnTo>
                    <a:pt x="12664" y="44190"/>
                  </a:lnTo>
                  <a:lnTo>
                    <a:pt x="12664" y="44190"/>
                  </a:lnTo>
                  <a:lnTo>
                    <a:pt x="12702" y="44190"/>
                  </a:lnTo>
                  <a:lnTo>
                    <a:pt x="12702" y="44190"/>
                  </a:lnTo>
                  <a:lnTo>
                    <a:pt x="12721" y="44190"/>
                  </a:lnTo>
                  <a:lnTo>
                    <a:pt x="12721" y="44209"/>
                  </a:lnTo>
                  <a:lnTo>
                    <a:pt x="12721" y="44247"/>
                  </a:lnTo>
                  <a:lnTo>
                    <a:pt x="12721" y="44247"/>
                  </a:lnTo>
                  <a:lnTo>
                    <a:pt x="12740" y="44247"/>
                  </a:lnTo>
                  <a:lnTo>
                    <a:pt x="12740" y="44247"/>
                  </a:lnTo>
                  <a:lnTo>
                    <a:pt x="12759" y="44247"/>
                  </a:lnTo>
                  <a:lnTo>
                    <a:pt x="12778" y="44285"/>
                  </a:lnTo>
                  <a:lnTo>
                    <a:pt x="12778" y="44285"/>
                  </a:lnTo>
                  <a:lnTo>
                    <a:pt x="12759" y="44304"/>
                  </a:lnTo>
                  <a:lnTo>
                    <a:pt x="12740" y="44322"/>
                  </a:lnTo>
                  <a:lnTo>
                    <a:pt x="12740" y="44322"/>
                  </a:lnTo>
                  <a:lnTo>
                    <a:pt x="12721" y="44322"/>
                  </a:lnTo>
                  <a:lnTo>
                    <a:pt x="12721" y="44322"/>
                  </a:lnTo>
                  <a:lnTo>
                    <a:pt x="12721" y="44398"/>
                  </a:lnTo>
                  <a:lnTo>
                    <a:pt x="12721" y="44398"/>
                  </a:lnTo>
                  <a:close/>
                  <a:moveTo>
                    <a:pt x="18656" y="56041"/>
                  </a:moveTo>
                  <a:lnTo>
                    <a:pt x="18656" y="56041"/>
                  </a:lnTo>
                  <a:lnTo>
                    <a:pt x="18694" y="56324"/>
                  </a:lnTo>
                  <a:lnTo>
                    <a:pt x="18712" y="56513"/>
                  </a:lnTo>
                  <a:lnTo>
                    <a:pt x="18712" y="56683"/>
                  </a:lnTo>
                  <a:lnTo>
                    <a:pt x="18694" y="56853"/>
                  </a:lnTo>
                  <a:lnTo>
                    <a:pt x="18675" y="56929"/>
                  </a:lnTo>
                  <a:lnTo>
                    <a:pt x="18637" y="56986"/>
                  </a:lnTo>
                  <a:lnTo>
                    <a:pt x="18599" y="57024"/>
                  </a:lnTo>
                  <a:lnTo>
                    <a:pt x="18542" y="57061"/>
                  </a:lnTo>
                  <a:lnTo>
                    <a:pt x="18467" y="57061"/>
                  </a:lnTo>
                  <a:lnTo>
                    <a:pt x="18391" y="57061"/>
                  </a:lnTo>
                  <a:lnTo>
                    <a:pt x="18391" y="57061"/>
                  </a:lnTo>
                  <a:lnTo>
                    <a:pt x="18070" y="56929"/>
                  </a:lnTo>
                  <a:lnTo>
                    <a:pt x="17748" y="56778"/>
                  </a:lnTo>
                  <a:lnTo>
                    <a:pt x="17748" y="56778"/>
                  </a:lnTo>
                  <a:lnTo>
                    <a:pt x="17616" y="56702"/>
                  </a:lnTo>
                  <a:lnTo>
                    <a:pt x="17484" y="56627"/>
                  </a:lnTo>
                  <a:lnTo>
                    <a:pt x="17352" y="56513"/>
                  </a:lnTo>
                  <a:lnTo>
                    <a:pt x="17257" y="56400"/>
                  </a:lnTo>
                  <a:lnTo>
                    <a:pt x="17257" y="56400"/>
                  </a:lnTo>
                  <a:lnTo>
                    <a:pt x="17200" y="56249"/>
                  </a:lnTo>
                  <a:lnTo>
                    <a:pt x="17163" y="56079"/>
                  </a:lnTo>
                  <a:lnTo>
                    <a:pt x="17144" y="55757"/>
                  </a:lnTo>
                  <a:lnTo>
                    <a:pt x="17144" y="55757"/>
                  </a:lnTo>
                  <a:lnTo>
                    <a:pt x="17144" y="55530"/>
                  </a:lnTo>
                  <a:lnTo>
                    <a:pt x="17181" y="55323"/>
                  </a:lnTo>
                  <a:lnTo>
                    <a:pt x="17238" y="55096"/>
                  </a:lnTo>
                  <a:lnTo>
                    <a:pt x="17314" y="54888"/>
                  </a:lnTo>
                  <a:lnTo>
                    <a:pt x="17503" y="54491"/>
                  </a:lnTo>
                  <a:lnTo>
                    <a:pt x="17692" y="54094"/>
                  </a:lnTo>
                  <a:lnTo>
                    <a:pt x="17692" y="54094"/>
                  </a:lnTo>
                  <a:lnTo>
                    <a:pt x="17654" y="53943"/>
                  </a:lnTo>
                  <a:lnTo>
                    <a:pt x="17654" y="53867"/>
                  </a:lnTo>
                  <a:lnTo>
                    <a:pt x="17654" y="53829"/>
                  </a:lnTo>
                  <a:lnTo>
                    <a:pt x="17673" y="53829"/>
                  </a:lnTo>
                  <a:lnTo>
                    <a:pt x="17673" y="53829"/>
                  </a:lnTo>
                  <a:lnTo>
                    <a:pt x="17711" y="53829"/>
                  </a:lnTo>
                  <a:lnTo>
                    <a:pt x="17711" y="53848"/>
                  </a:lnTo>
                  <a:lnTo>
                    <a:pt x="17711" y="53848"/>
                  </a:lnTo>
                  <a:lnTo>
                    <a:pt x="17748" y="53999"/>
                  </a:lnTo>
                  <a:lnTo>
                    <a:pt x="17748" y="53999"/>
                  </a:lnTo>
                  <a:lnTo>
                    <a:pt x="17767" y="53981"/>
                  </a:lnTo>
                  <a:lnTo>
                    <a:pt x="17805" y="53981"/>
                  </a:lnTo>
                  <a:lnTo>
                    <a:pt x="17805" y="53981"/>
                  </a:lnTo>
                  <a:lnTo>
                    <a:pt x="17824" y="54018"/>
                  </a:lnTo>
                  <a:lnTo>
                    <a:pt x="17805" y="54037"/>
                  </a:lnTo>
                  <a:lnTo>
                    <a:pt x="17786" y="54113"/>
                  </a:lnTo>
                  <a:lnTo>
                    <a:pt x="17786" y="54113"/>
                  </a:lnTo>
                  <a:lnTo>
                    <a:pt x="17862" y="54321"/>
                  </a:lnTo>
                  <a:lnTo>
                    <a:pt x="17975" y="54529"/>
                  </a:lnTo>
                  <a:lnTo>
                    <a:pt x="18089" y="54718"/>
                  </a:lnTo>
                  <a:lnTo>
                    <a:pt x="18202" y="54926"/>
                  </a:lnTo>
                  <a:lnTo>
                    <a:pt x="18202" y="54926"/>
                  </a:lnTo>
                  <a:lnTo>
                    <a:pt x="18353" y="55190"/>
                  </a:lnTo>
                  <a:lnTo>
                    <a:pt x="18486" y="55455"/>
                  </a:lnTo>
                  <a:lnTo>
                    <a:pt x="18599" y="55738"/>
                  </a:lnTo>
                  <a:lnTo>
                    <a:pt x="18637" y="55890"/>
                  </a:lnTo>
                  <a:lnTo>
                    <a:pt x="18656" y="56041"/>
                  </a:lnTo>
                  <a:lnTo>
                    <a:pt x="18656" y="5604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 name="Google Shape;158;p6"/>
            <p:cNvSpPr/>
            <p:nvPr/>
          </p:nvSpPr>
          <p:spPr>
            <a:xfrm>
              <a:off x="3145175" y="4076800"/>
              <a:ext cx="807525" cy="808500"/>
            </a:xfrm>
            <a:custGeom>
              <a:avLst/>
              <a:gdLst/>
              <a:ahLst/>
              <a:cxnLst/>
              <a:rect l="l" t="t" r="r" b="b"/>
              <a:pathLst>
                <a:path w="32301" h="32340" extrusionOk="0">
                  <a:moveTo>
                    <a:pt x="29485" y="28767"/>
                  </a:moveTo>
                  <a:lnTo>
                    <a:pt x="29485" y="28767"/>
                  </a:lnTo>
                  <a:lnTo>
                    <a:pt x="29485" y="29013"/>
                  </a:lnTo>
                  <a:lnTo>
                    <a:pt x="29466" y="29259"/>
                  </a:lnTo>
                  <a:lnTo>
                    <a:pt x="29428" y="29769"/>
                  </a:lnTo>
                  <a:lnTo>
                    <a:pt x="29428" y="29769"/>
                  </a:lnTo>
                  <a:lnTo>
                    <a:pt x="29371" y="30147"/>
                  </a:lnTo>
                  <a:lnTo>
                    <a:pt x="29334" y="30336"/>
                  </a:lnTo>
                  <a:lnTo>
                    <a:pt x="29296" y="30506"/>
                  </a:lnTo>
                  <a:lnTo>
                    <a:pt x="29239" y="30657"/>
                  </a:lnTo>
                  <a:lnTo>
                    <a:pt x="29145" y="30828"/>
                  </a:lnTo>
                  <a:lnTo>
                    <a:pt x="29050" y="30979"/>
                  </a:lnTo>
                  <a:lnTo>
                    <a:pt x="28918" y="31149"/>
                  </a:lnTo>
                  <a:lnTo>
                    <a:pt x="28918" y="31149"/>
                  </a:lnTo>
                  <a:lnTo>
                    <a:pt x="28767" y="31300"/>
                  </a:lnTo>
                  <a:lnTo>
                    <a:pt x="28615" y="31432"/>
                  </a:lnTo>
                  <a:lnTo>
                    <a:pt x="28426" y="31527"/>
                  </a:lnTo>
                  <a:lnTo>
                    <a:pt x="28332" y="31565"/>
                  </a:lnTo>
                  <a:lnTo>
                    <a:pt x="28218" y="31584"/>
                  </a:lnTo>
                  <a:lnTo>
                    <a:pt x="28218" y="31584"/>
                  </a:lnTo>
                  <a:lnTo>
                    <a:pt x="27633" y="31640"/>
                  </a:lnTo>
                  <a:lnTo>
                    <a:pt x="27330" y="31659"/>
                  </a:lnTo>
                  <a:lnTo>
                    <a:pt x="27028" y="31659"/>
                  </a:lnTo>
                  <a:lnTo>
                    <a:pt x="27028" y="31659"/>
                  </a:lnTo>
                  <a:lnTo>
                    <a:pt x="26877" y="31640"/>
                  </a:lnTo>
                  <a:lnTo>
                    <a:pt x="26744" y="31621"/>
                  </a:lnTo>
                  <a:lnTo>
                    <a:pt x="26593" y="31584"/>
                  </a:lnTo>
                  <a:lnTo>
                    <a:pt x="26461" y="31527"/>
                  </a:lnTo>
                  <a:lnTo>
                    <a:pt x="26328" y="31432"/>
                  </a:lnTo>
                  <a:lnTo>
                    <a:pt x="26234" y="31338"/>
                  </a:lnTo>
                  <a:lnTo>
                    <a:pt x="26158" y="31206"/>
                  </a:lnTo>
                  <a:lnTo>
                    <a:pt x="26102" y="31073"/>
                  </a:lnTo>
                  <a:lnTo>
                    <a:pt x="26102" y="31073"/>
                  </a:lnTo>
                  <a:lnTo>
                    <a:pt x="26064" y="30884"/>
                  </a:lnTo>
                  <a:lnTo>
                    <a:pt x="26026" y="30714"/>
                  </a:lnTo>
                  <a:lnTo>
                    <a:pt x="26026" y="30544"/>
                  </a:lnTo>
                  <a:lnTo>
                    <a:pt x="26026" y="30374"/>
                  </a:lnTo>
                  <a:lnTo>
                    <a:pt x="26064" y="30204"/>
                  </a:lnTo>
                  <a:lnTo>
                    <a:pt x="26102" y="30053"/>
                  </a:lnTo>
                  <a:lnTo>
                    <a:pt x="26158" y="29882"/>
                  </a:lnTo>
                  <a:lnTo>
                    <a:pt x="26234" y="29712"/>
                  </a:lnTo>
                  <a:lnTo>
                    <a:pt x="26234" y="29712"/>
                  </a:lnTo>
                  <a:lnTo>
                    <a:pt x="26272" y="29637"/>
                  </a:lnTo>
                  <a:lnTo>
                    <a:pt x="26328" y="29561"/>
                  </a:lnTo>
                  <a:lnTo>
                    <a:pt x="26461" y="29429"/>
                  </a:lnTo>
                  <a:lnTo>
                    <a:pt x="26612" y="29315"/>
                  </a:lnTo>
                  <a:lnTo>
                    <a:pt x="26763" y="29221"/>
                  </a:lnTo>
                  <a:lnTo>
                    <a:pt x="26763" y="29221"/>
                  </a:lnTo>
                  <a:lnTo>
                    <a:pt x="27217" y="28975"/>
                  </a:lnTo>
                  <a:lnTo>
                    <a:pt x="27444" y="28843"/>
                  </a:lnTo>
                  <a:lnTo>
                    <a:pt x="27670" y="28748"/>
                  </a:lnTo>
                  <a:lnTo>
                    <a:pt x="27670" y="28748"/>
                  </a:lnTo>
                  <a:lnTo>
                    <a:pt x="27973" y="28616"/>
                  </a:lnTo>
                  <a:lnTo>
                    <a:pt x="28124" y="28578"/>
                  </a:lnTo>
                  <a:lnTo>
                    <a:pt x="28294" y="28541"/>
                  </a:lnTo>
                  <a:lnTo>
                    <a:pt x="28294" y="28541"/>
                  </a:lnTo>
                  <a:lnTo>
                    <a:pt x="28464" y="28408"/>
                  </a:lnTo>
                  <a:lnTo>
                    <a:pt x="28653" y="28314"/>
                  </a:lnTo>
                  <a:lnTo>
                    <a:pt x="28842" y="28257"/>
                  </a:lnTo>
                  <a:lnTo>
                    <a:pt x="28956" y="28238"/>
                  </a:lnTo>
                  <a:lnTo>
                    <a:pt x="29050" y="28219"/>
                  </a:lnTo>
                  <a:lnTo>
                    <a:pt x="29126" y="28238"/>
                  </a:lnTo>
                  <a:lnTo>
                    <a:pt x="29220" y="28257"/>
                  </a:lnTo>
                  <a:lnTo>
                    <a:pt x="29296" y="28295"/>
                  </a:lnTo>
                  <a:lnTo>
                    <a:pt x="29352" y="28352"/>
                  </a:lnTo>
                  <a:lnTo>
                    <a:pt x="29409" y="28427"/>
                  </a:lnTo>
                  <a:lnTo>
                    <a:pt x="29447" y="28522"/>
                  </a:lnTo>
                  <a:lnTo>
                    <a:pt x="29485" y="28635"/>
                  </a:lnTo>
                  <a:lnTo>
                    <a:pt x="29485" y="28767"/>
                  </a:lnTo>
                  <a:lnTo>
                    <a:pt x="29485" y="28767"/>
                  </a:lnTo>
                  <a:close/>
                  <a:moveTo>
                    <a:pt x="7919" y="3875"/>
                  </a:moveTo>
                  <a:lnTo>
                    <a:pt x="7919" y="3875"/>
                  </a:lnTo>
                  <a:lnTo>
                    <a:pt x="7919" y="4234"/>
                  </a:lnTo>
                  <a:lnTo>
                    <a:pt x="7900" y="4594"/>
                  </a:lnTo>
                  <a:lnTo>
                    <a:pt x="7863" y="4783"/>
                  </a:lnTo>
                  <a:lnTo>
                    <a:pt x="7825" y="4953"/>
                  </a:lnTo>
                  <a:lnTo>
                    <a:pt x="7768" y="5123"/>
                  </a:lnTo>
                  <a:lnTo>
                    <a:pt x="7693" y="5293"/>
                  </a:lnTo>
                  <a:lnTo>
                    <a:pt x="7693" y="5293"/>
                  </a:lnTo>
                  <a:lnTo>
                    <a:pt x="7636" y="5387"/>
                  </a:lnTo>
                  <a:lnTo>
                    <a:pt x="7541" y="5463"/>
                  </a:lnTo>
                  <a:lnTo>
                    <a:pt x="7371" y="5595"/>
                  </a:lnTo>
                  <a:lnTo>
                    <a:pt x="7371" y="5595"/>
                  </a:lnTo>
                  <a:lnTo>
                    <a:pt x="6880" y="5973"/>
                  </a:lnTo>
                  <a:lnTo>
                    <a:pt x="6880" y="5973"/>
                  </a:lnTo>
                  <a:lnTo>
                    <a:pt x="6672" y="6125"/>
                  </a:lnTo>
                  <a:lnTo>
                    <a:pt x="6407" y="6295"/>
                  </a:lnTo>
                  <a:lnTo>
                    <a:pt x="6124" y="6465"/>
                  </a:lnTo>
                  <a:lnTo>
                    <a:pt x="5821" y="6635"/>
                  </a:lnTo>
                  <a:lnTo>
                    <a:pt x="5519" y="6786"/>
                  </a:lnTo>
                  <a:lnTo>
                    <a:pt x="5198" y="6899"/>
                  </a:lnTo>
                  <a:lnTo>
                    <a:pt x="4914" y="6975"/>
                  </a:lnTo>
                  <a:lnTo>
                    <a:pt x="4782" y="6994"/>
                  </a:lnTo>
                  <a:lnTo>
                    <a:pt x="4668" y="7013"/>
                  </a:lnTo>
                  <a:lnTo>
                    <a:pt x="4668" y="7013"/>
                  </a:lnTo>
                  <a:lnTo>
                    <a:pt x="4498" y="6956"/>
                  </a:lnTo>
                  <a:lnTo>
                    <a:pt x="4366" y="6862"/>
                  </a:lnTo>
                  <a:lnTo>
                    <a:pt x="4234" y="6748"/>
                  </a:lnTo>
                  <a:lnTo>
                    <a:pt x="4120" y="6635"/>
                  </a:lnTo>
                  <a:lnTo>
                    <a:pt x="3912" y="6370"/>
                  </a:lnTo>
                  <a:lnTo>
                    <a:pt x="3799" y="6238"/>
                  </a:lnTo>
                  <a:lnTo>
                    <a:pt x="3686" y="6125"/>
                  </a:lnTo>
                  <a:lnTo>
                    <a:pt x="3686" y="6125"/>
                  </a:lnTo>
                  <a:lnTo>
                    <a:pt x="3440" y="5917"/>
                  </a:lnTo>
                  <a:lnTo>
                    <a:pt x="3175" y="5728"/>
                  </a:lnTo>
                  <a:lnTo>
                    <a:pt x="2646" y="5331"/>
                  </a:lnTo>
                  <a:lnTo>
                    <a:pt x="2646" y="5331"/>
                  </a:lnTo>
                  <a:lnTo>
                    <a:pt x="2098" y="4915"/>
                  </a:lnTo>
                  <a:lnTo>
                    <a:pt x="1531" y="4518"/>
                  </a:lnTo>
                  <a:lnTo>
                    <a:pt x="1531" y="4518"/>
                  </a:lnTo>
                  <a:lnTo>
                    <a:pt x="1512" y="4537"/>
                  </a:lnTo>
                  <a:lnTo>
                    <a:pt x="1512" y="4537"/>
                  </a:lnTo>
                  <a:lnTo>
                    <a:pt x="1474" y="4556"/>
                  </a:lnTo>
                  <a:lnTo>
                    <a:pt x="1455" y="4537"/>
                  </a:lnTo>
                  <a:lnTo>
                    <a:pt x="1455" y="4537"/>
                  </a:lnTo>
                  <a:lnTo>
                    <a:pt x="1436" y="4518"/>
                  </a:lnTo>
                  <a:lnTo>
                    <a:pt x="1436" y="4499"/>
                  </a:lnTo>
                  <a:lnTo>
                    <a:pt x="1474" y="4461"/>
                  </a:lnTo>
                  <a:lnTo>
                    <a:pt x="1474" y="4461"/>
                  </a:lnTo>
                  <a:lnTo>
                    <a:pt x="1455" y="4424"/>
                  </a:lnTo>
                  <a:lnTo>
                    <a:pt x="1455" y="4405"/>
                  </a:lnTo>
                  <a:lnTo>
                    <a:pt x="1474" y="4386"/>
                  </a:lnTo>
                  <a:lnTo>
                    <a:pt x="1512" y="4386"/>
                  </a:lnTo>
                  <a:lnTo>
                    <a:pt x="1512" y="4386"/>
                  </a:lnTo>
                  <a:lnTo>
                    <a:pt x="1531" y="4405"/>
                  </a:lnTo>
                  <a:lnTo>
                    <a:pt x="1531" y="4405"/>
                  </a:lnTo>
                  <a:lnTo>
                    <a:pt x="1909" y="4216"/>
                  </a:lnTo>
                  <a:lnTo>
                    <a:pt x="2268" y="4027"/>
                  </a:lnTo>
                  <a:lnTo>
                    <a:pt x="3043" y="3705"/>
                  </a:lnTo>
                  <a:lnTo>
                    <a:pt x="3043" y="3705"/>
                  </a:lnTo>
                  <a:lnTo>
                    <a:pt x="3516" y="3516"/>
                  </a:lnTo>
                  <a:lnTo>
                    <a:pt x="4007" y="3346"/>
                  </a:lnTo>
                  <a:lnTo>
                    <a:pt x="4007" y="3346"/>
                  </a:lnTo>
                  <a:lnTo>
                    <a:pt x="4196" y="3308"/>
                  </a:lnTo>
                  <a:lnTo>
                    <a:pt x="4385" y="3289"/>
                  </a:lnTo>
                  <a:lnTo>
                    <a:pt x="4555" y="3271"/>
                  </a:lnTo>
                  <a:lnTo>
                    <a:pt x="4744" y="3233"/>
                  </a:lnTo>
                  <a:lnTo>
                    <a:pt x="4744" y="3233"/>
                  </a:lnTo>
                  <a:lnTo>
                    <a:pt x="5443" y="3082"/>
                  </a:lnTo>
                  <a:lnTo>
                    <a:pt x="6143" y="2930"/>
                  </a:lnTo>
                  <a:lnTo>
                    <a:pt x="6143" y="2930"/>
                  </a:lnTo>
                  <a:lnTo>
                    <a:pt x="6445" y="2855"/>
                  </a:lnTo>
                  <a:lnTo>
                    <a:pt x="6748" y="2817"/>
                  </a:lnTo>
                  <a:lnTo>
                    <a:pt x="7050" y="2817"/>
                  </a:lnTo>
                  <a:lnTo>
                    <a:pt x="7201" y="2836"/>
                  </a:lnTo>
                  <a:lnTo>
                    <a:pt x="7352" y="2855"/>
                  </a:lnTo>
                  <a:lnTo>
                    <a:pt x="7352" y="2855"/>
                  </a:lnTo>
                  <a:lnTo>
                    <a:pt x="7447" y="2893"/>
                  </a:lnTo>
                  <a:lnTo>
                    <a:pt x="7541" y="2949"/>
                  </a:lnTo>
                  <a:lnTo>
                    <a:pt x="7617" y="3006"/>
                  </a:lnTo>
                  <a:lnTo>
                    <a:pt x="7693" y="3082"/>
                  </a:lnTo>
                  <a:lnTo>
                    <a:pt x="7693" y="3082"/>
                  </a:lnTo>
                  <a:lnTo>
                    <a:pt x="7787" y="3271"/>
                  </a:lnTo>
                  <a:lnTo>
                    <a:pt x="7844" y="3460"/>
                  </a:lnTo>
                  <a:lnTo>
                    <a:pt x="7882" y="3667"/>
                  </a:lnTo>
                  <a:lnTo>
                    <a:pt x="7919" y="3875"/>
                  </a:lnTo>
                  <a:lnTo>
                    <a:pt x="7919" y="3875"/>
                  </a:lnTo>
                  <a:close/>
                  <a:moveTo>
                    <a:pt x="3780" y="29712"/>
                  </a:moveTo>
                  <a:lnTo>
                    <a:pt x="3780" y="29712"/>
                  </a:lnTo>
                  <a:lnTo>
                    <a:pt x="3761" y="29750"/>
                  </a:lnTo>
                  <a:lnTo>
                    <a:pt x="3742" y="29750"/>
                  </a:lnTo>
                  <a:lnTo>
                    <a:pt x="3667" y="29769"/>
                  </a:lnTo>
                  <a:lnTo>
                    <a:pt x="3667" y="29769"/>
                  </a:lnTo>
                  <a:lnTo>
                    <a:pt x="3705" y="29826"/>
                  </a:lnTo>
                  <a:lnTo>
                    <a:pt x="3705" y="29845"/>
                  </a:lnTo>
                  <a:lnTo>
                    <a:pt x="3686" y="29864"/>
                  </a:lnTo>
                  <a:lnTo>
                    <a:pt x="3686" y="29864"/>
                  </a:lnTo>
                  <a:lnTo>
                    <a:pt x="3667" y="29882"/>
                  </a:lnTo>
                  <a:lnTo>
                    <a:pt x="3629" y="29845"/>
                  </a:lnTo>
                  <a:lnTo>
                    <a:pt x="3629" y="29845"/>
                  </a:lnTo>
                  <a:lnTo>
                    <a:pt x="3610" y="29807"/>
                  </a:lnTo>
                  <a:lnTo>
                    <a:pt x="3610" y="29807"/>
                  </a:lnTo>
                  <a:lnTo>
                    <a:pt x="3327" y="30109"/>
                  </a:lnTo>
                  <a:lnTo>
                    <a:pt x="3043" y="30412"/>
                  </a:lnTo>
                  <a:lnTo>
                    <a:pt x="2495" y="31017"/>
                  </a:lnTo>
                  <a:lnTo>
                    <a:pt x="2495" y="31017"/>
                  </a:lnTo>
                  <a:lnTo>
                    <a:pt x="2268" y="31281"/>
                  </a:lnTo>
                  <a:lnTo>
                    <a:pt x="2022" y="31527"/>
                  </a:lnTo>
                  <a:lnTo>
                    <a:pt x="1777" y="31754"/>
                  </a:lnTo>
                  <a:lnTo>
                    <a:pt x="1493" y="31962"/>
                  </a:lnTo>
                  <a:lnTo>
                    <a:pt x="1493" y="31962"/>
                  </a:lnTo>
                  <a:lnTo>
                    <a:pt x="1323" y="32094"/>
                  </a:lnTo>
                  <a:lnTo>
                    <a:pt x="1172" y="32226"/>
                  </a:lnTo>
                  <a:lnTo>
                    <a:pt x="1077" y="32283"/>
                  </a:lnTo>
                  <a:lnTo>
                    <a:pt x="1002" y="32321"/>
                  </a:lnTo>
                  <a:lnTo>
                    <a:pt x="888" y="32340"/>
                  </a:lnTo>
                  <a:lnTo>
                    <a:pt x="794" y="32340"/>
                  </a:lnTo>
                  <a:lnTo>
                    <a:pt x="794" y="32340"/>
                  </a:lnTo>
                  <a:lnTo>
                    <a:pt x="643" y="32302"/>
                  </a:lnTo>
                  <a:lnTo>
                    <a:pt x="529" y="32226"/>
                  </a:lnTo>
                  <a:lnTo>
                    <a:pt x="435" y="32151"/>
                  </a:lnTo>
                  <a:lnTo>
                    <a:pt x="359" y="32037"/>
                  </a:lnTo>
                  <a:lnTo>
                    <a:pt x="302" y="31924"/>
                  </a:lnTo>
                  <a:lnTo>
                    <a:pt x="246" y="31810"/>
                  </a:lnTo>
                  <a:lnTo>
                    <a:pt x="170" y="31546"/>
                  </a:lnTo>
                  <a:lnTo>
                    <a:pt x="170" y="31546"/>
                  </a:lnTo>
                  <a:lnTo>
                    <a:pt x="113" y="31413"/>
                  </a:lnTo>
                  <a:lnTo>
                    <a:pt x="38" y="31281"/>
                  </a:lnTo>
                  <a:lnTo>
                    <a:pt x="19" y="31206"/>
                  </a:lnTo>
                  <a:lnTo>
                    <a:pt x="0" y="31130"/>
                  </a:lnTo>
                  <a:lnTo>
                    <a:pt x="0" y="31073"/>
                  </a:lnTo>
                  <a:lnTo>
                    <a:pt x="38" y="30998"/>
                  </a:lnTo>
                  <a:lnTo>
                    <a:pt x="38" y="30998"/>
                  </a:lnTo>
                  <a:lnTo>
                    <a:pt x="76" y="30941"/>
                  </a:lnTo>
                  <a:lnTo>
                    <a:pt x="132" y="30903"/>
                  </a:lnTo>
                  <a:lnTo>
                    <a:pt x="265" y="30828"/>
                  </a:lnTo>
                  <a:lnTo>
                    <a:pt x="529" y="30695"/>
                  </a:lnTo>
                  <a:lnTo>
                    <a:pt x="529" y="30695"/>
                  </a:lnTo>
                  <a:lnTo>
                    <a:pt x="1153" y="30450"/>
                  </a:lnTo>
                  <a:lnTo>
                    <a:pt x="1796" y="30223"/>
                  </a:lnTo>
                  <a:lnTo>
                    <a:pt x="1796" y="30223"/>
                  </a:lnTo>
                  <a:lnTo>
                    <a:pt x="2268" y="30053"/>
                  </a:lnTo>
                  <a:lnTo>
                    <a:pt x="2722" y="29845"/>
                  </a:lnTo>
                  <a:lnTo>
                    <a:pt x="2722" y="29845"/>
                  </a:lnTo>
                  <a:lnTo>
                    <a:pt x="2930" y="29769"/>
                  </a:lnTo>
                  <a:lnTo>
                    <a:pt x="3156" y="29693"/>
                  </a:lnTo>
                  <a:lnTo>
                    <a:pt x="3270" y="29656"/>
                  </a:lnTo>
                  <a:lnTo>
                    <a:pt x="3383" y="29656"/>
                  </a:lnTo>
                  <a:lnTo>
                    <a:pt x="3497" y="29675"/>
                  </a:lnTo>
                  <a:lnTo>
                    <a:pt x="3610" y="29712"/>
                  </a:lnTo>
                  <a:lnTo>
                    <a:pt x="3610" y="29712"/>
                  </a:lnTo>
                  <a:lnTo>
                    <a:pt x="3705" y="29675"/>
                  </a:lnTo>
                  <a:lnTo>
                    <a:pt x="3742" y="29675"/>
                  </a:lnTo>
                  <a:lnTo>
                    <a:pt x="3761" y="29693"/>
                  </a:lnTo>
                  <a:lnTo>
                    <a:pt x="3780" y="29712"/>
                  </a:lnTo>
                  <a:lnTo>
                    <a:pt x="3780" y="29712"/>
                  </a:lnTo>
                  <a:close/>
                  <a:moveTo>
                    <a:pt x="12172" y="17030"/>
                  </a:moveTo>
                  <a:lnTo>
                    <a:pt x="12172" y="17030"/>
                  </a:lnTo>
                  <a:lnTo>
                    <a:pt x="12172" y="17200"/>
                  </a:lnTo>
                  <a:lnTo>
                    <a:pt x="12153" y="17276"/>
                  </a:lnTo>
                  <a:lnTo>
                    <a:pt x="12134" y="17370"/>
                  </a:lnTo>
                  <a:lnTo>
                    <a:pt x="12096" y="17446"/>
                  </a:lnTo>
                  <a:lnTo>
                    <a:pt x="12059" y="17503"/>
                  </a:lnTo>
                  <a:lnTo>
                    <a:pt x="11983" y="17522"/>
                  </a:lnTo>
                  <a:lnTo>
                    <a:pt x="11870" y="17522"/>
                  </a:lnTo>
                  <a:lnTo>
                    <a:pt x="11870" y="17522"/>
                  </a:lnTo>
                  <a:lnTo>
                    <a:pt x="11643" y="17484"/>
                  </a:lnTo>
                  <a:lnTo>
                    <a:pt x="11416" y="17427"/>
                  </a:lnTo>
                  <a:lnTo>
                    <a:pt x="10981" y="17314"/>
                  </a:lnTo>
                  <a:lnTo>
                    <a:pt x="10981" y="17314"/>
                  </a:lnTo>
                  <a:lnTo>
                    <a:pt x="10622" y="17200"/>
                  </a:lnTo>
                  <a:lnTo>
                    <a:pt x="10471" y="17125"/>
                  </a:lnTo>
                  <a:lnTo>
                    <a:pt x="10320" y="17030"/>
                  </a:lnTo>
                  <a:lnTo>
                    <a:pt x="10320" y="17030"/>
                  </a:lnTo>
                  <a:lnTo>
                    <a:pt x="10225" y="16936"/>
                  </a:lnTo>
                  <a:lnTo>
                    <a:pt x="10150" y="16822"/>
                  </a:lnTo>
                  <a:lnTo>
                    <a:pt x="10112" y="16690"/>
                  </a:lnTo>
                  <a:lnTo>
                    <a:pt x="10112" y="16633"/>
                  </a:lnTo>
                  <a:lnTo>
                    <a:pt x="10112" y="16558"/>
                  </a:lnTo>
                  <a:lnTo>
                    <a:pt x="10112" y="16558"/>
                  </a:lnTo>
                  <a:lnTo>
                    <a:pt x="10187" y="16406"/>
                  </a:lnTo>
                  <a:lnTo>
                    <a:pt x="10301" y="16236"/>
                  </a:lnTo>
                  <a:lnTo>
                    <a:pt x="10509" y="15953"/>
                  </a:lnTo>
                  <a:lnTo>
                    <a:pt x="10509" y="15953"/>
                  </a:lnTo>
                  <a:lnTo>
                    <a:pt x="10754" y="15632"/>
                  </a:lnTo>
                  <a:lnTo>
                    <a:pt x="10887" y="15480"/>
                  </a:lnTo>
                  <a:lnTo>
                    <a:pt x="11019" y="15329"/>
                  </a:lnTo>
                  <a:lnTo>
                    <a:pt x="11019" y="15329"/>
                  </a:lnTo>
                  <a:lnTo>
                    <a:pt x="11000" y="15310"/>
                  </a:lnTo>
                  <a:lnTo>
                    <a:pt x="11019" y="15272"/>
                  </a:lnTo>
                  <a:lnTo>
                    <a:pt x="11038" y="15272"/>
                  </a:lnTo>
                  <a:lnTo>
                    <a:pt x="11076" y="15272"/>
                  </a:lnTo>
                  <a:lnTo>
                    <a:pt x="11076" y="15272"/>
                  </a:lnTo>
                  <a:lnTo>
                    <a:pt x="11114" y="15253"/>
                  </a:lnTo>
                  <a:lnTo>
                    <a:pt x="11132" y="15253"/>
                  </a:lnTo>
                  <a:lnTo>
                    <a:pt x="11151" y="15272"/>
                  </a:lnTo>
                  <a:lnTo>
                    <a:pt x="11151" y="15310"/>
                  </a:lnTo>
                  <a:lnTo>
                    <a:pt x="11151" y="15310"/>
                  </a:lnTo>
                  <a:lnTo>
                    <a:pt x="11321" y="15443"/>
                  </a:lnTo>
                  <a:lnTo>
                    <a:pt x="11492" y="15594"/>
                  </a:lnTo>
                  <a:lnTo>
                    <a:pt x="11643" y="15783"/>
                  </a:lnTo>
                  <a:lnTo>
                    <a:pt x="11775" y="15953"/>
                  </a:lnTo>
                  <a:lnTo>
                    <a:pt x="11775" y="15953"/>
                  </a:lnTo>
                  <a:lnTo>
                    <a:pt x="11945" y="16199"/>
                  </a:lnTo>
                  <a:lnTo>
                    <a:pt x="12059" y="16463"/>
                  </a:lnTo>
                  <a:lnTo>
                    <a:pt x="12115" y="16595"/>
                  </a:lnTo>
                  <a:lnTo>
                    <a:pt x="12134" y="16728"/>
                  </a:lnTo>
                  <a:lnTo>
                    <a:pt x="12172" y="16879"/>
                  </a:lnTo>
                  <a:lnTo>
                    <a:pt x="12172" y="17030"/>
                  </a:lnTo>
                  <a:lnTo>
                    <a:pt x="12172" y="17030"/>
                  </a:lnTo>
                  <a:close/>
                  <a:moveTo>
                    <a:pt x="23115" y="76"/>
                  </a:moveTo>
                  <a:lnTo>
                    <a:pt x="23115" y="76"/>
                  </a:lnTo>
                  <a:lnTo>
                    <a:pt x="23134" y="152"/>
                  </a:lnTo>
                  <a:lnTo>
                    <a:pt x="23153" y="228"/>
                  </a:lnTo>
                  <a:lnTo>
                    <a:pt x="23153" y="379"/>
                  </a:lnTo>
                  <a:lnTo>
                    <a:pt x="23096" y="700"/>
                  </a:lnTo>
                  <a:lnTo>
                    <a:pt x="23096" y="700"/>
                  </a:lnTo>
                  <a:lnTo>
                    <a:pt x="23059" y="908"/>
                  </a:lnTo>
                  <a:lnTo>
                    <a:pt x="22983" y="1097"/>
                  </a:lnTo>
                  <a:lnTo>
                    <a:pt x="22945" y="1192"/>
                  </a:lnTo>
                  <a:lnTo>
                    <a:pt x="22889" y="1267"/>
                  </a:lnTo>
                  <a:lnTo>
                    <a:pt x="22813" y="1362"/>
                  </a:lnTo>
                  <a:lnTo>
                    <a:pt x="22737" y="1418"/>
                  </a:lnTo>
                  <a:lnTo>
                    <a:pt x="22737" y="1418"/>
                  </a:lnTo>
                  <a:lnTo>
                    <a:pt x="22586" y="1532"/>
                  </a:lnTo>
                  <a:lnTo>
                    <a:pt x="22511" y="1551"/>
                  </a:lnTo>
                  <a:lnTo>
                    <a:pt x="22416" y="1570"/>
                  </a:lnTo>
                  <a:lnTo>
                    <a:pt x="22416" y="1570"/>
                  </a:lnTo>
                  <a:lnTo>
                    <a:pt x="22321" y="1551"/>
                  </a:lnTo>
                  <a:lnTo>
                    <a:pt x="22246" y="1494"/>
                  </a:lnTo>
                  <a:lnTo>
                    <a:pt x="22170" y="1437"/>
                  </a:lnTo>
                  <a:lnTo>
                    <a:pt x="22095" y="1362"/>
                  </a:lnTo>
                  <a:lnTo>
                    <a:pt x="22095" y="1362"/>
                  </a:lnTo>
                  <a:lnTo>
                    <a:pt x="22019" y="1267"/>
                  </a:lnTo>
                  <a:lnTo>
                    <a:pt x="21981" y="1154"/>
                  </a:lnTo>
                  <a:lnTo>
                    <a:pt x="22000" y="1021"/>
                  </a:lnTo>
                  <a:lnTo>
                    <a:pt x="22019" y="965"/>
                  </a:lnTo>
                  <a:lnTo>
                    <a:pt x="22038" y="908"/>
                  </a:lnTo>
                  <a:lnTo>
                    <a:pt x="22038" y="908"/>
                  </a:lnTo>
                  <a:lnTo>
                    <a:pt x="22151" y="757"/>
                  </a:lnTo>
                  <a:lnTo>
                    <a:pt x="22284" y="625"/>
                  </a:lnTo>
                  <a:lnTo>
                    <a:pt x="22567" y="379"/>
                  </a:lnTo>
                  <a:lnTo>
                    <a:pt x="22567" y="379"/>
                  </a:lnTo>
                  <a:lnTo>
                    <a:pt x="22756" y="209"/>
                  </a:lnTo>
                  <a:lnTo>
                    <a:pt x="22870" y="114"/>
                  </a:lnTo>
                  <a:lnTo>
                    <a:pt x="22983" y="57"/>
                  </a:lnTo>
                  <a:lnTo>
                    <a:pt x="22983" y="57"/>
                  </a:lnTo>
                  <a:lnTo>
                    <a:pt x="22983" y="20"/>
                  </a:lnTo>
                  <a:lnTo>
                    <a:pt x="23002" y="1"/>
                  </a:lnTo>
                  <a:lnTo>
                    <a:pt x="23059" y="20"/>
                  </a:lnTo>
                  <a:lnTo>
                    <a:pt x="23059" y="20"/>
                  </a:lnTo>
                  <a:lnTo>
                    <a:pt x="23096" y="20"/>
                  </a:lnTo>
                  <a:lnTo>
                    <a:pt x="23115" y="20"/>
                  </a:lnTo>
                  <a:lnTo>
                    <a:pt x="23134" y="39"/>
                  </a:lnTo>
                  <a:lnTo>
                    <a:pt x="23115" y="76"/>
                  </a:lnTo>
                  <a:lnTo>
                    <a:pt x="23115" y="76"/>
                  </a:lnTo>
                  <a:close/>
                  <a:moveTo>
                    <a:pt x="24968" y="6408"/>
                  </a:moveTo>
                  <a:lnTo>
                    <a:pt x="24968" y="6408"/>
                  </a:lnTo>
                  <a:lnTo>
                    <a:pt x="24968" y="6673"/>
                  </a:lnTo>
                  <a:lnTo>
                    <a:pt x="24949" y="6956"/>
                  </a:lnTo>
                  <a:lnTo>
                    <a:pt x="24873" y="7202"/>
                  </a:lnTo>
                  <a:lnTo>
                    <a:pt x="24797" y="7466"/>
                  </a:lnTo>
                  <a:lnTo>
                    <a:pt x="24797" y="7466"/>
                  </a:lnTo>
                  <a:lnTo>
                    <a:pt x="24703" y="7674"/>
                  </a:lnTo>
                  <a:lnTo>
                    <a:pt x="24590" y="7882"/>
                  </a:lnTo>
                  <a:lnTo>
                    <a:pt x="24438" y="8052"/>
                  </a:lnTo>
                  <a:lnTo>
                    <a:pt x="24363" y="8128"/>
                  </a:lnTo>
                  <a:lnTo>
                    <a:pt x="24268" y="8204"/>
                  </a:lnTo>
                  <a:lnTo>
                    <a:pt x="24268" y="8204"/>
                  </a:lnTo>
                  <a:lnTo>
                    <a:pt x="24155" y="8260"/>
                  </a:lnTo>
                  <a:lnTo>
                    <a:pt x="24041" y="8317"/>
                  </a:lnTo>
                  <a:lnTo>
                    <a:pt x="23815" y="8393"/>
                  </a:lnTo>
                  <a:lnTo>
                    <a:pt x="23815" y="8393"/>
                  </a:lnTo>
                  <a:lnTo>
                    <a:pt x="23607" y="8468"/>
                  </a:lnTo>
                  <a:lnTo>
                    <a:pt x="23380" y="8525"/>
                  </a:lnTo>
                  <a:lnTo>
                    <a:pt x="23172" y="8544"/>
                  </a:lnTo>
                  <a:lnTo>
                    <a:pt x="22945" y="8563"/>
                  </a:lnTo>
                  <a:lnTo>
                    <a:pt x="22945" y="8563"/>
                  </a:lnTo>
                  <a:lnTo>
                    <a:pt x="22794" y="8544"/>
                  </a:lnTo>
                  <a:lnTo>
                    <a:pt x="22624" y="8525"/>
                  </a:lnTo>
                  <a:lnTo>
                    <a:pt x="22548" y="8487"/>
                  </a:lnTo>
                  <a:lnTo>
                    <a:pt x="22492" y="8430"/>
                  </a:lnTo>
                  <a:lnTo>
                    <a:pt x="22435" y="8374"/>
                  </a:lnTo>
                  <a:lnTo>
                    <a:pt x="22397" y="8317"/>
                  </a:lnTo>
                  <a:lnTo>
                    <a:pt x="22397" y="8317"/>
                  </a:lnTo>
                  <a:lnTo>
                    <a:pt x="22321" y="8128"/>
                  </a:lnTo>
                  <a:lnTo>
                    <a:pt x="22265" y="7939"/>
                  </a:lnTo>
                  <a:lnTo>
                    <a:pt x="22189" y="7561"/>
                  </a:lnTo>
                  <a:lnTo>
                    <a:pt x="22189" y="7561"/>
                  </a:lnTo>
                  <a:lnTo>
                    <a:pt x="22114" y="7277"/>
                  </a:lnTo>
                  <a:lnTo>
                    <a:pt x="22076" y="7107"/>
                  </a:lnTo>
                  <a:lnTo>
                    <a:pt x="22057" y="6956"/>
                  </a:lnTo>
                  <a:lnTo>
                    <a:pt x="22057" y="6805"/>
                  </a:lnTo>
                  <a:lnTo>
                    <a:pt x="22095" y="6654"/>
                  </a:lnTo>
                  <a:lnTo>
                    <a:pt x="22114" y="6597"/>
                  </a:lnTo>
                  <a:lnTo>
                    <a:pt x="22170" y="6521"/>
                  </a:lnTo>
                  <a:lnTo>
                    <a:pt x="22227" y="6465"/>
                  </a:lnTo>
                  <a:lnTo>
                    <a:pt x="22284" y="6427"/>
                  </a:lnTo>
                  <a:lnTo>
                    <a:pt x="22284" y="6427"/>
                  </a:lnTo>
                  <a:lnTo>
                    <a:pt x="22435" y="6351"/>
                  </a:lnTo>
                  <a:lnTo>
                    <a:pt x="22586" y="6276"/>
                  </a:lnTo>
                  <a:lnTo>
                    <a:pt x="22907" y="6162"/>
                  </a:lnTo>
                  <a:lnTo>
                    <a:pt x="23229" y="6068"/>
                  </a:lnTo>
                  <a:lnTo>
                    <a:pt x="23550" y="5954"/>
                  </a:lnTo>
                  <a:lnTo>
                    <a:pt x="23550" y="5954"/>
                  </a:lnTo>
                  <a:lnTo>
                    <a:pt x="23834" y="5860"/>
                  </a:lnTo>
                  <a:lnTo>
                    <a:pt x="24117" y="5728"/>
                  </a:lnTo>
                  <a:lnTo>
                    <a:pt x="24382" y="5614"/>
                  </a:lnTo>
                  <a:lnTo>
                    <a:pt x="24665" y="5501"/>
                  </a:lnTo>
                  <a:lnTo>
                    <a:pt x="24665" y="5501"/>
                  </a:lnTo>
                  <a:lnTo>
                    <a:pt x="24627" y="5501"/>
                  </a:lnTo>
                  <a:lnTo>
                    <a:pt x="24627" y="5501"/>
                  </a:lnTo>
                  <a:lnTo>
                    <a:pt x="24608" y="5482"/>
                  </a:lnTo>
                  <a:lnTo>
                    <a:pt x="24608" y="5444"/>
                  </a:lnTo>
                  <a:lnTo>
                    <a:pt x="24608" y="5425"/>
                  </a:lnTo>
                  <a:lnTo>
                    <a:pt x="24646" y="5425"/>
                  </a:lnTo>
                  <a:lnTo>
                    <a:pt x="24646" y="5425"/>
                  </a:lnTo>
                  <a:lnTo>
                    <a:pt x="24703" y="5425"/>
                  </a:lnTo>
                  <a:lnTo>
                    <a:pt x="24741" y="5463"/>
                  </a:lnTo>
                  <a:lnTo>
                    <a:pt x="24779" y="5501"/>
                  </a:lnTo>
                  <a:lnTo>
                    <a:pt x="24816" y="5539"/>
                  </a:lnTo>
                  <a:lnTo>
                    <a:pt x="24854" y="5652"/>
                  </a:lnTo>
                  <a:lnTo>
                    <a:pt x="24892" y="5765"/>
                  </a:lnTo>
                  <a:lnTo>
                    <a:pt x="24892" y="5765"/>
                  </a:lnTo>
                  <a:lnTo>
                    <a:pt x="24930" y="6087"/>
                  </a:lnTo>
                  <a:lnTo>
                    <a:pt x="24968" y="6408"/>
                  </a:lnTo>
                  <a:lnTo>
                    <a:pt x="24968" y="6408"/>
                  </a:lnTo>
                  <a:close/>
                  <a:moveTo>
                    <a:pt x="32282" y="15027"/>
                  </a:moveTo>
                  <a:lnTo>
                    <a:pt x="32282" y="15027"/>
                  </a:lnTo>
                  <a:lnTo>
                    <a:pt x="32301" y="15235"/>
                  </a:lnTo>
                  <a:lnTo>
                    <a:pt x="32301" y="15443"/>
                  </a:lnTo>
                  <a:lnTo>
                    <a:pt x="32282" y="15669"/>
                  </a:lnTo>
                  <a:lnTo>
                    <a:pt x="32244" y="15877"/>
                  </a:lnTo>
                  <a:lnTo>
                    <a:pt x="32244" y="15877"/>
                  </a:lnTo>
                  <a:lnTo>
                    <a:pt x="32150" y="16236"/>
                  </a:lnTo>
                  <a:lnTo>
                    <a:pt x="32055" y="16595"/>
                  </a:lnTo>
                  <a:lnTo>
                    <a:pt x="31961" y="16955"/>
                  </a:lnTo>
                  <a:lnTo>
                    <a:pt x="31904" y="17144"/>
                  </a:lnTo>
                  <a:lnTo>
                    <a:pt x="31847" y="17314"/>
                  </a:lnTo>
                  <a:lnTo>
                    <a:pt x="31847" y="17314"/>
                  </a:lnTo>
                  <a:lnTo>
                    <a:pt x="31753" y="17446"/>
                  </a:lnTo>
                  <a:lnTo>
                    <a:pt x="31658" y="17597"/>
                  </a:lnTo>
                  <a:lnTo>
                    <a:pt x="31450" y="17843"/>
                  </a:lnTo>
                  <a:lnTo>
                    <a:pt x="31450" y="17843"/>
                  </a:lnTo>
                  <a:lnTo>
                    <a:pt x="31280" y="18013"/>
                  </a:lnTo>
                  <a:lnTo>
                    <a:pt x="31110" y="18183"/>
                  </a:lnTo>
                  <a:lnTo>
                    <a:pt x="31016" y="18240"/>
                  </a:lnTo>
                  <a:lnTo>
                    <a:pt x="30902" y="18296"/>
                  </a:lnTo>
                  <a:lnTo>
                    <a:pt x="30789" y="18315"/>
                  </a:lnTo>
                  <a:lnTo>
                    <a:pt x="30676" y="18315"/>
                  </a:lnTo>
                  <a:lnTo>
                    <a:pt x="30676" y="18315"/>
                  </a:lnTo>
                  <a:lnTo>
                    <a:pt x="30487" y="18278"/>
                  </a:lnTo>
                  <a:lnTo>
                    <a:pt x="30316" y="18221"/>
                  </a:lnTo>
                  <a:lnTo>
                    <a:pt x="30127" y="18164"/>
                  </a:lnTo>
                  <a:lnTo>
                    <a:pt x="29957" y="18089"/>
                  </a:lnTo>
                  <a:lnTo>
                    <a:pt x="29787" y="17994"/>
                  </a:lnTo>
                  <a:lnTo>
                    <a:pt x="29617" y="17900"/>
                  </a:lnTo>
                  <a:lnTo>
                    <a:pt x="29485" y="17786"/>
                  </a:lnTo>
                  <a:lnTo>
                    <a:pt x="29334" y="17654"/>
                  </a:lnTo>
                  <a:lnTo>
                    <a:pt x="29334" y="17654"/>
                  </a:lnTo>
                  <a:lnTo>
                    <a:pt x="29258" y="17540"/>
                  </a:lnTo>
                  <a:lnTo>
                    <a:pt x="29182" y="17389"/>
                  </a:lnTo>
                  <a:lnTo>
                    <a:pt x="29145" y="17257"/>
                  </a:lnTo>
                  <a:lnTo>
                    <a:pt x="29126" y="17106"/>
                  </a:lnTo>
                  <a:lnTo>
                    <a:pt x="29107" y="16784"/>
                  </a:lnTo>
                  <a:lnTo>
                    <a:pt x="29088" y="16482"/>
                  </a:lnTo>
                  <a:lnTo>
                    <a:pt x="29088" y="16482"/>
                  </a:lnTo>
                  <a:lnTo>
                    <a:pt x="29088" y="15821"/>
                  </a:lnTo>
                  <a:lnTo>
                    <a:pt x="29069" y="15140"/>
                  </a:lnTo>
                  <a:lnTo>
                    <a:pt x="29069" y="15140"/>
                  </a:lnTo>
                  <a:lnTo>
                    <a:pt x="29088" y="14403"/>
                  </a:lnTo>
                  <a:lnTo>
                    <a:pt x="29088" y="14044"/>
                  </a:lnTo>
                  <a:lnTo>
                    <a:pt x="29126" y="13685"/>
                  </a:lnTo>
                  <a:lnTo>
                    <a:pt x="29126" y="13685"/>
                  </a:lnTo>
                  <a:lnTo>
                    <a:pt x="29088" y="13723"/>
                  </a:lnTo>
                  <a:lnTo>
                    <a:pt x="29069" y="13741"/>
                  </a:lnTo>
                  <a:lnTo>
                    <a:pt x="29031" y="13741"/>
                  </a:lnTo>
                  <a:lnTo>
                    <a:pt x="29031" y="13741"/>
                  </a:lnTo>
                  <a:lnTo>
                    <a:pt x="29031" y="13704"/>
                  </a:lnTo>
                  <a:lnTo>
                    <a:pt x="29031" y="13685"/>
                  </a:lnTo>
                  <a:lnTo>
                    <a:pt x="29031" y="13685"/>
                  </a:lnTo>
                  <a:lnTo>
                    <a:pt x="29088" y="13628"/>
                  </a:lnTo>
                  <a:lnTo>
                    <a:pt x="29145" y="13590"/>
                  </a:lnTo>
                  <a:lnTo>
                    <a:pt x="29145" y="13590"/>
                  </a:lnTo>
                  <a:lnTo>
                    <a:pt x="29163" y="13571"/>
                  </a:lnTo>
                  <a:lnTo>
                    <a:pt x="29182" y="13552"/>
                  </a:lnTo>
                  <a:lnTo>
                    <a:pt x="29201" y="13552"/>
                  </a:lnTo>
                  <a:lnTo>
                    <a:pt x="29220" y="13571"/>
                  </a:lnTo>
                  <a:lnTo>
                    <a:pt x="29220" y="13571"/>
                  </a:lnTo>
                  <a:lnTo>
                    <a:pt x="29352" y="13571"/>
                  </a:lnTo>
                  <a:lnTo>
                    <a:pt x="29485" y="13628"/>
                  </a:lnTo>
                  <a:lnTo>
                    <a:pt x="29598" y="13704"/>
                  </a:lnTo>
                  <a:lnTo>
                    <a:pt x="29712" y="13798"/>
                  </a:lnTo>
                  <a:lnTo>
                    <a:pt x="29919" y="14006"/>
                  </a:lnTo>
                  <a:lnTo>
                    <a:pt x="30014" y="14101"/>
                  </a:lnTo>
                  <a:lnTo>
                    <a:pt x="30127" y="14195"/>
                  </a:lnTo>
                  <a:lnTo>
                    <a:pt x="30127" y="14195"/>
                  </a:lnTo>
                  <a:lnTo>
                    <a:pt x="30354" y="14365"/>
                  </a:lnTo>
                  <a:lnTo>
                    <a:pt x="30543" y="14479"/>
                  </a:lnTo>
                  <a:lnTo>
                    <a:pt x="30713" y="14554"/>
                  </a:lnTo>
                  <a:lnTo>
                    <a:pt x="30865" y="14573"/>
                  </a:lnTo>
                  <a:lnTo>
                    <a:pt x="31035" y="14573"/>
                  </a:lnTo>
                  <a:lnTo>
                    <a:pt x="31205" y="14554"/>
                  </a:lnTo>
                  <a:lnTo>
                    <a:pt x="31413" y="14535"/>
                  </a:lnTo>
                  <a:lnTo>
                    <a:pt x="31677" y="14554"/>
                  </a:lnTo>
                  <a:lnTo>
                    <a:pt x="31677" y="14554"/>
                  </a:lnTo>
                  <a:lnTo>
                    <a:pt x="31791" y="14573"/>
                  </a:lnTo>
                  <a:lnTo>
                    <a:pt x="31885" y="14592"/>
                  </a:lnTo>
                  <a:lnTo>
                    <a:pt x="31999" y="14630"/>
                  </a:lnTo>
                  <a:lnTo>
                    <a:pt x="32074" y="14668"/>
                  </a:lnTo>
                  <a:lnTo>
                    <a:pt x="32150" y="14743"/>
                  </a:lnTo>
                  <a:lnTo>
                    <a:pt x="32225" y="14819"/>
                  </a:lnTo>
                  <a:lnTo>
                    <a:pt x="32263" y="14913"/>
                  </a:lnTo>
                  <a:lnTo>
                    <a:pt x="32282" y="15027"/>
                  </a:lnTo>
                  <a:lnTo>
                    <a:pt x="32282" y="1502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 name="Google Shape;159;p6"/>
            <p:cNvSpPr/>
            <p:nvPr/>
          </p:nvSpPr>
          <p:spPr>
            <a:xfrm>
              <a:off x="3053975" y="3793775"/>
              <a:ext cx="1266825" cy="1613175"/>
            </a:xfrm>
            <a:custGeom>
              <a:avLst/>
              <a:gdLst/>
              <a:ahLst/>
              <a:cxnLst/>
              <a:rect l="l" t="t" r="r" b="b"/>
              <a:pathLst>
                <a:path w="50673" h="64527" extrusionOk="0">
                  <a:moveTo>
                    <a:pt x="35552" y="52619"/>
                  </a:moveTo>
                  <a:lnTo>
                    <a:pt x="35552" y="52619"/>
                  </a:lnTo>
                  <a:lnTo>
                    <a:pt x="35552" y="52733"/>
                  </a:lnTo>
                  <a:lnTo>
                    <a:pt x="35533" y="52846"/>
                  </a:lnTo>
                  <a:lnTo>
                    <a:pt x="35514" y="52960"/>
                  </a:lnTo>
                  <a:lnTo>
                    <a:pt x="35495" y="53073"/>
                  </a:lnTo>
                  <a:lnTo>
                    <a:pt x="35439" y="53186"/>
                  </a:lnTo>
                  <a:lnTo>
                    <a:pt x="35382" y="53281"/>
                  </a:lnTo>
                  <a:lnTo>
                    <a:pt x="35306" y="53357"/>
                  </a:lnTo>
                  <a:lnTo>
                    <a:pt x="35231" y="53451"/>
                  </a:lnTo>
                  <a:lnTo>
                    <a:pt x="35231" y="53451"/>
                  </a:lnTo>
                  <a:lnTo>
                    <a:pt x="35117" y="53527"/>
                  </a:lnTo>
                  <a:lnTo>
                    <a:pt x="34985" y="53564"/>
                  </a:lnTo>
                  <a:lnTo>
                    <a:pt x="34853" y="53583"/>
                  </a:lnTo>
                  <a:lnTo>
                    <a:pt x="34720" y="53564"/>
                  </a:lnTo>
                  <a:lnTo>
                    <a:pt x="34720" y="53564"/>
                  </a:lnTo>
                  <a:lnTo>
                    <a:pt x="34569" y="53546"/>
                  </a:lnTo>
                  <a:lnTo>
                    <a:pt x="34437" y="53508"/>
                  </a:lnTo>
                  <a:lnTo>
                    <a:pt x="34324" y="53432"/>
                  </a:lnTo>
                  <a:lnTo>
                    <a:pt x="34229" y="53338"/>
                  </a:lnTo>
                  <a:lnTo>
                    <a:pt x="34153" y="53224"/>
                  </a:lnTo>
                  <a:lnTo>
                    <a:pt x="34116" y="53092"/>
                  </a:lnTo>
                  <a:lnTo>
                    <a:pt x="34078" y="52960"/>
                  </a:lnTo>
                  <a:lnTo>
                    <a:pt x="34059" y="52808"/>
                  </a:lnTo>
                  <a:lnTo>
                    <a:pt x="34059" y="52808"/>
                  </a:lnTo>
                  <a:lnTo>
                    <a:pt x="34021" y="52790"/>
                  </a:lnTo>
                  <a:lnTo>
                    <a:pt x="34002" y="52752"/>
                  </a:lnTo>
                  <a:lnTo>
                    <a:pt x="33983" y="52638"/>
                  </a:lnTo>
                  <a:lnTo>
                    <a:pt x="33983" y="52449"/>
                  </a:lnTo>
                  <a:lnTo>
                    <a:pt x="33983" y="52449"/>
                  </a:lnTo>
                  <a:lnTo>
                    <a:pt x="34002" y="52241"/>
                  </a:lnTo>
                  <a:lnTo>
                    <a:pt x="34021" y="52033"/>
                  </a:lnTo>
                  <a:lnTo>
                    <a:pt x="34078" y="51844"/>
                  </a:lnTo>
                  <a:lnTo>
                    <a:pt x="34153" y="51655"/>
                  </a:lnTo>
                  <a:lnTo>
                    <a:pt x="34153" y="51655"/>
                  </a:lnTo>
                  <a:lnTo>
                    <a:pt x="34229" y="51580"/>
                  </a:lnTo>
                  <a:lnTo>
                    <a:pt x="34286" y="51504"/>
                  </a:lnTo>
                  <a:lnTo>
                    <a:pt x="34361" y="51466"/>
                  </a:lnTo>
                  <a:lnTo>
                    <a:pt x="34437" y="51410"/>
                  </a:lnTo>
                  <a:lnTo>
                    <a:pt x="34531" y="51391"/>
                  </a:lnTo>
                  <a:lnTo>
                    <a:pt x="34626" y="51372"/>
                  </a:lnTo>
                  <a:lnTo>
                    <a:pt x="34815" y="51391"/>
                  </a:lnTo>
                  <a:lnTo>
                    <a:pt x="34985" y="51429"/>
                  </a:lnTo>
                  <a:lnTo>
                    <a:pt x="35155" y="51523"/>
                  </a:lnTo>
                  <a:lnTo>
                    <a:pt x="35306" y="51637"/>
                  </a:lnTo>
                  <a:lnTo>
                    <a:pt x="35363" y="51712"/>
                  </a:lnTo>
                  <a:lnTo>
                    <a:pt x="35420" y="51788"/>
                  </a:lnTo>
                  <a:lnTo>
                    <a:pt x="35420" y="51788"/>
                  </a:lnTo>
                  <a:lnTo>
                    <a:pt x="35458" y="51882"/>
                  </a:lnTo>
                  <a:lnTo>
                    <a:pt x="35495" y="51977"/>
                  </a:lnTo>
                  <a:lnTo>
                    <a:pt x="35533" y="52204"/>
                  </a:lnTo>
                  <a:lnTo>
                    <a:pt x="35552" y="52619"/>
                  </a:lnTo>
                  <a:lnTo>
                    <a:pt x="35552" y="52619"/>
                  </a:lnTo>
                  <a:close/>
                  <a:moveTo>
                    <a:pt x="50446" y="16841"/>
                  </a:moveTo>
                  <a:lnTo>
                    <a:pt x="50446" y="16841"/>
                  </a:lnTo>
                  <a:lnTo>
                    <a:pt x="50540" y="16916"/>
                  </a:lnTo>
                  <a:lnTo>
                    <a:pt x="50597" y="17011"/>
                  </a:lnTo>
                  <a:lnTo>
                    <a:pt x="50654" y="17124"/>
                  </a:lnTo>
                  <a:lnTo>
                    <a:pt x="50672" y="17238"/>
                  </a:lnTo>
                  <a:lnTo>
                    <a:pt x="50672" y="17370"/>
                  </a:lnTo>
                  <a:lnTo>
                    <a:pt x="50654" y="17483"/>
                  </a:lnTo>
                  <a:lnTo>
                    <a:pt x="50616" y="17616"/>
                  </a:lnTo>
                  <a:lnTo>
                    <a:pt x="50559" y="17748"/>
                  </a:lnTo>
                  <a:lnTo>
                    <a:pt x="50502" y="17880"/>
                  </a:lnTo>
                  <a:lnTo>
                    <a:pt x="50427" y="17994"/>
                  </a:lnTo>
                  <a:lnTo>
                    <a:pt x="50351" y="18107"/>
                  </a:lnTo>
                  <a:lnTo>
                    <a:pt x="50257" y="18202"/>
                  </a:lnTo>
                  <a:lnTo>
                    <a:pt x="50143" y="18277"/>
                  </a:lnTo>
                  <a:lnTo>
                    <a:pt x="50049" y="18334"/>
                  </a:lnTo>
                  <a:lnTo>
                    <a:pt x="49935" y="18372"/>
                  </a:lnTo>
                  <a:lnTo>
                    <a:pt x="49822" y="18391"/>
                  </a:lnTo>
                  <a:lnTo>
                    <a:pt x="49822" y="18391"/>
                  </a:lnTo>
                  <a:lnTo>
                    <a:pt x="49746" y="18372"/>
                  </a:lnTo>
                  <a:lnTo>
                    <a:pt x="49690" y="18334"/>
                  </a:lnTo>
                  <a:lnTo>
                    <a:pt x="49633" y="18277"/>
                  </a:lnTo>
                  <a:lnTo>
                    <a:pt x="49595" y="18220"/>
                  </a:lnTo>
                  <a:lnTo>
                    <a:pt x="49519" y="18069"/>
                  </a:lnTo>
                  <a:lnTo>
                    <a:pt x="49463" y="17918"/>
                  </a:lnTo>
                  <a:lnTo>
                    <a:pt x="49463" y="17918"/>
                  </a:lnTo>
                  <a:lnTo>
                    <a:pt x="49444" y="17805"/>
                  </a:lnTo>
                  <a:lnTo>
                    <a:pt x="49406" y="17672"/>
                  </a:lnTo>
                  <a:lnTo>
                    <a:pt x="49406" y="17540"/>
                  </a:lnTo>
                  <a:lnTo>
                    <a:pt x="49406" y="17408"/>
                  </a:lnTo>
                  <a:lnTo>
                    <a:pt x="49425" y="17294"/>
                  </a:lnTo>
                  <a:lnTo>
                    <a:pt x="49482" y="17181"/>
                  </a:lnTo>
                  <a:lnTo>
                    <a:pt x="49557" y="17068"/>
                  </a:lnTo>
                  <a:lnTo>
                    <a:pt x="49671" y="16992"/>
                  </a:lnTo>
                  <a:lnTo>
                    <a:pt x="49671" y="16992"/>
                  </a:lnTo>
                  <a:lnTo>
                    <a:pt x="49841" y="16879"/>
                  </a:lnTo>
                  <a:lnTo>
                    <a:pt x="49954" y="16841"/>
                  </a:lnTo>
                  <a:lnTo>
                    <a:pt x="50011" y="16822"/>
                  </a:lnTo>
                  <a:lnTo>
                    <a:pt x="50049" y="16822"/>
                  </a:lnTo>
                  <a:lnTo>
                    <a:pt x="50049" y="16822"/>
                  </a:lnTo>
                  <a:lnTo>
                    <a:pt x="50162" y="16803"/>
                  </a:lnTo>
                  <a:lnTo>
                    <a:pt x="50162" y="16803"/>
                  </a:lnTo>
                  <a:lnTo>
                    <a:pt x="50162" y="16803"/>
                  </a:lnTo>
                  <a:lnTo>
                    <a:pt x="50162" y="16803"/>
                  </a:lnTo>
                  <a:lnTo>
                    <a:pt x="50200" y="16784"/>
                  </a:lnTo>
                  <a:lnTo>
                    <a:pt x="50200" y="16784"/>
                  </a:lnTo>
                  <a:lnTo>
                    <a:pt x="50313" y="16803"/>
                  </a:lnTo>
                  <a:lnTo>
                    <a:pt x="50446" y="16841"/>
                  </a:lnTo>
                  <a:lnTo>
                    <a:pt x="50446" y="16841"/>
                  </a:lnTo>
                  <a:close/>
                  <a:moveTo>
                    <a:pt x="48367" y="21131"/>
                  </a:moveTo>
                  <a:lnTo>
                    <a:pt x="48367" y="21131"/>
                  </a:lnTo>
                  <a:lnTo>
                    <a:pt x="48385" y="21301"/>
                  </a:lnTo>
                  <a:lnTo>
                    <a:pt x="48385" y="21471"/>
                  </a:lnTo>
                  <a:lnTo>
                    <a:pt x="48348" y="21793"/>
                  </a:lnTo>
                  <a:lnTo>
                    <a:pt x="48348" y="21793"/>
                  </a:lnTo>
                  <a:lnTo>
                    <a:pt x="48272" y="22303"/>
                  </a:lnTo>
                  <a:lnTo>
                    <a:pt x="48215" y="22549"/>
                  </a:lnTo>
                  <a:lnTo>
                    <a:pt x="48159" y="22794"/>
                  </a:lnTo>
                  <a:lnTo>
                    <a:pt x="48159" y="22794"/>
                  </a:lnTo>
                  <a:lnTo>
                    <a:pt x="48102" y="22965"/>
                  </a:lnTo>
                  <a:lnTo>
                    <a:pt x="48026" y="23135"/>
                  </a:lnTo>
                  <a:lnTo>
                    <a:pt x="47951" y="23286"/>
                  </a:lnTo>
                  <a:lnTo>
                    <a:pt x="47856" y="23437"/>
                  </a:lnTo>
                  <a:lnTo>
                    <a:pt x="47743" y="23588"/>
                  </a:lnTo>
                  <a:lnTo>
                    <a:pt x="47611" y="23702"/>
                  </a:lnTo>
                  <a:lnTo>
                    <a:pt x="47478" y="23815"/>
                  </a:lnTo>
                  <a:lnTo>
                    <a:pt x="47308" y="23891"/>
                  </a:lnTo>
                  <a:lnTo>
                    <a:pt x="47308" y="23891"/>
                  </a:lnTo>
                  <a:lnTo>
                    <a:pt x="47157" y="23928"/>
                  </a:lnTo>
                  <a:lnTo>
                    <a:pt x="47006" y="23947"/>
                  </a:lnTo>
                  <a:lnTo>
                    <a:pt x="46684" y="23947"/>
                  </a:lnTo>
                  <a:lnTo>
                    <a:pt x="46684" y="23947"/>
                  </a:lnTo>
                  <a:lnTo>
                    <a:pt x="46514" y="23947"/>
                  </a:lnTo>
                  <a:lnTo>
                    <a:pt x="46344" y="23928"/>
                  </a:lnTo>
                  <a:lnTo>
                    <a:pt x="46193" y="23891"/>
                  </a:lnTo>
                  <a:lnTo>
                    <a:pt x="46061" y="23834"/>
                  </a:lnTo>
                  <a:lnTo>
                    <a:pt x="45928" y="23758"/>
                  </a:lnTo>
                  <a:lnTo>
                    <a:pt x="45796" y="23664"/>
                  </a:lnTo>
                  <a:lnTo>
                    <a:pt x="45664" y="23569"/>
                  </a:lnTo>
                  <a:lnTo>
                    <a:pt x="45550" y="23437"/>
                  </a:lnTo>
                  <a:lnTo>
                    <a:pt x="45550" y="23437"/>
                  </a:lnTo>
                  <a:lnTo>
                    <a:pt x="45267" y="23154"/>
                  </a:lnTo>
                  <a:lnTo>
                    <a:pt x="45135" y="23002"/>
                  </a:lnTo>
                  <a:lnTo>
                    <a:pt x="45040" y="22832"/>
                  </a:lnTo>
                  <a:lnTo>
                    <a:pt x="45040" y="22832"/>
                  </a:lnTo>
                  <a:lnTo>
                    <a:pt x="44946" y="22681"/>
                  </a:lnTo>
                  <a:lnTo>
                    <a:pt x="44908" y="22511"/>
                  </a:lnTo>
                  <a:lnTo>
                    <a:pt x="44889" y="22322"/>
                  </a:lnTo>
                  <a:lnTo>
                    <a:pt x="44889" y="22152"/>
                  </a:lnTo>
                  <a:lnTo>
                    <a:pt x="44889" y="21982"/>
                  </a:lnTo>
                  <a:lnTo>
                    <a:pt x="44927" y="21793"/>
                  </a:lnTo>
                  <a:lnTo>
                    <a:pt x="44983" y="21434"/>
                  </a:lnTo>
                  <a:lnTo>
                    <a:pt x="44983" y="21434"/>
                  </a:lnTo>
                  <a:lnTo>
                    <a:pt x="45021" y="21320"/>
                  </a:lnTo>
                  <a:lnTo>
                    <a:pt x="45097" y="21226"/>
                  </a:lnTo>
                  <a:lnTo>
                    <a:pt x="45210" y="21112"/>
                  </a:lnTo>
                  <a:lnTo>
                    <a:pt x="45342" y="21018"/>
                  </a:lnTo>
                  <a:lnTo>
                    <a:pt x="45607" y="20848"/>
                  </a:lnTo>
                  <a:lnTo>
                    <a:pt x="45834" y="20696"/>
                  </a:lnTo>
                  <a:lnTo>
                    <a:pt x="45834" y="20696"/>
                  </a:lnTo>
                  <a:lnTo>
                    <a:pt x="46117" y="20507"/>
                  </a:lnTo>
                  <a:lnTo>
                    <a:pt x="46401" y="20337"/>
                  </a:lnTo>
                  <a:lnTo>
                    <a:pt x="46401" y="20337"/>
                  </a:lnTo>
                  <a:lnTo>
                    <a:pt x="46439" y="20318"/>
                  </a:lnTo>
                  <a:lnTo>
                    <a:pt x="46477" y="20318"/>
                  </a:lnTo>
                  <a:lnTo>
                    <a:pt x="46495" y="20337"/>
                  </a:lnTo>
                  <a:lnTo>
                    <a:pt x="46495" y="20337"/>
                  </a:lnTo>
                  <a:lnTo>
                    <a:pt x="46477" y="20318"/>
                  </a:lnTo>
                  <a:lnTo>
                    <a:pt x="46477" y="20300"/>
                  </a:lnTo>
                  <a:lnTo>
                    <a:pt x="46495" y="20281"/>
                  </a:lnTo>
                  <a:lnTo>
                    <a:pt x="46514" y="20281"/>
                  </a:lnTo>
                  <a:lnTo>
                    <a:pt x="46514" y="20281"/>
                  </a:lnTo>
                  <a:lnTo>
                    <a:pt x="47195" y="20337"/>
                  </a:lnTo>
                  <a:lnTo>
                    <a:pt x="47195" y="20337"/>
                  </a:lnTo>
                  <a:lnTo>
                    <a:pt x="47422" y="20375"/>
                  </a:lnTo>
                  <a:lnTo>
                    <a:pt x="47648" y="20432"/>
                  </a:lnTo>
                  <a:lnTo>
                    <a:pt x="47875" y="20507"/>
                  </a:lnTo>
                  <a:lnTo>
                    <a:pt x="48083" y="20602"/>
                  </a:lnTo>
                  <a:lnTo>
                    <a:pt x="48083" y="20602"/>
                  </a:lnTo>
                  <a:lnTo>
                    <a:pt x="48140" y="20659"/>
                  </a:lnTo>
                  <a:lnTo>
                    <a:pt x="48196" y="20715"/>
                  </a:lnTo>
                  <a:lnTo>
                    <a:pt x="48291" y="20829"/>
                  </a:lnTo>
                  <a:lnTo>
                    <a:pt x="48348" y="20980"/>
                  </a:lnTo>
                  <a:lnTo>
                    <a:pt x="48367" y="21131"/>
                  </a:lnTo>
                  <a:lnTo>
                    <a:pt x="48367" y="21131"/>
                  </a:lnTo>
                  <a:close/>
                  <a:moveTo>
                    <a:pt x="42999" y="13061"/>
                  </a:moveTo>
                  <a:lnTo>
                    <a:pt x="42999" y="13061"/>
                  </a:lnTo>
                  <a:lnTo>
                    <a:pt x="42980" y="12947"/>
                  </a:lnTo>
                  <a:lnTo>
                    <a:pt x="42961" y="12834"/>
                  </a:lnTo>
                  <a:lnTo>
                    <a:pt x="42942" y="12702"/>
                  </a:lnTo>
                  <a:lnTo>
                    <a:pt x="42961" y="12588"/>
                  </a:lnTo>
                  <a:lnTo>
                    <a:pt x="42980" y="12456"/>
                  </a:lnTo>
                  <a:lnTo>
                    <a:pt x="43018" y="12361"/>
                  </a:lnTo>
                  <a:lnTo>
                    <a:pt x="43074" y="12248"/>
                  </a:lnTo>
                  <a:lnTo>
                    <a:pt x="43169" y="12172"/>
                  </a:lnTo>
                  <a:lnTo>
                    <a:pt x="43169" y="12172"/>
                  </a:lnTo>
                  <a:lnTo>
                    <a:pt x="43263" y="12078"/>
                  </a:lnTo>
                  <a:lnTo>
                    <a:pt x="43396" y="12002"/>
                  </a:lnTo>
                  <a:lnTo>
                    <a:pt x="43641" y="11870"/>
                  </a:lnTo>
                  <a:lnTo>
                    <a:pt x="43906" y="11756"/>
                  </a:lnTo>
                  <a:lnTo>
                    <a:pt x="44171" y="11681"/>
                  </a:lnTo>
                  <a:lnTo>
                    <a:pt x="44171" y="11681"/>
                  </a:lnTo>
                  <a:lnTo>
                    <a:pt x="44586" y="11586"/>
                  </a:lnTo>
                  <a:lnTo>
                    <a:pt x="44794" y="11530"/>
                  </a:lnTo>
                  <a:lnTo>
                    <a:pt x="45002" y="11492"/>
                  </a:lnTo>
                  <a:lnTo>
                    <a:pt x="45002" y="11492"/>
                  </a:lnTo>
                  <a:lnTo>
                    <a:pt x="45116" y="11473"/>
                  </a:lnTo>
                  <a:lnTo>
                    <a:pt x="45116" y="11473"/>
                  </a:lnTo>
                  <a:lnTo>
                    <a:pt x="45116" y="11530"/>
                  </a:lnTo>
                  <a:lnTo>
                    <a:pt x="45116" y="11530"/>
                  </a:lnTo>
                  <a:lnTo>
                    <a:pt x="45116" y="11530"/>
                  </a:lnTo>
                  <a:lnTo>
                    <a:pt x="45116" y="11530"/>
                  </a:lnTo>
                  <a:lnTo>
                    <a:pt x="45097" y="11946"/>
                  </a:lnTo>
                  <a:lnTo>
                    <a:pt x="45097" y="12172"/>
                  </a:lnTo>
                  <a:lnTo>
                    <a:pt x="45059" y="12380"/>
                  </a:lnTo>
                  <a:lnTo>
                    <a:pt x="45021" y="12588"/>
                  </a:lnTo>
                  <a:lnTo>
                    <a:pt x="44946" y="12796"/>
                  </a:lnTo>
                  <a:lnTo>
                    <a:pt x="44851" y="12985"/>
                  </a:lnTo>
                  <a:lnTo>
                    <a:pt x="44738" y="13155"/>
                  </a:lnTo>
                  <a:lnTo>
                    <a:pt x="44738" y="13155"/>
                  </a:lnTo>
                  <a:lnTo>
                    <a:pt x="44624" y="13250"/>
                  </a:lnTo>
                  <a:lnTo>
                    <a:pt x="44511" y="13306"/>
                  </a:lnTo>
                  <a:lnTo>
                    <a:pt x="44379" y="13363"/>
                  </a:lnTo>
                  <a:lnTo>
                    <a:pt x="44246" y="13401"/>
                  </a:lnTo>
                  <a:lnTo>
                    <a:pt x="43982" y="13458"/>
                  </a:lnTo>
                  <a:lnTo>
                    <a:pt x="43698" y="13476"/>
                  </a:lnTo>
                  <a:lnTo>
                    <a:pt x="43698" y="13476"/>
                  </a:lnTo>
                  <a:lnTo>
                    <a:pt x="43585" y="13476"/>
                  </a:lnTo>
                  <a:lnTo>
                    <a:pt x="43490" y="13458"/>
                  </a:lnTo>
                  <a:lnTo>
                    <a:pt x="43377" y="13420"/>
                  </a:lnTo>
                  <a:lnTo>
                    <a:pt x="43282" y="13382"/>
                  </a:lnTo>
                  <a:lnTo>
                    <a:pt x="43188" y="13325"/>
                  </a:lnTo>
                  <a:lnTo>
                    <a:pt x="43112" y="13250"/>
                  </a:lnTo>
                  <a:lnTo>
                    <a:pt x="43037" y="13155"/>
                  </a:lnTo>
                  <a:lnTo>
                    <a:pt x="42999" y="13061"/>
                  </a:lnTo>
                  <a:lnTo>
                    <a:pt x="42999" y="13061"/>
                  </a:lnTo>
                  <a:close/>
                  <a:moveTo>
                    <a:pt x="40164" y="12777"/>
                  </a:moveTo>
                  <a:lnTo>
                    <a:pt x="40164" y="12777"/>
                  </a:lnTo>
                  <a:lnTo>
                    <a:pt x="40050" y="12777"/>
                  </a:lnTo>
                  <a:lnTo>
                    <a:pt x="39975" y="12739"/>
                  </a:lnTo>
                  <a:lnTo>
                    <a:pt x="39880" y="12702"/>
                  </a:lnTo>
                  <a:lnTo>
                    <a:pt x="39824" y="12664"/>
                  </a:lnTo>
                  <a:lnTo>
                    <a:pt x="39767" y="12607"/>
                  </a:lnTo>
                  <a:lnTo>
                    <a:pt x="39710" y="12531"/>
                  </a:lnTo>
                  <a:lnTo>
                    <a:pt x="39672" y="12437"/>
                  </a:lnTo>
                  <a:lnTo>
                    <a:pt x="39635" y="12342"/>
                  </a:lnTo>
                  <a:lnTo>
                    <a:pt x="39635" y="12342"/>
                  </a:lnTo>
                  <a:lnTo>
                    <a:pt x="39578" y="12191"/>
                  </a:lnTo>
                  <a:lnTo>
                    <a:pt x="39540" y="12040"/>
                  </a:lnTo>
                  <a:lnTo>
                    <a:pt x="39521" y="11870"/>
                  </a:lnTo>
                  <a:lnTo>
                    <a:pt x="39502" y="11700"/>
                  </a:lnTo>
                  <a:lnTo>
                    <a:pt x="39502" y="11378"/>
                  </a:lnTo>
                  <a:lnTo>
                    <a:pt x="39521" y="11038"/>
                  </a:lnTo>
                  <a:lnTo>
                    <a:pt x="39521" y="11038"/>
                  </a:lnTo>
                  <a:lnTo>
                    <a:pt x="39540" y="10963"/>
                  </a:lnTo>
                  <a:lnTo>
                    <a:pt x="39559" y="10868"/>
                  </a:lnTo>
                  <a:lnTo>
                    <a:pt x="39597" y="10811"/>
                  </a:lnTo>
                  <a:lnTo>
                    <a:pt x="39653" y="10736"/>
                  </a:lnTo>
                  <a:lnTo>
                    <a:pt x="39767" y="10622"/>
                  </a:lnTo>
                  <a:lnTo>
                    <a:pt x="39918" y="10509"/>
                  </a:lnTo>
                  <a:lnTo>
                    <a:pt x="39918" y="10509"/>
                  </a:lnTo>
                  <a:lnTo>
                    <a:pt x="40220" y="10301"/>
                  </a:lnTo>
                  <a:lnTo>
                    <a:pt x="40220" y="10301"/>
                  </a:lnTo>
                  <a:lnTo>
                    <a:pt x="40485" y="10263"/>
                  </a:lnTo>
                  <a:lnTo>
                    <a:pt x="40485" y="10263"/>
                  </a:lnTo>
                  <a:lnTo>
                    <a:pt x="40939" y="10169"/>
                  </a:lnTo>
                  <a:lnTo>
                    <a:pt x="40939" y="10169"/>
                  </a:lnTo>
                  <a:lnTo>
                    <a:pt x="41014" y="10244"/>
                  </a:lnTo>
                  <a:lnTo>
                    <a:pt x="41071" y="10320"/>
                  </a:lnTo>
                  <a:lnTo>
                    <a:pt x="41147" y="10528"/>
                  </a:lnTo>
                  <a:lnTo>
                    <a:pt x="41184" y="10717"/>
                  </a:lnTo>
                  <a:lnTo>
                    <a:pt x="41222" y="10925"/>
                  </a:lnTo>
                  <a:lnTo>
                    <a:pt x="41222" y="10925"/>
                  </a:lnTo>
                  <a:lnTo>
                    <a:pt x="41241" y="11133"/>
                  </a:lnTo>
                  <a:lnTo>
                    <a:pt x="41222" y="11341"/>
                  </a:lnTo>
                  <a:lnTo>
                    <a:pt x="41203" y="11549"/>
                  </a:lnTo>
                  <a:lnTo>
                    <a:pt x="41165" y="11756"/>
                  </a:lnTo>
                  <a:lnTo>
                    <a:pt x="41090" y="11946"/>
                  </a:lnTo>
                  <a:lnTo>
                    <a:pt x="40995" y="12135"/>
                  </a:lnTo>
                  <a:lnTo>
                    <a:pt x="40882" y="12305"/>
                  </a:lnTo>
                  <a:lnTo>
                    <a:pt x="40750" y="12456"/>
                  </a:lnTo>
                  <a:lnTo>
                    <a:pt x="40750" y="12456"/>
                  </a:lnTo>
                  <a:lnTo>
                    <a:pt x="40636" y="12569"/>
                  </a:lnTo>
                  <a:lnTo>
                    <a:pt x="40523" y="12683"/>
                  </a:lnTo>
                  <a:lnTo>
                    <a:pt x="40372" y="12758"/>
                  </a:lnTo>
                  <a:lnTo>
                    <a:pt x="40296" y="12777"/>
                  </a:lnTo>
                  <a:lnTo>
                    <a:pt x="40220" y="12796"/>
                  </a:lnTo>
                  <a:lnTo>
                    <a:pt x="40220" y="12796"/>
                  </a:lnTo>
                  <a:lnTo>
                    <a:pt x="40164" y="12777"/>
                  </a:lnTo>
                  <a:lnTo>
                    <a:pt x="40164" y="12777"/>
                  </a:lnTo>
                  <a:close/>
                  <a:moveTo>
                    <a:pt x="35155" y="95"/>
                  </a:moveTo>
                  <a:lnTo>
                    <a:pt x="35155" y="95"/>
                  </a:lnTo>
                  <a:lnTo>
                    <a:pt x="35174" y="416"/>
                  </a:lnTo>
                  <a:lnTo>
                    <a:pt x="35174" y="567"/>
                  </a:lnTo>
                  <a:lnTo>
                    <a:pt x="35174" y="719"/>
                  </a:lnTo>
                  <a:lnTo>
                    <a:pt x="35174" y="719"/>
                  </a:lnTo>
                  <a:lnTo>
                    <a:pt x="35174" y="794"/>
                  </a:lnTo>
                  <a:lnTo>
                    <a:pt x="35174" y="794"/>
                  </a:lnTo>
                  <a:lnTo>
                    <a:pt x="35117" y="1210"/>
                  </a:lnTo>
                  <a:lnTo>
                    <a:pt x="35042" y="1607"/>
                  </a:lnTo>
                  <a:lnTo>
                    <a:pt x="34985" y="2023"/>
                  </a:lnTo>
                  <a:lnTo>
                    <a:pt x="34947" y="2439"/>
                  </a:lnTo>
                  <a:lnTo>
                    <a:pt x="34947" y="2439"/>
                  </a:lnTo>
                  <a:lnTo>
                    <a:pt x="34928" y="2949"/>
                  </a:lnTo>
                  <a:lnTo>
                    <a:pt x="34928" y="3459"/>
                  </a:lnTo>
                  <a:lnTo>
                    <a:pt x="34928" y="3459"/>
                  </a:lnTo>
                  <a:lnTo>
                    <a:pt x="34947" y="3667"/>
                  </a:lnTo>
                  <a:lnTo>
                    <a:pt x="34947" y="3875"/>
                  </a:lnTo>
                  <a:lnTo>
                    <a:pt x="34947" y="3875"/>
                  </a:lnTo>
                  <a:lnTo>
                    <a:pt x="34947" y="3951"/>
                  </a:lnTo>
                  <a:lnTo>
                    <a:pt x="34909" y="3969"/>
                  </a:lnTo>
                  <a:lnTo>
                    <a:pt x="34872" y="3969"/>
                  </a:lnTo>
                  <a:lnTo>
                    <a:pt x="34872" y="3969"/>
                  </a:lnTo>
                  <a:lnTo>
                    <a:pt x="34777" y="3875"/>
                  </a:lnTo>
                  <a:lnTo>
                    <a:pt x="34702" y="3762"/>
                  </a:lnTo>
                  <a:lnTo>
                    <a:pt x="34550" y="3535"/>
                  </a:lnTo>
                  <a:lnTo>
                    <a:pt x="34550" y="3535"/>
                  </a:lnTo>
                  <a:lnTo>
                    <a:pt x="34153" y="3006"/>
                  </a:lnTo>
                  <a:lnTo>
                    <a:pt x="34153" y="3006"/>
                  </a:lnTo>
                  <a:lnTo>
                    <a:pt x="33889" y="2646"/>
                  </a:lnTo>
                  <a:lnTo>
                    <a:pt x="33586" y="2212"/>
                  </a:lnTo>
                  <a:lnTo>
                    <a:pt x="33454" y="1985"/>
                  </a:lnTo>
                  <a:lnTo>
                    <a:pt x="33341" y="1777"/>
                  </a:lnTo>
                  <a:lnTo>
                    <a:pt x="33284" y="1550"/>
                  </a:lnTo>
                  <a:lnTo>
                    <a:pt x="33265" y="1456"/>
                  </a:lnTo>
                  <a:lnTo>
                    <a:pt x="33265" y="1361"/>
                  </a:lnTo>
                  <a:lnTo>
                    <a:pt x="33265" y="1361"/>
                  </a:lnTo>
                  <a:lnTo>
                    <a:pt x="33265" y="1286"/>
                  </a:lnTo>
                  <a:lnTo>
                    <a:pt x="33303" y="1210"/>
                  </a:lnTo>
                  <a:lnTo>
                    <a:pt x="33341" y="1153"/>
                  </a:lnTo>
                  <a:lnTo>
                    <a:pt x="33378" y="1097"/>
                  </a:lnTo>
                  <a:lnTo>
                    <a:pt x="33511" y="1002"/>
                  </a:lnTo>
                  <a:lnTo>
                    <a:pt x="33624" y="908"/>
                  </a:lnTo>
                  <a:lnTo>
                    <a:pt x="33624" y="908"/>
                  </a:lnTo>
                  <a:lnTo>
                    <a:pt x="33756" y="794"/>
                  </a:lnTo>
                  <a:lnTo>
                    <a:pt x="33756" y="794"/>
                  </a:lnTo>
                  <a:lnTo>
                    <a:pt x="34040" y="548"/>
                  </a:lnTo>
                  <a:lnTo>
                    <a:pt x="34305" y="303"/>
                  </a:lnTo>
                  <a:lnTo>
                    <a:pt x="34305" y="303"/>
                  </a:lnTo>
                  <a:lnTo>
                    <a:pt x="34513" y="114"/>
                  </a:lnTo>
                  <a:lnTo>
                    <a:pt x="34645" y="19"/>
                  </a:lnTo>
                  <a:lnTo>
                    <a:pt x="34683" y="0"/>
                  </a:lnTo>
                  <a:lnTo>
                    <a:pt x="34720" y="19"/>
                  </a:lnTo>
                  <a:lnTo>
                    <a:pt x="34720" y="19"/>
                  </a:lnTo>
                  <a:lnTo>
                    <a:pt x="34720" y="38"/>
                  </a:lnTo>
                  <a:lnTo>
                    <a:pt x="34702" y="76"/>
                  </a:lnTo>
                  <a:lnTo>
                    <a:pt x="34702" y="76"/>
                  </a:lnTo>
                  <a:lnTo>
                    <a:pt x="34588" y="152"/>
                  </a:lnTo>
                  <a:lnTo>
                    <a:pt x="34475" y="246"/>
                  </a:lnTo>
                  <a:lnTo>
                    <a:pt x="34248" y="454"/>
                  </a:lnTo>
                  <a:lnTo>
                    <a:pt x="34248" y="454"/>
                  </a:lnTo>
                  <a:lnTo>
                    <a:pt x="33889" y="794"/>
                  </a:lnTo>
                  <a:lnTo>
                    <a:pt x="35098" y="794"/>
                  </a:lnTo>
                  <a:lnTo>
                    <a:pt x="35098" y="794"/>
                  </a:lnTo>
                  <a:lnTo>
                    <a:pt x="35098" y="719"/>
                  </a:lnTo>
                  <a:lnTo>
                    <a:pt x="35098" y="719"/>
                  </a:lnTo>
                  <a:lnTo>
                    <a:pt x="35098" y="567"/>
                  </a:lnTo>
                  <a:lnTo>
                    <a:pt x="35098" y="416"/>
                  </a:lnTo>
                  <a:lnTo>
                    <a:pt x="35080" y="95"/>
                  </a:lnTo>
                  <a:lnTo>
                    <a:pt x="35080" y="95"/>
                  </a:lnTo>
                  <a:lnTo>
                    <a:pt x="35098" y="76"/>
                  </a:lnTo>
                  <a:lnTo>
                    <a:pt x="35117" y="57"/>
                  </a:lnTo>
                  <a:lnTo>
                    <a:pt x="35155" y="76"/>
                  </a:lnTo>
                  <a:lnTo>
                    <a:pt x="35155" y="95"/>
                  </a:lnTo>
                  <a:lnTo>
                    <a:pt x="35155" y="95"/>
                  </a:lnTo>
                  <a:close/>
                  <a:moveTo>
                    <a:pt x="28729" y="6427"/>
                  </a:moveTo>
                  <a:lnTo>
                    <a:pt x="28729" y="6427"/>
                  </a:lnTo>
                  <a:lnTo>
                    <a:pt x="28823" y="6540"/>
                  </a:lnTo>
                  <a:lnTo>
                    <a:pt x="28918" y="6672"/>
                  </a:lnTo>
                  <a:lnTo>
                    <a:pt x="28937" y="6729"/>
                  </a:lnTo>
                  <a:lnTo>
                    <a:pt x="28956" y="6805"/>
                  </a:lnTo>
                  <a:lnTo>
                    <a:pt x="28956" y="6880"/>
                  </a:lnTo>
                  <a:lnTo>
                    <a:pt x="28918" y="6956"/>
                  </a:lnTo>
                  <a:lnTo>
                    <a:pt x="28918" y="6956"/>
                  </a:lnTo>
                  <a:lnTo>
                    <a:pt x="28729" y="7409"/>
                  </a:lnTo>
                  <a:lnTo>
                    <a:pt x="28521" y="7882"/>
                  </a:lnTo>
                  <a:lnTo>
                    <a:pt x="28521" y="7882"/>
                  </a:lnTo>
                  <a:lnTo>
                    <a:pt x="28408" y="8052"/>
                  </a:lnTo>
                  <a:lnTo>
                    <a:pt x="28351" y="8146"/>
                  </a:lnTo>
                  <a:lnTo>
                    <a:pt x="28294" y="8203"/>
                  </a:lnTo>
                  <a:lnTo>
                    <a:pt x="28294" y="8203"/>
                  </a:lnTo>
                  <a:lnTo>
                    <a:pt x="28162" y="8279"/>
                  </a:lnTo>
                  <a:lnTo>
                    <a:pt x="28049" y="8336"/>
                  </a:lnTo>
                  <a:lnTo>
                    <a:pt x="27897" y="8373"/>
                  </a:lnTo>
                  <a:lnTo>
                    <a:pt x="27765" y="8392"/>
                  </a:lnTo>
                  <a:lnTo>
                    <a:pt x="27765" y="8392"/>
                  </a:lnTo>
                  <a:lnTo>
                    <a:pt x="27595" y="8336"/>
                  </a:lnTo>
                  <a:lnTo>
                    <a:pt x="27425" y="8279"/>
                  </a:lnTo>
                  <a:lnTo>
                    <a:pt x="27274" y="8203"/>
                  </a:lnTo>
                  <a:lnTo>
                    <a:pt x="27122" y="8109"/>
                  </a:lnTo>
                  <a:lnTo>
                    <a:pt x="27122" y="8109"/>
                  </a:lnTo>
                  <a:lnTo>
                    <a:pt x="27047" y="8033"/>
                  </a:lnTo>
                  <a:lnTo>
                    <a:pt x="27009" y="7939"/>
                  </a:lnTo>
                  <a:lnTo>
                    <a:pt x="26952" y="7731"/>
                  </a:lnTo>
                  <a:lnTo>
                    <a:pt x="26952" y="7731"/>
                  </a:lnTo>
                  <a:lnTo>
                    <a:pt x="26820" y="7504"/>
                  </a:lnTo>
                  <a:lnTo>
                    <a:pt x="26707" y="7277"/>
                  </a:lnTo>
                  <a:lnTo>
                    <a:pt x="26480" y="6805"/>
                  </a:lnTo>
                  <a:lnTo>
                    <a:pt x="26480" y="6805"/>
                  </a:lnTo>
                  <a:lnTo>
                    <a:pt x="26348" y="6445"/>
                  </a:lnTo>
                  <a:lnTo>
                    <a:pt x="26272" y="6256"/>
                  </a:lnTo>
                  <a:lnTo>
                    <a:pt x="26234" y="6049"/>
                  </a:lnTo>
                  <a:lnTo>
                    <a:pt x="26196" y="5860"/>
                  </a:lnTo>
                  <a:lnTo>
                    <a:pt x="26196" y="5652"/>
                  </a:lnTo>
                  <a:lnTo>
                    <a:pt x="26215" y="5463"/>
                  </a:lnTo>
                  <a:lnTo>
                    <a:pt x="26272" y="5274"/>
                  </a:lnTo>
                  <a:lnTo>
                    <a:pt x="26272" y="5274"/>
                  </a:lnTo>
                  <a:lnTo>
                    <a:pt x="26329" y="5179"/>
                  </a:lnTo>
                  <a:lnTo>
                    <a:pt x="26404" y="5104"/>
                  </a:lnTo>
                  <a:lnTo>
                    <a:pt x="26480" y="5047"/>
                  </a:lnTo>
                  <a:lnTo>
                    <a:pt x="26555" y="4990"/>
                  </a:lnTo>
                  <a:lnTo>
                    <a:pt x="26744" y="4877"/>
                  </a:lnTo>
                  <a:lnTo>
                    <a:pt x="26915" y="4763"/>
                  </a:lnTo>
                  <a:lnTo>
                    <a:pt x="26915" y="4763"/>
                  </a:lnTo>
                  <a:lnTo>
                    <a:pt x="27293" y="4536"/>
                  </a:lnTo>
                  <a:lnTo>
                    <a:pt x="27500" y="4423"/>
                  </a:lnTo>
                  <a:lnTo>
                    <a:pt x="27708" y="4347"/>
                  </a:lnTo>
                  <a:lnTo>
                    <a:pt x="27708" y="4347"/>
                  </a:lnTo>
                  <a:lnTo>
                    <a:pt x="27897" y="4291"/>
                  </a:lnTo>
                  <a:lnTo>
                    <a:pt x="27973" y="4291"/>
                  </a:lnTo>
                  <a:lnTo>
                    <a:pt x="28049" y="4291"/>
                  </a:lnTo>
                  <a:lnTo>
                    <a:pt x="28162" y="4347"/>
                  </a:lnTo>
                  <a:lnTo>
                    <a:pt x="28275" y="4423"/>
                  </a:lnTo>
                  <a:lnTo>
                    <a:pt x="28370" y="4536"/>
                  </a:lnTo>
                  <a:lnTo>
                    <a:pt x="28445" y="4669"/>
                  </a:lnTo>
                  <a:lnTo>
                    <a:pt x="28616" y="4952"/>
                  </a:lnTo>
                  <a:lnTo>
                    <a:pt x="28616" y="4952"/>
                  </a:lnTo>
                  <a:lnTo>
                    <a:pt x="28748" y="5217"/>
                  </a:lnTo>
                  <a:lnTo>
                    <a:pt x="28805" y="5368"/>
                  </a:lnTo>
                  <a:lnTo>
                    <a:pt x="28823" y="5519"/>
                  </a:lnTo>
                  <a:lnTo>
                    <a:pt x="28842" y="5652"/>
                  </a:lnTo>
                  <a:lnTo>
                    <a:pt x="28842" y="5803"/>
                  </a:lnTo>
                  <a:lnTo>
                    <a:pt x="28805" y="5954"/>
                  </a:lnTo>
                  <a:lnTo>
                    <a:pt x="28748" y="6105"/>
                  </a:lnTo>
                  <a:lnTo>
                    <a:pt x="28748" y="6105"/>
                  </a:lnTo>
                  <a:lnTo>
                    <a:pt x="28729" y="6181"/>
                  </a:lnTo>
                  <a:lnTo>
                    <a:pt x="28691" y="6275"/>
                  </a:lnTo>
                  <a:lnTo>
                    <a:pt x="28691" y="6351"/>
                  </a:lnTo>
                  <a:lnTo>
                    <a:pt x="28729" y="6427"/>
                  </a:lnTo>
                  <a:lnTo>
                    <a:pt x="28729" y="6427"/>
                  </a:lnTo>
                  <a:close/>
                  <a:moveTo>
                    <a:pt x="10944" y="9299"/>
                  </a:moveTo>
                  <a:lnTo>
                    <a:pt x="10944" y="9299"/>
                  </a:lnTo>
                  <a:lnTo>
                    <a:pt x="10981" y="9488"/>
                  </a:lnTo>
                  <a:lnTo>
                    <a:pt x="11000" y="9677"/>
                  </a:lnTo>
                  <a:lnTo>
                    <a:pt x="11019" y="9866"/>
                  </a:lnTo>
                  <a:lnTo>
                    <a:pt x="11019" y="10055"/>
                  </a:lnTo>
                  <a:lnTo>
                    <a:pt x="10981" y="10415"/>
                  </a:lnTo>
                  <a:lnTo>
                    <a:pt x="10944" y="10793"/>
                  </a:lnTo>
                  <a:lnTo>
                    <a:pt x="10944" y="10793"/>
                  </a:lnTo>
                  <a:lnTo>
                    <a:pt x="10906" y="11095"/>
                  </a:lnTo>
                  <a:lnTo>
                    <a:pt x="10868" y="11246"/>
                  </a:lnTo>
                  <a:lnTo>
                    <a:pt x="10830" y="11378"/>
                  </a:lnTo>
                  <a:lnTo>
                    <a:pt x="10830" y="11378"/>
                  </a:lnTo>
                  <a:lnTo>
                    <a:pt x="10792" y="11492"/>
                  </a:lnTo>
                  <a:lnTo>
                    <a:pt x="10717" y="11549"/>
                  </a:lnTo>
                  <a:lnTo>
                    <a:pt x="10622" y="11586"/>
                  </a:lnTo>
                  <a:lnTo>
                    <a:pt x="10509" y="11586"/>
                  </a:lnTo>
                  <a:lnTo>
                    <a:pt x="10509" y="11586"/>
                  </a:lnTo>
                  <a:lnTo>
                    <a:pt x="10188" y="11549"/>
                  </a:lnTo>
                  <a:lnTo>
                    <a:pt x="10017" y="11530"/>
                  </a:lnTo>
                  <a:lnTo>
                    <a:pt x="9942" y="11492"/>
                  </a:lnTo>
                  <a:lnTo>
                    <a:pt x="9866" y="11454"/>
                  </a:lnTo>
                  <a:lnTo>
                    <a:pt x="9866" y="11454"/>
                  </a:lnTo>
                  <a:lnTo>
                    <a:pt x="9828" y="11416"/>
                  </a:lnTo>
                  <a:lnTo>
                    <a:pt x="9791" y="11360"/>
                  </a:lnTo>
                  <a:lnTo>
                    <a:pt x="9734" y="11227"/>
                  </a:lnTo>
                  <a:lnTo>
                    <a:pt x="9734" y="11227"/>
                  </a:lnTo>
                  <a:lnTo>
                    <a:pt x="9602" y="10925"/>
                  </a:lnTo>
                  <a:lnTo>
                    <a:pt x="9545" y="10755"/>
                  </a:lnTo>
                  <a:lnTo>
                    <a:pt x="9488" y="10566"/>
                  </a:lnTo>
                  <a:lnTo>
                    <a:pt x="9450" y="10396"/>
                  </a:lnTo>
                  <a:lnTo>
                    <a:pt x="9432" y="10226"/>
                  </a:lnTo>
                  <a:lnTo>
                    <a:pt x="9450" y="10055"/>
                  </a:lnTo>
                  <a:lnTo>
                    <a:pt x="9469" y="9980"/>
                  </a:lnTo>
                  <a:lnTo>
                    <a:pt x="9507" y="9904"/>
                  </a:lnTo>
                  <a:lnTo>
                    <a:pt x="9507" y="9904"/>
                  </a:lnTo>
                  <a:lnTo>
                    <a:pt x="9658" y="9715"/>
                  </a:lnTo>
                  <a:lnTo>
                    <a:pt x="9810" y="9545"/>
                  </a:lnTo>
                  <a:lnTo>
                    <a:pt x="10131" y="9205"/>
                  </a:lnTo>
                  <a:lnTo>
                    <a:pt x="10131" y="9205"/>
                  </a:lnTo>
                  <a:lnTo>
                    <a:pt x="10282" y="9054"/>
                  </a:lnTo>
                  <a:lnTo>
                    <a:pt x="10377" y="8978"/>
                  </a:lnTo>
                  <a:lnTo>
                    <a:pt x="10414" y="8978"/>
                  </a:lnTo>
                  <a:lnTo>
                    <a:pt x="10433" y="8997"/>
                  </a:lnTo>
                  <a:lnTo>
                    <a:pt x="10433" y="8997"/>
                  </a:lnTo>
                  <a:lnTo>
                    <a:pt x="10433" y="9016"/>
                  </a:lnTo>
                  <a:lnTo>
                    <a:pt x="10433" y="9035"/>
                  </a:lnTo>
                  <a:lnTo>
                    <a:pt x="10433" y="9035"/>
                  </a:lnTo>
                  <a:lnTo>
                    <a:pt x="10433" y="9035"/>
                  </a:lnTo>
                  <a:lnTo>
                    <a:pt x="10433" y="9035"/>
                  </a:lnTo>
                  <a:lnTo>
                    <a:pt x="10471" y="9016"/>
                  </a:lnTo>
                  <a:lnTo>
                    <a:pt x="10528" y="9035"/>
                  </a:lnTo>
                  <a:lnTo>
                    <a:pt x="10641" y="9054"/>
                  </a:lnTo>
                  <a:lnTo>
                    <a:pt x="10641" y="9054"/>
                  </a:lnTo>
                  <a:lnTo>
                    <a:pt x="10736" y="9073"/>
                  </a:lnTo>
                  <a:lnTo>
                    <a:pt x="10830" y="9129"/>
                  </a:lnTo>
                  <a:lnTo>
                    <a:pt x="10906" y="9205"/>
                  </a:lnTo>
                  <a:lnTo>
                    <a:pt x="10944" y="9299"/>
                  </a:lnTo>
                  <a:lnTo>
                    <a:pt x="10944" y="9299"/>
                  </a:lnTo>
                  <a:close/>
                  <a:moveTo>
                    <a:pt x="12456" y="5822"/>
                  </a:moveTo>
                  <a:lnTo>
                    <a:pt x="12456" y="5822"/>
                  </a:lnTo>
                  <a:lnTo>
                    <a:pt x="11889" y="5652"/>
                  </a:lnTo>
                  <a:lnTo>
                    <a:pt x="11605" y="5576"/>
                  </a:lnTo>
                  <a:lnTo>
                    <a:pt x="11341" y="5482"/>
                  </a:lnTo>
                  <a:lnTo>
                    <a:pt x="11341" y="5482"/>
                  </a:lnTo>
                  <a:lnTo>
                    <a:pt x="11038" y="5349"/>
                  </a:lnTo>
                  <a:lnTo>
                    <a:pt x="10736" y="5198"/>
                  </a:lnTo>
                  <a:lnTo>
                    <a:pt x="10131" y="4877"/>
                  </a:lnTo>
                  <a:lnTo>
                    <a:pt x="10131" y="4877"/>
                  </a:lnTo>
                  <a:lnTo>
                    <a:pt x="9942" y="4782"/>
                  </a:lnTo>
                  <a:lnTo>
                    <a:pt x="9753" y="4650"/>
                  </a:lnTo>
                  <a:lnTo>
                    <a:pt x="9677" y="4593"/>
                  </a:lnTo>
                  <a:lnTo>
                    <a:pt x="9602" y="4518"/>
                  </a:lnTo>
                  <a:lnTo>
                    <a:pt x="9526" y="4442"/>
                  </a:lnTo>
                  <a:lnTo>
                    <a:pt x="9469" y="4347"/>
                  </a:lnTo>
                  <a:lnTo>
                    <a:pt x="9469" y="4347"/>
                  </a:lnTo>
                  <a:lnTo>
                    <a:pt x="9564" y="4121"/>
                  </a:lnTo>
                  <a:lnTo>
                    <a:pt x="9564" y="4121"/>
                  </a:lnTo>
                  <a:lnTo>
                    <a:pt x="10188" y="2665"/>
                  </a:lnTo>
                  <a:lnTo>
                    <a:pt x="10188" y="2665"/>
                  </a:lnTo>
                  <a:lnTo>
                    <a:pt x="10206" y="2609"/>
                  </a:lnTo>
                  <a:lnTo>
                    <a:pt x="10206" y="2609"/>
                  </a:lnTo>
                  <a:lnTo>
                    <a:pt x="10433" y="2174"/>
                  </a:lnTo>
                  <a:lnTo>
                    <a:pt x="10433" y="2174"/>
                  </a:lnTo>
                  <a:lnTo>
                    <a:pt x="10528" y="2023"/>
                  </a:lnTo>
                  <a:lnTo>
                    <a:pt x="10622" y="1890"/>
                  </a:lnTo>
                  <a:lnTo>
                    <a:pt x="10679" y="1834"/>
                  </a:lnTo>
                  <a:lnTo>
                    <a:pt x="10736" y="1777"/>
                  </a:lnTo>
                  <a:lnTo>
                    <a:pt x="10811" y="1720"/>
                  </a:lnTo>
                  <a:lnTo>
                    <a:pt x="10906" y="1701"/>
                  </a:lnTo>
                  <a:lnTo>
                    <a:pt x="10906" y="1701"/>
                  </a:lnTo>
                  <a:lnTo>
                    <a:pt x="11227" y="1645"/>
                  </a:lnTo>
                  <a:lnTo>
                    <a:pt x="11397" y="1607"/>
                  </a:lnTo>
                  <a:lnTo>
                    <a:pt x="11567" y="1607"/>
                  </a:lnTo>
                  <a:lnTo>
                    <a:pt x="11737" y="1607"/>
                  </a:lnTo>
                  <a:lnTo>
                    <a:pt x="11908" y="1626"/>
                  </a:lnTo>
                  <a:lnTo>
                    <a:pt x="12078" y="1664"/>
                  </a:lnTo>
                  <a:lnTo>
                    <a:pt x="12229" y="1720"/>
                  </a:lnTo>
                  <a:lnTo>
                    <a:pt x="12229" y="1720"/>
                  </a:lnTo>
                  <a:lnTo>
                    <a:pt x="12399" y="1815"/>
                  </a:lnTo>
                  <a:lnTo>
                    <a:pt x="12550" y="1909"/>
                  </a:lnTo>
                  <a:lnTo>
                    <a:pt x="12701" y="2023"/>
                  </a:lnTo>
                  <a:lnTo>
                    <a:pt x="12834" y="2155"/>
                  </a:lnTo>
                  <a:lnTo>
                    <a:pt x="12834" y="2155"/>
                  </a:lnTo>
                  <a:lnTo>
                    <a:pt x="12928" y="2287"/>
                  </a:lnTo>
                  <a:lnTo>
                    <a:pt x="13023" y="2420"/>
                  </a:lnTo>
                  <a:lnTo>
                    <a:pt x="13231" y="2684"/>
                  </a:lnTo>
                  <a:lnTo>
                    <a:pt x="13231" y="2684"/>
                  </a:lnTo>
                  <a:lnTo>
                    <a:pt x="13325" y="2798"/>
                  </a:lnTo>
                  <a:lnTo>
                    <a:pt x="13438" y="2911"/>
                  </a:lnTo>
                  <a:lnTo>
                    <a:pt x="13552" y="3006"/>
                  </a:lnTo>
                  <a:lnTo>
                    <a:pt x="13665" y="3119"/>
                  </a:lnTo>
                  <a:lnTo>
                    <a:pt x="13665" y="3119"/>
                  </a:lnTo>
                  <a:lnTo>
                    <a:pt x="13741" y="3308"/>
                  </a:lnTo>
                  <a:lnTo>
                    <a:pt x="13816" y="3478"/>
                  </a:lnTo>
                  <a:lnTo>
                    <a:pt x="13854" y="3667"/>
                  </a:lnTo>
                  <a:lnTo>
                    <a:pt x="13892" y="3875"/>
                  </a:lnTo>
                  <a:lnTo>
                    <a:pt x="13892" y="3875"/>
                  </a:lnTo>
                  <a:lnTo>
                    <a:pt x="13930" y="4102"/>
                  </a:lnTo>
                  <a:lnTo>
                    <a:pt x="13949" y="4329"/>
                  </a:lnTo>
                  <a:lnTo>
                    <a:pt x="13930" y="4555"/>
                  </a:lnTo>
                  <a:lnTo>
                    <a:pt x="13911" y="4650"/>
                  </a:lnTo>
                  <a:lnTo>
                    <a:pt x="13873" y="4763"/>
                  </a:lnTo>
                  <a:lnTo>
                    <a:pt x="13873" y="4763"/>
                  </a:lnTo>
                  <a:lnTo>
                    <a:pt x="13798" y="4933"/>
                  </a:lnTo>
                  <a:lnTo>
                    <a:pt x="13722" y="5104"/>
                  </a:lnTo>
                  <a:lnTo>
                    <a:pt x="13722" y="5104"/>
                  </a:lnTo>
                  <a:lnTo>
                    <a:pt x="13590" y="5311"/>
                  </a:lnTo>
                  <a:lnTo>
                    <a:pt x="13514" y="5425"/>
                  </a:lnTo>
                  <a:lnTo>
                    <a:pt x="13420" y="5500"/>
                  </a:lnTo>
                  <a:lnTo>
                    <a:pt x="13420" y="5500"/>
                  </a:lnTo>
                  <a:lnTo>
                    <a:pt x="13249" y="5633"/>
                  </a:lnTo>
                  <a:lnTo>
                    <a:pt x="13042" y="5727"/>
                  </a:lnTo>
                  <a:lnTo>
                    <a:pt x="12834" y="5803"/>
                  </a:lnTo>
                  <a:lnTo>
                    <a:pt x="12720" y="5822"/>
                  </a:lnTo>
                  <a:lnTo>
                    <a:pt x="12626" y="5841"/>
                  </a:lnTo>
                  <a:lnTo>
                    <a:pt x="12626" y="5841"/>
                  </a:lnTo>
                  <a:lnTo>
                    <a:pt x="12456" y="5822"/>
                  </a:lnTo>
                  <a:lnTo>
                    <a:pt x="12456" y="5822"/>
                  </a:lnTo>
                  <a:close/>
                  <a:moveTo>
                    <a:pt x="8770" y="14762"/>
                  </a:moveTo>
                  <a:lnTo>
                    <a:pt x="8770" y="14762"/>
                  </a:lnTo>
                  <a:lnTo>
                    <a:pt x="8789" y="15064"/>
                  </a:lnTo>
                  <a:lnTo>
                    <a:pt x="8789" y="15291"/>
                  </a:lnTo>
                  <a:lnTo>
                    <a:pt x="8789" y="15499"/>
                  </a:lnTo>
                  <a:lnTo>
                    <a:pt x="8751" y="15688"/>
                  </a:lnTo>
                  <a:lnTo>
                    <a:pt x="8713" y="15782"/>
                  </a:lnTo>
                  <a:lnTo>
                    <a:pt x="8676" y="15858"/>
                  </a:lnTo>
                  <a:lnTo>
                    <a:pt x="8638" y="15915"/>
                  </a:lnTo>
                  <a:lnTo>
                    <a:pt x="8581" y="15952"/>
                  </a:lnTo>
                  <a:lnTo>
                    <a:pt x="8505" y="15952"/>
                  </a:lnTo>
                  <a:lnTo>
                    <a:pt x="8430" y="15952"/>
                  </a:lnTo>
                  <a:lnTo>
                    <a:pt x="8430" y="15952"/>
                  </a:lnTo>
                  <a:lnTo>
                    <a:pt x="8279" y="15877"/>
                  </a:lnTo>
                  <a:lnTo>
                    <a:pt x="8127" y="15782"/>
                  </a:lnTo>
                  <a:lnTo>
                    <a:pt x="8052" y="15726"/>
                  </a:lnTo>
                  <a:lnTo>
                    <a:pt x="7995" y="15650"/>
                  </a:lnTo>
                  <a:lnTo>
                    <a:pt x="7957" y="15574"/>
                  </a:lnTo>
                  <a:lnTo>
                    <a:pt x="7920" y="15499"/>
                  </a:lnTo>
                  <a:lnTo>
                    <a:pt x="7920" y="15499"/>
                  </a:lnTo>
                  <a:lnTo>
                    <a:pt x="7787" y="15045"/>
                  </a:lnTo>
                  <a:lnTo>
                    <a:pt x="7674" y="14592"/>
                  </a:lnTo>
                  <a:lnTo>
                    <a:pt x="7674" y="14592"/>
                  </a:lnTo>
                  <a:lnTo>
                    <a:pt x="7636" y="14592"/>
                  </a:lnTo>
                  <a:lnTo>
                    <a:pt x="7617" y="14573"/>
                  </a:lnTo>
                  <a:lnTo>
                    <a:pt x="7617" y="14573"/>
                  </a:lnTo>
                  <a:lnTo>
                    <a:pt x="7523" y="14232"/>
                  </a:lnTo>
                  <a:lnTo>
                    <a:pt x="7523" y="14232"/>
                  </a:lnTo>
                  <a:lnTo>
                    <a:pt x="7485" y="14081"/>
                  </a:lnTo>
                  <a:lnTo>
                    <a:pt x="7466" y="13911"/>
                  </a:lnTo>
                  <a:lnTo>
                    <a:pt x="7447" y="13741"/>
                  </a:lnTo>
                  <a:lnTo>
                    <a:pt x="7466" y="13590"/>
                  </a:lnTo>
                  <a:lnTo>
                    <a:pt x="7466" y="13590"/>
                  </a:lnTo>
                  <a:lnTo>
                    <a:pt x="7485" y="13495"/>
                  </a:lnTo>
                  <a:lnTo>
                    <a:pt x="7523" y="13420"/>
                  </a:lnTo>
                  <a:lnTo>
                    <a:pt x="7560" y="13344"/>
                  </a:lnTo>
                  <a:lnTo>
                    <a:pt x="7617" y="13287"/>
                  </a:lnTo>
                  <a:lnTo>
                    <a:pt x="7693" y="13231"/>
                  </a:lnTo>
                  <a:lnTo>
                    <a:pt x="7768" y="13193"/>
                  </a:lnTo>
                  <a:lnTo>
                    <a:pt x="7863" y="13174"/>
                  </a:lnTo>
                  <a:lnTo>
                    <a:pt x="7938" y="13174"/>
                  </a:lnTo>
                  <a:lnTo>
                    <a:pt x="7938" y="13174"/>
                  </a:lnTo>
                  <a:lnTo>
                    <a:pt x="8014" y="13174"/>
                  </a:lnTo>
                  <a:lnTo>
                    <a:pt x="8071" y="13212"/>
                  </a:lnTo>
                  <a:lnTo>
                    <a:pt x="8165" y="13306"/>
                  </a:lnTo>
                  <a:lnTo>
                    <a:pt x="8260" y="13401"/>
                  </a:lnTo>
                  <a:lnTo>
                    <a:pt x="8335" y="13514"/>
                  </a:lnTo>
                  <a:lnTo>
                    <a:pt x="8335" y="13514"/>
                  </a:lnTo>
                  <a:lnTo>
                    <a:pt x="8430" y="13647"/>
                  </a:lnTo>
                  <a:lnTo>
                    <a:pt x="8505" y="13798"/>
                  </a:lnTo>
                  <a:lnTo>
                    <a:pt x="8562" y="13949"/>
                  </a:lnTo>
                  <a:lnTo>
                    <a:pt x="8619" y="14100"/>
                  </a:lnTo>
                  <a:lnTo>
                    <a:pt x="8713" y="14421"/>
                  </a:lnTo>
                  <a:lnTo>
                    <a:pt x="8770" y="14762"/>
                  </a:lnTo>
                  <a:lnTo>
                    <a:pt x="8770" y="14762"/>
                  </a:lnTo>
                  <a:close/>
                  <a:moveTo>
                    <a:pt x="5954" y="21641"/>
                  </a:moveTo>
                  <a:lnTo>
                    <a:pt x="5954" y="21641"/>
                  </a:lnTo>
                  <a:lnTo>
                    <a:pt x="6105" y="21547"/>
                  </a:lnTo>
                  <a:lnTo>
                    <a:pt x="6237" y="21490"/>
                  </a:lnTo>
                  <a:lnTo>
                    <a:pt x="6351" y="21452"/>
                  </a:lnTo>
                  <a:lnTo>
                    <a:pt x="6445" y="21452"/>
                  </a:lnTo>
                  <a:lnTo>
                    <a:pt x="6502" y="21490"/>
                  </a:lnTo>
                  <a:lnTo>
                    <a:pt x="6559" y="21547"/>
                  </a:lnTo>
                  <a:lnTo>
                    <a:pt x="6578" y="21623"/>
                  </a:lnTo>
                  <a:lnTo>
                    <a:pt x="6597" y="21717"/>
                  </a:lnTo>
                  <a:lnTo>
                    <a:pt x="6597" y="21830"/>
                  </a:lnTo>
                  <a:lnTo>
                    <a:pt x="6578" y="21944"/>
                  </a:lnTo>
                  <a:lnTo>
                    <a:pt x="6521" y="22190"/>
                  </a:lnTo>
                  <a:lnTo>
                    <a:pt x="6426" y="22435"/>
                  </a:lnTo>
                  <a:lnTo>
                    <a:pt x="6332" y="22624"/>
                  </a:lnTo>
                  <a:lnTo>
                    <a:pt x="6332" y="22624"/>
                  </a:lnTo>
                  <a:lnTo>
                    <a:pt x="6011" y="23210"/>
                  </a:lnTo>
                  <a:lnTo>
                    <a:pt x="5840" y="23475"/>
                  </a:lnTo>
                  <a:lnTo>
                    <a:pt x="5651" y="23758"/>
                  </a:lnTo>
                  <a:lnTo>
                    <a:pt x="5651" y="23758"/>
                  </a:lnTo>
                  <a:lnTo>
                    <a:pt x="5292" y="24193"/>
                  </a:lnTo>
                  <a:lnTo>
                    <a:pt x="4971" y="24647"/>
                  </a:lnTo>
                  <a:lnTo>
                    <a:pt x="4971" y="24647"/>
                  </a:lnTo>
                  <a:lnTo>
                    <a:pt x="4971" y="24666"/>
                  </a:lnTo>
                  <a:lnTo>
                    <a:pt x="4971" y="24666"/>
                  </a:lnTo>
                  <a:lnTo>
                    <a:pt x="4952" y="24684"/>
                  </a:lnTo>
                  <a:lnTo>
                    <a:pt x="4933" y="24703"/>
                  </a:lnTo>
                  <a:lnTo>
                    <a:pt x="4933" y="24703"/>
                  </a:lnTo>
                  <a:lnTo>
                    <a:pt x="4933" y="24703"/>
                  </a:lnTo>
                  <a:lnTo>
                    <a:pt x="4933" y="24703"/>
                  </a:lnTo>
                  <a:lnTo>
                    <a:pt x="4858" y="24817"/>
                  </a:lnTo>
                  <a:lnTo>
                    <a:pt x="4820" y="24930"/>
                  </a:lnTo>
                  <a:lnTo>
                    <a:pt x="4820" y="24930"/>
                  </a:lnTo>
                  <a:lnTo>
                    <a:pt x="4801" y="24949"/>
                  </a:lnTo>
                  <a:lnTo>
                    <a:pt x="4763" y="24949"/>
                  </a:lnTo>
                  <a:lnTo>
                    <a:pt x="4763" y="24949"/>
                  </a:lnTo>
                  <a:lnTo>
                    <a:pt x="4744" y="24930"/>
                  </a:lnTo>
                  <a:lnTo>
                    <a:pt x="4744" y="24892"/>
                  </a:lnTo>
                  <a:lnTo>
                    <a:pt x="4782" y="24798"/>
                  </a:lnTo>
                  <a:lnTo>
                    <a:pt x="4895" y="24628"/>
                  </a:lnTo>
                  <a:lnTo>
                    <a:pt x="4895" y="24628"/>
                  </a:lnTo>
                  <a:lnTo>
                    <a:pt x="4933" y="24061"/>
                  </a:lnTo>
                  <a:lnTo>
                    <a:pt x="4990" y="23475"/>
                  </a:lnTo>
                  <a:lnTo>
                    <a:pt x="5028" y="23191"/>
                  </a:lnTo>
                  <a:lnTo>
                    <a:pt x="5084" y="22908"/>
                  </a:lnTo>
                  <a:lnTo>
                    <a:pt x="5160" y="22624"/>
                  </a:lnTo>
                  <a:lnTo>
                    <a:pt x="5236" y="22341"/>
                  </a:lnTo>
                  <a:lnTo>
                    <a:pt x="5236" y="22341"/>
                  </a:lnTo>
                  <a:lnTo>
                    <a:pt x="5273" y="22246"/>
                  </a:lnTo>
                  <a:lnTo>
                    <a:pt x="5330" y="22133"/>
                  </a:lnTo>
                  <a:lnTo>
                    <a:pt x="5387" y="22038"/>
                  </a:lnTo>
                  <a:lnTo>
                    <a:pt x="5462" y="21963"/>
                  </a:lnTo>
                  <a:lnTo>
                    <a:pt x="5462" y="21963"/>
                  </a:lnTo>
                  <a:lnTo>
                    <a:pt x="5708" y="21812"/>
                  </a:lnTo>
                  <a:lnTo>
                    <a:pt x="5954" y="21641"/>
                  </a:lnTo>
                  <a:lnTo>
                    <a:pt x="5954" y="21641"/>
                  </a:lnTo>
                  <a:close/>
                  <a:moveTo>
                    <a:pt x="23909" y="19657"/>
                  </a:moveTo>
                  <a:lnTo>
                    <a:pt x="23909" y="19657"/>
                  </a:lnTo>
                  <a:lnTo>
                    <a:pt x="23966" y="19922"/>
                  </a:lnTo>
                  <a:lnTo>
                    <a:pt x="23985" y="20111"/>
                  </a:lnTo>
                  <a:lnTo>
                    <a:pt x="23985" y="20300"/>
                  </a:lnTo>
                  <a:lnTo>
                    <a:pt x="23966" y="20470"/>
                  </a:lnTo>
                  <a:lnTo>
                    <a:pt x="23947" y="20545"/>
                  </a:lnTo>
                  <a:lnTo>
                    <a:pt x="23909" y="20602"/>
                  </a:lnTo>
                  <a:lnTo>
                    <a:pt x="23872" y="20659"/>
                  </a:lnTo>
                  <a:lnTo>
                    <a:pt x="23815" y="20696"/>
                  </a:lnTo>
                  <a:lnTo>
                    <a:pt x="23758" y="20715"/>
                  </a:lnTo>
                  <a:lnTo>
                    <a:pt x="23683" y="20715"/>
                  </a:lnTo>
                  <a:lnTo>
                    <a:pt x="23683" y="20715"/>
                  </a:lnTo>
                  <a:lnTo>
                    <a:pt x="23286" y="20545"/>
                  </a:lnTo>
                  <a:lnTo>
                    <a:pt x="22889" y="20356"/>
                  </a:lnTo>
                  <a:lnTo>
                    <a:pt x="22889" y="20356"/>
                  </a:lnTo>
                  <a:lnTo>
                    <a:pt x="22700" y="20243"/>
                  </a:lnTo>
                  <a:lnTo>
                    <a:pt x="22605" y="20167"/>
                  </a:lnTo>
                  <a:lnTo>
                    <a:pt x="22549" y="20092"/>
                  </a:lnTo>
                  <a:lnTo>
                    <a:pt x="22511" y="20016"/>
                  </a:lnTo>
                  <a:lnTo>
                    <a:pt x="22473" y="19922"/>
                  </a:lnTo>
                  <a:lnTo>
                    <a:pt x="22473" y="19808"/>
                  </a:lnTo>
                  <a:lnTo>
                    <a:pt x="22473" y="19695"/>
                  </a:lnTo>
                  <a:lnTo>
                    <a:pt x="22473" y="19695"/>
                  </a:lnTo>
                  <a:lnTo>
                    <a:pt x="22511" y="19430"/>
                  </a:lnTo>
                  <a:lnTo>
                    <a:pt x="22567" y="19165"/>
                  </a:lnTo>
                  <a:lnTo>
                    <a:pt x="22567" y="19165"/>
                  </a:lnTo>
                  <a:lnTo>
                    <a:pt x="22549" y="18787"/>
                  </a:lnTo>
                  <a:lnTo>
                    <a:pt x="22549" y="18598"/>
                  </a:lnTo>
                  <a:lnTo>
                    <a:pt x="22567" y="18409"/>
                  </a:lnTo>
                  <a:lnTo>
                    <a:pt x="22605" y="18220"/>
                  </a:lnTo>
                  <a:lnTo>
                    <a:pt x="22662" y="18050"/>
                  </a:lnTo>
                  <a:lnTo>
                    <a:pt x="22738" y="17861"/>
                  </a:lnTo>
                  <a:lnTo>
                    <a:pt x="22832" y="17710"/>
                  </a:lnTo>
                  <a:lnTo>
                    <a:pt x="22832" y="17710"/>
                  </a:lnTo>
                  <a:lnTo>
                    <a:pt x="22927" y="17578"/>
                  </a:lnTo>
                  <a:lnTo>
                    <a:pt x="23021" y="17502"/>
                  </a:lnTo>
                  <a:lnTo>
                    <a:pt x="23097" y="17446"/>
                  </a:lnTo>
                  <a:lnTo>
                    <a:pt x="23172" y="17427"/>
                  </a:lnTo>
                  <a:lnTo>
                    <a:pt x="23229" y="17427"/>
                  </a:lnTo>
                  <a:lnTo>
                    <a:pt x="23305" y="17464"/>
                  </a:lnTo>
                  <a:lnTo>
                    <a:pt x="23342" y="17502"/>
                  </a:lnTo>
                  <a:lnTo>
                    <a:pt x="23399" y="17578"/>
                  </a:lnTo>
                  <a:lnTo>
                    <a:pt x="23475" y="17748"/>
                  </a:lnTo>
                  <a:lnTo>
                    <a:pt x="23550" y="17956"/>
                  </a:lnTo>
                  <a:lnTo>
                    <a:pt x="23645" y="18334"/>
                  </a:lnTo>
                  <a:lnTo>
                    <a:pt x="23645" y="18334"/>
                  </a:lnTo>
                  <a:lnTo>
                    <a:pt x="23909" y="19657"/>
                  </a:lnTo>
                  <a:lnTo>
                    <a:pt x="23909" y="19657"/>
                  </a:lnTo>
                  <a:close/>
                  <a:moveTo>
                    <a:pt x="19468" y="30581"/>
                  </a:moveTo>
                  <a:lnTo>
                    <a:pt x="19468" y="30581"/>
                  </a:lnTo>
                  <a:lnTo>
                    <a:pt x="19335" y="30525"/>
                  </a:lnTo>
                  <a:lnTo>
                    <a:pt x="19203" y="30468"/>
                  </a:lnTo>
                  <a:lnTo>
                    <a:pt x="18939" y="30317"/>
                  </a:lnTo>
                  <a:lnTo>
                    <a:pt x="18939" y="30317"/>
                  </a:lnTo>
                  <a:lnTo>
                    <a:pt x="18825" y="30222"/>
                  </a:lnTo>
                  <a:lnTo>
                    <a:pt x="18712" y="30109"/>
                  </a:lnTo>
                  <a:lnTo>
                    <a:pt x="18674" y="30052"/>
                  </a:lnTo>
                  <a:lnTo>
                    <a:pt x="18636" y="29977"/>
                  </a:lnTo>
                  <a:lnTo>
                    <a:pt x="18636" y="29901"/>
                  </a:lnTo>
                  <a:lnTo>
                    <a:pt x="18636" y="29825"/>
                  </a:lnTo>
                  <a:lnTo>
                    <a:pt x="18636" y="29825"/>
                  </a:lnTo>
                  <a:lnTo>
                    <a:pt x="18674" y="29731"/>
                  </a:lnTo>
                  <a:lnTo>
                    <a:pt x="18712" y="29636"/>
                  </a:lnTo>
                  <a:lnTo>
                    <a:pt x="18844" y="29485"/>
                  </a:lnTo>
                  <a:lnTo>
                    <a:pt x="18995" y="29334"/>
                  </a:lnTo>
                  <a:lnTo>
                    <a:pt x="19146" y="29202"/>
                  </a:lnTo>
                  <a:lnTo>
                    <a:pt x="19146" y="29202"/>
                  </a:lnTo>
                  <a:lnTo>
                    <a:pt x="19392" y="28994"/>
                  </a:lnTo>
                  <a:lnTo>
                    <a:pt x="19392" y="28994"/>
                  </a:lnTo>
                  <a:lnTo>
                    <a:pt x="19411" y="28994"/>
                  </a:lnTo>
                  <a:lnTo>
                    <a:pt x="19411" y="28994"/>
                  </a:lnTo>
                  <a:lnTo>
                    <a:pt x="20073" y="28918"/>
                  </a:lnTo>
                  <a:lnTo>
                    <a:pt x="20073" y="28918"/>
                  </a:lnTo>
                  <a:lnTo>
                    <a:pt x="20129" y="28937"/>
                  </a:lnTo>
                  <a:lnTo>
                    <a:pt x="20129" y="28937"/>
                  </a:lnTo>
                  <a:lnTo>
                    <a:pt x="20280" y="28956"/>
                  </a:lnTo>
                  <a:lnTo>
                    <a:pt x="20337" y="28994"/>
                  </a:lnTo>
                  <a:lnTo>
                    <a:pt x="20375" y="29032"/>
                  </a:lnTo>
                  <a:lnTo>
                    <a:pt x="20413" y="29088"/>
                  </a:lnTo>
                  <a:lnTo>
                    <a:pt x="20451" y="29145"/>
                  </a:lnTo>
                  <a:lnTo>
                    <a:pt x="20451" y="29202"/>
                  </a:lnTo>
                  <a:lnTo>
                    <a:pt x="20451" y="29277"/>
                  </a:lnTo>
                  <a:lnTo>
                    <a:pt x="20451" y="29277"/>
                  </a:lnTo>
                  <a:lnTo>
                    <a:pt x="20432" y="29447"/>
                  </a:lnTo>
                  <a:lnTo>
                    <a:pt x="20375" y="29655"/>
                  </a:lnTo>
                  <a:lnTo>
                    <a:pt x="20280" y="29863"/>
                  </a:lnTo>
                  <a:lnTo>
                    <a:pt x="20167" y="30090"/>
                  </a:lnTo>
                  <a:lnTo>
                    <a:pt x="20035" y="30279"/>
                  </a:lnTo>
                  <a:lnTo>
                    <a:pt x="19884" y="30449"/>
                  </a:lnTo>
                  <a:lnTo>
                    <a:pt x="19789" y="30506"/>
                  </a:lnTo>
                  <a:lnTo>
                    <a:pt x="19713" y="30544"/>
                  </a:lnTo>
                  <a:lnTo>
                    <a:pt x="19619" y="30581"/>
                  </a:lnTo>
                  <a:lnTo>
                    <a:pt x="19543" y="30581"/>
                  </a:lnTo>
                  <a:lnTo>
                    <a:pt x="19543" y="30581"/>
                  </a:lnTo>
                  <a:lnTo>
                    <a:pt x="19468" y="30581"/>
                  </a:lnTo>
                  <a:lnTo>
                    <a:pt x="19468" y="30581"/>
                  </a:lnTo>
                  <a:close/>
                  <a:moveTo>
                    <a:pt x="16652" y="27463"/>
                  </a:moveTo>
                  <a:lnTo>
                    <a:pt x="16652" y="27463"/>
                  </a:lnTo>
                  <a:lnTo>
                    <a:pt x="16822" y="27425"/>
                  </a:lnTo>
                  <a:lnTo>
                    <a:pt x="17048" y="27406"/>
                  </a:lnTo>
                  <a:lnTo>
                    <a:pt x="17294" y="27387"/>
                  </a:lnTo>
                  <a:lnTo>
                    <a:pt x="17540" y="27387"/>
                  </a:lnTo>
                  <a:lnTo>
                    <a:pt x="17767" y="27406"/>
                  </a:lnTo>
                  <a:lnTo>
                    <a:pt x="17880" y="27444"/>
                  </a:lnTo>
                  <a:lnTo>
                    <a:pt x="17956" y="27482"/>
                  </a:lnTo>
                  <a:lnTo>
                    <a:pt x="18031" y="27520"/>
                  </a:lnTo>
                  <a:lnTo>
                    <a:pt x="18088" y="27576"/>
                  </a:lnTo>
                  <a:lnTo>
                    <a:pt x="18107" y="27652"/>
                  </a:lnTo>
                  <a:lnTo>
                    <a:pt x="18107" y="27727"/>
                  </a:lnTo>
                  <a:lnTo>
                    <a:pt x="18107" y="27727"/>
                  </a:lnTo>
                  <a:lnTo>
                    <a:pt x="18050" y="27898"/>
                  </a:lnTo>
                  <a:lnTo>
                    <a:pt x="17956" y="28068"/>
                  </a:lnTo>
                  <a:lnTo>
                    <a:pt x="17823" y="28257"/>
                  </a:lnTo>
                  <a:lnTo>
                    <a:pt x="17672" y="28427"/>
                  </a:lnTo>
                  <a:lnTo>
                    <a:pt x="17351" y="28748"/>
                  </a:lnTo>
                  <a:lnTo>
                    <a:pt x="17048" y="29013"/>
                  </a:lnTo>
                  <a:lnTo>
                    <a:pt x="17048" y="29013"/>
                  </a:lnTo>
                  <a:lnTo>
                    <a:pt x="16822" y="29221"/>
                  </a:lnTo>
                  <a:lnTo>
                    <a:pt x="16557" y="29428"/>
                  </a:lnTo>
                  <a:lnTo>
                    <a:pt x="16425" y="29523"/>
                  </a:lnTo>
                  <a:lnTo>
                    <a:pt x="16274" y="29599"/>
                  </a:lnTo>
                  <a:lnTo>
                    <a:pt x="16122" y="29655"/>
                  </a:lnTo>
                  <a:lnTo>
                    <a:pt x="15971" y="29674"/>
                  </a:lnTo>
                  <a:lnTo>
                    <a:pt x="15971" y="29674"/>
                  </a:lnTo>
                  <a:lnTo>
                    <a:pt x="15839" y="29655"/>
                  </a:lnTo>
                  <a:lnTo>
                    <a:pt x="15725" y="29636"/>
                  </a:lnTo>
                  <a:lnTo>
                    <a:pt x="15631" y="29617"/>
                  </a:lnTo>
                  <a:lnTo>
                    <a:pt x="15555" y="29561"/>
                  </a:lnTo>
                  <a:lnTo>
                    <a:pt x="15499" y="29504"/>
                  </a:lnTo>
                  <a:lnTo>
                    <a:pt x="15461" y="29410"/>
                  </a:lnTo>
                  <a:lnTo>
                    <a:pt x="15442" y="29296"/>
                  </a:lnTo>
                  <a:lnTo>
                    <a:pt x="15442" y="29164"/>
                  </a:lnTo>
                  <a:lnTo>
                    <a:pt x="15442" y="29164"/>
                  </a:lnTo>
                  <a:lnTo>
                    <a:pt x="15480" y="28824"/>
                  </a:lnTo>
                  <a:lnTo>
                    <a:pt x="15480" y="28824"/>
                  </a:lnTo>
                  <a:lnTo>
                    <a:pt x="15518" y="28559"/>
                  </a:lnTo>
                  <a:lnTo>
                    <a:pt x="15536" y="28427"/>
                  </a:lnTo>
                  <a:lnTo>
                    <a:pt x="15593" y="28313"/>
                  </a:lnTo>
                  <a:lnTo>
                    <a:pt x="15593" y="28313"/>
                  </a:lnTo>
                  <a:lnTo>
                    <a:pt x="15688" y="28200"/>
                  </a:lnTo>
                  <a:lnTo>
                    <a:pt x="15896" y="27992"/>
                  </a:lnTo>
                  <a:lnTo>
                    <a:pt x="16141" y="27784"/>
                  </a:lnTo>
                  <a:lnTo>
                    <a:pt x="16255" y="27709"/>
                  </a:lnTo>
                  <a:lnTo>
                    <a:pt x="16368" y="27652"/>
                  </a:lnTo>
                  <a:lnTo>
                    <a:pt x="16368" y="27652"/>
                  </a:lnTo>
                  <a:lnTo>
                    <a:pt x="16349" y="27633"/>
                  </a:lnTo>
                  <a:lnTo>
                    <a:pt x="16368" y="27614"/>
                  </a:lnTo>
                  <a:lnTo>
                    <a:pt x="16406" y="27576"/>
                  </a:lnTo>
                  <a:lnTo>
                    <a:pt x="16519" y="27520"/>
                  </a:lnTo>
                  <a:lnTo>
                    <a:pt x="16519" y="27520"/>
                  </a:lnTo>
                  <a:lnTo>
                    <a:pt x="16576" y="27501"/>
                  </a:lnTo>
                  <a:lnTo>
                    <a:pt x="16576" y="27501"/>
                  </a:lnTo>
                  <a:lnTo>
                    <a:pt x="16595" y="27463"/>
                  </a:lnTo>
                  <a:lnTo>
                    <a:pt x="16595" y="27463"/>
                  </a:lnTo>
                  <a:lnTo>
                    <a:pt x="16652" y="27463"/>
                  </a:lnTo>
                  <a:lnTo>
                    <a:pt x="16652" y="27463"/>
                  </a:lnTo>
                  <a:lnTo>
                    <a:pt x="16652" y="27463"/>
                  </a:lnTo>
                  <a:lnTo>
                    <a:pt x="16652" y="27463"/>
                  </a:lnTo>
                  <a:lnTo>
                    <a:pt x="16652" y="27463"/>
                  </a:lnTo>
                  <a:lnTo>
                    <a:pt x="16652" y="27463"/>
                  </a:lnTo>
                  <a:lnTo>
                    <a:pt x="16652" y="27463"/>
                  </a:lnTo>
                  <a:lnTo>
                    <a:pt x="16652" y="27463"/>
                  </a:lnTo>
                  <a:close/>
                  <a:moveTo>
                    <a:pt x="10774" y="34475"/>
                  </a:moveTo>
                  <a:lnTo>
                    <a:pt x="10774" y="34475"/>
                  </a:lnTo>
                  <a:lnTo>
                    <a:pt x="10774" y="34664"/>
                  </a:lnTo>
                  <a:lnTo>
                    <a:pt x="10755" y="34872"/>
                  </a:lnTo>
                  <a:lnTo>
                    <a:pt x="10717" y="35080"/>
                  </a:lnTo>
                  <a:lnTo>
                    <a:pt x="10660" y="35288"/>
                  </a:lnTo>
                  <a:lnTo>
                    <a:pt x="10566" y="35458"/>
                  </a:lnTo>
                  <a:lnTo>
                    <a:pt x="10452" y="35628"/>
                  </a:lnTo>
                  <a:lnTo>
                    <a:pt x="10320" y="35779"/>
                  </a:lnTo>
                  <a:lnTo>
                    <a:pt x="10150" y="35911"/>
                  </a:lnTo>
                  <a:lnTo>
                    <a:pt x="10150" y="35911"/>
                  </a:lnTo>
                  <a:lnTo>
                    <a:pt x="9980" y="35968"/>
                  </a:lnTo>
                  <a:lnTo>
                    <a:pt x="9810" y="36006"/>
                  </a:lnTo>
                  <a:lnTo>
                    <a:pt x="9639" y="36025"/>
                  </a:lnTo>
                  <a:lnTo>
                    <a:pt x="9450" y="36025"/>
                  </a:lnTo>
                  <a:lnTo>
                    <a:pt x="9450" y="36025"/>
                  </a:lnTo>
                  <a:lnTo>
                    <a:pt x="9054" y="36006"/>
                  </a:lnTo>
                  <a:lnTo>
                    <a:pt x="8657" y="35949"/>
                  </a:lnTo>
                  <a:lnTo>
                    <a:pt x="8260" y="35892"/>
                  </a:lnTo>
                  <a:lnTo>
                    <a:pt x="8071" y="35836"/>
                  </a:lnTo>
                  <a:lnTo>
                    <a:pt x="7882" y="35779"/>
                  </a:lnTo>
                  <a:lnTo>
                    <a:pt x="7882" y="35779"/>
                  </a:lnTo>
                  <a:lnTo>
                    <a:pt x="7768" y="35741"/>
                  </a:lnTo>
                  <a:lnTo>
                    <a:pt x="7693" y="35685"/>
                  </a:lnTo>
                  <a:lnTo>
                    <a:pt x="7598" y="35628"/>
                  </a:lnTo>
                  <a:lnTo>
                    <a:pt x="7523" y="35552"/>
                  </a:lnTo>
                  <a:lnTo>
                    <a:pt x="7466" y="35477"/>
                  </a:lnTo>
                  <a:lnTo>
                    <a:pt x="7409" y="35401"/>
                  </a:lnTo>
                  <a:lnTo>
                    <a:pt x="7371" y="35325"/>
                  </a:lnTo>
                  <a:lnTo>
                    <a:pt x="7334" y="35231"/>
                  </a:lnTo>
                  <a:lnTo>
                    <a:pt x="7315" y="35136"/>
                  </a:lnTo>
                  <a:lnTo>
                    <a:pt x="7315" y="35042"/>
                  </a:lnTo>
                  <a:lnTo>
                    <a:pt x="7315" y="34947"/>
                  </a:lnTo>
                  <a:lnTo>
                    <a:pt x="7334" y="34872"/>
                  </a:lnTo>
                  <a:lnTo>
                    <a:pt x="7371" y="34777"/>
                  </a:lnTo>
                  <a:lnTo>
                    <a:pt x="7428" y="34683"/>
                  </a:lnTo>
                  <a:lnTo>
                    <a:pt x="7504" y="34607"/>
                  </a:lnTo>
                  <a:lnTo>
                    <a:pt x="7579" y="34532"/>
                  </a:lnTo>
                  <a:lnTo>
                    <a:pt x="7579" y="34532"/>
                  </a:lnTo>
                  <a:lnTo>
                    <a:pt x="7749" y="34437"/>
                  </a:lnTo>
                  <a:lnTo>
                    <a:pt x="7901" y="34343"/>
                  </a:lnTo>
                  <a:lnTo>
                    <a:pt x="8241" y="34191"/>
                  </a:lnTo>
                  <a:lnTo>
                    <a:pt x="8940" y="33908"/>
                  </a:lnTo>
                  <a:lnTo>
                    <a:pt x="8940" y="33908"/>
                  </a:lnTo>
                  <a:lnTo>
                    <a:pt x="9450" y="33719"/>
                  </a:lnTo>
                  <a:lnTo>
                    <a:pt x="9450" y="33719"/>
                  </a:lnTo>
                  <a:lnTo>
                    <a:pt x="9583" y="33662"/>
                  </a:lnTo>
                  <a:lnTo>
                    <a:pt x="9658" y="33662"/>
                  </a:lnTo>
                  <a:lnTo>
                    <a:pt x="9734" y="33662"/>
                  </a:lnTo>
                  <a:lnTo>
                    <a:pt x="9734" y="33662"/>
                  </a:lnTo>
                  <a:lnTo>
                    <a:pt x="9942" y="33605"/>
                  </a:lnTo>
                  <a:lnTo>
                    <a:pt x="10150" y="33568"/>
                  </a:lnTo>
                  <a:lnTo>
                    <a:pt x="10263" y="33568"/>
                  </a:lnTo>
                  <a:lnTo>
                    <a:pt x="10377" y="33587"/>
                  </a:lnTo>
                  <a:lnTo>
                    <a:pt x="10471" y="33605"/>
                  </a:lnTo>
                  <a:lnTo>
                    <a:pt x="10585" y="33643"/>
                  </a:lnTo>
                  <a:lnTo>
                    <a:pt x="10585" y="33643"/>
                  </a:lnTo>
                  <a:lnTo>
                    <a:pt x="10641" y="33719"/>
                  </a:lnTo>
                  <a:lnTo>
                    <a:pt x="10679" y="33813"/>
                  </a:lnTo>
                  <a:lnTo>
                    <a:pt x="10717" y="33908"/>
                  </a:lnTo>
                  <a:lnTo>
                    <a:pt x="10736" y="34021"/>
                  </a:lnTo>
                  <a:lnTo>
                    <a:pt x="10755" y="34267"/>
                  </a:lnTo>
                  <a:lnTo>
                    <a:pt x="10774" y="34475"/>
                  </a:lnTo>
                  <a:lnTo>
                    <a:pt x="10774" y="34475"/>
                  </a:lnTo>
                  <a:close/>
                  <a:moveTo>
                    <a:pt x="24552" y="47724"/>
                  </a:moveTo>
                  <a:lnTo>
                    <a:pt x="24552" y="47724"/>
                  </a:lnTo>
                  <a:lnTo>
                    <a:pt x="24344" y="47686"/>
                  </a:lnTo>
                  <a:lnTo>
                    <a:pt x="24155" y="47611"/>
                  </a:lnTo>
                  <a:lnTo>
                    <a:pt x="23777" y="47441"/>
                  </a:lnTo>
                  <a:lnTo>
                    <a:pt x="23777" y="47441"/>
                  </a:lnTo>
                  <a:lnTo>
                    <a:pt x="23210" y="47195"/>
                  </a:lnTo>
                  <a:lnTo>
                    <a:pt x="22662" y="46968"/>
                  </a:lnTo>
                  <a:lnTo>
                    <a:pt x="22662" y="46968"/>
                  </a:lnTo>
                  <a:lnTo>
                    <a:pt x="22284" y="46798"/>
                  </a:lnTo>
                  <a:lnTo>
                    <a:pt x="21944" y="46628"/>
                  </a:lnTo>
                  <a:lnTo>
                    <a:pt x="21660" y="46439"/>
                  </a:lnTo>
                  <a:lnTo>
                    <a:pt x="21509" y="46344"/>
                  </a:lnTo>
                  <a:lnTo>
                    <a:pt x="21396" y="46231"/>
                  </a:lnTo>
                  <a:lnTo>
                    <a:pt x="21282" y="46118"/>
                  </a:lnTo>
                  <a:lnTo>
                    <a:pt x="21169" y="45985"/>
                  </a:lnTo>
                  <a:lnTo>
                    <a:pt x="21074" y="45853"/>
                  </a:lnTo>
                  <a:lnTo>
                    <a:pt x="20980" y="45702"/>
                  </a:lnTo>
                  <a:lnTo>
                    <a:pt x="20904" y="45532"/>
                  </a:lnTo>
                  <a:lnTo>
                    <a:pt x="20829" y="45362"/>
                  </a:lnTo>
                  <a:lnTo>
                    <a:pt x="20753" y="45154"/>
                  </a:lnTo>
                  <a:lnTo>
                    <a:pt x="20696" y="44965"/>
                  </a:lnTo>
                  <a:lnTo>
                    <a:pt x="20696" y="44965"/>
                  </a:lnTo>
                  <a:lnTo>
                    <a:pt x="20658" y="44776"/>
                  </a:lnTo>
                  <a:lnTo>
                    <a:pt x="20621" y="44606"/>
                  </a:lnTo>
                  <a:lnTo>
                    <a:pt x="20602" y="44417"/>
                  </a:lnTo>
                  <a:lnTo>
                    <a:pt x="20602" y="44246"/>
                  </a:lnTo>
                  <a:lnTo>
                    <a:pt x="20621" y="44057"/>
                  </a:lnTo>
                  <a:lnTo>
                    <a:pt x="20658" y="43887"/>
                  </a:lnTo>
                  <a:lnTo>
                    <a:pt x="20715" y="43717"/>
                  </a:lnTo>
                  <a:lnTo>
                    <a:pt x="20791" y="43547"/>
                  </a:lnTo>
                  <a:lnTo>
                    <a:pt x="20791" y="43547"/>
                  </a:lnTo>
                  <a:lnTo>
                    <a:pt x="21055" y="43150"/>
                  </a:lnTo>
                  <a:lnTo>
                    <a:pt x="21320" y="42772"/>
                  </a:lnTo>
                  <a:lnTo>
                    <a:pt x="21320" y="42772"/>
                  </a:lnTo>
                  <a:lnTo>
                    <a:pt x="21792" y="42262"/>
                  </a:lnTo>
                  <a:lnTo>
                    <a:pt x="21792" y="42262"/>
                  </a:lnTo>
                  <a:lnTo>
                    <a:pt x="22492" y="41449"/>
                  </a:lnTo>
                  <a:lnTo>
                    <a:pt x="22492" y="41449"/>
                  </a:lnTo>
                  <a:lnTo>
                    <a:pt x="22605" y="41449"/>
                  </a:lnTo>
                  <a:lnTo>
                    <a:pt x="22719" y="41487"/>
                  </a:lnTo>
                  <a:lnTo>
                    <a:pt x="22813" y="41525"/>
                  </a:lnTo>
                  <a:lnTo>
                    <a:pt x="22908" y="41563"/>
                  </a:lnTo>
                  <a:lnTo>
                    <a:pt x="22908" y="41563"/>
                  </a:lnTo>
                  <a:lnTo>
                    <a:pt x="23021" y="41638"/>
                  </a:lnTo>
                  <a:lnTo>
                    <a:pt x="23116" y="41714"/>
                  </a:lnTo>
                  <a:lnTo>
                    <a:pt x="23286" y="41903"/>
                  </a:lnTo>
                  <a:lnTo>
                    <a:pt x="23437" y="42111"/>
                  </a:lnTo>
                  <a:lnTo>
                    <a:pt x="23550" y="42319"/>
                  </a:lnTo>
                  <a:lnTo>
                    <a:pt x="23664" y="42564"/>
                  </a:lnTo>
                  <a:lnTo>
                    <a:pt x="23739" y="42791"/>
                  </a:lnTo>
                  <a:lnTo>
                    <a:pt x="23890" y="43283"/>
                  </a:lnTo>
                  <a:lnTo>
                    <a:pt x="23890" y="43283"/>
                  </a:lnTo>
                  <a:lnTo>
                    <a:pt x="23985" y="43604"/>
                  </a:lnTo>
                  <a:lnTo>
                    <a:pt x="24098" y="43925"/>
                  </a:lnTo>
                  <a:lnTo>
                    <a:pt x="24325" y="44549"/>
                  </a:lnTo>
                  <a:lnTo>
                    <a:pt x="24552" y="45173"/>
                  </a:lnTo>
                  <a:lnTo>
                    <a:pt x="24665" y="45494"/>
                  </a:lnTo>
                  <a:lnTo>
                    <a:pt x="24760" y="45815"/>
                  </a:lnTo>
                  <a:lnTo>
                    <a:pt x="24760" y="45815"/>
                  </a:lnTo>
                  <a:lnTo>
                    <a:pt x="24835" y="46099"/>
                  </a:lnTo>
                  <a:lnTo>
                    <a:pt x="24892" y="46382"/>
                  </a:lnTo>
                  <a:lnTo>
                    <a:pt x="24930" y="46666"/>
                  </a:lnTo>
                  <a:lnTo>
                    <a:pt x="24949" y="46949"/>
                  </a:lnTo>
                  <a:lnTo>
                    <a:pt x="24949" y="46949"/>
                  </a:lnTo>
                  <a:lnTo>
                    <a:pt x="24968" y="47195"/>
                  </a:lnTo>
                  <a:lnTo>
                    <a:pt x="24968" y="47327"/>
                  </a:lnTo>
                  <a:lnTo>
                    <a:pt x="24930" y="47460"/>
                  </a:lnTo>
                  <a:lnTo>
                    <a:pt x="24892" y="47573"/>
                  </a:lnTo>
                  <a:lnTo>
                    <a:pt x="24835" y="47649"/>
                  </a:lnTo>
                  <a:lnTo>
                    <a:pt x="24779" y="47686"/>
                  </a:lnTo>
                  <a:lnTo>
                    <a:pt x="24741" y="47724"/>
                  </a:lnTo>
                  <a:lnTo>
                    <a:pt x="24684" y="47724"/>
                  </a:lnTo>
                  <a:lnTo>
                    <a:pt x="24609" y="47743"/>
                  </a:lnTo>
                  <a:lnTo>
                    <a:pt x="24609" y="47743"/>
                  </a:lnTo>
                  <a:lnTo>
                    <a:pt x="24552" y="47724"/>
                  </a:lnTo>
                  <a:lnTo>
                    <a:pt x="24552" y="47724"/>
                  </a:lnTo>
                  <a:close/>
                  <a:moveTo>
                    <a:pt x="16444" y="44360"/>
                  </a:moveTo>
                  <a:lnTo>
                    <a:pt x="16444" y="44360"/>
                  </a:lnTo>
                  <a:lnTo>
                    <a:pt x="16500" y="44624"/>
                  </a:lnTo>
                  <a:lnTo>
                    <a:pt x="16500" y="44889"/>
                  </a:lnTo>
                  <a:lnTo>
                    <a:pt x="16481" y="45154"/>
                  </a:lnTo>
                  <a:lnTo>
                    <a:pt x="16406" y="45418"/>
                  </a:lnTo>
                  <a:lnTo>
                    <a:pt x="16406" y="45418"/>
                  </a:lnTo>
                  <a:lnTo>
                    <a:pt x="16349" y="45588"/>
                  </a:lnTo>
                  <a:lnTo>
                    <a:pt x="16274" y="45759"/>
                  </a:lnTo>
                  <a:lnTo>
                    <a:pt x="16179" y="45910"/>
                  </a:lnTo>
                  <a:lnTo>
                    <a:pt x="16085" y="46061"/>
                  </a:lnTo>
                  <a:lnTo>
                    <a:pt x="15990" y="46212"/>
                  </a:lnTo>
                  <a:lnTo>
                    <a:pt x="15858" y="46363"/>
                  </a:lnTo>
                  <a:lnTo>
                    <a:pt x="15744" y="46496"/>
                  </a:lnTo>
                  <a:lnTo>
                    <a:pt x="15593" y="46609"/>
                  </a:lnTo>
                  <a:lnTo>
                    <a:pt x="15593" y="46609"/>
                  </a:lnTo>
                  <a:lnTo>
                    <a:pt x="15385" y="46779"/>
                  </a:lnTo>
                  <a:lnTo>
                    <a:pt x="15158" y="46949"/>
                  </a:lnTo>
                  <a:lnTo>
                    <a:pt x="15045" y="47006"/>
                  </a:lnTo>
                  <a:lnTo>
                    <a:pt x="14932" y="47063"/>
                  </a:lnTo>
                  <a:lnTo>
                    <a:pt x="14799" y="47100"/>
                  </a:lnTo>
                  <a:lnTo>
                    <a:pt x="14667" y="47100"/>
                  </a:lnTo>
                  <a:lnTo>
                    <a:pt x="14667" y="47100"/>
                  </a:lnTo>
                  <a:lnTo>
                    <a:pt x="14554" y="47063"/>
                  </a:lnTo>
                  <a:lnTo>
                    <a:pt x="14459" y="47006"/>
                  </a:lnTo>
                  <a:lnTo>
                    <a:pt x="14251" y="46874"/>
                  </a:lnTo>
                  <a:lnTo>
                    <a:pt x="14081" y="46722"/>
                  </a:lnTo>
                  <a:lnTo>
                    <a:pt x="13911" y="46571"/>
                  </a:lnTo>
                  <a:lnTo>
                    <a:pt x="13911" y="46571"/>
                  </a:lnTo>
                  <a:lnTo>
                    <a:pt x="13760" y="46420"/>
                  </a:lnTo>
                  <a:lnTo>
                    <a:pt x="13627" y="46250"/>
                  </a:lnTo>
                  <a:lnTo>
                    <a:pt x="13514" y="46042"/>
                  </a:lnTo>
                  <a:lnTo>
                    <a:pt x="13420" y="45834"/>
                  </a:lnTo>
                  <a:lnTo>
                    <a:pt x="13401" y="45740"/>
                  </a:lnTo>
                  <a:lnTo>
                    <a:pt x="13382" y="45626"/>
                  </a:lnTo>
                  <a:lnTo>
                    <a:pt x="13382" y="45532"/>
                  </a:lnTo>
                  <a:lnTo>
                    <a:pt x="13401" y="45418"/>
                  </a:lnTo>
                  <a:lnTo>
                    <a:pt x="13438" y="45324"/>
                  </a:lnTo>
                  <a:lnTo>
                    <a:pt x="13476" y="45229"/>
                  </a:lnTo>
                  <a:lnTo>
                    <a:pt x="13533" y="45135"/>
                  </a:lnTo>
                  <a:lnTo>
                    <a:pt x="13627" y="45059"/>
                  </a:lnTo>
                  <a:lnTo>
                    <a:pt x="13627" y="45059"/>
                  </a:lnTo>
                  <a:lnTo>
                    <a:pt x="14043" y="44757"/>
                  </a:lnTo>
                  <a:lnTo>
                    <a:pt x="14478" y="44492"/>
                  </a:lnTo>
                  <a:lnTo>
                    <a:pt x="14932" y="44246"/>
                  </a:lnTo>
                  <a:lnTo>
                    <a:pt x="15404" y="44057"/>
                  </a:lnTo>
                  <a:lnTo>
                    <a:pt x="15404" y="44057"/>
                  </a:lnTo>
                  <a:lnTo>
                    <a:pt x="15593" y="44001"/>
                  </a:lnTo>
                  <a:lnTo>
                    <a:pt x="15782" y="43944"/>
                  </a:lnTo>
                  <a:lnTo>
                    <a:pt x="15782" y="43944"/>
                  </a:lnTo>
                  <a:lnTo>
                    <a:pt x="15801" y="43944"/>
                  </a:lnTo>
                  <a:lnTo>
                    <a:pt x="15820" y="43963"/>
                  </a:lnTo>
                  <a:lnTo>
                    <a:pt x="15820" y="43963"/>
                  </a:lnTo>
                  <a:lnTo>
                    <a:pt x="15933" y="43944"/>
                  </a:lnTo>
                  <a:lnTo>
                    <a:pt x="16047" y="43963"/>
                  </a:lnTo>
                  <a:lnTo>
                    <a:pt x="16141" y="43982"/>
                  </a:lnTo>
                  <a:lnTo>
                    <a:pt x="16217" y="44020"/>
                  </a:lnTo>
                  <a:lnTo>
                    <a:pt x="16311" y="44076"/>
                  </a:lnTo>
                  <a:lnTo>
                    <a:pt x="16368" y="44152"/>
                  </a:lnTo>
                  <a:lnTo>
                    <a:pt x="16406" y="44246"/>
                  </a:lnTo>
                  <a:lnTo>
                    <a:pt x="16444" y="44360"/>
                  </a:lnTo>
                  <a:lnTo>
                    <a:pt x="16444" y="44360"/>
                  </a:lnTo>
                  <a:close/>
                  <a:moveTo>
                    <a:pt x="2665" y="62580"/>
                  </a:moveTo>
                  <a:lnTo>
                    <a:pt x="2665" y="62580"/>
                  </a:lnTo>
                  <a:lnTo>
                    <a:pt x="2760" y="62693"/>
                  </a:lnTo>
                  <a:lnTo>
                    <a:pt x="2816" y="62826"/>
                  </a:lnTo>
                  <a:lnTo>
                    <a:pt x="2835" y="62901"/>
                  </a:lnTo>
                  <a:lnTo>
                    <a:pt x="2854" y="62977"/>
                  </a:lnTo>
                  <a:lnTo>
                    <a:pt x="2854" y="63052"/>
                  </a:lnTo>
                  <a:lnTo>
                    <a:pt x="2835" y="63128"/>
                  </a:lnTo>
                  <a:lnTo>
                    <a:pt x="2835" y="63128"/>
                  </a:lnTo>
                  <a:lnTo>
                    <a:pt x="2703" y="63468"/>
                  </a:lnTo>
                  <a:lnTo>
                    <a:pt x="2571" y="63790"/>
                  </a:lnTo>
                  <a:lnTo>
                    <a:pt x="2571" y="63790"/>
                  </a:lnTo>
                  <a:lnTo>
                    <a:pt x="2514" y="63903"/>
                  </a:lnTo>
                  <a:lnTo>
                    <a:pt x="2438" y="64016"/>
                  </a:lnTo>
                  <a:lnTo>
                    <a:pt x="2401" y="64054"/>
                  </a:lnTo>
                  <a:lnTo>
                    <a:pt x="2344" y="64092"/>
                  </a:lnTo>
                  <a:lnTo>
                    <a:pt x="2287" y="64111"/>
                  </a:lnTo>
                  <a:lnTo>
                    <a:pt x="2230" y="64111"/>
                  </a:lnTo>
                  <a:lnTo>
                    <a:pt x="2230" y="64111"/>
                  </a:lnTo>
                  <a:lnTo>
                    <a:pt x="2079" y="64073"/>
                  </a:lnTo>
                  <a:lnTo>
                    <a:pt x="1947" y="64035"/>
                  </a:lnTo>
                  <a:lnTo>
                    <a:pt x="1815" y="63998"/>
                  </a:lnTo>
                  <a:lnTo>
                    <a:pt x="1682" y="63960"/>
                  </a:lnTo>
                  <a:lnTo>
                    <a:pt x="1682" y="63960"/>
                  </a:lnTo>
                  <a:lnTo>
                    <a:pt x="1512" y="63922"/>
                  </a:lnTo>
                  <a:lnTo>
                    <a:pt x="1323" y="63903"/>
                  </a:lnTo>
                  <a:lnTo>
                    <a:pt x="983" y="63903"/>
                  </a:lnTo>
                  <a:lnTo>
                    <a:pt x="983" y="63903"/>
                  </a:lnTo>
                  <a:lnTo>
                    <a:pt x="870" y="63922"/>
                  </a:lnTo>
                  <a:lnTo>
                    <a:pt x="870" y="63922"/>
                  </a:lnTo>
                  <a:lnTo>
                    <a:pt x="529" y="63941"/>
                  </a:lnTo>
                  <a:lnTo>
                    <a:pt x="208" y="63998"/>
                  </a:lnTo>
                  <a:lnTo>
                    <a:pt x="208" y="63998"/>
                  </a:lnTo>
                  <a:lnTo>
                    <a:pt x="38" y="64035"/>
                  </a:lnTo>
                  <a:lnTo>
                    <a:pt x="38" y="64035"/>
                  </a:lnTo>
                  <a:lnTo>
                    <a:pt x="19" y="64035"/>
                  </a:lnTo>
                  <a:lnTo>
                    <a:pt x="0" y="64016"/>
                  </a:lnTo>
                  <a:lnTo>
                    <a:pt x="0" y="64016"/>
                  </a:lnTo>
                  <a:lnTo>
                    <a:pt x="0" y="63998"/>
                  </a:lnTo>
                  <a:lnTo>
                    <a:pt x="19" y="63979"/>
                  </a:lnTo>
                  <a:lnTo>
                    <a:pt x="95" y="63960"/>
                  </a:lnTo>
                  <a:lnTo>
                    <a:pt x="359" y="63903"/>
                  </a:lnTo>
                  <a:lnTo>
                    <a:pt x="870" y="63846"/>
                  </a:lnTo>
                  <a:lnTo>
                    <a:pt x="870" y="61238"/>
                  </a:lnTo>
                  <a:lnTo>
                    <a:pt x="870" y="61238"/>
                  </a:lnTo>
                  <a:lnTo>
                    <a:pt x="624" y="61219"/>
                  </a:lnTo>
                  <a:lnTo>
                    <a:pt x="397" y="61200"/>
                  </a:lnTo>
                  <a:lnTo>
                    <a:pt x="397" y="61200"/>
                  </a:lnTo>
                  <a:lnTo>
                    <a:pt x="359" y="61181"/>
                  </a:lnTo>
                  <a:lnTo>
                    <a:pt x="359" y="61162"/>
                  </a:lnTo>
                  <a:lnTo>
                    <a:pt x="359" y="61125"/>
                  </a:lnTo>
                  <a:lnTo>
                    <a:pt x="397" y="61125"/>
                  </a:lnTo>
                  <a:lnTo>
                    <a:pt x="397" y="61125"/>
                  </a:lnTo>
                  <a:lnTo>
                    <a:pt x="492" y="61125"/>
                  </a:lnTo>
                  <a:lnTo>
                    <a:pt x="492" y="61125"/>
                  </a:lnTo>
                  <a:lnTo>
                    <a:pt x="870" y="61162"/>
                  </a:lnTo>
                  <a:lnTo>
                    <a:pt x="870" y="61162"/>
                  </a:lnTo>
                  <a:lnTo>
                    <a:pt x="1059" y="61162"/>
                  </a:lnTo>
                  <a:lnTo>
                    <a:pt x="1229" y="61200"/>
                  </a:lnTo>
                  <a:lnTo>
                    <a:pt x="1418" y="61257"/>
                  </a:lnTo>
                  <a:lnTo>
                    <a:pt x="1569" y="61351"/>
                  </a:lnTo>
                  <a:lnTo>
                    <a:pt x="1569" y="61351"/>
                  </a:lnTo>
                  <a:lnTo>
                    <a:pt x="1645" y="61389"/>
                  </a:lnTo>
                  <a:lnTo>
                    <a:pt x="1682" y="61446"/>
                  </a:lnTo>
                  <a:lnTo>
                    <a:pt x="1796" y="61578"/>
                  </a:lnTo>
                  <a:lnTo>
                    <a:pt x="1796" y="61578"/>
                  </a:lnTo>
                  <a:lnTo>
                    <a:pt x="2079" y="61881"/>
                  </a:lnTo>
                  <a:lnTo>
                    <a:pt x="2363" y="62183"/>
                  </a:lnTo>
                  <a:lnTo>
                    <a:pt x="2363" y="62183"/>
                  </a:lnTo>
                  <a:lnTo>
                    <a:pt x="2533" y="62372"/>
                  </a:lnTo>
                  <a:lnTo>
                    <a:pt x="2665" y="62580"/>
                  </a:lnTo>
                  <a:lnTo>
                    <a:pt x="2665" y="62580"/>
                  </a:lnTo>
                  <a:close/>
                  <a:moveTo>
                    <a:pt x="15253" y="64508"/>
                  </a:moveTo>
                  <a:lnTo>
                    <a:pt x="15253" y="64508"/>
                  </a:lnTo>
                  <a:lnTo>
                    <a:pt x="15102" y="64451"/>
                  </a:lnTo>
                  <a:lnTo>
                    <a:pt x="14932" y="64413"/>
                  </a:lnTo>
                  <a:lnTo>
                    <a:pt x="14932" y="64413"/>
                  </a:lnTo>
                  <a:lnTo>
                    <a:pt x="14818" y="64376"/>
                  </a:lnTo>
                  <a:lnTo>
                    <a:pt x="14762" y="64357"/>
                  </a:lnTo>
                  <a:lnTo>
                    <a:pt x="14705" y="64319"/>
                  </a:lnTo>
                  <a:lnTo>
                    <a:pt x="14705" y="64319"/>
                  </a:lnTo>
                  <a:lnTo>
                    <a:pt x="14629" y="64205"/>
                  </a:lnTo>
                  <a:lnTo>
                    <a:pt x="14573" y="64092"/>
                  </a:lnTo>
                  <a:lnTo>
                    <a:pt x="14497" y="63865"/>
                  </a:lnTo>
                  <a:lnTo>
                    <a:pt x="14440" y="63620"/>
                  </a:lnTo>
                  <a:lnTo>
                    <a:pt x="14384" y="63393"/>
                  </a:lnTo>
                  <a:lnTo>
                    <a:pt x="14384" y="63393"/>
                  </a:lnTo>
                  <a:lnTo>
                    <a:pt x="14327" y="63090"/>
                  </a:lnTo>
                  <a:lnTo>
                    <a:pt x="14270" y="62769"/>
                  </a:lnTo>
                  <a:lnTo>
                    <a:pt x="14270" y="62599"/>
                  </a:lnTo>
                  <a:lnTo>
                    <a:pt x="14289" y="62448"/>
                  </a:lnTo>
                  <a:lnTo>
                    <a:pt x="14346" y="62296"/>
                  </a:lnTo>
                  <a:lnTo>
                    <a:pt x="14384" y="62240"/>
                  </a:lnTo>
                  <a:lnTo>
                    <a:pt x="14421" y="62183"/>
                  </a:lnTo>
                  <a:lnTo>
                    <a:pt x="14421" y="62183"/>
                  </a:lnTo>
                  <a:lnTo>
                    <a:pt x="14629" y="62013"/>
                  </a:lnTo>
                  <a:lnTo>
                    <a:pt x="14837" y="61843"/>
                  </a:lnTo>
                  <a:lnTo>
                    <a:pt x="15310" y="61559"/>
                  </a:lnTo>
                  <a:lnTo>
                    <a:pt x="15310" y="61559"/>
                  </a:lnTo>
                  <a:lnTo>
                    <a:pt x="15839" y="61276"/>
                  </a:lnTo>
                  <a:lnTo>
                    <a:pt x="16103" y="61162"/>
                  </a:lnTo>
                  <a:lnTo>
                    <a:pt x="16236" y="61106"/>
                  </a:lnTo>
                  <a:lnTo>
                    <a:pt x="16387" y="61068"/>
                  </a:lnTo>
                  <a:lnTo>
                    <a:pt x="16387" y="61068"/>
                  </a:lnTo>
                  <a:lnTo>
                    <a:pt x="16387" y="61068"/>
                  </a:lnTo>
                  <a:lnTo>
                    <a:pt x="16387" y="61068"/>
                  </a:lnTo>
                  <a:lnTo>
                    <a:pt x="16425" y="61314"/>
                  </a:lnTo>
                  <a:lnTo>
                    <a:pt x="16425" y="61314"/>
                  </a:lnTo>
                  <a:lnTo>
                    <a:pt x="16330" y="61692"/>
                  </a:lnTo>
                  <a:lnTo>
                    <a:pt x="16236" y="62089"/>
                  </a:lnTo>
                  <a:lnTo>
                    <a:pt x="16122" y="62467"/>
                  </a:lnTo>
                  <a:lnTo>
                    <a:pt x="16028" y="62863"/>
                  </a:lnTo>
                  <a:lnTo>
                    <a:pt x="16028" y="62863"/>
                  </a:lnTo>
                  <a:lnTo>
                    <a:pt x="15990" y="63109"/>
                  </a:lnTo>
                  <a:lnTo>
                    <a:pt x="15971" y="63374"/>
                  </a:lnTo>
                  <a:lnTo>
                    <a:pt x="15952" y="63638"/>
                  </a:lnTo>
                  <a:lnTo>
                    <a:pt x="15914" y="63771"/>
                  </a:lnTo>
                  <a:lnTo>
                    <a:pt x="15877" y="63903"/>
                  </a:lnTo>
                  <a:lnTo>
                    <a:pt x="15877" y="63903"/>
                  </a:lnTo>
                  <a:lnTo>
                    <a:pt x="15801" y="64111"/>
                  </a:lnTo>
                  <a:lnTo>
                    <a:pt x="15763" y="64205"/>
                  </a:lnTo>
                  <a:lnTo>
                    <a:pt x="15707" y="64300"/>
                  </a:lnTo>
                  <a:lnTo>
                    <a:pt x="15631" y="64394"/>
                  </a:lnTo>
                  <a:lnTo>
                    <a:pt x="15555" y="64451"/>
                  </a:lnTo>
                  <a:lnTo>
                    <a:pt x="15461" y="64508"/>
                  </a:lnTo>
                  <a:lnTo>
                    <a:pt x="15347" y="64527"/>
                  </a:lnTo>
                  <a:lnTo>
                    <a:pt x="15347" y="64527"/>
                  </a:lnTo>
                  <a:lnTo>
                    <a:pt x="15253" y="64508"/>
                  </a:lnTo>
                  <a:lnTo>
                    <a:pt x="15253" y="6450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60" name="Google Shape;160;p6"/>
          <p:cNvSpPr/>
          <p:nvPr/>
        </p:nvSpPr>
        <p:spPr>
          <a:xfrm rot="10800000" flipH="1">
            <a:off x="-121892" y="5214942"/>
            <a:ext cx="1757791" cy="1737625"/>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61" name="Google Shape;161;p6"/>
          <p:cNvSpPr/>
          <p:nvPr/>
        </p:nvSpPr>
        <p:spPr>
          <a:xfrm flipH="1">
            <a:off x="10553393" y="-118155"/>
            <a:ext cx="1778195" cy="1737625"/>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62" name="Google Shape;162;p6"/>
          <p:cNvSpPr/>
          <p:nvPr/>
        </p:nvSpPr>
        <p:spPr>
          <a:xfrm flipH="1">
            <a:off x="-986319" y="-149787"/>
            <a:ext cx="1784744" cy="3767588"/>
          </a:xfrm>
          <a:custGeom>
            <a:avLst/>
            <a:gdLst/>
            <a:ahLst/>
            <a:cxnLst/>
            <a:rect l="l" t="t" r="r" b="b"/>
            <a:pathLst>
              <a:path w="20262" h="42773" extrusionOk="0">
                <a:moveTo>
                  <a:pt x="20224" y="42697"/>
                </a:moveTo>
                <a:lnTo>
                  <a:pt x="20224" y="42697"/>
                </a:lnTo>
                <a:lnTo>
                  <a:pt x="20262" y="42716"/>
                </a:lnTo>
                <a:lnTo>
                  <a:pt x="20262" y="42735"/>
                </a:lnTo>
                <a:lnTo>
                  <a:pt x="20262" y="42735"/>
                </a:lnTo>
                <a:lnTo>
                  <a:pt x="20243" y="42754"/>
                </a:lnTo>
                <a:lnTo>
                  <a:pt x="20224" y="42773"/>
                </a:lnTo>
                <a:lnTo>
                  <a:pt x="20224" y="42773"/>
                </a:lnTo>
                <a:lnTo>
                  <a:pt x="20224" y="42773"/>
                </a:lnTo>
                <a:lnTo>
                  <a:pt x="20224" y="42773"/>
                </a:lnTo>
                <a:lnTo>
                  <a:pt x="20073" y="42754"/>
                </a:lnTo>
                <a:lnTo>
                  <a:pt x="20073" y="42754"/>
                </a:lnTo>
                <a:lnTo>
                  <a:pt x="19827" y="42716"/>
                </a:lnTo>
                <a:lnTo>
                  <a:pt x="19827" y="42716"/>
                </a:lnTo>
                <a:lnTo>
                  <a:pt x="19695" y="42697"/>
                </a:lnTo>
                <a:lnTo>
                  <a:pt x="19695" y="42697"/>
                </a:lnTo>
                <a:lnTo>
                  <a:pt x="19562" y="42659"/>
                </a:lnTo>
                <a:lnTo>
                  <a:pt x="19562" y="42659"/>
                </a:lnTo>
                <a:lnTo>
                  <a:pt x="19506" y="42640"/>
                </a:lnTo>
                <a:lnTo>
                  <a:pt x="19506" y="42640"/>
                </a:lnTo>
                <a:lnTo>
                  <a:pt x="19449" y="42622"/>
                </a:lnTo>
                <a:lnTo>
                  <a:pt x="19449" y="42622"/>
                </a:lnTo>
                <a:lnTo>
                  <a:pt x="19373" y="42584"/>
                </a:lnTo>
                <a:lnTo>
                  <a:pt x="19373" y="42584"/>
                </a:lnTo>
                <a:lnTo>
                  <a:pt x="19298" y="42565"/>
                </a:lnTo>
                <a:lnTo>
                  <a:pt x="19298" y="42565"/>
                </a:lnTo>
                <a:lnTo>
                  <a:pt x="19279" y="42546"/>
                </a:lnTo>
                <a:lnTo>
                  <a:pt x="19279" y="42546"/>
                </a:lnTo>
                <a:lnTo>
                  <a:pt x="19222" y="42527"/>
                </a:lnTo>
                <a:lnTo>
                  <a:pt x="19222" y="42527"/>
                </a:lnTo>
                <a:lnTo>
                  <a:pt x="19184" y="42508"/>
                </a:lnTo>
                <a:lnTo>
                  <a:pt x="19184" y="42508"/>
                </a:lnTo>
                <a:lnTo>
                  <a:pt x="19128" y="42470"/>
                </a:lnTo>
                <a:lnTo>
                  <a:pt x="19128" y="42470"/>
                </a:lnTo>
                <a:lnTo>
                  <a:pt x="19052" y="42433"/>
                </a:lnTo>
                <a:lnTo>
                  <a:pt x="19052" y="42433"/>
                </a:lnTo>
                <a:lnTo>
                  <a:pt x="18920" y="42338"/>
                </a:lnTo>
                <a:lnTo>
                  <a:pt x="18920" y="42338"/>
                </a:lnTo>
                <a:lnTo>
                  <a:pt x="18844" y="42300"/>
                </a:lnTo>
                <a:lnTo>
                  <a:pt x="18844" y="42300"/>
                </a:lnTo>
                <a:lnTo>
                  <a:pt x="18787" y="42262"/>
                </a:lnTo>
                <a:lnTo>
                  <a:pt x="18787" y="42262"/>
                </a:lnTo>
                <a:lnTo>
                  <a:pt x="18504" y="42092"/>
                </a:lnTo>
                <a:lnTo>
                  <a:pt x="18504" y="42092"/>
                </a:lnTo>
                <a:lnTo>
                  <a:pt x="18428" y="42055"/>
                </a:lnTo>
                <a:lnTo>
                  <a:pt x="18428" y="42055"/>
                </a:lnTo>
                <a:lnTo>
                  <a:pt x="18353" y="42017"/>
                </a:lnTo>
                <a:lnTo>
                  <a:pt x="18353" y="42017"/>
                </a:lnTo>
                <a:lnTo>
                  <a:pt x="18220" y="41941"/>
                </a:lnTo>
                <a:lnTo>
                  <a:pt x="18220" y="41941"/>
                </a:lnTo>
                <a:lnTo>
                  <a:pt x="18012" y="41847"/>
                </a:lnTo>
                <a:lnTo>
                  <a:pt x="18012" y="41847"/>
                </a:lnTo>
                <a:lnTo>
                  <a:pt x="17805" y="41752"/>
                </a:lnTo>
                <a:lnTo>
                  <a:pt x="17805" y="41752"/>
                </a:lnTo>
                <a:lnTo>
                  <a:pt x="17729" y="41714"/>
                </a:lnTo>
                <a:lnTo>
                  <a:pt x="17729" y="41714"/>
                </a:lnTo>
                <a:lnTo>
                  <a:pt x="17672" y="41677"/>
                </a:lnTo>
                <a:lnTo>
                  <a:pt x="17672" y="41677"/>
                </a:lnTo>
                <a:lnTo>
                  <a:pt x="17540" y="41620"/>
                </a:lnTo>
                <a:lnTo>
                  <a:pt x="17540" y="41620"/>
                </a:lnTo>
                <a:lnTo>
                  <a:pt x="17483" y="41582"/>
                </a:lnTo>
                <a:lnTo>
                  <a:pt x="17483" y="41582"/>
                </a:lnTo>
                <a:lnTo>
                  <a:pt x="17445" y="41525"/>
                </a:lnTo>
                <a:lnTo>
                  <a:pt x="17445" y="41525"/>
                </a:lnTo>
                <a:lnTo>
                  <a:pt x="17389" y="41487"/>
                </a:lnTo>
                <a:lnTo>
                  <a:pt x="17389" y="41487"/>
                </a:lnTo>
                <a:lnTo>
                  <a:pt x="17275" y="41393"/>
                </a:lnTo>
                <a:lnTo>
                  <a:pt x="17275" y="41393"/>
                </a:lnTo>
                <a:lnTo>
                  <a:pt x="17219" y="41317"/>
                </a:lnTo>
                <a:lnTo>
                  <a:pt x="17219" y="41317"/>
                </a:lnTo>
                <a:lnTo>
                  <a:pt x="17143" y="41223"/>
                </a:lnTo>
                <a:lnTo>
                  <a:pt x="17143" y="41223"/>
                </a:lnTo>
                <a:lnTo>
                  <a:pt x="17105" y="41185"/>
                </a:lnTo>
                <a:lnTo>
                  <a:pt x="17105" y="41185"/>
                </a:lnTo>
                <a:lnTo>
                  <a:pt x="17067" y="41109"/>
                </a:lnTo>
                <a:lnTo>
                  <a:pt x="17067" y="41109"/>
                </a:lnTo>
                <a:lnTo>
                  <a:pt x="17030" y="41072"/>
                </a:lnTo>
                <a:lnTo>
                  <a:pt x="17030" y="41072"/>
                </a:lnTo>
                <a:lnTo>
                  <a:pt x="16992" y="41015"/>
                </a:lnTo>
                <a:lnTo>
                  <a:pt x="16992" y="41015"/>
                </a:lnTo>
                <a:lnTo>
                  <a:pt x="16935" y="40939"/>
                </a:lnTo>
                <a:lnTo>
                  <a:pt x="16935" y="40939"/>
                </a:lnTo>
                <a:lnTo>
                  <a:pt x="16822" y="40750"/>
                </a:lnTo>
                <a:lnTo>
                  <a:pt x="16822" y="40750"/>
                </a:lnTo>
                <a:lnTo>
                  <a:pt x="16765" y="40637"/>
                </a:lnTo>
                <a:lnTo>
                  <a:pt x="16765" y="40637"/>
                </a:lnTo>
                <a:lnTo>
                  <a:pt x="16689" y="40524"/>
                </a:lnTo>
                <a:lnTo>
                  <a:pt x="16689" y="40524"/>
                </a:lnTo>
                <a:lnTo>
                  <a:pt x="16614" y="40410"/>
                </a:lnTo>
                <a:lnTo>
                  <a:pt x="16614" y="40410"/>
                </a:lnTo>
                <a:lnTo>
                  <a:pt x="16595" y="40372"/>
                </a:lnTo>
                <a:lnTo>
                  <a:pt x="16595" y="40372"/>
                </a:lnTo>
                <a:lnTo>
                  <a:pt x="16519" y="40297"/>
                </a:lnTo>
                <a:lnTo>
                  <a:pt x="16519" y="40297"/>
                </a:lnTo>
                <a:lnTo>
                  <a:pt x="16444" y="40183"/>
                </a:lnTo>
                <a:lnTo>
                  <a:pt x="16444" y="40183"/>
                </a:lnTo>
                <a:lnTo>
                  <a:pt x="16349" y="40089"/>
                </a:lnTo>
                <a:lnTo>
                  <a:pt x="16349" y="40089"/>
                </a:lnTo>
                <a:lnTo>
                  <a:pt x="16349" y="40070"/>
                </a:lnTo>
                <a:lnTo>
                  <a:pt x="16349" y="40070"/>
                </a:lnTo>
                <a:lnTo>
                  <a:pt x="16255" y="39975"/>
                </a:lnTo>
                <a:lnTo>
                  <a:pt x="16255" y="39975"/>
                </a:lnTo>
                <a:lnTo>
                  <a:pt x="16236" y="39957"/>
                </a:lnTo>
                <a:lnTo>
                  <a:pt x="16236" y="39957"/>
                </a:lnTo>
                <a:lnTo>
                  <a:pt x="16179" y="39900"/>
                </a:lnTo>
                <a:lnTo>
                  <a:pt x="16179" y="39900"/>
                </a:lnTo>
                <a:lnTo>
                  <a:pt x="16141" y="39862"/>
                </a:lnTo>
                <a:lnTo>
                  <a:pt x="16141" y="39862"/>
                </a:lnTo>
                <a:lnTo>
                  <a:pt x="16085" y="39805"/>
                </a:lnTo>
                <a:lnTo>
                  <a:pt x="16085" y="39805"/>
                </a:lnTo>
                <a:lnTo>
                  <a:pt x="16047" y="39768"/>
                </a:lnTo>
                <a:lnTo>
                  <a:pt x="16047" y="39768"/>
                </a:lnTo>
                <a:lnTo>
                  <a:pt x="15990" y="39730"/>
                </a:lnTo>
                <a:lnTo>
                  <a:pt x="15990" y="39730"/>
                </a:lnTo>
                <a:lnTo>
                  <a:pt x="15896" y="39635"/>
                </a:lnTo>
                <a:lnTo>
                  <a:pt x="15896" y="39635"/>
                </a:lnTo>
                <a:lnTo>
                  <a:pt x="15858" y="39616"/>
                </a:lnTo>
                <a:lnTo>
                  <a:pt x="15858" y="39616"/>
                </a:lnTo>
                <a:lnTo>
                  <a:pt x="15782" y="39560"/>
                </a:lnTo>
                <a:lnTo>
                  <a:pt x="15782" y="39560"/>
                </a:lnTo>
                <a:lnTo>
                  <a:pt x="15782" y="39560"/>
                </a:lnTo>
                <a:lnTo>
                  <a:pt x="15782" y="39560"/>
                </a:lnTo>
                <a:lnTo>
                  <a:pt x="15688" y="39503"/>
                </a:lnTo>
                <a:lnTo>
                  <a:pt x="15688" y="39503"/>
                </a:lnTo>
                <a:lnTo>
                  <a:pt x="15612" y="39446"/>
                </a:lnTo>
                <a:lnTo>
                  <a:pt x="15612" y="39446"/>
                </a:lnTo>
                <a:lnTo>
                  <a:pt x="15536" y="39408"/>
                </a:lnTo>
                <a:lnTo>
                  <a:pt x="15536" y="39408"/>
                </a:lnTo>
                <a:lnTo>
                  <a:pt x="15423" y="39352"/>
                </a:lnTo>
                <a:lnTo>
                  <a:pt x="15423" y="39352"/>
                </a:lnTo>
                <a:lnTo>
                  <a:pt x="15423" y="39352"/>
                </a:lnTo>
                <a:lnTo>
                  <a:pt x="15423" y="39352"/>
                </a:lnTo>
                <a:lnTo>
                  <a:pt x="15423" y="39352"/>
                </a:lnTo>
                <a:lnTo>
                  <a:pt x="15291" y="39276"/>
                </a:lnTo>
                <a:lnTo>
                  <a:pt x="15291" y="39276"/>
                </a:lnTo>
                <a:lnTo>
                  <a:pt x="15215" y="39257"/>
                </a:lnTo>
                <a:lnTo>
                  <a:pt x="15215" y="39257"/>
                </a:lnTo>
                <a:lnTo>
                  <a:pt x="15140" y="39219"/>
                </a:lnTo>
                <a:lnTo>
                  <a:pt x="15140" y="39219"/>
                </a:lnTo>
                <a:lnTo>
                  <a:pt x="15045" y="39163"/>
                </a:lnTo>
                <a:lnTo>
                  <a:pt x="15045" y="39163"/>
                </a:lnTo>
                <a:lnTo>
                  <a:pt x="14932" y="39125"/>
                </a:lnTo>
                <a:lnTo>
                  <a:pt x="14932" y="39125"/>
                </a:lnTo>
                <a:lnTo>
                  <a:pt x="14780" y="39068"/>
                </a:lnTo>
                <a:lnTo>
                  <a:pt x="14780" y="39068"/>
                </a:lnTo>
                <a:lnTo>
                  <a:pt x="14610" y="39030"/>
                </a:lnTo>
                <a:lnTo>
                  <a:pt x="14610" y="39030"/>
                </a:lnTo>
                <a:lnTo>
                  <a:pt x="14535" y="38993"/>
                </a:lnTo>
                <a:lnTo>
                  <a:pt x="14535" y="38993"/>
                </a:lnTo>
                <a:lnTo>
                  <a:pt x="14440" y="38974"/>
                </a:lnTo>
                <a:lnTo>
                  <a:pt x="14440" y="38974"/>
                </a:lnTo>
                <a:lnTo>
                  <a:pt x="14327" y="38936"/>
                </a:lnTo>
                <a:lnTo>
                  <a:pt x="14327" y="38936"/>
                </a:lnTo>
                <a:lnTo>
                  <a:pt x="14213" y="38917"/>
                </a:lnTo>
                <a:lnTo>
                  <a:pt x="14213" y="38917"/>
                </a:lnTo>
                <a:lnTo>
                  <a:pt x="14100" y="38898"/>
                </a:lnTo>
                <a:lnTo>
                  <a:pt x="14100" y="38898"/>
                </a:lnTo>
                <a:lnTo>
                  <a:pt x="14006" y="38860"/>
                </a:lnTo>
                <a:lnTo>
                  <a:pt x="14006" y="38860"/>
                </a:lnTo>
                <a:lnTo>
                  <a:pt x="13817" y="38823"/>
                </a:lnTo>
                <a:lnTo>
                  <a:pt x="13817" y="38823"/>
                </a:lnTo>
                <a:lnTo>
                  <a:pt x="13722" y="38804"/>
                </a:lnTo>
                <a:lnTo>
                  <a:pt x="13722" y="38804"/>
                </a:lnTo>
                <a:lnTo>
                  <a:pt x="13590" y="38766"/>
                </a:lnTo>
                <a:lnTo>
                  <a:pt x="13590" y="38766"/>
                </a:lnTo>
                <a:lnTo>
                  <a:pt x="13514" y="38728"/>
                </a:lnTo>
                <a:lnTo>
                  <a:pt x="13514" y="38728"/>
                </a:lnTo>
                <a:lnTo>
                  <a:pt x="13439" y="38709"/>
                </a:lnTo>
                <a:lnTo>
                  <a:pt x="13439" y="38709"/>
                </a:lnTo>
                <a:lnTo>
                  <a:pt x="13325" y="38652"/>
                </a:lnTo>
                <a:lnTo>
                  <a:pt x="13325" y="38652"/>
                </a:lnTo>
                <a:lnTo>
                  <a:pt x="13231" y="38615"/>
                </a:lnTo>
                <a:lnTo>
                  <a:pt x="13231" y="38615"/>
                </a:lnTo>
                <a:lnTo>
                  <a:pt x="12909" y="38482"/>
                </a:lnTo>
                <a:lnTo>
                  <a:pt x="12909" y="38482"/>
                </a:lnTo>
                <a:lnTo>
                  <a:pt x="12739" y="38388"/>
                </a:lnTo>
                <a:lnTo>
                  <a:pt x="12569" y="38274"/>
                </a:lnTo>
                <a:lnTo>
                  <a:pt x="12569" y="38274"/>
                </a:lnTo>
                <a:lnTo>
                  <a:pt x="12437" y="38180"/>
                </a:lnTo>
                <a:lnTo>
                  <a:pt x="12437" y="38180"/>
                </a:lnTo>
                <a:lnTo>
                  <a:pt x="12380" y="38142"/>
                </a:lnTo>
                <a:lnTo>
                  <a:pt x="12380" y="38142"/>
                </a:lnTo>
                <a:lnTo>
                  <a:pt x="12342" y="38123"/>
                </a:lnTo>
                <a:lnTo>
                  <a:pt x="12342" y="38123"/>
                </a:lnTo>
                <a:lnTo>
                  <a:pt x="12267" y="38048"/>
                </a:lnTo>
                <a:lnTo>
                  <a:pt x="12267" y="38048"/>
                </a:lnTo>
                <a:lnTo>
                  <a:pt x="12210" y="38010"/>
                </a:lnTo>
                <a:lnTo>
                  <a:pt x="12210" y="38010"/>
                </a:lnTo>
                <a:lnTo>
                  <a:pt x="12153" y="37934"/>
                </a:lnTo>
                <a:lnTo>
                  <a:pt x="12153" y="37934"/>
                </a:lnTo>
                <a:lnTo>
                  <a:pt x="12078" y="37859"/>
                </a:lnTo>
                <a:lnTo>
                  <a:pt x="12078" y="37859"/>
                </a:lnTo>
                <a:lnTo>
                  <a:pt x="12002" y="37802"/>
                </a:lnTo>
                <a:lnTo>
                  <a:pt x="12002" y="37802"/>
                </a:lnTo>
                <a:lnTo>
                  <a:pt x="11945" y="37745"/>
                </a:lnTo>
                <a:lnTo>
                  <a:pt x="11945" y="37745"/>
                </a:lnTo>
                <a:lnTo>
                  <a:pt x="11908" y="37707"/>
                </a:lnTo>
                <a:lnTo>
                  <a:pt x="11908" y="37707"/>
                </a:lnTo>
                <a:lnTo>
                  <a:pt x="11851" y="37688"/>
                </a:lnTo>
                <a:lnTo>
                  <a:pt x="11851" y="37688"/>
                </a:lnTo>
                <a:lnTo>
                  <a:pt x="11794" y="37632"/>
                </a:lnTo>
                <a:lnTo>
                  <a:pt x="11794" y="37632"/>
                </a:lnTo>
                <a:lnTo>
                  <a:pt x="11719" y="37594"/>
                </a:lnTo>
                <a:lnTo>
                  <a:pt x="11719" y="37594"/>
                </a:lnTo>
                <a:lnTo>
                  <a:pt x="11681" y="37556"/>
                </a:lnTo>
                <a:lnTo>
                  <a:pt x="11681" y="37556"/>
                </a:lnTo>
                <a:lnTo>
                  <a:pt x="11624" y="37537"/>
                </a:lnTo>
                <a:lnTo>
                  <a:pt x="11624" y="37537"/>
                </a:lnTo>
                <a:lnTo>
                  <a:pt x="11548" y="37499"/>
                </a:lnTo>
                <a:lnTo>
                  <a:pt x="11548" y="37499"/>
                </a:lnTo>
                <a:lnTo>
                  <a:pt x="11548" y="37499"/>
                </a:lnTo>
                <a:lnTo>
                  <a:pt x="11548" y="37499"/>
                </a:lnTo>
                <a:lnTo>
                  <a:pt x="11548" y="37499"/>
                </a:lnTo>
                <a:lnTo>
                  <a:pt x="11473" y="37462"/>
                </a:lnTo>
                <a:lnTo>
                  <a:pt x="11473" y="37462"/>
                </a:lnTo>
                <a:lnTo>
                  <a:pt x="11416" y="37443"/>
                </a:lnTo>
                <a:lnTo>
                  <a:pt x="11416" y="37443"/>
                </a:lnTo>
                <a:lnTo>
                  <a:pt x="11265" y="37386"/>
                </a:lnTo>
                <a:lnTo>
                  <a:pt x="11265" y="37386"/>
                </a:lnTo>
                <a:lnTo>
                  <a:pt x="11208" y="37367"/>
                </a:lnTo>
                <a:lnTo>
                  <a:pt x="11208" y="37367"/>
                </a:lnTo>
                <a:lnTo>
                  <a:pt x="11133" y="37348"/>
                </a:lnTo>
                <a:lnTo>
                  <a:pt x="11133" y="37348"/>
                </a:lnTo>
                <a:lnTo>
                  <a:pt x="11019" y="37310"/>
                </a:lnTo>
                <a:lnTo>
                  <a:pt x="11019" y="37310"/>
                </a:lnTo>
                <a:lnTo>
                  <a:pt x="10963" y="37292"/>
                </a:lnTo>
                <a:lnTo>
                  <a:pt x="10963" y="37292"/>
                </a:lnTo>
                <a:lnTo>
                  <a:pt x="10944" y="37292"/>
                </a:lnTo>
                <a:lnTo>
                  <a:pt x="10944" y="37292"/>
                </a:lnTo>
                <a:lnTo>
                  <a:pt x="10906" y="37292"/>
                </a:lnTo>
                <a:lnTo>
                  <a:pt x="10906" y="37292"/>
                </a:lnTo>
                <a:lnTo>
                  <a:pt x="10830" y="37292"/>
                </a:lnTo>
                <a:lnTo>
                  <a:pt x="10830" y="37292"/>
                </a:lnTo>
                <a:lnTo>
                  <a:pt x="10792" y="37292"/>
                </a:lnTo>
                <a:lnTo>
                  <a:pt x="10792" y="37292"/>
                </a:lnTo>
                <a:lnTo>
                  <a:pt x="10774" y="37292"/>
                </a:lnTo>
                <a:lnTo>
                  <a:pt x="10774" y="37292"/>
                </a:lnTo>
                <a:lnTo>
                  <a:pt x="10736" y="37292"/>
                </a:lnTo>
                <a:lnTo>
                  <a:pt x="10736" y="37292"/>
                </a:lnTo>
                <a:lnTo>
                  <a:pt x="10660" y="37292"/>
                </a:lnTo>
                <a:lnTo>
                  <a:pt x="10660" y="37292"/>
                </a:lnTo>
                <a:lnTo>
                  <a:pt x="10622" y="37310"/>
                </a:lnTo>
                <a:lnTo>
                  <a:pt x="10622" y="37310"/>
                </a:lnTo>
                <a:lnTo>
                  <a:pt x="10566" y="37310"/>
                </a:lnTo>
                <a:lnTo>
                  <a:pt x="10566" y="37310"/>
                </a:lnTo>
                <a:lnTo>
                  <a:pt x="10566" y="37310"/>
                </a:lnTo>
                <a:lnTo>
                  <a:pt x="10566" y="37310"/>
                </a:lnTo>
                <a:lnTo>
                  <a:pt x="10566" y="37310"/>
                </a:lnTo>
                <a:lnTo>
                  <a:pt x="10471" y="37329"/>
                </a:lnTo>
                <a:lnTo>
                  <a:pt x="10471" y="37329"/>
                </a:lnTo>
                <a:lnTo>
                  <a:pt x="10339" y="37367"/>
                </a:lnTo>
                <a:lnTo>
                  <a:pt x="10339" y="37367"/>
                </a:lnTo>
                <a:lnTo>
                  <a:pt x="10225" y="37424"/>
                </a:lnTo>
                <a:lnTo>
                  <a:pt x="10225" y="37424"/>
                </a:lnTo>
                <a:lnTo>
                  <a:pt x="10074" y="37481"/>
                </a:lnTo>
                <a:lnTo>
                  <a:pt x="10074" y="37481"/>
                </a:lnTo>
                <a:lnTo>
                  <a:pt x="9961" y="37537"/>
                </a:lnTo>
                <a:lnTo>
                  <a:pt x="9961" y="37537"/>
                </a:lnTo>
                <a:lnTo>
                  <a:pt x="9885" y="37575"/>
                </a:lnTo>
                <a:lnTo>
                  <a:pt x="9885" y="37575"/>
                </a:lnTo>
                <a:lnTo>
                  <a:pt x="9829" y="37613"/>
                </a:lnTo>
                <a:lnTo>
                  <a:pt x="9829" y="37613"/>
                </a:lnTo>
                <a:lnTo>
                  <a:pt x="9791" y="37613"/>
                </a:lnTo>
                <a:lnTo>
                  <a:pt x="9791" y="37613"/>
                </a:lnTo>
                <a:lnTo>
                  <a:pt x="9715" y="37632"/>
                </a:lnTo>
                <a:lnTo>
                  <a:pt x="9715" y="37632"/>
                </a:lnTo>
                <a:lnTo>
                  <a:pt x="9658" y="37651"/>
                </a:lnTo>
                <a:lnTo>
                  <a:pt x="9658" y="37651"/>
                </a:lnTo>
                <a:lnTo>
                  <a:pt x="9602" y="37651"/>
                </a:lnTo>
                <a:lnTo>
                  <a:pt x="9602" y="37651"/>
                </a:lnTo>
                <a:lnTo>
                  <a:pt x="9545" y="37651"/>
                </a:lnTo>
                <a:lnTo>
                  <a:pt x="9545" y="37651"/>
                </a:lnTo>
                <a:lnTo>
                  <a:pt x="9507" y="37651"/>
                </a:lnTo>
                <a:lnTo>
                  <a:pt x="9507" y="37651"/>
                </a:lnTo>
                <a:lnTo>
                  <a:pt x="9432" y="37632"/>
                </a:lnTo>
                <a:lnTo>
                  <a:pt x="9432" y="37632"/>
                </a:lnTo>
                <a:lnTo>
                  <a:pt x="9394" y="37632"/>
                </a:lnTo>
                <a:lnTo>
                  <a:pt x="9394" y="37632"/>
                </a:lnTo>
                <a:lnTo>
                  <a:pt x="9337" y="37613"/>
                </a:lnTo>
                <a:lnTo>
                  <a:pt x="9337" y="37613"/>
                </a:lnTo>
                <a:lnTo>
                  <a:pt x="9280" y="37575"/>
                </a:lnTo>
                <a:lnTo>
                  <a:pt x="9224" y="37537"/>
                </a:lnTo>
                <a:lnTo>
                  <a:pt x="9224" y="37537"/>
                </a:lnTo>
                <a:lnTo>
                  <a:pt x="9167" y="37499"/>
                </a:lnTo>
                <a:lnTo>
                  <a:pt x="9167" y="37499"/>
                </a:lnTo>
                <a:lnTo>
                  <a:pt x="9110" y="37424"/>
                </a:lnTo>
                <a:lnTo>
                  <a:pt x="9110" y="37424"/>
                </a:lnTo>
                <a:lnTo>
                  <a:pt x="8997" y="37292"/>
                </a:lnTo>
                <a:lnTo>
                  <a:pt x="8997" y="37292"/>
                </a:lnTo>
                <a:lnTo>
                  <a:pt x="8940" y="37216"/>
                </a:lnTo>
                <a:lnTo>
                  <a:pt x="8940" y="37216"/>
                </a:lnTo>
                <a:lnTo>
                  <a:pt x="8883" y="37103"/>
                </a:lnTo>
                <a:lnTo>
                  <a:pt x="8883" y="37103"/>
                </a:lnTo>
                <a:lnTo>
                  <a:pt x="8770" y="36876"/>
                </a:lnTo>
                <a:lnTo>
                  <a:pt x="8770" y="36876"/>
                </a:lnTo>
                <a:lnTo>
                  <a:pt x="8713" y="36743"/>
                </a:lnTo>
                <a:lnTo>
                  <a:pt x="8713" y="36743"/>
                </a:lnTo>
                <a:lnTo>
                  <a:pt x="8638" y="36611"/>
                </a:lnTo>
                <a:lnTo>
                  <a:pt x="8638" y="36611"/>
                </a:lnTo>
                <a:lnTo>
                  <a:pt x="8638" y="36611"/>
                </a:lnTo>
                <a:lnTo>
                  <a:pt x="8638" y="36611"/>
                </a:lnTo>
                <a:lnTo>
                  <a:pt x="8638" y="36611"/>
                </a:lnTo>
                <a:lnTo>
                  <a:pt x="8600" y="36517"/>
                </a:lnTo>
                <a:lnTo>
                  <a:pt x="8600" y="36517"/>
                </a:lnTo>
                <a:lnTo>
                  <a:pt x="8562" y="36460"/>
                </a:lnTo>
                <a:lnTo>
                  <a:pt x="8562" y="36460"/>
                </a:lnTo>
                <a:lnTo>
                  <a:pt x="8524" y="36403"/>
                </a:lnTo>
                <a:lnTo>
                  <a:pt x="8524" y="36403"/>
                </a:lnTo>
                <a:lnTo>
                  <a:pt x="8411" y="36252"/>
                </a:lnTo>
                <a:lnTo>
                  <a:pt x="8411" y="36252"/>
                </a:lnTo>
                <a:lnTo>
                  <a:pt x="8354" y="36176"/>
                </a:lnTo>
                <a:lnTo>
                  <a:pt x="8354" y="36176"/>
                </a:lnTo>
                <a:lnTo>
                  <a:pt x="8298" y="36101"/>
                </a:lnTo>
                <a:lnTo>
                  <a:pt x="8298" y="36101"/>
                </a:lnTo>
                <a:lnTo>
                  <a:pt x="8241" y="36044"/>
                </a:lnTo>
                <a:lnTo>
                  <a:pt x="8241" y="36044"/>
                </a:lnTo>
                <a:lnTo>
                  <a:pt x="8165" y="35969"/>
                </a:lnTo>
                <a:lnTo>
                  <a:pt x="8165" y="35969"/>
                </a:lnTo>
                <a:lnTo>
                  <a:pt x="8014" y="35836"/>
                </a:lnTo>
                <a:lnTo>
                  <a:pt x="8014" y="35836"/>
                </a:lnTo>
                <a:lnTo>
                  <a:pt x="7957" y="35780"/>
                </a:lnTo>
                <a:lnTo>
                  <a:pt x="7957" y="35780"/>
                </a:lnTo>
                <a:lnTo>
                  <a:pt x="7863" y="35685"/>
                </a:lnTo>
                <a:lnTo>
                  <a:pt x="7863" y="35685"/>
                </a:lnTo>
                <a:lnTo>
                  <a:pt x="7731" y="35534"/>
                </a:lnTo>
                <a:lnTo>
                  <a:pt x="7731" y="35534"/>
                </a:lnTo>
                <a:lnTo>
                  <a:pt x="7598" y="35364"/>
                </a:lnTo>
                <a:lnTo>
                  <a:pt x="7598" y="35364"/>
                </a:lnTo>
                <a:lnTo>
                  <a:pt x="7504" y="35231"/>
                </a:lnTo>
                <a:lnTo>
                  <a:pt x="7504" y="35231"/>
                </a:lnTo>
                <a:lnTo>
                  <a:pt x="7296" y="34910"/>
                </a:lnTo>
                <a:lnTo>
                  <a:pt x="7296" y="34910"/>
                </a:lnTo>
                <a:lnTo>
                  <a:pt x="7220" y="34797"/>
                </a:lnTo>
                <a:lnTo>
                  <a:pt x="7220" y="34797"/>
                </a:lnTo>
                <a:lnTo>
                  <a:pt x="7126" y="34664"/>
                </a:lnTo>
                <a:lnTo>
                  <a:pt x="7126" y="34664"/>
                </a:lnTo>
                <a:lnTo>
                  <a:pt x="6918" y="34400"/>
                </a:lnTo>
                <a:lnTo>
                  <a:pt x="6918" y="34400"/>
                </a:lnTo>
                <a:lnTo>
                  <a:pt x="6540" y="33946"/>
                </a:lnTo>
                <a:lnTo>
                  <a:pt x="6540" y="33946"/>
                </a:lnTo>
                <a:lnTo>
                  <a:pt x="6313" y="33700"/>
                </a:lnTo>
                <a:lnTo>
                  <a:pt x="6124" y="33436"/>
                </a:lnTo>
                <a:lnTo>
                  <a:pt x="6124" y="33436"/>
                </a:lnTo>
                <a:lnTo>
                  <a:pt x="6030" y="33285"/>
                </a:lnTo>
                <a:lnTo>
                  <a:pt x="6030" y="33285"/>
                </a:lnTo>
                <a:lnTo>
                  <a:pt x="5935" y="33133"/>
                </a:lnTo>
                <a:lnTo>
                  <a:pt x="5935" y="33133"/>
                </a:lnTo>
                <a:lnTo>
                  <a:pt x="5841" y="32982"/>
                </a:lnTo>
                <a:lnTo>
                  <a:pt x="5841" y="32982"/>
                </a:lnTo>
                <a:lnTo>
                  <a:pt x="5746" y="32831"/>
                </a:lnTo>
                <a:lnTo>
                  <a:pt x="5746" y="32831"/>
                </a:lnTo>
                <a:lnTo>
                  <a:pt x="5652" y="32699"/>
                </a:lnTo>
                <a:lnTo>
                  <a:pt x="5652" y="32699"/>
                </a:lnTo>
                <a:lnTo>
                  <a:pt x="5557" y="32585"/>
                </a:lnTo>
                <a:lnTo>
                  <a:pt x="5557" y="32585"/>
                </a:lnTo>
                <a:lnTo>
                  <a:pt x="5500" y="32529"/>
                </a:lnTo>
                <a:lnTo>
                  <a:pt x="5500" y="32529"/>
                </a:lnTo>
                <a:lnTo>
                  <a:pt x="5444" y="32472"/>
                </a:lnTo>
                <a:lnTo>
                  <a:pt x="5444" y="32472"/>
                </a:lnTo>
                <a:lnTo>
                  <a:pt x="5330" y="32377"/>
                </a:lnTo>
                <a:lnTo>
                  <a:pt x="5330" y="32377"/>
                </a:lnTo>
                <a:lnTo>
                  <a:pt x="5255" y="32340"/>
                </a:lnTo>
                <a:lnTo>
                  <a:pt x="5255" y="32340"/>
                </a:lnTo>
                <a:lnTo>
                  <a:pt x="5255" y="32340"/>
                </a:lnTo>
                <a:lnTo>
                  <a:pt x="5255" y="32340"/>
                </a:lnTo>
                <a:lnTo>
                  <a:pt x="5255" y="32340"/>
                </a:lnTo>
                <a:lnTo>
                  <a:pt x="5217" y="32321"/>
                </a:lnTo>
                <a:lnTo>
                  <a:pt x="5217" y="32321"/>
                </a:lnTo>
                <a:lnTo>
                  <a:pt x="5103" y="32264"/>
                </a:lnTo>
                <a:lnTo>
                  <a:pt x="5103" y="32264"/>
                </a:lnTo>
                <a:lnTo>
                  <a:pt x="4990" y="32245"/>
                </a:lnTo>
                <a:lnTo>
                  <a:pt x="4990" y="32245"/>
                </a:lnTo>
                <a:lnTo>
                  <a:pt x="4914" y="32226"/>
                </a:lnTo>
                <a:lnTo>
                  <a:pt x="4914" y="32226"/>
                </a:lnTo>
                <a:lnTo>
                  <a:pt x="4820" y="32188"/>
                </a:lnTo>
                <a:lnTo>
                  <a:pt x="4820" y="32188"/>
                </a:lnTo>
                <a:lnTo>
                  <a:pt x="4706" y="32188"/>
                </a:lnTo>
                <a:lnTo>
                  <a:pt x="4706" y="32188"/>
                </a:lnTo>
                <a:lnTo>
                  <a:pt x="4593" y="32170"/>
                </a:lnTo>
                <a:lnTo>
                  <a:pt x="4593" y="32170"/>
                </a:lnTo>
                <a:lnTo>
                  <a:pt x="4480" y="32151"/>
                </a:lnTo>
                <a:lnTo>
                  <a:pt x="4480" y="32151"/>
                </a:lnTo>
                <a:lnTo>
                  <a:pt x="4366" y="32151"/>
                </a:lnTo>
                <a:lnTo>
                  <a:pt x="4366" y="32151"/>
                </a:lnTo>
                <a:lnTo>
                  <a:pt x="4272" y="32151"/>
                </a:lnTo>
                <a:lnTo>
                  <a:pt x="4272" y="32151"/>
                </a:lnTo>
                <a:lnTo>
                  <a:pt x="4215" y="32151"/>
                </a:lnTo>
                <a:lnTo>
                  <a:pt x="4215" y="32151"/>
                </a:lnTo>
                <a:lnTo>
                  <a:pt x="4139" y="32151"/>
                </a:lnTo>
                <a:lnTo>
                  <a:pt x="4139" y="32151"/>
                </a:lnTo>
                <a:lnTo>
                  <a:pt x="4064" y="32151"/>
                </a:lnTo>
                <a:lnTo>
                  <a:pt x="4064" y="32151"/>
                </a:lnTo>
                <a:lnTo>
                  <a:pt x="3969" y="32151"/>
                </a:lnTo>
                <a:lnTo>
                  <a:pt x="3969" y="32151"/>
                </a:lnTo>
                <a:lnTo>
                  <a:pt x="3875" y="32170"/>
                </a:lnTo>
                <a:lnTo>
                  <a:pt x="3875" y="32170"/>
                </a:lnTo>
                <a:lnTo>
                  <a:pt x="3724" y="32188"/>
                </a:lnTo>
                <a:lnTo>
                  <a:pt x="3724" y="32188"/>
                </a:lnTo>
                <a:lnTo>
                  <a:pt x="3610" y="32226"/>
                </a:lnTo>
                <a:lnTo>
                  <a:pt x="3610" y="32226"/>
                </a:lnTo>
                <a:lnTo>
                  <a:pt x="3440" y="32264"/>
                </a:lnTo>
                <a:lnTo>
                  <a:pt x="3440" y="32264"/>
                </a:lnTo>
                <a:lnTo>
                  <a:pt x="3100" y="32359"/>
                </a:lnTo>
                <a:lnTo>
                  <a:pt x="3100" y="32359"/>
                </a:lnTo>
                <a:lnTo>
                  <a:pt x="2798" y="32434"/>
                </a:lnTo>
                <a:lnTo>
                  <a:pt x="2798" y="32434"/>
                </a:lnTo>
                <a:lnTo>
                  <a:pt x="2741" y="32453"/>
                </a:lnTo>
                <a:lnTo>
                  <a:pt x="2741" y="32453"/>
                </a:lnTo>
                <a:lnTo>
                  <a:pt x="2684" y="32453"/>
                </a:lnTo>
                <a:lnTo>
                  <a:pt x="2684" y="32453"/>
                </a:lnTo>
                <a:lnTo>
                  <a:pt x="2609" y="32472"/>
                </a:lnTo>
                <a:lnTo>
                  <a:pt x="2609" y="32472"/>
                </a:lnTo>
                <a:lnTo>
                  <a:pt x="2514" y="32491"/>
                </a:lnTo>
                <a:lnTo>
                  <a:pt x="2514" y="32491"/>
                </a:lnTo>
                <a:lnTo>
                  <a:pt x="2438" y="32491"/>
                </a:lnTo>
                <a:lnTo>
                  <a:pt x="2438" y="32491"/>
                </a:lnTo>
                <a:lnTo>
                  <a:pt x="2382" y="32491"/>
                </a:lnTo>
                <a:lnTo>
                  <a:pt x="2382" y="32491"/>
                </a:lnTo>
                <a:lnTo>
                  <a:pt x="2325" y="32491"/>
                </a:lnTo>
                <a:lnTo>
                  <a:pt x="2325" y="32491"/>
                </a:lnTo>
                <a:lnTo>
                  <a:pt x="2231" y="32491"/>
                </a:lnTo>
                <a:lnTo>
                  <a:pt x="2231" y="32491"/>
                </a:lnTo>
                <a:lnTo>
                  <a:pt x="2117" y="32472"/>
                </a:lnTo>
                <a:lnTo>
                  <a:pt x="2117" y="32472"/>
                </a:lnTo>
                <a:lnTo>
                  <a:pt x="2004" y="32453"/>
                </a:lnTo>
                <a:lnTo>
                  <a:pt x="2004" y="32453"/>
                </a:lnTo>
                <a:lnTo>
                  <a:pt x="1890" y="32415"/>
                </a:lnTo>
                <a:lnTo>
                  <a:pt x="1890" y="32415"/>
                </a:lnTo>
                <a:lnTo>
                  <a:pt x="1853" y="32396"/>
                </a:lnTo>
                <a:lnTo>
                  <a:pt x="1853" y="32396"/>
                </a:lnTo>
                <a:lnTo>
                  <a:pt x="1796" y="32377"/>
                </a:lnTo>
                <a:lnTo>
                  <a:pt x="1796" y="32377"/>
                </a:lnTo>
                <a:lnTo>
                  <a:pt x="1682" y="32302"/>
                </a:lnTo>
                <a:lnTo>
                  <a:pt x="1682" y="32302"/>
                </a:lnTo>
                <a:lnTo>
                  <a:pt x="1626" y="32264"/>
                </a:lnTo>
                <a:lnTo>
                  <a:pt x="1626" y="32264"/>
                </a:lnTo>
                <a:lnTo>
                  <a:pt x="1512" y="32188"/>
                </a:lnTo>
                <a:lnTo>
                  <a:pt x="1512" y="32188"/>
                </a:lnTo>
                <a:lnTo>
                  <a:pt x="1418" y="32113"/>
                </a:lnTo>
                <a:lnTo>
                  <a:pt x="1418" y="32113"/>
                </a:lnTo>
                <a:lnTo>
                  <a:pt x="1323" y="32018"/>
                </a:lnTo>
                <a:lnTo>
                  <a:pt x="1323" y="32018"/>
                </a:lnTo>
                <a:lnTo>
                  <a:pt x="1285" y="31981"/>
                </a:lnTo>
                <a:lnTo>
                  <a:pt x="1285" y="31981"/>
                </a:lnTo>
                <a:lnTo>
                  <a:pt x="1210" y="31905"/>
                </a:lnTo>
                <a:lnTo>
                  <a:pt x="1210" y="31905"/>
                </a:lnTo>
                <a:lnTo>
                  <a:pt x="1191" y="31886"/>
                </a:lnTo>
                <a:lnTo>
                  <a:pt x="1191" y="31886"/>
                </a:lnTo>
                <a:lnTo>
                  <a:pt x="1115" y="31792"/>
                </a:lnTo>
                <a:lnTo>
                  <a:pt x="1115" y="31792"/>
                </a:lnTo>
                <a:lnTo>
                  <a:pt x="1078" y="31754"/>
                </a:lnTo>
                <a:lnTo>
                  <a:pt x="1078" y="31754"/>
                </a:lnTo>
                <a:lnTo>
                  <a:pt x="1021" y="31678"/>
                </a:lnTo>
                <a:lnTo>
                  <a:pt x="1021" y="31678"/>
                </a:lnTo>
                <a:lnTo>
                  <a:pt x="983" y="31621"/>
                </a:lnTo>
                <a:lnTo>
                  <a:pt x="983" y="31621"/>
                </a:lnTo>
                <a:lnTo>
                  <a:pt x="926" y="31565"/>
                </a:lnTo>
                <a:lnTo>
                  <a:pt x="926" y="31565"/>
                </a:lnTo>
                <a:lnTo>
                  <a:pt x="870" y="31470"/>
                </a:lnTo>
                <a:lnTo>
                  <a:pt x="870" y="31470"/>
                </a:lnTo>
                <a:lnTo>
                  <a:pt x="813" y="31376"/>
                </a:lnTo>
                <a:lnTo>
                  <a:pt x="813" y="31376"/>
                </a:lnTo>
                <a:lnTo>
                  <a:pt x="756" y="31300"/>
                </a:lnTo>
                <a:lnTo>
                  <a:pt x="756" y="31300"/>
                </a:lnTo>
                <a:lnTo>
                  <a:pt x="681" y="31149"/>
                </a:lnTo>
                <a:lnTo>
                  <a:pt x="681" y="31149"/>
                </a:lnTo>
                <a:lnTo>
                  <a:pt x="643" y="31092"/>
                </a:lnTo>
                <a:lnTo>
                  <a:pt x="643" y="31092"/>
                </a:lnTo>
                <a:lnTo>
                  <a:pt x="586" y="30998"/>
                </a:lnTo>
                <a:lnTo>
                  <a:pt x="586" y="30998"/>
                </a:lnTo>
                <a:lnTo>
                  <a:pt x="529" y="30884"/>
                </a:lnTo>
                <a:lnTo>
                  <a:pt x="529" y="30884"/>
                </a:lnTo>
                <a:lnTo>
                  <a:pt x="511" y="30828"/>
                </a:lnTo>
                <a:lnTo>
                  <a:pt x="511" y="30828"/>
                </a:lnTo>
                <a:lnTo>
                  <a:pt x="492" y="30790"/>
                </a:lnTo>
                <a:lnTo>
                  <a:pt x="492" y="30790"/>
                </a:lnTo>
                <a:lnTo>
                  <a:pt x="454" y="30733"/>
                </a:lnTo>
                <a:lnTo>
                  <a:pt x="454" y="30733"/>
                </a:lnTo>
                <a:lnTo>
                  <a:pt x="435" y="30658"/>
                </a:lnTo>
                <a:lnTo>
                  <a:pt x="435" y="30658"/>
                </a:lnTo>
                <a:lnTo>
                  <a:pt x="435" y="30658"/>
                </a:lnTo>
                <a:lnTo>
                  <a:pt x="435" y="30658"/>
                </a:lnTo>
                <a:lnTo>
                  <a:pt x="397" y="30582"/>
                </a:lnTo>
                <a:lnTo>
                  <a:pt x="397" y="30582"/>
                </a:lnTo>
                <a:lnTo>
                  <a:pt x="378" y="30506"/>
                </a:lnTo>
                <a:lnTo>
                  <a:pt x="378" y="30506"/>
                </a:lnTo>
                <a:lnTo>
                  <a:pt x="359" y="30468"/>
                </a:lnTo>
                <a:lnTo>
                  <a:pt x="359" y="30468"/>
                </a:lnTo>
                <a:lnTo>
                  <a:pt x="303" y="30317"/>
                </a:lnTo>
                <a:lnTo>
                  <a:pt x="303" y="30317"/>
                </a:lnTo>
                <a:lnTo>
                  <a:pt x="284" y="30223"/>
                </a:lnTo>
                <a:lnTo>
                  <a:pt x="284" y="30223"/>
                </a:lnTo>
                <a:lnTo>
                  <a:pt x="246" y="30109"/>
                </a:lnTo>
                <a:lnTo>
                  <a:pt x="246" y="30109"/>
                </a:lnTo>
                <a:lnTo>
                  <a:pt x="208" y="29958"/>
                </a:lnTo>
                <a:lnTo>
                  <a:pt x="208" y="29958"/>
                </a:lnTo>
                <a:lnTo>
                  <a:pt x="189" y="29826"/>
                </a:lnTo>
                <a:lnTo>
                  <a:pt x="189" y="29826"/>
                </a:lnTo>
                <a:lnTo>
                  <a:pt x="170" y="29712"/>
                </a:lnTo>
                <a:lnTo>
                  <a:pt x="170" y="29712"/>
                </a:lnTo>
                <a:lnTo>
                  <a:pt x="151" y="29618"/>
                </a:lnTo>
                <a:lnTo>
                  <a:pt x="151" y="29618"/>
                </a:lnTo>
                <a:lnTo>
                  <a:pt x="133" y="29523"/>
                </a:lnTo>
                <a:lnTo>
                  <a:pt x="133" y="29523"/>
                </a:lnTo>
                <a:lnTo>
                  <a:pt x="133" y="29448"/>
                </a:lnTo>
                <a:lnTo>
                  <a:pt x="133" y="29448"/>
                </a:lnTo>
                <a:lnTo>
                  <a:pt x="114" y="29410"/>
                </a:lnTo>
                <a:lnTo>
                  <a:pt x="114" y="29410"/>
                </a:lnTo>
                <a:lnTo>
                  <a:pt x="114" y="29259"/>
                </a:lnTo>
                <a:lnTo>
                  <a:pt x="114" y="29259"/>
                </a:lnTo>
                <a:lnTo>
                  <a:pt x="114" y="29127"/>
                </a:lnTo>
                <a:lnTo>
                  <a:pt x="114" y="29127"/>
                </a:lnTo>
                <a:lnTo>
                  <a:pt x="114" y="29051"/>
                </a:lnTo>
                <a:lnTo>
                  <a:pt x="114" y="29051"/>
                </a:lnTo>
                <a:lnTo>
                  <a:pt x="114" y="28956"/>
                </a:lnTo>
                <a:lnTo>
                  <a:pt x="114" y="28956"/>
                </a:lnTo>
                <a:lnTo>
                  <a:pt x="133" y="28805"/>
                </a:lnTo>
                <a:lnTo>
                  <a:pt x="133" y="28805"/>
                </a:lnTo>
                <a:lnTo>
                  <a:pt x="151" y="28654"/>
                </a:lnTo>
                <a:lnTo>
                  <a:pt x="151" y="28654"/>
                </a:lnTo>
                <a:lnTo>
                  <a:pt x="208" y="28371"/>
                </a:lnTo>
                <a:lnTo>
                  <a:pt x="208" y="28371"/>
                </a:lnTo>
                <a:lnTo>
                  <a:pt x="227" y="28295"/>
                </a:lnTo>
                <a:lnTo>
                  <a:pt x="227" y="28295"/>
                </a:lnTo>
                <a:lnTo>
                  <a:pt x="265" y="28200"/>
                </a:lnTo>
                <a:lnTo>
                  <a:pt x="265" y="28200"/>
                </a:lnTo>
                <a:lnTo>
                  <a:pt x="303" y="28087"/>
                </a:lnTo>
                <a:lnTo>
                  <a:pt x="303" y="28087"/>
                </a:lnTo>
                <a:lnTo>
                  <a:pt x="397" y="27766"/>
                </a:lnTo>
                <a:lnTo>
                  <a:pt x="397" y="27766"/>
                </a:lnTo>
                <a:lnTo>
                  <a:pt x="492" y="27444"/>
                </a:lnTo>
                <a:lnTo>
                  <a:pt x="492" y="27444"/>
                </a:lnTo>
                <a:lnTo>
                  <a:pt x="529" y="27312"/>
                </a:lnTo>
                <a:lnTo>
                  <a:pt x="529" y="27312"/>
                </a:lnTo>
                <a:lnTo>
                  <a:pt x="567" y="27218"/>
                </a:lnTo>
                <a:lnTo>
                  <a:pt x="567" y="27218"/>
                </a:lnTo>
                <a:lnTo>
                  <a:pt x="586" y="27123"/>
                </a:lnTo>
                <a:lnTo>
                  <a:pt x="586" y="27123"/>
                </a:lnTo>
                <a:lnTo>
                  <a:pt x="624" y="26934"/>
                </a:lnTo>
                <a:lnTo>
                  <a:pt x="624" y="26934"/>
                </a:lnTo>
                <a:lnTo>
                  <a:pt x="624" y="26840"/>
                </a:lnTo>
                <a:lnTo>
                  <a:pt x="624" y="26840"/>
                </a:lnTo>
                <a:lnTo>
                  <a:pt x="643" y="26764"/>
                </a:lnTo>
                <a:lnTo>
                  <a:pt x="643" y="26764"/>
                </a:lnTo>
                <a:lnTo>
                  <a:pt x="643" y="26707"/>
                </a:lnTo>
                <a:lnTo>
                  <a:pt x="643" y="26707"/>
                </a:lnTo>
                <a:lnTo>
                  <a:pt x="643" y="26613"/>
                </a:lnTo>
                <a:lnTo>
                  <a:pt x="643" y="26613"/>
                </a:lnTo>
                <a:lnTo>
                  <a:pt x="643" y="26556"/>
                </a:lnTo>
                <a:lnTo>
                  <a:pt x="643" y="26556"/>
                </a:lnTo>
                <a:lnTo>
                  <a:pt x="643" y="26424"/>
                </a:lnTo>
                <a:lnTo>
                  <a:pt x="643" y="26424"/>
                </a:lnTo>
                <a:lnTo>
                  <a:pt x="624" y="26329"/>
                </a:lnTo>
                <a:lnTo>
                  <a:pt x="624" y="26329"/>
                </a:lnTo>
                <a:lnTo>
                  <a:pt x="624" y="26216"/>
                </a:lnTo>
                <a:lnTo>
                  <a:pt x="624" y="26216"/>
                </a:lnTo>
                <a:lnTo>
                  <a:pt x="586" y="26008"/>
                </a:lnTo>
                <a:lnTo>
                  <a:pt x="586" y="26008"/>
                </a:lnTo>
                <a:lnTo>
                  <a:pt x="586" y="26008"/>
                </a:lnTo>
                <a:lnTo>
                  <a:pt x="586" y="26008"/>
                </a:lnTo>
                <a:lnTo>
                  <a:pt x="586" y="26008"/>
                </a:lnTo>
                <a:lnTo>
                  <a:pt x="586" y="26008"/>
                </a:lnTo>
                <a:lnTo>
                  <a:pt x="473" y="25517"/>
                </a:lnTo>
                <a:lnTo>
                  <a:pt x="473" y="25517"/>
                </a:lnTo>
                <a:lnTo>
                  <a:pt x="378" y="25082"/>
                </a:lnTo>
                <a:lnTo>
                  <a:pt x="378" y="25082"/>
                </a:lnTo>
                <a:lnTo>
                  <a:pt x="340" y="24874"/>
                </a:lnTo>
                <a:lnTo>
                  <a:pt x="340" y="24874"/>
                </a:lnTo>
                <a:lnTo>
                  <a:pt x="303" y="24609"/>
                </a:lnTo>
                <a:lnTo>
                  <a:pt x="303" y="24609"/>
                </a:lnTo>
                <a:lnTo>
                  <a:pt x="265" y="24326"/>
                </a:lnTo>
                <a:lnTo>
                  <a:pt x="265" y="24326"/>
                </a:lnTo>
                <a:lnTo>
                  <a:pt x="208" y="24042"/>
                </a:lnTo>
                <a:lnTo>
                  <a:pt x="208" y="24042"/>
                </a:lnTo>
                <a:lnTo>
                  <a:pt x="151" y="23759"/>
                </a:lnTo>
                <a:lnTo>
                  <a:pt x="151" y="23759"/>
                </a:lnTo>
                <a:lnTo>
                  <a:pt x="76" y="23513"/>
                </a:lnTo>
                <a:lnTo>
                  <a:pt x="76" y="23513"/>
                </a:lnTo>
                <a:lnTo>
                  <a:pt x="57" y="23400"/>
                </a:lnTo>
                <a:lnTo>
                  <a:pt x="57" y="23400"/>
                </a:lnTo>
                <a:lnTo>
                  <a:pt x="19" y="23286"/>
                </a:lnTo>
                <a:lnTo>
                  <a:pt x="19" y="23286"/>
                </a:lnTo>
                <a:lnTo>
                  <a:pt x="0" y="23230"/>
                </a:lnTo>
                <a:lnTo>
                  <a:pt x="0" y="23230"/>
                </a:lnTo>
                <a:lnTo>
                  <a:pt x="0" y="23154"/>
                </a:lnTo>
                <a:lnTo>
                  <a:pt x="0" y="23154"/>
                </a:lnTo>
                <a:lnTo>
                  <a:pt x="0" y="23078"/>
                </a:lnTo>
                <a:lnTo>
                  <a:pt x="0" y="23022"/>
                </a:lnTo>
                <a:lnTo>
                  <a:pt x="0" y="23022"/>
                </a:lnTo>
                <a:lnTo>
                  <a:pt x="0" y="22946"/>
                </a:lnTo>
                <a:lnTo>
                  <a:pt x="38" y="22870"/>
                </a:lnTo>
                <a:lnTo>
                  <a:pt x="38" y="22870"/>
                </a:lnTo>
                <a:lnTo>
                  <a:pt x="57" y="22795"/>
                </a:lnTo>
                <a:lnTo>
                  <a:pt x="57" y="22795"/>
                </a:lnTo>
                <a:lnTo>
                  <a:pt x="76" y="22757"/>
                </a:lnTo>
                <a:lnTo>
                  <a:pt x="76" y="22757"/>
                </a:lnTo>
                <a:lnTo>
                  <a:pt x="133" y="22681"/>
                </a:lnTo>
                <a:lnTo>
                  <a:pt x="133" y="22681"/>
                </a:lnTo>
                <a:lnTo>
                  <a:pt x="227" y="22568"/>
                </a:lnTo>
                <a:lnTo>
                  <a:pt x="227" y="22568"/>
                </a:lnTo>
                <a:lnTo>
                  <a:pt x="265" y="22530"/>
                </a:lnTo>
                <a:lnTo>
                  <a:pt x="265" y="22530"/>
                </a:lnTo>
                <a:lnTo>
                  <a:pt x="303" y="22474"/>
                </a:lnTo>
                <a:lnTo>
                  <a:pt x="303" y="22474"/>
                </a:lnTo>
                <a:lnTo>
                  <a:pt x="378" y="22417"/>
                </a:lnTo>
                <a:lnTo>
                  <a:pt x="378" y="22417"/>
                </a:lnTo>
                <a:lnTo>
                  <a:pt x="435" y="22341"/>
                </a:lnTo>
                <a:lnTo>
                  <a:pt x="435" y="22341"/>
                </a:lnTo>
                <a:lnTo>
                  <a:pt x="511" y="22285"/>
                </a:lnTo>
                <a:lnTo>
                  <a:pt x="511" y="22285"/>
                </a:lnTo>
                <a:lnTo>
                  <a:pt x="945" y="21888"/>
                </a:lnTo>
                <a:lnTo>
                  <a:pt x="945" y="21888"/>
                </a:lnTo>
                <a:lnTo>
                  <a:pt x="1078" y="21774"/>
                </a:lnTo>
                <a:lnTo>
                  <a:pt x="1078" y="21774"/>
                </a:lnTo>
                <a:lnTo>
                  <a:pt x="1172" y="21699"/>
                </a:lnTo>
                <a:lnTo>
                  <a:pt x="1172" y="21699"/>
                </a:lnTo>
                <a:lnTo>
                  <a:pt x="1229" y="21623"/>
                </a:lnTo>
                <a:lnTo>
                  <a:pt x="1229" y="21623"/>
                </a:lnTo>
                <a:lnTo>
                  <a:pt x="1285" y="21566"/>
                </a:lnTo>
                <a:lnTo>
                  <a:pt x="1285" y="21566"/>
                </a:lnTo>
                <a:lnTo>
                  <a:pt x="1323" y="21510"/>
                </a:lnTo>
                <a:lnTo>
                  <a:pt x="1323" y="21510"/>
                </a:lnTo>
                <a:lnTo>
                  <a:pt x="1361" y="21472"/>
                </a:lnTo>
                <a:lnTo>
                  <a:pt x="1361" y="21472"/>
                </a:lnTo>
                <a:lnTo>
                  <a:pt x="1399" y="21396"/>
                </a:lnTo>
                <a:lnTo>
                  <a:pt x="1399" y="21396"/>
                </a:lnTo>
                <a:lnTo>
                  <a:pt x="1456" y="21321"/>
                </a:lnTo>
                <a:lnTo>
                  <a:pt x="1456" y="21321"/>
                </a:lnTo>
                <a:lnTo>
                  <a:pt x="1493" y="21245"/>
                </a:lnTo>
                <a:lnTo>
                  <a:pt x="1493" y="21245"/>
                </a:lnTo>
                <a:lnTo>
                  <a:pt x="1569" y="21094"/>
                </a:lnTo>
                <a:lnTo>
                  <a:pt x="1569" y="21094"/>
                </a:lnTo>
                <a:lnTo>
                  <a:pt x="1664" y="20905"/>
                </a:lnTo>
                <a:lnTo>
                  <a:pt x="1664" y="20905"/>
                </a:lnTo>
                <a:lnTo>
                  <a:pt x="1777" y="20678"/>
                </a:lnTo>
                <a:lnTo>
                  <a:pt x="1777" y="20678"/>
                </a:lnTo>
                <a:lnTo>
                  <a:pt x="1985" y="20262"/>
                </a:lnTo>
                <a:lnTo>
                  <a:pt x="1985" y="20262"/>
                </a:lnTo>
                <a:lnTo>
                  <a:pt x="2174" y="19846"/>
                </a:lnTo>
                <a:lnTo>
                  <a:pt x="2174" y="19846"/>
                </a:lnTo>
                <a:lnTo>
                  <a:pt x="2287" y="19638"/>
                </a:lnTo>
                <a:lnTo>
                  <a:pt x="2287" y="19638"/>
                </a:lnTo>
                <a:lnTo>
                  <a:pt x="2325" y="19525"/>
                </a:lnTo>
                <a:lnTo>
                  <a:pt x="2325" y="19525"/>
                </a:lnTo>
                <a:lnTo>
                  <a:pt x="2344" y="19487"/>
                </a:lnTo>
                <a:lnTo>
                  <a:pt x="2344" y="19487"/>
                </a:lnTo>
                <a:lnTo>
                  <a:pt x="2363" y="19412"/>
                </a:lnTo>
                <a:lnTo>
                  <a:pt x="2363" y="19412"/>
                </a:lnTo>
                <a:lnTo>
                  <a:pt x="2401" y="19336"/>
                </a:lnTo>
                <a:lnTo>
                  <a:pt x="2401" y="19336"/>
                </a:lnTo>
                <a:lnTo>
                  <a:pt x="2420" y="19298"/>
                </a:lnTo>
                <a:lnTo>
                  <a:pt x="2420" y="19298"/>
                </a:lnTo>
                <a:lnTo>
                  <a:pt x="2420" y="19260"/>
                </a:lnTo>
                <a:lnTo>
                  <a:pt x="2420" y="19260"/>
                </a:lnTo>
                <a:lnTo>
                  <a:pt x="2457" y="19166"/>
                </a:lnTo>
                <a:lnTo>
                  <a:pt x="2457" y="19166"/>
                </a:lnTo>
                <a:lnTo>
                  <a:pt x="2476" y="19053"/>
                </a:lnTo>
                <a:lnTo>
                  <a:pt x="2476" y="19053"/>
                </a:lnTo>
                <a:lnTo>
                  <a:pt x="2495" y="18939"/>
                </a:lnTo>
                <a:lnTo>
                  <a:pt x="2495" y="18939"/>
                </a:lnTo>
                <a:lnTo>
                  <a:pt x="2514" y="18864"/>
                </a:lnTo>
                <a:lnTo>
                  <a:pt x="2514" y="18864"/>
                </a:lnTo>
                <a:lnTo>
                  <a:pt x="2514" y="18807"/>
                </a:lnTo>
                <a:lnTo>
                  <a:pt x="2514" y="18807"/>
                </a:lnTo>
                <a:lnTo>
                  <a:pt x="2533" y="18656"/>
                </a:lnTo>
                <a:lnTo>
                  <a:pt x="2533" y="18656"/>
                </a:lnTo>
                <a:lnTo>
                  <a:pt x="2552" y="18504"/>
                </a:lnTo>
                <a:lnTo>
                  <a:pt x="2552" y="18504"/>
                </a:lnTo>
                <a:lnTo>
                  <a:pt x="2571" y="18297"/>
                </a:lnTo>
                <a:lnTo>
                  <a:pt x="2571" y="18297"/>
                </a:lnTo>
                <a:lnTo>
                  <a:pt x="2571" y="18183"/>
                </a:lnTo>
                <a:lnTo>
                  <a:pt x="2571" y="18183"/>
                </a:lnTo>
                <a:lnTo>
                  <a:pt x="2552" y="18051"/>
                </a:lnTo>
                <a:lnTo>
                  <a:pt x="2552" y="18051"/>
                </a:lnTo>
                <a:lnTo>
                  <a:pt x="2552" y="17975"/>
                </a:lnTo>
                <a:lnTo>
                  <a:pt x="2552" y="17975"/>
                </a:lnTo>
                <a:lnTo>
                  <a:pt x="2533" y="17900"/>
                </a:lnTo>
                <a:lnTo>
                  <a:pt x="2533" y="17900"/>
                </a:lnTo>
                <a:lnTo>
                  <a:pt x="2514" y="17767"/>
                </a:lnTo>
                <a:lnTo>
                  <a:pt x="2514" y="17767"/>
                </a:lnTo>
                <a:lnTo>
                  <a:pt x="2495" y="17673"/>
                </a:lnTo>
                <a:lnTo>
                  <a:pt x="2495" y="17673"/>
                </a:lnTo>
                <a:lnTo>
                  <a:pt x="2476" y="17559"/>
                </a:lnTo>
                <a:lnTo>
                  <a:pt x="2476" y="17559"/>
                </a:lnTo>
                <a:lnTo>
                  <a:pt x="2401" y="17370"/>
                </a:lnTo>
                <a:lnTo>
                  <a:pt x="2401" y="17370"/>
                </a:lnTo>
                <a:lnTo>
                  <a:pt x="2344" y="17163"/>
                </a:lnTo>
                <a:lnTo>
                  <a:pt x="2344" y="17163"/>
                </a:lnTo>
                <a:lnTo>
                  <a:pt x="2306" y="17087"/>
                </a:lnTo>
                <a:lnTo>
                  <a:pt x="2306" y="17087"/>
                </a:lnTo>
                <a:lnTo>
                  <a:pt x="2287" y="17030"/>
                </a:lnTo>
                <a:lnTo>
                  <a:pt x="2287" y="17030"/>
                </a:lnTo>
                <a:lnTo>
                  <a:pt x="2287" y="16974"/>
                </a:lnTo>
                <a:lnTo>
                  <a:pt x="2287" y="16974"/>
                </a:lnTo>
                <a:lnTo>
                  <a:pt x="2268" y="16879"/>
                </a:lnTo>
                <a:lnTo>
                  <a:pt x="2268" y="16879"/>
                </a:lnTo>
                <a:lnTo>
                  <a:pt x="2249" y="16822"/>
                </a:lnTo>
                <a:lnTo>
                  <a:pt x="2249" y="16822"/>
                </a:lnTo>
                <a:lnTo>
                  <a:pt x="2249" y="16747"/>
                </a:lnTo>
                <a:lnTo>
                  <a:pt x="2249" y="16747"/>
                </a:lnTo>
                <a:lnTo>
                  <a:pt x="2249" y="16709"/>
                </a:lnTo>
                <a:lnTo>
                  <a:pt x="2249" y="16709"/>
                </a:lnTo>
                <a:lnTo>
                  <a:pt x="2231" y="16633"/>
                </a:lnTo>
                <a:lnTo>
                  <a:pt x="2231" y="16633"/>
                </a:lnTo>
                <a:lnTo>
                  <a:pt x="2231" y="16614"/>
                </a:lnTo>
                <a:lnTo>
                  <a:pt x="2231" y="16614"/>
                </a:lnTo>
                <a:lnTo>
                  <a:pt x="2231" y="16520"/>
                </a:lnTo>
                <a:lnTo>
                  <a:pt x="2231" y="16520"/>
                </a:lnTo>
                <a:lnTo>
                  <a:pt x="2231" y="16425"/>
                </a:lnTo>
                <a:lnTo>
                  <a:pt x="2231" y="16425"/>
                </a:lnTo>
                <a:lnTo>
                  <a:pt x="2231" y="16293"/>
                </a:lnTo>
                <a:lnTo>
                  <a:pt x="2231" y="16293"/>
                </a:lnTo>
                <a:lnTo>
                  <a:pt x="2231" y="16255"/>
                </a:lnTo>
                <a:lnTo>
                  <a:pt x="2231" y="16255"/>
                </a:lnTo>
                <a:lnTo>
                  <a:pt x="2249" y="16199"/>
                </a:lnTo>
                <a:lnTo>
                  <a:pt x="2249" y="16199"/>
                </a:lnTo>
                <a:lnTo>
                  <a:pt x="2249" y="16085"/>
                </a:lnTo>
                <a:lnTo>
                  <a:pt x="2249" y="16085"/>
                </a:lnTo>
                <a:lnTo>
                  <a:pt x="2268" y="15991"/>
                </a:lnTo>
                <a:lnTo>
                  <a:pt x="2268" y="15991"/>
                </a:lnTo>
                <a:lnTo>
                  <a:pt x="2268" y="15934"/>
                </a:lnTo>
                <a:lnTo>
                  <a:pt x="2268" y="15934"/>
                </a:lnTo>
                <a:lnTo>
                  <a:pt x="2287" y="15858"/>
                </a:lnTo>
                <a:lnTo>
                  <a:pt x="2287" y="15858"/>
                </a:lnTo>
                <a:lnTo>
                  <a:pt x="2306" y="15726"/>
                </a:lnTo>
                <a:lnTo>
                  <a:pt x="2306" y="15726"/>
                </a:lnTo>
                <a:lnTo>
                  <a:pt x="2325" y="15650"/>
                </a:lnTo>
                <a:lnTo>
                  <a:pt x="2325" y="15650"/>
                </a:lnTo>
                <a:lnTo>
                  <a:pt x="2344" y="15575"/>
                </a:lnTo>
                <a:lnTo>
                  <a:pt x="2344" y="15575"/>
                </a:lnTo>
                <a:lnTo>
                  <a:pt x="2344" y="15537"/>
                </a:lnTo>
                <a:lnTo>
                  <a:pt x="2344" y="15537"/>
                </a:lnTo>
                <a:lnTo>
                  <a:pt x="2363" y="15499"/>
                </a:lnTo>
                <a:lnTo>
                  <a:pt x="2363" y="15499"/>
                </a:lnTo>
                <a:lnTo>
                  <a:pt x="2363" y="15480"/>
                </a:lnTo>
                <a:lnTo>
                  <a:pt x="2363" y="15480"/>
                </a:lnTo>
                <a:lnTo>
                  <a:pt x="2382" y="15424"/>
                </a:lnTo>
                <a:lnTo>
                  <a:pt x="2382" y="15424"/>
                </a:lnTo>
                <a:lnTo>
                  <a:pt x="2401" y="15405"/>
                </a:lnTo>
                <a:lnTo>
                  <a:pt x="2401" y="15405"/>
                </a:lnTo>
                <a:lnTo>
                  <a:pt x="2420" y="15367"/>
                </a:lnTo>
                <a:lnTo>
                  <a:pt x="2420" y="15367"/>
                </a:lnTo>
                <a:lnTo>
                  <a:pt x="2438" y="15329"/>
                </a:lnTo>
                <a:lnTo>
                  <a:pt x="2438" y="15329"/>
                </a:lnTo>
                <a:lnTo>
                  <a:pt x="2457" y="15291"/>
                </a:lnTo>
                <a:lnTo>
                  <a:pt x="2457" y="15291"/>
                </a:lnTo>
                <a:lnTo>
                  <a:pt x="2476" y="15254"/>
                </a:lnTo>
                <a:lnTo>
                  <a:pt x="2476" y="15254"/>
                </a:lnTo>
                <a:lnTo>
                  <a:pt x="2703" y="14951"/>
                </a:lnTo>
                <a:lnTo>
                  <a:pt x="2703" y="14951"/>
                </a:lnTo>
                <a:lnTo>
                  <a:pt x="2949" y="14630"/>
                </a:lnTo>
                <a:lnTo>
                  <a:pt x="2949" y="14630"/>
                </a:lnTo>
                <a:lnTo>
                  <a:pt x="3176" y="14309"/>
                </a:lnTo>
                <a:lnTo>
                  <a:pt x="3176" y="14309"/>
                </a:lnTo>
                <a:lnTo>
                  <a:pt x="3308" y="14082"/>
                </a:lnTo>
                <a:lnTo>
                  <a:pt x="3308" y="14082"/>
                </a:lnTo>
                <a:lnTo>
                  <a:pt x="3383" y="13968"/>
                </a:lnTo>
                <a:lnTo>
                  <a:pt x="3383" y="13968"/>
                </a:lnTo>
                <a:lnTo>
                  <a:pt x="3440" y="13855"/>
                </a:lnTo>
                <a:lnTo>
                  <a:pt x="3440" y="13855"/>
                </a:lnTo>
                <a:lnTo>
                  <a:pt x="3478" y="13760"/>
                </a:lnTo>
                <a:lnTo>
                  <a:pt x="3478" y="13760"/>
                </a:lnTo>
                <a:lnTo>
                  <a:pt x="3516" y="13685"/>
                </a:lnTo>
                <a:lnTo>
                  <a:pt x="3516" y="13685"/>
                </a:lnTo>
                <a:lnTo>
                  <a:pt x="3572" y="13590"/>
                </a:lnTo>
                <a:lnTo>
                  <a:pt x="3572" y="13590"/>
                </a:lnTo>
                <a:lnTo>
                  <a:pt x="3610" y="13477"/>
                </a:lnTo>
                <a:lnTo>
                  <a:pt x="3610" y="13477"/>
                </a:lnTo>
                <a:lnTo>
                  <a:pt x="3799" y="13061"/>
                </a:lnTo>
                <a:lnTo>
                  <a:pt x="3799" y="13061"/>
                </a:lnTo>
                <a:lnTo>
                  <a:pt x="3969" y="12702"/>
                </a:lnTo>
                <a:lnTo>
                  <a:pt x="3969" y="12702"/>
                </a:lnTo>
                <a:lnTo>
                  <a:pt x="4083" y="12494"/>
                </a:lnTo>
                <a:lnTo>
                  <a:pt x="4083" y="12494"/>
                </a:lnTo>
                <a:lnTo>
                  <a:pt x="4139" y="12400"/>
                </a:lnTo>
                <a:lnTo>
                  <a:pt x="4139" y="12400"/>
                </a:lnTo>
                <a:lnTo>
                  <a:pt x="4196" y="12324"/>
                </a:lnTo>
                <a:lnTo>
                  <a:pt x="4196" y="12324"/>
                </a:lnTo>
                <a:lnTo>
                  <a:pt x="4234" y="12267"/>
                </a:lnTo>
                <a:lnTo>
                  <a:pt x="4234" y="12267"/>
                </a:lnTo>
                <a:lnTo>
                  <a:pt x="4272" y="12211"/>
                </a:lnTo>
                <a:lnTo>
                  <a:pt x="4272" y="12211"/>
                </a:lnTo>
                <a:lnTo>
                  <a:pt x="4310" y="12173"/>
                </a:lnTo>
                <a:lnTo>
                  <a:pt x="4310" y="12173"/>
                </a:lnTo>
                <a:lnTo>
                  <a:pt x="4366" y="12135"/>
                </a:lnTo>
                <a:lnTo>
                  <a:pt x="4366" y="12135"/>
                </a:lnTo>
                <a:lnTo>
                  <a:pt x="4385" y="12097"/>
                </a:lnTo>
                <a:lnTo>
                  <a:pt x="4385" y="12097"/>
                </a:lnTo>
                <a:lnTo>
                  <a:pt x="4404" y="12078"/>
                </a:lnTo>
                <a:lnTo>
                  <a:pt x="4404" y="12078"/>
                </a:lnTo>
                <a:lnTo>
                  <a:pt x="4423" y="12059"/>
                </a:lnTo>
                <a:lnTo>
                  <a:pt x="4423" y="12059"/>
                </a:lnTo>
                <a:lnTo>
                  <a:pt x="4499" y="12003"/>
                </a:lnTo>
                <a:lnTo>
                  <a:pt x="4499" y="12003"/>
                </a:lnTo>
                <a:lnTo>
                  <a:pt x="4555" y="11965"/>
                </a:lnTo>
                <a:lnTo>
                  <a:pt x="4555" y="11965"/>
                </a:lnTo>
                <a:lnTo>
                  <a:pt x="4593" y="11946"/>
                </a:lnTo>
                <a:lnTo>
                  <a:pt x="4593" y="11946"/>
                </a:lnTo>
                <a:lnTo>
                  <a:pt x="4820" y="11814"/>
                </a:lnTo>
                <a:lnTo>
                  <a:pt x="4820" y="11814"/>
                </a:lnTo>
                <a:lnTo>
                  <a:pt x="4990" y="11738"/>
                </a:lnTo>
                <a:lnTo>
                  <a:pt x="4990" y="11738"/>
                </a:lnTo>
                <a:lnTo>
                  <a:pt x="5103" y="11700"/>
                </a:lnTo>
                <a:lnTo>
                  <a:pt x="5103" y="11700"/>
                </a:lnTo>
                <a:lnTo>
                  <a:pt x="5198" y="11662"/>
                </a:lnTo>
                <a:lnTo>
                  <a:pt x="5198" y="11662"/>
                </a:lnTo>
                <a:lnTo>
                  <a:pt x="5292" y="11644"/>
                </a:lnTo>
                <a:lnTo>
                  <a:pt x="5292" y="11644"/>
                </a:lnTo>
                <a:lnTo>
                  <a:pt x="5387" y="11606"/>
                </a:lnTo>
                <a:lnTo>
                  <a:pt x="5387" y="11606"/>
                </a:lnTo>
                <a:lnTo>
                  <a:pt x="5500" y="11587"/>
                </a:lnTo>
                <a:lnTo>
                  <a:pt x="5500" y="11587"/>
                </a:lnTo>
                <a:lnTo>
                  <a:pt x="5538" y="11568"/>
                </a:lnTo>
                <a:lnTo>
                  <a:pt x="5538" y="11568"/>
                </a:lnTo>
                <a:lnTo>
                  <a:pt x="5614" y="11530"/>
                </a:lnTo>
                <a:lnTo>
                  <a:pt x="5614" y="11530"/>
                </a:lnTo>
                <a:lnTo>
                  <a:pt x="5746" y="11492"/>
                </a:lnTo>
                <a:lnTo>
                  <a:pt x="5746" y="11492"/>
                </a:lnTo>
                <a:lnTo>
                  <a:pt x="5765" y="11473"/>
                </a:lnTo>
                <a:lnTo>
                  <a:pt x="5765" y="11473"/>
                </a:lnTo>
                <a:lnTo>
                  <a:pt x="5822" y="11455"/>
                </a:lnTo>
                <a:lnTo>
                  <a:pt x="5822" y="11455"/>
                </a:lnTo>
                <a:lnTo>
                  <a:pt x="5878" y="11417"/>
                </a:lnTo>
                <a:lnTo>
                  <a:pt x="5878" y="11417"/>
                </a:lnTo>
                <a:lnTo>
                  <a:pt x="6030" y="11360"/>
                </a:lnTo>
                <a:lnTo>
                  <a:pt x="6030" y="11360"/>
                </a:lnTo>
                <a:lnTo>
                  <a:pt x="6030" y="11341"/>
                </a:lnTo>
                <a:lnTo>
                  <a:pt x="6030" y="11341"/>
                </a:lnTo>
                <a:lnTo>
                  <a:pt x="6086" y="11303"/>
                </a:lnTo>
                <a:lnTo>
                  <a:pt x="6086" y="11303"/>
                </a:lnTo>
                <a:lnTo>
                  <a:pt x="6162" y="11266"/>
                </a:lnTo>
                <a:lnTo>
                  <a:pt x="6162" y="11266"/>
                </a:lnTo>
                <a:lnTo>
                  <a:pt x="6294" y="11171"/>
                </a:lnTo>
                <a:lnTo>
                  <a:pt x="6294" y="11171"/>
                </a:lnTo>
                <a:lnTo>
                  <a:pt x="6294" y="11152"/>
                </a:lnTo>
                <a:lnTo>
                  <a:pt x="6294" y="11152"/>
                </a:lnTo>
                <a:lnTo>
                  <a:pt x="6351" y="11114"/>
                </a:lnTo>
                <a:lnTo>
                  <a:pt x="6351" y="11114"/>
                </a:lnTo>
                <a:lnTo>
                  <a:pt x="6426" y="11058"/>
                </a:lnTo>
                <a:lnTo>
                  <a:pt x="6426" y="11058"/>
                </a:lnTo>
                <a:lnTo>
                  <a:pt x="6483" y="11001"/>
                </a:lnTo>
                <a:lnTo>
                  <a:pt x="6483" y="11001"/>
                </a:lnTo>
                <a:lnTo>
                  <a:pt x="6559" y="10944"/>
                </a:lnTo>
                <a:lnTo>
                  <a:pt x="6559" y="10944"/>
                </a:lnTo>
                <a:lnTo>
                  <a:pt x="6691" y="10812"/>
                </a:lnTo>
                <a:lnTo>
                  <a:pt x="6691" y="10812"/>
                </a:lnTo>
                <a:lnTo>
                  <a:pt x="6748" y="10736"/>
                </a:lnTo>
                <a:lnTo>
                  <a:pt x="6748" y="10736"/>
                </a:lnTo>
                <a:lnTo>
                  <a:pt x="6823" y="10680"/>
                </a:lnTo>
                <a:lnTo>
                  <a:pt x="6823" y="10680"/>
                </a:lnTo>
                <a:lnTo>
                  <a:pt x="6937" y="10547"/>
                </a:lnTo>
                <a:lnTo>
                  <a:pt x="6937" y="10547"/>
                </a:lnTo>
                <a:lnTo>
                  <a:pt x="7164" y="10264"/>
                </a:lnTo>
                <a:lnTo>
                  <a:pt x="7164" y="10264"/>
                </a:lnTo>
                <a:lnTo>
                  <a:pt x="7220" y="10207"/>
                </a:lnTo>
                <a:lnTo>
                  <a:pt x="7220" y="10207"/>
                </a:lnTo>
                <a:lnTo>
                  <a:pt x="7277" y="10132"/>
                </a:lnTo>
                <a:lnTo>
                  <a:pt x="7277" y="10132"/>
                </a:lnTo>
                <a:lnTo>
                  <a:pt x="7371" y="9999"/>
                </a:lnTo>
                <a:lnTo>
                  <a:pt x="7371" y="9999"/>
                </a:lnTo>
                <a:lnTo>
                  <a:pt x="7466" y="9848"/>
                </a:lnTo>
                <a:lnTo>
                  <a:pt x="7466" y="9848"/>
                </a:lnTo>
                <a:lnTo>
                  <a:pt x="7542" y="9697"/>
                </a:lnTo>
                <a:lnTo>
                  <a:pt x="7542" y="9697"/>
                </a:lnTo>
                <a:lnTo>
                  <a:pt x="7636" y="9546"/>
                </a:lnTo>
                <a:lnTo>
                  <a:pt x="7636" y="9546"/>
                </a:lnTo>
                <a:lnTo>
                  <a:pt x="7693" y="9432"/>
                </a:lnTo>
                <a:lnTo>
                  <a:pt x="7693" y="9432"/>
                </a:lnTo>
                <a:lnTo>
                  <a:pt x="7749" y="9338"/>
                </a:lnTo>
                <a:lnTo>
                  <a:pt x="7749" y="9338"/>
                </a:lnTo>
                <a:lnTo>
                  <a:pt x="7768" y="9281"/>
                </a:lnTo>
                <a:lnTo>
                  <a:pt x="7768" y="9281"/>
                </a:lnTo>
                <a:lnTo>
                  <a:pt x="7806" y="9224"/>
                </a:lnTo>
                <a:lnTo>
                  <a:pt x="7806" y="9224"/>
                </a:lnTo>
                <a:lnTo>
                  <a:pt x="7825" y="9168"/>
                </a:lnTo>
                <a:lnTo>
                  <a:pt x="7825" y="9168"/>
                </a:lnTo>
                <a:lnTo>
                  <a:pt x="7863" y="9073"/>
                </a:lnTo>
                <a:lnTo>
                  <a:pt x="7863" y="9073"/>
                </a:lnTo>
                <a:lnTo>
                  <a:pt x="7882" y="8998"/>
                </a:lnTo>
                <a:lnTo>
                  <a:pt x="7882" y="8998"/>
                </a:lnTo>
                <a:lnTo>
                  <a:pt x="7920" y="8903"/>
                </a:lnTo>
                <a:lnTo>
                  <a:pt x="7920" y="8903"/>
                </a:lnTo>
                <a:lnTo>
                  <a:pt x="7920" y="8846"/>
                </a:lnTo>
                <a:lnTo>
                  <a:pt x="7920" y="8846"/>
                </a:lnTo>
                <a:lnTo>
                  <a:pt x="7938" y="8809"/>
                </a:lnTo>
                <a:lnTo>
                  <a:pt x="7938" y="8809"/>
                </a:lnTo>
                <a:lnTo>
                  <a:pt x="7957" y="8714"/>
                </a:lnTo>
                <a:lnTo>
                  <a:pt x="7957" y="8714"/>
                </a:lnTo>
                <a:lnTo>
                  <a:pt x="7976" y="8563"/>
                </a:lnTo>
                <a:lnTo>
                  <a:pt x="7976" y="8563"/>
                </a:lnTo>
                <a:lnTo>
                  <a:pt x="7995" y="8487"/>
                </a:lnTo>
                <a:lnTo>
                  <a:pt x="7995" y="8487"/>
                </a:lnTo>
                <a:lnTo>
                  <a:pt x="7995" y="8412"/>
                </a:lnTo>
                <a:lnTo>
                  <a:pt x="7995" y="8412"/>
                </a:lnTo>
                <a:lnTo>
                  <a:pt x="8033" y="8260"/>
                </a:lnTo>
                <a:lnTo>
                  <a:pt x="8033" y="8260"/>
                </a:lnTo>
                <a:lnTo>
                  <a:pt x="8052" y="8128"/>
                </a:lnTo>
                <a:lnTo>
                  <a:pt x="8052" y="8128"/>
                </a:lnTo>
                <a:lnTo>
                  <a:pt x="8071" y="7977"/>
                </a:lnTo>
                <a:lnTo>
                  <a:pt x="8071" y="7977"/>
                </a:lnTo>
                <a:lnTo>
                  <a:pt x="8071" y="7901"/>
                </a:lnTo>
                <a:lnTo>
                  <a:pt x="8071" y="7901"/>
                </a:lnTo>
                <a:lnTo>
                  <a:pt x="8090" y="7826"/>
                </a:lnTo>
                <a:lnTo>
                  <a:pt x="8090" y="7826"/>
                </a:lnTo>
                <a:lnTo>
                  <a:pt x="8127" y="7674"/>
                </a:lnTo>
                <a:lnTo>
                  <a:pt x="8127" y="7674"/>
                </a:lnTo>
                <a:lnTo>
                  <a:pt x="8146" y="7599"/>
                </a:lnTo>
                <a:lnTo>
                  <a:pt x="8146" y="7599"/>
                </a:lnTo>
                <a:lnTo>
                  <a:pt x="8165" y="7504"/>
                </a:lnTo>
                <a:lnTo>
                  <a:pt x="8165" y="7504"/>
                </a:lnTo>
                <a:lnTo>
                  <a:pt x="8203" y="7429"/>
                </a:lnTo>
                <a:lnTo>
                  <a:pt x="8203" y="7429"/>
                </a:lnTo>
                <a:lnTo>
                  <a:pt x="8260" y="7278"/>
                </a:lnTo>
                <a:lnTo>
                  <a:pt x="8260" y="7278"/>
                </a:lnTo>
                <a:lnTo>
                  <a:pt x="8392" y="7070"/>
                </a:lnTo>
                <a:lnTo>
                  <a:pt x="8392" y="7070"/>
                </a:lnTo>
                <a:lnTo>
                  <a:pt x="8411" y="7032"/>
                </a:lnTo>
                <a:lnTo>
                  <a:pt x="8411" y="7032"/>
                </a:lnTo>
                <a:lnTo>
                  <a:pt x="8468" y="6956"/>
                </a:lnTo>
                <a:lnTo>
                  <a:pt x="8468" y="6956"/>
                </a:lnTo>
                <a:lnTo>
                  <a:pt x="8505" y="6918"/>
                </a:lnTo>
                <a:lnTo>
                  <a:pt x="8505" y="6918"/>
                </a:lnTo>
                <a:lnTo>
                  <a:pt x="8562" y="6843"/>
                </a:lnTo>
                <a:lnTo>
                  <a:pt x="8562" y="6843"/>
                </a:lnTo>
                <a:lnTo>
                  <a:pt x="8581" y="6824"/>
                </a:lnTo>
                <a:lnTo>
                  <a:pt x="8581" y="6824"/>
                </a:lnTo>
                <a:lnTo>
                  <a:pt x="8657" y="6748"/>
                </a:lnTo>
                <a:lnTo>
                  <a:pt x="8657" y="6748"/>
                </a:lnTo>
                <a:lnTo>
                  <a:pt x="8694" y="6711"/>
                </a:lnTo>
                <a:lnTo>
                  <a:pt x="8694" y="6711"/>
                </a:lnTo>
                <a:lnTo>
                  <a:pt x="8751" y="6635"/>
                </a:lnTo>
                <a:lnTo>
                  <a:pt x="8751" y="6635"/>
                </a:lnTo>
                <a:lnTo>
                  <a:pt x="8827" y="6559"/>
                </a:lnTo>
                <a:lnTo>
                  <a:pt x="8827" y="6559"/>
                </a:lnTo>
                <a:lnTo>
                  <a:pt x="8865" y="6522"/>
                </a:lnTo>
                <a:lnTo>
                  <a:pt x="8865" y="6522"/>
                </a:lnTo>
                <a:lnTo>
                  <a:pt x="8959" y="6446"/>
                </a:lnTo>
                <a:lnTo>
                  <a:pt x="8959" y="6446"/>
                </a:lnTo>
                <a:lnTo>
                  <a:pt x="9091" y="6333"/>
                </a:lnTo>
                <a:lnTo>
                  <a:pt x="9091" y="6333"/>
                </a:lnTo>
                <a:lnTo>
                  <a:pt x="9224" y="6219"/>
                </a:lnTo>
                <a:lnTo>
                  <a:pt x="9224" y="6219"/>
                </a:lnTo>
                <a:lnTo>
                  <a:pt x="9318" y="6125"/>
                </a:lnTo>
                <a:lnTo>
                  <a:pt x="9318" y="6125"/>
                </a:lnTo>
                <a:lnTo>
                  <a:pt x="9375" y="6068"/>
                </a:lnTo>
                <a:lnTo>
                  <a:pt x="9375" y="6068"/>
                </a:lnTo>
                <a:lnTo>
                  <a:pt x="9432" y="6011"/>
                </a:lnTo>
                <a:lnTo>
                  <a:pt x="9432" y="6011"/>
                </a:lnTo>
                <a:lnTo>
                  <a:pt x="9526" y="5917"/>
                </a:lnTo>
                <a:lnTo>
                  <a:pt x="9526" y="5917"/>
                </a:lnTo>
                <a:lnTo>
                  <a:pt x="9640" y="5766"/>
                </a:lnTo>
                <a:lnTo>
                  <a:pt x="9640" y="5766"/>
                </a:lnTo>
                <a:lnTo>
                  <a:pt x="9696" y="5690"/>
                </a:lnTo>
                <a:lnTo>
                  <a:pt x="9696" y="5690"/>
                </a:lnTo>
                <a:lnTo>
                  <a:pt x="9734" y="5652"/>
                </a:lnTo>
                <a:lnTo>
                  <a:pt x="9734" y="5652"/>
                </a:lnTo>
                <a:lnTo>
                  <a:pt x="9772" y="5577"/>
                </a:lnTo>
                <a:lnTo>
                  <a:pt x="9772" y="5577"/>
                </a:lnTo>
                <a:lnTo>
                  <a:pt x="9829" y="5501"/>
                </a:lnTo>
                <a:lnTo>
                  <a:pt x="9829" y="5501"/>
                </a:lnTo>
                <a:lnTo>
                  <a:pt x="9847" y="5463"/>
                </a:lnTo>
                <a:lnTo>
                  <a:pt x="9847" y="5463"/>
                </a:lnTo>
                <a:lnTo>
                  <a:pt x="9866" y="5425"/>
                </a:lnTo>
                <a:lnTo>
                  <a:pt x="9866" y="5425"/>
                </a:lnTo>
                <a:lnTo>
                  <a:pt x="9923" y="5331"/>
                </a:lnTo>
                <a:lnTo>
                  <a:pt x="9923" y="5331"/>
                </a:lnTo>
                <a:lnTo>
                  <a:pt x="9980" y="5236"/>
                </a:lnTo>
                <a:lnTo>
                  <a:pt x="9980" y="5236"/>
                </a:lnTo>
                <a:lnTo>
                  <a:pt x="10018" y="5142"/>
                </a:lnTo>
                <a:lnTo>
                  <a:pt x="10018" y="5142"/>
                </a:lnTo>
                <a:lnTo>
                  <a:pt x="10055" y="5047"/>
                </a:lnTo>
                <a:lnTo>
                  <a:pt x="10055" y="5047"/>
                </a:lnTo>
                <a:lnTo>
                  <a:pt x="10112" y="4953"/>
                </a:lnTo>
                <a:lnTo>
                  <a:pt x="10112" y="4953"/>
                </a:lnTo>
                <a:lnTo>
                  <a:pt x="10150" y="4839"/>
                </a:lnTo>
                <a:lnTo>
                  <a:pt x="10150" y="4839"/>
                </a:lnTo>
                <a:lnTo>
                  <a:pt x="10169" y="4764"/>
                </a:lnTo>
                <a:lnTo>
                  <a:pt x="10169" y="4764"/>
                </a:lnTo>
                <a:lnTo>
                  <a:pt x="10188" y="4707"/>
                </a:lnTo>
                <a:lnTo>
                  <a:pt x="10188" y="4707"/>
                </a:lnTo>
                <a:lnTo>
                  <a:pt x="10207" y="4650"/>
                </a:lnTo>
                <a:lnTo>
                  <a:pt x="10207" y="4650"/>
                </a:lnTo>
                <a:lnTo>
                  <a:pt x="10225" y="4575"/>
                </a:lnTo>
                <a:lnTo>
                  <a:pt x="10225" y="4575"/>
                </a:lnTo>
                <a:lnTo>
                  <a:pt x="10244" y="4480"/>
                </a:lnTo>
                <a:lnTo>
                  <a:pt x="10244" y="4480"/>
                </a:lnTo>
                <a:lnTo>
                  <a:pt x="10244" y="4424"/>
                </a:lnTo>
                <a:lnTo>
                  <a:pt x="10244" y="4424"/>
                </a:lnTo>
                <a:lnTo>
                  <a:pt x="10244" y="4367"/>
                </a:lnTo>
                <a:lnTo>
                  <a:pt x="10244" y="4367"/>
                </a:lnTo>
                <a:lnTo>
                  <a:pt x="10244" y="4291"/>
                </a:lnTo>
                <a:lnTo>
                  <a:pt x="10244" y="4291"/>
                </a:lnTo>
                <a:lnTo>
                  <a:pt x="10244" y="4216"/>
                </a:lnTo>
                <a:lnTo>
                  <a:pt x="10244" y="4216"/>
                </a:lnTo>
                <a:lnTo>
                  <a:pt x="10244" y="4140"/>
                </a:lnTo>
                <a:lnTo>
                  <a:pt x="10244" y="4140"/>
                </a:lnTo>
                <a:lnTo>
                  <a:pt x="10244" y="4046"/>
                </a:lnTo>
                <a:lnTo>
                  <a:pt x="10244" y="4046"/>
                </a:lnTo>
                <a:lnTo>
                  <a:pt x="10225" y="3970"/>
                </a:lnTo>
                <a:lnTo>
                  <a:pt x="10225" y="3970"/>
                </a:lnTo>
                <a:lnTo>
                  <a:pt x="10207" y="3857"/>
                </a:lnTo>
                <a:lnTo>
                  <a:pt x="10207" y="3857"/>
                </a:lnTo>
                <a:lnTo>
                  <a:pt x="10188" y="3686"/>
                </a:lnTo>
                <a:lnTo>
                  <a:pt x="10188" y="3686"/>
                </a:lnTo>
                <a:lnTo>
                  <a:pt x="10131" y="3346"/>
                </a:lnTo>
                <a:lnTo>
                  <a:pt x="10131" y="3346"/>
                </a:lnTo>
                <a:lnTo>
                  <a:pt x="10036" y="2912"/>
                </a:lnTo>
                <a:lnTo>
                  <a:pt x="10036" y="2912"/>
                </a:lnTo>
                <a:lnTo>
                  <a:pt x="10018" y="2798"/>
                </a:lnTo>
                <a:lnTo>
                  <a:pt x="10018" y="2798"/>
                </a:lnTo>
                <a:lnTo>
                  <a:pt x="9980" y="2704"/>
                </a:lnTo>
                <a:lnTo>
                  <a:pt x="9980" y="2704"/>
                </a:lnTo>
                <a:lnTo>
                  <a:pt x="9942" y="2458"/>
                </a:lnTo>
                <a:lnTo>
                  <a:pt x="9942" y="2458"/>
                </a:lnTo>
                <a:lnTo>
                  <a:pt x="9885" y="2004"/>
                </a:lnTo>
                <a:lnTo>
                  <a:pt x="9829" y="1570"/>
                </a:lnTo>
                <a:lnTo>
                  <a:pt x="9829" y="1570"/>
                </a:lnTo>
                <a:lnTo>
                  <a:pt x="9810" y="1362"/>
                </a:lnTo>
                <a:lnTo>
                  <a:pt x="9810" y="1362"/>
                </a:lnTo>
                <a:lnTo>
                  <a:pt x="9810" y="1286"/>
                </a:lnTo>
                <a:lnTo>
                  <a:pt x="9810" y="1286"/>
                </a:lnTo>
                <a:lnTo>
                  <a:pt x="9810" y="1173"/>
                </a:lnTo>
                <a:lnTo>
                  <a:pt x="9810" y="1173"/>
                </a:lnTo>
                <a:lnTo>
                  <a:pt x="9829" y="1003"/>
                </a:lnTo>
                <a:lnTo>
                  <a:pt x="9866" y="832"/>
                </a:lnTo>
                <a:lnTo>
                  <a:pt x="9866" y="832"/>
                </a:lnTo>
                <a:lnTo>
                  <a:pt x="9923" y="681"/>
                </a:lnTo>
                <a:lnTo>
                  <a:pt x="9923" y="681"/>
                </a:lnTo>
                <a:lnTo>
                  <a:pt x="10036" y="417"/>
                </a:lnTo>
                <a:lnTo>
                  <a:pt x="10036" y="417"/>
                </a:lnTo>
                <a:lnTo>
                  <a:pt x="10150" y="228"/>
                </a:lnTo>
                <a:lnTo>
                  <a:pt x="10282" y="20"/>
                </a:lnTo>
                <a:lnTo>
                  <a:pt x="10282" y="20"/>
                </a:lnTo>
                <a:lnTo>
                  <a:pt x="10320" y="1"/>
                </a:lnTo>
                <a:lnTo>
                  <a:pt x="10339" y="20"/>
                </a:lnTo>
                <a:lnTo>
                  <a:pt x="10339" y="20"/>
                </a:lnTo>
                <a:lnTo>
                  <a:pt x="10339" y="39"/>
                </a:lnTo>
                <a:lnTo>
                  <a:pt x="10339" y="58"/>
                </a:lnTo>
                <a:lnTo>
                  <a:pt x="10339" y="58"/>
                </a:lnTo>
                <a:lnTo>
                  <a:pt x="10282" y="133"/>
                </a:lnTo>
                <a:lnTo>
                  <a:pt x="10282" y="133"/>
                </a:lnTo>
                <a:lnTo>
                  <a:pt x="10169" y="322"/>
                </a:lnTo>
                <a:lnTo>
                  <a:pt x="10169" y="322"/>
                </a:lnTo>
                <a:lnTo>
                  <a:pt x="10112" y="417"/>
                </a:lnTo>
                <a:lnTo>
                  <a:pt x="10112" y="417"/>
                </a:lnTo>
                <a:lnTo>
                  <a:pt x="10055" y="530"/>
                </a:lnTo>
                <a:lnTo>
                  <a:pt x="10055" y="530"/>
                </a:lnTo>
                <a:lnTo>
                  <a:pt x="10018" y="625"/>
                </a:lnTo>
                <a:lnTo>
                  <a:pt x="10018" y="625"/>
                </a:lnTo>
                <a:lnTo>
                  <a:pt x="9980" y="681"/>
                </a:lnTo>
                <a:lnTo>
                  <a:pt x="10641" y="681"/>
                </a:lnTo>
                <a:lnTo>
                  <a:pt x="10641" y="681"/>
                </a:lnTo>
                <a:lnTo>
                  <a:pt x="10641" y="492"/>
                </a:lnTo>
                <a:lnTo>
                  <a:pt x="10641" y="492"/>
                </a:lnTo>
                <a:lnTo>
                  <a:pt x="10660" y="436"/>
                </a:lnTo>
                <a:lnTo>
                  <a:pt x="10660" y="360"/>
                </a:lnTo>
                <a:lnTo>
                  <a:pt x="10660" y="360"/>
                </a:lnTo>
                <a:lnTo>
                  <a:pt x="10679" y="341"/>
                </a:lnTo>
                <a:lnTo>
                  <a:pt x="10698" y="341"/>
                </a:lnTo>
                <a:lnTo>
                  <a:pt x="10698" y="341"/>
                </a:lnTo>
                <a:lnTo>
                  <a:pt x="10717" y="360"/>
                </a:lnTo>
                <a:lnTo>
                  <a:pt x="10717" y="398"/>
                </a:lnTo>
                <a:lnTo>
                  <a:pt x="10717" y="398"/>
                </a:lnTo>
                <a:lnTo>
                  <a:pt x="10717" y="454"/>
                </a:lnTo>
                <a:lnTo>
                  <a:pt x="10717" y="454"/>
                </a:lnTo>
                <a:lnTo>
                  <a:pt x="10698" y="681"/>
                </a:lnTo>
                <a:lnTo>
                  <a:pt x="10698" y="681"/>
                </a:lnTo>
                <a:lnTo>
                  <a:pt x="10679" y="984"/>
                </a:lnTo>
                <a:lnTo>
                  <a:pt x="10679" y="1286"/>
                </a:lnTo>
                <a:lnTo>
                  <a:pt x="10679" y="1286"/>
                </a:lnTo>
                <a:lnTo>
                  <a:pt x="10698" y="1400"/>
                </a:lnTo>
                <a:lnTo>
                  <a:pt x="10736" y="1513"/>
                </a:lnTo>
                <a:lnTo>
                  <a:pt x="10830" y="1740"/>
                </a:lnTo>
                <a:lnTo>
                  <a:pt x="10830" y="1740"/>
                </a:lnTo>
                <a:lnTo>
                  <a:pt x="10944" y="1967"/>
                </a:lnTo>
                <a:lnTo>
                  <a:pt x="11019" y="2174"/>
                </a:lnTo>
                <a:lnTo>
                  <a:pt x="11076" y="2401"/>
                </a:lnTo>
                <a:lnTo>
                  <a:pt x="11114" y="2609"/>
                </a:lnTo>
                <a:lnTo>
                  <a:pt x="11133" y="2836"/>
                </a:lnTo>
                <a:lnTo>
                  <a:pt x="11133" y="3044"/>
                </a:lnTo>
                <a:lnTo>
                  <a:pt x="11133" y="3516"/>
                </a:lnTo>
                <a:lnTo>
                  <a:pt x="11133" y="3516"/>
                </a:lnTo>
                <a:lnTo>
                  <a:pt x="11133" y="3762"/>
                </a:lnTo>
                <a:lnTo>
                  <a:pt x="11095" y="4008"/>
                </a:lnTo>
                <a:lnTo>
                  <a:pt x="11019" y="4499"/>
                </a:lnTo>
                <a:lnTo>
                  <a:pt x="11019" y="4499"/>
                </a:lnTo>
                <a:lnTo>
                  <a:pt x="10981" y="4745"/>
                </a:lnTo>
                <a:lnTo>
                  <a:pt x="10963" y="4991"/>
                </a:lnTo>
                <a:lnTo>
                  <a:pt x="10963" y="4991"/>
                </a:lnTo>
                <a:lnTo>
                  <a:pt x="10925" y="5123"/>
                </a:lnTo>
                <a:lnTo>
                  <a:pt x="10868" y="5255"/>
                </a:lnTo>
                <a:lnTo>
                  <a:pt x="10755" y="5482"/>
                </a:lnTo>
                <a:lnTo>
                  <a:pt x="10603" y="5709"/>
                </a:lnTo>
                <a:lnTo>
                  <a:pt x="10414" y="5917"/>
                </a:lnTo>
                <a:lnTo>
                  <a:pt x="10414" y="5917"/>
                </a:lnTo>
                <a:lnTo>
                  <a:pt x="10188" y="6106"/>
                </a:lnTo>
                <a:lnTo>
                  <a:pt x="9942" y="6295"/>
                </a:lnTo>
                <a:lnTo>
                  <a:pt x="9810" y="6389"/>
                </a:lnTo>
                <a:lnTo>
                  <a:pt x="9715" y="6503"/>
                </a:lnTo>
                <a:lnTo>
                  <a:pt x="9602" y="6616"/>
                </a:lnTo>
                <a:lnTo>
                  <a:pt x="9526" y="6748"/>
                </a:lnTo>
                <a:lnTo>
                  <a:pt x="9526" y="6748"/>
                </a:lnTo>
                <a:lnTo>
                  <a:pt x="9299" y="7183"/>
                </a:lnTo>
                <a:lnTo>
                  <a:pt x="9224" y="7429"/>
                </a:lnTo>
                <a:lnTo>
                  <a:pt x="9129" y="7656"/>
                </a:lnTo>
                <a:lnTo>
                  <a:pt x="9129" y="7656"/>
                </a:lnTo>
                <a:lnTo>
                  <a:pt x="9072" y="8015"/>
                </a:lnTo>
                <a:lnTo>
                  <a:pt x="9016" y="8374"/>
                </a:lnTo>
                <a:lnTo>
                  <a:pt x="9016" y="8374"/>
                </a:lnTo>
                <a:lnTo>
                  <a:pt x="9016" y="8733"/>
                </a:lnTo>
                <a:lnTo>
                  <a:pt x="9016" y="8903"/>
                </a:lnTo>
                <a:lnTo>
                  <a:pt x="9054" y="9092"/>
                </a:lnTo>
                <a:lnTo>
                  <a:pt x="9054" y="9092"/>
                </a:lnTo>
                <a:lnTo>
                  <a:pt x="9110" y="9338"/>
                </a:lnTo>
                <a:lnTo>
                  <a:pt x="9167" y="9583"/>
                </a:lnTo>
                <a:lnTo>
                  <a:pt x="9167" y="9583"/>
                </a:lnTo>
                <a:lnTo>
                  <a:pt x="9186" y="9735"/>
                </a:lnTo>
                <a:lnTo>
                  <a:pt x="9186" y="9886"/>
                </a:lnTo>
                <a:lnTo>
                  <a:pt x="9167" y="10056"/>
                </a:lnTo>
                <a:lnTo>
                  <a:pt x="9148" y="10207"/>
                </a:lnTo>
                <a:lnTo>
                  <a:pt x="9148" y="10207"/>
                </a:lnTo>
                <a:lnTo>
                  <a:pt x="9091" y="10358"/>
                </a:lnTo>
                <a:lnTo>
                  <a:pt x="9035" y="10510"/>
                </a:lnTo>
                <a:lnTo>
                  <a:pt x="8902" y="10793"/>
                </a:lnTo>
                <a:lnTo>
                  <a:pt x="8600" y="11341"/>
                </a:lnTo>
                <a:lnTo>
                  <a:pt x="8600" y="11341"/>
                </a:lnTo>
                <a:lnTo>
                  <a:pt x="8203" y="12097"/>
                </a:lnTo>
                <a:lnTo>
                  <a:pt x="8203" y="12097"/>
                </a:lnTo>
                <a:lnTo>
                  <a:pt x="7749" y="12967"/>
                </a:lnTo>
                <a:lnTo>
                  <a:pt x="7749" y="12967"/>
                </a:lnTo>
                <a:lnTo>
                  <a:pt x="7617" y="13231"/>
                </a:lnTo>
                <a:lnTo>
                  <a:pt x="7523" y="13364"/>
                </a:lnTo>
                <a:lnTo>
                  <a:pt x="7428" y="13477"/>
                </a:lnTo>
                <a:lnTo>
                  <a:pt x="7334" y="13590"/>
                </a:lnTo>
                <a:lnTo>
                  <a:pt x="7201" y="13666"/>
                </a:lnTo>
                <a:lnTo>
                  <a:pt x="7069" y="13742"/>
                </a:lnTo>
                <a:lnTo>
                  <a:pt x="6918" y="13779"/>
                </a:lnTo>
                <a:lnTo>
                  <a:pt x="6918" y="13779"/>
                </a:lnTo>
                <a:lnTo>
                  <a:pt x="6786" y="13817"/>
                </a:lnTo>
                <a:lnTo>
                  <a:pt x="6653" y="13836"/>
                </a:lnTo>
                <a:lnTo>
                  <a:pt x="6540" y="13836"/>
                </a:lnTo>
                <a:lnTo>
                  <a:pt x="6445" y="13817"/>
                </a:lnTo>
                <a:lnTo>
                  <a:pt x="6351" y="13798"/>
                </a:lnTo>
                <a:lnTo>
                  <a:pt x="6275" y="13760"/>
                </a:lnTo>
                <a:lnTo>
                  <a:pt x="6219" y="13723"/>
                </a:lnTo>
                <a:lnTo>
                  <a:pt x="6143" y="13666"/>
                </a:lnTo>
                <a:lnTo>
                  <a:pt x="6030" y="13534"/>
                </a:lnTo>
                <a:lnTo>
                  <a:pt x="5916" y="13382"/>
                </a:lnTo>
                <a:lnTo>
                  <a:pt x="5784" y="13212"/>
                </a:lnTo>
                <a:lnTo>
                  <a:pt x="5652" y="13023"/>
                </a:lnTo>
                <a:lnTo>
                  <a:pt x="5652" y="13023"/>
                </a:lnTo>
                <a:lnTo>
                  <a:pt x="5481" y="12853"/>
                </a:lnTo>
                <a:lnTo>
                  <a:pt x="5387" y="12797"/>
                </a:lnTo>
                <a:lnTo>
                  <a:pt x="5273" y="12759"/>
                </a:lnTo>
                <a:lnTo>
                  <a:pt x="5273" y="12759"/>
                </a:lnTo>
                <a:lnTo>
                  <a:pt x="5198" y="12740"/>
                </a:lnTo>
                <a:lnTo>
                  <a:pt x="5122" y="12759"/>
                </a:lnTo>
                <a:lnTo>
                  <a:pt x="4971" y="12797"/>
                </a:lnTo>
                <a:lnTo>
                  <a:pt x="4858" y="12891"/>
                </a:lnTo>
                <a:lnTo>
                  <a:pt x="4744" y="12986"/>
                </a:lnTo>
                <a:lnTo>
                  <a:pt x="4744" y="12986"/>
                </a:lnTo>
                <a:lnTo>
                  <a:pt x="4669" y="13080"/>
                </a:lnTo>
                <a:lnTo>
                  <a:pt x="4593" y="13175"/>
                </a:lnTo>
                <a:lnTo>
                  <a:pt x="4480" y="13382"/>
                </a:lnTo>
                <a:lnTo>
                  <a:pt x="4480" y="13382"/>
                </a:lnTo>
                <a:lnTo>
                  <a:pt x="4310" y="13685"/>
                </a:lnTo>
                <a:lnTo>
                  <a:pt x="4139" y="13987"/>
                </a:lnTo>
                <a:lnTo>
                  <a:pt x="4139" y="13987"/>
                </a:lnTo>
                <a:lnTo>
                  <a:pt x="3969" y="14271"/>
                </a:lnTo>
                <a:lnTo>
                  <a:pt x="3837" y="14573"/>
                </a:lnTo>
                <a:lnTo>
                  <a:pt x="3837" y="14573"/>
                </a:lnTo>
                <a:lnTo>
                  <a:pt x="3686" y="14857"/>
                </a:lnTo>
                <a:lnTo>
                  <a:pt x="3535" y="15140"/>
                </a:lnTo>
                <a:lnTo>
                  <a:pt x="3478" y="15291"/>
                </a:lnTo>
                <a:lnTo>
                  <a:pt x="3440" y="15443"/>
                </a:lnTo>
                <a:lnTo>
                  <a:pt x="3402" y="15594"/>
                </a:lnTo>
                <a:lnTo>
                  <a:pt x="3383" y="15764"/>
                </a:lnTo>
                <a:lnTo>
                  <a:pt x="3383" y="15764"/>
                </a:lnTo>
                <a:lnTo>
                  <a:pt x="3402" y="16047"/>
                </a:lnTo>
                <a:lnTo>
                  <a:pt x="3440" y="16331"/>
                </a:lnTo>
                <a:lnTo>
                  <a:pt x="3478" y="16614"/>
                </a:lnTo>
                <a:lnTo>
                  <a:pt x="3535" y="16879"/>
                </a:lnTo>
                <a:lnTo>
                  <a:pt x="3667" y="17446"/>
                </a:lnTo>
                <a:lnTo>
                  <a:pt x="3743" y="17730"/>
                </a:lnTo>
                <a:lnTo>
                  <a:pt x="3780" y="17994"/>
                </a:lnTo>
                <a:lnTo>
                  <a:pt x="3780" y="17994"/>
                </a:lnTo>
                <a:lnTo>
                  <a:pt x="3818" y="18278"/>
                </a:lnTo>
                <a:lnTo>
                  <a:pt x="3818" y="18561"/>
                </a:lnTo>
                <a:lnTo>
                  <a:pt x="3799" y="18845"/>
                </a:lnTo>
                <a:lnTo>
                  <a:pt x="3743" y="19128"/>
                </a:lnTo>
                <a:lnTo>
                  <a:pt x="3743" y="19128"/>
                </a:lnTo>
                <a:lnTo>
                  <a:pt x="3648" y="19525"/>
                </a:lnTo>
                <a:lnTo>
                  <a:pt x="3591" y="19714"/>
                </a:lnTo>
                <a:lnTo>
                  <a:pt x="3516" y="19903"/>
                </a:lnTo>
                <a:lnTo>
                  <a:pt x="3516" y="19903"/>
                </a:lnTo>
                <a:lnTo>
                  <a:pt x="3383" y="20130"/>
                </a:lnTo>
                <a:lnTo>
                  <a:pt x="3232" y="20338"/>
                </a:lnTo>
                <a:lnTo>
                  <a:pt x="2911" y="20716"/>
                </a:lnTo>
                <a:lnTo>
                  <a:pt x="2741" y="20924"/>
                </a:lnTo>
                <a:lnTo>
                  <a:pt x="2609" y="21132"/>
                </a:lnTo>
                <a:lnTo>
                  <a:pt x="2495" y="21358"/>
                </a:lnTo>
                <a:lnTo>
                  <a:pt x="2457" y="21472"/>
                </a:lnTo>
                <a:lnTo>
                  <a:pt x="2420" y="21604"/>
                </a:lnTo>
                <a:lnTo>
                  <a:pt x="2420" y="21604"/>
                </a:lnTo>
                <a:lnTo>
                  <a:pt x="2382" y="21755"/>
                </a:lnTo>
                <a:lnTo>
                  <a:pt x="2363" y="21907"/>
                </a:lnTo>
                <a:lnTo>
                  <a:pt x="2363" y="22209"/>
                </a:lnTo>
                <a:lnTo>
                  <a:pt x="2363" y="22530"/>
                </a:lnTo>
                <a:lnTo>
                  <a:pt x="2363" y="22681"/>
                </a:lnTo>
                <a:lnTo>
                  <a:pt x="2344" y="22833"/>
                </a:lnTo>
                <a:lnTo>
                  <a:pt x="2344" y="22833"/>
                </a:lnTo>
                <a:lnTo>
                  <a:pt x="2231" y="23608"/>
                </a:lnTo>
                <a:lnTo>
                  <a:pt x="2174" y="24005"/>
                </a:lnTo>
                <a:lnTo>
                  <a:pt x="2136" y="24401"/>
                </a:lnTo>
                <a:lnTo>
                  <a:pt x="2136" y="24401"/>
                </a:lnTo>
                <a:lnTo>
                  <a:pt x="2098" y="24912"/>
                </a:lnTo>
                <a:lnTo>
                  <a:pt x="2060" y="25157"/>
                </a:lnTo>
                <a:lnTo>
                  <a:pt x="2042" y="25422"/>
                </a:lnTo>
                <a:lnTo>
                  <a:pt x="2042" y="25422"/>
                </a:lnTo>
                <a:lnTo>
                  <a:pt x="1947" y="25913"/>
                </a:lnTo>
                <a:lnTo>
                  <a:pt x="1834" y="26405"/>
                </a:lnTo>
                <a:lnTo>
                  <a:pt x="1834" y="26405"/>
                </a:lnTo>
                <a:lnTo>
                  <a:pt x="1815" y="26556"/>
                </a:lnTo>
                <a:lnTo>
                  <a:pt x="1815" y="26707"/>
                </a:lnTo>
                <a:lnTo>
                  <a:pt x="1834" y="26840"/>
                </a:lnTo>
                <a:lnTo>
                  <a:pt x="1871" y="26991"/>
                </a:lnTo>
                <a:lnTo>
                  <a:pt x="1928" y="27123"/>
                </a:lnTo>
                <a:lnTo>
                  <a:pt x="2004" y="27255"/>
                </a:lnTo>
                <a:lnTo>
                  <a:pt x="2098" y="27369"/>
                </a:lnTo>
                <a:lnTo>
                  <a:pt x="2193" y="27482"/>
                </a:lnTo>
                <a:lnTo>
                  <a:pt x="2193" y="27482"/>
                </a:lnTo>
                <a:lnTo>
                  <a:pt x="2457" y="27709"/>
                </a:lnTo>
                <a:lnTo>
                  <a:pt x="2590" y="27822"/>
                </a:lnTo>
                <a:lnTo>
                  <a:pt x="2703" y="27955"/>
                </a:lnTo>
                <a:lnTo>
                  <a:pt x="2703" y="27955"/>
                </a:lnTo>
                <a:lnTo>
                  <a:pt x="2892" y="28182"/>
                </a:lnTo>
                <a:lnTo>
                  <a:pt x="3081" y="28408"/>
                </a:lnTo>
                <a:lnTo>
                  <a:pt x="3081" y="28408"/>
                </a:lnTo>
                <a:lnTo>
                  <a:pt x="3213" y="28522"/>
                </a:lnTo>
                <a:lnTo>
                  <a:pt x="3365" y="28635"/>
                </a:lnTo>
                <a:lnTo>
                  <a:pt x="3516" y="28711"/>
                </a:lnTo>
                <a:lnTo>
                  <a:pt x="3667" y="28805"/>
                </a:lnTo>
                <a:lnTo>
                  <a:pt x="4007" y="28938"/>
                </a:lnTo>
                <a:lnTo>
                  <a:pt x="4328" y="29070"/>
                </a:lnTo>
                <a:lnTo>
                  <a:pt x="4328" y="29070"/>
                </a:lnTo>
                <a:lnTo>
                  <a:pt x="4536" y="29183"/>
                </a:lnTo>
                <a:lnTo>
                  <a:pt x="4706" y="29334"/>
                </a:lnTo>
                <a:lnTo>
                  <a:pt x="4895" y="29467"/>
                </a:lnTo>
                <a:lnTo>
                  <a:pt x="5066" y="29599"/>
                </a:lnTo>
                <a:lnTo>
                  <a:pt x="5066" y="29599"/>
                </a:lnTo>
                <a:lnTo>
                  <a:pt x="5368" y="29788"/>
                </a:lnTo>
                <a:lnTo>
                  <a:pt x="5670" y="29977"/>
                </a:lnTo>
                <a:lnTo>
                  <a:pt x="5670" y="29977"/>
                </a:lnTo>
                <a:lnTo>
                  <a:pt x="5784" y="30090"/>
                </a:lnTo>
                <a:lnTo>
                  <a:pt x="5916" y="30204"/>
                </a:lnTo>
                <a:lnTo>
                  <a:pt x="6124" y="30450"/>
                </a:lnTo>
                <a:lnTo>
                  <a:pt x="6124" y="30450"/>
                </a:lnTo>
                <a:lnTo>
                  <a:pt x="6256" y="30582"/>
                </a:lnTo>
                <a:lnTo>
                  <a:pt x="6389" y="30676"/>
                </a:lnTo>
                <a:lnTo>
                  <a:pt x="6521" y="30771"/>
                </a:lnTo>
                <a:lnTo>
                  <a:pt x="6634" y="30828"/>
                </a:lnTo>
                <a:lnTo>
                  <a:pt x="6880" y="30941"/>
                </a:lnTo>
                <a:lnTo>
                  <a:pt x="7126" y="31036"/>
                </a:lnTo>
                <a:lnTo>
                  <a:pt x="7239" y="31111"/>
                </a:lnTo>
                <a:lnTo>
                  <a:pt x="7353" y="31187"/>
                </a:lnTo>
                <a:lnTo>
                  <a:pt x="7466" y="31300"/>
                </a:lnTo>
                <a:lnTo>
                  <a:pt x="7598" y="31432"/>
                </a:lnTo>
                <a:lnTo>
                  <a:pt x="7712" y="31621"/>
                </a:lnTo>
                <a:lnTo>
                  <a:pt x="7844" y="31829"/>
                </a:lnTo>
                <a:lnTo>
                  <a:pt x="7976" y="32113"/>
                </a:lnTo>
                <a:lnTo>
                  <a:pt x="8109" y="32434"/>
                </a:lnTo>
                <a:lnTo>
                  <a:pt x="8109" y="32434"/>
                </a:lnTo>
                <a:lnTo>
                  <a:pt x="8222" y="32755"/>
                </a:lnTo>
                <a:lnTo>
                  <a:pt x="8316" y="33077"/>
                </a:lnTo>
                <a:lnTo>
                  <a:pt x="8411" y="33417"/>
                </a:lnTo>
                <a:lnTo>
                  <a:pt x="8524" y="33738"/>
                </a:lnTo>
                <a:lnTo>
                  <a:pt x="8524" y="33738"/>
                </a:lnTo>
                <a:lnTo>
                  <a:pt x="8657" y="34003"/>
                </a:lnTo>
                <a:lnTo>
                  <a:pt x="8808" y="34268"/>
                </a:lnTo>
                <a:lnTo>
                  <a:pt x="8978" y="34513"/>
                </a:lnTo>
                <a:lnTo>
                  <a:pt x="9167" y="34759"/>
                </a:lnTo>
                <a:lnTo>
                  <a:pt x="9167" y="34759"/>
                </a:lnTo>
                <a:lnTo>
                  <a:pt x="9318" y="34910"/>
                </a:lnTo>
                <a:lnTo>
                  <a:pt x="9451" y="35080"/>
                </a:lnTo>
                <a:lnTo>
                  <a:pt x="9451" y="35080"/>
                </a:lnTo>
                <a:lnTo>
                  <a:pt x="9507" y="35213"/>
                </a:lnTo>
                <a:lnTo>
                  <a:pt x="9564" y="35345"/>
                </a:lnTo>
                <a:lnTo>
                  <a:pt x="9640" y="35609"/>
                </a:lnTo>
                <a:lnTo>
                  <a:pt x="9640" y="35609"/>
                </a:lnTo>
                <a:lnTo>
                  <a:pt x="9696" y="35874"/>
                </a:lnTo>
                <a:lnTo>
                  <a:pt x="9715" y="36006"/>
                </a:lnTo>
                <a:lnTo>
                  <a:pt x="9753" y="36120"/>
                </a:lnTo>
                <a:lnTo>
                  <a:pt x="9753" y="36120"/>
                </a:lnTo>
                <a:lnTo>
                  <a:pt x="9810" y="36195"/>
                </a:lnTo>
                <a:lnTo>
                  <a:pt x="9866" y="36252"/>
                </a:lnTo>
                <a:lnTo>
                  <a:pt x="9999" y="36328"/>
                </a:lnTo>
                <a:lnTo>
                  <a:pt x="10150" y="36384"/>
                </a:lnTo>
                <a:lnTo>
                  <a:pt x="10320" y="36403"/>
                </a:lnTo>
                <a:lnTo>
                  <a:pt x="10320" y="36403"/>
                </a:lnTo>
                <a:lnTo>
                  <a:pt x="10471" y="36403"/>
                </a:lnTo>
                <a:lnTo>
                  <a:pt x="10622" y="36365"/>
                </a:lnTo>
                <a:lnTo>
                  <a:pt x="10774" y="36328"/>
                </a:lnTo>
                <a:lnTo>
                  <a:pt x="10925" y="36271"/>
                </a:lnTo>
                <a:lnTo>
                  <a:pt x="10925" y="36271"/>
                </a:lnTo>
                <a:lnTo>
                  <a:pt x="11170" y="36139"/>
                </a:lnTo>
                <a:lnTo>
                  <a:pt x="11416" y="36006"/>
                </a:lnTo>
                <a:lnTo>
                  <a:pt x="11662" y="35874"/>
                </a:lnTo>
                <a:lnTo>
                  <a:pt x="11926" y="35761"/>
                </a:lnTo>
                <a:lnTo>
                  <a:pt x="11926" y="35761"/>
                </a:lnTo>
                <a:lnTo>
                  <a:pt x="12267" y="35666"/>
                </a:lnTo>
                <a:lnTo>
                  <a:pt x="12607" y="35572"/>
                </a:lnTo>
                <a:lnTo>
                  <a:pt x="12777" y="35534"/>
                </a:lnTo>
                <a:lnTo>
                  <a:pt x="12947" y="35515"/>
                </a:lnTo>
                <a:lnTo>
                  <a:pt x="13117" y="35515"/>
                </a:lnTo>
                <a:lnTo>
                  <a:pt x="13306" y="35553"/>
                </a:lnTo>
                <a:lnTo>
                  <a:pt x="13306" y="35553"/>
                </a:lnTo>
                <a:lnTo>
                  <a:pt x="13571" y="35609"/>
                </a:lnTo>
                <a:lnTo>
                  <a:pt x="13835" y="35685"/>
                </a:lnTo>
                <a:lnTo>
                  <a:pt x="14346" y="35874"/>
                </a:lnTo>
                <a:lnTo>
                  <a:pt x="14346" y="35874"/>
                </a:lnTo>
                <a:lnTo>
                  <a:pt x="14629" y="35987"/>
                </a:lnTo>
                <a:lnTo>
                  <a:pt x="14913" y="36120"/>
                </a:lnTo>
                <a:lnTo>
                  <a:pt x="14913" y="36120"/>
                </a:lnTo>
                <a:lnTo>
                  <a:pt x="15140" y="36290"/>
                </a:lnTo>
                <a:lnTo>
                  <a:pt x="15347" y="36479"/>
                </a:lnTo>
                <a:lnTo>
                  <a:pt x="15536" y="36687"/>
                </a:lnTo>
                <a:lnTo>
                  <a:pt x="15725" y="36914"/>
                </a:lnTo>
                <a:lnTo>
                  <a:pt x="15725" y="36914"/>
                </a:lnTo>
                <a:lnTo>
                  <a:pt x="15858" y="37065"/>
                </a:lnTo>
                <a:lnTo>
                  <a:pt x="15933" y="37121"/>
                </a:lnTo>
                <a:lnTo>
                  <a:pt x="16028" y="37178"/>
                </a:lnTo>
                <a:lnTo>
                  <a:pt x="16028" y="37178"/>
                </a:lnTo>
                <a:lnTo>
                  <a:pt x="16179" y="37235"/>
                </a:lnTo>
                <a:lnTo>
                  <a:pt x="16330" y="37254"/>
                </a:lnTo>
                <a:lnTo>
                  <a:pt x="16481" y="37273"/>
                </a:lnTo>
                <a:lnTo>
                  <a:pt x="16633" y="37273"/>
                </a:lnTo>
                <a:lnTo>
                  <a:pt x="16633" y="37273"/>
                </a:lnTo>
                <a:lnTo>
                  <a:pt x="16878" y="37235"/>
                </a:lnTo>
                <a:lnTo>
                  <a:pt x="17143" y="37197"/>
                </a:lnTo>
                <a:lnTo>
                  <a:pt x="17389" y="37121"/>
                </a:lnTo>
                <a:lnTo>
                  <a:pt x="17653" y="37046"/>
                </a:lnTo>
                <a:lnTo>
                  <a:pt x="17653" y="37046"/>
                </a:lnTo>
                <a:lnTo>
                  <a:pt x="18012" y="36914"/>
                </a:lnTo>
                <a:lnTo>
                  <a:pt x="18372" y="36762"/>
                </a:lnTo>
                <a:lnTo>
                  <a:pt x="18372" y="36762"/>
                </a:lnTo>
                <a:lnTo>
                  <a:pt x="18598" y="36649"/>
                </a:lnTo>
                <a:lnTo>
                  <a:pt x="18844" y="36554"/>
                </a:lnTo>
                <a:lnTo>
                  <a:pt x="18844" y="36554"/>
                </a:lnTo>
                <a:lnTo>
                  <a:pt x="19033" y="36517"/>
                </a:lnTo>
                <a:lnTo>
                  <a:pt x="19222" y="36479"/>
                </a:lnTo>
                <a:lnTo>
                  <a:pt x="19222" y="36479"/>
                </a:lnTo>
                <a:lnTo>
                  <a:pt x="19260" y="36479"/>
                </a:lnTo>
                <a:lnTo>
                  <a:pt x="19260" y="36498"/>
                </a:lnTo>
                <a:lnTo>
                  <a:pt x="19260" y="36498"/>
                </a:lnTo>
                <a:lnTo>
                  <a:pt x="19260" y="36536"/>
                </a:lnTo>
                <a:lnTo>
                  <a:pt x="19241" y="36536"/>
                </a:lnTo>
                <a:lnTo>
                  <a:pt x="19241" y="36536"/>
                </a:lnTo>
                <a:lnTo>
                  <a:pt x="19033" y="36573"/>
                </a:lnTo>
                <a:lnTo>
                  <a:pt x="18844" y="36630"/>
                </a:lnTo>
                <a:lnTo>
                  <a:pt x="18844" y="42225"/>
                </a:lnTo>
                <a:lnTo>
                  <a:pt x="18844" y="42225"/>
                </a:lnTo>
                <a:lnTo>
                  <a:pt x="18882" y="42244"/>
                </a:lnTo>
                <a:lnTo>
                  <a:pt x="18882" y="42244"/>
                </a:lnTo>
                <a:lnTo>
                  <a:pt x="19071" y="42357"/>
                </a:lnTo>
                <a:lnTo>
                  <a:pt x="19071" y="42357"/>
                </a:lnTo>
                <a:lnTo>
                  <a:pt x="19146" y="42414"/>
                </a:lnTo>
                <a:lnTo>
                  <a:pt x="19146" y="42414"/>
                </a:lnTo>
                <a:lnTo>
                  <a:pt x="19241" y="42470"/>
                </a:lnTo>
                <a:lnTo>
                  <a:pt x="19241" y="42470"/>
                </a:lnTo>
                <a:lnTo>
                  <a:pt x="19317" y="42508"/>
                </a:lnTo>
                <a:lnTo>
                  <a:pt x="19317" y="42508"/>
                </a:lnTo>
                <a:lnTo>
                  <a:pt x="19335" y="42508"/>
                </a:lnTo>
                <a:lnTo>
                  <a:pt x="19335" y="42508"/>
                </a:lnTo>
                <a:lnTo>
                  <a:pt x="19392" y="42527"/>
                </a:lnTo>
                <a:lnTo>
                  <a:pt x="19392" y="42527"/>
                </a:lnTo>
                <a:lnTo>
                  <a:pt x="19543" y="42584"/>
                </a:lnTo>
                <a:lnTo>
                  <a:pt x="19543" y="42584"/>
                </a:lnTo>
                <a:lnTo>
                  <a:pt x="19581" y="42603"/>
                </a:lnTo>
                <a:lnTo>
                  <a:pt x="19581" y="42603"/>
                </a:lnTo>
                <a:lnTo>
                  <a:pt x="19638" y="42622"/>
                </a:lnTo>
                <a:lnTo>
                  <a:pt x="19638" y="42622"/>
                </a:lnTo>
                <a:lnTo>
                  <a:pt x="19751" y="42640"/>
                </a:lnTo>
                <a:lnTo>
                  <a:pt x="19751" y="42640"/>
                </a:lnTo>
                <a:lnTo>
                  <a:pt x="19770" y="42640"/>
                </a:lnTo>
                <a:lnTo>
                  <a:pt x="19770" y="42640"/>
                </a:lnTo>
                <a:lnTo>
                  <a:pt x="19770" y="42640"/>
                </a:lnTo>
                <a:lnTo>
                  <a:pt x="20035" y="42697"/>
                </a:lnTo>
                <a:lnTo>
                  <a:pt x="20035" y="42697"/>
                </a:lnTo>
                <a:lnTo>
                  <a:pt x="20224" y="42697"/>
                </a:lnTo>
                <a:lnTo>
                  <a:pt x="20224" y="42697"/>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63" name="Google Shape;163;p6"/>
          <p:cNvSpPr/>
          <p:nvPr/>
        </p:nvSpPr>
        <p:spPr>
          <a:xfrm rot="-2700000">
            <a:off x="10043747" y="5154594"/>
            <a:ext cx="4157067" cy="1378948"/>
          </a:xfrm>
          <a:custGeom>
            <a:avLst/>
            <a:gdLst/>
            <a:ahLst/>
            <a:cxnLst/>
            <a:rect l="l" t="t" r="r" b="b"/>
            <a:pathLst>
              <a:path w="58177" h="19298" extrusionOk="0">
                <a:moveTo>
                  <a:pt x="58177" y="7390"/>
                </a:moveTo>
                <a:lnTo>
                  <a:pt x="58177" y="7390"/>
                </a:lnTo>
                <a:lnTo>
                  <a:pt x="58158" y="7409"/>
                </a:lnTo>
                <a:lnTo>
                  <a:pt x="58139" y="7409"/>
                </a:lnTo>
                <a:lnTo>
                  <a:pt x="58139" y="7409"/>
                </a:lnTo>
                <a:lnTo>
                  <a:pt x="57855" y="7447"/>
                </a:lnTo>
                <a:lnTo>
                  <a:pt x="57591" y="7428"/>
                </a:lnTo>
                <a:lnTo>
                  <a:pt x="57591" y="7428"/>
                </a:lnTo>
                <a:lnTo>
                  <a:pt x="57496" y="7428"/>
                </a:lnTo>
                <a:lnTo>
                  <a:pt x="57496" y="14232"/>
                </a:lnTo>
                <a:lnTo>
                  <a:pt x="57496" y="14232"/>
                </a:lnTo>
                <a:lnTo>
                  <a:pt x="58082" y="14346"/>
                </a:lnTo>
                <a:lnTo>
                  <a:pt x="58082" y="14346"/>
                </a:lnTo>
                <a:lnTo>
                  <a:pt x="58101" y="14365"/>
                </a:lnTo>
                <a:lnTo>
                  <a:pt x="58120" y="14383"/>
                </a:lnTo>
                <a:lnTo>
                  <a:pt x="58120" y="14383"/>
                </a:lnTo>
                <a:lnTo>
                  <a:pt x="58101" y="14402"/>
                </a:lnTo>
                <a:lnTo>
                  <a:pt x="58082" y="14402"/>
                </a:lnTo>
                <a:lnTo>
                  <a:pt x="58082" y="14402"/>
                </a:lnTo>
                <a:lnTo>
                  <a:pt x="57723" y="14346"/>
                </a:lnTo>
                <a:lnTo>
                  <a:pt x="57723" y="14346"/>
                </a:lnTo>
                <a:lnTo>
                  <a:pt x="57496" y="14308"/>
                </a:lnTo>
                <a:lnTo>
                  <a:pt x="57496" y="14308"/>
                </a:lnTo>
                <a:lnTo>
                  <a:pt x="57251" y="14251"/>
                </a:lnTo>
                <a:lnTo>
                  <a:pt x="57024" y="14176"/>
                </a:lnTo>
                <a:lnTo>
                  <a:pt x="56778" y="14100"/>
                </a:lnTo>
                <a:lnTo>
                  <a:pt x="56551" y="13987"/>
                </a:lnTo>
                <a:lnTo>
                  <a:pt x="56343" y="13873"/>
                </a:lnTo>
                <a:lnTo>
                  <a:pt x="56154" y="13722"/>
                </a:lnTo>
                <a:lnTo>
                  <a:pt x="55965" y="13552"/>
                </a:lnTo>
                <a:lnTo>
                  <a:pt x="55814" y="13363"/>
                </a:lnTo>
                <a:lnTo>
                  <a:pt x="55814" y="13363"/>
                </a:lnTo>
                <a:lnTo>
                  <a:pt x="55701" y="13193"/>
                </a:lnTo>
                <a:lnTo>
                  <a:pt x="55606" y="13004"/>
                </a:lnTo>
                <a:lnTo>
                  <a:pt x="55417" y="12626"/>
                </a:lnTo>
                <a:lnTo>
                  <a:pt x="55417" y="12626"/>
                </a:lnTo>
                <a:lnTo>
                  <a:pt x="55361" y="12512"/>
                </a:lnTo>
                <a:lnTo>
                  <a:pt x="55285" y="12399"/>
                </a:lnTo>
                <a:lnTo>
                  <a:pt x="55115" y="12210"/>
                </a:lnTo>
                <a:lnTo>
                  <a:pt x="54907" y="12059"/>
                </a:lnTo>
                <a:lnTo>
                  <a:pt x="54699" y="11907"/>
                </a:lnTo>
                <a:lnTo>
                  <a:pt x="54699" y="11907"/>
                </a:lnTo>
                <a:lnTo>
                  <a:pt x="54415" y="11794"/>
                </a:lnTo>
                <a:lnTo>
                  <a:pt x="54151" y="11662"/>
                </a:lnTo>
                <a:lnTo>
                  <a:pt x="53886" y="11548"/>
                </a:lnTo>
                <a:lnTo>
                  <a:pt x="53603" y="11435"/>
                </a:lnTo>
                <a:lnTo>
                  <a:pt x="53603" y="11435"/>
                </a:lnTo>
                <a:lnTo>
                  <a:pt x="53376" y="11284"/>
                </a:lnTo>
                <a:lnTo>
                  <a:pt x="53149" y="11133"/>
                </a:lnTo>
                <a:lnTo>
                  <a:pt x="52941" y="10962"/>
                </a:lnTo>
                <a:lnTo>
                  <a:pt x="52752" y="10755"/>
                </a:lnTo>
                <a:lnTo>
                  <a:pt x="52752" y="10755"/>
                </a:lnTo>
                <a:lnTo>
                  <a:pt x="52544" y="10509"/>
                </a:lnTo>
                <a:lnTo>
                  <a:pt x="52355" y="10244"/>
                </a:lnTo>
                <a:lnTo>
                  <a:pt x="52147" y="9980"/>
                </a:lnTo>
                <a:lnTo>
                  <a:pt x="51921" y="9734"/>
                </a:lnTo>
                <a:lnTo>
                  <a:pt x="51921" y="9734"/>
                </a:lnTo>
                <a:lnTo>
                  <a:pt x="51618" y="9488"/>
                </a:lnTo>
                <a:lnTo>
                  <a:pt x="51316" y="9261"/>
                </a:lnTo>
                <a:lnTo>
                  <a:pt x="50994" y="9035"/>
                </a:lnTo>
                <a:lnTo>
                  <a:pt x="50692" y="8808"/>
                </a:lnTo>
                <a:lnTo>
                  <a:pt x="50692" y="8808"/>
                </a:lnTo>
                <a:lnTo>
                  <a:pt x="50522" y="8713"/>
                </a:lnTo>
                <a:lnTo>
                  <a:pt x="50371" y="8657"/>
                </a:lnTo>
                <a:lnTo>
                  <a:pt x="50201" y="8619"/>
                </a:lnTo>
                <a:lnTo>
                  <a:pt x="50031" y="8600"/>
                </a:lnTo>
                <a:lnTo>
                  <a:pt x="49860" y="8619"/>
                </a:lnTo>
                <a:lnTo>
                  <a:pt x="49690" y="8657"/>
                </a:lnTo>
                <a:lnTo>
                  <a:pt x="49350" y="8751"/>
                </a:lnTo>
                <a:lnTo>
                  <a:pt x="49010" y="8864"/>
                </a:lnTo>
                <a:lnTo>
                  <a:pt x="48651" y="8959"/>
                </a:lnTo>
                <a:lnTo>
                  <a:pt x="48481" y="8978"/>
                </a:lnTo>
                <a:lnTo>
                  <a:pt x="48311" y="8997"/>
                </a:lnTo>
                <a:lnTo>
                  <a:pt x="48141" y="8997"/>
                </a:lnTo>
                <a:lnTo>
                  <a:pt x="47970" y="8978"/>
                </a:lnTo>
                <a:lnTo>
                  <a:pt x="47970" y="8978"/>
                </a:lnTo>
                <a:lnTo>
                  <a:pt x="47763" y="8921"/>
                </a:lnTo>
                <a:lnTo>
                  <a:pt x="47574" y="8827"/>
                </a:lnTo>
                <a:lnTo>
                  <a:pt x="47385" y="8732"/>
                </a:lnTo>
                <a:lnTo>
                  <a:pt x="47214" y="8619"/>
                </a:lnTo>
                <a:lnTo>
                  <a:pt x="47063" y="8486"/>
                </a:lnTo>
                <a:lnTo>
                  <a:pt x="46912" y="8335"/>
                </a:lnTo>
                <a:lnTo>
                  <a:pt x="46628" y="8014"/>
                </a:lnTo>
                <a:lnTo>
                  <a:pt x="46628" y="8014"/>
                </a:lnTo>
                <a:lnTo>
                  <a:pt x="46402" y="7730"/>
                </a:lnTo>
                <a:lnTo>
                  <a:pt x="46288" y="7598"/>
                </a:lnTo>
                <a:lnTo>
                  <a:pt x="46156" y="7504"/>
                </a:lnTo>
                <a:lnTo>
                  <a:pt x="46005" y="7409"/>
                </a:lnTo>
                <a:lnTo>
                  <a:pt x="45854" y="7352"/>
                </a:lnTo>
                <a:lnTo>
                  <a:pt x="45683" y="7315"/>
                </a:lnTo>
                <a:lnTo>
                  <a:pt x="45494" y="7315"/>
                </a:lnTo>
                <a:lnTo>
                  <a:pt x="45494" y="7315"/>
                </a:lnTo>
                <a:lnTo>
                  <a:pt x="45362" y="7334"/>
                </a:lnTo>
                <a:lnTo>
                  <a:pt x="45230" y="7352"/>
                </a:lnTo>
                <a:lnTo>
                  <a:pt x="44965" y="7428"/>
                </a:lnTo>
                <a:lnTo>
                  <a:pt x="44833" y="7447"/>
                </a:lnTo>
                <a:lnTo>
                  <a:pt x="44701" y="7466"/>
                </a:lnTo>
                <a:lnTo>
                  <a:pt x="44587" y="7447"/>
                </a:lnTo>
                <a:lnTo>
                  <a:pt x="44455" y="7390"/>
                </a:lnTo>
                <a:lnTo>
                  <a:pt x="44455" y="7390"/>
                </a:lnTo>
                <a:lnTo>
                  <a:pt x="44323" y="7296"/>
                </a:lnTo>
                <a:lnTo>
                  <a:pt x="44209" y="7201"/>
                </a:lnTo>
                <a:lnTo>
                  <a:pt x="44096" y="7107"/>
                </a:lnTo>
                <a:lnTo>
                  <a:pt x="43964" y="7012"/>
                </a:lnTo>
                <a:lnTo>
                  <a:pt x="43964" y="7012"/>
                </a:lnTo>
                <a:lnTo>
                  <a:pt x="43869" y="6956"/>
                </a:lnTo>
                <a:lnTo>
                  <a:pt x="43756" y="6918"/>
                </a:lnTo>
                <a:lnTo>
                  <a:pt x="43529" y="6861"/>
                </a:lnTo>
                <a:lnTo>
                  <a:pt x="43302" y="6842"/>
                </a:lnTo>
                <a:lnTo>
                  <a:pt x="43075" y="6842"/>
                </a:lnTo>
                <a:lnTo>
                  <a:pt x="43075" y="6842"/>
                </a:lnTo>
                <a:lnTo>
                  <a:pt x="42697" y="6861"/>
                </a:lnTo>
                <a:lnTo>
                  <a:pt x="42319" y="6899"/>
                </a:lnTo>
                <a:lnTo>
                  <a:pt x="41941" y="6918"/>
                </a:lnTo>
                <a:lnTo>
                  <a:pt x="41563" y="6918"/>
                </a:lnTo>
                <a:lnTo>
                  <a:pt x="41563" y="6918"/>
                </a:lnTo>
                <a:lnTo>
                  <a:pt x="41336" y="6880"/>
                </a:lnTo>
                <a:lnTo>
                  <a:pt x="41110" y="6823"/>
                </a:lnTo>
                <a:lnTo>
                  <a:pt x="40902" y="6710"/>
                </a:lnTo>
                <a:lnTo>
                  <a:pt x="40694" y="6596"/>
                </a:lnTo>
                <a:lnTo>
                  <a:pt x="40694" y="6596"/>
                </a:lnTo>
                <a:lnTo>
                  <a:pt x="40524" y="6464"/>
                </a:lnTo>
                <a:lnTo>
                  <a:pt x="40391" y="6313"/>
                </a:lnTo>
                <a:lnTo>
                  <a:pt x="40259" y="6143"/>
                </a:lnTo>
                <a:lnTo>
                  <a:pt x="40165" y="5954"/>
                </a:lnTo>
                <a:lnTo>
                  <a:pt x="39976" y="5576"/>
                </a:lnTo>
                <a:lnTo>
                  <a:pt x="39787" y="5198"/>
                </a:lnTo>
                <a:lnTo>
                  <a:pt x="39787" y="5198"/>
                </a:lnTo>
                <a:lnTo>
                  <a:pt x="39730" y="5084"/>
                </a:lnTo>
                <a:lnTo>
                  <a:pt x="39654" y="4952"/>
                </a:lnTo>
                <a:lnTo>
                  <a:pt x="39560" y="4858"/>
                </a:lnTo>
                <a:lnTo>
                  <a:pt x="39446" y="4763"/>
                </a:lnTo>
                <a:lnTo>
                  <a:pt x="39446" y="4763"/>
                </a:lnTo>
                <a:lnTo>
                  <a:pt x="39257" y="4650"/>
                </a:lnTo>
                <a:lnTo>
                  <a:pt x="39049" y="4574"/>
                </a:lnTo>
                <a:lnTo>
                  <a:pt x="38860" y="4498"/>
                </a:lnTo>
                <a:lnTo>
                  <a:pt x="38652" y="4404"/>
                </a:lnTo>
                <a:lnTo>
                  <a:pt x="38652" y="4404"/>
                </a:lnTo>
                <a:lnTo>
                  <a:pt x="38369" y="4253"/>
                </a:lnTo>
                <a:lnTo>
                  <a:pt x="38085" y="4083"/>
                </a:lnTo>
                <a:lnTo>
                  <a:pt x="37840" y="3894"/>
                </a:lnTo>
                <a:lnTo>
                  <a:pt x="37594" y="3667"/>
                </a:lnTo>
                <a:lnTo>
                  <a:pt x="37594" y="3667"/>
                </a:lnTo>
                <a:lnTo>
                  <a:pt x="37443" y="3478"/>
                </a:lnTo>
                <a:lnTo>
                  <a:pt x="37292" y="3270"/>
                </a:lnTo>
                <a:lnTo>
                  <a:pt x="37027" y="2835"/>
                </a:lnTo>
                <a:lnTo>
                  <a:pt x="37027" y="2835"/>
                </a:lnTo>
                <a:lnTo>
                  <a:pt x="36933" y="2722"/>
                </a:lnTo>
                <a:lnTo>
                  <a:pt x="36838" y="2608"/>
                </a:lnTo>
                <a:lnTo>
                  <a:pt x="36725" y="2533"/>
                </a:lnTo>
                <a:lnTo>
                  <a:pt x="36592" y="2476"/>
                </a:lnTo>
                <a:lnTo>
                  <a:pt x="36592" y="2476"/>
                </a:lnTo>
                <a:lnTo>
                  <a:pt x="36441" y="2438"/>
                </a:lnTo>
                <a:lnTo>
                  <a:pt x="36290" y="2400"/>
                </a:lnTo>
                <a:lnTo>
                  <a:pt x="36139" y="2400"/>
                </a:lnTo>
                <a:lnTo>
                  <a:pt x="35988" y="2400"/>
                </a:lnTo>
                <a:lnTo>
                  <a:pt x="35836" y="2419"/>
                </a:lnTo>
                <a:lnTo>
                  <a:pt x="35685" y="2438"/>
                </a:lnTo>
                <a:lnTo>
                  <a:pt x="35402" y="2533"/>
                </a:lnTo>
                <a:lnTo>
                  <a:pt x="35402" y="2533"/>
                </a:lnTo>
                <a:lnTo>
                  <a:pt x="35269" y="2589"/>
                </a:lnTo>
                <a:lnTo>
                  <a:pt x="35118" y="2665"/>
                </a:lnTo>
                <a:lnTo>
                  <a:pt x="34853" y="2835"/>
                </a:lnTo>
                <a:lnTo>
                  <a:pt x="34589" y="3005"/>
                </a:lnTo>
                <a:lnTo>
                  <a:pt x="34457" y="3081"/>
                </a:lnTo>
                <a:lnTo>
                  <a:pt x="34324" y="3157"/>
                </a:lnTo>
                <a:lnTo>
                  <a:pt x="34324" y="3157"/>
                </a:lnTo>
                <a:lnTo>
                  <a:pt x="34135" y="3213"/>
                </a:lnTo>
                <a:lnTo>
                  <a:pt x="33946" y="3270"/>
                </a:lnTo>
                <a:lnTo>
                  <a:pt x="33568" y="3346"/>
                </a:lnTo>
                <a:lnTo>
                  <a:pt x="33379" y="3402"/>
                </a:lnTo>
                <a:lnTo>
                  <a:pt x="33209" y="3459"/>
                </a:lnTo>
                <a:lnTo>
                  <a:pt x="33039" y="3553"/>
                </a:lnTo>
                <a:lnTo>
                  <a:pt x="32888" y="3667"/>
                </a:lnTo>
                <a:lnTo>
                  <a:pt x="32888" y="3667"/>
                </a:lnTo>
                <a:lnTo>
                  <a:pt x="32113" y="4347"/>
                </a:lnTo>
                <a:lnTo>
                  <a:pt x="31716" y="4669"/>
                </a:lnTo>
                <a:lnTo>
                  <a:pt x="31300" y="4971"/>
                </a:lnTo>
                <a:lnTo>
                  <a:pt x="31300" y="4971"/>
                </a:lnTo>
                <a:lnTo>
                  <a:pt x="31073" y="5122"/>
                </a:lnTo>
                <a:lnTo>
                  <a:pt x="30847" y="5273"/>
                </a:lnTo>
                <a:lnTo>
                  <a:pt x="30582" y="5406"/>
                </a:lnTo>
                <a:lnTo>
                  <a:pt x="30469" y="5462"/>
                </a:lnTo>
                <a:lnTo>
                  <a:pt x="30317" y="5500"/>
                </a:lnTo>
                <a:lnTo>
                  <a:pt x="30317" y="5500"/>
                </a:lnTo>
                <a:lnTo>
                  <a:pt x="30185" y="5519"/>
                </a:lnTo>
                <a:lnTo>
                  <a:pt x="30053" y="5538"/>
                </a:lnTo>
                <a:lnTo>
                  <a:pt x="29902" y="5538"/>
                </a:lnTo>
                <a:lnTo>
                  <a:pt x="29769" y="5519"/>
                </a:lnTo>
                <a:lnTo>
                  <a:pt x="29618" y="5481"/>
                </a:lnTo>
                <a:lnTo>
                  <a:pt x="29486" y="5443"/>
                </a:lnTo>
                <a:lnTo>
                  <a:pt x="29221" y="5349"/>
                </a:lnTo>
                <a:lnTo>
                  <a:pt x="29221" y="5349"/>
                </a:lnTo>
                <a:lnTo>
                  <a:pt x="29051" y="5292"/>
                </a:lnTo>
                <a:lnTo>
                  <a:pt x="28881" y="5236"/>
                </a:lnTo>
                <a:lnTo>
                  <a:pt x="28711" y="5198"/>
                </a:lnTo>
                <a:lnTo>
                  <a:pt x="28522" y="5179"/>
                </a:lnTo>
                <a:lnTo>
                  <a:pt x="28522" y="5179"/>
                </a:lnTo>
                <a:lnTo>
                  <a:pt x="28257" y="5160"/>
                </a:lnTo>
                <a:lnTo>
                  <a:pt x="28012" y="5122"/>
                </a:lnTo>
                <a:lnTo>
                  <a:pt x="27747" y="5047"/>
                </a:lnTo>
                <a:lnTo>
                  <a:pt x="27501" y="4971"/>
                </a:lnTo>
                <a:lnTo>
                  <a:pt x="27501" y="4971"/>
                </a:lnTo>
                <a:lnTo>
                  <a:pt x="27237" y="4839"/>
                </a:lnTo>
                <a:lnTo>
                  <a:pt x="26991" y="4669"/>
                </a:lnTo>
                <a:lnTo>
                  <a:pt x="26745" y="4498"/>
                </a:lnTo>
                <a:lnTo>
                  <a:pt x="26537" y="4291"/>
                </a:lnTo>
                <a:lnTo>
                  <a:pt x="26329" y="4083"/>
                </a:lnTo>
                <a:lnTo>
                  <a:pt x="26140" y="3856"/>
                </a:lnTo>
                <a:lnTo>
                  <a:pt x="25970" y="3610"/>
                </a:lnTo>
                <a:lnTo>
                  <a:pt x="25819" y="3364"/>
                </a:lnTo>
                <a:lnTo>
                  <a:pt x="25819" y="3364"/>
                </a:lnTo>
                <a:lnTo>
                  <a:pt x="25668" y="3100"/>
                </a:lnTo>
                <a:lnTo>
                  <a:pt x="25517" y="2854"/>
                </a:lnTo>
                <a:lnTo>
                  <a:pt x="25441" y="2741"/>
                </a:lnTo>
                <a:lnTo>
                  <a:pt x="25347" y="2627"/>
                </a:lnTo>
                <a:lnTo>
                  <a:pt x="25233" y="2533"/>
                </a:lnTo>
                <a:lnTo>
                  <a:pt x="25120" y="2438"/>
                </a:lnTo>
                <a:lnTo>
                  <a:pt x="25120" y="2438"/>
                </a:lnTo>
                <a:lnTo>
                  <a:pt x="24931" y="2344"/>
                </a:lnTo>
                <a:lnTo>
                  <a:pt x="24742" y="2249"/>
                </a:lnTo>
                <a:lnTo>
                  <a:pt x="24742" y="2249"/>
                </a:lnTo>
                <a:lnTo>
                  <a:pt x="24553" y="2136"/>
                </a:lnTo>
                <a:lnTo>
                  <a:pt x="24383" y="2022"/>
                </a:lnTo>
                <a:lnTo>
                  <a:pt x="24175" y="1947"/>
                </a:lnTo>
                <a:lnTo>
                  <a:pt x="23967" y="1890"/>
                </a:lnTo>
                <a:lnTo>
                  <a:pt x="23967" y="1890"/>
                </a:lnTo>
                <a:lnTo>
                  <a:pt x="23816" y="1871"/>
                </a:lnTo>
                <a:lnTo>
                  <a:pt x="23645" y="1852"/>
                </a:lnTo>
                <a:lnTo>
                  <a:pt x="23475" y="1852"/>
                </a:lnTo>
                <a:lnTo>
                  <a:pt x="23305" y="1871"/>
                </a:lnTo>
                <a:lnTo>
                  <a:pt x="23154" y="1890"/>
                </a:lnTo>
                <a:lnTo>
                  <a:pt x="22984" y="1947"/>
                </a:lnTo>
                <a:lnTo>
                  <a:pt x="22833" y="2004"/>
                </a:lnTo>
                <a:lnTo>
                  <a:pt x="22682" y="2079"/>
                </a:lnTo>
                <a:lnTo>
                  <a:pt x="22682" y="2079"/>
                </a:lnTo>
                <a:lnTo>
                  <a:pt x="22511" y="2193"/>
                </a:lnTo>
                <a:lnTo>
                  <a:pt x="22360" y="2325"/>
                </a:lnTo>
                <a:lnTo>
                  <a:pt x="22190" y="2438"/>
                </a:lnTo>
                <a:lnTo>
                  <a:pt x="22096" y="2495"/>
                </a:lnTo>
                <a:lnTo>
                  <a:pt x="22001" y="2533"/>
                </a:lnTo>
                <a:lnTo>
                  <a:pt x="22001" y="2533"/>
                </a:lnTo>
                <a:lnTo>
                  <a:pt x="21831" y="2571"/>
                </a:lnTo>
                <a:lnTo>
                  <a:pt x="21680" y="2552"/>
                </a:lnTo>
                <a:lnTo>
                  <a:pt x="21548" y="2514"/>
                </a:lnTo>
                <a:lnTo>
                  <a:pt x="21434" y="2457"/>
                </a:lnTo>
                <a:lnTo>
                  <a:pt x="21321" y="2382"/>
                </a:lnTo>
                <a:lnTo>
                  <a:pt x="21207" y="2268"/>
                </a:lnTo>
                <a:lnTo>
                  <a:pt x="20999" y="2060"/>
                </a:lnTo>
                <a:lnTo>
                  <a:pt x="20999" y="2060"/>
                </a:lnTo>
                <a:lnTo>
                  <a:pt x="20716" y="1739"/>
                </a:lnTo>
                <a:lnTo>
                  <a:pt x="20565" y="1607"/>
                </a:lnTo>
                <a:lnTo>
                  <a:pt x="20395" y="1474"/>
                </a:lnTo>
                <a:lnTo>
                  <a:pt x="20395" y="1474"/>
                </a:lnTo>
                <a:lnTo>
                  <a:pt x="20300" y="1399"/>
                </a:lnTo>
                <a:lnTo>
                  <a:pt x="20168" y="1361"/>
                </a:lnTo>
                <a:lnTo>
                  <a:pt x="20054" y="1361"/>
                </a:lnTo>
                <a:lnTo>
                  <a:pt x="19922" y="1342"/>
                </a:lnTo>
                <a:lnTo>
                  <a:pt x="19922" y="1342"/>
                </a:lnTo>
                <a:lnTo>
                  <a:pt x="19809" y="1342"/>
                </a:lnTo>
                <a:lnTo>
                  <a:pt x="19695" y="1361"/>
                </a:lnTo>
                <a:lnTo>
                  <a:pt x="19468" y="1418"/>
                </a:lnTo>
                <a:lnTo>
                  <a:pt x="19261" y="1512"/>
                </a:lnTo>
                <a:lnTo>
                  <a:pt x="19072" y="1644"/>
                </a:lnTo>
                <a:lnTo>
                  <a:pt x="18883" y="1796"/>
                </a:lnTo>
                <a:lnTo>
                  <a:pt x="18712" y="1947"/>
                </a:lnTo>
                <a:lnTo>
                  <a:pt x="18353" y="2230"/>
                </a:lnTo>
                <a:lnTo>
                  <a:pt x="18353" y="2230"/>
                </a:lnTo>
                <a:lnTo>
                  <a:pt x="18089" y="2438"/>
                </a:lnTo>
                <a:lnTo>
                  <a:pt x="17824" y="2665"/>
                </a:lnTo>
                <a:lnTo>
                  <a:pt x="17597" y="2892"/>
                </a:lnTo>
                <a:lnTo>
                  <a:pt x="17371" y="3157"/>
                </a:lnTo>
                <a:lnTo>
                  <a:pt x="17163" y="3421"/>
                </a:lnTo>
                <a:lnTo>
                  <a:pt x="16993" y="3705"/>
                </a:lnTo>
                <a:lnTo>
                  <a:pt x="16822" y="3988"/>
                </a:lnTo>
                <a:lnTo>
                  <a:pt x="16690" y="4291"/>
                </a:lnTo>
                <a:lnTo>
                  <a:pt x="16690" y="4291"/>
                </a:lnTo>
                <a:lnTo>
                  <a:pt x="16501" y="4725"/>
                </a:lnTo>
                <a:lnTo>
                  <a:pt x="16350" y="5179"/>
                </a:lnTo>
                <a:lnTo>
                  <a:pt x="16199" y="5614"/>
                </a:lnTo>
                <a:lnTo>
                  <a:pt x="16104" y="6086"/>
                </a:lnTo>
                <a:lnTo>
                  <a:pt x="16104" y="6086"/>
                </a:lnTo>
                <a:lnTo>
                  <a:pt x="16010" y="6445"/>
                </a:lnTo>
                <a:lnTo>
                  <a:pt x="15934" y="6804"/>
                </a:lnTo>
                <a:lnTo>
                  <a:pt x="15877" y="6993"/>
                </a:lnTo>
                <a:lnTo>
                  <a:pt x="15821" y="7163"/>
                </a:lnTo>
                <a:lnTo>
                  <a:pt x="15726" y="7334"/>
                </a:lnTo>
                <a:lnTo>
                  <a:pt x="15632" y="7485"/>
                </a:lnTo>
                <a:lnTo>
                  <a:pt x="15632" y="7485"/>
                </a:lnTo>
                <a:lnTo>
                  <a:pt x="15518" y="7617"/>
                </a:lnTo>
                <a:lnTo>
                  <a:pt x="15386" y="7730"/>
                </a:lnTo>
                <a:lnTo>
                  <a:pt x="15310" y="7768"/>
                </a:lnTo>
                <a:lnTo>
                  <a:pt x="15235" y="7806"/>
                </a:lnTo>
                <a:lnTo>
                  <a:pt x="15140" y="7806"/>
                </a:lnTo>
                <a:lnTo>
                  <a:pt x="15065" y="7806"/>
                </a:lnTo>
                <a:lnTo>
                  <a:pt x="15065" y="7806"/>
                </a:lnTo>
                <a:lnTo>
                  <a:pt x="14800" y="7730"/>
                </a:lnTo>
                <a:lnTo>
                  <a:pt x="14687" y="7693"/>
                </a:lnTo>
                <a:lnTo>
                  <a:pt x="14554" y="7655"/>
                </a:lnTo>
                <a:lnTo>
                  <a:pt x="14441" y="7655"/>
                </a:lnTo>
                <a:lnTo>
                  <a:pt x="14328" y="7674"/>
                </a:lnTo>
                <a:lnTo>
                  <a:pt x="14195" y="7730"/>
                </a:lnTo>
                <a:lnTo>
                  <a:pt x="14082" y="7844"/>
                </a:lnTo>
                <a:lnTo>
                  <a:pt x="14082" y="7844"/>
                </a:lnTo>
                <a:lnTo>
                  <a:pt x="13950" y="8014"/>
                </a:lnTo>
                <a:lnTo>
                  <a:pt x="13855" y="8203"/>
                </a:lnTo>
                <a:lnTo>
                  <a:pt x="13761" y="8411"/>
                </a:lnTo>
                <a:lnTo>
                  <a:pt x="13685" y="8619"/>
                </a:lnTo>
                <a:lnTo>
                  <a:pt x="13685" y="8619"/>
                </a:lnTo>
                <a:lnTo>
                  <a:pt x="13515" y="9110"/>
                </a:lnTo>
                <a:lnTo>
                  <a:pt x="13364" y="9639"/>
                </a:lnTo>
                <a:lnTo>
                  <a:pt x="13364" y="9639"/>
                </a:lnTo>
                <a:lnTo>
                  <a:pt x="13307" y="9772"/>
                </a:lnTo>
                <a:lnTo>
                  <a:pt x="13250" y="9923"/>
                </a:lnTo>
                <a:lnTo>
                  <a:pt x="13175" y="10055"/>
                </a:lnTo>
                <a:lnTo>
                  <a:pt x="13080" y="10169"/>
                </a:lnTo>
                <a:lnTo>
                  <a:pt x="12986" y="10282"/>
                </a:lnTo>
                <a:lnTo>
                  <a:pt x="12872" y="10395"/>
                </a:lnTo>
                <a:lnTo>
                  <a:pt x="12759" y="10490"/>
                </a:lnTo>
                <a:lnTo>
                  <a:pt x="12627" y="10584"/>
                </a:lnTo>
                <a:lnTo>
                  <a:pt x="12627" y="10584"/>
                </a:lnTo>
                <a:lnTo>
                  <a:pt x="12419" y="10698"/>
                </a:lnTo>
                <a:lnTo>
                  <a:pt x="12211" y="10811"/>
                </a:lnTo>
                <a:lnTo>
                  <a:pt x="11984" y="10906"/>
                </a:lnTo>
                <a:lnTo>
                  <a:pt x="11757" y="10944"/>
                </a:lnTo>
                <a:lnTo>
                  <a:pt x="11757" y="10944"/>
                </a:lnTo>
                <a:lnTo>
                  <a:pt x="11606" y="10962"/>
                </a:lnTo>
                <a:lnTo>
                  <a:pt x="11474" y="10962"/>
                </a:lnTo>
                <a:lnTo>
                  <a:pt x="11209" y="10925"/>
                </a:lnTo>
                <a:lnTo>
                  <a:pt x="10944" y="10887"/>
                </a:lnTo>
                <a:lnTo>
                  <a:pt x="10812" y="10887"/>
                </a:lnTo>
                <a:lnTo>
                  <a:pt x="10680" y="10887"/>
                </a:lnTo>
                <a:lnTo>
                  <a:pt x="10680" y="10887"/>
                </a:lnTo>
                <a:lnTo>
                  <a:pt x="10491" y="10925"/>
                </a:lnTo>
                <a:lnTo>
                  <a:pt x="10302" y="10981"/>
                </a:lnTo>
                <a:lnTo>
                  <a:pt x="10132" y="11076"/>
                </a:lnTo>
                <a:lnTo>
                  <a:pt x="10056" y="11133"/>
                </a:lnTo>
                <a:lnTo>
                  <a:pt x="9980" y="11208"/>
                </a:lnTo>
                <a:lnTo>
                  <a:pt x="9980" y="11208"/>
                </a:lnTo>
                <a:lnTo>
                  <a:pt x="9867" y="11378"/>
                </a:lnTo>
                <a:lnTo>
                  <a:pt x="9791" y="11567"/>
                </a:lnTo>
                <a:lnTo>
                  <a:pt x="9640" y="11945"/>
                </a:lnTo>
                <a:lnTo>
                  <a:pt x="9489" y="12304"/>
                </a:lnTo>
                <a:lnTo>
                  <a:pt x="9395" y="12493"/>
                </a:lnTo>
                <a:lnTo>
                  <a:pt x="9281" y="12663"/>
                </a:lnTo>
                <a:lnTo>
                  <a:pt x="9281" y="12663"/>
                </a:lnTo>
                <a:lnTo>
                  <a:pt x="9168" y="12815"/>
                </a:lnTo>
                <a:lnTo>
                  <a:pt x="9017" y="12947"/>
                </a:lnTo>
                <a:lnTo>
                  <a:pt x="8865" y="13079"/>
                </a:lnTo>
                <a:lnTo>
                  <a:pt x="8714" y="13212"/>
                </a:lnTo>
                <a:lnTo>
                  <a:pt x="8374" y="13419"/>
                </a:lnTo>
                <a:lnTo>
                  <a:pt x="8034" y="13590"/>
                </a:lnTo>
                <a:lnTo>
                  <a:pt x="8034" y="13590"/>
                </a:lnTo>
                <a:lnTo>
                  <a:pt x="7731" y="13703"/>
                </a:lnTo>
                <a:lnTo>
                  <a:pt x="7429" y="13797"/>
                </a:lnTo>
                <a:lnTo>
                  <a:pt x="7429" y="13797"/>
                </a:lnTo>
                <a:lnTo>
                  <a:pt x="7164" y="13835"/>
                </a:lnTo>
                <a:lnTo>
                  <a:pt x="6900" y="13911"/>
                </a:lnTo>
                <a:lnTo>
                  <a:pt x="6900" y="13911"/>
                </a:lnTo>
                <a:lnTo>
                  <a:pt x="6767" y="13987"/>
                </a:lnTo>
                <a:lnTo>
                  <a:pt x="6616" y="14043"/>
                </a:lnTo>
                <a:lnTo>
                  <a:pt x="6370" y="14232"/>
                </a:lnTo>
                <a:lnTo>
                  <a:pt x="6125" y="14440"/>
                </a:lnTo>
                <a:lnTo>
                  <a:pt x="5917" y="14667"/>
                </a:lnTo>
                <a:lnTo>
                  <a:pt x="5917" y="14667"/>
                </a:lnTo>
                <a:lnTo>
                  <a:pt x="5841" y="14761"/>
                </a:lnTo>
                <a:lnTo>
                  <a:pt x="5766" y="14875"/>
                </a:lnTo>
                <a:lnTo>
                  <a:pt x="5652" y="15083"/>
                </a:lnTo>
                <a:lnTo>
                  <a:pt x="5652" y="15083"/>
                </a:lnTo>
                <a:lnTo>
                  <a:pt x="5501" y="15385"/>
                </a:lnTo>
                <a:lnTo>
                  <a:pt x="5312" y="15650"/>
                </a:lnTo>
                <a:lnTo>
                  <a:pt x="5312" y="15650"/>
                </a:lnTo>
                <a:lnTo>
                  <a:pt x="4896" y="16198"/>
                </a:lnTo>
                <a:lnTo>
                  <a:pt x="4707" y="16481"/>
                </a:lnTo>
                <a:lnTo>
                  <a:pt x="4518" y="16784"/>
                </a:lnTo>
                <a:lnTo>
                  <a:pt x="4518" y="16784"/>
                </a:lnTo>
                <a:lnTo>
                  <a:pt x="4348" y="17124"/>
                </a:lnTo>
                <a:lnTo>
                  <a:pt x="4254" y="17275"/>
                </a:lnTo>
                <a:lnTo>
                  <a:pt x="4159" y="17445"/>
                </a:lnTo>
                <a:lnTo>
                  <a:pt x="4159" y="17445"/>
                </a:lnTo>
                <a:lnTo>
                  <a:pt x="3913" y="17786"/>
                </a:lnTo>
                <a:lnTo>
                  <a:pt x="3800" y="17956"/>
                </a:lnTo>
                <a:lnTo>
                  <a:pt x="3705" y="18145"/>
                </a:lnTo>
                <a:lnTo>
                  <a:pt x="3705" y="18145"/>
                </a:lnTo>
                <a:lnTo>
                  <a:pt x="3668" y="18334"/>
                </a:lnTo>
                <a:lnTo>
                  <a:pt x="3668" y="18504"/>
                </a:lnTo>
                <a:lnTo>
                  <a:pt x="3668" y="18504"/>
                </a:lnTo>
                <a:lnTo>
                  <a:pt x="3687" y="18731"/>
                </a:lnTo>
                <a:lnTo>
                  <a:pt x="3743" y="18957"/>
                </a:lnTo>
                <a:lnTo>
                  <a:pt x="3743" y="18957"/>
                </a:lnTo>
                <a:lnTo>
                  <a:pt x="3819" y="19184"/>
                </a:lnTo>
                <a:lnTo>
                  <a:pt x="3819" y="19184"/>
                </a:lnTo>
                <a:lnTo>
                  <a:pt x="3857" y="19222"/>
                </a:lnTo>
                <a:lnTo>
                  <a:pt x="3894" y="19241"/>
                </a:lnTo>
                <a:lnTo>
                  <a:pt x="3913" y="19241"/>
                </a:lnTo>
                <a:lnTo>
                  <a:pt x="3913" y="19241"/>
                </a:lnTo>
                <a:lnTo>
                  <a:pt x="3932" y="19241"/>
                </a:lnTo>
                <a:lnTo>
                  <a:pt x="3951" y="19260"/>
                </a:lnTo>
                <a:lnTo>
                  <a:pt x="3951" y="19260"/>
                </a:lnTo>
                <a:lnTo>
                  <a:pt x="3932" y="19279"/>
                </a:lnTo>
                <a:lnTo>
                  <a:pt x="3913" y="19298"/>
                </a:lnTo>
                <a:lnTo>
                  <a:pt x="3876" y="19298"/>
                </a:lnTo>
                <a:lnTo>
                  <a:pt x="3876" y="19298"/>
                </a:lnTo>
                <a:lnTo>
                  <a:pt x="3838" y="19279"/>
                </a:lnTo>
                <a:lnTo>
                  <a:pt x="3838" y="19279"/>
                </a:lnTo>
                <a:lnTo>
                  <a:pt x="3800" y="19241"/>
                </a:lnTo>
                <a:lnTo>
                  <a:pt x="3800" y="19241"/>
                </a:lnTo>
                <a:lnTo>
                  <a:pt x="3781" y="19203"/>
                </a:lnTo>
                <a:lnTo>
                  <a:pt x="3781" y="19203"/>
                </a:lnTo>
                <a:lnTo>
                  <a:pt x="3705" y="19052"/>
                </a:lnTo>
                <a:lnTo>
                  <a:pt x="3705" y="19052"/>
                </a:lnTo>
                <a:lnTo>
                  <a:pt x="3630" y="18787"/>
                </a:lnTo>
                <a:lnTo>
                  <a:pt x="3611" y="18655"/>
                </a:lnTo>
                <a:lnTo>
                  <a:pt x="3611" y="18504"/>
                </a:lnTo>
                <a:lnTo>
                  <a:pt x="663" y="18504"/>
                </a:lnTo>
                <a:lnTo>
                  <a:pt x="663" y="18504"/>
                </a:lnTo>
                <a:lnTo>
                  <a:pt x="417" y="18768"/>
                </a:lnTo>
                <a:lnTo>
                  <a:pt x="209" y="19014"/>
                </a:lnTo>
                <a:lnTo>
                  <a:pt x="209" y="19014"/>
                </a:lnTo>
                <a:lnTo>
                  <a:pt x="39" y="19222"/>
                </a:lnTo>
                <a:lnTo>
                  <a:pt x="39" y="19222"/>
                </a:lnTo>
                <a:lnTo>
                  <a:pt x="20" y="19241"/>
                </a:lnTo>
                <a:lnTo>
                  <a:pt x="1" y="19222"/>
                </a:lnTo>
                <a:lnTo>
                  <a:pt x="1" y="19222"/>
                </a:lnTo>
                <a:lnTo>
                  <a:pt x="1" y="19203"/>
                </a:lnTo>
                <a:lnTo>
                  <a:pt x="1" y="19184"/>
                </a:lnTo>
                <a:lnTo>
                  <a:pt x="1" y="19184"/>
                </a:lnTo>
                <a:lnTo>
                  <a:pt x="152" y="18976"/>
                </a:lnTo>
                <a:lnTo>
                  <a:pt x="152" y="18976"/>
                </a:lnTo>
                <a:lnTo>
                  <a:pt x="587" y="18504"/>
                </a:lnTo>
                <a:lnTo>
                  <a:pt x="587" y="18504"/>
                </a:lnTo>
                <a:lnTo>
                  <a:pt x="927" y="18182"/>
                </a:lnTo>
                <a:lnTo>
                  <a:pt x="927" y="18182"/>
                </a:lnTo>
                <a:lnTo>
                  <a:pt x="1059" y="18069"/>
                </a:lnTo>
                <a:lnTo>
                  <a:pt x="1211" y="17975"/>
                </a:lnTo>
                <a:lnTo>
                  <a:pt x="1494" y="17786"/>
                </a:lnTo>
                <a:lnTo>
                  <a:pt x="1494" y="17786"/>
                </a:lnTo>
                <a:lnTo>
                  <a:pt x="1702" y="17615"/>
                </a:lnTo>
                <a:lnTo>
                  <a:pt x="1910" y="17426"/>
                </a:lnTo>
                <a:lnTo>
                  <a:pt x="2080" y="17237"/>
                </a:lnTo>
                <a:lnTo>
                  <a:pt x="2269" y="17048"/>
                </a:lnTo>
                <a:lnTo>
                  <a:pt x="2269" y="17048"/>
                </a:lnTo>
                <a:lnTo>
                  <a:pt x="2534" y="16689"/>
                </a:lnTo>
                <a:lnTo>
                  <a:pt x="2685" y="16519"/>
                </a:lnTo>
                <a:lnTo>
                  <a:pt x="2836" y="16368"/>
                </a:lnTo>
                <a:lnTo>
                  <a:pt x="2836" y="16368"/>
                </a:lnTo>
                <a:lnTo>
                  <a:pt x="3063" y="16217"/>
                </a:lnTo>
                <a:lnTo>
                  <a:pt x="3290" y="16047"/>
                </a:lnTo>
                <a:lnTo>
                  <a:pt x="3290" y="16047"/>
                </a:lnTo>
                <a:lnTo>
                  <a:pt x="3573" y="15820"/>
                </a:lnTo>
                <a:lnTo>
                  <a:pt x="3838" y="15593"/>
                </a:lnTo>
                <a:lnTo>
                  <a:pt x="3838" y="15593"/>
                </a:lnTo>
                <a:lnTo>
                  <a:pt x="4008" y="15404"/>
                </a:lnTo>
                <a:lnTo>
                  <a:pt x="4159" y="15215"/>
                </a:lnTo>
                <a:lnTo>
                  <a:pt x="4462" y="14837"/>
                </a:lnTo>
                <a:lnTo>
                  <a:pt x="4462" y="14837"/>
                </a:lnTo>
                <a:lnTo>
                  <a:pt x="4575" y="14724"/>
                </a:lnTo>
                <a:lnTo>
                  <a:pt x="4707" y="14591"/>
                </a:lnTo>
                <a:lnTo>
                  <a:pt x="4991" y="14383"/>
                </a:lnTo>
                <a:lnTo>
                  <a:pt x="4991" y="14383"/>
                </a:lnTo>
                <a:lnTo>
                  <a:pt x="5766" y="13911"/>
                </a:lnTo>
                <a:lnTo>
                  <a:pt x="6163" y="13684"/>
                </a:lnTo>
                <a:lnTo>
                  <a:pt x="6578" y="13476"/>
                </a:lnTo>
                <a:lnTo>
                  <a:pt x="6578" y="13476"/>
                </a:lnTo>
                <a:lnTo>
                  <a:pt x="6786" y="13382"/>
                </a:lnTo>
                <a:lnTo>
                  <a:pt x="7013" y="13306"/>
                </a:lnTo>
                <a:lnTo>
                  <a:pt x="7467" y="13155"/>
                </a:lnTo>
                <a:lnTo>
                  <a:pt x="7467" y="13155"/>
                </a:lnTo>
                <a:lnTo>
                  <a:pt x="7693" y="13060"/>
                </a:lnTo>
                <a:lnTo>
                  <a:pt x="7901" y="12947"/>
                </a:lnTo>
                <a:lnTo>
                  <a:pt x="8317" y="12720"/>
                </a:lnTo>
                <a:lnTo>
                  <a:pt x="8317" y="12720"/>
                </a:lnTo>
                <a:lnTo>
                  <a:pt x="8563" y="12550"/>
                </a:lnTo>
                <a:lnTo>
                  <a:pt x="8676" y="12437"/>
                </a:lnTo>
                <a:lnTo>
                  <a:pt x="8771" y="12342"/>
                </a:lnTo>
                <a:lnTo>
                  <a:pt x="8771" y="12342"/>
                </a:lnTo>
                <a:lnTo>
                  <a:pt x="8828" y="12210"/>
                </a:lnTo>
                <a:lnTo>
                  <a:pt x="8865" y="12078"/>
                </a:lnTo>
                <a:lnTo>
                  <a:pt x="8903" y="11945"/>
                </a:lnTo>
                <a:lnTo>
                  <a:pt x="8922" y="11813"/>
                </a:lnTo>
                <a:lnTo>
                  <a:pt x="8922" y="11529"/>
                </a:lnTo>
                <a:lnTo>
                  <a:pt x="8941" y="11265"/>
                </a:lnTo>
                <a:lnTo>
                  <a:pt x="8941" y="11265"/>
                </a:lnTo>
                <a:lnTo>
                  <a:pt x="8979" y="11114"/>
                </a:lnTo>
                <a:lnTo>
                  <a:pt x="9017" y="10962"/>
                </a:lnTo>
                <a:lnTo>
                  <a:pt x="9073" y="10830"/>
                </a:lnTo>
                <a:lnTo>
                  <a:pt x="9149" y="10698"/>
                </a:lnTo>
                <a:lnTo>
                  <a:pt x="9319" y="10452"/>
                </a:lnTo>
                <a:lnTo>
                  <a:pt x="9508" y="10225"/>
                </a:lnTo>
                <a:lnTo>
                  <a:pt x="9508" y="10225"/>
                </a:lnTo>
                <a:lnTo>
                  <a:pt x="9602" y="10169"/>
                </a:lnTo>
                <a:lnTo>
                  <a:pt x="9678" y="10093"/>
                </a:lnTo>
                <a:lnTo>
                  <a:pt x="9773" y="10055"/>
                </a:lnTo>
                <a:lnTo>
                  <a:pt x="9886" y="10036"/>
                </a:lnTo>
                <a:lnTo>
                  <a:pt x="9886" y="10036"/>
                </a:lnTo>
                <a:lnTo>
                  <a:pt x="9980" y="10017"/>
                </a:lnTo>
                <a:lnTo>
                  <a:pt x="10075" y="10017"/>
                </a:lnTo>
                <a:lnTo>
                  <a:pt x="10283" y="10036"/>
                </a:lnTo>
                <a:lnTo>
                  <a:pt x="10283" y="10036"/>
                </a:lnTo>
                <a:lnTo>
                  <a:pt x="10434" y="10036"/>
                </a:lnTo>
                <a:lnTo>
                  <a:pt x="10566" y="10017"/>
                </a:lnTo>
                <a:lnTo>
                  <a:pt x="10718" y="9980"/>
                </a:lnTo>
                <a:lnTo>
                  <a:pt x="10850" y="9923"/>
                </a:lnTo>
                <a:lnTo>
                  <a:pt x="10850" y="9923"/>
                </a:lnTo>
                <a:lnTo>
                  <a:pt x="10982" y="9847"/>
                </a:lnTo>
                <a:lnTo>
                  <a:pt x="11096" y="9753"/>
                </a:lnTo>
                <a:lnTo>
                  <a:pt x="11190" y="9639"/>
                </a:lnTo>
                <a:lnTo>
                  <a:pt x="11285" y="9526"/>
                </a:lnTo>
                <a:lnTo>
                  <a:pt x="11455" y="9280"/>
                </a:lnTo>
                <a:lnTo>
                  <a:pt x="11644" y="9053"/>
                </a:lnTo>
                <a:lnTo>
                  <a:pt x="11644" y="9053"/>
                </a:lnTo>
                <a:lnTo>
                  <a:pt x="11738" y="8940"/>
                </a:lnTo>
                <a:lnTo>
                  <a:pt x="11814" y="8827"/>
                </a:lnTo>
                <a:lnTo>
                  <a:pt x="11965" y="8581"/>
                </a:lnTo>
                <a:lnTo>
                  <a:pt x="12097" y="8335"/>
                </a:lnTo>
                <a:lnTo>
                  <a:pt x="12211" y="8071"/>
                </a:lnTo>
                <a:lnTo>
                  <a:pt x="12211" y="8071"/>
                </a:lnTo>
                <a:lnTo>
                  <a:pt x="12419" y="7636"/>
                </a:lnTo>
                <a:lnTo>
                  <a:pt x="12664" y="7220"/>
                </a:lnTo>
                <a:lnTo>
                  <a:pt x="12664" y="7220"/>
                </a:lnTo>
                <a:lnTo>
                  <a:pt x="12891" y="6899"/>
                </a:lnTo>
                <a:lnTo>
                  <a:pt x="13137" y="6577"/>
                </a:lnTo>
                <a:lnTo>
                  <a:pt x="13269" y="6426"/>
                </a:lnTo>
                <a:lnTo>
                  <a:pt x="13401" y="6275"/>
                </a:lnTo>
                <a:lnTo>
                  <a:pt x="13553" y="6143"/>
                </a:lnTo>
                <a:lnTo>
                  <a:pt x="13704" y="6029"/>
                </a:lnTo>
                <a:lnTo>
                  <a:pt x="13704" y="6029"/>
                </a:lnTo>
                <a:lnTo>
                  <a:pt x="13912" y="5897"/>
                </a:lnTo>
                <a:lnTo>
                  <a:pt x="14139" y="5803"/>
                </a:lnTo>
                <a:lnTo>
                  <a:pt x="14346" y="5689"/>
                </a:lnTo>
                <a:lnTo>
                  <a:pt x="14441" y="5614"/>
                </a:lnTo>
                <a:lnTo>
                  <a:pt x="14535" y="5538"/>
                </a:lnTo>
                <a:lnTo>
                  <a:pt x="14535" y="5538"/>
                </a:lnTo>
                <a:lnTo>
                  <a:pt x="14706" y="5387"/>
                </a:lnTo>
                <a:lnTo>
                  <a:pt x="14838" y="5217"/>
                </a:lnTo>
                <a:lnTo>
                  <a:pt x="14970" y="5028"/>
                </a:lnTo>
                <a:lnTo>
                  <a:pt x="15084" y="4839"/>
                </a:lnTo>
                <a:lnTo>
                  <a:pt x="15273" y="4423"/>
                </a:lnTo>
                <a:lnTo>
                  <a:pt x="15462" y="4007"/>
                </a:lnTo>
                <a:lnTo>
                  <a:pt x="15462" y="4007"/>
                </a:lnTo>
                <a:lnTo>
                  <a:pt x="15556" y="3761"/>
                </a:lnTo>
                <a:lnTo>
                  <a:pt x="15688" y="3535"/>
                </a:lnTo>
                <a:lnTo>
                  <a:pt x="15934" y="3062"/>
                </a:lnTo>
                <a:lnTo>
                  <a:pt x="15934" y="3062"/>
                </a:lnTo>
                <a:lnTo>
                  <a:pt x="16029" y="2892"/>
                </a:lnTo>
                <a:lnTo>
                  <a:pt x="16142" y="2741"/>
                </a:lnTo>
                <a:lnTo>
                  <a:pt x="16388" y="2457"/>
                </a:lnTo>
                <a:lnTo>
                  <a:pt x="16671" y="2211"/>
                </a:lnTo>
                <a:lnTo>
                  <a:pt x="16955" y="1966"/>
                </a:lnTo>
                <a:lnTo>
                  <a:pt x="17560" y="1531"/>
                </a:lnTo>
                <a:lnTo>
                  <a:pt x="17862" y="1304"/>
                </a:lnTo>
                <a:lnTo>
                  <a:pt x="18164" y="1077"/>
                </a:lnTo>
                <a:lnTo>
                  <a:pt x="18164" y="1077"/>
                </a:lnTo>
                <a:lnTo>
                  <a:pt x="18486" y="832"/>
                </a:lnTo>
                <a:lnTo>
                  <a:pt x="18826" y="605"/>
                </a:lnTo>
                <a:lnTo>
                  <a:pt x="19185" y="397"/>
                </a:lnTo>
                <a:lnTo>
                  <a:pt x="19544" y="227"/>
                </a:lnTo>
                <a:lnTo>
                  <a:pt x="19544" y="227"/>
                </a:lnTo>
                <a:lnTo>
                  <a:pt x="19771" y="132"/>
                </a:lnTo>
                <a:lnTo>
                  <a:pt x="19998" y="57"/>
                </a:lnTo>
                <a:lnTo>
                  <a:pt x="20225" y="19"/>
                </a:lnTo>
                <a:lnTo>
                  <a:pt x="20451" y="0"/>
                </a:lnTo>
                <a:lnTo>
                  <a:pt x="20451" y="0"/>
                </a:lnTo>
                <a:lnTo>
                  <a:pt x="20640" y="19"/>
                </a:lnTo>
                <a:lnTo>
                  <a:pt x="20810" y="57"/>
                </a:lnTo>
                <a:lnTo>
                  <a:pt x="20962" y="95"/>
                </a:lnTo>
                <a:lnTo>
                  <a:pt x="21113" y="170"/>
                </a:lnTo>
                <a:lnTo>
                  <a:pt x="21245" y="246"/>
                </a:lnTo>
                <a:lnTo>
                  <a:pt x="21359" y="359"/>
                </a:lnTo>
                <a:lnTo>
                  <a:pt x="21623" y="605"/>
                </a:lnTo>
                <a:lnTo>
                  <a:pt x="21623" y="605"/>
                </a:lnTo>
                <a:lnTo>
                  <a:pt x="21944" y="870"/>
                </a:lnTo>
                <a:lnTo>
                  <a:pt x="22115" y="1002"/>
                </a:lnTo>
                <a:lnTo>
                  <a:pt x="22285" y="1115"/>
                </a:lnTo>
                <a:lnTo>
                  <a:pt x="22474" y="1210"/>
                </a:lnTo>
                <a:lnTo>
                  <a:pt x="22663" y="1304"/>
                </a:lnTo>
                <a:lnTo>
                  <a:pt x="22852" y="1399"/>
                </a:lnTo>
                <a:lnTo>
                  <a:pt x="23041" y="1455"/>
                </a:lnTo>
                <a:lnTo>
                  <a:pt x="23041" y="1455"/>
                </a:lnTo>
                <a:lnTo>
                  <a:pt x="23230" y="1493"/>
                </a:lnTo>
                <a:lnTo>
                  <a:pt x="23400" y="1512"/>
                </a:lnTo>
                <a:lnTo>
                  <a:pt x="23570" y="1512"/>
                </a:lnTo>
                <a:lnTo>
                  <a:pt x="23759" y="1512"/>
                </a:lnTo>
                <a:lnTo>
                  <a:pt x="24118" y="1455"/>
                </a:lnTo>
                <a:lnTo>
                  <a:pt x="24458" y="1399"/>
                </a:lnTo>
                <a:lnTo>
                  <a:pt x="24458" y="1399"/>
                </a:lnTo>
                <a:lnTo>
                  <a:pt x="24817" y="1304"/>
                </a:lnTo>
                <a:lnTo>
                  <a:pt x="25006" y="1285"/>
                </a:lnTo>
                <a:lnTo>
                  <a:pt x="25176" y="1285"/>
                </a:lnTo>
                <a:lnTo>
                  <a:pt x="25176" y="1285"/>
                </a:lnTo>
                <a:lnTo>
                  <a:pt x="25365" y="1304"/>
                </a:lnTo>
                <a:lnTo>
                  <a:pt x="25536" y="1361"/>
                </a:lnTo>
                <a:lnTo>
                  <a:pt x="25687" y="1455"/>
                </a:lnTo>
                <a:lnTo>
                  <a:pt x="25838" y="1588"/>
                </a:lnTo>
                <a:lnTo>
                  <a:pt x="25951" y="1720"/>
                </a:lnTo>
                <a:lnTo>
                  <a:pt x="26065" y="1871"/>
                </a:lnTo>
                <a:lnTo>
                  <a:pt x="26159" y="2022"/>
                </a:lnTo>
                <a:lnTo>
                  <a:pt x="26235" y="2193"/>
                </a:lnTo>
                <a:lnTo>
                  <a:pt x="26235" y="2193"/>
                </a:lnTo>
                <a:lnTo>
                  <a:pt x="26310" y="2457"/>
                </a:lnTo>
                <a:lnTo>
                  <a:pt x="26386" y="2722"/>
                </a:lnTo>
                <a:lnTo>
                  <a:pt x="26443" y="2968"/>
                </a:lnTo>
                <a:lnTo>
                  <a:pt x="26499" y="3100"/>
                </a:lnTo>
                <a:lnTo>
                  <a:pt x="26556" y="3213"/>
                </a:lnTo>
                <a:lnTo>
                  <a:pt x="26556" y="3213"/>
                </a:lnTo>
                <a:lnTo>
                  <a:pt x="26670" y="3383"/>
                </a:lnTo>
                <a:lnTo>
                  <a:pt x="26783" y="3535"/>
                </a:lnTo>
                <a:lnTo>
                  <a:pt x="26934" y="3648"/>
                </a:lnTo>
                <a:lnTo>
                  <a:pt x="27085" y="3761"/>
                </a:lnTo>
                <a:lnTo>
                  <a:pt x="27255" y="3837"/>
                </a:lnTo>
                <a:lnTo>
                  <a:pt x="27444" y="3913"/>
                </a:lnTo>
                <a:lnTo>
                  <a:pt x="27633" y="3950"/>
                </a:lnTo>
                <a:lnTo>
                  <a:pt x="27823" y="3969"/>
                </a:lnTo>
                <a:lnTo>
                  <a:pt x="27823" y="3969"/>
                </a:lnTo>
                <a:lnTo>
                  <a:pt x="28068" y="3969"/>
                </a:lnTo>
                <a:lnTo>
                  <a:pt x="28295" y="3931"/>
                </a:lnTo>
                <a:lnTo>
                  <a:pt x="28522" y="3856"/>
                </a:lnTo>
                <a:lnTo>
                  <a:pt x="28749" y="3780"/>
                </a:lnTo>
                <a:lnTo>
                  <a:pt x="28749" y="3780"/>
                </a:lnTo>
                <a:lnTo>
                  <a:pt x="29164" y="3610"/>
                </a:lnTo>
                <a:lnTo>
                  <a:pt x="29580" y="3402"/>
                </a:lnTo>
                <a:lnTo>
                  <a:pt x="30412" y="2986"/>
                </a:lnTo>
                <a:lnTo>
                  <a:pt x="30412" y="2986"/>
                </a:lnTo>
                <a:lnTo>
                  <a:pt x="31735" y="2325"/>
                </a:lnTo>
                <a:lnTo>
                  <a:pt x="31735" y="2325"/>
                </a:lnTo>
                <a:lnTo>
                  <a:pt x="32378" y="2022"/>
                </a:lnTo>
                <a:lnTo>
                  <a:pt x="33020" y="1720"/>
                </a:lnTo>
                <a:lnTo>
                  <a:pt x="33020" y="1720"/>
                </a:lnTo>
                <a:lnTo>
                  <a:pt x="33530" y="1437"/>
                </a:lnTo>
                <a:lnTo>
                  <a:pt x="34041" y="1153"/>
                </a:lnTo>
                <a:lnTo>
                  <a:pt x="34041" y="1153"/>
                </a:lnTo>
                <a:lnTo>
                  <a:pt x="34324" y="1021"/>
                </a:lnTo>
                <a:lnTo>
                  <a:pt x="34627" y="888"/>
                </a:lnTo>
                <a:lnTo>
                  <a:pt x="34929" y="813"/>
                </a:lnTo>
                <a:lnTo>
                  <a:pt x="35099" y="775"/>
                </a:lnTo>
                <a:lnTo>
                  <a:pt x="35250" y="756"/>
                </a:lnTo>
                <a:lnTo>
                  <a:pt x="35250" y="756"/>
                </a:lnTo>
                <a:lnTo>
                  <a:pt x="35496" y="756"/>
                </a:lnTo>
                <a:lnTo>
                  <a:pt x="35723" y="756"/>
                </a:lnTo>
                <a:lnTo>
                  <a:pt x="35969" y="794"/>
                </a:lnTo>
                <a:lnTo>
                  <a:pt x="36195" y="832"/>
                </a:lnTo>
                <a:lnTo>
                  <a:pt x="36441" y="888"/>
                </a:lnTo>
                <a:lnTo>
                  <a:pt x="36668" y="964"/>
                </a:lnTo>
                <a:lnTo>
                  <a:pt x="36895" y="1040"/>
                </a:lnTo>
                <a:lnTo>
                  <a:pt x="37103" y="1134"/>
                </a:lnTo>
                <a:lnTo>
                  <a:pt x="37103" y="1134"/>
                </a:lnTo>
                <a:lnTo>
                  <a:pt x="37613" y="1342"/>
                </a:lnTo>
                <a:lnTo>
                  <a:pt x="37878" y="1455"/>
                </a:lnTo>
                <a:lnTo>
                  <a:pt x="38123" y="1569"/>
                </a:lnTo>
                <a:lnTo>
                  <a:pt x="38369" y="1701"/>
                </a:lnTo>
                <a:lnTo>
                  <a:pt x="38596" y="1852"/>
                </a:lnTo>
                <a:lnTo>
                  <a:pt x="38804" y="2022"/>
                </a:lnTo>
                <a:lnTo>
                  <a:pt x="38993" y="2230"/>
                </a:lnTo>
                <a:lnTo>
                  <a:pt x="38993" y="2230"/>
                </a:lnTo>
                <a:lnTo>
                  <a:pt x="39163" y="2457"/>
                </a:lnTo>
                <a:lnTo>
                  <a:pt x="39295" y="2684"/>
                </a:lnTo>
                <a:lnTo>
                  <a:pt x="39446" y="2911"/>
                </a:lnTo>
                <a:lnTo>
                  <a:pt x="39598" y="3157"/>
                </a:lnTo>
                <a:lnTo>
                  <a:pt x="39598" y="3157"/>
                </a:lnTo>
                <a:lnTo>
                  <a:pt x="39749" y="3383"/>
                </a:lnTo>
                <a:lnTo>
                  <a:pt x="39919" y="3591"/>
                </a:lnTo>
                <a:lnTo>
                  <a:pt x="40278" y="4026"/>
                </a:lnTo>
                <a:lnTo>
                  <a:pt x="40278" y="4026"/>
                </a:lnTo>
                <a:lnTo>
                  <a:pt x="40391" y="4196"/>
                </a:lnTo>
                <a:lnTo>
                  <a:pt x="40505" y="4347"/>
                </a:lnTo>
                <a:lnTo>
                  <a:pt x="40656" y="4498"/>
                </a:lnTo>
                <a:lnTo>
                  <a:pt x="40807" y="4631"/>
                </a:lnTo>
                <a:lnTo>
                  <a:pt x="40807" y="4631"/>
                </a:lnTo>
                <a:lnTo>
                  <a:pt x="40939" y="4744"/>
                </a:lnTo>
                <a:lnTo>
                  <a:pt x="41091" y="4839"/>
                </a:lnTo>
                <a:lnTo>
                  <a:pt x="41242" y="4914"/>
                </a:lnTo>
                <a:lnTo>
                  <a:pt x="41412" y="4990"/>
                </a:lnTo>
                <a:lnTo>
                  <a:pt x="41733" y="5122"/>
                </a:lnTo>
                <a:lnTo>
                  <a:pt x="42073" y="5198"/>
                </a:lnTo>
                <a:lnTo>
                  <a:pt x="42073" y="5198"/>
                </a:lnTo>
                <a:lnTo>
                  <a:pt x="42376" y="5236"/>
                </a:lnTo>
                <a:lnTo>
                  <a:pt x="42508" y="5254"/>
                </a:lnTo>
                <a:lnTo>
                  <a:pt x="42659" y="5292"/>
                </a:lnTo>
                <a:lnTo>
                  <a:pt x="42659" y="5292"/>
                </a:lnTo>
                <a:lnTo>
                  <a:pt x="42867" y="5406"/>
                </a:lnTo>
                <a:lnTo>
                  <a:pt x="43094" y="5519"/>
                </a:lnTo>
                <a:lnTo>
                  <a:pt x="43094" y="5519"/>
                </a:lnTo>
                <a:lnTo>
                  <a:pt x="43548" y="5689"/>
                </a:lnTo>
                <a:lnTo>
                  <a:pt x="44001" y="5859"/>
                </a:lnTo>
                <a:lnTo>
                  <a:pt x="44001" y="5859"/>
                </a:lnTo>
                <a:lnTo>
                  <a:pt x="44134" y="5897"/>
                </a:lnTo>
                <a:lnTo>
                  <a:pt x="44285" y="5935"/>
                </a:lnTo>
                <a:lnTo>
                  <a:pt x="44568" y="5973"/>
                </a:lnTo>
                <a:lnTo>
                  <a:pt x="44568" y="5973"/>
                </a:lnTo>
                <a:lnTo>
                  <a:pt x="44795" y="5992"/>
                </a:lnTo>
                <a:lnTo>
                  <a:pt x="45041" y="5973"/>
                </a:lnTo>
                <a:lnTo>
                  <a:pt x="45268" y="5954"/>
                </a:lnTo>
                <a:lnTo>
                  <a:pt x="45494" y="5916"/>
                </a:lnTo>
                <a:lnTo>
                  <a:pt x="45494" y="5916"/>
                </a:lnTo>
                <a:lnTo>
                  <a:pt x="45740" y="5859"/>
                </a:lnTo>
                <a:lnTo>
                  <a:pt x="45986" y="5803"/>
                </a:lnTo>
                <a:lnTo>
                  <a:pt x="46213" y="5784"/>
                </a:lnTo>
                <a:lnTo>
                  <a:pt x="46345" y="5784"/>
                </a:lnTo>
                <a:lnTo>
                  <a:pt x="46458" y="5803"/>
                </a:lnTo>
                <a:lnTo>
                  <a:pt x="46458" y="5803"/>
                </a:lnTo>
                <a:lnTo>
                  <a:pt x="46610" y="5840"/>
                </a:lnTo>
                <a:lnTo>
                  <a:pt x="46742" y="5897"/>
                </a:lnTo>
                <a:lnTo>
                  <a:pt x="46874" y="5973"/>
                </a:lnTo>
                <a:lnTo>
                  <a:pt x="46988" y="6029"/>
                </a:lnTo>
                <a:lnTo>
                  <a:pt x="47214" y="6218"/>
                </a:lnTo>
                <a:lnTo>
                  <a:pt x="47441" y="6407"/>
                </a:lnTo>
                <a:lnTo>
                  <a:pt x="47441" y="6407"/>
                </a:lnTo>
                <a:lnTo>
                  <a:pt x="47649" y="6596"/>
                </a:lnTo>
                <a:lnTo>
                  <a:pt x="47876" y="6804"/>
                </a:lnTo>
                <a:lnTo>
                  <a:pt x="47989" y="6880"/>
                </a:lnTo>
                <a:lnTo>
                  <a:pt x="48103" y="6956"/>
                </a:lnTo>
                <a:lnTo>
                  <a:pt x="48235" y="7031"/>
                </a:lnTo>
                <a:lnTo>
                  <a:pt x="48367" y="7069"/>
                </a:lnTo>
                <a:lnTo>
                  <a:pt x="48367" y="7069"/>
                </a:lnTo>
                <a:lnTo>
                  <a:pt x="48556" y="7126"/>
                </a:lnTo>
                <a:lnTo>
                  <a:pt x="48745" y="7145"/>
                </a:lnTo>
                <a:lnTo>
                  <a:pt x="48934" y="7145"/>
                </a:lnTo>
                <a:lnTo>
                  <a:pt x="49123" y="7126"/>
                </a:lnTo>
                <a:lnTo>
                  <a:pt x="49123" y="7126"/>
                </a:lnTo>
                <a:lnTo>
                  <a:pt x="49558" y="7069"/>
                </a:lnTo>
                <a:lnTo>
                  <a:pt x="49766" y="7031"/>
                </a:lnTo>
                <a:lnTo>
                  <a:pt x="49974" y="6974"/>
                </a:lnTo>
                <a:lnTo>
                  <a:pt x="49974" y="6974"/>
                </a:lnTo>
                <a:lnTo>
                  <a:pt x="50125" y="6918"/>
                </a:lnTo>
                <a:lnTo>
                  <a:pt x="50257" y="6804"/>
                </a:lnTo>
                <a:lnTo>
                  <a:pt x="50522" y="6577"/>
                </a:lnTo>
                <a:lnTo>
                  <a:pt x="50522" y="6577"/>
                </a:lnTo>
                <a:lnTo>
                  <a:pt x="50805" y="6294"/>
                </a:lnTo>
                <a:lnTo>
                  <a:pt x="51070" y="5973"/>
                </a:lnTo>
                <a:lnTo>
                  <a:pt x="51070" y="5973"/>
                </a:lnTo>
                <a:lnTo>
                  <a:pt x="51221" y="5765"/>
                </a:lnTo>
                <a:lnTo>
                  <a:pt x="51354" y="5576"/>
                </a:lnTo>
                <a:lnTo>
                  <a:pt x="51505" y="5387"/>
                </a:lnTo>
                <a:lnTo>
                  <a:pt x="51599" y="5292"/>
                </a:lnTo>
                <a:lnTo>
                  <a:pt x="51694" y="5217"/>
                </a:lnTo>
                <a:lnTo>
                  <a:pt x="51694" y="5217"/>
                </a:lnTo>
                <a:lnTo>
                  <a:pt x="51845" y="5122"/>
                </a:lnTo>
                <a:lnTo>
                  <a:pt x="51996" y="5047"/>
                </a:lnTo>
                <a:lnTo>
                  <a:pt x="52147" y="4971"/>
                </a:lnTo>
                <a:lnTo>
                  <a:pt x="52318" y="4914"/>
                </a:lnTo>
                <a:lnTo>
                  <a:pt x="52639" y="4839"/>
                </a:lnTo>
                <a:lnTo>
                  <a:pt x="52979" y="4782"/>
                </a:lnTo>
                <a:lnTo>
                  <a:pt x="52979" y="4782"/>
                </a:lnTo>
                <a:lnTo>
                  <a:pt x="53263" y="4782"/>
                </a:lnTo>
                <a:lnTo>
                  <a:pt x="53546" y="4820"/>
                </a:lnTo>
                <a:lnTo>
                  <a:pt x="53811" y="4858"/>
                </a:lnTo>
                <a:lnTo>
                  <a:pt x="54075" y="4914"/>
                </a:lnTo>
                <a:lnTo>
                  <a:pt x="54075" y="4914"/>
                </a:lnTo>
                <a:lnTo>
                  <a:pt x="54283" y="4971"/>
                </a:lnTo>
                <a:lnTo>
                  <a:pt x="54472" y="5047"/>
                </a:lnTo>
                <a:lnTo>
                  <a:pt x="54642" y="5160"/>
                </a:lnTo>
                <a:lnTo>
                  <a:pt x="54812" y="5292"/>
                </a:lnTo>
                <a:lnTo>
                  <a:pt x="54812" y="5292"/>
                </a:lnTo>
                <a:lnTo>
                  <a:pt x="54982" y="5425"/>
                </a:lnTo>
                <a:lnTo>
                  <a:pt x="55153" y="5576"/>
                </a:lnTo>
                <a:lnTo>
                  <a:pt x="55304" y="5727"/>
                </a:lnTo>
                <a:lnTo>
                  <a:pt x="55436" y="5897"/>
                </a:lnTo>
                <a:lnTo>
                  <a:pt x="55436" y="5897"/>
                </a:lnTo>
                <a:lnTo>
                  <a:pt x="55776" y="6351"/>
                </a:lnTo>
                <a:lnTo>
                  <a:pt x="55946" y="6577"/>
                </a:lnTo>
                <a:lnTo>
                  <a:pt x="56060" y="6691"/>
                </a:lnTo>
                <a:lnTo>
                  <a:pt x="56154" y="6785"/>
                </a:lnTo>
                <a:lnTo>
                  <a:pt x="56154" y="6785"/>
                </a:lnTo>
                <a:lnTo>
                  <a:pt x="56306" y="6899"/>
                </a:lnTo>
                <a:lnTo>
                  <a:pt x="56457" y="6993"/>
                </a:lnTo>
                <a:lnTo>
                  <a:pt x="56627" y="7088"/>
                </a:lnTo>
                <a:lnTo>
                  <a:pt x="56797" y="7163"/>
                </a:lnTo>
                <a:lnTo>
                  <a:pt x="56967" y="7239"/>
                </a:lnTo>
                <a:lnTo>
                  <a:pt x="57137" y="7296"/>
                </a:lnTo>
                <a:lnTo>
                  <a:pt x="57326" y="7334"/>
                </a:lnTo>
                <a:lnTo>
                  <a:pt x="57496" y="7371"/>
                </a:lnTo>
                <a:lnTo>
                  <a:pt x="57496" y="7371"/>
                </a:lnTo>
                <a:lnTo>
                  <a:pt x="57704" y="7390"/>
                </a:lnTo>
                <a:lnTo>
                  <a:pt x="57912" y="7390"/>
                </a:lnTo>
                <a:lnTo>
                  <a:pt x="57912" y="7390"/>
                </a:lnTo>
                <a:lnTo>
                  <a:pt x="58139" y="7352"/>
                </a:lnTo>
                <a:lnTo>
                  <a:pt x="58139" y="7352"/>
                </a:lnTo>
                <a:lnTo>
                  <a:pt x="58158" y="7371"/>
                </a:lnTo>
                <a:lnTo>
                  <a:pt x="58177" y="7390"/>
                </a:lnTo>
                <a:lnTo>
                  <a:pt x="58177" y="739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4"/>
        <p:cNvGrpSpPr/>
        <p:nvPr/>
      </p:nvGrpSpPr>
      <p:grpSpPr>
        <a:xfrm>
          <a:off x="0" y="0"/>
          <a:ext cx="0" cy="0"/>
          <a:chOff x="0" y="0"/>
          <a:chExt cx="0" cy="0"/>
        </a:xfrm>
      </p:grpSpPr>
      <p:sp>
        <p:nvSpPr>
          <p:cNvPr id="165" name="Google Shape;165;p7"/>
          <p:cNvSpPr/>
          <p:nvPr/>
        </p:nvSpPr>
        <p:spPr>
          <a:xfrm rot="10800000">
            <a:off x="-1296139" y="-284890"/>
            <a:ext cx="5256837" cy="1121588"/>
          </a:xfrm>
          <a:custGeom>
            <a:avLst/>
            <a:gdLst/>
            <a:ahLst/>
            <a:cxnLst/>
            <a:rect l="l" t="t" r="r" b="b"/>
            <a:pathLst>
              <a:path w="109945" h="23456" extrusionOk="0">
                <a:moveTo>
                  <a:pt x="71633" y="0"/>
                </a:moveTo>
                <a:lnTo>
                  <a:pt x="71406" y="19"/>
                </a:lnTo>
                <a:lnTo>
                  <a:pt x="71199" y="38"/>
                </a:lnTo>
                <a:lnTo>
                  <a:pt x="70972" y="95"/>
                </a:lnTo>
                <a:lnTo>
                  <a:pt x="70745" y="152"/>
                </a:lnTo>
                <a:lnTo>
                  <a:pt x="70537" y="227"/>
                </a:lnTo>
                <a:lnTo>
                  <a:pt x="70329" y="322"/>
                </a:lnTo>
                <a:lnTo>
                  <a:pt x="70121" y="435"/>
                </a:lnTo>
                <a:lnTo>
                  <a:pt x="69951" y="548"/>
                </a:lnTo>
                <a:lnTo>
                  <a:pt x="69800" y="700"/>
                </a:lnTo>
                <a:lnTo>
                  <a:pt x="69649" y="870"/>
                </a:lnTo>
                <a:lnTo>
                  <a:pt x="69535" y="1040"/>
                </a:lnTo>
                <a:lnTo>
                  <a:pt x="69422" y="1229"/>
                </a:lnTo>
                <a:lnTo>
                  <a:pt x="69309" y="1418"/>
                </a:lnTo>
                <a:lnTo>
                  <a:pt x="69120" y="1796"/>
                </a:lnTo>
                <a:lnTo>
                  <a:pt x="68723" y="2646"/>
                </a:lnTo>
                <a:lnTo>
                  <a:pt x="68326" y="3516"/>
                </a:lnTo>
                <a:lnTo>
                  <a:pt x="68099" y="3988"/>
                </a:lnTo>
                <a:lnTo>
                  <a:pt x="67967" y="4234"/>
                </a:lnTo>
                <a:lnTo>
                  <a:pt x="67834" y="4461"/>
                </a:lnTo>
                <a:lnTo>
                  <a:pt x="67683" y="4688"/>
                </a:lnTo>
                <a:lnTo>
                  <a:pt x="67532" y="4896"/>
                </a:lnTo>
                <a:lnTo>
                  <a:pt x="67343" y="5085"/>
                </a:lnTo>
                <a:lnTo>
                  <a:pt x="67135" y="5255"/>
                </a:lnTo>
                <a:lnTo>
                  <a:pt x="66625" y="5614"/>
                </a:lnTo>
                <a:lnTo>
                  <a:pt x="66114" y="5973"/>
                </a:lnTo>
                <a:lnTo>
                  <a:pt x="65623" y="6332"/>
                </a:lnTo>
                <a:lnTo>
                  <a:pt x="65150" y="6729"/>
                </a:lnTo>
                <a:lnTo>
                  <a:pt x="64791" y="7050"/>
                </a:lnTo>
                <a:lnTo>
                  <a:pt x="64451" y="7390"/>
                </a:lnTo>
                <a:lnTo>
                  <a:pt x="64149" y="7731"/>
                </a:lnTo>
                <a:lnTo>
                  <a:pt x="63846" y="8109"/>
                </a:lnTo>
                <a:lnTo>
                  <a:pt x="63619" y="8468"/>
                </a:lnTo>
                <a:lnTo>
                  <a:pt x="63393" y="8827"/>
                </a:lnTo>
                <a:lnTo>
                  <a:pt x="63260" y="8997"/>
                </a:lnTo>
                <a:lnTo>
                  <a:pt x="63109" y="9148"/>
                </a:lnTo>
                <a:lnTo>
                  <a:pt x="62939" y="9281"/>
                </a:lnTo>
                <a:lnTo>
                  <a:pt x="62750" y="9375"/>
                </a:lnTo>
                <a:lnTo>
                  <a:pt x="62618" y="9451"/>
                </a:lnTo>
                <a:lnTo>
                  <a:pt x="62485" y="9488"/>
                </a:lnTo>
                <a:lnTo>
                  <a:pt x="62334" y="9526"/>
                </a:lnTo>
                <a:lnTo>
                  <a:pt x="62202" y="9545"/>
                </a:lnTo>
                <a:lnTo>
                  <a:pt x="61918" y="9545"/>
                </a:lnTo>
                <a:lnTo>
                  <a:pt x="61616" y="9526"/>
                </a:lnTo>
                <a:lnTo>
                  <a:pt x="61333" y="9470"/>
                </a:lnTo>
                <a:lnTo>
                  <a:pt x="61030" y="9413"/>
                </a:lnTo>
                <a:lnTo>
                  <a:pt x="60747" y="9356"/>
                </a:lnTo>
                <a:lnTo>
                  <a:pt x="60463" y="9318"/>
                </a:lnTo>
                <a:lnTo>
                  <a:pt x="59802" y="9205"/>
                </a:lnTo>
                <a:lnTo>
                  <a:pt x="59159" y="9110"/>
                </a:lnTo>
                <a:lnTo>
                  <a:pt x="58497" y="9054"/>
                </a:lnTo>
                <a:lnTo>
                  <a:pt x="57836" y="9035"/>
                </a:lnTo>
                <a:lnTo>
                  <a:pt x="57212" y="9035"/>
                </a:lnTo>
                <a:lnTo>
                  <a:pt x="56588" y="9054"/>
                </a:lnTo>
                <a:lnTo>
                  <a:pt x="55965" y="9035"/>
                </a:lnTo>
                <a:lnTo>
                  <a:pt x="55662" y="8997"/>
                </a:lnTo>
                <a:lnTo>
                  <a:pt x="55360" y="8978"/>
                </a:lnTo>
                <a:lnTo>
                  <a:pt x="55039" y="8959"/>
                </a:lnTo>
                <a:lnTo>
                  <a:pt x="54736" y="8978"/>
                </a:lnTo>
                <a:lnTo>
                  <a:pt x="54434" y="9016"/>
                </a:lnTo>
                <a:lnTo>
                  <a:pt x="54131" y="9073"/>
                </a:lnTo>
                <a:lnTo>
                  <a:pt x="53829" y="9148"/>
                </a:lnTo>
                <a:lnTo>
                  <a:pt x="53546" y="9262"/>
                </a:lnTo>
                <a:lnTo>
                  <a:pt x="53262" y="9375"/>
                </a:lnTo>
                <a:lnTo>
                  <a:pt x="52978" y="9507"/>
                </a:lnTo>
                <a:lnTo>
                  <a:pt x="52600" y="9734"/>
                </a:lnTo>
                <a:lnTo>
                  <a:pt x="52241" y="9961"/>
                </a:lnTo>
                <a:lnTo>
                  <a:pt x="51523" y="10415"/>
                </a:lnTo>
                <a:lnTo>
                  <a:pt x="50824" y="10887"/>
                </a:lnTo>
                <a:lnTo>
                  <a:pt x="50465" y="11114"/>
                </a:lnTo>
                <a:lnTo>
                  <a:pt x="50087" y="11341"/>
                </a:lnTo>
                <a:lnTo>
                  <a:pt x="49784" y="11511"/>
                </a:lnTo>
                <a:lnTo>
                  <a:pt x="49463" y="11681"/>
                </a:lnTo>
                <a:lnTo>
                  <a:pt x="49142" y="11813"/>
                </a:lnTo>
                <a:lnTo>
                  <a:pt x="48801" y="11927"/>
                </a:lnTo>
                <a:lnTo>
                  <a:pt x="48442" y="12002"/>
                </a:lnTo>
                <a:lnTo>
                  <a:pt x="48102" y="12059"/>
                </a:lnTo>
                <a:lnTo>
                  <a:pt x="47743" y="12078"/>
                </a:lnTo>
                <a:lnTo>
                  <a:pt x="47384" y="12078"/>
                </a:lnTo>
                <a:lnTo>
                  <a:pt x="46836" y="12040"/>
                </a:lnTo>
                <a:lnTo>
                  <a:pt x="46269" y="11983"/>
                </a:lnTo>
                <a:lnTo>
                  <a:pt x="45702" y="11927"/>
                </a:lnTo>
                <a:lnTo>
                  <a:pt x="45135" y="11908"/>
                </a:lnTo>
                <a:lnTo>
                  <a:pt x="44700" y="11908"/>
                </a:lnTo>
                <a:lnTo>
                  <a:pt x="44265" y="11945"/>
                </a:lnTo>
                <a:lnTo>
                  <a:pt x="43812" y="12002"/>
                </a:lnTo>
                <a:lnTo>
                  <a:pt x="43377" y="12021"/>
                </a:lnTo>
                <a:lnTo>
                  <a:pt x="42621" y="12059"/>
                </a:lnTo>
                <a:lnTo>
                  <a:pt x="42149" y="12078"/>
                </a:lnTo>
                <a:lnTo>
                  <a:pt x="41676" y="12078"/>
                </a:lnTo>
                <a:lnTo>
                  <a:pt x="41449" y="12059"/>
                </a:lnTo>
                <a:lnTo>
                  <a:pt x="41222" y="12021"/>
                </a:lnTo>
                <a:lnTo>
                  <a:pt x="41014" y="11983"/>
                </a:lnTo>
                <a:lnTo>
                  <a:pt x="40807" y="11927"/>
                </a:lnTo>
                <a:lnTo>
                  <a:pt x="40636" y="11832"/>
                </a:lnTo>
                <a:lnTo>
                  <a:pt x="40485" y="11738"/>
                </a:lnTo>
                <a:lnTo>
                  <a:pt x="40372" y="11624"/>
                </a:lnTo>
                <a:lnTo>
                  <a:pt x="40277" y="11492"/>
                </a:lnTo>
                <a:lnTo>
                  <a:pt x="40221" y="11360"/>
                </a:lnTo>
                <a:lnTo>
                  <a:pt x="40164" y="11246"/>
                </a:lnTo>
                <a:lnTo>
                  <a:pt x="40088" y="11152"/>
                </a:lnTo>
                <a:lnTo>
                  <a:pt x="40013" y="11057"/>
                </a:lnTo>
                <a:lnTo>
                  <a:pt x="39824" y="10887"/>
                </a:lnTo>
                <a:lnTo>
                  <a:pt x="39616" y="10736"/>
                </a:lnTo>
                <a:lnTo>
                  <a:pt x="39389" y="10622"/>
                </a:lnTo>
                <a:lnTo>
                  <a:pt x="39143" y="10528"/>
                </a:lnTo>
                <a:lnTo>
                  <a:pt x="38671" y="10358"/>
                </a:lnTo>
                <a:lnTo>
                  <a:pt x="38331" y="10282"/>
                </a:lnTo>
                <a:lnTo>
                  <a:pt x="38009" y="10226"/>
                </a:lnTo>
                <a:lnTo>
                  <a:pt x="37329" y="10226"/>
                </a:lnTo>
                <a:lnTo>
                  <a:pt x="36422" y="10263"/>
                </a:lnTo>
                <a:lnTo>
                  <a:pt x="35968" y="10282"/>
                </a:lnTo>
                <a:lnTo>
                  <a:pt x="35514" y="10263"/>
                </a:lnTo>
                <a:lnTo>
                  <a:pt x="35042" y="10207"/>
                </a:lnTo>
                <a:lnTo>
                  <a:pt x="34796" y="10169"/>
                </a:lnTo>
                <a:lnTo>
                  <a:pt x="34569" y="10131"/>
                </a:lnTo>
                <a:lnTo>
                  <a:pt x="34343" y="10074"/>
                </a:lnTo>
                <a:lnTo>
                  <a:pt x="34135" y="9999"/>
                </a:lnTo>
                <a:lnTo>
                  <a:pt x="33908" y="9904"/>
                </a:lnTo>
                <a:lnTo>
                  <a:pt x="33700" y="9772"/>
                </a:lnTo>
                <a:lnTo>
                  <a:pt x="33246" y="9432"/>
                </a:lnTo>
                <a:lnTo>
                  <a:pt x="32812" y="9073"/>
                </a:lnTo>
                <a:lnTo>
                  <a:pt x="32377" y="8713"/>
                </a:lnTo>
                <a:lnTo>
                  <a:pt x="31923" y="8373"/>
                </a:lnTo>
                <a:lnTo>
                  <a:pt x="31205" y="7825"/>
                </a:lnTo>
                <a:lnTo>
                  <a:pt x="30846" y="7542"/>
                </a:lnTo>
                <a:lnTo>
                  <a:pt x="30506" y="7258"/>
                </a:lnTo>
                <a:lnTo>
                  <a:pt x="30033" y="6823"/>
                </a:lnTo>
                <a:lnTo>
                  <a:pt x="29788" y="6597"/>
                </a:lnTo>
                <a:lnTo>
                  <a:pt x="29542" y="6389"/>
                </a:lnTo>
                <a:lnTo>
                  <a:pt x="29277" y="6181"/>
                </a:lnTo>
                <a:lnTo>
                  <a:pt x="29013" y="6011"/>
                </a:lnTo>
                <a:lnTo>
                  <a:pt x="28729" y="5860"/>
                </a:lnTo>
                <a:lnTo>
                  <a:pt x="28427" y="5727"/>
                </a:lnTo>
                <a:lnTo>
                  <a:pt x="28181" y="5671"/>
                </a:lnTo>
                <a:lnTo>
                  <a:pt x="27954" y="5614"/>
                </a:lnTo>
                <a:lnTo>
                  <a:pt x="27709" y="5576"/>
                </a:lnTo>
                <a:lnTo>
                  <a:pt x="27482" y="5576"/>
                </a:lnTo>
                <a:lnTo>
                  <a:pt x="27236" y="5557"/>
                </a:lnTo>
                <a:lnTo>
                  <a:pt x="26990" y="5576"/>
                </a:lnTo>
                <a:lnTo>
                  <a:pt x="26518" y="5614"/>
                </a:lnTo>
                <a:lnTo>
                  <a:pt x="26215" y="5652"/>
                </a:lnTo>
                <a:lnTo>
                  <a:pt x="25932" y="5727"/>
                </a:lnTo>
                <a:lnTo>
                  <a:pt x="25629" y="5803"/>
                </a:lnTo>
                <a:lnTo>
                  <a:pt x="25346" y="5897"/>
                </a:lnTo>
                <a:lnTo>
                  <a:pt x="25062" y="5992"/>
                </a:lnTo>
                <a:lnTo>
                  <a:pt x="24798" y="6124"/>
                </a:lnTo>
                <a:lnTo>
                  <a:pt x="24514" y="6256"/>
                </a:lnTo>
                <a:lnTo>
                  <a:pt x="24269" y="6389"/>
                </a:lnTo>
                <a:lnTo>
                  <a:pt x="24004" y="6559"/>
                </a:lnTo>
                <a:lnTo>
                  <a:pt x="23758" y="6729"/>
                </a:lnTo>
                <a:lnTo>
                  <a:pt x="23513" y="6918"/>
                </a:lnTo>
                <a:lnTo>
                  <a:pt x="23286" y="7107"/>
                </a:lnTo>
                <a:lnTo>
                  <a:pt x="23078" y="7315"/>
                </a:lnTo>
                <a:lnTo>
                  <a:pt x="22870" y="7523"/>
                </a:lnTo>
                <a:lnTo>
                  <a:pt x="22662" y="7750"/>
                </a:lnTo>
                <a:lnTo>
                  <a:pt x="22473" y="7995"/>
                </a:lnTo>
                <a:lnTo>
                  <a:pt x="21887" y="8808"/>
                </a:lnTo>
                <a:lnTo>
                  <a:pt x="21604" y="9224"/>
                </a:lnTo>
                <a:lnTo>
                  <a:pt x="21282" y="9602"/>
                </a:lnTo>
                <a:lnTo>
                  <a:pt x="20810" y="10150"/>
                </a:lnTo>
                <a:lnTo>
                  <a:pt x="20337" y="10679"/>
                </a:lnTo>
                <a:lnTo>
                  <a:pt x="19884" y="11227"/>
                </a:lnTo>
                <a:lnTo>
                  <a:pt x="19430" y="11775"/>
                </a:lnTo>
                <a:lnTo>
                  <a:pt x="19166" y="12116"/>
                </a:lnTo>
                <a:lnTo>
                  <a:pt x="18901" y="12418"/>
                </a:lnTo>
                <a:lnTo>
                  <a:pt x="18617" y="12701"/>
                </a:lnTo>
                <a:lnTo>
                  <a:pt x="18315" y="12947"/>
                </a:lnTo>
                <a:lnTo>
                  <a:pt x="17994" y="13174"/>
                </a:lnTo>
                <a:lnTo>
                  <a:pt x="17672" y="13382"/>
                </a:lnTo>
                <a:lnTo>
                  <a:pt x="17332" y="13552"/>
                </a:lnTo>
                <a:lnTo>
                  <a:pt x="16992" y="13703"/>
                </a:lnTo>
                <a:lnTo>
                  <a:pt x="16633" y="13836"/>
                </a:lnTo>
                <a:lnTo>
                  <a:pt x="16255" y="13930"/>
                </a:lnTo>
                <a:lnTo>
                  <a:pt x="15877" y="14006"/>
                </a:lnTo>
                <a:lnTo>
                  <a:pt x="15480" y="14043"/>
                </a:lnTo>
                <a:lnTo>
                  <a:pt x="15102" y="14081"/>
                </a:lnTo>
                <a:lnTo>
                  <a:pt x="14686" y="14081"/>
                </a:lnTo>
                <a:lnTo>
                  <a:pt x="14270" y="14062"/>
                </a:lnTo>
                <a:lnTo>
                  <a:pt x="13854" y="14025"/>
                </a:lnTo>
                <a:lnTo>
                  <a:pt x="13628" y="14006"/>
                </a:lnTo>
                <a:lnTo>
                  <a:pt x="13401" y="14006"/>
                </a:lnTo>
                <a:lnTo>
                  <a:pt x="13174" y="14025"/>
                </a:lnTo>
                <a:lnTo>
                  <a:pt x="12966" y="14062"/>
                </a:lnTo>
                <a:lnTo>
                  <a:pt x="12739" y="14100"/>
                </a:lnTo>
                <a:lnTo>
                  <a:pt x="12531" y="14157"/>
                </a:lnTo>
                <a:lnTo>
                  <a:pt x="12324" y="14232"/>
                </a:lnTo>
                <a:lnTo>
                  <a:pt x="12116" y="14327"/>
                </a:lnTo>
                <a:lnTo>
                  <a:pt x="11908" y="14440"/>
                </a:lnTo>
                <a:lnTo>
                  <a:pt x="11719" y="14554"/>
                </a:lnTo>
                <a:lnTo>
                  <a:pt x="11530" y="14667"/>
                </a:lnTo>
                <a:lnTo>
                  <a:pt x="11341" y="14799"/>
                </a:lnTo>
                <a:lnTo>
                  <a:pt x="11171" y="14951"/>
                </a:lnTo>
                <a:lnTo>
                  <a:pt x="11001" y="15102"/>
                </a:lnTo>
                <a:lnTo>
                  <a:pt x="10849" y="15272"/>
                </a:lnTo>
                <a:lnTo>
                  <a:pt x="10698" y="15442"/>
                </a:lnTo>
                <a:lnTo>
                  <a:pt x="10585" y="15593"/>
                </a:lnTo>
                <a:lnTo>
                  <a:pt x="10471" y="15744"/>
                </a:lnTo>
                <a:lnTo>
                  <a:pt x="10301" y="16085"/>
                </a:lnTo>
                <a:lnTo>
                  <a:pt x="10150" y="16425"/>
                </a:lnTo>
                <a:lnTo>
                  <a:pt x="10018" y="16784"/>
                </a:lnTo>
                <a:lnTo>
                  <a:pt x="9923" y="16973"/>
                </a:lnTo>
                <a:lnTo>
                  <a:pt x="9829" y="17143"/>
                </a:lnTo>
                <a:lnTo>
                  <a:pt x="9583" y="17483"/>
                </a:lnTo>
                <a:lnTo>
                  <a:pt x="9318" y="17786"/>
                </a:lnTo>
                <a:lnTo>
                  <a:pt x="9035" y="18088"/>
                </a:lnTo>
                <a:lnTo>
                  <a:pt x="8714" y="18334"/>
                </a:lnTo>
                <a:lnTo>
                  <a:pt x="8392" y="18598"/>
                </a:lnTo>
                <a:lnTo>
                  <a:pt x="7731" y="19090"/>
                </a:lnTo>
                <a:lnTo>
                  <a:pt x="7050" y="19562"/>
                </a:lnTo>
                <a:lnTo>
                  <a:pt x="6370" y="20016"/>
                </a:lnTo>
                <a:lnTo>
                  <a:pt x="5765" y="20432"/>
                </a:lnTo>
                <a:lnTo>
                  <a:pt x="5444" y="20602"/>
                </a:lnTo>
                <a:lnTo>
                  <a:pt x="5122" y="20791"/>
                </a:lnTo>
                <a:lnTo>
                  <a:pt x="4801" y="20942"/>
                </a:lnTo>
                <a:lnTo>
                  <a:pt x="4461" y="21074"/>
                </a:lnTo>
                <a:lnTo>
                  <a:pt x="4121" y="21207"/>
                </a:lnTo>
                <a:lnTo>
                  <a:pt x="3762" y="21301"/>
                </a:lnTo>
                <a:lnTo>
                  <a:pt x="3214" y="21490"/>
                </a:lnTo>
                <a:lnTo>
                  <a:pt x="2647" y="21717"/>
                </a:lnTo>
                <a:lnTo>
                  <a:pt x="2382" y="21849"/>
                </a:lnTo>
                <a:lnTo>
                  <a:pt x="2136" y="21982"/>
                </a:lnTo>
                <a:lnTo>
                  <a:pt x="1872" y="22152"/>
                </a:lnTo>
                <a:lnTo>
                  <a:pt x="1626" y="22303"/>
                </a:lnTo>
                <a:lnTo>
                  <a:pt x="1248" y="22624"/>
                </a:lnTo>
                <a:lnTo>
                  <a:pt x="851" y="22927"/>
                </a:lnTo>
                <a:lnTo>
                  <a:pt x="435" y="23191"/>
                </a:lnTo>
                <a:lnTo>
                  <a:pt x="0" y="23437"/>
                </a:lnTo>
                <a:lnTo>
                  <a:pt x="109585" y="23437"/>
                </a:lnTo>
                <a:lnTo>
                  <a:pt x="109642" y="23456"/>
                </a:lnTo>
                <a:lnTo>
                  <a:pt x="109945" y="23456"/>
                </a:lnTo>
                <a:lnTo>
                  <a:pt x="109869" y="23437"/>
                </a:lnTo>
                <a:lnTo>
                  <a:pt x="109623" y="23305"/>
                </a:lnTo>
                <a:lnTo>
                  <a:pt x="109359" y="23153"/>
                </a:lnTo>
                <a:lnTo>
                  <a:pt x="109113" y="23002"/>
                </a:lnTo>
                <a:lnTo>
                  <a:pt x="108867" y="22832"/>
                </a:lnTo>
                <a:lnTo>
                  <a:pt x="108773" y="22738"/>
                </a:lnTo>
                <a:lnTo>
                  <a:pt x="108659" y="22624"/>
                </a:lnTo>
                <a:lnTo>
                  <a:pt x="108546" y="22435"/>
                </a:lnTo>
                <a:lnTo>
                  <a:pt x="108414" y="22265"/>
                </a:lnTo>
                <a:lnTo>
                  <a:pt x="108300" y="22076"/>
                </a:lnTo>
                <a:lnTo>
                  <a:pt x="108168" y="21906"/>
                </a:lnTo>
                <a:lnTo>
                  <a:pt x="107903" y="21585"/>
                </a:lnTo>
                <a:lnTo>
                  <a:pt x="107676" y="21282"/>
                </a:lnTo>
                <a:lnTo>
                  <a:pt x="107487" y="20942"/>
                </a:lnTo>
                <a:lnTo>
                  <a:pt x="107298" y="20602"/>
                </a:lnTo>
                <a:lnTo>
                  <a:pt x="107128" y="20262"/>
                </a:lnTo>
                <a:lnTo>
                  <a:pt x="107034" y="20092"/>
                </a:lnTo>
                <a:lnTo>
                  <a:pt x="106920" y="19921"/>
                </a:lnTo>
                <a:lnTo>
                  <a:pt x="106750" y="19714"/>
                </a:lnTo>
                <a:lnTo>
                  <a:pt x="106561" y="19506"/>
                </a:lnTo>
                <a:lnTo>
                  <a:pt x="106353" y="19336"/>
                </a:lnTo>
                <a:lnTo>
                  <a:pt x="106108" y="19165"/>
                </a:lnTo>
                <a:lnTo>
                  <a:pt x="105824" y="18995"/>
                </a:lnTo>
                <a:lnTo>
                  <a:pt x="105503" y="18863"/>
                </a:lnTo>
                <a:lnTo>
                  <a:pt x="104879" y="18598"/>
                </a:lnTo>
                <a:lnTo>
                  <a:pt x="104445" y="18409"/>
                </a:lnTo>
                <a:lnTo>
                  <a:pt x="104010" y="18220"/>
                </a:lnTo>
                <a:lnTo>
                  <a:pt x="103556" y="18050"/>
                </a:lnTo>
                <a:lnTo>
                  <a:pt x="103329" y="17994"/>
                </a:lnTo>
                <a:lnTo>
                  <a:pt x="103103" y="17937"/>
                </a:lnTo>
                <a:lnTo>
                  <a:pt x="102706" y="17861"/>
                </a:lnTo>
                <a:lnTo>
                  <a:pt x="102309" y="17824"/>
                </a:lnTo>
                <a:lnTo>
                  <a:pt x="101534" y="17824"/>
                </a:lnTo>
                <a:lnTo>
                  <a:pt x="100740" y="17861"/>
                </a:lnTo>
                <a:lnTo>
                  <a:pt x="99946" y="17899"/>
                </a:lnTo>
                <a:lnTo>
                  <a:pt x="99398" y="17956"/>
                </a:lnTo>
                <a:lnTo>
                  <a:pt x="98850" y="18050"/>
                </a:lnTo>
                <a:lnTo>
                  <a:pt x="97773" y="18239"/>
                </a:lnTo>
                <a:lnTo>
                  <a:pt x="97225" y="18334"/>
                </a:lnTo>
                <a:lnTo>
                  <a:pt x="96676" y="18372"/>
                </a:lnTo>
                <a:lnTo>
                  <a:pt x="96393" y="18391"/>
                </a:lnTo>
                <a:lnTo>
                  <a:pt x="96128" y="18391"/>
                </a:lnTo>
                <a:lnTo>
                  <a:pt x="95845" y="18372"/>
                </a:lnTo>
                <a:lnTo>
                  <a:pt x="95561" y="18353"/>
                </a:lnTo>
                <a:lnTo>
                  <a:pt x="95183" y="18296"/>
                </a:lnTo>
                <a:lnTo>
                  <a:pt x="94805" y="18220"/>
                </a:lnTo>
                <a:lnTo>
                  <a:pt x="94427" y="18107"/>
                </a:lnTo>
                <a:lnTo>
                  <a:pt x="94068" y="17975"/>
                </a:lnTo>
                <a:lnTo>
                  <a:pt x="93709" y="17824"/>
                </a:lnTo>
                <a:lnTo>
                  <a:pt x="93350" y="17653"/>
                </a:lnTo>
                <a:lnTo>
                  <a:pt x="92632" y="17332"/>
                </a:lnTo>
                <a:lnTo>
                  <a:pt x="92273" y="17181"/>
                </a:lnTo>
                <a:lnTo>
                  <a:pt x="91895" y="17068"/>
                </a:lnTo>
                <a:lnTo>
                  <a:pt x="91517" y="16973"/>
                </a:lnTo>
                <a:lnTo>
                  <a:pt x="91328" y="16935"/>
                </a:lnTo>
                <a:lnTo>
                  <a:pt x="91139" y="16916"/>
                </a:lnTo>
                <a:lnTo>
                  <a:pt x="90685" y="16916"/>
                </a:lnTo>
                <a:lnTo>
                  <a:pt x="90250" y="16935"/>
                </a:lnTo>
                <a:lnTo>
                  <a:pt x="89797" y="16954"/>
                </a:lnTo>
                <a:lnTo>
                  <a:pt x="89570" y="16935"/>
                </a:lnTo>
                <a:lnTo>
                  <a:pt x="89362" y="16916"/>
                </a:lnTo>
                <a:lnTo>
                  <a:pt x="89097" y="16897"/>
                </a:lnTo>
                <a:lnTo>
                  <a:pt x="88833" y="16841"/>
                </a:lnTo>
                <a:lnTo>
                  <a:pt x="88587" y="16784"/>
                </a:lnTo>
                <a:lnTo>
                  <a:pt x="88322" y="16708"/>
                </a:lnTo>
                <a:lnTo>
                  <a:pt x="88077" y="16614"/>
                </a:lnTo>
                <a:lnTo>
                  <a:pt x="87850" y="16501"/>
                </a:lnTo>
                <a:lnTo>
                  <a:pt x="87604" y="16387"/>
                </a:lnTo>
                <a:lnTo>
                  <a:pt x="87377" y="16255"/>
                </a:lnTo>
                <a:lnTo>
                  <a:pt x="87226" y="16160"/>
                </a:lnTo>
                <a:lnTo>
                  <a:pt x="87075" y="16047"/>
                </a:lnTo>
                <a:lnTo>
                  <a:pt x="86924" y="15933"/>
                </a:lnTo>
                <a:lnTo>
                  <a:pt x="86791" y="15801"/>
                </a:lnTo>
                <a:lnTo>
                  <a:pt x="86678" y="15669"/>
                </a:lnTo>
                <a:lnTo>
                  <a:pt x="86565" y="15518"/>
                </a:lnTo>
                <a:lnTo>
                  <a:pt x="86470" y="15348"/>
                </a:lnTo>
                <a:lnTo>
                  <a:pt x="86395" y="15177"/>
                </a:lnTo>
                <a:lnTo>
                  <a:pt x="86338" y="14932"/>
                </a:lnTo>
                <a:lnTo>
                  <a:pt x="86281" y="14686"/>
                </a:lnTo>
                <a:lnTo>
                  <a:pt x="86224" y="14440"/>
                </a:lnTo>
                <a:lnTo>
                  <a:pt x="86149" y="14195"/>
                </a:lnTo>
                <a:lnTo>
                  <a:pt x="86035" y="13968"/>
                </a:lnTo>
                <a:lnTo>
                  <a:pt x="85922" y="13760"/>
                </a:lnTo>
                <a:lnTo>
                  <a:pt x="85790" y="13571"/>
                </a:lnTo>
                <a:lnTo>
                  <a:pt x="85657" y="13363"/>
                </a:lnTo>
                <a:lnTo>
                  <a:pt x="85355" y="12985"/>
                </a:lnTo>
                <a:lnTo>
                  <a:pt x="85223" y="12777"/>
                </a:lnTo>
                <a:lnTo>
                  <a:pt x="85109" y="12588"/>
                </a:lnTo>
                <a:lnTo>
                  <a:pt x="84958" y="12323"/>
                </a:lnTo>
                <a:lnTo>
                  <a:pt x="84826" y="12040"/>
                </a:lnTo>
                <a:lnTo>
                  <a:pt x="84580" y="11492"/>
                </a:lnTo>
                <a:lnTo>
                  <a:pt x="84448" y="11227"/>
                </a:lnTo>
                <a:lnTo>
                  <a:pt x="84315" y="10963"/>
                </a:lnTo>
                <a:lnTo>
                  <a:pt x="84164" y="10698"/>
                </a:lnTo>
                <a:lnTo>
                  <a:pt x="83994" y="10452"/>
                </a:lnTo>
                <a:lnTo>
                  <a:pt x="83881" y="10301"/>
                </a:lnTo>
                <a:lnTo>
                  <a:pt x="83767" y="10188"/>
                </a:lnTo>
                <a:lnTo>
                  <a:pt x="83635" y="10074"/>
                </a:lnTo>
                <a:lnTo>
                  <a:pt x="83503" y="9961"/>
                </a:lnTo>
                <a:lnTo>
                  <a:pt x="83219" y="9772"/>
                </a:lnTo>
                <a:lnTo>
                  <a:pt x="82936" y="9564"/>
                </a:lnTo>
                <a:lnTo>
                  <a:pt x="82822" y="9470"/>
                </a:lnTo>
                <a:lnTo>
                  <a:pt x="82728" y="9375"/>
                </a:lnTo>
                <a:lnTo>
                  <a:pt x="82633" y="9262"/>
                </a:lnTo>
                <a:lnTo>
                  <a:pt x="82539" y="9148"/>
                </a:lnTo>
                <a:lnTo>
                  <a:pt x="82482" y="9016"/>
                </a:lnTo>
                <a:lnTo>
                  <a:pt x="82407" y="8884"/>
                </a:lnTo>
                <a:lnTo>
                  <a:pt x="82350" y="8751"/>
                </a:lnTo>
                <a:lnTo>
                  <a:pt x="82312" y="8619"/>
                </a:lnTo>
                <a:lnTo>
                  <a:pt x="82255" y="8298"/>
                </a:lnTo>
                <a:lnTo>
                  <a:pt x="82199" y="7976"/>
                </a:lnTo>
                <a:lnTo>
                  <a:pt x="82104" y="7315"/>
                </a:lnTo>
                <a:lnTo>
                  <a:pt x="82047" y="7012"/>
                </a:lnTo>
                <a:lnTo>
                  <a:pt x="81972" y="6691"/>
                </a:lnTo>
                <a:lnTo>
                  <a:pt x="81858" y="6389"/>
                </a:lnTo>
                <a:lnTo>
                  <a:pt x="81707" y="6086"/>
                </a:lnTo>
                <a:lnTo>
                  <a:pt x="81613" y="5897"/>
                </a:lnTo>
                <a:lnTo>
                  <a:pt x="81499" y="5727"/>
                </a:lnTo>
                <a:lnTo>
                  <a:pt x="81235" y="5368"/>
                </a:lnTo>
                <a:lnTo>
                  <a:pt x="80970" y="5047"/>
                </a:lnTo>
                <a:lnTo>
                  <a:pt x="80668" y="4725"/>
                </a:lnTo>
                <a:lnTo>
                  <a:pt x="80290" y="4329"/>
                </a:lnTo>
                <a:lnTo>
                  <a:pt x="80082" y="4140"/>
                </a:lnTo>
                <a:lnTo>
                  <a:pt x="79874" y="3951"/>
                </a:lnTo>
                <a:lnTo>
                  <a:pt x="79647" y="3780"/>
                </a:lnTo>
                <a:lnTo>
                  <a:pt x="79420" y="3610"/>
                </a:lnTo>
                <a:lnTo>
                  <a:pt x="79193" y="3459"/>
                </a:lnTo>
                <a:lnTo>
                  <a:pt x="78948" y="3346"/>
                </a:lnTo>
                <a:lnTo>
                  <a:pt x="78759" y="3270"/>
                </a:lnTo>
                <a:lnTo>
                  <a:pt x="78570" y="3213"/>
                </a:lnTo>
                <a:lnTo>
                  <a:pt x="78400" y="3176"/>
                </a:lnTo>
                <a:lnTo>
                  <a:pt x="78211" y="3157"/>
                </a:lnTo>
                <a:lnTo>
                  <a:pt x="77833" y="3119"/>
                </a:lnTo>
                <a:lnTo>
                  <a:pt x="77436" y="3081"/>
                </a:lnTo>
                <a:lnTo>
                  <a:pt x="77077" y="3024"/>
                </a:lnTo>
                <a:lnTo>
                  <a:pt x="76718" y="2949"/>
                </a:lnTo>
                <a:lnTo>
                  <a:pt x="76377" y="2835"/>
                </a:lnTo>
                <a:lnTo>
                  <a:pt x="76037" y="2703"/>
                </a:lnTo>
                <a:lnTo>
                  <a:pt x="75848" y="2609"/>
                </a:lnTo>
                <a:lnTo>
                  <a:pt x="75678" y="2495"/>
                </a:lnTo>
                <a:lnTo>
                  <a:pt x="75508" y="2382"/>
                </a:lnTo>
                <a:lnTo>
                  <a:pt x="75357" y="2250"/>
                </a:lnTo>
                <a:lnTo>
                  <a:pt x="75054" y="1966"/>
                </a:lnTo>
                <a:lnTo>
                  <a:pt x="74790" y="1664"/>
                </a:lnTo>
                <a:lnTo>
                  <a:pt x="74506" y="1342"/>
                </a:lnTo>
                <a:lnTo>
                  <a:pt x="74223" y="1059"/>
                </a:lnTo>
                <a:lnTo>
                  <a:pt x="74071" y="908"/>
                </a:lnTo>
                <a:lnTo>
                  <a:pt x="73920" y="775"/>
                </a:lnTo>
                <a:lnTo>
                  <a:pt x="73750" y="662"/>
                </a:lnTo>
                <a:lnTo>
                  <a:pt x="73580" y="548"/>
                </a:lnTo>
                <a:lnTo>
                  <a:pt x="73391" y="435"/>
                </a:lnTo>
                <a:lnTo>
                  <a:pt x="73183" y="341"/>
                </a:lnTo>
                <a:lnTo>
                  <a:pt x="72975" y="246"/>
                </a:lnTo>
                <a:lnTo>
                  <a:pt x="72767" y="170"/>
                </a:lnTo>
                <a:lnTo>
                  <a:pt x="72540" y="114"/>
                </a:lnTo>
                <a:lnTo>
                  <a:pt x="72314" y="57"/>
                </a:lnTo>
                <a:lnTo>
                  <a:pt x="72087" y="38"/>
                </a:lnTo>
                <a:lnTo>
                  <a:pt x="71860" y="19"/>
                </a:lnTo>
                <a:lnTo>
                  <a:pt x="71633"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66" name="Google Shape;166;p7"/>
          <p:cNvSpPr txBox="1">
            <a:spLocks noGrp="1"/>
          </p:cNvSpPr>
          <p:nvPr>
            <p:ph type="body" idx="1"/>
          </p:nvPr>
        </p:nvSpPr>
        <p:spPr>
          <a:xfrm>
            <a:off x="2984000" y="2357813"/>
            <a:ext cx="6224000" cy="23488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lt1"/>
              </a:buClr>
              <a:buSzPts val="1600"/>
              <a:buFont typeface="Nunito Light"/>
              <a:buChar char="●"/>
              <a:defRPr>
                <a:latin typeface="Cambria" panose="02040503050406030204" pitchFamily="18" charset="0"/>
                <a:ea typeface="Cambria" panose="02040503050406030204" pitchFamily="18" charset="0"/>
              </a:defRPr>
            </a:lvl1pPr>
            <a:lvl2pPr marL="1219170" lvl="1" indent="-440256" rtl="0">
              <a:lnSpc>
                <a:spcPct val="100000"/>
              </a:lnSpc>
              <a:spcBef>
                <a:spcPts val="0"/>
              </a:spcBef>
              <a:spcAft>
                <a:spcPts val="0"/>
              </a:spcAft>
              <a:buSzPts val="1600"/>
              <a:buFont typeface="Nunito Light"/>
              <a:buChar char="○"/>
              <a:defRPr/>
            </a:lvl2pPr>
            <a:lvl3pPr marL="1828754" lvl="2" indent="-431789" rtl="0">
              <a:lnSpc>
                <a:spcPct val="100000"/>
              </a:lnSpc>
              <a:spcBef>
                <a:spcPts val="2133"/>
              </a:spcBef>
              <a:spcAft>
                <a:spcPts val="0"/>
              </a:spcAft>
              <a:buSzPts val="1500"/>
              <a:buFont typeface="Nunito Light"/>
              <a:buChar char="■"/>
              <a:defRPr/>
            </a:lvl3pPr>
            <a:lvl4pPr marL="2438339" lvl="3" indent="-431789" rtl="0">
              <a:lnSpc>
                <a:spcPct val="100000"/>
              </a:lnSpc>
              <a:spcBef>
                <a:spcPts val="2133"/>
              </a:spcBef>
              <a:spcAft>
                <a:spcPts val="0"/>
              </a:spcAft>
              <a:buSzPts val="1500"/>
              <a:buFont typeface="Nunito Light"/>
              <a:buChar char="●"/>
              <a:defRPr/>
            </a:lvl4pPr>
            <a:lvl5pPr marL="3047924" lvl="4" indent="-423323" rtl="0">
              <a:lnSpc>
                <a:spcPct val="100000"/>
              </a:lnSpc>
              <a:spcBef>
                <a:spcPts val="2133"/>
              </a:spcBef>
              <a:spcAft>
                <a:spcPts val="0"/>
              </a:spcAft>
              <a:buSzPts val="1400"/>
              <a:buFont typeface="Nunito Light"/>
              <a:buChar char="○"/>
              <a:defRPr/>
            </a:lvl5pPr>
            <a:lvl6pPr marL="3657509" lvl="5" indent="-423323" rtl="0">
              <a:lnSpc>
                <a:spcPct val="100000"/>
              </a:lnSpc>
              <a:spcBef>
                <a:spcPts val="2133"/>
              </a:spcBef>
              <a:spcAft>
                <a:spcPts val="0"/>
              </a:spcAft>
              <a:buSzPts val="1400"/>
              <a:buFont typeface="Nunito Light"/>
              <a:buChar char="■"/>
              <a:defRPr/>
            </a:lvl6pPr>
            <a:lvl7pPr marL="4267093" lvl="6" indent="-414856" rtl="0">
              <a:lnSpc>
                <a:spcPct val="100000"/>
              </a:lnSpc>
              <a:spcBef>
                <a:spcPts val="2133"/>
              </a:spcBef>
              <a:spcAft>
                <a:spcPts val="0"/>
              </a:spcAft>
              <a:buSzPts val="1300"/>
              <a:buFont typeface="Nunito Light"/>
              <a:buChar char="●"/>
              <a:defRPr/>
            </a:lvl7pPr>
            <a:lvl8pPr marL="4876678" lvl="7" indent="-414856" rtl="0">
              <a:lnSpc>
                <a:spcPct val="100000"/>
              </a:lnSpc>
              <a:spcBef>
                <a:spcPts val="2133"/>
              </a:spcBef>
              <a:spcAft>
                <a:spcPts val="0"/>
              </a:spcAft>
              <a:buSzPts val="1300"/>
              <a:buFont typeface="Nunito Light"/>
              <a:buChar char="○"/>
              <a:defRPr/>
            </a:lvl8pPr>
            <a:lvl9pPr marL="5486263" lvl="8" indent="-423323" rtl="0">
              <a:lnSpc>
                <a:spcPct val="100000"/>
              </a:lnSpc>
              <a:spcBef>
                <a:spcPts val="2133"/>
              </a:spcBef>
              <a:spcAft>
                <a:spcPts val="2133"/>
              </a:spcAft>
              <a:buSzPts val="1400"/>
              <a:buFont typeface="Nunito Light"/>
              <a:buChar char="■"/>
              <a:defRPr/>
            </a:lvl9pPr>
          </a:lstStyle>
          <a:p>
            <a:endParaRPr/>
          </a:p>
        </p:txBody>
      </p:sp>
      <p:sp>
        <p:nvSpPr>
          <p:cNvPr id="167" name="Google Shape;167;p7"/>
          <p:cNvSpPr txBox="1">
            <a:spLocks noGrp="1"/>
          </p:cNvSpPr>
          <p:nvPr>
            <p:ph type="title"/>
          </p:nvPr>
        </p:nvSpPr>
        <p:spPr>
          <a:xfrm>
            <a:off x="960000" y="487680"/>
            <a:ext cx="10272000" cy="731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atin typeface="Cambria" panose="02040503050406030204" pitchFamily="18" charset="0"/>
                <a:ea typeface="Cambria" panose="02040503050406030204" pitchFamily="18"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68" name="Google Shape;168;p7"/>
          <p:cNvGrpSpPr/>
          <p:nvPr/>
        </p:nvGrpSpPr>
        <p:grpSpPr>
          <a:xfrm flipH="1">
            <a:off x="-129343" y="5761420"/>
            <a:ext cx="12581248" cy="1893829"/>
            <a:chOff x="238125" y="2319875"/>
            <a:chExt cx="7143025" cy="1075225"/>
          </a:xfrm>
        </p:grpSpPr>
        <p:sp>
          <p:nvSpPr>
            <p:cNvPr id="169" name="Google Shape;169;p7"/>
            <p:cNvSpPr/>
            <p:nvPr/>
          </p:nvSpPr>
          <p:spPr>
            <a:xfrm>
              <a:off x="2491750" y="2591575"/>
              <a:ext cx="49425" cy="56700"/>
            </a:xfrm>
            <a:custGeom>
              <a:avLst/>
              <a:gdLst/>
              <a:ahLst/>
              <a:cxnLst/>
              <a:rect l="l" t="t" r="r" b="b"/>
              <a:pathLst>
                <a:path w="1977" h="2268" extrusionOk="0">
                  <a:moveTo>
                    <a:pt x="959" y="0"/>
                  </a:moveTo>
                  <a:lnTo>
                    <a:pt x="901" y="59"/>
                  </a:lnTo>
                  <a:lnTo>
                    <a:pt x="843" y="59"/>
                  </a:lnTo>
                  <a:lnTo>
                    <a:pt x="756" y="117"/>
                  </a:lnTo>
                  <a:lnTo>
                    <a:pt x="610" y="233"/>
                  </a:lnTo>
                  <a:lnTo>
                    <a:pt x="349" y="524"/>
                  </a:lnTo>
                  <a:lnTo>
                    <a:pt x="203" y="727"/>
                  </a:lnTo>
                  <a:lnTo>
                    <a:pt x="58" y="959"/>
                  </a:lnTo>
                  <a:lnTo>
                    <a:pt x="0" y="1192"/>
                  </a:lnTo>
                  <a:lnTo>
                    <a:pt x="0" y="1454"/>
                  </a:lnTo>
                  <a:lnTo>
                    <a:pt x="29" y="1686"/>
                  </a:lnTo>
                  <a:lnTo>
                    <a:pt x="87" y="1773"/>
                  </a:lnTo>
                  <a:lnTo>
                    <a:pt x="145" y="1889"/>
                  </a:lnTo>
                  <a:lnTo>
                    <a:pt x="233" y="1977"/>
                  </a:lnTo>
                  <a:lnTo>
                    <a:pt x="320" y="2064"/>
                  </a:lnTo>
                  <a:lnTo>
                    <a:pt x="436" y="2151"/>
                  </a:lnTo>
                  <a:lnTo>
                    <a:pt x="581" y="2209"/>
                  </a:lnTo>
                  <a:lnTo>
                    <a:pt x="843" y="2267"/>
                  </a:lnTo>
                  <a:lnTo>
                    <a:pt x="1075" y="2267"/>
                  </a:lnTo>
                  <a:lnTo>
                    <a:pt x="1279" y="2180"/>
                  </a:lnTo>
                  <a:lnTo>
                    <a:pt x="1453" y="2093"/>
                  </a:lnTo>
                  <a:lnTo>
                    <a:pt x="1627" y="1918"/>
                  </a:lnTo>
                  <a:lnTo>
                    <a:pt x="1744" y="1744"/>
                  </a:lnTo>
                  <a:lnTo>
                    <a:pt x="1860" y="1541"/>
                  </a:lnTo>
                  <a:lnTo>
                    <a:pt x="1918" y="1337"/>
                  </a:lnTo>
                  <a:lnTo>
                    <a:pt x="1976" y="1105"/>
                  </a:lnTo>
                  <a:lnTo>
                    <a:pt x="1976" y="872"/>
                  </a:lnTo>
                  <a:lnTo>
                    <a:pt x="1947" y="669"/>
                  </a:lnTo>
                  <a:lnTo>
                    <a:pt x="1889" y="495"/>
                  </a:lnTo>
                  <a:lnTo>
                    <a:pt x="1802" y="320"/>
                  </a:lnTo>
                  <a:lnTo>
                    <a:pt x="1657" y="204"/>
                  </a:lnTo>
                  <a:lnTo>
                    <a:pt x="1511" y="146"/>
                  </a:lnTo>
                  <a:lnTo>
                    <a:pt x="1308" y="117"/>
                  </a:lnTo>
                  <a:lnTo>
                    <a:pt x="1250" y="88"/>
                  </a:lnTo>
                  <a:lnTo>
                    <a:pt x="1221" y="30"/>
                  </a:lnTo>
                  <a:lnTo>
                    <a:pt x="11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0" name="Google Shape;170;p7"/>
            <p:cNvSpPr/>
            <p:nvPr/>
          </p:nvSpPr>
          <p:spPr>
            <a:xfrm>
              <a:off x="2611625" y="2458625"/>
              <a:ext cx="157675" cy="189650"/>
            </a:xfrm>
            <a:custGeom>
              <a:avLst/>
              <a:gdLst/>
              <a:ahLst/>
              <a:cxnLst/>
              <a:rect l="l" t="t" r="r" b="b"/>
              <a:pathLst>
                <a:path w="6307" h="7586" extrusionOk="0">
                  <a:moveTo>
                    <a:pt x="4098" y="0"/>
                  </a:moveTo>
                  <a:lnTo>
                    <a:pt x="3778" y="30"/>
                  </a:lnTo>
                  <a:lnTo>
                    <a:pt x="3458" y="117"/>
                  </a:lnTo>
                  <a:lnTo>
                    <a:pt x="3139" y="262"/>
                  </a:lnTo>
                  <a:lnTo>
                    <a:pt x="2848" y="436"/>
                  </a:lnTo>
                  <a:lnTo>
                    <a:pt x="2557" y="611"/>
                  </a:lnTo>
                  <a:lnTo>
                    <a:pt x="2092" y="930"/>
                  </a:lnTo>
                  <a:lnTo>
                    <a:pt x="1656" y="1279"/>
                  </a:lnTo>
                  <a:lnTo>
                    <a:pt x="1453" y="1483"/>
                  </a:lnTo>
                  <a:lnTo>
                    <a:pt x="1279" y="1686"/>
                  </a:lnTo>
                  <a:lnTo>
                    <a:pt x="1104" y="1918"/>
                  </a:lnTo>
                  <a:lnTo>
                    <a:pt x="988" y="2151"/>
                  </a:lnTo>
                  <a:lnTo>
                    <a:pt x="785" y="2296"/>
                  </a:lnTo>
                  <a:lnTo>
                    <a:pt x="639" y="2471"/>
                  </a:lnTo>
                  <a:lnTo>
                    <a:pt x="494" y="2645"/>
                  </a:lnTo>
                  <a:lnTo>
                    <a:pt x="378" y="2819"/>
                  </a:lnTo>
                  <a:lnTo>
                    <a:pt x="291" y="3023"/>
                  </a:lnTo>
                  <a:lnTo>
                    <a:pt x="233" y="3197"/>
                  </a:lnTo>
                  <a:lnTo>
                    <a:pt x="116" y="3633"/>
                  </a:lnTo>
                  <a:lnTo>
                    <a:pt x="87" y="4069"/>
                  </a:lnTo>
                  <a:lnTo>
                    <a:pt x="58" y="4505"/>
                  </a:lnTo>
                  <a:lnTo>
                    <a:pt x="58" y="5377"/>
                  </a:lnTo>
                  <a:lnTo>
                    <a:pt x="0" y="5609"/>
                  </a:lnTo>
                  <a:lnTo>
                    <a:pt x="0" y="5813"/>
                  </a:lnTo>
                  <a:lnTo>
                    <a:pt x="0" y="6016"/>
                  </a:lnTo>
                  <a:lnTo>
                    <a:pt x="58" y="6219"/>
                  </a:lnTo>
                  <a:lnTo>
                    <a:pt x="116" y="6423"/>
                  </a:lnTo>
                  <a:lnTo>
                    <a:pt x="233" y="6597"/>
                  </a:lnTo>
                  <a:lnTo>
                    <a:pt x="349" y="6772"/>
                  </a:lnTo>
                  <a:lnTo>
                    <a:pt x="465" y="6917"/>
                  </a:lnTo>
                  <a:lnTo>
                    <a:pt x="610" y="7062"/>
                  </a:lnTo>
                  <a:lnTo>
                    <a:pt x="785" y="7178"/>
                  </a:lnTo>
                  <a:lnTo>
                    <a:pt x="988" y="7295"/>
                  </a:lnTo>
                  <a:lnTo>
                    <a:pt x="1162" y="7382"/>
                  </a:lnTo>
                  <a:lnTo>
                    <a:pt x="1366" y="7469"/>
                  </a:lnTo>
                  <a:lnTo>
                    <a:pt x="1598" y="7527"/>
                  </a:lnTo>
                  <a:lnTo>
                    <a:pt x="1802" y="7556"/>
                  </a:lnTo>
                  <a:lnTo>
                    <a:pt x="2034" y="7585"/>
                  </a:lnTo>
                  <a:lnTo>
                    <a:pt x="2180" y="7585"/>
                  </a:lnTo>
                  <a:lnTo>
                    <a:pt x="2325" y="7556"/>
                  </a:lnTo>
                  <a:lnTo>
                    <a:pt x="2615" y="7440"/>
                  </a:lnTo>
                  <a:lnTo>
                    <a:pt x="2906" y="7295"/>
                  </a:lnTo>
                  <a:lnTo>
                    <a:pt x="3168" y="7149"/>
                  </a:lnTo>
                  <a:lnTo>
                    <a:pt x="3545" y="6975"/>
                  </a:lnTo>
                  <a:lnTo>
                    <a:pt x="3923" y="6830"/>
                  </a:lnTo>
                  <a:lnTo>
                    <a:pt x="4301" y="6655"/>
                  </a:lnTo>
                  <a:lnTo>
                    <a:pt x="4679" y="6481"/>
                  </a:lnTo>
                  <a:lnTo>
                    <a:pt x="5027" y="6248"/>
                  </a:lnTo>
                  <a:lnTo>
                    <a:pt x="5347" y="6016"/>
                  </a:lnTo>
                  <a:lnTo>
                    <a:pt x="5492" y="5871"/>
                  </a:lnTo>
                  <a:lnTo>
                    <a:pt x="5609" y="5725"/>
                  </a:lnTo>
                  <a:lnTo>
                    <a:pt x="5725" y="5551"/>
                  </a:lnTo>
                  <a:lnTo>
                    <a:pt x="5812" y="5377"/>
                  </a:lnTo>
                  <a:lnTo>
                    <a:pt x="5928" y="5086"/>
                  </a:lnTo>
                  <a:lnTo>
                    <a:pt x="6045" y="4766"/>
                  </a:lnTo>
                  <a:lnTo>
                    <a:pt x="6132" y="4447"/>
                  </a:lnTo>
                  <a:lnTo>
                    <a:pt x="6219" y="4098"/>
                  </a:lnTo>
                  <a:lnTo>
                    <a:pt x="6277" y="3720"/>
                  </a:lnTo>
                  <a:lnTo>
                    <a:pt x="6306" y="3342"/>
                  </a:lnTo>
                  <a:lnTo>
                    <a:pt x="6306" y="2994"/>
                  </a:lnTo>
                  <a:lnTo>
                    <a:pt x="6306" y="2616"/>
                  </a:lnTo>
                  <a:lnTo>
                    <a:pt x="6277" y="2238"/>
                  </a:lnTo>
                  <a:lnTo>
                    <a:pt x="6190" y="1889"/>
                  </a:lnTo>
                  <a:lnTo>
                    <a:pt x="6103" y="1541"/>
                  </a:lnTo>
                  <a:lnTo>
                    <a:pt x="5986" y="1221"/>
                  </a:lnTo>
                  <a:lnTo>
                    <a:pt x="5812" y="930"/>
                  </a:lnTo>
                  <a:lnTo>
                    <a:pt x="5609" y="669"/>
                  </a:lnTo>
                  <a:lnTo>
                    <a:pt x="5376" y="436"/>
                  </a:lnTo>
                  <a:lnTo>
                    <a:pt x="5086" y="233"/>
                  </a:lnTo>
                  <a:lnTo>
                    <a:pt x="4911" y="146"/>
                  </a:lnTo>
                  <a:lnTo>
                    <a:pt x="4766" y="88"/>
                  </a:lnTo>
                  <a:lnTo>
                    <a:pt x="444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1" name="Google Shape;171;p7"/>
            <p:cNvSpPr/>
            <p:nvPr/>
          </p:nvSpPr>
          <p:spPr>
            <a:xfrm>
              <a:off x="2358800" y="2529100"/>
              <a:ext cx="107525" cy="140950"/>
            </a:xfrm>
            <a:custGeom>
              <a:avLst/>
              <a:gdLst/>
              <a:ahLst/>
              <a:cxnLst/>
              <a:rect l="l" t="t" r="r" b="b"/>
              <a:pathLst>
                <a:path w="4301" h="5638" extrusionOk="0">
                  <a:moveTo>
                    <a:pt x="2877" y="0"/>
                  </a:moveTo>
                  <a:lnTo>
                    <a:pt x="2703" y="29"/>
                  </a:lnTo>
                  <a:lnTo>
                    <a:pt x="2499" y="88"/>
                  </a:lnTo>
                  <a:lnTo>
                    <a:pt x="2325" y="175"/>
                  </a:lnTo>
                  <a:lnTo>
                    <a:pt x="2151" y="291"/>
                  </a:lnTo>
                  <a:lnTo>
                    <a:pt x="2005" y="436"/>
                  </a:lnTo>
                  <a:lnTo>
                    <a:pt x="1773" y="669"/>
                  </a:lnTo>
                  <a:lnTo>
                    <a:pt x="1482" y="930"/>
                  </a:lnTo>
                  <a:lnTo>
                    <a:pt x="1337" y="1076"/>
                  </a:lnTo>
                  <a:lnTo>
                    <a:pt x="1250" y="1221"/>
                  </a:lnTo>
                  <a:lnTo>
                    <a:pt x="1192" y="1366"/>
                  </a:lnTo>
                  <a:lnTo>
                    <a:pt x="1221" y="1424"/>
                  </a:lnTo>
                  <a:lnTo>
                    <a:pt x="1250" y="1482"/>
                  </a:lnTo>
                  <a:lnTo>
                    <a:pt x="785" y="2122"/>
                  </a:lnTo>
                  <a:lnTo>
                    <a:pt x="552" y="2441"/>
                  </a:lnTo>
                  <a:lnTo>
                    <a:pt x="349" y="2790"/>
                  </a:lnTo>
                  <a:lnTo>
                    <a:pt x="174" y="3139"/>
                  </a:lnTo>
                  <a:lnTo>
                    <a:pt x="58" y="3517"/>
                  </a:lnTo>
                  <a:lnTo>
                    <a:pt x="0" y="3894"/>
                  </a:lnTo>
                  <a:lnTo>
                    <a:pt x="0" y="4098"/>
                  </a:lnTo>
                  <a:lnTo>
                    <a:pt x="29" y="4272"/>
                  </a:lnTo>
                  <a:lnTo>
                    <a:pt x="87" y="4534"/>
                  </a:lnTo>
                  <a:lnTo>
                    <a:pt x="203" y="4795"/>
                  </a:lnTo>
                  <a:lnTo>
                    <a:pt x="349" y="5028"/>
                  </a:lnTo>
                  <a:lnTo>
                    <a:pt x="552" y="5231"/>
                  </a:lnTo>
                  <a:lnTo>
                    <a:pt x="756" y="5406"/>
                  </a:lnTo>
                  <a:lnTo>
                    <a:pt x="988" y="5551"/>
                  </a:lnTo>
                  <a:lnTo>
                    <a:pt x="1250" y="5638"/>
                  </a:lnTo>
                  <a:lnTo>
                    <a:pt x="2063" y="5638"/>
                  </a:lnTo>
                  <a:lnTo>
                    <a:pt x="2354" y="5580"/>
                  </a:lnTo>
                  <a:lnTo>
                    <a:pt x="2615" y="5522"/>
                  </a:lnTo>
                  <a:lnTo>
                    <a:pt x="2877" y="5435"/>
                  </a:lnTo>
                  <a:lnTo>
                    <a:pt x="3109" y="5318"/>
                  </a:lnTo>
                  <a:lnTo>
                    <a:pt x="3342" y="5173"/>
                  </a:lnTo>
                  <a:lnTo>
                    <a:pt x="3516" y="4970"/>
                  </a:lnTo>
                  <a:lnTo>
                    <a:pt x="3865" y="4098"/>
                  </a:lnTo>
                  <a:lnTo>
                    <a:pt x="4010" y="3662"/>
                  </a:lnTo>
                  <a:lnTo>
                    <a:pt x="4127" y="3197"/>
                  </a:lnTo>
                  <a:lnTo>
                    <a:pt x="4243" y="2761"/>
                  </a:lnTo>
                  <a:lnTo>
                    <a:pt x="4301" y="2296"/>
                  </a:lnTo>
                  <a:lnTo>
                    <a:pt x="4301" y="1831"/>
                  </a:lnTo>
                  <a:lnTo>
                    <a:pt x="4214" y="1366"/>
                  </a:lnTo>
                  <a:lnTo>
                    <a:pt x="4185" y="1163"/>
                  </a:lnTo>
                  <a:lnTo>
                    <a:pt x="4156" y="959"/>
                  </a:lnTo>
                  <a:lnTo>
                    <a:pt x="4068" y="785"/>
                  </a:lnTo>
                  <a:lnTo>
                    <a:pt x="3981" y="611"/>
                  </a:lnTo>
                  <a:lnTo>
                    <a:pt x="3836" y="465"/>
                  </a:lnTo>
                  <a:lnTo>
                    <a:pt x="3720" y="320"/>
                  </a:lnTo>
                  <a:lnTo>
                    <a:pt x="3574" y="204"/>
                  </a:lnTo>
                  <a:lnTo>
                    <a:pt x="3400" y="117"/>
                  </a:lnTo>
                  <a:lnTo>
                    <a:pt x="3226" y="58"/>
                  </a:lnTo>
                  <a:lnTo>
                    <a:pt x="3051" y="29"/>
                  </a:lnTo>
                  <a:lnTo>
                    <a:pt x="28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2" name="Google Shape;172;p7"/>
            <p:cNvSpPr/>
            <p:nvPr/>
          </p:nvSpPr>
          <p:spPr>
            <a:xfrm>
              <a:off x="2770725" y="2372175"/>
              <a:ext cx="55225" cy="66125"/>
            </a:xfrm>
            <a:custGeom>
              <a:avLst/>
              <a:gdLst/>
              <a:ahLst/>
              <a:cxnLst/>
              <a:rect l="l" t="t" r="r" b="b"/>
              <a:pathLst>
                <a:path w="2209" h="2645" extrusionOk="0">
                  <a:moveTo>
                    <a:pt x="1308" y="0"/>
                  </a:moveTo>
                  <a:lnTo>
                    <a:pt x="1192" y="29"/>
                  </a:lnTo>
                  <a:lnTo>
                    <a:pt x="1105" y="117"/>
                  </a:lnTo>
                  <a:lnTo>
                    <a:pt x="988" y="175"/>
                  </a:lnTo>
                  <a:lnTo>
                    <a:pt x="814" y="262"/>
                  </a:lnTo>
                  <a:lnTo>
                    <a:pt x="640" y="349"/>
                  </a:lnTo>
                  <a:lnTo>
                    <a:pt x="465" y="465"/>
                  </a:lnTo>
                  <a:lnTo>
                    <a:pt x="349" y="611"/>
                  </a:lnTo>
                  <a:lnTo>
                    <a:pt x="233" y="756"/>
                  </a:lnTo>
                  <a:lnTo>
                    <a:pt x="146" y="930"/>
                  </a:lnTo>
                  <a:lnTo>
                    <a:pt x="58" y="1105"/>
                  </a:lnTo>
                  <a:lnTo>
                    <a:pt x="29" y="1279"/>
                  </a:lnTo>
                  <a:lnTo>
                    <a:pt x="0" y="1482"/>
                  </a:lnTo>
                  <a:lnTo>
                    <a:pt x="0" y="1657"/>
                  </a:lnTo>
                  <a:lnTo>
                    <a:pt x="29" y="1831"/>
                  </a:lnTo>
                  <a:lnTo>
                    <a:pt x="58" y="2005"/>
                  </a:lnTo>
                  <a:lnTo>
                    <a:pt x="146" y="2180"/>
                  </a:lnTo>
                  <a:lnTo>
                    <a:pt x="262" y="2325"/>
                  </a:lnTo>
                  <a:lnTo>
                    <a:pt x="407" y="2470"/>
                  </a:lnTo>
                  <a:lnTo>
                    <a:pt x="581" y="2587"/>
                  </a:lnTo>
                  <a:lnTo>
                    <a:pt x="756" y="2645"/>
                  </a:lnTo>
                  <a:lnTo>
                    <a:pt x="930" y="2645"/>
                  </a:lnTo>
                  <a:lnTo>
                    <a:pt x="1105" y="2616"/>
                  </a:lnTo>
                  <a:lnTo>
                    <a:pt x="1250" y="2558"/>
                  </a:lnTo>
                  <a:lnTo>
                    <a:pt x="1395" y="2500"/>
                  </a:lnTo>
                  <a:lnTo>
                    <a:pt x="1540" y="2412"/>
                  </a:lnTo>
                  <a:lnTo>
                    <a:pt x="1657" y="2296"/>
                  </a:lnTo>
                  <a:lnTo>
                    <a:pt x="1773" y="2151"/>
                  </a:lnTo>
                  <a:lnTo>
                    <a:pt x="1976" y="1860"/>
                  </a:lnTo>
                  <a:lnTo>
                    <a:pt x="2093" y="1541"/>
                  </a:lnTo>
                  <a:lnTo>
                    <a:pt x="2180" y="1221"/>
                  </a:lnTo>
                  <a:lnTo>
                    <a:pt x="2209" y="901"/>
                  </a:lnTo>
                  <a:lnTo>
                    <a:pt x="2209" y="785"/>
                  </a:lnTo>
                  <a:lnTo>
                    <a:pt x="2209" y="669"/>
                  </a:lnTo>
                  <a:lnTo>
                    <a:pt x="2122" y="465"/>
                  </a:lnTo>
                  <a:lnTo>
                    <a:pt x="2005" y="262"/>
                  </a:lnTo>
                  <a:lnTo>
                    <a:pt x="1831" y="117"/>
                  </a:lnTo>
                  <a:lnTo>
                    <a:pt x="1628" y="29"/>
                  </a:lnTo>
                  <a:lnTo>
                    <a:pt x="15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3" name="Google Shape;173;p7"/>
            <p:cNvSpPr/>
            <p:nvPr/>
          </p:nvSpPr>
          <p:spPr>
            <a:xfrm>
              <a:off x="2840475" y="2461525"/>
              <a:ext cx="79200" cy="79225"/>
            </a:xfrm>
            <a:custGeom>
              <a:avLst/>
              <a:gdLst/>
              <a:ahLst/>
              <a:cxnLst/>
              <a:rect l="l" t="t" r="r" b="b"/>
              <a:pathLst>
                <a:path w="3168" h="3169" extrusionOk="0">
                  <a:moveTo>
                    <a:pt x="2005" y="1"/>
                  </a:moveTo>
                  <a:lnTo>
                    <a:pt x="1802" y="59"/>
                  </a:lnTo>
                  <a:lnTo>
                    <a:pt x="1598" y="117"/>
                  </a:lnTo>
                  <a:lnTo>
                    <a:pt x="1424" y="262"/>
                  </a:lnTo>
                  <a:lnTo>
                    <a:pt x="1221" y="437"/>
                  </a:lnTo>
                  <a:lnTo>
                    <a:pt x="959" y="466"/>
                  </a:lnTo>
                  <a:lnTo>
                    <a:pt x="756" y="553"/>
                  </a:lnTo>
                  <a:lnTo>
                    <a:pt x="552" y="669"/>
                  </a:lnTo>
                  <a:lnTo>
                    <a:pt x="378" y="843"/>
                  </a:lnTo>
                  <a:lnTo>
                    <a:pt x="233" y="1018"/>
                  </a:lnTo>
                  <a:lnTo>
                    <a:pt x="145" y="1221"/>
                  </a:lnTo>
                  <a:lnTo>
                    <a:pt x="58" y="1425"/>
                  </a:lnTo>
                  <a:lnTo>
                    <a:pt x="0" y="1657"/>
                  </a:lnTo>
                  <a:lnTo>
                    <a:pt x="0" y="1890"/>
                  </a:lnTo>
                  <a:lnTo>
                    <a:pt x="0" y="2122"/>
                  </a:lnTo>
                  <a:lnTo>
                    <a:pt x="58" y="2355"/>
                  </a:lnTo>
                  <a:lnTo>
                    <a:pt x="145" y="2558"/>
                  </a:lnTo>
                  <a:lnTo>
                    <a:pt x="262" y="2761"/>
                  </a:lnTo>
                  <a:lnTo>
                    <a:pt x="407" y="2907"/>
                  </a:lnTo>
                  <a:lnTo>
                    <a:pt x="610" y="3052"/>
                  </a:lnTo>
                  <a:lnTo>
                    <a:pt x="843" y="3139"/>
                  </a:lnTo>
                  <a:lnTo>
                    <a:pt x="1017" y="3168"/>
                  </a:lnTo>
                  <a:lnTo>
                    <a:pt x="1191" y="3168"/>
                  </a:lnTo>
                  <a:lnTo>
                    <a:pt x="1395" y="3139"/>
                  </a:lnTo>
                  <a:lnTo>
                    <a:pt x="1569" y="3110"/>
                  </a:lnTo>
                  <a:lnTo>
                    <a:pt x="1918" y="2994"/>
                  </a:lnTo>
                  <a:lnTo>
                    <a:pt x="2238" y="2791"/>
                  </a:lnTo>
                  <a:lnTo>
                    <a:pt x="2528" y="2558"/>
                  </a:lnTo>
                  <a:lnTo>
                    <a:pt x="2761" y="2296"/>
                  </a:lnTo>
                  <a:lnTo>
                    <a:pt x="2964" y="2006"/>
                  </a:lnTo>
                  <a:lnTo>
                    <a:pt x="3109" y="1686"/>
                  </a:lnTo>
                  <a:lnTo>
                    <a:pt x="3168" y="1454"/>
                  </a:lnTo>
                  <a:lnTo>
                    <a:pt x="3168" y="1250"/>
                  </a:lnTo>
                  <a:lnTo>
                    <a:pt x="3168" y="1018"/>
                  </a:lnTo>
                  <a:lnTo>
                    <a:pt x="3109" y="843"/>
                  </a:lnTo>
                  <a:lnTo>
                    <a:pt x="3022" y="640"/>
                  </a:lnTo>
                  <a:lnTo>
                    <a:pt x="2935" y="466"/>
                  </a:lnTo>
                  <a:lnTo>
                    <a:pt x="2819" y="320"/>
                  </a:lnTo>
                  <a:lnTo>
                    <a:pt x="2674" y="204"/>
                  </a:lnTo>
                  <a:lnTo>
                    <a:pt x="2528" y="117"/>
                  </a:lnTo>
                  <a:lnTo>
                    <a:pt x="2354" y="30"/>
                  </a:lnTo>
                  <a:lnTo>
                    <a:pt x="21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4" name="Google Shape;174;p7"/>
            <p:cNvSpPr/>
            <p:nvPr/>
          </p:nvSpPr>
          <p:spPr>
            <a:xfrm>
              <a:off x="1950500" y="2469525"/>
              <a:ext cx="82100" cy="118450"/>
            </a:xfrm>
            <a:custGeom>
              <a:avLst/>
              <a:gdLst/>
              <a:ahLst/>
              <a:cxnLst/>
              <a:rect l="l" t="t" r="r" b="b"/>
              <a:pathLst>
                <a:path w="3284" h="4738" extrusionOk="0">
                  <a:moveTo>
                    <a:pt x="2238" y="0"/>
                  </a:moveTo>
                  <a:lnTo>
                    <a:pt x="1976" y="59"/>
                  </a:lnTo>
                  <a:lnTo>
                    <a:pt x="1715" y="204"/>
                  </a:lnTo>
                  <a:lnTo>
                    <a:pt x="1424" y="378"/>
                  </a:lnTo>
                  <a:lnTo>
                    <a:pt x="1163" y="582"/>
                  </a:lnTo>
                  <a:lnTo>
                    <a:pt x="930" y="814"/>
                  </a:lnTo>
                  <a:lnTo>
                    <a:pt x="698" y="1047"/>
                  </a:lnTo>
                  <a:lnTo>
                    <a:pt x="523" y="1279"/>
                  </a:lnTo>
                  <a:lnTo>
                    <a:pt x="378" y="1512"/>
                  </a:lnTo>
                  <a:lnTo>
                    <a:pt x="262" y="1947"/>
                  </a:lnTo>
                  <a:lnTo>
                    <a:pt x="175" y="2383"/>
                  </a:lnTo>
                  <a:lnTo>
                    <a:pt x="0" y="3313"/>
                  </a:lnTo>
                  <a:lnTo>
                    <a:pt x="29" y="3517"/>
                  </a:lnTo>
                  <a:lnTo>
                    <a:pt x="58" y="3749"/>
                  </a:lnTo>
                  <a:lnTo>
                    <a:pt x="145" y="3982"/>
                  </a:lnTo>
                  <a:lnTo>
                    <a:pt x="262" y="4185"/>
                  </a:lnTo>
                  <a:lnTo>
                    <a:pt x="407" y="4388"/>
                  </a:lnTo>
                  <a:lnTo>
                    <a:pt x="581" y="4563"/>
                  </a:lnTo>
                  <a:lnTo>
                    <a:pt x="756" y="4679"/>
                  </a:lnTo>
                  <a:lnTo>
                    <a:pt x="988" y="4737"/>
                  </a:lnTo>
                  <a:lnTo>
                    <a:pt x="1192" y="4708"/>
                  </a:lnTo>
                  <a:lnTo>
                    <a:pt x="1366" y="4679"/>
                  </a:lnTo>
                  <a:lnTo>
                    <a:pt x="1540" y="4650"/>
                  </a:lnTo>
                  <a:lnTo>
                    <a:pt x="1715" y="4563"/>
                  </a:lnTo>
                  <a:lnTo>
                    <a:pt x="2005" y="4388"/>
                  </a:lnTo>
                  <a:lnTo>
                    <a:pt x="2296" y="4156"/>
                  </a:lnTo>
                  <a:lnTo>
                    <a:pt x="2528" y="3894"/>
                  </a:lnTo>
                  <a:lnTo>
                    <a:pt x="2732" y="3575"/>
                  </a:lnTo>
                  <a:lnTo>
                    <a:pt x="2848" y="3255"/>
                  </a:lnTo>
                  <a:lnTo>
                    <a:pt x="2935" y="2906"/>
                  </a:lnTo>
                  <a:lnTo>
                    <a:pt x="3051" y="2529"/>
                  </a:lnTo>
                  <a:lnTo>
                    <a:pt x="3168" y="2064"/>
                  </a:lnTo>
                  <a:lnTo>
                    <a:pt x="3255" y="1599"/>
                  </a:lnTo>
                  <a:lnTo>
                    <a:pt x="3284" y="1366"/>
                  </a:lnTo>
                  <a:lnTo>
                    <a:pt x="3284" y="1134"/>
                  </a:lnTo>
                  <a:lnTo>
                    <a:pt x="3284" y="930"/>
                  </a:lnTo>
                  <a:lnTo>
                    <a:pt x="3226" y="727"/>
                  </a:lnTo>
                  <a:lnTo>
                    <a:pt x="3168" y="523"/>
                  </a:lnTo>
                  <a:lnTo>
                    <a:pt x="3051" y="378"/>
                  </a:lnTo>
                  <a:lnTo>
                    <a:pt x="2906" y="233"/>
                  </a:lnTo>
                  <a:lnTo>
                    <a:pt x="2732" y="117"/>
                  </a:lnTo>
                  <a:lnTo>
                    <a:pt x="2499" y="59"/>
                  </a:lnTo>
                  <a:lnTo>
                    <a:pt x="2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5" name="Google Shape;175;p7"/>
            <p:cNvSpPr/>
            <p:nvPr/>
          </p:nvSpPr>
          <p:spPr>
            <a:xfrm>
              <a:off x="2096525" y="2562525"/>
              <a:ext cx="136600" cy="113350"/>
            </a:xfrm>
            <a:custGeom>
              <a:avLst/>
              <a:gdLst/>
              <a:ahLst/>
              <a:cxnLst/>
              <a:rect l="l" t="t" r="r" b="b"/>
              <a:pathLst>
                <a:path w="5464" h="4534" extrusionOk="0">
                  <a:moveTo>
                    <a:pt x="3923" y="0"/>
                  </a:moveTo>
                  <a:lnTo>
                    <a:pt x="3720" y="29"/>
                  </a:lnTo>
                  <a:lnTo>
                    <a:pt x="3546" y="87"/>
                  </a:lnTo>
                  <a:lnTo>
                    <a:pt x="3371" y="204"/>
                  </a:lnTo>
                  <a:lnTo>
                    <a:pt x="3110" y="174"/>
                  </a:lnTo>
                  <a:lnTo>
                    <a:pt x="2877" y="204"/>
                  </a:lnTo>
                  <a:lnTo>
                    <a:pt x="2616" y="291"/>
                  </a:lnTo>
                  <a:lnTo>
                    <a:pt x="2383" y="378"/>
                  </a:lnTo>
                  <a:lnTo>
                    <a:pt x="1918" y="668"/>
                  </a:lnTo>
                  <a:lnTo>
                    <a:pt x="1482" y="901"/>
                  </a:lnTo>
                  <a:lnTo>
                    <a:pt x="1105" y="1133"/>
                  </a:lnTo>
                  <a:lnTo>
                    <a:pt x="756" y="1424"/>
                  </a:lnTo>
                  <a:lnTo>
                    <a:pt x="581" y="1569"/>
                  </a:lnTo>
                  <a:lnTo>
                    <a:pt x="436" y="1744"/>
                  </a:lnTo>
                  <a:lnTo>
                    <a:pt x="291" y="1947"/>
                  </a:lnTo>
                  <a:lnTo>
                    <a:pt x="175" y="2121"/>
                  </a:lnTo>
                  <a:lnTo>
                    <a:pt x="87" y="2325"/>
                  </a:lnTo>
                  <a:lnTo>
                    <a:pt x="29" y="2528"/>
                  </a:lnTo>
                  <a:lnTo>
                    <a:pt x="0" y="2732"/>
                  </a:lnTo>
                  <a:lnTo>
                    <a:pt x="0" y="2906"/>
                  </a:lnTo>
                  <a:lnTo>
                    <a:pt x="58" y="3110"/>
                  </a:lnTo>
                  <a:lnTo>
                    <a:pt x="146" y="3284"/>
                  </a:lnTo>
                  <a:lnTo>
                    <a:pt x="291" y="3458"/>
                  </a:lnTo>
                  <a:lnTo>
                    <a:pt x="494" y="3633"/>
                  </a:lnTo>
                  <a:lnTo>
                    <a:pt x="727" y="3749"/>
                  </a:lnTo>
                  <a:lnTo>
                    <a:pt x="988" y="3836"/>
                  </a:lnTo>
                  <a:lnTo>
                    <a:pt x="1250" y="3894"/>
                  </a:lnTo>
                  <a:lnTo>
                    <a:pt x="1540" y="3952"/>
                  </a:lnTo>
                  <a:lnTo>
                    <a:pt x="2064" y="4039"/>
                  </a:lnTo>
                  <a:lnTo>
                    <a:pt x="2616" y="4127"/>
                  </a:lnTo>
                  <a:lnTo>
                    <a:pt x="2848" y="4214"/>
                  </a:lnTo>
                  <a:lnTo>
                    <a:pt x="3052" y="4359"/>
                  </a:lnTo>
                  <a:lnTo>
                    <a:pt x="3255" y="4446"/>
                  </a:lnTo>
                  <a:lnTo>
                    <a:pt x="3488" y="4533"/>
                  </a:lnTo>
                  <a:lnTo>
                    <a:pt x="3749" y="4504"/>
                  </a:lnTo>
                  <a:lnTo>
                    <a:pt x="3982" y="4446"/>
                  </a:lnTo>
                  <a:lnTo>
                    <a:pt x="4185" y="4330"/>
                  </a:lnTo>
                  <a:lnTo>
                    <a:pt x="4388" y="4185"/>
                  </a:lnTo>
                  <a:lnTo>
                    <a:pt x="4592" y="4039"/>
                  </a:lnTo>
                  <a:lnTo>
                    <a:pt x="4737" y="3836"/>
                  </a:lnTo>
                  <a:lnTo>
                    <a:pt x="4882" y="3633"/>
                  </a:lnTo>
                  <a:lnTo>
                    <a:pt x="5028" y="3400"/>
                  </a:lnTo>
                  <a:lnTo>
                    <a:pt x="5144" y="3168"/>
                  </a:lnTo>
                  <a:lnTo>
                    <a:pt x="5260" y="2906"/>
                  </a:lnTo>
                  <a:lnTo>
                    <a:pt x="5318" y="2645"/>
                  </a:lnTo>
                  <a:lnTo>
                    <a:pt x="5405" y="2412"/>
                  </a:lnTo>
                  <a:lnTo>
                    <a:pt x="5464" y="1918"/>
                  </a:lnTo>
                  <a:lnTo>
                    <a:pt x="5464" y="1686"/>
                  </a:lnTo>
                  <a:lnTo>
                    <a:pt x="5464" y="1453"/>
                  </a:lnTo>
                  <a:lnTo>
                    <a:pt x="5435" y="1279"/>
                  </a:lnTo>
                  <a:lnTo>
                    <a:pt x="5376" y="1104"/>
                  </a:lnTo>
                  <a:lnTo>
                    <a:pt x="5231" y="785"/>
                  </a:lnTo>
                  <a:lnTo>
                    <a:pt x="5115" y="610"/>
                  </a:lnTo>
                  <a:lnTo>
                    <a:pt x="4999" y="494"/>
                  </a:lnTo>
                  <a:lnTo>
                    <a:pt x="4882" y="349"/>
                  </a:lnTo>
                  <a:lnTo>
                    <a:pt x="4737" y="233"/>
                  </a:lnTo>
                  <a:lnTo>
                    <a:pt x="4592" y="145"/>
                  </a:lnTo>
                  <a:lnTo>
                    <a:pt x="4417" y="58"/>
                  </a:lnTo>
                  <a:lnTo>
                    <a:pt x="4272" y="29"/>
                  </a:lnTo>
                  <a:lnTo>
                    <a:pt x="40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6" name="Google Shape;176;p7"/>
            <p:cNvSpPr/>
            <p:nvPr/>
          </p:nvSpPr>
          <p:spPr>
            <a:xfrm>
              <a:off x="6065425" y="2410675"/>
              <a:ext cx="157675" cy="199075"/>
            </a:xfrm>
            <a:custGeom>
              <a:avLst/>
              <a:gdLst/>
              <a:ahLst/>
              <a:cxnLst/>
              <a:rect l="l" t="t" r="r" b="b"/>
              <a:pathLst>
                <a:path w="6307" h="7963" extrusionOk="0">
                  <a:moveTo>
                    <a:pt x="4098" y="1"/>
                  </a:moveTo>
                  <a:lnTo>
                    <a:pt x="3779" y="30"/>
                  </a:lnTo>
                  <a:lnTo>
                    <a:pt x="3459" y="146"/>
                  </a:lnTo>
                  <a:lnTo>
                    <a:pt x="3139" y="291"/>
                  </a:lnTo>
                  <a:lnTo>
                    <a:pt x="2849" y="465"/>
                  </a:lnTo>
                  <a:lnTo>
                    <a:pt x="2558" y="640"/>
                  </a:lnTo>
                  <a:lnTo>
                    <a:pt x="2122" y="989"/>
                  </a:lnTo>
                  <a:lnTo>
                    <a:pt x="1657" y="1366"/>
                  </a:lnTo>
                  <a:lnTo>
                    <a:pt x="1454" y="1570"/>
                  </a:lnTo>
                  <a:lnTo>
                    <a:pt x="1279" y="1773"/>
                  </a:lnTo>
                  <a:lnTo>
                    <a:pt x="1134" y="2006"/>
                  </a:lnTo>
                  <a:lnTo>
                    <a:pt x="989" y="2267"/>
                  </a:lnTo>
                  <a:lnTo>
                    <a:pt x="814" y="2413"/>
                  </a:lnTo>
                  <a:lnTo>
                    <a:pt x="640" y="2587"/>
                  </a:lnTo>
                  <a:lnTo>
                    <a:pt x="495" y="2761"/>
                  </a:lnTo>
                  <a:lnTo>
                    <a:pt x="379" y="2965"/>
                  </a:lnTo>
                  <a:lnTo>
                    <a:pt x="291" y="3168"/>
                  </a:lnTo>
                  <a:lnTo>
                    <a:pt x="233" y="3371"/>
                  </a:lnTo>
                  <a:lnTo>
                    <a:pt x="117" y="3807"/>
                  </a:lnTo>
                  <a:lnTo>
                    <a:pt x="88" y="4272"/>
                  </a:lnTo>
                  <a:lnTo>
                    <a:pt x="59" y="4737"/>
                  </a:lnTo>
                  <a:lnTo>
                    <a:pt x="59" y="5638"/>
                  </a:lnTo>
                  <a:lnTo>
                    <a:pt x="1" y="5871"/>
                  </a:lnTo>
                  <a:lnTo>
                    <a:pt x="1" y="6103"/>
                  </a:lnTo>
                  <a:lnTo>
                    <a:pt x="30" y="6307"/>
                  </a:lnTo>
                  <a:lnTo>
                    <a:pt x="59" y="6539"/>
                  </a:lnTo>
                  <a:lnTo>
                    <a:pt x="146" y="6713"/>
                  </a:lnTo>
                  <a:lnTo>
                    <a:pt x="233" y="6917"/>
                  </a:lnTo>
                  <a:lnTo>
                    <a:pt x="349" y="7091"/>
                  </a:lnTo>
                  <a:lnTo>
                    <a:pt x="466" y="7266"/>
                  </a:lnTo>
                  <a:lnTo>
                    <a:pt x="640" y="7411"/>
                  </a:lnTo>
                  <a:lnTo>
                    <a:pt x="785" y="7527"/>
                  </a:lnTo>
                  <a:lnTo>
                    <a:pt x="989" y="7643"/>
                  </a:lnTo>
                  <a:lnTo>
                    <a:pt x="1163" y="7760"/>
                  </a:lnTo>
                  <a:lnTo>
                    <a:pt x="1367" y="7847"/>
                  </a:lnTo>
                  <a:lnTo>
                    <a:pt x="1599" y="7905"/>
                  </a:lnTo>
                  <a:lnTo>
                    <a:pt x="1802" y="7934"/>
                  </a:lnTo>
                  <a:lnTo>
                    <a:pt x="2035" y="7963"/>
                  </a:lnTo>
                  <a:lnTo>
                    <a:pt x="2180" y="7963"/>
                  </a:lnTo>
                  <a:lnTo>
                    <a:pt x="2355" y="7934"/>
                  </a:lnTo>
                  <a:lnTo>
                    <a:pt x="2500" y="7876"/>
                  </a:lnTo>
                  <a:lnTo>
                    <a:pt x="2645" y="7818"/>
                  </a:lnTo>
                  <a:lnTo>
                    <a:pt x="2907" y="7643"/>
                  </a:lnTo>
                  <a:lnTo>
                    <a:pt x="3197" y="7498"/>
                  </a:lnTo>
                  <a:lnTo>
                    <a:pt x="3546" y="7324"/>
                  </a:lnTo>
                  <a:lnTo>
                    <a:pt x="3924" y="7149"/>
                  </a:lnTo>
                  <a:lnTo>
                    <a:pt x="4331" y="6975"/>
                  </a:lnTo>
                  <a:lnTo>
                    <a:pt x="4709" y="6801"/>
                  </a:lnTo>
                  <a:lnTo>
                    <a:pt x="5057" y="6568"/>
                  </a:lnTo>
                  <a:lnTo>
                    <a:pt x="5348" y="6307"/>
                  </a:lnTo>
                  <a:lnTo>
                    <a:pt x="5493" y="6161"/>
                  </a:lnTo>
                  <a:lnTo>
                    <a:pt x="5638" y="6016"/>
                  </a:lnTo>
                  <a:lnTo>
                    <a:pt x="5726" y="5842"/>
                  </a:lnTo>
                  <a:lnTo>
                    <a:pt x="5842" y="5638"/>
                  </a:lnTo>
                  <a:lnTo>
                    <a:pt x="5958" y="5348"/>
                  </a:lnTo>
                  <a:lnTo>
                    <a:pt x="6045" y="4999"/>
                  </a:lnTo>
                  <a:lnTo>
                    <a:pt x="6132" y="4650"/>
                  </a:lnTo>
                  <a:lnTo>
                    <a:pt x="6220" y="4301"/>
                  </a:lnTo>
                  <a:lnTo>
                    <a:pt x="6278" y="3895"/>
                  </a:lnTo>
                  <a:lnTo>
                    <a:pt x="6307" y="3517"/>
                  </a:lnTo>
                  <a:lnTo>
                    <a:pt x="6307" y="3139"/>
                  </a:lnTo>
                  <a:lnTo>
                    <a:pt x="6307" y="2732"/>
                  </a:lnTo>
                  <a:lnTo>
                    <a:pt x="6278" y="2354"/>
                  </a:lnTo>
                  <a:lnTo>
                    <a:pt x="6220" y="1977"/>
                  </a:lnTo>
                  <a:lnTo>
                    <a:pt x="6103" y="1628"/>
                  </a:lnTo>
                  <a:lnTo>
                    <a:pt x="5987" y="1308"/>
                  </a:lnTo>
                  <a:lnTo>
                    <a:pt x="5813" y="989"/>
                  </a:lnTo>
                  <a:lnTo>
                    <a:pt x="5609" y="698"/>
                  </a:lnTo>
                  <a:lnTo>
                    <a:pt x="5377" y="465"/>
                  </a:lnTo>
                  <a:lnTo>
                    <a:pt x="5086" y="262"/>
                  </a:lnTo>
                  <a:lnTo>
                    <a:pt x="4941" y="175"/>
                  </a:lnTo>
                  <a:lnTo>
                    <a:pt x="4767" y="88"/>
                  </a:lnTo>
                  <a:lnTo>
                    <a:pt x="4592" y="59"/>
                  </a:lnTo>
                  <a:lnTo>
                    <a:pt x="44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7" name="Google Shape;177;p7"/>
            <p:cNvSpPr/>
            <p:nvPr/>
          </p:nvSpPr>
          <p:spPr>
            <a:xfrm>
              <a:off x="5812600" y="2484775"/>
              <a:ext cx="107550" cy="148225"/>
            </a:xfrm>
            <a:custGeom>
              <a:avLst/>
              <a:gdLst/>
              <a:ahLst/>
              <a:cxnLst/>
              <a:rect l="l" t="t" r="r" b="b"/>
              <a:pathLst>
                <a:path w="4302" h="5929" extrusionOk="0">
                  <a:moveTo>
                    <a:pt x="2878" y="1"/>
                  </a:moveTo>
                  <a:lnTo>
                    <a:pt x="2703" y="30"/>
                  </a:lnTo>
                  <a:lnTo>
                    <a:pt x="2529" y="88"/>
                  </a:lnTo>
                  <a:lnTo>
                    <a:pt x="2326" y="175"/>
                  </a:lnTo>
                  <a:lnTo>
                    <a:pt x="2180" y="291"/>
                  </a:lnTo>
                  <a:lnTo>
                    <a:pt x="2006" y="466"/>
                  </a:lnTo>
                  <a:lnTo>
                    <a:pt x="1773" y="698"/>
                  </a:lnTo>
                  <a:lnTo>
                    <a:pt x="1483" y="989"/>
                  </a:lnTo>
                  <a:lnTo>
                    <a:pt x="1338" y="1134"/>
                  </a:lnTo>
                  <a:lnTo>
                    <a:pt x="1250" y="1279"/>
                  </a:lnTo>
                  <a:lnTo>
                    <a:pt x="1221" y="1425"/>
                  </a:lnTo>
                  <a:lnTo>
                    <a:pt x="1221" y="1483"/>
                  </a:lnTo>
                  <a:lnTo>
                    <a:pt x="1250" y="1570"/>
                  </a:lnTo>
                  <a:lnTo>
                    <a:pt x="785" y="2209"/>
                  </a:lnTo>
                  <a:lnTo>
                    <a:pt x="553" y="2558"/>
                  </a:lnTo>
                  <a:lnTo>
                    <a:pt x="349" y="2936"/>
                  </a:lnTo>
                  <a:lnTo>
                    <a:pt x="204" y="3314"/>
                  </a:lnTo>
                  <a:lnTo>
                    <a:pt x="59" y="3691"/>
                  </a:lnTo>
                  <a:lnTo>
                    <a:pt x="1" y="4098"/>
                  </a:lnTo>
                  <a:lnTo>
                    <a:pt x="1" y="4272"/>
                  </a:lnTo>
                  <a:lnTo>
                    <a:pt x="30" y="4476"/>
                  </a:lnTo>
                  <a:lnTo>
                    <a:pt x="88" y="4767"/>
                  </a:lnTo>
                  <a:lnTo>
                    <a:pt x="204" y="5028"/>
                  </a:lnTo>
                  <a:lnTo>
                    <a:pt x="349" y="5261"/>
                  </a:lnTo>
                  <a:lnTo>
                    <a:pt x="553" y="5493"/>
                  </a:lnTo>
                  <a:lnTo>
                    <a:pt x="756" y="5667"/>
                  </a:lnTo>
                  <a:lnTo>
                    <a:pt x="989" y="5813"/>
                  </a:lnTo>
                  <a:lnTo>
                    <a:pt x="1250" y="5900"/>
                  </a:lnTo>
                  <a:lnTo>
                    <a:pt x="1396" y="5929"/>
                  </a:lnTo>
                  <a:lnTo>
                    <a:pt x="1541" y="5929"/>
                  </a:lnTo>
                  <a:lnTo>
                    <a:pt x="2093" y="5900"/>
                  </a:lnTo>
                  <a:lnTo>
                    <a:pt x="2355" y="5842"/>
                  </a:lnTo>
                  <a:lnTo>
                    <a:pt x="2616" y="5784"/>
                  </a:lnTo>
                  <a:lnTo>
                    <a:pt x="2878" y="5696"/>
                  </a:lnTo>
                  <a:lnTo>
                    <a:pt x="3110" y="5580"/>
                  </a:lnTo>
                  <a:lnTo>
                    <a:pt x="3343" y="5406"/>
                  </a:lnTo>
                  <a:lnTo>
                    <a:pt x="3517" y="5202"/>
                  </a:lnTo>
                  <a:lnTo>
                    <a:pt x="3866" y="4302"/>
                  </a:lnTo>
                  <a:lnTo>
                    <a:pt x="4011" y="3837"/>
                  </a:lnTo>
                  <a:lnTo>
                    <a:pt x="4156" y="3372"/>
                  </a:lnTo>
                  <a:lnTo>
                    <a:pt x="4244" y="2878"/>
                  </a:lnTo>
                  <a:lnTo>
                    <a:pt x="4302" y="2413"/>
                  </a:lnTo>
                  <a:lnTo>
                    <a:pt x="4302" y="1919"/>
                  </a:lnTo>
                  <a:lnTo>
                    <a:pt x="4214" y="1425"/>
                  </a:lnTo>
                  <a:lnTo>
                    <a:pt x="4214" y="1221"/>
                  </a:lnTo>
                  <a:lnTo>
                    <a:pt x="4156" y="1018"/>
                  </a:lnTo>
                  <a:lnTo>
                    <a:pt x="4069" y="814"/>
                  </a:lnTo>
                  <a:lnTo>
                    <a:pt x="3982" y="640"/>
                  </a:lnTo>
                  <a:lnTo>
                    <a:pt x="3866" y="495"/>
                  </a:lnTo>
                  <a:lnTo>
                    <a:pt x="3720" y="349"/>
                  </a:lnTo>
                  <a:lnTo>
                    <a:pt x="3575" y="233"/>
                  </a:lnTo>
                  <a:lnTo>
                    <a:pt x="3401" y="117"/>
                  </a:lnTo>
                  <a:lnTo>
                    <a:pt x="3226" y="59"/>
                  </a:lnTo>
                  <a:lnTo>
                    <a:pt x="30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8" name="Google Shape;178;p7"/>
            <p:cNvSpPr/>
            <p:nvPr/>
          </p:nvSpPr>
          <p:spPr>
            <a:xfrm>
              <a:off x="5945550" y="2550175"/>
              <a:ext cx="49425" cy="59575"/>
            </a:xfrm>
            <a:custGeom>
              <a:avLst/>
              <a:gdLst/>
              <a:ahLst/>
              <a:cxnLst/>
              <a:rect l="l" t="t" r="r" b="b"/>
              <a:pathLst>
                <a:path w="1977" h="2383" extrusionOk="0">
                  <a:moveTo>
                    <a:pt x="1047" y="0"/>
                  </a:moveTo>
                  <a:lnTo>
                    <a:pt x="960" y="29"/>
                  </a:lnTo>
                  <a:lnTo>
                    <a:pt x="931" y="58"/>
                  </a:lnTo>
                  <a:lnTo>
                    <a:pt x="844" y="58"/>
                  </a:lnTo>
                  <a:lnTo>
                    <a:pt x="756" y="116"/>
                  </a:lnTo>
                  <a:lnTo>
                    <a:pt x="611" y="262"/>
                  </a:lnTo>
                  <a:lnTo>
                    <a:pt x="379" y="552"/>
                  </a:lnTo>
                  <a:lnTo>
                    <a:pt x="204" y="756"/>
                  </a:lnTo>
                  <a:lnTo>
                    <a:pt x="88" y="1017"/>
                  </a:lnTo>
                  <a:lnTo>
                    <a:pt x="1" y="1250"/>
                  </a:lnTo>
                  <a:lnTo>
                    <a:pt x="1" y="1511"/>
                  </a:lnTo>
                  <a:lnTo>
                    <a:pt x="30" y="1773"/>
                  </a:lnTo>
                  <a:lnTo>
                    <a:pt x="88" y="1889"/>
                  </a:lnTo>
                  <a:lnTo>
                    <a:pt x="146" y="1976"/>
                  </a:lnTo>
                  <a:lnTo>
                    <a:pt x="233" y="2092"/>
                  </a:lnTo>
                  <a:lnTo>
                    <a:pt x="320" y="2180"/>
                  </a:lnTo>
                  <a:lnTo>
                    <a:pt x="437" y="2238"/>
                  </a:lnTo>
                  <a:lnTo>
                    <a:pt x="582" y="2296"/>
                  </a:lnTo>
                  <a:lnTo>
                    <a:pt x="844" y="2383"/>
                  </a:lnTo>
                  <a:lnTo>
                    <a:pt x="1076" y="2354"/>
                  </a:lnTo>
                  <a:lnTo>
                    <a:pt x="1279" y="2296"/>
                  </a:lnTo>
                  <a:lnTo>
                    <a:pt x="1454" y="2180"/>
                  </a:lnTo>
                  <a:lnTo>
                    <a:pt x="1628" y="2034"/>
                  </a:lnTo>
                  <a:lnTo>
                    <a:pt x="1744" y="1831"/>
                  </a:lnTo>
                  <a:lnTo>
                    <a:pt x="1861" y="1627"/>
                  </a:lnTo>
                  <a:lnTo>
                    <a:pt x="1919" y="1395"/>
                  </a:lnTo>
                  <a:lnTo>
                    <a:pt x="1977" y="1162"/>
                  </a:lnTo>
                  <a:lnTo>
                    <a:pt x="1977" y="930"/>
                  </a:lnTo>
                  <a:lnTo>
                    <a:pt x="1948" y="698"/>
                  </a:lnTo>
                  <a:lnTo>
                    <a:pt x="1890" y="523"/>
                  </a:lnTo>
                  <a:lnTo>
                    <a:pt x="1803" y="349"/>
                  </a:lnTo>
                  <a:lnTo>
                    <a:pt x="1686" y="233"/>
                  </a:lnTo>
                  <a:lnTo>
                    <a:pt x="1512" y="145"/>
                  </a:lnTo>
                  <a:lnTo>
                    <a:pt x="1308" y="145"/>
                  </a:lnTo>
                  <a:lnTo>
                    <a:pt x="1279" y="87"/>
                  </a:lnTo>
                  <a:lnTo>
                    <a:pt x="1221" y="29"/>
                  </a:lnTo>
                  <a:lnTo>
                    <a:pt x="11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9" name="Google Shape;179;p7"/>
            <p:cNvSpPr/>
            <p:nvPr/>
          </p:nvSpPr>
          <p:spPr>
            <a:xfrm>
              <a:off x="6224525" y="2319875"/>
              <a:ext cx="55250" cy="69750"/>
            </a:xfrm>
            <a:custGeom>
              <a:avLst/>
              <a:gdLst/>
              <a:ahLst/>
              <a:cxnLst/>
              <a:rect l="l" t="t" r="r" b="b"/>
              <a:pathLst>
                <a:path w="2210" h="2790" extrusionOk="0">
                  <a:moveTo>
                    <a:pt x="1425" y="0"/>
                  </a:moveTo>
                  <a:lnTo>
                    <a:pt x="1309" y="29"/>
                  </a:lnTo>
                  <a:lnTo>
                    <a:pt x="1221" y="58"/>
                  </a:lnTo>
                  <a:lnTo>
                    <a:pt x="1105" y="116"/>
                  </a:lnTo>
                  <a:lnTo>
                    <a:pt x="989" y="203"/>
                  </a:lnTo>
                  <a:lnTo>
                    <a:pt x="815" y="291"/>
                  </a:lnTo>
                  <a:lnTo>
                    <a:pt x="640" y="378"/>
                  </a:lnTo>
                  <a:lnTo>
                    <a:pt x="495" y="494"/>
                  </a:lnTo>
                  <a:lnTo>
                    <a:pt x="350" y="639"/>
                  </a:lnTo>
                  <a:lnTo>
                    <a:pt x="233" y="814"/>
                  </a:lnTo>
                  <a:lnTo>
                    <a:pt x="146" y="988"/>
                  </a:lnTo>
                  <a:lnTo>
                    <a:pt x="59" y="1162"/>
                  </a:lnTo>
                  <a:lnTo>
                    <a:pt x="30" y="1366"/>
                  </a:lnTo>
                  <a:lnTo>
                    <a:pt x="1" y="1540"/>
                  </a:lnTo>
                  <a:lnTo>
                    <a:pt x="1" y="1744"/>
                  </a:lnTo>
                  <a:lnTo>
                    <a:pt x="30" y="1947"/>
                  </a:lnTo>
                  <a:lnTo>
                    <a:pt x="88" y="2121"/>
                  </a:lnTo>
                  <a:lnTo>
                    <a:pt x="146" y="2296"/>
                  </a:lnTo>
                  <a:lnTo>
                    <a:pt x="262" y="2470"/>
                  </a:lnTo>
                  <a:lnTo>
                    <a:pt x="408" y="2615"/>
                  </a:lnTo>
                  <a:lnTo>
                    <a:pt x="582" y="2732"/>
                  </a:lnTo>
                  <a:lnTo>
                    <a:pt x="757" y="2761"/>
                  </a:lnTo>
                  <a:lnTo>
                    <a:pt x="931" y="2790"/>
                  </a:lnTo>
                  <a:lnTo>
                    <a:pt x="1105" y="2761"/>
                  </a:lnTo>
                  <a:lnTo>
                    <a:pt x="1251" y="2703"/>
                  </a:lnTo>
                  <a:lnTo>
                    <a:pt x="1396" y="2615"/>
                  </a:lnTo>
                  <a:lnTo>
                    <a:pt x="1541" y="2528"/>
                  </a:lnTo>
                  <a:lnTo>
                    <a:pt x="1657" y="2412"/>
                  </a:lnTo>
                  <a:lnTo>
                    <a:pt x="1774" y="2267"/>
                  </a:lnTo>
                  <a:lnTo>
                    <a:pt x="1977" y="1976"/>
                  </a:lnTo>
                  <a:lnTo>
                    <a:pt x="2122" y="1627"/>
                  </a:lnTo>
                  <a:lnTo>
                    <a:pt x="2210" y="1279"/>
                  </a:lnTo>
                  <a:lnTo>
                    <a:pt x="2210" y="959"/>
                  </a:lnTo>
                  <a:lnTo>
                    <a:pt x="2210" y="843"/>
                  </a:lnTo>
                  <a:lnTo>
                    <a:pt x="2210" y="727"/>
                  </a:lnTo>
                  <a:lnTo>
                    <a:pt x="2122" y="494"/>
                  </a:lnTo>
                  <a:lnTo>
                    <a:pt x="2006" y="291"/>
                  </a:lnTo>
                  <a:lnTo>
                    <a:pt x="1832" y="145"/>
                  </a:lnTo>
                  <a:lnTo>
                    <a:pt x="1628" y="29"/>
                  </a:lnTo>
                  <a:lnTo>
                    <a:pt x="15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0" name="Google Shape;180;p7"/>
            <p:cNvSpPr/>
            <p:nvPr/>
          </p:nvSpPr>
          <p:spPr>
            <a:xfrm>
              <a:off x="6294275" y="2414300"/>
              <a:ext cx="79950" cy="82125"/>
            </a:xfrm>
            <a:custGeom>
              <a:avLst/>
              <a:gdLst/>
              <a:ahLst/>
              <a:cxnLst/>
              <a:rect l="l" t="t" r="r" b="b"/>
              <a:pathLst>
                <a:path w="3198" h="3285" extrusionOk="0">
                  <a:moveTo>
                    <a:pt x="2006" y="1"/>
                  </a:moveTo>
                  <a:lnTo>
                    <a:pt x="1802" y="30"/>
                  </a:lnTo>
                  <a:lnTo>
                    <a:pt x="1628" y="117"/>
                  </a:lnTo>
                  <a:lnTo>
                    <a:pt x="1425" y="262"/>
                  </a:lnTo>
                  <a:lnTo>
                    <a:pt x="1221" y="437"/>
                  </a:lnTo>
                  <a:lnTo>
                    <a:pt x="989" y="466"/>
                  </a:lnTo>
                  <a:lnTo>
                    <a:pt x="756" y="553"/>
                  </a:lnTo>
                  <a:lnTo>
                    <a:pt x="553" y="698"/>
                  </a:lnTo>
                  <a:lnTo>
                    <a:pt x="379" y="844"/>
                  </a:lnTo>
                  <a:lnTo>
                    <a:pt x="262" y="1047"/>
                  </a:lnTo>
                  <a:lnTo>
                    <a:pt x="146" y="1250"/>
                  </a:lnTo>
                  <a:lnTo>
                    <a:pt x="59" y="1483"/>
                  </a:lnTo>
                  <a:lnTo>
                    <a:pt x="1" y="1744"/>
                  </a:lnTo>
                  <a:lnTo>
                    <a:pt x="1" y="1977"/>
                  </a:lnTo>
                  <a:lnTo>
                    <a:pt x="1" y="2209"/>
                  </a:lnTo>
                  <a:lnTo>
                    <a:pt x="59" y="2442"/>
                  </a:lnTo>
                  <a:lnTo>
                    <a:pt x="146" y="2674"/>
                  </a:lnTo>
                  <a:lnTo>
                    <a:pt x="262" y="2878"/>
                  </a:lnTo>
                  <a:lnTo>
                    <a:pt x="408" y="3052"/>
                  </a:lnTo>
                  <a:lnTo>
                    <a:pt x="611" y="3168"/>
                  </a:lnTo>
                  <a:lnTo>
                    <a:pt x="843" y="3256"/>
                  </a:lnTo>
                  <a:lnTo>
                    <a:pt x="1018" y="3285"/>
                  </a:lnTo>
                  <a:lnTo>
                    <a:pt x="1396" y="3285"/>
                  </a:lnTo>
                  <a:lnTo>
                    <a:pt x="1570" y="3226"/>
                  </a:lnTo>
                  <a:lnTo>
                    <a:pt x="1744" y="3168"/>
                  </a:lnTo>
                  <a:lnTo>
                    <a:pt x="1919" y="3110"/>
                  </a:lnTo>
                  <a:lnTo>
                    <a:pt x="2238" y="2907"/>
                  </a:lnTo>
                  <a:lnTo>
                    <a:pt x="2529" y="2674"/>
                  </a:lnTo>
                  <a:lnTo>
                    <a:pt x="2761" y="2384"/>
                  </a:lnTo>
                  <a:lnTo>
                    <a:pt x="2994" y="2064"/>
                  </a:lnTo>
                  <a:lnTo>
                    <a:pt x="3139" y="1744"/>
                  </a:lnTo>
                  <a:lnTo>
                    <a:pt x="3168" y="1512"/>
                  </a:lnTo>
                  <a:lnTo>
                    <a:pt x="3197" y="1279"/>
                  </a:lnTo>
                  <a:lnTo>
                    <a:pt x="3168" y="1076"/>
                  </a:lnTo>
                  <a:lnTo>
                    <a:pt x="3110" y="844"/>
                  </a:lnTo>
                  <a:lnTo>
                    <a:pt x="3052" y="669"/>
                  </a:lnTo>
                  <a:lnTo>
                    <a:pt x="2936" y="495"/>
                  </a:lnTo>
                  <a:lnTo>
                    <a:pt x="2820" y="320"/>
                  </a:lnTo>
                  <a:lnTo>
                    <a:pt x="2703" y="204"/>
                  </a:lnTo>
                  <a:lnTo>
                    <a:pt x="2529" y="88"/>
                  </a:lnTo>
                  <a:lnTo>
                    <a:pt x="2384" y="30"/>
                  </a:lnTo>
                  <a:lnTo>
                    <a:pt x="21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1" name="Google Shape;181;p7"/>
            <p:cNvSpPr/>
            <p:nvPr/>
          </p:nvSpPr>
          <p:spPr>
            <a:xfrm>
              <a:off x="5405025" y="2422300"/>
              <a:ext cx="81400" cy="124250"/>
            </a:xfrm>
            <a:custGeom>
              <a:avLst/>
              <a:gdLst/>
              <a:ahLst/>
              <a:cxnLst/>
              <a:rect l="l" t="t" r="r" b="b"/>
              <a:pathLst>
                <a:path w="3256" h="4970" extrusionOk="0">
                  <a:moveTo>
                    <a:pt x="2209" y="0"/>
                  </a:moveTo>
                  <a:lnTo>
                    <a:pt x="1948" y="59"/>
                  </a:lnTo>
                  <a:lnTo>
                    <a:pt x="1686" y="204"/>
                  </a:lnTo>
                  <a:lnTo>
                    <a:pt x="1425" y="378"/>
                  </a:lnTo>
                  <a:lnTo>
                    <a:pt x="1134" y="611"/>
                  </a:lnTo>
                  <a:lnTo>
                    <a:pt x="902" y="843"/>
                  </a:lnTo>
                  <a:lnTo>
                    <a:pt x="669" y="1105"/>
                  </a:lnTo>
                  <a:lnTo>
                    <a:pt x="495" y="1337"/>
                  </a:lnTo>
                  <a:lnTo>
                    <a:pt x="350" y="1570"/>
                  </a:lnTo>
                  <a:lnTo>
                    <a:pt x="233" y="2035"/>
                  </a:lnTo>
                  <a:lnTo>
                    <a:pt x="146" y="2500"/>
                  </a:lnTo>
                  <a:lnTo>
                    <a:pt x="1" y="3459"/>
                  </a:lnTo>
                  <a:lnTo>
                    <a:pt x="1" y="3691"/>
                  </a:lnTo>
                  <a:lnTo>
                    <a:pt x="59" y="3924"/>
                  </a:lnTo>
                  <a:lnTo>
                    <a:pt x="117" y="4185"/>
                  </a:lnTo>
                  <a:lnTo>
                    <a:pt x="233" y="4389"/>
                  </a:lnTo>
                  <a:lnTo>
                    <a:pt x="379" y="4592"/>
                  </a:lnTo>
                  <a:lnTo>
                    <a:pt x="553" y="4766"/>
                  </a:lnTo>
                  <a:lnTo>
                    <a:pt x="756" y="4883"/>
                  </a:lnTo>
                  <a:lnTo>
                    <a:pt x="960" y="4970"/>
                  </a:lnTo>
                  <a:lnTo>
                    <a:pt x="1163" y="4941"/>
                  </a:lnTo>
                  <a:lnTo>
                    <a:pt x="1338" y="4912"/>
                  </a:lnTo>
                  <a:lnTo>
                    <a:pt x="1512" y="4854"/>
                  </a:lnTo>
                  <a:lnTo>
                    <a:pt x="1686" y="4795"/>
                  </a:lnTo>
                  <a:lnTo>
                    <a:pt x="2006" y="4592"/>
                  </a:lnTo>
                  <a:lnTo>
                    <a:pt x="2268" y="4360"/>
                  </a:lnTo>
                  <a:lnTo>
                    <a:pt x="2500" y="4069"/>
                  </a:lnTo>
                  <a:lnTo>
                    <a:pt x="2704" y="3749"/>
                  </a:lnTo>
                  <a:lnTo>
                    <a:pt x="2849" y="3401"/>
                  </a:lnTo>
                  <a:lnTo>
                    <a:pt x="2907" y="3052"/>
                  </a:lnTo>
                  <a:lnTo>
                    <a:pt x="3023" y="2645"/>
                  </a:lnTo>
                  <a:lnTo>
                    <a:pt x="3139" y="2180"/>
                  </a:lnTo>
                  <a:lnTo>
                    <a:pt x="3256" y="1686"/>
                  </a:lnTo>
                  <a:lnTo>
                    <a:pt x="3256" y="1424"/>
                  </a:lnTo>
                  <a:lnTo>
                    <a:pt x="3256" y="1192"/>
                  </a:lnTo>
                  <a:lnTo>
                    <a:pt x="3256" y="959"/>
                  </a:lnTo>
                  <a:lnTo>
                    <a:pt x="3198" y="756"/>
                  </a:lnTo>
                  <a:lnTo>
                    <a:pt x="3139" y="553"/>
                  </a:lnTo>
                  <a:lnTo>
                    <a:pt x="3023" y="378"/>
                  </a:lnTo>
                  <a:lnTo>
                    <a:pt x="2878" y="233"/>
                  </a:lnTo>
                  <a:lnTo>
                    <a:pt x="2704" y="117"/>
                  </a:lnTo>
                  <a:lnTo>
                    <a:pt x="2471" y="59"/>
                  </a:lnTo>
                  <a:lnTo>
                    <a:pt x="2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2" name="Google Shape;182;p7"/>
            <p:cNvSpPr/>
            <p:nvPr/>
          </p:nvSpPr>
          <p:spPr>
            <a:xfrm>
              <a:off x="238125" y="2449900"/>
              <a:ext cx="7143025" cy="945200"/>
            </a:xfrm>
            <a:custGeom>
              <a:avLst/>
              <a:gdLst/>
              <a:ahLst/>
              <a:cxnLst/>
              <a:rect l="l" t="t" r="r" b="b"/>
              <a:pathLst>
                <a:path w="285721" h="37808" extrusionOk="0">
                  <a:moveTo>
                    <a:pt x="258985" y="1"/>
                  </a:moveTo>
                  <a:lnTo>
                    <a:pt x="258550" y="30"/>
                  </a:lnTo>
                  <a:lnTo>
                    <a:pt x="258085" y="117"/>
                  </a:lnTo>
                  <a:lnTo>
                    <a:pt x="257562" y="262"/>
                  </a:lnTo>
                  <a:lnTo>
                    <a:pt x="257038" y="379"/>
                  </a:lnTo>
                  <a:lnTo>
                    <a:pt x="256544" y="553"/>
                  </a:lnTo>
                  <a:lnTo>
                    <a:pt x="256050" y="756"/>
                  </a:lnTo>
                  <a:lnTo>
                    <a:pt x="255556" y="960"/>
                  </a:lnTo>
                  <a:lnTo>
                    <a:pt x="255062" y="1221"/>
                  </a:lnTo>
                  <a:lnTo>
                    <a:pt x="254597" y="1454"/>
                  </a:lnTo>
                  <a:lnTo>
                    <a:pt x="254132" y="1744"/>
                  </a:lnTo>
                  <a:lnTo>
                    <a:pt x="253696" y="2035"/>
                  </a:lnTo>
                  <a:lnTo>
                    <a:pt x="253232" y="2326"/>
                  </a:lnTo>
                  <a:lnTo>
                    <a:pt x="252360" y="2994"/>
                  </a:lnTo>
                  <a:lnTo>
                    <a:pt x="251546" y="3662"/>
                  </a:lnTo>
                  <a:lnTo>
                    <a:pt x="250761" y="4389"/>
                  </a:lnTo>
                  <a:lnTo>
                    <a:pt x="250180" y="4970"/>
                  </a:lnTo>
                  <a:lnTo>
                    <a:pt x="249541" y="5493"/>
                  </a:lnTo>
                  <a:lnTo>
                    <a:pt x="248902" y="5987"/>
                  </a:lnTo>
                  <a:lnTo>
                    <a:pt x="248233" y="6452"/>
                  </a:lnTo>
                  <a:lnTo>
                    <a:pt x="247536" y="6888"/>
                  </a:lnTo>
                  <a:lnTo>
                    <a:pt x="246838" y="7295"/>
                  </a:lnTo>
                  <a:lnTo>
                    <a:pt x="246112" y="7673"/>
                  </a:lnTo>
                  <a:lnTo>
                    <a:pt x="245385" y="7992"/>
                  </a:lnTo>
                  <a:lnTo>
                    <a:pt x="245007" y="8196"/>
                  </a:lnTo>
                  <a:lnTo>
                    <a:pt x="244630" y="8341"/>
                  </a:lnTo>
                  <a:lnTo>
                    <a:pt x="244281" y="8457"/>
                  </a:lnTo>
                  <a:lnTo>
                    <a:pt x="243903" y="8515"/>
                  </a:lnTo>
                  <a:lnTo>
                    <a:pt x="243554" y="8574"/>
                  </a:lnTo>
                  <a:lnTo>
                    <a:pt x="243235" y="8603"/>
                  </a:lnTo>
                  <a:lnTo>
                    <a:pt x="242886" y="8603"/>
                  </a:lnTo>
                  <a:lnTo>
                    <a:pt x="242537" y="8574"/>
                  </a:lnTo>
                  <a:lnTo>
                    <a:pt x="241840" y="8515"/>
                  </a:lnTo>
                  <a:lnTo>
                    <a:pt x="241142" y="8457"/>
                  </a:lnTo>
                  <a:lnTo>
                    <a:pt x="240387" y="8399"/>
                  </a:lnTo>
                  <a:lnTo>
                    <a:pt x="239283" y="8399"/>
                  </a:lnTo>
                  <a:lnTo>
                    <a:pt x="238963" y="8428"/>
                  </a:lnTo>
                  <a:lnTo>
                    <a:pt x="238643" y="8486"/>
                  </a:lnTo>
                  <a:lnTo>
                    <a:pt x="238324" y="8574"/>
                  </a:lnTo>
                  <a:lnTo>
                    <a:pt x="238004" y="8690"/>
                  </a:lnTo>
                  <a:lnTo>
                    <a:pt x="237713" y="8806"/>
                  </a:lnTo>
                  <a:lnTo>
                    <a:pt x="237423" y="8980"/>
                  </a:lnTo>
                  <a:lnTo>
                    <a:pt x="237132" y="9155"/>
                  </a:lnTo>
                  <a:lnTo>
                    <a:pt x="236812" y="9300"/>
                  </a:lnTo>
                  <a:lnTo>
                    <a:pt x="236464" y="9387"/>
                  </a:lnTo>
                  <a:lnTo>
                    <a:pt x="236115" y="9416"/>
                  </a:lnTo>
                  <a:lnTo>
                    <a:pt x="235418" y="9416"/>
                  </a:lnTo>
                  <a:lnTo>
                    <a:pt x="235040" y="9329"/>
                  </a:lnTo>
                  <a:lnTo>
                    <a:pt x="234720" y="9242"/>
                  </a:lnTo>
                  <a:lnTo>
                    <a:pt x="234371" y="9126"/>
                  </a:lnTo>
                  <a:lnTo>
                    <a:pt x="233965" y="8864"/>
                  </a:lnTo>
                  <a:lnTo>
                    <a:pt x="233529" y="8574"/>
                  </a:lnTo>
                  <a:lnTo>
                    <a:pt x="233093" y="8283"/>
                  </a:lnTo>
                  <a:lnTo>
                    <a:pt x="232657" y="8021"/>
                  </a:lnTo>
                  <a:lnTo>
                    <a:pt x="232192" y="7789"/>
                  </a:lnTo>
                  <a:lnTo>
                    <a:pt x="231959" y="7702"/>
                  </a:lnTo>
                  <a:lnTo>
                    <a:pt x="231727" y="7644"/>
                  </a:lnTo>
                  <a:lnTo>
                    <a:pt x="231465" y="7615"/>
                  </a:lnTo>
                  <a:lnTo>
                    <a:pt x="231233" y="7615"/>
                  </a:lnTo>
                  <a:lnTo>
                    <a:pt x="230971" y="7644"/>
                  </a:lnTo>
                  <a:lnTo>
                    <a:pt x="230710" y="7702"/>
                  </a:lnTo>
                  <a:lnTo>
                    <a:pt x="230361" y="7876"/>
                  </a:lnTo>
                  <a:lnTo>
                    <a:pt x="230041" y="8079"/>
                  </a:lnTo>
                  <a:lnTo>
                    <a:pt x="229722" y="8283"/>
                  </a:lnTo>
                  <a:lnTo>
                    <a:pt x="229431" y="8515"/>
                  </a:lnTo>
                  <a:lnTo>
                    <a:pt x="228821" y="8980"/>
                  </a:lnTo>
                  <a:lnTo>
                    <a:pt x="228501" y="9184"/>
                  </a:lnTo>
                  <a:lnTo>
                    <a:pt x="228182" y="9387"/>
                  </a:lnTo>
                  <a:lnTo>
                    <a:pt x="227949" y="9503"/>
                  </a:lnTo>
                  <a:lnTo>
                    <a:pt x="227717" y="9591"/>
                  </a:lnTo>
                  <a:lnTo>
                    <a:pt x="227252" y="9707"/>
                  </a:lnTo>
                  <a:lnTo>
                    <a:pt x="226787" y="9794"/>
                  </a:lnTo>
                  <a:lnTo>
                    <a:pt x="226322" y="9881"/>
                  </a:lnTo>
                  <a:lnTo>
                    <a:pt x="226002" y="9997"/>
                  </a:lnTo>
                  <a:lnTo>
                    <a:pt x="225711" y="10143"/>
                  </a:lnTo>
                  <a:lnTo>
                    <a:pt x="225130" y="10462"/>
                  </a:lnTo>
                  <a:lnTo>
                    <a:pt x="224898" y="10608"/>
                  </a:lnTo>
                  <a:lnTo>
                    <a:pt x="224665" y="10695"/>
                  </a:lnTo>
                  <a:lnTo>
                    <a:pt x="224462" y="10782"/>
                  </a:lnTo>
                  <a:lnTo>
                    <a:pt x="224258" y="10840"/>
                  </a:lnTo>
                  <a:lnTo>
                    <a:pt x="223881" y="10869"/>
                  </a:lnTo>
                  <a:lnTo>
                    <a:pt x="223532" y="10898"/>
                  </a:lnTo>
                  <a:lnTo>
                    <a:pt x="223183" y="10869"/>
                  </a:lnTo>
                  <a:lnTo>
                    <a:pt x="222864" y="10898"/>
                  </a:lnTo>
                  <a:lnTo>
                    <a:pt x="222515" y="10956"/>
                  </a:lnTo>
                  <a:lnTo>
                    <a:pt x="222340" y="10985"/>
                  </a:lnTo>
                  <a:lnTo>
                    <a:pt x="222166" y="11073"/>
                  </a:lnTo>
                  <a:lnTo>
                    <a:pt x="221178" y="11857"/>
                  </a:lnTo>
                  <a:lnTo>
                    <a:pt x="220684" y="12206"/>
                  </a:lnTo>
                  <a:lnTo>
                    <a:pt x="220422" y="12351"/>
                  </a:lnTo>
                  <a:lnTo>
                    <a:pt x="220190" y="12468"/>
                  </a:lnTo>
                  <a:lnTo>
                    <a:pt x="219928" y="12555"/>
                  </a:lnTo>
                  <a:lnTo>
                    <a:pt x="219667" y="12613"/>
                  </a:lnTo>
                  <a:lnTo>
                    <a:pt x="219405" y="12642"/>
                  </a:lnTo>
                  <a:lnTo>
                    <a:pt x="219144" y="12584"/>
                  </a:lnTo>
                  <a:lnTo>
                    <a:pt x="218882" y="12526"/>
                  </a:lnTo>
                  <a:lnTo>
                    <a:pt x="218592" y="12380"/>
                  </a:lnTo>
                  <a:lnTo>
                    <a:pt x="218301" y="12177"/>
                  </a:lnTo>
                  <a:lnTo>
                    <a:pt x="218010" y="11915"/>
                  </a:lnTo>
                  <a:lnTo>
                    <a:pt x="217836" y="11712"/>
                  </a:lnTo>
                  <a:lnTo>
                    <a:pt x="217691" y="11509"/>
                  </a:lnTo>
                  <a:lnTo>
                    <a:pt x="217604" y="11247"/>
                  </a:lnTo>
                  <a:lnTo>
                    <a:pt x="217516" y="11015"/>
                  </a:lnTo>
                  <a:lnTo>
                    <a:pt x="217458" y="10753"/>
                  </a:lnTo>
                  <a:lnTo>
                    <a:pt x="217371" y="10521"/>
                  </a:lnTo>
                  <a:lnTo>
                    <a:pt x="217255" y="10259"/>
                  </a:lnTo>
                  <a:lnTo>
                    <a:pt x="217110" y="10056"/>
                  </a:lnTo>
                  <a:lnTo>
                    <a:pt x="216993" y="9910"/>
                  </a:lnTo>
                  <a:lnTo>
                    <a:pt x="216848" y="9765"/>
                  </a:lnTo>
                  <a:lnTo>
                    <a:pt x="216557" y="9562"/>
                  </a:lnTo>
                  <a:lnTo>
                    <a:pt x="216267" y="9387"/>
                  </a:lnTo>
                  <a:lnTo>
                    <a:pt x="215947" y="9300"/>
                  </a:lnTo>
                  <a:lnTo>
                    <a:pt x="215627" y="9242"/>
                  </a:lnTo>
                  <a:lnTo>
                    <a:pt x="215279" y="9184"/>
                  </a:lnTo>
                  <a:lnTo>
                    <a:pt x="214581" y="9097"/>
                  </a:lnTo>
                  <a:lnTo>
                    <a:pt x="214349" y="8980"/>
                  </a:lnTo>
                  <a:lnTo>
                    <a:pt x="214116" y="8806"/>
                  </a:lnTo>
                  <a:lnTo>
                    <a:pt x="213680" y="8486"/>
                  </a:lnTo>
                  <a:lnTo>
                    <a:pt x="213448" y="8341"/>
                  </a:lnTo>
                  <a:lnTo>
                    <a:pt x="213215" y="8225"/>
                  </a:lnTo>
                  <a:lnTo>
                    <a:pt x="212954" y="8167"/>
                  </a:lnTo>
                  <a:lnTo>
                    <a:pt x="212663" y="8167"/>
                  </a:lnTo>
                  <a:lnTo>
                    <a:pt x="212111" y="8254"/>
                  </a:lnTo>
                  <a:lnTo>
                    <a:pt x="211588" y="8341"/>
                  </a:lnTo>
                  <a:lnTo>
                    <a:pt x="210484" y="8399"/>
                  </a:lnTo>
                  <a:lnTo>
                    <a:pt x="209844" y="8515"/>
                  </a:lnTo>
                  <a:lnTo>
                    <a:pt x="209205" y="8544"/>
                  </a:lnTo>
                  <a:lnTo>
                    <a:pt x="208856" y="8544"/>
                  </a:lnTo>
                  <a:lnTo>
                    <a:pt x="208537" y="8515"/>
                  </a:lnTo>
                  <a:lnTo>
                    <a:pt x="208217" y="8457"/>
                  </a:lnTo>
                  <a:lnTo>
                    <a:pt x="207897" y="8399"/>
                  </a:lnTo>
                  <a:lnTo>
                    <a:pt x="207607" y="8283"/>
                  </a:lnTo>
                  <a:lnTo>
                    <a:pt x="207345" y="8167"/>
                  </a:lnTo>
                  <a:lnTo>
                    <a:pt x="207084" y="8021"/>
                  </a:lnTo>
                  <a:lnTo>
                    <a:pt x="206851" y="7818"/>
                  </a:lnTo>
                  <a:lnTo>
                    <a:pt x="206619" y="7615"/>
                  </a:lnTo>
                  <a:lnTo>
                    <a:pt x="206444" y="7353"/>
                  </a:lnTo>
                  <a:lnTo>
                    <a:pt x="206328" y="7062"/>
                  </a:lnTo>
                  <a:lnTo>
                    <a:pt x="206212" y="6714"/>
                  </a:lnTo>
                  <a:lnTo>
                    <a:pt x="206096" y="6481"/>
                  </a:lnTo>
                  <a:lnTo>
                    <a:pt x="205979" y="6220"/>
                  </a:lnTo>
                  <a:lnTo>
                    <a:pt x="205689" y="5755"/>
                  </a:lnTo>
                  <a:lnTo>
                    <a:pt x="205369" y="5290"/>
                  </a:lnTo>
                  <a:lnTo>
                    <a:pt x="205253" y="5057"/>
                  </a:lnTo>
                  <a:lnTo>
                    <a:pt x="205137" y="4825"/>
                  </a:lnTo>
                  <a:lnTo>
                    <a:pt x="204904" y="4156"/>
                  </a:lnTo>
                  <a:lnTo>
                    <a:pt x="204701" y="3517"/>
                  </a:lnTo>
                  <a:lnTo>
                    <a:pt x="204468" y="2878"/>
                  </a:lnTo>
                  <a:lnTo>
                    <a:pt x="204323" y="2587"/>
                  </a:lnTo>
                  <a:lnTo>
                    <a:pt x="204178" y="2267"/>
                  </a:lnTo>
                  <a:lnTo>
                    <a:pt x="204003" y="2006"/>
                  </a:lnTo>
                  <a:lnTo>
                    <a:pt x="203829" y="1802"/>
                  </a:lnTo>
                  <a:lnTo>
                    <a:pt x="203684" y="1599"/>
                  </a:lnTo>
                  <a:lnTo>
                    <a:pt x="203538" y="1454"/>
                  </a:lnTo>
                  <a:lnTo>
                    <a:pt x="203393" y="1338"/>
                  </a:lnTo>
                  <a:lnTo>
                    <a:pt x="203248" y="1250"/>
                  </a:lnTo>
                  <a:lnTo>
                    <a:pt x="203102" y="1192"/>
                  </a:lnTo>
                  <a:lnTo>
                    <a:pt x="202957" y="1163"/>
                  </a:lnTo>
                  <a:lnTo>
                    <a:pt x="202841" y="1163"/>
                  </a:lnTo>
                  <a:lnTo>
                    <a:pt x="202696" y="1192"/>
                  </a:lnTo>
                  <a:lnTo>
                    <a:pt x="202550" y="1221"/>
                  </a:lnTo>
                  <a:lnTo>
                    <a:pt x="202434" y="1279"/>
                  </a:lnTo>
                  <a:lnTo>
                    <a:pt x="202173" y="1454"/>
                  </a:lnTo>
                  <a:lnTo>
                    <a:pt x="201940" y="1657"/>
                  </a:lnTo>
                  <a:lnTo>
                    <a:pt x="201679" y="1919"/>
                  </a:lnTo>
                  <a:lnTo>
                    <a:pt x="201446" y="2209"/>
                  </a:lnTo>
                  <a:lnTo>
                    <a:pt x="200981" y="2761"/>
                  </a:lnTo>
                  <a:lnTo>
                    <a:pt x="200720" y="2994"/>
                  </a:lnTo>
                  <a:lnTo>
                    <a:pt x="200487" y="3197"/>
                  </a:lnTo>
                  <a:lnTo>
                    <a:pt x="200226" y="3343"/>
                  </a:lnTo>
                  <a:lnTo>
                    <a:pt x="200080" y="3401"/>
                  </a:lnTo>
                  <a:lnTo>
                    <a:pt x="199964" y="3401"/>
                  </a:lnTo>
                  <a:lnTo>
                    <a:pt x="199819" y="3343"/>
                  </a:lnTo>
                  <a:lnTo>
                    <a:pt x="199702" y="3256"/>
                  </a:lnTo>
                  <a:lnTo>
                    <a:pt x="199470" y="3081"/>
                  </a:lnTo>
                  <a:lnTo>
                    <a:pt x="199005" y="2645"/>
                  </a:lnTo>
                  <a:lnTo>
                    <a:pt x="198773" y="2442"/>
                  </a:lnTo>
                  <a:lnTo>
                    <a:pt x="198656" y="2384"/>
                  </a:lnTo>
                  <a:lnTo>
                    <a:pt x="198540" y="2297"/>
                  </a:lnTo>
                  <a:lnTo>
                    <a:pt x="198395" y="2267"/>
                  </a:lnTo>
                  <a:lnTo>
                    <a:pt x="198249" y="2238"/>
                  </a:lnTo>
                  <a:lnTo>
                    <a:pt x="198075" y="2238"/>
                  </a:lnTo>
                  <a:lnTo>
                    <a:pt x="197930" y="2267"/>
                  </a:lnTo>
                  <a:lnTo>
                    <a:pt x="197668" y="2384"/>
                  </a:lnTo>
                  <a:lnTo>
                    <a:pt x="197436" y="2558"/>
                  </a:lnTo>
                  <a:lnTo>
                    <a:pt x="197203" y="2703"/>
                  </a:lnTo>
                  <a:lnTo>
                    <a:pt x="197000" y="2907"/>
                  </a:lnTo>
                  <a:lnTo>
                    <a:pt x="196825" y="3081"/>
                  </a:lnTo>
                  <a:lnTo>
                    <a:pt x="196622" y="3314"/>
                  </a:lnTo>
                  <a:lnTo>
                    <a:pt x="196302" y="3779"/>
                  </a:lnTo>
                  <a:lnTo>
                    <a:pt x="196012" y="4244"/>
                  </a:lnTo>
                  <a:lnTo>
                    <a:pt x="195721" y="4767"/>
                  </a:lnTo>
                  <a:lnTo>
                    <a:pt x="195460" y="5261"/>
                  </a:lnTo>
                  <a:lnTo>
                    <a:pt x="195169" y="5726"/>
                  </a:lnTo>
                  <a:lnTo>
                    <a:pt x="194995" y="6045"/>
                  </a:lnTo>
                  <a:lnTo>
                    <a:pt x="194849" y="6278"/>
                  </a:lnTo>
                  <a:lnTo>
                    <a:pt x="194646" y="6452"/>
                  </a:lnTo>
                  <a:lnTo>
                    <a:pt x="194472" y="6597"/>
                  </a:lnTo>
                  <a:lnTo>
                    <a:pt x="194239" y="6685"/>
                  </a:lnTo>
                  <a:lnTo>
                    <a:pt x="193978" y="6743"/>
                  </a:lnTo>
                  <a:lnTo>
                    <a:pt x="193338" y="6743"/>
                  </a:lnTo>
                  <a:lnTo>
                    <a:pt x="193019" y="6801"/>
                  </a:lnTo>
                  <a:lnTo>
                    <a:pt x="192757" y="6859"/>
                  </a:lnTo>
                  <a:lnTo>
                    <a:pt x="192495" y="6859"/>
                  </a:lnTo>
                  <a:lnTo>
                    <a:pt x="192292" y="6830"/>
                  </a:lnTo>
                  <a:lnTo>
                    <a:pt x="192089" y="6801"/>
                  </a:lnTo>
                  <a:lnTo>
                    <a:pt x="191914" y="6772"/>
                  </a:lnTo>
                  <a:lnTo>
                    <a:pt x="191566" y="6656"/>
                  </a:lnTo>
                  <a:lnTo>
                    <a:pt x="191275" y="6510"/>
                  </a:lnTo>
                  <a:lnTo>
                    <a:pt x="190926" y="6365"/>
                  </a:lnTo>
                  <a:lnTo>
                    <a:pt x="190548" y="6249"/>
                  </a:lnTo>
                  <a:lnTo>
                    <a:pt x="190316" y="6220"/>
                  </a:lnTo>
                  <a:lnTo>
                    <a:pt x="190054" y="6191"/>
                  </a:lnTo>
                  <a:lnTo>
                    <a:pt x="189706" y="6249"/>
                  </a:lnTo>
                  <a:lnTo>
                    <a:pt x="189386" y="6365"/>
                  </a:lnTo>
                  <a:lnTo>
                    <a:pt x="189066" y="6481"/>
                  </a:lnTo>
                  <a:lnTo>
                    <a:pt x="188776" y="6656"/>
                  </a:lnTo>
                  <a:lnTo>
                    <a:pt x="188165" y="7004"/>
                  </a:lnTo>
                  <a:lnTo>
                    <a:pt x="187846" y="7179"/>
                  </a:lnTo>
                  <a:lnTo>
                    <a:pt x="187526" y="7324"/>
                  </a:lnTo>
                  <a:lnTo>
                    <a:pt x="187177" y="7411"/>
                  </a:lnTo>
                  <a:lnTo>
                    <a:pt x="186829" y="7469"/>
                  </a:lnTo>
                  <a:lnTo>
                    <a:pt x="186451" y="7527"/>
                  </a:lnTo>
                  <a:lnTo>
                    <a:pt x="186102" y="7556"/>
                  </a:lnTo>
                  <a:lnTo>
                    <a:pt x="185376" y="7556"/>
                  </a:lnTo>
                  <a:lnTo>
                    <a:pt x="185027" y="7498"/>
                  </a:lnTo>
                  <a:lnTo>
                    <a:pt x="184649" y="7440"/>
                  </a:lnTo>
                  <a:lnTo>
                    <a:pt x="184388" y="7411"/>
                  </a:lnTo>
                  <a:lnTo>
                    <a:pt x="184097" y="7411"/>
                  </a:lnTo>
                  <a:lnTo>
                    <a:pt x="183516" y="7469"/>
                  </a:lnTo>
                  <a:lnTo>
                    <a:pt x="182964" y="7585"/>
                  </a:lnTo>
                  <a:lnTo>
                    <a:pt x="182382" y="7731"/>
                  </a:lnTo>
                  <a:lnTo>
                    <a:pt x="181772" y="7963"/>
                  </a:lnTo>
                  <a:lnTo>
                    <a:pt x="181133" y="8196"/>
                  </a:lnTo>
                  <a:lnTo>
                    <a:pt x="180813" y="8283"/>
                  </a:lnTo>
                  <a:lnTo>
                    <a:pt x="180465" y="8341"/>
                  </a:lnTo>
                  <a:lnTo>
                    <a:pt x="180145" y="8370"/>
                  </a:lnTo>
                  <a:lnTo>
                    <a:pt x="179506" y="8370"/>
                  </a:lnTo>
                  <a:lnTo>
                    <a:pt x="179186" y="8399"/>
                  </a:lnTo>
                  <a:lnTo>
                    <a:pt x="178605" y="8428"/>
                  </a:lnTo>
                  <a:lnTo>
                    <a:pt x="178285" y="8457"/>
                  </a:lnTo>
                  <a:lnTo>
                    <a:pt x="177994" y="8428"/>
                  </a:lnTo>
                  <a:lnTo>
                    <a:pt x="177704" y="8399"/>
                  </a:lnTo>
                  <a:lnTo>
                    <a:pt x="177413" y="8341"/>
                  </a:lnTo>
                  <a:lnTo>
                    <a:pt x="177239" y="8283"/>
                  </a:lnTo>
                  <a:lnTo>
                    <a:pt x="177094" y="8196"/>
                  </a:lnTo>
                  <a:lnTo>
                    <a:pt x="176774" y="7963"/>
                  </a:lnTo>
                  <a:lnTo>
                    <a:pt x="176629" y="7876"/>
                  </a:lnTo>
                  <a:lnTo>
                    <a:pt x="176483" y="7818"/>
                  </a:lnTo>
                  <a:lnTo>
                    <a:pt x="176309" y="7818"/>
                  </a:lnTo>
                  <a:lnTo>
                    <a:pt x="176193" y="7847"/>
                  </a:lnTo>
                  <a:lnTo>
                    <a:pt x="176105" y="7905"/>
                  </a:lnTo>
                  <a:lnTo>
                    <a:pt x="175786" y="8050"/>
                  </a:lnTo>
                  <a:lnTo>
                    <a:pt x="175611" y="8109"/>
                  </a:lnTo>
                  <a:lnTo>
                    <a:pt x="175408" y="8109"/>
                  </a:lnTo>
                  <a:lnTo>
                    <a:pt x="175292" y="8050"/>
                  </a:lnTo>
                  <a:lnTo>
                    <a:pt x="175205" y="7992"/>
                  </a:lnTo>
                  <a:lnTo>
                    <a:pt x="175030" y="7760"/>
                  </a:lnTo>
                  <a:lnTo>
                    <a:pt x="174740" y="7266"/>
                  </a:lnTo>
                  <a:lnTo>
                    <a:pt x="174565" y="7062"/>
                  </a:lnTo>
                  <a:lnTo>
                    <a:pt x="174478" y="6975"/>
                  </a:lnTo>
                  <a:lnTo>
                    <a:pt x="174362" y="6888"/>
                  </a:lnTo>
                  <a:lnTo>
                    <a:pt x="174246" y="6859"/>
                  </a:lnTo>
                  <a:lnTo>
                    <a:pt x="174129" y="6830"/>
                  </a:lnTo>
                  <a:lnTo>
                    <a:pt x="173984" y="6859"/>
                  </a:lnTo>
                  <a:lnTo>
                    <a:pt x="173839" y="6888"/>
                  </a:lnTo>
                  <a:lnTo>
                    <a:pt x="173606" y="7091"/>
                  </a:lnTo>
                  <a:lnTo>
                    <a:pt x="173403" y="7324"/>
                  </a:lnTo>
                  <a:lnTo>
                    <a:pt x="173258" y="7527"/>
                  </a:lnTo>
                  <a:lnTo>
                    <a:pt x="173141" y="7731"/>
                  </a:lnTo>
                  <a:lnTo>
                    <a:pt x="172938" y="8138"/>
                  </a:lnTo>
                  <a:lnTo>
                    <a:pt x="172734" y="8574"/>
                  </a:lnTo>
                  <a:lnTo>
                    <a:pt x="172589" y="8777"/>
                  </a:lnTo>
                  <a:lnTo>
                    <a:pt x="172415" y="8980"/>
                  </a:lnTo>
                  <a:lnTo>
                    <a:pt x="172211" y="9213"/>
                  </a:lnTo>
                  <a:lnTo>
                    <a:pt x="171950" y="9416"/>
                  </a:lnTo>
                  <a:lnTo>
                    <a:pt x="171630" y="9649"/>
                  </a:lnTo>
                  <a:lnTo>
                    <a:pt x="171252" y="9881"/>
                  </a:lnTo>
                  <a:lnTo>
                    <a:pt x="170758" y="10085"/>
                  </a:lnTo>
                  <a:lnTo>
                    <a:pt x="170206" y="10317"/>
                  </a:lnTo>
                  <a:lnTo>
                    <a:pt x="169887" y="10404"/>
                  </a:lnTo>
                  <a:lnTo>
                    <a:pt x="169596" y="10404"/>
                  </a:lnTo>
                  <a:lnTo>
                    <a:pt x="169363" y="10346"/>
                  </a:lnTo>
                  <a:lnTo>
                    <a:pt x="169131" y="10259"/>
                  </a:lnTo>
                  <a:lnTo>
                    <a:pt x="168957" y="10114"/>
                  </a:lnTo>
                  <a:lnTo>
                    <a:pt x="168811" y="9910"/>
                  </a:lnTo>
                  <a:lnTo>
                    <a:pt x="168666" y="9707"/>
                  </a:lnTo>
                  <a:lnTo>
                    <a:pt x="168550" y="9503"/>
                  </a:lnTo>
                  <a:lnTo>
                    <a:pt x="168317" y="9038"/>
                  </a:lnTo>
                  <a:lnTo>
                    <a:pt x="168172" y="8835"/>
                  </a:lnTo>
                  <a:lnTo>
                    <a:pt x="168056" y="8632"/>
                  </a:lnTo>
                  <a:lnTo>
                    <a:pt x="167910" y="8486"/>
                  </a:lnTo>
                  <a:lnTo>
                    <a:pt x="167765" y="8370"/>
                  </a:lnTo>
                  <a:lnTo>
                    <a:pt x="167562" y="8283"/>
                  </a:lnTo>
                  <a:lnTo>
                    <a:pt x="167358" y="8283"/>
                  </a:lnTo>
                  <a:lnTo>
                    <a:pt x="166835" y="8603"/>
                  </a:lnTo>
                  <a:lnTo>
                    <a:pt x="166632" y="8719"/>
                  </a:lnTo>
                  <a:lnTo>
                    <a:pt x="166457" y="8777"/>
                  </a:lnTo>
                  <a:lnTo>
                    <a:pt x="166283" y="8835"/>
                  </a:lnTo>
                  <a:lnTo>
                    <a:pt x="166022" y="8835"/>
                  </a:lnTo>
                  <a:lnTo>
                    <a:pt x="165876" y="8777"/>
                  </a:lnTo>
                  <a:lnTo>
                    <a:pt x="165644" y="8661"/>
                  </a:lnTo>
                  <a:lnTo>
                    <a:pt x="165353" y="8515"/>
                  </a:lnTo>
                  <a:lnTo>
                    <a:pt x="165004" y="8312"/>
                  </a:lnTo>
                  <a:lnTo>
                    <a:pt x="164772" y="8225"/>
                  </a:lnTo>
                  <a:lnTo>
                    <a:pt x="164539" y="8138"/>
                  </a:lnTo>
                  <a:lnTo>
                    <a:pt x="164191" y="8138"/>
                  </a:lnTo>
                  <a:lnTo>
                    <a:pt x="163842" y="8167"/>
                  </a:lnTo>
                  <a:lnTo>
                    <a:pt x="163522" y="8196"/>
                  </a:lnTo>
                  <a:lnTo>
                    <a:pt x="163348" y="8196"/>
                  </a:lnTo>
                  <a:lnTo>
                    <a:pt x="163174" y="8167"/>
                  </a:lnTo>
                  <a:lnTo>
                    <a:pt x="162796" y="8021"/>
                  </a:lnTo>
                  <a:lnTo>
                    <a:pt x="162418" y="7847"/>
                  </a:lnTo>
                  <a:lnTo>
                    <a:pt x="162069" y="7702"/>
                  </a:lnTo>
                  <a:lnTo>
                    <a:pt x="161721" y="7556"/>
                  </a:lnTo>
                  <a:lnTo>
                    <a:pt x="161517" y="7527"/>
                  </a:lnTo>
                  <a:lnTo>
                    <a:pt x="161343" y="7498"/>
                  </a:lnTo>
                  <a:lnTo>
                    <a:pt x="160994" y="7498"/>
                  </a:lnTo>
                  <a:lnTo>
                    <a:pt x="160820" y="7556"/>
                  </a:lnTo>
                  <a:lnTo>
                    <a:pt x="160616" y="7615"/>
                  </a:lnTo>
                  <a:lnTo>
                    <a:pt x="160442" y="7731"/>
                  </a:lnTo>
                  <a:lnTo>
                    <a:pt x="160239" y="7876"/>
                  </a:lnTo>
                  <a:lnTo>
                    <a:pt x="159977" y="7934"/>
                  </a:lnTo>
                  <a:lnTo>
                    <a:pt x="159745" y="7934"/>
                  </a:lnTo>
                  <a:lnTo>
                    <a:pt x="159367" y="7876"/>
                  </a:lnTo>
                  <a:lnTo>
                    <a:pt x="159134" y="7876"/>
                  </a:lnTo>
                  <a:lnTo>
                    <a:pt x="158902" y="7934"/>
                  </a:lnTo>
                  <a:lnTo>
                    <a:pt x="158756" y="8021"/>
                  </a:lnTo>
                  <a:lnTo>
                    <a:pt x="158611" y="8109"/>
                  </a:lnTo>
                  <a:lnTo>
                    <a:pt x="158262" y="8370"/>
                  </a:lnTo>
                  <a:lnTo>
                    <a:pt x="157856" y="8748"/>
                  </a:lnTo>
                  <a:lnTo>
                    <a:pt x="157507" y="9038"/>
                  </a:lnTo>
                  <a:lnTo>
                    <a:pt x="157333" y="9155"/>
                  </a:lnTo>
                  <a:lnTo>
                    <a:pt x="157158" y="9242"/>
                  </a:lnTo>
                  <a:lnTo>
                    <a:pt x="157013" y="9329"/>
                  </a:lnTo>
                  <a:lnTo>
                    <a:pt x="156868" y="9358"/>
                  </a:lnTo>
                  <a:lnTo>
                    <a:pt x="156693" y="9387"/>
                  </a:lnTo>
                  <a:lnTo>
                    <a:pt x="156548" y="9358"/>
                  </a:lnTo>
                  <a:lnTo>
                    <a:pt x="156374" y="9329"/>
                  </a:lnTo>
                  <a:lnTo>
                    <a:pt x="156199" y="9242"/>
                  </a:lnTo>
                  <a:lnTo>
                    <a:pt x="155996" y="9126"/>
                  </a:lnTo>
                  <a:lnTo>
                    <a:pt x="155792" y="9009"/>
                  </a:lnTo>
                  <a:lnTo>
                    <a:pt x="155327" y="8632"/>
                  </a:lnTo>
                  <a:lnTo>
                    <a:pt x="155066" y="8457"/>
                  </a:lnTo>
                  <a:lnTo>
                    <a:pt x="154804" y="8225"/>
                  </a:lnTo>
                  <a:lnTo>
                    <a:pt x="154310" y="7760"/>
                  </a:lnTo>
                  <a:lnTo>
                    <a:pt x="154049" y="7527"/>
                  </a:lnTo>
                  <a:lnTo>
                    <a:pt x="153787" y="7353"/>
                  </a:lnTo>
                  <a:lnTo>
                    <a:pt x="153642" y="7295"/>
                  </a:lnTo>
                  <a:lnTo>
                    <a:pt x="153467" y="7266"/>
                  </a:lnTo>
                  <a:lnTo>
                    <a:pt x="153322" y="7237"/>
                  </a:lnTo>
                  <a:lnTo>
                    <a:pt x="152944" y="7237"/>
                  </a:lnTo>
                  <a:lnTo>
                    <a:pt x="152770" y="7295"/>
                  </a:lnTo>
                  <a:lnTo>
                    <a:pt x="152625" y="7353"/>
                  </a:lnTo>
                  <a:lnTo>
                    <a:pt x="152479" y="7440"/>
                  </a:lnTo>
                  <a:lnTo>
                    <a:pt x="152334" y="7527"/>
                  </a:lnTo>
                  <a:lnTo>
                    <a:pt x="152218" y="7644"/>
                  </a:lnTo>
                  <a:lnTo>
                    <a:pt x="151985" y="7905"/>
                  </a:lnTo>
                  <a:lnTo>
                    <a:pt x="151753" y="8196"/>
                  </a:lnTo>
                  <a:lnTo>
                    <a:pt x="151520" y="8457"/>
                  </a:lnTo>
                  <a:lnTo>
                    <a:pt x="151404" y="8574"/>
                  </a:lnTo>
                  <a:lnTo>
                    <a:pt x="151259" y="8690"/>
                  </a:lnTo>
                  <a:lnTo>
                    <a:pt x="151114" y="8777"/>
                  </a:lnTo>
                  <a:lnTo>
                    <a:pt x="150968" y="8835"/>
                  </a:lnTo>
                  <a:lnTo>
                    <a:pt x="150823" y="8835"/>
                  </a:lnTo>
                  <a:lnTo>
                    <a:pt x="150707" y="8806"/>
                  </a:lnTo>
                  <a:lnTo>
                    <a:pt x="150503" y="8690"/>
                  </a:lnTo>
                  <a:lnTo>
                    <a:pt x="150271" y="8544"/>
                  </a:lnTo>
                  <a:lnTo>
                    <a:pt x="150155" y="8486"/>
                  </a:lnTo>
                  <a:lnTo>
                    <a:pt x="150038" y="8457"/>
                  </a:lnTo>
                  <a:lnTo>
                    <a:pt x="149777" y="8370"/>
                  </a:lnTo>
                  <a:lnTo>
                    <a:pt x="149486" y="8341"/>
                  </a:lnTo>
                  <a:lnTo>
                    <a:pt x="148643" y="8341"/>
                  </a:lnTo>
                  <a:lnTo>
                    <a:pt x="148353" y="8312"/>
                  </a:lnTo>
                  <a:lnTo>
                    <a:pt x="148091" y="8225"/>
                  </a:lnTo>
                  <a:lnTo>
                    <a:pt x="147830" y="8079"/>
                  </a:lnTo>
                  <a:lnTo>
                    <a:pt x="147132" y="7527"/>
                  </a:lnTo>
                  <a:lnTo>
                    <a:pt x="146871" y="7324"/>
                  </a:lnTo>
                  <a:lnTo>
                    <a:pt x="146638" y="7208"/>
                  </a:lnTo>
                  <a:lnTo>
                    <a:pt x="146377" y="7091"/>
                  </a:lnTo>
                  <a:lnTo>
                    <a:pt x="146086" y="7004"/>
                  </a:lnTo>
                  <a:lnTo>
                    <a:pt x="145185" y="6801"/>
                  </a:lnTo>
                  <a:lnTo>
                    <a:pt x="144982" y="6685"/>
                  </a:lnTo>
                  <a:lnTo>
                    <a:pt x="144778" y="6597"/>
                  </a:lnTo>
                  <a:lnTo>
                    <a:pt x="144372" y="6336"/>
                  </a:lnTo>
                  <a:lnTo>
                    <a:pt x="144372" y="6510"/>
                  </a:lnTo>
                  <a:lnTo>
                    <a:pt x="143994" y="6481"/>
                  </a:lnTo>
                  <a:lnTo>
                    <a:pt x="143587" y="6481"/>
                  </a:lnTo>
                  <a:lnTo>
                    <a:pt x="143180" y="6539"/>
                  </a:lnTo>
                  <a:lnTo>
                    <a:pt x="142802" y="6597"/>
                  </a:lnTo>
                  <a:lnTo>
                    <a:pt x="142134" y="6597"/>
                  </a:lnTo>
                  <a:lnTo>
                    <a:pt x="141495" y="6568"/>
                  </a:lnTo>
                  <a:lnTo>
                    <a:pt x="140855" y="6452"/>
                  </a:lnTo>
                  <a:lnTo>
                    <a:pt x="140216" y="6307"/>
                  </a:lnTo>
                  <a:lnTo>
                    <a:pt x="139025" y="5900"/>
                  </a:lnTo>
                  <a:lnTo>
                    <a:pt x="138414" y="5726"/>
                  </a:lnTo>
                  <a:lnTo>
                    <a:pt x="138095" y="5697"/>
                  </a:lnTo>
                  <a:lnTo>
                    <a:pt x="137775" y="5638"/>
                  </a:lnTo>
                  <a:lnTo>
                    <a:pt x="137019" y="5697"/>
                  </a:lnTo>
                  <a:lnTo>
                    <a:pt x="136264" y="5755"/>
                  </a:lnTo>
                  <a:lnTo>
                    <a:pt x="135508" y="5842"/>
                  </a:lnTo>
                  <a:lnTo>
                    <a:pt x="134753" y="5929"/>
                  </a:lnTo>
                  <a:lnTo>
                    <a:pt x="133997" y="5958"/>
                  </a:lnTo>
                  <a:lnTo>
                    <a:pt x="133648" y="5958"/>
                  </a:lnTo>
                  <a:lnTo>
                    <a:pt x="133271" y="5929"/>
                  </a:lnTo>
                  <a:lnTo>
                    <a:pt x="132893" y="5871"/>
                  </a:lnTo>
                  <a:lnTo>
                    <a:pt x="132515" y="5784"/>
                  </a:lnTo>
                  <a:lnTo>
                    <a:pt x="132166" y="5697"/>
                  </a:lnTo>
                  <a:lnTo>
                    <a:pt x="131789" y="5551"/>
                  </a:lnTo>
                  <a:lnTo>
                    <a:pt x="131207" y="5261"/>
                  </a:lnTo>
                  <a:lnTo>
                    <a:pt x="130597" y="4970"/>
                  </a:lnTo>
                  <a:lnTo>
                    <a:pt x="130016" y="4709"/>
                  </a:lnTo>
                  <a:lnTo>
                    <a:pt x="129696" y="4592"/>
                  </a:lnTo>
                  <a:lnTo>
                    <a:pt x="129376" y="4505"/>
                  </a:lnTo>
                  <a:lnTo>
                    <a:pt x="128447" y="4389"/>
                  </a:lnTo>
                  <a:lnTo>
                    <a:pt x="127488" y="4244"/>
                  </a:lnTo>
                  <a:lnTo>
                    <a:pt x="127023" y="4156"/>
                  </a:lnTo>
                  <a:lnTo>
                    <a:pt x="126558" y="4069"/>
                  </a:lnTo>
                  <a:lnTo>
                    <a:pt x="126122" y="3953"/>
                  </a:lnTo>
                  <a:lnTo>
                    <a:pt x="125657" y="3779"/>
                  </a:lnTo>
                  <a:lnTo>
                    <a:pt x="125308" y="3633"/>
                  </a:lnTo>
                  <a:lnTo>
                    <a:pt x="124930" y="3430"/>
                  </a:lnTo>
                  <a:lnTo>
                    <a:pt x="124262" y="3052"/>
                  </a:lnTo>
                  <a:lnTo>
                    <a:pt x="123623" y="2674"/>
                  </a:lnTo>
                  <a:lnTo>
                    <a:pt x="122983" y="2326"/>
                  </a:lnTo>
                  <a:lnTo>
                    <a:pt x="122664" y="2180"/>
                  </a:lnTo>
                  <a:lnTo>
                    <a:pt x="122315" y="2064"/>
                  </a:lnTo>
                  <a:lnTo>
                    <a:pt x="121966" y="1948"/>
                  </a:lnTo>
                  <a:lnTo>
                    <a:pt x="121617" y="1861"/>
                  </a:lnTo>
                  <a:lnTo>
                    <a:pt x="121240" y="1832"/>
                  </a:lnTo>
                  <a:lnTo>
                    <a:pt x="120833" y="1832"/>
                  </a:lnTo>
                  <a:lnTo>
                    <a:pt x="120397" y="1861"/>
                  </a:lnTo>
                  <a:lnTo>
                    <a:pt x="119932" y="1977"/>
                  </a:lnTo>
                  <a:lnTo>
                    <a:pt x="119409" y="2064"/>
                  </a:lnTo>
                  <a:lnTo>
                    <a:pt x="118886" y="2209"/>
                  </a:lnTo>
                  <a:lnTo>
                    <a:pt x="118392" y="2384"/>
                  </a:lnTo>
                  <a:lnTo>
                    <a:pt x="117898" y="2558"/>
                  </a:lnTo>
                  <a:lnTo>
                    <a:pt x="117404" y="2761"/>
                  </a:lnTo>
                  <a:lnTo>
                    <a:pt x="116910" y="2994"/>
                  </a:lnTo>
                  <a:lnTo>
                    <a:pt x="116445" y="3226"/>
                  </a:lnTo>
                  <a:lnTo>
                    <a:pt x="115980" y="3488"/>
                  </a:lnTo>
                  <a:lnTo>
                    <a:pt x="115079" y="4069"/>
                  </a:lnTo>
                  <a:lnTo>
                    <a:pt x="114207" y="4679"/>
                  </a:lnTo>
                  <a:lnTo>
                    <a:pt x="113393" y="5348"/>
                  </a:lnTo>
                  <a:lnTo>
                    <a:pt x="112580" y="6016"/>
                  </a:lnTo>
                  <a:lnTo>
                    <a:pt x="111998" y="6568"/>
                  </a:lnTo>
                  <a:lnTo>
                    <a:pt x="111388" y="7091"/>
                  </a:lnTo>
                  <a:lnTo>
                    <a:pt x="110749" y="7556"/>
                  </a:lnTo>
                  <a:lnTo>
                    <a:pt x="110080" y="7992"/>
                  </a:lnTo>
                  <a:lnTo>
                    <a:pt x="109383" y="8399"/>
                  </a:lnTo>
                  <a:lnTo>
                    <a:pt x="108686" y="8777"/>
                  </a:lnTo>
                  <a:lnTo>
                    <a:pt x="107959" y="9155"/>
                  </a:lnTo>
                  <a:lnTo>
                    <a:pt x="107203" y="9474"/>
                  </a:lnTo>
                  <a:lnTo>
                    <a:pt x="106826" y="9649"/>
                  </a:lnTo>
                  <a:lnTo>
                    <a:pt x="106477" y="9794"/>
                  </a:lnTo>
                  <a:lnTo>
                    <a:pt x="106099" y="9910"/>
                  </a:lnTo>
                  <a:lnTo>
                    <a:pt x="105750" y="9968"/>
                  </a:lnTo>
                  <a:lnTo>
                    <a:pt x="105402" y="10027"/>
                  </a:lnTo>
                  <a:lnTo>
                    <a:pt x="104385" y="10027"/>
                  </a:lnTo>
                  <a:lnTo>
                    <a:pt x="103687" y="9968"/>
                  </a:lnTo>
                  <a:lnTo>
                    <a:pt x="102961" y="9910"/>
                  </a:lnTo>
                  <a:lnTo>
                    <a:pt x="102234" y="9852"/>
                  </a:lnTo>
                  <a:lnTo>
                    <a:pt x="101130" y="9852"/>
                  </a:lnTo>
                  <a:lnTo>
                    <a:pt x="100810" y="9881"/>
                  </a:lnTo>
                  <a:lnTo>
                    <a:pt x="100461" y="9939"/>
                  </a:lnTo>
                  <a:lnTo>
                    <a:pt x="100171" y="10027"/>
                  </a:lnTo>
                  <a:lnTo>
                    <a:pt x="99851" y="10114"/>
                  </a:lnTo>
                  <a:lnTo>
                    <a:pt x="99561" y="10230"/>
                  </a:lnTo>
                  <a:lnTo>
                    <a:pt x="99270" y="10404"/>
                  </a:lnTo>
                  <a:lnTo>
                    <a:pt x="98979" y="10579"/>
                  </a:lnTo>
                  <a:lnTo>
                    <a:pt x="98660" y="10695"/>
                  </a:lnTo>
                  <a:lnTo>
                    <a:pt x="98311" y="10782"/>
                  </a:lnTo>
                  <a:lnTo>
                    <a:pt x="97962" y="10811"/>
                  </a:lnTo>
                  <a:lnTo>
                    <a:pt x="97614" y="10840"/>
                  </a:lnTo>
                  <a:lnTo>
                    <a:pt x="97236" y="10811"/>
                  </a:lnTo>
                  <a:lnTo>
                    <a:pt x="96887" y="10753"/>
                  </a:lnTo>
                  <a:lnTo>
                    <a:pt x="96567" y="10666"/>
                  </a:lnTo>
                  <a:lnTo>
                    <a:pt x="96219" y="10521"/>
                  </a:lnTo>
                  <a:lnTo>
                    <a:pt x="95783" y="10288"/>
                  </a:lnTo>
                  <a:lnTo>
                    <a:pt x="95376" y="10027"/>
                  </a:lnTo>
                  <a:lnTo>
                    <a:pt x="94940" y="9736"/>
                  </a:lnTo>
                  <a:lnTo>
                    <a:pt x="94504" y="9474"/>
                  </a:lnTo>
                  <a:lnTo>
                    <a:pt x="94039" y="9271"/>
                  </a:lnTo>
                  <a:lnTo>
                    <a:pt x="93807" y="9184"/>
                  </a:lnTo>
                  <a:lnTo>
                    <a:pt x="93574" y="9126"/>
                  </a:lnTo>
                  <a:lnTo>
                    <a:pt x="93313" y="9097"/>
                  </a:lnTo>
                  <a:lnTo>
                    <a:pt x="93080" y="9097"/>
                  </a:lnTo>
                  <a:lnTo>
                    <a:pt x="92819" y="9126"/>
                  </a:lnTo>
                  <a:lnTo>
                    <a:pt x="92557" y="9184"/>
                  </a:lnTo>
                  <a:lnTo>
                    <a:pt x="92208" y="9358"/>
                  </a:lnTo>
                  <a:lnTo>
                    <a:pt x="91889" y="9532"/>
                  </a:lnTo>
                  <a:lnTo>
                    <a:pt x="91278" y="9968"/>
                  </a:lnTo>
                  <a:lnTo>
                    <a:pt x="90668" y="10404"/>
                  </a:lnTo>
                  <a:lnTo>
                    <a:pt x="90348" y="10608"/>
                  </a:lnTo>
                  <a:lnTo>
                    <a:pt x="90000" y="10782"/>
                  </a:lnTo>
                  <a:lnTo>
                    <a:pt x="89796" y="10898"/>
                  </a:lnTo>
                  <a:lnTo>
                    <a:pt x="89564" y="10985"/>
                  </a:lnTo>
                  <a:lnTo>
                    <a:pt x="89099" y="11102"/>
                  </a:lnTo>
                  <a:lnTo>
                    <a:pt x="88634" y="11160"/>
                  </a:lnTo>
                  <a:lnTo>
                    <a:pt x="88140" y="11276"/>
                  </a:lnTo>
                  <a:lnTo>
                    <a:pt x="87849" y="11392"/>
                  </a:lnTo>
                  <a:lnTo>
                    <a:pt x="87559" y="11509"/>
                  </a:lnTo>
                  <a:lnTo>
                    <a:pt x="86978" y="11828"/>
                  </a:lnTo>
                  <a:lnTo>
                    <a:pt x="86745" y="11944"/>
                  </a:lnTo>
                  <a:lnTo>
                    <a:pt x="86513" y="12032"/>
                  </a:lnTo>
                  <a:lnTo>
                    <a:pt x="86309" y="12119"/>
                  </a:lnTo>
                  <a:lnTo>
                    <a:pt x="86106" y="12177"/>
                  </a:lnTo>
                  <a:lnTo>
                    <a:pt x="85728" y="12206"/>
                  </a:lnTo>
                  <a:lnTo>
                    <a:pt x="85379" y="12235"/>
                  </a:lnTo>
                  <a:lnTo>
                    <a:pt x="85030" y="12206"/>
                  </a:lnTo>
                  <a:lnTo>
                    <a:pt x="84711" y="12235"/>
                  </a:lnTo>
                  <a:lnTo>
                    <a:pt x="84362" y="12264"/>
                  </a:lnTo>
                  <a:lnTo>
                    <a:pt x="84188" y="12322"/>
                  </a:lnTo>
                  <a:lnTo>
                    <a:pt x="84013" y="12409"/>
                  </a:lnTo>
                  <a:lnTo>
                    <a:pt x="83025" y="13136"/>
                  </a:lnTo>
                  <a:lnTo>
                    <a:pt x="82531" y="13485"/>
                  </a:lnTo>
                  <a:lnTo>
                    <a:pt x="82270" y="13601"/>
                  </a:lnTo>
                  <a:lnTo>
                    <a:pt x="82037" y="13717"/>
                  </a:lnTo>
                  <a:lnTo>
                    <a:pt x="81776" y="13804"/>
                  </a:lnTo>
                  <a:lnTo>
                    <a:pt x="81514" y="13862"/>
                  </a:lnTo>
                  <a:lnTo>
                    <a:pt x="81253" y="13892"/>
                  </a:lnTo>
                  <a:lnTo>
                    <a:pt x="80991" y="13862"/>
                  </a:lnTo>
                  <a:lnTo>
                    <a:pt x="80700" y="13775"/>
                  </a:lnTo>
                  <a:lnTo>
                    <a:pt x="80439" y="13630"/>
                  </a:lnTo>
                  <a:lnTo>
                    <a:pt x="80148" y="13456"/>
                  </a:lnTo>
                  <a:lnTo>
                    <a:pt x="79858" y="13194"/>
                  </a:lnTo>
                  <a:lnTo>
                    <a:pt x="79683" y="13020"/>
                  </a:lnTo>
                  <a:lnTo>
                    <a:pt x="79538" y="12816"/>
                  </a:lnTo>
                  <a:lnTo>
                    <a:pt x="79451" y="12584"/>
                  </a:lnTo>
                  <a:lnTo>
                    <a:pt x="79364" y="12351"/>
                  </a:lnTo>
                  <a:lnTo>
                    <a:pt x="79306" y="12090"/>
                  </a:lnTo>
                  <a:lnTo>
                    <a:pt x="79218" y="11857"/>
                  </a:lnTo>
                  <a:lnTo>
                    <a:pt x="79102" y="11625"/>
                  </a:lnTo>
                  <a:lnTo>
                    <a:pt x="78957" y="11421"/>
                  </a:lnTo>
                  <a:lnTo>
                    <a:pt x="78841" y="11276"/>
                  </a:lnTo>
                  <a:lnTo>
                    <a:pt x="78695" y="11160"/>
                  </a:lnTo>
                  <a:lnTo>
                    <a:pt x="78405" y="10956"/>
                  </a:lnTo>
                  <a:lnTo>
                    <a:pt x="78114" y="10811"/>
                  </a:lnTo>
                  <a:lnTo>
                    <a:pt x="77794" y="10695"/>
                  </a:lnTo>
                  <a:lnTo>
                    <a:pt x="77475" y="10637"/>
                  </a:lnTo>
                  <a:lnTo>
                    <a:pt x="77126" y="10608"/>
                  </a:lnTo>
                  <a:lnTo>
                    <a:pt x="76429" y="10521"/>
                  </a:lnTo>
                  <a:lnTo>
                    <a:pt x="76196" y="10404"/>
                  </a:lnTo>
                  <a:lnTo>
                    <a:pt x="75964" y="10230"/>
                  </a:lnTo>
                  <a:lnTo>
                    <a:pt x="75528" y="9939"/>
                  </a:lnTo>
                  <a:lnTo>
                    <a:pt x="75295" y="9794"/>
                  </a:lnTo>
                  <a:lnTo>
                    <a:pt x="75063" y="9678"/>
                  </a:lnTo>
                  <a:lnTo>
                    <a:pt x="74801" y="9620"/>
                  </a:lnTo>
                  <a:lnTo>
                    <a:pt x="74511" y="9620"/>
                  </a:lnTo>
                  <a:lnTo>
                    <a:pt x="73958" y="9736"/>
                  </a:lnTo>
                  <a:lnTo>
                    <a:pt x="73406" y="9794"/>
                  </a:lnTo>
                  <a:lnTo>
                    <a:pt x="72302" y="9852"/>
                  </a:lnTo>
                  <a:lnTo>
                    <a:pt x="71692" y="9939"/>
                  </a:lnTo>
                  <a:lnTo>
                    <a:pt x="71052" y="9997"/>
                  </a:lnTo>
                  <a:lnTo>
                    <a:pt x="70704" y="9968"/>
                  </a:lnTo>
                  <a:lnTo>
                    <a:pt x="70384" y="9968"/>
                  </a:lnTo>
                  <a:lnTo>
                    <a:pt x="70064" y="9910"/>
                  </a:lnTo>
                  <a:lnTo>
                    <a:pt x="69745" y="9852"/>
                  </a:lnTo>
                  <a:lnTo>
                    <a:pt x="69454" y="9736"/>
                  </a:lnTo>
                  <a:lnTo>
                    <a:pt x="69164" y="9620"/>
                  </a:lnTo>
                  <a:lnTo>
                    <a:pt x="68902" y="9474"/>
                  </a:lnTo>
                  <a:lnTo>
                    <a:pt x="68670" y="9300"/>
                  </a:lnTo>
                  <a:lnTo>
                    <a:pt x="68466" y="9097"/>
                  </a:lnTo>
                  <a:lnTo>
                    <a:pt x="68292" y="8864"/>
                  </a:lnTo>
                  <a:lnTo>
                    <a:pt x="68146" y="8574"/>
                  </a:lnTo>
                  <a:lnTo>
                    <a:pt x="68059" y="8254"/>
                  </a:lnTo>
                  <a:lnTo>
                    <a:pt x="67943" y="8021"/>
                  </a:lnTo>
                  <a:lnTo>
                    <a:pt x="67798" y="7789"/>
                  </a:lnTo>
                  <a:lnTo>
                    <a:pt x="67507" y="7324"/>
                  </a:lnTo>
                  <a:lnTo>
                    <a:pt x="67216" y="6888"/>
                  </a:lnTo>
                  <a:lnTo>
                    <a:pt x="67100" y="6656"/>
                  </a:lnTo>
                  <a:lnTo>
                    <a:pt x="66955" y="6423"/>
                  </a:lnTo>
                  <a:lnTo>
                    <a:pt x="66752" y="5813"/>
                  </a:lnTo>
                  <a:lnTo>
                    <a:pt x="66548" y="5203"/>
                  </a:lnTo>
                  <a:lnTo>
                    <a:pt x="66316" y="4592"/>
                  </a:lnTo>
                  <a:lnTo>
                    <a:pt x="66170" y="4302"/>
                  </a:lnTo>
                  <a:lnTo>
                    <a:pt x="65996" y="4011"/>
                  </a:lnTo>
                  <a:lnTo>
                    <a:pt x="65851" y="3750"/>
                  </a:lnTo>
                  <a:lnTo>
                    <a:pt x="65676" y="3546"/>
                  </a:lnTo>
                  <a:lnTo>
                    <a:pt x="65531" y="3372"/>
                  </a:lnTo>
                  <a:lnTo>
                    <a:pt x="65386" y="3226"/>
                  </a:lnTo>
                  <a:lnTo>
                    <a:pt x="65240" y="3110"/>
                  </a:lnTo>
                  <a:lnTo>
                    <a:pt x="65095" y="3052"/>
                  </a:lnTo>
                  <a:lnTo>
                    <a:pt x="64950" y="2994"/>
                  </a:lnTo>
                  <a:lnTo>
                    <a:pt x="64804" y="2965"/>
                  </a:lnTo>
                  <a:lnTo>
                    <a:pt x="64543" y="2965"/>
                  </a:lnTo>
                  <a:lnTo>
                    <a:pt x="64398" y="2994"/>
                  </a:lnTo>
                  <a:lnTo>
                    <a:pt x="64281" y="3052"/>
                  </a:lnTo>
                  <a:lnTo>
                    <a:pt x="64020" y="3226"/>
                  </a:lnTo>
                  <a:lnTo>
                    <a:pt x="63787" y="3430"/>
                  </a:lnTo>
                  <a:lnTo>
                    <a:pt x="63526" y="3662"/>
                  </a:lnTo>
                  <a:lnTo>
                    <a:pt x="63293" y="3924"/>
                  </a:lnTo>
                  <a:lnTo>
                    <a:pt x="62799" y="4476"/>
                  </a:lnTo>
                  <a:lnTo>
                    <a:pt x="62567" y="4709"/>
                  </a:lnTo>
                  <a:lnTo>
                    <a:pt x="62305" y="4883"/>
                  </a:lnTo>
                  <a:lnTo>
                    <a:pt x="62073" y="5028"/>
                  </a:lnTo>
                  <a:lnTo>
                    <a:pt x="61928" y="5057"/>
                  </a:lnTo>
                  <a:lnTo>
                    <a:pt x="61782" y="5086"/>
                  </a:lnTo>
                  <a:lnTo>
                    <a:pt x="61550" y="4970"/>
                  </a:lnTo>
                  <a:lnTo>
                    <a:pt x="61317" y="4767"/>
                  </a:lnTo>
                  <a:lnTo>
                    <a:pt x="60852" y="4360"/>
                  </a:lnTo>
                  <a:lnTo>
                    <a:pt x="60620" y="4185"/>
                  </a:lnTo>
                  <a:lnTo>
                    <a:pt x="60358" y="4040"/>
                  </a:lnTo>
                  <a:lnTo>
                    <a:pt x="60242" y="4011"/>
                  </a:lnTo>
                  <a:lnTo>
                    <a:pt x="60097" y="3982"/>
                  </a:lnTo>
                  <a:lnTo>
                    <a:pt x="59922" y="3982"/>
                  </a:lnTo>
                  <a:lnTo>
                    <a:pt x="59748" y="4011"/>
                  </a:lnTo>
                  <a:lnTo>
                    <a:pt x="59516" y="4127"/>
                  </a:lnTo>
                  <a:lnTo>
                    <a:pt x="59283" y="4273"/>
                  </a:lnTo>
                  <a:lnTo>
                    <a:pt x="59051" y="4418"/>
                  </a:lnTo>
                  <a:lnTo>
                    <a:pt x="58847" y="4592"/>
                  </a:lnTo>
                  <a:lnTo>
                    <a:pt x="58644" y="4796"/>
                  </a:lnTo>
                  <a:lnTo>
                    <a:pt x="58469" y="4999"/>
                  </a:lnTo>
                  <a:lnTo>
                    <a:pt x="58150" y="5435"/>
                  </a:lnTo>
                  <a:lnTo>
                    <a:pt x="57859" y="5900"/>
                  </a:lnTo>
                  <a:lnTo>
                    <a:pt x="57568" y="6365"/>
                  </a:lnTo>
                  <a:lnTo>
                    <a:pt x="57307" y="6859"/>
                  </a:lnTo>
                  <a:lnTo>
                    <a:pt x="57016" y="7295"/>
                  </a:lnTo>
                  <a:lnTo>
                    <a:pt x="56842" y="7585"/>
                  </a:lnTo>
                  <a:lnTo>
                    <a:pt x="56668" y="7818"/>
                  </a:lnTo>
                  <a:lnTo>
                    <a:pt x="56493" y="7992"/>
                  </a:lnTo>
                  <a:lnTo>
                    <a:pt x="56290" y="8109"/>
                  </a:lnTo>
                  <a:lnTo>
                    <a:pt x="56086" y="8196"/>
                  </a:lnTo>
                  <a:lnTo>
                    <a:pt x="55825" y="8254"/>
                  </a:lnTo>
                  <a:lnTo>
                    <a:pt x="55534" y="8283"/>
                  </a:lnTo>
                  <a:lnTo>
                    <a:pt x="55186" y="8283"/>
                  </a:lnTo>
                  <a:lnTo>
                    <a:pt x="54866" y="8341"/>
                  </a:lnTo>
                  <a:lnTo>
                    <a:pt x="54604" y="8370"/>
                  </a:lnTo>
                  <a:lnTo>
                    <a:pt x="54139" y="8370"/>
                  </a:lnTo>
                  <a:lnTo>
                    <a:pt x="53936" y="8341"/>
                  </a:lnTo>
                  <a:lnTo>
                    <a:pt x="53762" y="8283"/>
                  </a:lnTo>
                  <a:lnTo>
                    <a:pt x="53413" y="8167"/>
                  </a:lnTo>
                  <a:lnTo>
                    <a:pt x="53093" y="8050"/>
                  </a:lnTo>
                  <a:lnTo>
                    <a:pt x="52774" y="7905"/>
                  </a:lnTo>
                  <a:lnTo>
                    <a:pt x="52396" y="7818"/>
                  </a:lnTo>
                  <a:lnTo>
                    <a:pt x="52163" y="7760"/>
                  </a:lnTo>
                  <a:lnTo>
                    <a:pt x="51902" y="7760"/>
                  </a:lnTo>
                  <a:lnTo>
                    <a:pt x="51553" y="7789"/>
                  </a:lnTo>
                  <a:lnTo>
                    <a:pt x="51233" y="7905"/>
                  </a:lnTo>
                  <a:lnTo>
                    <a:pt x="50914" y="8021"/>
                  </a:lnTo>
                  <a:lnTo>
                    <a:pt x="50594" y="8196"/>
                  </a:lnTo>
                  <a:lnTo>
                    <a:pt x="50013" y="8515"/>
                  </a:lnTo>
                  <a:lnTo>
                    <a:pt x="49693" y="8690"/>
                  </a:lnTo>
                  <a:lnTo>
                    <a:pt x="49373" y="8806"/>
                  </a:lnTo>
                  <a:lnTo>
                    <a:pt x="49025" y="8922"/>
                  </a:lnTo>
                  <a:lnTo>
                    <a:pt x="48676" y="8980"/>
                  </a:lnTo>
                  <a:lnTo>
                    <a:pt x="48298" y="9009"/>
                  </a:lnTo>
                  <a:lnTo>
                    <a:pt x="47950" y="9038"/>
                  </a:lnTo>
                  <a:lnTo>
                    <a:pt x="47223" y="9038"/>
                  </a:lnTo>
                  <a:lnTo>
                    <a:pt x="46874" y="8980"/>
                  </a:lnTo>
                  <a:lnTo>
                    <a:pt x="46496" y="8922"/>
                  </a:lnTo>
                  <a:lnTo>
                    <a:pt x="45944" y="8922"/>
                  </a:lnTo>
                  <a:lnTo>
                    <a:pt x="45363" y="8951"/>
                  </a:lnTo>
                  <a:lnTo>
                    <a:pt x="44782" y="9068"/>
                  </a:lnTo>
                  <a:lnTo>
                    <a:pt x="44230" y="9213"/>
                  </a:lnTo>
                  <a:lnTo>
                    <a:pt x="43590" y="9416"/>
                  </a:lnTo>
                  <a:lnTo>
                    <a:pt x="42980" y="9649"/>
                  </a:lnTo>
                  <a:lnTo>
                    <a:pt x="42631" y="9736"/>
                  </a:lnTo>
                  <a:lnTo>
                    <a:pt x="42312" y="9794"/>
                  </a:lnTo>
                  <a:lnTo>
                    <a:pt x="41992" y="9823"/>
                  </a:lnTo>
                  <a:lnTo>
                    <a:pt x="41033" y="9823"/>
                  </a:lnTo>
                  <a:lnTo>
                    <a:pt x="40423" y="9881"/>
                  </a:lnTo>
                  <a:lnTo>
                    <a:pt x="39842" y="9881"/>
                  </a:lnTo>
                  <a:lnTo>
                    <a:pt x="39551" y="9852"/>
                  </a:lnTo>
                  <a:lnTo>
                    <a:pt x="39260" y="9794"/>
                  </a:lnTo>
                  <a:lnTo>
                    <a:pt x="39086" y="9736"/>
                  </a:lnTo>
                  <a:lnTo>
                    <a:pt x="38912" y="9649"/>
                  </a:lnTo>
                  <a:lnTo>
                    <a:pt x="38621" y="9445"/>
                  </a:lnTo>
                  <a:lnTo>
                    <a:pt x="38476" y="9358"/>
                  </a:lnTo>
                  <a:lnTo>
                    <a:pt x="38301" y="9300"/>
                  </a:lnTo>
                  <a:lnTo>
                    <a:pt x="38127" y="9300"/>
                  </a:lnTo>
                  <a:lnTo>
                    <a:pt x="37953" y="9358"/>
                  </a:lnTo>
                  <a:lnTo>
                    <a:pt x="37604" y="9532"/>
                  </a:lnTo>
                  <a:lnTo>
                    <a:pt x="37430" y="9562"/>
                  </a:lnTo>
                  <a:lnTo>
                    <a:pt x="37255" y="9591"/>
                  </a:lnTo>
                  <a:lnTo>
                    <a:pt x="37139" y="9532"/>
                  </a:lnTo>
                  <a:lnTo>
                    <a:pt x="37052" y="9445"/>
                  </a:lnTo>
                  <a:lnTo>
                    <a:pt x="36878" y="9242"/>
                  </a:lnTo>
                  <a:lnTo>
                    <a:pt x="36587" y="8777"/>
                  </a:lnTo>
                  <a:lnTo>
                    <a:pt x="36413" y="8574"/>
                  </a:lnTo>
                  <a:lnTo>
                    <a:pt x="36325" y="8486"/>
                  </a:lnTo>
                  <a:lnTo>
                    <a:pt x="36209" y="8399"/>
                  </a:lnTo>
                  <a:lnTo>
                    <a:pt x="36093" y="8370"/>
                  </a:lnTo>
                  <a:lnTo>
                    <a:pt x="35977" y="8341"/>
                  </a:lnTo>
                  <a:lnTo>
                    <a:pt x="35831" y="8370"/>
                  </a:lnTo>
                  <a:lnTo>
                    <a:pt x="35686" y="8428"/>
                  </a:lnTo>
                  <a:lnTo>
                    <a:pt x="35425" y="8603"/>
                  </a:lnTo>
                  <a:lnTo>
                    <a:pt x="35250" y="8806"/>
                  </a:lnTo>
                  <a:lnTo>
                    <a:pt x="35105" y="9009"/>
                  </a:lnTo>
                  <a:lnTo>
                    <a:pt x="34989" y="9213"/>
                  </a:lnTo>
                  <a:lnTo>
                    <a:pt x="34785" y="9591"/>
                  </a:lnTo>
                  <a:lnTo>
                    <a:pt x="34553" y="9997"/>
                  </a:lnTo>
                  <a:lnTo>
                    <a:pt x="34436" y="10201"/>
                  </a:lnTo>
                  <a:lnTo>
                    <a:pt x="34262" y="10404"/>
                  </a:lnTo>
                  <a:lnTo>
                    <a:pt x="34059" y="10608"/>
                  </a:lnTo>
                  <a:lnTo>
                    <a:pt x="33797" y="10840"/>
                  </a:lnTo>
                  <a:lnTo>
                    <a:pt x="33477" y="11044"/>
                  </a:lnTo>
                  <a:lnTo>
                    <a:pt x="33071" y="11247"/>
                  </a:lnTo>
                  <a:lnTo>
                    <a:pt x="32606" y="11450"/>
                  </a:lnTo>
                  <a:lnTo>
                    <a:pt x="32054" y="11683"/>
                  </a:lnTo>
                  <a:lnTo>
                    <a:pt x="31705" y="11770"/>
                  </a:lnTo>
                  <a:lnTo>
                    <a:pt x="31443" y="11770"/>
                  </a:lnTo>
                  <a:lnTo>
                    <a:pt x="31182" y="11712"/>
                  </a:lnTo>
                  <a:lnTo>
                    <a:pt x="30978" y="11625"/>
                  </a:lnTo>
                  <a:lnTo>
                    <a:pt x="30804" y="11480"/>
                  </a:lnTo>
                  <a:lnTo>
                    <a:pt x="30659" y="11305"/>
                  </a:lnTo>
                  <a:lnTo>
                    <a:pt x="30513" y="11102"/>
                  </a:lnTo>
                  <a:lnTo>
                    <a:pt x="30368" y="10898"/>
                  </a:lnTo>
                  <a:lnTo>
                    <a:pt x="30136" y="10462"/>
                  </a:lnTo>
                  <a:lnTo>
                    <a:pt x="30019" y="10259"/>
                  </a:lnTo>
                  <a:lnTo>
                    <a:pt x="29903" y="10085"/>
                  </a:lnTo>
                  <a:lnTo>
                    <a:pt x="29758" y="9939"/>
                  </a:lnTo>
                  <a:lnTo>
                    <a:pt x="29583" y="9823"/>
                  </a:lnTo>
                  <a:lnTo>
                    <a:pt x="29409" y="9736"/>
                  </a:lnTo>
                  <a:lnTo>
                    <a:pt x="29206" y="9736"/>
                  </a:lnTo>
                  <a:lnTo>
                    <a:pt x="28683" y="10056"/>
                  </a:lnTo>
                  <a:lnTo>
                    <a:pt x="28479" y="10143"/>
                  </a:lnTo>
                  <a:lnTo>
                    <a:pt x="28305" y="10230"/>
                  </a:lnTo>
                  <a:lnTo>
                    <a:pt x="28130" y="10259"/>
                  </a:lnTo>
                  <a:lnTo>
                    <a:pt x="27840" y="10259"/>
                  </a:lnTo>
                  <a:lnTo>
                    <a:pt x="27724" y="10230"/>
                  </a:lnTo>
                  <a:lnTo>
                    <a:pt x="27462" y="10114"/>
                  </a:lnTo>
                  <a:lnTo>
                    <a:pt x="27200" y="9939"/>
                  </a:lnTo>
                  <a:lnTo>
                    <a:pt x="26823" y="9765"/>
                  </a:lnTo>
                  <a:lnTo>
                    <a:pt x="26387" y="9591"/>
                  </a:lnTo>
                  <a:lnTo>
                    <a:pt x="26038" y="9591"/>
                  </a:lnTo>
                  <a:lnTo>
                    <a:pt x="25689" y="9649"/>
                  </a:lnTo>
                  <a:lnTo>
                    <a:pt x="25341" y="9678"/>
                  </a:lnTo>
                  <a:lnTo>
                    <a:pt x="25195" y="9649"/>
                  </a:lnTo>
                  <a:lnTo>
                    <a:pt x="25021" y="9620"/>
                  </a:lnTo>
                  <a:lnTo>
                    <a:pt x="24643" y="9503"/>
                  </a:lnTo>
                  <a:lnTo>
                    <a:pt x="24265" y="9329"/>
                  </a:lnTo>
                  <a:lnTo>
                    <a:pt x="23917" y="9184"/>
                  </a:lnTo>
                  <a:lnTo>
                    <a:pt x="23539" y="9068"/>
                  </a:lnTo>
                  <a:lnTo>
                    <a:pt x="23190" y="8980"/>
                  </a:lnTo>
                  <a:lnTo>
                    <a:pt x="22841" y="8980"/>
                  </a:lnTo>
                  <a:lnTo>
                    <a:pt x="22638" y="9038"/>
                  </a:lnTo>
                  <a:lnTo>
                    <a:pt x="22464" y="9097"/>
                  </a:lnTo>
                  <a:lnTo>
                    <a:pt x="22260" y="9213"/>
                  </a:lnTo>
                  <a:lnTo>
                    <a:pt x="22086" y="9329"/>
                  </a:lnTo>
                  <a:lnTo>
                    <a:pt x="21824" y="9416"/>
                  </a:lnTo>
                  <a:lnTo>
                    <a:pt x="21592" y="9416"/>
                  </a:lnTo>
                  <a:lnTo>
                    <a:pt x="21185" y="9358"/>
                  </a:lnTo>
                  <a:lnTo>
                    <a:pt x="20982" y="9358"/>
                  </a:lnTo>
                  <a:lnTo>
                    <a:pt x="20749" y="9416"/>
                  </a:lnTo>
                  <a:lnTo>
                    <a:pt x="20458" y="9562"/>
                  </a:lnTo>
                  <a:lnTo>
                    <a:pt x="20110" y="9823"/>
                  </a:lnTo>
                  <a:lnTo>
                    <a:pt x="19703" y="10172"/>
                  </a:lnTo>
                  <a:lnTo>
                    <a:pt x="19325" y="10462"/>
                  </a:lnTo>
                  <a:lnTo>
                    <a:pt x="19005" y="10666"/>
                  </a:lnTo>
                  <a:lnTo>
                    <a:pt x="18860" y="10724"/>
                  </a:lnTo>
                  <a:lnTo>
                    <a:pt x="18686" y="10782"/>
                  </a:lnTo>
                  <a:lnTo>
                    <a:pt x="18366" y="10782"/>
                  </a:lnTo>
                  <a:lnTo>
                    <a:pt x="18221" y="10724"/>
                  </a:lnTo>
                  <a:lnTo>
                    <a:pt x="18017" y="10666"/>
                  </a:lnTo>
                  <a:lnTo>
                    <a:pt x="17843" y="10550"/>
                  </a:lnTo>
                  <a:lnTo>
                    <a:pt x="17640" y="10433"/>
                  </a:lnTo>
                  <a:lnTo>
                    <a:pt x="17175" y="10056"/>
                  </a:lnTo>
                  <a:lnTo>
                    <a:pt x="16884" y="9881"/>
                  </a:lnTo>
                  <a:lnTo>
                    <a:pt x="16652" y="9678"/>
                  </a:lnTo>
                  <a:lnTo>
                    <a:pt x="16158" y="9242"/>
                  </a:lnTo>
                  <a:lnTo>
                    <a:pt x="15896" y="9038"/>
                  </a:lnTo>
                  <a:lnTo>
                    <a:pt x="15634" y="8864"/>
                  </a:lnTo>
                  <a:lnTo>
                    <a:pt x="15489" y="8806"/>
                  </a:lnTo>
                  <a:lnTo>
                    <a:pt x="15315" y="8748"/>
                  </a:lnTo>
                  <a:lnTo>
                    <a:pt x="14792" y="8748"/>
                  </a:lnTo>
                  <a:lnTo>
                    <a:pt x="14617" y="8777"/>
                  </a:lnTo>
                  <a:lnTo>
                    <a:pt x="14472" y="8864"/>
                  </a:lnTo>
                  <a:lnTo>
                    <a:pt x="14327" y="8922"/>
                  </a:lnTo>
                  <a:lnTo>
                    <a:pt x="14065" y="9155"/>
                  </a:lnTo>
                  <a:lnTo>
                    <a:pt x="13833" y="9387"/>
                  </a:lnTo>
                  <a:lnTo>
                    <a:pt x="13600" y="9649"/>
                  </a:lnTo>
                  <a:lnTo>
                    <a:pt x="13368" y="9910"/>
                  </a:lnTo>
                  <a:lnTo>
                    <a:pt x="13106" y="10114"/>
                  </a:lnTo>
                  <a:lnTo>
                    <a:pt x="12961" y="10201"/>
                  </a:lnTo>
                  <a:lnTo>
                    <a:pt x="12787" y="10259"/>
                  </a:lnTo>
                  <a:lnTo>
                    <a:pt x="12670" y="10259"/>
                  </a:lnTo>
                  <a:lnTo>
                    <a:pt x="12554" y="10230"/>
                  </a:lnTo>
                  <a:lnTo>
                    <a:pt x="12322" y="10114"/>
                  </a:lnTo>
                  <a:lnTo>
                    <a:pt x="12118" y="9997"/>
                  </a:lnTo>
                  <a:lnTo>
                    <a:pt x="12002" y="9939"/>
                  </a:lnTo>
                  <a:lnTo>
                    <a:pt x="11886" y="9881"/>
                  </a:lnTo>
                  <a:lnTo>
                    <a:pt x="11595" y="9823"/>
                  </a:lnTo>
                  <a:lnTo>
                    <a:pt x="11334" y="9794"/>
                  </a:lnTo>
                  <a:lnTo>
                    <a:pt x="10491" y="9794"/>
                  </a:lnTo>
                  <a:lnTo>
                    <a:pt x="10200" y="9765"/>
                  </a:lnTo>
                  <a:lnTo>
                    <a:pt x="9939" y="9678"/>
                  </a:lnTo>
                  <a:lnTo>
                    <a:pt x="9677" y="9562"/>
                  </a:lnTo>
                  <a:lnTo>
                    <a:pt x="8980" y="9009"/>
                  </a:lnTo>
                  <a:lnTo>
                    <a:pt x="8718" y="8835"/>
                  </a:lnTo>
                  <a:lnTo>
                    <a:pt x="8486" y="8690"/>
                  </a:lnTo>
                  <a:lnTo>
                    <a:pt x="8224" y="8603"/>
                  </a:lnTo>
                  <a:lnTo>
                    <a:pt x="7904" y="8515"/>
                  </a:lnTo>
                  <a:lnTo>
                    <a:pt x="7033" y="8312"/>
                  </a:lnTo>
                  <a:lnTo>
                    <a:pt x="6829" y="8225"/>
                  </a:lnTo>
                  <a:lnTo>
                    <a:pt x="6626" y="8138"/>
                  </a:lnTo>
                  <a:lnTo>
                    <a:pt x="6248" y="7905"/>
                  </a:lnTo>
                  <a:lnTo>
                    <a:pt x="5870" y="7673"/>
                  </a:lnTo>
                  <a:lnTo>
                    <a:pt x="5667" y="7556"/>
                  </a:lnTo>
                  <a:lnTo>
                    <a:pt x="5463" y="7469"/>
                  </a:lnTo>
                  <a:lnTo>
                    <a:pt x="5144" y="7353"/>
                  </a:lnTo>
                  <a:lnTo>
                    <a:pt x="4853" y="7295"/>
                  </a:lnTo>
                  <a:lnTo>
                    <a:pt x="4592" y="7179"/>
                  </a:lnTo>
                  <a:lnTo>
                    <a:pt x="4359" y="7033"/>
                  </a:lnTo>
                  <a:lnTo>
                    <a:pt x="4156" y="6859"/>
                  </a:lnTo>
                  <a:lnTo>
                    <a:pt x="3749" y="6481"/>
                  </a:lnTo>
                  <a:lnTo>
                    <a:pt x="3342" y="6074"/>
                  </a:lnTo>
                  <a:lnTo>
                    <a:pt x="3109" y="5871"/>
                  </a:lnTo>
                  <a:lnTo>
                    <a:pt x="2877" y="5667"/>
                  </a:lnTo>
                  <a:lnTo>
                    <a:pt x="2615" y="5493"/>
                  </a:lnTo>
                  <a:lnTo>
                    <a:pt x="2354" y="5348"/>
                  </a:lnTo>
                  <a:lnTo>
                    <a:pt x="2005" y="5203"/>
                  </a:lnTo>
                  <a:lnTo>
                    <a:pt x="1656" y="5115"/>
                  </a:lnTo>
                  <a:lnTo>
                    <a:pt x="1250" y="5086"/>
                  </a:lnTo>
                  <a:lnTo>
                    <a:pt x="639" y="5086"/>
                  </a:lnTo>
                  <a:lnTo>
                    <a:pt x="465" y="5144"/>
                  </a:lnTo>
                  <a:lnTo>
                    <a:pt x="320" y="5203"/>
                  </a:lnTo>
                  <a:lnTo>
                    <a:pt x="145" y="5290"/>
                  </a:lnTo>
                  <a:lnTo>
                    <a:pt x="29" y="5406"/>
                  </a:lnTo>
                  <a:lnTo>
                    <a:pt x="0" y="5493"/>
                  </a:lnTo>
                  <a:lnTo>
                    <a:pt x="0" y="5551"/>
                  </a:lnTo>
                  <a:lnTo>
                    <a:pt x="29" y="5609"/>
                  </a:lnTo>
                  <a:lnTo>
                    <a:pt x="87" y="5638"/>
                  </a:lnTo>
                  <a:lnTo>
                    <a:pt x="174" y="5697"/>
                  </a:lnTo>
                  <a:lnTo>
                    <a:pt x="262" y="5638"/>
                  </a:lnTo>
                  <a:lnTo>
                    <a:pt x="349" y="5580"/>
                  </a:lnTo>
                  <a:lnTo>
                    <a:pt x="436" y="5493"/>
                  </a:lnTo>
                  <a:lnTo>
                    <a:pt x="523" y="5464"/>
                  </a:lnTo>
                  <a:lnTo>
                    <a:pt x="988" y="5406"/>
                  </a:lnTo>
                  <a:lnTo>
                    <a:pt x="1395" y="5406"/>
                  </a:lnTo>
                  <a:lnTo>
                    <a:pt x="1744" y="5464"/>
                  </a:lnTo>
                  <a:lnTo>
                    <a:pt x="2063" y="5580"/>
                  </a:lnTo>
                  <a:lnTo>
                    <a:pt x="2354" y="5726"/>
                  </a:lnTo>
                  <a:lnTo>
                    <a:pt x="2615" y="5900"/>
                  </a:lnTo>
                  <a:lnTo>
                    <a:pt x="2877" y="6103"/>
                  </a:lnTo>
                  <a:lnTo>
                    <a:pt x="3109" y="6307"/>
                  </a:lnTo>
                  <a:lnTo>
                    <a:pt x="3545" y="6743"/>
                  </a:lnTo>
                  <a:lnTo>
                    <a:pt x="3981" y="7150"/>
                  </a:lnTo>
                  <a:lnTo>
                    <a:pt x="4214" y="7324"/>
                  </a:lnTo>
                  <a:lnTo>
                    <a:pt x="4446" y="7498"/>
                  </a:lnTo>
                  <a:lnTo>
                    <a:pt x="4737" y="7615"/>
                  </a:lnTo>
                  <a:lnTo>
                    <a:pt x="5027" y="7673"/>
                  </a:lnTo>
                  <a:lnTo>
                    <a:pt x="5260" y="7731"/>
                  </a:lnTo>
                  <a:lnTo>
                    <a:pt x="5463" y="7818"/>
                  </a:lnTo>
                  <a:lnTo>
                    <a:pt x="5463" y="37808"/>
                  </a:lnTo>
                  <a:lnTo>
                    <a:pt x="144575" y="37808"/>
                  </a:lnTo>
                  <a:lnTo>
                    <a:pt x="144575" y="37721"/>
                  </a:lnTo>
                  <a:lnTo>
                    <a:pt x="283396" y="37721"/>
                  </a:lnTo>
                  <a:lnTo>
                    <a:pt x="283396" y="5406"/>
                  </a:lnTo>
                  <a:lnTo>
                    <a:pt x="283716" y="5493"/>
                  </a:lnTo>
                  <a:lnTo>
                    <a:pt x="284065" y="5667"/>
                  </a:lnTo>
                  <a:lnTo>
                    <a:pt x="284442" y="5842"/>
                  </a:lnTo>
                  <a:lnTo>
                    <a:pt x="284820" y="6074"/>
                  </a:lnTo>
                  <a:lnTo>
                    <a:pt x="285053" y="6191"/>
                  </a:lnTo>
                  <a:lnTo>
                    <a:pt x="285314" y="6336"/>
                  </a:lnTo>
                  <a:lnTo>
                    <a:pt x="285459" y="6365"/>
                  </a:lnTo>
                  <a:lnTo>
                    <a:pt x="285576" y="6394"/>
                  </a:lnTo>
                  <a:lnTo>
                    <a:pt x="285663" y="6365"/>
                  </a:lnTo>
                  <a:lnTo>
                    <a:pt x="285721" y="6336"/>
                  </a:lnTo>
                  <a:lnTo>
                    <a:pt x="285721" y="6278"/>
                  </a:lnTo>
                  <a:lnTo>
                    <a:pt x="285721" y="6191"/>
                  </a:lnTo>
                  <a:lnTo>
                    <a:pt x="285663" y="6103"/>
                  </a:lnTo>
                  <a:lnTo>
                    <a:pt x="285605" y="6045"/>
                  </a:lnTo>
                  <a:lnTo>
                    <a:pt x="285518" y="6016"/>
                  </a:lnTo>
                  <a:lnTo>
                    <a:pt x="285314" y="5929"/>
                  </a:lnTo>
                  <a:lnTo>
                    <a:pt x="285140" y="5871"/>
                  </a:lnTo>
                  <a:lnTo>
                    <a:pt x="284326" y="5435"/>
                  </a:lnTo>
                  <a:lnTo>
                    <a:pt x="284094" y="5290"/>
                  </a:lnTo>
                  <a:lnTo>
                    <a:pt x="283861" y="5203"/>
                  </a:lnTo>
                  <a:lnTo>
                    <a:pt x="283396" y="5028"/>
                  </a:lnTo>
                  <a:lnTo>
                    <a:pt x="283076" y="4941"/>
                  </a:lnTo>
                  <a:lnTo>
                    <a:pt x="282786" y="4912"/>
                  </a:lnTo>
                  <a:lnTo>
                    <a:pt x="282495" y="4883"/>
                  </a:lnTo>
                  <a:lnTo>
                    <a:pt x="282176" y="4854"/>
                  </a:lnTo>
                  <a:lnTo>
                    <a:pt x="281565" y="4883"/>
                  </a:lnTo>
                  <a:lnTo>
                    <a:pt x="280955" y="4970"/>
                  </a:lnTo>
                  <a:lnTo>
                    <a:pt x="280316" y="4999"/>
                  </a:lnTo>
                  <a:lnTo>
                    <a:pt x="279647" y="4941"/>
                  </a:lnTo>
                  <a:lnTo>
                    <a:pt x="279008" y="4854"/>
                  </a:lnTo>
                  <a:lnTo>
                    <a:pt x="278369" y="4679"/>
                  </a:lnTo>
                  <a:lnTo>
                    <a:pt x="277177" y="4273"/>
                  </a:lnTo>
                  <a:lnTo>
                    <a:pt x="276858" y="4156"/>
                  </a:lnTo>
                  <a:lnTo>
                    <a:pt x="276567" y="4098"/>
                  </a:lnTo>
                  <a:lnTo>
                    <a:pt x="276247" y="4040"/>
                  </a:lnTo>
                  <a:lnTo>
                    <a:pt x="275928" y="4011"/>
                  </a:lnTo>
                  <a:lnTo>
                    <a:pt x="275172" y="4040"/>
                  </a:lnTo>
                  <a:lnTo>
                    <a:pt x="274416" y="4098"/>
                  </a:lnTo>
                  <a:lnTo>
                    <a:pt x="273661" y="4214"/>
                  </a:lnTo>
                  <a:lnTo>
                    <a:pt x="272934" y="4273"/>
                  </a:lnTo>
                  <a:lnTo>
                    <a:pt x="272179" y="4331"/>
                  </a:lnTo>
                  <a:lnTo>
                    <a:pt x="271801" y="4302"/>
                  </a:lnTo>
                  <a:lnTo>
                    <a:pt x="271423" y="4273"/>
                  </a:lnTo>
                  <a:lnTo>
                    <a:pt x="271046" y="4244"/>
                  </a:lnTo>
                  <a:lnTo>
                    <a:pt x="270697" y="4156"/>
                  </a:lnTo>
                  <a:lnTo>
                    <a:pt x="270319" y="4040"/>
                  </a:lnTo>
                  <a:lnTo>
                    <a:pt x="269970" y="3895"/>
                  </a:lnTo>
                  <a:lnTo>
                    <a:pt x="269360" y="3604"/>
                  </a:lnTo>
                  <a:lnTo>
                    <a:pt x="268779" y="3285"/>
                  </a:lnTo>
                  <a:lnTo>
                    <a:pt x="268169" y="3023"/>
                  </a:lnTo>
                  <a:lnTo>
                    <a:pt x="267849" y="2907"/>
                  </a:lnTo>
                  <a:lnTo>
                    <a:pt x="267529" y="2820"/>
                  </a:lnTo>
                  <a:lnTo>
                    <a:pt x="266599" y="2674"/>
                  </a:lnTo>
                  <a:lnTo>
                    <a:pt x="265640" y="2529"/>
                  </a:lnTo>
                  <a:lnTo>
                    <a:pt x="265175" y="2442"/>
                  </a:lnTo>
                  <a:lnTo>
                    <a:pt x="264739" y="2326"/>
                  </a:lnTo>
                  <a:lnTo>
                    <a:pt x="264274" y="2209"/>
                  </a:lnTo>
                  <a:lnTo>
                    <a:pt x="263839" y="2035"/>
                  </a:lnTo>
                  <a:lnTo>
                    <a:pt x="263461" y="1861"/>
                  </a:lnTo>
                  <a:lnTo>
                    <a:pt x="263083" y="1686"/>
                  </a:lnTo>
                  <a:lnTo>
                    <a:pt x="262415" y="1279"/>
                  </a:lnTo>
                  <a:lnTo>
                    <a:pt x="261775" y="873"/>
                  </a:lnTo>
                  <a:lnTo>
                    <a:pt x="261136" y="524"/>
                  </a:lnTo>
                  <a:lnTo>
                    <a:pt x="260816" y="349"/>
                  </a:lnTo>
                  <a:lnTo>
                    <a:pt x="260468" y="233"/>
                  </a:lnTo>
                  <a:lnTo>
                    <a:pt x="260148" y="117"/>
                  </a:lnTo>
                  <a:lnTo>
                    <a:pt x="259770" y="30"/>
                  </a:lnTo>
                  <a:lnTo>
                    <a:pt x="2593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3" name="Google Shape;183;p7"/>
            <p:cNvSpPr/>
            <p:nvPr/>
          </p:nvSpPr>
          <p:spPr>
            <a:xfrm>
              <a:off x="5550325" y="2519650"/>
              <a:ext cx="137350" cy="118450"/>
            </a:xfrm>
            <a:custGeom>
              <a:avLst/>
              <a:gdLst/>
              <a:ahLst/>
              <a:cxnLst/>
              <a:rect l="l" t="t" r="r" b="b"/>
              <a:pathLst>
                <a:path w="5494" h="4738" extrusionOk="0">
                  <a:moveTo>
                    <a:pt x="3924" y="1"/>
                  </a:moveTo>
                  <a:lnTo>
                    <a:pt x="3750" y="30"/>
                  </a:lnTo>
                  <a:lnTo>
                    <a:pt x="3546" y="117"/>
                  </a:lnTo>
                  <a:lnTo>
                    <a:pt x="3372" y="233"/>
                  </a:lnTo>
                  <a:lnTo>
                    <a:pt x="3139" y="204"/>
                  </a:lnTo>
                  <a:lnTo>
                    <a:pt x="2878" y="233"/>
                  </a:lnTo>
                  <a:lnTo>
                    <a:pt x="2645" y="291"/>
                  </a:lnTo>
                  <a:lnTo>
                    <a:pt x="2384" y="407"/>
                  </a:lnTo>
                  <a:lnTo>
                    <a:pt x="1919" y="698"/>
                  </a:lnTo>
                  <a:lnTo>
                    <a:pt x="1483" y="960"/>
                  </a:lnTo>
                  <a:lnTo>
                    <a:pt x="1134" y="1192"/>
                  </a:lnTo>
                  <a:lnTo>
                    <a:pt x="757" y="1483"/>
                  </a:lnTo>
                  <a:lnTo>
                    <a:pt x="582" y="1657"/>
                  </a:lnTo>
                  <a:lnTo>
                    <a:pt x="437" y="1860"/>
                  </a:lnTo>
                  <a:lnTo>
                    <a:pt x="292" y="2035"/>
                  </a:lnTo>
                  <a:lnTo>
                    <a:pt x="175" y="2238"/>
                  </a:lnTo>
                  <a:lnTo>
                    <a:pt x="88" y="2442"/>
                  </a:lnTo>
                  <a:lnTo>
                    <a:pt x="30" y="2645"/>
                  </a:lnTo>
                  <a:lnTo>
                    <a:pt x="1" y="2848"/>
                  </a:lnTo>
                  <a:lnTo>
                    <a:pt x="1" y="3052"/>
                  </a:lnTo>
                  <a:lnTo>
                    <a:pt x="59" y="3255"/>
                  </a:lnTo>
                  <a:lnTo>
                    <a:pt x="146" y="3459"/>
                  </a:lnTo>
                  <a:lnTo>
                    <a:pt x="292" y="3633"/>
                  </a:lnTo>
                  <a:lnTo>
                    <a:pt x="495" y="3807"/>
                  </a:lnTo>
                  <a:lnTo>
                    <a:pt x="727" y="3924"/>
                  </a:lnTo>
                  <a:lnTo>
                    <a:pt x="989" y="4040"/>
                  </a:lnTo>
                  <a:lnTo>
                    <a:pt x="1251" y="4098"/>
                  </a:lnTo>
                  <a:lnTo>
                    <a:pt x="1541" y="4156"/>
                  </a:lnTo>
                  <a:lnTo>
                    <a:pt x="2093" y="4243"/>
                  </a:lnTo>
                  <a:lnTo>
                    <a:pt x="2616" y="4331"/>
                  </a:lnTo>
                  <a:lnTo>
                    <a:pt x="2849" y="4447"/>
                  </a:lnTo>
                  <a:lnTo>
                    <a:pt x="3052" y="4563"/>
                  </a:lnTo>
                  <a:lnTo>
                    <a:pt x="3256" y="4679"/>
                  </a:lnTo>
                  <a:lnTo>
                    <a:pt x="3488" y="4737"/>
                  </a:lnTo>
                  <a:lnTo>
                    <a:pt x="3750" y="4737"/>
                  </a:lnTo>
                  <a:lnTo>
                    <a:pt x="3982" y="4650"/>
                  </a:lnTo>
                  <a:lnTo>
                    <a:pt x="4186" y="4534"/>
                  </a:lnTo>
                  <a:lnTo>
                    <a:pt x="4389" y="4418"/>
                  </a:lnTo>
                  <a:lnTo>
                    <a:pt x="4593" y="4243"/>
                  </a:lnTo>
                  <a:lnTo>
                    <a:pt x="4738" y="4040"/>
                  </a:lnTo>
                  <a:lnTo>
                    <a:pt x="4912" y="3807"/>
                  </a:lnTo>
                  <a:lnTo>
                    <a:pt x="5028" y="3575"/>
                  </a:lnTo>
                  <a:lnTo>
                    <a:pt x="5145" y="3313"/>
                  </a:lnTo>
                  <a:lnTo>
                    <a:pt x="5261" y="3052"/>
                  </a:lnTo>
                  <a:lnTo>
                    <a:pt x="5348" y="2790"/>
                  </a:lnTo>
                  <a:lnTo>
                    <a:pt x="5406" y="2529"/>
                  </a:lnTo>
                  <a:lnTo>
                    <a:pt x="5464" y="2006"/>
                  </a:lnTo>
                  <a:lnTo>
                    <a:pt x="5493" y="1773"/>
                  </a:lnTo>
                  <a:lnTo>
                    <a:pt x="5464" y="1541"/>
                  </a:lnTo>
                  <a:lnTo>
                    <a:pt x="5435" y="1366"/>
                  </a:lnTo>
                  <a:lnTo>
                    <a:pt x="5377" y="1163"/>
                  </a:lnTo>
                  <a:lnTo>
                    <a:pt x="5232" y="814"/>
                  </a:lnTo>
                  <a:lnTo>
                    <a:pt x="5116" y="669"/>
                  </a:lnTo>
                  <a:lnTo>
                    <a:pt x="4999" y="524"/>
                  </a:lnTo>
                  <a:lnTo>
                    <a:pt x="4883" y="378"/>
                  </a:lnTo>
                  <a:lnTo>
                    <a:pt x="4738" y="262"/>
                  </a:lnTo>
                  <a:lnTo>
                    <a:pt x="4593" y="146"/>
                  </a:lnTo>
                  <a:lnTo>
                    <a:pt x="4418" y="88"/>
                  </a:lnTo>
                  <a:lnTo>
                    <a:pt x="4273" y="30"/>
                  </a:lnTo>
                  <a:lnTo>
                    <a:pt x="40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84" name="Google Shape;184;p7"/>
          <p:cNvSpPr/>
          <p:nvPr/>
        </p:nvSpPr>
        <p:spPr>
          <a:xfrm rot="10800000">
            <a:off x="4447490" y="5674534"/>
            <a:ext cx="3297020" cy="1378935"/>
          </a:xfrm>
          <a:custGeom>
            <a:avLst/>
            <a:gdLst/>
            <a:ahLst/>
            <a:cxnLst/>
            <a:rect l="l" t="t" r="r" b="b"/>
            <a:pathLst>
              <a:path w="63904" h="26727" extrusionOk="0">
                <a:moveTo>
                  <a:pt x="37367" y="3516"/>
                </a:moveTo>
                <a:lnTo>
                  <a:pt x="37367" y="3516"/>
                </a:lnTo>
                <a:lnTo>
                  <a:pt x="37481" y="3290"/>
                </a:lnTo>
                <a:lnTo>
                  <a:pt x="37518" y="3233"/>
                </a:lnTo>
                <a:lnTo>
                  <a:pt x="37575" y="3176"/>
                </a:lnTo>
                <a:lnTo>
                  <a:pt x="37613" y="3138"/>
                </a:lnTo>
                <a:lnTo>
                  <a:pt x="37651" y="3138"/>
                </a:lnTo>
                <a:lnTo>
                  <a:pt x="37689" y="3138"/>
                </a:lnTo>
                <a:lnTo>
                  <a:pt x="37726" y="3176"/>
                </a:lnTo>
                <a:lnTo>
                  <a:pt x="37745" y="3214"/>
                </a:lnTo>
                <a:lnTo>
                  <a:pt x="37764" y="3271"/>
                </a:lnTo>
                <a:lnTo>
                  <a:pt x="37783" y="3441"/>
                </a:lnTo>
                <a:lnTo>
                  <a:pt x="37783" y="3649"/>
                </a:lnTo>
                <a:lnTo>
                  <a:pt x="37745" y="3894"/>
                </a:lnTo>
                <a:lnTo>
                  <a:pt x="37745" y="3894"/>
                </a:lnTo>
                <a:lnTo>
                  <a:pt x="37689" y="4046"/>
                </a:lnTo>
                <a:lnTo>
                  <a:pt x="37632" y="4235"/>
                </a:lnTo>
                <a:lnTo>
                  <a:pt x="37575" y="4405"/>
                </a:lnTo>
                <a:lnTo>
                  <a:pt x="37481" y="4594"/>
                </a:lnTo>
                <a:lnTo>
                  <a:pt x="37367" y="4764"/>
                </a:lnTo>
                <a:lnTo>
                  <a:pt x="37254" y="4953"/>
                </a:lnTo>
                <a:lnTo>
                  <a:pt x="37103" y="5123"/>
                </a:lnTo>
                <a:lnTo>
                  <a:pt x="36951" y="5293"/>
                </a:lnTo>
                <a:lnTo>
                  <a:pt x="36762" y="5444"/>
                </a:lnTo>
                <a:lnTo>
                  <a:pt x="36554" y="5595"/>
                </a:lnTo>
                <a:lnTo>
                  <a:pt x="36328" y="5728"/>
                </a:lnTo>
                <a:lnTo>
                  <a:pt x="36082" y="5841"/>
                </a:lnTo>
                <a:lnTo>
                  <a:pt x="35817" y="5936"/>
                </a:lnTo>
                <a:lnTo>
                  <a:pt x="35515" y="6011"/>
                </a:lnTo>
                <a:lnTo>
                  <a:pt x="35194" y="6068"/>
                </a:lnTo>
                <a:lnTo>
                  <a:pt x="34835" y="6087"/>
                </a:lnTo>
                <a:lnTo>
                  <a:pt x="34835" y="6087"/>
                </a:lnTo>
                <a:lnTo>
                  <a:pt x="34627" y="6087"/>
                </a:lnTo>
                <a:lnTo>
                  <a:pt x="34419" y="6049"/>
                </a:lnTo>
                <a:lnTo>
                  <a:pt x="34230" y="6011"/>
                </a:lnTo>
                <a:lnTo>
                  <a:pt x="34041" y="5955"/>
                </a:lnTo>
                <a:lnTo>
                  <a:pt x="33852" y="5860"/>
                </a:lnTo>
                <a:lnTo>
                  <a:pt x="33682" y="5766"/>
                </a:lnTo>
                <a:lnTo>
                  <a:pt x="33530" y="5652"/>
                </a:lnTo>
                <a:lnTo>
                  <a:pt x="33379" y="5520"/>
                </a:lnTo>
                <a:lnTo>
                  <a:pt x="33247" y="5369"/>
                </a:lnTo>
                <a:lnTo>
                  <a:pt x="33133" y="5199"/>
                </a:lnTo>
                <a:lnTo>
                  <a:pt x="33020" y="5028"/>
                </a:lnTo>
                <a:lnTo>
                  <a:pt x="32944" y="4858"/>
                </a:lnTo>
                <a:lnTo>
                  <a:pt x="32869" y="4669"/>
                </a:lnTo>
                <a:lnTo>
                  <a:pt x="32812" y="4461"/>
                </a:lnTo>
                <a:lnTo>
                  <a:pt x="32774" y="4272"/>
                </a:lnTo>
                <a:lnTo>
                  <a:pt x="32774" y="4046"/>
                </a:lnTo>
                <a:lnTo>
                  <a:pt x="32774" y="4046"/>
                </a:lnTo>
                <a:lnTo>
                  <a:pt x="32755" y="3894"/>
                </a:lnTo>
                <a:lnTo>
                  <a:pt x="32755" y="3894"/>
                </a:lnTo>
                <a:lnTo>
                  <a:pt x="32661" y="3422"/>
                </a:lnTo>
                <a:lnTo>
                  <a:pt x="32642" y="3176"/>
                </a:lnTo>
                <a:lnTo>
                  <a:pt x="32642" y="3063"/>
                </a:lnTo>
                <a:lnTo>
                  <a:pt x="32661" y="2949"/>
                </a:lnTo>
                <a:lnTo>
                  <a:pt x="32661" y="2949"/>
                </a:lnTo>
                <a:lnTo>
                  <a:pt x="32699" y="2893"/>
                </a:lnTo>
                <a:lnTo>
                  <a:pt x="32774" y="2855"/>
                </a:lnTo>
                <a:lnTo>
                  <a:pt x="32850" y="2836"/>
                </a:lnTo>
                <a:lnTo>
                  <a:pt x="32907" y="2855"/>
                </a:lnTo>
                <a:lnTo>
                  <a:pt x="32982" y="2874"/>
                </a:lnTo>
                <a:lnTo>
                  <a:pt x="33039" y="2930"/>
                </a:lnTo>
                <a:lnTo>
                  <a:pt x="33077" y="2987"/>
                </a:lnTo>
                <a:lnTo>
                  <a:pt x="33077" y="3063"/>
                </a:lnTo>
                <a:lnTo>
                  <a:pt x="33077" y="3063"/>
                </a:lnTo>
                <a:lnTo>
                  <a:pt x="33152" y="3460"/>
                </a:lnTo>
                <a:lnTo>
                  <a:pt x="33190" y="3894"/>
                </a:lnTo>
                <a:lnTo>
                  <a:pt x="33190" y="3894"/>
                </a:lnTo>
                <a:lnTo>
                  <a:pt x="33266" y="4310"/>
                </a:lnTo>
                <a:lnTo>
                  <a:pt x="33304" y="4518"/>
                </a:lnTo>
                <a:lnTo>
                  <a:pt x="33379" y="4726"/>
                </a:lnTo>
                <a:lnTo>
                  <a:pt x="33455" y="4896"/>
                </a:lnTo>
                <a:lnTo>
                  <a:pt x="33568" y="5085"/>
                </a:lnTo>
                <a:lnTo>
                  <a:pt x="33719" y="5236"/>
                </a:lnTo>
                <a:lnTo>
                  <a:pt x="33890" y="5369"/>
                </a:lnTo>
                <a:lnTo>
                  <a:pt x="33890" y="5369"/>
                </a:lnTo>
                <a:lnTo>
                  <a:pt x="34135" y="5482"/>
                </a:lnTo>
                <a:lnTo>
                  <a:pt x="34400" y="5577"/>
                </a:lnTo>
                <a:lnTo>
                  <a:pt x="34646" y="5614"/>
                </a:lnTo>
                <a:lnTo>
                  <a:pt x="34910" y="5633"/>
                </a:lnTo>
                <a:lnTo>
                  <a:pt x="35175" y="5633"/>
                </a:lnTo>
                <a:lnTo>
                  <a:pt x="35420" y="5577"/>
                </a:lnTo>
                <a:lnTo>
                  <a:pt x="35685" y="5520"/>
                </a:lnTo>
                <a:lnTo>
                  <a:pt x="35931" y="5406"/>
                </a:lnTo>
                <a:lnTo>
                  <a:pt x="36158" y="5293"/>
                </a:lnTo>
                <a:lnTo>
                  <a:pt x="36384" y="5142"/>
                </a:lnTo>
                <a:lnTo>
                  <a:pt x="36573" y="4991"/>
                </a:lnTo>
                <a:lnTo>
                  <a:pt x="36762" y="4802"/>
                </a:lnTo>
                <a:lnTo>
                  <a:pt x="36932" y="4594"/>
                </a:lnTo>
                <a:lnTo>
                  <a:pt x="37084" y="4367"/>
                </a:lnTo>
                <a:lnTo>
                  <a:pt x="37197" y="4140"/>
                </a:lnTo>
                <a:lnTo>
                  <a:pt x="37292" y="3894"/>
                </a:lnTo>
                <a:lnTo>
                  <a:pt x="37292" y="3894"/>
                </a:lnTo>
                <a:lnTo>
                  <a:pt x="37329" y="3705"/>
                </a:lnTo>
                <a:lnTo>
                  <a:pt x="37367" y="3516"/>
                </a:lnTo>
                <a:lnTo>
                  <a:pt x="37367" y="3516"/>
                </a:lnTo>
                <a:close/>
                <a:moveTo>
                  <a:pt x="31565" y="26707"/>
                </a:moveTo>
                <a:lnTo>
                  <a:pt x="31565" y="26707"/>
                </a:lnTo>
                <a:lnTo>
                  <a:pt x="31905" y="26726"/>
                </a:lnTo>
                <a:lnTo>
                  <a:pt x="32245" y="26726"/>
                </a:lnTo>
                <a:lnTo>
                  <a:pt x="32566" y="26707"/>
                </a:lnTo>
                <a:lnTo>
                  <a:pt x="32907" y="26670"/>
                </a:lnTo>
                <a:lnTo>
                  <a:pt x="33228" y="26613"/>
                </a:lnTo>
                <a:lnTo>
                  <a:pt x="33549" y="26537"/>
                </a:lnTo>
                <a:lnTo>
                  <a:pt x="33852" y="26462"/>
                </a:lnTo>
                <a:lnTo>
                  <a:pt x="34173" y="26348"/>
                </a:lnTo>
                <a:lnTo>
                  <a:pt x="34475" y="26235"/>
                </a:lnTo>
                <a:lnTo>
                  <a:pt x="34778" y="26102"/>
                </a:lnTo>
                <a:lnTo>
                  <a:pt x="35061" y="25951"/>
                </a:lnTo>
                <a:lnTo>
                  <a:pt x="35364" y="25800"/>
                </a:lnTo>
                <a:lnTo>
                  <a:pt x="35647" y="25630"/>
                </a:lnTo>
                <a:lnTo>
                  <a:pt x="35931" y="25441"/>
                </a:lnTo>
                <a:lnTo>
                  <a:pt x="36479" y="25063"/>
                </a:lnTo>
                <a:lnTo>
                  <a:pt x="36479" y="25063"/>
                </a:lnTo>
                <a:lnTo>
                  <a:pt x="36895" y="24798"/>
                </a:lnTo>
                <a:lnTo>
                  <a:pt x="37329" y="24534"/>
                </a:lnTo>
                <a:lnTo>
                  <a:pt x="38199" y="24023"/>
                </a:lnTo>
                <a:lnTo>
                  <a:pt x="39087" y="23532"/>
                </a:lnTo>
                <a:lnTo>
                  <a:pt x="39957" y="23003"/>
                </a:lnTo>
                <a:lnTo>
                  <a:pt x="39957" y="23003"/>
                </a:lnTo>
                <a:lnTo>
                  <a:pt x="40202" y="22852"/>
                </a:lnTo>
                <a:lnTo>
                  <a:pt x="40448" y="22700"/>
                </a:lnTo>
                <a:lnTo>
                  <a:pt x="40675" y="22511"/>
                </a:lnTo>
                <a:lnTo>
                  <a:pt x="40883" y="22322"/>
                </a:lnTo>
                <a:lnTo>
                  <a:pt x="41091" y="22133"/>
                </a:lnTo>
                <a:lnTo>
                  <a:pt x="41280" y="21925"/>
                </a:lnTo>
                <a:lnTo>
                  <a:pt x="41677" y="21510"/>
                </a:lnTo>
                <a:lnTo>
                  <a:pt x="42414" y="20621"/>
                </a:lnTo>
                <a:lnTo>
                  <a:pt x="42792" y="20187"/>
                </a:lnTo>
                <a:lnTo>
                  <a:pt x="43189" y="19771"/>
                </a:lnTo>
                <a:lnTo>
                  <a:pt x="43189" y="19771"/>
                </a:lnTo>
                <a:lnTo>
                  <a:pt x="43415" y="19582"/>
                </a:lnTo>
                <a:lnTo>
                  <a:pt x="43642" y="19393"/>
                </a:lnTo>
                <a:lnTo>
                  <a:pt x="44134" y="19034"/>
                </a:lnTo>
                <a:lnTo>
                  <a:pt x="44644" y="18712"/>
                </a:lnTo>
                <a:lnTo>
                  <a:pt x="45154" y="18410"/>
                </a:lnTo>
                <a:lnTo>
                  <a:pt x="45683" y="18108"/>
                </a:lnTo>
                <a:lnTo>
                  <a:pt x="46194" y="17786"/>
                </a:lnTo>
                <a:lnTo>
                  <a:pt x="46685" y="17446"/>
                </a:lnTo>
                <a:lnTo>
                  <a:pt x="46931" y="17276"/>
                </a:lnTo>
                <a:lnTo>
                  <a:pt x="47158" y="17087"/>
                </a:lnTo>
                <a:lnTo>
                  <a:pt x="47158" y="17087"/>
                </a:lnTo>
                <a:lnTo>
                  <a:pt x="47403" y="16860"/>
                </a:lnTo>
                <a:lnTo>
                  <a:pt x="47668" y="16652"/>
                </a:lnTo>
                <a:lnTo>
                  <a:pt x="47933" y="16463"/>
                </a:lnTo>
                <a:lnTo>
                  <a:pt x="48197" y="16293"/>
                </a:lnTo>
                <a:lnTo>
                  <a:pt x="48481" y="16123"/>
                </a:lnTo>
                <a:lnTo>
                  <a:pt x="48764" y="15972"/>
                </a:lnTo>
                <a:lnTo>
                  <a:pt x="49350" y="15669"/>
                </a:lnTo>
                <a:lnTo>
                  <a:pt x="49955" y="15405"/>
                </a:lnTo>
                <a:lnTo>
                  <a:pt x="50560" y="15159"/>
                </a:lnTo>
                <a:lnTo>
                  <a:pt x="51165" y="14913"/>
                </a:lnTo>
                <a:lnTo>
                  <a:pt x="51769" y="14668"/>
                </a:lnTo>
                <a:lnTo>
                  <a:pt x="51769" y="14668"/>
                </a:lnTo>
                <a:lnTo>
                  <a:pt x="52147" y="14479"/>
                </a:lnTo>
                <a:lnTo>
                  <a:pt x="52525" y="14271"/>
                </a:lnTo>
                <a:lnTo>
                  <a:pt x="52903" y="14063"/>
                </a:lnTo>
                <a:lnTo>
                  <a:pt x="53263" y="13836"/>
                </a:lnTo>
                <a:lnTo>
                  <a:pt x="53981" y="13364"/>
                </a:lnTo>
                <a:lnTo>
                  <a:pt x="54680" y="12872"/>
                </a:lnTo>
                <a:lnTo>
                  <a:pt x="54680" y="12872"/>
                </a:lnTo>
                <a:lnTo>
                  <a:pt x="55814" y="12248"/>
                </a:lnTo>
                <a:lnTo>
                  <a:pt x="56287" y="11984"/>
                </a:lnTo>
                <a:lnTo>
                  <a:pt x="56702" y="11719"/>
                </a:lnTo>
                <a:lnTo>
                  <a:pt x="57080" y="11455"/>
                </a:lnTo>
                <a:lnTo>
                  <a:pt x="57421" y="11209"/>
                </a:lnTo>
                <a:lnTo>
                  <a:pt x="57723" y="10944"/>
                </a:lnTo>
                <a:lnTo>
                  <a:pt x="58007" y="10661"/>
                </a:lnTo>
                <a:lnTo>
                  <a:pt x="58252" y="10358"/>
                </a:lnTo>
                <a:lnTo>
                  <a:pt x="58498" y="10037"/>
                </a:lnTo>
                <a:lnTo>
                  <a:pt x="58725" y="9678"/>
                </a:lnTo>
                <a:lnTo>
                  <a:pt x="58952" y="9281"/>
                </a:lnTo>
                <a:lnTo>
                  <a:pt x="59178" y="8827"/>
                </a:lnTo>
                <a:lnTo>
                  <a:pt x="59405" y="8336"/>
                </a:lnTo>
                <a:lnTo>
                  <a:pt x="59897" y="7145"/>
                </a:lnTo>
                <a:lnTo>
                  <a:pt x="59897" y="7145"/>
                </a:lnTo>
                <a:lnTo>
                  <a:pt x="60067" y="6900"/>
                </a:lnTo>
                <a:lnTo>
                  <a:pt x="60237" y="6692"/>
                </a:lnTo>
                <a:lnTo>
                  <a:pt x="60615" y="6257"/>
                </a:lnTo>
                <a:lnTo>
                  <a:pt x="61012" y="5860"/>
                </a:lnTo>
                <a:lnTo>
                  <a:pt x="61428" y="5501"/>
                </a:lnTo>
                <a:lnTo>
                  <a:pt x="61862" y="5123"/>
                </a:lnTo>
                <a:lnTo>
                  <a:pt x="62297" y="4783"/>
                </a:lnTo>
                <a:lnTo>
                  <a:pt x="62732" y="4424"/>
                </a:lnTo>
                <a:lnTo>
                  <a:pt x="63166" y="4046"/>
                </a:lnTo>
                <a:lnTo>
                  <a:pt x="63166" y="4046"/>
                </a:lnTo>
                <a:lnTo>
                  <a:pt x="63261" y="3970"/>
                </a:lnTo>
                <a:lnTo>
                  <a:pt x="63393" y="3875"/>
                </a:lnTo>
                <a:lnTo>
                  <a:pt x="63677" y="3705"/>
                </a:lnTo>
                <a:lnTo>
                  <a:pt x="63790" y="3611"/>
                </a:lnTo>
                <a:lnTo>
                  <a:pt x="63866" y="3497"/>
                </a:lnTo>
                <a:lnTo>
                  <a:pt x="63903" y="3441"/>
                </a:lnTo>
                <a:lnTo>
                  <a:pt x="63903" y="3384"/>
                </a:lnTo>
                <a:lnTo>
                  <a:pt x="63903" y="3327"/>
                </a:lnTo>
                <a:lnTo>
                  <a:pt x="63866" y="3252"/>
                </a:lnTo>
                <a:lnTo>
                  <a:pt x="63866" y="3252"/>
                </a:lnTo>
                <a:lnTo>
                  <a:pt x="63790" y="3214"/>
                </a:lnTo>
                <a:lnTo>
                  <a:pt x="63696" y="3195"/>
                </a:lnTo>
                <a:lnTo>
                  <a:pt x="63601" y="3214"/>
                </a:lnTo>
                <a:lnTo>
                  <a:pt x="63488" y="3252"/>
                </a:lnTo>
                <a:lnTo>
                  <a:pt x="63374" y="3308"/>
                </a:lnTo>
                <a:lnTo>
                  <a:pt x="63261" y="3384"/>
                </a:lnTo>
                <a:lnTo>
                  <a:pt x="63015" y="3592"/>
                </a:lnTo>
                <a:lnTo>
                  <a:pt x="62486" y="4046"/>
                </a:lnTo>
                <a:lnTo>
                  <a:pt x="62259" y="4235"/>
                </a:lnTo>
                <a:lnTo>
                  <a:pt x="62051" y="4386"/>
                </a:lnTo>
                <a:lnTo>
                  <a:pt x="62051" y="4386"/>
                </a:lnTo>
                <a:lnTo>
                  <a:pt x="61522" y="4821"/>
                </a:lnTo>
                <a:lnTo>
                  <a:pt x="61050" y="5199"/>
                </a:lnTo>
                <a:lnTo>
                  <a:pt x="60671" y="5539"/>
                </a:lnTo>
                <a:lnTo>
                  <a:pt x="60350" y="5860"/>
                </a:lnTo>
                <a:lnTo>
                  <a:pt x="60086" y="6162"/>
                </a:lnTo>
                <a:lnTo>
                  <a:pt x="59859" y="6427"/>
                </a:lnTo>
                <a:lnTo>
                  <a:pt x="59670" y="6711"/>
                </a:lnTo>
                <a:lnTo>
                  <a:pt x="59519" y="6975"/>
                </a:lnTo>
                <a:lnTo>
                  <a:pt x="59367" y="7240"/>
                </a:lnTo>
                <a:lnTo>
                  <a:pt x="59235" y="7542"/>
                </a:lnTo>
                <a:lnTo>
                  <a:pt x="58952" y="8166"/>
                </a:lnTo>
                <a:lnTo>
                  <a:pt x="58781" y="8544"/>
                </a:lnTo>
                <a:lnTo>
                  <a:pt x="58574" y="8960"/>
                </a:lnTo>
                <a:lnTo>
                  <a:pt x="58328" y="9413"/>
                </a:lnTo>
                <a:lnTo>
                  <a:pt x="58044" y="9924"/>
                </a:lnTo>
                <a:lnTo>
                  <a:pt x="58044" y="9924"/>
                </a:lnTo>
                <a:lnTo>
                  <a:pt x="57912" y="10113"/>
                </a:lnTo>
                <a:lnTo>
                  <a:pt x="57780" y="10283"/>
                </a:lnTo>
                <a:lnTo>
                  <a:pt x="57629" y="10453"/>
                </a:lnTo>
                <a:lnTo>
                  <a:pt x="57458" y="10604"/>
                </a:lnTo>
                <a:lnTo>
                  <a:pt x="57118" y="10888"/>
                </a:lnTo>
                <a:lnTo>
                  <a:pt x="56759" y="11152"/>
                </a:lnTo>
                <a:lnTo>
                  <a:pt x="56362" y="11379"/>
                </a:lnTo>
                <a:lnTo>
                  <a:pt x="55984" y="11606"/>
                </a:lnTo>
                <a:lnTo>
                  <a:pt x="55190" y="12041"/>
                </a:lnTo>
                <a:lnTo>
                  <a:pt x="55190" y="12041"/>
                </a:lnTo>
                <a:lnTo>
                  <a:pt x="54869" y="12211"/>
                </a:lnTo>
                <a:lnTo>
                  <a:pt x="54567" y="12400"/>
                </a:lnTo>
                <a:lnTo>
                  <a:pt x="53981" y="12815"/>
                </a:lnTo>
                <a:lnTo>
                  <a:pt x="53376" y="13212"/>
                </a:lnTo>
                <a:lnTo>
                  <a:pt x="52771" y="13609"/>
                </a:lnTo>
                <a:lnTo>
                  <a:pt x="52771" y="13609"/>
                </a:lnTo>
                <a:lnTo>
                  <a:pt x="52412" y="13817"/>
                </a:lnTo>
                <a:lnTo>
                  <a:pt x="52053" y="14025"/>
                </a:lnTo>
                <a:lnTo>
                  <a:pt x="51675" y="14195"/>
                </a:lnTo>
                <a:lnTo>
                  <a:pt x="51297" y="14365"/>
                </a:lnTo>
                <a:lnTo>
                  <a:pt x="50522" y="14687"/>
                </a:lnTo>
                <a:lnTo>
                  <a:pt x="49728" y="15008"/>
                </a:lnTo>
                <a:lnTo>
                  <a:pt x="48972" y="15348"/>
                </a:lnTo>
                <a:lnTo>
                  <a:pt x="48594" y="15537"/>
                </a:lnTo>
                <a:lnTo>
                  <a:pt x="48235" y="15745"/>
                </a:lnTo>
                <a:lnTo>
                  <a:pt x="47876" y="15953"/>
                </a:lnTo>
                <a:lnTo>
                  <a:pt x="47536" y="16180"/>
                </a:lnTo>
                <a:lnTo>
                  <a:pt x="47195" y="16444"/>
                </a:lnTo>
                <a:lnTo>
                  <a:pt x="46874" y="16728"/>
                </a:lnTo>
                <a:lnTo>
                  <a:pt x="46874" y="16728"/>
                </a:lnTo>
                <a:lnTo>
                  <a:pt x="46496" y="17030"/>
                </a:lnTo>
                <a:lnTo>
                  <a:pt x="46080" y="17314"/>
                </a:lnTo>
                <a:lnTo>
                  <a:pt x="45665" y="17578"/>
                </a:lnTo>
                <a:lnTo>
                  <a:pt x="45249" y="17843"/>
                </a:lnTo>
                <a:lnTo>
                  <a:pt x="44379" y="18353"/>
                </a:lnTo>
                <a:lnTo>
                  <a:pt x="43963" y="18618"/>
                </a:lnTo>
                <a:lnTo>
                  <a:pt x="43548" y="18901"/>
                </a:lnTo>
                <a:lnTo>
                  <a:pt x="43548" y="18901"/>
                </a:lnTo>
                <a:lnTo>
                  <a:pt x="43302" y="19090"/>
                </a:lnTo>
                <a:lnTo>
                  <a:pt x="43056" y="19279"/>
                </a:lnTo>
                <a:lnTo>
                  <a:pt x="42829" y="19506"/>
                </a:lnTo>
                <a:lnTo>
                  <a:pt x="42603" y="19714"/>
                </a:lnTo>
                <a:lnTo>
                  <a:pt x="42187" y="20187"/>
                </a:lnTo>
                <a:lnTo>
                  <a:pt x="41771" y="20678"/>
                </a:lnTo>
                <a:lnTo>
                  <a:pt x="41374" y="21169"/>
                </a:lnTo>
                <a:lnTo>
                  <a:pt x="40958" y="21623"/>
                </a:lnTo>
                <a:lnTo>
                  <a:pt x="40731" y="21850"/>
                </a:lnTo>
                <a:lnTo>
                  <a:pt x="40505" y="22058"/>
                </a:lnTo>
                <a:lnTo>
                  <a:pt x="40259" y="22266"/>
                </a:lnTo>
                <a:lnTo>
                  <a:pt x="39994" y="22436"/>
                </a:lnTo>
                <a:lnTo>
                  <a:pt x="39994" y="22436"/>
                </a:lnTo>
                <a:lnTo>
                  <a:pt x="39484" y="22776"/>
                </a:lnTo>
                <a:lnTo>
                  <a:pt x="38955" y="23078"/>
                </a:lnTo>
                <a:lnTo>
                  <a:pt x="37896" y="23683"/>
                </a:lnTo>
                <a:lnTo>
                  <a:pt x="36838" y="24307"/>
                </a:lnTo>
                <a:lnTo>
                  <a:pt x="36309" y="24628"/>
                </a:lnTo>
                <a:lnTo>
                  <a:pt x="35798" y="24968"/>
                </a:lnTo>
                <a:lnTo>
                  <a:pt x="35798" y="24968"/>
                </a:lnTo>
                <a:lnTo>
                  <a:pt x="35553" y="25157"/>
                </a:lnTo>
                <a:lnTo>
                  <a:pt x="35288" y="25328"/>
                </a:lnTo>
                <a:lnTo>
                  <a:pt x="35024" y="25479"/>
                </a:lnTo>
                <a:lnTo>
                  <a:pt x="34740" y="25630"/>
                </a:lnTo>
                <a:lnTo>
                  <a:pt x="34457" y="25762"/>
                </a:lnTo>
                <a:lnTo>
                  <a:pt x="34173" y="25876"/>
                </a:lnTo>
                <a:lnTo>
                  <a:pt x="33871" y="25970"/>
                </a:lnTo>
                <a:lnTo>
                  <a:pt x="33568" y="26065"/>
                </a:lnTo>
                <a:lnTo>
                  <a:pt x="33266" y="26140"/>
                </a:lnTo>
                <a:lnTo>
                  <a:pt x="32963" y="26197"/>
                </a:lnTo>
                <a:lnTo>
                  <a:pt x="32661" y="26235"/>
                </a:lnTo>
                <a:lnTo>
                  <a:pt x="32340" y="26254"/>
                </a:lnTo>
                <a:lnTo>
                  <a:pt x="32037" y="26273"/>
                </a:lnTo>
                <a:lnTo>
                  <a:pt x="31716" y="26273"/>
                </a:lnTo>
                <a:lnTo>
                  <a:pt x="31414" y="26235"/>
                </a:lnTo>
                <a:lnTo>
                  <a:pt x="31092" y="26197"/>
                </a:lnTo>
                <a:lnTo>
                  <a:pt x="31092" y="26197"/>
                </a:lnTo>
                <a:lnTo>
                  <a:pt x="30828" y="26178"/>
                </a:lnTo>
                <a:lnTo>
                  <a:pt x="30563" y="26121"/>
                </a:lnTo>
                <a:lnTo>
                  <a:pt x="30317" y="26046"/>
                </a:lnTo>
                <a:lnTo>
                  <a:pt x="30091" y="25951"/>
                </a:lnTo>
                <a:lnTo>
                  <a:pt x="29845" y="25857"/>
                </a:lnTo>
                <a:lnTo>
                  <a:pt x="29637" y="25724"/>
                </a:lnTo>
                <a:lnTo>
                  <a:pt x="29410" y="25592"/>
                </a:lnTo>
                <a:lnTo>
                  <a:pt x="29202" y="25441"/>
                </a:lnTo>
                <a:lnTo>
                  <a:pt x="28805" y="25120"/>
                </a:lnTo>
                <a:lnTo>
                  <a:pt x="28427" y="24761"/>
                </a:lnTo>
                <a:lnTo>
                  <a:pt x="28068" y="24383"/>
                </a:lnTo>
                <a:lnTo>
                  <a:pt x="27728" y="24005"/>
                </a:lnTo>
                <a:lnTo>
                  <a:pt x="27728" y="24005"/>
                </a:lnTo>
                <a:lnTo>
                  <a:pt x="27463" y="23740"/>
                </a:lnTo>
                <a:lnTo>
                  <a:pt x="27180" y="23494"/>
                </a:lnTo>
                <a:lnTo>
                  <a:pt x="26613" y="23022"/>
                </a:lnTo>
                <a:lnTo>
                  <a:pt x="26348" y="22776"/>
                </a:lnTo>
                <a:lnTo>
                  <a:pt x="26084" y="22511"/>
                </a:lnTo>
                <a:lnTo>
                  <a:pt x="25819" y="22247"/>
                </a:lnTo>
                <a:lnTo>
                  <a:pt x="25592" y="21963"/>
                </a:lnTo>
                <a:lnTo>
                  <a:pt x="25592" y="21963"/>
                </a:lnTo>
                <a:lnTo>
                  <a:pt x="25233" y="21434"/>
                </a:lnTo>
                <a:lnTo>
                  <a:pt x="24874" y="20905"/>
                </a:lnTo>
                <a:lnTo>
                  <a:pt x="24666" y="20659"/>
                </a:lnTo>
                <a:lnTo>
                  <a:pt x="24458" y="20413"/>
                </a:lnTo>
                <a:lnTo>
                  <a:pt x="24231" y="20206"/>
                </a:lnTo>
                <a:lnTo>
                  <a:pt x="23986" y="20017"/>
                </a:lnTo>
                <a:lnTo>
                  <a:pt x="23986" y="20017"/>
                </a:lnTo>
                <a:lnTo>
                  <a:pt x="23797" y="19884"/>
                </a:lnTo>
                <a:lnTo>
                  <a:pt x="23608" y="19771"/>
                </a:lnTo>
                <a:lnTo>
                  <a:pt x="23400" y="19657"/>
                </a:lnTo>
                <a:lnTo>
                  <a:pt x="23211" y="19582"/>
                </a:lnTo>
                <a:lnTo>
                  <a:pt x="22795" y="19431"/>
                </a:lnTo>
                <a:lnTo>
                  <a:pt x="22360" y="19317"/>
                </a:lnTo>
                <a:lnTo>
                  <a:pt x="21944" y="19204"/>
                </a:lnTo>
                <a:lnTo>
                  <a:pt x="21510" y="19090"/>
                </a:lnTo>
                <a:lnTo>
                  <a:pt x="21094" y="18939"/>
                </a:lnTo>
                <a:lnTo>
                  <a:pt x="20886" y="18864"/>
                </a:lnTo>
                <a:lnTo>
                  <a:pt x="20678" y="18769"/>
                </a:lnTo>
                <a:lnTo>
                  <a:pt x="20678" y="18769"/>
                </a:lnTo>
                <a:lnTo>
                  <a:pt x="20376" y="18599"/>
                </a:lnTo>
                <a:lnTo>
                  <a:pt x="20092" y="18410"/>
                </a:lnTo>
                <a:lnTo>
                  <a:pt x="19828" y="18183"/>
                </a:lnTo>
                <a:lnTo>
                  <a:pt x="19582" y="17956"/>
                </a:lnTo>
                <a:lnTo>
                  <a:pt x="19317" y="17730"/>
                </a:lnTo>
                <a:lnTo>
                  <a:pt x="19053" y="17522"/>
                </a:lnTo>
                <a:lnTo>
                  <a:pt x="18769" y="17314"/>
                </a:lnTo>
                <a:lnTo>
                  <a:pt x="18486" y="17125"/>
                </a:lnTo>
                <a:lnTo>
                  <a:pt x="18486" y="17125"/>
                </a:lnTo>
                <a:lnTo>
                  <a:pt x="18070" y="16898"/>
                </a:lnTo>
                <a:lnTo>
                  <a:pt x="17654" y="16690"/>
                </a:lnTo>
                <a:lnTo>
                  <a:pt x="17219" y="16520"/>
                </a:lnTo>
                <a:lnTo>
                  <a:pt x="16803" y="16350"/>
                </a:lnTo>
                <a:lnTo>
                  <a:pt x="16369" y="16180"/>
                </a:lnTo>
                <a:lnTo>
                  <a:pt x="15934" y="15991"/>
                </a:lnTo>
                <a:lnTo>
                  <a:pt x="15518" y="15783"/>
                </a:lnTo>
                <a:lnTo>
                  <a:pt x="15121" y="15556"/>
                </a:lnTo>
                <a:lnTo>
                  <a:pt x="15121" y="15556"/>
                </a:lnTo>
                <a:lnTo>
                  <a:pt x="14554" y="15102"/>
                </a:lnTo>
                <a:lnTo>
                  <a:pt x="13987" y="14630"/>
                </a:lnTo>
                <a:lnTo>
                  <a:pt x="13685" y="14422"/>
                </a:lnTo>
                <a:lnTo>
                  <a:pt x="13382" y="14214"/>
                </a:lnTo>
                <a:lnTo>
                  <a:pt x="13061" y="14025"/>
                </a:lnTo>
                <a:lnTo>
                  <a:pt x="12721" y="13874"/>
                </a:lnTo>
                <a:lnTo>
                  <a:pt x="12721" y="13874"/>
                </a:lnTo>
                <a:lnTo>
                  <a:pt x="12362" y="13742"/>
                </a:lnTo>
                <a:lnTo>
                  <a:pt x="12022" y="13609"/>
                </a:lnTo>
                <a:lnTo>
                  <a:pt x="11663" y="13439"/>
                </a:lnTo>
                <a:lnTo>
                  <a:pt x="11322" y="13269"/>
                </a:lnTo>
                <a:lnTo>
                  <a:pt x="11001" y="13099"/>
                </a:lnTo>
                <a:lnTo>
                  <a:pt x="10661" y="12910"/>
                </a:lnTo>
                <a:lnTo>
                  <a:pt x="10037" y="12494"/>
                </a:lnTo>
                <a:lnTo>
                  <a:pt x="9413" y="12059"/>
                </a:lnTo>
                <a:lnTo>
                  <a:pt x="8809" y="11587"/>
                </a:lnTo>
                <a:lnTo>
                  <a:pt x="8242" y="11077"/>
                </a:lnTo>
                <a:lnTo>
                  <a:pt x="7693" y="10566"/>
                </a:lnTo>
                <a:lnTo>
                  <a:pt x="7693" y="10566"/>
                </a:lnTo>
                <a:lnTo>
                  <a:pt x="7448" y="10264"/>
                </a:lnTo>
                <a:lnTo>
                  <a:pt x="7221" y="9961"/>
                </a:lnTo>
                <a:lnTo>
                  <a:pt x="6786" y="9338"/>
                </a:lnTo>
                <a:lnTo>
                  <a:pt x="6578" y="9016"/>
                </a:lnTo>
                <a:lnTo>
                  <a:pt x="6352" y="8714"/>
                </a:lnTo>
                <a:lnTo>
                  <a:pt x="6106" y="8412"/>
                </a:lnTo>
                <a:lnTo>
                  <a:pt x="5822" y="8147"/>
                </a:lnTo>
                <a:lnTo>
                  <a:pt x="5822" y="8147"/>
                </a:lnTo>
                <a:lnTo>
                  <a:pt x="5614" y="7977"/>
                </a:lnTo>
                <a:lnTo>
                  <a:pt x="5369" y="7788"/>
                </a:lnTo>
                <a:lnTo>
                  <a:pt x="4877" y="7467"/>
                </a:lnTo>
                <a:lnTo>
                  <a:pt x="4348" y="7145"/>
                </a:lnTo>
                <a:lnTo>
                  <a:pt x="3800" y="6824"/>
                </a:lnTo>
                <a:lnTo>
                  <a:pt x="3233" y="6503"/>
                </a:lnTo>
                <a:lnTo>
                  <a:pt x="2685" y="6181"/>
                </a:lnTo>
                <a:lnTo>
                  <a:pt x="2175" y="5860"/>
                </a:lnTo>
                <a:lnTo>
                  <a:pt x="1929" y="5690"/>
                </a:lnTo>
                <a:lnTo>
                  <a:pt x="1702" y="5501"/>
                </a:lnTo>
                <a:lnTo>
                  <a:pt x="1475" y="5312"/>
                </a:lnTo>
                <a:lnTo>
                  <a:pt x="1267" y="5123"/>
                </a:lnTo>
                <a:lnTo>
                  <a:pt x="1078" y="4934"/>
                </a:lnTo>
                <a:lnTo>
                  <a:pt x="908" y="4726"/>
                </a:lnTo>
                <a:lnTo>
                  <a:pt x="776" y="4499"/>
                </a:lnTo>
                <a:lnTo>
                  <a:pt x="644" y="4272"/>
                </a:lnTo>
                <a:lnTo>
                  <a:pt x="549" y="4046"/>
                </a:lnTo>
                <a:lnTo>
                  <a:pt x="473" y="3781"/>
                </a:lnTo>
                <a:lnTo>
                  <a:pt x="417" y="3535"/>
                </a:lnTo>
                <a:lnTo>
                  <a:pt x="398" y="3252"/>
                </a:lnTo>
                <a:lnTo>
                  <a:pt x="417" y="2968"/>
                </a:lnTo>
                <a:lnTo>
                  <a:pt x="473" y="2666"/>
                </a:lnTo>
                <a:lnTo>
                  <a:pt x="549" y="2345"/>
                </a:lnTo>
                <a:lnTo>
                  <a:pt x="662" y="2004"/>
                </a:lnTo>
                <a:lnTo>
                  <a:pt x="833" y="1664"/>
                </a:lnTo>
                <a:lnTo>
                  <a:pt x="1022" y="1286"/>
                </a:lnTo>
                <a:lnTo>
                  <a:pt x="1022" y="1286"/>
                </a:lnTo>
                <a:lnTo>
                  <a:pt x="1154" y="1135"/>
                </a:lnTo>
                <a:lnTo>
                  <a:pt x="1267" y="984"/>
                </a:lnTo>
                <a:lnTo>
                  <a:pt x="1418" y="870"/>
                </a:lnTo>
                <a:lnTo>
                  <a:pt x="1494" y="814"/>
                </a:lnTo>
                <a:lnTo>
                  <a:pt x="1589" y="776"/>
                </a:lnTo>
                <a:lnTo>
                  <a:pt x="1589" y="776"/>
                </a:lnTo>
                <a:lnTo>
                  <a:pt x="1664" y="738"/>
                </a:lnTo>
                <a:lnTo>
                  <a:pt x="1721" y="662"/>
                </a:lnTo>
                <a:lnTo>
                  <a:pt x="1740" y="587"/>
                </a:lnTo>
                <a:lnTo>
                  <a:pt x="1740" y="492"/>
                </a:lnTo>
                <a:lnTo>
                  <a:pt x="1740" y="492"/>
                </a:lnTo>
                <a:lnTo>
                  <a:pt x="1721" y="436"/>
                </a:lnTo>
                <a:lnTo>
                  <a:pt x="1683" y="398"/>
                </a:lnTo>
                <a:lnTo>
                  <a:pt x="1645" y="360"/>
                </a:lnTo>
                <a:lnTo>
                  <a:pt x="1589" y="341"/>
                </a:lnTo>
                <a:lnTo>
                  <a:pt x="1494" y="341"/>
                </a:lnTo>
                <a:lnTo>
                  <a:pt x="1362" y="360"/>
                </a:lnTo>
                <a:lnTo>
                  <a:pt x="1248" y="417"/>
                </a:lnTo>
                <a:lnTo>
                  <a:pt x="1154" y="492"/>
                </a:lnTo>
                <a:lnTo>
                  <a:pt x="1059" y="568"/>
                </a:lnTo>
                <a:lnTo>
                  <a:pt x="984" y="643"/>
                </a:lnTo>
                <a:lnTo>
                  <a:pt x="984" y="643"/>
                </a:lnTo>
                <a:lnTo>
                  <a:pt x="833" y="814"/>
                </a:lnTo>
                <a:lnTo>
                  <a:pt x="681" y="984"/>
                </a:lnTo>
                <a:lnTo>
                  <a:pt x="568" y="1173"/>
                </a:lnTo>
                <a:lnTo>
                  <a:pt x="455" y="1362"/>
                </a:lnTo>
                <a:lnTo>
                  <a:pt x="341" y="1551"/>
                </a:lnTo>
                <a:lnTo>
                  <a:pt x="266" y="1740"/>
                </a:lnTo>
                <a:lnTo>
                  <a:pt x="190" y="1929"/>
                </a:lnTo>
                <a:lnTo>
                  <a:pt x="114" y="2137"/>
                </a:lnTo>
                <a:lnTo>
                  <a:pt x="77" y="2326"/>
                </a:lnTo>
                <a:lnTo>
                  <a:pt x="39" y="2534"/>
                </a:lnTo>
                <a:lnTo>
                  <a:pt x="1" y="2723"/>
                </a:lnTo>
                <a:lnTo>
                  <a:pt x="1" y="2930"/>
                </a:lnTo>
                <a:lnTo>
                  <a:pt x="1" y="3119"/>
                </a:lnTo>
                <a:lnTo>
                  <a:pt x="1" y="3327"/>
                </a:lnTo>
                <a:lnTo>
                  <a:pt x="20" y="3535"/>
                </a:lnTo>
                <a:lnTo>
                  <a:pt x="58" y="3724"/>
                </a:lnTo>
                <a:lnTo>
                  <a:pt x="152" y="4121"/>
                </a:lnTo>
                <a:lnTo>
                  <a:pt x="303" y="4480"/>
                </a:lnTo>
                <a:lnTo>
                  <a:pt x="492" y="4858"/>
                </a:lnTo>
                <a:lnTo>
                  <a:pt x="719" y="5199"/>
                </a:lnTo>
                <a:lnTo>
                  <a:pt x="984" y="5520"/>
                </a:lnTo>
                <a:lnTo>
                  <a:pt x="1116" y="5671"/>
                </a:lnTo>
                <a:lnTo>
                  <a:pt x="1286" y="5822"/>
                </a:lnTo>
                <a:lnTo>
                  <a:pt x="1437" y="5955"/>
                </a:lnTo>
                <a:lnTo>
                  <a:pt x="1626" y="6087"/>
                </a:lnTo>
                <a:lnTo>
                  <a:pt x="1796" y="6219"/>
                </a:lnTo>
                <a:lnTo>
                  <a:pt x="2004" y="6333"/>
                </a:lnTo>
                <a:lnTo>
                  <a:pt x="2004" y="6333"/>
                </a:lnTo>
                <a:lnTo>
                  <a:pt x="2364" y="6559"/>
                </a:lnTo>
                <a:lnTo>
                  <a:pt x="2742" y="6786"/>
                </a:lnTo>
                <a:lnTo>
                  <a:pt x="3516" y="7183"/>
                </a:lnTo>
                <a:lnTo>
                  <a:pt x="4272" y="7599"/>
                </a:lnTo>
                <a:lnTo>
                  <a:pt x="4650" y="7826"/>
                </a:lnTo>
                <a:lnTo>
                  <a:pt x="5028" y="8053"/>
                </a:lnTo>
                <a:lnTo>
                  <a:pt x="5028" y="8053"/>
                </a:lnTo>
                <a:lnTo>
                  <a:pt x="5331" y="8298"/>
                </a:lnTo>
                <a:lnTo>
                  <a:pt x="5614" y="8563"/>
                </a:lnTo>
                <a:lnTo>
                  <a:pt x="5860" y="8846"/>
                </a:lnTo>
                <a:lnTo>
                  <a:pt x="6106" y="9149"/>
                </a:lnTo>
                <a:lnTo>
                  <a:pt x="6333" y="9451"/>
                </a:lnTo>
                <a:lnTo>
                  <a:pt x="6559" y="9772"/>
                </a:lnTo>
                <a:lnTo>
                  <a:pt x="6994" y="10434"/>
                </a:lnTo>
                <a:lnTo>
                  <a:pt x="6994" y="10434"/>
                </a:lnTo>
                <a:lnTo>
                  <a:pt x="7183" y="10661"/>
                </a:lnTo>
                <a:lnTo>
                  <a:pt x="7391" y="10906"/>
                </a:lnTo>
                <a:lnTo>
                  <a:pt x="7599" y="11114"/>
                </a:lnTo>
                <a:lnTo>
                  <a:pt x="7826" y="11322"/>
                </a:lnTo>
                <a:lnTo>
                  <a:pt x="8298" y="11719"/>
                </a:lnTo>
                <a:lnTo>
                  <a:pt x="8771" y="12116"/>
                </a:lnTo>
                <a:lnTo>
                  <a:pt x="8771" y="12116"/>
                </a:lnTo>
                <a:lnTo>
                  <a:pt x="9035" y="12343"/>
                </a:lnTo>
                <a:lnTo>
                  <a:pt x="9300" y="12551"/>
                </a:lnTo>
                <a:lnTo>
                  <a:pt x="9565" y="12740"/>
                </a:lnTo>
                <a:lnTo>
                  <a:pt x="9848" y="12929"/>
                </a:lnTo>
                <a:lnTo>
                  <a:pt x="10415" y="13269"/>
                </a:lnTo>
                <a:lnTo>
                  <a:pt x="11020" y="13590"/>
                </a:lnTo>
                <a:lnTo>
                  <a:pt x="11625" y="13893"/>
                </a:lnTo>
                <a:lnTo>
                  <a:pt x="12230" y="14176"/>
                </a:lnTo>
                <a:lnTo>
                  <a:pt x="12834" y="14460"/>
                </a:lnTo>
                <a:lnTo>
                  <a:pt x="13420" y="14781"/>
                </a:lnTo>
                <a:lnTo>
                  <a:pt x="13420" y="14781"/>
                </a:lnTo>
                <a:lnTo>
                  <a:pt x="13666" y="14951"/>
                </a:lnTo>
                <a:lnTo>
                  <a:pt x="13893" y="15140"/>
                </a:lnTo>
                <a:lnTo>
                  <a:pt x="14346" y="15537"/>
                </a:lnTo>
                <a:lnTo>
                  <a:pt x="14573" y="15726"/>
                </a:lnTo>
                <a:lnTo>
                  <a:pt x="14819" y="15896"/>
                </a:lnTo>
                <a:lnTo>
                  <a:pt x="15065" y="16066"/>
                </a:lnTo>
                <a:lnTo>
                  <a:pt x="15329" y="16218"/>
                </a:lnTo>
                <a:lnTo>
                  <a:pt x="15329" y="16218"/>
                </a:lnTo>
                <a:lnTo>
                  <a:pt x="15688" y="16369"/>
                </a:lnTo>
                <a:lnTo>
                  <a:pt x="16029" y="16520"/>
                </a:lnTo>
                <a:lnTo>
                  <a:pt x="16747" y="16803"/>
                </a:lnTo>
                <a:lnTo>
                  <a:pt x="17446" y="17106"/>
                </a:lnTo>
                <a:lnTo>
                  <a:pt x="17805" y="17276"/>
                </a:lnTo>
                <a:lnTo>
                  <a:pt x="18127" y="17446"/>
                </a:lnTo>
                <a:lnTo>
                  <a:pt x="18127" y="17446"/>
                </a:lnTo>
                <a:lnTo>
                  <a:pt x="18316" y="17559"/>
                </a:lnTo>
                <a:lnTo>
                  <a:pt x="18486" y="17673"/>
                </a:lnTo>
                <a:lnTo>
                  <a:pt x="18826" y="17919"/>
                </a:lnTo>
                <a:lnTo>
                  <a:pt x="19128" y="18183"/>
                </a:lnTo>
                <a:lnTo>
                  <a:pt x="19450" y="18448"/>
                </a:lnTo>
                <a:lnTo>
                  <a:pt x="19771" y="18712"/>
                </a:lnTo>
                <a:lnTo>
                  <a:pt x="20092" y="18958"/>
                </a:lnTo>
                <a:lnTo>
                  <a:pt x="20262" y="19072"/>
                </a:lnTo>
                <a:lnTo>
                  <a:pt x="20451" y="19166"/>
                </a:lnTo>
                <a:lnTo>
                  <a:pt x="20640" y="19261"/>
                </a:lnTo>
                <a:lnTo>
                  <a:pt x="20829" y="19336"/>
                </a:lnTo>
                <a:lnTo>
                  <a:pt x="20829" y="19336"/>
                </a:lnTo>
                <a:lnTo>
                  <a:pt x="21226" y="19468"/>
                </a:lnTo>
                <a:lnTo>
                  <a:pt x="21642" y="19582"/>
                </a:lnTo>
                <a:lnTo>
                  <a:pt x="22455" y="19809"/>
                </a:lnTo>
                <a:lnTo>
                  <a:pt x="22852" y="19922"/>
                </a:lnTo>
                <a:lnTo>
                  <a:pt x="23060" y="19998"/>
                </a:lnTo>
                <a:lnTo>
                  <a:pt x="23249" y="20092"/>
                </a:lnTo>
                <a:lnTo>
                  <a:pt x="23438" y="20187"/>
                </a:lnTo>
                <a:lnTo>
                  <a:pt x="23608" y="20300"/>
                </a:lnTo>
                <a:lnTo>
                  <a:pt x="23778" y="20413"/>
                </a:lnTo>
                <a:lnTo>
                  <a:pt x="23948" y="20565"/>
                </a:lnTo>
                <a:lnTo>
                  <a:pt x="23948" y="20565"/>
                </a:lnTo>
                <a:lnTo>
                  <a:pt x="24156" y="20754"/>
                </a:lnTo>
                <a:lnTo>
                  <a:pt x="24345" y="20980"/>
                </a:lnTo>
                <a:lnTo>
                  <a:pt x="24534" y="21207"/>
                </a:lnTo>
                <a:lnTo>
                  <a:pt x="24685" y="21453"/>
                </a:lnTo>
                <a:lnTo>
                  <a:pt x="25025" y="21944"/>
                </a:lnTo>
                <a:lnTo>
                  <a:pt x="25195" y="22171"/>
                </a:lnTo>
                <a:lnTo>
                  <a:pt x="25365" y="22417"/>
                </a:lnTo>
                <a:lnTo>
                  <a:pt x="25365" y="22417"/>
                </a:lnTo>
                <a:lnTo>
                  <a:pt x="25573" y="22644"/>
                </a:lnTo>
                <a:lnTo>
                  <a:pt x="25800" y="22871"/>
                </a:lnTo>
                <a:lnTo>
                  <a:pt x="26273" y="23305"/>
                </a:lnTo>
                <a:lnTo>
                  <a:pt x="26745" y="23721"/>
                </a:lnTo>
                <a:lnTo>
                  <a:pt x="27237" y="24156"/>
                </a:lnTo>
                <a:lnTo>
                  <a:pt x="27237" y="24156"/>
                </a:lnTo>
                <a:lnTo>
                  <a:pt x="27671" y="24628"/>
                </a:lnTo>
                <a:lnTo>
                  <a:pt x="28125" y="25101"/>
                </a:lnTo>
                <a:lnTo>
                  <a:pt x="28371" y="25328"/>
                </a:lnTo>
                <a:lnTo>
                  <a:pt x="28616" y="25535"/>
                </a:lnTo>
                <a:lnTo>
                  <a:pt x="28862" y="25743"/>
                </a:lnTo>
                <a:lnTo>
                  <a:pt x="29127" y="25932"/>
                </a:lnTo>
                <a:lnTo>
                  <a:pt x="29391" y="26102"/>
                </a:lnTo>
                <a:lnTo>
                  <a:pt x="29675" y="26254"/>
                </a:lnTo>
                <a:lnTo>
                  <a:pt x="29958" y="26386"/>
                </a:lnTo>
                <a:lnTo>
                  <a:pt x="30261" y="26499"/>
                </a:lnTo>
                <a:lnTo>
                  <a:pt x="30582" y="26594"/>
                </a:lnTo>
                <a:lnTo>
                  <a:pt x="30884" y="26651"/>
                </a:lnTo>
                <a:lnTo>
                  <a:pt x="31225" y="26688"/>
                </a:lnTo>
                <a:lnTo>
                  <a:pt x="31565" y="26707"/>
                </a:lnTo>
                <a:lnTo>
                  <a:pt x="31565" y="26707"/>
                </a:lnTo>
                <a:close/>
                <a:moveTo>
                  <a:pt x="30412" y="22511"/>
                </a:moveTo>
                <a:lnTo>
                  <a:pt x="30412" y="22511"/>
                </a:lnTo>
                <a:lnTo>
                  <a:pt x="31395" y="22492"/>
                </a:lnTo>
                <a:lnTo>
                  <a:pt x="32396" y="22417"/>
                </a:lnTo>
                <a:lnTo>
                  <a:pt x="33379" y="22322"/>
                </a:lnTo>
                <a:lnTo>
                  <a:pt x="34381" y="22171"/>
                </a:lnTo>
                <a:lnTo>
                  <a:pt x="35364" y="21963"/>
                </a:lnTo>
                <a:lnTo>
                  <a:pt x="36328" y="21736"/>
                </a:lnTo>
                <a:lnTo>
                  <a:pt x="37292" y="21453"/>
                </a:lnTo>
                <a:lnTo>
                  <a:pt x="38237" y="21151"/>
                </a:lnTo>
                <a:lnTo>
                  <a:pt x="38237" y="21151"/>
                </a:lnTo>
                <a:lnTo>
                  <a:pt x="38520" y="21018"/>
                </a:lnTo>
                <a:lnTo>
                  <a:pt x="38804" y="20867"/>
                </a:lnTo>
                <a:lnTo>
                  <a:pt x="39352" y="20565"/>
                </a:lnTo>
                <a:lnTo>
                  <a:pt x="39881" y="20224"/>
                </a:lnTo>
                <a:lnTo>
                  <a:pt x="40391" y="19865"/>
                </a:lnTo>
                <a:lnTo>
                  <a:pt x="40902" y="19468"/>
                </a:lnTo>
                <a:lnTo>
                  <a:pt x="41393" y="19072"/>
                </a:lnTo>
                <a:lnTo>
                  <a:pt x="42357" y="18240"/>
                </a:lnTo>
                <a:lnTo>
                  <a:pt x="42357" y="18240"/>
                </a:lnTo>
                <a:lnTo>
                  <a:pt x="43018" y="17748"/>
                </a:lnTo>
                <a:lnTo>
                  <a:pt x="43680" y="17238"/>
                </a:lnTo>
                <a:lnTo>
                  <a:pt x="44304" y="16690"/>
                </a:lnTo>
                <a:lnTo>
                  <a:pt x="44625" y="16425"/>
                </a:lnTo>
                <a:lnTo>
                  <a:pt x="44927" y="16142"/>
                </a:lnTo>
                <a:lnTo>
                  <a:pt x="44927" y="16142"/>
                </a:lnTo>
                <a:lnTo>
                  <a:pt x="45211" y="15858"/>
                </a:lnTo>
                <a:lnTo>
                  <a:pt x="45476" y="15575"/>
                </a:lnTo>
                <a:lnTo>
                  <a:pt x="46005" y="14989"/>
                </a:lnTo>
                <a:lnTo>
                  <a:pt x="46269" y="14705"/>
                </a:lnTo>
                <a:lnTo>
                  <a:pt x="46553" y="14422"/>
                </a:lnTo>
                <a:lnTo>
                  <a:pt x="46855" y="14157"/>
                </a:lnTo>
                <a:lnTo>
                  <a:pt x="47177" y="13931"/>
                </a:lnTo>
                <a:lnTo>
                  <a:pt x="47177" y="13931"/>
                </a:lnTo>
                <a:lnTo>
                  <a:pt x="47857" y="13553"/>
                </a:lnTo>
                <a:lnTo>
                  <a:pt x="48556" y="13212"/>
                </a:lnTo>
                <a:lnTo>
                  <a:pt x="49256" y="12910"/>
                </a:lnTo>
                <a:lnTo>
                  <a:pt x="49974" y="12608"/>
                </a:lnTo>
                <a:lnTo>
                  <a:pt x="51410" y="12003"/>
                </a:lnTo>
                <a:lnTo>
                  <a:pt x="52128" y="11700"/>
                </a:lnTo>
                <a:lnTo>
                  <a:pt x="52847" y="11398"/>
                </a:lnTo>
                <a:lnTo>
                  <a:pt x="52847" y="11398"/>
                </a:lnTo>
                <a:lnTo>
                  <a:pt x="53073" y="11303"/>
                </a:lnTo>
                <a:lnTo>
                  <a:pt x="53281" y="11209"/>
                </a:lnTo>
                <a:lnTo>
                  <a:pt x="53697" y="11001"/>
                </a:lnTo>
                <a:lnTo>
                  <a:pt x="54094" y="10736"/>
                </a:lnTo>
                <a:lnTo>
                  <a:pt x="54472" y="10453"/>
                </a:lnTo>
                <a:lnTo>
                  <a:pt x="54812" y="10132"/>
                </a:lnTo>
                <a:lnTo>
                  <a:pt x="55134" y="9772"/>
                </a:lnTo>
                <a:lnTo>
                  <a:pt x="55417" y="9394"/>
                </a:lnTo>
                <a:lnTo>
                  <a:pt x="55682" y="8998"/>
                </a:lnTo>
                <a:lnTo>
                  <a:pt x="55682" y="8998"/>
                </a:lnTo>
                <a:lnTo>
                  <a:pt x="56173" y="8260"/>
                </a:lnTo>
                <a:lnTo>
                  <a:pt x="56419" y="7882"/>
                </a:lnTo>
                <a:lnTo>
                  <a:pt x="56646" y="7523"/>
                </a:lnTo>
                <a:lnTo>
                  <a:pt x="56854" y="7126"/>
                </a:lnTo>
                <a:lnTo>
                  <a:pt x="57024" y="6729"/>
                </a:lnTo>
                <a:lnTo>
                  <a:pt x="57175" y="6314"/>
                </a:lnTo>
                <a:lnTo>
                  <a:pt x="57251" y="6106"/>
                </a:lnTo>
                <a:lnTo>
                  <a:pt x="57288" y="5898"/>
                </a:lnTo>
                <a:lnTo>
                  <a:pt x="57288" y="5898"/>
                </a:lnTo>
                <a:lnTo>
                  <a:pt x="57515" y="4915"/>
                </a:lnTo>
                <a:lnTo>
                  <a:pt x="57610" y="4424"/>
                </a:lnTo>
                <a:lnTo>
                  <a:pt x="57742" y="3932"/>
                </a:lnTo>
                <a:lnTo>
                  <a:pt x="57742" y="3932"/>
                </a:lnTo>
                <a:lnTo>
                  <a:pt x="57742" y="3857"/>
                </a:lnTo>
                <a:lnTo>
                  <a:pt x="57723" y="3762"/>
                </a:lnTo>
                <a:lnTo>
                  <a:pt x="57666" y="3705"/>
                </a:lnTo>
                <a:lnTo>
                  <a:pt x="57591" y="3668"/>
                </a:lnTo>
                <a:lnTo>
                  <a:pt x="57591" y="3668"/>
                </a:lnTo>
                <a:lnTo>
                  <a:pt x="57496" y="3668"/>
                </a:lnTo>
                <a:lnTo>
                  <a:pt x="57421" y="3705"/>
                </a:lnTo>
                <a:lnTo>
                  <a:pt x="57364" y="3762"/>
                </a:lnTo>
                <a:lnTo>
                  <a:pt x="57307" y="3857"/>
                </a:lnTo>
                <a:lnTo>
                  <a:pt x="57251" y="3970"/>
                </a:lnTo>
                <a:lnTo>
                  <a:pt x="57213" y="4083"/>
                </a:lnTo>
                <a:lnTo>
                  <a:pt x="57137" y="4367"/>
                </a:lnTo>
                <a:lnTo>
                  <a:pt x="57043" y="4972"/>
                </a:lnTo>
                <a:lnTo>
                  <a:pt x="56986" y="5236"/>
                </a:lnTo>
                <a:lnTo>
                  <a:pt x="56948" y="5425"/>
                </a:lnTo>
                <a:lnTo>
                  <a:pt x="56948" y="5425"/>
                </a:lnTo>
                <a:lnTo>
                  <a:pt x="56872" y="5728"/>
                </a:lnTo>
                <a:lnTo>
                  <a:pt x="56797" y="6030"/>
                </a:lnTo>
                <a:lnTo>
                  <a:pt x="56702" y="6314"/>
                </a:lnTo>
                <a:lnTo>
                  <a:pt x="56589" y="6597"/>
                </a:lnTo>
                <a:lnTo>
                  <a:pt x="56457" y="6862"/>
                </a:lnTo>
                <a:lnTo>
                  <a:pt x="56324" y="7126"/>
                </a:lnTo>
                <a:lnTo>
                  <a:pt x="56041" y="7656"/>
                </a:lnTo>
                <a:lnTo>
                  <a:pt x="55701" y="8166"/>
                </a:lnTo>
                <a:lnTo>
                  <a:pt x="55360" y="8676"/>
                </a:lnTo>
                <a:lnTo>
                  <a:pt x="54642" y="9659"/>
                </a:lnTo>
                <a:lnTo>
                  <a:pt x="54642" y="9659"/>
                </a:lnTo>
                <a:lnTo>
                  <a:pt x="54529" y="9791"/>
                </a:lnTo>
                <a:lnTo>
                  <a:pt x="54378" y="9943"/>
                </a:lnTo>
                <a:lnTo>
                  <a:pt x="54094" y="10188"/>
                </a:lnTo>
                <a:lnTo>
                  <a:pt x="53792" y="10396"/>
                </a:lnTo>
                <a:lnTo>
                  <a:pt x="53470" y="10604"/>
                </a:lnTo>
                <a:lnTo>
                  <a:pt x="53130" y="10774"/>
                </a:lnTo>
                <a:lnTo>
                  <a:pt x="52790" y="10925"/>
                </a:lnTo>
                <a:lnTo>
                  <a:pt x="52072" y="11228"/>
                </a:lnTo>
                <a:lnTo>
                  <a:pt x="52072" y="11228"/>
                </a:lnTo>
                <a:lnTo>
                  <a:pt x="51391" y="11530"/>
                </a:lnTo>
                <a:lnTo>
                  <a:pt x="50692" y="11833"/>
                </a:lnTo>
                <a:lnTo>
                  <a:pt x="49293" y="12400"/>
                </a:lnTo>
                <a:lnTo>
                  <a:pt x="48594" y="12702"/>
                </a:lnTo>
                <a:lnTo>
                  <a:pt x="47914" y="13023"/>
                </a:lnTo>
                <a:lnTo>
                  <a:pt x="47573" y="13193"/>
                </a:lnTo>
                <a:lnTo>
                  <a:pt x="47252" y="13382"/>
                </a:lnTo>
                <a:lnTo>
                  <a:pt x="46931" y="13571"/>
                </a:lnTo>
                <a:lnTo>
                  <a:pt x="46610" y="13779"/>
                </a:lnTo>
                <a:lnTo>
                  <a:pt x="46610" y="13779"/>
                </a:lnTo>
                <a:lnTo>
                  <a:pt x="46194" y="14176"/>
                </a:lnTo>
                <a:lnTo>
                  <a:pt x="45778" y="14592"/>
                </a:lnTo>
                <a:lnTo>
                  <a:pt x="44984" y="15424"/>
                </a:lnTo>
                <a:lnTo>
                  <a:pt x="44568" y="15840"/>
                </a:lnTo>
                <a:lnTo>
                  <a:pt x="44152" y="16255"/>
                </a:lnTo>
                <a:lnTo>
                  <a:pt x="43718" y="16633"/>
                </a:lnTo>
                <a:lnTo>
                  <a:pt x="43264" y="16992"/>
                </a:lnTo>
                <a:lnTo>
                  <a:pt x="43264" y="16992"/>
                </a:lnTo>
                <a:lnTo>
                  <a:pt x="42716" y="17389"/>
                </a:lnTo>
                <a:lnTo>
                  <a:pt x="42206" y="17805"/>
                </a:lnTo>
                <a:lnTo>
                  <a:pt x="41185" y="18656"/>
                </a:lnTo>
                <a:lnTo>
                  <a:pt x="40675" y="19072"/>
                </a:lnTo>
                <a:lnTo>
                  <a:pt x="40164" y="19487"/>
                </a:lnTo>
                <a:lnTo>
                  <a:pt x="39616" y="19865"/>
                </a:lnTo>
                <a:lnTo>
                  <a:pt x="39352" y="20035"/>
                </a:lnTo>
                <a:lnTo>
                  <a:pt x="39049" y="20224"/>
                </a:lnTo>
                <a:lnTo>
                  <a:pt x="39049" y="20224"/>
                </a:lnTo>
                <a:lnTo>
                  <a:pt x="38596" y="20451"/>
                </a:lnTo>
                <a:lnTo>
                  <a:pt x="38123" y="20678"/>
                </a:lnTo>
                <a:lnTo>
                  <a:pt x="37632" y="20867"/>
                </a:lnTo>
                <a:lnTo>
                  <a:pt x="37140" y="21056"/>
                </a:lnTo>
                <a:lnTo>
                  <a:pt x="36630" y="21207"/>
                </a:lnTo>
                <a:lnTo>
                  <a:pt x="36139" y="21340"/>
                </a:lnTo>
                <a:lnTo>
                  <a:pt x="35628" y="21472"/>
                </a:lnTo>
                <a:lnTo>
                  <a:pt x="35099" y="21585"/>
                </a:lnTo>
                <a:lnTo>
                  <a:pt x="34589" y="21680"/>
                </a:lnTo>
                <a:lnTo>
                  <a:pt x="34060" y="21755"/>
                </a:lnTo>
                <a:lnTo>
                  <a:pt x="33001" y="21888"/>
                </a:lnTo>
                <a:lnTo>
                  <a:pt x="31962" y="22001"/>
                </a:lnTo>
                <a:lnTo>
                  <a:pt x="30922" y="22077"/>
                </a:lnTo>
                <a:lnTo>
                  <a:pt x="30922" y="22077"/>
                </a:lnTo>
                <a:lnTo>
                  <a:pt x="30582" y="22096"/>
                </a:lnTo>
                <a:lnTo>
                  <a:pt x="30242" y="22077"/>
                </a:lnTo>
                <a:lnTo>
                  <a:pt x="29920" y="22039"/>
                </a:lnTo>
                <a:lnTo>
                  <a:pt x="29580" y="21982"/>
                </a:lnTo>
                <a:lnTo>
                  <a:pt x="29278" y="21907"/>
                </a:lnTo>
                <a:lnTo>
                  <a:pt x="28956" y="21812"/>
                </a:lnTo>
                <a:lnTo>
                  <a:pt x="28654" y="21680"/>
                </a:lnTo>
                <a:lnTo>
                  <a:pt x="28371" y="21547"/>
                </a:lnTo>
                <a:lnTo>
                  <a:pt x="28087" y="21377"/>
                </a:lnTo>
                <a:lnTo>
                  <a:pt x="27822" y="21188"/>
                </a:lnTo>
                <a:lnTo>
                  <a:pt x="27558" y="20999"/>
                </a:lnTo>
                <a:lnTo>
                  <a:pt x="27312" y="20773"/>
                </a:lnTo>
                <a:lnTo>
                  <a:pt x="27085" y="20546"/>
                </a:lnTo>
                <a:lnTo>
                  <a:pt x="26877" y="20281"/>
                </a:lnTo>
                <a:lnTo>
                  <a:pt x="26688" y="19998"/>
                </a:lnTo>
                <a:lnTo>
                  <a:pt x="26518" y="19714"/>
                </a:lnTo>
                <a:lnTo>
                  <a:pt x="26518" y="19714"/>
                </a:lnTo>
                <a:lnTo>
                  <a:pt x="25970" y="19053"/>
                </a:lnTo>
                <a:lnTo>
                  <a:pt x="25441" y="18372"/>
                </a:lnTo>
                <a:lnTo>
                  <a:pt x="24893" y="17692"/>
                </a:lnTo>
                <a:lnTo>
                  <a:pt x="24326" y="17030"/>
                </a:lnTo>
                <a:lnTo>
                  <a:pt x="24023" y="16709"/>
                </a:lnTo>
                <a:lnTo>
                  <a:pt x="23721" y="16407"/>
                </a:lnTo>
                <a:lnTo>
                  <a:pt x="23400" y="16104"/>
                </a:lnTo>
                <a:lnTo>
                  <a:pt x="23060" y="15840"/>
                </a:lnTo>
                <a:lnTo>
                  <a:pt x="22719" y="15594"/>
                </a:lnTo>
                <a:lnTo>
                  <a:pt x="22360" y="15348"/>
                </a:lnTo>
                <a:lnTo>
                  <a:pt x="21982" y="15159"/>
                </a:lnTo>
                <a:lnTo>
                  <a:pt x="21585" y="14970"/>
                </a:lnTo>
                <a:lnTo>
                  <a:pt x="21585" y="14970"/>
                </a:lnTo>
                <a:lnTo>
                  <a:pt x="21358" y="14894"/>
                </a:lnTo>
                <a:lnTo>
                  <a:pt x="21151" y="14838"/>
                </a:lnTo>
                <a:lnTo>
                  <a:pt x="20678" y="14743"/>
                </a:lnTo>
                <a:lnTo>
                  <a:pt x="20224" y="14705"/>
                </a:lnTo>
                <a:lnTo>
                  <a:pt x="19771" y="14668"/>
                </a:lnTo>
                <a:lnTo>
                  <a:pt x="18826" y="14630"/>
                </a:lnTo>
                <a:lnTo>
                  <a:pt x="18372" y="14611"/>
                </a:lnTo>
                <a:lnTo>
                  <a:pt x="17900" y="14554"/>
                </a:lnTo>
                <a:lnTo>
                  <a:pt x="17900" y="14554"/>
                </a:lnTo>
                <a:lnTo>
                  <a:pt x="17616" y="14535"/>
                </a:lnTo>
                <a:lnTo>
                  <a:pt x="17333" y="14479"/>
                </a:lnTo>
                <a:lnTo>
                  <a:pt x="17068" y="14403"/>
                </a:lnTo>
                <a:lnTo>
                  <a:pt x="16822" y="14309"/>
                </a:lnTo>
                <a:lnTo>
                  <a:pt x="16577" y="14195"/>
                </a:lnTo>
                <a:lnTo>
                  <a:pt x="16350" y="14063"/>
                </a:lnTo>
                <a:lnTo>
                  <a:pt x="16142" y="13912"/>
                </a:lnTo>
                <a:lnTo>
                  <a:pt x="15934" y="13742"/>
                </a:lnTo>
                <a:lnTo>
                  <a:pt x="15745" y="13571"/>
                </a:lnTo>
                <a:lnTo>
                  <a:pt x="15556" y="13364"/>
                </a:lnTo>
                <a:lnTo>
                  <a:pt x="15367" y="13156"/>
                </a:lnTo>
                <a:lnTo>
                  <a:pt x="15197" y="12948"/>
                </a:lnTo>
                <a:lnTo>
                  <a:pt x="14895" y="12494"/>
                </a:lnTo>
                <a:lnTo>
                  <a:pt x="14592" y="12022"/>
                </a:lnTo>
                <a:lnTo>
                  <a:pt x="14592" y="12022"/>
                </a:lnTo>
                <a:lnTo>
                  <a:pt x="14365" y="11738"/>
                </a:lnTo>
                <a:lnTo>
                  <a:pt x="14139" y="11473"/>
                </a:lnTo>
                <a:lnTo>
                  <a:pt x="13666" y="10963"/>
                </a:lnTo>
                <a:lnTo>
                  <a:pt x="13175" y="10453"/>
                </a:lnTo>
                <a:lnTo>
                  <a:pt x="12702" y="9924"/>
                </a:lnTo>
                <a:lnTo>
                  <a:pt x="12702" y="9924"/>
                </a:lnTo>
                <a:lnTo>
                  <a:pt x="12437" y="9621"/>
                </a:lnTo>
                <a:lnTo>
                  <a:pt x="12173" y="9338"/>
                </a:lnTo>
                <a:lnTo>
                  <a:pt x="11908" y="9073"/>
                </a:lnTo>
                <a:lnTo>
                  <a:pt x="11644" y="8827"/>
                </a:lnTo>
                <a:lnTo>
                  <a:pt x="11398" y="8620"/>
                </a:lnTo>
                <a:lnTo>
                  <a:pt x="11133" y="8412"/>
                </a:lnTo>
                <a:lnTo>
                  <a:pt x="10623" y="8034"/>
                </a:lnTo>
                <a:lnTo>
                  <a:pt x="10132" y="7712"/>
                </a:lnTo>
                <a:lnTo>
                  <a:pt x="9640" y="7410"/>
                </a:lnTo>
                <a:lnTo>
                  <a:pt x="9187" y="7126"/>
                </a:lnTo>
                <a:lnTo>
                  <a:pt x="8733" y="6824"/>
                </a:lnTo>
                <a:lnTo>
                  <a:pt x="8317" y="6484"/>
                </a:lnTo>
                <a:lnTo>
                  <a:pt x="8128" y="6314"/>
                </a:lnTo>
                <a:lnTo>
                  <a:pt x="7920" y="6125"/>
                </a:lnTo>
                <a:lnTo>
                  <a:pt x="7750" y="5917"/>
                </a:lnTo>
                <a:lnTo>
                  <a:pt x="7561" y="5690"/>
                </a:lnTo>
                <a:lnTo>
                  <a:pt x="7391" y="5463"/>
                </a:lnTo>
                <a:lnTo>
                  <a:pt x="7240" y="5199"/>
                </a:lnTo>
                <a:lnTo>
                  <a:pt x="7089" y="4915"/>
                </a:lnTo>
                <a:lnTo>
                  <a:pt x="6937" y="4594"/>
                </a:lnTo>
                <a:lnTo>
                  <a:pt x="6805" y="4272"/>
                </a:lnTo>
                <a:lnTo>
                  <a:pt x="6692" y="3894"/>
                </a:lnTo>
                <a:lnTo>
                  <a:pt x="6578" y="3497"/>
                </a:lnTo>
                <a:lnTo>
                  <a:pt x="6484" y="3063"/>
                </a:lnTo>
                <a:lnTo>
                  <a:pt x="6389" y="2609"/>
                </a:lnTo>
                <a:lnTo>
                  <a:pt x="6314" y="2099"/>
                </a:lnTo>
                <a:lnTo>
                  <a:pt x="6314" y="2099"/>
                </a:lnTo>
                <a:lnTo>
                  <a:pt x="6370" y="1910"/>
                </a:lnTo>
                <a:lnTo>
                  <a:pt x="6370" y="1815"/>
                </a:lnTo>
                <a:lnTo>
                  <a:pt x="6370" y="1721"/>
                </a:lnTo>
                <a:lnTo>
                  <a:pt x="6352" y="1645"/>
                </a:lnTo>
                <a:lnTo>
                  <a:pt x="6295" y="1607"/>
                </a:lnTo>
                <a:lnTo>
                  <a:pt x="6200" y="1570"/>
                </a:lnTo>
                <a:lnTo>
                  <a:pt x="6087" y="1589"/>
                </a:lnTo>
                <a:lnTo>
                  <a:pt x="6087" y="1589"/>
                </a:lnTo>
                <a:lnTo>
                  <a:pt x="6011" y="1683"/>
                </a:lnTo>
                <a:lnTo>
                  <a:pt x="5955" y="1759"/>
                </a:lnTo>
                <a:lnTo>
                  <a:pt x="5898" y="1853"/>
                </a:lnTo>
                <a:lnTo>
                  <a:pt x="5879" y="1967"/>
                </a:lnTo>
                <a:lnTo>
                  <a:pt x="5860" y="2080"/>
                </a:lnTo>
                <a:lnTo>
                  <a:pt x="5860" y="2174"/>
                </a:lnTo>
                <a:lnTo>
                  <a:pt x="5860" y="2401"/>
                </a:lnTo>
                <a:lnTo>
                  <a:pt x="5898" y="2647"/>
                </a:lnTo>
                <a:lnTo>
                  <a:pt x="5955" y="2874"/>
                </a:lnTo>
                <a:lnTo>
                  <a:pt x="6049" y="3308"/>
                </a:lnTo>
                <a:lnTo>
                  <a:pt x="6049" y="3308"/>
                </a:lnTo>
                <a:lnTo>
                  <a:pt x="6238" y="3932"/>
                </a:lnTo>
                <a:lnTo>
                  <a:pt x="6427" y="4480"/>
                </a:lnTo>
                <a:lnTo>
                  <a:pt x="6635" y="4972"/>
                </a:lnTo>
                <a:lnTo>
                  <a:pt x="6843" y="5406"/>
                </a:lnTo>
                <a:lnTo>
                  <a:pt x="7089" y="5784"/>
                </a:lnTo>
                <a:lnTo>
                  <a:pt x="7334" y="6125"/>
                </a:lnTo>
                <a:lnTo>
                  <a:pt x="7618" y="6446"/>
                </a:lnTo>
                <a:lnTo>
                  <a:pt x="7901" y="6729"/>
                </a:lnTo>
                <a:lnTo>
                  <a:pt x="8204" y="6975"/>
                </a:lnTo>
                <a:lnTo>
                  <a:pt x="8544" y="7240"/>
                </a:lnTo>
                <a:lnTo>
                  <a:pt x="8903" y="7467"/>
                </a:lnTo>
                <a:lnTo>
                  <a:pt x="9281" y="7712"/>
                </a:lnTo>
                <a:lnTo>
                  <a:pt x="10094" y="8242"/>
                </a:lnTo>
                <a:lnTo>
                  <a:pt x="10547" y="8544"/>
                </a:lnTo>
                <a:lnTo>
                  <a:pt x="11039" y="8865"/>
                </a:lnTo>
                <a:lnTo>
                  <a:pt x="11039" y="8865"/>
                </a:lnTo>
                <a:lnTo>
                  <a:pt x="11946" y="9772"/>
                </a:lnTo>
                <a:lnTo>
                  <a:pt x="12834" y="10699"/>
                </a:lnTo>
                <a:lnTo>
                  <a:pt x="13269" y="11190"/>
                </a:lnTo>
                <a:lnTo>
                  <a:pt x="13704" y="11662"/>
                </a:lnTo>
                <a:lnTo>
                  <a:pt x="14120" y="12173"/>
                </a:lnTo>
                <a:lnTo>
                  <a:pt x="14498" y="12683"/>
                </a:lnTo>
                <a:lnTo>
                  <a:pt x="14498" y="12683"/>
                </a:lnTo>
                <a:lnTo>
                  <a:pt x="14630" y="12910"/>
                </a:lnTo>
                <a:lnTo>
                  <a:pt x="14743" y="13118"/>
                </a:lnTo>
                <a:lnTo>
                  <a:pt x="14876" y="13326"/>
                </a:lnTo>
                <a:lnTo>
                  <a:pt x="15008" y="13496"/>
                </a:lnTo>
                <a:lnTo>
                  <a:pt x="15159" y="13666"/>
                </a:lnTo>
                <a:lnTo>
                  <a:pt x="15310" y="13836"/>
                </a:lnTo>
                <a:lnTo>
                  <a:pt x="15462" y="13968"/>
                </a:lnTo>
                <a:lnTo>
                  <a:pt x="15613" y="14101"/>
                </a:lnTo>
                <a:lnTo>
                  <a:pt x="15783" y="14233"/>
                </a:lnTo>
                <a:lnTo>
                  <a:pt x="15953" y="14346"/>
                </a:lnTo>
                <a:lnTo>
                  <a:pt x="16293" y="14535"/>
                </a:lnTo>
                <a:lnTo>
                  <a:pt x="16652" y="14687"/>
                </a:lnTo>
                <a:lnTo>
                  <a:pt x="17030" y="14819"/>
                </a:lnTo>
                <a:lnTo>
                  <a:pt x="17427" y="14913"/>
                </a:lnTo>
                <a:lnTo>
                  <a:pt x="17824" y="14989"/>
                </a:lnTo>
                <a:lnTo>
                  <a:pt x="18240" y="15046"/>
                </a:lnTo>
                <a:lnTo>
                  <a:pt x="18675" y="15083"/>
                </a:lnTo>
                <a:lnTo>
                  <a:pt x="19544" y="15140"/>
                </a:lnTo>
                <a:lnTo>
                  <a:pt x="20451" y="15178"/>
                </a:lnTo>
                <a:lnTo>
                  <a:pt x="20451" y="15178"/>
                </a:lnTo>
                <a:lnTo>
                  <a:pt x="20678" y="15197"/>
                </a:lnTo>
                <a:lnTo>
                  <a:pt x="20905" y="15254"/>
                </a:lnTo>
                <a:lnTo>
                  <a:pt x="21132" y="15310"/>
                </a:lnTo>
                <a:lnTo>
                  <a:pt x="21340" y="15367"/>
                </a:lnTo>
                <a:lnTo>
                  <a:pt x="21547" y="15462"/>
                </a:lnTo>
                <a:lnTo>
                  <a:pt x="21755" y="15537"/>
                </a:lnTo>
                <a:lnTo>
                  <a:pt x="22152" y="15745"/>
                </a:lnTo>
                <a:lnTo>
                  <a:pt x="22530" y="15991"/>
                </a:lnTo>
                <a:lnTo>
                  <a:pt x="22889" y="16255"/>
                </a:lnTo>
                <a:lnTo>
                  <a:pt x="23230" y="16558"/>
                </a:lnTo>
                <a:lnTo>
                  <a:pt x="23551" y="16879"/>
                </a:lnTo>
                <a:lnTo>
                  <a:pt x="23872" y="17219"/>
                </a:lnTo>
                <a:lnTo>
                  <a:pt x="24194" y="17559"/>
                </a:lnTo>
                <a:lnTo>
                  <a:pt x="24779" y="18278"/>
                </a:lnTo>
                <a:lnTo>
                  <a:pt x="25365" y="18996"/>
                </a:lnTo>
                <a:lnTo>
                  <a:pt x="25932" y="19676"/>
                </a:lnTo>
                <a:lnTo>
                  <a:pt x="25932" y="19676"/>
                </a:lnTo>
                <a:lnTo>
                  <a:pt x="26121" y="19979"/>
                </a:lnTo>
                <a:lnTo>
                  <a:pt x="26329" y="20281"/>
                </a:lnTo>
                <a:lnTo>
                  <a:pt x="26537" y="20546"/>
                </a:lnTo>
                <a:lnTo>
                  <a:pt x="26764" y="20810"/>
                </a:lnTo>
                <a:lnTo>
                  <a:pt x="26991" y="21075"/>
                </a:lnTo>
                <a:lnTo>
                  <a:pt x="27255" y="21302"/>
                </a:lnTo>
                <a:lnTo>
                  <a:pt x="27520" y="21529"/>
                </a:lnTo>
                <a:lnTo>
                  <a:pt x="27785" y="21718"/>
                </a:lnTo>
                <a:lnTo>
                  <a:pt x="28087" y="21907"/>
                </a:lnTo>
                <a:lnTo>
                  <a:pt x="28371" y="22058"/>
                </a:lnTo>
                <a:lnTo>
                  <a:pt x="28692" y="22209"/>
                </a:lnTo>
                <a:lnTo>
                  <a:pt x="29013" y="22322"/>
                </a:lnTo>
                <a:lnTo>
                  <a:pt x="29353" y="22398"/>
                </a:lnTo>
                <a:lnTo>
                  <a:pt x="29694" y="22474"/>
                </a:lnTo>
                <a:lnTo>
                  <a:pt x="30034" y="22511"/>
                </a:lnTo>
                <a:lnTo>
                  <a:pt x="30412" y="22511"/>
                </a:lnTo>
                <a:lnTo>
                  <a:pt x="30412" y="22511"/>
                </a:lnTo>
                <a:close/>
                <a:moveTo>
                  <a:pt x="36460" y="17541"/>
                </a:moveTo>
                <a:lnTo>
                  <a:pt x="36460" y="17541"/>
                </a:lnTo>
                <a:lnTo>
                  <a:pt x="36838" y="17503"/>
                </a:lnTo>
                <a:lnTo>
                  <a:pt x="37216" y="17446"/>
                </a:lnTo>
                <a:lnTo>
                  <a:pt x="37575" y="17352"/>
                </a:lnTo>
                <a:lnTo>
                  <a:pt x="37915" y="17238"/>
                </a:lnTo>
                <a:lnTo>
                  <a:pt x="38256" y="17087"/>
                </a:lnTo>
                <a:lnTo>
                  <a:pt x="38596" y="16936"/>
                </a:lnTo>
                <a:lnTo>
                  <a:pt x="38917" y="16766"/>
                </a:lnTo>
                <a:lnTo>
                  <a:pt x="39238" y="16577"/>
                </a:lnTo>
                <a:lnTo>
                  <a:pt x="39560" y="16369"/>
                </a:lnTo>
                <a:lnTo>
                  <a:pt x="39862" y="16142"/>
                </a:lnTo>
                <a:lnTo>
                  <a:pt x="40486" y="15707"/>
                </a:lnTo>
                <a:lnTo>
                  <a:pt x="41658" y="14800"/>
                </a:lnTo>
                <a:lnTo>
                  <a:pt x="41658" y="14800"/>
                </a:lnTo>
                <a:lnTo>
                  <a:pt x="41998" y="14573"/>
                </a:lnTo>
                <a:lnTo>
                  <a:pt x="42338" y="14365"/>
                </a:lnTo>
                <a:lnTo>
                  <a:pt x="42697" y="14176"/>
                </a:lnTo>
                <a:lnTo>
                  <a:pt x="43056" y="13987"/>
                </a:lnTo>
                <a:lnTo>
                  <a:pt x="43434" y="13798"/>
                </a:lnTo>
                <a:lnTo>
                  <a:pt x="43793" y="13609"/>
                </a:lnTo>
                <a:lnTo>
                  <a:pt x="44134" y="13401"/>
                </a:lnTo>
                <a:lnTo>
                  <a:pt x="44474" y="13175"/>
                </a:lnTo>
                <a:lnTo>
                  <a:pt x="44474" y="13175"/>
                </a:lnTo>
                <a:lnTo>
                  <a:pt x="44738" y="12967"/>
                </a:lnTo>
                <a:lnTo>
                  <a:pt x="44984" y="12721"/>
                </a:lnTo>
                <a:lnTo>
                  <a:pt x="45438" y="12192"/>
                </a:lnTo>
                <a:lnTo>
                  <a:pt x="45665" y="11927"/>
                </a:lnTo>
                <a:lnTo>
                  <a:pt x="45910" y="11700"/>
                </a:lnTo>
                <a:lnTo>
                  <a:pt x="46043" y="11587"/>
                </a:lnTo>
                <a:lnTo>
                  <a:pt x="46194" y="11473"/>
                </a:lnTo>
                <a:lnTo>
                  <a:pt x="46345" y="11398"/>
                </a:lnTo>
                <a:lnTo>
                  <a:pt x="46496" y="11303"/>
                </a:lnTo>
                <a:lnTo>
                  <a:pt x="46496" y="11303"/>
                </a:lnTo>
                <a:lnTo>
                  <a:pt x="46742" y="11190"/>
                </a:lnTo>
                <a:lnTo>
                  <a:pt x="46969" y="11095"/>
                </a:lnTo>
                <a:lnTo>
                  <a:pt x="47479" y="10925"/>
                </a:lnTo>
                <a:lnTo>
                  <a:pt x="47970" y="10793"/>
                </a:lnTo>
                <a:lnTo>
                  <a:pt x="48500" y="10699"/>
                </a:lnTo>
                <a:lnTo>
                  <a:pt x="49520" y="10491"/>
                </a:lnTo>
                <a:lnTo>
                  <a:pt x="50031" y="10396"/>
                </a:lnTo>
                <a:lnTo>
                  <a:pt x="50541" y="10264"/>
                </a:lnTo>
                <a:lnTo>
                  <a:pt x="50541" y="10264"/>
                </a:lnTo>
                <a:lnTo>
                  <a:pt x="50994" y="10132"/>
                </a:lnTo>
                <a:lnTo>
                  <a:pt x="51429" y="9980"/>
                </a:lnTo>
                <a:lnTo>
                  <a:pt x="51845" y="9810"/>
                </a:lnTo>
                <a:lnTo>
                  <a:pt x="52261" y="9583"/>
                </a:lnTo>
                <a:lnTo>
                  <a:pt x="52658" y="9357"/>
                </a:lnTo>
                <a:lnTo>
                  <a:pt x="53017" y="9092"/>
                </a:lnTo>
                <a:lnTo>
                  <a:pt x="53376" y="8809"/>
                </a:lnTo>
                <a:lnTo>
                  <a:pt x="53697" y="8487"/>
                </a:lnTo>
                <a:lnTo>
                  <a:pt x="54019" y="8147"/>
                </a:lnTo>
                <a:lnTo>
                  <a:pt x="54283" y="7788"/>
                </a:lnTo>
                <a:lnTo>
                  <a:pt x="54548" y="7410"/>
                </a:lnTo>
                <a:lnTo>
                  <a:pt x="54775" y="7013"/>
                </a:lnTo>
                <a:lnTo>
                  <a:pt x="54964" y="6616"/>
                </a:lnTo>
                <a:lnTo>
                  <a:pt x="55115" y="6181"/>
                </a:lnTo>
                <a:lnTo>
                  <a:pt x="55247" y="5728"/>
                </a:lnTo>
                <a:lnTo>
                  <a:pt x="55323" y="5274"/>
                </a:lnTo>
                <a:lnTo>
                  <a:pt x="55323" y="5274"/>
                </a:lnTo>
                <a:lnTo>
                  <a:pt x="55398" y="5028"/>
                </a:lnTo>
                <a:lnTo>
                  <a:pt x="55493" y="4802"/>
                </a:lnTo>
                <a:lnTo>
                  <a:pt x="55701" y="4367"/>
                </a:lnTo>
                <a:lnTo>
                  <a:pt x="55927" y="3932"/>
                </a:lnTo>
                <a:lnTo>
                  <a:pt x="56154" y="3479"/>
                </a:lnTo>
                <a:lnTo>
                  <a:pt x="56154" y="3479"/>
                </a:lnTo>
                <a:lnTo>
                  <a:pt x="56173" y="3441"/>
                </a:lnTo>
                <a:lnTo>
                  <a:pt x="56173" y="3384"/>
                </a:lnTo>
                <a:lnTo>
                  <a:pt x="56154" y="3308"/>
                </a:lnTo>
                <a:lnTo>
                  <a:pt x="56098" y="3233"/>
                </a:lnTo>
                <a:lnTo>
                  <a:pt x="56022" y="3195"/>
                </a:lnTo>
                <a:lnTo>
                  <a:pt x="55946" y="3176"/>
                </a:lnTo>
                <a:lnTo>
                  <a:pt x="55871" y="3195"/>
                </a:lnTo>
                <a:lnTo>
                  <a:pt x="55795" y="3233"/>
                </a:lnTo>
                <a:lnTo>
                  <a:pt x="55738" y="3308"/>
                </a:lnTo>
                <a:lnTo>
                  <a:pt x="55738" y="3308"/>
                </a:lnTo>
                <a:lnTo>
                  <a:pt x="55512" y="3705"/>
                </a:lnTo>
                <a:lnTo>
                  <a:pt x="55323" y="4102"/>
                </a:lnTo>
                <a:lnTo>
                  <a:pt x="55171" y="4499"/>
                </a:lnTo>
                <a:lnTo>
                  <a:pt x="55020" y="4877"/>
                </a:lnTo>
                <a:lnTo>
                  <a:pt x="54775" y="5614"/>
                </a:lnTo>
                <a:lnTo>
                  <a:pt x="54529" y="6333"/>
                </a:lnTo>
                <a:lnTo>
                  <a:pt x="54397" y="6673"/>
                </a:lnTo>
                <a:lnTo>
                  <a:pt x="54245" y="7013"/>
                </a:lnTo>
                <a:lnTo>
                  <a:pt x="54056" y="7353"/>
                </a:lnTo>
                <a:lnTo>
                  <a:pt x="53848" y="7674"/>
                </a:lnTo>
                <a:lnTo>
                  <a:pt x="53584" y="7996"/>
                </a:lnTo>
                <a:lnTo>
                  <a:pt x="53281" y="8317"/>
                </a:lnTo>
                <a:lnTo>
                  <a:pt x="52922" y="8620"/>
                </a:lnTo>
                <a:lnTo>
                  <a:pt x="52506" y="8922"/>
                </a:lnTo>
                <a:lnTo>
                  <a:pt x="52506" y="8922"/>
                </a:lnTo>
                <a:lnTo>
                  <a:pt x="52166" y="9130"/>
                </a:lnTo>
                <a:lnTo>
                  <a:pt x="51826" y="9319"/>
                </a:lnTo>
                <a:lnTo>
                  <a:pt x="51467" y="9470"/>
                </a:lnTo>
                <a:lnTo>
                  <a:pt x="51089" y="9621"/>
                </a:lnTo>
                <a:lnTo>
                  <a:pt x="50730" y="9735"/>
                </a:lnTo>
                <a:lnTo>
                  <a:pt x="50352" y="9829"/>
                </a:lnTo>
                <a:lnTo>
                  <a:pt x="49577" y="10018"/>
                </a:lnTo>
                <a:lnTo>
                  <a:pt x="48802" y="10169"/>
                </a:lnTo>
                <a:lnTo>
                  <a:pt x="48027" y="10339"/>
                </a:lnTo>
                <a:lnTo>
                  <a:pt x="47649" y="10434"/>
                </a:lnTo>
                <a:lnTo>
                  <a:pt x="47252" y="10528"/>
                </a:lnTo>
                <a:lnTo>
                  <a:pt x="46893" y="10661"/>
                </a:lnTo>
                <a:lnTo>
                  <a:pt x="46515" y="10793"/>
                </a:lnTo>
                <a:lnTo>
                  <a:pt x="46515" y="10793"/>
                </a:lnTo>
                <a:lnTo>
                  <a:pt x="46307" y="10888"/>
                </a:lnTo>
                <a:lnTo>
                  <a:pt x="46099" y="11001"/>
                </a:lnTo>
                <a:lnTo>
                  <a:pt x="45891" y="11133"/>
                </a:lnTo>
                <a:lnTo>
                  <a:pt x="45721" y="11284"/>
                </a:lnTo>
                <a:lnTo>
                  <a:pt x="45532" y="11436"/>
                </a:lnTo>
                <a:lnTo>
                  <a:pt x="45381" y="11606"/>
                </a:lnTo>
                <a:lnTo>
                  <a:pt x="45060" y="11946"/>
                </a:lnTo>
                <a:lnTo>
                  <a:pt x="44738" y="12305"/>
                </a:lnTo>
                <a:lnTo>
                  <a:pt x="44398" y="12645"/>
                </a:lnTo>
                <a:lnTo>
                  <a:pt x="44228" y="12797"/>
                </a:lnTo>
                <a:lnTo>
                  <a:pt x="44039" y="12948"/>
                </a:lnTo>
                <a:lnTo>
                  <a:pt x="43850" y="13080"/>
                </a:lnTo>
                <a:lnTo>
                  <a:pt x="43642" y="13193"/>
                </a:lnTo>
                <a:lnTo>
                  <a:pt x="43642" y="13193"/>
                </a:lnTo>
                <a:lnTo>
                  <a:pt x="43264" y="13345"/>
                </a:lnTo>
                <a:lnTo>
                  <a:pt x="42924" y="13515"/>
                </a:lnTo>
                <a:lnTo>
                  <a:pt x="42565" y="13704"/>
                </a:lnTo>
                <a:lnTo>
                  <a:pt x="42225" y="13912"/>
                </a:lnTo>
                <a:lnTo>
                  <a:pt x="41903" y="14120"/>
                </a:lnTo>
                <a:lnTo>
                  <a:pt x="41582" y="14346"/>
                </a:lnTo>
                <a:lnTo>
                  <a:pt x="40939" y="14800"/>
                </a:lnTo>
                <a:lnTo>
                  <a:pt x="40316" y="15272"/>
                </a:lnTo>
                <a:lnTo>
                  <a:pt x="39673" y="15726"/>
                </a:lnTo>
                <a:lnTo>
                  <a:pt x="39352" y="15953"/>
                </a:lnTo>
                <a:lnTo>
                  <a:pt x="39012" y="16161"/>
                </a:lnTo>
                <a:lnTo>
                  <a:pt x="38690" y="16350"/>
                </a:lnTo>
                <a:lnTo>
                  <a:pt x="38331" y="16539"/>
                </a:lnTo>
                <a:lnTo>
                  <a:pt x="38331" y="16539"/>
                </a:lnTo>
                <a:lnTo>
                  <a:pt x="38067" y="16671"/>
                </a:lnTo>
                <a:lnTo>
                  <a:pt x="37783" y="16803"/>
                </a:lnTo>
                <a:lnTo>
                  <a:pt x="37518" y="16898"/>
                </a:lnTo>
                <a:lnTo>
                  <a:pt x="37254" y="16974"/>
                </a:lnTo>
                <a:lnTo>
                  <a:pt x="36970" y="17030"/>
                </a:lnTo>
                <a:lnTo>
                  <a:pt x="36706" y="17068"/>
                </a:lnTo>
                <a:lnTo>
                  <a:pt x="36441" y="17087"/>
                </a:lnTo>
                <a:lnTo>
                  <a:pt x="36158" y="17087"/>
                </a:lnTo>
                <a:lnTo>
                  <a:pt x="35893" y="17068"/>
                </a:lnTo>
                <a:lnTo>
                  <a:pt x="35628" y="17030"/>
                </a:lnTo>
                <a:lnTo>
                  <a:pt x="35345" y="16992"/>
                </a:lnTo>
                <a:lnTo>
                  <a:pt x="35080" y="16936"/>
                </a:lnTo>
                <a:lnTo>
                  <a:pt x="34551" y="16785"/>
                </a:lnTo>
                <a:lnTo>
                  <a:pt x="34003" y="16577"/>
                </a:lnTo>
                <a:lnTo>
                  <a:pt x="33474" y="16350"/>
                </a:lnTo>
                <a:lnTo>
                  <a:pt x="32944" y="16104"/>
                </a:lnTo>
                <a:lnTo>
                  <a:pt x="32434" y="15840"/>
                </a:lnTo>
                <a:lnTo>
                  <a:pt x="31905" y="15556"/>
                </a:lnTo>
                <a:lnTo>
                  <a:pt x="30903" y="15008"/>
                </a:lnTo>
                <a:lnTo>
                  <a:pt x="30393" y="14762"/>
                </a:lnTo>
                <a:lnTo>
                  <a:pt x="29902" y="14535"/>
                </a:lnTo>
                <a:lnTo>
                  <a:pt x="29902" y="14535"/>
                </a:lnTo>
                <a:lnTo>
                  <a:pt x="28956" y="14195"/>
                </a:lnTo>
                <a:lnTo>
                  <a:pt x="28484" y="14006"/>
                </a:lnTo>
                <a:lnTo>
                  <a:pt x="28011" y="13817"/>
                </a:lnTo>
                <a:lnTo>
                  <a:pt x="27558" y="13609"/>
                </a:lnTo>
                <a:lnTo>
                  <a:pt x="27104" y="13401"/>
                </a:lnTo>
                <a:lnTo>
                  <a:pt x="26651" y="13137"/>
                </a:lnTo>
                <a:lnTo>
                  <a:pt x="26235" y="12872"/>
                </a:lnTo>
                <a:lnTo>
                  <a:pt x="26235" y="12872"/>
                </a:lnTo>
                <a:lnTo>
                  <a:pt x="26008" y="12778"/>
                </a:lnTo>
                <a:lnTo>
                  <a:pt x="25781" y="12721"/>
                </a:lnTo>
                <a:lnTo>
                  <a:pt x="25309" y="12626"/>
                </a:lnTo>
                <a:lnTo>
                  <a:pt x="24836" y="12532"/>
                </a:lnTo>
                <a:lnTo>
                  <a:pt x="24609" y="12475"/>
                </a:lnTo>
                <a:lnTo>
                  <a:pt x="24383" y="12400"/>
                </a:lnTo>
                <a:lnTo>
                  <a:pt x="24383" y="12400"/>
                </a:lnTo>
                <a:lnTo>
                  <a:pt x="24137" y="12305"/>
                </a:lnTo>
                <a:lnTo>
                  <a:pt x="23910" y="12192"/>
                </a:lnTo>
                <a:lnTo>
                  <a:pt x="23475" y="11965"/>
                </a:lnTo>
                <a:lnTo>
                  <a:pt x="23041" y="11700"/>
                </a:lnTo>
                <a:lnTo>
                  <a:pt x="22814" y="11587"/>
                </a:lnTo>
                <a:lnTo>
                  <a:pt x="22587" y="11473"/>
                </a:lnTo>
                <a:lnTo>
                  <a:pt x="22587" y="11473"/>
                </a:lnTo>
                <a:lnTo>
                  <a:pt x="21850" y="11190"/>
                </a:lnTo>
                <a:lnTo>
                  <a:pt x="21094" y="10906"/>
                </a:lnTo>
                <a:lnTo>
                  <a:pt x="20338" y="10661"/>
                </a:lnTo>
                <a:lnTo>
                  <a:pt x="19960" y="10547"/>
                </a:lnTo>
                <a:lnTo>
                  <a:pt x="19563" y="10434"/>
                </a:lnTo>
                <a:lnTo>
                  <a:pt x="19563" y="10434"/>
                </a:lnTo>
                <a:lnTo>
                  <a:pt x="19128" y="10358"/>
                </a:lnTo>
                <a:lnTo>
                  <a:pt x="18675" y="10283"/>
                </a:lnTo>
                <a:lnTo>
                  <a:pt x="17767" y="10150"/>
                </a:lnTo>
                <a:lnTo>
                  <a:pt x="17333" y="10056"/>
                </a:lnTo>
                <a:lnTo>
                  <a:pt x="16879" y="9961"/>
                </a:lnTo>
                <a:lnTo>
                  <a:pt x="16444" y="9848"/>
                </a:lnTo>
                <a:lnTo>
                  <a:pt x="16010" y="9697"/>
                </a:lnTo>
                <a:lnTo>
                  <a:pt x="16010" y="9697"/>
                </a:lnTo>
                <a:lnTo>
                  <a:pt x="15707" y="9565"/>
                </a:lnTo>
                <a:lnTo>
                  <a:pt x="15405" y="9413"/>
                </a:lnTo>
                <a:lnTo>
                  <a:pt x="14819" y="9092"/>
                </a:lnTo>
                <a:lnTo>
                  <a:pt x="14252" y="8733"/>
                </a:lnTo>
                <a:lnTo>
                  <a:pt x="13685" y="8393"/>
                </a:lnTo>
                <a:lnTo>
                  <a:pt x="13685" y="8393"/>
                </a:lnTo>
                <a:lnTo>
                  <a:pt x="12759" y="7863"/>
                </a:lnTo>
                <a:lnTo>
                  <a:pt x="12305" y="7580"/>
                </a:lnTo>
                <a:lnTo>
                  <a:pt x="11852" y="7296"/>
                </a:lnTo>
                <a:lnTo>
                  <a:pt x="11417" y="6975"/>
                </a:lnTo>
                <a:lnTo>
                  <a:pt x="11020" y="6635"/>
                </a:lnTo>
                <a:lnTo>
                  <a:pt x="10831" y="6446"/>
                </a:lnTo>
                <a:lnTo>
                  <a:pt x="10642" y="6257"/>
                </a:lnTo>
                <a:lnTo>
                  <a:pt x="10472" y="6049"/>
                </a:lnTo>
                <a:lnTo>
                  <a:pt x="10302" y="5841"/>
                </a:lnTo>
                <a:lnTo>
                  <a:pt x="10302" y="5841"/>
                </a:lnTo>
                <a:lnTo>
                  <a:pt x="10132" y="5539"/>
                </a:lnTo>
                <a:lnTo>
                  <a:pt x="9999" y="5217"/>
                </a:lnTo>
                <a:lnTo>
                  <a:pt x="9867" y="4896"/>
                </a:lnTo>
                <a:lnTo>
                  <a:pt x="9772" y="4556"/>
                </a:lnTo>
                <a:lnTo>
                  <a:pt x="9697" y="4216"/>
                </a:lnTo>
                <a:lnTo>
                  <a:pt x="9659" y="3857"/>
                </a:lnTo>
                <a:lnTo>
                  <a:pt x="9621" y="3497"/>
                </a:lnTo>
                <a:lnTo>
                  <a:pt x="9621" y="3138"/>
                </a:lnTo>
                <a:lnTo>
                  <a:pt x="9640" y="2779"/>
                </a:lnTo>
                <a:lnTo>
                  <a:pt x="9697" y="2420"/>
                </a:lnTo>
                <a:lnTo>
                  <a:pt x="9754" y="2061"/>
                </a:lnTo>
                <a:lnTo>
                  <a:pt x="9848" y="1721"/>
                </a:lnTo>
                <a:lnTo>
                  <a:pt x="9961" y="1400"/>
                </a:lnTo>
                <a:lnTo>
                  <a:pt x="10094" y="1059"/>
                </a:lnTo>
                <a:lnTo>
                  <a:pt x="10245" y="757"/>
                </a:lnTo>
                <a:lnTo>
                  <a:pt x="10434" y="473"/>
                </a:lnTo>
                <a:lnTo>
                  <a:pt x="10434" y="473"/>
                </a:lnTo>
                <a:lnTo>
                  <a:pt x="10566" y="492"/>
                </a:lnTo>
                <a:lnTo>
                  <a:pt x="10661" y="492"/>
                </a:lnTo>
                <a:lnTo>
                  <a:pt x="10736" y="454"/>
                </a:lnTo>
                <a:lnTo>
                  <a:pt x="10774" y="417"/>
                </a:lnTo>
                <a:lnTo>
                  <a:pt x="10793" y="360"/>
                </a:lnTo>
                <a:lnTo>
                  <a:pt x="10793" y="284"/>
                </a:lnTo>
                <a:lnTo>
                  <a:pt x="10774" y="209"/>
                </a:lnTo>
                <a:lnTo>
                  <a:pt x="10736" y="152"/>
                </a:lnTo>
                <a:lnTo>
                  <a:pt x="10680" y="76"/>
                </a:lnTo>
                <a:lnTo>
                  <a:pt x="10604" y="39"/>
                </a:lnTo>
                <a:lnTo>
                  <a:pt x="10510" y="1"/>
                </a:lnTo>
                <a:lnTo>
                  <a:pt x="10415" y="1"/>
                </a:lnTo>
                <a:lnTo>
                  <a:pt x="10321" y="20"/>
                </a:lnTo>
                <a:lnTo>
                  <a:pt x="10207" y="58"/>
                </a:lnTo>
                <a:lnTo>
                  <a:pt x="10094" y="152"/>
                </a:lnTo>
                <a:lnTo>
                  <a:pt x="9980" y="284"/>
                </a:lnTo>
                <a:lnTo>
                  <a:pt x="9980" y="284"/>
                </a:lnTo>
                <a:lnTo>
                  <a:pt x="9791" y="625"/>
                </a:lnTo>
                <a:lnTo>
                  <a:pt x="9640" y="965"/>
                </a:lnTo>
                <a:lnTo>
                  <a:pt x="9508" y="1343"/>
                </a:lnTo>
                <a:lnTo>
                  <a:pt x="9394" y="1702"/>
                </a:lnTo>
                <a:lnTo>
                  <a:pt x="9300" y="2080"/>
                </a:lnTo>
                <a:lnTo>
                  <a:pt x="9243" y="2458"/>
                </a:lnTo>
                <a:lnTo>
                  <a:pt x="9187" y="2855"/>
                </a:lnTo>
                <a:lnTo>
                  <a:pt x="9168" y="3252"/>
                </a:lnTo>
                <a:lnTo>
                  <a:pt x="9187" y="3630"/>
                </a:lnTo>
                <a:lnTo>
                  <a:pt x="9205" y="4027"/>
                </a:lnTo>
                <a:lnTo>
                  <a:pt x="9262" y="4405"/>
                </a:lnTo>
                <a:lnTo>
                  <a:pt x="9357" y="4783"/>
                </a:lnTo>
                <a:lnTo>
                  <a:pt x="9470" y="5142"/>
                </a:lnTo>
                <a:lnTo>
                  <a:pt x="9621" y="5501"/>
                </a:lnTo>
                <a:lnTo>
                  <a:pt x="9791" y="5841"/>
                </a:lnTo>
                <a:lnTo>
                  <a:pt x="9980" y="6162"/>
                </a:lnTo>
                <a:lnTo>
                  <a:pt x="9980" y="6162"/>
                </a:lnTo>
                <a:lnTo>
                  <a:pt x="10264" y="6503"/>
                </a:lnTo>
                <a:lnTo>
                  <a:pt x="10547" y="6824"/>
                </a:lnTo>
                <a:lnTo>
                  <a:pt x="10869" y="7107"/>
                </a:lnTo>
                <a:lnTo>
                  <a:pt x="11209" y="7391"/>
                </a:lnTo>
                <a:lnTo>
                  <a:pt x="11568" y="7637"/>
                </a:lnTo>
                <a:lnTo>
                  <a:pt x="11927" y="7882"/>
                </a:lnTo>
                <a:lnTo>
                  <a:pt x="12664" y="8336"/>
                </a:lnTo>
                <a:lnTo>
                  <a:pt x="12664" y="8336"/>
                </a:lnTo>
                <a:lnTo>
                  <a:pt x="13099" y="8582"/>
                </a:lnTo>
                <a:lnTo>
                  <a:pt x="13534" y="8846"/>
                </a:lnTo>
                <a:lnTo>
                  <a:pt x="14403" y="9376"/>
                </a:lnTo>
                <a:lnTo>
                  <a:pt x="14838" y="9621"/>
                </a:lnTo>
                <a:lnTo>
                  <a:pt x="15291" y="9867"/>
                </a:lnTo>
                <a:lnTo>
                  <a:pt x="15745" y="10075"/>
                </a:lnTo>
                <a:lnTo>
                  <a:pt x="16218" y="10245"/>
                </a:lnTo>
                <a:lnTo>
                  <a:pt x="16218" y="10245"/>
                </a:lnTo>
                <a:lnTo>
                  <a:pt x="16898" y="10415"/>
                </a:lnTo>
                <a:lnTo>
                  <a:pt x="17578" y="10547"/>
                </a:lnTo>
                <a:lnTo>
                  <a:pt x="18958" y="10812"/>
                </a:lnTo>
                <a:lnTo>
                  <a:pt x="19639" y="10944"/>
                </a:lnTo>
                <a:lnTo>
                  <a:pt x="20300" y="11114"/>
                </a:lnTo>
                <a:lnTo>
                  <a:pt x="20640" y="11209"/>
                </a:lnTo>
                <a:lnTo>
                  <a:pt x="20962" y="11322"/>
                </a:lnTo>
                <a:lnTo>
                  <a:pt x="21302" y="11436"/>
                </a:lnTo>
                <a:lnTo>
                  <a:pt x="21623" y="11568"/>
                </a:lnTo>
                <a:lnTo>
                  <a:pt x="21623" y="11568"/>
                </a:lnTo>
                <a:lnTo>
                  <a:pt x="21944" y="11681"/>
                </a:lnTo>
                <a:lnTo>
                  <a:pt x="22247" y="11814"/>
                </a:lnTo>
                <a:lnTo>
                  <a:pt x="22549" y="11965"/>
                </a:lnTo>
                <a:lnTo>
                  <a:pt x="22833" y="12116"/>
                </a:lnTo>
                <a:lnTo>
                  <a:pt x="23419" y="12437"/>
                </a:lnTo>
                <a:lnTo>
                  <a:pt x="23721" y="12608"/>
                </a:lnTo>
                <a:lnTo>
                  <a:pt x="24023" y="12740"/>
                </a:lnTo>
                <a:lnTo>
                  <a:pt x="24023" y="12740"/>
                </a:lnTo>
                <a:lnTo>
                  <a:pt x="24250" y="12834"/>
                </a:lnTo>
                <a:lnTo>
                  <a:pt x="24477" y="12891"/>
                </a:lnTo>
                <a:lnTo>
                  <a:pt x="24931" y="13004"/>
                </a:lnTo>
                <a:lnTo>
                  <a:pt x="25403" y="13099"/>
                </a:lnTo>
                <a:lnTo>
                  <a:pt x="25857" y="13212"/>
                </a:lnTo>
                <a:lnTo>
                  <a:pt x="25857" y="13212"/>
                </a:lnTo>
                <a:lnTo>
                  <a:pt x="26084" y="13307"/>
                </a:lnTo>
                <a:lnTo>
                  <a:pt x="26310" y="13420"/>
                </a:lnTo>
                <a:lnTo>
                  <a:pt x="26726" y="13685"/>
                </a:lnTo>
                <a:lnTo>
                  <a:pt x="27161" y="13949"/>
                </a:lnTo>
                <a:lnTo>
                  <a:pt x="27369" y="14063"/>
                </a:lnTo>
                <a:lnTo>
                  <a:pt x="27596" y="14157"/>
                </a:lnTo>
                <a:lnTo>
                  <a:pt x="27596" y="14157"/>
                </a:lnTo>
                <a:lnTo>
                  <a:pt x="27898" y="14290"/>
                </a:lnTo>
                <a:lnTo>
                  <a:pt x="28200" y="14403"/>
                </a:lnTo>
                <a:lnTo>
                  <a:pt x="28824" y="14611"/>
                </a:lnTo>
                <a:lnTo>
                  <a:pt x="29429" y="14819"/>
                </a:lnTo>
                <a:lnTo>
                  <a:pt x="29731" y="14951"/>
                </a:lnTo>
                <a:lnTo>
                  <a:pt x="30015" y="15083"/>
                </a:lnTo>
                <a:lnTo>
                  <a:pt x="30015" y="15083"/>
                </a:lnTo>
                <a:lnTo>
                  <a:pt x="30790" y="15480"/>
                </a:lnTo>
                <a:lnTo>
                  <a:pt x="31565" y="15896"/>
                </a:lnTo>
                <a:lnTo>
                  <a:pt x="32340" y="16293"/>
                </a:lnTo>
                <a:lnTo>
                  <a:pt x="33115" y="16690"/>
                </a:lnTo>
                <a:lnTo>
                  <a:pt x="33530" y="16860"/>
                </a:lnTo>
                <a:lnTo>
                  <a:pt x="33927" y="17030"/>
                </a:lnTo>
                <a:lnTo>
                  <a:pt x="34343" y="17181"/>
                </a:lnTo>
                <a:lnTo>
                  <a:pt x="34759" y="17295"/>
                </a:lnTo>
                <a:lnTo>
                  <a:pt x="35175" y="17408"/>
                </a:lnTo>
                <a:lnTo>
                  <a:pt x="35591" y="17484"/>
                </a:lnTo>
                <a:lnTo>
                  <a:pt x="36025" y="17522"/>
                </a:lnTo>
                <a:lnTo>
                  <a:pt x="36460" y="17541"/>
                </a:lnTo>
                <a:lnTo>
                  <a:pt x="36460" y="17541"/>
                </a:lnTo>
                <a:close/>
                <a:moveTo>
                  <a:pt x="36063" y="15008"/>
                </a:moveTo>
                <a:lnTo>
                  <a:pt x="36063" y="15008"/>
                </a:lnTo>
                <a:lnTo>
                  <a:pt x="36441" y="15008"/>
                </a:lnTo>
                <a:lnTo>
                  <a:pt x="36819" y="14989"/>
                </a:lnTo>
                <a:lnTo>
                  <a:pt x="37178" y="14951"/>
                </a:lnTo>
                <a:lnTo>
                  <a:pt x="37518" y="14894"/>
                </a:lnTo>
                <a:lnTo>
                  <a:pt x="37859" y="14819"/>
                </a:lnTo>
                <a:lnTo>
                  <a:pt x="38180" y="14724"/>
                </a:lnTo>
                <a:lnTo>
                  <a:pt x="38482" y="14611"/>
                </a:lnTo>
                <a:lnTo>
                  <a:pt x="38785" y="14479"/>
                </a:lnTo>
                <a:lnTo>
                  <a:pt x="39087" y="14309"/>
                </a:lnTo>
                <a:lnTo>
                  <a:pt x="39371" y="14138"/>
                </a:lnTo>
                <a:lnTo>
                  <a:pt x="39635" y="13949"/>
                </a:lnTo>
                <a:lnTo>
                  <a:pt x="39900" y="13723"/>
                </a:lnTo>
                <a:lnTo>
                  <a:pt x="40164" y="13496"/>
                </a:lnTo>
                <a:lnTo>
                  <a:pt x="40410" y="13231"/>
                </a:lnTo>
                <a:lnTo>
                  <a:pt x="40637" y="12948"/>
                </a:lnTo>
                <a:lnTo>
                  <a:pt x="40883" y="12645"/>
                </a:lnTo>
                <a:lnTo>
                  <a:pt x="40883" y="12645"/>
                </a:lnTo>
                <a:lnTo>
                  <a:pt x="41374" y="12230"/>
                </a:lnTo>
                <a:lnTo>
                  <a:pt x="41866" y="11814"/>
                </a:lnTo>
                <a:lnTo>
                  <a:pt x="42811" y="10925"/>
                </a:lnTo>
                <a:lnTo>
                  <a:pt x="43283" y="10472"/>
                </a:lnTo>
                <a:lnTo>
                  <a:pt x="43756" y="10037"/>
                </a:lnTo>
                <a:lnTo>
                  <a:pt x="44247" y="9621"/>
                </a:lnTo>
                <a:lnTo>
                  <a:pt x="44757" y="9205"/>
                </a:lnTo>
                <a:lnTo>
                  <a:pt x="44757" y="9205"/>
                </a:lnTo>
                <a:lnTo>
                  <a:pt x="45003" y="9016"/>
                </a:lnTo>
                <a:lnTo>
                  <a:pt x="45268" y="8827"/>
                </a:lnTo>
                <a:lnTo>
                  <a:pt x="45532" y="8657"/>
                </a:lnTo>
                <a:lnTo>
                  <a:pt x="45816" y="8506"/>
                </a:lnTo>
                <a:lnTo>
                  <a:pt x="46099" y="8374"/>
                </a:lnTo>
                <a:lnTo>
                  <a:pt x="46402" y="8260"/>
                </a:lnTo>
                <a:lnTo>
                  <a:pt x="46988" y="8053"/>
                </a:lnTo>
                <a:lnTo>
                  <a:pt x="47611" y="7863"/>
                </a:lnTo>
                <a:lnTo>
                  <a:pt x="48216" y="7712"/>
                </a:lnTo>
                <a:lnTo>
                  <a:pt x="49445" y="7410"/>
                </a:lnTo>
                <a:lnTo>
                  <a:pt x="50049" y="7259"/>
                </a:lnTo>
                <a:lnTo>
                  <a:pt x="50635" y="7070"/>
                </a:lnTo>
                <a:lnTo>
                  <a:pt x="50919" y="6975"/>
                </a:lnTo>
                <a:lnTo>
                  <a:pt x="51202" y="6862"/>
                </a:lnTo>
                <a:lnTo>
                  <a:pt x="51467" y="6729"/>
                </a:lnTo>
                <a:lnTo>
                  <a:pt x="51732" y="6597"/>
                </a:lnTo>
                <a:lnTo>
                  <a:pt x="51977" y="6427"/>
                </a:lnTo>
                <a:lnTo>
                  <a:pt x="52223" y="6257"/>
                </a:lnTo>
                <a:lnTo>
                  <a:pt x="52469" y="6068"/>
                </a:lnTo>
                <a:lnTo>
                  <a:pt x="52677" y="5860"/>
                </a:lnTo>
                <a:lnTo>
                  <a:pt x="52884" y="5633"/>
                </a:lnTo>
                <a:lnTo>
                  <a:pt x="53092" y="5388"/>
                </a:lnTo>
                <a:lnTo>
                  <a:pt x="53263" y="5104"/>
                </a:lnTo>
                <a:lnTo>
                  <a:pt x="53433" y="4821"/>
                </a:lnTo>
                <a:lnTo>
                  <a:pt x="53433" y="4821"/>
                </a:lnTo>
                <a:lnTo>
                  <a:pt x="53697" y="4272"/>
                </a:lnTo>
                <a:lnTo>
                  <a:pt x="53905" y="3857"/>
                </a:lnTo>
                <a:lnTo>
                  <a:pt x="54094" y="3422"/>
                </a:lnTo>
                <a:lnTo>
                  <a:pt x="54264" y="3006"/>
                </a:lnTo>
                <a:lnTo>
                  <a:pt x="54321" y="2817"/>
                </a:lnTo>
                <a:lnTo>
                  <a:pt x="54359" y="2628"/>
                </a:lnTo>
                <a:lnTo>
                  <a:pt x="54378" y="2477"/>
                </a:lnTo>
                <a:lnTo>
                  <a:pt x="54359" y="2345"/>
                </a:lnTo>
                <a:lnTo>
                  <a:pt x="54340" y="2288"/>
                </a:lnTo>
                <a:lnTo>
                  <a:pt x="54321" y="2250"/>
                </a:lnTo>
                <a:lnTo>
                  <a:pt x="54283" y="2212"/>
                </a:lnTo>
                <a:lnTo>
                  <a:pt x="54226" y="2193"/>
                </a:lnTo>
                <a:lnTo>
                  <a:pt x="54226" y="2193"/>
                </a:lnTo>
                <a:lnTo>
                  <a:pt x="54151" y="2193"/>
                </a:lnTo>
                <a:lnTo>
                  <a:pt x="54056" y="2212"/>
                </a:lnTo>
                <a:lnTo>
                  <a:pt x="54000" y="2269"/>
                </a:lnTo>
                <a:lnTo>
                  <a:pt x="53962" y="2345"/>
                </a:lnTo>
                <a:lnTo>
                  <a:pt x="53962" y="2345"/>
                </a:lnTo>
                <a:lnTo>
                  <a:pt x="53830" y="2760"/>
                </a:lnTo>
                <a:lnTo>
                  <a:pt x="53678" y="3176"/>
                </a:lnTo>
                <a:lnTo>
                  <a:pt x="53527" y="3573"/>
                </a:lnTo>
                <a:lnTo>
                  <a:pt x="53357" y="3970"/>
                </a:lnTo>
                <a:lnTo>
                  <a:pt x="53168" y="4367"/>
                </a:lnTo>
                <a:lnTo>
                  <a:pt x="52941" y="4745"/>
                </a:lnTo>
                <a:lnTo>
                  <a:pt x="52714" y="5104"/>
                </a:lnTo>
                <a:lnTo>
                  <a:pt x="52450" y="5444"/>
                </a:lnTo>
                <a:lnTo>
                  <a:pt x="52450" y="5444"/>
                </a:lnTo>
                <a:lnTo>
                  <a:pt x="52242" y="5652"/>
                </a:lnTo>
                <a:lnTo>
                  <a:pt x="52015" y="5841"/>
                </a:lnTo>
                <a:lnTo>
                  <a:pt x="51788" y="6011"/>
                </a:lnTo>
                <a:lnTo>
                  <a:pt x="51543" y="6181"/>
                </a:lnTo>
                <a:lnTo>
                  <a:pt x="51297" y="6314"/>
                </a:lnTo>
                <a:lnTo>
                  <a:pt x="51051" y="6427"/>
                </a:lnTo>
                <a:lnTo>
                  <a:pt x="50787" y="6540"/>
                </a:lnTo>
                <a:lnTo>
                  <a:pt x="50522" y="6635"/>
                </a:lnTo>
                <a:lnTo>
                  <a:pt x="49974" y="6824"/>
                </a:lnTo>
                <a:lnTo>
                  <a:pt x="49388" y="6975"/>
                </a:lnTo>
                <a:lnTo>
                  <a:pt x="48197" y="7240"/>
                </a:lnTo>
                <a:lnTo>
                  <a:pt x="47555" y="7410"/>
                </a:lnTo>
                <a:lnTo>
                  <a:pt x="46931" y="7599"/>
                </a:lnTo>
                <a:lnTo>
                  <a:pt x="46610" y="7712"/>
                </a:lnTo>
                <a:lnTo>
                  <a:pt x="46288" y="7826"/>
                </a:lnTo>
                <a:lnTo>
                  <a:pt x="45948" y="7977"/>
                </a:lnTo>
                <a:lnTo>
                  <a:pt x="45627" y="8128"/>
                </a:lnTo>
                <a:lnTo>
                  <a:pt x="45305" y="8298"/>
                </a:lnTo>
                <a:lnTo>
                  <a:pt x="44965" y="8487"/>
                </a:lnTo>
                <a:lnTo>
                  <a:pt x="44644" y="8695"/>
                </a:lnTo>
                <a:lnTo>
                  <a:pt x="44323" y="8922"/>
                </a:lnTo>
                <a:lnTo>
                  <a:pt x="43982" y="9187"/>
                </a:lnTo>
                <a:lnTo>
                  <a:pt x="43661" y="9470"/>
                </a:lnTo>
                <a:lnTo>
                  <a:pt x="43340" y="9772"/>
                </a:lnTo>
                <a:lnTo>
                  <a:pt x="43018" y="10132"/>
                </a:lnTo>
                <a:lnTo>
                  <a:pt x="43018" y="10132"/>
                </a:lnTo>
                <a:lnTo>
                  <a:pt x="42773" y="10377"/>
                </a:lnTo>
                <a:lnTo>
                  <a:pt x="42508" y="10623"/>
                </a:lnTo>
                <a:lnTo>
                  <a:pt x="41979" y="11095"/>
                </a:lnTo>
                <a:lnTo>
                  <a:pt x="40883" y="12022"/>
                </a:lnTo>
                <a:lnTo>
                  <a:pt x="40883" y="12022"/>
                </a:lnTo>
                <a:lnTo>
                  <a:pt x="40637" y="12230"/>
                </a:lnTo>
                <a:lnTo>
                  <a:pt x="40429" y="12475"/>
                </a:lnTo>
                <a:lnTo>
                  <a:pt x="40013" y="12948"/>
                </a:lnTo>
                <a:lnTo>
                  <a:pt x="39786" y="13193"/>
                </a:lnTo>
                <a:lnTo>
                  <a:pt x="39579" y="13420"/>
                </a:lnTo>
                <a:lnTo>
                  <a:pt x="39333" y="13647"/>
                </a:lnTo>
                <a:lnTo>
                  <a:pt x="39068" y="13836"/>
                </a:lnTo>
                <a:lnTo>
                  <a:pt x="39068" y="13836"/>
                </a:lnTo>
                <a:lnTo>
                  <a:pt x="38709" y="14025"/>
                </a:lnTo>
                <a:lnTo>
                  <a:pt x="38331" y="14176"/>
                </a:lnTo>
                <a:lnTo>
                  <a:pt x="37934" y="14309"/>
                </a:lnTo>
                <a:lnTo>
                  <a:pt x="37518" y="14403"/>
                </a:lnTo>
                <a:lnTo>
                  <a:pt x="37121" y="14479"/>
                </a:lnTo>
                <a:lnTo>
                  <a:pt x="36706" y="14535"/>
                </a:lnTo>
                <a:lnTo>
                  <a:pt x="36271" y="14554"/>
                </a:lnTo>
                <a:lnTo>
                  <a:pt x="35855" y="14554"/>
                </a:lnTo>
                <a:lnTo>
                  <a:pt x="35439" y="14535"/>
                </a:lnTo>
                <a:lnTo>
                  <a:pt x="35005" y="14498"/>
                </a:lnTo>
                <a:lnTo>
                  <a:pt x="34589" y="14441"/>
                </a:lnTo>
                <a:lnTo>
                  <a:pt x="34173" y="14365"/>
                </a:lnTo>
                <a:lnTo>
                  <a:pt x="33776" y="14252"/>
                </a:lnTo>
                <a:lnTo>
                  <a:pt x="33379" y="14138"/>
                </a:lnTo>
                <a:lnTo>
                  <a:pt x="32982" y="14006"/>
                </a:lnTo>
                <a:lnTo>
                  <a:pt x="32604" y="13836"/>
                </a:lnTo>
                <a:lnTo>
                  <a:pt x="32604" y="13836"/>
                </a:lnTo>
                <a:lnTo>
                  <a:pt x="32302" y="13666"/>
                </a:lnTo>
                <a:lnTo>
                  <a:pt x="31999" y="13496"/>
                </a:lnTo>
                <a:lnTo>
                  <a:pt x="31678" y="13364"/>
                </a:lnTo>
                <a:lnTo>
                  <a:pt x="31338" y="13231"/>
                </a:lnTo>
                <a:lnTo>
                  <a:pt x="31017" y="13137"/>
                </a:lnTo>
                <a:lnTo>
                  <a:pt x="30676" y="13023"/>
                </a:lnTo>
                <a:lnTo>
                  <a:pt x="29996" y="12853"/>
                </a:lnTo>
                <a:lnTo>
                  <a:pt x="29316" y="12664"/>
                </a:lnTo>
                <a:lnTo>
                  <a:pt x="28994" y="12551"/>
                </a:lnTo>
                <a:lnTo>
                  <a:pt x="28673" y="12419"/>
                </a:lnTo>
                <a:lnTo>
                  <a:pt x="28352" y="12286"/>
                </a:lnTo>
                <a:lnTo>
                  <a:pt x="28030" y="12135"/>
                </a:lnTo>
                <a:lnTo>
                  <a:pt x="27747" y="11946"/>
                </a:lnTo>
                <a:lnTo>
                  <a:pt x="27444" y="11719"/>
                </a:lnTo>
                <a:lnTo>
                  <a:pt x="27444" y="11719"/>
                </a:lnTo>
                <a:lnTo>
                  <a:pt x="27123" y="11436"/>
                </a:lnTo>
                <a:lnTo>
                  <a:pt x="26783" y="11209"/>
                </a:lnTo>
                <a:lnTo>
                  <a:pt x="26481" y="11020"/>
                </a:lnTo>
                <a:lnTo>
                  <a:pt x="26159" y="10850"/>
                </a:lnTo>
                <a:lnTo>
                  <a:pt x="25857" y="10717"/>
                </a:lnTo>
                <a:lnTo>
                  <a:pt x="25554" y="10585"/>
                </a:lnTo>
                <a:lnTo>
                  <a:pt x="25252" y="10491"/>
                </a:lnTo>
                <a:lnTo>
                  <a:pt x="24968" y="10415"/>
                </a:lnTo>
                <a:lnTo>
                  <a:pt x="24364" y="10245"/>
                </a:lnTo>
                <a:lnTo>
                  <a:pt x="23778" y="10075"/>
                </a:lnTo>
                <a:lnTo>
                  <a:pt x="23456" y="9980"/>
                </a:lnTo>
                <a:lnTo>
                  <a:pt x="23135" y="9848"/>
                </a:lnTo>
                <a:lnTo>
                  <a:pt x="22814" y="9716"/>
                </a:lnTo>
                <a:lnTo>
                  <a:pt x="22493" y="9527"/>
                </a:lnTo>
                <a:lnTo>
                  <a:pt x="22493" y="9527"/>
                </a:lnTo>
                <a:lnTo>
                  <a:pt x="22190" y="9357"/>
                </a:lnTo>
                <a:lnTo>
                  <a:pt x="21926" y="9168"/>
                </a:lnTo>
                <a:lnTo>
                  <a:pt x="21680" y="8979"/>
                </a:lnTo>
                <a:lnTo>
                  <a:pt x="21453" y="8771"/>
                </a:lnTo>
                <a:lnTo>
                  <a:pt x="21264" y="8582"/>
                </a:lnTo>
                <a:lnTo>
                  <a:pt x="21075" y="8393"/>
                </a:lnTo>
                <a:lnTo>
                  <a:pt x="20924" y="8185"/>
                </a:lnTo>
                <a:lnTo>
                  <a:pt x="20773" y="7996"/>
                </a:lnTo>
                <a:lnTo>
                  <a:pt x="20640" y="7788"/>
                </a:lnTo>
                <a:lnTo>
                  <a:pt x="20527" y="7580"/>
                </a:lnTo>
                <a:lnTo>
                  <a:pt x="20319" y="7183"/>
                </a:lnTo>
                <a:lnTo>
                  <a:pt x="20168" y="6767"/>
                </a:lnTo>
                <a:lnTo>
                  <a:pt x="20017" y="6351"/>
                </a:lnTo>
                <a:lnTo>
                  <a:pt x="19865" y="5936"/>
                </a:lnTo>
                <a:lnTo>
                  <a:pt x="19714" y="5539"/>
                </a:lnTo>
                <a:lnTo>
                  <a:pt x="19544" y="5142"/>
                </a:lnTo>
                <a:lnTo>
                  <a:pt x="19317" y="4745"/>
                </a:lnTo>
                <a:lnTo>
                  <a:pt x="19204" y="4556"/>
                </a:lnTo>
                <a:lnTo>
                  <a:pt x="19053" y="4348"/>
                </a:lnTo>
                <a:lnTo>
                  <a:pt x="18901" y="4159"/>
                </a:lnTo>
                <a:lnTo>
                  <a:pt x="18731" y="3970"/>
                </a:lnTo>
                <a:lnTo>
                  <a:pt x="18542" y="3800"/>
                </a:lnTo>
                <a:lnTo>
                  <a:pt x="18334" y="3611"/>
                </a:lnTo>
                <a:lnTo>
                  <a:pt x="18089" y="3441"/>
                </a:lnTo>
                <a:lnTo>
                  <a:pt x="17843" y="3271"/>
                </a:lnTo>
                <a:lnTo>
                  <a:pt x="17843" y="3271"/>
                </a:lnTo>
                <a:lnTo>
                  <a:pt x="17484" y="3025"/>
                </a:lnTo>
                <a:lnTo>
                  <a:pt x="17125" y="2817"/>
                </a:lnTo>
                <a:lnTo>
                  <a:pt x="16388" y="2420"/>
                </a:lnTo>
                <a:lnTo>
                  <a:pt x="16010" y="2193"/>
                </a:lnTo>
                <a:lnTo>
                  <a:pt x="15669" y="1985"/>
                </a:lnTo>
                <a:lnTo>
                  <a:pt x="15329" y="1740"/>
                </a:lnTo>
                <a:lnTo>
                  <a:pt x="15008" y="1456"/>
                </a:lnTo>
                <a:lnTo>
                  <a:pt x="15008" y="1456"/>
                </a:lnTo>
                <a:lnTo>
                  <a:pt x="15102" y="1418"/>
                </a:lnTo>
                <a:lnTo>
                  <a:pt x="15159" y="1362"/>
                </a:lnTo>
                <a:lnTo>
                  <a:pt x="15197" y="1286"/>
                </a:lnTo>
                <a:lnTo>
                  <a:pt x="15197" y="1211"/>
                </a:lnTo>
                <a:lnTo>
                  <a:pt x="15178" y="1135"/>
                </a:lnTo>
                <a:lnTo>
                  <a:pt x="15140" y="1078"/>
                </a:lnTo>
                <a:lnTo>
                  <a:pt x="15065" y="1022"/>
                </a:lnTo>
                <a:lnTo>
                  <a:pt x="14970" y="1003"/>
                </a:lnTo>
                <a:lnTo>
                  <a:pt x="14970" y="1003"/>
                </a:lnTo>
                <a:lnTo>
                  <a:pt x="14838" y="1022"/>
                </a:lnTo>
                <a:lnTo>
                  <a:pt x="14724" y="1040"/>
                </a:lnTo>
                <a:lnTo>
                  <a:pt x="14630" y="1097"/>
                </a:lnTo>
                <a:lnTo>
                  <a:pt x="14573" y="1154"/>
                </a:lnTo>
                <a:lnTo>
                  <a:pt x="14535" y="1229"/>
                </a:lnTo>
                <a:lnTo>
                  <a:pt x="14517" y="1305"/>
                </a:lnTo>
                <a:lnTo>
                  <a:pt x="14535" y="1400"/>
                </a:lnTo>
                <a:lnTo>
                  <a:pt x="14554" y="1494"/>
                </a:lnTo>
                <a:lnTo>
                  <a:pt x="14592" y="1589"/>
                </a:lnTo>
                <a:lnTo>
                  <a:pt x="14649" y="1683"/>
                </a:lnTo>
                <a:lnTo>
                  <a:pt x="14781" y="1872"/>
                </a:lnTo>
                <a:lnTo>
                  <a:pt x="14932" y="2023"/>
                </a:lnTo>
                <a:lnTo>
                  <a:pt x="15027" y="2099"/>
                </a:lnTo>
                <a:lnTo>
                  <a:pt x="15102" y="2137"/>
                </a:lnTo>
                <a:lnTo>
                  <a:pt x="15102" y="2137"/>
                </a:lnTo>
                <a:lnTo>
                  <a:pt x="15405" y="2345"/>
                </a:lnTo>
                <a:lnTo>
                  <a:pt x="15707" y="2534"/>
                </a:lnTo>
                <a:lnTo>
                  <a:pt x="16331" y="2893"/>
                </a:lnTo>
                <a:lnTo>
                  <a:pt x="16974" y="3252"/>
                </a:lnTo>
                <a:lnTo>
                  <a:pt x="17295" y="3441"/>
                </a:lnTo>
                <a:lnTo>
                  <a:pt x="17597" y="3649"/>
                </a:lnTo>
                <a:lnTo>
                  <a:pt x="17881" y="3857"/>
                </a:lnTo>
                <a:lnTo>
                  <a:pt x="18164" y="4083"/>
                </a:lnTo>
                <a:lnTo>
                  <a:pt x="18429" y="4329"/>
                </a:lnTo>
                <a:lnTo>
                  <a:pt x="18675" y="4575"/>
                </a:lnTo>
                <a:lnTo>
                  <a:pt x="18883" y="4858"/>
                </a:lnTo>
                <a:lnTo>
                  <a:pt x="19072" y="5161"/>
                </a:lnTo>
                <a:lnTo>
                  <a:pt x="19242" y="5482"/>
                </a:lnTo>
                <a:lnTo>
                  <a:pt x="19374" y="5841"/>
                </a:lnTo>
                <a:lnTo>
                  <a:pt x="19374" y="5841"/>
                </a:lnTo>
                <a:lnTo>
                  <a:pt x="19563" y="6427"/>
                </a:lnTo>
                <a:lnTo>
                  <a:pt x="19733" y="7013"/>
                </a:lnTo>
                <a:lnTo>
                  <a:pt x="19828" y="7296"/>
                </a:lnTo>
                <a:lnTo>
                  <a:pt x="19960" y="7580"/>
                </a:lnTo>
                <a:lnTo>
                  <a:pt x="20092" y="7845"/>
                </a:lnTo>
                <a:lnTo>
                  <a:pt x="20262" y="8090"/>
                </a:lnTo>
                <a:lnTo>
                  <a:pt x="20262" y="8090"/>
                </a:lnTo>
                <a:lnTo>
                  <a:pt x="20602" y="8506"/>
                </a:lnTo>
                <a:lnTo>
                  <a:pt x="20924" y="8865"/>
                </a:lnTo>
                <a:lnTo>
                  <a:pt x="21226" y="9168"/>
                </a:lnTo>
                <a:lnTo>
                  <a:pt x="21529" y="9432"/>
                </a:lnTo>
                <a:lnTo>
                  <a:pt x="21831" y="9659"/>
                </a:lnTo>
                <a:lnTo>
                  <a:pt x="22152" y="9848"/>
                </a:lnTo>
                <a:lnTo>
                  <a:pt x="22455" y="10018"/>
                </a:lnTo>
                <a:lnTo>
                  <a:pt x="22776" y="10169"/>
                </a:lnTo>
                <a:lnTo>
                  <a:pt x="23097" y="10302"/>
                </a:lnTo>
                <a:lnTo>
                  <a:pt x="23419" y="10415"/>
                </a:lnTo>
                <a:lnTo>
                  <a:pt x="24137" y="10642"/>
                </a:lnTo>
                <a:lnTo>
                  <a:pt x="24912" y="10869"/>
                </a:lnTo>
                <a:lnTo>
                  <a:pt x="25781" y="11133"/>
                </a:lnTo>
                <a:lnTo>
                  <a:pt x="25781" y="11133"/>
                </a:lnTo>
                <a:lnTo>
                  <a:pt x="26178" y="11398"/>
                </a:lnTo>
                <a:lnTo>
                  <a:pt x="26594" y="11662"/>
                </a:lnTo>
                <a:lnTo>
                  <a:pt x="27388" y="12211"/>
                </a:lnTo>
                <a:lnTo>
                  <a:pt x="27785" y="12475"/>
                </a:lnTo>
                <a:lnTo>
                  <a:pt x="28200" y="12721"/>
                </a:lnTo>
                <a:lnTo>
                  <a:pt x="28635" y="12929"/>
                </a:lnTo>
                <a:lnTo>
                  <a:pt x="28862" y="13023"/>
                </a:lnTo>
                <a:lnTo>
                  <a:pt x="29089" y="13099"/>
                </a:lnTo>
                <a:lnTo>
                  <a:pt x="29089" y="13099"/>
                </a:lnTo>
                <a:lnTo>
                  <a:pt x="29542" y="13212"/>
                </a:lnTo>
                <a:lnTo>
                  <a:pt x="30015" y="13307"/>
                </a:lnTo>
                <a:lnTo>
                  <a:pt x="30487" y="13420"/>
                </a:lnTo>
                <a:lnTo>
                  <a:pt x="30733" y="13477"/>
                </a:lnTo>
                <a:lnTo>
                  <a:pt x="30960" y="13553"/>
                </a:lnTo>
                <a:lnTo>
                  <a:pt x="30960" y="13553"/>
                </a:lnTo>
                <a:lnTo>
                  <a:pt x="31262" y="13666"/>
                </a:lnTo>
                <a:lnTo>
                  <a:pt x="31565" y="13798"/>
                </a:lnTo>
                <a:lnTo>
                  <a:pt x="32132" y="14101"/>
                </a:lnTo>
                <a:lnTo>
                  <a:pt x="32434" y="14252"/>
                </a:lnTo>
                <a:lnTo>
                  <a:pt x="32718" y="14403"/>
                </a:lnTo>
                <a:lnTo>
                  <a:pt x="33020" y="14516"/>
                </a:lnTo>
                <a:lnTo>
                  <a:pt x="33341" y="14630"/>
                </a:lnTo>
                <a:lnTo>
                  <a:pt x="33341" y="14630"/>
                </a:lnTo>
                <a:lnTo>
                  <a:pt x="33663" y="14705"/>
                </a:lnTo>
                <a:lnTo>
                  <a:pt x="34003" y="14781"/>
                </a:lnTo>
                <a:lnTo>
                  <a:pt x="34683" y="14894"/>
                </a:lnTo>
                <a:lnTo>
                  <a:pt x="35364" y="14951"/>
                </a:lnTo>
                <a:lnTo>
                  <a:pt x="36063" y="15008"/>
                </a:lnTo>
                <a:lnTo>
                  <a:pt x="36063" y="15008"/>
                </a:lnTo>
                <a:close/>
                <a:moveTo>
                  <a:pt x="35515" y="13099"/>
                </a:moveTo>
                <a:lnTo>
                  <a:pt x="35515" y="13099"/>
                </a:lnTo>
                <a:lnTo>
                  <a:pt x="35780" y="13118"/>
                </a:lnTo>
                <a:lnTo>
                  <a:pt x="36063" y="13118"/>
                </a:lnTo>
                <a:lnTo>
                  <a:pt x="36328" y="13099"/>
                </a:lnTo>
                <a:lnTo>
                  <a:pt x="36611" y="13061"/>
                </a:lnTo>
                <a:lnTo>
                  <a:pt x="36876" y="13023"/>
                </a:lnTo>
                <a:lnTo>
                  <a:pt x="37140" y="12967"/>
                </a:lnTo>
                <a:lnTo>
                  <a:pt x="37405" y="12910"/>
                </a:lnTo>
                <a:lnTo>
                  <a:pt x="37670" y="12815"/>
                </a:lnTo>
                <a:lnTo>
                  <a:pt x="38199" y="12645"/>
                </a:lnTo>
                <a:lnTo>
                  <a:pt x="38709" y="12419"/>
                </a:lnTo>
                <a:lnTo>
                  <a:pt x="39182" y="12173"/>
                </a:lnTo>
                <a:lnTo>
                  <a:pt x="39654" y="11889"/>
                </a:lnTo>
                <a:lnTo>
                  <a:pt x="39654" y="11889"/>
                </a:lnTo>
                <a:lnTo>
                  <a:pt x="40070" y="11492"/>
                </a:lnTo>
                <a:lnTo>
                  <a:pt x="40486" y="11095"/>
                </a:lnTo>
                <a:lnTo>
                  <a:pt x="41298" y="10302"/>
                </a:lnTo>
                <a:lnTo>
                  <a:pt x="41733" y="9924"/>
                </a:lnTo>
                <a:lnTo>
                  <a:pt x="42168" y="9565"/>
                </a:lnTo>
                <a:lnTo>
                  <a:pt x="42622" y="9224"/>
                </a:lnTo>
                <a:lnTo>
                  <a:pt x="42867" y="9054"/>
                </a:lnTo>
                <a:lnTo>
                  <a:pt x="43113" y="8903"/>
                </a:lnTo>
                <a:lnTo>
                  <a:pt x="43113" y="8903"/>
                </a:lnTo>
                <a:lnTo>
                  <a:pt x="43321" y="8790"/>
                </a:lnTo>
                <a:lnTo>
                  <a:pt x="43510" y="8657"/>
                </a:lnTo>
                <a:lnTo>
                  <a:pt x="43699" y="8506"/>
                </a:lnTo>
                <a:lnTo>
                  <a:pt x="43869" y="8355"/>
                </a:lnTo>
                <a:lnTo>
                  <a:pt x="44190" y="8015"/>
                </a:lnTo>
                <a:lnTo>
                  <a:pt x="44493" y="7674"/>
                </a:lnTo>
                <a:lnTo>
                  <a:pt x="44776" y="7296"/>
                </a:lnTo>
                <a:lnTo>
                  <a:pt x="45022" y="6900"/>
                </a:lnTo>
                <a:lnTo>
                  <a:pt x="45513" y="6106"/>
                </a:lnTo>
                <a:lnTo>
                  <a:pt x="45513" y="6106"/>
                </a:lnTo>
                <a:lnTo>
                  <a:pt x="45665" y="5955"/>
                </a:lnTo>
                <a:lnTo>
                  <a:pt x="45816" y="5822"/>
                </a:lnTo>
                <a:lnTo>
                  <a:pt x="46156" y="5577"/>
                </a:lnTo>
                <a:lnTo>
                  <a:pt x="46515" y="5369"/>
                </a:lnTo>
                <a:lnTo>
                  <a:pt x="46893" y="5180"/>
                </a:lnTo>
                <a:lnTo>
                  <a:pt x="47271" y="4991"/>
                </a:lnTo>
                <a:lnTo>
                  <a:pt x="47630" y="4783"/>
                </a:lnTo>
                <a:lnTo>
                  <a:pt x="47970" y="4556"/>
                </a:lnTo>
                <a:lnTo>
                  <a:pt x="48140" y="4424"/>
                </a:lnTo>
                <a:lnTo>
                  <a:pt x="48292" y="4291"/>
                </a:lnTo>
                <a:lnTo>
                  <a:pt x="48292" y="4291"/>
                </a:lnTo>
                <a:lnTo>
                  <a:pt x="48613" y="3951"/>
                </a:lnTo>
                <a:lnTo>
                  <a:pt x="48821" y="3743"/>
                </a:lnTo>
                <a:lnTo>
                  <a:pt x="49029" y="3497"/>
                </a:lnTo>
                <a:lnTo>
                  <a:pt x="49199" y="3271"/>
                </a:lnTo>
                <a:lnTo>
                  <a:pt x="49275" y="3138"/>
                </a:lnTo>
                <a:lnTo>
                  <a:pt x="49312" y="3025"/>
                </a:lnTo>
                <a:lnTo>
                  <a:pt x="49350" y="2930"/>
                </a:lnTo>
                <a:lnTo>
                  <a:pt x="49350" y="2836"/>
                </a:lnTo>
                <a:lnTo>
                  <a:pt x="49312" y="2741"/>
                </a:lnTo>
                <a:lnTo>
                  <a:pt x="49256" y="2666"/>
                </a:lnTo>
                <a:lnTo>
                  <a:pt x="49256" y="2666"/>
                </a:lnTo>
                <a:lnTo>
                  <a:pt x="49199" y="2647"/>
                </a:lnTo>
                <a:lnTo>
                  <a:pt x="49123" y="2647"/>
                </a:lnTo>
                <a:lnTo>
                  <a:pt x="49067" y="2666"/>
                </a:lnTo>
                <a:lnTo>
                  <a:pt x="48991" y="2704"/>
                </a:lnTo>
                <a:lnTo>
                  <a:pt x="48878" y="2836"/>
                </a:lnTo>
                <a:lnTo>
                  <a:pt x="48783" y="2987"/>
                </a:lnTo>
                <a:lnTo>
                  <a:pt x="48575" y="3346"/>
                </a:lnTo>
                <a:lnTo>
                  <a:pt x="48462" y="3497"/>
                </a:lnTo>
                <a:lnTo>
                  <a:pt x="48405" y="3554"/>
                </a:lnTo>
                <a:lnTo>
                  <a:pt x="48348" y="3592"/>
                </a:lnTo>
                <a:lnTo>
                  <a:pt x="48348" y="3592"/>
                </a:lnTo>
                <a:lnTo>
                  <a:pt x="48084" y="3857"/>
                </a:lnTo>
                <a:lnTo>
                  <a:pt x="47800" y="4102"/>
                </a:lnTo>
                <a:lnTo>
                  <a:pt x="47498" y="4310"/>
                </a:lnTo>
                <a:lnTo>
                  <a:pt x="47177" y="4518"/>
                </a:lnTo>
                <a:lnTo>
                  <a:pt x="46534" y="4877"/>
                </a:lnTo>
                <a:lnTo>
                  <a:pt x="45872" y="5236"/>
                </a:lnTo>
                <a:lnTo>
                  <a:pt x="45872" y="5236"/>
                </a:lnTo>
                <a:lnTo>
                  <a:pt x="45702" y="5331"/>
                </a:lnTo>
                <a:lnTo>
                  <a:pt x="45551" y="5425"/>
                </a:lnTo>
                <a:lnTo>
                  <a:pt x="45419" y="5558"/>
                </a:lnTo>
                <a:lnTo>
                  <a:pt x="45286" y="5690"/>
                </a:lnTo>
                <a:lnTo>
                  <a:pt x="45173" y="5822"/>
                </a:lnTo>
                <a:lnTo>
                  <a:pt x="45060" y="5973"/>
                </a:lnTo>
                <a:lnTo>
                  <a:pt x="44852" y="6276"/>
                </a:lnTo>
                <a:lnTo>
                  <a:pt x="44474" y="6937"/>
                </a:lnTo>
                <a:lnTo>
                  <a:pt x="44266" y="7240"/>
                </a:lnTo>
                <a:lnTo>
                  <a:pt x="44171" y="7391"/>
                </a:lnTo>
                <a:lnTo>
                  <a:pt x="44039" y="7542"/>
                </a:lnTo>
                <a:lnTo>
                  <a:pt x="44039" y="7542"/>
                </a:lnTo>
                <a:lnTo>
                  <a:pt x="43907" y="7693"/>
                </a:lnTo>
                <a:lnTo>
                  <a:pt x="43737" y="7845"/>
                </a:lnTo>
                <a:lnTo>
                  <a:pt x="43415" y="8128"/>
                </a:lnTo>
                <a:lnTo>
                  <a:pt x="43075" y="8393"/>
                </a:lnTo>
                <a:lnTo>
                  <a:pt x="42716" y="8638"/>
                </a:lnTo>
                <a:lnTo>
                  <a:pt x="42017" y="9111"/>
                </a:lnTo>
                <a:lnTo>
                  <a:pt x="41677" y="9376"/>
                </a:lnTo>
                <a:lnTo>
                  <a:pt x="41336" y="9659"/>
                </a:lnTo>
                <a:lnTo>
                  <a:pt x="41336" y="9659"/>
                </a:lnTo>
                <a:lnTo>
                  <a:pt x="40977" y="10056"/>
                </a:lnTo>
                <a:lnTo>
                  <a:pt x="40618" y="10415"/>
                </a:lnTo>
                <a:lnTo>
                  <a:pt x="40259" y="10755"/>
                </a:lnTo>
                <a:lnTo>
                  <a:pt x="39900" y="11058"/>
                </a:lnTo>
                <a:lnTo>
                  <a:pt x="39560" y="11322"/>
                </a:lnTo>
                <a:lnTo>
                  <a:pt x="39201" y="11568"/>
                </a:lnTo>
                <a:lnTo>
                  <a:pt x="38860" y="11795"/>
                </a:lnTo>
                <a:lnTo>
                  <a:pt x="38520" y="11984"/>
                </a:lnTo>
                <a:lnTo>
                  <a:pt x="38180" y="12154"/>
                </a:lnTo>
                <a:lnTo>
                  <a:pt x="37840" y="12286"/>
                </a:lnTo>
                <a:lnTo>
                  <a:pt x="37500" y="12400"/>
                </a:lnTo>
                <a:lnTo>
                  <a:pt x="37159" y="12494"/>
                </a:lnTo>
                <a:lnTo>
                  <a:pt x="36819" y="12551"/>
                </a:lnTo>
                <a:lnTo>
                  <a:pt x="36479" y="12608"/>
                </a:lnTo>
                <a:lnTo>
                  <a:pt x="36139" y="12626"/>
                </a:lnTo>
                <a:lnTo>
                  <a:pt x="35798" y="12645"/>
                </a:lnTo>
                <a:lnTo>
                  <a:pt x="35458" y="12626"/>
                </a:lnTo>
                <a:lnTo>
                  <a:pt x="35099" y="12589"/>
                </a:lnTo>
                <a:lnTo>
                  <a:pt x="34740" y="12532"/>
                </a:lnTo>
                <a:lnTo>
                  <a:pt x="34381" y="12475"/>
                </a:lnTo>
                <a:lnTo>
                  <a:pt x="34022" y="12400"/>
                </a:lnTo>
                <a:lnTo>
                  <a:pt x="33663" y="12305"/>
                </a:lnTo>
                <a:lnTo>
                  <a:pt x="32907" y="12059"/>
                </a:lnTo>
                <a:lnTo>
                  <a:pt x="32132" y="11776"/>
                </a:lnTo>
                <a:lnTo>
                  <a:pt x="31319" y="11455"/>
                </a:lnTo>
                <a:lnTo>
                  <a:pt x="30487" y="11077"/>
                </a:lnTo>
                <a:lnTo>
                  <a:pt x="29599" y="10699"/>
                </a:lnTo>
                <a:lnTo>
                  <a:pt x="29599" y="10699"/>
                </a:lnTo>
                <a:lnTo>
                  <a:pt x="29202" y="10547"/>
                </a:lnTo>
                <a:lnTo>
                  <a:pt x="28805" y="10377"/>
                </a:lnTo>
                <a:lnTo>
                  <a:pt x="28408" y="10207"/>
                </a:lnTo>
                <a:lnTo>
                  <a:pt x="28030" y="9999"/>
                </a:lnTo>
                <a:lnTo>
                  <a:pt x="27633" y="9754"/>
                </a:lnTo>
                <a:lnTo>
                  <a:pt x="27255" y="9508"/>
                </a:lnTo>
                <a:lnTo>
                  <a:pt x="26896" y="9243"/>
                </a:lnTo>
                <a:lnTo>
                  <a:pt x="26556" y="8941"/>
                </a:lnTo>
                <a:lnTo>
                  <a:pt x="26216" y="8638"/>
                </a:lnTo>
                <a:lnTo>
                  <a:pt x="25932" y="8298"/>
                </a:lnTo>
                <a:lnTo>
                  <a:pt x="25649" y="7958"/>
                </a:lnTo>
                <a:lnTo>
                  <a:pt x="25422" y="7599"/>
                </a:lnTo>
                <a:lnTo>
                  <a:pt x="25214" y="7221"/>
                </a:lnTo>
                <a:lnTo>
                  <a:pt x="25044" y="6824"/>
                </a:lnTo>
                <a:lnTo>
                  <a:pt x="24968" y="6616"/>
                </a:lnTo>
                <a:lnTo>
                  <a:pt x="24912" y="6408"/>
                </a:lnTo>
                <a:lnTo>
                  <a:pt x="24874" y="6200"/>
                </a:lnTo>
                <a:lnTo>
                  <a:pt x="24836" y="5973"/>
                </a:lnTo>
                <a:lnTo>
                  <a:pt x="24836" y="5973"/>
                </a:lnTo>
                <a:lnTo>
                  <a:pt x="24798" y="5482"/>
                </a:lnTo>
                <a:lnTo>
                  <a:pt x="24798" y="4991"/>
                </a:lnTo>
                <a:lnTo>
                  <a:pt x="24798" y="4480"/>
                </a:lnTo>
                <a:lnTo>
                  <a:pt x="24779" y="3989"/>
                </a:lnTo>
                <a:lnTo>
                  <a:pt x="24742" y="3497"/>
                </a:lnTo>
                <a:lnTo>
                  <a:pt x="24704" y="3252"/>
                </a:lnTo>
                <a:lnTo>
                  <a:pt x="24666" y="3006"/>
                </a:lnTo>
                <a:lnTo>
                  <a:pt x="24590" y="2779"/>
                </a:lnTo>
                <a:lnTo>
                  <a:pt x="24496" y="2552"/>
                </a:lnTo>
                <a:lnTo>
                  <a:pt x="24383" y="2326"/>
                </a:lnTo>
                <a:lnTo>
                  <a:pt x="24250" y="2118"/>
                </a:lnTo>
                <a:lnTo>
                  <a:pt x="24250" y="2118"/>
                </a:lnTo>
                <a:lnTo>
                  <a:pt x="24175" y="2080"/>
                </a:lnTo>
                <a:lnTo>
                  <a:pt x="24099" y="2042"/>
                </a:lnTo>
                <a:lnTo>
                  <a:pt x="24042" y="2042"/>
                </a:lnTo>
                <a:lnTo>
                  <a:pt x="23986" y="2061"/>
                </a:lnTo>
                <a:lnTo>
                  <a:pt x="23948" y="2099"/>
                </a:lnTo>
                <a:lnTo>
                  <a:pt x="23910" y="2137"/>
                </a:lnTo>
                <a:lnTo>
                  <a:pt x="23853" y="2250"/>
                </a:lnTo>
                <a:lnTo>
                  <a:pt x="23834" y="2382"/>
                </a:lnTo>
                <a:lnTo>
                  <a:pt x="23853" y="2439"/>
                </a:lnTo>
                <a:lnTo>
                  <a:pt x="23872" y="2515"/>
                </a:lnTo>
                <a:lnTo>
                  <a:pt x="23891" y="2571"/>
                </a:lnTo>
                <a:lnTo>
                  <a:pt x="23948" y="2609"/>
                </a:lnTo>
                <a:lnTo>
                  <a:pt x="24005" y="2647"/>
                </a:lnTo>
                <a:lnTo>
                  <a:pt x="24061" y="2666"/>
                </a:lnTo>
                <a:lnTo>
                  <a:pt x="24061" y="2666"/>
                </a:lnTo>
                <a:lnTo>
                  <a:pt x="24175" y="3006"/>
                </a:lnTo>
                <a:lnTo>
                  <a:pt x="24250" y="3346"/>
                </a:lnTo>
                <a:lnTo>
                  <a:pt x="24288" y="3705"/>
                </a:lnTo>
                <a:lnTo>
                  <a:pt x="24326" y="4064"/>
                </a:lnTo>
                <a:lnTo>
                  <a:pt x="24364" y="4783"/>
                </a:lnTo>
                <a:lnTo>
                  <a:pt x="24383" y="5501"/>
                </a:lnTo>
                <a:lnTo>
                  <a:pt x="24401" y="5860"/>
                </a:lnTo>
                <a:lnTo>
                  <a:pt x="24439" y="6219"/>
                </a:lnTo>
                <a:lnTo>
                  <a:pt x="24496" y="6559"/>
                </a:lnTo>
                <a:lnTo>
                  <a:pt x="24572" y="6900"/>
                </a:lnTo>
                <a:lnTo>
                  <a:pt x="24685" y="7240"/>
                </a:lnTo>
                <a:lnTo>
                  <a:pt x="24836" y="7561"/>
                </a:lnTo>
                <a:lnTo>
                  <a:pt x="24931" y="7712"/>
                </a:lnTo>
                <a:lnTo>
                  <a:pt x="25025" y="7863"/>
                </a:lnTo>
                <a:lnTo>
                  <a:pt x="25139" y="8015"/>
                </a:lnTo>
                <a:lnTo>
                  <a:pt x="25271" y="8147"/>
                </a:lnTo>
                <a:lnTo>
                  <a:pt x="25271" y="8147"/>
                </a:lnTo>
                <a:lnTo>
                  <a:pt x="25479" y="8449"/>
                </a:lnTo>
                <a:lnTo>
                  <a:pt x="25706" y="8714"/>
                </a:lnTo>
                <a:lnTo>
                  <a:pt x="25951" y="8979"/>
                </a:lnTo>
                <a:lnTo>
                  <a:pt x="26197" y="9224"/>
                </a:lnTo>
                <a:lnTo>
                  <a:pt x="26462" y="9470"/>
                </a:lnTo>
                <a:lnTo>
                  <a:pt x="26745" y="9678"/>
                </a:lnTo>
                <a:lnTo>
                  <a:pt x="27029" y="9886"/>
                </a:lnTo>
                <a:lnTo>
                  <a:pt x="27312" y="10094"/>
                </a:lnTo>
                <a:lnTo>
                  <a:pt x="27615" y="10264"/>
                </a:lnTo>
                <a:lnTo>
                  <a:pt x="27917" y="10453"/>
                </a:lnTo>
                <a:lnTo>
                  <a:pt x="28238" y="10604"/>
                </a:lnTo>
                <a:lnTo>
                  <a:pt x="28541" y="10755"/>
                </a:lnTo>
                <a:lnTo>
                  <a:pt x="29202" y="11039"/>
                </a:lnTo>
                <a:lnTo>
                  <a:pt x="29864" y="11284"/>
                </a:lnTo>
                <a:lnTo>
                  <a:pt x="29864" y="11284"/>
                </a:lnTo>
                <a:lnTo>
                  <a:pt x="30544" y="11606"/>
                </a:lnTo>
                <a:lnTo>
                  <a:pt x="31225" y="11889"/>
                </a:lnTo>
                <a:lnTo>
                  <a:pt x="31924" y="12173"/>
                </a:lnTo>
                <a:lnTo>
                  <a:pt x="32623" y="12437"/>
                </a:lnTo>
                <a:lnTo>
                  <a:pt x="33322" y="12664"/>
                </a:lnTo>
                <a:lnTo>
                  <a:pt x="34041" y="12853"/>
                </a:lnTo>
                <a:lnTo>
                  <a:pt x="34400" y="12929"/>
                </a:lnTo>
                <a:lnTo>
                  <a:pt x="34778" y="13004"/>
                </a:lnTo>
                <a:lnTo>
                  <a:pt x="35137" y="13061"/>
                </a:lnTo>
                <a:lnTo>
                  <a:pt x="35515" y="13099"/>
                </a:lnTo>
                <a:lnTo>
                  <a:pt x="35515" y="13099"/>
                </a:lnTo>
                <a:close/>
                <a:moveTo>
                  <a:pt x="44020" y="3894"/>
                </a:moveTo>
                <a:lnTo>
                  <a:pt x="44020" y="3894"/>
                </a:lnTo>
                <a:lnTo>
                  <a:pt x="43661" y="4386"/>
                </a:lnTo>
                <a:lnTo>
                  <a:pt x="43548" y="4575"/>
                </a:lnTo>
                <a:lnTo>
                  <a:pt x="43491" y="4688"/>
                </a:lnTo>
                <a:lnTo>
                  <a:pt x="43491" y="4688"/>
                </a:lnTo>
                <a:lnTo>
                  <a:pt x="43396" y="4953"/>
                </a:lnTo>
                <a:lnTo>
                  <a:pt x="43302" y="5217"/>
                </a:lnTo>
                <a:lnTo>
                  <a:pt x="43189" y="5463"/>
                </a:lnTo>
                <a:lnTo>
                  <a:pt x="43075" y="5709"/>
                </a:lnTo>
                <a:lnTo>
                  <a:pt x="42943" y="5936"/>
                </a:lnTo>
                <a:lnTo>
                  <a:pt x="42811" y="6144"/>
                </a:lnTo>
                <a:lnTo>
                  <a:pt x="42659" y="6351"/>
                </a:lnTo>
                <a:lnTo>
                  <a:pt x="42508" y="6559"/>
                </a:lnTo>
                <a:lnTo>
                  <a:pt x="42168" y="6956"/>
                </a:lnTo>
                <a:lnTo>
                  <a:pt x="41790" y="7315"/>
                </a:lnTo>
                <a:lnTo>
                  <a:pt x="41374" y="7656"/>
                </a:lnTo>
                <a:lnTo>
                  <a:pt x="40939" y="7996"/>
                </a:lnTo>
                <a:lnTo>
                  <a:pt x="40939" y="7996"/>
                </a:lnTo>
                <a:lnTo>
                  <a:pt x="40070" y="8903"/>
                </a:lnTo>
                <a:lnTo>
                  <a:pt x="39597" y="9357"/>
                </a:lnTo>
                <a:lnTo>
                  <a:pt x="39371" y="9565"/>
                </a:lnTo>
                <a:lnTo>
                  <a:pt x="39125" y="9772"/>
                </a:lnTo>
                <a:lnTo>
                  <a:pt x="38860" y="9961"/>
                </a:lnTo>
                <a:lnTo>
                  <a:pt x="38596" y="10132"/>
                </a:lnTo>
                <a:lnTo>
                  <a:pt x="38331" y="10283"/>
                </a:lnTo>
                <a:lnTo>
                  <a:pt x="38048" y="10415"/>
                </a:lnTo>
                <a:lnTo>
                  <a:pt x="37745" y="10528"/>
                </a:lnTo>
                <a:lnTo>
                  <a:pt x="37443" y="10604"/>
                </a:lnTo>
                <a:lnTo>
                  <a:pt x="37121" y="10642"/>
                </a:lnTo>
                <a:lnTo>
                  <a:pt x="36800" y="10642"/>
                </a:lnTo>
                <a:lnTo>
                  <a:pt x="36800" y="10642"/>
                </a:lnTo>
                <a:lnTo>
                  <a:pt x="36365" y="10585"/>
                </a:lnTo>
                <a:lnTo>
                  <a:pt x="35931" y="10547"/>
                </a:lnTo>
                <a:lnTo>
                  <a:pt x="35061" y="10491"/>
                </a:lnTo>
                <a:lnTo>
                  <a:pt x="34230" y="10434"/>
                </a:lnTo>
                <a:lnTo>
                  <a:pt x="33814" y="10396"/>
                </a:lnTo>
                <a:lnTo>
                  <a:pt x="33398" y="10339"/>
                </a:lnTo>
                <a:lnTo>
                  <a:pt x="33001" y="10283"/>
                </a:lnTo>
                <a:lnTo>
                  <a:pt x="32604" y="10188"/>
                </a:lnTo>
                <a:lnTo>
                  <a:pt x="32207" y="10075"/>
                </a:lnTo>
                <a:lnTo>
                  <a:pt x="31829" y="9924"/>
                </a:lnTo>
                <a:lnTo>
                  <a:pt x="31451" y="9735"/>
                </a:lnTo>
                <a:lnTo>
                  <a:pt x="31092" y="9508"/>
                </a:lnTo>
                <a:lnTo>
                  <a:pt x="30903" y="9376"/>
                </a:lnTo>
                <a:lnTo>
                  <a:pt x="30733" y="9224"/>
                </a:lnTo>
                <a:lnTo>
                  <a:pt x="30563" y="9073"/>
                </a:lnTo>
                <a:lnTo>
                  <a:pt x="30393" y="8903"/>
                </a:lnTo>
                <a:lnTo>
                  <a:pt x="30393" y="8903"/>
                </a:lnTo>
                <a:lnTo>
                  <a:pt x="29731" y="8449"/>
                </a:lnTo>
                <a:lnTo>
                  <a:pt x="29070" y="8015"/>
                </a:lnTo>
                <a:lnTo>
                  <a:pt x="28749" y="7807"/>
                </a:lnTo>
                <a:lnTo>
                  <a:pt x="28427" y="7580"/>
                </a:lnTo>
                <a:lnTo>
                  <a:pt x="28125" y="7334"/>
                </a:lnTo>
                <a:lnTo>
                  <a:pt x="27841" y="7089"/>
                </a:lnTo>
                <a:lnTo>
                  <a:pt x="27577" y="6843"/>
                </a:lnTo>
                <a:lnTo>
                  <a:pt x="27350" y="6559"/>
                </a:lnTo>
                <a:lnTo>
                  <a:pt x="27142" y="6257"/>
                </a:lnTo>
                <a:lnTo>
                  <a:pt x="26953" y="5936"/>
                </a:lnTo>
                <a:lnTo>
                  <a:pt x="26802" y="5595"/>
                </a:lnTo>
                <a:lnTo>
                  <a:pt x="26745" y="5406"/>
                </a:lnTo>
                <a:lnTo>
                  <a:pt x="26707" y="5217"/>
                </a:lnTo>
                <a:lnTo>
                  <a:pt x="26651" y="5010"/>
                </a:lnTo>
                <a:lnTo>
                  <a:pt x="26632" y="4802"/>
                </a:lnTo>
                <a:lnTo>
                  <a:pt x="26613" y="4594"/>
                </a:lnTo>
                <a:lnTo>
                  <a:pt x="26613" y="4367"/>
                </a:lnTo>
                <a:lnTo>
                  <a:pt x="26613" y="4367"/>
                </a:lnTo>
                <a:lnTo>
                  <a:pt x="26575" y="4272"/>
                </a:lnTo>
                <a:lnTo>
                  <a:pt x="26575" y="4159"/>
                </a:lnTo>
                <a:lnTo>
                  <a:pt x="26556" y="3894"/>
                </a:lnTo>
                <a:lnTo>
                  <a:pt x="26556" y="3894"/>
                </a:lnTo>
                <a:lnTo>
                  <a:pt x="26556" y="3441"/>
                </a:lnTo>
                <a:lnTo>
                  <a:pt x="26556" y="3214"/>
                </a:lnTo>
                <a:lnTo>
                  <a:pt x="26537" y="3006"/>
                </a:lnTo>
                <a:lnTo>
                  <a:pt x="26499" y="2817"/>
                </a:lnTo>
                <a:lnTo>
                  <a:pt x="26462" y="2666"/>
                </a:lnTo>
                <a:lnTo>
                  <a:pt x="26424" y="2609"/>
                </a:lnTo>
                <a:lnTo>
                  <a:pt x="26386" y="2571"/>
                </a:lnTo>
                <a:lnTo>
                  <a:pt x="26329" y="2534"/>
                </a:lnTo>
                <a:lnTo>
                  <a:pt x="26273" y="2534"/>
                </a:lnTo>
                <a:lnTo>
                  <a:pt x="26273" y="2534"/>
                </a:lnTo>
                <a:lnTo>
                  <a:pt x="26216" y="2534"/>
                </a:lnTo>
                <a:lnTo>
                  <a:pt x="26159" y="2571"/>
                </a:lnTo>
                <a:lnTo>
                  <a:pt x="26121" y="2609"/>
                </a:lnTo>
                <a:lnTo>
                  <a:pt x="26084" y="2647"/>
                </a:lnTo>
                <a:lnTo>
                  <a:pt x="26065" y="2760"/>
                </a:lnTo>
                <a:lnTo>
                  <a:pt x="26065" y="2893"/>
                </a:lnTo>
                <a:lnTo>
                  <a:pt x="26065" y="2893"/>
                </a:lnTo>
                <a:lnTo>
                  <a:pt x="26065" y="3403"/>
                </a:lnTo>
                <a:lnTo>
                  <a:pt x="26084" y="3894"/>
                </a:lnTo>
                <a:lnTo>
                  <a:pt x="26084" y="3894"/>
                </a:lnTo>
                <a:lnTo>
                  <a:pt x="26140" y="4405"/>
                </a:lnTo>
                <a:lnTo>
                  <a:pt x="26197" y="4896"/>
                </a:lnTo>
                <a:lnTo>
                  <a:pt x="26292" y="5312"/>
                </a:lnTo>
                <a:lnTo>
                  <a:pt x="26405" y="5709"/>
                </a:lnTo>
                <a:lnTo>
                  <a:pt x="26537" y="6068"/>
                </a:lnTo>
                <a:lnTo>
                  <a:pt x="26707" y="6408"/>
                </a:lnTo>
                <a:lnTo>
                  <a:pt x="26896" y="6711"/>
                </a:lnTo>
                <a:lnTo>
                  <a:pt x="27123" y="7013"/>
                </a:lnTo>
                <a:lnTo>
                  <a:pt x="27369" y="7278"/>
                </a:lnTo>
                <a:lnTo>
                  <a:pt x="27652" y="7542"/>
                </a:lnTo>
                <a:lnTo>
                  <a:pt x="27974" y="7807"/>
                </a:lnTo>
                <a:lnTo>
                  <a:pt x="28314" y="8071"/>
                </a:lnTo>
                <a:lnTo>
                  <a:pt x="28711" y="8336"/>
                </a:lnTo>
                <a:lnTo>
                  <a:pt x="29127" y="8620"/>
                </a:lnTo>
                <a:lnTo>
                  <a:pt x="30072" y="9224"/>
                </a:lnTo>
                <a:lnTo>
                  <a:pt x="30072" y="9224"/>
                </a:lnTo>
                <a:lnTo>
                  <a:pt x="30450" y="9565"/>
                </a:lnTo>
                <a:lnTo>
                  <a:pt x="30828" y="9867"/>
                </a:lnTo>
                <a:lnTo>
                  <a:pt x="31206" y="10113"/>
                </a:lnTo>
                <a:lnTo>
                  <a:pt x="31603" y="10321"/>
                </a:lnTo>
                <a:lnTo>
                  <a:pt x="31981" y="10472"/>
                </a:lnTo>
                <a:lnTo>
                  <a:pt x="32377" y="10604"/>
                </a:lnTo>
                <a:lnTo>
                  <a:pt x="32774" y="10699"/>
                </a:lnTo>
                <a:lnTo>
                  <a:pt x="33190" y="10774"/>
                </a:lnTo>
                <a:lnTo>
                  <a:pt x="33606" y="10831"/>
                </a:lnTo>
                <a:lnTo>
                  <a:pt x="34022" y="10869"/>
                </a:lnTo>
                <a:lnTo>
                  <a:pt x="34872" y="10925"/>
                </a:lnTo>
                <a:lnTo>
                  <a:pt x="35780" y="10982"/>
                </a:lnTo>
                <a:lnTo>
                  <a:pt x="36233" y="11039"/>
                </a:lnTo>
                <a:lnTo>
                  <a:pt x="36706" y="11095"/>
                </a:lnTo>
                <a:lnTo>
                  <a:pt x="36706" y="11095"/>
                </a:lnTo>
                <a:lnTo>
                  <a:pt x="37065" y="11095"/>
                </a:lnTo>
                <a:lnTo>
                  <a:pt x="37405" y="11058"/>
                </a:lnTo>
                <a:lnTo>
                  <a:pt x="37745" y="11001"/>
                </a:lnTo>
                <a:lnTo>
                  <a:pt x="38067" y="10906"/>
                </a:lnTo>
                <a:lnTo>
                  <a:pt x="38369" y="10774"/>
                </a:lnTo>
                <a:lnTo>
                  <a:pt x="38671" y="10623"/>
                </a:lnTo>
                <a:lnTo>
                  <a:pt x="38955" y="10434"/>
                </a:lnTo>
                <a:lnTo>
                  <a:pt x="39238" y="10245"/>
                </a:lnTo>
                <a:lnTo>
                  <a:pt x="39503" y="10037"/>
                </a:lnTo>
                <a:lnTo>
                  <a:pt x="39768" y="9810"/>
                </a:lnTo>
                <a:lnTo>
                  <a:pt x="40278" y="9338"/>
                </a:lnTo>
                <a:lnTo>
                  <a:pt x="40769" y="8846"/>
                </a:lnTo>
                <a:lnTo>
                  <a:pt x="41223" y="8355"/>
                </a:lnTo>
                <a:lnTo>
                  <a:pt x="41223" y="8355"/>
                </a:lnTo>
                <a:lnTo>
                  <a:pt x="41639" y="8015"/>
                </a:lnTo>
                <a:lnTo>
                  <a:pt x="42055" y="7674"/>
                </a:lnTo>
                <a:lnTo>
                  <a:pt x="42433" y="7315"/>
                </a:lnTo>
                <a:lnTo>
                  <a:pt x="42792" y="6937"/>
                </a:lnTo>
                <a:lnTo>
                  <a:pt x="42962" y="6729"/>
                </a:lnTo>
                <a:lnTo>
                  <a:pt x="43113" y="6522"/>
                </a:lnTo>
                <a:lnTo>
                  <a:pt x="43264" y="6314"/>
                </a:lnTo>
                <a:lnTo>
                  <a:pt x="43396" y="6087"/>
                </a:lnTo>
                <a:lnTo>
                  <a:pt x="43510" y="5841"/>
                </a:lnTo>
                <a:lnTo>
                  <a:pt x="43623" y="5614"/>
                </a:lnTo>
                <a:lnTo>
                  <a:pt x="43718" y="5350"/>
                </a:lnTo>
                <a:lnTo>
                  <a:pt x="43793" y="5104"/>
                </a:lnTo>
                <a:lnTo>
                  <a:pt x="43793" y="5104"/>
                </a:lnTo>
                <a:lnTo>
                  <a:pt x="43963" y="4764"/>
                </a:lnTo>
                <a:lnTo>
                  <a:pt x="44152" y="4461"/>
                </a:lnTo>
                <a:lnTo>
                  <a:pt x="44360" y="4178"/>
                </a:lnTo>
                <a:lnTo>
                  <a:pt x="44587" y="3894"/>
                </a:lnTo>
                <a:lnTo>
                  <a:pt x="44587" y="3894"/>
                </a:lnTo>
                <a:lnTo>
                  <a:pt x="44852" y="3573"/>
                </a:lnTo>
                <a:lnTo>
                  <a:pt x="45135" y="3252"/>
                </a:lnTo>
                <a:lnTo>
                  <a:pt x="45702" y="2628"/>
                </a:lnTo>
                <a:lnTo>
                  <a:pt x="45702" y="2628"/>
                </a:lnTo>
                <a:lnTo>
                  <a:pt x="45721" y="2458"/>
                </a:lnTo>
                <a:lnTo>
                  <a:pt x="45721" y="2345"/>
                </a:lnTo>
                <a:lnTo>
                  <a:pt x="45683" y="2269"/>
                </a:lnTo>
                <a:lnTo>
                  <a:pt x="45665" y="2250"/>
                </a:lnTo>
                <a:lnTo>
                  <a:pt x="45627" y="2250"/>
                </a:lnTo>
                <a:lnTo>
                  <a:pt x="45551" y="2250"/>
                </a:lnTo>
                <a:lnTo>
                  <a:pt x="45457" y="2307"/>
                </a:lnTo>
                <a:lnTo>
                  <a:pt x="45343" y="2382"/>
                </a:lnTo>
                <a:lnTo>
                  <a:pt x="45211" y="2496"/>
                </a:lnTo>
                <a:lnTo>
                  <a:pt x="44927" y="2779"/>
                </a:lnTo>
                <a:lnTo>
                  <a:pt x="44606" y="3138"/>
                </a:lnTo>
                <a:lnTo>
                  <a:pt x="44304" y="3516"/>
                </a:lnTo>
                <a:lnTo>
                  <a:pt x="44020" y="3894"/>
                </a:lnTo>
                <a:lnTo>
                  <a:pt x="44020" y="3894"/>
                </a:lnTo>
                <a:close/>
                <a:moveTo>
                  <a:pt x="40977" y="4329"/>
                </a:moveTo>
                <a:lnTo>
                  <a:pt x="40977" y="4329"/>
                </a:lnTo>
                <a:lnTo>
                  <a:pt x="40694" y="4802"/>
                </a:lnTo>
                <a:lnTo>
                  <a:pt x="40391" y="5255"/>
                </a:lnTo>
                <a:lnTo>
                  <a:pt x="40070" y="5690"/>
                </a:lnTo>
                <a:lnTo>
                  <a:pt x="39711" y="6106"/>
                </a:lnTo>
                <a:lnTo>
                  <a:pt x="39711" y="6106"/>
                </a:lnTo>
                <a:lnTo>
                  <a:pt x="39446" y="6465"/>
                </a:lnTo>
                <a:lnTo>
                  <a:pt x="39182" y="6786"/>
                </a:lnTo>
                <a:lnTo>
                  <a:pt x="38898" y="7089"/>
                </a:lnTo>
                <a:lnTo>
                  <a:pt x="38615" y="7353"/>
                </a:lnTo>
                <a:lnTo>
                  <a:pt x="38312" y="7599"/>
                </a:lnTo>
                <a:lnTo>
                  <a:pt x="38010" y="7807"/>
                </a:lnTo>
                <a:lnTo>
                  <a:pt x="37689" y="7996"/>
                </a:lnTo>
                <a:lnTo>
                  <a:pt x="37367" y="8128"/>
                </a:lnTo>
                <a:lnTo>
                  <a:pt x="37027" y="8223"/>
                </a:lnTo>
                <a:lnTo>
                  <a:pt x="36687" y="8298"/>
                </a:lnTo>
                <a:lnTo>
                  <a:pt x="36328" y="8317"/>
                </a:lnTo>
                <a:lnTo>
                  <a:pt x="35950" y="8298"/>
                </a:lnTo>
                <a:lnTo>
                  <a:pt x="35553" y="8260"/>
                </a:lnTo>
                <a:lnTo>
                  <a:pt x="35156" y="8147"/>
                </a:lnTo>
                <a:lnTo>
                  <a:pt x="34740" y="8015"/>
                </a:lnTo>
                <a:lnTo>
                  <a:pt x="34305" y="7826"/>
                </a:lnTo>
                <a:lnTo>
                  <a:pt x="34305" y="7826"/>
                </a:lnTo>
                <a:lnTo>
                  <a:pt x="33946" y="7656"/>
                </a:lnTo>
                <a:lnTo>
                  <a:pt x="33568" y="7504"/>
                </a:lnTo>
                <a:lnTo>
                  <a:pt x="32774" y="7202"/>
                </a:lnTo>
                <a:lnTo>
                  <a:pt x="32377" y="7051"/>
                </a:lnTo>
                <a:lnTo>
                  <a:pt x="31981" y="6881"/>
                </a:lnTo>
                <a:lnTo>
                  <a:pt x="31603" y="6711"/>
                </a:lnTo>
                <a:lnTo>
                  <a:pt x="31243" y="6503"/>
                </a:lnTo>
                <a:lnTo>
                  <a:pt x="30922" y="6295"/>
                </a:lnTo>
                <a:lnTo>
                  <a:pt x="30620" y="6049"/>
                </a:lnTo>
                <a:lnTo>
                  <a:pt x="30469" y="5936"/>
                </a:lnTo>
                <a:lnTo>
                  <a:pt x="30355" y="5784"/>
                </a:lnTo>
                <a:lnTo>
                  <a:pt x="30242" y="5652"/>
                </a:lnTo>
                <a:lnTo>
                  <a:pt x="30147" y="5482"/>
                </a:lnTo>
                <a:lnTo>
                  <a:pt x="30053" y="5331"/>
                </a:lnTo>
                <a:lnTo>
                  <a:pt x="29977" y="5161"/>
                </a:lnTo>
                <a:lnTo>
                  <a:pt x="29920" y="4972"/>
                </a:lnTo>
                <a:lnTo>
                  <a:pt x="29883" y="4783"/>
                </a:lnTo>
                <a:lnTo>
                  <a:pt x="29845" y="4575"/>
                </a:lnTo>
                <a:lnTo>
                  <a:pt x="29845" y="4348"/>
                </a:lnTo>
                <a:lnTo>
                  <a:pt x="29845" y="4121"/>
                </a:lnTo>
                <a:lnTo>
                  <a:pt x="29864" y="3894"/>
                </a:lnTo>
                <a:lnTo>
                  <a:pt x="29864" y="3894"/>
                </a:lnTo>
                <a:lnTo>
                  <a:pt x="29920" y="3592"/>
                </a:lnTo>
                <a:lnTo>
                  <a:pt x="29920" y="3592"/>
                </a:lnTo>
                <a:lnTo>
                  <a:pt x="30015" y="3516"/>
                </a:lnTo>
                <a:lnTo>
                  <a:pt x="30053" y="3422"/>
                </a:lnTo>
                <a:lnTo>
                  <a:pt x="30072" y="3365"/>
                </a:lnTo>
                <a:lnTo>
                  <a:pt x="30072" y="3290"/>
                </a:lnTo>
                <a:lnTo>
                  <a:pt x="30053" y="3233"/>
                </a:lnTo>
                <a:lnTo>
                  <a:pt x="30015" y="3195"/>
                </a:lnTo>
                <a:lnTo>
                  <a:pt x="29958" y="3176"/>
                </a:lnTo>
                <a:lnTo>
                  <a:pt x="29883" y="3157"/>
                </a:lnTo>
                <a:lnTo>
                  <a:pt x="29807" y="3157"/>
                </a:lnTo>
                <a:lnTo>
                  <a:pt x="29731" y="3195"/>
                </a:lnTo>
                <a:lnTo>
                  <a:pt x="29656" y="3233"/>
                </a:lnTo>
                <a:lnTo>
                  <a:pt x="29580" y="3308"/>
                </a:lnTo>
                <a:lnTo>
                  <a:pt x="29523" y="3422"/>
                </a:lnTo>
                <a:lnTo>
                  <a:pt x="29467" y="3535"/>
                </a:lnTo>
                <a:lnTo>
                  <a:pt x="29410" y="3705"/>
                </a:lnTo>
                <a:lnTo>
                  <a:pt x="29391" y="3894"/>
                </a:lnTo>
                <a:lnTo>
                  <a:pt x="29391" y="3894"/>
                </a:lnTo>
                <a:lnTo>
                  <a:pt x="29372" y="4178"/>
                </a:lnTo>
                <a:lnTo>
                  <a:pt x="29410" y="4537"/>
                </a:lnTo>
                <a:lnTo>
                  <a:pt x="29505" y="4972"/>
                </a:lnTo>
                <a:lnTo>
                  <a:pt x="29637" y="5463"/>
                </a:lnTo>
                <a:lnTo>
                  <a:pt x="29637" y="5463"/>
                </a:lnTo>
                <a:lnTo>
                  <a:pt x="29769" y="5728"/>
                </a:lnTo>
                <a:lnTo>
                  <a:pt x="29920" y="5973"/>
                </a:lnTo>
                <a:lnTo>
                  <a:pt x="30091" y="6181"/>
                </a:lnTo>
                <a:lnTo>
                  <a:pt x="30261" y="6389"/>
                </a:lnTo>
                <a:lnTo>
                  <a:pt x="30469" y="6559"/>
                </a:lnTo>
                <a:lnTo>
                  <a:pt x="30695" y="6729"/>
                </a:lnTo>
                <a:lnTo>
                  <a:pt x="30922" y="6881"/>
                </a:lnTo>
                <a:lnTo>
                  <a:pt x="31149" y="7013"/>
                </a:lnTo>
                <a:lnTo>
                  <a:pt x="31414" y="7145"/>
                </a:lnTo>
                <a:lnTo>
                  <a:pt x="31659" y="7259"/>
                </a:lnTo>
                <a:lnTo>
                  <a:pt x="32188" y="7467"/>
                </a:lnTo>
                <a:lnTo>
                  <a:pt x="32718" y="7656"/>
                </a:lnTo>
                <a:lnTo>
                  <a:pt x="33228" y="7826"/>
                </a:lnTo>
                <a:lnTo>
                  <a:pt x="33228" y="7826"/>
                </a:lnTo>
                <a:lnTo>
                  <a:pt x="33927" y="8128"/>
                </a:lnTo>
                <a:lnTo>
                  <a:pt x="34268" y="8279"/>
                </a:lnTo>
                <a:lnTo>
                  <a:pt x="34608" y="8431"/>
                </a:lnTo>
                <a:lnTo>
                  <a:pt x="34967" y="8563"/>
                </a:lnTo>
                <a:lnTo>
                  <a:pt x="35326" y="8657"/>
                </a:lnTo>
                <a:lnTo>
                  <a:pt x="35685" y="8733"/>
                </a:lnTo>
                <a:lnTo>
                  <a:pt x="35874" y="8752"/>
                </a:lnTo>
                <a:lnTo>
                  <a:pt x="36063" y="8752"/>
                </a:lnTo>
                <a:lnTo>
                  <a:pt x="36063" y="8752"/>
                </a:lnTo>
                <a:lnTo>
                  <a:pt x="36365" y="8771"/>
                </a:lnTo>
                <a:lnTo>
                  <a:pt x="36630" y="8752"/>
                </a:lnTo>
                <a:lnTo>
                  <a:pt x="36914" y="8714"/>
                </a:lnTo>
                <a:lnTo>
                  <a:pt x="37178" y="8657"/>
                </a:lnTo>
                <a:lnTo>
                  <a:pt x="37443" y="8582"/>
                </a:lnTo>
                <a:lnTo>
                  <a:pt x="37689" y="8487"/>
                </a:lnTo>
                <a:lnTo>
                  <a:pt x="37934" y="8374"/>
                </a:lnTo>
                <a:lnTo>
                  <a:pt x="38180" y="8260"/>
                </a:lnTo>
                <a:lnTo>
                  <a:pt x="38407" y="8109"/>
                </a:lnTo>
                <a:lnTo>
                  <a:pt x="38634" y="7958"/>
                </a:lnTo>
                <a:lnTo>
                  <a:pt x="38841" y="7769"/>
                </a:lnTo>
                <a:lnTo>
                  <a:pt x="39049" y="7599"/>
                </a:lnTo>
                <a:lnTo>
                  <a:pt x="39238" y="7391"/>
                </a:lnTo>
                <a:lnTo>
                  <a:pt x="39427" y="7183"/>
                </a:lnTo>
                <a:lnTo>
                  <a:pt x="39597" y="6956"/>
                </a:lnTo>
                <a:lnTo>
                  <a:pt x="39749" y="6729"/>
                </a:lnTo>
                <a:lnTo>
                  <a:pt x="39749" y="6729"/>
                </a:lnTo>
                <a:lnTo>
                  <a:pt x="40202" y="6238"/>
                </a:lnTo>
                <a:lnTo>
                  <a:pt x="40618" y="5709"/>
                </a:lnTo>
                <a:lnTo>
                  <a:pt x="40826" y="5444"/>
                </a:lnTo>
                <a:lnTo>
                  <a:pt x="41015" y="5161"/>
                </a:lnTo>
                <a:lnTo>
                  <a:pt x="41185" y="4858"/>
                </a:lnTo>
                <a:lnTo>
                  <a:pt x="41355" y="4556"/>
                </a:lnTo>
                <a:lnTo>
                  <a:pt x="41355" y="4556"/>
                </a:lnTo>
                <a:lnTo>
                  <a:pt x="41393" y="4480"/>
                </a:lnTo>
                <a:lnTo>
                  <a:pt x="41374" y="4386"/>
                </a:lnTo>
                <a:lnTo>
                  <a:pt x="41336" y="4310"/>
                </a:lnTo>
                <a:lnTo>
                  <a:pt x="41280" y="4253"/>
                </a:lnTo>
                <a:lnTo>
                  <a:pt x="41204" y="4235"/>
                </a:lnTo>
                <a:lnTo>
                  <a:pt x="41109" y="4235"/>
                </a:lnTo>
                <a:lnTo>
                  <a:pt x="41034" y="4272"/>
                </a:lnTo>
                <a:lnTo>
                  <a:pt x="40977" y="4329"/>
                </a:lnTo>
                <a:lnTo>
                  <a:pt x="40977" y="4329"/>
                </a:lnTo>
                <a:close/>
                <a:moveTo>
                  <a:pt x="40089" y="2628"/>
                </a:moveTo>
                <a:lnTo>
                  <a:pt x="40089" y="2628"/>
                </a:lnTo>
                <a:lnTo>
                  <a:pt x="39994" y="2609"/>
                </a:lnTo>
                <a:lnTo>
                  <a:pt x="39919" y="2628"/>
                </a:lnTo>
                <a:lnTo>
                  <a:pt x="39843" y="2666"/>
                </a:lnTo>
                <a:lnTo>
                  <a:pt x="39786" y="2741"/>
                </a:lnTo>
                <a:lnTo>
                  <a:pt x="39786" y="2741"/>
                </a:lnTo>
                <a:lnTo>
                  <a:pt x="39635" y="3025"/>
                </a:lnTo>
                <a:lnTo>
                  <a:pt x="39522" y="3308"/>
                </a:lnTo>
                <a:lnTo>
                  <a:pt x="39408" y="3592"/>
                </a:lnTo>
                <a:lnTo>
                  <a:pt x="39314" y="3894"/>
                </a:lnTo>
                <a:lnTo>
                  <a:pt x="39314" y="3894"/>
                </a:lnTo>
                <a:lnTo>
                  <a:pt x="39087" y="4650"/>
                </a:lnTo>
                <a:lnTo>
                  <a:pt x="38955" y="5028"/>
                </a:lnTo>
                <a:lnTo>
                  <a:pt x="38804" y="5369"/>
                </a:lnTo>
                <a:lnTo>
                  <a:pt x="38709" y="5539"/>
                </a:lnTo>
                <a:lnTo>
                  <a:pt x="38615" y="5690"/>
                </a:lnTo>
                <a:lnTo>
                  <a:pt x="38501" y="5841"/>
                </a:lnTo>
                <a:lnTo>
                  <a:pt x="38369" y="5992"/>
                </a:lnTo>
                <a:lnTo>
                  <a:pt x="38218" y="6106"/>
                </a:lnTo>
                <a:lnTo>
                  <a:pt x="38048" y="6238"/>
                </a:lnTo>
                <a:lnTo>
                  <a:pt x="37878" y="6351"/>
                </a:lnTo>
                <a:lnTo>
                  <a:pt x="37670" y="6446"/>
                </a:lnTo>
                <a:lnTo>
                  <a:pt x="37670" y="6446"/>
                </a:lnTo>
                <a:lnTo>
                  <a:pt x="37329" y="6597"/>
                </a:lnTo>
                <a:lnTo>
                  <a:pt x="36989" y="6711"/>
                </a:lnTo>
                <a:lnTo>
                  <a:pt x="36630" y="6805"/>
                </a:lnTo>
                <a:lnTo>
                  <a:pt x="36271" y="6862"/>
                </a:lnTo>
                <a:lnTo>
                  <a:pt x="35912" y="6900"/>
                </a:lnTo>
                <a:lnTo>
                  <a:pt x="35553" y="6900"/>
                </a:lnTo>
                <a:lnTo>
                  <a:pt x="35194" y="6881"/>
                </a:lnTo>
                <a:lnTo>
                  <a:pt x="34835" y="6843"/>
                </a:lnTo>
                <a:lnTo>
                  <a:pt x="34475" y="6767"/>
                </a:lnTo>
                <a:lnTo>
                  <a:pt x="34116" y="6673"/>
                </a:lnTo>
                <a:lnTo>
                  <a:pt x="33776" y="6559"/>
                </a:lnTo>
                <a:lnTo>
                  <a:pt x="33436" y="6427"/>
                </a:lnTo>
                <a:lnTo>
                  <a:pt x="33096" y="6276"/>
                </a:lnTo>
                <a:lnTo>
                  <a:pt x="32774" y="6106"/>
                </a:lnTo>
                <a:lnTo>
                  <a:pt x="32472" y="5917"/>
                </a:lnTo>
                <a:lnTo>
                  <a:pt x="32188" y="5709"/>
                </a:lnTo>
                <a:lnTo>
                  <a:pt x="32188" y="5709"/>
                </a:lnTo>
                <a:lnTo>
                  <a:pt x="31999" y="5520"/>
                </a:lnTo>
                <a:lnTo>
                  <a:pt x="31829" y="5331"/>
                </a:lnTo>
                <a:lnTo>
                  <a:pt x="31678" y="5123"/>
                </a:lnTo>
                <a:lnTo>
                  <a:pt x="31546" y="4896"/>
                </a:lnTo>
                <a:lnTo>
                  <a:pt x="31451" y="4650"/>
                </a:lnTo>
                <a:lnTo>
                  <a:pt x="31376" y="4405"/>
                </a:lnTo>
                <a:lnTo>
                  <a:pt x="31300" y="4140"/>
                </a:lnTo>
                <a:lnTo>
                  <a:pt x="31243" y="3894"/>
                </a:lnTo>
                <a:lnTo>
                  <a:pt x="31243" y="3894"/>
                </a:lnTo>
                <a:lnTo>
                  <a:pt x="31187" y="3479"/>
                </a:lnTo>
                <a:lnTo>
                  <a:pt x="31149" y="3063"/>
                </a:lnTo>
                <a:lnTo>
                  <a:pt x="31149" y="3063"/>
                </a:lnTo>
                <a:lnTo>
                  <a:pt x="31206" y="3006"/>
                </a:lnTo>
                <a:lnTo>
                  <a:pt x="31243" y="2930"/>
                </a:lnTo>
                <a:lnTo>
                  <a:pt x="31225" y="2836"/>
                </a:lnTo>
                <a:lnTo>
                  <a:pt x="31206" y="2779"/>
                </a:lnTo>
                <a:lnTo>
                  <a:pt x="31149" y="2704"/>
                </a:lnTo>
                <a:lnTo>
                  <a:pt x="31092" y="2666"/>
                </a:lnTo>
                <a:lnTo>
                  <a:pt x="31017" y="2647"/>
                </a:lnTo>
                <a:lnTo>
                  <a:pt x="30922" y="2647"/>
                </a:lnTo>
                <a:lnTo>
                  <a:pt x="30922" y="2647"/>
                </a:lnTo>
                <a:lnTo>
                  <a:pt x="30809" y="2760"/>
                </a:lnTo>
                <a:lnTo>
                  <a:pt x="30733" y="2874"/>
                </a:lnTo>
                <a:lnTo>
                  <a:pt x="30695" y="3025"/>
                </a:lnTo>
                <a:lnTo>
                  <a:pt x="30676" y="3176"/>
                </a:lnTo>
                <a:lnTo>
                  <a:pt x="30676" y="3346"/>
                </a:lnTo>
                <a:lnTo>
                  <a:pt x="30714" y="3516"/>
                </a:lnTo>
                <a:lnTo>
                  <a:pt x="30790" y="3894"/>
                </a:lnTo>
                <a:lnTo>
                  <a:pt x="30790" y="3894"/>
                </a:lnTo>
                <a:lnTo>
                  <a:pt x="30903" y="4291"/>
                </a:lnTo>
                <a:lnTo>
                  <a:pt x="30941" y="4480"/>
                </a:lnTo>
                <a:lnTo>
                  <a:pt x="30979" y="4650"/>
                </a:lnTo>
                <a:lnTo>
                  <a:pt x="30979" y="4650"/>
                </a:lnTo>
                <a:lnTo>
                  <a:pt x="31092" y="4972"/>
                </a:lnTo>
                <a:lnTo>
                  <a:pt x="31243" y="5274"/>
                </a:lnTo>
                <a:lnTo>
                  <a:pt x="31414" y="5539"/>
                </a:lnTo>
                <a:lnTo>
                  <a:pt x="31621" y="5784"/>
                </a:lnTo>
                <a:lnTo>
                  <a:pt x="31848" y="6011"/>
                </a:lnTo>
                <a:lnTo>
                  <a:pt x="32113" y="6219"/>
                </a:lnTo>
                <a:lnTo>
                  <a:pt x="32377" y="6408"/>
                </a:lnTo>
                <a:lnTo>
                  <a:pt x="32661" y="6578"/>
                </a:lnTo>
                <a:lnTo>
                  <a:pt x="32963" y="6729"/>
                </a:lnTo>
                <a:lnTo>
                  <a:pt x="33266" y="6843"/>
                </a:lnTo>
                <a:lnTo>
                  <a:pt x="33587" y="6975"/>
                </a:lnTo>
                <a:lnTo>
                  <a:pt x="33908" y="7070"/>
                </a:lnTo>
                <a:lnTo>
                  <a:pt x="34249" y="7164"/>
                </a:lnTo>
                <a:lnTo>
                  <a:pt x="34570" y="7240"/>
                </a:lnTo>
                <a:lnTo>
                  <a:pt x="35194" y="7372"/>
                </a:lnTo>
                <a:lnTo>
                  <a:pt x="35194" y="7372"/>
                </a:lnTo>
                <a:lnTo>
                  <a:pt x="35496" y="7372"/>
                </a:lnTo>
                <a:lnTo>
                  <a:pt x="35780" y="7353"/>
                </a:lnTo>
                <a:lnTo>
                  <a:pt x="36082" y="7334"/>
                </a:lnTo>
                <a:lnTo>
                  <a:pt x="36384" y="7296"/>
                </a:lnTo>
                <a:lnTo>
                  <a:pt x="36687" y="7240"/>
                </a:lnTo>
                <a:lnTo>
                  <a:pt x="36970" y="7183"/>
                </a:lnTo>
                <a:lnTo>
                  <a:pt x="37273" y="7089"/>
                </a:lnTo>
                <a:lnTo>
                  <a:pt x="37537" y="6994"/>
                </a:lnTo>
                <a:lnTo>
                  <a:pt x="37821" y="6862"/>
                </a:lnTo>
                <a:lnTo>
                  <a:pt x="38085" y="6729"/>
                </a:lnTo>
                <a:lnTo>
                  <a:pt x="38331" y="6578"/>
                </a:lnTo>
                <a:lnTo>
                  <a:pt x="38558" y="6389"/>
                </a:lnTo>
                <a:lnTo>
                  <a:pt x="38785" y="6200"/>
                </a:lnTo>
                <a:lnTo>
                  <a:pt x="38974" y="5973"/>
                </a:lnTo>
                <a:lnTo>
                  <a:pt x="39144" y="5747"/>
                </a:lnTo>
                <a:lnTo>
                  <a:pt x="39314" y="5482"/>
                </a:lnTo>
                <a:lnTo>
                  <a:pt x="39314" y="5482"/>
                </a:lnTo>
                <a:lnTo>
                  <a:pt x="39390" y="5274"/>
                </a:lnTo>
                <a:lnTo>
                  <a:pt x="39446" y="5085"/>
                </a:lnTo>
                <a:lnTo>
                  <a:pt x="39541" y="4688"/>
                </a:lnTo>
                <a:lnTo>
                  <a:pt x="39635" y="4291"/>
                </a:lnTo>
                <a:lnTo>
                  <a:pt x="39692" y="4083"/>
                </a:lnTo>
                <a:lnTo>
                  <a:pt x="39768" y="3894"/>
                </a:lnTo>
                <a:lnTo>
                  <a:pt x="39768" y="3894"/>
                </a:lnTo>
                <a:lnTo>
                  <a:pt x="39824" y="3705"/>
                </a:lnTo>
                <a:lnTo>
                  <a:pt x="39919" y="3535"/>
                </a:lnTo>
                <a:lnTo>
                  <a:pt x="39919" y="3535"/>
                </a:lnTo>
                <a:lnTo>
                  <a:pt x="39957" y="3422"/>
                </a:lnTo>
                <a:lnTo>
                  <a:pt x="40013" y="3308"/>
                </a:lnTo>
                <a:lnTo>
                  <a:pt x="40164" y="3063"/>
                </a:lnTo>
                <a:lnTo>
                  <a:pt x="40202" y="2930"/>
                </a:lnTo>
                <a:lnTo>
                  <a:pt x="40221" y="2817"/>
                </a:lnTo>
                <a:lnTo>
                  <a:pt x="40202" y="2760"/>
                </a:lnTo>
                <a:lnTo>
                  <a:pt x="40183" y="2723"/>
                </a:lnTo>
                <a:lnTo>
                  <a:pt x="40146" y="2666"/>
                </a:lnTo>
                <a:lnTo>
                  <a:pt x="40089" y="2628"/>
                </a:lnTo>
                <a:lnTo>
                  <a:pt x="40089" y="2628"/>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85" name="Google Shape;185;p7"/>
          <p:cNvGrpSpPr/>
          <p:nvPr/>
        </p:nvGrpSpPr>
        <p:grpSpPr>
          <a:xfrm flipH="1">
            <a:off x="-639117" y="1097267"/>
            <a:ext cx="1757767" cy="2150900"/>
            <a:chOff x="3020900" y="3793775"/>
            <a:chExt cx="1318325" cy="1613175"/>
          </a:xfrm>
        </p:grpSpPr>
        <p:sp>
          <p:nvSpPr>
            <p:cNvPr id="186" name="Google Shape;186;p7"/>
            <p:cNvSpPr/>
            <p:nvPr/>
          </p:nvSpPr>
          <p:spPr>
            <a:xfrm>
              <a:off x="3663500" y="3929375"/>
              <a:ext cx="170150" cy="179600"/>
            </a:xfrm>
            <a:custGeom>
              <a:avLst/>
              <a:gdLst/>
              <a:ahLst/>
              <a:cxnLst/>
              <a:rect l="l" t="t" r="r" b="b"/>
              <a:pathLst>
                <a:path w="6806" h="7184" extrusionOk="0">
                  <a:moveTo>
                    <a:pt x="6503" y="2496"/>
                  </a:moveTo>
                  <a:lnTo>
                    <a:pt x="6503" y="2496"/>
                  </a:lnTo>
                  <a:lnTo>
                    <a:pt x="6597" y="2722"/>
                  </a:lnTo>
                  <a:lnTo>
                    <a:pt x="6673" y="2949"/>
                  </a:lnTo>
                  <a:lnTo>
                    <a:pt x="6748" y="3195"/>
                  </a:lnTo>
                  <a:lnTo>
                    <a:pt x="6786" y="3422"/>
                  </a:lnTo>
                  <a:lnTo>
                    <a:pt x="6805" y="3649"/>
                  </a:lnTo>
                  <a:lnTo>
                    <a:pt x="6805" y="3875"/>
                  </a:lnTo>
                  <a:lnTo>
                    <a:pt x="6805" y="4102"/>
                  </a:lnTo>
                  <a:lnTo>
                    <a:pt x="6767" y="4310"/>
                  </a:lnTo>
                  <a:lnTo>
                    <a:pt x="6729" y="4518"/>
                  </a:lnTo>
                  <a:lnTo>
                    <a:pt x="6673" y="4726"/>
                  </a:lnTo>
                  <a:lnTo>
                    <a:pt x="6597" y="4934"/>
                  </a:lnTo>
                  <a:lnTo>
                    <a:pt x="6503" y="5123"/>
                  </a:lnTo>
                  <a:lnTo>
                    <a:pt x="6408" y="5312"/>
                  </a:lnTo>
                  <a:lnTo>
                    <a:pt x="6295" y="5501"/>
                  </a:lnTo>
                  <a:lnTo>
                    <a:pt x="6162" y="5671"/>
                  </a:lnTo>
                  <a:lnTo>
                    <a:pt x="6030" y="5841"/>
                  </a:lnTo>
                  <a:lnTo>
                    <a:pt x="5898" y="5992"/>
                  </a:lnTo>
                  <a:lnTo>
                    <a:pt x="5728" y="6162"/>
                  </a:lnTo>
                  <a:lnTo>
                    <a:pt x="5558" y="6295"/>
                  </a:lnTo>
                  <a:lnTo>
                    <a:pt x="5387" y="6427"/>
                  </a:lnTo>
                  <a:lnTo>
                    <a:pt x="5198" y="6559"/>
                  </a:lnTo>
                  <a:lnTo>
                    <a:pt x="5009" y="6673"/>
                  </a:lnTo>
                  <a:lnTo>
                    <a:pt x="4820" y="6767"/>
                  </a:lnTo>
                  <a:lnTo>
                    <a:pt x="4613" y="6862"/>
                  </a:lnTo>
                  <a:lnTo>
                    <a:pt x="4405" y="6956"/>
                  </a:lnTo>
                  <a:lnTo>
                    <a:pt x="4178" y="7013"/>
                  </a:lnTo>
                  <a:lnTo>
                    <a:pt x="3970" y="7089"/>
                  </a:lnTo>
                  <a:lnTo>
                    <a:pt x="3743" y="7126"/>
                  </a:lnTo>
                  <a:lnTo>
                    <a:pt x="3497" y="7164"/>
                  </a:lnTo>
                  <a:lnTo>
                    <a:pt x="3271" y="7183"/>
                  </a:lnTo>
                  <a:lnTo>
                    <a:pt x="3044" y="7183"/>
                  </a:lnTo>
                  <a:lnTo>
                    <a:pt x="2798" y="7183"/>
                  </a:lnTo>
                  <a:lnTo>
                    <a:pt x="2798" y="7183"/>
                  </a:lnTo>
                  <a:lnTo>
                    <a:pt x="2477" y="7145"/>
                  </a:lnTo>
                  <a:lnTo>
                    <a:pt x="2193" y="7089"/>
                  </a:lnTo>
                  <a:lnTo>
                    <a:pt x="1929" y="7032"/>
                  </a:lnTo>
                  <a:lnTo>
                    <a:pt x="1683" y="6975"/>
                  </a:lnTo>
                  <a:lnTo>
                    <a:pt x="1456" y="6900"/>
                  </a:lnTo>
                  <a:lnTo>
                    <a:pt x="1248" y="6805"/>
                  </a:lnTo>
                  <a:lnTo>
                    <a:pt x="1059" y="6711"/>
                  </a:lnTo>
                  <a:lnTo>
                    <a:pt x="889" y="6616"/>
                  </a:lnTo>
                  <a:lnTo>
                    <a:pt x="738" y="6503"/>
                  </a:lnTo>
                  <a:lnTo>
                    <a:pt x="587" y="6389"/>
                  </a:lnTo>
                  <a:lnTo>
                    <a:pt x="473" y="6257"/>
                  </a:lnTo>
                  <a:lnTo>
                    <a:pt x="360" y="6125"/>
                  </a:lnTo>
                  <a:lnTo>
                    <a:pt x="284" y="5973"/>
                  </a:lnTo>
                  <a:lnTo>
                    <a:pt x="209" y="5822"/>
                  </a:lnTo>
                  <a:lnTo>
                    <a:pt x="133" y="5671"/>
                  </a:lnTo>
                  <a:lnTo>
                    <a:pt x="76" y="5501"/>
                  </a:lnTo>
                  <a:lnTo>
                    <a:pt x="39" y="5331"/>
                  </a:lnTo>
                  <a:lnTo>
                    <a:pt x="20" y="5142"/>
                  </a:lnTo>
                  <a:lnTo>
                    <a:pt x="1" y="4764"/>
                  </a:lnTo>
                  <a:lnTo>
                    <a:pt x="1" y="4367"/>
                  </a:lnTo>
                  <a:lnTo>
                    <a:pt x="39" y="3951"/>
                  </a:lnTo>
                  <a:lnTo>
                    <a:pt x="114" y="3516"/>
                  </a:lnTo>
                  <a:lnTo>
                    <a:pt x="209" y="3063"/>
                  </a:lnTo>
                  <a:lnTo>
                    <a:pt x="417" y="2099"/>
                  </a:lnTo>
                  <a:lnTo>
                    <a:pt x="417" y="2099"/>
                  </a:lnTo>
                  <a:lnTo>
                    <a:pt x="492" y="1910"/>
                  </a:lnTo>
                  <a:lnTo>
                    <a:pt x="587" y="1721"/>
                  </a:lnTo>
                  <a:lnTo>
                    <a:pt x="700" y="1532"/>
                  </a:lnTo>
                  <a:lnTo>
                    <a:pt x="832" y="1381"/>
                  </a:lnTo>
                  <a:lnTo>
                    <a:pt x="984" y="1229"/>
                  </a:lnTo>
                  <a:lnTo>
                    <a:pt x="1135" y="1078"/>
                  </a:lnTo>
                  <a:lnTo>
                    <a:pt x="1305" y="946"/>
                  </a:lnTo>
                  <a:lnTo>
                    <a:pt x="1475" y="832"/>
                  </a:lnTo>
                  <a:lnTo>
                    <a:pt x="1475" y="832"/>
                  </a:lnTo>
                  <a:lnTo>
                    <a:pt x="1910" y="549"/>
                  </a:lnTo>
                  <a:lnTo>
                    <a:pt x="2231" y="379"/>
                  </a:lnTo>
                  <a:lnTo>
                    <a:pt x="2590" y="209"/>
                  </a:lnTo>
                  <a:lnTo>
                    <a:pt x="2930" y="76"/>
                  </a:lnTo>
                  <a:lnTo>
                    <a:pt x="3082" y="20"/>
                  </a:lnTo>
                  <a:lnTo>
                    <a:pt x="3233" y="1"/>
                  </a:lnTo>
                  <a:lnTo>
                    <a:pt x="3346" y="1"/>
                  </a:lnTo>
                  <a:lnTo>
                    <a:pt x="3441" y="39"/>
                  </a:lnTo>
                  <a:lnTo>
                    <a:pt x="3479" y="58"/>
                  </a:lnTo>
                  <a:lnTo>
                    <a:pt x="3516" y="95"/>
                  </a:lnTo>
                  <a:lnTo>
                    <a:pt x="3535" y="152"/>
                  </a:lnTo>
                  <a:lnTo>
                    <a:pt x="3554" y="209"/>
                  </a:lnTo>
                  <a:lnTo>
                    <a:pt x="3554" y="209"/>
                  </a:lnTo>
                  <a:lnTo>
                    <a:pt x="3800" y="209"/>
                  </a:lnTo>
                  <a:lnTo>
                    <a:pt x="4046" y="247"/>
                  </a:lnTo>
                  <a:lnTo>
                    <a:pt x="4291" y="303"/>
                  </a:lnTo>
                  <a:lnTo>
                    <a:pt x="4518" y="398"/>
                  </a:lnTo>
                  <a:lnTo>
                    <a:pt x="4745" y="492"/>
                  </a:lnTo>
                  <a:lnTo>
                    <a:pt x="4972" y="606"/>
                  </a:lnTo>
                  <a:lnTo>
                    <a:pt x="5161" y="738"/>
                  </a:lnTo>
                  <a:lnTo>
                    <a:pt x="5369" y="889"/>
                  </a:lnTo>
                  <a:lnTo>
                    <a:pt x="5539" y="1040"/>
                  </a:lnTo>
                  <a:lnTo>
                    <a:pt x="5709" y="1229"/>
                  </a:lnTo>
                  <a:lnTo>
                    <a:pt x="5879" y="1418"/>
                  </a:lnTo>
                  <a:lnTo>
                    <a:pt x="6030" y="1607"/>
                  </a:lnTo>
                  <a:lnTo>
                    <a:pt x="6162" y="1815"/>
                  </a:lnTo>
                  <a:lnTo>
                    <a:pt x="6295" y="2042"/>
                  </a:lnTo>
                  <a:lnTo>
                    <a:pt x="6408" y="2250"/>
                  </a:lnTo>
                  <a:lnTo>
                    <a:pt x="6503" y="2496"/>
                  </a:lnTo>
                  <a:lnTo>
                    <a:pt x="6503" y="249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7" name="Google Shape;187;p7"/>
            <p:cNvSpPr/>
            <p:nvPr/>
          </p:nvSpPr>
          <p:spPr>
            <a:xfrm>
              <a:off x="3020900" y="3875525"/>
              <a:ext cx="1240350" cy="1409050"/>
            </a:xfrm>
            <a:custGeom>
              <a:avLst/>
              <a:gdLst/>
              <a:ahLst/>
              <a:cxnLst/>
              <a:rect l="l" t="t" r="r" b="b"/>
              <a:pathLst>
                <a:path w="49614" h="56362" extrusionOk="0">
                  <a:moveTo>
                    <a:pt x="29939" y="44700"/>
                  </a:moveTo>
                  <a:lnTo>
                    <a:pt x="29939" y="44700"/>
                  </a:lnTo>
                  <a:lnTo>
                    <a:pt x="29976" y="44813"/>
                  </a:lnTo>
                  <a:lnTo>
                    <a:pt x="30014" y="44927"/>
                  </a:lnTo>
                  <a:lnTo>
                    <a:pt x="30033" y="45040"/>
                  </a:lnTo>
                  <a:lnTo>
                    <a:pt x="30033" y="45153"/>
                  </a:lnTo>
                  <a:lnTo>
                    <a:pt x="30014" y="45248"/>
                  </a:lnTo>
                  <a:lnTo>
                    <a:pt x="29976" y="45361"/>
                  </a:lnTo>
                  <a:lnTo>
                    <a:pt x="29920" y="45456"/>
                  </a:lnTo>
                  <a:lnTo>
                    <a:pt x="29844" y="45569"/>
                  </a:lnTo>
                  <a:lnTo>
                    <a:pt x="29844" y="45569"/>
                  </a:lnTo>
                  <a:lnTo>
                    <a:pt x="29731" y="45702"/>
                  </a:lnTo>
                  <a:lnTo>
                    <a:pt x="29617" y="45796"/>
                  </a:lnTo>
                  <a:lnTo>
                    <a:pt x="29466" y="45891"/>
                  </a:lnTo>
                  <a:lnTo>
                    <a:pt x="29315" y="45966"/>
                  </a:lnTo>
                  <a:lnTo>
                    <a:pt x="28994" y="46080"/>
                  </a:lnTo>
                  <a:lnTo>
                    <a:pt x="28672" y="46174"/>
                  </a:lnTo>
                  <a:lnTo>
                    <a:pt x="28672" y="46174"/>
                  </a:lnTo>
                  <a:lnTo>
                    <a:pt x="28256" y="46325"/>
                  </a:lnTo>
                  <a:lnTo>
                    <a:pt x="27841" y="46495"/>
                  </a:lnTo>
                  <a:lnTo>
                    <a:pt x="27444" y="46666"/>
                  </a:lnTo>
                  <a:lnTo>
                    <a:pt x="27028" y="46855"/>
                  </a:lnTo>
                  <a:lnTo>
                    <a:pt x="27028" y="46855"/>
                  </a:lnTo>
                  <a:lnTo>
                    <a:pt x="26763" y="46968"/>
                  </a:lnTo>
                  <a:lnTo>
                    <a:pt x="26499" y="47062"/>
                  </a:lnTo>
                  <a:lnTo>
                    <a:pt x="26215" y="47138"/>
                  </a:lnTo>
                  <a:lnTo>
                    <a:pt x="26083" y="47138"/>
                  </a:lnTo>
                  <a:lnTo>
                    <a:pt x="25932" y="47157"/>
                  </a:lnTo>
                  <a:lnTo>
                    <a:pt x="25932" y="47157"/>
                  </a:lnTo>
                  <a:lnTo>
                    <a:pt x="25856" y="47138"/>
                  </a:lnTo>
                  <a:lnTo>
                    <a:pt x="25780" y="47100"/>
                  </a:lnTo>
                  <a:lnTo>
                    <a:pt x="25724" y="47044"/>
                  </a:lnTo>
                  <a:lnTo>
                    <a:pt x="25667" y="46987"/>
                  </a:lnTo>
                  <a:lnTo>
                    <a:pt x="25667" y="46987"/>
                  </a:lnTo>
                  <a:lnTo>
                    <a:pt x="25459" y="46741"/>
                  </a:lnTo>
                  <a:lnTo>
                    <a:pt x="25270" y="46458"/>
                  </a:lnTo>
                  <a:lnTo>
                    <a:pt x="25100" y="46174"/>
                  </a:lnTo>
                  <a:lnTo>
                    <a:pt x="24949" y="45891"/>
                  </a:lnTo>
                  <a:lnTo>
                    <a:pt x="24949" y="45891"/>
                  </a:lnTo>
                  <a:lnTo>
                    <a:pt x="24835" y="45588"/>
                  </a:lnTo>
                  <a:lnTo>
                    <a:pt x="24722" y="45305"/>
                  </a:lnTo>
                  <a:lnTo>
                    <a:pt x="24628" y="45002"/>
                  </a:lnTo>
                  <a:lnTo>
                    <a:pt x="24571" y="44700"/>
                  </a:lnTo>
                  <a:lnTo>
                    <a:pt x="24571" y="44700"/>
                  </a:lnTo>
                  <a:lnTo>
                    <a:pt x="24552" y="44511"/>
                  </a:lnTo>
                  <a:lnTo>
                    <a:pt x="24552" y="44303"/>
                  </a:lnTo>
                  <a:lnTo>
                    <a:pt x="24571" y="44114"/>
                  </a:lnTo>
                  <a:lnTo>
                    <a:pt x="24590" y="43925"/>
                  </a:lnTo>
                  <a:lnTo>
                    <a:pt x="24628" y="43717"/>
                  </a:lnTo>
                  <a:lnTo>
                    <a:pt x="24684" y="43547"/>
                  </a:lnTo>
                  <a:lnTo>
                    <a:pt x="24760" y="43358"/>
                  </a:lnTo>
                  <a:lnTo>
                    <a:pt x="24854" y="43188"/>
                  </a:lnTo>
                  <a:lnTo>
                    <a:pt x="24854" y="43188"/>
                  </a:lnTo>
                  <a:lnTo>
                    <a:pt x="25081" y="42810"/>
                  </a:lnTo>
                  <a:lnTo>
                    <a:pt x="25327" y="42451"/>
                  </a:lnTo>
                  <a:lnTo>
                    <a:pt x="25610" y="42111"/>
                  </a:lnTo>
                  <a:lnTo>
                    <a:pt x="25894" y="41789"/>
                  </a:lnTo>
                  <a:lnTo>
                    <a:pt x="25894" y="41789"/>
                  </a:lnTo>
                  <a:lnTo>
                    <a:pt x="26215" y="41430"/>
                  </a:lnTo>
                  <a:lnTo>
                    <a:pt x="26536" y="41071"/>
                  </a:lnTo>
                  <a:lnTo>
                    <a:pt x="26839" y="40731"/>
                  </a:lnTo>
                  <a:lnTo>
                    <a:pt x="27179" y="40372"/>
                  </a:lnTo>
                  <a:lnTo>
                    <a:pt x="27179" y="40372"/>
                  </a:lnTo>
                  <a:lnTo>
                    <a:pt x="26971" y="40296"/>
                  </a:lnTo>
                  <a:lnTo>
                    <a:pt x="26971" y="40296"/>
                  </a:lnTo>
                  <a:lnTo>
                    <a:pt x="26952" y="40277"/>
                  </a:lnTo>
                  <a:lnTo>
                    <a:pt x="26952" y="40239"/>
                  </a:lnTo>
                  <a:lnTo>
                    <a:pt x="26952" y="40239"/>
                  </a:lnTo>
                  <a:lnTo>
                    <a:pt x="26952" y="40220"/>
                  </a:lnTo>
                  <a:lnTo>
                    <a:pt x="26990" y="40220"/>
                  </a:lnTo>
                  <a:lnTo>
                    <a:pt x="27085" y="40239"/>
                  </a:lnTo>
                  <a:lnTo>
                    <a:pt x="27236" y="40315"/>
                  </a:lnTo>
                  <a:lnTo>
                    <a:pt x="27236" y="40315"/>
                  </a:lnTo>
                  <a:lnTo>
                    <a:pt x="27255" y="40315"/>
                  </a:lnTo>
                  <a:lnTo>
                    <a:pt x="27274" y="40334"/>
                  </a:lnTo>
                  <a:lnTo>
                    <a:pt x="27274" y="40334"/>
                  </a:lnTo>
                  <a:lnTo>
                    <a:pt x="27292" y="40353"/>
                  </a:lnTo>
                  <a:lnTo>
                    <a:pt x="27292" y="40353"/>
                  </a:lnTo>
                  <a:lnTo>
                    <a:pt x="27406" y="40447"/>
                  </a:lnTo>
                  <a:lnTo>
                    <a:pt x="27500" y="40542"/>
                  </a:lnTo>
                  <a:lnTo>
                    <a:pt x="27576" y="40636"/>
                  </a:lnTo>
                  <a:lnTo>
                    <a:pt x="27652" y="40750"/>
                  </a:lnTo>
                  <a:lnTo>
                    <a:pt x="27765" y="40976"/>
                  </a:lnTo>
                  <a:lnTo>
                    <a:pt x="27841" y="41241"/>
                  </a:lnTo>
                  <a:lnTo>
                    <a:pt x="27897" y="41506"/>
                  </a:lnTo>
                  <a:lnTo>
                    <a:pt x="27954" y="41770"/>
                  </a:lnTo>
                  <a:lnTo>
                    <a:pt x="27992" y="42035"/>
                  </a:lnTo>
                  <a:lnTo>
                    <a:pt x="28049" y="42300"/>
                  </a:lnTo>
                  <a:lnTo>
                    <a:pt x="28049" y="42300"/>
                  </a:lnTo>
                  <a:lnTo>
                    <a:pt x="28105" y="42507"/>
                  </a:lnTo>
                  <a:lnTo>
                    <a:pt x="28200" y="42696"/>
                  </a:lnTo>
                  <a:lnTo>
                    <a:pt x="28313" y="42885"/>
                  </a:lnTo>
                  <a:lnTo>
                    <a:pt x="28445" y="43056"/>
                  </a:lnTo>
                  <a:lnTo>
                    <a:pt x="28597" y="43207"/>
                  </a:lnTo>
                  <a:lnTo>
                    <a:pt x="28748" y="43358"/>
                  </a:lnTo>
                  <a:lnTo>
                    <a:pt x="29069" y="43660"/>
                  </a:lnTo>
                  <a:lnTo>
                    <a:pt x="29069" y="43660"/>
                  </a:lnTo>
                  <a:lnTo>
                    <a:pt x="29315" y="43906"/>
                  </a:lnTo>
                  <a:lnTo>
                    <a:pt x="29561" y="44152"/>
                  </a:lnTo>
                  <a:lnTo>
                    <a:pt x="29655" y="44265"/>
                  </a:lnTo>
                  <a:lnTo>
                    <a:pt x="29768" y="44416"/>
                  </a:lnTo>
                  <a:lnTo>
                    <a:pt x="29863" y="44549"/>
                  </a:lnTo>
                  <a:lnTo>
                    <a:pt x="29939" y="44700"/>
                  </a:lnTo>
                  <a:lnTo>
                    <a:pt x="29939" y="44700"/>
                  </a:lnTo>
                  <a:close/>
                  <a:moveTo>
                    <a:pt x="41071" y="40391"/>
                  </a:moveTo>
                  <a:lnTo>
                    <a:pt x="41071" y="40391"/>
                  </a:lnTo>
                  <a:lnTo>
                    <a:pt x="41109" y="40712"/>
                  </a:lnTo>
                  <a:lnTo>
                    <a:pt x="41109" y="40863"/>
                  </a:lnTo>
                  <a:lnTo>
                    <a:pt x="41090" y="41033"/>
                  </a:lnTo>
                  <a:lnTo>
                    <a:pt x="41071" y="41184"/>
                  </a:lnTo>
                  <a:lnTo>
                    <a:pt x="41014" y="41336"/>
                  </a:lnTo>
                  <a:lnTo>
                    <a:pt x="40958" y="41487"/>
                  </a:lnTo>
                  <a:lnTo>
                    <a:pt x="40882" y="41619"/>
                  </a:lnTo>
                  <a:lnTo>
                    <a:pt x="40882" y="41619"/>
                  </a:lnTo>
                  <a:lnTo>
                    <a:pt x="40731" y="41884"/>
                  </a:lnTo>
                  <a:lnTo>
                    <a:pt x="40561" y="42129"/>
                  </a:lnTo>
                  <a:lnTo>
                    <a:pt x="40561" y="42129"/>
                  </a:lnTo>
                  <a:lnTo>
                    <a:pt x="40485" y="42224"/>
                  </a:lnTo>
                  <a:lnTo>
                    <a:pt x="40391" y="42300"/>
                  </a:lnTo>
                  <a:lnTo>
                    <a:pt x="40277" y="42337"/>
                  </a:lnTo>
                  <a:lnTo>
                    <a:pt x="40145" y="42337"/>
                  </a:lnTo>
                  <a:lnTo>
                    <a:pt x="40145" y="42337"/>
                  </a:lnTo>
                  <a:lnTo>
                    <a:pt x="39975" y="42318"/>
                  </a:lnTo>
                  <a:lnTo>
                    <a:pt x="39805" y="42281"/>
                  </a:lnTo>
                  <a:lnTo>
                    <a:pt x="39653" y="42224"/>
                  </a:lnTo>
                  <a:lnTo>
                    <a:pt x="39483" y="42148"/>
                  </a:lnTo>
                  <a:lnTo>
                    <a:pt x="39332" y="42054"/>
                  </a:lnTo>
                  <a:lnTo>
                    <a:pt x="39200" y="41940"/>
                  </a:lnTo>
                  <a:lnTo>
                    <a:pt x="39067" y="41827"/>
                  </a:lnTo>
                  <a:lnTo>
                    <a:pt x="38954" y="41714"/>
                  </a:lnTo>
                  <a:lnTo>
                    <a:pt x="38954" y="41714"/>
                  </a:lnTo>
                  <a:lnTo>
                    <a:pt x="38822" y="41487"/>
                  </a:lnTo>
                  <a:lnTo>
                    <a:pt x="38689" y="41260"/>
                  </a:lnTo>
                  <a:lnTo>
                    <a:pt x="38652" y="41147"/>
                  </a:lnTo>
                  <a:lnTo>
                    <a:pt x="38614" y="41014"/>
                  </a:lnTo>
                  <a:lnTo>
                    <a:pt x="38576" y="40882"/>
                  </a:lnTo>
                  <a:lnTo>
                    <a:pt x="38576" y="40769"/>
                  </a:lnTo>
                  <a:lnTo>
                    <a:pt x="38576" y="40769"/>
                  </a:lnTo>
                  <a:lnTo>
                    <a:pt x="38576" y="40655"/>
                  </a:lnTo>
                  <a:lnTo>
                    <a:pt x="38595" y="40561"/>
                  </a:lnTo>
                  <a:lnTo>
                    <a:pt x="38652" y="40353"/>
                  </a:lnTo>
                  <a:lnTo>
                    <a:pt x="38822" y="39975"/>
                  </a:lnTo>
                  <a:lnTo>
                    <a:pt x="38822" y="39975"/>
                  </a:lnTo>
                  <a:lnTo>
                    <a:pt x="38992" y="39559"/>
                  </a:lnTo>
                  <a:lnTo>
                    <a:pt x="39067" y="39370"/>
                  </a:lnTo>
                  <a:lnTo>
                    <a:pt x="39181" y="39219"/>
                  </a:lnTo>
                  <a:lnTo>
                    <a:pt x="39294" y="39068"/>
                  </a:lnTo>
                  <a:lnTo>
                    <a:pt x="39446" y="38935"/>
                  </a:lnTo>
                  <a:lnTo>
                    <a:pt x="39616" y="38822"/>
                  </a:lnTo>
                  <a:lnTo>
                    <a:pt x="39842" y="38708"/>
                  </a:lnTo>
                  <a:lnTo>
                    <a:pt x="39842" y="38708"/>
                  </a:lnTo>
                  <a:lnTo>
                    <a:pt x="40296" y="38519"/>
                  </a:lnTo>
                  <a:lnTo>
                    <a:pt x="40296" y="38519"/>
                  </a:lnTo>
                  <a:lnTo>
                    <a:pt x="40315" y="38519"/>
                  </a:lnTo>
                  <a:lnTo>
                    <a:pt x="40334" y="38538"/>
                  </a:lnTo>
                  <a:lnTo>
                    <a:pt x="40334" y="38538"/>
                  </a:lnTo>
                  <a:lnTo>
                    <a:pt x="40334" y="38557"/>
                  </a:lnTo>
                  <a:lnTo>
                    <a:pt x="40334" y="38576"/>
                  </a:lnTo>
                  <a:lnTo>
                    <a:pt x="40277" y="38595"/>
                  </a:lnTo>
                  <a:lnTo>
                    <a:pt x="40277" y="38595"/>
                  </a:lnTo>
                  <a:lnTo>
                    <a:pt x="40428" y="38803"/>
                  </a:lnTo>
                  <a:lnTo>
                    <a:pt x="40561" y="39011"/>
                  </a:lnTo>
                  <a:lnTo>
                    <a:pt x="40674" y="39219"/>
                  </a:lnTo>
                  <a:lnTo>
                    <a:pt x="40787" y="39446"/>
                  </a:lnTo>
                  <a:lnTo>
                    <a:pt x="40882" y="39672"/>
                  </a:lnTo>
                  <a:lnTo>
                    <a:pt x="40976" y="39918"/>
                  </a:lnTo>
                  <a:lnTo>
                    <a:pt x="41033" y="40145"/>
                  </a:lnTo>
                  <a:lnTo>
                    <a:pt x="41071" y="40391"/>
                  </a:lnTo>
                  <a:lnTo>
                    <a:pt x="41071" y="40391"/>
                  </a:lnTo>
                  <a:close/>
                  <a:moveTo>
                    <a:pt x="48593" y="51958"/>
                  </a:moveTo>
                  <a:lnTo>
                    <a:pt x="48593" y="51958"/>
                  </a:lnTo>
                  <a:lnTo>
                    <a:pt x="48763" y="52052"/>
                  </a:lnTo>
                  <a:lnTo>
                    <a:pt x="48952" y="52128"/>
                  </a:lnTo>
                  <a:lnTo>
                    <a:pt x="49141" y="52203"/>
                  </a:lnTo>
                  <a:lnTo>
                    <a:pt x="49312" y="52298"/>
                  </a:lnTo>
                  <a:lnTo>
                    <a:pt x="49444" y="52392"/>
                  </a:lnTo>
                  <a:lnTo>
                    <a:pt x="49501" y="52468"/>
                  </a:lnTo>
                  <a:lnTo>
                    <a:pt x="49557" y="52525"/>
                  </a:lnTo>
                  <a:lnTo>
                    <a:pt x="49595" y="52619"/>
                  </a:lnTo>
                  <a:lnTo>
                    <a:pt x="49614" y="52695"/>
                  </a:lnTo>
                  <a:lnTo>
                    <a:pt x="49614" y="52808"/>
                  </a:lnTo>
                  <a:lnTo>
                    <a:pt x="49614" y="52922"/>
                  </a:lnTo>
                  <a:lnTo>
                    <a:pt x="49614" y="52922"/>
                  </a:lnTo>
                  <a:lnTo>
                    <a:pt x="49557" y="53186"/>
                  </a:lnTo>
                  <a:lnTo>
                    <a:pt x="49463" y="53451"/>
                  </a:lnTo>
                  <a:lnTo>
                    <a:pt x="49293" y="53961"/>
                  </a:lnTo>
                  <a:lnTo>
                    <a:pt x="49293" y="53961"/>
                  </a:lnTo>
                  <a:lnTo>
                    <a:pt x="49160" y="54301"/>
                  </a:lnTo>
                  <a:lnTo>
                    <a:pt x="49085" y="54490"/>
                  </a:lnTo>
                  <a:lnTo>
                    <a:pt x="49009" y="54698"/>
                  </a:lnTo>
                  <a:lnTo>
                    <a:pt x="48896" y="54887"/>
                  </a:lnTo>
                  <a:lnTo>
                    <a:pt x="48782" y="55057"/>
                  </a:lnTo>
                  <a:lnTo>
                    <a:pt x="48726" y="55114"/>
                  </a:lnTo>
                  <a:lnTo>
                    <a:pt x="48650" y="55171"/>
                  </a:lnTo>
                  <a:lnTo>
                    <a:pt x="48574" y="55190"/>
                  </a:lnTo>
                  <a:lnTo>
                    <a:pt x="48499" y="55209"/>
                  </a:lnTo>
                  <a:lnTo>
                    <a:pt x="48499" y="55209"/>
                  </a:lnTo>
                  <a:lnTo>
                    <a:pt x="48442" y="55190"/>
                  </a:lnTo>
                  <a:lnTo>
                    <a:pt x="48367" y="55171"/>
                  </a:lnTo>
                  <a:lnTo>
                    <a:pt x="48310" y="55114"/>
                  </a:lnTo>
                  <a:lnTo>
                    <a:pt x="48234" y="55057"/>
                  </a:lnTo>
                  <a:lnTo>
                    <a:pt x="48102" y="54906"/>
                  </a:lnTo>
                  <a:lnTo>
                    <a:pt x="47970" y="54736"/>
                  </a:lnTo>
                  <a:lnTo>
                    <a:pt x="47743" y="54358"/>
                  </a:lnTo>
                  <a:lnTo>
                    <a:pt x="47629" y="54207"/>
                  </a:lnTo>
                  <a:lnTo>
                    <a:pt x="47535" y="54075"/>
                  </a:lnTo>
                  <a:lnTo>
                    <a:pt x="47535" y="54075"/>
                  </a:lnTo>
                  <a:lnTo>
                    <a:pt x="47270" y="53753"/>
                  </a:lnTo>
                  <a:lnTo>
                    <a:pt x="47006" y="53451"/>
                  </a:lnTo>
                  <a:lnTo>
                    <a:pt x="46439" y="52846"/>
                  </a:lnTo>
                  <a:lnTo>
                    <a:pt x="46439" y="52846"/>
                  </a:lnTo>
                  <a:lnTo>
                    <a:pt x="46250" y="52676"/>
                  </a:lnTo>
                  <a:lnTo>
                    <a:pt x="46250" y="52676"/>
                  </a:lnTo>
                  <a:lnTo>
                    <a:pt x="46080" y="52581"/>
                  </a:lnTo>
                  <a:lnTo>
                    <a:pt x="45891" y="52525"/>
                  </a:lnTo>
                  <a:lnTo>
                    <a:pt x="45891" y="52525"/>
                  </a:lnTo>
                  <a:lnTo>
                    <a:pt x="45872" y="52544"/>
                  </a:lnTo>
                  <a:lnTo>
                    <a:pt x="45872" y="52544"/>
                  </a:lnTo>
                  <a:lnTo>
                    <a:pt x="45853" y="52562"/>
                  </a:lnTo>
                  <a:lnTo>
                    <a:pt x="45834" y="52562"/>
                  </a:lnTo>
                  <a:lnTo>
                    <a:pt x="45815" y="52562"/>
                  </a:lnTo>
                  <a:lnTo>
                    <a:pt x="45796" y="52525"/>
                  </a:lnTo>
                  <a:lnTo>
                    <a:pt x="45796" y="52525"/>
                  </a:lnTo>
                  <a:lnTo>
                    <a:pt x="45815" y="52487"/>
                  </a:lnTo>
                  <a:lnTo>
                    <a:pt x="45815" y="52487"/>
                  </a:lnTo>
                  <a:lnTo>
                    <a:pt x="45834" y="52449"/>
                  </a:lnTo>
                  <a:lnTo>
                    <a:pt x="45834" y="52449"/>
                  </a:lnTo>
                  <a:lnTo>
                    <a:pt x="45966" y="52355"/>
                  </a:lnTo>
                  <a:lnTo>
                    <a:pt x="46098" y="52260"/>
                  </a:lnTo>
                  <a:lnTo>
                    <a:pt x="46098" y="52260"/>
                  </a:lnTo>
                  <a:lnTo>
                    <a:pt x="46476" y="52014"/>
                  </a:lnTo>
                  <a:lnTo>
                    <a:pt x="46892" y="51788"/>
                  </a:lnTo>
                  <a:lnTo>
                    <a:pt x="46892" y="51788"/>
                  </a:lnTo>
                  <a:lnTo>
                    <a:pt x="47176" y="51655"/>
                  </a:lnTo>
                  <a:lnTo>
                    <a:pt x="47403" y="51561"/>
                  </a:lnTo>
                  <a:lnTo>
                    <a:pt x="47611" y="51542"/>
                  </a:lnTo>
                  <a:lnTo>
                    <a:pt x="47686" y="51542"/>
                  </a:lnTo>
                  <a:lnTo>
                    <a:pt x="47781" y="51561"/>
                  </a:lnTo>
                  <a:lnTo>
                    <a:pt x="47932" y="51617"/>
                  </a:lnTo>
                  <a:lnTo>
                    <a:pt x="48121" y="51693"/>
                  </a:lnTo>
                  <a:lnTo>
                    <a:pt x="48593" y="51958"/>
                  </a:lnTo>
                  <a:lnTo>
                    <a:pt x="48593" y="51958"/>
                  </a:lnTo>
                  <a:close/>
                  <a:moveTo>
                    <a:pt x="9507" y="53961"/>
                  </a:moveTo>
                  <a:lnTo>
                    <a:pt x="9507" y="53961"/>
                  </a:lnTo>
                  <a:lnTo>
                    <a:pt x="9583" y="54301"/>
                  </a:lnTo>
                  <a:lnTo>
                    <a:pt x="9639" y="54642"/>
                  </a:lnTo>
                  <a:lnTo>
                    <a:pt x="9658" y="55001"/>
                  </a:lnTo>
                  <a:lnTo>
                    <a:pt x="9658" y="55341"/>
                  </a:lnTo>
                  <a:lnTo>
                    <a:pt x="9658" y="55341"/>
                  </a:lnTo>
                  <a:lnTo>
                    <a:pt x="9639" y="55511"/>
                  </a:lnTo>
                  <a:lnTo>
                    <a:pt x="9621" y="55681"/>
                  </a:lnTo>
                  <a:lnTo>
                    <a:pt x="9564" y="55832"/>
                  </a:lnTo>
                  <a:lnTo>
                    <a:pt x="9507" y="56002"/>
                  </a:lnTo>
                  <a:lnTo>
                    <a:pt x="9507" y="56002"/>
                  </a:lnTo>
                  <a:lnTo>
                    <a:pt x="9432" y="56059"/>
                  </a:lnTo>
                  <a:lnTo>
                    <a:pt x="9356" y="56116"/>
                  </a:lnTo>
                  <a:lnTo>
                    <a:pt x="9167" y="56154"/>
                  </a:lnTo>
                  <a:lnTo>
                    <a:pt x="9167" y="56154"/>
                  </a:lnTo>
                  <a:lnTo>
                    <a:pt x="8676" y="56248"/>
                  </a:lnTo>
                  <a:lnTo>
                    <a:pt x="8676" y="56248"/>
                  </a:lnTo>
                  <a:lnTo>
                    <a:pt x="8165" y="56305"/>
                  </a:lnTo>
                  <a:lnTo>
                    <a:pt x="7901" y="56343"/>
                  </a:lnTo>
                  <a:lnTo>
                    <a:pt x="7636" y="56361"/>
                  </a:lnTo>
                  <a:lnTo>
                    <a:pt x="7636" y="56361"/>
                  </a:lnTo>
                  <a:lnTo>
                    <a:pt x="7428" y="56343"/>
                  </a:lnTo>
                  <a:lnTo>
                    <a:pt x="7258" y="56305"/>
                  </a:lnTo>
                  <a:lnTo>
                    <a:pt x="7107" y="56248"/>
                  </a:lnTo>
                  <a:lnTo>
                    <a:pt x="6974" y="56154"/>
                  </a:lnTo>
                  <a:lnTo>
                    <a:pt x="6861" y="56040"/>
                  </a:lnTo>
                  <a:lnTo>
                    <a:pt x="6748" y="55908"/>
                  </a:lnTo>
                  <a:lnTo>
                    <a:pt x="6540" y="55587"/>
                  </a:lnTo>
                  <a:lnTo>
                    <a:pt x="6540" y="55587"/>
                  </a:lnTo>
                  <a:lnTo>
                    <a:pt x="6426" y="55379"/>
                  </a:lnTo>
                  <a:lnTo>
                    <a:pt x="6294" y="55190"/>
                  </a:lnTo>
                  <a:lnTo>
                    <a:pt x="6162" y="54982"/>
                  </a:lnTo>
                  <a:lnTo>
                    <a:pt x="6124" y="54868"/>
                  </a:lnTo>
                  <a:lnTo>
                    <a:pt x="6105" y="54755"/>
                  </a:lnTo>
                  <a:lnTo>
                    <a:pt x="6105" y="54755"/>
                  </a:lnTo>
                  <a:lnTo>
                    <a:pt x="6105" y="54642"/>
                  </a:lnTo>
                  <a:lnTo>
                    <a:pt x="6143" y="54547"/>
                  </a:lnTo>
                  <a:lnTo>
                    <a:pt x="6181" y="54453"/>
                  </a:lnTo>
                  <a:lnTo>
                    <a:pt x="6237" y="54358"/>
                  </a:lnTo>
                  <a:lnTo>
                    <a:pt x="6313" y="54282"/>
                  </a:lnTo>
                  <a:lnTo>
                    <a:pt x="6407" y="54188"/>
                  </a:lnTo>
                  <a:lnTo>
                    <a:pt x="6596" y="54037"/>
                  </a:lnTo>
                  <a:lnTo>
                    <a:pt x="6823" y="53904"/>
                  </a:lnTo>
                  <a:lnTo>
                    <a:pt x="7050" y="53791"/>
                  </a:lnTo>
                  <a:lnTo>
                    <a:pt x="7428" y="53602"/>
                  </a:lnTo>
                  <a:lnTo>
                    <a:pt x="7428" y="53602"/>
                  </a:lnTo>
                  <a:lnTo>
                    <a:pt x="8127" y="53281"/>
                  </a:lnTo>
                  <a:lnTo>
                    <a:pt x="8468" y="53130"/>
                  </a:lnTo>
                  <a:lnTo>
                    <a:pt x="8827" y="53016"/>
                  </a:lnTo>
                  <a:lnTo>
                    <a:pt x="8827" y="53016"/>
                  </a:lnTo>
                  <a:lnTo>
                    <a:pt x="9016" y="52978"/>
                  </a:lnTo>
                  <a:lnTo>
                    <a:pt x="9016" y="52978"/>
                  </a:lnTo>
                  <a:lnTo>
                    <a:pt x="9035" y="52978"/>
                  </a:lnTo>
                  <a:lnTo>
                    <a:pt x="9054" y="52997"/>
                  </a:lnTo>
                  <a:lnTo>
                    <a:pt x="9054" y="52997"/>
                  </a:lnTo>
                  <a:lnTo>
                    <a:pt x="9091" y="53016"/>
                  </a:lnTo>
                  <a:lnTo>
                    <a:pt x="9091" y="53016"/>
                  </a:lnTo>
                  <a:lnTo>
                    <a:pt x="9110" y="53016"/>
                  </a:lnTo>
                  <a:lnTo>
                    <a:pt x="9129" y="53016"/>
                  </a:lnTo>
                  <a:lnTo>
                    <a:pt x="9167" y="53073"/>
                  </a:lnTo>
                  <a:lnTo>
                    <a:pt x="9224" y="53186"/>
                  </a:lnTo>
                  <a:lnTo>
                    <a:pt x="9224" y="53186"/>
                  </a:lnTo>
                  <a:lnTo>
                    <a:pt x="9299" y="53375"/>
                  </a:lnTo>
                  <a:lnTo>
                    <a:pt x="9375" y="53564"/>
                  </a:lnTo>
                  <a:lnTo>
                    <a:pt x="9507" y="53961"/>
                  </a:lnTo>
                  <a:lnTo>
                    <a:pt x="9507" y="53961"/>
                  </a:lnTo>
                  <a:close/>
                  <a:moveTo>
                    <a:pt x="3931" y="45059"/>
                  </a:moveTo>
                  <a:lnTo>
                    <a:pt x="3931" y="45059"/>
                  </a:lnTo>
                  <a:lnTo>
                    <a:pt x="4272" y="45097"/>
                  </a:lnTo>
                  <a:lnTo>
                    <a:pt x="4461" y="45135"/>
                  </a:lnTo>
                  <a:lnTo>
                    <a:pt x="4631" y="45191"/>
                  </a:lnTo>
                  <a:lnTo>
                    <a:pt x="4706" y="45210"/>
                  </a:lnTo>
                  <a:lnTo>
                    <a:pt x="4763" y="45248"/>
                  </a:lnTo>
                  <a:lnTo>
                    <a:pt x="4801" y="45305"/>
                  </a:lnTo>
                  <a:lnTo>
                    <a:pt x="4801" y="45342"/>
                  </a:lnTo>
                  <a:lnTo>
                    <a:pt x="4782" y="45399"/>
                  </a:lnTo>
                  <a:lnTo>
                    <a:pt x="4744" y="45475"/>
                  </a:lnTo>
                  <a:lnTo>
                    <a:pt x="4669" y="45532"/>
                  </a:lnTo>
                  <a:lnTo>
                    <a:pt x="4555" y="45607"/>
                  </a:lnTo>
                  <a:lnTo>
                    <a:pt x="4555" y="45607"/>
                  </a:lnTo>
                  <a:lnTo>
                    <a:pt x="4272" y="45796"/>
                  </a:lnTo>
                  <a:lnTo>
                    <a:pt x="3988" y="45947"/>
                  </a:lnTo>
                  <a:lnTo>
                    <a:pt x="3402" y="46250"/>
                  </a:lnTo>
                  <a:lnTo>
                    <a:pt x="3402" y="46250"/>
                  </a:lnTo>
                  <a:lnTo>
                    <a:pt x="2797" y="46552"/>
                  </a:lnTo>
                  <a:lnTo>
                    <a:pt x="2495" y="46703"/>
                  </a:lnTo>
                  <a:lnTo>
                    <a:pt x="2193" y="46836"/>
                  </a:lnTo>
                  <a:lnTo>
                    <a:pt x="2193" y="46836"/>
                  </a:lnTo>
                  <a:lnTo>
                    <a:pt x="1947" y="46911"/>
                  </a:lnTo>
                  <a:lnTo>
                    <a:pt x="1947" y="46911"/>
                  </a:lnTo>
                  <a:lnTo>
                    <a:pt x="1569" y="47062"/>
                  </a:lnTo>
                  <a:lnTo>
                    <a:pt x="1172" y="47214"/>
                  </a:lnTo>
                  <a:lnTo>
                    <a:pt x="1172" y="47214"/>
                  </a:lnTo>
                  <a:lnTo>
                    <a:pt x="1210" y="47440"/>
                  </a:lnTo>
                  <a:lnTo>
                    <a:pt x="1210" y="47440"/>
                  </a:lnTo>
                  <a:lnTo>
                    <a:pt x="1210" y="47459"/>
                  </a:lnTo>
                  <a:lnTo>
                    <a:pt x="1172" y="47478"/>
                  </a:lnTo>
                  <a:lnTo>
                    <a:pt x="1172" y="47478"/>
                  </a:lnTo>
                  <a:lnTo>
                    <a:pt x="1153" y="47459"/>
                  </a:lnTo>
                  <a:lnTo>
                    <a:pt x="1134" y="47440"/>
                  </a:lnTo>
                  <a:lnTo>
                    <a:pt x="1134" y="47440"/>
                  </a:lnTo>
                  <a:lnTo>
                    <a:pt x="1115" y="47251"/>
                  </a:lnTo>
                  <a:lnTo>
                    <a:pt x="1115" y="47251"/>
                  </a:lnTo>
                  <a:lnTo>
                    <a:pt x="775" y="47403"/>
                  </a:lnTo>
                  <a:lnTo>
                    <a:pt x="435" y="47592"/>
                  </a:lnTo>
                  <a:lnTo>
                    <a:pt x="435" y="47592"/>
                  </a:lnTo>
                  <a:lnTo>
                    <a:pt x="246" y="47705"/>
                  </a:lnTo>
                  <a:lnTo>
                    <a:pt x="151" y="47762"/>
                  </a:lnTo>
                  <a:lnTo>
                    <a:pt x="76" y="47837"/>
                  </a:lnTo>
                  <a:lnTo>
                    <a:pt x="76" y="47837"/>
                  </a:lnTo>
                  <a:lnTo>
                    <a:pt x="76" y="47875"/>
                  </a:lnTo>
                  <a:lnTo>
                    <a:pt x="57" y="47894"/>
                  </a:lnTo>
                  <a:lnTo>
                    <a:pt x="19" y="47894"/>
                  </a:lnTo>
                  <a:lnTo>
                    <a:pt x="0" y="47856"/>
                  </a:lnTo>
                  <a:lnTo>
                    <a:pt x="0" y="47856"/>
                  </a:lnTo>
                  <a:lnTo>
                    <a:pt x="0" y="47818"/>
                  </a:lnTo>
                  <a:lnTo>
                    <a:pt x="38" y="47781"/>
                  </a:lnTo>
                  <a:lnTo>
                    <a:pt x="133" y="47686"/>
                  </a:lnTo>
                  <a:lnTo>
                    <a:pt x="284" y="47573"/>
                  </a:lnTo>
                  <a:lnTo>
                    <a:pt x="473" y="47478"/>
                  </a:lnTo>
                  <a:lnTo>
                    <a:pt x="851" y="47289"/>
                  </a:lnTo>
                  <a:lnTo>
                    <a:pt x="1096" y="47176"/>
                  </a:lnTo>
                  <a:lnTo>
                    <a:pt x="1096" y="47176"/>
                  </a:lnTo>
                  <a:lnTo>
                    <a:pt x="1059" y="46722"/>
                  </a:lnTo>
                  <a:lnTo>
                    <a:pt x="1059" y="46269"/>
                  </a:lnTo>
                  <a:lnTo>
                    <a:pt x="1078" y="46042"/>
                  </a:lnTo>
                  <a:lnTo>
                    <a:pt x="1096" y="45815"/>
                  </a:lnTo>
                  <a:lnTo>
                    <a:pt x="1134" y="45588"/>
                  </a:lnTo>
                  <a:lnTo>
                    <a:pt x="1210" y="45361"/>
                  </a:lnTo>
                  <a:lnTo>
                    <a:pt x="1210" y="45361"/>
                  </a:lnTo>
                  <a:lnTo>
                    <a:pt x="1304" y="45078"/>
                  </a:lnTo>
                  <a:lnTo>
                    <a:pt x="1361" y="44927"/>
                  </a:lnTo>
                  <a:lnTo>
                    <a:pt x="1437" y="44794"/>
                  </a:lnTo>
                  <a:lnTo>
                    <a:pt x="1531" y="44662"/>
                  </a:lnTo>
                  <a:lnTo>
                    <a:pt x="1626" y="44549"/>
                  </a:lnTo>
                  <a:lnTo>
                    <a:pt x="1739" y="44454"/>
                  </a:lnTo>
                  <a:lnTo>
                    <a:pt x="1871" y="44379"/>
                  </a:lnTo>
                  <a:lnTo>
                    <a:pt x="1871" y="44379"/>
                  </a:lnTo>
                  <a:lnTo>
                    <a:pt x="1966" y="44360"/>
                  </a:lnTo>
                  <a:lnTo>
                    <a:pt x="2041" y="44360"/>
                  </a:lnTo>
                  <a:lnTo>
                    <a:pt x="2193" y="44379"/>
                  </a:lnTo>
                  <a:lnTo>
                    <a:pt x="2193" y="44379"/>
                  </a:lnTo>
                  <a:lnTo>
                    <a:pt x="2306" y="44435"/>
                  </a:lnTo>
                  <a:lnTo>
                    <a:pt x="2419" y="44492"/>
                  </a:lnTo>
                  <a:lnTo>
                    <a:pt x="2627" y="44605"/>
                  </a:lnTo>
                  <a:lnTo>
                    <a:pt x="2627" y="44605"/>
                  </a:lnTo>
                  <a:lnTo>
                    <a:pt x="2968" y="44794"/>
                  </a:lnTo>
                  <a:lnTo>
                    <a:pt x="3308" y="44927"/>
                  </a:lnTo>
                  <a:lnTo>
                    <a:pt x="3308" y="44927"/>
                  </a:lnTo>
                  <a:lnTo>
                    <a:pt x="3459" y="44983"/>
                  </a:lnTo>
                  <a:lnTo>
                    <a:pt x="3610" y="45021"/>
                  </a:lnTo>
                  <a:lnTo>
                    <a:pt x="3931" y="45059"/>
                  </a:lnTo>
                  <a:lnTo>
                    <a:pt x="3931" y="45059"/>
                  </a:lnTo>
                  <a:close/>
                  <a:moveTo>
                    <a:pt x="34531" y="4423"/>
                  </a:moveTo>
                  <a:lnTo>
                    <a:pt x="34531" y="4423"/>
                  </a:lnTo>
                  <a:lnTo>
                    <a:pt x="34569" y="4480"/>
                  </a:lnTo>
                  <a:lnTo>
                    <a:pt x="34588" y="4555"/>
                  </a:lnTo>
                  <a:lnTo>
                    <a:pt x="34626" y="4725"/>
                  </a:lnTo>
                  <a:lnTo>
                    <a:pt x="34645" y="4933"/>
                  </a:lnTo>
                  <a:lnTo>
                    <a:pt x="34626" y="5160"/>
                  </a:lnTo>
                  <a:lnTo>
                    <a:pt x="34607" y="5387"/>
                  </a:lnTo>
                  <a:lnTo>
                    <a:pt x="34550" y="5614"/>
                  </a:lnTo>
                  <a:lnTo>
                    <a:pt x="34494" y="5803"/>
                  </a:lnTo>
                  <a:lnTo>
                    <a:pt x="34418" y="5973"/>
                  </a:lnTo>
                  <a:lnTo>
                    <a:pt x="34418" y="5973"/>
                  </a:lnTo>
                  <a:lnTo>
                    <a:pt x="34418" y="6067"/>
                  </a:lnTo>
                  <a:lnTo>
                    <a:pt x="34399" y="6124"/>
                  </a:lnTo>
                  <a:lnTo>
                    <a:pt x="34399" y="6124"/>
                  </a:lnTo>
                  <a:lnTo>
                    <a:pt x="34399" y="6143"/>
                  </a:lnTo>
                  <a:lnTo>
                    <a:pt x="34380" y="6162"/>
                  </a:lnTo>
                  <a:lnTo>
                    <a:pt x="34361" y="6181"/>
                  </a:lnTo>
                  <a:lnTo>
                    <a:pt x="34323" y="6181"/>
                  </a:lnTo>
                  <a:lnTo>
                    <a:pt x="34323" y="6181"/>
                  </a:lnTo>
                  <a:lnTo>
                    <a:pt x="34286" y="6181"/>
                  </a:lnTo>
                  <a:lnTo>
                    <a:pt x="34286" y="6181"/>
                  </a:lnTo>
                  <a:lnTo>
                    <a:pt x="34248" y="6218"/>
                  </a:lnTo>
                  <a:lnTo>
                    <a:pt x="34229" y="6237"/>
                  </a:lnTo>
                  <a:lnTo>
                    <a:pt x="34191" y="6218"/>
                  </a:lnTo>
                  <a:lnTo>
                    <a:pt x="34191" y="6218"/>
                  </a:lnTo>
                  <a:lnTo>
                    <a:pt x="34191" y="6200"/>
                  </a:lnTo>
                  <a:lnTo>
                    <a:pt x="34191" y="6181"/>
                  </a:lnTo>
                  <a:lnTo>
                    <a:pt x="34210" y="6143"/>
                  </a:lnTo>
                  <a:lnTo>
                    <a:pt x="34210" y="6143"/>
                  </a:lnTo>
                  <a:lnTo>
                    <a:pt x="34040" y="5973"/>
                  </a:lnTo>
                  <a:lnTo>
                    <a:pt x="33870" y="5803"/>
                  </a:lnTo>
                  <a:lnTo>
                    <a:pt x="33870" y="5803"/>
                  </a:lnTo>
                  <a:lnTo>
                    <a:pt x="33832" y="5765"/>
                  </a:lnTo>
                  <a:lnTo>
                    <a:pt x="33832" y="5765"/>
                  </a:lnTo>
                  <a:lnTo>
                    <a:pt x="33662" y="5651"/>
                  </a:lnTo>
                  <a:lnTo>
                    <a:pt x="33605" y="5576"/>
                  </a:lnTo>
                  <a:lnTo>
                    <a:pt x="33567" y="5500"/>
                  </a:lnTo>
                  <a:lnTo>
                    <a:pt x="33567" y="5500"/>
                  </a:lnTo>
                  <a:lnTo>
                    <a:pt x="33567" y="5368"/>
                  </a:lnTo>
                  <a:lnTo>
                    <a:pt x="33586" y="5255"/>
                  </a:lnTo>
                  <a:lnTo>
                    <a:pt x="33624" y="5141"/>
                  </a:lnTo>
                  <a:lnTo>
                    <a:pt x="33681" y="5028"/>
                  </a:lnTo>
                  <a:lnTo>
                    <a:pt x="33756" y="4933"/>
                  </a:lnTo>
                  <a:lnTo>
                    <a:pt x="33832" y="4839"/>
                  </a:lnTo>
                  <a:lnTo>
                    <a:pt x="34002" y="4669"/>
                  </a:lnTo>
                  <a:lnTo>
                    <a:pt x="34002" y="4669"/>
                  </a:lnTo>
                  <a:lnTo>
                    <a:pt x="34116" y="4574"/>
                  </a:lnTo>
                  <a:lnTo>
                    <a:pt x="34267" y="4480"/>
                  </a:lnTo>
                  <a:lnTo>
                    <a:pt x="34323" y="4423"/>
                  </a:lnTo>
                  <a:lnTo>
                    <a:pt x="34399" y="4404"/>
                  </a:lnTo>
                  <a:lnTo>
                    <a:pt x="34456" y="4404"/>
                  </a:lnTo>
                  <a:lnTo>
                    <a:pt x="34531" y="4423"/>
                  </a:lnTo>
                  <a:lnTo>
                    <a:pt x="34531" y="4423"/>
                  </a:lnTo>
                  <a:close/>
                  <a:moveTo>
                    <a:pt x="47100" y="8808"/>
                  </a:moveTo>
                  <a:lnTo>
                    <a:pt x="47100" y="8808"/>
                  </a:lnTo>
                  <a:lnTo>
                    <a:pt x="47233" y="8997"/>
                  </a:lnTo>
                  <a:lnTo>
                    <a:pt x="47308" y="9186"/>
                  </a:lnTo>
                  <a:lnTo>
                    <a:pt x="47384" y="9394"/>
                  </a:lnTo>
                  <a:lnTo>
                    <a:pt x="47440" y="9602"/>
                  </a:lnTo>
                  <a:lnTo>
                    <a:pt x="47478" y="9828"/>
                  </a:lnTo>
                  <a:lnTo>
                    <a:pt x="47497" y="10036"/>
                  </a:lnTo>
                  <a:lnTo>
                    <a:pt x="47497" y="10471"/>
                  </a:lnTo>
                  <a:lnTo>
                    <a:pt x="47497" y="10471"/>
                  </a:lnTo>
                  <a:lnTo>
                    <a:pt x="47478" y="10641"/>
                  </a:lnTo>
                  <a:lnTo>
                    <a:pt x="47440" y="10830"/>
                  </a:lnTo>
                  <a:lnTo>
                    <a:pt x="47403" y="10906"/>
                  </a:lnTo>
                  <a:lnTo>
                    <a:pt x="47365" y="10981"/>
                  </a:lnTo>
                  <a:lnTo>
                    <a:pt x="47308" y="11038"/>
                  </a:lnTo>
                  <a:lnTo>
                    <a:pt x="47233" y="11095"/>
                  </a:lnTo>
                  <a:lnTo>
                    <a:pt x="47233" y="11095"/>
                  </a:lnTo>
                  <a:lnTo>
                    <a:pt x="47100" y="11114"/>
                  </a:lnTo>
                  <a:lnTo>
                    <a:pt x="46968" y="11114"/>
                  </a:lnTo>
                  <a:lnTo>
                    <a:pt x="46722" y="11095"/>
                  </a:lnTo>
                  <a:lnTo>
                    <a:pt x="46722" y="11095"/>
                  </a:lnTo>
                  <a:lnTo>
                    <a:pt x="46514" y="11095"/>
                  </a:lnTo>
                  <a:lnTo>
                    <a:pt x="46287" y="11076"/>
                  </a:lnTo>
                  <a:lnTo>
                    <a:pt x="46174" y="11038"/>
                  </a:lnTo>
                  <a:lnTo>
                    <a:pt x="46080" y="11000"/>
                  </a:lnTo>
                  <a:lnTo>
                    <a:pt x="45985" y="10962"/>
                  </a:lnTo>
                  <a:lnTo>
                    <a:pt x="45909" y="10887"/>
                  </a:lnTo>
                  <a:lnTo>
                    <a:pt x="45909" y="10887"/>
                  </a:lnTo>
                  <a:lnTo>
                    <a:pt x="45796" y="10660"/>
                  </a:lnTo>
                  <a:lnTo>
                    <a:pt x="45702" y="10414"/>
                  </a:lnTo>
                  <a:lnTo>
                    <a:pt x="45550" y="9923"/>
                  </a:lnTo>
                  <a:lnTo>
                    <a:pt x="45550" y="9923"/>
                  </a:lnTo>
                  <a:lnTo>
                    <a:pt x="45513" y="9715"/>
                  </a:lnTo>
                  <a:lnTo>
                    <a:pt x="45494" y="9602"/>
                  </a:lnTo>
                  <a:lnTo>
                    <a:pt x="45494" y="9507"/>
                  </a:lnTo>
                  <a:lnTo>
                    <a:pt x="45513" y="9413"/>
                  </a:lnTo>
                  <a:lnTo>
                    <a:pt x="45550" y="9318"/>
                  </a:lnTo>
                  <a:lnTo>
                    <a:pt x="45607" y="9243"/>
                  </a:lnTo>
                  <a:lnTo>
                    <a:pt x="45702" y="9167"/>
                  </a:lnTo>
                  <a:lnTo>
                    <a:pt x="45702" y="9167"/>
                  </a:lnTo>
                  <a:lnTo>
                    <a:pt x="46231" y="8865"/>
                  </a:lnTo>
                  <a:lnTo>
                    <a:pt x="46760" y="8543"/>
                  </a:lnTo>
                  <a:lnTo>
                    <a:pt x="46760" y="8543"/>
                  </a:lnTo>
                  <a:lnTo>
                    <a:pt x="46930" y="8411"/>
                  </a:lnTo>
                  <a:lnTo>
                    <a:pt x="46930" y="8411"/>
                  </a:lnTo>
                  <a:lnTo>
                    <a:pt x="46968" y="8411"/>
                  </a:lnTo>
                  <a:lnTo>
                    <a:pt x="46968" y="8411"/>
                  </a:lnTo>
                  <a:lnTo>
                    <a:pt x="46987" y="8411"/>
                  </a:lnTo>
                  <a:lnTo>
                    <a:pt x="47025" y="8430"/>
                  </a:lnTo>
                  <a:lnTo>
                    <a:pt x="47025" y="8449"/>
                  </a:lnTo>
                  <a:lnTo>
                    <a:pt x="47025" y="8468"/>
                  </a:lnTo>
                  <a:lnTo>
                    <a:pt x="47025" y="8468"/>
                  </a:lnTo>
                  <a:lnTo>
                    <a:pt x="47062" y="8638"/>
                  </a:lnTo>
                  <a:lnTo>
                    <a:pt x="47100" y="8808"/>
                  </a:lnTo>
                  <a:lnTo>
                    <a:pt x="47100" y="8808"/>
                  </a:lnTo>
                  <a:close/>
                  <a:moveTo>
                    <a:pt x="43320" y="21641"/>
                  </a:moveTo>
                  <a:lnTo>
                    <a:pt x="43320" y="21641"/>
                  </a:lnTo>
                  <a:lnTo>
                    <a:pt x="43377" y="22114"/>
                  </a:lnTo>
                  <a:lnTo>
                    <a:pt x="43377" y="22359"/>
                  </a:lnTo>
                  <a:lnTo>
                    <a:pt x="43377" y="22586"/>
                  </a:lnTo>
                  <a:lnTo>
                    <a:pt x="43377" y="22586"/>
                  </a:lnTo>
                  <a:lnTo>
                    <a:pt x="43358" y="22756"/>
                  </a:lnTo>
                  <a:lnTo>
                    <a:pt x="43339" y="22926"/>
                  </a:lnTo>
                  <a:lnTo>
                    <a:pt x="43245" y="23229"/>
                  </a:lnTo>
                  <a:lnTo>
                    <a:pt x="43245" y="23229"/>
                  </a:lnTo>
                  <a:lnTo>
                    <a:pt x="43207" y="23399"/>
                  </a:lnTo>
                  <a:lnTo>
                    <a:pt x="43131" y="23550"/>
                  </a:lnTo>
                  <a:lnTo>
                    <a:pt x="43056" y="23701"/>
                  </a:lnTo>
                  <a:lnTo>
                    <a:pt x="42961" y="23834"/>
                  </a:lnTo>
                  <a:lnTo>
                    <a:pt x="42961" y="23834"/>
                  </a:lnTo>
                  <a:lnTo>
                    <a:pt x="42885" y="23890"/>
                  </a:lnTo>
                  <a:lnTo>
                    <a:pt x="42810" y="23947"/>
                  </a:lnTo>
                  <a:lnTo>
                    <a:pt x="42640" y="24042"/>
                  </a:lnTo>
                  <a:lnTo>
                    <a:pt x="42640" y="24042"/>
                  </a:lnTo>
                  <a:lnTo>
                    <a:pt x="42470" y="24136"/>
                  </a:lnTo>
                  <a:lnTo>
                    <a:pt x="42356" y="24155"/>
                  </a:lnTo>
                  <a:lnTo>
                    <a:pt x="42262" y="24174"/>
                  </a:lnTo>
                  <a:lnTo>
                    <a:pt x="42262" y="24174"/>
                  </a:lnTo>
                  <a:lnTo>
                    <a:pt x="42092" y="24155"/>
                  </a:lnTo>
                  <a:lnTo>
                    <a:pt x="41959" y="24117"/>
                  </a:lnTo>
                  <a:lnTo>
                    <a:pt x="41827" y="24061"/>
                  </a:lnTo>
                  <a:lnTo>
                    <a:pt x="41714" y="23985"/>
                  </a:lnTo>
                  <a:lnTo>
                    <a:pt x="41600" y="23890"/>
                  </a:lnTo>
                  <a:lnTo>
                    <a:pt x="41506" y="23796"/>
                  </a:lnTo>
                  <a:lnTo>
                    <a:pt x="41430" y="23683"/>
                  </a:lnTo>
                  <a:lnTo>
                    <a:pt x="41354" y="23569"/>
                  </a:lnTo>
                  <a:lnTo>
                    <a:pt x="41241" y="23304"/>
                  </a:lnTo>
                  <a:lnTo>
                    <a:pt x="41147" y="23002"/>
                  </a:lnTo>
                  <a:lnTo>
                    <a:pt x="41090" y="22719"/>
                  </a:lnTo>
                  <a:lnTo>
                    <a:pt x="41052" y="22435"/>
                  </a:lnTo>
                  <a:lnTo>
                    <a:pt x="41052" y="22435"/>
                  </a:lnTo>
                  <a:lnTo>
                    <a:pt x="41014" y="22095"/>
                  </a:lnTo>
                  <a:lnTo>
                    <a:pt x="40976" y="21736"/>
                  </a:lnTo>
                  <a:lnTo>
                    <a:pt x="40976" y="21566"/>
                  </a:lnTo>
                  <a:lnTo>
                    <a:pt x="40976" y="21396"/>
                  </a:lnTo>
                  <a:lnTo>
                    <a:pt x="41014" y="21225"/>
                  </a:lnTo>
                  <a:lnTo>
                    <a:pt x="41071" y="21074"/>
                  </a:lnTo>
                  <a:lnTo>
                    <a:pt x="41071" y="21074"/>
                  </a:lnTo>
                  <a:lnTo>
                    <a:pt x="41222" y="20847"/>
                  </a:lnTo>
                  <a:lnTo>
                    <a:pt x="41392" y="20621"/>
                  </a:lnTo>
                  <a:lnTo>
                    <a:pt x="41732" y="20186"/>
                  </a:lnTo>
                  <a:lnTo>
                    <a:pt x="42092" y="19770"/>
                  </a:lnTo>
                  <a:lnTo>
                    <a:pt x="42262" y="19562"/>
                  </a:lnTo>
                  <a:lnTo>
                    <a:pt x="42432" y="19335"/>
                  </a:lnTo>
                  <a:lnTo>
                    <a:pt x="42432" y="19335"/>
                  </a:lnTo>
                  <a:lnTo>
                    <a:pt x="42488" y="19241"/>
                  </a:lnTo>
                  <a:lnTo>
                    <a:pt x="42526" y="19146"/>
                  </a:lnTo>
                  <a:lnTo>
                    <a:pt x="42526" y="19146"/>
                  </a:lnTo>
                  <a:lnTo>
                    <a:pt x="42545" y="19127"/>
                  </a:lnTo>
                  <a:lnTo>
                    <a:pt x="42564" y="19109"/>
                  </a:lnTo>
                  <a:lnTo>
                    <a:pt x="42564" y="19109"/>
                  </a:lnTo>
                  <a:lnTo>
                    <a:pt x="42602" y="19109"/>
                  </a:lnTo>
                  <a:lnTo>
                    <a:pt x="42602" y="19127"/>
                  </a:lnTo>
                  <a:lnTo>
                    <a:pt x="42621" y="19165"/>
                  </a:lnTo>
                  <a:lnTo>
                    <a:pt x="42621" y="19165"/>
                  </a:lnTo>
                  <a:lnTo>
                    <a:pt x="42640" y="19411"/>
                  </a:lnTo>
                  <a:lnTo>
                    <a:pt x="42677" y="19543"/>
                  </a:lnTo>
                  <a:lnTo>
                    <a:pt x="42715" y="19657"/>
                  </a:lnTo>
                  <a:lnTo>
                    <a:pt x="42715" y="19657"/>
                  </a:lnTo>
                  <a:lnTo>
                    <a:pt x="42885" y="19978"/>
                  </a:lnTo>
                  <a:lnTo>
                    <a:pt x="42961" y="20148"/>
                  </a:lnTo>
                  <a:lnTo>
                    <a:pt x="43037" y="20318"/>
                  </a:lnTo>
                  <a:lnTo>
                    <a:pt x="43037" y="20318"/>
                  </a:lnTo>
                  <a:lnTo>
                    <a:pt x="43150" y="20640"/>
                  </a:lnTo>
                  <a:lnTo>
                    <a:pt x="43245" y="20961"/>
                  </a:lnTo>
                  <a:lnTo>
                    <a:pt x="43301" y="21301"/>
                  </a:lnTo>
                  <a:lnTo>
                    <a:pt x="43320" y="21641"/>
                  </a:lnTo>
                  <a:lnTo>
                    <a:pt x="43320" y="21641"/>
                  </a:lnTo>
                  <a:close/>
                  <a:moveTo>
                    <a:pt x="37121" y="11718"/>
                  </a:moveTo>
                  <a:lnTo>
                    <a:pt x="37121" y="11718"/>
                  </a:lnTo>
                  <a:lnTo>
                    <a:pt x="37196" y="11832"/>
                  </a:lnTo>
                  <a:lnTo>
                    <a:pt x="37215" y="11945"/>
                  </a:lnTo>
                  <a:lnTo>
                    <a:pt x="37196" y="12078"/>
                  </a:lnTo>
                  <a:lnTo>
                    <a:pt x="37159" y="12210"/>
                  </a:lnTo>
                  <a:lnTo>
                    <a:pt x="37159" y="12210"/>
                  </a:lnTo>
                  <a:lnTo>
                    <a:pt x="37064" y="12361"/>
                  </a:lnTo>
                  <a:lnTo>
                    <a:pt x="37007" y="12418"/>
                  </a:lnTo>
                  <a:lnTo>
                    <a:pt x="36951" y="12475"/>
                  </a:lnTo>
                  <a:lnTo>
                    <a:pt x="36951" y="12475"/>
                  </a:lnTo>
                  <a:lnTo>
                    <a:pt x="36535" y="12626"/>
                  </a:lnTo>
                  <a:lnTo>
                    <a:pt x="36327" y="12682"/>
                  </a:lnTo>
                  <a:lnTo>
                    <a:pt x="36100" y="12739"/>
                  </a:lnTo>
                  <a:lnTo>
                    <a:pt x="35892" y="12777"/>
                  </a:lnTo>
                  <a:lnTo>
                    <a:pt x="35665" y="12796"/>
                  </a:lnTo>
                  <a:lnTo>
                    <a:pt x="35439" y="12815"/>
                  </a:lnTo>
                  <a:lnTo>
                    <a:pt x="35231" y="12815"/>
                  </a:lnTo>
                  <a:lnTo>
                    <a:pt x="35231" y="12815"/>
                  </a:lnTo>
                  <a:lnTo>
                    <a:pt x="34872" y="12796"/>
                  </a:lnTo>
                  <a:lnTo>
                    <a:pt x="34512" y="12758"/>
                  </a:lnTo>
                  <a:lnTo>
                    <a:pt x="34153" y="12682"/>
                  </a:lnTo>
                  <a:lnTo>
                    <a:pt x="33794" y="12588"/>
                  </a:lnTo>
                  <a:lnTo>
                    <a:pt x="33794" y="12588"/>
                  </a:lnTo>
                  <a:lnTo>
                    <a:pt x="33454" y="12531"/>
                  </a:lnTo>
                  <a:lnTo>
                    <a:pt x="33284" y="12512"/>
                  </a:lnTo>
                  <a:lnTo>
                    <a:pt x="33114" y="12456"/>
                  </a:lnTo>
                  <a:lnTo>
                    <a:pt x="33114" y="12456"/>
                  </a:lnTo>
                  <a:lnTo>
                    <a:pt x="33038" y="12418"/>
                  </a:lnTo>
                  <a:lnTo>
                    <a:pt x="32963" y="12380"/>
                  </a:lnTo>
                  <a:lnTo>
                    <a:pt x="32925" y="12323"/>
                  </a:lnTo>
                  <a:lnTo>
                    <a:pt x="32887" y="12267"/>
                  </a:lnTo>
                  <a:lnTo>
                    <a:pt x="32830" y="12115"/>
                  </a:lnTo>
                  <a:lnTo>
                    <a:pt x="32811" y="11945"/>
                  </a:lnTo>
                  <a:lnTo>
                    <a:pt x="32811" y="11945"/>
                  </a:lnTo>
                  <a:lnTo>
                    <a:pt x="32774" y="11624"/>
                  </a:lnTo>
                  <a:lnTo>
                    <a:pt x="32679" y="11322"/>
                  </a:lnTo>
                  <a:lnTo>
                    <a:pt x="32679" y="11322"/>
                  </a:lnTo>
                  <a:lnTo>
                    <a:pt x="32566" y="10925"/>
                  </a:lnTo>
                  <a:lnTo>
                    <a:pt x="32509" y="10755"/>
                  </a:lnTo>
                  <a:lnTo>
                    <a:pt x="32509" y="10584"/>
                  </a:lnTo>
                  <a:lnTo>
                    <a:pt x="32509" y="10509"/>
                  </a:lnTo>
                  <a:lnTo>
                    <a:pt x="32528" y="10433"/>
                  </a:lnTo>
                  <a:lnTo>
                    <a:pt x="32547" y="10358"/>
                  </a:lnTo>
                  <a:lnTo>
                    <a:pt x="32604" y="10301"/>
                  </a:lnTo>
                  <a:lnTo>
                    <a:pt x="32660" y="10225"/>
                  </a:lnTo>
                  <a:lnTo>
                    <a:pt x="32736" y="10169"/>
                  </a:lnTo>
                  <a:lnTo>
                    <a:pt x="32830" y="10112"/>
                  </a:lnTo>
                  <a:lnTo>
                    <a:pt x="32963" y="10055"/>
                  </a:lnTo>
                  <a:lnTo>
                    <a:pt x="32963" y="10055"/>
                  </a:lnTo>
                  <a:lnTo>
                    <a:pt x="33208" y="9923"/>
                  </a:lnTo>
                  <a:lnTo>
                    <a:pt x="33624" y="9753"/>
                  </a:lnTo>
                  <a:lnTo>
                    <a:pt x="33851" y="9677"/>
                  </a:lnTo>
                  <a:lnTo>
                    <a:pt x="34040" y="9621"/>
                  </a:lnTo>
                  <a:lnTo>
                    <a:pt x="34116" y="9602"/>
                  </a:lnTo>
                  <a:lnTo>
                    <a:pt x="34172" y="9621"/>
                  </a:lnTo>
                  <a:lnTo>
                    <a:pt x="34210" y="9621"/>
                  </a:lnTo>
                  <a:lnTo>
                    <a:pt x="34248" y="9658"/>
                  </a:lnTo>
                  <a:lnTo>
                    <a:pt x="34248" y="9658"/>
                  </a:lnTo>
                  <a:lnTo>
                    <a:pt x="34248" y="9658"/>
                  </a:lnTo>
                  <a:lnTo>
                    <a:pt x="34248" y="9658"/>
                  </a:lnTo>
                  <a:lnTo>
                    <a:pt x="34248" y="9658"/>
                  </a:lnTo>
                  <a:lnTo>
                    <a:pt x="34248" y="9658"/>
                  </a:lnTo>
                  <a:lnTo>
                    <a:pt x="34267" y="9658"/>
                  </a:lnTo>
                  <a:lnTo>
                    <a:pt x="34286" y="9658"/>
                  </a:lnTo>
                  <a:lnTo>
                    <a:pt x="34342" y="9696"/>
                  </a:lnTo>
                  <a:lnTo>
                    <a:pt x="34437" y="9791"/>
                  </a:lnTo>
                  <a:lnTo>
                    <a:pt x="34437" y="9791"/>
                  </a:lnTo>
                  <a:lnTo>
                    <a:pt x="34588" y="9923"/>
                  </a:lnTo>
                  <a:lnTo>
                    <a:pt x="34739" y="10017"/>
                  </a:lnTo>
                  <a:lnTo>
                    <a:pt x="35061" y="10206"/>
                  </a:lnTo>
                  <a:lnTo>
                    <a:pt x="35382" y="10377"/>
                  </a:lnTo>
                  <a:lnTo>
                    <a:pt x="35684" y="10566"/>
                  </a:lnTo>
                  <a:lnTo>
                    <a:pt x="35684" y="10566"/>
                  </a:lnTo>
                  <a:lnTo>
                    <a:pt x="36025" y="10811"/>
                  </a:lnTo>
                  <a:lnTo>
                    <a:pt x="36365" y="11057"/>
                  </a:lnTo>
                  <a:lnTo>
                    <a:pt x="36365" y="11057"/>
                  </a:lnTo>
                  <a:lnTo>
                    <a:pt x="36762" y="11359"/>
                  </a:lnTo>
                  <a:lnTo>
                    <a:pt x="36970" y="11529"/>
                  </a:lnTo>
                  <a:lnTo>
                    <a:pt x="37045" y="11605"/>
                  </a:lnTo>
                  <a:lnTo>
                    <a:pt x="37121" y="11718"/>
                  </a:lnTo>
                  <a:lnTo>
                    <a:pt x="37121" y="11718"/>
                  </a:lnTo>
                  <a:close/>
                  <a:moveTo>
                    <a:pt x="23550" y="17445"/>
                  </a:moveTo>
                  <a:lnTo>
                    <a:pt x="23550" y="17445"/>
                  </a:lnTo>
                  <a:lnTo>
                    <a:pt x="23645" y="17729"/>
                  </a:lnTo>
                  <a:lnTo>
                    <a:pt x="23701" y="18012"/>
                  </a:lnTo>
                  <a:lnTo>
                    <a:pt x="23758" y="18296"/>
                  </a:lnTo>
                  <a:lnTo>
                    <a:pt x="23758" y="18447"/>
                  </a:lnTo>
                  <a:lnTo>
                    <a:pt x="23758" y="18598"/>
                  </a:lnTo>
                  <a:lnTo>
                    <a:pt x="23758" y="18598"/>
                  </a:lnTo>
                  <a:lnTo>
                    <a:pt x="23739" y="18901"/>
                  </a:lnTo>
                  <a:lnTo>
                    <a:pt x="23720" y="19109"/>
                  </a:lnTo>
                  <a:lnTo>
                    <a:pt x="23664" y="19316"/>
                  </a:lnTo>
                  <a:lnTo>
                    <a:pt x="23607" y="19524"/>
                  </a:lnTo>
                  <a:lnTo>
                    <a:pt x="23531" y="19676"/>
                  </a:lnTo>
                  <a:lnTo>
                    <a:pt x="23475" y="19732"/>
                  </a:lnTo>
                  <a:lnTo>
                    <a:pt x="23418" y="19770"/>
                  </a:lnTo>
                  <a:lnTo>
                    <a:pt x="23361" y="19789"/>
                  </a:lnTo>
                  <a:lnTo>
                    <a:pt x="23286" y="19789"/>
                  </a:lnTo>
                  <a:lnTo>
                    <a:pt x="23286" y="19789"/>
                  </a:lnTo>
                  <a:lnTo>
                    <a:pt x="23115" y="19732"/>
                  </a:lnTo>
                  <a:lnTo>
                    <a:pt x="22983" y="19638"/>
                  </a:lnTo>
                  <a:lnTo>
                    <a:pt x="22870" y="19524"/>
                  </a:lnTo>
                  <a:lnTo>
                    <a:pt x="22756" y="19392"/>
                  </a:lnTo>
                  <a:lnTo>
                    <a:pt x="22756" y="19392"/>
                  </a:lnTo>
                  <a:lnTo>
                    <a:pt x="22719" y="19316"/>
                  </a:lnTo>
                  <a:lnTo>
                    <a:pt x="22681" y="19260"/>
                  </a:lnTo>
                  <a:lnTo>
                    <a:pt x="22662" y="19127"/>
                  </a:lnTo>
                  <a:lnTo>
                    <a:pt x="22681" y="18995"/>
                  </a:lnTo>
                  <a:lnTo>
                    <a:pt x="22719" y="18844"/>
                  </a:lnTo>
                  <a:lnTo>
                    <a:pt x="22719" y="18844"/>
                  </a:lnTo>
                  <a:lnTo>
                    <a:pt x="22870" y="18485"/>
                  </a:lnTo>
                  <a:lnTo>
                    <a:pt x="23059" y="18126"/>
                  </a:lnTo>
                  <a:lnTo>
                    <a:pt x="23248" y="17767"/>
                  </a:lnTo>
                  <a:lnTo>
                    <a:pt x="23475" y="17426"/>
                  </a:lnTo>
                  <a:lnTo>
                    <a:pt x="23475" y="17426"/>
                  </a:lnTo>
                  <a:lnTo>
                    <a:pt x="23437" y="17332"/>
                  </a:lnTo>
                  <a:lnTo>
                    <a:pt x="23437" y="17332"/>
                  </a:lnTo>
                  <a:lnTo>
                    <a:pt x="23437" y="17313"/>
                  </a:lnTo>
                  <a:lnTo>
                    <a:pt x="23475" y="17294"/>
                  </a:lnTo>
                  <a:lnTo>
                    <a:pt x="23475" y="17294"/>
                  </a:lnTo>
                  <a:lnTo>
                    <a:pt x="23494" y="17294"/>
                  </a:lnTo>
                  <a:lnTo>
                    <a:pt x="23512" y="17313"/>
                  </a:lnTo>
                  <a:lnTo>
                    <a:pt x="23531" y="17370"/>
                  </a:lnTo>
                  <a:lnTo>
                    <a:pt x="23531" y="17370"/>
                  </a:lnTo>
                  <a:lnTo>
                    <a:pt x="23550" y="17389"/>
                  </a:lnTo>
                  <a:lnTo>
                    <a:pt x="23569" y="17408"/>
                  </a:lnTo>
                  <a:lnTo>
                    <a:pt x="23569" y="17426"/>
                  </a:lnTo>
                  <a:lnTo>
                    <a:pt x="23550" y="17445"/>
                  </a:lnTo>
                  <a:lnTo>
                    <a:pt x="23550" y="17445"/>
                  </a:lnTo>
                  <a:close/>
                  <a:moveTo>
                    <a:pt x="22775" y="15064"/>
                  </a:moveTo>
                  <a:lnTo>
                    <a:pt x="22775" y="15064"/>
                  </a:lnTo>
                  <a:lnTo>
                    <a:pt x="22851" y="15253"/>
                  </a:lnTo>
                  <a:lnTo>
                    <a:pt x="22964" y="15461"/>
                  </a:lnTo>
                  <a:lnTo>
                    <a:pt x="23002" y="15574"/>
                  </a:lnTo>
                  <a:lnTo>
                    <a:pt x="23021" y="15688"/>
                  </a:lnTo>
                  <a:lnTo>
                    <a:pt x="23021" y="15782"/>
                  </a:lnTo>
                  <a:lnTo>
                    <a:pt x="23002" y="15895"/>
                  </a:lnTo>
                  <a:lnTo>
                    <a:pt x="23002" y="15895"/>
                  </a:lnTo>
                  <a:lnTo>
                    <a:pt x="22926" y="15971"/>
                  </a:lnTo>
                  <a:lnTo>
                    <a:pt x="22813" y="16047"/>
                  </a:lnTo>
                  <a:lnTo>
                    <a:pt x="22719" y="16103"/>
                  </a:lnTo>
                  <a:lnTo>
                    <a:pt x="22586" y="16141"/>
                  </a:lnTo>
                  <a:lnTo>
                    <a:pt x="22359" y="16198"/>
                  </a:lnTo>
                  <a:lnTo>
                    <a:pt x="22114" y="16236"/>
                  </a:lnTo>
                  <a:lnTo>
                    <a:pt x="22114" y="16236"/>
                  </a:lnTo>
                  <a:lnTo>
                    <a:pt x="21717" y="16292"/>
                  </a:lnTo>
                  <a:lnTo>
                    <a:pt x="21528" y="16311"/>
                  </a:lnTo>
                  <a:lnTo>
                    <a:pt x="21320" y="16330"/>
                  </a:lnTo>
                  <a:lnTo>
                    <a:pt x="21320" y="16330"/>
                  </a:lnTo>
                  <a:lnTo>
                    <a:pt x="21225" y="16311"/>
                  </a:lnTo>
                  <a:lnTo>
                    <a:pt x="21112" y="16311"/>
                  </a:lnTo>
                  <a:lnTo>
                    <a:pt x="21018" y="16274"/>
                  </a:lnTo>
                  <a:lnTo>
                    <a:pt x="20942" y="16236"/>
                  </a:lnTo>
                  <a:lnTo>
                    <a:pt x="20866" y="16179"/>
                  </a:lnTo>
                  <a:lnTo>
                    <a:pt x="20791" y="16122"/>
                  </a:lnTo>
                  <a:lnTo>
                    <a:pt x="20734" y="16028"/>
                  </a:lnTo>
                  <a:lnTo>
                    <a:pt x="20677" y="15933"/>
                  </a:lnTo>
                  <a:lnTo>
                    <a:pt x="20677" y="15933"/>
                  </a:lnTo>
                  <a:lnTo>
                    <a:pt x="20583" y="15744"/>
                  </a:lnTo>
                  <a:lnTo>
                    <a:pt x="20507" y="15555"/>
                  </a:lnTo>
                  <a:lnTo>
                    <a:pt x="20469" y="15442"/>
                  </a:lnTo>
                  <a:lnTo>
                    <a:pt x="20469" y="15347"/>
                  </a:lnTo>
                  <a:lnTo>
                    <a:pt x="20469" y="15234"/>
                  </a:lnTo>
                  <a:lnTo>
                    <a:pt x="20469" y="15121"/>
                  </a:lnTo>
                  <a:lnTo>
                    <a:pt x="20469" y="15121"/>
                  </a:lnTo>
                  <a:lnTo>
                    <a:pt x="20545" y="14969"/>
                  </a:lnTo>
                  <a:lnTo>
                    <a:pt x="20640" y="14856"/>
                  </a:lnTo>
                  <a:lnTo>
                    <a:pt x="20753" y="14743"/>
                  </a:lnTo>
                  <a:lnTo>
                    <a:pt x="20885" y="14648"/>
                  </a:lnTo>
                  <a:lnTo>
                    <a:pt x="21036" y="14572"/>
                  </a:lnTo>
                  <a:lnTo>
                    <a:pt x="21188" y="14497"/>
                  </a:lnTo>
                  <a:lnTo>
                    <a:pt x="21490" y="14383"/>
                  </a:lnTo>
                  <a:lnTo>
                    <a:pt x="21490" y="14383"/>
                  </a:lnTo>
                  <a:lnTo>
                    <a:pt x="21887" y="14232"/>
                  </a:lnTo>
                  <a:lnTo>
                    <a:pt x="22095" y="14194"/>
                  </a:lnTo>
                  <a:lnTo>
                    <a:pt x="22284" y="14157"/>
                  </a:lnTo>
                  <a:lnTo>
                    <a:pt x="22284" y="14157"/>
                  </a:lnTo>
                  <a:lnTo>
                    <a:pt x="22303" y="14138"/>
                  </a:lnTo>
                  <a:lnTo>
                    <a:pt x="22322" y="14138"/>
                  </a:lnTo>
                  <a:lnTo>
                    <a:pt x="22341" y="14157"/>
                  </a:lnTo>
                  <a:lnTo>
                    <a:pt x="22359" y="14157"/>
                  </a:lnTo>
                  <a:lnTo>
                    <a:pt x="22359" y="14157"/>
                  </a:lnTo>
                  <a:lnTo>
                    <a:pt x="22567" y="14610"/>
                  </a:lnTo>
                  <a:lnTo>
                    <a:pt x="22775" y="15064"/>
                  </a:lnTo>
                  <a:lnTo>
                    <a:pt x="22775" y="15064"/>
                  </a:lnTo>
                  <a:close/>
                  <a:moveTo>
                    <a:pt x="20148" y="321"/>
                  </a:moveTo>
                  <a:lnTo>
                    <a:pt x="20148" y="321"/>
                  </a:lnTo>
                  <a:lnTo>
                    <a:pt x="20167" y="397"/>
                  </a:lnTo>
                  <a:lnTo>
                    <a:pt x="20167" y="473"/>
                  </a:lnTo>
                  <a:lnTo>
                    <a:pt x="20148" y="624"/>
                  </a:lnTo>
                  <a:lnTo>
                    <a:pt x="20148" y="624"/>
                  </a:lnTo>
                  <a:lnTo>
                    <a:pt x="20073" y="1096"/>
                  </a:lnTo>
                  <a:lnTo>
                    <a:pt x="20073" y="1096"/>
                  </a:lnTo>
                  <a:lnTo>
                    <a:pt x="19997" y="1777"/>
                  </a:lnTo>
                  <a:lnTo>
                    <a:pt x="19921" y="2438"/>
                  </a:lnTo>
                  <a:lnTo>
                    <a:pt x="19921" y="2438"/>
                  </a:lnTo>
                  <a:lnTo>
                    <a:pt x="19902" y="2627"/>
                  </a:lnTo>
                  <a:lnTo>
                    <a:pt x="19865" y="2854"/>
                  </a:lnTo>
                  <a:lnTo>
                    <a:pt x="19827" y="2968"/>
                  </a:lnTo>
                  <a:lnTo>
                    <a:pt x="19789" y="3043"/>
                  </a:lnTo>
                  <a:lnTo>
                    <a:pt x="19732" y="3119"/>
                  </a:lnTo>
                  <a:lnTo>
                    <a:pt x="19695" y="3138"/>
                  </a:lnTo>
                  <a:lnTo>
                    <a:pt x="19657" y="3138"/>
                  </a:lnTo>
                  <a:lnTo>
                    <a:pt x="19657" y="3138"/>
                  </a:lnTo>
                  <a:lnTo>
                    <a:pt x="19543" y="3100"/>
                  </a:lnTo>
                  <a:lnTo>
                    <a:pt x="19468" y="3062"/>
                  </a:lnTo>
                  <a:lnTo>
                    <a:pt x="19316" y="2930"/>
                  </a:lnTo>
                  <a:lnTo>
                    <a:pt x="19165" y="2779"/>
                  </a:lnTo>
                  <a:lnTo>
                    <a:pt x="19014" y="2646"/>
                  </a:lnTo>
                  <a:lnTo>
                    <a:pt x="19014" y="2646"/>
                  </a:lnTo>
                  <a:lnTo>
                    <a:pt x="18844" y="2533"/>
                  </a:lnTo>
                  <a:lnTo>
                    <a:pt x="18674" y="2438"/>
                  </a:lnTo>
                  <a:lnTo>
                    <a:pt x="18523" y="2344"/>
                  </a:lnTo>
                  <a:lnTo>
                    <a:pt x="18447" y="2287"/>
                  </a:lnTo>
                  <a:lnTo>
                    <a:pt x="18371" y="2230"/>
                  </a:lnTo>
                  <a:lnTo>
                    <a:pt x="18371" y="2230"/>
                  </a:lnTo>
                  <a:lnTo>
                    <a:pt x="18315" y="2155"/>
                  </a:lnTo>
                  <a:lnTo>
                    <a:pt x="18277" y="2079"/>
                  </a:lnTo>
                  <a:lnTo>
                    <a:pt x="18201" y="1909"/>
                  </a:lnTo>
                  <a:lnTo>
                    <a:pt x="18164" y="1720"/>
                  </a:lnTo>
                  <a:lnTo>
                    <a:pt x="18126" y="1531"/>
                  </a:lnTo>
                  <a:lnTo>
                    <a:pt x="18126" y="1531"/>
                  </a:lnTo>
                  <a:lnTo>
                    <a:pt x="18069" y="1418"/>
                  </a:lnTo>
                  <a:lnTo>
                    <a:pt x="18031" y="1285"/>
                  </a:lnTo>
                  <a:lnTo>
                    <a:pt x="17993" y="1153"/>
                  </a:lnTo>
                  <a:lnTo>
                    <a:pt x="17956" y="1021"/>
                  </a:lnTo>
                  <a:lnTo>
                    <a:pt x="17956" y="1021"/>
                  </a:lnTo>
                  <a:lnTo>
                    <a:pt x="17956" y="870"/>
                  </a:lnTo>
                  <a:lnTo>
                    <a:pt x="17975" y="699"/>
                  </a:lnTo>
                  <a:lnTo>
                    <a:pt x="18069" y="397"/>
                  </a:lnTo>
                  <a:lnTo>
                    <a:pt x="18069" y="397"/>
                  </a:lnTo>
                  <a:lnTo>
                    <a:pt x="18107" y="208"/>
                  </a:lnTo>
                  <a:lnTo>
                    <a:pt x="18164" y="114"/>
                  </a:lnTo>
                  <a:lnTo>
                    <a:pt x="18182" y="95"/>
                  </a:lnTo>
                  <a:lnTo>
                    <a:pt x="18220" y="95"/>
                  </a:lnTo>
                  <a:lnTo>
                    <a:pt x="18220" y="95"/>
                  </a:lnTo>
                  <a:lnTo>
                    <a:pt x="18542" y="38"/>
                  </a:lnTo>
                  <a:lnTo>
                    <a:pt x="18882" y="0"/>
                  </a:lnTo>
                  <a:lnTo>
                    <a:pt x="19222" y="0"/>
                  </a:lnTo>
                  <a:lnTo>
                    <a:pt x="19562" y="38"/>
                  </a:lnTo>
                  <a:lnTo>
                    <a:pt x="19562" y="38"/>
                  </a:lnTo>
                  <a:lnTo>
                    <a:pt x="19713" y="76"/>
                  </a:lnTo>
                  <a:lnTo>
                    <a:pt x="19884" y="132"/>
                  </a:lnTo>
                  <a:lnTo>
                    <a:pt x="20035" y="208"/>
                  </a:lnTo>
                  <a:lnTo>
                    <a:pt x="20091" y="265"/>
                  </a:lnTo>
                  <a:lnTo>
                    <a:pt x="20148" y="321"/>
                  </a:lnTo>
                  <a:lnTo>
                    <a:pt x="20148" y="321"/>
                  </a:lnTo>
                  <a:close/>
                  <a:moveTo>
                    <a:pt x="17748" y="6143"/>
                  </a:moveTo>
                  <a:lnTo>
                    <a:pt x="17748" y="6143"/>
                  </a:lnTo>
                  <a:lnTo>
                    <a:pt x="17823" y="6256"/>
                  </a:lnTo>
                  <a:lnTo>
                    <a:pt x="17899" y="6370"/>
                  </a:lnTo>
                  <a:lnTo>
                    <a:pt x="17956" y="6521"/>
                  </a:lnTo>
                  <a:lnTo>
                    <a:pt x="17993" y="6691"/>
                  </a:lnTo>
                  <a:lnTo>
                    <a:pt x="18069" y="7069"/>
                  </a:lnTo>
                  <a:lnTo>
                    <a:pt x="18126" y="7466"/>
                  </a:lnTo>
                  <a:lnTo>
                    <a:pt x="18164" y="7882"/>
                  </a:lnTo>
                  <a:lnTo>
                    <a:pt x="18182" y="8279"/>
                  </a:lnTo>
                  <a:lnTo>
                    <a:pt x="18201" y="8940"/>
                  </a:lnTo>
                  <a:lnTo>
                    <a:pt x="18201" y="8940"/>
                  </a:lnTo>
                  <a:lnTo>
                    <a:pt x="18182" y="9299"/>
                  </a:lnTo>
                  <a:lnTo>
                    <a:pt x="18145" y="9488"/>
                  </a:lnTo>
                  <a:lnTo>
                    <a:pt x="18107" y="9658"/>
                  </a:lnTo>
                  <a:lnTo>
                    <a:pt x="18107" y="9658"/>
                  </a:lnTo>
                  <a:lnTo>
                    <a:pt x="18050" y="9772"/>
                  </a:lnTo>
                  <a:lnTo>
                    <a:pt x="17993" y="9904"/>
                  </a:lnTo>
                  <a:lnTo>
                    <a:pt x="17899" y="10017"/>
                  </a:lnTo>
                  <a:lnTo>
                    <a:pt x="17823" y="10112"/>
                  </a:lnTo>
                  <a:lnTo>
                    <a:pt x="17710" y="10206"/>
                  </a:lnTo>
                  <a:lnTo>
                    <a:pt x="17615" y="10282"/>
                  </a:lnTo>
                  <a:lnTo>
                    <a:pt x="17502" y="10358"/>
                  </a:lnTo>
                  <a:lnTo>
                    <a:pt x="17370" y="10414"/>
                  </a:lnTo>
                  <a:lnTo>
                    <a:pt x="17370" y="10414"/>
                  </a:lnTo>
                  <a:lnTo>
                    <a:pt x="17162" y="10471"/>
                  </a:lnTo>
                  <a:lnTo>
                    <a:pt x="16954" y="10509"/>
                  </a:lnTo>
                  <a:lnTo>
                    <a:pt x="16746" y="10528"/>
                  </a:lnTo>
                  <a:lnTo>
                    <a:pt x="16538" y="10547"/>
                  </a:lnTo>
                  <a:lnTo>
                    <a:pt x="16538" y="10547"/>
                  </a:lnTo>
                  <a:lnTo>
                    <a:pt x="16179" y="10566"/>
                  </a:lnTo>
                  <a:lnTo>
                    <a:pt x="15801" y="10566"/>
                  </a:lnTo>
                  <a:lnTo>
                    <a:pt x="15801" y="10566"/>
                  </a:lnTo>
                  <a:lnTo>
                    <a:pt x="15631" y="10566"/>
                  </a:lnTo>
                  <a:lnTo>
                    <a:pt x="15480" y="10547"/>
                  </a:lnTo>
                  <a:lnTo>
                    <a:pt x="15328" y="10509"/>
                  </a:lnTo>
                  <a:lnTo>
                    <a:pt x="15196" y="10452"/>
                  </a:lnTo>
                  <a:lnTo>
                    <a:pt x="15064" y="10358"/>
                  </a:lnTo>
                  <a:lnTo>
                    <a:pt x="14950" y="10263"/>
                  </a:lnTo>
                  <a:lnTo>
                    <a:pt x="14856" y="10150"/>
                  </a:lnTo>
                  <a:lnTo>
                    <a:pt x="14761" y="9999"/>
                  </a:lnTo>
                  <a:lnTo>
                    <a:pt x="14761" y="9999"/>
                  </a:lnTo>
                  <a:lnTo>
                    <a:pt x="14610" y="9734"/>
                  </a:lnTo>
                  <a:lnTo>
                    <a:pt x="14459" y="9469"/>
                  </a:lnTo>
                  <a:lnTo>
                    <a:pt x="14383" y="9337"/>
                  </a:lnTo>
                  <a:lnTo>
                    <a:pt x="14327" y="9205"/>
                  </a:lnTo>
                  <a:lnTo>
                    <a:pt x="14289" y="9054"/>
                  </a:lnTo>
                  <a:lnTo>
                    <a:pt x="14270" y="8902"/>
                  </a:lnTo>
                  <a:lnTo>
                    <a:pt x="14270" y="8902"/>
                  </a:lnTo>
                  <a:lnTo>
                    <a:pt x="14270" y="8770"/>
                  </a:lnTo>
                  <a:lnTo>
                    <a:pt x="14270" y="8619"/>
                  </a:lnTo>
                  <a:lnTo>
                    <a:pt x="14308" y="8354"/>
                  </a:lnTo>
                  <a:lnTo>
                    <a:pt x="14308" y="8354"/>
                  </a:lnTo>
                  <a:lnTo>
                    <a:pt x="14365" y="7919"/>
                  </a:lnTo>
                  <a:lnTo>
                    <a:pt x="14383" y="7712"/>
                  </a:lnTo>
                  <a:lnTo>
                    <a:pt x="14421" y="7504"/>
                  </a:lnTo>
                  <a:lnTo>
                    <a:pt x="14421" y="7504"/>
                  </a:lnTo>
                  <a:lnTo>
                    <a:pt x="14459" y="7371"/>
                  </a:lnTo>
                  <a:lnTo>
                    <a:pt x="14535" y="7239"/>
                  </a:lnTo>
                  <a:lnTo>
                    <a:pt x="14610" y="7107"/>
                  </a:lnTo>
                  <a:lnTo>
                    <a:pt x="14705" y="6993"/>
                  </a:lnTo>
                  <a:lnTo>
                    <a:pt x="14913" y="6785"/>
                  </a:lnTo>
                  <a:lnTo>
                    <a:pt x="15121" y="6578"/>
                  </a:lnTo>
                  <a:lnTo>
                    <a:pt x="15121" y="6578"/>
                  </a:lnTo>
                  <a:lnTo>
                    <a:pt x="15404" y="6313"/>
                  </a:lnTo>
                  <a:lnTo>
                    <a:pt x="15574" y="6162"/>
                  </a:lnTo>
                  <a:lnTo>
                    <a:pt x="15631" y="6124"/>
                  </a:lnTo>
                  <a:lnTo>
                    <a:pt x="15688" y="6124"/>
                  </a:lnTo>
                  <a:lnTo>
                    <a:pt x="15688" y="6124"/>
                  </a:lnTo>
                  <a:lnTo>
                    <a:pt x="15820" y="6011"/>
                  </a:lnTo>
                  <a:lnTo>
                    <a:pt x="15820" y="6011"/>
                  </a:lnTo>
                  <a:lnTo>
                    <a:pt x="15839" y="5973"/>
                  </a:lnTo>
                  <a:lnTo>
                    <a:pt x="15839" y="5973"/>
                  </a:lnTo>
                  <a:lnTo>
                    <a:pt x="16085" y="5878"/>
                  </a:lnTo>
                  <a:lnTo>
                    <a:pt x="16330" y="5822"/>
                  </a:lnTo>
                  <a:lnTo>
                    <a:pt x="16576" y="5765"/>
                  </a:lnTo>
                  <a:lnTo>
                    <a:pt x="16822" y="5746"/>
                  </a:lnTo>
                  <a:lnTo>
                    <a:pt x="16822" y="5746"/>
                  </a:lnTo>
                  <a:lnTo>
                    <a:pt x="16954" y="5746"/>
                  </a:lnTo>
                  <a:lnTo>
                    <a:pt x="17086" y="5765"/>
                  </a:lnTo>
                  <a:lnTo>
                    <a:pt x="17219" y="5784"/>
                  </a:lnTo>
                  <a:lnTo>
                    <a:pt x="17351" y="5822"/>
                  </a:lnTo>
                  <a:lnTo>
                    <a:pt x="17464" y="5878"/>
                  </a:lnTo>
                  <a:lnTo>
                    <a:pt x="17559" y="5954"/>
                  </a:lnTo>
                  <a:lnTo>
                    <a:pt x="17672" y="6029"/>
                  </a:lnTo>
                  <a:lnTo>
                    <a:pt x="17748" y="6143"/>
                  </a:lnTo>
                  <a:lnTo>
                    <a:pt x="17748" y="6143"/>
                  </a:lnTo>
                  <a:close/>
                  <a:moveTo>
                    <a:pt x="3818" y="5916"/>
                  </a:moveTo>
                  <a:lnTo>
                    <a:pt x="3818" y="5916"/>
                  </a:lnTo>
                  <a:lnTo>
                    <a:pt x="3856" y="6275"/>
                  </a:lnTo>
                  <a:lnTo>
                    <a:pt x="3875" y="6426"/>
                  </a:lnTo>
                  <a:lnTo>
                    <a:pt x="3856" y="6559"/>
                  </a:lnTo>
                  <a:lnTo>
                    <a:pt x="3818" y="6691"/>
                  </a:lnTo>
                  <a:lnTo>
                    <a:pt x="3761" y="6823"/>
                  </a:lnTo>
                  <a:lnTo>
                    <a:pt x="3686" y="6974"/>
                  </a:lnTo>
                  <a:lnTo>
                    <a:pt x="3572" y="7145"/>
                  </a:lnTo>
                  <a:lnTo>
                    <a:pt x="3572" y="7145"/>
                  </a:lnTo>
                  <a:lnTo>
                    <a:pt x="3251" y="7504"/>
                  </a:lnTo>
                  <a:lnTo>
                    <a:pt x="2911" y="7863"/>
                  </a:lnTo>
                  <a:lnTo>
                    <a:pt x="2552" y="8184"/>
                  </a:lnTo>
                  <a:lnTo>
                    <a:pt x="2193" y="8505"/>
                  </a:lnTo>
                  <a:lnTo>
                    <a:pt x="2193" y="8505"/>
                  </a:lnTo>
                  <a:lnTo>
                    <a:pt x="2060" y="8619"/>
                  </a:lnTo>
                  <a:lnTo>
                    <a:pt x="2060" y="8619"/>
                  </a:lnTo>
                  <a:lnTo>
                    <a:pt x="1758" y="8865"/>
                  </a:lnTo>
                  <a:lnTo>
                    <a:pt x="1663" y="8921"/>
                  </a:lnTo>
                  <a:lnTo>
                    <a:pt x="1588" y="8959"/>
                  </a:lnTo>
                  <a:lnTo>
                    <a:pt x="1493" y="8978"/>
                  </a:lnTo>
                  <a:lnTo>
                    <a:pt x="1399" y="8978"/>
                  </a:lnTo>
                  <a:lnTo>
                    <a:pt x="1399" y="8978"/>
                  </a:lnTo>
                  <a:lnTo>
                    <a:pt x="1361" y="8959"/>
                  </a:lnTo>
                  <a:lnTo>
                    <a:pt x="1323" y="8921"/>
                  </a:lnTo>
                  <a:lnTo>
                    <a:pt x="1285" y="8846"/>
                  </a:lnTo>
                  <a:lnTo>
                    <a:pt x="1267" y="8770"/>
                  </a:lnTo>
                  <a:lnTo>
                    <a:pt x="1229" y="8562"/>
                  </a:lnTo>
                  <a:lnTo>
                    <a:pt x="1229" y="8316"/>
                  </a:lnTo>
                  <a:lnTo>
                    <a:pt x="1267" y="7825"/>
                  </a:lnTo>
                  <a:lnTo>
                    <a:pt x="1285" y="7485"/>
                  </a:lnTo>
                  <a:lnTo>
                    <a:pt x="1285" y="7485"/>
                  </a:lnTo>
                  <a:lnTo>
                    <a:pt x="1342" y="7012"/>
                  </a:lnTo>
                  <a:lnTo>
                    <a:pt x="1418" y="6540"/>
                  </a:lnTo>
                  <a:lnTo>
                    <a:pt x="1531" y="6067"/>
                  </a:lnTo>
                  <a:lnTo>
                    <a:pt x="1663" y="5614"/>
                  </a:lnTo>
                  <a:lnTo>
                    <a:pt x="1663" y="5614"/>
                  </a:lnTo>
                  <a:lnTo>
                    <a:pt x="1531" y="5689"/>
                  </a:lnTo>
                  <a:lnTo>
                    <a:pt x="1342" y="5822"/>
                  </a:lnTo>
                  <a:lnTo>
                    <a:pt x="1248" y="5859"/>
                  </a:lnTo>
                  <a:lnTo>
                    <a:pt x="1153" y="5897"/>
                  </a:lnTo>
                  <a:lnTo>
                    <a:pt x="1078" y="5897"/>
                  </a:lnTo>
                  <a:lnTo>
                    <a:pt x="1059" y="5878"/>
                  </a:lnTo>
                  <a:lnTo>
                    <a:pt x="1040" y="5859"/>
                  </a:lnTo>
                  <a:lnTo>
                    <a:pt x="1040" y="5859"/>
                  </a:lnTo>
                  <a:lnTo>
                    <a:pt x="1040" y="5822"/>
                  </a:lnTo>
                  <a:lnTo>
                    <a:pt x="1059" y="5803"/>
                  </a:lnTo>
                  <a:lnTo>
                    <a:pt x="1078" y="5803"/>
                  </a:lnTo>
                  <a:lnTo>
                    <a:pt x="1115" y="5822"/>
                  </a:lnTo>
                  <a:lnTo>
                    <a:pt x="1115" y="5822"/>
                  </a:lnTo>
                  <a:lnTo>
                    <a:pt x="1267" y="5765"/>
                  </a:lnTo>
                  <a:lnTo>
                    <a:pt x="1418" y="5689"/>
                  </a:lnTo>
                  <a:lnTo>
                    <a:pt x="1720" y="5500"/>
                  </a:lnTo>
                  <a:lnTo>
                    <a:pt x="1720" y="5500"/>
                  </a:lnTo>
                  <a:lnTo>
                    <a:pt x="1815" y="5236"/>
                  </a:lnTo>
                  <a:lnTo>
                    <a:pt x="1815" y="5236"/>
                  </a:lnTo>
                  <a:lnTo>
                    <a:pt x="1834" y="5217"/>
                  </a:lnTo>
                  <a:lnTo>
                    <a:pt x="1871" y="5217"/>
                  </a:lnTo>
                  <a:lnTo>
                    <a:pt x="1871" y="5217"/>
                  </a:lnTo>
                  <a:lnTo>
                    <a:pt x="1890" y="5236"/>
                  </a:lnTo>
                  <a:lnTo>
                    <a:pt x="1890" y="5273"/>
                  </a:lnTo>
                  <a:lnTo>
                    <a:pt x="1890" y="5273"/>
                  </a:lnTo>
                  <a:lnTo>
                    <a:pt x="1834" y="5425"/>
                  </a:lnTo>
                  <a:lnTo>
                    <a:pt x="1834" y="5425"/>
                  </a:lnTo>
                  <a:lnTo>
                    <a:pt x="2193" y="5179"/>
                  </a:lnTo>
                  <a:lnTo>
                    <a:pt x="2193" y="5179"/>
                  </a:lnTo>
                  <a:lnTo>
                    <a:pt x="2627" y="4876"/>
                  </a:lnTo>
                  <a:lnTo>
                    <a:pt x="2627" y="4876"/>
                  </a:lnTo>
                  <a:lnTo>
                    <a:pt x="2911" y="4687"/>
                  </a:lnTo>
                  <a:lnTo>
                    <a:pt x="3062" y="4612"/>
                  </a:lnTo>
                  <a:lnTo>
                    <a:pt x="3232" y="4555"/>
                  </a:lnTo>
                  <a:lnTo>
                    <a:pt x="3232" y="4555"/>
                  </a:lnTo>
                  <a:lnTo>
                    <a:pt x="3327" y="4555"/>
                  </a:lnTo>
                  <a:lnTo>
                    <a:pt x="3402" y="4593"/>
                  </a:lnTo>
                  <a:lnTo>
                    <a:pt x="3478" y="4650"/>
                  </a:lnTo>
                  <a:lnTo>
                    <a:pt x="3535" y="4706"/>
                  </a:lnTo>
                  <a:lnTo>
                    <a:pt x="3591" y="4782"/>
                  </a:lnTo>
                  <a:lnTo>
                    <a:pt x="3629" y="4876"/>
                  </a:lnTo>
                  <a:lnTo>
                    <a:pt x="3705" y="5084"/>
                  </a:lnTo>
                  <a:lnTo>
                    <a:pt x="3742" y="5311"/>
                  </a:lnTo>
                  <a:lnTo>
                    <a:pt x="3780" y="5538"/>
                  </a:lnTo>
                  <a:lnTo>
                    <a:pt x="3818" y="5916"/>
                  </a:lnTo>
                  <a:lnTo>
                    <a:pt x="3818" y="5916"/>
                  </a:lnTo>
                  <a:close/>
                  <a:moveTo>
                    <a:pt x="7674" y="5784"/>
                  </a:moveTo>
                  <a:lnTo>
                    <a:pt x="7674" y="5784"/>
                  </a:lnTo>
                  <a:lnTo>
                    <a:pt x="7693" y="5973"/>
                  </a:lnTo>
                  <a:lnTo>
                    <a:pt x="7712" y="6181"/>
                  </a:lnTo>
                  <a:lnTo>
                    <a:pt x="7693" y="6389"/>
                  </a:lnTo>
                  <a:lnTo>
                    <a:pt x="7655" y="6596"/>
                  </a:lnTo>
                  <a:lnTo>
                    <a:pt x="7617" y="6804"/>
                  </a:lnTo>
                  <a:lnTo>
                    <a:pt x="7541" y="7012"/>
                  </a:lnTo>
                  <a:lnTo>
                    <a:pt x="7409" y="7390"/>
                  </a:lnTo>
                  <a:lnTo>
                    <a:pt x="7409" y="7390"/>
                  </a:lnTo>
                  <a:lnTo>
                    <a:pt x="7296" y="7636"/>
                  </a:lnTo>
                  <a:lnTo>
                    <a:pt x="7220" y="7787"/>
                  </a:lnTo>
                  <a:lnTo>
                    <a:pt x="7126" y="7938"/>
                  </a:lnTo>
                  <a:lnTo>
                    <a:pt x="7031" y="8071"/>
                  </a:lnTo>
                  <a:lnTo>
                    <a:pt x="6918" y="8184"/>
                  </a:lnTo>
                  <a:lnTo>
                    <a:pt x="6861" y="8222"/>
                  </a:lnTo>
                  <a:lnTo>
                    <a:pt x="6804" y="8241"/>
                  </a:lnTo>
                  <a:lnTo>
                    <a:pt x="6767" y="8241"/>
                  </a:lnTo>
                  <a:lnTo>
                    <a:pt x="6710" y="8222"/>
                  </a:lnTo>
                  <a:lnTo>
                    <a:pt x="6710" y="8222"/>
                  </a:lnTo>
                  <a:lnTo>
                    <a:pt x="6615" y="8165"/>
                  </a:lnTo>
                  <a:lnTo>
                    <a:pt x="6521" y="8071"/>
                  </a:lnTo>
                  <a:lnTo>
                    <a:pt x="6389" y="7882"/>
                  </a:lnTo>
                  <a:lnTo>
                    <a:pt x="6389" y="7882"/>
                  </a:lnTo>
                  <a:lnTo>
                    <a:pt x="6029" y="7315"/>
                  </a:lnTo>
                  <a:lnTo>
                    <a:pt x="6029" y="7315"/>
                  </a:lnTo>
                  <a:lnTo>
                    <a:pt x="5840" y="7031"/>
                  </a:lnTo>
                  <a:lnTo>
                    <a:pt x="5689" y="6748"/>
                  </a:lnTo>
                  <a:lnTo>
                    <a:pt x="5557" y="6426"/>
                  </a:lnTo>
                  <a:lnTo>
                    <a:pt x="5462" y="6105"/>
                  </a:lnTo>
                  <a:lnTo>
                    <a:pt x="5406" y="5784"/>
                  </a:lnTo>
                  <a:lnTo>
                    <a:pt x="5387" y="5444"/>
                  </a:lnTo>
                  <a:lnTo>
                    <a:pt x="5387" y="5103"/>
                  </a:lnTo>
                  <a:lnTo>
                    <a:pt x="5444" y="4763"/>
                  </a:lnTo>
                  <a:lnTo>
                    <a:pt x="5444" y="4763"/>
                  </a:lnTo>
                  <a:lnTo>
                    <a:pt x="5425" y="4744"/>
                  </a:lnTo>
                  <a:lnTo>
                    <a:pt x="5425" y="4744"/>
                  </a:lnTo>
                  <a:lnTo>
                    <a:pt x="5425" y="4555"/>
                  </a:lnTo>
                  <a:lnTo>
                    <a:pt x="5425" y="4555"/>
                  </a:lnTo>
                  <a:lnTo>
                    <a:pt x="5462" y="4309"/>
                  </a:lnTo>
                  <a:lnTo>
                    <a:pt x="5538" y="4064"/>
                  </a:lnTo>
                  <a:lnTo>
                    <a:pt x="5538" y="4064"/>
                  </a:lnTo>
                  <a:lnTo>
                    <a:pt x="5670" y="3856"/>
                  </a:lnTo>
                  <a:lnTo>
                    <a:pt x="5746" y="3742"/>
                  </a:lnTo>
                  <a:lnTo>
                    <a:pt x="5822" y="3629"/>
                  </a:lnTo>
                  <a:lnTo>
                    <a:pt x="5935" y="3553"/>
                  </a:lnTo>
                  <a:lnTo>
                    <a:pt x="6029" y="3497"/>
                  </a:lnTo>
                  <a:lnTo>
                    <a:pt x="6143" y="3478"/>
                  </a:lnTo>
                  <a:lnTo>
                    <a:pt x="6218" y="3478"/>
                  </a:lnTo>
                  <a:lnTo>
                    <a:pt x="6275" y="3516"/>
                  </a:lnTo>
                  <a:lnTo>
                    <a:pt x="6275" y="3516"/>
                  </a:lnTo>
                  <a:lnTo>
                    <a:pt x="6351" y="3553"/>
                  </a:lnTo>
                  <a:lnTo>
                    <a:pt x="6407" y="3610"/>
                  </a:lnTo>
                  <a:lnTo>
                    <a:pt x="6521" y="3742"/>
                  </a:lnTo>
                  <a:lnTo>
                    <a:pt x="6521" y="3742"/>
                  </a:lnTo>
                  <a:lnTo>
                    <a:pt x="6729" y="4007"/>
                  </a:lnTo>
                  <a:lnTo>
                    <a:pt x="6918" y="4272"/>
                  </a:lnTo>
                  <a:lnTo>
                    <a:pt x="6918" y="4272"/>
                  </a:lnTo>
                  <a:lnTo>
                    <a:pt x="7145" y="4631"/>
                  </a:lnTo>
                  <a:lnTo>
                    <a:pt x="7371" y="4990"/>
                  </a:lnTo>
                  <a:lnTo>
                    <a:pt x="7466" y="5179"/>
                  </a:lnTo>
                  <a:lnTo>
                    <a:pt x="7541" y="5368"/>
                  </a:lnTo>
                  <a:lnTo>
                    <a:pt x="7617" y="5576"/>
                  </a:lnTo>
                  <a:lnTo>
                    <a:pt x="7674" y="5784"/>
                  </a:lnTo>
                  <a:lnTo>
                    <a:pt x="7674" y="5784"/>
                  </a:lnTo>
                  <a:close/>
                  <a:moveTo>
                    <a:pt x="13457" y="18031"/>
                  </a:moveTo>
                  <a:lnTo>
                    <a:pt x="13457" y="18031"/>
                  </a:lnTo>
                  <a:lnTo>
                    <a:pt x="13476" y="18239"/>
                  </a:lnTo>
                  <a:lnTo>
                    <a:pt x="13495" y="18466"/>
                  </a:lnTo>
                  <a:lnTo>
                    <a:pt x="13495" y="18882"/>
                  </a:lnTo>
                  <a:lnTo>
                    <a:pt x="13495" y="18882"/>
                  </a:lnTo>
                  <a:lnTo>
                    <a:pt x="13476" y="19165"/>
                  </a:lnTo>
                  <a:lnTo>
                    <a:pt x="13457" y="19354"/>
                  </a:lnTo>
                  <a:lnTo>
                    <a:pt x="13438" y="19562"/>
                  </a:lnTo>
                  <a:lnTo>
                    <a:pt x="13401" y="19732"/>
                  </a:lnTo>
                  <a:lnTo>
                    <a:pt x="13325" y="19884"/>
                  </a:lnTo>
                  <a:lnTo>
                    <a:pt x="13287" y="19940"/>
                  </a:lnTo>
                  <a:lnTo>
                    <a:pt x="13249" y="19978"/>
                  </a:lnTo>
                  <a:lnTo>
                    <a:pt x="13193" y="19978"/>
                  </a:lnTo>
                  <a:lnTo>
                    <a:pt x="13117" y="19978"/>
                  </a:lnTo>
                  <a:lnTo>
                    <a:pt x="13117" y="19978"/>
                  </a:lnTo>
                  <a:lnTo>
                    <a:pt x="13098" y="19940"/>
                  </a:lnTo>
                  <a:lnTo>
                    <a:pt x="13060" y="19902"/>
                  </a:lnTo>
                  <a:lnTo>
                    <a:pt x="13060" y="19902"/>
                  </a:lnTo>
                  <a:lnTo>
                    <a:pt x="12890" y="19581"/>
                  </a:lnTo>
                  <a:lnTo>
                    <a:pt x="12890" y="19581"/>
                  </a:lnTo>
                  <a:lnTo>
                    <a:pt x="12796" y="19449"/>
                  </a:lnTo>
                  <a:lnTo>
                    <a:pt x="12701" y="19316"/>
                  </a:lnTo>
                  <a:lnTo>
                    <a:pt x="12512" y="19071"/>
                  </a:lnTo>
                  <a:lnTo>
                    <a:pt x="12512" y="19071"/>
                  </a:lnTo>
                  <a:lnTo>
                    <a:pt x="12361" y="18806"/>
                  </a:lnTo>
                  <a:lnTo>
                    <a:pt x="12229" y="18542"/>
                  </a:lnTo>
                  <a:lnTo>
                    <a:pt x="12229" y="18542"/>
                  </a:lnTo>
                  <a:lnTo>
                    <a:pt x="12078" y="18258"/>
                  </a:lnTo>
                  <a:lnTo>
                    <a:pt x="11945" y="17975"/>
                  </a:lnTo>
                  <a:lnTo>
                    <a:pt x="11945" y="17975"/>
                  </a:lnTo>
                  <a:lnTo>
                    <a:pt x="11889" y="17842"/>
                  </a:lnTo>
                  <a:lnTo>
                    <a:pt x="11870" y="17710"/>
                  </a:lnTo>
                  <a:lnTo>
                    <a:pt x="11870" y="17578"/>
                  </a:lnTo>
                  <a:lnTo>
                    <a:pt x="11870" y="17426"/>
                  </a:lnTo>
                  <a:lnTo>
                    <a:pt x="11908" y="17294"/>
                  </a:lnTo>
                  <a:lnTo>
                    <a:pt x="11945" y="17143"/>
                  </a:lnTo>
                  <a:lnTo>
                    <a:pt x="12040" y="16878"/>
                  </a:lnTo>
                  <a:lnTo>
                    <a:pt x="12040" y="16878"/>
                  </a:lnTo>
                  <a:lnTo>
                    <a:pt x="12078" y="16803"/>
                  </a:lnTo>
                  <a:lnTo>
                    <a:pt x="12115" y="16727"/>
                  </a:lnTo>
                  <a:lnTo>
                    <a:pt x="12248" y="16614"/>
                  </a:lnTo>
                  <a:lnTo>
                    <a:pt x="12380" y="16500"/>
                  </a:lnTo>
                  <a:lnTo>
                    <a:pt x="12531" y="16406"/>
                  </a:lnTo>
                  <a:lnTo>
                    <a:pt x="12531" y="16406"/>
                  </a:lnTo>
                  <a:lnTo>
                    <a:pt x="12909" y="16179"/>
                  </a:lnTo>
                  <a:lnTo>
                    <a:pt x="12909" y="16179"/>
                  </a:lnTo>
                  <a:lnTo>
                    <a:pt x="12928" y="16179"/>
                  </a:lnTo>
                  <a:lnTo>
                    <a:pt x="12947" y="16179"/>
                  </a:lnTo>
                  <a:lnTo>
                    <a:pt x="12947" y="16179"/>
                  </a:lnTo>
                  <a:lnTo>
                    <a:pt x="12966" y="16198"/>
                  </a:lnTo>
                  <a:lnTo>
                    <a:pt x="12966" y="16198"/>
                  </a:lnTo>
                  <a:lnTo>
                    <a:pt x="12985" y="16217"/>
                  </a:lnTo>
                  <a:lnTo>
                    <a:pt x="13004" y="16255"/>
                  </a:lnTo>
                  <a:lnTo>
                    <a:pt x="13004" y="16255"/>
                  </a:lnTo>
                  <a:lnTo>
                    <a:pt x="13023" y="16274"/>
                  </a:lnTo>
                  <a:lnTo>
                    <a:pt x="13023" y="16274"/>
                  </a:lnTo>
                  <a:lnTo>
                    <a:pt x="13098" y="16500"/>
                  </a:lnTo>
                  <a:lnTo>
                    <a:pt x="13174" y="16746"/>
                  </a:lnTo>
                  <a:lnTo>
                    <a:pt x="13287" y="17219"/>
                  </a:lnTo>
                  <a:lnTo>
                    <a:pt x="13287" y="17219"/>
                  </a:lnTo>
                  <a:lnTo>
                    <a:pt x="13382" y="17634"/>
                  </a:lnTo>
                  <a:lnTo>
                    <a:pt x="13457" y="18031"/>
                  </a:lnTo>
                  <a:lnTo>
                    <a:pt x="13457" y="18031"/>
                  </a:lnTo>
                  <a:close/>
                  <a:moveTo>
                    <a:pt x="10150" y="31885"/>
                  </a:moveTo>
                  <a:lnTo>
                    <a:pt x="10150" y="31885"/>
                  </a:lnTo>
                  <a:lnTo>
                    <a:pt x="10225" y="32226"/>
                  </a:lnTo>
                  <a:lnTo>
                    <a:pt x="10282" y="32566"/>
                  </a:lnTo>
                  <a:lnTo>
                    <a:pt x="10282" y="32755"/>
                  </a:lnTo>
                  <a:lnTo>
                    <a:pt x="10282" y="32925"/>
                  </a:lnTo>
                  <a:lnTo>
                    <a:pt x="10263" y="33095"/>
                  </a:lnTo>
                  <a:lnTo>
                    <a:pt x="10244" y="33284"/>
                  </a:lnTo>
                  <a:lnTo>
                    <a:pt x="10244" y="33284"/>
                  </a:lnTo>
                  <a:lnTo>
                    <a:pt x="10206" y="33397"/>
                  </a:lnTo>
                  <a:lnTo>
                    <a:pt x="10169" y="33492"/>
                  </a:lnTo>
                  <a:lnTo>
                    <a:pt x="10112" y="33549"/>
                  </a:lnTo>
                  <a:lnTo>
                    <a:pt x="10055" y="33586"/>
                  </a:lnTo>
                  <a:lnTo>
                    <a:pt x="9980" y="33586"/>
                  </a:lnTo>
                  <a:lnTo>
                    <a:pt x="9885" y="33605"/>
                  </a:lnTo>
                  <a:lnTo>
                    <a:pt x="9677" y="33624"/>
                  </a:lnTo>
                  <a:lnTo>
                    <a:pt x="9677" y="33624"/>
                  </a:lnTo>
                  <a:lnTo>
                    <a:pt x="9148" y="33662"/>
                  </a:lnTo>
                  <a:lnTo>
                    <a:pt x="8619" y="33700"/>
                  </a:lnTo>
                  <a:lnTo>
                    <a:pt x="8619" y="33700"/>
                  </a:lnTo>
                  <a:lnTo>
                    <a:pt x="8487" y="33700"/>
                  </a:lnTo>
                  <a:lnTo>
                    <a:pt x="8373" y="33662"/>
                  </a:lnTo>
                  <a:lnTo>
                    <a:pt x="8260" y="33605"/>
                  </a:lnTo>
                  <a:lnTo>
                    <a:pt x="8203" y="33567"/>
                  </a:lnTo>
                  <a:lnTo>
                    <a:pt x="8165" y="33511"/>
                  </a:lnTo>
                  <a:lnTo>
                    <a:pt x="8165" y="33511"/>
                  </a:lnTo>
                  <a:lnTo>
                    <a:pt x="8052" y="33341"/>
                  </a:lnTo>
                  <a:lnTo>
                    <a:pt x="7976" y="33152"/>
                  </a:lnTo>
                  <a:lnTo>
                    <a:pt x="7806" y="32774"/>
                  </a:lnTo>
                  <a:lnTo>
                    <a:pt x="7806" y="32774"/>
                  </a:lnTo>
                  <a:lnTo>
                    <a:pt x="7560" y="32226"/>
                  </a:lnTo>
                  <a:lnTo>
                    <a:pt x="7466" y="31980"/>
                  </a:lnTo>
                  <a:lnTo>
                    <a:pt x="7409" y="31734"/>
                  </a:lnTo>
                  <a:lnTo>
                    <a:pt x="7390" y="31621"/>
                  </a:lnTo>
                  <a:lnTo>
                    <a:pt x="7390" y="31488"/>
                  </a:lnTo>
                  <a:lnTo>
                    <a:pt x="7409" y="31375"/>
                  </a:lnTo>
                  <a:lnTo>
                    <a:pt x="7447" y="31243"/>
                  </a:lnTo>
                  <a:lnTo>
                    <a:pt x="7504" y="31129"/>
                  </a:lnTo>
                  <a:lnTo>
                    <a:pt x="7579" y="30997"/>
                  </a:lnTo>
                  <a:lnTo>
                    <a:pt x="7655" y="30865"/>
                  </a:lnTo>
                  <a:lnTo>
                    <a:pt x="7787" y="30732"/>
                  </a:lnTo>
                  <a:lnTo>
                    <a:pt x="7787" y="30732"/>
                  </a:lnTo>
                  <a:lnTo>
                    <a:pt x="7920" y="30581"/>
                  </a:lnTo>
                  <a:lnTo>
                    <a:pt x="8090" y="30430"/>
                  </a:lnTo>
                  <a:lnTo>
                    <a:pt x="8430" y="30184"/>
                  </a:lnTo>
                  <a:lnTo>
                    <a:pt x="8789" y="29939"/>
                  </a:lnTo>
                  <a:lnTo>
                    <a:pt x="9129" y="29712"/>
                  </a:lnTo>
                  <a:lnTo>
                    <a:pt x="9129" y="29712"/>
                  </a:lnTo>
                  <a:lnTo>
                    <a:pt x="9413" y="29523"/>
                  </a:lnTo>
                  <a:lnTo>
                    <a:pt x="9696" y="29334"/>
                  </a:lnTo>
                  <a:lnTo>
                    <a:pt x="9696" y="29334"/>
                  </a:lnTo>
                  <a:lnTo>
                    <a:pt x="9791" y="29296"/>
                  </a:lnTo>
                  <a:lnTo>
                    <a:pt x="9828" y="29296"/>
                  </a:lnTo>
                  <a:lnTo>
                    <a:pt x="9828" y="29296"/>
                  </a:lnTo>
                  <a:lnTo>
                    <a:pt x="9847" y="29334"/>
                  </a:lnTo>
                  <a:lnTo>
                    <a:pt x="9847" y="29334"/>
                  </a:lnTo>
                  <a:lnTo>
                    <a:pt x="9866" y="29353"/>
                  </a:lnTo>
                  <a:lnTo>
                    <a:pt x="9866" y="29372"/>
                  </a:lnTo>
                  <a:lnTo>
                    <a:pt x="9866" y="29372"/>
                  </a:lnTo>
                  <a:lnTo>
                    <a:pt x="9885" y="29901"/>
                  </a:lnTo>
                  <a:lnTo>
                    <a:pt x="9885" y="29901"/>
                  </a:lnTo>
                  <a:lnTo>
                    <a:pt x="9904" y="30222"/>
                  </a:lnTo>
                  <a:lnTo>
                    <a:pt x="9942" y="30562"/>
                  </a:lnTo>
                  <a:lnTo>
                    <a:pt x="10055" y="31224"/>
                  </a:lnTo>
                  <a:lnTo>
                    <a:pt x="10055" y="31224"/>
                  </a:lnTo>
                  <a:lnTo>
                    <a:pt x="10150" y="31885"/>
                  </a:lnTo>
                  <a:lnTo>
                    <a:pt x="10150" y="31885"/>
                  </a:lnTo>
                  <a:close/>
                  <a:moveTo>
                    <a:pt x="18882" y="35136"/>
                  </a:moveTo>
                  <a:lnTo>
                    <a:pt x="18882" y="35136"/>
                  </a:lnTo>
                  <a:lnTo>
                    <a:pt x="18901" y="34928"/>
                  </a:lnTo>
                  <a:lnTo>
                    <a:pt x="18901" y="34739"/>
                  </a:lnTo>
                  <a:lnTo>
                    <a:pt x="18882" y="34550"/>
                  </a:lnTo>
                  <a:lnTo>
                    <a:pt x="18825" y="34361"/>
                  </a:lnTo>
                  <a:lnTo>
                    <a:pt x="18825" y="34361"/>
                  </a:lnTo>
                  <a:lnTo>
                    <a:pt x="18712" y="34172"/>
                  </a:lnTo>
                  <a:lnTo>
                    <a:pt x="18598" y="34002"/>
                  </a:lnTo>
                  <a:lnTo>
                    <a:pt x="18447" y="33832"/>
                  </a:lnTo>
                  <a:lnTo>
                    <a:pt x="18315" y="33681"/>
                  </a:lnTo>
                  <a:lnTo>
                    <a:pt x="18315" y="33681"/>
                  </a:lnTo>
                  <a:lnTo>
                    <a:pt x="18182" y="33322"/>
                  </a:lnTo>
                  <a:lnTo>
                    <a:pt x="18182" y="33322"/>
                  </a:lnTo>
                  <a:lnTo>
                    <a:pt x="18806" y="33265"/>
                  </a:lnTo>
                  <a:lnTo>
                    <a:pt x="19430" y="33189"/>
                  </a:lnTo>
                  <a:lnTo>
                    <a:pt x="19430" y="33189"/>
                  </a:lnTo>
                  <a:lnTo>
                    <a:pt x="19713" y="33189"/>
                  </a:lnTo>
                  <a:lnTo>
                    <a:pt x="19846" y="33208"/>
                  </a:lnTo>
                  <a:lnTo>
                    <a:pt x="19978" y="33246"/>
                  </a:lnTo>
                  <a:lnTo>
                    <a:pt x="19978" y="33246"/>
                  </a:lnTo>
                  <a:lnTo>
                    <a:pt x="20091" y="33322"/>
                  </a:lnTo>
                  <a:lnTo>
                    <a:pt x="20186" y="33416"/>
                  </a:lnTo>
                  <a:lnTo>
                    <a:pt x="20262" y="33511"/>
                  </a:lnTo>
                  <a:lnTo>
                    <a:pt x="20299" y="33567"/>
                  </a:lnTo>
                  <a:lnTo>
                    <a:pt x="20318" y="33624"/>
                  </a:lnTo>
                  <a:lnTo>
                    <a:pt x="20318" y="33624"/>
                  </a:lnTo>
                  <a:lnTo>
                    <a:pt x="20318" y="33738"/>
                  </a:lnTo>
                  <a:lnTo>
                    <a:pt x="20299" y="33851"/>
                  </a:lnTo>
                  <a:lnTo>
                    <a:pt x="20262" y="33964"/>
                  </a:lnTo>
                  <a:lnTo>
                    <a:pt x="20205" y="34078"/>
                  </a:lnTo>
                  <a:lnTo>
                    <a:pt x="20091" y="34286"/>
                  </a:lnTo>
                  <a:lnTo>
                    <a:pt x="19959" y="34475"/>
                  </a:lnTo>
                  <a:lnTo>
                    <a:pt x="19959" y="34475"/>
                  </a:lnTo>
                  <a:lnTo>
                    <a:pt x="19770" y="34739"/>
                  </a:lnTo>
                  <a:lnTo>
                    <a:pt x="19562" y="35004"/>
                  </a:lnTo>
                  <a:lnTo>
                    <a:pt x="19109" y="35476"/>
                  </a:lnTo>
                  <a:lnTo>
                    <a:pt x="19109" y="35476"/>
                  </a:lnTo>
                  <a:lnTo>
                    <a:pt x="19052" y="35552"/>
                  </a:lnTo>
                  <a:lnTo>
                    <a:pt x="19052" y="35552"/>
                  </a:lnTo>
                  <a:lnTo>
                    <a:pt x="18882" y="35136"/>
                  </a:lnTo>
                  <a:lnTo>
                    <a:pt x="18882" y="3513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8" name="Google Shape;188;p7"/>
            <p:cNvSpPr/>
            <p:nvPr/>
          </p:nvSpPr>
          <p:spPr>
            <a:xfrm>
              <a:off x="3055375" y="3920400"/>
              <a:ext cx="1283850" cy="1426550"/>
            </a:xfrm>
            <a:custGeom>
              <a:avLst/>
              <a:gdLst/>
              <a:ahLst/>
              <a:cxnLst/>
              <a:rect l="l" t="t" r="r" b="b"/>
              <a:pathLst>
                <a:path w="51354" h="57062" extrusionOk="0">
                  <a:moveTo>
                    <a:pt x="19695" y="50957"/>
                  </a:moveTo>
                  <a:lnTo>
                    <a:pt x="19695" y="50957"/>
                  </a:lnTo>
                  <a:lnTo>
                    <a:pt x="19714" y="51127"/>
                  </a:lnTo>
                  <a:lnTo>
                    <a:pt x="19733" y="51316"/>
                  </a:lnTo>
                  <a:lnTo>
                    <a:pt x="19733" y="51675"/>
                  </a:lnTo>
                  <a:lnTo>
                    <a:pt x="19733" y="51675"/>
                  </a:lnTo>
                  <a:lnTo>
                    <a:pt x="19695" y="51939"/>
                  </a:lnTo>
                  <a:lnTo>
                    <a:pt x="19657" y="52204"/>
                  </a:lnTo>
                  <a:lnTo>
                    <a:pt x="19601" y="52469"/>
                  </a:lnTo>
                  <a:lnTo>
                    <a:pt x="19563" y="52582"/>
                  </a:lnTo>
                  <a:lnTo>
                    <a:pt x="19506" y="52714"/>
                  </a:lnTo>
                  <a:lnTo>
                    <a:pt x="19506" y="52714"/>
                  </a:lnTo>
                  <a:lnTo>
                    <a:pt x="19431" y="52847"/>
                  </a:lnTo>
                  <a:lnTo>
                    <a:pt x="19374" y="52903"/>
                  </a:lnTo>
                  <a:lnTo>
                    <a:pt x="19336" y="52922"/>
                  </a:lnTo>
                  <a:lnTo>
                    <a:pt x="19298" y="52922"/>
                  </a:lnTo>
                  <a:lnTo>
                    <a:pt x="19298" y="52922"/>
                  </a:lnTo>
                  <a:lnTo>
                    <a:pt x="19223" y="52865"/>
                  </a:lnTo>
                  <a:lnTo>
                    <a:pt x="19147" y="52771"/>
                  </a:lnTo>
                  <a:lnTo>
                    <a:pt x="19090" y="52676"/>
                  </a:lnTo>
                  <a:lnTo>
                    <a:pt x="19034" y="52582"/>
                  </a:lnTo>
                  <a:lnTo>
                    <a:pt x="19034" y="52582"/>
                  </a:lnTo>
                  <a:lnTo>
                    <a:pt x="18807" y="52242"/>
                  </a:lnTo>
                  <a:lnTo>
                    <a:pt x="18580" y="51864"/>
                  </a:lnTo>
                  <a:lnTo>
                    <a:pt x="18580" y="51864"/>
                  </a:lnTo>
                  <a:lnTo>
                    <a:pt x="18523" y="51750"/>
                  </a:lnTo>
                  <a:lnTo>
                    <a:pt x="18505" y="51618"/>
                  </a:lnTo>
                  <a:lnTo>
                    <a:pt x="18523" y="51467"/>
                  </a:lnTo>
                  <a:lnTo>
                    <a:pt x="18580" y="51353"/>
                  </a:lnTo>
                  <a:lnTo>
                    <a:pt x="18580" y="51353"/>
                  </a:lnTo>
                  <a:lnTo>
                    <a:pt x="18901" y="50862"/>
                  </a:lnTo>
                  <a:lnTo>
                    <a:pt x="18901" y="50862"/>
                  </a:lnTo>
                  <a:lnTo>
                    <a:pt x="19128" y="50465"/>
                  </a:lnTo>
                  <a:lnTo>
                    <a:pt x="19374" y="50049"/>
                  </a:lnTo>
                  <a:lnTo>
                    <a:pt x="19374" y="50049"/>
                  </a:lnTo>
                  <a:lnTo>
                    <a:pt x="19393" y="50030"/>
                  </a:lnTo>
                  <a:lnTo>
                    <a:pt x="19412" y="50011"/>
                  </a:lnTo>
                  <a:lnTo>
                    <a:pt x="19412" y="50011"/>
                  </a:lnTo>
                  <a:lnTo>
                    <a:pt x="19468" y="49974"/>
                  </a:lnTo>
                  <a:lnTo>
                    <a:pt x="19487" y="49974"/>
                  </a:lnTo>
                  <a:lnTo>
                    <a:pt x="19506" y="49974"/>
                  </a:lnTo>
                  <a:lnTo>
                    <a:pt x="19506" y="49974"/>
                  </a:lnTo>
                  <a:lnTo>
                    <a:pt x="19525" y="50011"/>
                  </a:lnTo>
                  <a:lnTo>
                    <a:pt x="19506" y="50030"/>
                  </a:lnTo>
                  <a:lnTo>
                    <a:pt x="19506" y="50030"/>
                  </a:lnTo>
                  <a:lnTo>
                    <a:pt x="19450" y="50087"/>
                  </a:lnTo>
                  <a:lnTo>
                    <a:pt x="19450" y="50087"/>
                  </a:lnTo>
                  <a:lnTo>
                    <a:pt x="19487" y="50295"/>
                  </a:lnTo>
                  <a:lnTo>
                    <a:pt x="19544" y="50522"/>
                  </a:lnTo>
                  <a:lnTo>
                    <a:pt x="19695" y="50957"/>
                  </a:lnTo>
                  <a:lnTo>
                    <a:pt x="19695" y="50957"/>
                  </a:lnTo>
                  <a:close/>
                  <a:moveTo>
                    <a:pt x="12532" y="776"/>
                  </a:moveTo>
                  <a:lnTo>
                    <a:pt x="12532" y="776"/>
                  </a:lnTo>
                  <a:lnTo>
                    <a:pt x="12589" y="946"/>
                  </a:lnTo>
                  <a:lnTo>
                    <a:pt x="12626" y="1229"/>
                  </a:lnTo>
                  <a:lnTo>
                    <a:pt x="12683" y="1551"/>
                  </a:lnTo>
                  <a:lnTo>
                    <a:pt x="12702" y="1891"/>
                  </a:lnTo>
                  <a:lnTo>
                    <a:pt x="12702" y="2231"/>
                  </a:lnTo>
                  <a:lnTo>
                    <a:pt x="12683" y="2382"/>
                  </a:lnTo>
                  <a:lnTo>
                    <a:pt x="12645" y="2496"/>
                  </a:lnTo>
                  <a:lnTo>
                    <a:pt x="12608" y="2609"/>
                  </a:lnTo>
                  <a:lnTo>
                    <a:pt x="12551" y="2685"/>
                  </a:lnTo>
                  <a:lnTo>
                    <a:pt x="12475" y="2722"/>
                  </a:lnTo>
                  <a:lnTo>
                    <a:pt x="12362" y="2722"/>
                  </a:lnTo>
                  <a:lnTo>
                    <a:pt x="12362" y="2722"/>
                  </a:lnTo>
                  <a:lnTo>
                    <a:pt x="12135" y="2703"/>
                  </a:lnTo>
                  <a:lnTo>
                    <a:pt x="12003" y="2666"/>
                  </a:lnTo>
                  <a:lnTo>
                    <a:pt x="11870" y="2628"/>
                  </a:lnTo>
                  <a:lnTo>
                    <a:pt x="11757" y="2590"/>
                  </a:lnTo>
                  <a:lnTo>
                    <a:pt x="11663" y="2514"/>
                  </a:lnTo>
                  <a:lnTo>
                    <a:pt x="11587" y="2420"/>
                  </a:lnTo>
                  <a:lnTo>
                    <a:pt x="11568" y="2363"/>
                  </a:lnTo>
                  <a:lnTo>
                    <a:pt x="11549" y="2307"/>
                  </a:lnTo>
                  <a:lnTo>
                    <a:pt x="11549" y="2307"/>
                  </a:lnTo>
                  <a:lnTo>
                    <a:pt x="11530" y="2061"/>
                  </a:lnTo>
                  <a:lnTo>
                    <a:pt x="11530" y="1796"/>
                  </a:lnTo>
                  <a:lnTo>
                    <a:pt x="11568" y="1286"/>
                  </a:lnTo>
                  <a:lnTo>
                    <a:pt x="11568" y="1286"/>
                  </a:lnTo>
                  <a:lnTo>
                    <a:pt x="11549" y="1002"/>
                  </a:lnTo>
                  <a:lnTo>
                    <a:pt x="11568" y="719"/>
                  </a:lnTo>
                  <a:lnTo>
                    <a:pt x="11568" y="587"/>
                  </a:lnTo>
                  <a:lnTo>
                    <a:pt x="11606" y="454"/>
                  </a:lnTo>
                  <a:lnTo>
                    <a:pt x="11644" y="322"/>
                  </a:lnTo>
                  <a:lnTo>
                    <a:pt x="11700" y="190"/>
                  </a:lnTo>
                  <a:lnTo>
                    <a:pt x="11700" y="190"/>
                  </a:lnTo>
                  <a:lnTo>
                    <a:pt x="11757" y="133"/>
                  </a:lnTo>
                  <a:lnTo>
                    <a:pt x="11795" y="76"/>
                  </a:lnTo>
                  <a:lnTo>
                    <a:pt x="11870" y="39"/>
                  </a:lnTo>
                  <a:lnTo>
                    <a:pt x="11946" y="20"/>
                  </a:lnTo>
                  <a:lnTo>
                    <a:pt x="12022" y="1"/>
                  </a:lnTo>
                  <a:lnTo>
                    <a:pt x="12078" y="20"/>
                  </a:lnTo>
                  <a:lnTo>
                    <a:pt x="12154" y="39"/>
                  </a:lnTo>
                  <a:lnTo>
                    <a:pt x="12230" y="76"/>
                  </a:lnTo>
                  <a:lnTo>
                    <a:pt x="12230" y="76"/>
                  </a:lnTo>
                  <a:lnTo>
                    <a:pt x="12286" y="152"/>
                  </a:lnTo>
                  <a:lnTo>
                    <a:pt x="12324" y="228"/>
                  </a:lnTo>
                  <a:lnTo>
                    <a:pt x="12419" y="417"/>
                  </a:lnTo>
                  <a:lnTo>
                    <a:pt x="12532" y="776"/>
                  </a:lnTo>
                  <a:lnTo>
                    <a:pt x="12532" y="776"/>
                  </a:lnTo>
                  <a:close/>
                  <a:moveTo>
                    <a:pt x="2571" y="13836"/>
                  </a:moveTo>
                  <a:lnTo>
                    <a:pt x="2571" y="13836"/>
                  </a:lnTo>
                  <a:lnTo>
                    <a:pt x="2666" y="13930"/>
                  </a:lnTo>
                  <a:lnTo>
                    <a:pt x="2742" y="14025"/>
                  </a:lnTo>
                  <a:lnTo>
                    <a:pt x="2817" y="14138"/>
                  </a:lnTo>
                  <a:lnTo>
                    <a:pt x="2874" y="14252"/>
                  </a:lnTo>
                  <a:lnTo>
                    <a:pt x="2968" y="14479"/>
                  </a:lnTo>
                  <a:lnTo>
                    <a:pt x="3025" y="14705"/>
                  </a:lnTo>
                  <a:lnTo>
                    <a:pt x="3044" y="14970"/>
                  </a:lnTo>
                  <a:lnTo>
                    <a:pt x="3044" y="15216"/>
                  </a:lnTo>
                  <a:lnTo>
                    <a:pt x="3025" y="15480"/>
                  </a:lnTo>
                  <a:lnTo>
                    <a:pt x="2987" y="15726"/>
                  </a:lnTo>
                  <a:lnTo>
                    <a:pt x="2987" y="15726"/>
                  </a:lnTo>
                  <a:lnTo>
                    <a:pt x="2931" y="16028"/>
                  </a:lnTo>
                  <a:lnTo>
                    <a:pt x="2893" y="16161"/>
                  </a:lnTo>
                  <a:lnTo>
                    <a:pt x="2855" y="16293"/>
                  </a:lnTo>
                  <a:lnTo>
                    <a:pt x="2798" y="16406"/>
                  </a:lnTo>
                  <a:lnTo>
                    <a:pt x="2723" y="16539"/>
                  </a:lnTo>
                  <a:lnTo>
                    <a:pt x="2628" y="16652"/>
                  </a:lnTo>
                  <a:lnTo>
                    <a:pt x="2534" y="16784"/>
                  </a:lnTo>
                  <a:lnTo>
                    <a:pt x="2534" y="16784"/>
                  </a:lnTo>
                  <a:lnTo>
                    <a:pt x="2420" y="16917"/>
                  </a:lnTo>
                  <a:lnTo>
                    <a:pt x="2307" y="17030"/>
                  </a:lnTo>
                  <a:lnTo>
                    <a:pt x="2174" y="17125"/>
                  </a:lnTo>
                  <a:lnTo>
                    <a:pt x="2061" y="17219"/>
                  </a:lnTo>
                  <a:lnTo>
                    <a:pt x="1929" y="17295"/>
                  </a:lnTo>
                  <a:lnTo>
                    <a:pt x="1778" y="17351"/>
                  </a:lnTo>
                  <a:lnTo>
                    <a:pt x="1626" y="17408"/>
                  </a:lnTo>
                  <a:lnTo>
                    <a:pt x="1456" y="17465"/>
                  </a:lnTo>
                  <a:lnTo>
                    <a:pt x="1456" y="17465"/>
                  </a:lnTo>
                  <a:lnTo>
                    <a:pt x="1135" y="17578"/>
                  </a:lnTo>
                  <a:lnTo>
                    <a:pt x="814" y="17729"/>
                  </a:lnTo>
                  <a:lnTo>
                    <a:pt x="814" y="17729"/>
                  </a:lnTo>
                  <a:lnTo>
                    <a:pt x="644" y="17824"/>
                  </a:lnTo>
                  <a:lnTo>
                    <a:pt x="644" y="17824"/>
                  </a:lnTo>
                  <a:lnTo>
                    <a:pt x="303" y="18032"/>
                  </a:lnTo>
                  <a:lnTo>
                    <a:pt x="303" y="18032"/>
                  </a:lnTo>
                  <a:lnTo>
                    <a:pt x="284" y="18032"/>
                  </a:lnTo>
                  <a:lnTo>
                    <a:pt x="247" y="18013"/>
                  </a:lnTo>
                  <a:lnTo>
                    <a:pt x="247" y="18013"/>
                  </a:lnTo>
                  <a:lnTo>
                    <a:pt x="247" y="17994"/>
                  </a:lnTo>
                  <a:lnTo>
                    <a:pt x="266" y="17975"/>
                  </a:lnTo>
                  <a:lnTo>
                    <a:pt x="266" y="17975"/>
                  </a:lnTo>
                  <a:lnTo>
                    <a:pt x="644" y="17729"/>
                  </a:lnTo>
                  <a:lnTo>
                    <a:pt x="644" y="17729"/>
                  </a:lnTo>
                  <a:lnTo>
                    <a:pt x="814" y="17635"/>
                  </a:lnTo>
                  <a:lnTo>
                    <a:pt x="814" y="12551"/>
                  </a:lnTo>
                  <a:lnTo>
                    <a:pt x="814" y="12551"/>
                  </a:lnTo>
                  <a:lnTo>
                    <a:pt x="455" y="12248"/>
                  </a:lnTo>
                  <a:lnTo>
                    <a:pt x="284" y="12078"/>
                  </a:lnTo>
                  <a:lnTo>
                    <a:pt x="133" y="11908"/>
                  </a:lnTo>
                  <a:lnTo>
                    <a:pt x="133" y="11908"/>
                  </a:lnTo>
                  <a:lnTo>
                    <a:pt x="58" y="11814"/>
                  </a:lnTo>
                  <a:lnTo>
                    <a:pt x="20" y="11776"/>
                  </a:lnTo>
                  <a:lnTo>
                    <a:pt x="1" y="11719"/>
                  </a:lnTo>
                  <a:lnTo>
                    <a:pt x="1" y="11719"/>
                  </a:lnTo>
                  <a:lnTo>
                    <a:pt x="20" y="11700"/>
                  </a:lnTo>
                  <a:lnTo>
                    <a:pt x="58" y="11681"/>
                  </a:lnTo>
                  <a:lnTo>
                    <a:pt x="77" y="11700"/>
                  </a:lnTo>
                  <a:lnTo>
                    <a:pt x="77" y="11738"/>
                  </a:lnTo>
                  <a:lnTo>
                    <a:pt x="77" y="11738"/>
                  </a:lnTo>
                  <a:lnTo>
                    <a:pt x="247" y="11927"/>
                  </a:lnTo>
                  <a:lnTo>
                    <a:pt x="436" y="12116"/>
                  </a:lnTo>
                  <a:lnTo>
                    <a:pt x="625" y="12286"/>
                  </a:lnTo>
                  <a:lnTo>
                    <a:pt x="814" y="12456"/>
                  </a:lnTo>
                  <a:lnTo>
                    <a:pt x="814" y="12456"/>
                  </a:lnTo>
                  <a:lnTo>
                    <a:pt x="1211" y="12759"/>
                  </a:lnTo>
                  <a:lnTo>
                    <a:pt x="1607" y="13061"/>
                  </a:lnTo>
                  <a:lnTo>
                    <a:pt x="1607" y="13061"/>
                  </a:lnTo>
                  <a:lnTo>
                    <a:pt x="1853" y="13231"/>
                  </a:lnTo>
                  <a:lnTo>
                    <a:pt x="2099" y="13420"/>
                  </a:lnTo>
                  <a:lnTo>
                    <a:pt x="2345" y="13609"/>
                  </a:lnTo>
                  <a:lnTo>
                    <a:pt x="2571" y="13836"/>
                  </a:lnTo>
                  <a:lnTo>
                    <a:pt x="2571" y="13836"/>
                  </a:lnTo>
                  <a:close/>
                  <a:moveTo>
                    <a:pt x="51013" y="2099"/>
                  </a:moveTo>
                  <a:lnTo>
                    <a:pt x="51013" y="2099"/>
                  </a:lnTo>
                  <a:lnTo>
                    <a:pt x="51165" y="2477"/>
                  </a:lnTo>
                  <a:lnTo>
                    <a:pt x="51240" y="2666"/>
                  </a:lnTo>
                  <a:lnTo>
                    <a:pt x="51297" y="2836"/>
                  </a:lnTo>
                  <a:lnTo>
                    <a:pt x="51335" y="3025"/>
                  </a:lnTo>
                  <a:lnTo>
                    <a:pt x="51354" y="3214"/>
                  </a:lnTo>
                  <a:lnTo>
                    <a:pt x="51354" y="3422"/>
                  </a:lnTo>
                  <a:lnTo>
                    <a:pt x="51316" y="3630"/>
                  </a:lnTo>
                  <a:lnTo>
                    <a:pt x="51316" y="3630"/>
                  </a:lnTo>
                  <a:lnTo>
                    <a:pt x="51297" y="3724"/>
                  </a:lnTo>
                  <a:lnTo>
                    <a:pt x="51259" y="3838"/>
                  </a:lnTo>
                  <a:lnTo>
                    <a:pt x="51221" y="3875"/>
                  </a:lnTo>
                  <a:lnTo>
                    <a:pt x="51183" y="3913"/>
                  </a:lnTo>
                  <a:lnTo>
                    <a:pt x="51146" y="3932"/>
                  </a:lnTo>
                  <a:lnTo>
                    <a:pt x="51089" y="3932"/>
                  </a:lnTo>
                  <a:lnTo>
                    <a:pt x="51089" y="3932"/>
                  </a:lnTo>
                  <a:lnTo>
                    <a:pt x="50994" y="3913"/>
                  </a:lnTo>
                  <a:lnTo>
                    <a:pt x="50900" y="3856"/>
                  </a:lnTo>
                  <a:lnTo>
                    <a:pt x="50711" y="3686"/>
                  </a:lnTo>
                  <a:lnTo>
                    <a:pt x="50541" y="3516"/>
                  </a:lnTo>
                  <a:lnTo>
                    <a:pt x="50427" y="3346"/>
                  </a:lnTo>
                  <a:lnTo>
                    <a:pt x="50427" y="3346"/>
                  </a:lnTo>
                  <a:lnTo>
                    <a:pt x="50352" y="3214"/>
                  </a:lnTo>
                  <a:lnTo>
                    <a:pt x="50314" y="3100"/>
                  </a:lnTo>
                  <a:lnTo>
                    <a:pt x="50295" y="2949"/>
                  </a:lnTo>
                  <a:lnTo>
                    <a:pt x="50276" y="2817"/>
                  </a:lnTo>
                  <a:lnTo>
                    <a:pt x="50276" y="2817"/>
                  </a:lnTo>
                  <a:lnTo>
                    <a:pt x="50257" y="2533"/>
                  </a:lnTo>
                  <a:lnTo>
                    <a:pt x="50257" y="2401"/>
                  </a:lnTo>
                  <a:lnTo>
                    <a:pt x="50257" y="2250"/>
                  </a:lnTo>
                  <a:lnTo>
                    <a:pt x="50257" y="2250"/>
                  </a:lnTo>
                  <a:lnTo>
                    <a:pt x="50257" y="2231"/>
                  </a:lnTo>
                  <a:lnTo>
                    <a:pt x="50257" y="2231"/>
                  </a:lnTo>
                  <a:lnTo>
                    <a:pt x="50276" y="2099"/>
                  </a:lnTo>
                  <a:lnTo>
                    <a:pt x="50276" y="2099"/>
                  </a:lnTo>
                  <a:lnTo>
                    <a:pt x="50352" y="1815"/>
                  </a:lnTo>
                  <a:lnTo>
                    <a:pt x="50409" y="1702"/>
                  </a:lnTo>
                  <a:lnTo>
                    <a:pt x="50484" y="1569"/>
                  </a:lnTo>
                  <a:lnTo>
                    <a:pt x="50484" y="1569"/>
                  </a:lnTo>
                  <a:lnTo>
                    <a:pt x="50541" y="1532"/>
                  </a:lnTo>
                  <a:lnTo>
                    <a:pt x="50579" y="1513"/>
                  </a:lnTo>
                  <a:lnTo>
                    <a:pt x="50616" y="1513"/>
                  </a:lnTo>
                  <a:lnTo>
                    <a:pt x="50673" y="1513"/>
                  </a:lnTo>
                  <a:lnTo>
                    <a:pt x="50749" y="1569"/>
                  </a:lnTo>
                  <a:lnTo>
                    <a:pt x="50805" y="1664"/>
                  </a:lnTo>
                  <a:lnTo>
                    <a:pt x="50881" y="1796"/>
                  </a:lnTo>
                  <a:lnTo>
                    <a:pt x="50919" y="1910"/>
                  </a:lnTo>
                  <a:lnTo>
                    <a:pt x="51013" y="2099"/>
                  </a:lnTo>
                  <a:lnTo>
                    <a:pt x="51013" y="2099"/>
                  </a:lnTo>
                  <a:close/>
                  <a:moveTo>
                    <a:pt x="45079" y="16558"/>
                  </a:moveTo>
                  <a:lnTo>
                    <a:pt x="45079" y="16558"/>
                  </a:lnTo>
                  <a:lnTo>
                    <a:pt x="45154" y="16992"/>
                  </a:lnTo>
                  <a:lnTo>
                    <a:pt x="45173" y="17200"/>
                  </a:lnTo>
                  <a:lnTo>
                    <a:pt x="45154" y="17408"/>
                  </a:lnTo>
                  <a:lnTo>
                    <a:pt x="45154" y="17408"/>
                  </a:lnTo>
                  <a:lnTo>
                    <a:pt x="45097" y="17597"/>
                  </a:lnTo>
                  <a:lnTo>
                    <a:pt x="45022" y="17767"/>
                  </a:lnTo>
                  <a:lnTo>
                    <a:pt x="44927" y="17918"/>
                  </a:lnTo>
                  <a:lnTo>
                    <a:pt x="44814" y="18070"/>
                  </a:lnTo>
                  <a:lnTo>
                    <a:pt x="44568" y="18353"/>
                  </a:lnTo>
                  <a:lnTo>
                    <a:pt x="44304" y="18618"/>
                  </a:lnTo>
                  <a:lnTo>
                    <a:pt x="44304" y="18618"/>
                  </a:lnTo>
                  <a:lnTo>
                    <a:pt x="44228" y="18674"/>
                  </a:lnTo>
                  <a:lnTo>
                    <a:pt x="44152" y="18731"/>
                  </a:lnTo>
                  <a:lnTo>
                    <a:pt x="43963" y="18807"/>
                  </a:lnTo>
                  <a:lnTo>
                    <a:pt x="43793" y="18845"/>
                  </a:lnTo>
                  <a:lnTo>
                    <a:pt x="43585" y="18882"/>
                  </a:lnTo>
                  <a:lnTo>
                    <a:pt x="43585" y="18882"/>
                  </a:lnTo>
                  <a:lnTo>
                    <a:pt x="43018" y="18939"/>
                  </a:lnTo>
                  <a:lnTo>
                    <a:pt x="42716" y="18958"/>
                  </a:lnTo>
                  <a:lnTo>
                    <a:pt x="42433" y="18977"/>
                  </a:lnTo>
                  <a:lnTo>
                    <a:pt x="42433" y="18977"/>
                  </a:lnTo>
                  <a:lnTo>
                    <a:pt x="42149" y="18958"/>
                  </a:lnTo>
                  <a:lnTo>
                    <a:pt x="42017" y="18939"/>
                  </a:lnTo>
                  <a:lnTo>
                    <a:pt x="41884" y="18920"/>
                  </a:lnTo>
                  <a:lnTo>
                    <a:pt x="41771" y="18882"/>
                  </a:lnTo>
                  <a:lnTo>
                    <a:pt x="41639" y="18826"/>
                  </a:lnTo>
                  <a:lnTo>
                    <a:pt x="41544" y="18750"/>
                  </a:lnTo>
                  <a:lnTo>
                    <a:pt x="41450" y="18656"/>
                  </a:lnTo>
                  <a:lnTo>
                    <a:pt x="41450" y="18656"/>
                  </a:lnTo>
                  <a:lnTo>
                    <a:pt x="41355" y="18561"/>
                  </a:lnTo>
                  <a:lnTo>
                    <a:pt x="41298" y="18467"/>
                  </a:lnTo>
                  <a:lnTo>
                    <a:pt x="41166" y="18259"/>
                  </a:lnTo>
                  <a:lnTo>
                    <a:pt x="41072" y="18032"/>
                  </a:lnTo>
                  <a:lnTo>
                    <a:pt x="40958" y="17824"/>
                  </a:lnTo>
                  <a:lnTo>
                    <a:pt x="40958" y="17824"/>
                  </a:lnTo>
                  <a:lnTo>
                    <a:pt x="40845" y="17616"/>
                  </a:lnTo>
                  <a:lnTo>
                    <a:pt x="40731" y="17389"/>
                  </a:lnTo>
                  <a:lnTo>
                    <a:pt x="40637" y="17162"/>
                  </a:lnTo>
                  <a:lnTo>
                    <a:pt x="40580" y="16954"/>
                  </a:lnTo>
                  <a:lnTo>
                    <a:pt x="40561" y="16728"/>
                  </a:lnTo>
                  <a:lnTo>
                    <a:pt x="40561" y="16614"/>
                  </a:lnTo>
                  <a:lnTo>
                    <a:pt x="40580" y="16501"/>
                  </a:lnTo>
                  <a:lnTo>
                    <a:pt x="40618" y="16387"/>
                  </a:lnTo>
                  <a:lnTo>
                    <a:pt x="40675" y="16293"/>
                  </a:lnTo>
                  <a:lnTo>
                    <a:pt x="40731" y="16180"/>
                  </a:lnTo>
                  <a:lnTo>
                    <a:pt x="40826" y="16066"/>
                  </a:lnTo>
                  <a:lnTo>
                    <a:pt x="40826" y="16066"/>
                  </a:lnTo>
                  <a:lnTo>
                    <a:pt x="41034" y="15839"/>
                  </a:lnTo>
                  <a:lnTo>
                    <a:pt x="41261" y="15631"/>
                  </a:lnTo>
                  <a:lnTo>
                    <a:pt x="41506" y="15424"/>
                  </a:lnTo>
                  <a:lnTo>
                    <a:pt x="41752" y="15216"/>
                  </a:lnTo>
                  <a:lnTo>
                    <a:pt x="42281" y="14857"/>
                  </a:lnTo>
                  <a:lnTo>
                    <a:pt x="42792" y="14479"/>
                  </a:lnTo>
                  <a:lnTo>
                    <a:pt x="42792" y="14479"/>
                  </a:lnTo>
                  <a:lnTo>
                    <a:pt x="43094" y="14271"/>
                  </a:lnTo>
                  <a:lnTo>
                    <a:pt x="43378" y="14063"/>
                  </a:lnTo>
                  <a:lnTo>
                    <a:pt x="43378" y="14063"/>
                  </a:lnTo>
                  <a:lnTo>
                    <a:pt x="43396" y="14044"/>
                  </a:lnTo>
                  <a:lnTo>
                    <a:pt x="43396" y="14044"/>
                  </a:lnTo>
                  <a:lnTo>
                    <a:pt x="43415" y="14025"/>
                  </a:lnTo>
                  <a:lnTo>
                    <a:pt x="43434" y="14025"/>
                  </a:lnTo>
                  <a:lnTo>
                    <a:pt x="43472" y="14044"/>
                  </a:lnTo>
                  <a:lnTo>
                    <a:pt x="43491" y="14063"/>
                  </a:lnTo>
                  <a:lnTo>
                    <a:pt x="43491" y="14063"/>
                  </a:lnTo>
                  <a:lnTo>
                    <a:pt x="43529" y="14082"/>
                  </a:lnTo>
                  <a:lnTo>
                    <a:pt x="43548" y="14119"/>
                  </a:lnTo>
                  <a:lnTo>
                    <a:pt x="43567" y="14138"/>
                  </a:lnTo>
                  <a:lnTo>
                    <a:pt x="43567" y="14138"/>
                  </a:lnTo>
                  <a:lnTo>
                    <a:pt x="43680" y="14233"/>
                  </a:lnTo>
                  <a:lnTo>
                    <a:pt x="43680" y="14233"/>
                  </a:lnTo>
                  <a:lnTo>
                    <a:pt x="43945" y="14479"/>
                  </a:lnTo>
                  <a:lnTo>
                    <a:pt x="44171" y="14743"/>
                  </a:lnTo>
                  <a:lnTo>
                    <a:pt x="44171" y="14743"/>
                  </a:lnTo>
                  <a:lnTo>
                    <a:pt x="44323" y="14932"/>
                  </a:lnTo>
                  <a:lnTo>
                    <a:pt x="44474" y="15140"/>
                  </a:lnTo>
                  <a:lnTo>
                    <a:pt x="44625" y="15367"/>
                  </a:lnTo>
                  <a:lnTo>
                    <a:pt x="44738" y="15594"/>
                  </a:lnTo>
                  <a:lnTo>
                    <a:pt x="44852" y="15820"/>
                  </a:lnTo>
                  <a:lnTo>
                    <a:pt x="44946" y="16066"/>
                  </a:lnTo>
                  <a:lnTo>
                    <a:pt x="45022" y="16312"/>
                  </a:lnTo>
                  <a:lnTo>
                    <a:pt x="45079" y="16558"/>
                  </a:lnTo>
                  <a:lnTo>
                    <a:pt x="45079" y="16558"/>
                  </a:lnTo>
                  <a:close/>
                  <a:moveTo>
                    <a:pt x="33417" y="18674"/>
                  </a:moveTo>
                  <a:lnTo>
                    <a:pt x="33417" y="18674"/>
                  </a:lnTo>
                  <a:lnTo>
                    <a:pt x="33568" y="18656"/>
                  </a:lnTo>
                  <a:lnTo>
                    <a:pt x="33700" y="18674"/>
                  </a:lnTo>
                  <a:lnTo>
                    <a:pt x="33795" y="18712"/>
                  </a:lnTo>
                  <a:lnTo>
                    <a:pt x="33852" y="18788"/>
                  </a:lnTo>
                  <a:lnTo>
                    <a:pt x="33871" y="18882"/>
                  </a:lnTo>
                  <a:lnTo>
                    <a:pt x="33871" y="18996"/>
                  </a:lnTo>
                  <a:lnTo>
                    <a:pt x="33814" y="19128"/>
                  </a:lnTo>
                  <a:lnTo>
                    <a:pt x="33757" y="19260"/>
                  </a:lnTo>
                  <a:lnTo>
                    <a:pt x="33757" y="19260"/>
                  </a:lnTo>
                  <a:lnTo>
                    <a:pt x="33606" y="19468"/>
                  </a:lnTo>
                  <a:lnTo>
                    <a:pt x="33455" y="19676"/>
                  </a:lnTo>
                  <a:lnTo>
                    <a:pt x="33133" y="20073"/>
                  </a:lnTo>
                  <a:lnTo>
                    <a:pt x="33133" y="20073"/>
                  </a:lnTo>
                  <a:lnTo>
                    <a:pt x="32963" y="20262"/>
                  </a:lnTo>
                  <a:lnTo>
                    <a:pt x="32869" y="20357"/>
                  </a:lnTo>
                  <a:lnTo>
                    <a:pt x="32774" y="20451"/>
                  </a:lnTo>
                  <a:lnTo>
                    <a:pt x="32661" y="20508"/>
                  </a:lnTo>
                  <a:lnTo>
                    <a:pt x="32548" y="20564"/>
                  </a:lnTo>
                  <a:lnTo>
                    <a:pt x="32434" y="20602"/>
                  </a:lnTo>
                  <a:lnTo>
                    <a:pt x="32302" y="20602"/>
                  </a:lnTo>
                  <a:lnTo>
                    <a:pt x="32302" y="20602"/>
                  </a:lnTo>
                  <a:lnTo>
                    <a:pt x="32075" y="20583"/>
                  </a:lnTo>
                  <a:lnTo>
                    <a:pt x="31848" y="20564"/>
                  </a:lnTo>
                  <a:lnTo>
                    <a:pt x="31621" y="20508"/>
                  </a:lnTo>
                  <a:lnTo>
                    <a:pt x="31527" y="20470"/>
                  </a:lnTo>
                  <a:lnTo>
                    <a:pt x="31432" y="20413"/>
                  </a:lnTo>
                  <a:lnTo>
                    <a:pt x="31432" y="20413"/>
                  </a:lnTo>
                  <a:lnTo>
                    <a:pt x="31376" y="20357"/>
                  </a:lnTo>
                  <a:lnTo>
                    <a:pt x="31319" y="20300"/>
                  </a:lnTo>
                  <a:lnTo>
                    <a:pt x="31281" y="20243"/>
                  </a:lnTo>
                  <a:lnTo>
                    <a:pt x="31262" y="20168"/>
                  </a:lnTo>
                  <a:lnTo>
                    <a:pt x="31262" y="20092"/>
                  </a:lnTo>
                  <a:lnTo>
                    <a:pt x="31262" y="20016"/>
                  </a:lnTo>
                  <a:lnTo>
                    <a:pt x="31281" y="19960"/>
                  </a:lnTo>
                  <a:lnTo>
                    <a:pt x="31319" y="19884"/>
                  </a:lnTo>
                  <a:lnTo>
                    <a:pt x="31319" y="19884"/>
                  </a:lnTo>
                  <a:lnTo>
                    <a:pt x="31414" y="19733"/>
                  </a:lnTo>
                  <a:lnTo>
                    <a:pt x="31527" y="19619"/>
                  </a:lnTo>
                  <a:lnTo>
                    <a:pt x="31659" y="19525"/>
                  </a:lnTo>
                  <a:lnTo>
                    <a:pt x="31792" y="19430"/>
                  </a:lnTo>
                  <a:lnTo>
                    <a:pt x="31792" y="19430"/>
                  </a:lnTo>
                  <a:lnTo>
                    <a:pt x="32170" y="19185"/>
                  </a:lnTo>
                  <a:lnTo>
                    <a:pt x="32566" y="18958"/>
                  </a:lnTo>
                  <a:lnTo>
                    <a:pt x="32774" y="18863"/>
                  </a:lnTo>
                  <a:lnTo>
                    <a:pt x="32982" y="18788"/>
                  </a:lnTo>
                  <a:lnTo>
                    <a:pt x="33190" y="18731"/>
                  </a:lnTo>
                  <a:lnTo>
                    <a:pt x="33417" y="18674"/>
                  </a:lnTo>
                  <a:lnTo>
                    <a:pt x="33417" y="18674"/>
                  </a:lnTo>
                  <a:close/>
                  <a:moveTo>
                    <a:pt x="30884" y="35836"/>
                  </a:moveTo>
                  <a:lnTo>
                    <a:pt x="30884" y="35836"/>
                  </a:lnTo>
                  <a:lnTo>
                    <a:pt x="30922" y="35987"/>
                  </a:lnTo>
                  <a:lnTo>
                    <a:pt x="30941" y="36138"/>
                  </a:lnTo>
                  <a:lnTo>
                    <a:pt x="30941" y="36214"/>
                  </a:lnTo>
                  <a:lnTo>
                    <a:pt x="30922" y="36290"/>
                  </a:lnTo>
                  <a:lnTo>
                    <a:pt x="30884" y="36346"/>
                  </a:lnTo>
                  <a:lnTo>
                    <a:pt x="30847" y="36422"/>
                  </a:lnTo>
                  <a:lnTo>
                    <a:pt x="30847" y="36422"/>
                  </a:lnTo>
                  <a:lnTo>
                    <a:pt x="30752" y="36498"/>
                  </a:lnTo>
                  <a:lnTo>
                    <a:pt x="30620" y="36573"/>
                  </a:lnTo>
                  <a:lnTo>
                    <a:pt x="30506" y="36630"/>
                  </a:lnTo>
                  <a:lnTo>
                    <a:pt x="30374" y="36668"/>
                  </a:lnTo>
                  <a:lnTo>
                    <a:pt x="30091" y="36724"/>
                  </a:lnTo>
                  <a:lnTo>
                    <a:pt x="29826" y="36743"/>
                  </a:lnTo>
                  <a:lnTo>
                    <a:pt x="29826" y="36743"/>
                  </a:lnTo>
                  <a:lnTo>
                    <a:pt x="29694" y="36743"/>
                  </a:lnTo>
                  <a:lnTo>
                    <a:pt x="29580" y="36706"/>
                  </a:lnTo>
                  <a:lnTo>
                    <a:pt x="29467" y="36668"/>
                  </a:lnTo>
                  <a:lnTo>
                    <a:pt x="29372" y="36611"/>
                  </a:lnTo>
                  <a:lnTo>
                    <a:pt x="29278" y="36554"/>
                  </a:lnTo>
                  <a:lnTo>
                    <a:pt x="29183" y="36479"/>
                  </a:lnTo>
                  <a:lnTo>
                    <a:pt x="29013" y="36290"/>
                  </a:lnTo>
                  <a:lnTo>
                    <a:pt x="29013" y="36290"/>
                  </a:lnTo>
                  <a:lnTo>
                    <a:pt x="28805" y="36044"/>
                  </a:lnTo>
                  <a:lnTo>
                    <a:pt x="28692" y="35912"/>
                  </a:lnTo>
                  <a:lnTo>
                    <a:pt x="28597" y="35760"/>
                  </a:lnTo>
                  <a:lnTo>
                    <a:pt x="28597" y="35760"/>
                  </a:lnTo>
                  <a:lnTo>
                    <a:pt x="28541" y="35628"/>
                  </a:lnTo>
                  <a:lnTo>
                    <a:pt x="28484" y="35496"/>
                  </a:lnTo>
                  <a:lnTo>
                    <a:pt x="28446" y="35345"/>
                  </a:lnTo>
                  <a:lnTo>
                    <a:pt x="28408" y="35212"/>
                  </a:lnTo>
                  <a:lnTo>
                    <a:pt x="28408" y="34910"/>
                  </a:lnTo>
                  <a:lnTo>
                    <a:pt x="28427" y="34608"/>
                  </a:lnTo>
                  <a:lnTo>
                    <a:pt x="28427" y="34608"/>
                  </a:lnTo>
                  <a:lnTo>
                    <a:pt x="28446" y="34362"/>
                  </a:lnTo>
                  <a:lnTo>
                    <a:pt x="28484" y="34116"/>
                  </a:lnTo>
                  <a:lnTo>
                    <a:pt x="28560" y="33870"/>
                  </a:lnTo>
                  <a:lnTo>
                    <a:pt x="28654" y="33644"/>
                  </a:lnTo>
                  <a:lnTo>
                    <a:pt x="28654" y="33644"/>
                  </a:lnTo>
                  <a:lnTo>
                    <a:pt x="28862" y="33190"/>
                  </a:lnTo>
                  <a:lnTo>
                    <a:pt x="28975" y="32982"/>
                  </a:lnTo>
                  <a:lnTo>
                    <a:pt x="29108" y="32774"/>
                  </a:lnTo>
                  <a:lnTo>
                    <a:pt x="29108" y="32774"/>
                  </a:lnTo>
                  <a:lnTo>
                    <a:pt x="29089" y="32736"/>
                  </a:lnTo>
                  <a:lnTo>
                    <a:pt x="29108" y="32699"/>
                  </a:lnTo>
                  <a:lnTo>
                    <a:pt x="29164" y="32642"/>
                  </a:lnTo>
                  <a:lnTo>
                    <a:pt x="29164" y="32642"/>
                  </a:lnTo>
                  <a:lnTo>
                    <a:pt x="29240" y="32604"/>
                  </a:lnTo>
                  <a:lnTo>
                    <a:pt x="29316" y="32566"/>
                  </a:lnTo>
                  <a:lnTo>
                    <a:pt x="29391" y="32547"/>
                  </a:lnTo>
                  <a:lnTo>
                    <a:pt x="29467" y="32547"/>
                  </a:lnTo>
                  <a:lnTo>
                    <a:pt x="29467" y="32547"/>
                  </a:lnTo>
                  <a:lnTo>
                    <a:pt x="29561" y="32566"/>
                  </a:lnTo>
                  <a:lnTo>
                    <a:pt x="29618" y="32604"/>
                  </a:lnTo>
                  <a:lnTo>
                    <a:pt x="29750" y="32718"/>
                  </a:lnTo>
                  <a:lnTo>
                    <a:pt x="29845" y="32850"/>
                  </a:lnTo>
                  <a:lnTo>
                    <a:pt x="29939" y="32982"/>
                  </a:lnTo>
                  <a:lnTo>
                    <a:pt x="29939" y="32982"/>
                  </a:lnTo>
                  <a:lnTo>
                    <a:pt x="30015" y="33133"/>
                  </a:lnTo>
                  <a:lnTo>
                    <a:pt x="30091" y="33285"/>
                  </a:lnTo>
                  <a:lnTo>
                    <a:pt x="30223" y="33587"/>
                  </a:lnTo>
                  <a:lnTo>
                    <a:pt x="30298" y="33908"/>
                  </a:lnTo>
                  <a:lnTo>
                    <a:pt x="30393" y="34248"/>
                  </a:lnTo>
                  <a:lnTo>
                    <a:pt x="30393" y="34248"/>
                  </a:lnTo>
                  <a:lnTo>
                    <a:pt x="30487" y="34645"/>
                  </a:lnTo>
                  <a:lnTo>
                    <a:pt x="30601" y="35042"/>
                  </a:lnTo>
                  <a:lnTo>
                    <a:pt x="30884" y="35836"/>
                  </a:lnTo>
                  <a:lnTo>
                    <a:pt x="30884" y="35836"/>
                  </a:lnTo>
                  <a:close/>
                  <a:moveTo>
                    <a:pt x="12721" y="44398"/>
                  </a:moveTo>
                  <a:lnTo>
                    <a:pt x="12721" y="44398"/>
                  </a:lnTo>
                  <a:lnTo>
                    <a:pt x="12759" y="44398"/>
                  </a:lnTo>
                  <a:lnTo>
                    <a:pt x="12759" y="44436"/>
                  </a:lnTo>
                  <a:lnTo>
                    <a:pt x="12759" y="44436"/>
                  </a:lnTo>
                  <a:lnTo>
                    <a:pt x="12759" y="44663"/>
                  </a:lnTo>
                  <a:lnTo>
                    <a:pt x="12759" y="44908"/>
                  </a:lnTo>
                  <a:lnTo>
                    <a:pt x="12778" y="45381"/>
                  </a:lnTo>
                  <a:lnTo>
                    <a:pt x="12778" y="45381"/>
                  </a:lnTo>
                  <a:lnTo>
                    <a:pt x="12778" y="45551"/>
                  </a:lnTo>
                  <a:lnTo>
                    <a:pt x="12740" y="45721"/>
                  </a:lnTo>
                  <a:lnTo>
                    <a:pt x="12683" y="45872"/>
                  </a:lnTo>
                  <a:lnTo>
                    <a:pt x="12626" y="46042"/>
                  </a:lnTo>
                  <a:lnTo>
                    <a:pt x="12626" y="46042"/>
                  </a:lnTo>
                  <a:lnTo>
                    <a:pt x="12494" y="46326"/>
                  </a:lnTo>
                  <a:lnTo>
                    <a:pt x="12419" y="46477"/>
                  </a:lnTo>
                  <a:lnTo>
                    <a:pt x="12343" y="46609"/>
                  </a:lnTo>
                  <a:lnTo>
                    <a:pt x="12230" y="46742"/>
                  </a:lnTo>
                  <a:lnTo>
                    <a:pt x="12116" y="46836"/>
                  </a:lnTo>
                  <a:lnTo>
                    <a:pt x="12041" y="46874"/>
                  </a:lnTo>
                  <a:lnTo>
                    <a:pt x="11965" y="46893"/>
                  </a:lnTo>
                  <a:lnTo>
                    <a:pt x="11889" y="46912"/>
                  </a:lnTo>
                  <a:lnTo>
                    <a:pt x="11814" y="46912"/>
                  </a:lnTo>
                  <a:lnTo>
                    <a:pt x="11814" y="46912"/>
                  </a:lnTo>
                  <a:lnTo>
                    <a:pt x="11549" y="46893"/>
                  </a:lnTo>
                  <a:lnTo>
                    <a:pt x="11341" y="46836"/>
                  </a:lnTo>
                  <a:lnTo>
                    <a:pt x="11171" y="46761"/>
                  </a:lnTo>
                  <a:lnTo>
                    <a:pt x="11114" y="46704"/>
                  </a:lnTo>
                  <a:lnTo>
                    <a:pt x="11058" y="46647"/>
                  </a:lnTo>
                  <a:lnTo>
                    <a:pt x="11001" y="46590"/>
                  </a:lnTo>
                  <a:lnTo>
                    <a:pt x="10963" y="46515"/>
                  </a:lnTo>
                  <a:lnTo>
                    <a:pt x="10888" y="46345"/>
                  </a:lnTo>
                  <a:lnTo>
                    <a:pt x="10850" y="46137"/>
                  </a:lnTo>
                  <a:lnTo>
                    <a:pt x="10831" y="45872"/>
                  </a:lnTo>
                  <a:lnTo>
                    <a:pt x="10831" y="45872"/>
                  </a:lnTo>
                  <a:lnTo>
                    <a:pt x="10831" y="45475"/>
                  </a:lnTo>
                  <a:lnTo>
                    <a:pt x="10850" y="45267"/>
                  </a:lnTo>
                  <a:lnTo>
                    <a:pt x="10888" y="45078"/>
                  </a:lnTo>
                  <a:lnTo>
                    <a:pt x="10925" y="44871"/>
                  </a:lnTo>
                  <a:lnTo>
                    <a:pt x="11001" y="44700"/>
                  </a:lnTo>
                  <a:lnTo>
                    <a:pt x="11114" y="44530"/>
                  </a:lnTo>
                  <a:lnTo>
                    <a:pt x="11190" y="44474"/>
                  </a:lnTo>
                  <a:lnTo>
                    <a:pt x="11285" y="44398"/>
                  </a:lnTo>
                  <a:lnTo>
                    <a:pt x="11285" y="44398"/>
                  </a:lnTo>
                  <a:lnTo>
                    <a:pt x="11398" y="44341"/>
                  </a:lnTo>
                  <a:lnTo>
                    <a:pt x="11511" y="44322"/>
                  </a:lnTo>
                  <a:lnTo>
                    <a:pt x="11776" y="44285"/>
                  </a:lnTo>
                  <a:lnTo>
                    <a:pt x="12041" y="44266"/>
                  </a:lnTo>
                  <a:lnTo>
                    <a:pt x="12305" y="44266"/>
                  </a:lnTo>
                  <a:lnTo>
                    <a:pt x="12305" y="44266"/>
                  </a:lnTo>
                  <a:lnTo>
                    <a:pt x="12645" y="44247"/>
                  </a:lnTo>
                  <a:lnTo>
                    <a:pt x="12645" y="44247"/>
                  </a:lnTo>
                  <a:lnTo>
                    <a:pt x="12664" y="44190"/>
                  </a:lnTo>
                  <a:lnTo>
                    <a:pt x="12664" y="44190"/>
                  </a:lnTo>
                  <a:lnTo>
                    <a:pt x="12702" y="44190"/>
                  </a:lnTo>
                  <a:lnTo>
                    <a:pt x="12702" y="44190"/>
                  </a:lnTo>
                  <a:lnTo>
                    <a:pt x="12721" y="44190"/>
                  </a:lnTo>
                  <a:lnTo>
                    <a:pt x="12721" y="44209"/>
                  </a:lnTo>
                  <a:lnTo>
                    <a:pt x="12721" y="44247"/>
                  </a:lnTo>
                  <a:lnTo>
                    <a:pt x="12721" y="44247"/>
                  </a:lnTo>
                  <a:lnTo>
                    <a:pt x="12740" y="44247"/>
                  </a:lnTo>
                  <a:lnTo>
                    <a:pt x="12740" y="44247"/>
                  </a:lnTo>
                  <a:lnTo>
                    <a:pt x="12759" y="44247"/>
                  </a:lnTo>
                  <a:lnTo>
                    <a:pt x="12778" y="44285"/>
                  </a:lnTo>
                  <a:lnTo>
                    <a:pt x="12778" y="44285"/>
                  </a:lnTo>
                  <a:lnTo>
                    <a:pt x="12759" y="44304"/>
                  </a:lnTo>
                  <a:lnTo>
                    <a:pt x="12740" y="44322"/>
                  </a:lnTo>
                  <a:lnTo>
                    <a:pt x="12740" y="44322"/>
                  </a:lnTo>
                  <a:lnTo>
                    <a:pt x="12721" y="44322"/>
                  </a:lnTo>
                  <a:lnTo>
                    <a:pt x="12721" y="44322"/>
                  </a:lnTo>
                  <a:lnTo>
                    <a:pt x="12721" y="44398"/>
                  </a:lnTo>
                  <a:lnTo>
                    <a:pt x="12721" y="44398"/>
                  </a:lnTo>
                  <a:close/>
                  <a:moveTo>
                    <a:pt x="18656" y="56041"/>
                  </a:moveTo>
                  <a:lnTo>
                    <a:pt x="18656" y="56041"/>
                  </a:lnTo>
                  <a:lnTo>
                    <a:pt x="18694" y="56324"/>
                  </a:lnTo>
                  <a:lnTo>
                    <a:pt x="18712" y="56513"/>
                  </a:lnTo>
                  <a:lnTo>
                    <a:pt x="18712" y="56683"/>
                  </a:lnTo>
                  <a:lnTo>
                    <a:pt x="18694" y="56853"/>
                  </a:lnTo>
                  <a:lnTo>
                    <a:pt x="18675" y="56929"/>
                  </a:lnTo>
                  <a:lnTo>
                    <a:pt x="18637" y="56986"/>
                  </a:lnTo>
                  <a:lnTo>
                    <a:pt x="18599" y="57024"/>
                  </a:lnTo>
                  <a:lnTo>
                    <a:pt x="18542" y="57061"/>
                  </a:lnTo>
                  <a:lnTo>
                    <a:pt x="18467" y="57061"/>
                  </a:lnTo>
                  <a:lnTo>
                    <a:pt x="18391" y="57061"/>
                  </a:lnTo>
                  <a:lnTo>
                    <a:pt x="18391" y="57061"/>
                  </a:lnTo>
                  <a:lnTo>
                    <a:pt x="18070" y="56929"/>
                  </a:lnTo>
                  <a:lnTo>
                    <a:pt x="17748" y="56778"/>
                  </a:lnTo>
                  <a:lnTo>
                    <a:pt x="17748" y="56778"/>
                  </a:lnTo>
                  <a:lnTo>
                    <a:pt x="17616" y="56702"/>
                  </a:lnTo>
                  <a:lnTo>
                    <a:pt x="17484" y="56627"/>
                  </a:lnTo>
                  <a:lnTo>
                    <a:pt x="17352" y="56513"/>
                  </a:lnTo>
                  <a:lnTo>
                    <a:pt x="17257" y="56400"/>
                  </a:lnTo>
                  <a:lnTo>
                    <a:pt x="17257" y="56400"/>
                  </a:lnTo>
                  <a:lnTo>
                    <a:pt x="17200" y="56249"/>
                  </a:lnTo>
                  <a:lnTo>
                    <a:pt x="17163" y="56079"/>
                  </a:lnTo>
                  <a:lnTo>
                    <a:pt x="17144" y="55757"/>
                  </a:lnTo>
                  <a:lnTo>
                    <a:pt x="17144" y="55757"/>
                  </a:lnTo>
                  <a:lnTo>
                    <a:pt x="17144" y="55530"/>
                  </a:lnTo>
                  <a:lnTo>
                    <a:pt x="17181" y="55323"/>
                  </a:lnTo>
                  <a:lnTo>
                    <a:pt x="17238" y="55096"/>
                  </a:lnTo>
                  <a:lnTo>
                    <a:pt x="17314" y="54888"/>
                  </a:lnTo>
                  <a:lnTo>
                    <a:pt x="17503" y="54491"/>
                  </a:lnTo>
                  <a:lnTo>
                    <a:pt x="17692" y="54094"/>
                  </a:lnTo>
                  <a:lnTo>
                    <a:pt x="17692" y="54094"/>
                  </a:lnTo>
                  <a:lnTo>
                    <a:pt x="17654" y="53943"/>
                  </a:lnTo>
                  <a:lnTo>
                    <a:pt x="17654" y="53867"/>
                  </a:lnTo>
                  <a:lnTo>
                    <a:pt x="17654" y="53829"/>
                  </a:lnTo>
                  <a:lnTo>
                    <a:pt x="17673" y="53829"/>
                  </a:lnTo>
                  <a:lnTo>
                    <a:pt x="17673" y="53829"/>
                  </a:lnTo>
                  <a:lnTo>
                    <a:pt x="17711" y="53829"/>
                  </a:lnTo>
                  <a:lnTo>
                    <a:pt x="17711" y="53848"/>
                  </a:lnTo>
                  <a:lnTo>
                    <a:pt x="17711" y="53848"/>
                  </a:lnTo>
                  <a:lnTo>
                    <a:pt x="17748" y="53999"/>
                  </a:lnTo>
                  <a:lnTo>
                    <a:pt x="17748" y="53999"/>
                  </a:lnTo>
                  <a:lnTo>
                    <a:pt x="17767" y="53981"/>
                  </a:lnTo>
                  <a:lnTo>
                    <a:pt x="17805" y="53981"/>
                  </a:lnTo>
                  <a:lnTo>
                    <a:pt x="17805" y="53981"/>
                  </a:lnTo>
                  <a:lnTo>
                    <a:pt x="17824" y="54018"/>
                  </a:lnTo>
                  <a:lnTo>
                    <a:pt x="17805" y="54037"/>
                  </a:lnTo>
                  <a:lnTo>
                    <a:pt x="17786" y="54113"/>
                  </a:lnTo>
                  <a:lnTo>
                    <a:pt x="17786" y="54113"/>
                  </a:lnTo>
                  <a:lnTo>
                    <a:pt x="17862" y="54321"/>
                  </a:lnTo>
                  <a:lnTo>
                    <a:pt x="17975" y="54529"/>
                  </a:lnTo>
                  <a:lnTo>
                    <a:pt x="18089" y="54718"/>
                  </a:lnTo>
                  <a:lnTo>
                    <a:pt x="18202" y="54926"/>
                  </a:lnTo>
                  <a:lnTo>
                    <a:pt x="18202" y="54926"/>
                  </a:lnTo>
                  <a:lnTo>
                    <a:pt x="18353" y="55190"/>
                  </a:lnTo>
                  <a:lnTo>
                    <a:pt x="18486" y="55455"/>
                  </a:lnTo>
                  <a:lnTo>
                    <a:pt x="18599" y="55738"/>
                  </a:lnTo>
                  <a:lnTo>
                    <a:pt x="18637" y="55890"/>
                  </a:lnTo>
                  <a:lnTo>
                    <a:pt x="18656" y="56041"/>
                  </a:lnTo>
                  <a:lnTo>
                    <a:pt x="18656" y="5604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9" name="Google Shape;189;p7"/>
            <p:cNvSpPr/>
            <p:nvPr/>
          </p:nvSpPr>
          <p:spPr>
            <a:xfrm>
              <a:off x="3145175" y="4076800"/>
              <a:ext cx="807525" cy="808500"/>
            </a:xfrm>
            <a:custGeom>
              <a:avLst/>
              <a:gdLst/>
              <a:ahLst/>
              <a:cxnLst/>
              <a:rect l="l" t="t" r="r" b="b"/>
              <a:pathLst>
                <a:path w="32301" h="32340" extrusionOk="0">
                  <a:moveTo>
                    <a:pt x="29485" y="28767"/>
                  </a:moveTo>
                  <a:lnTo>
                    <a:pt x="29485" y="28767"/>
                  </a:lnTo>
                  <a:lnTo>
                    <a:pt x="29485" y="29013"/>
                  </a:lnTo>
                  <a:lnTo>
                    <a:pt x="29466" y="29259"/>
                  </a:lnTo>
                  <a:lnTo>
                    <a:pt x="29428" y="29769"/>
                  </a:lnTo>
                  <a:lnTo>
                    <a:pt x="29428" y="29769"/>
                  </a:lnTo>
                  <a:lnTo>
                    <a:pt x="29371" y="30147"/>
                  </a:lnTo>
                  <a:lnTo>
                    <a:pt x="29334" y="30336"/>
                  </a:lnTo>
                  <a:lnTo>
                    <a:pt x="29296" y="30506"/>
                  </a:lnTo>
                  <a:lnTo>
                    <a:pt x="29239" y="30657"/>
                  </a:lnTo>
                  <a:lnTo>
                    <a:pt x="29145" y="30828"/>
                  </a:lnTo>
                  <a:lnTo>
                    <a:pt x="29050" y="30979"/>
                  </a:lnTo>
                  <a:lnTo>
                    <a:pt x="28918" y="31149"/>
                  </a:lnTo>
                  <a:lnTo>
                    <a:pt x="28918" y="31149"/>
                  </a:lnTo>
                  <a:lnTo>
                    <a:pt x="28767" y="31300"/>
                  </a:lnTo>
                  <a:lnTo>
                    <a:pt x="28615" y="31432"/>
                  </a:lnTo>
                  <a:lnTo>
                    <a:pt x="28426" y="31527"/>
                  </a:lnTo>
                  <a:lnTo>
                    <a:pt x="28332" y="31565"/>
                  </a:lnTo>
                  <a:lnTo>
                    <a:pt x="28218" y="31584"/>
                  </a:lnTo>
                  <a:lnTo>
                    <a:pt x="28218" y="31584"/>
                  </a:lnTo>
                  <a:lnTo>
                    <a:pt x="27633" y="31640"/>
                  </a:lnTo>
                  <a:lnTo>
                    <a:pt x="27330" y="31659"/>
                  </a:lnTo>
                  <a:lnTo>
                    <a:pt x="27028" y="31659"/>
                  </a:lnTo>
                  <a:lnTo>
                    <a:pt x="27028" y="31659"/>
                  </a:lnTo>
                  <a:lnTo>
                    <a:pt x="26877" y="31640"/>
                  </a:lnTo>
                  <a:lnTo>
                    <a:pt x="26744" y="31621"/>
                  </a:lnTo>
                  <a:lnTo>
                    <a:pt x="26593" y="31584"/>
                  </a:lnTo>
                  <a:lnTo>
                    <a:pt x="26461" y="31527"/>
                  </a:lnTo>
                  <a:lnTo>
                    <a:pt x="26328" y="31432"/>
                  </a:lnTo>
                  <a:lnTo>
                    <a:pt x="26234" y="31338"/>
                  </a:lnTo>
                  <a:lnTo>
                    <a:pt x="26158" y="31206"/>
                  </a:lnTo>
                  <a:lnTo>
                    <a:pt x="26102" y="31073"/>
                  </a:lnTo>
                  <a:lnTo>
                    <a:pt x="26102" y="31073"/>
                  </a:lnTo>
                  <a:lnTo>
                    <a:pt x="26064" y="30884"/>
                  </a:lnTo>
                  <a:lnTo>
                    <a:pt x="26026" y="30714"/>
                  </a:lnTo>
                  <a:lnTo>
                    <a:pt x="26026" y="30544"/>
                  </a:lnTo>
                  <a:lnTo>
                    <a:pt x="26026" y="30374"/>
                  </a:lnTo>
                  <a:lnTo>
                    <a:pt x="26064" y="30204"/>
                  </a:lnTo>
                  <a:lnTo>
                    <a:pt x="26102" y="30053"/>
                  </a:lnTo>
                  <a:lnTo>
                    <a:pt x="26158" y="29882"/>
                  </a:lnTo>
                  <a:lnTo>
                    <a:pt x="26234" y="29712"/>
                  </a:lnTo>
                  <a:lnTo>
                    <a:pt x="26234" y="29712"/>
                  </a:lnTo>
                  <a:lnTo>
                    <a:pt x="26272" y="29637"/>
                  </a:lnTo>
                  <a:lnTo>
                    <a:pt x="26328" y="29561"/>
                  </a:lnTo>
                  <a:lnTo>
                    <a:pt x="26461" y="29429"/>
                  </a:lnTo>
                  <a:lnTo>
                    <a:pt x="26612" y="29315"/>
                  </a:lnTo>
                  <a:lnTo>
                    <a:pt x="26763" y="29221"/>
                  </a:lnTo>
                  <a:lnTo>
                    <a:pt x="26763" y="29221"/>
                  </a:lnTo>
                  <a:lnTo>
                    <a:pt x="27217" y="28975"/>
                  </a:lnTo>
                  <a:lnTo>
                    <a:pt x="27444" y="28843"/>
                  </a:lnTo>
                  <a:lnTo>
                    <a:pt x="27670" y="28748"/>
                  </a:lnTo>
                  <a:lnTo>
                    <a:pt x="27670" y="28748"/>
                  </a:lnTo>
                  <a:lnTo>
                    <a:pt x="27973" y="28616"/>
                  </a:lnTo>
                  <a:lnTo>
                    <a:pt x="28124" y="28578"/>
                  </a:lnTo>
                  <a:lnTo>
                    <a:pt x="28294" y="28541"/>
                  </a:lnTo>
                  <a:lnTo>
                    <a:pt x="28294" y="28541"/>
                  </a:lnTo>
                  <a:lnTo>
                    <a:pt x="28464" y="28408"/>
                  </a:lnTo>
                  <a:lnTo>
                    <a:pt x="28653" y="28314"/>
                  </a:lnTo>
                  <a:lnTo>
                    <a:pt x="28842" y="28257"/>
                  </a:lnTo>
                  <a:lnTo>
                    <a:pt x="28956" y="28238"/>
                  </a:lnTo>
                  <a:lnTo>
                    <a:pt x="29050" y="28219"/>
                  </a:lnTo>
                  <a:lnTo>
                    <a:pt x="29126" y="28238"/>
                  </a:lnTo>
                  <a:lnTo>
                    <a:pt x="29220" y="28257"/>
                  </a:lnTo>
                  <a:lnTo>
                    <a:pt x="29296" y="28295"/>
                  </a:lnTo>
                  <a:lnTo>
                    <a:pt x="29352" y="28352"/>
                  </a:lnTo>
                  <a:lnTo>
                    <a:pt x="29409" y="28427"/>
                  </a:lnTo>
                  <a:lnTo>
                    <a:pt x="29447" y="28522"/>
                  </a:lnTo>
                  <a:lnTo>
                    <a:pt x="29485" y="28635"/>
                  </a:lnTo>
                  <a:lnTo>
                    <a:pt x="29485" y="28767"/>
                  </a:lnTo>
                  <a:lnTo>
                    <a:pt x="29485" y="28767"/>
                  </a:lnTo>
                  <a:close/>
                  <a:moveTo>
                    <a:pt x="7919" y="3875"/>
                  </a:moveTo>
                  <a:lnTo>
                    <a:pt x="7919" y="3875"/>
                  </a:lnTo>
                  <a:lnTo>
                    <a:pt x="7919" y="4234"/>
                  </a:lnTo>
                  <a:lnTo>
                    <a:pt x="7900" y="4594"/>
                  </a:lnTo>
                  <a:lnTo>
                    <a:pt x="7863" y="4783"/>
                  </a:lnTo>
                  <a:lnTo>
                    <a:pt x="7825" y="4953"/>
                  </a:lnTo>
                  <a:lnTo>
                    <a:pt x="7768" y="5123"/>
                  </a:lnTo>
                  <a:lnTo>
                    <a:pt x="7693" y="5293"/>
                  </a:lnTo>
                  <a:lnTo>
                    <a:pt x="7693" y="5293"/>
                  </a:lnTo>
                  <a:lnTo>
                    <a:pt x="7636" y="5387"/>
                  </a:lnTo>
                  <a:lnTo>
                    <a:pt x="7541" y="5463"/>
                  </a:lnTo>
                  <a:lnTo>
                    <a:pt x="7371" y="5595"/>
                  </a:lnTo>
                  <a:lnTo>
                    <a:pt x="7371" y="5595"/>
                  </a:lnTo>
                  <a:lnTo>
                    <a:pt x="6880" y="5973"/>
                  </a:lnTo>
                  <a:lnTo>
                    <a:pt x="6880" y="5973"/>
                  </a:lnTo>
                  <a:lnTo>
                    <a:pt x="6672" y="6125"/>
                  </a:lnTo>
                  <a:lnTo>
                    <a:pt x="6407" y="6295"/>
                  </a:lnTo>
                  <a:lnTo>
                    <a:pt x="6124" y="6465"/>
                  </a:lnTo>
                  <a:lnTo>
                    <a:pt x="5821" y="6635"/>
                  </a:lnTo>
                  <a:lnTo>
                    <a:pt x="5519" y="6786"/>
                  </a:lnTo>
                  <a:lnTo>
                    <a:pt x="5198" y="6899"/>
                  </a:lnTo>
                  <a:lnTo>
                    <a:pt x="4914" y="6975"/>
                  </a:lnTo>
                  <a:lnTo>
                    <a:pt x="4782" y="6994"/>
                  </a:lnTo>
                  <a:lnTo>
                    <a:pt x="4668" y="7013"/>
                  </a:lnTo>
                  <a:lnTo>
                    <a:pt x="4668" y="7013"/>
                  </a:lnTo>
                  <a:lnTo>
                    <a:pt x="4498" y="6956"/>
                  </a:lnTo>
                  <a:lnTo>
                    <a:pt x="4366" y="6862"/>
                  </a:lnTo>
                  <a:lnTo>
                    <a:pt x="4234" y="6748"/>
                  </a:lnTo>
                  <a:lnTo>
                    <a:pt x="4120" y="6635"/>
                  </a:lnTo>
                  <a:lnTo>
                    <a:pt x="3912" y="6370"/>
                  </a:lnTo>
                  <a:lnTo>
                    <a:pt x="3799" y="6238"/>
                  </a:lnTo>
                  <a:lnTo>
                    <a:pt x="3686" y="6125"/>
                  </a:lnTo>
                  <a:lnTo>
                    <a:pt x="3686" y="6125"/>
                  </a:lnTo>
                  <a:lnTo>
                    <a:pt x="3440" y="5917"/>
                  </a:lnTo>
                  <a:lnTo>
                    <a:pt x="3175" y="5728"/>
                  </a:lnTo>
                  <a:lnTo>
                    <a:pt x="2646" y="5331"/>
                  </a:lnTo>
                  <a:lnTo>
                    <a:pt x="2646" y="5331"/>
                  </a:lnTo>
                  <a:lnTo>
                    <a:pt x="2098" y="4915"/>
                  </a:lnTo>
                  <a:lnTo>
                    <a:pt x="1531" y="4518"/>
                  </a:lnTo>
                  <a:lnTo>
                    <a:pt x="1531" y="4518"/>
                  </a:lnTo>
                  <a:lnTo>
                    <a:pt x="1512" y="4537"/>
                  </a:lnTo>
                  <a:lnTo>
                    <a:pt x="1512" y="4537"/>
                  </a:lnTo>
                  <a:lnTo>
                    <a:pt x="1474" y="4556"/>
                  </a:lnTo>
                  <a:lnTo>
                    <a:pt x="1455" y="4537"/>
                  </a:lnTo>
                  <a:lnTo>
                    <a:pt x="1455" y="4537"/>
                  </a:lnTo>
                  <a:lnTo>
                    <a:pt x="1436" y="4518"/>
                  </a:lnTo>
                  <a:lnTo>
                    <a:pt x="1436" y="4499"/>
                  </a:lnTo>
                  <a:lnTo>
                    <a:pt x="1474" y="4461"/>
                  </a:lnTo>
                  <a:lnTo>
                    <a:pt x="1474" y="4461"/>
                  </a:lnTo>
                  <a:lnTo>
                    <a:pt x="1455" y="4424"/>
                  </a:lnTo>
                  <a:lnTo>
                    <a:pt x="1455" y="4405"/>
                  </a:lnTo>
                  <a:lnTo>
                    <a:pt x="1474" y="4386"/>
                  </a:lnTo>
                  <a:lnTo>
                    <a:pt x="1512" y="4386"/>
                  </a:lnTo>
                  <a:lnTo>
                    <a:pt x="1512" y="4386"/>
                  </a:lnTo>
                  <a:lnTo>
                    <a:pt x="1531" y="4405"/>
                  </a:lnTo>
                  <a:lnTo>
                    <a:pt x="1531" y="4405"/>
                  </a:lnTo>
                  <a:lnTo>
                    <a:pt x="1909" y="4216"/>
                  </a:lnTo>
                  <a:lnTo>
                    <a:pt x="2268" y="4027"/>
                  </a:lnTo>
                  <a:lnTo>
                    <a:pt x="3043" y="3705"/>
                  </a:lnTo>
                  <a:lnTo>
                    <a:pt x="3043" y="3705"/>
                  </a:lnTo>
                  <a:lnTo>
                    <a:pt x="3516" y="3516"/>
                  </a:lnTo>
                  <a:lnTo>
                    <a:pt x="4007" y="3346"/>
                  </a:lnTo>
                  <a:lnTo>
                    <a:pt x="4007" y="3346"/>
                  </a:lnTo>
                  <a:lnTo>
                    <a:pt x="4196" y="3308"/>
                  </a:lnTo>
                  <a:lnTo>
                    <a:pt x="4385" y="3289"/>
                  </a:lnTo>
                  <a:lnTo>
                    <a:pt x="4555" y="3271"/>
                  </a:lnTo>
                  <a:lnTo>
                    <a:pt x="4744" y="3233"/>
                  </a:lnTo>
                  <a:lnTo>
                    <a:pt x="4744" y="3233"/>
                  </a:lnTo>
                  <a:lnTo>
                    <a:pt x="5443" y="3082"/>
                  </a:lnTo>
                  <a:lnTo>
                    <a:pt x="6143" y="2930"/>
                  </a:lnTo>
                  <a:lnTo>
                    <a:pt x="6143" y="2930"/>
                  </a:lnTo>
                  <a:lnTo>
                    <a:pt x="6445" y="2855"/>
                  </a:lnTo>
                  <a:lnTo>
                    <a:pt x="6748" y="2817"/>
                  </a:lnTo>
                  <a:lnTo>
                    <a:pt x="7050" y="2817"/>
                  </a:lnTo>
                  <a:lnTo>
                    <a:pt x="7201" y="2836"/>
                  </a:lnTo>
                  <a:lnTo>
                    <a:pt x="7352" y="2855"/>
                  </a:lnTo>
                  <a:lnTo>
                    <a:pt x="7352" y="2855"/>
                  </a:lnTo>
                  <a:lnTo>
                    <a:pt x="7447" y="2893"/>
                  </a:lnTo>
                  <a:lnTo>
                    <a:pt x="7541" y="2949"/>
                  </a:lnTo>
                  <a:lnTo>
                    <a:pt x="7617" y="3006"/>
                  </a:lnTo>
                  <a:lnTo>
                    <a:pt x="7693" y="3082"/>
                  </a:lnTo>
                  <a:lnTo>
                    <a:pt x="7693" y="3082"/>
                  </a:lnTo>
                  <a:lnTo>
                    <a:pt x="7787" y="3271"/>
                  </a:lnTo>
                  <a:lnTo>
                    <a:pt x="7844" y="3460"/>
                  </a:lnTo>
                  <a:lnTo>
                    <a:pt x="7882" y="3667"/>
                  </a:lnTo>
                  <a:lnTo>
                    <a:pt x="7919" y="3875"/>
                  </a:lnTo>
                  <a:lnTo>
                    <a:pt x="7919" y="3875"/>
                  </a:lnTo>
                  <a:close/>
                  <a:moveTo>
                    <a:pt x="3780" y="29712"/>
                  </a:moveTo>
                  <a:lnTo>
                    <a:pt x="3780" y="29712"/>
                  </a:lnTo>
                  <a:lnTo>
                    <a:pt x="3761" y="29750"/>
                  </a:lnTo>
                  <a:lnTo>
                    <a:pt x="3742" y="29750"/>
                  </a:lnTo>
                  <a:lnTo>
                    <a:pt x="3667" y="29769"/>
                  </a:lnTo>
                  <a:lnTo>
                    <a:pt x="3667" y="29769"/>
                  </a:lnTo>
                  <a:lnTo>
                    <a:pt x="3705" y="29826"/>
                  </a:lnTo>
                  <a:lnTo>
                    <a:pt x="3705" y="29845"/>
                  </a:lnTo>
                  <a:lnTo>
                    <a:pt x="3686" y="29864"/>
                  </a:lnTo>
                  <a:lnTo>
                    <a:pt x="3686" y="29864"/>
                  </a:lnTo>
                  <a:lnTo>
                    <a:pt x="3667" y="29882"/>
                  </a:lnTo>
                  <a:lnTo>
                    <a:pt x="3629" y="29845"/>
                  </a:lnTo>
                  <a:lnTo>
                    <a:pt x="3629" y="29845"/>
                  </a:lnTo>
                  <a:lnTo>
                    <a:pt x="3610" y="29807"/>
                  </a:lnTo>
                  <a:lnTo>
                    <a:pt x="3610" y="29807"/>
                  </a:lnTo>
                  <a:lnTo>
                    <a:pt x="3327" y="30109"/>
                  </a:lnTo>
                  <a:lnTo>
                    <a:pt x="3043" y="30412"/>
                  </a:lnTo>
                  <a:lnTo>
                    <a:pt x="2495" y="31017"/>
                  </a:lnTo>
                  <a:lnTo>
                    <a:pt x="2495" y="31017"/>
                  </a:lnTo>
                  <a:lnTo>
                    <a:pt x="2268" y="31281"/>
                  </a:lnTo>
                  <a:lnTo>
                    <a:pt x="2022" y="31527"/>
                  </a:lnTo>
                  <a:lnTo>
                    <a:pt x="1777" y="31754"/>
                  </a:lnTo>
                  <a:lnTo>
                    <a:pt x="1493" y="31962"/>
                  </a:lnTo>
                  <a:lnTo>
                    <a:pt x="1493" y="31962"/>
                  </a:lnTo>
                  <a:lnTo>
                    <a:pt x="1323" y="32094"/>
                  </a:lnTo>
                  <a:lnTo>
                    <a:pt x="1172" y="32226"/>
                  </a:lnTo>
                  <a:lnTo>
                    <a:pt x="1077" y="32283"/>
                  </a:lnTo>
                  <a:lnTo>
                    <a:pt x="1002" y="32321"/>
                  </a:lnTo>
                  <a:lnTo>
                    <a:pt x="888" y="32340"/>
                  </a:lnTo>
                  <a:lnTo>
                    <a:pt x="794" y="32340"/>
                  </a:lnTo>
                  <a:lnTo>
                    <a:pt x="794" y="32340"/>
                  </a:lnTo>
                  <a:lnTo>
                    <a:pt x="643" y="32302"/>
                  </a:lnTo>
                  <a:lnTo>
                    <a:pt x="529" y="32226"/>
                  </a:lnTo>
                  <a:lnTo>
                    <a:pt x="435" y="32151"/>
                  </a:lnTo>
                  <a:lnTo>
                    <a:pt x="359" y="32037"/>
                  </a:lnTo>
                  <a:lnTo>
                    <a:pt x="302" y="31924"/>
                  </a:lnTo>
                  <a:lnTo>
                    <a:pt x="246" y="31810"/>
                  </a:lnTo>
                  <a:lnTo>
                    <a:pt x="170" y="31546"/>
                  </a:lnTo>
                  <a:lnTo>
                    <a:pt x="170" y="31546"/>
                  </a:lnTo>
                  <a:lnTo>
                    <a:pt x="113" y="31413"/>
                  </a:lnTo>
                  <a:lnTo>
                    <a:pt x="38" y="31281"/>
                  </a:lnTo>
                  <a:lnTo>
                    <a:pt x="19" y="31206"/>
                  </a:lnTo>
                  <a:lnTo>
                    <a:pt x="0" y="31130"/>
                  </a:lnTo>
                  <a:lnTo>
                    <a:pt x="0" y="31073"/>
                  </a:lnTo>
                  <a:lnTo>
                    <a:pt x="38" y="30998"/>
                  </a:lnTo>
                  <a:lnTo>
                    <a:pt x="38" y="30998"/>
                  </a:lnTo>
                  <a:lnTo>
                    <a:pt x="76" y="30941"/>
                  </a:lnTo>
                  <a:lnTo>
                    <a:pt x="132" y="30903"/>
                  </a:lnTo>
                  <a:lnTo>
                    <a:pt x="265" y="30828"/>
                  </a:lnTo>
                  <a:lnTo>
                    <a:pt x="529" y="30695"/>
                  </a:lnTo>
                  <a:lnTo>
                    <a:pt x="529" y="30695"/>
                  </a:lnTo>
                  <a:lnTo>
                    <a:pt x="1153" y="30450"/>
                  </a:lnTo>
                  <a:lnTo>
                    <a:pt x="1796" y="30223"/>
                  </a:lnTo>
                  <a:lnTo>
                    <a:pt x="1796" y="30223"/>
                  </a:lnTo>
                  <a:lnTo>
                    <a:pt x="2268" y="30053"/>
                  </a:lnTo>
                  <a:lnTo>
                    <a:pt x="2722" y="29845"/>
                  </a:lnTo>
                  <a:lnTo>
                    <a:pt x="2722" y="29845"/>
                  </a:lnTo>
                  <a:lnTo>
                    <a:pt x="2930" y="29769"/>
                  </a:lnTo>
                  <a:lnTo>
                    <a:pt x="3156" y="29693"/>
                  </a:lnTo>
                  <a:lnTo>
                    <a:pt x="3270" y="29656"/>
                  </a:lnTo>
                  <a:lnTo>
                    <a:pt x="3383" y="29656"/>
                  </a:lnTo>
                  <a:lnTo>
                    <a:pt x="3497" y="29675"/>
                  </a:lnTo>
                  <a:lnTo>
                    <a:pt x="3610" y="29712"/>
                  </a:lnTo>
                  <a:lnTo>
                    <a:pt x="3610" y="29712"/>
                  </a:lnTo>
                  <a:lnTo>
                    <a:pt x="3705" y="29675"/>
                  </a:lnTo>
                  <a:lnTo>
                    <a:pt x="3742" y="29675"/>
                  </a:lnTo>
                  <a:lnTo>
                    <a:pt x="3761" y="29693"/>
                  </a:lnTo>
                  <a:lnTo>
                    <a:pt x="3780" y="29712"/>
                  </a:lnTo>
                  <a:lnTo>
                    <a:pt x="3780" y="29712"/>
                  </a:lnTo>
                  <a:close/>
                  <a:moveTo>
                    <a:pt x="12172" y="17030"/>
                  </a:moveTo>
                  <a:lnTo>
                    <a:pt x="12172" y="17030"/>
                  </a:lnTo>
                  <a:lnTo>
                    <a:pt x="12172" y="17200"/>
                  </a:lnTo>
                  <a:lnTo>
                    <a:pt x="12153" y="17276"/>
                  </a:lnTo>
                  <a:lnTo>
                    <a:pt x="12134" y="17370"/>
                  </a:lnTo>
                  <a:lnTo>
                    <a:pt x="12096" y="17446"/>
                  </a:lnTo>
                  <a:lnTo>
                    <a:pt x="12059" y="17503"/>
                  </a:lnTo>
                  <a:lnTo>
                    <a:pt x="11983" y="17522"/>
                  </a:lnTo>
                  <a:lnTo>
                    <a:pt x="11870" y="17522"/>
                  </a:lnTo>
                  <a:lnTo>
                    <a:pt x="11870" y="17522"/>
                  </a:lnTo>
                  <a:lnTo>
                    <a:pt x="11643" y="17484"/>
                  </a:lnTo>
                  <a:lnTo>
                    <a:pt x="11416" y="17427"/>
                  </a:lnTo>
                  <a:lnTo>
                    <a:pt x="10981" y="17314"/>
                  </a:lnTo>
                  <a:lnTo>
                    <a:pt x="10981" y="17314"/>
                  </a:lnTo>
                  <a:lnTo>
                    <a:pt x="10622" y="17200"/>
                  </a:lnTo>
                  <a:lnTo>
                    <a:pt x="10471" y="17125"/>
                  </a:lnTo>
                  <a:lnTo>
                    <a:pt x="10320" y="17030"/>
                  </a:lnTo>
                  <a:lnTo>
                    <a:pt x="10320" y="17030"/>
                  </a:lnTo>
                  <a:lnTo>
                    <a:pt x="10225" y="16936"/>
                  </a:lnTo>
                  <a:lnTo>
                    <a:pt x="10150" y="16822"/>
                  </a:lnTo>
                  <a:lnTo>
                    <a:pt x="10112" y="16690"/>
                  </a:lnTo>
                  <a:lnTo>
                    <a:pt x="10112" y="16633"/>
                  </a:lnTo>
                  <a:lnTo>
                    <a:pt x="10112" y="16558"/>
                  </a:lnTo>
                  <a:lnTo>
                    <a:pt x="10112" y="16558"/>
                  </a:lnTo>
                  <a:lnTo>
                    <a:pt x="10187" y="16406"/>
                  </a:lnTo>
                  <a:lnTo>
                    <a:pt x="10301" y="16236"/>
                  </a:lnTo>
                  <a:lnTo>
                    <a:pt x="10509" y="15953"/>
                  </a:lnTo>
                  <a:lnTo>
                    <a:pt x="10509" y="15953"/>
                  </a:lnTo>
                  <a:lnTo>
                    <a:pt x="10754" y="15632"/>
                  </a:lnTo>
                  <a:lnTo>
                    <a:pt x="10887" y="15480"/>
                  </a:lnTo>
                  <a:lnTo>
                    <a:pt x="11019" y="15329"/>
                  </a:lnTo>
                  <a:lnTo>
                    <a:pt x="11019" y="15329"/>
                  </a:lnTo>
                  <a:lnTo>
                    <a:pt x="11000" y="15310"/>
                  </a:lnTo>
                  <a:lnTo>
                    <a:pt x="11019" y="15272"/>
                  </a:lnTo>
                  <a:lnTo>
                    <a:pt x="11038" y="15272"/>
                  </a:lnTo>
                  <a:lnTo>
                    <a:pt x="11076" y="15272"/>
                  </a:lnTo>
                  <a:lnTo>
                    <a:pt x="11076" y="15272"/>
                  </a:lnTo>
                  <a:lnTo>
                    <a:pt x="11114" y="15253"/>
                  </a:lnTo>
                  <a:lnTo>
                    <a:pt x="11132" y="15253"/>
                  </a:lnTo>
                  <a:lnTo>
                    <a:pt x="11151" y="15272"/>
                  </a:lnTo>
                  <a:lnTo>
                    <a:pt x="11151" y="15310"/>
                  </a:lnTo>
                  <a:lnTo>
                    <a:pt x="11151" y="15310"/>
                  </a:lnTo>
                  <a:lnTo>
                    <a:pt x="11321" y="15443"/>
                  </a:lnTo>
                  <a:lnTo>
                    <a:pt x="11492" y="15594"/>
                  </a:lnTo>
                  <a:lnTo>
                    <a:pt x="11643" y="15783"/>
                  </a:lnTo>
                  <a:lnTo>
                    <a:pt x="11775" y="15953"/>
                  </a:lnTo>
                  <a:lnTo>
                    <a:pt x="11775" y="15953"/>
                  </a:lnTo>
                  <a:lnTo>
                    <a:pt x="11945" y="16199"/>
                  </a:lnTo>
                  <a:lnTo>
                    <a:pt x="12059" y="16463"/>
                  </a:lnTo>
                  <a:lnTo>
                    <a:pt x="12115" y="16595"/>
                  </a:lnTo>
                  <a:lnTo>
                    <a:pt x="12134" y="16728"/>
                  </a:lnTo>
                  <a:lnTo>
                    <a:pt x="12172" y="16879"/>
                  </a:lnTo>
                  <a:lnTo>
                    <a:pt x="12172" y="17030"/>
                  </a:lnTo>
                  <a:lnTo>
                    <a:pt x="12172" y="17030"/>
                  </a:lnTo>
                  <a:close/>
                  <a:moveTo>
                    <a:pt x="23115" y="76"/>
                  </a:moveTo>
                  <a:lnTo>
                    <a:pt x="23115" y="76"/>
                  </a:lnTo>
                  <a:lnTo>
                    <a:pt x="23134" y="152"/>
                  </a:lnTo>
                  <a:lnTo>
                    <a:pt x="23153" y="228"/>
                  </a:lnTo>
                  <a:lnTo>
                    <a:pt x="23153" y="379"/>
                  </a:lnTo>
                  <a:lnTo>
                    <a:pt x="23096" y="700"/>
                  </a:lnTo>
                  <a:lnTo>
                    <a:pt x="23096" y="700"/>
                  </a:lnTo>
                  <a:lnTo>
                    <a:pt x="23059" y="908"/>
                  </a:lnTo>
                  <a:lnTo>
                    <a:pt x="22983" y="1097"/>
                  </a:lnTo>
                  <a:lnTo>
                    <a:pt x="22945" y="1192"/>
                  </a:lnTo>
                  <a:lnTo>
                    <a:pt x="22889" y="1267"/>
                  </a:lnTo>
                  <a:lnTo>
                    <a:pt x="22813" y="1362"/>
                  </a:lnTo>
                  <a:lnTo>
                    <a:pt x="22737" y="1418"/>
                  </a:lnTo>
                  <a:lnTo>
                    <a:pt x="22737" y="1418"/>
                  </a:lnTo>
                  <a:lnTo>
                    <a:pt x="22586" y="1532"/>
                  </a:lnTo>
                  <a:lnTo>
                    <a:pt x="22511" y="1551"/>
                  </a:lnTo>
                  <a:lnTo>
                    <a:pt x="22416" y="1570"/>
                  </a:lnTo>
                  <a:lnTo>
                    <a:pt x="22416" y="1570"/>
                  </a:lnTo>
                  <a:lnTo>
                    <a:pt x="22321" y="1551"/>
                  </a:lnTo>
                  <a:lnTo>
                    <a:pt x="22246" y="1494"/>
                  </a:lnTo>
                  <a:lnTo>
                    <a:pt x="22170" y="1437"/>
                  </a:lnTo>
                  <a:lnTo>
                    <a:pt x="22095" y="1362"/>
                  </a:lnTo>
                  <a:lnTo>
                    <a:pt x="22095" y="1362"/>
                  </a:lnTo>
                  <a:lnTo>
                    <a:pt x="22019" y="1267"/>
                  </a:lnTo>
                  <a:lnTo>
                    <a:pt x="21981" y="1154"/>
                  </a:lnTo>
                  <a:lnTo>
                    <a:pt x="22000" y="1021"/>
                  </a:lnTo>
                  <a:lnTo>
                    <a:pt x="22019" y="965"/>
                  </a:lnTo>
                  <a:lnTo>
                    <a:pt x="22038" y="908"/>
                  </a:lnTo>
                  <a:lnTo>
                    <a:pt x="22038" y="908"/>
                  </a:lnTo>
                  <a:lnTo>
                    <a:pt x="22151" y="757"/>
                  </a:lnTo>
                  <a:lnTo>
                    <a:pt x="22284" y="625"/>
                  </a:lnTo>
                  <a:lnTo>
                    <a:pt x="22567" y="379"/>
                  </a:lnTo>
                  <a:lnTo>
                    <a:pt x="22567" y="379"/>
                  </a:lnTo>
                  <a:lnTo>
                    <a:pt x="22756" y="209"/>
                  </a:lnTo>
                  <a:lnTo>
                    <a:pt x="22870" y="114"/>
                  </a:lnTo>
                  <a:lnTo>
                    <a:pt x="22983" y="57"/>
                  </a:lnTo>
                  <a:lnTo>
                    <a:pt x="22983" y="57"/>
                  </a:lnTo>
                  <a:lnTo>
                    <a:pt x="22983" y="20"/>
                  </a:lnTo>
                  <a:lnTo>
                    <a:pt x="23002" y="1"/>
                  </a:lnTo>
                  <a:lnTo>
                    <a:pt x="23059" y="20"/>
                  </a:lnTo>
                  <a:lnTo>
                    <a:pt x="23059" y="20"/>
                  </a:lnTo>
                  <a:lnTo>
                    <a:pt x="23096" y="20"/>
                  </a:lnTo>
                  <a:lnTo>
                    <a:pt x="23115" y="20"/>
                  </a:lnTo>
                  <a:lnTo>
                    <a:pt x="23134" y="39"/>
                  </a:lnTo>
                  <a:lnTo>
                    <a:pt x="23115" y="76"/>
                  </a:lnTo>
                  <a:lnTo>
                    <a:pt x="23115" y="76"/>
                  </a:lnTo>
                  <a:close/>
                  <a:moveTo>
                    <a:pt x="24968" y="6408"/>
                  </a:moveTo>
                  <a:lnTo>
                    <a:pt x="24968" y="6408"/>
                  </a:lnTo>
                  <a:lnTo>
                    <a:pt x="24968" y="6673"/>
                  </a:lnTo>
                  <a:lnTo>
                    <a:pt x="24949" y="6956"/>
                  </a:lnTo>
                  <a:lnTo>
                    <a:pt x="24873" y="7202"/>
                  </a:lnTo>
                  <a:lnTo>
                    <a:pt x="24797" y="7466"/>
                  </a:lnTo>
                  <a:lnTo>
                    <a:pt x="24797" y="7466"/>
                  </a:lnTo>
                  <a:lnTo>
                    <a:pt x="24703" y="7674"/>
                  </a:lnTo>
                  <a:lnTo>
                    <a:pt x="24590" y="7882"/>
                  </a:lnTo>
                  <a:lnTo>
                    <a:pt x="24438" y="8052"/>
                  </a:lnTo>
                  <a:lnTo>
                    <a:pt x="24363" y="8128"/>
                  </a:lnTo>
                  <a:lnTo>
                    <a:pt x="24268" y="8204"/>
                  </a:lnTo>
                  <a:lnTo>
                    <a:pt x="24268" y="8204"/>
                  </a:lnTo>
                  <a:lnTo>
                    <a:pt x="24155" y="8260"/>
                  </a:lnTo>
                  <a:lnTo>
                    <a:pt x="24041" y="8317"/>
                  </a:lnTo>
                  <a:lnTo>
                    <a:pt x="23815" y="8393"/>
                  </a:lnTo>
                  <a:lnTo>
                    <a:pt x="23815" y="8393"/>
                  </a:lnTo>
                  <a:lnTo>
                    <a:pt x="23607" y="8468"/>
                  </a:lnTo>
                  <a:lnTo>
                    <a:pt x="23380" y="8525"/>
                  </a:lnTo>
                  <a:lnTo>
                    <a:pt x="23172" y="8544"/>
                  </a:lnTo>
                  <a:lnTo>
                    <a:pt x="22945" y="8563"/>
                  </a:lnTo>
                  <a:lnTo>
                    <a:pt x="22945" y="8563"/>
                  </a:lnTo>
                  <a:lnTo>
                    <a:pt x="22794" y="8544"/>
                  </a:lnTo>
                  <a:lnTo>
                    <a:pt x="22624" y="8525"/>
                  </a:lnTo>
                  <a:lnTo>
                    <a:pt x="22548" y="8487"/>
                  </a:lnTo>
                  <a:lnTo>
                    <a:pt x="22492" y="8430"/>
                  </a:lnTo>
                  <a:lnTo>
                    <a:pt x="22435" y="8374"/>
                  </a:lnTo>
                  <a:lnTo>
                    <a:pt x="22397" y="8317"/>
                  </a:lnTo>
                  <a:lnTo>
                    <a:pt x="22397" y="8317"/>
                  </a:lnTo>
                  <a:lnTo>
                    <a:pt x="22321" y="8128"/>
                  </a:lnTo>
                  <a:lnTo>
                    <a:pt x="22265" y="7939"/>
                  </a:lnTo>
                  <a:lnTo>
                    <a:pt x="22189" y="7561"/>
                  </a:lnTo>
                  <a:lnTo>
                    <a:pt x="22189" y="7561"/>
                  </a:lnTo>
                  <a:lnTo>
                    <a:pt x="22114" y="7277"/>
                  </a:lnTo>
                  <a:lnTo>
                    <a:pt x="22076" y="7107"/>
                  </a:lnTo>
                  <a:lnTo>
                    <a:pt x="22057" y="6956"/>
                  </a:lnTo>
                  <a:lnTo>
                    <a:pt x="22057" y="6805"/>
                  </a:lnTo>
                  <a:lnTo>
                    <a:pt x="22095" y="6654"/>
                  </a:lnTo>
                  <a:lnTo>
                    <a:pt x="22114" y="6597"/>
                  </a:lnTo>
                  <a:lnTo>
                    <a:pt x="22170" y="6521"/>
                  </a:lnTo>
                  <a:lnTo>
                    <a:pt x="22227" y="6465"/>
                  </a:lnTo>
                  <a:lnTo>
                    <a:pt x="22284" y="6427"/>
                  </a:lnTo>
                  <a:lnTo>
                    <a:pt x="22284" y="6427"/>
                  </a:lnTo>
                  <a:lnTo>
                    <a:pt x="22435" y="6351"/>
                  </a:lnTo>
                  <a:lnTo>
                    <a:pt x="22586" y="6276"/>
                  </a:lnTo>
                  <a:lnTo>
                    <a:pt x="22907" y="6162"/>
                  </a:lnTo>
                  <a:lnTo>
                    <a:pt x="23229" y="6068"/>
                  </a:lnTo>
                  <a:lnTo>
                    <a:pt x="23550" y="5954"/>
                  </a:lnTo>
                  <a:lnTo>
                    <a:pt x="23550" y="5954"/>
                  </a:lnTo>
                  <a:lnTo>
                    <a:pt x="23834" y="5860"/>
                  </a:lnTo>
                  <a:lnTo>
                    <a:pt x="24117" y="5728"/>
                  </a:lnTo>
                  <a:lnTo>
                    <a:pt x="24382" y="5614"/>
                  </a:lnTo>
                  <a:lnTo>
                    <a:pt x="24665" y="5501"/>
                  </a:lnTo>
                  <a:lnTo>
                    <a:pt x="24665" y="5501"/>
                  </a:lnTo>
                  <a:lnTo>
                    <a:pt x="24627" y="5501"/>
                  </a:lnTo>
                  <a:lnTo>
                    <a:pt x="24627" y="5501"/>
                  </a:lnTo>
                  <a:lnTo>
                    <a:pt x="24608" y="5482"/>
                  </a:lnTo>
                  <a:lnTo>
                    <a:pt x="24608" y="5444"/>
                  </a:lnTo>
                  <a:lnTo>
                    <a:pt x="24608" y="5425"/>
                  </a:lnTo>
                  <a:lnTo>
                    <a:pt x="24646" y="5425"/>
                  </a:lnTo>
                  <a:lnTo>
                    <a:pt x="24646" y="5425"/>
                  </a:lnTo>
                  <a:lnTo>
                    <a:pt x="24703" y="5425"/>
                  </a:lnTo>
                  <a:lnTo>
                    <a:pt x="24741" y="5463"/>
                  </a:lnTo>
                  <a:lnTo>
                    <a:pt x="24779" y="5501"/>
                  </a:lnTo>
                  <a:lnTo>
                    <a:pt x="24816" y="5539"/>
                  </a:lnTo>
                  <a:lnTo>
                    <a:pt x="24854" y="5652"/>
                  </a:lnTo>
                  <a:lnTo>
                    <a:pt x="24892" y="5765"/>
                  </a:lnTo>
                  <a:lnTo>
                    <a:pt x="24892" y="5765"/>
                  </a:lnTo>
                  <a:lnTo>
                    <a:pt x="24930" y="6087"/>
                  </a:lnTo>
                  <a:lnTo>
                    <a:pt x="24968" y="6408"/>
                  </a:lnTo>
                  <a:lnTo>
                    <a:pt x="24968" y="6408"/>
                  </a:lnTo>
                  <a:close/>
                  <a:moveTo>
                    <a:pt x="32282" y="15027"/>
                  </a:moveTo>
                  <a:lnTo>
                    <a:pt x="32282" y="15027"/>
                  </a:lnTo>
                  <a:lnTo>
                    <a:pt x="32301" y="15235"/>
                  </a:lnTo>
                  <a:lnTo>
                    <a:pt x="32301" y="15443"/>
                  </a:lnTo>
                  <a:lnTo>
                    <a:pt x="32282" y="15669"/>
                  </a:lnTo>
                  <a:lnTo>
                    <a:pt x="32244" y="15877"/>
                  </a:lnTo>
                  <a:lnTo>
                    <a:pt x="32244" y="15877"/>
                  </a:lnTo>
                  <a:lnTo>
                    <a:pt x="32150" y="16236"/>
                  </a:lnTo>
                  <a:lnTo>
                    <a:pt x="32055" y="16595"/>
                  </a:lnTo>
                  <a:lnTo>
                    <a:pt x="31961" y="16955"/>
                  </a:lnTo>
                  <a:lnTo>
                    <a:pt x="31904" y="17144"/>
                  </a:lnTo>
                  <a:lnTo>
                    <a:pt x="31847" y="17314"/>
                  </a:lnTo>
                  <a:lnTo>
                    <a:pt x="31847" y="17314"/>
                  </a:lnTo>
                  <a:lnTo>
                    <a:pt x="31753" y="17446"/>
                  </a:lnTo>
                  <a:lnTo>
                    <a:pt x="31658" y="17597"/>
                  </a:lnTo>
                  <a:lnTo>
                    <a:pt x="31450" y="17843"/>
                  </a:lnTo>
                  <a:lnTo>
                    <a:pt x="31450" y="17843"/>
                  </a:lnTo>
                  <a:lnTo>
                    <a:pt x="31280" y="18013"/>
                  </a:lnTo>
                  <a:lnTo>
                    <a:pt x="31110" y="18183"/>
                  </a:lnTo>
                  <a:lnTo>
                    <a:pt x="31016" y="18240"/>
                  </a:lnTo>
                  <a:lnTo>
                    <a:pt x="30902" y="18296"/>
                  </a:lnTo>
                  <a:lnTo>
                    <a:pt x="30789" y="18315"/>
                  </a:lnTo>
                  <a:lnTo>
                    <a:pt x="30676" y="18315"/>
                  </a:lnTo>
                  <a:lnTo>
                    <a:pt x="30676" y="18315"/>
                  </a:lnTo>
                  <a:lnTo>
                    <a:pt x="30487" y="18278"/>
                  </a:lnTo>
                  <a:lnTo>
                    <a:pt x="30316" y="18221"/>
                  </a:lnTo>
                  <a:lnTo>
                    <a:pt x="30127" y="18164"/>
                  </a:lnTo>
                  <a:lnTo>
                    <a:pt x="29957" y="18089"/>
                  </a:lnTo>
                  <a:lnTo>
                    <a:pt x="29787" y="17994"/>
                  </a:lnTo>
                  <a:lnTo>
                    <a:pt x="29617" y="17900"/>
                  </a:lnTo>
                  <a:lnTo>
                    <a:pt x="29485" y="17786"/>
                  </a:lnTo>
                  <a:lnTo>
                    <a:pt x="29334" y="17654"/>
                  </a:lnTo>
                  <a:lnTo>
                    <a:pt x="29334" y="17654"/>
                  </a:lnTo>
                  <a:lnTo>
                    <a:pt x="29258" y="17540"/>
                  </a:lnTo>
                  <a:lnTo>
                    <a:pt x="29182" y="17389"/>
                  </a:lnTo>
                  <a:lnTo>
                    <a:pt x="29145" y="17257"/>
                  </a:lnTo>
                  <a:lnTo>
                    <a:pt x="29126" y="17106"/>
                  </a:lnTo>
                  <a:lnTo>
                    <a:pt x="29107" y="16784"/>
                  </a:lnTo>
                  <a:lnTo>
                    <a:pt x="29088" y="16482"/>
                  </a:lnTo>
                  <a:lnTo>
                    <a:pt x="29088" y="16482"/>
                  </a:lnTo>
                  <a:lnTo>
                    <a:pt x="29088" y="15821"/>
                  </a:lnTo>
                  <a:lnTo>
                    <a:pt x="29069" y="15140"/>
                  </a:lnTo>
                  <a:lnTo>
                    <a:pt x="29069" y="15140"/>
                  </a:lnTo>
                  <a:lnTo>
                    <a:pt x="29088" y="14403"/>
                  </a:lnTo>
                  <a:lnTo>
                    <a:pt x="29088" y="14044"/>
                  </a:lnTo>
                  <a:lnTo>
                    <a:pt x="29126" y="13685"/>
                  </a:lnTo>
                  <a:lnTo>
                    <a:pt x="29126" y="13685"/>
                  </a:lnTo>
                  <a:lnTo>
                    <a:pt x="29088" y="13723"/>
                  </a:lnTo>
                  <a:lnTo>
                    <a:pt x="29069" y="13741"/>
                  </a:lnTo>
                  <a:lnTo>
                    <a:pt x="29031" y="13741"/>
                  </a:lnTo>
                  <a:lnTo>
                    <a:pt x="29031" y="13741"/>
                  </a:lnTo>
                  <a:lnTo>
                    <a:pt x="29031" y="13704"/>
                  </a:lnTo>
                  <a:lnTo>
                    <a:pt x="29031" y="13685"/>
                  </a:lnTo>
                  <a:lnTo>
                    <a:pt x="29031" y="13685"/>
                  </a:lnTo>
                  <a:lnTo>
                    <a:pt x="29088" y="13628"/>
                  </a:lnTo>
                  <a:lnTo>
                    <a:pt x="29145" y="13590"/>
                  </a:lnTo>
                  <a:lnTo>
                    <a:pt x="29145" y="13590"/>
                  </a:lnTo>
                  <a:lnTo>
                    <a:pt x="29163" y="13571"/>
                  </a:lnTo>
                  <a:lnTo>
                    <a:pt x="29182" y="13552"/>
                  </a:lnTo>
                  <a:lnTo>
                    <a:pt x="29201" y="13552"/>
                  </a:lnTo>
                  <a:lnTo>
                    <a:pt x="29220" y="13571"/>
                  </a:lnTo>
                  <a:lnTo>
                    <a:pt x="29220" y="13571"/>
                  </a:lnTo>
                  <a:lnTo>
                    <a:pt x="29352" y="13571"/>
                  </a:lnTo>
                  <a:lnTo>
                    <a:pt x="29485" y="13628"/>
                  </a:lnTo>
                  <a:lnTo>
                    <a:pt x="29598" y="13704"/>
                  </a:lnTo>
                  <a:lnTo>
                    <a:pt x="29712" y="13798"/>
                  </a:lnTo>
                  <a:lnTo>
                    <a:pt x="29919" y="14006"/>
                  </a:lnTo>
                  <a:lnTo>
                    <a:pt x="30014" y="14101"/>
                  </a:lnTo>
                  <a:lnTo>
                    <a:pt x="30127" y="14195"/>
                  </a:lnTo>
                  <a:lnTo>
                    <a:pt x="30127" y="14195"/>
                  </a:lnTo>
                  <a:lnTo>
                    <a:pt x="30354" y="14365"/>
                  </a:lnTo>
                  <a:lnTo>
                    <a:pt x="30543" y="14479"/>
                  </a:lnTo>
                  <a:lnTo>
                    <a:pt x="30713" y="14554"/>
                  </a:lnTo>
                  <a:lnTo>
                    <a:pt x="30865" y="14573"/>
                  </a:lnTo>
                  <a:lnTo>
                    <a:pt x="31035" y="14573"/>
                  </a:lnTo>
                  <a:lnTo>
                    <a:pt x="31205" y="14554"/>
                  </a:lnTo>
                  <a:lnTo>
                    <a:pt x="31413" y="14535"/>
                  </a:lnTo>
                  <a:lnTo>
                    <a:pt x="31677" y="14554"/>
                  </a:lnTo>
                  <a:lnTo>
                    <a:pt x="31677" y="14554"/>
                  </a:lnTo>
                  <a:lnTo>
                    <a:pt x="31791" y="14573"/>
                  </a:lnTo>
                  <a:lnTo>
                    <a:pt x="31885" y="14592"/>
                  </a:lnTo>
                  <a:lnTo>
                    <a:pt x="31999" y="14630"/>
                  </a:lnTo>
                  <a:lnTo>
                    <a:pt x="32074" y="14668"/>
                  </a:lnTo>
                  <a:lnTo>
                    <a:pt x="32150" y="14743"/>
                  </a:lnTo>
                  <a:lnTo>
                    <a:pt x="32225" y="14819"/>
                  </a:lnTo>
                  <a:lnTo>
                    <a:pt x="32263" y="14913"/>
                  </a:lnTo>
                  <a:lnTo>
                    <a:pt x="32282" y="15027"/>
                  </a:lnTo>
                  <a:lnTo>
                    <a:pt x="32282" y="1502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0" name="Google Shape;190;p7"/>
            <p:cNvSpPr/>
            <p:nvPr/>
          </p:nvSpPr>
          <p:spPr>
            <a:xfrm>
              <a:off x="3053975" y="3793775"/>
              <a:ext cx="1266825" cy="1613175"/>
            </a:xfrm>
            <a:custGeom>
              <a:avLst/>
              <a:gdLst/>
              <a:ahLst/>
              <a:cxnLst/>
              <a:rect l="l" t="t" r="r" b="b"/>
              <a:pathLst>
                <a:path w="50673" h="64527" extrusionOk="0">
                  <a:moveTo>
                    <a:pt x="35552" y="52619"/>
                  </a:moveTo>
                  <a:lnTo>
                    <a:pt x="35552" y="52619"/>
                  </a:lnTo>
                  <a:lnTo>
                    <a:pt x="35552" y="52733"/>
                  </a:lnTo>
                  <a:lnTo>
                    <a:pt x="35533" y="52846"/>
                  </a:lnTo>
                  <a:lnTo>
                    <a:pt x="35514" y="52960"/>
                  </a:lnTo>
                  <a:lnTo>
                    <a:pt x="35495" y="53073"/>
                  </a:lnTo>
                  <a:lnTo>
                    <a:pt x="35439" y="53186"/>
                  </a:lnTo>
                  <a:lnTo>
                    <a:pt x="35382" y="53281"/>
                  </a:lnTo>
                  <a:lnTo>
                    <a:pt x="35306" y="53357"/>
                  </a:lnTo>
                  <a:lnTo>
                    <a:pt x="35231" y="53451"/>
                  </a:lnTo>
                  <a:lnTo>
                    <a:pt x="35231" y="53451"/>
                  </a:lnTo>
                  <a:lnTo>
                    <a:pt x="35117" y="53527"/>
                  </a:lnTo>
                  <a:lnTo>
                    <a:pt x="34985" y="53564"/>
                  </a:lnTo>
                  <a:lnTo>
                    <a:pt x="34853" y="53583"/>
                  </a:lnTo>
                  <a:lnTo>
                    <a:pt x="34720" y="53564"/>
                  </a:lnTo>
                  <a:lnTo>
                    <a:pt x="34720" y="53564"/>
                  </a:lnTo>
                  <a:lnTo>
                    <a:pt x="34569" y="53546"/>
                  </a:lnTo>
                  <a:lnTo>
                    <a:pt x="34437" y="53508"/>
                  </a:lnTo>
                  <a:lnTo>
                    <a:pt x="34324" y="53432"/>
                  </a:lnTo>
                  <a:lnTo>
                    <a:pt x="34229" y="53338"/>
                  </a:lnTo>
                  <a:lnTo>
                    <a:pt x="34153" y="53224"/>
                  </a:lnTo>
                  <a:lnTo>
                    <a:pt x="34116" y="53092"/>
                  </a:lnTo>
                  <a:lnTo>
                    <a:pt x="34078" y="52960"/>
                  </a:lnTo>
                  <a:lnTo>
                    <a:pt x="34059" y="52808"/>
                  </a:lnTo>
                  <a:lnTo>
                    <a:pt x="34059" y="52808"/>
                  </a:lnTo>
                  <a:lnTo>
                    <a:pt x="34021" y="52790"/>
                  </a:lnTo>
                  <a:lnTo>
                    <a:pt x="34002" y="52752"/>
                  </a:lnTo>
                  <a:lnTo>
                    <a:pt x="33983" y="52638"/>
                  </a:lnTo>
                  <a:lnTo>
                    <a:pt x="33983" y="52449"/>
                  </a:lnTo>
                  <a:lnTo>
                    <a:pt x="33983" y="52449"/>
                  </a:lnTo>
                  <a:lnTo>
                    <a:pt x="34002" y="52241"/>
                  </a:lnTo>
                  <a:lnTo>
                    <a:pt x="34021" y="52033"/>
                  </a:lnTo>
                  <a:lnTo>
                    <a:pt x="34078" y="51844"/>
                  </a:lnTo>
                  <a:lnTo>
                    <a:pt x="34153" y="51655"/>
                  </a:lnTo>
                  <a:lnTo>
                    <a:pt x="34153" y="51655"/>
                  </a:lnTo>
                  <a:lnTo>
                    <a:pt x="34229" y="51580"/>
                  </a:lnTo>
                  <a:lnTo>
                    <a:pt x="34286" y="51504"/>
                  </a:lnTo>
                  <a:lnTo>
                    <a:pt x="34361" y="51466"/>
                  </a:lnTo>
                  <a:lnTo>
                    <a:pt x="34437" y="51410"/>
                  </a:lnTo>
                  <a:lnTo>
                    <a:pt x="34531" y="51391"/>
                  </a:lnTo>
                  <a:lnTo>
                    <a:pt x="34626" y="51372"/>
                  </a:lnTo>
                  <a:lnTo>
                    <a:pt x="34815" y="51391"/>
                  </a:lnTo>
                  <a:lnTo>
                    <a:pt x="34985" y="51429"/>
                  </a:lnTo>
                  <a:lnTo>
                    <a:pt x="35155" y="51523"/>
                  </a:lnTo>
                  <a:lnTo>
                    <a:pt x="35306" y="51637"/>
                  </a:lnTo>
                  <a:lnTo>
                    <a:pt x="35363" y="51712"/>
                  </a:lnTo>
                  <a:lnTo>
                    <a:pt x="35420" y="51788"/>
                  </a:lnTo>
                  <a:lnTo>
                    <a:pt x="35420" y="51788"/>
                  </a:lnTo>
                  <a:lnTo>
                    <a:pt x="35458" y="51882"/>
                  </a:lnTo>
                  <a:lnTo>
                    <a:pt x="35495" y="51977"/>
                  </a:lnTo>
                  <a:lnTo>
                    <a:pt x="35533" y="52204"/>
                  </a:lnTo>
                  <a:lnTo>
                    <a:pt x="35552" y="52619"/>
                  </a:lnTo>
                  <a:lnTo>
                    <a:pt x="35552" y="52619"/>
                  </a:lnTo>
                  <a:close/>
                  <a:moveTo>
                    <a:pt x="50446" y="16841"/>
                  </a:moveTo>
                  <a:lnTo>
                    <a:pt x="50446" y="16841"/>
                  </a:lnTo>
                  <a:lnTo>
                    <a:pt x="50540" y="16916"/>
                  </a:lnTo>
                  <a:lnTo>
                    <a:pt x="50597" y="17011"/>
                  </a:lnTo>
                  <a:lnTo>
                    <a:pt x="50654" y="17124"/>
                  </a:lnTo>
                  <a:lnTo>
                    <a:pt x="50672" y="17238"/>
                  </a:lnTo>
                  <a:lnTo>
                    <a:pt x="50672" y="17370"/>
                  </a:lnTo>
                  <a:lnTo>
                    <a:pt x="50654" y="17483"/>
                  </a:lnTo>
                  <a:lnTo>
                    <a:pt x="50616" y="17616"/>
                  </a:lnTo>
                  <a:lnTo>
                    <a:pt x="50559" y="17748"/>
                  </a:lnTo>
                  <a:lnTo>
                    <a:pt x="50502" y="17880"/>
                  </a:lnTo>
                  <a:lnTo>
                    <a:pt x="50427" y="17994"/>
                  </a:lnTo>
                  <a:lnTo>
                    <a:pt x="50351" y="18107"/>
                  </a:lnTo>
                  <a:lnTo>
                    <a:pt x="50257" y="18202"/>
                  </a:lnTo>
                  <a:lnTo>
                    <a:pt x="50143" y="18277"/>
                  </a:lnTo>
                  <a:lnTo>
                    <a:pt x="50049" y="18334"/>
                  </a:lnTo>
                  <a:lnTo>
                    <a:pt x="49935" y="18372"/>
                  </a:lnTo>
                  <a:lnTo>
                    <a:pt x="49822" y="18391"/>
                  </a:lnTo>
                  <a:lnTo>
                    <a:pt x="49822" y="18391"/>
                  </a:lnTo>
                  <a:lnTo>
                    <a:pt x="49746" y="18372"/>
                  </a:lnTo>
                  <a:lnTo>
                    <a:pt x="49690" y="18334"/>
                  </a:lnTo>
                  <a:lnTo>
                    <a:pt x="49633" y="18277"/>
                  </a:lnTo>
                  <a:lnTo>
                    <a:pt x="49595" y="18220"/>
                  </a:lnTo>
                  <a:lnTo>
                    <a:pt x="49519" y="18069"/>
                  </a:lnTo>
                  <a:lnTo>
                    <a:pt x="49463" y="17918"/>
                  </a:lnTo>
                  <a:lnTo>
                    <a:pt x="49463" y="17918"/>
                  </a:lnTo>
                  <a:lnTo>
                    <a:pt x="49444" y="17805"/>
                  </a:lnTo>
                  <a:lnTo>
                    <a:pt x="49406" y="17672"/>
                  </a:lnTo>
                  <a:lnTo>
                    <a:pt x="49406" y="17540"/>
                  </a:lnTo>
                  <a:lnTo>
                    <a:pt x="49406" y="17408"/>
                  </a:lnTo>
                  <a:lnTo>
                    <a:pt x="49425" y="17294"/>
                  </a:lnTo>
                  <a:lnTo>
                    <a:pt x="49482" y="17181"/>
                  </a:lnTo>
                  <a:lnTo>
                    <a:pt x="49557" y="17068"/>
                  </a:lnTo>
                  <a:lnTo>
                    <a:pt x="49671" y="16992"/>
                  </a:lnTo>
                  <a:lnTo>
                    <a:pt x="49671" y="16992"/>
                  </a:lnTo>
                  <a:lnTo>
                    <a:pt x="49841" y="16879"/>
                  </a:lnTo>
                  <a:lnTo>
                    <a:pt x="49954" y="16841"/>
                  </a:lnTo>
                  <a:lnTo>
                    <a:pt x="50011" y="16822"/>
                  </a:lnTo>
                  <a:lnTo>
                    <a:pt x="50049" y="16822"/>
                  </a:lnTo>
                  <a:lnTo>
                    <a:pt x="50049" y="16822"/>
                  </a:lnTo>
                  <a:lnTo>
                    <a:pt x="50162" y="16803"/>
                  </a:lnTo>
                  <a:lnTo>
                    <a:pt x="50162" y="16803"/>
                  </a:lnTo>
                  <a:lnTo>
                    <a:pt x="50162" y="16803"/>
                  </a:lnTo>
                  <a:lnTo>
                    <a:pt x="50162" y="16803"/>
                  </a:lnTo>
                  <a:lnTo>
                    <a:pt x="50200" y="16784"/>
                  </a:lnTo>
                  <a:lnTo>
                    <a:pt x="50200" y="16784"/>
                  </a:lnTo>
                  <a:lnTo>
                    <a:pt x="50313" y="16803"/>
                  </a:lnTo>
                  <a:lnTo>
                    <a:pt x="50446" y="16841"/>
                  </a:lnTo>
                  <a:lnTo>
                    <a:pt x="50446" y="16841"/>
                  </a:lnTo>
                  <a:close/>
                  <a:moveTo>
                    <a:pt x="48367" y="21131"/>
                  </a:moveTo>
                  <a:lnTo>
                    <a:pt x="48367" y="21131"/>
                  </a:lnTo>
                  <a:lnTo>
                    <a:pt x="48385" y="21301"/>
                  </a:lnTo>
                  <a:lnTo>
                    <a:pt x="48385" y="21471"/>
                  </a:lnTo>
                  <a:lnTo>
                    <a:pt x="48348" y="21793"/>
                  </a:lnTo>
                  <a:lnTo>
                    <a:pt x="48348" y="21793"/>
                  </a:lnTo>
                  <a:lnTo>
                    <a:pt x="48272" y="22303"/>
                  </a:lnTo>
                  <a:lnTo>
                    <a:pt x="48215" y="22549"/>
                  </a:lnTo>
                  <a:lnTo>
                    <a:pt x="48159" y="22794"/>
                  </a:lnTo>
                  <a:lnTo>
                    <a:pt x="48159" y="22794"/>
                  </a:lnTo>
                  <a:lnTo>
                    <a:pt x="48102" y="22965"/>
                  </a:lnTo>
                  <a:lnTo>
                    <a:pt x="48026" y="23135"/>
                  </a:lnTo>
                  <a:lnTo>
                    <a:pt x="47951" y="23286"/>
                  </a:lnTo>
                  <a:lnTo>
                    <a:pt x="47856" y="23437"/>
                  </a:lnTo>
                  <a:lnTo>
                    <a:pt x="47743" y="23588"/>
                  </a:lnTo>
                  <a:lnTo>
                    <a:pt x="47611" y="23702"/>
                  </a:lnTo>
                  <a:lnTo>
                    <a:pt x="47478" y="23815"/>
                  </a:lnTo>
                  <a:lnTo>
                    <a:pt x="47308" y="23891"/>
                  </a:lnTo>
                  <a:lnTo>
                    <a:pt x="47308" y="23891"/>
                  </a:lnTo>
                  <a:lnTo>
                    <a:pt x="47157" y="23928"/>
                  </a:lnTo>
                  <a:lnTo>
                    <a:pt x="47006" y="23947"/>
                  </a:lnTo>
                  <a:lnTo>
                    <a:pt x="46684" y="23947"/>
                  </a:lnTo>
                  <a:lnTo>
                    <a:pt x="46684" y="23947"/>
                  </a:lnTo>
                  <a:lnTo>
                    <a:pt x="46514" y="23947"/>
                  </a:lnTo>
                  <a:lnTo>
                    <a:pt x="46344" y="23928"/>
                  </a:lnTo>
                  <a:lnTo>
                    <a:pt x="46193" y="23891"/>
                  </a:lnTo>
                  <a:lnTo>
                    <a:pt x="46061" y="23834"/>
                  </a:lnTo>
                  <a:lnTo>
                    <a:pt x="45928" y="23758"/>
                  </a:lnTo>
                  <a:lnTo>
                    <a:pt x="45796" y="23664"/>
                  </a:lnTo>
                  <a:lnTo>
                    <a:pt x="45664" y="23569"/>
                  </a:lnTo>
                  <a:lnTo>
                    <a:pt x="45550" y="23437"/>
                  </a:lnTo>
                  <a:lnTo>
                    <a:pt x="45550" y="23437"/>
                  </a:lnTo>
                  <a:lnTo>
                    <a:pt x="45267" y="23154"/>
                  </a:lnTo>
                  <a:lnTo>
                    <a:pt x="45135" y="23002"/>
                  </a:lnTo>
                  <a:lnTo>
                    <a:pt x="45040" y="22832"/>
                  </a:lnTo>
                  <a:lnTo>
                    <a:pt x="45040" y="22832"/>
                  </a:lnTo>
                  <a:lnTo>
                    <a:pt x="44946" y="22681"/>
                  </a:lnTo>
                  <a:lnTo>
                    <a:pt x="44908" y="22511"/>
                  </a:lnTo>
                  <a:lnTo>
                    <a:pt x="44889" y="22322"/>
                  </a:lnTo>
                  <a:lnTo>
                    <a:pt x="44889" y="22152"/>
                  </a:lnTo>
                  <a:lnTo>
                    <a:pt x="44889" y="21982"/>
                  </a:lnTo>
                  <a:lnTo>
                    <a:pt x="44927" y="21793"/>
                  </a:lnTo>
                  <a:lnTo>
                    <a:pt x="44983" y="21434"/>
                  </a:lnTo>
                  <a:lnTo>
                    <a:pt x="44983" y="21434"/>
                  </a:lnTo>
                  <a:lnTo>
                    <a:pt x="45021" y="21320"/>
                  </a:lnTo>
                  <a:lnTo>
                    <a:pt x="45097" y="21226"/>
                  </a:lnTo>
                  <a:lnTo>
                    <a:pt x="45210" y="21112"/>
                  </a:lnTo>
                  <a:lnTo>
                    <a:pt x="45342" y="21018"/>
                  </a:lnTo>
                  <a:lnTo>
                    <a:pt x="45607" y="20848"/>
                  </a:lnTo>
                  <a:lnTo>
                    <a:pt x="45834" y="20696"/>
                  </a:lnTo>
                  <a:lnTo>
                    <a:pt x="45834" y="20696"/>
                  </a:lnTo>
                  <a:lnTo>
                    <a:pt x="46117" y="20507"/>
                  </a:lnTo>
                  <a:lnTo>
                    <a:pt x="46401" y="20337"/>
                  </a:lnTo>
                  <a:lnTo>
                    <a:pt x="46401" y="20337"/>
                  </a:lnTo>
                  <a:lnTo>
                    <a:pt x="46439" y="20318"/>
                  </a:lnTo>
                  <a:lnTo>
                    <a:pt x="46477" y="20318"/>
                  </a:lnTo>
                  <a:lnTo>
                    <a:pt x="46495" y="20337"/>
                  </a:lnTo>
                  <a:lnTo>
                    <a:pt x="46495" y="20337"/>
                  </a:lnTo>
                  <a:lnTo>
                    <a:pt x="46477" y="20318"/>
                  </a:lnTo>
                  <a:lnTo>
                    <a:pt x="46477" y="20300"/>
                  </a:lnTo>
                  <a:lnTo>
                    <a:pt x="46495" y="20281"/>
                  </a:lnTo>
                  <a:lnTo>
                    <a:pt x="46514" y="20281"/>
                  </a:lnTo>
                  <a:lnTo>
                    <a:pt x="46514" y="20281"/>
                  </a:lnTo>
                  <a:lnTo>
                    <a:pt x="47195" y="20337"/>
                  </a:lnTo>
                  <a:lnTo>
                    <a:pt x="47195" y="20337"/>
                  </a:lnTo>
                  <a:lnTo>
                    <a:pt x="47422" y="20375"/>
                  </a:lnTo>
                  <a:lnTo>
                    <a:pt x="47648" y="20432"/>
                  </a:lnTo>
                  <a:lnTo>
                    <a:pt x="47875" y="20507"/>
                  </a:lnTo>
                  <a:lnTo>
                    <a:pt x="48083" y="20602"/>
                  </a:lnTo>
                  <a:lnTo>
                    <a:pt x="48083" y="20602"/>
                  </a:lnTo>
                  <a:lnTo>
                    <a:pt x="48140" y="20659"/>
                  </a:lnTo>
                  <a:lnTo>
                    <a:pt x="48196" y="20715"/>
                  </a:lnTo>
                  <a:lnTo>
                    <a:pt x="48291" y="20829"/>
                  </a:lnTo>
                  <a:lnTo>
                    <a:pt x="48348" y="20980"/>
                  </a:lnTo>
                  <a:lnTo>
                    <a:pt x="48367" y="21131"/>
                  </a:lnTo>
                  <a:lnTo>
                    <a:pt x="48367" y="21131"/>
                  </a:lnTo>
                  <a:close/>
                  <a:moveTo>
                    <a:pt x="42999" y="13061"/>
                  </a:moveTo>
                  <a:lnTo>
                    <a:pt x="42999" y="13061"/>
                  </a:lnTo>
                  <a:lnTo>
                    <a:pt x="42980" y="12947"/>
                  </a:lnTo>
                  <a:lnTo>
                    <a:pt x="42961" y="12834"/>
                  </a:lnTo>
                  <a:lnTo>
                    <a:pt x="42942" y="12702"/>
                  </a:lnTo>
                  <a:lnTo>
                    <a:pt x="42961" y="12588"/>
                  </a:lnTo>
                  <a:lnTo>
                    <a:pt x="42980" y="12456"/>
                  </a:lnTo>
                  <a:lnTo>
                    <a:pt x="43018" y="12361"/>
                  </a:lnTo>
                  <a:lnTo>
                    <a:pt x="43074" y="12248"/>
                  </a:lnTo>
                  <a:lnTo>
                    <a:pt x="43169" y="12172"/>
                  </a:lnTo>
                  <a:lnTo>
                    <a:pt x="43169" y="12172"/>
                  </a:lnTo>
                  <a:lnTo>
                    <a:pt x="43263" y="12078"/>
                  </a:lnTo>
                  <a:lnTo>
                    <a:pt x="43396" y="12002"/>
                  </a:lnTo>
                  <a:lnTo>
                    <a:pt x="43641" y="11870"/>
                  </a:lnTo>
                  <a:lnTo>
                    <a:pt x="43906" y="11756"/>
                  </a:lnTo>
                  <a:lnTo>
                    <a:pt x="44171" y="11681"/>
                  </a:lnTo>
                  <a:lnTo>
                    <a:pt x="44171" y="11681"/>
                  </a:lnTo>
                  <a:lnTo>
                    <a:pt x="44586" y="11586"/>
                  </a:lnTo>
                  <a:lnTo>
                    <a:pt x="44794" y="11530"/>
                  </a:lnTo>
                  <a:lnTo>
                    <a:pt x="45002" y="11492"/>
                  </a:lnTo>
                  <a:lnTo>
                    <a:pt x="45002" y="11492"/>
                  </a:lnTo>
                  <a:lnTo>
                    <a:pt x="45116" y="11473"/>
                  </a:lnTo>
                  <a:lnTo>
                    <a:pt x="45116" y="11473"/>
                  </a:lnTo>
                  <a:lnTo>
                    <a:pt x="45116" y="11530"/>
                  </a:lnTo>
                  <a:lnTo>
                    <a:pt x="45116" y="11530"/>
                  </a:lnTo>
                  <a:lnTo>
                    <a:pt x="45116" y="11530"/>
                  </a:lnTo>
                  <a:lnTo>
                    <a:pt x="45116" y="11530"/>
                  </a:lnTo>
                  <a:lnTo>
                    <a:pt x="45097" y="11946"/>
                  </a:lnTo>
                  <a:lnTo>
                    <a:pt x="45097" y="12172"/>
                  </a:lnTo>
                  <a:lnTo>
                    <a:pt x="45059" y="12380"/>
                  </a:lnTo>
                  <a:lnTo>
                    <a:pt x="45021" y="12588"/>
                  </a:lnTo>
                  <a:lnTo>
                    <a:pt x="44946" y="12796"/>
                  </a:lnTo>
                  <a:lnTo>
                    <a:pt x="44851" y="12985"/>
                  </a:lnTo>
                  <a:lnTo>
                    <a:pt x="44738" y="13155"/>
                  </a:lnTo>
                  <a:lnTo>
                    <a:pt x="44738" y="13155"/>
                  </a:lnTo>
                  <a:lnTo>
                    <a:pt x="44624" y="13250"/>
                  </a:lnTo>
                  <a:lnTo>
                    <a:pt x="44511" y="13306"/>
                  </a:lnTo>
                  <a:lnTo>
                    <a:pt x="44379" y="13363"/>
                  </a:lnTo>
                  <a:lnTo>
                    <a:pt x="44246" y="13401"/>
                  </a:lnTo>
                  <a:lnTo>
                    <a:pt x="43982" y="13458"/>
                  </a:lnTo>
                  <a:lnTo>
                    <a:pt x="43698" y="13476"/>
                  </a:lnTo>
                  <a:lnTo>
                    <a:pt x="43698" y="13476"/>
                  </a:lnTo>
                  <a:lnTo>
                    <a:pt x="43585" y="13476"/>
                  </a:lnTo>
                  <a:lnTo>
                    <a:pt x="43490" y="13458"/>
                  </a:lnTo>
                  <a:lnTo>
                    <a:pt x="43377" y="13420"/>
                  </a:lnTo>
                  <a:lnTo>
                    <a:pt x="43282" y="13382"/>
                  </a:lnTo>
                  <a:lnTo>
                    <a:pt x="43188" y="13325"/>
                  </a:lnTo>
                  <a:lnTo>
                    <a:pt x="43112" y="13250"/>
                  </a:lnTo>
                  <a:lnTo>
                    <a:pt x="43037" y="13155"/>
                  </a:lnTo>
                  <a:lnTo>
                    <a:pt x="42999" y="13061"/>
                  </a:lnTo>
                  <a:lnTo>
                    <a:pt x="42999" y="13061"/>
                  </a:lnTo>
                  <a:close/>
                  <a:moveTo>
                    <a:pt x="40164" y="12777"/>
                  </a:moveTo>
                  <a:lnTo>
                    <a:pt x="40164" y="12777"/>
                  </a:lnTo>
                  <a:lnTo>
                    <a:pt x="40050" y="12777"/>
                  </a:lnTo>
                  <a:lnTo>
                    <a:pt x="39975" y="12739"/>
                  </a:lnTo>
                  <a:lnTo>
                    <a:pt x="39880" y="12702"/>
                  </a:lnTo>
                  <a:lnTo>
                    <a:pt x="39824" y="12664"/>
                  </a:lnTo>
                  <a:lnTo>
                    <a:pt x="39767" y="12607"/>
                  </a:lnTo>
                  <a:lnTo>
                    <a:pt x="39710" y="12531"/>
                  </a:lnTo>
                  <a:lnTo>
                    <a:pt x="39672" y="12437"/>
                  </a:lnTo>
                  <a:lnTo>
                    <a:pt x="39635" y="12342"/>
                  </a:lnTo>
                  <a:lnTo>
                    <a:pt x="39635" y="12342"/>
                  </a:lnTo>
                  <a:lnTo>
                    <a:pt x="39578" y="12191"/>
                  </a:lnTo>
                  <a:lnTo>
                    <a:pt x="39540" y="12040"/>
                  </a:lnTo>
                  <a:lnTo>
                    <a:pt x="39521" y="11870"/>
                  </a:lnTo>
                  <a:lnTo>
                    <a:pt x="39502" y="11700"/>
                  </a:lnTo>
                  <a:lnTo>
                    <a:pt x="39502" y="11378"/>
                  </a:lnTo>
                  <a:lnTo>
                    <a:pt x="39521" y="11038"/>
                  </a:lnTo>
                  <a:lnTo>
                    <a:pt x="39521" y="11038"/>
                  </a:lnTo>
                  <a:lnTo>
                    <a:pt x="39540" y="10963"/>
                  </a:lnTo>
                  <a:lnTo>
                    <a:pt x="39559" y="10868"/>
                  </a:lnTo>
                  <a:lnTo>
                    <a:pt x="39597" y="10811"/>
                  </a:lnTo>
                  <a:lnTo>
                    <a:pt x="39653" y="10736"/>
                  </a:lnTo>
                  <a:lnTo>
                    <a:pt x="39767" y="10622"/>
                  </a:lnTo>
                  <a:lnTo>
                    <a:pt x="39918" y="10509"/>
                  </a:lnTo>
                  <a:lnTo>
                    <a:pt x="39918" y="10509"/>
                  </a:lnTo>
                  <a:lnTo>
                    <a:pt x="40220" y="10301"/>
                  </a:lnTo>
                  <a:lnTo>
                    <a:pt x="40220" y="10301"/>
                  </a:lnTo>
                  <a:lnTo>
                    <a:pt x="40485" y="10263"/>
                  </a:lnTo>
                  <a:lnTo>
                    <a:pt x="40485" y="10263"/>
                  </a:lnTo>
                  <a:lnTo>
                    <a:pt x="40939" y="10169"/>
                  </a:lnTo>
                  <a:lnTo>
                    <a:pt x="40939" y="10169"/>
                  </a:lnTo>
                  <a:lnTo>
                    <a:pt x="41014" y="10244"/>
                  </a:lnTo>
                  <a:lnTo>
                    <a:pt x="41071" y="10320"/>
                  </a:lnTo>
                  <a:lnTo>
                    <a:pt x="41147" y="10528"/>
                  </a:lnTo>
                  <a:lnTo>
                    <a:pt x="41184" y="10717"/>
                  </a:lnTo>
                  <a:lnTo>
                    <a:pt x="41222" y="10925"/>
                  </a:lnTo>
                  <a:lnTo>
                    <a:pt x="41222" y="10925"/>
                  </a:lnTo>
                  <a:lnTo>
                    <a:pt x="41241" y="11133"/>
                  </a:lnTo>
                  <a:lnTo>
                    <a:pt x="41222" y="11341"/>
                  </a:lnTo>
                  <a:lnTo>
                    <a:pt x="41203" y="11549"/>
                  </a:lnTo>
                  <a:lnTo>
                    <a:pt x="41165" y="11756"/>
                  </a:lnTo>
                  <a:lnTo>
                    <a:pt x="41090" y="11946"/>
                  </a:lnTo>
                  <a:lnTo>
                    <a:pt x="40995" y="12135"/>
                  </a:lnTo>
                  <a:lnTo>
                    <a:pt x="40882" y="12305"/>
                  </a:lnTo>
                  <a:lnTo>
                    <a:pt x="40750" y="12456"/>
                  </a:lnTo>
                  <a:lnTo>
                    <a:pt x="40750" y="12456"/>
                  </a:lnTo>
                  <a:lnTo>
                    <a:pt x="40636" y="12569"/>
                  </a:lnTo>
                  <a:lnTo>
                    <a:pt x="40523" y="12683"/>
                  </a:lnTo>
                  <a:lnTo>
                    <a:pt x="40372" y="12758"/>
                  </a:lnTo>
                  <a:lnTo>
                    <a:pt x="40296" y="12777"/>
                  </a:lnTo>
                  <a:lnTo>
                    <a:pt x="40220" y="12796"/>
                  </a:lnTo>
                  <a:lnTo>
                    <a:pt x="40220" y="12796"/>
                  </a:lnTo>
                  <a:lnTo>
                    <a:pt x="40164" y="12777"/>
                  </a:lnTo>
                  <a:lnTo>
                    <a:pt x="40164" y="12777"/>
                  </a:lnTo>
                  <a:close/>
                  <a:moveTo>
                    <a:pt x="35155" y="95"/>
                  </a:moveTo>
                  <a:lnTo>
                    <a:pt x="35155" y="95"/>
                  </a:lnTo>
                  <a:lnTo>
                    <a:pt x="35174" y="416"/>
                  </a:lnTo>
                  <a:lnTo>
                    <a:pt x="35174" y="567"/>
                  </a:lnTo>
                  <a:lnTo>
                    <a:pt x="35174" y="719"/>
                  </a:lnTo>
                  <a:lnTo>
                    <a:pt x="35174" y="719"/>
                  </a:lnTo>
                  <a:lnTo>
                    <a:pt x="35174" y="794"/>
                  </a:lnTo>
                  <a:lnTo>
                    <a:pt x="35174" y="794"/>
                  </a:lnTo>
                  <a:lnTo>
                    <a:pt x="35117" y="1210"/>
                  </a:lnTo>
                  <a:lnTo>
                    <a:pt x="35042" y="1607"/>
                  </a:lnTo>
                  <a:lnTo>
                    <a:pt x="34985" y="2023"/>
                  </a:lnTo>
                  <a:lnTo>
                    <a:pt x="34947" y="2439"/>
                  </a:lnTo>
                  <a:lnTo>
                    <a:pt x="34947" y="2439"/>
                  </a:lnTo>
                  <a:lnTo>
                    <a:pt x="34928" y="2949"/>
                  </a:lnTo>
                  <a:lnTo>
                    <a:pt x="34928" y="3459"/>
                  </a:lnTo>
                  <a:lnTo>
                    <a:pt x="34928" y="3459"/>
                  </a:lnTo>
                  <a:lnTo>
                    <a:pt x="34947" y="3667"/>
                  </a:lnTo>
                  <a:lnTo>
                    <a:pt x="34947" y="3875"/>
                  </a:lnTo>
                  <a:lnTo>
                    <a:pt x="34947" y="3875"/>
                  </a:lnTo>
                  <a:lnTo>
                    <a:pt x="34947" y="3951"/>
                  </a:lnTo>
                  <a:lnTo>
                    <a:pt x="34909" y="3969"/>
                  </a:lnTo>
                  <a:lnTo>
                    <a:pt x="34872" y="3969"/>
                  </a:lnTo>
                  <a:lnTo>
                    <a:pt x="34872" y="3969"/>
                  </a:lnTo>
                  <a:lnTo>
                    <a:pt x="34777" y="3875"/>
                  </a:lnTo>
                  <a:lnTo>
                    <a:pt x="34702" y="3762"/>
                  </a:lnTo>
                  <a:lnTo>
                    <a:pt x="34550" y="3535"/>
                  </a:lnTo>
                  <a:lnTo>
                    <a:pt x="34550" y="3535"/>
                  </a:lnTo>
                  <a:lnTo>
                    <a:pt x="34153" y="3006"/>
                  </a:lnTo>
                  <a:lnTo>
                    <a:pt x="34153" y="3006"/>
                  </a:lnTo>
                  <a:lnTo>
                    <a:pt x="33889" y="2646"/>
                  </a:lnTo>
                  <a:lnTo>
                    <a:pt x="33586" y="2212"/>
                  </a:lnTo>
                  <a:lnTo>
                    <a:pt x="33454" y="1985"/>
                  </a:lnTo>
                  <a:lnTo>
                    <a:pt x="33341" y="1777"/>
                  </a:lnTo>
                  <a:lnTo>
                    <a:pt x="33284" y="1550"/>
                  </a:lnTo>
                  <a:lnTo>
                    <a:pt x="33265" y="1456"/>
                  </a:lnTo>
                  <a:lnTo>
                    <a:pt x="33265" y="1361"/>
                  </a:lnTo>
                  <a:lnTo>
                    <a:pt x="33265" y="1361"/>
                  </a:lnTo>
                  <a:lnTo>
                    <a:pt x="33265" y="1286"/>
                  </a:lnTo>
                  <a:lnTo>
                    <a:pt x="33303" y="1210"/>
                  </a:lnTo>
                  <a:lnTo>
                    <a:pt x="33341" y="1153"/>
                  </a:lnTo>
                  <a:lnTo>
                    <a:pt x="33378" y="1097"/>
                  </a:lnTo>
                  <a:lnTo>
                    <a:pt x="33511" y="1002"/>
                  </a:lnTo>
                  <a:lnTo>
                    <a:pt x="33624" y="908"/>
                  </a:lnTo>
                  <a:lnTo>
                    <a:pt x="33624" y="908"/>
                  </a:lnTo>
                  <a:lnTo>
                    <a:pt x="33756" y="794"/>
                  </a:lnTo>
                  <a:lnTo>
                    <a:pt x="33756" y="794"/>
                  </a:lnTo>
                  <a:lnTo>
                    <a:pt x="34040" y="548"/>
                  </a:lnTo>
                  <a:lnTo>
                    <a:pt x="34305" y="303"/>
                  </a:lnTo>
                  <a:lnTo>
                    <a:pt x="34305" y="303"/>
                  </a:lnTo>
                  <a:lnTo>
                    <a:pt x="34513" y="114"/>
                  </a:lnTo>
                  <a:lnTo>
                    <a:pt x="34645" y="19"/>
                  </a:lnTo>
                  <a:lnTo>
                    <a:pt x="34683" y="0"/>
                  </a:lnTo>
                  <a:lnTo>
                    <a:pt x="34720" y="19"/>
                  </a:lnTo>
                  <a:lnTo>
                    <a:pt x="34720" y="19"/>
                  </a:lnTo>
                  <a:lnTo>
                    <a:pt x="34720" y="38"/>
                  </a:lnTo>
                  <a:lnTo>
                    <a:pt x="34702" y="76"/>
                  </a:lnTo>
                  <a:lnTo>
                    <a:pt x="34702" y="76"/>
                  </a:lnTo>
                  <a:lnTo>
                    <a:pt x="34588" y="152"/>
                  </a:lnTo>
                  <a:lnTo>
                    <a:pt x="34475" y="246"/>
                  </a:lnTo>
                  <a:lnTo>
                    <a:pt x="34248" y="454"/>
                  </a:lnTo>
                  <a:lnTo>
                    <a:pt x="34248" y="454"/>
                  </a:lnTo>
                  <a:lnTo>
                    <a:pt x="33889" y="794"/>
                  </a:lnTo>
                  <a:lnTo>
                    <a:pt x="35098" y="794"/>
                  </a:lnTo>
                  <a:lnTo>
                    <a:pt x="35098" y="794"/>
                  </a:lnTo>
                  <a:lnTo>
                    <a:pt x="35098" y="719"/>
                  </a:lnTo>
                  <a:lnTo>
                    <a:pt x="35098" y="719"/>
                  </a:lnTo>
                  <a:lnTo>
                    <a:pt x="35098" y="567"/>
                  </a:lnTo>
                  <a:lnTo>
                    <a:pt x="35098" y="416"/>
                  </a:lnTo>
                  <a:lnTo>
                    <a:pt x="35080" y="95"/>
                  </a:lnTo>
                  <a:lnTo>
                    <a:pt x="35080" y="95"/>
                  </a:lnTo>
                  <a:lnTo>
                    <a:pt x="35098" y="76"/>
                  </a:lnTo>
                  <a:lnTo>
                    <a:pt x="35117" y="57"/>
                  </a:lnTo>
                  <a:lnTo>
                    <a:pt x="35155" y="76"/>
                  </a:lnTo>
                  <a:lnTo>
                    <a:pt x="35155" y="95"/>
                  </a:lnTo>
                  <a:lnTo>
                    <a:pt x="35155" y="95"/>
                  </a:lnTo>
                  <a:close/>
                  <a:moveTo>
                    <a:pt x="28729" y="6427"/>
                  </a:moveTo>
                  <a:lnTo>
                    <a:pt x="28729" y="6427"/>
                  </a:lnTo>
                  <a:lnTo>
                    <a:pt x="28823" y="6540"/>
                  </a:lnTo>
                  <a:lnTo>
                    <a:pt x="28918" y="6672"/>
                  </a:lnTo>
                  <a:lnTo>
                    <a:pt x="28937" y="6729"/>
                  </a:lnTo>
                  <a:lnTo>
                    <a:pt x="28956" y="6805"/>
                  </a:lnTo>
                  <a:lnTo>
                    <a:pt x="28956" y="6880"/>
                  </a:lnTo>
                  <a:lnTo>
                    <a:pt x="28918" y="6956"/>
                  </a:lnTo>
                  <a:lnTo>
                    <a:pt x="28918" y="6956"/>
                  </a:lnTo>
                  <a:lnTo>
                    <a:pt x="28729" y="7409"/>
                  </a:lnTo>
                  <a:lnTo>
                    <a:pt x="28521" y="7882"/>
                  </a:lnTo>
                  <a:lnTo>
                    <a:pt x="28521" y="7882"/>
                  </a:lnTo>
                  <a:lnTo>
                    <a:pt x="28408" y="8052"/>
                  </a:lnTo>
                  <a:lnTo>
                    <a:pt x="28351" y="8146"/>
                  </a:lnTo>
                  <a:lnTo>
                    <a:pt x="28294" y="8203"/>
                  </a:lnTo>
                  <a:lnTo>
                    <a:pt x="28294" y="8203"/>
                  </a:lnTo>
                  <a:lnTo>
                    <a:pt x="28162" y="8279"/>
                  </a:lnTo>
                  <a:lnTo>
                    <a:pt x="28049" y="8336"/>
                  </a:lnTo>
                  <a:lnTo>
                    <a:pt x="27897" y="8373"/>
                  </a:lnTo>
                  <a:lnTo>
                    <a:pt x="27765" y="8392"/>
                  </a:lnTo>
                  <a:lnTo>
                    <a:pt x="27765" y="8392"/>
                  </a:lnTo>
                  <a:lnTo>
                    <a:pt x="27595" y="8336"/>
                  </a:lnTo>
                  <a:lnTo>
                    <a:pt x="27425" y="8279"/>
                  </a:lnTo>
                  <a:lnTo>
                    <a:pt x="27274" y="8203"/>
                  </a:lnTo>
                  <a:lnTo>
                    <a:pt x="27122" y="8109"/>
                  </a:lnTo>
                  <a:lnTo>
                    <a:pt x="27122" y="8109"/>
                  </a:lnTo>
                  <a:lnTo>
                    <a:pt x="27047" y="8033"/>
                  </a:lnTo>
                  <a:lnTo>
                    <a:pt x="27009" y="7939"/>
                  </a:lnTo>
                  <a:lnTo>
                    <a:pt x="26952" y="7731"/>
                  </a:lnTo>
                  <a:lnTo>
                    <a:pt x="26952" y="7731"/>
                  </a:lnTo>
                  <a:lnTo>
                    <a:pt x="26820" y="7504"/>
                  </a:lnTo>
                  <a:lnTo>
                    <a:pt x="26707" y="7277"/>
                  </a:lnTo>
                  <a:lnTo>
                    <a:pt x="26480" y="6805"/>
                  </a:lnTo>
                  <a:lnTo>
                    <a:pt x="26480" y="6805"/>
                  </a:lnTo>
                  <a:lnTo>
                    <a:pt x="26348" y="6445"/>
                  </a:lnTo>
                  <a:lnTo>
                    <a:pt x="26272" y="6256"/>
                  </a:lnTo>
                  <a:lnTo>
                    <a:pt x="26234" y="6049"/>
                  </a:lnTo>
                  <a:lnTo>
                    <a:pt x="26196" y="5860"/>
                  </a:lnTo>
                  <a:lnTo>
                    <a:pt x="26196" y="5652"/>
                  </a:lnTo>
                  <a:lnTo>
                    <a:pt x="26215" y="5463"/>
                  </a:lnTo>
                  <a:lnTo>
                    <a:pt x="26272" y="5274"/>
                  </a:lnTo>
                  <a:lnTo>
                    <a:pt x="26272" y="5274"/>
                  </a:lnTo>
                  <a:lnTo>
                    <a:pt x="26329" y="5179"/>
                  </a:lnTo>
                  <a:lnTo>
                    <a:pt x="26404" y="5104"/>
                  </a:lnTo>
                  <a:lnTo>
                    <a:pt x="26480" y="5047"/>
                  </a:lnTo>
                  <a:lnTo>
                    <a:pt x="26555" y="4990"/>
                  </a:lnTo>
                  <a:lnTo>
                    <a:pt x="26744" y="4877"/>
                  </a:lnTo>
                  <a:lnTo>
                    <a:pt x="26915" y="4763"/>
                  </a:lnTo>
                  <a:lnTo>
                    <a:pt x="26915" y="4763"/>
                  </a:lnTo>
                  <a:lnTo>
                    <a:pt x="27293" y="4536"/>
                  </a:lnTo>
                  <a:lnTo>
                    <a:pt x="27500" y="4423"/>
                  </a:lnTo>
                  <a:lnTo>
                    <a:pt x="27708" y="4347"/>
                  </a:lnTo>
                  <a:lnTo>
                    <a:pt x="27708" y="4347"/>
                  </a:lnTo>
                  <a:lnTo>
                    <a:pt x="27897" y="4291"/>
                  </a:lnTo>
                  <a:lnTo>
                    <a:pt x="27973" y="4291"/>
                  </a:lnTo>
                  <a:lnTo>
                    <a:pt x="28049" y="4291"/>
                  </a:lnTo>
                  <a:lnTo>
                    <a:pt x="28162" y="4347"/>
                  </a:lnTo>
                  <a:lnTo>
                    <a:pt x="28275" y="4423"/>
                  </a:lnTo>
                  <a:lnTo>
                    <a:pt x="28370" y="4536"/>
                  </a:lnTo>
                  <a:lnTo>
                    <a:pt x="28445" y="4669"/>
                  </a:lnTo>
                  <a:lnTo>
                    <a:pt x="28616" y="4952"/>
                  </a:lnTo>
                  <a:lnTo>
                    <a:pt x="28616" y="4952"/>
                  </a:lnTo>
                  <a:lnTo>
                    <a:pt x="28748" y="5217"/>
                  </a:lnTo>
                  <a:lnTo>
                    <a:pt x="28805" y="5368"/>
                  </a:lnTo>
                  <a:lnTo>
                    <a:pt x="28823" y="5519"/>
                  </a:lnTo>
                  <a:lnTo>
                    <a:pt x="28842" y="5652"/>
                  </a:lnTo>
                  <a:lnTo>
                    <a:pt x="28842" y="5803"/>
                  </a:lnTo>
                  <a:lnTo>
                    <a:pt x="28805" y="5954"/>
                  </a:lnTo>
                  <a:lnTo>
                    <a:pt x="28748" y="6105"/>
                  </a:lnTo>
                  <a:lnTo>
                    <a:pt x="28748" y="6105"/>
                  </a:lnTo>
                  <a:lnTo>
                    <a:pt x="28729" y="6181"/>
                  </a:lnTo>
                  <a:lnTo>
                    <a:pt x="28691" y="6275"/>
                  </a:lnTo>
                  <a:lnTo>
                    <a:pt x="28691" y="6351"/>
                  </a:lnTo>
                  <a:lnTo>
                    <a:pt x="28729" y="6427"/>
                  </a:lnTo>
                  <a:lnTo>
                    <a:pt x="28729" y="6427"/>
                  </a:lnTo>
                  <a:close/>
                  <a:moveTo>
                    <a:pt x="10944" y="9299"/>
                  </a:moveTo>
                  <a:lnTo>
                    <a:pt x="10944" y="9299"/>
                  </a:lnTo>
                  <a:lnTo>
                    <a:pt x="10981" y="9488"/>
                  </a:lnTo>
                  <a:lnTo>
                    <a:pt x="11000" y="9677"/>
                  </a:lnTo>
                  <a:lnTo>
                    <a:pt x="11019" y="9866"/>
                  </a:lnTo>
                  <a:lnTo>
                    <a:pt x="11019" y="10055"/>
                  </a:lnTo>
                  <a:lnTo>
                    <a:pt x="10981" y="10415"/>
                  </a:lnTo>
                  <a:lnTo>
                    <a:pt x="10944" y="10793"/>
                  </a:lnTo>
                  <a:lnTo>
                    <a:pt x="10944" y="10793"/>
                  </a:lnTo>
                  <a:lnTo>
                    <a:pt x="10906" y="11095"/>
                  </a:lnTo>
                  <a:lnTo>
                    <a:pt x="10868" y="11246"/>
                  </a:lnTo>
                  <a:lnTo>
                    <a:pt x="10830" y="11378"/>
                  </a:lnTo>
                  <a:lnTo>
                    <a:pt x="10830" y="11378"/>
                  </a:lnTo>
                  <a:lnTo>
                    <a:pt x="10792" y="11492"/>
                  </a:lnTo>
                  <a:lnTo>
                    <a:pt x="10717" y="11549"/>
                  </a:lnTo>
                  <a:lnTo>
                    <a:pt x="10622" y="11586"/>
                  </a:lnTo>
                  <a:lnTo>
                    <a:pt x="10509" y="11586"/>
                  </a:lnTo>
                  <a:lnTo>
                    <a:pt x="10509" y="11586"/>
                  </a:lnTo>
                  <a:lnTo>
                    <a:pt x="10188" y="11549"/>
                  </a:lnTo>
                  <a:lnTo>
                    <a:pt x="10017" y="11530"/>
                  </a:lnTo>
                  <a:lnTo>
                    <a:pt x="9942" y="11492"/>
                  </a:lnTo>
                  <a:lnTo>
                    <a:pt x="9866" y="11454"/>
                  </a:lnTo>
                  <a:lnTo>
                    <a:pt x="9866" y="11454"/>
                  </a:lnTo>
                  <a:lnTo>
                    <a:pt x="9828" y="11416"/>
                  </a:lnTo>
                  <a:lnTo>
                    <a:pt x="9791" y="11360"/>
                  </a:lnTo>
                  <a:lnTo>
                    <a:pt x="9734" y="11227"/>
                  </a:lnTo>
                  <a:lnTo>
                    <a:pt x="9734" y="11227"/>
                  </a:lnTo>
                  <a:lnTo>
                    <a:pt x="9602" y="10925"/>
                  </a:lnTo>
                  <a:lnTo>
                    <a:pt x="9545" y="10755"/>
                  </a:lnTo>
                  <a:lnTo>
                    <a:pt x="9488" y="10566"/>
                  </a:lnTo>
                  <a:lnTo>
                    <a:pt x="9450" y="10396"/>
                  </a:lnTo>
                  <a:lnTo>
                    <a:pt x="9432" y="10226"/>
                  </a:lnTo>
                  <a:lnTo>
                    <a:pt x="9450" y="10055"/>
                  </a:lnTo>
                  <a:lnTo>
                    <a:pt x="9469" y="9980"/>
                  </a:lnTo>
                  <a:lnTo>
                    <a:pt x="9507" y="9904"/>
                  </a:lnTo>
                  <a:lnTo>
                    <a:pt x="9507" y="9904"/>
                  </a:lnTo>
                  <a:lnTo>
                    <a:pt x="9658" y="9715"/>
                  </a:lnTo>
                  <a:lnTo>
                    <a:pt x="9810" y="9545"/>
                  </a:lnTo>
                  <a:lnTo>
                    <a:pt x="10131" y="9205"/>
                  </a:lnTo>
                  <a:lnTo>
                    <a:pt x="10131" y="9205"/>
                  </a:lnTo>
                  <a:lnTo>
                    <a:pt x="10282" y="9054"/>
                  </a:lnTo>
                  <a:lnTo>
                    <a:pt x="10377" y="8978"/>
                  </a:lnTo>
                  <a:lnTo>
                    <a:pt x="10414" y="8978"/>
                  </a:lnTo>
                  <a:lnTo>
                    <a:pt x="10433" y="8997"/>
                  </a:lnTo>
                  <a:lnTo>
                    <a:pt x="10433" y="8997"/>
                  </a:lnTo>
                  <a:lnTo>
                    <a:pt x="10433" y="9016"/>
                  </a:lnTo>
                  <a:lnTo>
                    <a:pt x="10433" y="9035"/>
                  </a:lnTo>
                  <a:lnTo>
                    <a:pt x="10433" y="9035"/>
                  </a:lnTo>
                  <a:lnTo>
                    <a:pt x="10433" y="9035"/>
                  </a:lnTo>
                  <a:lnTo>
                    <a:pt x="10433" y="9035"/>
                  </a:lnTo>
                  <a:lnTo>
                    <a:pt x="10471" y="9016"/>
                  </a:lnTo>
                  <a:lnTo>
                    <a:pt x="10528" y="9035"/>
                  </a:lnTo>
                  <a:lnTo>
                    <a:pt x="10641" y="9054"/>
                  </a:lnTo>
                  <a:lnTo>
                    <a:pt x="10641" y="9054"/>
                  </a:lnTo>
                  <a:lnTo>
                    <a:pt x="10736" y="9073"/>
                  </a:lnTo>
                  <a:lnTo>
                    <a:pt x="10830" y="9129"/>
                  </a:lnTo>
                  <a:lnTo>
                    <a:pt x="10906" y="9205"/>
                  </a:lnTo>
                  <a:lnTo>
                    <a:pt x="10944" y="9299"/>
                  </a:lnTo>
                  <a:lnTo>
                    <a:pt x="10944" y="9299"/>
                  </a:lnTo>
                  <a:close/>
                  <a:moveTo>
                    <a:pt x="12456" y="5822"/>
                  </a:moveTo>
                  <a:lnTo>
                    <a:pt x="12456" y="5822"/>
                  </a:lnTo>
                  <a:lnTo>
                    <a:pt x="11889" y="5652"/>
                  </a:lnTo>
                  <a:lnTo>
                    <a:pt x="11605" y="5576"/>
                  </a:lnTo>
                  <a:lnTo>
                    <a:pt x="11341" y="5482"/>
                  </a:lnTo>
                  <a:lnTo>
                    <a:pt x="11341" y="5482"/>
                  </a:lnTo>
                  <a:lnTo>
                    <a:pt x="11038" y="5349"/>
                  </a:lnTo>
                  <a:lnTo>
                    <a:pt x="10736" y="5198"/>
                  </a:lnTo>
                  <a:lnTo>
                    <a:pt x="10131" y="4877"/>
                  </a:lnTo>
                  <a:lnTo>
                    <a:pt x="10131" y="4877"/>
                  </a:lnTo>
                  <a:lnTo>
                    <a:pt x="9942" y="4782"/>
                  </a:lnTo>
                  <a:lnTo>
                    <a:pt x="9753" y="4650"/>
                  </a:lnTo>
                  <a:lnTo>
                    <a:pt x="9677" y="4593"/>
                  </a:lnTo>
                  <a:lnTo>
                    <a:pt x="9602" y="4518"/>
                  </a:lnTo>
                  <a:lnTo>
                    <a:pt x="9526" y="4442"/>
                  </a:lnTo>
                  <a:lnTo>
                    <a:pt x="9469" y="4347"/>
                  </a:lnTo>
                  <a:lnTo>
                    <a:pt x="9469" y="4347"/>
                  </a:lnTo>
                  <a:lnTo>
                    <a:pt x="9564" y="4121"/>
                  </a:lnTo>
                  <a:lnTo>
                    <a:pt x="9564" y="4121"/>
                  </a:lnTo>
                  <a:lnTo>
                    <a:pt x="10188" y="2665"/>
                  </a:lnTo>
                  <a:lnTo>
                    <a:pt x="10188" y="2665"/>
                  </a:lnTo>
                  <a:lnTo>
                    <a:pt x="10206" y="2609"/>
                  </a:lnTo>
                  <a:lnTo>
                    <a:pt x="10206" y="2609"/>
                  </a:lnTo>
                  <a:lnTo>
                    <a:pt x="10433" y="2174"/>
                  </a:lnTo>
                  <a:lnTo>
                    <a:pt x="10433" y="2174"/>
                  </a:lnTo>
                  <a:lnTo>
                    <a:pt x="10528" y="2023"/>
                  </a:lnTo>
                  <a:lnTo>
                    <a:pt x="10622" y="1890"/>
                  </a:lnTo>
                  <a:lnTo>
                    <a:pt x="10679" y="1834"/>
                  </a:lnTo>
                  <a:lnTo>
                    <a:pt x="10736" y="1777"/>
                  </a:lnTo>
                  <a:lnTo>
                    <a:pt x="10811" y="1720"/>
                  </a:lnTo>
                  <a:lnTo>
                    <a:pt x="10906" y="1701"/>
                  </a:lnTo>
                  <a:lnTo>
                    <a:pt x="10906" y="1701"/>
                  </a:lnTo>
                  <a:lnTo>
                    <a:pt x="11227" y="1645"/>
                  </a:lnTo>
                  <a:lnTo>
                    <a:pt x="11397" y="1607"/>
                  </a:lnTo>
                  <a:lnTo>
                    <a:pt x="11567" y="1607"/>
                  </a:lnTo>
                  <a:lnTo>
                    <a:pt x="11737" y="1607"/>
                  </a:lnTo>
                  <a:lnTo>
                    <a:pt x="11908" y="1626"/>
                  </a:lnTo>
                  <a:lnTo>
                    <a:pt x="12078" y="1664"/>
                  </a:lnTo>
                  <a:lnTo>
                    <a:pt x="12229" y="1720"/>
                  </a:lnTo>
                  <a:lnTo>
                    <a:pt x="12229" y="1720"/>
                  </a:lnTo>
                  <a:lnTo>
                    <a:pt x="12399" y="1815"/>
                  </a:lnTo>
                  <a:lnTo>
                    <a:pt x="12550" y="1909"/>
                  </a:lnTo>
                  <a:lnTo>
                    <a:pt x="12701" y="2023"/>
                  </a:lnTo>
                  <a:lnTo>
                    <a:pt x="12834" y="2155"/>
                  </a:lnTo>
                  <a:lnTo>
                    <a:pt x="12834" y="2155"/>
                  </a:lnTo>
                  <a:lnTo>
                    <a:pt x="12928" y="2287"/>
                  </a:lnTo>
                  <a:lnTo>
                    <a:pt x="13023" y="2420"/>
                  </a:lnTo>
                  <a:lnTo>
                    <a:pt x="13231" y="2684"/>
                  </a:lnTo>
                  <a:lnTo>
                    <a:pt x="13231" y="2684"/>
                  </a:lnTo>
                  <a:lnTo>
                    <a:pt x="13325" y="2798"/>
                  </a:lnTo>
                  <a:lnTo>
                    <a:pt x="13438" y="2911"/>
                  </a:lnTo>
                  <a:lnTo>
                    <a:pt x="13552" y="3006"/>
                  </a:lnTo>
                  <a:lnTo>
                    <a:pt x="13665" y="3119"/>
                  </a:lnTo>
                  <a:lnTo>
                    <a:pt x="13665" y="3119"/>
                  </a:lnTo>
                  <a:lnTo>
                    <a:pt x="13741" y="3308"/>
                  </a:lnTo>
                  <a:lnTo>
                    <a:pt x="13816" y="3478"/>
                  </a:lnTo>
                  <a:lnTo>
                    <a:pt x="13854" y="3667"/>
                  </a:lnTo>
                  <a:lnTo>
                    <a:pt x="13892" y="3875"/>
                  </a:lnTo>
                  <a:lnTo>
                    <a:pt x="13892" y="3875"/>
                  </a:lnTo>
                  <a:lnTo>
                    <a:pt x="13930" y="4102"/>
                  </a:lnTo>
                  <a:lnTo>
                    <a:pt x="13949" y="4329"/>
                  </a:lnTo>
                  <a:lnTo>
                    <a:pt x="13930" y="4555"/>
                  </a:lnTo>
                  <a:lnTo>
                    <a:pt x="13911" y="4650"/>
                  </a:lnTo>
                  <a:lnTo>
                    <a:pt x="13873" y="4763"/>
                  </a:lnTo>
                  <a:lnTo>
                    <a:pt x="13873" y="4763"/>
                  </a:lnTo>
                  <a:lnTo>
                    <a:pt x="13798" y="4933"/>
                  </a:lnTo>
                  <a:lnTo>
                    <a:pt x="13722" y="5104"/>
                  </a:lnTo>
                  <a:lnTo>
                    <a:pt x="13722" y="5104"/>
                  </a:lnTo>
                  <a:lnTo>
                    <a:pt x="13590" y="5311"/>
                  </a:lnTo>
                  <a:lnTo>
                    <a:pt x="13514" y="5425"/>
                  </a:lnTo>
                  <a:lnTo>
                    <a:pt x="13420" y="5500"/>
                  </a:lnTo>
                  <a:lnTo>
                    <a:pt x="13420" y="5500"/>
                  </a:lnTo>
                  <a:lnTo>
                    <a:pt x="13249" y="5633"/>
                  </a:lnTo>
                  <a:lnTo>
                    <a:pt x="13042" y="5727"/>
                  </a:lnTo>
                  <a:lnTo>
                    <a:pt x="12834" y="5803"/>
                  </a:lnTo>
                  <a:lnTo>
                    <a:pt x="12720" y="5822"/>
                  </a:lnTo>
                  <a:lnTo>
                    <a:pt x="12626" y="5841"/>
                  </a:lnTo>
                  <a:lnTo>
                    <a:pt x="12626" y="5841"/>
                  </a:lnTo>
                  <a:lnTo>
                    <a:pt x="12456" y="5822"/>
                  </a:lnTo>
                  <a:lnTo>
                    <a:pt x="12456" y="5822"/>
                  </a:lnTo>
                  <a:close/>
                  <a:moveTo>
                    <a:pt x="8770" y="14762"/>
                  </a:moveTo>
                  <a:lnTo>
                    <a:pt x="8770" y="14762"/>
                  </a:lnTo>
                  <a:lnTo>
                    <a:pt x="8789" y="15064"/>
                  </a:lnTo>
                  <a:lnTo>
                    <a:pt x="8789" y="15291"/>
                  </a:lnTo>
                  <a:lnTo>
                    <a:pt x="8789" y="15499"/>
                  </a:lnTo>
                  <a:lnTo>
                    <a:pt x="8751" y="15688"/>
                  </a:lnTo>
                  <a:lnTo>
                    <a:pt x="8713" y="15782"/>
                  </a:lnTo>
                  <a:lnTo>
                    <a:pt x="8676" y="15858"/>
                  </a:lnTo>
                  <a:lnTo>
                    <a:pt x="8638" y="15915"/>
                  </a:lnTo>
                  <a:lnTo>
                    <a:pt x="8581" y="15952"/>
                  </a:lnTo>
                  <a:lnTo>
                    <a:pt x="8505" y="15952"/>
                  </a:lnTo>
                  <a:lnTo>
                    <a:pt x="8430" y="15952"/>
                  </a:lnTo>
                  <a:lnTo>
                    <a:pt x="8430" y="15952"/>
                  </a:lnTo>
                  <a:lnTo>
                    <a:pt x="8279" y="15877"/>
                  </a:lnTo>
                  <a:lnTo>
                    <a:pt x="8127" y="15782"/>
                  </a:lnTo>
                  <a:lnTo>
                    <a:pt x="8052" y="15726"/>
                  </a:lnTo>
                  <a:lnTo>
                    <a:pt x="7995" y="15650"/>
                  </a:lnTo>
                  <a:lnTo>
                    <a:pt x="7957" y="15574"/>
                  </a:lnTo>
                  <a:lnTo>
                    <a:pt x="7920" y="15499"/>
                  </a:lnTo>
                  <a:lnTo>
                    <a:pt x="7920" y="15499"/>
                  </a:lnTo>
                  <a:lnTo>
                    <a:pt x="7787" y="15045"/>
                  </a:lnTo>
                  <a:lnTo>
                    <a:pt x="7674" y="14592"/>
                  </a:lnTo>
                  <a:lnTo>
                    <a:pt x="7674" y="14592"/>
                  </a:lnTo>
                  <a:lnTo>
                    <a:pt x="7636" y="14592"/>
                  </a:lnTo>
                  <a:lnTo>
                    <a:pt x="7617" y="14573"/>
                  </a:lnTo>
                  <a:lnTo>
                    <a:pt x="7617" y="14573"/>
                  </a:lnTo>
                  <a:lnTo>
                    <a:pt x="7523" y="14232"/>
                  </a:lnTo>
                  <a:lnTo>
                    <a:pt x="7523" y="14232"/>
                  </a:lnTo>
                  <a:lnTo>
                    <a:pt x="7485" y="14081"/>
                  </a:lnTo>
                  <a:lnTo>
                    <a:pt x="7466" y="13911"/>
                  </a:lnTo>
                  <a:lnTo>
                    <a:pt x="7447" y="13741"/>
                  </a:lnTo>
                  <a:lnTo>
                    <a:pt x="7466" y="13590"/>
                  </a:lnTo>
                  <a:lnTo>
                    <a:pt x="7466" y="13590"/>
                  </a:lnTo>
                  <a:lnTo>
                    <a:pt x="7485" y="13495"/>
                  </a:lnTo>
                  <a:lnTo>
                    <a:pt x="7523" y="13420"/>
                  </a:lnTo>
                  <a:lnTo>
                    <a:pt x="7560" y="13344"/>
                  </a:lnTo>
                  <a:lnTo>
                    <a:pt x="7617" y="13287"/>
                  </a:lnTo>
                  <a:lnTo>
                    <a:pt x="7693" y="13231"/>
                  </a:lnTo>
                  <a:lnTo>
                    <a:pt x="7768" y="13193"/>
                  </a:lnTo>
                  <a:lnTo>
                    <a:pt x="7863" y="13174"/>
                  </a:lnTo>
                  <a:lnTo>
                    <a:pt x="7938" y="13174"/>
                  </a:lnTo>
                  <a:lnTo>
                    <a:pt x="7938" y="13174"/>
                  </a:lnTo>
                  <a:lnTo>
                    <a:pt x="8014" y="13174"/>
                  </a:lnTo>
                  <a:lnTo>
                    <a:pt x="8071" y="13212"/>
                  </a:lnTo>
                  <a:lnTo>
                    <a:pt x="8165" y="13306"/>
                  </a:lnTo>
                  <a:lnTo>
                    <a:pt x="8260" y="13401"/>
                  </a:lnTo>
                  <a:lnTo>
                    <a:pt x="8335" y="13514"/>
                  </a:lnTo>
                  <a:lnTo>
                    <a:pt x="8335" y="13514"/>
                  </a:lnTo>
                  <a:lnTo>
                    <a:pt x="8430" y="13647"/>
                  </a:lnTo>
                  <a:lnTo>
                    <a:pt x="8505" y="13798"/>
                  </a:lnTo>
                  <a:lnTo>
                    <a:pt x="8562" y="13949"/>
                  </a:lnTo>
                  <a:lnTo>
                    <a:pt x="8619" y="14100"/>
                  </a:lnTo>
                  <a:lnTo>
                    <a:pt x="8713" y="14421"/>
                  </a:lnTo>
                  <a:lnTo>
                    <a:pt x="8770" y="14762"/>
                  </a:lnTo>
                  <a:lnTo>
                    <a:pt x="8770" y="14762"/>
                  </a:lnTo>
                  <a:close/>
                  <a:moveTo>
                    <a:pt x="5954" y="21641"/>
                  </a:moveTo>
                  <a:lnTo>
                    <a:pt x="5954" y="21641"/>
                  </a:lnTo>
                  <a:lnTo>
                    <a:pt x="6105" y="21547"/>
                  </a:lnTo>
                  <a:lnTo>
                    <a:pt x="6237" y="21490"/>
                  </a:lnTo>
                  <a:lnTo>
                    <a:pt x="6351" y="21452"/>
                  </a:lnTo>
                  <a:lnTo>
                    <a:pt x="6445" y="21452"/>
                  </a:lnTo>
                  <a:lnTo>
                    <a:pt x="6502" y="21490"/>
                  </a:lnTo>
                  <a:lnTo>
                    <a:pt x="6559" y="21547"/>
                  </a:lnTo>
                  <a:lnTo>
                    <a:pt x="6578" y="21623"/>
                  </a:lnTo>
                  <a:lnTo>
                    <a:pt x="6597" y="21717"/>
                  </a:lnTo>
                  <a:lnTo>
                    <a:pt x="6597" y="21830"/>
                  </a:lnTo>
                  <a:lnTo>
                    <a:pt x="6578" y="21944"/>
                  </a:lnTo>
                  <a:lnTo>
                    <a:pt x="6521" y="22190"/>
                  </a:lnTo>
                  <a:lnTo>
                    <a:pt x="6426" y="22435"/>
                  </a:lnTo>
                  <a:lnTo>
                    <a:pt x="6332" y="22624"/>
                  </a:lnTo>
                  <a:lnTo>
                    <a:pt x="6332" y="22624"/>
                  </a:lnTo>
                  <a:lnTo>
                    <a:pt x="6011" y="23210"/>
                  </a:lnTo>
                  <a:lnTo>
                    <a:pt x="5840" y="23475"/>
                  </a:lnTo>
                  <a:lnTo>
                    <a:pt x="5651" y="23758"/>
                  </a:lnTo>
                  <a:lnTo>
                    <a:pt x="5651" y="23758"/>
                  </a:lnTo>
                  <a:lnTo>
                    <a:pt x="5292" y="24193"/>
                  </a:lnTo>
                  <a:lnTo>
                    <a:pt x="4971" y="24647"/>
                  </a:lnTo>
                  <a:lnTo>
                    <a:pt x="4971" y="24647"/>
                  </a:lnTo>
                  <a:lnTo>
                    <a:pt x="4971" y="24666"/>
                  </a:lnTo>
                  <a:lnTo>
                    <a:pt x="4971" y="24666"/>
                  </a:lnTo>
                  <a:lnTo>
                    <a:pt x="4952" y="24684"/>
                  </a:lnTo>
                  <a:lnTo>
                    <a:pt x="4933" y="24703"/>
                  </a:lnTo>
                  <a:lnTo>
                    <a:pt x="4933" y="24703"/>
                  </a:lnTo>
                  <a:lnTo>
                    <a:pt x="4933" y="24703"/>
                  </a:lnTo>
                  <a:lnTo>
                    <a:pt x="4933" y="24703"/>
                  </a:lnTo>
                  <a:lnTo>
                    <a:pt x="4858" y="24817"/>
                  </a:lnTo>
                  <a:lnTo>
                    <a:pt x="4820" y="24930"/>
                  </a:lnTo>
                  <a:lnTo>
                    <a:pt x="4820" y="24930"/>
                  </a:lnTo>
                  <a:lnTo>
                    <a:pt x="4801" y="24949"/>
                  </a:lnTo>
                  <a:lnTo>
                    <a:pt x="4763" y="24949"/>
                  </a:lnTo>
                  <a:lnTo>
                    <a:pt x="4763" y="24949"/>
                  </a:lnTo>
                  <a:lnTo>
                    <a:pt x="4744" y="24930"/>
                  </a:lnTo>
                  <a:lnTo>
                    <a:pt x="4744" y="24892"/>
                  </a:lnTo>
                  <a:lnTo>
                    <a:pt x="4782" y="24798"/>
                  </a:lnTo>
                  <a:lnTo>
                    <a:pt x="4895" y="24628"/>
                  </a:lnTo>
                  <a:lnTo>
                    <a:pt x="4895" y="24628"/>
                  </a:lnTo>
                  <a:lnTo>
                    <a:pt x="4933" y="24061"/>
                  </a:lnTo>
                  <a:lnTo>
                    <a:pt x="4990" y="23475"/>
                  </a:lnTo>
                  <a:lnTo>
                    <a:pt x="5028" y="23191"/>
                  </a:lnTo>
                  <a:lnTo>
                    <a:pt x="5084" y="22908"/>
                  </a:lnTo>
                  <a:lnTo>
                    <a:pt x="5160" y="22624"/>
                  </a:lnTo>
                  <a:lnTo>
                    <a:pt x="5236" y="22341"/>
                  </a:lnTo>
                  <a:lnTo>
                    <a:pt x="5236" y="22341"/>
                  </a:lnTo>
                  <a:lnTo>
                    <a:pt x="5273" y="22246"/>
                  </a:lnTo>
                  <a:lnTo>
                    <a:pt x="5330" y="22133"/>
                  </a:lnTo>
                  <a:lnTo>
                    <a:pt x="5387" y="22038"/>
                  </a:lnTo>
                  <a:lnTo>
                    <a:pt x="5462" y="21963"/>
                  </a:lnTo>
                  <a:lnTo>
                    <a:pt x="5462" y="21963"/>
                  </a:lnTo>
                  <a:lnTo>
                    <a:pt x="5708" y="21812"/>
                  </a:lnTo>
                  <a:lnTo>
                    <a:pt x="5954" y="21641"/>
                  </a:lnTo>
                  <a:lnTo>
                    <a:pt x="5954" y="21641"/>
                  </a:lnTo>
                  <a:close/>
                  <a:moveTo>
                    <a:pt x="23909" y="19657"/>
                  </a:moveTo>
                  <a:lnTo>
                    <a:pt x="23909" y="19657"/>
                  </a:lnTo>
                  <a:lnTo>
                    <a:pt x="23966" y="19922"/>
                  </a:lnTo>
                  <a:lnTo>
                    <a:pt x="23985" y="20111"/>
                  </a:lnTo>
                  <a:lnTo>
                    <a:pt x="23985" y="20300"/>
                  </a:lnTo>
                  <a:lnTo>
                    <a:pt x="23966" y="20470"/>
                  </a:lnTo>
                  <a:lnTo>
                    <a:pt x="23947" y="20545"/>
                  </a:lnTo>
                  <a:lnTo>
                    <a:pt x="23909" y="20602"/>
                  </a:lnTo>
                  <a:lnTo>
                    <a:pt x="23872" y="20659"/>
                  </a:lnTo>
                  <a:lnTo>
                    <a:pt x="23815" y="20696"/>
                  </a:lnTo>
                  <a:lnTo>
                    <a:pt x="23758" y="20715"/>
                  </a:lnTo>
                  <a:lnTo>
                    <a:pt x="23683" y="20715"/>
                  </a:lnTo>
                  <a:lnTo>
                    <a:pt x="23683" y="20715"/>
                  </a:lnTo>
                  <a:lnTo>
                    <a:pt x="23286" y="20545"/>
                  </a:lnTo>
                  <a:lnTo>
                    <a:pt x="22889" y="20356"/>
                  </a:lnTo>
                  <a:lnTo>
                    <a:pt x="22889" y="20356"/>
                  </a:lnTo>
                  <a:lnTo>
                    <a:pt x="22700" y="20243"/>
                  </a:lnTo>
                  <a:lnTo>
                    <a:pt x="22605" y="20167"/>
                  </a:lnTo>
                  <a:lnTo>
                    <a:pt x="22549" y="20092"/>
                  </a:lnTo>
                  <a:lnTo>
                    <a:pt x="22511" y="20016"/>
                  </a:lnTo>
                  <a:lnTo>
                    <a:pt x="22473" y="19922"/>
                  </a:lnTo>
                  <a:lnTo>
                    <a:pt x="22473" y="19808"/>
                  </a:lnTo>
                  <a:lnTo>
                    <a:pt x="22473" y="19695"/>
                  </a:lnTo>
                  <a:lnTo>
                    <a:pt x="22473" y="19695"/>
                  </a:lnTo>
                  <a:lnTo>
                    <a:pt x="22511" y="19430"/>
                  </a:lnTo>
                  <a:lnTo>
                    <a:pt x="22567" y="19165"/>
                  </a:lnTo>
                  <a:lnTo>
                    <a:pt x="22567" y="19165"/>
                  </a:lnTo>
                  <a:lnTo>
                    <a:pt x="22549" y="18787"/>
                  </a:lnTo>
                  <a:lnTo>
                    <a:pt x="22549" y="18598"/>
                  </a:lnTo>
                  <a:lnTo>
                    <a:pt x="22567" y="18409"/>
                  </a:lnTo>
                  <a:lnTo>
                    <a:pt x="22605" y="18220"/>
                  </a:lnTo>
                  <a:lnTo>
                    <a:pt x="22662" y="18050"/>
                  </a:lnTo>
                  <a:lnTo>
                    <a:pt x="22738" y="17861"/>
                  </a:lnTo>
                  <a:lnTo>
                    <a:pt x="22832" y="17710"/>
                  </a:lnTo>
                  <a:lnTo>
                    <a:pt x="22832" y="17710"/>
                  </a:lnTo>
                  <a:lnTo>
                    <a:pt x="22927" y="17578"/>
                  </a:lnTo>
                  <a:lnTo>
                    <a:pt x="23021" y="17502"/>
                  </a:lnTo>
                  <a:lnTo>
                    <a:pt x="23097" y="17446"/>
                  </a:lnTo>
                  <a:lnTo>
                    <a:pt x="23172" y="17427"/>
                  </a:lnTo>
                  <a:lnTo>
                    <a:pt x="23229" y="17427"/>
                  </a:lnTo>
                  <a:lnTo>
                    <a:pt x="23305" y="17464"/>
                  </a:lnTo>
                  <a:lnTo>
                    <a:pt x="23342" y="17502"/>
                  </a:lnTo>
                  <a:lnTo>
                    <a:pt x="23399" y="17578"/>
                  </a:lnTo>
                  <a:lnTo>
                    <a:pt x="23475" y="17748"/>
                  </a:lnTo>
                  <a:lnTo>
                    <a:pt x="23550" y="17956"/>
                  </a:lnTo>
                  <a:lnTo>
                    <a:pt x="23645" y="18334"/>
                  </a:lnTo>
                  <a:lnTo>
                    <a:pt x="23645" y="18334"/>
                  </a:lnTo>
                  <a:lnTo>
                    <a:pt x="23909" y="19657"/>
                  </a:lnTo>
                  <a:lnTo>
                    <a:pt x="23909" y="19657"/>
                  </a:lnTo>
                  <a:close/>
                  <a:moveTo>
                    <a:pt x="19468" y="30581"/>
                  </a:moveTo>
                  <a:lnTo>
                    <a:pt x="19468" y="30581"/>
                  </a:lnTo>
                  <a:lnTo>
                    <a:pt x="19335" y="30525"/>
                  </a:lnTo>
                  <a:lnTo>
                    <a:pt x="19203" y="30468"/>
                  </a:lnTo>
                  <a:lnTo>
                    <a:pt x="18939" y="30317"/>
                  </a:lnTo>
                  <a:lnTo>
                    <a:pt x="18939" y="30317"/>
                  </a:lnTo>
                  <a:lnTo>
                    <a:pt x="18825" y="30222"/>
                  </a:lnTo>
                  <a:lnTo>
                    <a:pt x="18712" y="30109"/>
                  </a:lnTo>
                  <a:lnTo>
                    <a:pt x="18674" y="30052"/>
                  </a:lnTo>
                  <a:lnTo>
                    <a:pt x="18636" y="29977"/>
                  </a:lnTo>
                  <a:lnTo>
                    <a:pt x="18636" y="29901"/>
                  </a:lnTo>
                  <a:lnTo>
                    <a:pt x="18636" y="29825"/>
                  </a:lnTo>
                  <a:lnTo>
                    <a:pt x="18636" y="29825"/>
                  </a:lnTo>
                  <a:lnTo>
                    <a:pt x="18674" y="29731"/>
                  </a:lnTo>
                  <a:lnTo>
                    <a:pt x="18712" y="29636"/>
                  </a:lnTo>
                  <a:lnTo>
                    <a:pt x="18844" y="29485"/>
                  </a:lnTo>
                  <a:lnTo>
                    <a:pt x="18995" y="29334"/>
                  </a:lnTo>
                  <a:lnTo>
                    <a:pt x="19146" y="29202"/>
                  </a:lnTo>
                  <a:lnTo>
                    <a:pt x="19146" y="29202"/>
                  </a:lnTo>
                  <a:lnTo>
                    <a:pt x="19392" y="28994"/>
                  </a:lnTo>
                  <a:lnTo>
                    <a:pt x="19392" y="28994"/>
                  </a:lnTo>
                  <a:lnTo>
                    <a:pt x="19411" y="28994"/>
                  </a:lnTo>
                  <a:lnTo>
                    <a:pt x="19411" y="28994"/>
                  </a:lnTo>
                  <a:lnTo>
                    <a:pt x="20073" y="28918"/>
                  </a:lnTo>
                  <a:lnTo>
                    <a:pt x="20073" y="28918"/>
                  </a:lnTo>
                  <a:lnTo>
                    <a:pt x="20129" y="28937"/>
                  </a:lnTo>
                  <a:lnTo>
                    <a:pt x="20129" y="28937"/>
                  </a:lnTo>
                  <a:lnTo>
                    <a:pt x="20280" y="28956"/>
                  </a:lnTo>
                  <a:lnTo>
                    <a:pt x="20337" y="28994"/>
                  </a:lnTo>
                  <a:lnTo>
                    <a:pt x="20375" y="29032"/>
                  </a:lnTo>
                  <a:lnTo>
                    <a:pt x="20413" y="29088"/>
                  </a:lnTo>
                  <a:lnTo>
                    <a:pt x="20451" y="29145"/>
                  </a:lnTo>
                  <a:lnTo>
                    <a:pt x="20451" y="29202"/>
                  </a:lnTo>
                  <a:lnTo>
                    <a:pt x="20451" y="29277"/>
                  </a:lnTo>
                  <a:lnTo>
                    <a:pt x="20451" y="29277"/>
                  </a:lnTo>
                  <a:lnTo>
                    <a:pt x="20432" y="29447"/>
                  </a:lnTo>
                  <a:lnTo>
                    <a:pt x="20375" y="29655"/>
                  </a:lnTo>
                  <a:lnTo>
                    <a:pt x="20280" y="29863"/>
                  </a:lnTo>
                  <a:lnTo>
                    <a:pt x="20167" y="30090"/>
                  </a:lnTo>
                  <a:lnTo>
                    <a:pt x="20035" y="30279"/>
                  </a:lnTo>
                  <a:lnTo>
                    <a:pt x="19884" y="30449"/>
                  </a:lnTo>
                  <a:lnTo>
                    <a:pt x="19789" y="30506"/>
                  </a:lnTo>
                  <a:lnTo>
                    <a:pt x="19713" y="30544"/>
                  </a:lnTo>
                  <a:lnTo>
                    <a:pt x="19619" y="30581"/>
                  </a:lnTo>
                  <a:lnTo>
                    <a:pt x="19543" y="30581"/>
                  </a:lnTo>
                  <a:lnTo>
                    <a:pt x="19543" y="30581"/>
                  </a:lnTo>
                  <a:lnTo>
                    <a:pt x="19468" y="30581"/>
                  </a:lnTo>
                  <a:lnTo>
                    <a:pt x="19468" y="30581"/>
                  </a:lnTo>
                  <a:close/>
                  <a:moveTo>
                    <a:pt x="16652" y="27463"/>
                  </a:moveTo>
                  <a:lnTo>
                    <a:pt x="16652" y="27463"/>
                  </a:lnTo>
                  <a:lnTo>
                    <a:pt x="16822" y="27425"/>
                  </a:lnTo>
                  <a:lnTo>
                    <a:pt x="17048" y="27406"/>
                  </a:lnTo>
                  <a:lnTo>
                    <a:pt x="17294" y="27387"/>
                  </a:lnTo>
                  <a:lnTo>
                    <a:pt x="17540" y="27387"/>
                  </a:lnTo>
                  <a:lnTo>
                    <a:pt x="17767" y="27406"/>
                  </a:lnTo>
                  <a:lnTo>
                    <a:pt x="17880" y="27444"/>
                  </a:lnTo>
                  <a:lnTo>
                    <a:pt x="17956" y="27482"/>
                  </a:lnTo>
                  <a:lnTo>
                    <a:pt x="18031" y="27520"/>
                  </a:lnTo>
                  <a:lnTo>
                    <a:pt x="18088" y="27576"/>
                  </a:lnTo>
                  <a:lnTo>
                    <a:pt x="18107" y="27652"/>
                  </a:lnTo>
                  <a:lnTo>
                    <a:pt x="18107" y="27727"/>
                  </a:lnTo>
                  <a:lnTo>
                    <a:pt x="18107" y="27727"/>
                  </a:lnTo>
                  <a:lnTo>
                    <a:pt x="18050" y="27898"/>
                  </a:lnTo>
                  <a:lnTo>
                    <a:pt x="17956" y="28068"/>
                  </a:lnTo>
                  <a:lnTo>
                    <a:pt x="17823" y="28257"/>
                  </a:lnTo>
                  <a:lnTo>
                    <a:pt x="17672" y="28427"/>
                  </a:lnTo>
                  <a:lnTo>
                    <a:pt x="17351" y="28748"/>
                  </a:lnTo>
                  <a:lnTo>
                    <a:pt x="17048" y="29013"/>
                  </a:lnTo>
                  <a:lnTo>
                    <a:pt x="17048" y="29013"/>
                  </a:lnTo>
                  <a:lnTo>
                    <a:pt x="16822" y="29221"/>
                  </a:lnTo>
                  <a:lnTo>
                    <a:pt x="16557" y="29428"/>
                  </a:lnTo>
                  <a:lnTo>
                    <a:pt x="16425" y="29523"/>
                  </a:lnTo>
                  <a:lnTo>
                    <a:pt x="16274" y="29599"/>
                  </a:lnTo>
                  <a:lnTo>
                    <a:pt x="16122" y="29655"/>
                  </a:lnTo>
                  <a:lnTo>
                    <a:pt x="15971" y="29674"/>
                  </a:lnTo>
                  <a:lnTo>
                    <a:pt x="15971" y="29674"/>
                  </a:lnTo>
                  <a:lnTo>
                    <a:pt x="15839" y="29655"/>
                  </a:lnTo>
                  <a:lnTo>
                    <a:pt x="15725" y="29636"/>
                  </a:lnTo>
                  <a:lnTo>
                    <a:pt x="15631" y="29617"/>
                  </a:lnTo>
                  <a:lnTo>
                    <a:pt x="15555" y="29561"/>
                  </a:lnTo>
                  <a:lnTo>
                    <a:pt x="15499" y="29504"/>
                  </a:lnTo>
                  <a:lnTo>
                    <a:pt x="15461" y="29410"/>
                  </a:lnTo>
                  <a:lnTo>
                    <a:pt x="15442" y="29296"/>
                  </a:lnTo>
                  <a:lnTo>
                    <a:pt x="15442" y="29164"/>
                  </a:lnTo>
                  <a:lnTo>
                    <a:pt x="15442" y="29164"/>
                  </a:lnTo>
                  <a:lnTo>
                    <a:pt x="15480" y="28824"/>
                  </a:lnTo>
                  <a:lnTo>
                    <a:pt x="15480" y="28824"/>
                  </a:lnTo>
                  <a:lnTo>
                    <a:pt x="15518" y="28559"/>
                  </a:lnTo>
                  <a:lnTo>
                    <a:pt x="15536" y="28427"/>
                  </a:lnTo>
                  <a:lnTo>
                    <a:pt x="15593" y="28313"/>
                  </a:lnTo>
                  <a:lnTo>
                    <a:pt x="15593" y="28313"/>
                  </a:lnTo>
                  <a:lnTo>
                    <a:pt x="15688" y="28200"/>
                  </a:lnTo>
                  <a:lnTo>
                    <a:pt x="15896" y="27992"/>
                  </a:lnTo>
                  <a:lnTo>
                    <a:pt x="16141" y="27784"/>
                  </a:lnTo>
                  <a:lnTo>
                    <a:pt x="16255" y="27709"/>
                  </a:lnTo>
                  <a:lnTo>
                    <a:pt x="16368" y="27652"/>
                  </a:lnTo>
                  <a:lnTo>
                    <a:pt x="16368" y="27652"/>
                  </a:lnTo>
                  <a:lnTo>
                    <a:pt x="16349" y="27633"/>
                  </a:lnTo>
                  <a:lnTo>
                    <a:pt x="16368" y="27614"/>
                  </a:lnTo>
                  <a:lnTo>
                    <a:pt x="16406" y="27576"/>
                  </a:lnTo>
                  <a:lnTo>
                    <a:pt x="16519" y="27520"/>
                  </a:lnTo>
                  <a:lnTo>
                    <a:pt x="16519" y="27520"/>
                  </a:lnTo>
                  <a:lnTo>
                    <a:pt x="16576" y="27501"/>
                  </a:lnTo>
                  <a:lnTo>
                    <a:pt x="16576" y="27501"/>
                  </a:lnTo>
                  <a:lnTo>
                    <a:pt x="16595" y="27463"/>
                  </a:lnTo>
                  <a:lnTo>
                    <a:pt x="16595" y="27463"/>
                  </a:lnTo>
                  <a:lnTo>
                    <a:pt x="16652" y="27463"/>
                  </a:lnTo>
                  <a:lnTo>
                    <a:pt x="16652" y="27463"/>
                  </a:lnTo>
                  <a:lnTo>
                    <a:pt x="16652" y="27463"/>
                  </a:lnTo>
                  <a:lnTo>
                    <a:pt x="16652" y="27463"/>
                  </a:lnTo>
                  <a:lnTo>
                    <a:pt x="16652" y="27463"/>
                  </a:lnTo>
                  <a:lnTo>
                    <a:pt x="16652" y="27463"/>
                  </a:lnTo>
                  <a:lnTo>
                    <a:pt x="16652" y="27463"/>
                  </a:lnTo>
                  <a:lnTo>
                    <a:pt x="16652" y="27463"/>
                  </a:lnTo>
                  <a:close/>
                  <a:moveTo>
                    <a:pt x="10774" y="34475"/>
                  </a:moveTo>
                  <a:lnTo>
                    <a:pt x="10774" y="34475"/>
                  </a:lnTo>
                  <a:lnTo>
                    <a:pt x="10774" y="34664"/>
                  </a:lnTo>
                  <a:lnTo>
                    <a:pt x="10755" y="34872"/>
                  </a:lnTo>
                  <a:lnTo>
                    <a:pt x="10717" y="35080"/>
                  </a:lnTo>
                  <a:lnTo>
                    <a:pt x="10660" y="35288"/>
                  </a:lnTo>
                  <a:lnTo>
                    <a:pt x="10566" y="35458"/>
                  </a:lnTo>
                  <a:lnTo>
                    <a:pt x="10452" y="35628"/>
                  </a:lnTo>
                  <a:lnTo>
                    <a:pt x="10320" y="35779"/>
                  </a:lnTo>
                  <a:lnTo>
                    <a:pt x="10150" y="35911"/>
                  </a:lnTo>
                  <a:lnTo>
                    <a:pt x="10150" y="35911"/>
                  </a:lnTo>
                  <a:lnTo>
                    <a:pt x="9980" y="35968"/>
                  </a:lnTo>
                  <a:lnTo>
                    <a:pt x="9810" y="36006"/>
                  </a:lnTo>
                  <a:lnTo>
                    <a:pt x="9639" y="36025"/>
                  </a:lnTo>
                  <a:lnTo>
                    <a:pt x="9450" y="36025"/>
                  </a:lnTo>
                  <a:lnTo>
                    <a:pt x="9450" y="36025"/>
                  </a:lnTo>
                  <a:lnTo>
                    <a:pt x="9054" y="36006"/>
                  </a:lnTo>
                  <a:lnTo>
                    <a:pt x="8657" y="35949"/>
                  </a:lnTo>
                  <a:lnTo>
                    <a:pt x="8260" y="35892"/>
                  </a:lnTo>
                  <a:lnTo>
                    <a:pt x="8071" y="35836"/>
                  </a:lnTo>
                  <a:lnTo>
                    <a:pt x="7882" y="35779"/>
                  </a:lnTo>
                  <a:lnTo>
                    <a:pt x="7882" y="35779"/>
                  </a:lnTo>
                  <a:lnTo>
                    <a:pt x="7768" y="35741"/>
                  </a:lnTo>
                  <a:lnTo>
                    <a:pt x="7693" y="35685"/>
                  </a:lnTo>
                  <a:lnTo>
                    <a:pt x="7598" y="35628"/>
                  </a:lnTo>
                  <a:lnTo>
                    <a:pt x="7523" y="35552"/>
                  </a:lnTo>
                  <a:lnTo>
                    <a:pt x="7466" y="35477"/>
                  </a:lnTo>
                  <a:lnTo>
                    <a:pt x="7409" y="35401"/>
                  </a:lnTo>
                  <a:lnTo>
                    <a:pt x="7371" y="35325"/>
                  </a:lnTo>
                  <a:lnTo>
                    <a:pt x="7334" y="35231"/>
                  </a:lnTo>
                  <a:lnTo>
                    <a:pt x="7315" y="35136"/>
                  </a:lnTo>
                  <a:lnTo>
                    <a:pt x="7315" y="35042"/>
                  </a:lnTo>
                  <a:lnTo>
                    <a:pt x="7315" y="34947"/>
                  </a:lnTo>
                  <a:lnTo>
                    <a:pt x="7334" y="34872"/>
                  </a:lnTo>
                  <a:lnTo>
                    <a:pt x="7371" y="34777"/>
                  </a:lnTo>
                  <a:lnTo>
                    <a:pt x="7428" y="34683"/>
                  </a:lnTo>
                  <a:lnTo>
                    <a:pt x="7504" y="34607"/>
                  </a:lnTo>
                  <a:lnTo>
                    <a:pt x="7579" y="34532"/>
                  </a:lnTo>
                  <a:lnTo>
                    <a:pt x="7579" y="34532"/>
                  </a:lnTo>
                  <a:lnTo>
                    <a:pt x="7749" y="34437"/>
                  </a:lnTo>
                  <a:lnTo>
                    <a:pt x="7901" y="34343"/>
                  </a:lnTo>
                  <a:lnTo>
                    <a:pt x="8241" y="34191"/>
                  </a:lnTo>
                  <a:lnTo>
                    <a:pt x="8940" y="33908"/>
                  </a:lnTo>
                  <a:lnTo>
                    <a:pt x="8940" y="33908"/>
                  </a:lnTo>
                  <a:lnTo>
                    <a:pt x="9450" y="33719"/>
                  </a:lnTo>
                  <a:lnTo>
                    <a:pt x="9450" y="33719"/>
                  </a:lnTo>
                  <a:lnTo>
                    <a:pt x="9583" y="33662"/>
                  </a:lnTo>
                  <a:lnTo>
                    <a:pt x="9658" y="33662"/>
                  </a:lnTo>
                  <a:lnTo>
                    <a:pt x="9734" y="33662"/>
                  </a:lnTo>
                  <a:lnTo>
                    <a:pt x="9734" y="33662"/>
                  </a:lnTo>
                  <a:lnTo>
                    <a:pt x="9942" y="33605"/>
                  </a:lnTo>
                  <a:lnTo>
                    <a:pt x="10150" y="33568"/>
                  </a:lnTo>
                  <a:lnTo>
                    <a:pt x="10263" y="33568"/>
                  </a:lnTo>
                  <a:lnTo>
                    <a:pt x="10377" y="33587"/>
                  </a:lnTo>
                  <a:lnTo>
                    <a:pt x="10471" y="33605"/>
                  </a:lnTo>
                  <a:lnTo>
                    <a:pt x="10585" y="33643"/>
                  </a:lnTo>
                  <a:lnTo>
                    <a:pt x="10585" y="33643"/>
                  </a:lnTo>
                  <a:lnTo>
                    <a:pt x="10641" y="33719"/>
                  </a:lnTo>
                  <a:lnTo>
                    <a:pt x="10679" y="33813"/>
                  </a:lnTo>
                  <a:lnTo>
                    <a:pt x="10717" y="33908"/>
                  </a:lnTo>
                  <a:lnTo>
                    <a:pt x="10736" y="34021"/>
                  </a:lnTo>
                  <a:lnTo>
                    <a:pt x="10755" y="34267"/>
                  </a:lnTo>
                  <a:lnTo>
                    <a:pt x="10774" y="34475"/>
                  </a:lnTo>
                  <a:lnTo>
                    <a:pt x="10774" y="34475"/>
                  </a:lnTo>
                  <a:close/>
                  <a:moveTo>
                    <a:pt x="24552" y="47724"/>
                  </a:moveTo>
                  <a:lnTo>
                    <a:pt x="24552" y="47724"/>
                  </a:lnTo>
                  <a:lnTo>
                    <a:pt x="24344" y="47686"/>
                  </a:lnTo>
                  <a:lnTo>
                    <a:pt x="24155" y="47611"/>
                  </a:lnTo>
                  <a:lnTo>
                    <a:pt x="23777" y="47441"/>
                  </a:lnTo>
                  <a:lnTo>
                    <a:pt x="23777" y="47441"/>
                  </a:lnTo>
                  <a:lnTo>
                    <a:pt x="23210" y="47195"/>
                  </a:lnTo>
                  <a:lnTo>
                    <a:pt x="22662" y="46968"/>
                  </a:lnTo>
                  <a:lnTo>
                    <a:pt x="22662" y="46968"/>
                  </a:lnTo>
                  <a:lnTo>
                    <a:pt x="22284" y="46798"/>
                  </a:lnTo>
                  <a:lnTo>
                    <a:pt x="21944" y="46628"/>
                  </a:lnTo>
                  <a:lnTo>
                    <a:pt x="21660" y="46439"/>
                  </a:lnTo>
                  <a:lnTo>
                    <a:pt x="21509" y="46344"/>
                  </a:lnTo>
                  <a:lnTo>
                    <a:pt x="21396" y="46231"/>
                  </a:lnTo>
                  <a:lnTo>
                    <a:pt x="21282" y="46118"/>
                  </a:lnTo>
                  <a:lnTo>
                    <a:pt x="21169" y="45985"/>
                  </a:lnTo>
                  <a:lnTo>
                    <a:pt x="21074" y="45853"/>
                  </a:lnTo>
                  <a:lnTo>
                    <a:pt x="20980" y="45702"/>
                  </a:lnTo>
                  <a:lnTo>
                    <a:pt x="20904" y="45532"/>
                  </a:lnTo>
                  <a:lnTo>
                    <a:pt x="20829" y="45362"/>
                  </a:lnTo>
                  <a:lnTo>
                    <a:pt x="20753" y="45154"/>
                  </a:lnTo>
                  <a:lnTo>
                    <a:pt x="20696" y="44965"/>
                  </a:lnTo>
                  <a:lnTo>
                    <a:pt x="20696" y="44965"/>
                  </a:lnTo>
                  <a:lnTo>
                    <a:pt x="20658" y="44776"/>
                  </a:lnTo>
                  <a:lnTo>
                    <a:pt x="20621" y="44606"/>
                  </a:lnTo>
                  <a:lnTo>
                    <a:pt x="20602" y="44417"/>
                  </a:lnTo>
                  <a:lnTo>
                    <a:pt x="20602" y="44246"/>
                  </a:lnTo>
                  <a:lnTo>
                    <a:pt x="20621" y="44057"/>
                  </a:lnTo>
                  <a:lnTo>
                    <a:pt x="20658" y="43887"/>
                  </a:lnTo>
                  <a:lnTo>
                    <a:pt x="20715" y="43717"/>
                  </a:lnTo>
                  <a:lnTo>
                    <a:pt x="20791" y="43547"/>
                  </a:lnTo>
                  <a:lnTo>
                    <a:pt x="20791" y="43547"/>
                  </a:lnTo>
                  <a:lnTo>
                    <a:pt x="21055" y="43150"/>
                  </a:lnTo>
                  <a:lnTo>
                    <a:pt x="21320" y="42772"/>
                  </a:lnTo>
                  <a:lnTo>
                    <a:pt x="21320" y="42772"/>
                  </a:lnTo>
                  <a:lnTo>
                    <a:pt x="21792" y="42262"/>
                  </a:lnTo>
                  <a:lnTo>
                    <a:pt x="21792" y="42262"/>
                  </a:lnTo>
                  <a:lnTo>
                    <a:pt x="22492" y="41449"/>
                  </a:lnTo>
                  <a:lnTo>
                    <a:pt x="22492" y="41449"/>
                  </a:lnTo>
                  <a:lnTo>
                    <a:pt x="22605" y="41449"/>
                  </a:lnTo>
                  <a:lnTo>
                    <a:pt x="22719" y="41487"/>
                  </a:lnTo>
                  <a:lnTo>
                    <a:pt x="22813" y="41525"/>
                  </a:lnTo>
                  <a:lnTo>
                    <a:pt x="22908" y="41563"/>
                  </a:lnTo>
                  <a:lnTo>
                    <a:pt x="22908" y="41563"/>
                  </a:lnTo>
                  <a:lnTo>
                    <a:pt x="23021" y="41638"/>
                  </a:lnTo>
                  <a:lnTo>
                    <a:pt x="23116" y="41714"/>
                  </a:lnTo>
                  <a:lnTo>
                    <a:pt x="23286" y="41903"/>
                  </a:lnTo>
                  <a:lnTo>
                    <a:pt x="23437" y="42111"/>
                  </a:lnTo>
                  <a:lnTo>
                    <a:pt x="23550" y="42319"/>
                  </a:lnTo>
                  <a:lnTo>
                    <a:pt x="23664" y="42564"/>
                  </a:lnTo>
                  <a:lnTo>
                    <a:pt x="23739" y="42791"/>
                  </a:lnTo>
                  <a:lnTo>
                    <a:pt x="23890" y="43283"/>
                  </a:lnTo>
                  <a:lnTo>
                    <a:pt x="23890" y="43283"/>
                  </a:lnTo>
                  <a:lnTo>
                    <a:pt x="23985" y="43604"/>
                  </a:lnTo>
                  <a:lnTo>
                    <a:pt x="24098" y="43925"/>
                  </a:lnTo>
                  <a:lnTo>
                    <a:pt x="24325" y="44549"/>
                  </a:lnTo>
                  <a:lnTo>
                    <a:pt x="24552" y="45173"/>
                  </a:lnTo>
                  <a:lnTo>
                    <a:pt x="24665" y="45494"/>
                  </a:lnTo>
                  <a:lnTo>
                    <a:pt x="24760" y="45815"/>
                  </a:lnTo>
                  <a:lnTo>
                    <a:pt x="24760" y="45815"/>
                  </a:lnTo>
                  <a:lnTo>
                    <a:pt x="24835" y="46099"/>
                  </a:lnTo>
                  <a:lnTo>
                    <a:pt x="24892" y="46382"/>
                  </a:lnTo>
                  <a:lnTo>
                    <a:pt x="24930" y="46666"/>
                  </a:lnTo>
                  <a:lnTo>
                    <a:pt x="24949" y="46949"/>
                  </a:lnTo>
                  <a:lnTo>
                    <a:pt x="24949" y="46949"/>
                  </a:lnTo>
                  <a:lnTo>
                    <a:pt x="24968" y="47195"/>
                  </a:lnTo>
                  <a:lnTo>
                    <a:pt x="24968" y="47327"/>
                  </a:lnTo>
                  <a:lnTo>
                    <a:pt x="24930" y="47460"/>
                  </a:lnTo>
                  <a:lnTo>
                    <a:pt x="24892" y="47573"/>
                  </a:lnTo>
                  <a:lnTo>
                    <a:pt x="24835" y="47649"/>
                  </a:lnTo>
                  <a:lnTo>
                    <a:pt x="24779" y="47686"/>
                  </a:lnTo>
                  <a:lnTo>
                    <a:pt x="24741" y="47724"/>
                  </a:lnTo>
                  <a:lnTo>
                    <a:pt x="24684" y="47724"/>
                  </a:lnTo>
                  <a:lnTo>
                    <a:pt x="24609" y="47743"/>
                  </a:lnTo>
                  <a:lnTo>
                    <a:pt x="24609" y="47743"/>
                  </a:lnTo>
                  <a:lnTo>
                    <a:pt x="24552" y="47724"/>
                  </a:lnTo>
                  <a:lnTo>
                    <a:pt x="24552" y="47724"/>
                  </a:lnTo>
                  <a:close/>
                  <a:moveTo>
                    <a:pt x="16444" y="44360"/>
                  </a:moveTo>
                  <a:lnTo>
                    <a:pt x="16444" y="44360"/>
                  </a:lnTo>
                  <a:lnTo>
                    <a:pt x="16500" y="44624"/>
                  </a:lnTo>
                  <a:lnTo>
                    <a:pt x="16500" y="44889"/>
                  </a:lnTo>
                  <a:lnTo>
                    <a:pt x="16481" y="45154"/>
                  </a:lnTo>
                  <a:lnTo>
                    <a:pt x="16406" y="45418"/>
                  </a:lnTo>
                  <a:lnTo>
                    <a:pt x="16406" y="45418"/>
                  </a:lnTo>
                  <a:lnTo>
                    <a:pt x="16349" y="45588"/>
                  </a:lnTo>
                  <a:lnTo>
                    <a:pt x="16274" y="45759"/>
                  </a:lnTo>
                  <a:lnTo>
                    <a:pt x="16179" y="45910"/>
                  </a:lnTo>
                  <a:lnTo>
                    <a:pt x="16085" y="46061"/>
                  </a:lnTo>
                  <a:lnTo>
                    <a:pt x="15990" y="46212"/>
                  </a:lnTo>
                  <a:lnTo>
                    <a:pt x="15858" y="46363"/>
                  </a:lnTo>
                  <a:lnTo>
                    <a:pt x="15744" y="46496"/>
                  </a:lnTo>
                  <a:lnTo>
                    <a:pt x="15593" y="46609"/>
                  </a:lnTo>
                  <a:lnTo>
                    <a:pt x="15593" y="46609"/>
                  </a:lnTo>
                  <a:lnTo>
                    <a:pt x="15385" y="46779"/>
                  </a:lnTo>
                  <a:lnTo>
                    <a:pt x="15158" y="46949"/>
                  </a:lnTo>
                  <a:lnTo>
                    <a:pt x="15045" y="47006"/>
                  </a:lnTo>
                  <a:lnTo>
                    <a:pt x="14932" y="47063"/>
                  </a:lnTo>
                  <a:lnTo>
                    <a:pt x="14799" y="47100"/>
                  </a:lnTo>
                  <a:lnTo>
                    <a:pt x="14667" y="47100"/>
                  </a:lnTo>
                  <a:lnTo>
                    <a:pt x="14667" y="47100"/>
                  </a:lnTo>
                  <a:lnTo>
                    <a:pt x="14554" y="47063"/>
                  </a:lnTo>
                  <a:lnTo>
                    <a:pt x="14459" y="47006"/>
                  </a:lnTo>
                  <a:lnTo>
                    <a:pt x="14251" y="46874"/>
                  </a:lnTo>
                  <a:lnTo>
                    <a:pt x="14081" y="46722"/>
                  </a:lnTo>
                  <a:lnTo>
                    <a:pt x="13911" y="46571"/>
                  </a:lnTo>
                  <a:lnTo>
                    <a:pt x="13911" y="46571"/>
                  </a:lnTo>
                  <a:lnTo>
                    <a:pt x="13760" y="46420"/>
                  </a:lnTo>
                  <a:lnTo>
                    <a:pt x="13627" y="46250"/>
                  </a:lnTo>
                  <a:lnTo>
                    <a:pt x="13514" y="46042"/>
                  </a:lnTo>
                  <a:lnTo>
                    <a:pt x="13420" y="45834"/>
                  </a:lnTo>
                  <a:lnTo>
                    <a:pt x="13401" y="45740"/>
                  </a:lnTo>
                  <a:lnTo>
                    <a:pt x="13382" y="45626"/>
                  </a:lnTo>
                  <a:lnTo>
                    <a:pt x="13382" y="45532"/>
                  </a:lnTo>
                  <a:lnTo>
                    <a:pt x="13401" y="45418"/>
                  </a:lnTo>
                  <a:lnTo>
                    <a:pt x="13438" y="45324"/>
                  </a:lnTo>
                  <a:lnTo>
                    <a:pt x="13476" y="45229"/>
                  </a:lnTo>
                  <a:lnTo>
                    <a:pt x="13533" y="45135"/>
                  </a:lnTo>
                  <a:lnTo>
                    <a:pt x="13627" y="45059"/>
                  </a:lnTo>
                  <a:lnTo>
                    <a:pt x="13627" y="45059"/>
                  </a:lnTo>
                  <a:lnTo>
                    <a:pt x="14043" y="44757"/>
                  </a:lnTo>
                  <a:lnTo>
                    <a:pt x="14478" y="44492"/>
                  </a:lnTo>
                  <a:lnTo>
                    <a:pt x="14932" y="44246"/>
                  </a:lnTo>
                  <a:lnTo>
                    <a:pt x="15404" y="44057"/>
                  </a:lnTo>
                  <a:lnTo>
                    <a:pt x="15404" y="44057"/>
                  </a:lnTo>
                  <a:lnTo>
                    <a:pt x="15593" y="44001"/>
                  </a:lnTo>
                  <a:lnTo>
                    <a:pt x="15782" y="43944"/>
                  </a:lnTo>
                  <a:lnTo>
                    <a:pt x="15782" y="43944"/>
                  </a:lnTo>
                  <a:lnTo>
                    <a:pt x="15801" y="43944"/>
                  </a:lnTo>
                  <a:lnTo>
                    <a:pt x="15820" y="43963"/>
                  </a:lnTo>
                  <a:lnTo>
                    <a:pt x="15820" y="43963"/>
                  </a:lnTo>
                  <a:lnTo>
                    <a:pt x="15933" y="43944"/>
                  </a:lnTo>
                  <a:lnTo>
                    <a:pt x="16047" y="43963"/>
                  </a:lnTo>
                  <a:lnTo>
                    <a:pt x="16141" y="43982"/>
                  </a:lnTo>
                  <a:lnTo>
                    <a:pt x="16217" y="44020"/>
                  </a:lnTo>
                  <a:lnTo>
                    <a:pt x="16311" y="44076"/>
                  </a:lnTo>
                  <a:lnTo>
                    <a:pt x="16368" y="44152"/>
                  </a:lnTo>
                  <a:lnTo>
                    <a:pt x="16406" y="44246"/>
                  </a:lnTo>
                  <a:lnTo>
                    <a:pt x="16444" y="44360"/>
                  </a:lnTo>
                  <a:lnTo>
                    <a:pt x="16444" y="44360"/>
                  </a:lnTo>
                  <a:close/>
                  <a:moveTo>
                    <a:pt x="2665" y="62580"/>
                  </a:moveTo>
                  <a:lnTo>
                    <a:pt x="2665" y="62580"/>
                  </a:lnTo>
                  <a:lnTo>
                    <a:pt x="2760" y="62693"/>
                  </a:lnTo>
                  <a:lnTo>
                    <a:pt x="2816" y="62826"/>
                  </a:lnTo>
                  <a:lnTo>
                    <a:pt x="2835" y="62901"/>
                  </a:lnTo>
                  <a:lnTo>
                    <a:pt x="2854" y="62977"/>
                  </a:lnTo>
                  <a:lnTo>
                    <a:pt x="2854" y="63052"/>
                  </a:lnTo>
                  <a:lnTo>
                    <a:pt x="2835" y="63128"/>
                  </a:lnTo>
                  <a:lnTo>
                    <a:pt x="2835" y="63128"/>
                  </a:lnTo>
                  <a:lnTo>
                    <a:pt x="2703" y="63468"/>
                  </a:lnTo>
                  <a:lnTo>
                    <a:pt x="2571" y="63790"/>
                  </a:lnTo>
                  <a:lnTo>
                    <a:pt x="2571" y="63790"/>
                  </a:lnTo>
                  <a:lnTo>
                    <a:pt x="2514" y="63903"/>
                  </a:lnTo>
                  <a:lnTo>
                    <a:pt x="2438" y="64016"/>
                  </a:lnTo>
                  <a:lnTo>
                    <a:pt x="2401" y="64054"/>
                  </a:lnTo>
                  <a:lnTo>
                    <a:pt x="2344" y="64092"/>
                  </a:lnTo>
                  <a:lnTo>
                    <a:pt x="2287" y="64111"/>
                  </a:lnTo>
                  <a:lnTo>
                    <a:pt x="2230" y="64111"/>
                  </a:lnTo>
                  <a:lnTo>
                    <a:pt x="2230" y="64111"/>
                  </a:lnTo>
                  <a:lnTo>
                    <a:pt x="2079" y="64073"/>
                  </a:lnTo>
                  <a:lnTo>
                    <a:pt x="1947" y="64035"/>
                  </a:lnTo>
                  <a:lnTo>
                    <a:pt x="1815" y="63998"/>
                  </a:lnTo>
                  <a:lnTo>
                    <a:pt x="1682" y="63960"/>
                  </a:lnTo>
                  <a:lnTo>
                    <a:pt x="1682" y="63960"/>
                  </a:lnTo>
                  <a:lnTo>
                    <a:pt x="1512" y="63922"/>
                  </a:lnTo>
                  <a:lnTo>
                    <a:pt x="1323" y="63903"/>
                  </a:lnTo>
                  <a:lnTo>
                    <a:pt x="983" y="63903"/>
                  </a:lnTo>
                  <a:lnTo>
                    <a:pt x="983" y="63903"/>
                  </a:lnTo>
                  <a:lnTo>
                    <a:pt x="870" y="63922"/>
                  </a:lnTo>
                  <a:lnTo>
                    <a:pt x="870" y="63922"/>
                  </a:lnTo>
                  <a:lnTo>
                    <a:pt x="529" y="63941"/>
                  </a:lnTo>
                  <a:lnTo>
                    <a:pt x="208" y="63998"/>
                  </a:lnTo>
                  <a:lnTo>
                    <a:pt x="208" y="63998"/>
                  </a:lnTo>
                  <a:lnTo>
                    <a:pt x="38" y="64035"/>
                  </a:lnTo>
                  <a:lnTo>
                    <a:pt x="38" y="64035"/>
                  </a:lnTo>
                  <a:lnTo>
                    <a:pt x="19" y="64035"/>
                  </a:lnTo>
                  <a:lnTo>
                    <a:pt x="0" y="64016"/>
                  </a:lnTo>
                  <a:lnTo>
                    <a:pt x="0" y="64016"/>
                  </a:lnTo>
                  <a:lnTo>
                    <a:pt x="0" y="63998"/>
                  </a:lnTo>
                  <a:lnTo>
                    <a:pt x="19" y="63979"/>
                  </a:lnTo>
                  <a:lnTo>
                    <a:pt x="95" y="63960"/>
                  </a:lnTo>
                  <a:lnTo>
                    <a:pt x="359" y="63903"/>
                  </a:lnTo>
                  <a:lnTo>
                    <a:pt x="870" y="63846"/>
                  </a:lnTo>
                  <a:lnTo>
                    <a:pt x="870" y="61238"/>
                  </a:lnTo>
                  <a:lnTo>
                    <a:pt x="870" y="61238"/>
                  </a:lnTo>
                  <a:lnTo>
                    <a:pt x="624" y="61219"/>
                  </a:lnTo>
                  <a:lnTo>
                    <a:pt x="397" y="61200"/>
                  </a:lnTo>
                  <a:lnTo>
                    <a:pt x="397" y="61200"/>
                  </a:lnTo>
                  <a:lnTo>
                    <a:pt x="359" y="61181"/>
                  </a:lnTo>
                  <a:lnTo>
                    <a:pt x="359" y="61162"/>
                  </a:lnTo>
                  <a:lnTo>
                    <a:pt x="359" y="61125"/>
                  </a:lnTo>
                  <a:lnTo>
                    <a:pt x="397" y="61125"/>
                  </a:lnTo>
                  <a:lnTo>
                    <a:pt x="397" y="61125"/>
                  </a:lnTo>
                  <a:lnTo>
                    <a:pt x="492" y="61125"/>
                  </a:lnTo>
                  <a:lnTo>
                    <a:pt x="492" y="61125"/>
                  </a:lnTo>
                  <a:lnTo>
                    <a:pt x="870" y="61162"/>
                  </a:lnTo>
                  <a:lnTo>
                    <a:pt x="870" y="61162"/>
                  </a:lnTo>
                  <a:lnTo>
                    <a:pt x="1059" y="61162"/>
                  </a:lnTo>
                  <a:lnTo>
                    <a:pt x="1229" y="61200"/>
                  </a:lnTo>
                  <a:lnTo>
                    <a:pt x="1418" y="61257"/>
                  </a:lnTo>
                  <a:lnTo>
                    <a:pt x="1569" y="61351"/>
                  </a:lnTo>
                  <a:lnTo>
                    <a:pt x="1569" y="61351"/>
                  </a:lnTo>
                  <a:lnTo>
                    <a:pt x="1645" y="61389"/>
                  </a:lnTo>
                  <a:lnTo>
                    <a:pt x="1682" y="61446"/>
                  </a:lnTo>
                  <a:lnTo>
                    <a:pt x="1796" y="61578"/>
                  </a:lnTo>
                  <a:lnTo>
                    <a:pt x="1796" y="61578"/>
                  </a:lnTo>
                  <a:lnTo>
                    <a:pt x="2079" y="61881"/>
                  </a:lnTo>
                  <a:lnTo>
                    <a:pt x="2363" y="62183"/>
                  </a:lnTo>
                  <a:lnTo>
                    <a:pt x="2363" y="62183"/>
                  </a:lnTo>
                  <a:lnTo>
                    <a:pt x="2533" y="62372"/>
                  </a:lnTo>
                  <a:lnTo>
                    <a:pt x="2665" y="62580"/>
                  </a:lnTo>
                  <a:lnTo>
                    <a:pt x="2665" y="62580"/>
                  </a:lnTo>
                  <a:close/>
                  <a:moveTo>
                    <a:pt x="15253" y="64508"/>
                  </a:moveTo>
                  <a:lnTo>
                    <a:pt x="15253" y="64508"/>
                  </a:lnTo>
                  <a:lnTo>
                    <a:pt x="15102" y="64451"/>
                  </a:lnTo>
                  <a:lnTo>
                    <a:pt x="14932" y="64413"/>
                  </a:lnTo>
                  <a:lnTo>
                    <a:pt x="14932" y="64413"/>
                  </a:lnTo>
                  <a:lnTo>
                    <a:pt x="14818" y="64376"/>
                  </a:lnTo>
                  <a:lnTo>
                    <a:pt x="14762" y="64357"/>
                  </a:lnTo>
                  <a:lnTo>
                    <a:pt x="14705" y="64319"/>
                  </a:lnTo>
                  <a:lnTo>
                    <a:pt x="14705" y="64319"/>
                  </a:lnTo>
                  <a:lnTo>
                    <a:pt x="14629" y="64205"/>
                  </a:lnTo>
                  <a:lnTo>
                    <a:pt x="14573" y="64092"/>
                  </a:lnTo>
                  <a:lnTo>
                    <a:pt x="14497" y="63865"/>
                  </a:lnTo>
                  <a:lnTo>
                    <a:pt x="14440" y="63620"/>
                  </a:lnTo>
                  <a:lnTo>
                    <a:pt x="14384" y="63393"/>
                  </a:lnTo>
                  <a:lnTo>
                    <a:pt x="14384" y="63393"/>
                  </a:lnTo>
                  <a:lnTo>
                    <a:pt x="14327" y="63090"/>
                  </a:lnTo>
                  <a:lnTo>
                    <a:pt x="14270" y="62769"/>
                  </a:lnTo>
                  <a:lnTo>
                    <a:pt x="14270" y="62599"/>
                  </a:lnTo>
                  <a:lnTo>
                    <a:pt x="14289" y="62448"/>
                  </a:lnTo>
                  <a:lnTo>
                    <a:pt x="14346" y="62296"/>
                  </a:lnTo>
                  <a:lnTo>
                    <a:pt x="14384" y="62240"/>
                  </a:lnTo>
                  <a:lnTo>
                    <a:pt x="14421" y="62183"/>
                  </a:lnTo>
                  <a:lnTo>
                    <a:pt x="14421" y="62183"/>
                  </a:lnTo>
                  <a:lnTo>
                    <a:pt x="14629" y="62013"/>
                  </a:lnTo>
                  <a:lnTo>
                    <a:pt x="14837" y="61843"/>
                  </a:lnTo>
                  <a:lnTo>
                    <a:pt x="15310" y="61559"/>
                  </a:lnTo>
                  <a:lnTo>
                    <a:pt x="15310" y="61559"/>
                  </a:lnTo>
                  <a:lnTo>
                    <a:pt x="15839" y="61276"/>
                  </a:lnTo>
                  <a:lnTo>
                    <a:pt x="16103" y="61162"/>
                  </a:lnTo>
                  <a:lnTo>
                    <a:pt x="16236" y="61106"/>
                  </a:lnTo>
                  <a:lnTo>
                    <a:pt x="16387" y="61068"/>
                  </a:lnTo>
                  <a:lnTo>
                    <a:pt x="16387" y="61068"/>
                  </a:lnTo>
                  <a:lnTo>
                    <a:pt x="16387" y="61068"/>
                  </a:lnTo>
                  <a:lnTo>
                    <a:pt x="16387" y="61068"/>
                  </a:lnTo>
                  <a:lnTo>
                    <a:pt x="16425" y="61314"/>
                  </a:lnTo>
                  <a:lnTo>
                    <a:pt x="16425" y="61314"/>
                  </a:lnTo>
                  <a:lnTo>
                    <a:pt x="16330" y="61692"/>
                  </a:lnTo>
                  <a:lnTo>
                    <a:pt x="16236" y="62089"/>
                  </a:lnTo>
                  <a:lnTo>
                    <a:pt x="16122" y="62467"/>
                  </a:lnTo>
                  <a:lnTo>
                    <a:pt x="16028" y="62863"/>
                  </a:lnTo>
                  <a:lnTo>
                    <a:pt x="16028" y="62863"/>
                  </a:lnTo>
                  <a:lnTo>
                    <a:pt x="15990" y="63109"/>
                  </a:lnTo>
                  <a:lnTo>
                    <a:pt x="15971" y="63374"/>
                  </a:lnTo>
                  <a:lnTo>
                    <a:pt x="15952" y="63638"/>
                  </a:lnTo>
                  <a:lnTo>
                    <a:pt x="15914" y="63771"/>
                  </a:lnTo>
                  <a:lnTo>
                    <a:pt x="15877" y="63903"/>
                  </a:lnTo>
                  <a:lnTo>
                    <a:pt x="15877" y="63903"/>
                  </a:lnTo>
                  <a:lnTo>
                    <a:pt x="15801" y="64111"/>
                  </a:lnTo>
                  <a:lnTo>
                    <a:pt x="15763" y="64205"/>
                  </a:lnTo>
                  <a:lnTo>
                    <a:pt x="15707" y="64300"/>
                  </a:lnTo>
                  <a:lnTo>
                    <a:pt x="15631" y="64394"/>
                  </a:lnTo>
                  <a:lnTo>
                    <a:pt x="15555" y="64451"/>
                  </a:lnTo>
                  <a:lnTo>
                    <a:pt x="15461" y="64508"/>
                  </a:lnTo>
                  <a:lnTo>
                    <a:pt x="15347" y="64527"/>
                  </a:lnTo>
                  <a:lnTo>
                    <a:pt x="15347" y="64527"/>
                  </a:lnTo>
                  <a:lnTo>
                    <a:pt x="15253" y="64508"/>
                  </a:lnTo>
                  <a:lnTo>
                    <a:pt x="15253" y="6450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191" name="Google Shape;191;p7"/>
          <p:cNvSpPr/>
          <p:nvPr/>
        </p:nvSpPr>
        <p:spPr>
          <a:xfrm rot="-5400000">
            <a:off x="-931144" y="841916"/>
            <a:ext cx="3077328" cy="1308536"/>
          </a:xfrm>
          <a:custGeom>
            <a:avLst/>
            <a:gdLst/>
            <a:ahLst/>
            <a:cxnLst/>
            <a:rect l="l" t="t" r="r" b="b"/>
            <a:pathLst>
              <a:path w="55341" h="23532" extrusionOk="0">
                <a:moveTo>
                  <a:pt x="55341" y="23229"/>
                </a:moveTo>
                <a:lnTo>
                  <a:pt x="55341" y="23229"/>
                </a:lnTo>
                <a:lnTo>
                  <a:pt x="55341" y="23267"/>
                </a:lnTo>
                <a:lnTo>
                  <a:pt x="55322" y="23286"/>
                </a:lnTo>
                <a:lnTo>
                  <a:pt x="55322" y="23286"/>
                </a:lnTo>
                <a:lnTo>
                  <a:pt x="55171" y="23361"/>
                </a:lnTo>
                <a:lnTo>
                  <a:pt x="55171" y="23361"/>
                </a:lnTo>
                <a:lnTo>
                  <a:pt x="55039" y="23418"/>
                </a:lnTo>
                <a:lnTo>
                  <a:pt x="54906" y="23475"/>
                </a:lnTo>
                <a:lnTo>
                  <a:pt x="54755" y="23494"/>
                </a:lnTo>
                <a:lnTo>
                  <a:pt x="54623" y="23513"/>
                </a:lnTo>
                <a:lnTo>
                  <a:pt x="54623" y="23513"/>
                </a:lnTo>
                <a:lnTo>
                  <a:pt x="54415" y="23531"/>
                </a:lnTo>
                <a:lnTo>
                  <a:pt x="54415" y="23531"/>
                </a:lnTo>
                <a:lnTo>
                  <a:pt x="53999" y="23475"/>
                </a:lnTo>
                <a:lnTo>
                  <a:pt x="53564" y="23399"/>
                </a:lnTo>
                <a:lnTo>
                  <a:pt x="52714" y="23210"/>
                </a:lnTo>
                <a:lnTo>
                  <a:pt x="52714" y="23210"/>
                </a:lnTo>
                <a:lnTo>
                  <a:pt x="52525" y="23172"/>
                </a:lnTo>
                <a:lnTo>
                  <a:pt x="52336" y="23116"/>
                </a:lnTo>
                <a:lnTo>
                  <a:pt x="52147" y="23040"/>
                </a:lnTo>
                <a:lnTo>
                  <a:pt x="51996" y="22946"/>
                </a:lnTo>
                <a:lnTo>
                  <a:pt x="51844" y="22832"/>
                </a:lnTo>
                <a:lnTo>
                  <a:pt x="51693" y="22700"/>
                </a:lnTo>
                <a:lnTo>
                  <a:pt x="51561" y="22549"/>
                </a:lnTo>
                <a:lnTo>
                  <a:pt x="51447" y="22397"/>
                </a:lnTo>
                <a:lnTo>
                  <a:pt x="51447" y="22397"/>
                </a:lnTo>
                <a:lnTo>
                  <a:pt x="51240" y="22038"/>
                </a:lnTo>
                <a:lnTo>
                  <a:pt x="51032" y="21660"/>
                </a:lnTo>
                <a:lnTo>
                  <a:pt x="50918" y="21490"/>
                </a:lnTo>
                <a:lnTo>
                  <a:pt x="50805" y="21320"/>
                </a:lnTo>
                <a:lnTo>
                  <a:pt x="50673" y="21150"/>
                </a:lnTo>
                <a:lnTo>
                  <a:pt x="50521" y="21018"/>
                </a:lnTo>
                <a:lnTo>
                  <a:pt x="50521" y="21018"/>
                </a:lnTo>
                <a:lnTo>
                  <a:pt x="50389" y="20904"/>
                </a:lnTo>
                <a:lnTo>
                  <a:pt x="50238" y="20829"/>
                </a:lnTo>
                <a:lnTo>
                  <a:pt x="50087" y="20753"/>
                </a:lnTo>
                <a:lnTo>
                  <a:pt x="49935" y="20696"/>
                </a:lnTo>
                <a:lnTo>
                  <a:pt x="49614" y="20602"/>
                </a:lnTo>
                <a:lnTo>
                  <a:pt x="49293" y="20526"/>
                </a:lnTo>
                <a:lnTo>
                  <a:pt x="49293" y="20526"/>
                </a:lnTo>
                <a:lnTo>
                  <a:pt x="49104" y="20470"/>
                </a:lnTo>
                <a:lnTo>
                  <a:pt x="48915" y="20413"/>
                </a:lnTo>
                <a:lnTo>
                  <a:pt x="48726" y="20337"/>
                </a:lnTo>
                <a:lnTo>
                  <a:pt x="48575" y="20224"/>
                </a:lnTo>
                <a:lnTo>
                  <a:pt x="48575" y="20224"/>
                </a:lnTo>
                <a:lnTo>
                  <a:pt x="48423" y="20092"/>
                </a:lnTo>
                <a:lnTo>
                  <a:pt x="48272" y="19940"/>
                </a:lnTo>
                <a:lnTo>
                  <a:pt x="48026" y="19619"/>
                </a:lnTo>
                <a:lnTo>
                  <a:pt x="47781" y="19298"/>
                </a:lnTo>
                <a:lnTo>
                  <a:pt x="47592" y="18939"/>
                </a:lnTo>
                <a:lnTo>
                  <a:pt x="47592" y="18939"/>
                </a:lnTo>
                <a:lnTo>
                  <a:pt x="47478" y="18787"/>
                </a:lnTo>
                <a:lnTo>
                  <a:pt x="47365" y="18636"/>
                </a:lnTo>
                <a:lnTo>
                  <a:pt x="47252" y="18485"/>
                </a:lnTo>
                <a:lnTo>
                  <a:pt x="47119" y="18353"/>
                </a:lnTo>
                <a:lnTo>
                  <a:pt x="46987" y="18239"/>
                </a:lnTo>
                <a:lnTo>
                  <a:pt x="46836" y="18126"/>
                </a:lnTo>
                <a:lnTo>
                  <a:pt x="46666" y="18031"/>
                </a:lnTo>
                <a:lnTo>
                  <a:pt x="46496" y="17937"/>
                </a:lnTo>
                <a:lnTo>
                  <a:pt x="46496" y="17937"/>
                </a:lnTo>
                <a:lnTo>
                  <a:pt x="46250" y="17861"/>
                </a:lnTo>
                <a:lnTo>
                  <a:pt x="46004" y="17786"/>
                </a:lnTo>
                <a:lnTo>
                  <a:pt x="45758" y="17748"/>
                </a:lnTo>
                <a:lnTo>
                  <a:pt x="45494" y="17710"/>
                </a:lnTo>
                <a:lnTo>
                  <a:pt x="45229" y="17691"/>
                </a:lnTo>
                <a:lnTo>
                  <a:pt x="44984" y="17672"/>
                </a:lnTo>
                <a:lnTo>
                  <a:pt x="44454" y="17691"/>
                </a:lnTo>
                <a:lnTo>
                  <a:pt x="44454" y="17691"/>
                </a:lnTo>
                <a:lnTo>
                  <a:pt x="44001" y="17767"/>
                </a:lnTo>
                <a:lnTo>
                  <a:pt x="43566" y="17861"/>
                </a:lnTo>
                <a:lnTo>
                  <a:pt x="43112" y="17975"/>
                </a:lnTo>
                <a:lnTo>
                  <a:pt x="42678" y="18107"/>
                </a:lnTo>
                <a:lnTo>
                  <a:pt x="42678" y="18107"/>
                </a:lnTo>
                <a:lnTo>
                  <a:pt x="42489" y="18202"/>
                </a:lnTo>
                <a:lnTo>
                  <a:pt x="42300" y="18296"/>
                </a:lnTo>
                <a:lnTo>
                  <a:pt x="41941" y="18523"/>
                </a:lnTo>
                <a:lnTo>
                  <a:pt x="41581" y="18769"/>
                </a:lnTo>
                <a:lnTo>
                  <a:pt x="41241" y="19014"/>
                </a:lnTo>
                <a:lnTo>
                  <a:pt x="41241" y="19014"/>
                </a:lnTo>
                <a:lnTo>
                  <a:pt x="40580" y="19525"/>
                </a:lnTo>
                <a:lnTo>
                  <a:pt x="39918" y="20016"/>
                </a:lnTo>
                <a:lnTo>
                  <a:pt x="39918" y="20016"/>
                </a:lnTo>
                <a:lnTo>
                  <a:pt x="39654" y="20186"/>
                </a:lnTo>
                <a:lnTo>
                  <a:pt x="39370" y="20356"/>
                </a:lnTo>
                <a:lnTo>
                  <a:pt x="39219" y="20413"/>
                </a:lnTo>
                <a:lnTo>
                  <a:pt x="39049" y="20470"/>
                </a:lnTo>
                <a:lnTo>
                  <a:pt x="38898" y="20507"/>
                </a:lnTo>
                <a:lnTo>
                  <a:pt x="38727" y="20526"/>
                </a:lnTo>
                <a:lnTo>
                  <a:pt x="38727" y="20526"/>
                </a:lnTo>
                <a:lnTo>
                  <a:pt x="38463" y="20507"/>
                </a:lnTo>
                <a:lnTo>
                  <a:pt x="38217" y="20451"/>
                </a:lnTo>
                <a:lnTo>
                  <a:pt x="37971" y="20375"/>
                </a:lnTo>
                <a:lnTo>
                  <a:pt x="37726" y="20262"/>
                </a:lnTo>
                <a:lnTo>
                  <a:pt x="37726" y="20262"/>
                </a:lnTo>
                <a:lnTo>
                  <a:pt x="37404" y="20035"/>
                </a:lnTo>
                <a:lnTo>
                  <a:pt x="37253" y="19921"/>
                </a:lnTo>
                <a:lnTo>
                  <a:pt x="37121" y="19789"/>
                </a:lnTo>
                <a:lnTo>
                  <a:pt x="37008" y="19676"/>
                </a:lnTo>
                <a:lnTo>
                  <a:pt x="36894" y="19543"/>
                </a:lnTo>
                <a:lnTo>
                  <a:pt x="36800" y="19411"/>
                </a:lnTo>
                <a:lnTo>
                  <a:pt x="36724" y="19260"/>
                </a:lnTo>
                <a:lnTo>
                  <a:pt x="36648" y="19128"/>
                </a:lnTo>
                <a:lnTo>
                  <a:pt x="36592" y="18958"/>
                </a:lnTo>
                <a:lnTo>
                  <a:pt x="36554" y="18806"/>
                </a:lnTo>
                <a:lnTo>
                  <a:pt x="36516" y="18636"/>
                </a:lnTo>
                <a:lnTo>
                  <a:pt x="36516" y="18466"/>
                </a:lnTo>
                <a:lnTo>
                  <a:pt x="36497" y="18277"/>
                </a:lnTo>
                <a:lnTo>
                  <a:pt x="36516" y="18069"/>
                </a:lnTo>
                <a:lnTo>
                  <a:pt x="36535" y="17880"/>
                </a:lnTo>
                <a:lnTo>
                  <a:pt x="36535" y="17880"/>
                </a:lnTo>
                <a:lnTo>
                  <a:pt x="36611" y="17540"/>
                </a:lnTo>
                <a:lnTo>
                  <a:pt x="36667" y="17219"/>
                </a:lnTo>
                <a:lnTo>
                  <a:pt x="36686" y="17049"/>
                </a:lnTo>
                <a:lnTo>
                  <a:pt x="36686" y="16878"/>
                </a:lnTo>
                <a:lnTo>
                  <a:pt x="36686" y="16708"/>
                </a:lnTo>
                <a:lnTo>
                  <a:pt x="36667" y="16538"/>
                </a:lnTo>
                <a:lnTo>
                  <a:pt x="36667" y="16538"/>
                </a:lnTo>
                <a:lnTo>
                  <a:pt x="36611" y="16311"/>
                </a:lnTo>
                <a:lnTo>
                  <a:pt x="36516" y="16104"/>
                </a:lnTo>
                <a:lnTo>
                  <a:pt x="36422" y="15896"/>
                </a:lnTo>
                <a:lnTo>
                  <a:pt x="36308" y="15688"/>
                </a:lnTo>
                <a:lnTo>
                  <a:pt x="36195" y="15499"/>
                </a:lnTo>
                <a:lnTo>
                  <a:pt x="36044" y="15329"/>
                </a:lnTo>
                <a:lnTo>
                  <a:pt x="35741" y="14970"/>
                </a:lnTo>
                <a:lnTo>
                  <a:pt x="35401" y="14648"/>
                </a:lnTo>
                <a:lnTo>
                  <a:pt x="35061" y="14346"/>
                </a:lnTo>
                <a:lnTo>
                  <a:pt x="34343" y="13741"/>
                </a:lnTo>
                <a:lnTo>
                  <a:pt x="34343" y="13741"/>
                </a:lnTo>
                <a:lnTo>
                  <a:pt x="33983" y="13420"/>
                </a:lnTo>
                <a:lnTo>
                  <a:pt x="33643" y="13061"/>
                </a:lnTo>
                <a:lnTo>
                  <a:pt x="33492" y="12853"/>
                </a:lnTo>
                <a:lnTo>
                  <a:pt x="33341" y="12664"/>
                </a:lnTo>
                <a:lnTo>
                  <a:pt x="33190" y="12456"/>
                </a:lnTo>
                <a:lnTo>
                  <a:pt x="33076" y="12248"/>
                </a:lnTo>
                <a:lnTo>
                  <a:pt x="33076" y="12248"/>
                </a:lnTo>
                <a:lnTo>
                  <a:pt x="32849" y="11870"/>
                </a:lnTo>
                <a:lnTo>
                  <a:pt x="32641" y="11492"/>
                </a:lnTo>
                <a:lnTo>
                  <a:pt x="32528" y="11303"/>
                </a:lnTo>
                <a:lnTo>
                  <a:pt x="32377" y="11152"/>
                </a:lnTo>
                <a:lnTo>
                  <a:pt x="32226" y="11000"/>
                </a:lnTo>
                <a:lnTo>
                  <a:pt x="32037" y="10906"/>
                </a:lnTo>
                <a:lnTo>
                  <a:pt x="32037" y="10906"/>
                </a:lnTo>
                <a:lnTo>
                  <a:pt x="31867" y="10811"/>
                </a:lnTo>
                <a:lnTo>
                  <a:pt x="31678" y="10755"/>
                </a:lnTo>
                <a:lnTo>
                  <a:pt x="31507" y="10736"/>
                </a:lnTo>
                <a:lnTo>
                  <a:pt x="31318" y="10717"/>
                </a:lnTo>
                <a:lnTo>
                  <a:pt x="31129" y="10717"/>
                </a:lnTo>
                <a:lnTo>
                  <a:pt x="30959" y="10755"/>
                </a:lnTo>
                <a:lnTo>
                  <a:pt x="30770" y="10793"/>
                </a:lnTo>
                <a:lnTo>
                  <a:pt x="30600" y="10868"/>
                </a:lnTo>
                <a:lnTo>
                  <a:pt x="30600" y="10868"/>
                </a:lnTo>
                <a:lnTo>
                  <a:pt x="30373" y="10982"/>
                </a:lnTo>
                <a:lnTo>
                  <a:pt x="30147" y="11114"/>
                </a:lnTo>
                <a:lnTo>
                  <a:pt x="29712" y="11397"/>
                </a:lnTo>
                <a:lnTo>
                  <a:pt x="29712" y="11397"/>
                </a:lnTo>
                <a:lnTo>
                  <a:pt x="29466" y="11549"/>
                </a:lnTo>
                <a:lnTo>
                  <a:pt x="29202" y="11681"/>
                </a:lnTo>
                <a:lnTo>
                  <a:pt x="28937" y="11813"/>
                </a:lnTo>
                <a:lnTo>
                  <a:pt x="28691" y="11964"/>
                </a:lnTo>
                <a:lnTo>
                  <a:pt x="28691" y="11964"/>
                </a:lnTo>
                <a:lnTo>
                  <a:pt x="28294" y="12229"/>
                </a:lnTo>
                <a:lnTo>
                  <a:pt x="28068" y="12342"/>
                </a:lnTo>
                <a:lnTo>
                  <a:pt x="27860" y="12437"/>
                </a:lnTo>
                <a:lnTo>
                  <a:pt x="27860" y="12437"/>
                </a:lnTo>
                <a:lnTo>
                  <a:pt x="27614" y="12531"/>
                </a:lnTo>
                <a:lnTo>
                  <a:pt x="27406" y="12588"/>
                </a:lnTo>
                <a:lnTo>
                  <a:pt x="27217" y="12626"/>
                </a:lnTo>
                <a:lnTo>
                  <a:pt x="27047" y="12626"/>
                </a:lnTo>
                <a:lnTo>
                  <a:pt x="26858" y="12607"/>
                </a:lnTo>
                <a:lnTo>
                  <a:pt x="26688" y="12569"/>
                </a:lnTo>
                <a:lnTo>
                  <a:pt x="26234" y="12456"/>
                </a:lnTo>
                <a:lnTo>
                  <a:pt x="26234" y="12456"/>
                </a:lnTo>
                <a:lnTo>
                  <a:pt x="25932" y="12399"/>
                </a:lnTo>
                <a:lnTo>
                  <a:pt x="25629" y="12380"/>
                </a:lnTo>
                <a:lnTo>
                  <a:pt x="25327" y="12361"/>
                </a:lnTo>
                <a:lnTo>
                  <a:pt x="25025" y="12380"/>
                </a:lnTo>
                <a:lnTo>
                  <a:pt x="25025" y="12380"/>
                </a:lnTo>
                <a:lnTo>
                  <a:pt x="24420" y="12380"/>
                </a:lnTo>
                <a:lnTo>
                  <a:pt x="24117" y="12418"/>
                </a:lnTo>
                <a:lnTo>
                  <a:pt x="23815" y="12456"/>
                </a:lnTo>
                <a:lnTo>
                  <a:pt x="23815" y="12456"/>
                </a:lnTo>
                <a:lnTo>
                  <a:pt x="23475" y="12550"/>
                </a:lnTo>
                <a:lnTo>
                  <a:pt x="23135" y="12645"/>
                </a:lnTo>
                <a:lnTo>
                  <a:pt x="22794" y="12739"/>
                </a:lnTo>
                <a:lnTo>
                  <a:pt x="22435" y="12834"/>
                </a:lnTo>
                <a:lnTo>
                  <a:pt x="22435" y="12834"/>
                </a:lnTo>
                <a:lnTo>
                  <a:pt x="21660" y="13004"/>
                </a:lnTo>
                <a:lnTo>
                  <a:pt x="21263" y="13079"/>
                </a:lnTo>
                <a:lnTo>
                  <a:pt x="20866" y="13155"/>
                </a:lnTo>
                <a:lnTo>
                  <a:pt x="20470" y="13193"/>
                </a:lnTo>
                <a:lnTo>
                  <a:pt x="20054" y="13193"/>
                </a:lnTo>
                <a:lnTo>
                  <a:pt x="19865" y="13174"/>
                </a:lnTo>
                <a:lnTo>
                  <a:pt x="19657" y="13155"/>
                </a:lnTo>
                <a:lnTo>
                  <a:pt x="19468" y="13098"/>
                </a:lnTo>
                <a:lnTo>
                  <a:pt x="19279" y="13042"/>
                </a:lnTo>
                <a:lnTo>
                  <a:pt x="19279" y="13042"/>
                </a:lnTo>
                <a:lnTo>
                  <a:pt x="18580" y="12739"/>
                </a:lnTo>
                <a:lnTo>
                  <a:pt x="18220" y="12607"/>
                </a:lnTo>
                <a:lnTo>
                  <a:pt x="17842" y="12494"/>
                </a:lnTo>
                <a:lnTo>
                  <a:pt x="17842" y="12494"/>
                </a:lnTo>
                <a:lnTo>
                  <a:pt x="17370" y="12380"/>
                </a:lnTo>
                <a:lnTo>
                  <a:pt x="17124" y="12342"/>
                </a:lnTo>
                <a:lnTo>
                  <a:pt x="16860" y="12305"/>
                </a:lnTo>
                <a:lnTo>
                  <a:pt x="16614" y="12286"/>
                </a:lnTo>
                <a:lnTo>
                  <a:pt x="16368" y="12286"/>
                </a:lnTo>
                <a:lnTo>
                  <a:pt x="16122" y="12305"/>
                </a:lnTo>
                <a:lnTo>
                  <a:pt x="15877" y="12361"/>
                </a:lnTo>
                <a:lnTo>
                  <a:pt x="15877" y="12361"/>
                </a:lnTo>
                <a:lnTo>
                  <a:pt x="15631" y="12418"/>
                </a:lnTo>
                <a:lnTo>
                  <a:pt x="15385" y="12512"/>
                </a:lnTo>
                <a:lnTo>
                  <a:pt x="14913" y="12701"/>
                </a:lnTo>
                <a:lnTo>
                  <a:pt x="14913" y="12701"/>
                </a:lnTo>
                <a:lnTo>
                  <a:pt x="14157" y="12966"/>
                </a:lnTo>
                <a:lnTo>
                  <a:pt x="13401" y="13231"/>
                </a:lnTo>
                <a:lnTo>
                  <a:pt x="13401" y="13231"/>
                </a:lnTo>
                <a:lnTo>
                  <a:pt x="13023" y="13344"/>
                </a:lnTo>
                <a:lnTo>
                  <a:pt x="12645" y="13457"/>
                </a:lnTo>
                <a:lnTo>
                  <a:pt x="12267" y="13533"/>
                </a:lnTo>
                <a:lnTo>
                  <a:pt x="12078" y="13571"/>
                </a:lnTo>
                <a:lnTo>
                  <a:pt x="11870" y="13590"/>
                </a:lnTo>
                <a:lnTo>
                  <a:pt x="11870" y="13590"/>
                </a:lnTo>
                <a:lnTo>
                  <a:pt x="11567" y="13590"/>
                </a:lnTo>
                <a:lnTo>
                  <a:pt x="11246" y="13552"/>
                </a:lnTo>
                <a:lnTo>
                  <a:pt x="10944" y="13476"/>
                </a:lnTo>
                <a:lnTo>
                  <a:pt x="10641" y="13363"/>
                </a:lnTo>
                <a:lnTo>
                  <a:pt x="10339" y="13231"/>
                </a:lnTo>
                <a:lnTo>
                  <a:pt x="10074" y="13042"/>
                </a:lnTo>
                <a:lnTo>
                  <a:pt x="9829" y="12853"/>
                </a:lnTo>
                <a:lnTo>
                  <a:pt x="9602" y="12626"/>
                </a:lnTo>
                <a:lnTo>
                  <a:pt x="9602" y="12626"/>
                </a:lnTo>
                <a:lnTo>
                  <a:pt x="9318" y="12305"/>
                </a:lnTo>
                <a:lnTo>
                  <a:pt x="9016" y="11983"/>
                </a:lnTo>
                <a:lnTo>
                  <a:pt x="8713" y="11643"/>
                </a:lnTo>
                <a:lnTo>
                  <a:pt x="8600" y="11454"/>
                </a:lnTo>
                <a:lnTo>
                  <a:pt x="8468" y="11265"/>
                </a:lnTo>
                <a:lnTo>
                  <a:pt x="8468" y="11265"/>
                </a:lnTo>
                <a:lnTo>
                  <a:pt x="8411" y="11114"/>
                </a:lnTo>
                <a:lnTo>
                  <a:pt x="8354" y="10963"/>
                </a:lnTo>
                <a:lnTo>
                  <a:pt x="8260" y="10622"/>
                </a:lnTo>
                <a:lnTo>
                  <a:pt x="8260" y="10622"/>
                </a:lnTo>
                <a:lnTo>
                  <a:pt x="8184" y="10301"/>
                </a:lnTo>
                <a:lnTo>
                  <a:pt x="8128" y="9961"/>
                </a:lnTo>
                <a:lnTo>
                  <a:pt x="8128" y="9640"/>
                </a:lnTo>
                <a:lnTo>
                  <a:pt x="8146" y="9469"/>
                </a:lnTo>
                <a:lnTo>
                  <a:pt x="8165" y="9299"/>
                </a:lnTo>
                <a:lnTo>
                  <a:pt x="8165" y="9299"/>
                </a:lnTo>
                <a:lnTo>
                  <a:pt x="8222" y="9073"/>
                </a:lnTo>
                <a:lnTo>
                  <a:pt x="8279" y="8865"/>
                </a:lnTo>
                <a:lnTo>
                  <a:pt x="8430" y="8411"/>
                </a:lnTo>
                <a:lnTo>
                  <a:pt x="8600" y="7976"/>
                </a:lnTo>
                <a:lnTo>
                  <a:pt x="8732" y="7523"/>
                </a:lnTo>
                <a:lnTo>
                  <a:pt x="8789" y="7296"/>
                </a:lnTo>
                <a:lnTo>
                  <a:pt x="8827" y="7069"/>
                </a:lnTo>
                <a:lnTo>
                  <a:pt x="8846" y="6842"/>
                </a:lnTo>
                <a:lnTo>
                  <a:pt x="8827" y="6616"/>
                </a:lnTo>
                <a:lnTo>
                  <a:pt x="8808" y="6408"/>
                </a:lnTo>
                <a:lnTo>
                  <a:pt x="8732" y="6181"/>
                </a:lnTo>
                <a:lnTo>
                  <a:pt x="8638" y="5973"/>
                </a:lnTo>
                <a:lnTo>
                  <a:pt x="8506" y="5765"/>
                </a:lnTo>
                <a:lnTo>
                  <a:pt x="8506" y="5765"/>
                </a:lnTo>
                <a:lnTo>
                  <a:pt x="8411" y="5633"/>
                </a:lnTo>
                <a:lnTo>
                  <a:pt x="8298" y="5519"/>
                </a:lnTo>
                <a:lnTo>
                  <a:pt x="8165" y="5406"/>
                </a:lnTo>
                <a:lnTo>
                  <a:pt x="8033" y="5330"/>
                </a:lnTo>
                <a:lnTo>
                  <a:pt x="8033" y="5330"/>
                </a:lnTo>
                <a:lnTo>
                  <a:pt x="7825" y="5236"/>
                </a:lnTo>
                <a:lnTo>
                  <a:pt x="7636" y="5160"/>
                </a:lnTo>
                <a:lnTo>
                  <a:pt x="7447" y="5066"/>
                </a:lnTo>
                <a:lnTo>
                  <a:pt x="7258" y="4971"/>
                </a:lnTo>
                <a:lnTo>
                  <a:pt x="7258" y="4971"/>
                </a:lnTo>
                <a:lnTo>
                  <a:pt x="7145" y="4877"/>
                </a:lnTo>
                <a:lnTo>
                  <a:pt x="7031" y="4782"/>
                </a:lnTo>
                <a:lnTo>
                  <a:pt x="6937" y="4669"/>
                </a:lnTo>
                <a:lnTo>
                  <a:pt x="6861" y="4555"/>
                </a:lnTo>
                <a:lnTo>
                  <a:pt x="6786" y="4423"/>
                </a:lnTo>
                <a:lnTo>
                  <a:pt x="6729" y="4291"/>
                </a:lnTo>
                <a:lnTo>
                  <a:pt x="6691" y="4158"/>
                </a:lnTo>
                <a:lnTo>
                  <a:pt x="6653" y="4007"/>
                </a:lnTo>
                <a:lnTo>
                  <a:pt x="6653" y="4007"/>
                </a:lnTo>
                <a:lnTo>
                  <a:pt x="6616" y="3516"/>
                </a:lnTo>
                <a:lnTo>
                  <a:pt x="6597" y="3270"/>
                </a:lnTo>
                <a:lnTo>
                  <a:pt x="6559" y="3024"/>
                </a:lnTo>
                <a:lnTo>
                  <a:pt x="6521" y="2911"/>
                </a:lnTo>
                <a:lnTo>
                  <a:pt x="6483" y="2798"/>
                </a:lnTo>
                <a:lnTo>
                  <a:pt x="6427" y="2684"/>
                </a:lnTo>
                <a:lnTo>
                  <a:pt x="6351" y="2590"/>
                </a:lnTo>
                <a:lnTo>
                  <a:pt x="6275" y="2514"/>
                </a:lnTo>
                <a:lnTo>
                  <a:pt x="6181" y="2438"/>
                </a:lnTo>
                <a:lnTo>
                  <a:pt x="6067" y="2382"/>
                </a:lnTo>
                <a:lnTo>
                  <a:pt x="5935" y="2325"/>
                </a:lnTo>
                <a:lnTo>
                  <a:pt x="5935" y="2325"/>
                </a:lnTo>
                <a:lnTo>
                  <a:pt x="5633" y="2268"/>
                </a:lnTo>
                <a:lnTo>
                  <a:pt x="5330" y="2231"/>
                </a:lnTo>
                <a:lnTo>
                  <a:pt x="5028" y="2212"/>
                </a:lnTo>
                <a:lnTo>
                  <a:pt x="4725" y="2212"/>
                </a:lnTo>
                <a:lnTo>
                  <a:pt x="4121" y="2193"/>
                </a:lnTo>
                <a:lnTo>
                  <a:pt x="3799" y="2174"/>
                </a:lnTo>
                <a:lnTo>
                  <a:pt x="3497" y="2117"/>
                </a:lnTo>
                <a:lnTo>
                  <a:pt x="3497" y="2117"/>
                </a:lnTo>
                <a:lnTo>
                  <a:pt x="3270" y="2060"/>
                </a:lnTo>
                <a:lnTo>
                  <a:pt x="3024" y="1947"/>
                </a:lnTo>
                <a:lnTo>
                  <a:pt x="2817" y="1834"/>
                </a:lnTo>
                <a:lnTo>
                  <a:pt x="2590" y="1720"/>
                </a:lnTo>
                <a:lnTo>
                  <a:pt x="2590" y="1720"/>
                </a:lnTo>
                <a:lnTo>
                  <a:pt x="2325" y="1531"/>
                </a:lnTo>
                <a:lnTo>
                  <a:pt x="2061" y="1342"/>
                </a:lnTo>
                <a:lnTo>
                  <a:pt x="1815" y="1115"/>
                </a:lnTo>
                <a:lnTo>
                  <a:pt x="1588" y="889"/>
                </a:lnTo>
                <a:lnTo>
                  <a:pt x="1588" y="889"/>
                </a:lnTo>
                <a:lnTo>
                  <a:pt x="1380" y="719"/>
                </a:lnTo>
                <a:lnTo>
                  <a:pt x="1134" y="586"/>
                </a:lnTo>
                <a:lnTo>
                  <a:pt x="889" y="473"/>
                </a:lnTo>
                <a:lnTo>
                  <a:pt x="624" y="359"/>
                </a:lnTo>
                <a:lnTo>
                  <a:pt x="624" y="359"/>
                </a:lnTo>
                <a:lnTo>
                  <a:pt x="378" y="265"/>
                </a:lnTo>
                <a:lnTo>
                  <a:pt x="378" y="265"/>
                </a:lnTo>
                <a:lnTo>
                  <a:pt x="208" y="208"/>
                </a:lnTo>
                <a:lnTo>
                  <a:pt x="57" y="133"/>
                </a:lnTo>
                <a:lnTo>
                  <a:pt x="57" y="133"/>
                </a:lnTo>
                <a:lnTo>
                  <a:pt x="19" y="114"/>
                </a:lnTo>
                <a:lnTo>
                  <a:pt x="0" y="76"/>
                </a:lnTo>
                <a:lnTo>
                  <a:pt x="0" y="76"/>
                </a:lnTo>
                <a:lnTo>
                  <a:pt x="0" y="19"/>
                </a:lnTo>
                <a:lnTo>
                  <a:pt x="0" y="19"/>
                </a:lnTo>
                <a:lnTo>
                  <a:pt x="19" y="0"/>
                </a:lnTo>
                <a:lnTo>
                  <a:pt x="57" y="0"/>
                </a:lnTo>
                <a:lnTo>
                  <a:pt x="57" y="0"/>
                </a:lnTo>
                <a:lnTo>
                  <a:pt x="76" y="19"/>
                </a:lnTo>
                <a:lnTo>
                  <a:pt x="76" y="38"/>
                </a:lnTo>
                <a:lnTo>
                  <a:pt x="76" y="38"/>
                </a:lnTo>
                <a:lnTo>
                  <a:pt x="227" y="133"/>
                </a:lnTo>
                <a:lnTo>
                  <a:pt x="397" y="189"/>
                </a:lnTo>
                <a:lnTo>
                  <a:pt x="567" y="246"/>
                </a:lnTo>
                <a:lnTo>
                  <a:pt x="737" y="322"/>
                </a:lnTo>
                <a:lnTo>
                  <a:pt x="737" y="322"/>
                </a:lnTo>
                <a:lnTo>
                  <a:pt x="870" y="359"/>
                </a:lnTo>
                <a:lnTo>
                  <a:pt x="54623" y="359"/>
                </a:lnTo>
                <a:lnTo>
                  <a:pt x="54623" y="23437"/>
                </a:lnTo>
                <a:lnTo>
                  <a:pt x="54623" y="23437"/>
                </a:lnTo>
                <a:lnTo>
                  <a:pt x="54793" y="23399"/>
                </a:lnTo>
                <a:lnTo>
                  <a:pt x="54963" y="23361"/>
                </a:lnTo>
                <a:lnTo>
                  <a:pt x="55133" y="23305"/>
                </a:lnTo>
                <a:lnTo>
                  <a:pt x="55284" y="23210"/>
                </a:lnTo>
                <a:lnTo>
                  <a:pt x="55284" y="23210"/>
                </a:lnTo>
                <a:lnTo>
                  <a:pt x="55322" y="23210"/>
                </a:lnTo>
                <a:lnTo>
                  <a:pt x="55341" y="23229"/>
                </a:lnTo>
                <a:lnTo>
                  <a:pt x="55341" y="23229"/>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7"/>
        <p:cNvGrpSpPr/>
        <p:nvPr/>
      </p:nvGrpSpPr>
      <p:grpSpPr>
        <a:xfrm>
          <a:off x="0" y="0"/>
          <a:ext cx="0" cy="0"/>
          <a:chOff x="0" y="0"/>
          <a:chExt cx="0" cy="0"/>
        </a:xfrm>
      </p:grpSpPr>
      <p:sp>
        <p:nvSpPr>
          <p:cNvPr id="228" name="Google Shape;228;p9"/>
          <p:cNvSpPr/>
          <p:nvPr/>
        </p:nvSpPr>
        <p:spPr>
          <a:xfrm flipH="1">
            <a:off x="4447789" y="-180300"/>
            <a:ext cx="3297020" cy="1378935"/>
          </a:xfrm>
          <a:custGeom>
            <a:avLst/>
            <a:gdLst/>
            <a:ahLst/>
            <a:cxnLst/>
            <a:rect l="l" t="t" r="r" b="b"/>
            <a:pathLst>
              <a:path w="63904" h="26727" extrusionOk="0">
                <a:moveTo>
                  <a:pt x="37367" y="3516"/>
                </a:moveTo>
                <a:lnTo>
                  <a:pt x="37367" y="3516"/>
                </a:lnTo>
                <a:lnTo>
                  <a:pt x="37481" y="3290"/>
                </a:lnTo>
                <a:lnTo>
                  <a:pt x="37518" y="3233"/>
                </a:lnTo>
                <a:lnTo>
                  <a:pt x="37575" y="3176"/>
                </a:lnTo>
                <a:lnTo>
                  <a:pt x="37613" y="3138"/>
                </a:lnTo>
                <a:lnTo>
                  <a:pt x="37651" y="3138"/>
                </a:lnTo>
                <a:lnTo>
                  <a:pt x="37689" y="3138"/>
                </a:lnTo>
                <a:lnTo>
                  <a:pt x="37726" y="3176"/>
                </a:lnTo>
                <a:lnTo>
                  <a:pt x="37745" y="3214"/>
                </a:lnTo>
                <a:lnTo>
                  <a:pt x="37764" y="3271"/>
                </a:lnTo>
                <a:lnTo>
                  <a:pt x="37783" y="3441"/>
                </a:lnTo>
                <a:lnTo>
                  <a:pt x="37783" y="3649"/>
                </a:lnTo>
                <a:lnTo>
                  <a:pt x="37745" y="3894"/>
                </a:lnTo>
                <a:lnTo>
                  <a:pt x="37745" y="3894"/>
                </a:lnTo>
                <a:lnTo>
                  <a:pt x="37689" y="4046"/>
                </a:lnTo>
                <a:lnTo>
                  <a:pt x="37632" y="4235"/>
                </a:lnTo>
                <a:lnTo>
                  <a:pt x="37575" y="4405"/>
                </a:lnTo>
                <a:lnTo>
                  <a:pt x="37481" y="4594"/>
                </a:lnTo>
                <a:lnTo>
                  <a:pt x="37367" y="4764"/>
                </a:lnTo>
                <a:lnTo>
                  <a:pt x="37254" y="4953"/>
                </a:lnTo>
                <a:lnTo>
                  <a:pt x="37103" y="5123"/>
                </a:lnTo>
                <a:lnTo>
                  <a:pt x="36951" y="5293"/>
                </a:lnTo>
                <a:lnTo>
                  <a:pt x="36762" y="5444"/>
                </a:lnTo>
                <a:lnTo>
                  <a:pt x="36554" y="5595"/>
                </a:lnTo>
                <a:lnTo>
                  <a:pt x="36328" y="5728"/>
                </a:lnTo>
                <a:lnTo>
                  <a:pt x="36082" y="5841"/>
                </a:lnTo>
                <a:lnTo>
                  <a:pt x="35817" y="5936"/>
                </a:lnTo>
                <a:lnTo>
                  <a:pt x="35515" y="6011"/>
                </a:lnTo>
                <a:lnTo>
                  <a:pt x="35194" y="6068"/>
                </a:lnTo>
                <a:lnTo>
                  <a:pt x="34835" y="6087"/>
                </a:lnTo>
                <a:lnTo>
                  <a:pt x="34835" y="6087"/>
                </a:lnTo>
                <a:lnTo>
                  <a:pt x="34627" y="6087"/>
                </a:lnTo>
                <a:lnTo>
                  <a:pt x="34419" y="6049"/>
                </a:lnTo>
                <a:lnTo>
                  <a:pt x="34230" y="6011"/>
                </a:lnTo>
                <a:lnTo>
                  <a:pt x="34041" y="5955"/>
                </a:lnTo>
                <a:lnTo>
                  <a:pt x="33852" y="5860"/>
                </a:lnTo>
                <a:lnTo>
                  <a:pt x="33682" y="5766"/>
                </a:lnTo>
                <a:lnTo>
                  <a:pt x="33530" y="5652"/>
                </a:lnTo>
                <a:lnTo>
                  <a:pt x="33379" y="5520"/>
                </a:lnTo>
                <a:lnTo>
                  <a:pt x="33247" y="5369"/>
                </a:lnTo>
                <a:lnTo>
                  <a:pt x="33133" y="5199"/>
                </a:lnTo>
                <a:lnTo>
                  <a:pt x="33020" y="5028"/>
                </a:lnTo>
                <a:lnTo>
                  <a:pt x="32944" y="4858"/>
                </a:lnTo>
                <a:lnTo>
                  <a:pt x="32869" y="4669"/>
                </a:lnTo>
                <a:lnTo>
                  <a:pt x="32812" y="4461"/>
                </a:lnTo>
                <a:lnTo>
                  <a:pt x="32774" y="4272"/>
                </a:lnTo>
                <a:lnTo>
                  <a:pt x="32774" y="4046"/>
                </a:lnTo>
                <a:lnTo>
                  <a:pt x="32774" y="4046"/>
                </a:lnTo>
                <a:lnTo>
                  <a:pt x="32755" y="3894"/>
                </a:lnTo>
                <a:lnTo>
                  <a:pt x="32755" y="3894"/>
                </a:lnTo>
                <a:lnTo>
                  <a:pt x="32661" y="3422"/>
                </a:lnTo>
                <a:lnTo>
                  <a:pt x="32642" y="3176"/>
                </a:lnTo>
                <a:lnTo>
                  <a:pt x="32642" y="3063"/>
                </a:lnTo>
                <a:lnTo>
                  <a:pt x="32661" y="2949"/>
                </a:lnTo>
                <a:lnTo>
                  <a:pt x="32661" y="2949"/>
                </a:lnTo>
                <a:lnTo>
                  <a:pt x="32699" y="2893"/>
                </a:lnTo>
                <a:lnTo>
                  <a:pt x="32774" y="2855"/>
                </a:lnTo>
                <a:lnTo>
                  <a:pt x="32850" y="2836"/>
                </a:lnTo>
                <a:lnTo>
                  <a:pt x="32907" y="2855"/>
                </a:lnTo>
                <a:lnTo>
                  <a:pt x="32982" y="2874"/>
                </a:lnTo>
                <a:lnTo>
                  <a:pt x="33039" y="2930"/>
                </a:lnTo>
                <a:lnTo>
                  <a:pt x="33077" y="2987"/>
                </a:lnTo>
                <a:lnTo>
                  <a:pt x="33077" y="3063"/>
                </a:lnTo>
                <a:lnTo>
                  <a:pt x="33077" y="3063"/>
                </a:lnTo>
                <a:lnTo>
                  <a:pt x="33152" y="3460"/>
                </a:lnTo>
                <a:lnTo>
                  <a:pt x="33190" y="3894"/>
                </a:lnTo>
                <a:lnTo>
                  <a:pt x="33190" y="3894"/>
                </a:lnTo>
                <a:lnTo>
                  <a:pt x="33266" y="4310"/>
                </a:lnTo>
                <a:lnTo>
                  <a:pt x="33304" y="4518"/>
                </a:lnTo>
                <a:lnTo>
                  <a:pt x="33379" y="4726"/>
                </a:lnTo>
                <a:lnTo>
                  <a:pt x="33455" y="4896"/>
                </a:lnTo>
                <a:lnTo>
                  <a:pt x="33568" y="5085"/>
                </a:lnTo>
                <a:lnTo>
                  <a:pt x="33719" y="5236"/>
                </a:lnTo>
                <a:lnTo>
                  <a:pt x="33890" y="5369"/>
                </a:lnTo>
                <a:lnTo>
                  <a:pt x="33890" y="5369"/>
                </a:lnTo>
                <a:lnTo>
                  <a:pt x="34135" y="5482"/>
                </a:lnTo>
                <a:lnTo>
                  <a:pt x="34400" y="5577"/>
                </a:lnTo>
                <a:lnTo>
                  <a:pt x="34646" y="5614"/>
                </a:lnTo>
                <a:lnTo>
                  <a:pt x="34910" y="5633"/>
                </a:lnTo>
                <a:lnTo>
                  <a:pt x="35175" y="5633"/>
                </a:lnTo>
                <a:lnTo>
                  <a:pt x="35420" y="5577"/>
                </a:lnTo>
                <a:lnTo>
                  <a:pt x="35685" y="5520"/>
                </a:lnTo>
                <a:lnTo>
                  <a:pt x="35931" y="5406"/>
                </a:lnTo>
                <a:lnTo>
                  <a:pt x="36158" y="5293"/>
                </a:lnTo>
                <a:lnTo>
                  <a:pt x="36384" y="5142"/>
                </a:lnTo>
                <a:lnTo>
                  <a:pt x="36573" y="4991"/>
                </a:lnTo>
                <a:lnTo>
                  <a:pt x="36762" y="4802"/>
                </a:lnTo>
                <a:lnTo>
                  <a:pt x="36932" y="4594"/>
                </a:lnTo>
                <a:lnTo>
                  <a:pt x="37084" y="4367"/>
                </a:lnTo>
                <a:lnTo>
                  <a:pt x="37197" y="4140"/>
                </a:lnTo>
                <a:lnTo>
                  <a:pt x="37292" y="3894"/>
                </a:lnTo>
                <a:lnTo>
                  <a:pt x="37292" y="3894"/>
                </a:lnTo>
                <a:lnTo>
                  <a:pt x="37329" y="3705"/>
                </a:lnTo>
                <a:lnTo>
                  <a:pt x="37367" y="3516"/>
                </a:lnTo>
                <a:lnTo>
                  <a:pt x="37367" y="3516"/>
                </a:lnTo>
                <a:close/>
                <a:moveTo>
                  <a:pt x="31565" y="26707"/>
                </a:moveTo>
                <a:lnTo>
                  <a:pt x="31565" y="26707"/>
                </a:lnTo>
                <a:lnTo>
                  <a:pt x="31905" y="26726"/>
                </a:lnTo>
                <a:lnTo>
                  <a:pt x="32245" y="26726"/>
                </a:lnTo>
                <a:lnTo>
                  <a:pt x="32566" y="26707"/>
                </a:lnTo>
                <a:lnTo>
                  <a:pt x="32907" y="26670"/>
                </a:lnTo>
                <a:lnTo>
                  <a:pt x="33228" y="26613"/>
                </a:lnTo>
                <a:lnTo>
                  <a:pt x="33549" y="26537"/>
                </a:lnTo>
                <a:lnTo>
                  <a:pt x="33852" y="26462"/>
                </a:lnTo>
                <a:lnTo>
                  <a:pt x="34173" y="26348"/>
                </a:lnTo>
                <a:lnTo>
                  <a:pt x="34475" y="26235"/>
                </a:lnTo>
                <a:lnTo>
                  <a:pt x="34778" y="26102"/>
                </a:lnTo>
                <a:lnTo>
                  <a:pt x="35061" y="25951"/>
                </a:lnTo>
                <a:lnTo>
                  <a:pt x="35364" y="25800"/>
                </a:lnTo>
                <a:lnTo>
                  <a:pt x="35647" y="25630"/>
                </a:lnTo>
                <a:lnTo>
                  <a:pt x="35931" y="25441"/>
                </a:lnTo>
                <a:lnTo>
                  <a:pt x="36479" y="25063"/>
                </a:lnTo>
                <a:lnTo>
                  <a:pt x="36479" y="25063"/>
                </a:lnTo>
                <a:lnTo>
                  <a:pt x="36895" y="24798"/>
                </a:lnTo>
                <a:lnTo>
                  <a:pt x="37329" y="24534"/>
                </a:lnTo>
                <a:lnTo>
                  <a:pt x="38199" y="24023"/>
                </a:lnTo>
                <a:lnTo>
                  <a:pt x="39087" y="23532"/>
                </a:lnTo>
                <a:lnTo>
                  <a:pt x="39957" y="23003"/>
                </a:lnTo>
                <a:lnTo>
                  <a:pt x="39957" y="23003"/>
                </a:lnTo>
                <a:lnTo>
                  <a:pt x="40202" y="22852"/>
                </a:lnTo>
                <a:lnTo>
                  <a:pt x="40448" y="22700"/>
                </a:lnTo>
                <a:lnTo>
                  <a:pt x="40675" y="22511"/>
                </a:lnTo>
                <a:lnTo>
                  <a:pt x="40883" y="22322"/>
                </a:lnTo>
                <a:lnTo>
                  <a:pt x="41091" y="22133"/>
                </a:lnTo>
                <a:lnTo>
                  <a:pt x="41280" y="21925"/>
                </a:lnTo>
                <a:lnTo>
                  <a:pt x="41677" y="21510"/>
                </a:lnTo>
                <a:lnTo>
                  <a:pt x="42414" y="20621"/>
                </a:lnTo>
                <a:lnTo>
                  <a:pt x="42792" y="20187"/>
                </a:lnTo>
                <a:lnTo>
                  <a:pt x="43189" y="19771"/>
                </a:lnTo>
                <a:lnTo>
                  <a:pt x="43189" y="19771"/>
                </a:lnTo>
                <a:lnTo>
                  <a:pt x="43415" y="19582"/>
                </a:lnTo>
                <a:lnTo>
                  <a:pt x="43642" y="19393"/>
                </a:lnTo>
                <a:lnTo>
                  <a:pt x="44134" y="19034"/>
                </a:lnTo>
                <a:lnTo>
                  <a:pt x="44644" y="18712"/>
                </a:lnTo>
                <a:lnTo>
                  <a:pt x="45154" y="18410"/>
                </a:lnTo>
                <a:lnTo>
                  <a:pt x="45683" y="18108"/>
                </a:lnTo>
                <a:lnTo>
                  <a:pt x="46194" y="17786"/>
                </a:lnTo>
                <a:lnTo>
                  <a:pt x="46685" y="17446"/>
                </a:lnTo>
                <a:lnTo>
                  <a:pt x="46931" y="17276"/>
                </a:lnTo>
                <a:lnTo>
                  <a:pt x="47158" y="17087"/>
                </a:lnTo>
                <a:lnTo>
                  <a:pt x="47158" y="17087"/>
                </a:lnTo>
                <a:lnTo>
                  <a:pt x="47403" y="16860"/>
                </a:lnTo>
                <a:lnTo>
                  <a:pt x="47668" y="16652"/>
                </a:lnTo>
                <a:lnTo>
                  <a:pt x="47933" y="16463"/>
                </a:lnTo>
                <a:lnTo>
                  <a:pt x="48197" y="16293"/>
                </a:lnTo>
                <a:lnTo>
                  <a:pt x="48481" y="16123"/>
                </a:lnTo>
                <a:lnTo>
                  <a:pt x="48764" y="15972"/>
                </a:lnTo>
                <a:lnTo>
                  <a:pt x="49350" y="15669"/>
                </a:lnTo>
                <a:lnTo>
                  <a:pt x="49955" y="15405"/>
                </a:lnTo>
                <a:lnTo>
                  <a:pt x="50560" y="15159"/>
                </a:lnTo>
                <a:lnTo>
                  <a:pt x="51165" y="14913"/>
                </a:lnTo>
                <a:lnTo>
                  <a:pt x="51769" y="14668"/>
                </a:lnTo>
                <a:lnTo>
                  <a:pt x="51769" y="14668"/>
                </a:lnTo>
                <a:lnTo>
                  <a:pt x="52147" y="14479"/>
                </a:lnTo>
                <a:lnTo>
                  <a:pt x="52525" y="14271"/>
                </a:lnTo>
                <a:lnTo>
                  <a:pt x="52903" y="14063"/>
                </a:lnTo>
                <a:lnTo>
                  <a:pt x="53263" y="13836"/>
                </a:lnTo>
                <a:lnTo>
                  <a:pt x="53981" y="13364"/>
                </a:lnTo>
                <a:lnTo>
                  <a:pt x="54680" y="12872"/>
                </a:lnTo>
                <a:lnTo>
                  <a:pt x="54680" y="12872"/>
                </a:lnTo>
                <a:lnTo>
                  <a:pt x="55814" y="12248"/>
                </a:lnTo>
                <a:lnTo>
                  <a:pt x="56287" y="11984"/>
                </a:lnTo>
                <a:lnTo>
                  <a:pt x="56702" y="11719"/>
                </a:lnTo>
                <a:lnTo>
                  <a:pt x="57080" y="11455"/>
                </a:lnTo>
                <a:lnTo>
                  <a:pt x="57421" y="11209"/>
                </a:lnTo>
                <a:lnTo>
                  <a:pt x="57723" y="10944"/>
                </a:lnTo>
                <a:lnTo>
                  <a:pt x="58007" y="10661"/>
                </a:lnTo>
                <a:lnTo>
                  <a:pt x="58252" y="10358"/>
                </a:lnTo>
                <a:lnTo>
                  <a:pt x="58498" y="10037"/>
                </a:lnTo>
                <a:lnTo>
                  <a:pt x="58725" y="9678"/>
                </a:lnTo>
                <a:lnTo>
                  <a:pt x="58952" y="9281"/>
                </a:lnTo>
                <a:lnTo>
                  <a:pt x="59178" y="8827"/>
                </a:lnTo>
                <a:lnTo>
                  <a:pt x="59405" y="8336"/>
                </a:lnTo>
                <a:lnTo>
                  <a:pt x="59897" y="7145"/>
                </a:lnTo>
                <a:lnTo>
                  <a:pt x="59897" y="7145"/>
                </a:lnTo>
                <a:lnTo>
                  <a:pt x="60067" y="6900"/>
                </a:lnTo>
                <a:lnTo>
                  <a:pt x="60237" y="6692"/>
                </a:lnTo>
                <a:lnTo>
                  <a:pt x="60615" y="6257"/>
                </a:lnTo>
                <a:lnTo>
                  <a:pt x="61012" y="5860"/>
                </a:lnTo>
                <a:lnTo>
                  <a:pt x="61428" y="5501"/>
                </a:lnTo>
                <a:lnTo>
                  <a:pt x="61862" y="5123"/>
                </a:lnTo>
                <a:lnTo>
                  <a:pt x="62297" y="4783"/>
                </a:lnTo>
                <a:lnTo>
                  <a:pt x="62732" y="4424"/>
                </a:lnTo>
                <a:lnTo>
                  <a:pt x="63166" y="4046"/>
                </a:lnTo>
                <a:lnTo>
                  <a:pt x="63166" y="4046"/>
                </a:lnTo>
                <a:lnTo>
                  <a:pt x="63261" y="3970"/>
                </a:lnTo>
                <a:lnTo>
                  <a:pt x="63393" y="3875"/>
                </a:lnTo>
                <a:lnTo>
                  <a:pt x="63677" y="3705"/>
                </a:lnTo>
                <a:lnTo>
                  <a:pt x="63790" y="3611"/>
                </a:lnTo>
                <a:lnTo>
                  <a:pt x="63866" y="3497"/>
                </a:lnTo>
                <a:lnTo>
                  <a:pt x="63903" y="3441"/>
                </a:lnTo>
                <a:lnTo>
                  <a:pt x="63903" y="3384"/>
                </a:lnTo>
                <a:lnTo>
                  <a:pt x="63903" y="3327"/>
                </a:lnTo>
                <a:lnTo>
                  <a:pt x="63866" y="3252"/>
                </a:lnTo>
                <a:lnTo>
                  <a:pt x="63866" y="3252"/>
                </a:lnTo>
                <a:lnTo>
                  <a:pt x="63790" y="3214"/>
                </a:lnTo>
                <a:lnTo>
                  <a:pt x="63696" y="3195"/>
                </a:lnTo>
                <a:lnTo>
                  <a:pt x="63601" y="3214"/>
                </a:lnTo>
                <a:lnTo>
                  <a:pt x="63488" y="3252"/>
                </a:lnTo>
                <a:lnTo>
                  <a:pt x="63374" y="3308"/>
                </a:lnTo>
                <a:lnTo>
                  <a:pt x="63261" y="3384"/>
                </a:lnTo>
                <a:lnTo>
                  <a:pt x="63015" y="3592"/>
                </a:lnTo>
                <a:lnTo>
                  <a:pt x="62486" y="4046"/>
                </a:lnTo>
                <a:lnTo>
                  <a:pt x="62259" y="4235"/>
                </a:lnTo>
                <a:lnTo>
                  <a:pt x="62051" y="4386"/>
                </a:lnTo>
                <a:lnTo>
                  <a:pt x="62051" y="4386"/>
                </a:lnTo>
                <a:lnTo>
                  <a:pt x="61522" y="4821"/>
                </a:lnTo>
                <a:lnTo>
                  <a:pt x="61050" y="5199"/>
                </a:lnTo>
                <a:lnTo>
                  <a:pt x="60671" y="5539"/>
                </a:lnTo>
                <a:lnTo>
                  <a:pt x="60350" y="5860"/>
                </a:lnTo>
                <a:lnTo>
                  <a:pt x="60086" y="6162"/>
                </a:lnTo>
                <a:lnTo>
                  <a:pt x="59859" y="6427"/>
                </a:lnTo>
                <a:lnTo>
                  <a:pt x="59670" y="6711"/>
                </a:lnTo>
                <a:lnTo>
                  <a:pt x="59519" y="6975"/>
                </a:lnTo>
                <a:lnTo>
                  <a:pt x="59367" y="7240"/>
                </a:lnTo>
                <a:lnTo>
                  <a:pt x="59235" y="7542"/>
                </a:lnTo>
                <a:lnTo>
                  <a:pt x="58952" y="8166"/>
                </a:lnTo>
                <a:lnTo>
                  <a:pt x="58781" y="8544"/>
                </a:lnTo>
                <a:lnTo>
                  <a:pt x="58574" y="8960"/>
                </a:lnTo>
                <a:lnTo>
                  <a:pt x="58328" y="9413"/>
                </a:lnTo>
                <a:lnTo>
                  <a:pt x="58044" y="9924"/>
                </a:lnTo>
                <a:lnTo>
                  <a:pt x="58044" y="9924"/>
                </a:lnTo>
                <a:lnTo>
                  <a:pt x="57912" y="10113"/>
                </a:lnTo>
                <a:lnTo>
                  <a:pt x="57780" y="10283"/>
                </a:lnTo>
                <a:lnTo>
                  <a:pt x="57629" y="10453"/>
                </a:lnTo>
                <a:lnTo>
                  <a:pt x="57458" y="10604"/>
                </a:lnTo>
                <a:lnTo>
                  <a:pt x="57118" y="10888"/>
                </a:lnTo>
                <a:lnTo>
                  <a:pt x="56759" y="11152"/>
                </a:lnTo>
                <a:lnTo>
                  <a:pt x="56362" y="11379"/>
                </a:lnTo>
                <a:lnTo>
                  <a:pt x="55984" y="11606"/>
                </a:lnTo>
                <a:lnTo>
                  <a:pt x="55190" y="12041"/>
                </a:lnTo>
                <a:lnTo>
                  <a:pt x="55190" y="12041"/>
                </a:lnTo>
                <a:lnTo>
                  <a:pt x="54869" y="12211"/>
                </a:lnTo>
                <a:lnTo>
                  <a:pt x="54567" y="12400"/>
                </a:lnTo>
                <a:lnTo>
                  <a:pt x="53981" y="12815"/>
                </a:lnTo>
                <a:lnTo>
                  <a:pt x="53376" y="13212"/>
                </a:lnTo>
                <a:lnTo>
                  <a:pt x="52771" y="13609"/>
                </a:lnTo>
                <a:lnTo>
                  <a:pt x="52771" y="13609"/>
                </a:lnTo>
                <a:lnTo>
                  <a:pt x="52412" y="13817"/>
                </a:lnTo>
                <a:lnTo>
                  <a:pt x="52053" y="14025"/>
                </a:lnTo>
                <a:lnTo>
                  <a:pt x="51675" y="14195"/>
                </a:lnTo>
                <a:lnTo>
                  <a:pt x="51297" y="14365"/>
                </a:lnTo>
                <a:lnTo>
                  <a:pt x="50522" y="14687"/>
                </a:lnTo>
                <a:lnTo>
                  <a:pt x="49728" y="15008"/>
                </a:lnTo>
                <a:lnTo>
                  <a:pt x="48972" y="15348"/>
                </a:lnTo>
                <a:lnTo>
                  <a:pt x="48594" y="15537"/>
                </a:lnTo>
                <a:lnTo>
                  <a:pt x="48235" y="15745"/>
                </a:lnTo>
                <a:lnTo>
                  <a:pt x="47876" y="15953"/>
                </a:lnTo>
                <a:lnTo>
                  <a:pt x="47536" y="16180"/>
                </a:lnTo>
                <a:lnTo>
                  <a:pt x="47195" y="16444"/>
                </a:lnTo>
                <a:lnTo>
                  <a:pt x="46874" y="16728"/>
                </a:lnTo>
                <a:lnTo>
                  <a:pt x="46874" y="16728"/>
                </a:lnTo>
                <a:lnTo>
                  <a:pt x="46496" y="17030"/>
                </a:lnTo>
                <a:lnTo>
                  <a:pt x="46080" y="17314"/>
                </a:lnTo>
                <a:lnTo>
                  <a:pt x="45665" y="17578"/>
                </a:lnTo>
                <a:lnTo>
                  <a:pt x="45249" y="17843"/>
                </a:lnTo>
                <a:lnTo>
                  <a:pt x="44379" y="18353"/>
                </a:lnTo>
                <a:lnTo>
                  <a:pt x="43963" y="18618"/>
                </a:lnTo>
                <a:lnTo>
                  <a:pt x="43548" y="18901"/>
                </a:lnTo>
                <a:lnTo>
                  <a:pt x="43548" y="18901"/>
                </a:lnTo>
                <a:lnTo>
                  <a:pt x="43302" y="19090"/>
                </a:lnTo>
                <a:lnTo>
                  <a:pt x="43056" y="19279"/>
                </a:lnTo>
                <a:lnTo>
                  <a:pt x="42829" y="19506"/>
                </a:lnTo>
                <a:lnTo>
                  <a:pt x="42603" y="19714"/>
                </a:lnTo>
                <a:lnTo>
                  <a:pt x="42187" y="20187"/>
                </a:lnTo>
                <a:lnTo>
                  <a:pt x="41771" y="20678"/>
                </a:lnTo>
                <a:lnTo>
                  <a:pt x="41374" y="21169"/>
                </a:lnTo>
                <a:lnTo>
                  <a:pt x="40958" y="21623"/>
                </a:lnTo>
                <a:lnTo>
                  <a:pt x="40731" y="21850"/>
                </a:lnTo>
                <a:lnTo>
                  <a:pt x="40505" y="22058"/>
                </a:lnTo>
                <a:lnTo>
                  <a:pt x="40259" y="22266"/>
                </a:lnTo>
                <a:lnTo>
                  <a:pt x="39994" y="22436"/>
                </a:lnTo>
                <a:lnTo>
                  <a:pt x="39994" y="22436"/>
                </a:lnTo>
                <a:lnTo>
                  <a:pt x="39484" y="22776"/>
                </a:lnTo>
                <a:lnTo>
                  <a:pt x="38955" y="23078"/>
                </a:lnTo>
                <a:lnTo>
                  <a:pt x="37896" y="23683"/>
                </a:lnTo>
                <a:lnTo>
                  <a:pt x="36838" y="24307"/>
                </a:lnTo>
                <a:lnTo>
                  <a:pt x="36309" y="24628"/>
                </a:lnTo>
                <a:lnTo>
                  <a:pt x="35798" y="24968"/>
                </a:lnTo>
                <a:lnTo>
                  <a:pt x="35798" y="24968"/>
                </a:lnTo>
                <a:lnTo>
                  <a:pt x="35553" y="25157"/>
                </a:lnTo>
                <a:lnTo>
                  <a:pt x="35288" y="25328"/>
                </a:lnTo>
                <a:lnTo>
                  <a:pt x="35024" y="25479"/>
                </a:lnTo>
                <a:lnTo>
                  <a:pt x="34740" y="25630"/>
                </a:lnTo>
                <a:lnTo>
                  <a:pt x="34457" y="25762"/>
                </a:lnTo>
                <a:lnTo>
                  <a:pt x="34173" y="25876"/>
                </a:lnTo>
                <a:lnTo>
                  <a:pt x="33871" y="25970"/>
                </a:lnTo>
                <a:lnTo>
                  <a:pt x="33568" y="26065"/>
                </a:lnTo>
                <a:lnTo>
                  <a:pt x="33266" y="26140"/>
                </a:lnTo>
                <a:lnTo>
                  <a:pt x="32963" y="26197"/>
                </a:lnTo>
                <a:lnTo>
                  <a:pt x="32661" y="26235"/>
                </a:lnTo>
                <a:lnTo>
                  <a:pt x="32340" y="26254"/>
                </a:lnTo>
                <a:lnTo>
                  <a:pt x="32037" y="26273"/>
                </a:lnTo>
                <a:lnTo>
                  <a:pt x="31716" y="26273"/>
                </a:lnTo>
                <a:lnTo>
                  <a:pt x="31414" y="26235"/>
                </a:lnTo>
                <a:lnTo>
                  <a:pt x="31092" y="26197"/>
                </a:lnTo>
                <a:lnTo>
                  <a:pt x="31092" y="26197"/>
                </a:lnTo>
                <a:lnTo>
                  <a:pt x="30828" y="26178"/>
                </a:lnTo>
                <a:lnTo>
                  <a:pt x="30563" y="26121"/>
                </a:lnTo>
                <a:lnTo>
                  <a:pt x="30317" y="26046"/>
                </a:lnTo>
                <a:lnTo>
                  <a:pt x="30091" y="25951"/>
                </a:lnTo>
                <a:lnTo>
                  <a:pt x="29845" y="25857"/>
                </a:lnTo>
                <a:lnTo>
                  <a:pt x="29637" y="25724"/>
                </a:lnTo>
                <a:lnTo>
                  <a:pt x="29410" y="25592"/>
                </a:lnTo>
                <a:lnTo>
                  <a:pt x="29202" y="25441"/>
                </a:lnTo>
                <a:lnTo>
                  <a:pt x="28805" y="25120"/>
                </a:lnTo>
                <a:lnTo>
                  <a:pt x="28427" y="24761"/>
                </a:lnTo>
                <a:lnTo>
                  <a:pt x="28068" y="24383"/>
                </a:lnTo>
                <a:lnTo>
                  <a:pt x="27728" y="24005"/>
                </a:lnTo>
                <a:lnTo>
                  <a:pt x="27728" y="24005"/>
                </a:lnTo>
                <a:lnTo>
                  <a:pt x="27463" y="23740"/>
                </a:lnTo>
                <a:lnTo>
                  <a:pt x="27180" y="23494"/>
                </a:lnTo>
                <a:lnTo>
                  <a:pt x="26613" y="23022"/>
                </a:lnTo>
                <a:lnTo>
                  <a:pt x="26348" y="22776"/>
                </a:lnTo>
                <a:lnTo>
                  <a:pt x="26084" y="22511"/>
                </a:lnTo>
                <a:lnTo>
                  <a:pt x="25819" y="22247"/>
                </a:lnTo>
                <a:lnTo>
                  <a:pt x="25592" y="21963"/>
                </a:lnTo>
                <a:lnTo>
                  <a:pt x="25592" y="21963"/>
                </a:lnTo>
                <a:lnTo>
                  <a:pt x="25233" y="21434"/>
                </a:lnTo>
                <a:lnTo>
                  <a:pt x="24874" y="20905"/>
                </a:lnTo>
                <a:lnTo>
                  <a:pt x="24666" y="20659"/>
                </a:lnTo>
                <a:lnTo>
                  <a:pt x="24458" y="20413"/>
                </a:lnTo>
                <a:lnTo>
                  <a:pt x="24231" y="20206"/>
                </a:lnTo>
                <a:lnTo>
                  <a:pt x="23986" y="20017"/>
                </a:lnTo>
                <a:lnTo>
                  <a:pt x="23986" y="20017"/>
                </a:lnTo>
                <a:lnTo>
                  <a:pt x="23797" y="19884"/>
                </a:lnTo>
                <a:lnTo>
                  <a:pt x="23608" y="19771"/>
                </a:lnTo>
                <a:lnTo>
                  <a:pt x="23400" y="19657"/>
                </a:lnTo>
                <a:lnTo>
                  <a:pt x="23211" y="19582"/>
                </a:lnTo>
                <a:lnTo>
                  <a:pt x="22795" y="19431"/>
                </a:lnTo>
                <a:lnTo>
                  <a:pt x="22360" y="19317"/>
                </a:lnTo>
                <a:lnTo>
                  <a:pt x="21944" y="19204"/>
                </a:lnTo>
                <a:lnTo>
                  <a:pt x="21510" y="19090"/>
                </a:lnTo>
                <a:lnTo>
                  <a:pt x="21094" y="18939"/>
                </a:lnTo>
                <a:lnTo>
                  <a:pt x="20886" y="18864"/>
                </a:lnTo>
                <a:lnTo>
                  <a:pt x="20678" y="18769"/>
                </a:lnTo>
                <a:lnTo>
                  <a:pt x="20678" y="18769"/>
                </a:lnTo>
                <a:lnTo>
                  <a:pt x="20376" y="18599"/>
                </a:lnTo>
                <a:lnTo>
                  <a:pt x="20092" y="18410"/>
                </a:lnTo>
                <a:lnTo>
                  <a:pt x="19828" y="18183"/>
                </a:lnTo>
                <a:lnTo>
                  <a:pt x="19582" y="17956"/>
                </a:lnTo>
                <a:lnTo>
                  <a:pt x="19317" y="17730"/>
                </a:lnTo>
                <a:lnTo>
                  <a:pt x="19053" y="17522"/>
                </a:lnTo>
                <a:lnTo>
                  <a:pt x="18769" y="17314"/>
                </a:lnTo>
                <a:lnTo>
                  <a:pt x="18486" y="17125"/>
                </a:lnTo>
                <a:lnTo>
                  <a:pt x="18486" y="17125"/>
                </a:lnTo>
                <a:lnTo>
                  <a:pt x="18070" y="16898"/>
                </a:lnTo>
                <a:lnTo>
                  <a:pt x="17654" y="16690"/>
                </a:lnTo>
                <a:lnTo>
                  <a:pt x="17219" y="16520"/>
                </a:lnTo>
                <a:lnTo>
                  <a:pt x="16803" y="16350"/>
                </a:lnTo>
                <a:lnTo>
                  <a:pt x="16369" y="16180"/>
                </a:lnTo>
                <a:lnTo>
                  <a:pt x="15934" y="15991"/>
                </a:lnTo>
                <a:lnTo>
                  <a:pt x="15518" y="15783"/>
                </a:lnTo>
                <a:lnTo>
                  <a:pt x="15121" y="15556"/>
                </a:lnTo>
                <a:lnTo>
                  <a:pt x="15121" y="15556"/>
                </a:lnTo>
                <a:lnTo>
                  <a:pt x="14554" y="15102"/>
                </a:lnTo>
                <a:lnTo>
                  <a:pt x="13987" y="14630"/>
                </a:lnTo>
                <a:lnTo>
                  <a:pt x="13685" y="14422"/>
                </a:lnTo>
                <a:lnTo>
                  <a:pt x="13382" y="14214"/>
                </a:lnTo>
                <a:lnTo>
                  <a:pt x="13061" y="14025"/>
                </a:lnTo>
                <a:lnTo>
                  <a:pt x="12721" y="13874"/>
                </a:lnTo>
                <a:lnTo>
                  <a:pt x="12721" y="13874"/>
                </a:lnTo>
                <a:lnTo>
                  <a:pt x="12362" y="13742"/>
                </a:lnTo>
                <a:lnTo>
                  <a:pt x="12022" y="13609"/>
                </a:lnTo>
                <a:lnTo>
                  <a:pt x="11663" y="13439"/>
                </a:lnTo>
                <a:lnTo>
                  <a:pt x="11322" y="13269"/>
                </a:lnTo>
                <a:lnTo>
                  <a:pt x="11001" y="13099"/>
                </a:lnTo>
                <a:lnTo>
                  <a:pt x="10661" y="12910"/>
                </a:lnTo>
                <a:lnTo>
                  <a:pt x="10037" y="12494"/>
                </a:lnTo>
                <a:lnTo>
                  <a:pt x="9413" y="12059"/>
                </a:lnTo>
                <a:lnTo>
                  <a:pt x="8809" y="11587"/>
                </a:lnTo>
                <a:lnTo>
                  <a:pt x="8242" y="11077"/>
                </a:lnTo>
                <a:lnTo>
                  <a:pt x="7693" y="10566"/>
                </a:lnTo>
                <a:lnTo>
                  <a:pt x="7693" y="10566"/>
                </a:lnTo>
                <a:lnTo>
                  <a:pt x="7448" y="10264"/>
                </a:lnTo>
                <a:lnTo>
                  <a:pt x="7221" y="9961"/>
                </a:lnTo>
                <a:lnTo>
                  <a:pt x="6786" y="9338"/>
                </a:lnTo>
                <a:lnTo>
                  <a:pt x="6578" y="9016"/>
                </a:lnTo>
                <a:lnTo>
                  <a:pt x="6352" y="8714"/>
                </a:lnTo>
                <a:lnTo>
                  <a:pt x="6106" y="8412"/>
                </a:lnTo>
                <a:lnTo>
                  <a:pt x="5822" y="8147"/>
                </a:lnTo>
                <a:lnTo>
                  <a:pt x="5822" y="8147"/>
                </a:lnTo>
                <a:lnTo>
                  <a:pt x="5614" y="7977"/>
                </a:lnTo>
                <a:lnTo>
                  <a:pt x="5369" y="7788"/>
                </a:lnTo>
                <a:lnTo>
                  <a:pt x="4877" y="7467"/>
                </a:lnTo>
                <a:lnTo>
                  <a:pt x="4348" y="7145"/>
                </a:lnTo>
                <a:lnTo>
                  <a:pt x="3800" y="6824"/>
                </a:lnTo>
                <a:lnTo>
                  <a:pt x="3233" y="6503"/>
                </a:lnTo>
                <a:lnTo>
                  <a:pt x="2685" y="6181"/>
                </a:lnTo>
                <a:lnTo>
                  <a:pt x="2175" y="5860"/>
                </a:lnTo>
                <a:lnTo>
                  <a:pt x="1929" y="5690"/>
                </a:lnTo>
                <a:lnTo>
                  <a:pt x="1702" y="5501"/>
                </a:lnTo>
                <a:lnTo>
                  <a:pt x="1475" y="5312"/>
                </a:lnTo>
                <a:lnTo>
                  <a:pt x="1267" y="5123"/>
                </a:lnTo>
                <a:lnTo>
                  <a:pt x="1078" y="4934"/>
                </a:lnTo>
                <a:lnTo>
                  <a:pt x="908" y="4726"/>
                </a:lnTo>
                <a:lnTo>
                  <a:pt x="776" y="4499"/>
                </a:lnTo>
                <a:lnTo>
                  <a:pt x="644" y="4272"/>
                </a:lnTo>
                <a:lnTo>
                  <a:pt x="549" y="4046"/>
                </a:lnTo>
                <a:lnTo>
                  <a:pt x="473" y="3781"/>
                </a:lnTo>
                <a:lnTo>
                  <a:pt x="417" y="3535"/>
                </a:lnTo>
                <a:lnTo>
                  <a:pt x="398" y="3252"/>
                </a:lnTo>
                <a:lnTo>
                  <a:pt x="417" y="2968"/>
                </a:lnTo>
                <a:lnTo>
                  <a:pt x="473" y="2666"/>
                </a:lnTo>
                <a:lnTo>
                  <a:pt x="549" y="2345"/>
                </a:lnTo>
                <a:lnTo>
                  <a:pt x="662" y="2004"/>
                </a:lnTo>
                <a:lnTo>
                  <a:pt x="833" y="1664"/>
                </a:lnTo>
                <a:lnTo>
                  <a:pt x="1022" y="1286"/>
                </a:lnTo>
                <a:lnTo>
                  <a:pt x="1022" y="1286"/>
                </a:lnTo>
                <a:lnTo>
                  <a:pt x="1154" y="1135"/>
                </a:lnTo>
                <a:lnTo>
                  <a:pt x="1267" y="984"/>
                </a:lnTo>
                <a:lnTo>
                  <a:pt x="1418" y="870"/>
                </a:lnTo>
                <a:lnTo>
                  <a:pt x="1494" y="814"/>
                </a:lnTo>
                <a:lnTo>
                  <a:pt x="1589" y="776"/>
                </a:lnTo>
                <a:lnTo>
                  <a:pt x="1589" y="776"/>
                </a:lnTo>
                <a:lnTo>
                  <a:pt x="1664" y="738"/>
                </a:lnTo>
                <a:lnTo>
                  <a:pt x="1721" y="662"/>
                </a:lnTo>
                <a:lnTo>
                  <a:pt x="1740" y="587"/>
                </a:lnTo>
                <a:lnTo>
                  <a:pt x="1740" y="492"/>
                </a:lnTo>
                <a:lnTo>
                  <a:pt x="1740" y="492"/>
                </a:lnTo>
                <a:lnTo>
                  <a:pt x="1721" y="436"/>
                </a:lnTo>
                <a:lnTo>
                  <a:pt x="1683" y="398"/>
                </a:lnTo>
                <a:lnTo>
                  <a:pt x="1645" y="360"/>
                </a:lnTo>
                <a:lnTo>
                  <a:pt x="1589" y="341"/>
                </a:lnTo>
                <a:lnTo>
                  <a:pt x="1494" y="341"/>
                </a:lnTo>
                <a:lnTo>
                  <a:pt x="1362" y="360"/>
                </a:lnTo>
                <a:lnTo>
                  <a:pt x="1248" y="417"/>
                </a:lnTo>
                <a:lnTo>
                  <a:pt x="1154" y="492"/>
                </a:lnTo>
                <a:lnTo>
                  <a:pt x="1059" y="568"/>
                </a:lnTo>
                <a:lnTo>
                  <a:pt x="984" y="643"/>
                </a:lnTo>
                <a:lnTo>
                  <a:pt x="984" y="643"/>
                </a:lnTo>
                <a:lnTo>
                  <a:pt x="833" y="814"/>
                </a:lnTo>
                <a:lnTo>
                  <a:pt x="681" y="984"/>
                </a:lnTo>
                <a:lnTo>
                  <a:pt x="568" y="1173"/>
                </a:lnTo>
                <a:lnTo>
                  <a:pt x="455" y="1362"/>
                </a:lnTo>
                <a:lnTo>
                  <a:pt x="341" y="1551"/>
                </a:lnTo>
                <a:lnTo>
                  <a:pt x="266" y="1740"/>
                </a:lnTo>
                <a:lnTo>
                  <a:pt x="190" y="1929"/>
                </a:lnTo>
                <a:lnTo>
                  <a:pt x="114" y="2137"/>
                </a:lnTo>
                <a:lnTo>
                  <a:pt x="77" y="2326"/>
                </a:lnTo>
                <a:lnTo>
                  <a:pt x="39" y="2534"/>
                </a:lnTo>
                <a:lnTo>
                  <a:pt x="1" y="2723"/>
                </a:lnTo>
                <a:lnTo>
                  <a:pt x="1" y="2930"/>
                </a:lnTo>
                <a:lnTo>
                  <a:pt x="1" y="3119"/>
                </a:lnTo>
                <a:lnTo>
                  <a:pt x="1" y="3327"/>
                </a:lnTo>
                <a:lnTo>
                  <a:pt x="20" y="3535"/>
                </a:lnTo>
                <a:lnTo>
                  <a:pt x="58" y="3724"/>
                </a:lnTo>
                <a:lnTo>
                  <a:pt x="152" y="4121"/>
                </a:lnTo>
                <a:lnTo>
                  <a:pt x="303" y="4480"/>
                </a:lnTo>
                <a:lnTo>
                  <a:pt x="492" y="4858"/>
                </a:lnTo>
                <a:lnTo>
                  <a:pt x="719" y="5199"/>
                </a:lnTo>
                <a:lnTo>
                  <a:pt x="984" y="5520"/>
                </a:lnTo>
                <a:lnTo>
                  <a:pt x="1116" y="5671"/>
                </a:lnTo>
                <a:lnTo>
                  <a:pt x="1286" y="5822"/>
                </a:lnTo>
                <a:lnTo>
                  <a:pt x="1437" y="5955"/>
                </a:lnTo>
                <a:lnTo>
                  <a:pt x="1626" y="6087"/>
                </a:lnTo>
                <a:lnTo>
                  <a:pt x="1796" y="6219"/>
                </a:lnTo>
                <a:lnTo>
                  <a:pt x="2004" y="6333"/>
                </a:lnTo>
                <a:lnTo>
                  <a:pt x="2004" y="6333"/>
                </a:lnTo>
                <a:lnTo>
                  <a:pt x="2364" y="6559"/>
                </a:lnTo>
                <a:lnTo>
                  <a:pt x="2742" y="6786"/>
                </a:lnTo>
                <a:lnTo>
                  <a:pt x="3516" y="7183"/>
                </a:lnTo>
                <a:lnTo>
                  <a:pt x="4272" y="7599"/>
                </a:lnTo>
                <a:lnTo>
                  <a:pt x="4650" y="7826"/>
                </a:lnTo>
                <a:lnTo>
                  <a:pt x="5028" y="8053"/>
                </a:lnTo>
                <a:lnTo>
                  <a:pt x="5028" y="8053"/>
                </a:lnTo>
                <a:lnTo>
                  <a:pt x="5331" y="8298"/>
                </a:lnTo>
                <a:lnTo>
                  <a:pt x="5614" y="8563"/>
                </a:lnTo>
                <a:lnTo>
                  <a:pt x="5860" y="8846"/>
                </a:lnTo>
                <a:lnTo>
                  <a:pt x="6106" y="9149"/>
                </a:lnTo>
                <a:lnTo>
                  <a:pt x="6333" y="9451"/>
                </a:lnTo>
                <a:lnTo>
                  <a:pt x="6559" y="9772"/>
                </a:lnTo>
                <a:lnTo>
                  <a:pt x="6994" y="10434"/>
                </a:lnTo>
                <a:lnTo>
                  <a:pt x="6994" y="10434"/>
                </a:lnTo>
                <a:lnTo>
                  <a:pt x="7183" y="10661"/>
                </a:lnTo>
                <a:lnTo>
                  <a:pt x="7391" y="10906"/>
                </a:lnTo>
                <a:lnTo>
                  <a:pt x="7599" y="11114"/>
                </a:lnTo>
                <a:lnTo>
                  <a:pt x="7826" y="11322"/>
                </a:lnTo>
                <a:lnTo>
                  <a:pt x="8298" y="11719"/>
                </a:lnTo>
                <a:lnTo>
                  <a:pt x="8771" y="12116"/>
                </a:lnTo>
                <a:lnTo>
                  <a:pt x="8771" y="12116"/>
                </a:lnTo>
                <a:lnTo>
                  <a:pt x="9035" y="12343"/>
                </a:lnTo>
                <a:lnTo>
                  <a:pt x="9300" y="12551"/>
                </a:lnTo>
                <a:lnTo>
                  <a:pt x="9565" y="12740"/>
                </a:lnTo>
                <a:lnTo>
                  <a:pt x="9848" y="12929"/>
                </a:lnTo>
                <a:lnTo>
                  <a:pt x="10415" y="13269"/>
                </a:lnTo>
                <a:lnTo>
                  <a:pt x="11020" y="13590"/>
                </a:lnTo>
                <a:lnTo>
                  <a:pt x="11625" y="13893"/>
                </a:lnTo>
                <a:lnTo>
                  <a:pt x="12230" y="14176"/>
                </a:lnTo>
                <a:lnTo>
                  <a:pt x="12834" y="14460"/>
                </a:lnTo>
                <a:lnTo>
                  <a:pt x="13420" y="14781"/>
                </a:lnTo>
                <a:lnTo>
                  <a:pt x="13420" y="14781"/>
                </a:lnTo>
                <a:lnTo>
                  <a:pt x="13666" y="14951"/>
                </a:lnTo>
                <a:lnTo>
                  <a:pt x="13893" y="15140"/>
                </a:lnTo>
                <a:lnTo>
                  <a:pt x="14346" y="15537"/>
                </a:lnTo>
                <a:lnTo>
                  <a:pt x="14573" y="15726"/>
                </a:lnTo>
                <a:lnTo>
                  <a:pt x="14819" y="15896"/>
                </a:lnTo>
                <a:lnTo>
                  <a:pt x="15065" y="16066"/>
                </a:lnTo>
                <a:lnTo>
                  <a:pt x="15329" y="16218"/>
                </a:lnTo>
                <a:lnTo>
                  <a:pt x="15329" y="16218"/>
                </a:lnTo>
                <a:lnTo>
                  <a:pt x="15688" y="16369"/>
                </a:lnTo>
                <a:lnTo>
                  <a:pt x="16029" y="16520"/>
                </a:lnTo>
                <a:lnTo>
                  <a:pt x="16747" y="16803"/>
                </a:lnTo>
                <a:lnTo>
                  <a:pt x="17446" y="17106"/>
                </a:lnTo>
                <a:lnTo>
                  <a:pt x="17805" y="17276"/>
                </a:lnTo>
                <a:lnTo>
                  <a:pt x="18127" y="17446"/>
                </a:lnTo>
                <a:lnTo>
                  <a:pt x="18127" y="17446"/>
                </a:lnTo>
                <a:lnTo>
                  <a:pt x="18316" y="17559"/>
                </a:lnTo>
                <a:lnTo>
                  <a:pt x="18486" y="17673"/>
                </a:lnTo>
                <a:lnTo>
                  <a:pt x="18826" y="17919"/>
                </a:lnTo>
                <a:lnTo>
                  <a:pt x="19128" y="18183"/>
                </a:lnTo>
                <a:lnTo>
                  <a:pt x="19450" y="18448"/>
                </a:lnTo>
                <a:lnTo>
                  <a:pt x="19771" y="18712"/>
                </a:lnTo>
                <a:lnTo>
                  <a:pt x="20092" y="18958"/>
                </a:lnTo>
                <a:lnTo>
                  <a:pt x="20262" y="19072"/>
                </a:lnTo>
                <a:lnTo>
                  <a:pt x="20451" y="19166"/>
                </a:lnTo>
                <a:lnTo>
                  <a:pt x="20640" y="19261"/>
                </a:lnTo>
                <a:lnTo>
                  <a:pt x="20829" y="19336"/>
                </a:lnTo>
                <a:lnTo>
                  <a:pt x="20829" y="19336"/>
                </a:lnTo>
                <a:lnTo>
                  <a:pt x="21226" y="19468"/>
                </a:lnTo>
                <a:lnTo>
                  <a:pt x="21642" y="19582"/>
                </a:lnTo>
                <a:lnTo>
                  <a:pt x="22455" y="19809"/>
                </a:lnTo>
                <a:lnTo>
                  <a:pt x="22852" y="19922"/>
                </a:lnTo>
                <a:lnTo>
                  <a:pt x="23060" y="19998"/>
                </a:lnTo>
                <a:lnTo>
                  <a:pt x="23249" y="20092"/>
                </a:lnTo>
                <a:lnTo>
                  <a:pt x="23438" y="20187"/>
                </a:lnTo>
                <a:lnTo>
                  <a:pt x="23608" y="20300"/>
                </a:lnTo>
                <a:lnTo>
                  <a:pt x="23778" y="20413"/>
                </a:lnTo>
                <a:lnTo>
                  <a:pt x="23948" y="20565"/>
                </a:lnTo>
                <a:lnTo>
                  <a:pt x="23948" y="20565"/>
                </a:lnTo>
                <a:lnTo>
                  <a:pt x="24156" y="20754"/>
                </a:lnTo>
                <a:lnTo>
                  <a:pt x="24345" y="20980"/>
                </a:lnTo>
                <a:lnTo>
                  <a:pt x="24534" y="21207"/>
                </a:lnTo>
                <a:lnTo>
                  <a:pt x="24685" y="21453"/>
                </a:lnTo>
                <a:lnTo>
                  <a:pt x="25025" y="21944"/>
                </a:lnTo>
                <a:lnTo>
                  <a:pt x="25195" y="22171"/>
                </a:lnTo>
                <a:lnTo>
                  <a:pt x="25365" y="22417"/>
                </a:lnTo>
                <a:lnTo>
                  <a:pt x="25365" y="22417"/>
                </a:lnTo>
                <a:lnTo>
                  <a:pt x="25573" y="22644"/>
                </a:lnTo>
                <a:lnTo>
                  <a:pt x="25800" y="22871"/>
                </a:lnTo>
                <a:lnTo>
                  <a:pt x="26273" y="23305"/>
                </a:lnTo>
                <a:lnTo>
                  <a:pt x="26745" y="23721"/>
                </a:lnTo>
                <a:lnTo>
                  <a:pt x="27237" y="24156"/>
                </a:lnTo>
                <a:lnTo>
                  <a:pt x="27237" y="24156"/>
                </a:lnTo>
                <a:lnTo>
                  <a:pt x="27671" y="24628"/>
                </a:lnTo>
                <a:lnTo>
                  <a:pt x="28125" y="25101"/>
                </a:lnTo>
                <a:lnTo>
                  <a:pt x="28371" y="25328"/>
                </a:lnTo>
                <a:lnTo>
                  <a:pt x="28616" y="25535"/>
                </a:lnTo>
                <a:lnTo>
                  <a:pt x="28862" y="25743"/>
                </a:lnTo>
                <a:lnTo>
                  <a:pt x="29127" y="25932"/>
                </a:lnTo>
                <a:lnTo>
                  <a:pt x="29391" y="26102"/>
                </a:lnTo>
                <a:lnTo>
                  <a:pt x="29675" y="26254"/>
                </a:lnTo>
                <a:lnTo>
                  <a:pt x="29958" y="26386"/>
                </a:lnTo>
                <a:lnTo>
                  <a:pt x="30261" y="26499"/>
                </a:lnTo>
                <a:lnTo>
                  <a:pt x="30582" y="26594"/>
                </a:lnTo>
                <a:lnTo>
                  <a:pt x="30884" y="26651"/>
                </a:lnTo>
                <a:lnTo>
                  <a:pt x="31225" y="26688"/>
                </a:lnTo>
                <a:lnTo>
                  <a:pt x="31565" y="26707"/>
                </a:lnTo>
                <a:lnTo>
                  <a:pt x="31565" y="26707"/>
                </a:lnTo>
                <a:close/>
                <a:moveTo>
                  <a:pt x="30412" y="22511"/>
                </a:moveTo>
                <a:lnTo>
                  <a:pt x="30412" y="22511"/>
                </a:lnTo>
                <a:lnTo>
                  <a:pt x="31395" y="22492"/>
                </a:lnTo>
                <a:lnTo>
                  <a:pt x="32396" y="22417"/>
                </a:lnTo>
                <a:lnTo>
                  <a:pt x="33379" y="22322"/>
                </a:lnTo>
                <a:lnTo>
                  <a:pt x="34381" y="22171"/>
                </a:lnTo>
                <a:lnTo>
                  <a:pt x="35364" y="21963"/>
                </a:lnTo>
                <a:lnTo>
                  <a:pt x="36328" y="21736"/>
                </a:lnTo>
                <a:lnTo>
                  <a:pt x="37292" y="21453"/>
                </a:lnTo>
                <a:lnTo>
                  <a:pt x="38237" y="21151"/>
                </a:lnTo>
                <a:lnTo>
                  <a:pt x="38237" y="21151"/>
                </a:lnTo>
                <a:lnTo>
                  <a:pt x="38520" y="21018"/>
                </a:lnTo>
                <a:lnTo>
                  <a:pt x="38804" y="20867"/>
                </a:lnTo>
                <a:lnTo>
                  <a:pt x="39352" y="20565"/>
                </a:lnTo>
                <a:lnTo>
                  <a:pt x="39881" y="20224"/>
                </a:lnTo>
                <a:lnTo>
                  <a:pt x="40391" y="19865"/>
                </a:lnTo>
                <a:lnTo>
                  <a:pt x="40902" y="19468"/>
                </a:lnTo>
                <a:lnTo>
                  <a:pt x="41393" y="19072"/>
                </a:lnTo>
                <a:lnTo>
                  <a:pt x="42357" y="18240"/>
                </a:lnTo>
                <a:lnTo>
                  <a:pt x="42357" y="18240"/>
                </a:lnTo>
                <a:lnTo>
                  <a:pt x="43018" y="17748"/>
                </a:lnTo>
                <a:lnTo>
                  <a:pt x="43680" y="17238"/>
                </a:lnTo>
                <a:lnTo>
                  <a:pt x="44304" y="16690"/>
                </a:lnTo>
                <a:lnTo>
                  <a:pt x="44625" y="16425"/>
                </a:lnTo>
                <a:lnTo>
                  <a:pt x="44927" y="16142"/>
                </a:lnTo>
                <a:lnTo>
                  <a:pt x="44927" y="16142"/>
                </a:lnTo>
                <a:lnTo>
                  <a:pt x="45211" y="15858"/>
                </a:lnTo>
                <a:lnTo>
                  <a:pt x="45476" y="15575"/>
                </a:lnTo>
                <a:lnTo>
                  <a:pt x="46005" y="14989"/>
                </a:lnTo>
                <a:lnTo>
                  <a:pt x="46269" y="14705"/>
                </a:lnTo>
                <a:lnTo>
                  <a:pt x="46553" y="14422"/>
                </a:lnTo>
                <a:lnTo>
                  <a:pt x="46855" y="14157"/>
                </a:lnTo>
                <a:lnTo>
                  <a:pt x="47177" y="13931"/>
                </a:lnTo>
                <a:lnTo>
                  <a:pt x="47177" y="13931"/>
                </a:lnTo>
                <a:lnTo>
                  <a:pt x="47857" y="13553"/>
                </a:lnTo>
                <a:lnTo>
                  <a:pt x="48556" y="13212"/>
                </a:lnTo>
                <a:lnTo>
                  <a:pt x="49256" y="12910"/>
                </a:lnTo>
                <a:lnTo>
                  <a:pt x="49974" y="12608"/>
                </a:lnTo>
                <a:lnTo>
                  <a:pt x="51410" y="12003"/>
                </a:lnTo>
                <a:lnTo>
                  <a:pt x="52128" y="11700"/>
                </a:lnTo>
                <a:lnTo>
                  <a:pt x="52847" y="11398"/>
                </a:lnTo>
                <a:lnTo>
                  <a:pt x="52847" y="11398"/>
                </a:lnTo>
                <a:lnTo>
                  <a:pt x="53073" y="11303"/>
                </a:lnTo>
                <a:lnTo>
                  <a:pt x="53281" y="11209"/>
                </a:lnTo>
                <a:lnTo>
                  <a:pt x="53697" y="11001"/>
                </a:lnTo>
                <a:lnTo>
                  <a:pt x="54094" y="10736"/>
                </a:lnTo>
                <a:lnTo>
                  <a:pt x="54472" y="10453"/>
                </a:lnTo>
                <a:lnTo>
                  <a:pt x="54812" y="10132"/>
                </a:lnTo>
                <a:lnTo>
                  <a:pt x="55134" y="9772"/>
                </a:lnTo>
                <a:lnTo>
                  <a:pt x="55417" y="9394"/>
                </a:lnTo>
                <a:lnTo>
                  <a:pt x="55682" y="8998"/>
                </a:lnTo>
                <a:lnTo>
                  <a:pt x="55682" y="8998"/>
                </a:lnTo>
                <a:lnTo>
                  <a:pt x="56173" y="8260"/>
                </a:lnTo>
                <a:lnTo>
                  <a:pt x="56419" y="7882"/>
                </a:lnTo>
                <a:lnTo>
                  <a:pt x="56646" y="7523"/>
                </a:lnTo>
                <a:lnTo>
                  <a:pt x="56854" y="7126"/>
                </a:lnTo>
                <a:lnTo>
                  <a:pt x="57024" y="6729"/>
                </a:lnTo>
                <a:lnTo>
                  <a:pt x="57175" y="6314"/>
                </a:lnTo>
                <a:lnTo>
                  <a:pt x="57251" y="6106"/>
                </a:lnTo>
                <a:lnTo>
                  <a:pt x="57288" y="5898"/>
                </a:lnTo>
                <a:lnTo>
                  <a:pt x="57288" y="5898"/>
                </a:lnTo>
                <a:lnTo>
                  <a:pt x="57515" y="4915"/>
                </a:lnTo>
                <a:lnTo>
                  <a:pt x="57610" y="4424"/>
                </a:lnTo>
                <a:lnTo>
                  <a:pt x="57742" y="3932"/>
                </a:lnTo>
                <a:lnTo>
                  <a:pt x="57742" y="3932"/>
                </a:lnTo>
                <a:lnTo>
                  <a:pt x="57742" y="3857"/>
                </a:lnTo>
                <a:lnTo>
                  <a:pt x="57723" y="3762"/>
                </a:lnTo>
                <a:lnTo>
                  <a:pt x="57666" y="3705"/>
                </a:lnTo>
                <a:lnTo>
                  <a:pt x="57591" y="3668"/>
                </a:lnTo>
                <a:lnTo>
                  <a:pt x="57591" y="3668"/>
                </a:lnTo>
                <a:lnTo>
                  <a:pt x="57496" y="3668"/>
                </a:lnTo>
                <a:lnTo>
                  <a:pt x="57421" y="3705"/>
                </a:lnTo>
                <a:lnTo>
                  <a:pt x="57364" y="3762"/>
                </a:lnTo>
                <a:lnTo>
                  <a:pt x="57307" y="3857"/>
                </a:lnTo>
                <a:lnTo>
                  <a:pt x="57251" y="3970"/>
                </a:lnTo>
                <a:lnTo>
                  <a:pt x="57213" y="4083"/>
                </a:lnTo>
                <a:lnTo>
                  <a:pt x="57137" y="4367"/>
                </a:lnTo>
                <a:lnTo>
                  <a:pt x="57043" y="4972"/>
                </a:lnTo>
                <a:lnTo>
                  <a:pt x="56986" y="5236"/>
                </a:lnTo>
                <a:lnTo>
                  <a:pt x="56948" y="5425"/>
                </a:lnTo>
                <a:lnTo>
                  <a:pt x="56948" y="5425"/>
                </a:lnTo>
                <a:lnTo>
                  <a:pt x="56872" y="5728"/>
                </a:lnTo>
                <a:lnTo>
                  <a:pt x="56797" y="6030"/>
                </a:lnTo>
                <a:lnTo>
                  <a:pt x="56702" y="6314"/>
                </a:lnTo>
                <a:lnTo>
                  <a:pt x="56589" y="6597"/>
                </a:lnTo>
                <a:lnTo>
                  <a:pt x="56457" y="6862"/>
                </a:lnTo>
                <a:lnTo>
                  <a:pt x="56324" y="7126"/>
                </a:lnTo>
                <a:lnTo>
                  <a:pt x="56041" y="7656"/>
                </a:lnTo>
                <a:lnTo>
                  <a:pt x="55701" y="8166"/>
                </a:lnTo>
                <a:lnTo>
                  <a:pt x="55360" y="8676"/>
                </a:lnTo>
                <a:lnTo>
                  <a:pt x="54642" y="9659"/>
                </a:lnTo>
                <a:lnTo>
                  <a:pt x="54642" y="9659"/>
                </a:lnTo>
                <a:lnTo>
                  <a:pt x="54529" y="9791"/>
                </a:lnTo>
                <a:lnTo>
                  <a:pt x="54378" y="9943"/>
                </a:lnTo>
                <a:lnTo>
                  <a:pt x="54094" y="10188"/>
                </a:lnTo>
                <a:lnTo>
                  <a:pt x="53792" y="10396"/>
                </a:lnTo>
                <a:lnTo>
                  <a:pt x="53470" y="10604"/>
                </a:lnTo>
                <a:lnTo>
                  <a:pt x="53130" y="10774"/>
                </a:lnTo>
                <a:lnTo>
                  <a:pt x="52790" y="10925"/>
                </a:lnTo>
                <a:lnTo>
                  <a:pt x="52072" y="11228"/>
                </a:lnTo>
                <a:lnTo>
                  <a:pt x="52072" y="11228"/>
                </a:lnTo>
                <a:lnTo>
                  <a:pt x="51391" y="11530"/>
                </a:lnTo>
                <a:lnTo>
                  <a:pt x="50692" y="11833"/>
                </a:lnTo>
                <a:lnTo>
                  <a:pt x="49293" y="12400"/>
                </a:lnTo>
                <a:lnTo>
                  <a:pt x="48594" y="12702"/>
                </a:lnTo>
                <a:lnTo>
                  <a:pt x="47914" y="13023"/>
                </a:lnTo>
                <a:lnTo>
                  <a:pt x="47573" y="13193"/>
                </a:lnTo>
                <a:lnTo>
                  <a:pt x="47252" y="13382"/>
                </a:lnTo>
                <a:lnTo>
                  <a:pt x="46931" y="13571"/>
                </a:lnTo>
                <a:lnTo>
                  <a:pt x="46610" y="13779"/>
                </a:lnTo>
                <a:lnTo>
                  <a:pt x="46610" y="13779"/>
                </a:lnTo>
                <a:lnTo>
                  <a:pt x="46194" y="14176"/>
                </a:lnTo>
                <a:lnTo>
                  <a:pt x="45778" y="14592"/>
                </a:lnTo>
                <a:lnTo>
                  <a:pt x="44984" y="15424"/>
                </a:lnTo>
                <a:lnTo>
                  <a:pt x="44568" y="15840"/>
                </a:lnTo>
                <a:lnTo>
                  <a:pt x="44152" y="16255"/>
                </a:lnTo>
                <a:lnTo>
                  <a:pt x="43718" y="16633"/>
                </a:lnTo>
                <a:lnTo>
                  <a:pt x="43264" y="16992"/>
                </a:lnTo>
                <a:lnTo>
                  <a:pt x="43264" y="16992"/>
                </a:lnTo>
                <a:lnTo>
                  <a:pt x="42716" y="17389"/>
                </a:lnTo>
                <a:lnTo>
                  <a:pt x="42206" y="17805"/>
                </a:lnTo>
                <a:lnTo>
                  <a:pt x="41185" y="18656"/>
                </a:lnTo>
                <a:lnTo>
                  <a:pt x="40675" y="19072"/>
                </a:lnTo>
                <a:lnTo>
                  <a:pt x="40164" y="19487"/>
                </a:lnTo>
                <a:lnTo>
                  <a:pt x="39616" y="19865"/>
                </a:lnTo>
                <a:lnTo>
                  <a:pt x="39352" y="20035"/>
                </a:lnTo>
                <a:lnTo>
                  <a:pt x="39049" y="20224"/>
                </a:lnTo>
                <a:lnTo>
                  <a:pt x="39049" y="20224"/>
                </a:lnTo>
                <a:lnTo>
                  <a:pt x="38596" y="20451"/>
                </a:lnTo>
                <a:lnTo>
                  <a:pt x="38123" y="20678"/>
                </a:lnTo>
                <a:lnTo>
                  <a:pt x="37632" y="20867"/>
                </a:lnTo>
                <a:lnTo>
                  <a:pt x="37140" y="21056"/>
                </a:lnTo>
                <a:lnTo>
                  <a:pt x="36630" y="21207"/>
                </a:lnTo>
                <a:lnTo>
                  <a:pt x="36139" y="21340"/>
                </a:lnTo>
                <a:lnTo>
                  <a:pt x="35628" y="21472"/>
                </a:lnTo>
                <a:lnTo>
                  <a:pt x="35099" y="21585"/>
                </a:lnTo>
                <a:lnTo>
                  <a:pt x="34589" y="21680"/>
                </a:lnTo>
                <a:lnTo>
                  <a:pt x="34060" y="21755"/>
                </a:lnTo>
                <a:lnTo>
                  <a:pt x="33001" y="21888"/>
                </a:lnTo>
                <a:lnTo>
                  <a:pt x="31962" y="22001"/>
                </a:lnTo>
                <a:lnTo>
                  <a:pt x="30922" y="22077"/>
                </a:lnTo>
                <a:lnTo>
                  <a:pt x="30922" y="22077"/>
                </a:lnTo>
                <a:lnTo>
                  <a:pt x="30582" y="22096"/>
                </a:lnTo>
                <a:lnTo>
                  <a:pt x="30242" y="22077"/>
                </a:lnTo>
                <a:lnTo>
                  <a:pt x="29920" y="22039"/>
                </a:lnTo>
                <a:lnTo>
                  <a:pt x="29580" y="21982"/>
                </a:lnTo>
                <a:lnTo>
                  <a:pt x="29278" y="21907"/>
                </a:lnTo>
                <a:lnTo>
                  <a:pt x="28956" y="21812"/>
                </a:lnTo>
                <a:lnTo>
                  <a:pt x="28654" y="21680"/>
                </a:lnTo>
                <a:lnTo>
                  <a:pt x="28371" y="21547"/>
                </a:lnTo>
                <a:lnTo>
                  <a:pt x="28087" y="21377"/>
                </a:lnTo>
                <a:lnTo>
                  <a:pt x="27822" y="21188"/>
                </a:lnTo>
                <a:lnTo>
                  <a:pt x="27558" y="20999"/>
                </a:lnTo>
                <a:lnTo>
                  <a:pt x="27312" y="20773"/>
                </a:lnTo>
                <a:lnTo>
                  <a:pt x="27085" y="20546"/>
                </a:lnTo>
                <a:lnTo>
                  <a:pt x="26877" y="20281"/>
                </a:lnTo>
                <a:lnTo>
                  <a:pt x="26688" y="19998"/>
                </a:lnTo>
                <a:lnTo>
                  <a:pt x="26518" y="19714"/>
                </a:lnTo>
                <a:lnTo>
                  <a:pt x="26518" y="19714"/>
                </a:lnTo>
                <a:lnTo>
                  <a:pt x="25970" y="19053"/>
                </a:lnTo>
                <a:lnTo>
                  <a:pt x="25441" y="18372"/>
                </a:lnTo>
                <a:lnTo>
                  <a:pt x="24893" y="17692"/>
                </a:lnTo>
                <a:lnTo>
                  <a:pt x="24326" y="17030"/>
                </a:lnTo>
                <a:lnTo>
                  <a:pt x="24023" y="16709"/>
                </a:lnTo>
                <a:lnTo>
                  <a:pt x="23721" y="16407"/>
                </a:lnTo>
                <a:lnTo>
                  <a:pt x="23400" y="16104"/>
                </a:lnTo>
                <a:lnTo>
                  <a:pt x="23060" y="15840"/>
                </a:lnTo>
                <a:lnTo>
                  <a:pt x="22719" y="15594"/>
                </a:lnTo>
                <a:lnTo>
                  <a:pt x="22360" y="15348"/>
                </a:lnTo>
                <a:lnTo>
                  <a:pt x="21982" y="15159"/>
                </a:lnTo>
                <a:lnTo>
                  <a:pt x="21585" y="14970"/>
                </a:lnTo>
                <a:lnTo>
                  <a:pt x="21585" y="14970"/>
                </a:lnTo>
                <a:lnTo>
                  <a:pt x="21358" y="14894"/>
                </a:lnTo>
                <a:lnTo>
                  <a:pt x="21151" y="14838"/>
                </a:lnTo>
                <a:lnTo>
                  <a:pt x="20678" y="14743"/>
                </a:lnTo>
                <a:lnTo>
                  <a:pt x="20224" y="14705"/>
                </a:lnTo>
                <a:lnTo>
                  <a:pt x="19771" y="14668"/>
                </a:lnTo>
                <a:lnTo>
                  <a:pt x="18826" y="14630"/>
                </a:lnTo>
                <a:lnTo>
                  <a:pt x="18372" y="14611"/>
                </a:lnTo>
                <a:lnTo>
                  <a:pt x="17900" y="14554"/>
                </a:lnTo>
                <a:lnTo>
                  <a:pt x="17900" y="14554"/>
                </a:lnTo>
                <a:lnTo>
                  <a:pt x="17616" y="14535"/>
                </a:lnTo>
                <a:lnTo>
                  <a:pt x="17333" y="14479"/>
                </a:lnTo>
                <a:lnTo>
                  <a:pt x="17068" y="14403"/>
                </a:lnTo>
                <a:lnTo>
                  <a:pt x="16822" y="14309"/>
                </a:lnTo>
                <a:lnTo>
                  <a:pt x="16577" y="14195"/>
                </a:lnTo>
                <a:lnTo>
                  <a:pt x="16350" y="14063"/>
                </a:lnTo>
                <a:lnTo>
                  <a:pt x="16142" y="13912"/>
                </a:lnTo>
                <a:lnTo>
                  <a:pt x="15934" y="13742"/>
                </a:lnTo>
                <a:lnTo>
                  <a:pt x="15745" y="13571"/>
                </a:lnTo>
                <a:lnTo>
                  <a:pt x="15556" y="13364"/>
                </a:lnTo>
                <a:lnTo>
                  <a:pt x="15367" y="13156"/>
                </a:lnTo>
                <a:lnTo>
                  <a:pt x="15197" y="12948"/>
                </a:lnTo>
                <a:lnTo>
                  <a:pt x="14895" y="12494"/>
                </a:lnTo>
                <a:lnTo>
                  <a:pt x="14592" y="12022"/>
                </a:lnTo>
                <a:lnTo>
                  <a:pt x="14592" y="12022"/>
                </a:lnTo>
                <a:lnTo>
                  <a:pt x="14365" y="11738"/>
                </a:lnTo>
                <a:lnTo>
                  <a:pt x="14139" y="11473"/>
                </a:lnTo>
                <a:lnTo>
                  <a:pt x="13666" y="10963"/>
                </a:lnTo>
                <a:lnTo>
                  <a:pt x="13175" y="10453"/>
                </a:lnTo>
                <a:lnTo>
                  <a:pt x="12702" y="9924"/>
                </a:lnTo>
                <a:lnTo>
                  <a:pt x="12702" y="9924"/>
                </a:lnTo>
                <a:lnTo>
                  <a:pt x="12437" y="9621"/>
                </a:lnTo>
                <a:lnTo>
                  <a:pt x="12173" y="9338"/>
                </a:lnTo>
                <a:lnTo>
                  <a:pt x="11908" y="9073"/>
                </a:lnTo>
                <a:lnTo>
                  <a:pt x="11644" y="8827"/>
                </a:lnTo>
                <a:lnTo>
                  <a:pt x="11398" y="8620"/>
                </a:lnTo>
                <a:lnTo>
                  <a:pt x="11133" y="8412"/>
                </a:lnTo>
                <a:lnTo>
                  <a:pt x="10623" y="8034"/>
                </a:lnTo>
                <a:lnTo>
                  <a:pt x="10132" y="7712"/>
                </a:lnTo>
                <a:lnTo>
                  <a:pt x="9640" y="7410"/>
                </a:lnTo>
                <a:lnTo>
                  <a:pt x="9187" y="7126"/>
                </a:lnTo>
                <a:lnTo>
                  <a:pt x="8733" y="6824"/>
                </a:lnTo>
                <a:lnTo>
                  <a:pt x="8317" y="6484"/>
                </a:lnTo>
                <a:lnTo>
                  <a:pt x="8128" y="6314"/>
                </a:lnTo>
                <a:lnTo>
                  <a:pt x="7920" y="6125"/>
                </a:lnTo>
                <a:lnTo>
                  <a:pt x="7750" y="5917"/>
                </a:lnTo>
                <a:lnTo>
                  <a:pt x="7561" y="5690"/>
                </a:lnTo>
                <a:lnTo>
                  <a:pt x="7391" y="5463"/>
                </a:lnTo>
                <a:lnTo>
                  <a:pt x="7240" y="5199"/>
                </a:lnTo>
                <a:lnTo>
                  <a:pt x="7089" y="4915"/>
                </a:lnTo>
                <a:lnTo>
                  <a:pt x="6937" y="4594"/>
                </a:lnTo>
                <a:lnTo>
                  <a:pt x="6805" y="4272"/>
                </a:lnTo>
                <a:lnTo>
                  <a:pt x="6692" y="3894"/>
                </a:lnTo>
                <a:lnTo>
                  <a:pt x="6578" y="3497"/>
                </a:lnTo>
                <a:lnTo>
                  <a:pt x="6484" y="3063"/>
                </a:lnTo>
                <a:lnTo>
                  <a:pt x="6389" y="2609"/>
                </a:lnTo>
                <a:lnTo>
                  <a:pt x="6314" y="2099"/>
                </a:lnTo>
                <a:lnTo>
                  <a:pt x="6314" y="2099"/>
                </a:lnTo>
                <a:lnTo>
                  <a:pt x="6370" y="1910"/>
                </a:lnTo>
                <a:lnTo>
                  <a:pt x="6370" y="1815"/>
                </a:lnTo>
                <a:lnTo>
                  <a:pt x="6370" y="1721"/>
                </a:lnTo>
                <a:lnTo>
                  <a:pt x="6352" y="1645"/>
                </a:lnTo>
                <a:lnTo>
                  <a:pt x="6295" y="1607"/>
                </a:lnTo>
                <a:lnTo>
                  <a:pt x="6200" y="1570"/>
                </a:lnTo>
                <a:lnTo>
                  <a:pt x="6087" y="1589"/>
                </a:lnTo>
                <a:lnTo>
                  <a:pt x="6087" y="1589"/>
                </a:lnTo>
                <a:lnTo>
                  <a:pt x="6011" y="1683"/>
                </a:lnTo>
                <a:lnTo>
                  <a:pt x="5955" y="1759"/>
                </a:lnTo>
                <a:lnTo>
                  <a:pt x="5898" y="1853"/>
                </a:lnTo>
                <a:lnTo>
                  <a:pt x="5879" y="1967"/>
                </a:lnTo>
                <a:lnTo>
                  <a:pt x="5860" y="2080"/>
                </a:lnTo>
                <a:lnTo>
                  <a:pt x="5860" y="2174"/>
                </a:lnTo>
                <a:lnTo>
                  <a:pt x="5860" y="2401"/>
                </a:lnTo>
                <a:lnTo>
                  <a:pt x="5898" y="2647"/>
                </a:lnTo>
                <a:lnTo>
                  <a:pt x="5955" y="2874"/>
                </a:lnTo>
                <a:lnTo>
                  <a:pt x="6049" y="3308"/>
                </a:lnTo>
                <a:lnTo>
                  <a:pt x="6049" y="3308"/>
                </a:lnTo>
                <a:lnTo>
                  <a:pt x="6238" y="3932"/>
                </a:lnTo>
                <a:lnTo>
                  <a:pt x="6427" y="4480"/>
                </a:lnTo>
                <a:lnTo>
                  <a:pt x="6635" y="4972"/>
                </a:lnTo>
                <a:lnTo>
                  <a:pt x="6843" y="5406"/>
                </a:lnTo>
                <a:lnTo>
                  <a:pt x="7089" y="5784"/>
                </a:lnTo>
                <a:lnTo>
                  <a:pt x="7334" y="6125"/>
                </a:lnTo>
                <a:lnTo>
                  <a:pt x="7618" y="6446"/>
                </a:lnTo>
                <a:lnTo>
                  <a:pt x="7901" y="6729"/>
                </a:lnTo>
                <a:lnTo>
                  <a:pt x="8204" y="6975"/>
                </a:lnTo>
                <a:lnTo>
                  <a:pt x="8544" y="7240"/>
                </a:lnTo>
                <a:lnTo>
                  <a:pt x="8903" y="7467"/>
                </a:lnTo>
                <a:lnTo>
                  <a:pt x="9281" y="7712"/>
                </a:lnTo>
                <a:lnTo>
                  <a:pt x="10094" y="8242"/>
                </a:lnTo>
                <a:lnTo>
                  <a:pt x="10547" y="8544"/>
                </a:lnTo>
                <a:lnTo>
                  <a:pt x="11039" y="8865"/>
                </a:lnTo>
                <a:lnTo>
                  <a:pt x="11039" y="8865"/>
                </a:lnTo>
                <a:lnTo>
                  <a:pt x="11946" y="9772"/>
                </a:lnTo>
                <a:lnTo>
                  <a:pt x="12834" y="10699"/>
                </a:lnTo>
                <a:lnTo>
                  <a:pt x="13269" y="11190"/>
                </a:lnTo>
                <a:lnTo>
                  <a:pt x="13704" y="11662"/>
                </a:lnTo>
                <a:lnTo>
                  <a:pt x="14120" y="12173"/>
                </a:lnTo>
                <a:lnTo>
                  <a:pt x="14498" y="12683"/>
                </a:lnTo>
                <a:lnTo>
                  <a:pt x="14498" y="12683"/>
                </a:lnTo>
                <a:lnTo>
                  <a:pt x="14630" y="12910"/>
                </a:lnTo>
                <a:lnTo>
                  <a:pt x="14743" y="13118"/>
                </a:lnTo>
                <a:lnTo>
                  <a:pt x="14876" y="13326"/>
                </a:lnTo>
                <a:lnTo>
                  <a:pt x="15008" y="13496"/>
                </a:lnTo>
                <a:lnTo>
                  <a:pt x="15159" y="13666"/>
                </a:lnTo>
                <a:lnTo>
                  <a:pt x="15310" y="13836"/>
                </a:lnTo>
                <a:lnTo>
                  <a:pt x="15462" y="13968"/>
                </a:lnTo>
                <a:lnTo>
                  <a:pt x="15613" y="14101"/>
                </a:lnTo>
                <a:lnTo>
                  <a:pt x="15783" y="14233"/>
                </a:lnTo>
                <a:lnTo>
                  <a:pt x="15953" y="14346"/>
                </a:lnTo>
                <a:lnTo>
                  <a:pt x="16293" y="14535"/>
                </a:lnTo>
                <a:lnTo>
                  <a:pt x="16652" y="14687"/>
                </a:lnTo>
                <a:lnTo>
                  <a:pt x="17030" y="14819"/>
                </a:lnTo>
                <a:lnTo>
                  <a:pt x="17427" y="14913"/>
                </a:lnTo>
                <a:lnTo>
                  <a:pt x="17824" y="14989"/>
                </a:lnTo>
                <a:lnTo>
                  <a:pt x="18240" y="15046"/>
                </a:lnTo>
                <a:lnTo>
                  <a:pt x="18675" y="15083"/>
                </a:lnTo>
                <a:lnTo>
                  <a:pt x="19544" y="15140"/>
                </a:lnTo>
                <a:lnTo>
                  <a:pt x="20451" y="15178"/>
                </a:lnTo>
                <a:lnTo>
                  <a:pt x="20451" y="15178"/>
                </a:lnTo>
                <a:lnTo>
                  <a:pt x="20678" y="15197"/>
                </a:lnTo>
                <a:lnTo>
                  <a:pt x="20905" y="15254"/>
                </a:lnTo>
                <a:lnTo>
                  <a:pt x="21132" y="15310"/>
                </a:lnTo>
                <a:lnTo>
                  <a:pt x="21340" y="15367"/>
                </a:lnTo>
                <a:lnTo>
                  <a:pt x="21547" y="15462"/>
                </a:lnTo>
                <a:lnTo>
                  <a:pt x="21755" y="15537"/>
                </a:lnTo>
                <a:lnTo>
                  <a:pt x="22152" y="15745"/>
                </a:lnTo>
                <a:lnTo>
                  <a:pt x="22530" y="15991"/>
                </a:lnTo>
                <a:lnTo>
                  <a:pt x="22889" y="16255"/>
                </a:lnTo>
                <a:lnTo>
                  <a:pt x="23230" y="16558"/>
                </a:lnTo>
                <a:lnTo>
                  <a:pt x="23551" y="16879"/>
                </a:lnTo>
                <a:lnTo>
                  <a:pt x="23872" y="17219"/>
                </a:lnTo>
                <a:lnTo>
                  <a:pt x="24194" y="17559"/>
                </a:lnTo>
                <a:lnTo>
                  <a:pt x="24779" y="18278"/>
                </a:lnTo>
                <a:lnTo>
                  <a:pt x="25365" y="18996"/>
                </a:lnTo>
                <a:lnTo>
                  <a:pt x="25932" y="19676"/>
                </a:lnTo>
                <a:lnTo>
                  <a:pt x="25932" y="19676"/>
                </a:lnTo>
                <a:lnTo>
                  <a:pt x="26121" y="19979"/>
                </a:lnTo>
                <a:lnTo>
                  <a:pt x="26329" y="20281"/>
                </a:lnTo>
                <a:lnTo>
                  <a:pt x="26537" y="20546"/>
                </a:lnTo>
                <a:lnTo>
                  <a:pt x="26764" y="20810"/>
                </a:lnTo>
                <a:lnTo>
                  <a:pt x="26991" y="21075"/>
                </a:lnTo>
                <a:lnTo>
                  <a:pt x="27255" y="21302"/>
                </a:lnTo>
                <a:lnTo>
                  <a:pt x="27520" y="21529"/>
                </a:lnTo>
                <a:lnTo>
                  <a:pt x="27785" y="21718"/>
                </a:lnTo>
                <a:lnTo>
                  <a:pt x="28087" y="21907"/>
                </a:lnTo>
                <a:lnTo>
                  <a:pt x="28371" y="22058"/>
                </a:lnTo>
                <a:lnTo>
                  <a:pt x="28692" y="22209"/>
                </a:lnTo>
                <a:lnTo>
                  <a:pt x="29013" y="22322"/>
                </a:lnTo>
                <a:lnTo>
                  <a:pt x="29353" y="22398"/>
                </a:lnTo>
                <a:lnTo>
                  <a:pt x="29694" y="22474"/>
                </a:lnTo>
                <a:lnTo>
                  <a:pt x="30034" y="22511"/>
                </a:lnTo>
                <a:lnTo>
                  <a:pt x="30412" y="22511"/>
                </a:lnTo>
                <a:lnTo>
                  <a:pt x="30412" y="22511"/>
                </a:lnTo>
                <a:close/>
                <a:moveTo>
                  <a:pt x="36460" y="17541"/>
                </a:moveTo>
                <a:lnTo>
                  <a:pt x="36460" y="17541"/>
                </a:lnTo>
                <a:lnTo>
                  <a:pt x="36838" y="17503"/>
                </a:lnTo>
                <a:lnTo>
                  <a:pt x="37216" y="17446"/>
                </a:lnTo>
                <a:lnTo>
                  <a:pt x="37575" y="17352"/>
                </a:lnTo>
                <a:lnTo>
                  <a:pt x="37915" y="17238"/>
                </a:lnTo>
                <a:lnTo>
                  <a:pt x="38256" y="17087"/>
                </a:lnTo>
                <a:lnTo>
                  <a:pt x="38596" y="16936"/>
                </a:lnTo>
                <a:lnTo>
                  <a:pt x="38917" y="16766"/>
                </a:lnTo>
                <a:lnTo>
                  <a:pt x="39238" y="16577"/>
                </a:lnTo>
                <a:lnTo>
                  <a:pt x="39560" y="16369"/>
                </a:lnTo>
                <a:lnTo>
                  <a:pt x="39862" y="16142"/>
                </a:lnTo>
                <a:lnTo>
                  <a:pt x="40486" y="15707"/>
                </a:lnTo>
                <a:lnTo>
                  <a:pt x="41658" y="14800"/>
                </a:lnTo>
                <a:lnTo>
                  <a:pt x="41658" y="14800"/>
                </a:lnTo>
                <a:lnTo>
                  <a:pt x="41998" y="14573"/>
                </a:lnTo>
                <a:lnTo>
                  <a:pt x="42338" y="14365"/>
                </a:lnTo>
                <a:lnTo>
                  <a:pt x="42697" y="14176"/>
                </a:lnTo>
                <a:lnTo>
                  <a:pt x="43056" y="13987"/>
                </a:lnTo>
                <a:lnTo>
                  <a:pt x="43434" y="13798"/>
                </a:lnTo>
                <a:lnTo>
                  <a:pt x="43793" y="13609"/>
                </a:lnTo>
                <a:lnTo>
                  <a:pt x="44134" y="13401"/>
                </a:lnTo>
                <a:lnTo>
                  <a:pt x="44474" y="13175"/>
                </a:lnTo>
                <a:lnTo>
                  <a:pt x="44474" y="13175"/>
                </a:lnTo>
                <a:lnTo>
                  <a:pt x="44738" y="12967"/>
                </a:lnTo>
                <a:lnTo>
                  <a:pt x="44984" y="12721"/>
                </a:lnTo>
                <a:lnTo>
                  <a:pt x="45438" y="12192"/>
                </a:lnTo>
                <a:lnTo>
                  <a:pt x="45665" y="11927"/>
                </a:lnTo>
                <a:lnTo>
                  <a:pt x="45910" y="11700"/>
                </a:lnTo>
                <a:lnTo>
                  <a:pt x="46043" y="11587"/>
                </a:lnTo>
                <a:lnTo>
                  <a:pt x="46194" y="11473"/>
                </a:lnTo>
                <a:lnTo>
                  <a:pt x="46345" y="11398"/>
                </a:lnTo>
                <a:lnTo>
                  <a:pt x="46496" y="11303"/>
                </a:lnTo>
                <a:lnTo>
                  <a:pt x="46496" y="11303"/>
                </a:lnTo>
                <a:lnTo>
                  <a:pt x="46742" y="11190"/>
                </a:lnTo>
                <a:lnTo>
                  <a:pt x="46969" y="11095"/>
                </a:lnTo>
                <a:lnTo>
                  <a:pt x="47479" y="10925"/>
                </a:lnTo>
                <a:lnTo>
                  <a:pt x="47970" y="10793"/>
                </a:lnTo>
                <a:lnTo>
                  <a:pt x="48500" y="10699"/>
                </a:lnTo>
                <a:lnTo>
                  <a:pt x="49520" y="10491"/>
                </a:lnTo>
                <a:lnTo>
                  <a:pt x="50031" y="10396"/>
                </a:lnTo>
                <a:lnTo>
                  <a:pt x="50541" y="10264"/>
                </a:lnTo>
                <a:lnTo>
                  <a:pt x="50541" y="10264"/>
                </a:lnTo>
                <a:lnTo>
                  <a:pt x="50994" y="10132"/>
                </a:lnTo>
                <a:lnTo>
                  <a:pt x="51429" y="9980"/>
                </a:lnTo>
                <a:lnTo>
                  <a:pt x="51845" y="9810"/>
                </a:lnTo>
                <a:lnTo>
                  <a:pt x="52261" y="9583"/>
                </a:lnTo>
                <a:lnTo>
                  <a:pt x="52658" y="9357"/>
                </a:lnTo>
                <a:lnTo>
                  <a:pt x="53017" y="9092"/>
                </a:lnTo>
                <a:lnTo>
                  <a:pt x="53376" y="8809"/>
                </a:lnTo>
                <a:lnTo>
                  <a:pt x="53697" y="8487"/>
                </a:lnTo>
                <a:lnTo>
                  <a:pt x="54019" y="8147"/>
                </a:lnTo>
                <a:lnTo>
                  <a:pt x="54283" y="7788"/>
                </a:lnTo>
                <a:lnTo>
                  <a:pt x="54548" y="7410"/>
                </a:lnTo>
                <a:lnTo>
                  <a:pt x="54775" y="7013"/>
                </a:lnTo>
                <a:lnTo>
                  <a:pt x="54964" y="6616"/>
                </a:lnTo>
                <a:lnTo>
                  <a:pt x="55115" y="6181"/>
                </a:lnTo>
                <a:lnTo>
                  <a:pt x="55247" y="5728"/>
                </a:lnTo>
                <a:lnTo>
                  <a:pt x="55323" y="5274"/>
                </a:lnTo>
                <a:lnTo>
                  <a:pt x="55323" y="5274"/>
                </a:lnTo>
                <a:lnTo>
                  <a:pt x="55398" y="5028"/>
                </a:lnTo>
                <a:lnTo>
                  <a:pt x="55493" y="4802"/>
                </a:lnTo>
                <a:lnTo>
                  <a:pt x="55701" y="4367"/>
                </a:lnTo>
                <a:lnTo>
                  <a:pt x="55927" y="3932"/>
                </a:lnTo>
                <a:lnTo>
                  <a:pt x="56154" y="3479"/>
                </a:lnTo>
                <a:lnTo>
                  <a:pt x="56154" y="3479"/>
                </a:lnTo>
                <a:lnTo>
                  <a:pt x="56173" y="3441"/>
                </a:lnTo>
                <a:lnTo>
                  <a:pt x="56173" y="3384"/>
                </a:lnTo>
                <a:lnTo>
                  <a:pt x="56154" y="3308"/>
                </a:lnTo>
                <a:lnTo>
                  <a:pt x="56098" y="3233"/>
                </a:lnTo>
                <a:lnTo>
                  <a:pt x="56022" y="3195"/>
                </a:lnTo>
                <a:lnTo>
                  <a:pt x="55946" y="3176"/>
                </a:lnTo>
                <a:lnTo>
                  <a:pt x="55871" y="3195"/>
                </a:lnTo>
                <a:lnTo>
                  <a:pt x="55795" y="3233"/>
                </a:lnTo>
                <a:lnTo>
                  <a:pt x="55738" y="3308"/>
                </a:lnTo>
                <a:lnTo>
                  <a:pt x="55738" y="3308"/>
                </a:lnTo>
                <a:lnTo>
                  <a:pt x="55512" y="3705"/>
                </a:lnTo>
                <a:lnTo>
                  <a:pt x="55323" y="4102"/>
                </a:lnTo>
                <a:lnTo>
                  <a:pt x="55171" y="4499"/>
                </a:lnTo>
                <a:lnTo>
                  <a:pt x="55020" y="4877"/>
                </a:lnTo>
                <a:lnTo>
                  <a:pt x="54775" y="5614"/>
                </a:lnTo>
                <a:lnTo>
                  <a:pt x="54529" y="6333"/>
                </a:lnTo>
                <a:lnTo>
                  <a:pt x="54397" y="6673"/>
                </a:lnTo>
                <a:lnTo>
                  <a:pt x="54245" y="7013"/>
                </a:lnTo>
                <a:lnTo>
                  <a:pt x="54056" y="7353"/>
                </a:lnTo>
                <a:lnTo>
                  <a:pt x="53848" y="7674"/>
                </a:lnTo>
                <a:lnTo>
                  <a:pt x="53584" y="7996"/>
                </a:lnTo>
                <a:lnTo>
                  <a:pt x="53281" y="8317"/>
                </a:lnTo>
                <a:lnTo>
                  <a:pt x="52922" y="8620"/>
                </a:lnTo>
                <a:lnTo>
                  <a:pt x="52506" y="8922"/>
                </a:lnTo>
                <a:lnTo>
                  <a:pt x="52506" y="8922"/>
                </a:lnTo>
                <a:lnTo>
                  <a:pt x="52166" y="9130"/>
                </a:lnTo>
                <a:lnTo>
                  <a:pt x="51826" y="9319"/>
                </a:lnTo>
                <a:lnTo>
                  <a:pt x="51467" y="9470"/>
                </a:lnTo>
                <a:lnTo>
                  <a:pt x="51089" y="9621"/>
                </a:lnTo>
                <a:lnTo>
                  <a:pt x="50730" y="9735"/>
                </a:lnTo>
                <a:lnTo>
                  <a:pt x="50352" y="9829"/>
                </a:lnTo>
                <a:lnTo>
                  <a:pt x="49577" y="10018"/>
                </a:lnTo>
                <a:lnTo>
                  <a:pt x="48802" y="10169"/>
                </a:lnTo>
                <a:lnTo>
                  <a:pt x="48027" y="10339"/>
                </a:lnTo>
                <a:lnTo>
                  <a:pt x="47649" y="10434"/>
                </a:lnTo>
                <a:lnTo>
                  <a:pt x="47252" y="10528"/>
                </a:lnTo>
                <a:lnTo>
                  <a:pt x="46893" y="10661"/>
                </a:lnTo>
                <a:lnTo>
                  <a:pt x="46515" y="10793"/>
                </a:lnTo>
                <a:lnTo>
                  <a:pt x="46515" y="10793"/>
                </a:lnTo>
                <a:lnTo>
                  <a:pt x="46307" y="10888"/>
                </a:lnTo>
                <a:lnTo>
                  <a:pt x="46099" y="11001"/>
                </a:lnTo>
                <a:lnTo>
                  <a:pt x="45891" y="11133"/>
                </a:lnTo>
                <a:lnTo>
                  <a:pt x="45721" y="11284"/>
                </a:lnTo>
                <a:lnTo>
                  <a:pt x="45532" y="11436"/>
                </a:lnTo>
                <a:lnTo>
                  <a:pt x="45381" y="11606"/>
                </a:lnTo>
                <a:lnTo>
                  <a:pt x="45060" y="11946"/>
                </a:lnTo>
                <a:lnTo>
                  <a:pt x="44738" y="12305"/>
                </a:lnTo>
                <a:lnTo>
                  <a:pt x="44398" y="12645"/>
                </a:lnTo>
                <a:lnTo>
                  <a:pt x="44228" y="12797"/>
                </a:lnTo>
                <a:lnTo>
                  <a:pt x="44039" y="12948"/>
                </a:lnTo>
                <a:lnTo>
                  <a:pt x="43850" y="13080"/>
                </a:lnTo>
                <a:lnTo>
                  <a:pt x="43642" y="13193"/>
                </a:lnTo>
                <a:lnTo>
                  <a:pt x="43642" y="13193"/>
                </a:lnTo>
                <a:lnTo>
                  <a:pt x="43264" y="13345"/>
                </a:lnTo>
                <a:lnTo>
                  <a:pt x="42924" y="13515"/>
                </a:lnTo>
                <a:lnTo>
                  <a:pt x="42565" y="13704"/>
                </a:lnTo>
                <a:lnTo>
                  <a:pt x="42225" y="13912"/>
                </a:lnTo>
                <a:lnTo>
                  <a:pt x="41903" y="14120"/>
                </a:lnTo>
                <a:lnTo>
                  <a:pt x="41582" y="14346"/>
                </a:lnTo>
                <a:lnTo>
                  <a:pt x="40939" y="14800"/>
                </a:lnTo>
                <a:lnTo>
                  <a:pt x="40316" y="15272"/>
                </a:lnTo>
                <a:lnTo>
                  <a:pt x="39673" y="15726"/>
                </a:lnTo>
                <a:lnTo>
                  <a:pt x="39352" y="15953"/>
                </a:lnTo>
                <a:lnTo>
                  <a:pt x="39012" y="16161"/>
                </a:lnTo>
                <a:lnTo>
                  <a:pt x="38690" y="16350"/>
                </a:lnTo>
                <a:lnTo>
                  <a:pt x="38331" y="16539"/>
                </a:lnTo>
                <a:lnTo>
                  <a:pt x="38331" y="16539"/>
                </a:lnTo>
                <a:lnTo>
                  <a:pt x="38067" y="16671"/>
                </a:lnTo>
                <a:lnTo>
                  <a:pt x="37783" y="16803"/>
                </a:lnTo>
                <a:lnTo>
                  <a:pt x="37518" y="16898"/>
                </a:lnTo>
                <a:lnTo>
                  <a:pt x="37254" y="16974"/>
                </a:lnTo>
                <a:lnTo>
                  <a:pt x="36970" y="17030"/>
                </a:lnTo>
                <a:lnTo>
                  <a:pt x="36706" y="17068"/>
                </a:lnTo>
                <a:lnTo>
                  <a:pt x="36441" y="17087"/>
                </a:lnTo>
                <a:lnTo>
                  <a:pt x="36158" y="17087"/>
                </a:lnTo>
                <a:lnTo>
                  <a:pt x="35893" y="17068"/>
                </a:lnTo>
                <a:lnTo>
                  <a:pt x="35628" y="17030"/>
                </a:lnTo>
                <a:lnTo>
                  <a:pt x="35345" y="16992"/>
                </a:lnTo>
                <a:lnTo>
                  <a:pt x="35080" y="16936"/>
                </a:lnTo>
                <a:lnTo>
                  <a:pt x="34551" y="16785"/>
                </a:lnTo>
                <a:lnTo>
                  <a:pt x="34003" y="16577"/>
                </a:lnTo>
                <a:lnTo>
                  <a:pt x="33474" y="16350"/>
                </a:lnTo>
                <a:lnTo>
                  <a:pt x="32944" y="16104"/>
                </a:lnTo>
                <a:lnTo>
                  <a:pt x="32434" y="15840"/>
                </a:lnTo>
                <a:lnTo>
                  <a:pt x="31905" y="15556"/>
                </a:lnTo>
                <a:lnTo>
                  <a:pt x="30903" y="15008"/>
                </a:lnTo>
                <a:lnTo>
                  <a:pt x="30393" y="14762"/>
                </a:lnTo>
                <a:lnTo>
                  <a:pt x="29902" y="14535"/>
                </a:lnTo>
                <a:lnTo>
                  <a:pt x="29902" y="14535"/>
                </a:lnTo>
                <a:lnTo>
                  <a:pt x="28956" y="14195"/>
                </a:lnTo>
                <a:lnTo>
                  <a:pt x="28484" y="14006"/>
                </a:lnTo>
                <a:lnTo>
                  <a:pt x="28011" y="13817"/>
                </a:lnTo>
                <a:lnTo>
                  <a:pt x="27558" y="13609"/>
                </a:lnTo>
                <a:lnTo>
                  <a:pt x="27104" y="13401"/>
                </a:lnTo>
                <a:lnTo>
                  <a:pt x="26651" y="13137"/>
                </a:lnTo>
                <a:lnTo>
                  <a:pt x="26235" y="12872"/>
                </a:lnTo>
                <a:lnTo>
                  <a:pt x="26235" y="12872"/>
                </a:lnTo>
                <a:lnTo>
                  <a:pt x="26008" y="12778"/>
                </a:lnTo>
                <a:lnTo>
                  <a:pt x="25781" y="12721"/>
                </a:lnTo>
                <a:lnTo>
                  <a:pt x="25309" y="12626"/>
                </a:lnTo>
                <a:lnTo>
                  <a:pt x="24836" y="12532"/>
                </a:lnTo>
                <a:lnTo>
                  <a:pt x="24609" y="12475"/>
                </a:lnTo>
                <a:lnTo>
                  <a:pt x="24383" y="12400"/>
                </a:lnTo>
                <a:lnTo>
                  <a:pt x="24383" y="12400"/>
                </a:lnTo>
                <a:lnTo>
                  <a:pt x="24137" y="12305"/>
                </a:lnTo>
                <a:lnTo>
                  <a:pt x="23910" y="12192"/>
                </a:lnTo>
                <a:lnTo>
                  <a:pt x="23475" y="11965"/>
                </a:lnTo>
                <a:lnTo>
                  <a:pt x="23041" y="11700"/>
                </a:lnTo>
                <a:lnTo>
                  <a:pt x="22814" y="11587"/>
                </a:lnTo>
                <a:lnTo>
                  <a:pt x="22587" y="11473"/>
                </a:lnTo>
                <a:lnTo>
                  <a:pt x="22587" y="11473"/>
                </a:lnTo>
                <a:lnTo>
                  <a:pt x="21850" y="11190"/>
                </a:lnTo>
                <a:lnTo>
                  <a:pt x="21094" y="10906"/>
                </a:lnTo>
                <a:lnTo>
                  <a:pt x="20338" y="10661"/>
                </a:lnTo>
                <a:lnTo>
                  <a:pt x="19960" y="10547"/>
                </a:lnTo>
                <a:lnTo>
                  <a:pt x="19563" y="10434"/>
                </a:lnTo>
                <a:lnTo>
                  <a:pt x="19563" y="10434"/>
                </a:lnTo>
                <a:lnTo>
                  <a:pt x="19128" y="10358"/>
                </a:lnTo>
                <a:lnTo>
                  <a:pt x="18675" y="10283"/>
                </a:lnTo>
                <a:lnTo>
                  <a:pt x="17767" y="10150"/>
                </a:lnTo>
                <a:lnTo>
                  <a:pt x="17333" y="10056"/>
                </a:lnTo>
                <a:lnTo>
                  <a:pt x="16879" y="9961"/>
                </a:lnTo>
                <a:lnTo>
                  <a:pt x="16444" y="9848"/>
                </a:lnTo>
                <a:lnTo>
                  <a:pt x="16010" y="9697"/>
                </a:lnTo>
                <a:lnTo>
                  <a:pt x="16010" y="9697"/>
                </a:lnTo>
                <a:lnTo>
                  <a:pt x="15707" y="9565"/>
                </a:lnTo>
                <a:lnTo>
                  <a:pt x="15405" y="9413"/>
                </a:lnTo>
                <a:lnTo>
                  <a:pt x="14819" y="9092"/>
                </a:lnTo>
                <a:lnTo>
                  <a:pt x="14252" y="8733"/>
                </a:lnTo>
                <a:lnTo>
                  <a:pt x="13685" y="8393"/>
                </a:lnTo>
                <a:lnTo>
                  <a:pt x="13685" y="8393"/>
                </a:lnTo>
                <a:lnTo>
                  <a:pt x="12759" y="7863"/>
                </a:lnTo>
                <a:lnTo>
                  <a:pt x="12305" y="7580"/>
                </a:lnTo>
                <a:lnTo>
                  <a:pt x="11852" y="7296"/>
                </a:lnTo>
                <a:lnTo>
                  <a:pt x="11417" y="6975"/>
                </a:lnTo>
                <a:lnTo>
                  <a:pt x="11020" y="6635"/>
                </a:lnTo>
                <a:lnTo>
                  <a:pt x="10831" y="6446"/>
                </a:lnTo>
                <a:lnTo>
                  <a:pt x="10642" y="6257"/>
                </a:lnTo>
                <a:lnTo>
                  <a:pt x="10472" y="6049"/>
                </a:lnTo>
                <a:lnTo>
                  <a:pt x="10302" y="5841"/>
                </a:lnTo>
                <a:lnTo>
                  <a:pt x="10302" y="5841"/>
                </a:lnTo>
                <a:lnTo>
                  <a:pt x="10132" y="5539"/>
                </a:lnTo>
                <a:lnTo>
                  <a:pt x="9999" y="5217"/>
                </a:lnTo>
                <a:lnTo>
                  <a:pt x="9867" y="4896"/>
                </a:lnTo>
                <a:lnTo>
                  <a:pt x="9772" y="4556"/>
                </a:lnTo>
                <a:lnTo>
                  <a:pt x="9697" y="4216"/>
                </a:lnTo>
                <a:lnTo>
                  <a:pt x="9659" y="3857"/>
                </a:lnTo>
                <a:lnTo>
                  <a:pt x="9621" y="3497"/>
                </a:lnTo>
                <a:lnTo>
                  <a:pt x="9621" y="3138"/>
                </a:lnTo>
                <a:lnTo>
                  <a:pt x="9640" y="2779"/>
                </a:lnTo>
                <a:lnTo>
                  <a:pt x="9697" y="2420"/>
                </a:lnTo>
                <a:lnTo>
                  <a:pt x="9754" y="2061"/>
                </a:lnTo>
                <a:lnTo>
                  <a:pt x="9848" y="1721"/>
                </a:lnTo>
                <a:lnTo>
                  <a:pt x="9961" y="1400"/>
                </a:lnTo>
                <a:lnTo>
                  <a:pt x="10094" y="1059"/>
                </a:lnTo>
                <a:lnTo>
                  <a:pt x="10245" y="757"/>
                </a:lnTo>
                <a:lnTo>
                  <a:pt x="10434" y="473"/>
                </a:lnTo>
                <a:lnTo>
                  <a:pt x="10434" y="473"/>
                </a:lnTo>
                <a:lnTo>
                  <a:pt x="10566" y="492"/>
                </a:lnTo>
                <a:lnTo>
                  <a:pt x="10661" y="492"/>
                </a:lnTo>
                <a:lnTo>
                  <a:pt x="10736" y="454"/>
                </a:lnTo>
                <a:lnTo>
                  <a:pt x="10774" y="417"/>
                </a:lnTo>
                <a:lnTo>
                  <a:pt x="10793" y="360"/>
                </a:lnTo>
                <a:lnTo>
                  <a:pt x="10793" y="284"/>
                </a:lnTo>
                <a:lnTo>
                  <a:pt x="10774" y="209"/>
                </a:lnTo>
                <a:lnTo>
                  <a:pt x="10736" y="152"/>
                </a:lnTo>
                <a:lnTo>
                  <a:pt x="10680" y="76"/>
                </a:lnTo>
                <a:lnTo>
                  <a:pt x="10604" y="39"/>
                </a:lnTo>
                <a:lnTo>
                  <a:pt x="10510" y="1"/>
                </a:lnTo>
                <a:lnTo>
                  <a:pt x="10415" y="1"/>
                </a:lnTo>
                <a:lnTo>
                  <a:pt x="10321" y="20"/>
                </a:lnTo>
                <a:lnTo>
                  <a:pt x="10207" y="58"/>
                </a:lnTo>
                <a:lnTo>
                  <a:pt x="10094" y="152"/>
                </a:lnTo>
                <a:lnTo>
                  <a:pt x="9980" y="284"/>
                </a:lnTo>
                <a:lnTo>
                  <a:pt x="9980" y="284"/>
                </a:lnTo>
                <a:lnTo>
                  <a:pt x="9791" y="625"/>
                </a:lnTo>
                <a:lnTo>
                  <a:pt x="9640" y="965"/>
                </a:lnTo>
                <a:lnTo>
                  <a:pt x="9508" y="1343"/>
                </a:lnTo>
                <a:lnTo>
                  <a:pt x="9394" y="1702"/>
                </a:lnTo>
                <a:lnTo>
                  <a:pt x="9300" y="2080"/>
                </a:lnTo>
                <a:lnTo>
                  <a:pt x="9243" y="2458"/>
                </a:lnTo>
                <a:lnTo>
                  <a:pt x="9187" y="2855"/>
                </a:lnTo>
                <a:lnTo>
                  <a:pt x="9168" y="3252"/>
                </a:lnTo>
                <a:lnTo>
                  <a:pt x="9187" y="3630"/>
                </a:lnTo>
                <a:lnTo>
                  <a:pt x="9205" y="4027"/>
                </a:lnTo>
                <a:lnTo>
                  <a:pt x="9262" y="4405"/>
                </a:lnTo>
                <a:lnTo>
                  <a:pt x="9357" y="4783"/>
                </a:lnTo>
                <a:lnTo>
                  <a:pt x="9470" y="5142"/>
                </a:lnTo>
                <a:lnTo>
                  <a:pt x="9621" y="5501"/>
                </a:lnTo>
                <a:lnTo>
                  <a:pt x="9791" y="5841"/>
                </a:lnTo>
                <a:lnTo>
                  <a:pt x="9980" y="6162"/>
                </a:lnTo>
                <a:lnTo>
                  <a:pt x="9980" y="6162"/>
                </a:lnTo>
                <a:lnTo>
                  <a:pt x="10264" y="6503"/>
                </a:lnTo>
                <a:lnTo>
                  <a:pt x="10547" y="6824"/>
                </a:lnTo>
                <a:lnTo>
                  <a:pt x="10869" y="7107"/>
                </a:lnTo>
                <a:lnTo>
                  <a:pt x="11209" y="7391"/>
                </a:lnTo>
                <a:lnTo>
                  <a:pt x="11568" y="7637"/>
                </a:lnTo>
                <a:lnTo>
                  <a:pt x="11927" y="7882"/>
                </a:lnTo>
                <a:lnTo>
                  <a:pt x="12664" y="8336"/>
                </a:lnTo>
                <a:lnTo>
                  <a:pt x="12664" y="8336"/>
                </a:lnTo>
                <a:lnTo>
                  <a:pt x="13099" y="8582"/>
                </a:lnTo>
                <a:lnTo>
                  <a:pt x="13534" y="8846"/>
                </a:lnTo>
                <a:lnTo>
                  <a:pt x="14403" y="9376"/>
                </a:lnTo>
                <a:lnTo>
                  <a:pt x="14838" y="9621"/>
                </a:lnTo>
                <a:lnTo>
                  <a:pt x="15291" y="9867"/>
                </a:lnTo>
                <a:lnTo>
                  <a:pt x="15745" y="10075"/>
                </a:lnTo>
                <a:lnTo>
                  <a:pt x="16218" y="10245"/>
                </a:lnTo>
                <a:lnTo>
                  <a:pt x="16218" y="10245"/>
                </a:lnTo>
                <a:lnTo>
                  <a:pt x="16898" y="10415"/>
                </a:lnTo>
                <a:lnTo>
                  <a:pt x="17578" y="10547"/>
                </a:lnTo>
                <a:lnTo>
                  <a:pt x="18958" y="10812"/>
                </a:lnTo>
                <a:lnTo>
                  <a:pt x="19639" y="10944"/>
                </a:lnTo>
                <a:lnTo>
                  <a:pt x="20300" y="11114"/>
                </a:lnTo>
                <a:lnTo>
                  <a:pt x="20640" y="11209"/>
                </a:lnTo>
                <a:lnTo>
                  <a:pt x="20962" y="11322"/>
                </a:lnTo>
                <a:lnTo>
                  <a:pt x="21302" y="11436"/>
                </a:lnTo>
                <a:lnTo>
                  <a:pt x="21623" y="11568"/>
                </a:lnTo>
                <a:lnTo>
                  <a:pt x="21623" y="11568"/>
                </a:lnTo>
                <a:lnTo>
                  <a:pt x="21944" y="11681"/>
                </a:lnTo>
                <a:lnTo>
                  <a:pt x="22247" y="11814"/>
                </a:lnTo>
                <a:lnTo>
                  <a:pt x="22549" y="11965"/>
                </a:lnTo>
                <a:lnTo>
                  <a:pt x="22833" y="12116"/>
                </a:lnTo>
                <a:lnTo>
                  <a:pt x="23419" y="12437"/>
                </a:lnTo>
                <a:lnTo>
                  <a:pt x="23721" y="12608"/>
                </a:lnTo>
                <a:lnTo>
                  <a:pt x="24023" y="12740"/>
                </a:lnTo>
                <a:lnTo>
                  <a:pt x="24023" y="12740"/>
                </a:lnTo>
                <a:lnTo>
                  <a:pt x="24250" y="12834"/>
                </a:lnTo>
                <a:lnTo>
                  <a:pt x="24477" y="12891"/>
                </a:lnTo>
                <a:lnTo>
                  <a:pt x="24931" y="13004"/>
                </a:lnTo>
                <a:lnTo>
                  <a:pt x="25403" y="13099"/>
                </a:lnTo>
                <a:lnTo>
                  <a:pt x="25857" y="13212"/>
                </a:lnTo>
                <a:lnTo>
                  <a:pt x="25857" y="13212"/>
                </a:lnTo>
                <a:lnTo>
                  <a:pt x="26084" y="13307"/>
                </a:lnTo>
                <a:lnTo>
                  <a:pt x="26310" y="13420"/>
                </a:lnTo>
                <a:lnTo>
                  <a:pt x="26726" y="13685"/>
                </a:lnTo>
                <a:lnTo>
                  <a:pt x="27161" y="13949"/>
                </a:lnTo>
                <a:lnTo>
                  <a:pt x="27369" y="14063"/>
                </a:lnTo>
                <a:lnTo>
                  <a:pt x="27596" y="14157"/>
                </a:lnTo>
                <a:lnTo>
                  <a:pt x="27596" y="14157"/>
                </a:lnTo>
                <a:lnTo>
                  <a:pt x="27898" y="14290"/>
                </a:lnTo>
                <a:lnTo>
                  <a:pt x="28200" y="14403"/>
                </a:lnTo>
                <a:lnTo>
                  <a:pt x="28824" y="14611"/>
                </a:lnTo>
                <a:lnTo>
                  <a:pt x="29429" y="14819"/>
                </a:lnTo>
                <a:lnTo>
                  <a:pt x="29731" y="14951"/>
                </a:lnTo>
                <a:lnTo>
                  <a:pt x="30015" y="15083"/>
                </a:lnTo>
                <a:lnTo>
                  <a:pt x="30015" y="15083"/>
                </a:lnTo>
                <a:lnTo>
                  <a:pt x="30790" y="15480"/>
                </a:lnTo>
                <a:lnTo>
                  <a:pt x="31565" y="15896"/>
                </a:lnTo>
                <a:lnTo>
                  <a:pt x="32340" y="16293"/>
                </a:lnTo>
                <a:lnTo>
                  <a:pt x="33115" y="16690"/>
                </a:lnTo>
                <a:lnTo>
                  <a:pt x="33530" y="16860"/>
                </a:lnTo>
                <a:lnTo>
                  <a:pt x="33927" y="17030"/>
                </a:lnTo>
                <a:lnTo>
                  <a:pt x="34343" y="17181"/>
                </a:lnTo>
                <a:lnTo>
                  <a:pt x="34759" y="17295"/>
                </a:lnTo>
                <a:lnTo>
                  <a:pt x="35175" y="17408"/>
                </a:lnTo>
                <a:lnTo>
                  <a:pt x="35591" y="17484"/>
                </a:lnTo>
                <a:lnTo>
                  <a:pt x="36025" y="17522"/>
                </a:lnTo>
                <a:lnTo>
                  <a:pt x="36460" y="17541"/>
                </a:lnTo>
                <a:lnTo>
                  <a:pt x="36460" y="17541"/>
                </a:lnTo>
                <a:close/>
                <a:moveTo>
                  <a:pt x="36063" y="15008"/>
                </a:moveTo>
                <a:lnTo>
                  <a:pt x="36063" y="15008"/>
                </a:lnTo>
                <a:lnTo>
                  <a:pt x="36441" y="15008"/>
                </a:lnTo>
                <a:lnTo>
                  <a:pt x="36819" y="14989"/>
                </a:lnTo>
                <a:lnTo>
                  <a:pt x="37178" y="14951"/>
                </a:lnTo>
                <a:lnTo>
                  <a:pt x="37518" y="14894"/>
                </a:lnTo>
                <a:lnTo>
                  <a:pt x="37859" y="14819"/>
                </a:lnTo>
                <a:lnTo>
                  <a:pt x="38180" y="14724"/>
                </a:lnTo>
                <a:lnTo>
                  <a:pt x="38482" y="14611"/>
                </a:lnTo>
                <a:lnTo>
                  <a:pt x="38785" y="14479"/>
                </a:lnTo>
                <a:lnTo>
                  <a:pt x="39087" y="14309"/>
                </a:lnTo>
                <a:lnTo>
                  <a:pt x="39371" y="14138"/>
                </a:lnTo>
                <a:lnTo>
                  <a:pt x="39635" y="13949"/>
                </a:lnTo>
                <a:lnTo>
                  <a:pt x="39900" y="13723"/>
                </a:lnTo>
                <a:lnTo>
                  <a:pt x="40164" y="13496"/>
                </a:lnTo>
                <a:lnTo>
                  <a:pt x="40410" y="13231"/>
                </a:lnTo>
                <a:lnTo>
                  <a:pt x="40637" y="12948"/>
                </a:lnTo>
                <a:lnTo>
                  <a:pt x="40883" y="12645"/>
                </a:lnTo>
                <a:lnTo>
                  <a:pt x="40883" y="12645"/>
                </a:lnTo>
                <a:lnTo>
                  <a:pt x="41374" y="12230"/>
                </a:lnTo>
                <a:lnTo>
                  <a:pt x="41866" y="11814"/>
                </a:lnTo>
                <a:lnTo>
                  <a:pt x="42811" y="10925"/>
                </a:lnTo>
                <a:lnTo>
                  <a:pt x="43283" y="10472"/>
                </a:lnTo>
                <a:lnTo>
                  <a:pt x="43756" y="10037"/>
                </a:lnTo>
                <a:lnTo>
                  <a:pt x="44247" y="9621"/>
                </a:lnTo>
                <a:lnTo>
                  <a:pt x="44757" y="9205"/>
                </a:lnTo>
                <a:lnTo>
                  <a:pt x="44757" y="9205"/>
                </a:lnTo>
                <a:lnTo>
                  <a:pt x="45003" y="9016"/>
                </a:lnTo>
                <a:lnTo>
                  <a:pt x="45268" y="8827"/>
                </a:lnTo>
                <a:lnTo>
                  <a:pt x="45532" y="8657"/>
                </a:lnTo>
                <a:lnTo>
                  <a:pt x="45816" y="8506"/>
                </a:lnTo>
                <a:lnTo>
                  <a:pt x="46099" y="8374"/>
                </a:lnTo>
                <a:lnTo>
                  <a:pt x="46402" y="8260"/>
                </a:lnTo>
                <a:lnTo>
                  <a:pt x="46988" y="8053"/>
                </a:lnTo>
                <a:lnTo>
                  <a:pt x="47611" y="7863"/>
                </a:lnTo>
                <a:lnTo>
                  <a:pt x="48216" y="7712"/>
                </a:lnTo>
                <a:lnTo>
                  <a:pt x="49445" y="7410"/>
                </a:lnTo>
                <a:lnTo>
                  <a:pt x="50049" y="7259"/>
                </a:lnTo>
                <a:lnTo>
                  <a:pt x="50635" y="7070"/>
                </a:lnTo>
                <a:lnTo>
                  <a:pt x="50919" y="6975"/>
                </a:lnTo>
                <a:lnTo>
                  <a:pt x="51202" y="6862"/>
                </a:lnTo>
                <a:lnTo>
                  <a:pt x="51467" y="6729"/>
                </a:lnTo>
                <a:lnTo>
                  <a:pt x="51732" y="6597"/>
                </a:lnTo>
                <a:lnTo>
                  <a:pt x="51977" y="6427"/>
                </a:lnTo>
                <a:lnTo>
                  <a:pt x="52223" y="6257"/>
                </a:lnTo>
                <a:lnTo>
                  <a:pt x="52469" y="6068"/>
                </a:lnTo>
                <a:lnTo>
                  <a:pt x="52677" y="5860"/>
                </a:lnTo>
                <a:lnTo>
                  <a:pt x="52884" y="5633"/>
                </a:lnTo>
                <a:lnTo>
                  <a:pt x="53092" y="5388"/>
                </a:lnTo>
                <a:lnTo>
                  <a:pt x="53263" y="5104"/>
                </a:lnTo>
                <a:lnTo>
                  <a:pt x="53433" y="4821"/>
                </a:lnTo>
                <a:lnTo>
                  <a:pt x="53433" y="4821"/>
                </a:lnTo>
                <a:lnTo>
                  <a:pt x="53697" y="4272"/>
                </a:lnTo>
                <a:lnTo>
                  <a:pt x="53905" y="3857"/>
                </a:lnTo>
                <a:lnTo>
                  <a:pt x="54094" y="3422"/>
                </a:lnTo>
                <a:lnTo>
                  <a:pt x="54264" y="3006"/>
                </a:lnTo>
                <a:lnTo>
                  <a:pt x="54321" y="2817"/>
                </a:lnTo>
                <a:lnTo>
                  <a:pt x="54359" y="2628"/>
                </a:lnTo>
                <a:lnTo>
                  <a:pt x="54378" y="2477"/>
                </a:lnTo>
                <a:lnTo>
                  <a:pt x="54359" y="2345"/>
                </a:lnTo>
                <a:lnTo>
                  <a:pt x="54340" y="2288"/>
                </a:lnTo>
                <a:lnTo>
                  <a:pt x="54321" y="2250"/>
                </a:lnTo>
                <a:lnTo>
                  <a:pt x="54283" y="2212"/>
                </a:lnTo>
                <a:lnTo>
                  <a:pt x="54226" y="2193"/>
                </a:lnTo>
                <a:lnTo>
                  <a:pt x="54226" y="2193"/>
                </a:lnTo>
                <a:lnTo>
                  <a:pt x="54151" y="2193"/>
                </a:lnTo>
                <a:lnTo>
                  <a:pt x="54056" y="2212"/>
                </a:lnTo>
                <a:lnTo>
                  <a:pt x="54000" y="2269"/>
                </a:lnTo>
                <a:lnTo>
                  <a:pt x="53962" y="2345"/>
                </a:lnTo>
                <a:lnTo>
                  <a:pt x="53962" y="2345"/>
                </a:lnTo>
                <a:lnTo>
                  <a:pt x="53830" y="2760"/>
                </a:lnTo>
                <a:lnTo>
                  <a:pt x="53678" y="3176"/>
                </a:lnTo>
                <a:lnTo>
                  <a:pt x="53527" y="3573"/>
                </a:lnTo>
                <a:lnTo>
                  <a:pt x="53357" y="3970"/>
                </a:lnTo>
                <a:lnTo>
                  <a:pt x="53168" y="4367"/>
                </a:lnTo>
                <a:lnTo>
                  <a:pt x="52941" y="4745"/>
                </a:lnTo>
                <a:lnTo>
                  <a:pt x="52714" y="5104"/>
                </a:lnTo>
                <a:lnTo>
                  <a:pt x="52450" y="5444"/>
                </a:lnTo>
                <a:lnTo>
                  <a:pt x="52450" y="5444"/>
                </a:lnTo>
                <a:lnTo>
                  <a:pt x="52242" y="5652"/>
                </a:lnTo>
                <a:lnTo>
                  <a:pt x="52015" y="5841"/>
                </a:lnTo>
                <a:lnTo>
                  <a:pt x="51788" y="6011"/>
                </a:lnTo>
                <a:lnTo>
                  <a:pt x="51543" y="6181"/>
                </a:lnTo>
                <a:lnTo>
                  <a:pt x="51297" y="6314"/>
                </a:lnTo>
                <a:lnTo>
                  <a:pt x="51051" y="6427"/>
                </a:lnTo>
                <a:lnTo>
                  <a:pt x="50787" y="6540"/>
                </a:lnTo>
                <a:lnTo>
                  <a:pt x="50522" y="6635"/>
                </a:lnTo>
                <a:lnTo>
                  <a:pt x="49974" y="6824"/>
                </a:lnTo>
                <a:lnTo>
                  <a:pt x="49388" y="6975"/>
                </a:lnTo>
                <a:lnTo>
                  <a:pt x="48197" y="7240"/>
                </a:lnTo>
                <a:lnTo>
                  <a:pt x="47555" y="7410"/>
                </a:lnTo>
                <a:lnTo>
                  <a:pt x="46931" y="7599"/>
                </a:lnTo>
                <a:lnTo>
                  <a:pt x="46610" y="7712"/>
                </a:lnTo>
                <a:lnTo>
                  <a:pt x="46288" y="7826"/>
                </a:lnTo>
                <a:lnTo>
                  <a:pt x="45948" y="7977"/>
                </a:lnTo>
                <a:lnTo>
                  <a:pt x="45627" y="8128"/>
                </a:lnTo>
                <a:lnTo>
                  <a:pt x="45305" y="8298"/>
                </a:lnTo>
                <a:lnTo>
                  <a:pt x="44965" y="8487"/>
                </a:lnTo>
                <a:lnTo>
                  <a:pt x="44644" y="8695"/>
                </a:lnTo>
                <a:lnTo>
                  <a:pt x="44323" y="8922"/>
                </a:lnTo>
                <a:lnTo>
                  <a:pt x="43982" y="9187"/>
                </a:lnTo>
                <a:lnTo>
                  <a:pt x="43661" y="9470"/>
                </a:lnTo>
                <a:lnTo>
                  <a:pt x="43340" y="9772"/>
                </a:lnTo>
                <a:lnTo>
                  <a:pt x="43018" y="10132"/>
                </a:lnTo>
                <a:lnTo>
                  <a:pt x="43018" y="10132"/>
                </a:lnTo>
                <a:lnTo>
                  <a:pt x="42773" y="10377"/>
                </a:lnTo>
                <a:lnTo>
                  <a:pt x="42508" y="10623"/>
                </a:lnTo>
                <a:lnTo>
                  <a:pt x="41979" y="11095"/>
                </a:lnTo>
                <a:lnTo>
                  <a:pt x="40883" y="12022"/>
                </a:lnTo>
                <a:lnTo>
                  <a:pt x="40883" y="12022"/>
                </a:lnTo>
                <a:lnTo>
                  <a:pt x="40637" y="12230"/>
                </a:lnTo>
                <a:lnTo>
                  <a:pt x="40429" y="12475"/>
                </a:lnTo>
                <a:lnTo>
                  <a:pt x="40013" y="12948"/>
                </a:lnTo>
                <a:lnTo>
                  <a:pt x="39786" y="13193"/>
                </a:lnTo>
                <a:lnTo>
                  <a:pt x="39579" y="13420"/>
                </a:lnTo>
                <a:lnTo>
                  <a:pt x="39333" y="13647"/>
                </a:lnTo>
                <a:lnTo>
                  <a:pt x="39068" y="13836"/>
                </a:lnTo>
                <a:lnTo>
                  <a:pt x="39068" y="13836"/>
                </a:lnTo>
                <a:lnTo>
                  <a:pt x="38709" y="14025"/>
                </a:lnTo>
                <a:lnTo>
                  <a:pt x="38331" y="14176"/>
                </a:lnTo>
                <a:lnTo>
                  <a:pt x="37934" y="14309"/>
                </a:lnTo>
                <a:lnTo>
                  <a:pt x="37518" y="14403"/>
                </a:lnTo>
                <a:lnTo>
                  <a:pt x="37121" y="14479"/>
                </a:lnTo>
                <a:lnTo>
                  <a:pt x="36706" y="14535"/>
                </a:lnTo>
                <a:lnTo>
                  <a:pt x="36271" y="14554"/>
                </a:lnTo>
                <a:lnTo>
                  <a:pt x="35855" y="14554"/>
                </a:lnTo>
                <a:lnTo>
                  <a:pt x="35439" y="14535"/>
                </a:lnTo>
                <a:lnTo>
                  <a:pt x="35005" y="14498"/>
                </a:lnTo>
                <a:lnTo>
                  <a:pt x="34589" y="14441"/>
                </a:lnTo>
                <a:lnTo>
                  <a:pt x="34173" y="14365"/>
                </a:lnTo>
                <a:lnTo>
                  <a:pt x="33776" y="14252"/>
                </a:lnTo>
                <a:lnTo>
                  <a:pt x="33379" y="14138"/>
                </a:lnTo>
                <a:lnTo>
                  <a:pt x="32982" y="14006"/>
                </a:lnTo>
                <a:lnTo>
                  <a:pt x="32604" y="13836"/>
                </a:lnTo>
                <a:lnTo>
                  <a:pt x="32604" y="13836"/>
                </a:lnTo>
                <a:lnTo>
                  <a:pt x="32302" y="13666"/>
                </a:lnTo>
                <a:lnTo>
                  <a:pt x="31999" y="13496"/>
                </a:lnTo>
                <a:lnTo>
                  <a:pt x="31678" y="13364"/>
                </a:lnTo>
                <a:lnTo>
                  <a:pt x="31338" y="13231"/>
                </a:lnTo>
                <a:lnTo>
                  <a:pt x="31017" y="13137"/>
                </a:lnTo>
                <a:lnTo>
                  <a:pt x="30676" y="13023"/>
                </a:lnTo>
                <a:lnTo>
                  <a:pt x="29996" y="12853"/>
                </a:lnTo>
                <a:lnTo>
                  <a:pt x="29316" y="12664"/>
                </a:lnTo>
                <a:lnTo>
                  <a:pt x="28994" y="12551"/>
                </a:lnTo>
                <a:lnTo>
                  <a:pt x="28673" y="12419"/>
                </a:lnTo>
                <a:lnTo>
                  <a:pt x="28352" y="12286"/>
                </a:lnTo>
                <a:lnTo>
                  <a:pt x="28030" y="12135"/>
                </a:lnTo>
                <a:lnTo>
                  <a:pt x="27747" y="11946"/>
                </a:lnTo>
                <a:lnTo>
                  <a:pt x="27444" y="11719"/>
                </a:lnTo>
                <a:lnTo>
                  <a:pt x="27444" y="11719"/>
                </a:lnTo>
                <a:lnTo>
                  <a:pt x="27123" y="11436"/>
                </a:lnTo>
                <a:lnTo>
                  <a:pt x="26783" y="11209"/>
                </a:lnTo>
                <a:lnTo>
                  <a:pt x="26481" y="11020"/>
                </a:lnTo>
                <a:lnTo>
                  <a:pt x="26159" y="10850"/>
                </a:lnTo>
                <a:lnTo>
                  <a:pt x="25857" y="10717"/>
                </a:lnTo>
                <a:lnTo>
                  <a:pt x="25554" y="10585"/>
                </a:lnTo>
                <a:lnTo>
                  <a:pt x="25252" y="10491"/>
                </a:lnTo>
                <a:lnTo>
                  <a:pt x="24968" y="10415"/>
                </a:lnTo>
                <a:lnTo>
                  <a:pt x="24364" y="10245"/>
                </a:lnTo>
                <a:lnTo>
                  <a:pt x="23778" y="10075"/>
                </a:lnTo>
                <a:lnTo>
                  <a:pt x="23456" y="9980"/>
                </a:lnTo>
                <a:lnTo>
                  <a:pt x="23135" y="9848"/>
                </a:lnTo>
                <a:lnTo>
                  <a:pt x="22814" y="9716"/>
                </a:lnTo>
                <a:lnTo>
                  <a:pt x="22493" y="9527"/>
                </a:lnTo>
                <a:lnTo>
                  <a:pt x="22493" y="9527"/>
                </a:lnTo>
                <a:lnTo>
                  <a:pt x="22190" y="9357"/>
                </a:lnTo>
                <a:lnTo>
                  <a:pt x="21926" y="9168"/>
                </a:lnTo>
                <a:lnTo>
                  <a:pt x="21680" y="8979"/>
                </a:lnTo>
                <a:lnTo>
                  <a:pt x="21453" y="8771"/>
                </a:lnTo>
                <a:lnTo>
                  <a:pt x="21264" y="8582"/>
                </a:lnTo>
                <a:lnTo>
                  <a:pt x="21075" y="8393"/>
                </a:lnTo>
                <a:lnTo>
                  <a:pt x="20924" y="8185"/>
                </a:lnTo>
                <a:lnTo>
                  <a:pt x="20773" y="7996"/>
                </a:lnTo>
                <a:lnTo>
                  <a:pt x="20640" y="7788"/>
                </a:lnTo>
                <a:lnTo>
                  <a:pt x="20527" y="7580"/>
                </a:lnTo>
                <a:lnTo>
                  <a:pt x="20319" y="7183"/>
                </a:lnTo>
                <a:lnTo>
                  <a:pt x="20168" y="6767"/>
                </a:lnTo>
                <a:lnTo>
                  <a:pt x="20017" y="6351"/>
                </a:lnTo>
                <a:lnTo>
                  <a:pt x="19865" y="5936"/>
                </a:lnTo>
                <a:lnTo>
                  <a:pt x="19714" y="5539"/>
                </a:lnTo>
                <a:lnTo>
                  <a:pt x="19544" y="5142"/>
                </a:lnTo>
                <a:lnTo>
                  <a:pt x="19317" y="4745"/>
                </a:lnTo>
                <a:lnTo>
                  <a:pt x="19204" y="4556"/>
                </a:lnTo>
                <a:lnTo>
                  <a:pt x="19053" y="4348"/>
                </a:lnTo>
                <a:lnTo>
                  <a:pt x="18901" y="4159"/>
                </a:lnTo>
                <a:lnTo>
                  <a:pt x="18731" y="3970"/>
                </a:lnTo>
                <a:lnTo>
                  <a:pt x="18542" y="3800"/>
                </a:lnTo>
                <a:lnTo>
                  <a:pt x="18334" y="3611"/>
                </a:lnTo>
                <a:lnTo>
                  <a:pt x="18089" y="3441"/>
                </a:lnTo>
                <a:lnTo>
                  <a:pt x="17843" y="3271"/>
                </a:lnTo>
                <a:lnTo>
                  <a:pt x="17843" y="3271"/>
                </a:lnTo>
                <a:lnTo>
                  <a:pt x="17484" y="3025"/>
                </a:lnTo>
                <a:lnTo>
                  <a:pt x="17125" y="2817"/>
                </a:lnTo>
                <a:lnTo>
                  <a:pt x="16388" y="2420"/>
                </a:lnTo>
                <a:lnTo>
                  <a:pt x="16010" y="2193"/>
                </a:lnTo>
                <a:lnTo>
                  <a:pt x="15669" y="1985"/>
                </a:lnTo>
                <a:lnTo>
                  <a:pt x="15329" y="1740"/>
                </a:lnTo>
                <a:lnTo>
                  <a:pt x="15008" y="1456"/>
                </a:lnTo>
                <a:lnTo>
                  <a:pt x="15008" y="1456"/>
                </a:lnTo>
                <a:lnTo>
                  <a:pt x="15102" y="1418"/>
                </a:lnTo>
                <a:lnTo>
                  <a:pt x="15159" y="1362"/>
                </a:lnTo>
                <a:lnTo>
                  <a:pt x="15197" y="1286"/>
                </a:lnTo>
                <a:lnTo>
                  <a:pt x="15197" y="1211"/>
                </a:lnTo>
                <a:lnTo>
                  <a:pt x="15178" y="1135"/>
                </a:lnTo>
                <a:lnTo>
                  <a:pt x="15140" y="1078"/>
                </a:lnTo>
                <a:lnTo>
                  <a:pt x="15065" y="1022"/>
                </a:lnTo>
                <a:lnTo>
                  <a:pt x="14970" y="1003"/>
                </a:lnTo>
                <a:lnTo>
                  <a:pt x="14970" y="1003"/>
                </a:lnTo>
                <a:lnTo>
                  <a:pt x="14838" y="1022"/>
                </a:lnTo>
                <a:lnTo>
                  <a:pt x="14724" y="1040"/>
                </a:lnTo>
                <a:lnTo>
                  <a:pt x="14630" y="1097"/>
                </a:lnTo>
                <a:lnTo>
                  <a:pt x="14573" y="1154"/>
                </a:lnTo>
                <a:lnTo>
                  <a:pt x="14535" y="1229"/>
                </a:lnTo>
                <a:lnTo>
                  <a:pt x="14517" y="1305"/>
                </a:lnTo>
                <a:lnTo>
                  <a:pt x="14535" y="1400"/>
                </a:lnTo>
                <a:lnTo>
                  <a:pt x="14554" y="1494"/>
                </a:lnTo>
                <a:lnTo>
                  <a:pt x="14592" y="1589"/>
                </a:lnTo>
                <a:lnTo>
                  <a:pt x="14649" y="1683"/>
                </a:lnTo>
                <a:lnTo>
                  <a:pt x="14781" y="1872"/>
                </a:lnTo>
                <a:lnTo>
                  <a:pt x="14932" y="2023"/>
                </a:lnTo>
                <a:lnTo>
                  <a:pt x="15027" y="2099"/>
                </a:lnTo>
                <a:lnTo>
                  <a:pt x="15102" y="2137"/>
                </a:lnTo>
                <a:lnTo>
                  <a:pt x="15102" y="2137"/>
                </a:lnTo>
                <a:lnTo>
                  <a:pt x="15405" y="2345"/>
                </a:lnTo>
                <a:lnTo>
                  <a:pt x="15707" y="2534"/>
                </a:lnTo>
                <a:lnTo>
                  <a:pt x="16331" y="2893"/>
                </a:lnTo>
                <a:lnTo>
                  <a:pt x="16974" y="3252"/>
                </a:lnTo>
                <a:lnTo>
                  <a:pt x="17295" y="3441"/>
                </a:lnTo>
                <a:lnTo>
                  <a:pt x="17597" y="3649"/>
                </a:lnTo>
                <a:lnTo>
                  <a:pt x="17881" y="3857"/>
                </a:lnTo>
                <a:lnTo>
                  <a:pt x="18164" y="4083"/>
                </a:lnTo>
                <a:lnTo>
                  <a:pt x="18429" y="4329"/>
                </a:lnTo>
                <a:lnTo>
                  <a:pt x="18675" y="4575"/>
                </a:lnTo>
                <a:lnTo>
                  <a:pt x="18883" y="4858"/>
                </a:lnTo>
                <a:lnTo>
                  <a:pt x="19072" y="5161"/>
                </a:lnTo>
                <a:lnTo>
                  <a:pt x="19242" y="5482"/>
                </a:lnTo>
                <a:lnTo>
                  <a:pt x="19374" y="5841"/>
                </a:lnTo>
                <a:lnTo>
                  <a:pt x="19374" y="5841"/>
                </a:lnTo>
                <a:lnTo>
                  <a:pt x="19563" y="6427"/>
                </a:lnTo>
                <a:lnTo>
                  <a:pt x="19733" y="7013"/>
                </a:lnTo>
                <a:lnTo>
                  <a:pt x="19828" y="7296"/>
                </a:lnTo>
                <a:lnTo>
                  <a:pt x="19960" y="7580"/>
                </a:lnTo>
                <a:lnTo>
                  <a:pt x="20092" y="7845"/>
                </a:lnTo>
                <a:lnTo>
                  <a:pt x="20262" y="8090"/>
                </a:lnTo>
                <a:lnTo>
                  <a:pt x="20262" y="8090"/>
                </a:lnTo>
                <a:lnTo>
                  <a:pt x="20602" y="8506"/>
                </a:lnTo>
                <a:lnTo>
                  <a:pt x="20924" y="8865"/>
                </a:lnTo>
                <a:lnTo>
                  <a:pt x="21226" y="9168"/>
                </a:lnTo>
                <a:lnTo>
                  <a:pt x="21529" y="9432"/>
                </a:lnTo>
                <a:lnTo>
                  <a:pt x="21831" y="9659"/>
                </a:lnTo>
                <a:lnTo>
                  <a:pt x="22152" y="9848"/>
                </a:lnTo>
                <a:lnTo>
                  <a:pt x="22455" y="10018"/>
                </a:lnTo>
                <a:lnTo>
                  <a:pt x="22776" y="10169"/>
                </a:lnTo>
                <a:lnTo>
                  <a:pt x="23097" y="10302"/>
                </a:lnTo>
                <a:lnTo>
                  <a:pt x="23419" y="10415"/>
                </a:lnTo>
                <a:lnTo>
                  <a:pt x="24137" y="10642"/>
                </a:lnTo>
                <a:lnTo>
                  <a:pt x="24912" y="10869"/>
                </a:lnTo>
                <a:lnTo>
                  <a:pt x="25781" y="11133"/>
                </a:lnTo>
                <a:lnTo>
                  <a:pt x="25781" y="11133"/>
                </a:lnTo>
                <a:lnTo>
                  <a:pt x="26178" y="11398"/>
                </a:lnTo>
                <a:lnTo>
                  <a:pt x="26594" y="11662"/>
                </a:lnTo>
                <a:lnTo>
                  <a:pt x="27388" y="12211"/>
                </a:lnTo>
                <a:lnTo>
                  <a:pt x="27785" y="12475"/>
                </a:lnTo>
                <a:lnTo>
                  <a:pt x="28200" y="12721"/>
                </a:lnTo>
                <a:lnTo>
                  <a:pt x="28635" y="12929"/>
                </a:lnTo>
                <a:lnTo>
                  <a:pt x="28862" y="13023"/>
                </a:lnTo>
                <a:lnTo>
                  <a:pt x="29089" y="13099"/>
                </a:lnTo>
                <a:lnTo>
                  <a:pt x="29089" y="13099"/>
                </a:lnTo>
                <a:lnTo>
                  <a:pt x="29542" y="13212"/>
                </a:lnTo>
                <a:lnTo>
                  <a:pt x="30015" y="13307"/>
                </a:lnTo>
                <a:lnTo>
                  <a:pt x="30487" y="13420"/>
                </a:lnTo>
                <a:lnTo>
                  <a:pt x="30733" y="13477"/>
                </a:lnTo>
                <a:lnTo>
                  <a:pt x="30960" y="13553"/>
                </a:lnTo>
                <a:lnTo>
                  <a:pt x="30960" y="13553"/>
                </a:lnTo>
                <a:lnTo>
                  <a:pt x="31262" y="13666"/>
                </a:lnTo>
                <a:lnTo>
                  <a:pt x="31565" y="13798"/>
                </a:lnTo>
                <a:lnTo>
                  <a:pt x="32132" y="14101"/>
                </a:lnTo>
                <a:lnTo>
                  <a:pt x="32434" y="14252"/>
                </a:lnTo>
                <a:lnTo>
                  <a:pt x="32718" y="14403"/>
                </a:lnTo>
                <a:lnTo>
                  <a:pt x="33020" y="14516"/>
                </a:lnTo>
                <a:lnTo>
                  <a:pt x="33341" y="14630"/>
                </a:lnTo>
                <a:lnTo>
                  <a:pt x="33341" y="14630"/>
                </a:lnTo>
                <a:lnTo>
                  <a:pt x="33663" y="14705"/>
                </a:lnTo>
                <a:lnTo>
                  <a:pt x="34003" y="14781"/>
                </a:lnTo>
                <a:lnTo>
                  <a:pt x="34683" y="14894"/>
                </a:lnTo>
                <a:lnTo>
                  <a:pt x="35364" y="14951"/>
                </a:lnTo>
                <a:lnTo>
                  <a:pt x="36063" y="15008"/>
                </a:lnTo>
                <a:lnTo>
                  <a:pt x="36063" y="15008"/>
                </a:lnTo>
                <a:close/>
                <a:moveTo>
                  <a:pt x="35515" y="13099"/>
                </a:moveTo>
                <a:lnTo>
                  <a:pt x="35515" y="13099"/>
                </a:lnTo>
                <a:lnTo>
                  <a:pt x="35780" y="13118"/>
                </a:lnTo>
                <a:lnTo>
                  <a:pt x="36063" y="13118"/>
                </a:lnTo>
                <a:lnTo>
                  <a:pt x="36328" y="13099"/>
                </a:lnTo>
                <a:lnTo>
                  <a:pt x="36611" y="13061"/>
                </a:lnTo>
                <a:lnTo>
                  <a:pt x="36876" y="13023"/>
                </a:lnTo>
                <a:lnTo>
                  <a:pt x="37140" y="12967"/>
                </a:lnTo>
                <a:lnTo>
                  <a:pt x="37405" y="12910"/>
                </a:lnTo>
                <a:lnTo>
                  <a:pt x="37670" y="12815"/>
                </a:lnTo>
                <a:lnTo>
                  <a:pt x="38199" y="12645"/>
                </a:lnTo>
                <a:lnTo>
                  <a:pt x="38709" y="12419"/>
                </a:lnTo>
                <a:lnTo>
                  <a:pt x="39182" y="12173"/>
                </a:lnTo>
                <a:lnTo>
                  <a:pt x="39654" y="11889"/>
                </a:lnTo>
                <a:lnTo>
                  <a:pt x="39654" y="11889"/>
                </a:lnTo>
                <a:lnTo>
                  <a:pt x="40070" y="11492"/>
                </a:lnTo>
                <a:lnTo>
                  <a:pt x="40486" y="11095"/>
                </a:lnTo>
                <a:lnTo>
                  <a:pt x="41298" y="10302"/>
                </a:lnTo>
                <a:lnTo>
                  <a:pt x="41733" y="9924"/>
                </a:lnTo>
                <a:lnTo>
                  <a:pt x="42168" y="9565"/>
                </a:lnTo>
                <a:lnTo>
                  <a:pt x="42622" y="9224"/>
                </a:lnTo>
                <a:lnTo>
                  <a:pt x="42867" y="9054"/>
                </a:lnTo>
                <a:lnTo>
                  <a:pt x="43113" y="8903"/>
                </a:lnTo>
                <a:lnTo>
                  <a:pt x="43113" y="8903"/>
                </a:lnTo>
                <a:lnTo>
                  <a:pt x="43321" y="8790"/>
                </a:lnTo>
                <a:lnTo>
                  <a:pt x="43510" y="8657"/>
                </a:lnTo>
                <a:lnTo>
                  <a:pt x="43699" y="8506"/>
                </a:lnTo>
                <a:lnTo>
                  <a:pt x="43869" y="8355"/>
                </a:lnTo>
                <a:lnTo>
                  <a:pt x="44190" y="8015"/>
                </a:lnTo>
                <a:lnTo>
                  <a:pt x="44493" y="7674"/>
                </a:lnTo>
                <a:lnTo>
                  <a:pt x="44776" y="7296"/>
                </a:lnTo>
                <a:lnTo>
                  <a:pt x="45022" y="6900"/>
                </a:lnTo>
                <a:lnTo>
                  <a:pt x="45513" y="6106"/>
                </a:lnTo>
                <a:lnTo>
                  <a:pt x="45513" y="6106"/>
                </a:lnTo>
                <a:lnTo>
                  <a:pt x="45665" y="5955"/>
                </a:lnTo>
                <a:lnTo>
                  <a:pt x="45816" y="5822"/>
                </a:lnTo>
                <a:lnTo>
                  <a:pt x="46156" y="5577"/>
                </a:lnTo>
                <a:lnTo>
                  <a:pt x="46515" y="5369"/>
                </a:lnTo>
                <a:lnTo>
                  <a:pt x="46893" y="5180"/>
                </a:lnTo>
                <a:lnTo>
                  <a:pt x="47271" y="4991"/>
                </a:lnTo>
                <a:lnTo>
                  <a:pt x="47630" y="4783"/>
                </a:lnTo>
                <a:lnTo>
                  <a:pt x="47970" y="4556"/>
                </a:lnTo>
                <a:lnTo>
                  <a:pt x="48140" y="4424"/>
                </a:lnTo>
                <a:lnTo>
                  <a:pt x="48292" y="4291"/>
                </a:lnTo>
                <a:lnTo>
                  <a:pt x="48292" y="4291"/>
                </a:lnTo>
                <a:lnTo>
                  <a:pt x="48613" y="3951"/>
                </a:lnTo>
                <a:lnTo>
                  <a:pt x="48821" y="3743"/>
                </a:lnTo>
                <a:lnTo>
                  <a:pt x="49029" y="3497"/>
                </a:lnTo>
                <a:lnTo>
                  <a:pt x="49199" y="3271"/>
                </a:lnTo>
                <a:lnTo>
                  <a:pt x="49275" y="3138"/>
                </a:lnTo>
                <a:lnTo>
                  <a:pt x="49312" y="3025"/>
                </a:lnTo>
                <a:lnTo>
                  <a:pt x="49350" y="2930"/>
                </a:lnTo>
                <a:lnTo>
                  <a:pt x="49350" y="2836"/>
                </a:lnTo>
                <a:lnTo>
                  <a:pt x="49312" y="2741"/>
                </a:lnTo>
                <a:lnTo>
                  <a:pt x="49256" y="2666"/>
                </a:lnTo>
                <a:lnTo>
                  <a:pt x="49256" y="2666"/>
                </a:lnTo>
                <a:lnTo>
                  <a:pt x="49199" y="2647"/>
                </a:lnTo>
                <a:lnTo>
                  <a:pt x="49123" y="2647"/>
                </a:lnTo>
                <a:lnTo>
                  <a:pt x="49067" y="2666"/>
                </a:lnTo>
                <a:lnTo>
                  <a:pt x="48991" y="2704"/>
                </a:lnTo>
                <a:lnTo>
                  <a:pt x="48878" y="2836"/>
                </a:lnTo>
                <a:lnTo>
                  <a:pt x="48783" y="2987"/>
                </a:lnTo>
                <a:lnTo>
                  <a:pt x="48575" y="3346"/>
                </a:lnTo>
                <a:lnTo>
                  <a:pt x="48462" y="3497"/>
                </a:lnTo>
                <a:lnTo>
                  <a:pt x="48405" y="3554"/>
                </a:lnTo>
                <a:lnTo>
                  <a:pt x="48348" y="3592"/>
                </a:lnTo>
                <a:lnTo>
                  <a:pt x="48348" y="3592"/>
                </a:lnTo>
                <a:lnTo>
                  <a:pt x="48084" y="3857"/>
                </a:lnTo>
                <a:lnTo>
                  <a:pt x="47800" y="4102"/>
                </a:lnTo>
                <a:lnTo>
                  <a:pt x="47498" y="4310"/>
                </a:lnTo>
                <a:lnTo>
                  <a:pt x="47177" y="4518"/>
                </a:lnTo>
                <a:lnTo>
                  <a:pt x="46534" y="4877"/>
                </a:lnTo>
                <a:lnTo>
                  <a:pt x="45872" y="5236"/>
                </a:lnTo>
                <a:lnTo>
                  <a:pt x="45872" y="5236"/>
                </a:lnTo>
                <a:lnTo>
                  <a:pt x="45702" y="5331"/>
                </a:lnTo>
                <a:lnTo>
                  <a:pt x="45551" y="5425"/>
                </a:lnTo>
                <a:lnTo>
                  <a:pt x="45419" y="5558"/>
                </a:lnTo>
                <a:lnTo>
                  <a:pt x="45286" y="5690"/>
                </a:lnTo>
                <a:lnTo>
                  <a:pt x="45173" y="5822"/>
                </a:lnTo>
                <a:lnTo>
                  <a:pt x="45060" y="5973"/>
                </a:lnTo>
                <a:lnTo>
                  <a:pt x="44852" y="6276"/>
                </a:lnTo>
                <a:lnTo>
                  <a:pt x="44474" y="6937"/>
                </a:lnTo>
                <a:lnTo>
                  <a:pt x="44266" y="7240"/>
                </a:lnTo>
                <a:lnTo>
                  <a:pt x="44171" y="7391"/>
                </a:lnTo>
                <a:lnTo>
                  <a:pt x="44039" y="7542"/>
                </a:lnTo>
                <a:lnTo>
                  <a:pt x="44039" y="7542"/>
                </a:lnTo>
                <a:lnTo>
                  <a:pt x="43907" y="7693"/>
                </a:lnTo>
                <a:lnTo>
                  <a:pt x="43737" y="7845"/>
                </a:lnTo>
                <a:lnTo>
                  <a:pt x="43415" y="8128"/>
                </a:lnTo>
                <a:lnTo>
                  <a:pt x="43075" y="8393"/>
                </a:lnTo>
                <a:lnTo>
                  <a:pt x="42716" y="8638"/>
                </a:lnTo>
                <a:lnTo>
                  <a:pt x="42017" y="9111"/>
                </a:lnTo>
                <a:lnTo>
                  <a:pt x="41677" y="9376"/>
                </a:lnTo>
                <a:lnTo>
                  <a:pt x="41336" y="9659"/>
                </a:lnTo>
                <a:lnTo>
                  <a:pt x="41336" y="9659"/>
                </a:lnTo>
                <a:lnTo>
                  <a:pt x="40977" y="10056"/>
                </a:lnTo>
                <a:lnTo>
                  <a:pt x="40618" y="10415"/>
                </a:lnTo>
                <a:lnTo>
                  <a:pt x="40259" y="10755"/>
                </a:lnTo>
                <a:lnTo>
                  <a:pt x="39900" y="11058"/>
                </a:lnTo>
                <a:lnTo>
                  <a:pt x="39560" y="11322"/>
                </a:lnTo>
                <a:lnTo>
                  <a:pt x="39201" y="11568"/>
                </a:lnTo>
                <a:lnTo>
                  <a:pt x="38860" y="11795"/>
                </a:lnTo>
                <a:lnTo>
                  <a:pt x="38520" y="11984"/>
                </a:lnTo>
                <a:lnTo>
                  <a:pt x="38180" y="12154"/>
                </a:lnTo>
                <a:lnTo>
                  <a:pt x="37840" y="12286"/>
                </a:lnTo>
                <a:lnTo>
                  <a:pt x="37500" y="12400"/>
                </a:lnTo>
                <a:lnTo>
                  <a:pt x="37159" y="12494"/>
                </a:lnTo>
                <a:lnTo>
                  <a:pt x="36819" y="12551"/>
                </a:lnTo>
                <a:lnTo>
                  <a:pt x="36479" y="12608"/>
                </a:lnTo>
                <a:lnTo>
                  <a:pt x="36139" y="12626"/>
                </a:lnTo>
                <a:lnTo>
                  <a:pt x="35798" y="12645"/>
                </a:lnTo>
                <a:lnTo>
                  <a:pt x="35458" y="12626"/>
                </a:lnTo>
                <a:lnTo>
                  <a:pt x="35099" y="12589"/>
                </a:lnTo>
                <a:lnTo>
                  <a:pt x="34740" y="12532"/>
                </a:lnTo>
                <a:lnTo>
                  <a:pt x="34381" y="12475"/>
                </a:lnTo>
                <a:lnTo>
                  <a:pt x="34022" y="12400"/>
                </a:lnTo>
                <a:lnTo>
                  <a:pt x="33663" y="12305"/>
                </a:lnTo>
                <a:lnTo>
                  <a:pt x="32907" y="12059"/>
                </a:lnTo>
                <a:lnTo>
                  <a:pt x="32132" y="11776"/>
                </a:lnTo>
                <a:lnTo>
                  <a:pt x="31319" y="11455"/>
                </a:lnTo>
                <a:lnTo>
                  <a:pt x="30487" y="11077"/>
                </a:lnTo>
                <a:lnTo>
                  <a:pt x="29599" y="10699"/>
                </a:lnTo>
                <a:lnTo>
                  <a:pt x="29599" y="10699"/>
                </a:lnTo>
                <a:lnTo>
                  <a:pt x="29202" y="10547"/>
                </a:lnTo>
                <a:lnTo>
                  <a:pt x="28805" y="10377"/>
                </a:lnTo>
                <a:lnTo>
                  <a:pt x="28408" y="10207"/>
                </a:lnTo>
                <a:lnTo>
                  <a:pt x="28030" y="9999"/>
                </a:lnTo>
                <a:lnTo>
                  <a:pt x="27633" y="9754"/>
                </a:lnTo>
                <a:lnTo>
                  <a:pt x="27255" y="9508"/>
                </a:lnTo>
                <a:lnTo>
                  <a:pt x="26896" y="9243"/>
                </a:lnTo>
                <a:lnTo>
                  <a:pt x="26556" y="8941"/>
                </a:lnTo>
                <a:lnTo>
                  <a:pt x="26216" y="8638"/>
                </a:lnTo>
                <a:lnTo>
                  <a:pt x="25932" y="8298"/>
                </a:lnTo>
                <a:lnTo>
                  <a:pt x="25649" y="7958"/>
                </a:lnTo>
                <a:lnTo>
                  <a:pt x="25422" y="7599"/>
                </a:lnTo>
                <a:lnTo>
                  <a:pt x="25214" y="7221"/>
                </a:lnTo>
                <a:lnTo>
                  <a:pt x="25044" y="6824"/>
                </a:lnTo>
                <a:lnTo>
                  <a:pt x="24968" y="6616"/>
                </a:lnTo>
                <a:lnTo>
                  <a:pt x="24912" y="6408"/>
                </a:lnTo>
                <a:lnTo>
                  <a:pt x="24874" y="6200"/>
                </a:lnTo>
                <a:lnTo>
                  <a:pt x="24836" y="5973"/>
                </a:lnTo>
                <a:lnTo>
                  <a:pt x="24836" y="5973"/>
                </a:lnTo>
                <a:lnTo>
                  <a:pt x="24798" y="5482"/>
                </a:lnTo>
                <a:lnTo>
                  <a:pt x="24798" y="4991"/>
                </a:lnTo>
                <a:lnTo>
                  <a:pt x="24798" y="4480"/>
                </a:lnTo>
                <a:lnTo>
                  <a:pt x="24779" y="3989"/>
                </a:lnTo>
                <a:lnTo>
                  <a:pt x="24742" y="3497"/>
                </a:lnTo>
                <a:lnTo>
                  <a:pt x="24704" y="3252"/>
                </a:lnTo>
                <a:lnTo>
                  <a:pt x="24666" y="3006"/>
                </a:lnTo>
                <a:lnTo>
                  <a:pt x="24590" y="2779"/>
                </a:lnTo>
                <a:lnTo>
                  <a:pt x="24496" y="2552"/>
                </a:lnTo>
                <a:lnTo>
                  <a:pt x="24383" y="2326"/>
                </a:lnTo>
                <a:lnTo>
                  <a:pt x="24250" y="2118"/>
                </a:lnTo>
                <a:lnTo>
                  <a:pt x="24250" y="2118"/>
                </a:lnTo>
                <a:lnTo>
                  <a:pt x="24175" y="2080"/>
                </a:lnTo>
                <a:lnTo>
                  <a:pt x="24099" y="2042"/>
                </a:lnTo>
                <a:lnTo>
                  <a:pt x="24042" y="2042"/>
                </a:lnTo>
                <a:lnTo>
                  <a:pt x="23986" y="2061"/>
                </a:lnTo>
                <a:lnTo>
                  <a:pt x="23948" y="2099"/>
                </a:lnTo>
                <a:lnTo>
                  <a:pt x="23910" y="2137"/>
                </a:lnTo>
                <a:lnTo>
                  <a:pt x="23853" y="2250"/>
                </a:lnTo>
                <a:lnTo>
                  <a:pt x="23834" y="2382"/>
                </a:lnTo>
                <a:lnTo>
                  <a:pt x="23853" y="2439"/>
                </a:lnTo>
                <a:lnTo>
                  <a:pt x="23872" y="2515"/>
                </a:lnTo>
                <a:lnTo>
                  <a:pt x="23891" y="2571"/>
                </a:lnTo>
                <a:lnTo>
                  <a:pt x="23948" y="2609"/>
                </a:lnTo>
                <a:lnTo>
                  <a:pt x="24005" y="2647"/>
                </a:lnTo>
                <a:lnTo>
                  <a:pt x="24061" y="2666"/>
                </a:lnTo>
                <a:lnTo>
                  <a:pt x="24061" y="2666"/>
                </a:lnTo>
                <a:lnTo>
                  <a:pt x="24175" y="3006"/>
                </a:lnTo>
                <a:lnTo>
                  <a:pt x="24250" y="3346"/>
                </a:lnTo>
                <a:lnTo>
                  <a:pt x="24288" y="3705"/>
                </a:lnTo>
                <a:lnTo>
                  <a:pt x="24326" y="4064"/>
                </a:lnTo>
                <a:lnTo>
                  <a:pt x="24364" y="4783"/>
                </a:lnTo>
                <a:lnTo>
                  <a:pt x="24383" y="5501"/>
                </a:lnTo>
                <a:lnTo>
                  <a:pt x="24401" y="5860"/>
                </a:lnTo>
                <a:lnTo>
                  <a:pt x="24439" y="6219"/>
                </a:lnTo>
                <a:lnTo>
                  <a:pt x="24496" y="6559"/>
                </a:lnTo>
                <a:lnTo>
                  <a:pt x="24572" y="6900"/>
                </a:lnTo>
                <a:lnTo>
                  <a:pt x="24685" y="7240"/>
                </a:lnTo>
                <a:lnTo>
                  <a:pt x="24836" y="7561"/>
                </a:lnTo>
                <a:lnTo>
                  <a:pt x="24931" y="7712"/>
                </a:lnTo>
                <a:lnTo>
                  <a:pt x="25025" y="7863"/>
                </a:lnTo>
                <a:lnTo>
                  <a:pt x="25139" y="8015"/>
                </a:lnTo>
                <a:lnTo>
                  <a:pt x="25271" y="8147"/>
                </a:lnTo>
                <a:lnTo>
                  <a:pt x="25271" y="8147"/>
                </a:lnTo>
                <a:lnTo>
                  <a:pt x="25479" y="8449"/>
                </a:lnTo>
                <a:lnTo>
                  <a:pt x="25706" y="8714"/>
                </a:lnTo>
                <a:lnTo>
                  <a:pt x="25951" y="8979"/>
                </a:lnTo>
                <a:lnTo>
                  <a:pt x="26197" y="9224"/>
                </a:lnTo>
                <a:lnTo>
                  <a:pt x="26462" y="9470"/>
                </a:lnTo>
                <a:lnTo>
                  <a:pt x="26745" y="9678"/>
                </a:lnTo>
                <a:lnTo>
                  <a:pt x="27029" y="9886"/>
                </a:lnTo>
                <a:lnTo>
                  <a:pt x="27312" y="10094"/>
                </a:lnTo>
                <a:lnTo>
                  <a:pt x="27615" y="10264"/>
                </a:lnTo>
                <a:lnTo>
                  <a:pt x="27917" y="10453"/>
                </a:lnTo>
                <a:lnTo>
                  <a:pt x="28238" y="10604"/>
                </a:lnTo>
                <a:lnTo>
                  <a:pt x="28541" y="10755"/>
                </a:lnTo>
                <a:lnTo>
                  <a:pt x="29202" y="11039"/>
                </a:lnTo>
                <a:lnTo>
                  <a:pt x="29864" y="11284"/>
                </a:lnTo>
                <a:lnTo>
                  <a:pt x="29864" y="11284"/>
                </a:lnTo>
                <a:lnTo>
                  <a:pt x="30544" y="11606"/>
                </a:lnTo>
                <a:lnTo>
                  <a:pt x="31225" y="11889"/>
                </a:lnTo>
                <a:lnTo>
                  <a:pt x="31924" y="12173"/>
                </a:lnTo>
                <a:lnTo>
                  <a:pt x="32623" y="12437"/>
                </a:lnTo>
                <a:lnTo>
                  <a:pt x="33322" y="12664"/>
                </a:lnTo>
                <a:lnTo>
                  <a:pt x="34041" y="12853"/>
                </a:lnTo>
                <a:lnTo>
                  <a:pt x="34400" y="12929"/>
                </a:lnTo>
                <a:lnTo>
                  <a:pt x="34778" y="13004"/>
                </a:lnTo>
                <a:lnTo>
                  <a:pt x="35137" y="13061"/>
                </a:lnTo>
                <a:lnTo>
                  <a:pt x="35515" y="13099"/>
                </a:lnTo>
                <a:lnTo>
                  <a:pt x="35515" y="13099"/>
                </a:lnTo>
                <a:close/>
                <a:moveTo>
                  <a:pt x="44020" y="3894"/>
                </a:moveTo>
                <a:lnTo>
                  <a:pt x="44020" y="3894"/>
                </a:lnTo>
                <a:lnTo>
                  <a:pt x="43661" y="4386"/>
                </a:lnTo>
                <a:lnTo>
                  <a:pt x="43548" y="4575"/>
                </a:lnTo>
                <a:lnTo>
                  <a:pt x="43491" y="4688"/>
                </a:lnTo>
                <a:lnTo>
                  <a:pt x="43491" y="4688"/>
                </a:lnTo>
                <a:lnTo>
                  <a:pt x="43396" y="4953"/>
                </a:lnTo>
                <a:lnTo>
                  <a:pt x="43302" y="5217"/>
                </a:lnTo>
                <a:lnTo>
                  <a:pt x="43189" y="5463"/>
                </a:lnTo>
                <a:lnTo>
                  <a:pt x="43075" y="5709"/>
                </a:lnTo>
                <a:lnTo>
                  <a:pt x="42943" y="5936"/>
                </a:lnTo>
                <a:lnTo>
                  <a:pt x="42811" y="6144"/>
                </a:lnTo>
                <a:lnTo>
                  <a:pt x="42659" y="6351"/>
                </a:lnTo>
                <a:lnTo>
                  <a:pt x="42508" y="6559"/>
                </a:lnTo>
                <a:lnTo>
                  <a:pt x="42168" y="6956"/>
                </a:lnTo>
                <a:lnTo>
                  <a:pt x="41790" y="7315"/>
                </a:lnTo>
                <a:lnTo>
                  <a:pt x="41374" y="7656"/>
                </a:lnTo>
                <a:lnTo>
                  <a:pt x="40939" y="7996"/>
                </a:lnTo>
                <a:lnTo>
                  <a:pt x="40939" y="7996"/>
                </a:lnTo>
                <a:lnTo>
                  <a:pt x="40070" y="8903"/>
                </a:lnTo>
                <a:lnTo>
                  <a:pt x="39597" y="9357"/>
                </a:lnTo>
                <a:lnTo>
                  <a:pt x="39371" y="9565"/>
                </a:lnTo>
                <a:lnTo>
                  <a:pt x="39125" y="9772"/>
                </a:lnTo>
                <a:lnTo>
                  <a:pt x="38860" y="9961"/>
                </a:lnTo>
                <a:lnTo>
                  <a:pt x="38596" y="10132"/>
                </a:lnTo>
                <a:lnTo>
                  <a:pt x="38331" y="10283"/>
                </a:lnTo>
                <a:lnTo>
                  <a:pt x="38048" y="10415"/>
                </a:lnTo>
                <a:lnTo>
                  <a:pt x="37745" y="10528"/>
                </a:lnTo>
                <a:lnTo>
                  <a:pt x="37443" y="10604"/>
                </a:lnTo>
                <a:lnTo>
                  <a:pt x="37121" y="10642"/>
                </a:lnTo>
                <a:lnTo>
                  <a:pt x="36800" y="10642"/>
                </a:lnTo>
                <a:lnTo>
                  <a:pt x="36800" y="10642"/>
                </a:lnTo>
                <a:lnTo>
                  <a:pt x="36365" y="10585"/>
                </a:lnTo>
                <a:lnTo>
                  <a:pt x="35931" y="10547"/>
                </a:lnTo>
                <a:lnTo>
                  <a:pt x="35061" y="10491"/>
                </a:lnTo>
                <a:lnTo>
                  <a:pt x="34230" y="10434"/>
                </a:lnTo>
                <a:lnTo>
                  <a:pt x="33814" y="10396"/>
                </a:lnTo>
                <a:lnTo>
                  <a:pt x="33398" y="10339"/>
                </a:lnTo>
                <a:lnTo>
                  <a:pt x="33001" y="10283"/>
                </a:lnTo>
                <a:lnTo>
                  <a:pt x="32604" y="10188"/>
                </a:lnTo>
                <a:lnTo>
                  <a:pt x="32207" y="10075"/>
                </a:lnTo>
                <a:lnTo>
                  <a:pt x="31829" y="9924"/>
                </a:lnTo>
                <a:lnTo>
                  <a:pt x="31451" y="9735"/>
                </a:lnTo>
                <a:lnTo>
                  <a:pt x="31092" y="9508"/>
                </a:lnTo>
                <a:lnTo>
                  <a:pt x="30903" y="9376"/>
                </a:lnTo>
                <a:lnTo>
                  <a:pt x="30733" y="9224"/>
                </a:lnTo>
                <a:lnTo>
                  <a:pt x="30563" y="9073"/>
                </a:lnTo>
                <a:lnTo>
                  <a:pt x="30393" y="8903"/>
                </a:lnTo>
                <a:lnTo>
                  <a:pt x="30393" y="8903"/>
                </a:lnTo>
                <a:lnTo>
                  <a:pt x="29731" y="8449"/>
                </a:lnTo>
                <a:lnTo>
                  <a:pt x="29070" y="8015"/>
                </a:lnTo>
                <a:lnTo>
                  <a:pt x="28749" y="7807"/>
                </a:lnTo>
                <a:lnTo>
                  <a:pt x="28427" y="7580"/>
                </a:lnTo>
                <a:lnTo>
                  <a:pt x="28125" y="7334"/>
                </a:lnTo>
                <a:lnTo>
                  <a:pt x="27841" y="7089"/>
                </a:lnTo>
                <a:lnTo>
                  <a:pt x="27577" y="6843"/>
                </a:lnTo>
                <a:lnTo>
                  <a:pt x="27350" y="6559"/>
                </a:lnTo>
                <a:lnTo>
                  <a:pt x="27142" y="6257"/>
                </a:lnTo>
                <a:lnTo>
                  <a:pt x="26953" y="5936"/>
                </a:lnTo>
                <a:lnTo>
                  <a:pt x="26802" y="5595"/>
                </a:lnTo>
                <a:lnTo>
                  <a:pt x="26745" y="5406"/>
                </a:lnTo>
                <a:lnTo>
                  <a:pt x="26707" y="5217"/>
                </a:lnTo>
                <a:lnTo>
                  <a:pt x="26651" y="5010"/>
                </a:lnTo>
                <a:lnTo>
                  <a:pt x="26632" y="4802"/>
                </a:lnTo>
                <a:lnTo>
                  <a:pt x="26613" y="4594"/>
                </a:lnTo>
                <a:lnTo>
                  <a:pt x="26613" y="4367"/>
                </a:lnTo>
                <a:lnTo>
                  <a:pt x="26613" y="4367"/>
                </a:lnTo>
                <a:lnTo>
                  <a:pt x="26575" y="4272"/>
                </a:lnTo>
                <a:lnTo>
                  <a:pt x="26575" y="4159"/>
                </a:lnTo>
                <a:lnTo>
                  <a:pt x="26556" y="3894"/>
                </a:lnTo>
                <a:lnTo>
                  <a:pt x="26556" y="3894"/>
                </a:lnTo>
                <a:lnTo>
                  <a:pt x="26556" y="3441"/>
                </a:lnTo>
                <a:lnTo>
                  <a:pt x="26556" y="3214"/>
                </a:lnTo>
                <a:lnTo>
                  <a:pt x="26537" y="3006"/>
                </a:lnTo>
                <a:lnTo>
                  <a:pt x="26499" y="2817"/>
                </a:lnTo>
                <a:lnTo>
                  <a:pt x="26462" y="2666"/>
                </a:lnTo>
                <a:lnTo>
                  <a:pt x="26424" y="2609"/>
                </a:lnTo>
                <a:lnTo>
                  <a:pt x="26386" y="2571"/>
                </a:lnTo>
                <a:lnTo>
                  <a:pt x="26329" y="2534"/>
                </a:lnTo>
                <a:lnTo>
                  <a:pt x="26273" y="2534"/>
                </a:lnTo>
                <a:lnTo>
                  <a:pt x="26273" y="2534"/>
                </a:lnTo>
                <a:lnTo>
                  <a:pt x="26216" y="2534"/>
                </a:lnTo>
                <a:lnTo>
                  <a:pt x="26159" y="2571"/>
                </a:lnTo>
                <a:lnTo>
                  <a:pt x="26121" y="2609"/>
                </a:lnTo>
                <a:lnTo>
                  <a:pt x="26084" y="2647"/>
                </a:lnTo>
                <a:lnTo>
                  <a:pt x="26065" y="2760"/>
                </a:lnTo>
                <a:lnTo>
                  <a:pt x="26065" y="2893"/>
                </a:lnTo>
                <a:lnTo>
                  <a:pt x="26065" y="2893"/>
                </a:lnTo>
                <a:lnTo>
                  <a:pt x="26065" y="3403"/>
                </a:lnTo>
                <a:lnTo>
                  <a:pt x="26084" y="3894"/>
                </a:lnTo>
                <a:lnTo>
                  <a:pt x="26084" y="3894"/>
                </a:lnTo>
                <a:lnTo>
                  <a:pt x="26140" y="4405"/>
                </a:lnTo>
                <a:lnTo>
                  <a:pt x="26197" y="4896"/>
                </a:lnTo>
                <a:lnTo>
                  <a:pt x="26292" y="5312"/>
                </a:lnTo>
                <a:lnTo>
                  <a:pt x="26405" y="5709"/>
                </a:lnTo>
                <a:lnTo>
                  <a:pt x="26537" y="6068"/>
                </a:lnTo>
                <a:lnTo>
                  <a:pt x="26707" y="6408"/>
                </a:lnTo>
                <a:lnTo>
                  <a:pt x="26896" y="6711"/>
                </a:lnTo>
                <a:lnTo>
                  <a:pt x="27123" y="7013"/>
                </a:lnTo>
                <a:lnTo>
                  <a:pt x="27369" y="7278"/>
                </a:lnTo>
                <a:lnTo>
                  <a:pt x="27652" y="7542"/>
                </a:lnTo>
                <a:lnTo>
                  <a:pt x="27974" y="7807"/>
                </a:lnTo>
                <a:lnTo>
                  <a:pt x="28314" y="8071"/>
                </a:lnTo>
                <a:lnTo>
                  <a:pt x="28711" y="8336"/>
                </a:lnTo>
                <a:lnTo>
                  <a:pt x="29127" y="8620"/>
                </a:lnTo>
                <a:lnTo>
                  <a:pt x="30072" y="9224"/>
                </a:lnTo>
                <a:lnTo>
                  <a:pt x="30072" y="9224"/>
                </a:lnTo>
                <a:lnTo>
                  <a:pt x="30450" y="9565"/>
                </a:lnTo>
                <a:lnTo>
                  <a:pt x="30828" y="9867"/>
                </a:lnTo>
                <a:lnTo>
                  <a:pt x="31206" y="10113"/>
                </a:lnTo>
                <a:lnTo>
                  <a:pt x="31603" y="10321"/>
                </a:lnTo>
                <a:lnTo>
                  <a:pt x="31981" y="10472"/>
                </a:lnTo>
                <a:lnTo>
                  <a:pt x="32377" y="10604"/>
                </a:lnTo>
                <a:lnTo>
                  <a:pt x="32774" y="10699"/>
                </a:lnTo>
                <a:lnTo>
                  <a:pt x="33190" y="10774"/>
                </a:lnTo>
                <a:lnTo>
                  <a:pt x="33606" y="10831"/>
                </a:lnTo>
                <a:lnTo>
                  <a:pt x="34022" y="10869"/>
                </a:lnTo>
                <a:lnTo>
                  <a:pt x="34872" y="10925"/>
                </a:lnTo>
                <a:lnTo>
                  <a:pt x="35780" y="10982"/>
                </a:lnTo>
                <a:lnTo>
                  <a:pt x="36233" y="11039"/>
                </a:lnTo>
                <a:lnTo>
                  <a:pt x="36706" y="11095"/>
                </a:lnTo>
                <a:lnTo>
                  <a:pt x="36706" y="11095"/>
                </a:lnTo>
                <a:lnTo>
                  <a:pt x="37065" y="11095"/>
                </a:lnTo>
                <a:lnTo>
                  <a:pt x="37405" y="11058"/>
                </a:lnTo>
                <a:lnTo>
                  <a:pt x="37745" y="11001"/>
                </a:lnTo>
                <a:lnTo>
                  <a:pt x="38067" y="10906"/>
                </a:lnTo>
                <a:lnTo>
                  <a:pt x="38369" y="10774"/>
                </a:lnTo>
                <a:lnTo>
                  <a:pt x="38671" y="10623"/>
                </a:lnTo>
                <a:lnTo>
                  <a:pt x="38955" y="10434"/>
                </a:lnTo>
                <a:lnTo>
                  <a:pt x="39238" y="10245"/>
                </a:lnTo>
                <a:lnTo>
                  <a:pt x="39503" y="10037"/>
                </a:lnTo>
                <a:lnTo>
                  <a:pt x="39768" y="9810"/>
                </a:lnTo>
                <a:lnTo>
                  <a:pt x="40278" y="9338"/>
                </a:lnTo>
                <a:lnTo>
                  <a:pt x="40769" y="8846"/>
                </a:lnTo>
                <a:lnTo>
                  <a:pt x="41223" y="8355"/>
                </a:lnTo>
                <a:lnTo>
                  <a:pt x="41223" y="8355"/>
                </a:lnTo>
                <a:lnTo>
                  <a:pt x="41639" y="8015"/>
                </a:lnTo>
                <a:lnTo>
                  <a:pt x="42055" y="7674"/>
                </a:lnTo>
                <a:lnTo>
                  <a:pt x="42433" y="7315"/>
                </a:lnTo>
                <a:lnTo>
                  <a:pt x="42792" y="6937"/>
                </a:lnTo>
                <a:lnTo>
                  <a:pt x="42962" y="6729"/>
                </a:lnTo>
                <a:lnTo>
                  <a:pt x="43113" y="6522"/>
                </a:lnTo>
                <a:lnTo>
                  <a:pt x="43264" y="6314"/>
                </a:lnTo>
                <a:lnTo>
                  <a:pt x="43396" y="6087"/>
                </a:lnTo>
                <a:lnTo>
                  <a:pt x="43510" y="5841"/>
                </a:lnTo>
                <a:lnTo>
                  <a:pt x="43623" y="5614"/>
                </a:lnTo>
                <a:lnTo>
                  <a:pt x="43718" y="5350"/>
                </a:lnTo>
                <a:lnTo>
                  <a:pt x="43793" y="5104"/>
                </a:lnTo>
                <a:lnTo>
                  <a:pt x="43793" y="5104"/>
                </a:lnTo>
                <a:lnTo>
                  <a:pt x="43963" y="4764"/>
                </a:lnTo>
                <a:lnTo>
                  <a:pt x="44152" y="4461"/>
                </a:lnTo>
                <a:lnTo>
                  <a:pt x="44360" y="4178"/>
                </a:lnTo>
                <a:lnTo>
                  <a:pt x="44587" y="3894"/>
                </a:lnTo>
                <a:lnTo>
                  <a:pt x="44587" y="3894"/>
                </a:lnTo>
                <a:lnTo>
                  <a:pt x="44852" y="3573"/>
                </a:lnTo>
                <a:lnTo>
                  <a:pt x="45135" y="3252"/>
                </a:lnTo>
                <a:lnTo>
                  <a:pt x="45702" y="2628"/>
                </a:lnTo>
                <a:lnTo>
                  <a:pt x="45702" y="2628"/>
                </a:lnTo>
                <a:lnTo>
                  <a:pt x="45721" y="2458"/>
                </a:lnTo>
                <a:lnTo>
                  <a:pt x="45721" y="2345"/>
                </a:lnTo>
                <a:lnTo>
                  <a:pt x="45683" y="2269"/>
                </a:lnTo>
                <a:lnTo>
                  <a:pt x="45665" y="2250"/>
                </a:lnTo>
                <a:lnTo>
                  <a:pt x="45627" y="2250"/>
                </a:lnTo>
                <a:lnTo>
                  <a:pt x="45551" y="2250"/>
                </a:lnTo>
                <a:lnTo>
                  <a:pt x="45457" y="2307"/>
                </a:lnTo>
                <a:lnTo>
                  <a:pt x="45343" y="2382"/>
                </a:lnTo>
                <a:lnTo>
                  <a:pt x="45211" y="2496"/>
                </a:lnTo>
                <a:lnTo>
                  <a:pt x="44927" y="2779"/>
                </a:lnTo>
                <a:lnTo>
                  <a:pt x="44606" y="3138"/>
                </a:lnTo>
                <a:lnTo>
                  <a:pt x="44304" y="3516"/>
                </a:lnTo>
                <a:lnTo>
                  <a:pt x="44020" y="3894"/>
                </a:lnTo>
                <a:lnTo>
                  <a:pt x="44020" y="3894"/>
                </a:lnTo>
                <a:close/>
                <a:moveTo>
                  <a:pt x="40977" y="4329"/>
                </a:moveTo>
                <a:lnTo>
                  <a:pt x="40977" y="4329"/>
                </a:lnTo>
                <a:lnTo>
                  <a:pt x="40694" y="4802"/>
                </a:lnTo>
                <a:lnTo>
                  <a:pt x="40391" y="5255"/>
                </a:lnTo>
                <a:lnTo>
                  <a:pt x="40070" y="5690"/>
                </a:lnTo>
                <a:lnTo>
                  <a:pt x="39711" y="6106"/>
                </a:lnTo>
                <a:lnTo>
                  <a:pt x="39711" y="6106"/>
                </a:lnTo>
                <a:lnTo>
                  <a:pt x="39446" y="6465"/>
                </a:lnTo>
                <a:lnTo>
                  <a:pt x="39182" y="6786"/>
                </a:lnTo>
                <a:lnTo>
                  <a:pt x="38898" y="7089"/>
                </a:lnTo>
                <a:lnTo>
                  <a:pt x="38615" y="7353"/>
                </a:lnTo>
                <a:lnTo>
                  <a:pt x="38312" y="7599"/>
                </a:lnTo>
                <a:lnTo>
                  <a:pt x="38010" y="7807"/>
                </a:lnTo>
                <a:lnTo>
                  <a:pt x="37689" y="7996"/>
                </a:lnTo>
                <a:lnTo>
                  <a:pt x="37367" y="8128"/>
                </a:lnTo>
                <a:lnTo>
                  <a:pt x="37027" y="8223"/>
                </a:lnTo>
                <a:lnTo>
                  <a:pt x="36687" y="8298"/>
                </a:lnTo>
                <a:lnTo>
                  <a:pt x="36328" y="8317"/>
                </a:lnTo>
                <a:lnTo>
                  <a:pt x="35950" y="8298"/>
                </a:lnTo>
                <a:lnTo>
                  <a:pt x="35553" y="8260"/>
                </a:lnTo>
                <a:lnTo>
                  <a:pt x="35156" y="8147"/>
                </a:lnTo>
                <a:lnTo>
                  <a:pt x="34740" y="8015"/>
                </a:lnTo>
                <a:lnTo>
                  <a:pt x="34305" y="7826"/>
                </a:lnTo>
                <a:lnTo>
                  <a:pt x="34305" y="7826"/>
                </a:lnTo>
                <a:lnTo>
                  <a:pt x="33946" y="7656"/>
                </a:lnTo>
                <a:lnTo>
                  <a:pt x="33568" y="7504"/>
                </a:lnTo>
                <a:lnTo>
                  <a:pt x="32774" y="7202"/>
                </a:lnTo>
                <a:lnTo>
                  <a:pt x="32377" y="7051"/>
                </a:lnTo>
                <a:lnTo>
                  <a:pt x="31981" y="6881"/>
                </a:lnTo>
                <a:lnTo>
                  <a:pt x="31603" y="6711"/>
                </a:lnTo>
                <a:lnTo>
                  <a:pt x="31243" y="6503"/>
                </a:lnTo>
                <a:lnTo>
                  <a:pt x="30922" y="6295"/>
                </a:lnTo>
                <a:lnTo>
                  <a:pt x="30620" y="6049"/>
                </a:lnTo>
                <a:lnTo>
                  <a:pt x="30469" y="5936"/>
                </a:lnTo>
                <a:lnTo>
                  <a:pt x="30355" y="5784"/>
                </a:lnTo>
                <a:lnTo>
                  <a:pt x="30242" y="5652"/>
                </a:lnTo>
                <a:lnTo>
                  <a:pt x="30147" y="5482"/>
                </a:lnTo>
                <a:lnTo>
                  <a:pt x="30053" y="5331"/>
                </a:lnTo>
                <a:lnTo>
                  <a:pt x="29977" y="5161"/>
                </a:lnTo>
                <a:lnTo>
                  <a:pt x="29920" y="4972"/>
                </a:lnTo>
                <a:lnTo>
                  <a:pt x="29883" y="4783"/>
                </a:lnTo>
                <a:lnTo>
                  <a:pt x="29845" y="4575"/>
                </a:lnTo>
                <a:lnTo>
                  <a:pt x="29845" y="4348"/>
                </a:lnTo>
                <a:lnTo>
                  <a:pt x="29845" y="4121"/>
                </a:lnTo>
                <a:lnTo>
                  <a:pt x="29864" y="3894"/>
                </a:lnTo>
                <a:lnTo>
                  <a:pt x="29864" y="3894"/>
                </a:lnTo>
                <a:lnTo>
                  <a:pt x="29920" y="3592"/>
                </a:lnTo>
                <a:lnTo>
                  <a:pt x="29920" y="3592"/>
                </a:lnTo>
                <a:lnTo>
                  <a:pt x="30015" y="3516"/>
                </a:lnTo>
                <a:lnTo>
                  <a:pt x="30053" y="3422"/>
                </a:lnTo>
                <a:lnTo>
                  <a:pt x="30072" y="3365"/>
                </a:lnTo>
                <a:lnTo>
                  <a:pt x="30072" y="3290"/>
                </a:lnTo>
                <a:lnTo>
                  <a:pt x="30053" y="3233"/>
                </a:lnTo>
                <a:lnTo>
                  <a:pt x="30015" y="3195"/>
                </a:lnTo>
                <a:lnTo>
                  <a:pt x="29958" y="3176"/>
                </a:lnTo>
                <a:lnTo>
                  <a:pt x="29883" y="3157"/>
                </a:lnTo>
                <a:lnTo>
                  <a:pt x="29807" y="3157"/>
                </a:lnTo>
                <a:lnTo>
                  <a:pt x="29731" y="3195"/>
                </a:lnTo>
                <a:lnTo>
                  <a:pt x="29656" y="3233"/>
                </a:lnTo>
                <a:lnTo>
                  <a:pt x="29580" y="3308"/>
                </a:lnTo>
                <a:lnTo>
                  <a:pt x="29523" y="3422"/>
                </a:lnTo>
                <a:lnTo>
                  <a:pt x="29467" y="3535"/>
                </a:lnTo>
                <a:lnTo>
                  <a:pt x="29410" y="3705"/>
                </a:lnTo>
                <a:lnTo>
                  <a:pt x="29391" y="3894"/>
                </a:lnTo>
                <a:lnTo>
                  <a:pt x="29391" y="3894"/>
                </a:lnTo>
                <a:lnTo>
                  <a:pt x="29372" y="4178"/>
                </a:lnTo>
                <a:lnTo>
                  <a:pt x="29410" y="4537"/>
                </a:lnTo>
                <a:lnTo>
                  <a:pt x="29505" y="4972"/>
                </a:lnTo>
                <a:lnTo>
                  <a:pt x="29637" y="5463"/>
                </a:lnTo>
                <a:lnTo>
                  <a:pt x="29637" y="5463"/>
                </a:lnTo>
                <a:lnTo>
                  <a:pt x="29769" y="5728"/>
                </a:lnTo>
                <a:lnTo>
                  <a:pt x="29920" y="5973"/>
                </a:lnTo>
                <a:lnTo>
                  <a:pt x="30091" y="6181"/>
                </a:lnTo>
                <a:lnTo>
                  <a:pt x="30261" y="6389"/>
                </a:lnTo>
                <a:lnTo>
                  <a:pt x="30469" y="6559"/>
                </a:lnTo>
                <a:lnTo>
                  <a:pt x="30695" y="6729"/>
                </a:lnTo>
                <a:lnTo>
                  <a:pt x="30922" y="6881"/>
                </a:lnTo>
                <a:lnTo>
                  <a:pt x="31149" y="7013"/>
                </a:lnTo>
                <a:lnTo>
                  <a:pt x="31414" y="7145"/>
                </a:lnTo>
                <a:lnTo>
                  <a:pt x="31659" y="7259"/>
                </a:lnTo>
                <a:lnTo>
                  <a:pt x="32188" y="7467"/>
                </a:lnTo>
                <a:lnTo>
                  <a:pt x="32718" y="7656"/>
                </a:lnTo>
                <a:lnTo>
                  <a:pt x="33228" y="7826"/>
                </a:lnTo>
                <a:lnTo>
                  <a:pt x="33228" y="7826"/>
                </a:lnTo>
                <a:lnTo>
                  <a:pt x="33927" y="8128"/>
                </a:lnTo>
                <a:lnTo>
                  <a:pt x="34268" y="8279"/>
                </a:lnTo>
                <a:lnTo>
                  <a:pt x="34608" y="8431"/>
                </a:lnTo>
                <a:lnTo>
                  <a:pt x="34967" y="8563"/>
                </a:lnTo>
                <a:lnTo>
                  <a:pt x="35326" y="8657"/>
                </a:lnTo>
                <a:lnTo>
                  <a:pt x="35685" y="8733"/>
                </a:lnTo>
                <a:lnTo>
                  <a:pt x="35874" y="8752"/>
                </a:lnTo>
                <a:lnTo>
                  <a:pt x="36063" y="8752"/>
                </a:lnTo>
                <a:lnTo>
                  <a:pt x="36063" y="8752"/>
                </a:lnTo>
                <a:lnTo>
                  <a:pt x="36365" y="8771"/>
                </a:lnTo>
                <a:lnTo>
                  <a:pt x="36630" y="8752"/>
                </a:lnTo>
                <a:lnTo>
                  <a:pt x="36914" y="8714"/>
                </a:lnTo>
                <a:lnTo>
                  <a:pt x="37178" y="8657"/>
                </a:lnTo>
                <a:lnTo>
                  <a:pt x="37443" y="8582"/>
                </a:lnTo>
                <a:lnTo>
                  <a:pt x="37689" y="8487"/>
                </a:lnTo>
                <a:lnTo>
                  <a:pt x="37934" y="8374"/>
                </a:lnTo>
                <a:lnTo>
                  <a:pt x="38180" y="8260"/>
                </a:lnTo>
                <a:lnTo>
                  <a:pt x="38407" y="8109"/>
                </a:lnTo>
                <a:lnTo>
                  <a:pt x="38634" y="7958"/>
                </a:lnTo>
                <a:lnTo>
                  <a:pt x="38841" y="7769"/>
                </a:lnTo>
                <a:lnTo>
                  <a:pt x="39049" y="7599"/>
                </a:lnTo>
                <a:lnTo>
                  <a:pt x="39238" y="7391"/>
                </a:lnTo>
                <a:lnTo>
                  <a:pt x="39427" y="7183"/>
                </a:lnTo>
                <a:lnTo>
                  <a:pt x="39597" y="6956"/>
                </a:lnTo>
                <a:lnTo>
                  <a:pt x="39749" y="6729"/>
                </a:lnTo>
                <a:lnTo>
                  <a:pt x="39749" y="6729"/>
                </a:lnTo>
                <a:lnTo>
                  <a:pt x="40202" y="6238"/>
                </a:lnTo>
                <a:lnTo>
                  <a:pt x="40618" y="5709"/>
                </a:lnTo>
                <a:lnTo>
                  <a:pt x="40826" y="5444"/>
                </a:lnTo>
                <a:lnTo>
                  <a:pt x="41015" y="5161"/>
                </a:lnTo>
                <a:lnTo>
                  <a:pt x="41185" y="4858"/>
                </a:lnTo>
                <a:lnTo>
                  <a:pt x="41355" y="4556"/>
                </a:lnTo>
                <a:lnTo>
                  <a:pt x="41355" y="4556"/>
                </a:lnTo>
                <a:lnTo>
                  <a:pt x="41393" y="4480"/>
                </a:lnTo>
                <a:lnTo>
                  <a:pt x="41374" y="4386"/>
                </a:lnTo>
                <a:lnTo>
                  <a:pt x="41336" y="4310"/>
                </a:lnTo>
                <a:lnTo>
                  <a:pt x="41280" y="4253"/>
                </a:lnTo>
                <a:lnTo>
                  <a:pt x="41204" y="4235"/>
                </a:lnTo>
                <a:lnTo>
                  <a:pt x="41109" y="4235"/>
                </a:lnTo>
                <a:lnTo>
                  <a:pt x="41034" y="4272"/>
                </a:lnTo>
                <a:lnTo>
                  <a:pt x="40977" y="4329"/>
                </a:lnTo>
                <a:lnTo>
                  <a:pt x="40977" y="4329"/>
                </a:lnTo>
                <a:close/>
                <a:moveTo>
                  <a:pt x="40089" y="2628"/>
                </a:moveTo>
                <a:lnTo>
                  <a:pt x="40089" y="2628"/>
                </a:lnTo>
                <a:lnTo>
                  <a:pt x="39994" y="2609"/>
                </a:lnTo>
                <a:lnTo>
                  <a:pt x="39919" y="2628"/>
                </a:lnTo>
                <a:lnTo>
                  <a:pt x="39843" y="2666"/>
                </a:lnTo>
                <a:lnTo>
                  <a:pt x="39786" y="2741"/>
                </a:lnTo>
                <a:lnTo>
                  <a:pt x="39786" y="2741"/>
                </a:lnTo>
                <a:lnTo>
                  <a:pt x="39635" y="3025"/>
                </a:lnTo>
                <a:lnTo>
                  <a:pt x="39522" y="3308"/>
                </a:lnTo>
                <a:lnTo>
                  <a:pt x="39408" y="3592"/>
                </a:lnTo>
                <a:lnTo>
                  <a:pt x="39314" y="3894"/>
                </a:lnTo>
                <a:lnTo>
                  <a:pt x="39314" y="3894"/>
                </a:lnTo>
                <a:lnTo>
                  <a:pt x="39087" y="4650"/>
                </a:lnTo>
                <a:lnTo>
                  <a:pt x="38955" y="5028"/>
                </a:lnTo>
                <a:lnTo>
                  <a:pt x="38804" y="5369"/>
                </a:lnTo>
                <a:lnTo>
                  <a:pt x="38709" y="5539"/>
                </a:lnTo>
                <a:lnTo>
                  <a:pt x="38615" y="5690"/>
                </a:lnTo>
                <a:lnTo>
                  <a:pt x="38501" y="5841"/>
                </a:lnTo>
                <a:lnTo>
                  <a:pt x="38369" y="5992"/>
                </a:lnTo>
                <a:lnTo>
                  <a:pt x="38218" y="6106"/>
                </a:lnTo>
                <a:lnTo>
                  <a:pt x="38048" y="6238"/>
                </a:lnTo>
                <a:lnTo>
                  <a:pt x="37878" y="6351"/>
                </a:lnTo>
                <a:lnTo>
                  <a:pt x="37670" y="6446"/>
                </a:lnTo>
                <a:lnTo>
                  <a:pt x="37670" y="6446"/>
                </a:lnTo>
                <a:lnTo>
                  <a:pt x="37329" y="6597"/>
                </a:lnTo>
                <a:lnTo>
                  <a:pt x="36989" y="6711"/>
                </a:lnTo>
                <a:lnTo>
                  <a:pt x="36630" y="6805"/>
                </a:lnTo>
                <a:lnTo>
                  <a:pt x="36271" y="6862"/>
                </a:lnTo>
                <a:lnTo>
                  <a:pt x="35912" y="6900"/>
                </a:lnTo>
                <a:lnTo>
                  <a:pt x="35553" y="6900"/>
                </a:lnTo>
                <a:lnTo>
                  <a:pt x="35194" y="6881"/>
                </a:lnTo>
                <a:lnTo>
                  <a:pt x="34835" y="6843"/>
                </a:lnTo>
                <a:lnTo>
                  <a:pt x="34475" y="6767"/>
                </a:lnTo>
                <a:lnTo>
                  <a:pt x="34116" y="6673"/>
                </a:lnTo>
                <a:lnTo>
                  <a:pt x="33776" y="6559"/>
                </a:lnTo>
                <a:lnTo>
                  <a:pt x="33436" y="6427"/>
                </a:lnTo>
                <a:lnTo>
                  <a:pt x="33096" y="6276"/>
                </a:lnTo>
                <a:lnTo>
                  <a:pt x="32774" y="6106"/>
                </a:lnTo>
                <a:lnTo>
                  <a:pt x="32472" y="5917"/>
                </a:lnTo>
                <a:lnTo>
                  <a:pt x="32188" y="5709"/>
                </a:lnTo>
                <a:lnTo>
                  <a:pt x="32188" y="5709"/>
                </a:lnTo>
                <a:lnTo>
                  <a:pt x="31999" y="5520"/>
                </a:lnTo>
                <a:lnTo>
                  <a:pt x="31829" y="5331"/>
                </a:lnTo>
                <a:lnTo>
                  <a:pt x="31678" y="5123"/>
                </a:lnTo>
                <a:lnTo>
                  <a:pt x="31546" y="4896"/>
                </a:lnTo>
                <a:lnTo>
                  <a:pt x="31451" y="4650"/>
                </a:lnTo>
                <a:lnTo>
                  <a:pt x="31376" y="4405"/>
                </a:lnTo>
                <a:lnTo>
                  <a:pt x="31300" y="4140"/>
                </a:lnTo>
                <a:lnTo>
                  <a:pt x="31243" y="3894"/>
                </a:lnTo>
                <a:lnTo>
                  <a:pt x="31243" y="3894"/>
                </a:lnTo>
                <a:lnTo>
                  <a:pt x="31187" y="3479"/>
                </a:lnTo>
                <a:lnTo>
                  <a:pt x="31149" y="3063"/>
                </a:lnTo>
                <a:lnTo>
                  <a:pt x="31149" y="3063"/>
                </a:lnTo>
                <a:lnTo>
                  <a:pt x="31206" y="3006"/>
                </a:lnTo>
                <a:lnTo>
                  <a:pt x="31243" y="2930"/>
                </a:lnTo>
                <a:lnTo>
                  <a:pt x="31225" y="2836"/>
                </a:lnTo>
                <a:lnTo>
                  <a:pt x="31206" y="2779"/>
                </a:lnTo>
                <a:lnTo>
                  <a:pt x="31149" y="2704"/>
                </a:lnTo>
                <a:lnTo>
                  <a:pt x="31092" y="2666"/>
                </a:lnTo>
                <a:lnTo>
                  <a:pt x="31017" y="2647"/>
                </a:lnTo>
                <a:lnTo>
                  <a:pt x="30922" y="2647"/>
                </a:lnTo>
                <a:lnTo>
                  <a:pt x="30922" y="2647"/>
                </a:lnTo>
                <a:lnTo>
                  <a:pt x="30809" y="2760"/>
                </a:lnTo>
                <a:lnTo>
                  <a:pt x="30733" y="2874"/>
                </a:lnTo>
                <a:lnTo>
                  <a:pt x="30695" y="3025"/>
                </a:lnTo>
                <a:lnTo>
                  <a:pt x="30676" y="3176"/>
                </a:lnTo>
                <a:lnTo>
                  <a:pt x="30676" y="3346"/>
                </a:lnTo>
                <a:lnTo>
                  <a:pt x="30714" y="3516"/>
                </a:lnTo>
                <a:lnTo>
                  <a:pt x="30790" y="3894"/>
                </a:lnTo>
                <a:lnTo>
                  <a:pt x="30790" y="3894"/>
                </a:lnTo>
                <a:lnTo>
                  <a:pt x="30903" y="4291"/>
                </a:lnTo>
                <a:lnTo>
                  <a:pt x="30941" y="4480"/>
                </a:lnTo>
                <a:lnTo>
                  <a:pt x="30979" y="4650"/>
                </a:lnTo>
                <a:lnTo>
                  <a:pt x="30979" y="4650"/>
                </a:lnTo>
                <a:lnTo>
                  <a:pt x="31092" y="4972"/>
                </a:lnTo>
                <a:lnTo>
                  <a:pt x="31243" y="5274"/>
                </a:lnTo>
                <a:lnTo>
                  <a:pt x="31414" y="5539"/>
                </a:lnTo>
                <a:lnTo>
                  <a:pt x="31621" y="5784"/>
                </a:lnTo>
                <a:lnTo>
                  <a:pt x="31848" y="6011"/>
                </a:lnTo>
                <a:lnTo>
                  <a:pt x="32113" y="6219"/>
                </a:lnTo>
                <a:lnTo>
                  <a:pt x="32377" y="6408"/>
                </a:lnTo>
                <a:lnTo>
                  <a:pt x="32661" y="6578"/>
                </a:lnTo>
                <a:lnTo>
                  <a:pt x="32963" y="6729"/>
                </a:lnTo>
                <a:lnTo>
                  <a:pt x="33266" y="6843"/>
                </a:lnTo>
                <a:lnTo>
                  <a:pt x="33587" y="6975"/>
                </a:lnTo>
                <a:lnTo>
                  <a:pt x="33908" y="7070"/>
                </a:lnTo>
                <a:lnTo>
                  <a:pt x="34249" y="7164"/>
                </a:lnTo>
                <a:lnTo>
                  <a:pt x="34570" y="7240"/>
                </a:lnTo>
                <a:lnTo>
                  <a:pt x="35194" y="7372"/>
                </a:lnTo>
                <a:lnTo>
                  <a:pt x="35194" y="7372"/>
                </a:lnTo>
                <a:lnTo>
                  <a:pt x="35496" y="7372"/>
                </a:lnTo>
                <a:lnTo>
                  <a:pt x="35780" y="7353"/>
                </a:lnTo>
                <a:lnTo>
                  <a:pt x="36082" y="7334"/>
                </a:lnTo>
                <a:lnTo>
                  <a:pt x="36384" y="7296"/>
                </a:lnTo>
                <a:lnTo>
                  <a:pt x="36687" y="7240"/>
                </a:lnTo>
                <a:lnTo>
                  <a:pt x="36970" y="7183"/>
                </a:lnTo>
                <a:lnTo>
                  <a:pt x="37273" y="7089"/>
                </a:lnTo>
                <a:lnTo>
                  <a:pt x="37537" y="6994"/>
                </a:lnTo>
                <a:lnTo>
                  <a:pt x="37821" y="6862"/>
                </a:lnTo>
                <a:lnTo>
                  <a:pt x="38085" y="6729"/>
                </a:lnTo>
                <a:lnTo>
                  <a:pt x="38331" y="6578"/>
                </a:lnTo>
                <a:lnTo>
                  <a:pt x="38558" y="6389"/>
                </a:lnTo>
                <a:lnTo>
                  <a:pt x="38785" y="6200"/>
                </a:lnTo>
                <a:lnTo>
                  <a:pt x="38974" y="5973"/>
                </a:lnTo>
                <a:lnTo>
                  <a:pt x="39144" y="5747"/>
                </a:lnTo>
                <a:lnTo>
                  <a:pt x="39314" y="5482"/>
                </a:lnTo>
                <a:lnTo>
                  <a:pt x="39314" y="5482"/>
                </a:lnTo>
                <a:lnTo>
                  <a:pt x="39390" y="5274"/>
                </a:lnTo>
                <a:lnTo>
                  <a:pt x="39446" y="5085"/>
                </a:lnTo>
                <a:lnTo>
                  <a:pt x="39541" y="4688"/>
                </a:lnTo>
                <a:lnTo>
                  <a:pt x="39635" y="4291"/>
                </a:lnTo>
                <a:lnTo>
                  <a:pt x="39692" y="4083"/>
                </a:lnTo>
                <a:lnTo>
                  <a:pt x="39768" y="3894"/>
                </a:lnTo>
                <a:lnTo>
                  <a:pt x="39768" y="3894"/>
                </a:lnTo>
                <a:lnTo>
                  <a:pt x="39824" y="3705"/>
                </a:lnTo>
                <a:lnTo>
                  <a:pt x="39919" y="3535"/>
                </a:lnTo>
                <a:lnTo>
                  <a:pt x="39919" y="3535"/>
                </a:lnTo>
                <a:lnTo>
                  <a:pt x="39957" y="3422"/>
                </a:lnTo>
                <a:lnTo>
                  <a:pt x="40013" y="3308"/>
                </a:lnTo>
                <a:lnTo>
                  <a:pt x="40164" y="3063"/>
                </a:lnTo>
                <a:lnTo>
                  <a:pt x="40202" y="2930"/>
                </a:lnTo>
                <a:lnTo>
                  <a:pt x="40221" y="2817"/>
                </a:lnTo>
                <a:lnTo>
                  <a:pt x="40202" y="2760"/>
                </a:lnTo>
                <a:lnTo>
                  <a:pt x="40183" y="2723"/>
                </a:lnTo>
                <a:lnTo>
                  <a:pt x="40146" y="2666"/>
                </a:lnTo>
                <a:lnTo>
                  <a:pt x="40089" y="2628"/>
                </a:lnTo>
                <a:lnTo>
                  <a:pt x="40089" y="2628"/>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29" name="Google Shape;229;p9"/>
          <p:cNvGrpSpPr/>
          <p:nvPr/>
        </p:nvGrpSpPr>
        <p:grpSpPr>
          <a:xfrm flipH="1">
            <a:off x="10318954" y="871767"/>
            <a:ext cx="1757767" cy="2150900"/>
            <a:chOff x="3020900" y="3793775"/>
            <a:chExt cx="1318325" cy="1613175"/>
          </a:xfrm>
        </p:grpSpPr>
        <p:sp>
          <p:nvSpPr>
            <p:cNvPr id="230" name="Google Shape;230;p9"/>
            <p:cNvSpPr/>
            <p:nvPr/>
          </p:nvSpPr>
          <p:spPr>
            <a:xfrm>
              <a:off x="3053975" y="3793775"/>
              <a:ext cx="1266825" cy="1613175"/>
            </a:xfrm>
            <a:custGeom>
              <a:avLst/>
              <a:gdLst/>
              <a:ahLst/>
              <a:cxnLst/>
              <a:rect l="l" t="t" r="r" b="b"/>
              <a:pathLst>
                <a:path w="50673" h="64527" extrusionOk="0">
                  <a:moveTo>
                    <a:pt x="35552" y="52619"/>
                  </a:moveTo>
                  <a:lnTo>
                    <a:pt x="35552" y="52619"/>
                  </a:lnTo>
                  <a:lnTo>
                    <a:pt x="35552" y="52733"/>
                  </a:lnTo>
                  <a:lnTo>
                    <a:pt x="35533" y="52846"/>
                  </a:lnTo>
                  <a:lnTo>
                    <a:pt x="35514" y="52960"/>
                  </a:lnTo>
                  <a:lnTo>
                    <a:pt x="35495" y="53073"/>
                  </a:lnTo>
                  <a:lnTo>
                    <a:pt x="35439" y="53186"/>
                  </a:lnTo>
                  <a:lnTo>
                    <a:pt x="35382" y="53281"/>
                  </a:lnTo>
                  <a:lnTo>
                    <a:pt x="35306" y="53357"/>
                  </a:lnTo>
                  <a:lnTo>
                    <a:pt x="35231" y="53451"/>
                  </a:lnTo>
                  <a:lnTo>
                    <a:pt x="35231" y="53451"/>
                  </a:lnTo>
                  <a:lnTo>
                    <a:pt x="35117" y="53527"/>
                  </a:lnTo>
                  <a:lnTo>
                    <a:pt x="34985" y="53564"/>
                  </a:lnTo>
                  <a:lnTo>
                    <a:pt x="34853" y="53583"/>
                  </a:lnTo>
                  <a:lnTo>
                    <a:pt x="34720" y="53564"/>
                  </a:lnTo>
                  <a:lnTo>
                    <a:pt x="34720" y="53564"/>
                  </a:lnTo>
                  <a:lnTo>
                    <a:pt x="34569" y="53546"/>
                  </a:lnTo>
                  <a:lnTo>
                    <a:pt x="34437" y="53508"/>
                  </a:lnTo>
                  <a:lnTo>
                    <a:pt x="34324" y="53432"/>
                  </a:lnTo>
                  <a:lnTo>
                    <a:pt x="34229" y="53338"/>
                  </a:lnTo>
                  <a:lnTo>
                    <a:pt x="34153" y="53224"/>
                  </a:lnTo>
                  <a:lnTo>
                    <a:pt x="34116" y="53092"/>
                  </a:lnTo>
                  <a:lnTo>
                    <a:pt x="34078" y="52960"/>
                  </a:lnTo>
                  <a:lnTo>
                    <a:pt x="34059" y="52808"/>
                  </a:lnTo>
                  <a:lnTo>
                    <a:pt x="34059" y="52808"/>
                  </a:lnTo>
                  <a:lnTo>
                    <a:pt x="34021" y="52790"/>
                  </a:lnTo>
                  <a:lnTo>
                    <a:pt x="34002" y="52752"/>
                  </a:lnTo>
                  <a:lnTo>
                    <a:pt x="33983" y="52638"/>
                  </a:lnTo>
                  <a:lnTo>
                    <a:pt x="33983" y="52449"/>
                  </a:lnTo>
                  <a:lnTo>
                    <a:pt x="33983" y="52449"/>
                  </a:lnTo>
                  <a:lnTo>
                    <a:pt x="34002" y="52241"/>
                  </a:lnTo>
                  <a:lnTo>
                    <a:pt x="34021" y="52033"/>
                  </a:lnTo>
                  <a:lnTo>
                    <a:pt x="34078" y="51844"/>
                  </a:lnTo>
                  <a:lnTo>
                    <a:pt x="34153" y="51655"/>
                  </a:lnTo>
                  <a:lnTo>
                    <a:pt x="34153" y="51655"/>
                  </a:lnTo>
                  <a:lnTo>
                    <a:pt x="34229" y="51580"/>
                  </a:lnTo>
                  <a:lnTo>
                    <a:pt x="34286" y="51504"/>
                  </a:lnTo>
                  <a:lnTo>
                    <a:pt x="34361" y="51466"/>
                  </a:lnTo>
                  <a:lnTo>
                    <a:pt x="34437" y="51410"/>
                  </a:lnTo>
                  <a:lnTo>
                    <a:pt x="34531" y="51391"/>
                  </a:lnTo>
                  <a:lnTo>
                    <a:pt x="34626" y="51372"/>
                  </a:lnTo>
                  <a:lnTo>
                    <a:pt x="34815" y="51391"/>
                  </a:lnTo>
                  <a:lnTo>
                    <a:pt x="34985" y="51429"/>
                  </a:lnTo>
                  <a:lnTo>
                    <a:pt x="35155" y="51523"/>
                  </a:lnTo>
                  <a:lnTo>
                    <a:pt x="35306" y="51637"/>
                  </a:lnTo>
                  <a:lnTo>
                    <a:pt x="35363" y="51712"/>
                  </a:lnTo>
                  <a:lnTo>
                    <a:pt x="35420" y="51788"/>
                  </a:lnTo>
                  <a:lnTo>
                    <a:pt x="35420" y="51788"/>
                  </a:lnTo>
                  <a:lnTo>
                    <a:pt x="35458" y="51882"/>
                  </a:lnTo>
                  <a:lnTo>
                    <a:pt x="35495" y="51977"/>
                  </a:lnTo>
                  <a:lnTo>
                    <a:pt x="35533" y="52204"/>
                  </a:lnTo>
                  <a:lnTo>
                    <a:pt x="35552" y="52619"/>
                  </a:lnTo>
                  <a:lnTo>
                    <a:pt x="35552" y="52619"/>
                  </a:lnTo>
                  <a:close/>
                  <a:moveTo>
                    <a:pt x="50446" y="16841"/>
                  </a:moveTo>
                  <a:lnTo>
                    <a:pt x="50446" y="16841"/>
                  </a:lnTo>
                  <a:lnTo>
                    <a:pt x="50540" y="16916"/>
                  </a:lnTo>
                  <a:lnTo>
                    <a:pt x="50597" y="17011"/>
                  </a:lnTo>
                  <a:lnTo>
                    <a:pt x="50654" y="17124"/>
                  </a:lnTo>
                  <a:lnTo>
                    <a:pt x="50672" y="17238"/>
                  </a:lnTo>
                  <a:lnTo>
                    <a:pt x="50672" y="17370"/>
                  </a:lnTo>
                  <a:lnTo>
                    <a:pt x="50654" y="17483"/>
                  </a:lnTo>
                  <a:lnTo>
                    <a:pt x="50616" y="17616"/>
                  </a:lnTo>
                  <a:lnTo>
                    <a:pt x="50559" y="17748"/>
                  </a:lnTo>
                  <a:lnTo>
                    <a:pt x="50502" y="17880"/>
                  </a:lnTo>
                  <a:lnTo>
                    <a:pt x="50427" y="17994"/>
                  </a:lnTo>
                  <a:lnTo>
                    <a:pt x="50351" y="18107"/>
                  </a:lnTo>
                  <a:lnTo>
                    <a:pt x="50257" y="18202"/>
                  </a:lnTo>
                  <a:lnTo>
                    <a:pt x="50143" y="18277"/>
                  </a:lnTo>
                  <a:lnTo>
                    <a:pt x="50049" y="18334"/>
                  </a:lnTo>
                  <a:lnTo>
                    <a:pt x="49935" y="18372"/>
                  </a:lnTo>
                  <a:lnTo>
                    <a:pt x="49822" y="18391"/>
                  </a:lnTo>
                  <a:lnTo>
                    <a:pt x="49822" y="18391"/>
                  </a:lnTo>
                  <a:lnTo>
                    <a:pt x="49746" y="18372"/>
                  </a:lnTo>
                  <a:lnTo>
                    <a:pt x="49690" y="18334"/>
                  </a:lnTo>
                  <a:lnTo>
                    <a:pt x="49633" y="18277"/>
                  </a:lnTo>
                  <a:lnTo>
                    <a:pt x="49595" y="18220"/>
                  </a:lnTo>
                  <a:lnTo>
                    <a:pt x="49519" y="18069"/>
                  </a:lnTo>
                  <a:lnTo>
                    <a:pt x="49463" y="17918"/>
                  </a:lnTo>
                  <a:lnTo>
                    <a:pt x="49463" y="17918"/>
                  </a:lnTo>
                  <a:lnTo>
                    <a:pt x="49444" y="17805"/>
                  </a:lnTo>
                  <a:lnTo>
                    <a:pt x="49406" y="17672"/>
                  </a:lnTo>
                  <a:lnTo>
                    <a:pt x="49406" y="17540"/>
                  </a:lnTo>
                  <a:lnTo>
                    <a:pt x="49406" y="17408"/>
                  </a:lnTo>
                  <a:lnTo>
                    <a:pt x="49425" y="17294"/>
                  </a:lnTo>
                  <a:lnTo>
                    <a:pt x="49482" y="17181"/>
                  </a:lnTo>
                  <a:lnTo>
                    <a:pt x="49557" y="17068"/>
                  </a:lnTo>
                  <a:lnTo>
                    <a:pt x="49671" y="16992"/>
                  </a:lnTo>
                  <a:lnTo>
                    <a:pt x="49671" y="16992"/>
                  </a:lnTo>
                  <a:lnTo>
                    <a:pt x="49841" y="16879"/>
                  </a:lnTo>
                  <a:lnTo>
                    <a:pt x="49954" y="16841"/>
                  </a:lnTo>
                  <a:lnTo>
                    <a:pt x="50011" y="16822"/>
                  </a:lnTo>
                  <a:lnTo>
                    <a:pt x="50049" y="16822"/>
                  </a:lnTo>
                  <a:lnTo>
                    <a:pt x="50049" y="16822"/>
                  </a:lnTo>
                  <a:lnTo>
                    <a:pt x="50162" y="16803"/>
                  </a:lnTo>
                  <a:lnTo>
                    <a:pt x="50162" y="16803"/>
                  </a:lnTo>
                  <a:lnTo>
                    <a:pt x="50162" y="16803"/>
                  </a:lnTo>
                  <a:lnTo>
                    <a:pt x="50162" y="16803"/>
                  </a:lnTo>
                  <a:lnTo>
                    <a:pt x="50200" y="16784"/>
                  </a:lnTo>
                  <a:lnTo>
                    <a:pt x="50200" y="16784"/>
                  </a:lnTo>
                  <a:lnTo>
                    <a:pt x="50313" y="16803"/>
                  </a:lnTo>
                  <a:lnTo>
                    <a:pt x="50446" y="16841"/>
                  </a:lnTo>
                  <a:lnTo>
                    <a:pt x="50446" y="16841"/>
                  </a:lnTo>
                  <a:close/>
                  <a:moveTo>
                    <a:pt x="48367" y="21131"/>
                  </a:moveTo>
                  <a:lnTo>
                    <a:pt x="48367" y="21131"/>
                  </a:lnTo>
                  <a:lnTo>
                    <a:pt x="48385" y="21301"/>
                  </a:lnTo>
                  <a:lnTo>
                    <a:pt x="48385" y="21471"/>
                  </a:lnTo>
                  <a:lnTo>
                    <a:pt x="48348" y="21793"/>
                  </a:lnTo>
                  <a:lnTo>
                    <a:pt x="48348" y="21793"/>
                  </a:lnTo>
                  <a:lnTo>
                    <a:pt x="48272" y="22303"/>
                  </a:lnTo>
                  <a:lnTo>
                    <a:pt x="48215" y="22549"/>
                  </a:lnTo>
                  <a:lnTo>
                    <a:pt x="48159" y="22794"/>
                  </a:lnTo>
                  <a:lnTo>
                    <a:pt x="48159" y="22794"/>
                  </a:lnTo>
                  <a:lnTo>
                    <a:pt x="48102" y="22965"/>
                  </a:lnTo>
                  <a:lnTo>
                    <a:pt x="48026" y="23135"/>
                  </a:lnTo>
                  <a:lnTo>
                    <a:pt x="47951" y="23286"/>
                  </a:lnTo>
                  <a:lnTo>
                    <a:pt x="47856" y="23437"/>
                  </a:lnTo>
                  <a:lnTo>
                    <a:pt x="47743" y="23588"/>
                  </a:lnTo>
                  <a:lnTo>
                    <a:pt x="47611" y="23702"/>
                  </a:lnTo>
                  <a:lnTo>
                    <a:pt x="47478" y="23815"/>
                  </a:lnTo>
                  <a:lnTo>
                    <a:pt x="47308" y="23891"/>
                  </a:lnTo>
                  <a:lnTo>
                    <a:pt x="47308" y="23891"/>
                  </a:lnTo>
                  <a:lnTo>
                    <a:pt x="47157" y="23928"/>
                  </a:lnTo>
                  <a:lnTo>
                    <a:pt x="47006" y="23947"/>
                  </a:lnTo>
                  <a:lnTo>
                    <a:pt x="46684" y="23947"/>
                  </a:lnTo>
                  <a:lnTo>
                    <a:pt x="46684" y="23947"/>
                  </a:lnTo>
                  <a:lnTo>
                    <a:pt x="46514" y="23947"/>
                  </a:lnTo>
                  <a:lnTo>
                    <a:pt x="46344" y="23928"/>
                  </a:lnTo>
                  <a:lnTo>
                    <a:pt x="46193" y="23891"/>
                  </a:lnTo>
                  <a:lnTo>
                    <a:pt x="46061" y="23834"/>
                  </a:lnTo>
                  <a:lnTo>
                    <a:pt x="45928" y="23758"/>
                  </a:lnTo>
                  <a:lnTo>
                    <a:pt x="45796" y="23664"/>
                  </a:lnTo>
                  <a:lnTo>
                    <a:pt x="45664" y="23569"/>
                  </a:lnTo>
                  <a:lnTo>
                    <a:pt x="45550" y="23437"/>
                  </a:lnTo>
                  <a:lnTo>
                    <a:pt x="45550" y="23437"/>
                  </a:lnTo>
                  <a:lnTo>
                    <a:pt x="45267" y="23154"/>
                  </a:lnTo>
                  <a:lnTo>
                    <a:pt x="45135" y="23002"/>
                  </a:lnTo>
                  <a:lnTo>
                    <a:pt x="45040" y="22832"/>
                  </a:lnTo>
                  <a:lnTo>
                    <a:pt x="45040" y="22832"/>
                  </a:lnTo>
                  <a:lnTo>
                    <a:pt x="44946" y="22681"/>
                  </a:lnTo>
                  <a:lnTo>
                    <a:pt x="44908" y="22511"/>
                  </a:lnTo>
                  <a:lnTo>
                    <a:pt x="44889" y="22322"/>
                  </a:lnTo>
                  <a:lnTo>
                    <a:pt x="44889" y="22152"/>
                  </a:lnTo>
                  <a:lnTo>
                    <a:pt x="44889" y="21982"/>
                  </a:lnTo>
                  <a:lnTo>
                    <a:pt x="44927" y="21793"/>
                  </a:lnTo>
                  <a:lnTo>
                    <a:pt x="44983" y="21434"/>
                  </a:lnTo>
                  <a:lnTo>
                    <a:pt x="44983" y="21434"/>
                  </a:lnTo>
                  <a:lnTo>
                    <a:pt x="45021" y="21320"/>
                  </a:lnTo>
                  <a:lnTo>
                    <a:pt x="45097" y="21226"/>
                  </a:lnTo>
                  <a:lnTo>
                    <a:pt x="45210" y="21112"/>
                  </a:lnTo>
                  <a:lnTo>
                    <a:pt x="45342" y="21018"/>
                  </a:lnTo>
                  <a:lnTo>
                    <a:pt x="45607" y="20848"/>
                  </a:lnTo>
                  <a:lnTo>
                    <a:pt x="45834" y="20696"/>
                  </a:lnTo>
                  <a:lnTo>
                    <a:pt x="45834" y="20696"/>
                  </a:lnTo>
                  <a:lnTo>
                    <a:pt x="46117" y="20507"/>
                  </a:lnTo>
                  <a:lnTo>
                    <a:pt x="46401" y="20337"/>
                  </a:lnTo>
                  <a:lnTo>
                    <a:pt x="46401" y="20337"/>
                  </a:lnTo>
                  <a:lnTo>
                    <a:pt x="46439" y="20318"/>
                  </a:lnTo>
                  <a:lnTo>
                    <a:pt x="46477" y="20318"/>
                  </a:lnTo>
                  <a:lnTo>
                    <a:pt x="46495" y="20337"/>
                  </a:lnTo>
                  <a:lnTo>
                    <a:pt x="46495" y="20337"/>
                  </a:lnTo>
                  <a:lnTo>
                    <a:pt x="46477" y="20318"/>
                  </a:lnTo>
                  <a:lnTo>
                    <a:pt x="46477" y="20300"/>
                  </a:lnTo>
                  <a:lnTo>
                    <a:pt x="46495" y="20281"/>
                  </a:lnTo>
                  <a:lnTo>
                    <a:pt x="46514" y="20281"/>
                  </a:lnTo>
                  <a:lnTo>
                    <a:pt x="46514" y="20281"/>
                  </a:lnTo>
                  <a:lnTo>
                    <a:pt x="47195" y="20337"/>
                  </a:lnTo>
                  <a:lnTo>
                    <a:pt x="47195" y="20337"/>
                  </a:lnTo>
                  <a:lnTo>
                    <a:pt x="47422" y="20375"/>
                  </a:lnTo>
                  <a:lnTo>
                    <a:pt x="47648" y="20432"/>
                  </a:lnTo>
                  <a:lnTo>
                    <a:pt x="47875" y="20507"/>
                  </a:lnTo>
                  <a:lnTo>
                    <a:pt x="48083" y="20602"/>
                  </a:lnTo>
                  <a:lnTo>
                    <a:pt x="48083" y="20602"/>
                  </a:lnTo>
                  <a:lnTo>
                    <a:pt x="48140" y="20659"/>
                  </a:lnTo>
                  <a:lnTo>
                    <a:pt x="48196" y="20715"/>
                  </a:lnTo>
                  <a:lnTo>
                    <a:pt x="48291" y="20829"/>
                  </a:lnTo>
                  <a:lnTo>
                    <a:pt x="48348" y="20980"/>
                  </a:lnTo>
                  <a:lnTo>
                    <a:pt x="48367" y="21131"/>
                  </a:lnTo>
                  <a:lnTo>
                    <a:pt x="48367" y="21131"/>
                  </a:lnTo>
                  <a:close/>
                  <a:moveTo>
                    <a:pt x="42999" y="13061"/>
                  </a:moveTo>
                  <a:lnTo>
                    <a:pt x="42999" y="13061"/>
                  </a:lnTo>
                  <a:lnTo>
                    <a:pt x="42980" y="12947"/>
                  </a:lnTo>
                  <a:lnTo>
                    <a:pt x="42961" y="12834"/>
                  </a:lnTo>
                  <a:lnTo>
                    <a:pt x="42942" y="12702"/>
                  </a:lnTo>
                  <a:lnTo>
                    <a:pt x="42961" y="12588"/>
                  </a:lnTo>
                  <a:lnTo>
                    <a:pt x="42980" y="12456"/>
                  </a:lnTo>
                  <a:lnTo>
                    <a:pt x="43018" y="12361"/>
                  </a:lnTo>
                  <a:lnTo>
                    <a:pt x="43074" y="12248"/>
                  </a:lnTo>
                  <a:lnTo>
                    <a:pt x="43169" y="12172"/>
                  </a:lnTo>
                  <a:lnTo>
                    <a:pt x="43169" y="12172"/>
                  </a:lnTo>
                  <a:lnTo>
                    <a:pt x="43263" y="12078"/>
                  </a:lnTo>
                  <a:lnTo>
                    <a:pt x="43396" y="12002"/>
                  </a:lnTo>
                  <a:lnTo>
                    <a:pt x="43641" y="11870"/>
                  </a:lnTo>
                  <a:lnTo>
                    <a:pt x="43906" y="11756"/>
                  </a:lnTo>
                  <a:lnTo>
                    <a:pt x="44171" y="11681"/>
                  </a:lnTo>
                  <a:lnTo>
                    <a:pt x="44171" y="11681"/>
                  </a:lnTo>
                  <a:lnTo>
                    <a:pt x="44586" y="11586"/>
                  </a:lnTo>
                  <a:lnTo>
                    <a:pt x="44794" y="11530"/>
                  </a:lnTo>
                  <a:lnTo>
                    <a:pt x="45002" y="11492"/>
                  </a:lnTo>
                  <a:lnTo>
                    <a:pt x="45002" y="11492"/>
                  </a:lnTo>
                  <a:lnTo>
                    <a:pt x="45116" y="11473"/>
                  </a:lnTo>
                  <a:lnTo>
                    <a:pt x="45116" y="11473"/>
                  </a:lnTo>
                  <a:lnTo>
                    <a:pt x="45116" y="11530"/>
                  </a:lnTo>
                  <a:lnTo>
                    <a:pt x="45116" y="11530"/>
                  </a:lnTo>
                  <a:lnTo>
                    <a:pt x="45116" y="11530"/>
                  </a:lnTo>
                  <a:lnTo>
                    <a:pt x="45116" y="11530"/>
                  </a:lnTo>
                  <a:lnTo>
                    <a:pt x="45097" y="11946"/>
                  </a:lnTo>
                  <a:lnTo>
                    <a:pt x="45097" y="12172"/>
                  </a:lnTo>
                  <a:lnTo>
                    <a:pt x="45059" y="12380"/>
                  </a:lnTo>
                  <a:lnTo>
                    <a:pt x="45021" y="12588"/>
                  </a:lnTo>
                  <a:lnTo>
                    <a:pt x="44946" y="12796"/>
                  </a:lnTo>
                  <a:lnTo>
                    <a:pt x="44851" y="12985"/>
                  </a:lnTo>
                  <a:lnTo>
                    <a:pt x="44738" y="13155"/>
                  </a:lnTo>
                  <a:lnTo>
                    <a:pt x="44738" y="13155"/>
                  </a:lnTo>
                  <a:lnTo>
                    <a:pt x="44624" y="13250"/>
                  </a:lnTo>
                  <a:lnTo>
                    <a:pt x="44511" y="13306"/>
                  </a:lnTo>
                  <a:lnTo>
                    <a:pt x="44379" y="13363"/>
                  </a:lnTo>
                  <a:lnTo>
                    <a:pt x="44246" y="13401"/>
                  </a:lnTo>
                  <a:lnTo>
                    <a:pt x="43982" y="13458"/>
                  </a:lnTo>
                  <a:lnTo>
                    <a:pt x="43698" y="13476"/>
                  </a:lnTo>
                  <a:lnTo>
                    <a:pt x="43698" y="13476"/>
                  </a:lnTo>
                  <a:lnTo>
                    <a:pt x="43585" y="13476"/>
                  </a:lnTo>
                  <a:lnTo>
                    <a:pt x="43490" y="13458"/>
                  </a:lnTo>
                  <a:lnTo>
                    <a:pt x="43377" y="13420"/>
                  </a:lnTo>
                  <a:lnTo>
                    <a:pt x="43282" y="13382"/>
                  </a:lnTo>
                  <a:lnTo>
                    <a:pt x="43188" y="13325"/>
                  </a:lnTo>
                  <a:lnTo>
                    <a:pt x="43112" y="13250"/>
                  </a:lnTo>
                  <a:lnTo>
                    <a:pt x="43037" y="13155"/>
                  </a:lnTo>
                  <a:lnTo>
                    <a:pt x="42999" y="13061"/>
                  </a:lnTo>
                  <a:lnTo>
                    <a:pt x="42999" y="13061"/>
                  </a:lnTo>
                  <a:close/>
                  <a:moveTo>
                    <a:pt x="40164" y="12777"/>
                  </a:moveTo>
                  <a:lnTo>
                    <a:pt x="40164" y="12777"/>
                  </a:lnTo>
                  <a:lnTo>
                    <a:pt x="40050" y="12777"/>
                  </a:lnTo>
                  <a:lnTo>
                    <a:pt x="39975" y="12739"/>
                  </a:lnTo>
                  <a:lnTo>
                    <a:pt x="39880" y="12702"/>
                  </a:lnTo>
                  <a:lnTo>
                    <a:pt x="39824" y="12664"/>
                  </a:lnTo>
                  <a:lnTo>
                    <a:pt x="39767" y="12607"/>
                  </a:lnTo>
                  <a:lnTo>
                    <a:pt x="39710" y="12531"/>
                  </a:lnTo>
                  <a:lnTo>
                    <a:pt x="39672" y="12437"/>
                  </a:lnTo>
                  <a:lnTo>
                    <a:pt x="39635" y="12342"/>
                  </a:lnTo>
                  <a:lnTo>
                    <a:pt x="39635" y="12342"/>
                  </a:lnTo>
                  <a:lnTo>
                    <a:pt x="39578" y="12191"/>
                  </a:lnTo>
                  <a:lnTo>
                    <a:pt x="39540" y="12040"/>
                  </a:lnTo>
                  <a:lnTo>
                    <a:pt x="39521" y="11870"/>
                  </a:lnTo>
                  <a:lnTo>
                    <a:pt x="39502" y="11700"/>
                  </a:lnTo>
                  <a:lnTo>
                    <a:pt x="39502" y="11378"/>
                  </a:lnTo>
                  <a:lnTo>
                    <a:pt x="39521" y="11038"/>
                  </a:lnTo>
                  <a:lnTo>
                    <a:pt x="39521" y="11038"/>
                  </a:lnTo>
                  <a:lnTo>
                    <a:pt x="39540" y="10963"/>
                  </a:lnTo>
                  <a:lnTo>
                    <a:pt x="39559" y="10868"/>
                  </a:lnTo>
                  <a:lnTo>
                    <a:pt x="39597" y="10811"/>
                  </a:lnTo>
                  <a:lnTo>
                    <a:pt x="39653" y="10736"/>
                  </a:lnTo>
                  <a:lnTo>
                    <a:pt x="39767" y="10622"/>
                  </a:lnTo>
                  <a:lnTo>
                    <a:pt x="39918" y="10509"/>
                  </a:lnTo>
                  <a:lnTo>
                    <a:pt x="39918" y="10509"/>
                  </a:lnTo>
                  <a:lnTo>
                    <a:pt x="40220" y="10301"/>
                  </a:lnTo>
                  <a:lnTo>
                    <a:pt x="40220" y="10301"/>
                  </a:lnTo>
                  <a:lnTo>
                    <a:pt x="40485" y="10263"/>
                  </a:lnTo>
                  <a:lnTo>
                    <a:pt x="40485" y="10263"/>
                  </a:lnTo>
                  <a:lnTo>
                    <a:pt x="40939" y="10169"/>
                  </a:lnTo>
                  <a:lnTo>
                    <a:pt x="40939" y="10169"/>
                  </a:lnTo>
                  <a:lnTo>
                    <a:pt x="41014" y="10244"/>
                  </a:lnTo>
                  <a:lnTo>
                    <a:pt x="41071" y="10320"/>
                  </a:lnTo>
                  <a:lnTo>
                    <a:pt x="41147" y="10528"/>
                  </a:lnTo>
                  <a:lnTo>
                    <a:pt x="41184" y="10717"/>
                  </a:lnTo>
                  <a:lnTo>
                    <a:pt x="41222" y="10925"/>
                  </a:lnTo>
                  <a:lnTo>
                    <a:pt x="41222" y="10925"/>
                  </a:lnTo>
                  <a:lnTo>
                    <a:pt x="41241" y="11133"/>
                  </a:lnTo>
                  <a:lnTo>
                    <a:pt x="41222" y="11341"/>
                  </a:lnTo>
                  <a:lnTo>
                    <a:pt x="41203" y="11549"/>
                  </a:lnTo>
                  <a:lnTo>
                    <a:pt x="41165" y="11756"/>
                  </a:lnTo>
                  <a:lnTo>
                    <a:pt x="41090" y="11946"/>
                  </a:lnTo>
                  <a:lnTo>
                    <a:pt x="40995" y="12135"/>
                  </a:lnTo>
                  <a:lnTo>
                    <a:pt x="40882" y="12305"/>
                  </a:lnTo>
                  <a:lnTo>
                    <a:pt x="40750" y="12456"/>
                  </a:lnTo>
                  <a:lnTo>
                    <a:pt x="40750" y="12456"/>
                  </a:lnTo>
                  <a:lnTo>
                    <a:pt x="40636" y="12569"/>
                  </a:lnTo>
                  <a:lnTo>
                    <a:pt x="40523" y="12683"/>
                  </a:lnTo>
                  <a:lnTo>
                    <a:pt x="40372" y="12758"/>
                  </a:lnTo>
                  <a:lnTo>
                    <a:pt x="40296" y="12777"/>
                  </a:lnTo>
                  <a:lnTo>
                    <a:pt x="40220" y="12796"/>
                  </a:lnTo>
                  <a:lnTo>
                    <a:pt x="40220" y="12796"/>
                  </a:lnTo>
                  <a:lnTo>
                    <a:pt x="40164" y="12777"/>
                  </a:lnTo>
                  <a:lnTo>
                    <a:pt x="40164" y="12777"/>
                  </a:lnTo>
                  <a:close/>
                  <a:moveTo>
                    <a:pt x="35155" y="95"/>
                  </a:moveTo>
                  <a:lnTo>
                    <a:pt x="35155" y="95"/>
                  </a:lnTo>
                  <a:lnTo>
                    <a:pt x="35174" y="416"/>
                  </a:lnTo>
                  <a:lnTo>
                    <a:pt x="35174" y="567"/>
                  </a:lnTo>
                  <a:lnTo>
                    <a:pt x="35174" y="719"/>
                  </a:lnTo>
                  <a:lnTo>
                    <a:pt x="35174" y="719"/>
                  </a:lnTo>
                  <a:lnTo>
                    <a:pt x="35174" y="794"/>
                  </a:lnTo>
                  <a:lnTo>
                    <a:pt x="35174" y="794"/>
                  </a:lnTo>
                  <a:lnTo>
                    <a:pt x="35117" y="1210"/>
                  </a:lnTo>
                  <a:lnTo>
                    <a:pt x="35042" y="1607"/>
                  </a:lnTo>
                  <a:lnTo>
                    <a:pt x="34985" y="2023"/>
                  </a:lnTo>
                  <a:lnTo>
                    <a:pt x="34947" y="2439"/>
                  </a:lnTo>
                  <a:lnTo>
                    <a:pt x="34947" y="2439"/>
                  </a:lnTo>
                  <a:lnTo>
                    <a:pt x="34928" y="2949"/>
                  </a:lnTo>
                  <a:lnTo>
                    <a:pt x="34928" y="3459"/>
                  </a:lnTo>
                  <a:lnTo>
                    <a:pt x="34928" y="3459"/>
                  </a:lnTo>
                  <a:lnTo>
                    <a:pt x="34947" y="3667"/>
                  </a:lnTo>
                  <a:lnTo>
                    <a:pt x="34947" y="3875"/>
                  </a:lnTo>
                  <a:lnTo>
                    <a:pt x="34947" y="3875"/>
                  </a:lnTo>
                  <a:lnTo>
                    <a:pt x="34947" y="3951"/>
                  </a:lnTo>
                  <a:lnTo>
                    <a:pt x="34909" y="3969"/>
                  </a:lnTo>
                  <a:lnTo>
                    <a:pt x="34872" y="3969"/>
                  </a:lnTo>
                  <a:lnTo>
                    <a:pt x="34872" y="3969"/>
                  </a:lnTo>
                  <a:lnTo>
                    <a:pt x="34777" y="3875"/>
                  </a:lnTo>
                  <a:lnTo>
                    <a:pt x="34702" y="3762"/>
                  </a:lnTo>
                  <a:lnTo>
                    <a:pt x="34550" y="3535"/>
                  </a:lnTo>
                  <a:lnTo>
                    <a:pt x="34550" y="3535"/>
                  </a:lnTo>
                  <a:lnTo>
                    <a:pt x="34153" y="3006"/>
                  </a:lnTo>
                  <a:lnTo>
                    <a:pt x="34153" y="3006"/>
                  </a:lnTo>
                  <a:lnTo>
                    <a:pt x="33889" y="2646"/>
                  </a:lnTo>
                  <a:lnTo>
                    <a:pt x="33586" y="2212"/>
                  </a:lnTo>
                  <a:lnTo>
                    <a:pt x="33454" y="1985"/>
                  </a:lnTo>
                  <a:lnTo>
                    <a:pt x="33341" y="1777"/>
                  </a:lnTo>
                  <a:lnTo>
                    <a:pt x="33284" y="1550"/>
                  </a:lnTo>
                  <a:lnTo>
                    <a:pt x="33265" y="1456"/>
                  </a:lnTo>
                  <a:lnTo>
                    <a:pt x="33265" y="1361"/>
                  </a:lnTo>
                  <a:lnTo>
                    <a:pt x="33265" y="1361"/>
                  </a:lnTo>
                  <a:lnTo>
                    <a:pt x="33265" y="1286"/>
                  </a:lnTo>
                  <a:lnTo>
                    <a:pt x="33303" y="1210"/>
                  </a:lnTo>
                  <a:lnTo>
                    <a:pt x="33341" y="1153"/>
                  </a:lnTo>
                  <a:lnTo>
                    <a:pt x="33378" y="1097"/>
                  </a:lnTo>
                  <a:lnTo>
                    <a:pt x="33511" y="1002"/>
                  </a:lnTo>
                  <a:lnTo>
                    <a:pt x="33624" y="908"/>
                  </a:lnTo>
                  <a:lnTo>
                    <a:pt x="33624" y="908"/>
                  </a:lnTo>
                  <a:lnTo>
                    <a:pt x="33756" y="794"/>
                  </a:lnTo>
                  <a:lnTo>
                    <a:pt x="33756" y="794"/>
                  </a:lnTo>
                  <a:lnTo>
                    <a:pt x="34040" y="548"/>
                  </a:lnTo>
                  <a:lnTo>
                    <a:pt x="34305" y="303"/>
                  </a:lnTo>
                  <a:lnTo>
                    <a:pt x="34305" y="303"/>
                  </a:lnTo>
                  <a:lnTo>
                    <a:pt x="34513" y="114"/>
                  </a:lnTo>
                  <a:lnTo>
                    <a:pt x="34645" y="19"/>
                  </a:lnTo>
                  <a:lnTo>
                    <a:pt x="34683" y="0"/>
                  </a:lnTo>
                  <a:lnTo>
                    <a:pt x="34720" y="19"/>
                  </a:lnTo>
                  <a:lnTo>
                    <a:pt x="34720" y="19"/>
                  </a:lnTo>
                  <a:lnTo>
                    <a:pt x="34720" y="38"/>
                  </a:lnTo>
                  <a:lnTo>
                    <a:pt x="34702" y="76"/>
                  </a:lnTo>
                  <a:lnTo>
                    <a:pt x="34702" y="76"/>
                  </a:lnTo>
                  <a:lnTo>
                    <a:pt x="34588" y="152"/>
                  </a:lnTo>
                  <a:lnTo>
                    <a:pt x="34475" y="246"/>
                  </a:lnTo>
                  <a:lnTo>
                    <a:pt x="34248" y="454"/>
                  </a:lnTo>
                  <a:lnTo>
                    <a:pt x="34248" y="454"/>
                  </a:lnTo>
                  <a:lnTo>
                    <a:pt x="33889" y="794"/>
                  </a:lnTo>
                  <a:lnTo>
                    <a:pt x="35098" y="794"/>
                  </a:lnTo>
                  <a:lnTo>
                    <a:pt x="35098" y="794"/>
                  </a:lnTo>
                  <a:lnTo>
                    <a:pt x="35098" y="719"/>
                  </a:lnTo>
                  <a:lnTo>
                    <a:pt x="35098" y="719"/>
                  </a:lnTo>
                  <a:lnTo>
                    <a:pt x="35098" y="567"/>
                  </a:lnTo>
                  <a:lnTo>
                    <a:pt x="35098" y="416"/>
                  </a:lnTo>
                  <a:lnTo>
                    <a:pt x="35080" y="95"/>
                  </a:lnTo>
                  <a:lnTo>
                    <a:pt x="35080" y="95"/>
                  </a:lnTo>
                  <a:lnTo>
                    <a:pt x="35098" y="76"/>
                  </a:lnTo>
                  <a:lnTo>
                    <a:pt x="35117" y="57"/>
                  </a:lnTo>
                  <a:lnTo>
                    <a:pt x="35155" y="76"/>
                  </a:lnTo>
                  <a:lnTo>
                    <a:pt x="35155" y="95"/>
                  </a:lnTo>
                  <a:lnTo>
                    <a:pt x="35155" y="95"/>
                  </a:lnTo>
                  <a:close/>
                  <a:moveTo>
                    <a:pt x="28729" y="6427"/>
                  </a:moveTo>
                  <a:lnTo>
                    <a:pt x="28729" y="6427"/>
                  </a:lnTo>
                  <a:lnTo>
                    <a:pt x="28823" y="6540"/>
                  </a:lnTo>
                  <a:lnTo>
                    <a:pt x="28918" y="6672"/>
                  </a:lnTo>
                  <a:lnTo>
                    <a:pt x="28937" y="6729"/>
                  </a:lnTo>
                  <a:lnTo>
                    <a:pt x="28956" y="6805"/>
                  </a:lnTo>
                  <a:lnTo>
                    <a:pt x="28956" y="6880"/>
                  </a:lnTo>
                  <a:lnTo>
                    <a:pt x="28918" y="6956"/>
                  </a:lnTo>
                  <a:lnTo>
                    <a:pt x="28918" y="6956"/>
                  </a:lnTo>
                  <a:lnTo>
                    <a:pt x="28729" y="7409"/>
                  </a:lnTo>
                  <a:lnTo>
                    <a:pt x="28521" y="7882"/>
                  </a:lnTo>
                  <a:lnTo>
                    <a:pt x="28521" y="7882"/>
                  </a:lnTo>
                  <a:lnTo>
                    <a:pt x="28408" y="8052"/>
                  </a:lnTo>
                  <a:lnTo>
                    <a:pt x="28351" y="8146"/>
                  </a:lnTo>
                  <a:lnTo>
                    <a:pt x="28294" y="8203"/>
                  </a:lnTo>
                  <a:lnTo>
                    <a:pt x="28294" y="8203"/>
                  </a:lnTo>
                  <a:lnTo>
                    <a:pt x="28162" y="8279"/>
                  </a:lnTo>
                  <a:lnTo>
                    <a:pt x="28049" y="8336"/>
                  </a:lnTo>
                  <a:lnTo>
                    <a:pt x="27897" y="8373"/>
                  </a:lnTo>
                  <a:lnTo>
                    <a:pt x="27765" y="8392"/>
                  </a:lnTo>
                  <a:lnTo>
                    <a:pt x="27765" y="8392"/>
                  </a:lnTo>
                  <a:lnTo>
                    <a:pt x="27595" y="8336"/>
                  </a:lnTo>
                  <a:lnTo>
                    <a:pt x="27425" y="8279"/>
                  </a:lnTo>
                  <a:lnTo>
                    <a:pt x="27274" y="8203"/>
                  </a:lnTo>
                  <a:lnTo>
                    <a:pt x="27122" y="8109"/>
                  </a:lnTo>
                  <a:lnTo>
                    <a:pt x="27122" y="8109"/>
                  </a:lnTo>
                  <a:lnTo>
                    <a:pt x="27047" y="8033"/>
                  </a:lnTo>
                  <a:lnTo>
                    <a:pt x="27009" y="7939"/>
                  </a:lnTo>
                  <a:lnTo>
                    <a:pt x="26952" y="7731"/>
                  </a:lnTo>
                  <a:lnTo>
                    <a:pt x="26952" y="7731"/>
                  </a:lnTo>
                  <a:lnTo>
                    <a:pt x="26820" y="7504"/>
                  </a:lnTo>
                  <a:lnTo>
                    <a:pt x="26707" y="7277"/>
                  </a:lnTo>
                  <a:lnTo>
                    <a:pt x="26480" y="6805"/>
                  </a:lnTo>
                  <a:lnTo>
                    <a:pt x="26480" y="6805"/>
                  </a:lnTo>
                  <a:lnTo>
                    <a:pt x="26348" y="6445"/>
                  </a:lnTo>
                  <a:lnTo>
                    <a:pt x="26272" y="6256"/>
                  </a:lnTo>
                  <a:lnTo>
                    <a:pt x="26234" y="6049"/>
                  </a:lnTo>
                  <a:lnTo>
                    <a:pt x="26196" y="5860"/>
                  </a:lnTo>
                  <a:lnTo>
                    <a:pt x="26196" y="5652"/>
                  </a:lnTo>
                  <a:lnTo>
                    <a:pt x="26215" y="5463"/>
                  </a:lnTo>
                  <a:lnTo>
                    <a:pt x="26272" y="5274"/>
                  </a:lnTo>
                  <a:lnTo>
                    <a:pt x="26272" y="5274"/>
                  </a:lnTo>
                  <a:lnTo>
                    <a:pt x="26329" y="5179"/>
                  </a:lnTo>
                  <a:lnTo>
                    <a:pt x="26404" y="5104"/>
                  </a:lnTo>
                  <a:lnTo>
                    <a:pt x="26480" y="5047"/>
                  </a:lnTo>
                  <a:lnTo>
                    <a:pt x="26555" y="4990"/>
                  </a:lnTo>
                  <a:lnTo>
                    <a:pt x="26744" y="4877"/>
                  </a:lnTo>
                  <a:lnTo>
                    <a:pt x="26915" y="4763"/>
                  </a:lnTo>
                  <a:lnTo>
                    <a:pt x="26915" y="4763"/>
                  </a:lnTo>
                  <a:lnTo>
                    <a:pt x="27293" y="4536"/>
                  </a:lnTo>
                  <a:lnTo>
                    <a:pt x="27500" y="4423"/>
                  </a:lnTo>
                  <a:lnTo>
                    <a:pt x="27708" y="4347"/>
                  </a:lnTo>
                  <a:lnTo>
                    <a:pt x="27708" y="4347"/>
                  </a:lnTo>
                  <a:lnTo>
                    <a:pt x="27897" y="4291"/>
                  </a:lnTo>
                  <a:lnTo>
                    <a:pt x="27973" y="4291"/>
                  </a:lnTo>
                  <a:lnTo>
                    <a:pt x="28049" y="4291"/>
                  </a:lnTo>
                  <a:lnTo>
                    <a:pt x="28162" y="4347"/>
                  </a:lnTo>
                  <a:lnTo>
                    <a:pt x="28275" y="4423"/>
                  </a:lnTo>
                  <a:lnTo>
                    <a:pt x="28370" y="4536"/>
                  </a:lnTo>
                  <a:lnTo>
                    <a:pt x="28445" y="4669"/>
                  </a:lnTo>
                  <a:lnTo>
                    <a:pt x="28616" y="4952"/>
                  </a:lnTo>
                  <a:lnTo>
                    <a:pt x="28616" y="4952"/>
                  </a:lnTo>
                  <a:lnTo>
                    <a:pt x="28748" y="5217"/>
                  </a:lnTo>
                  <a:lnTo>
                    <a:pt x="28805" y="5368"/>
                  </a:lnTo>
                  <a:lnTo>
                    <a:pt x="28823" y="5519"/>
                  </a:lnTo>
                  <a:lnTo>
                    <a:pt x="28842" y="5652"/>
                  </a:lnTo>
                  <a:lnTo>
                    <a:pt x="28842" y="5803"/>
                  </a:lnTo>
                  <a:lnTo>
                    <a:pt x="28805" y="5954"/>
                  </a:lnTo>
                  <a:lnTo>
                    <a:pt x="28748" y="6105"/>
                  </a:lnTo>
                  <a:lnTo>
                    <a:pt x="28748" y="6105"/>
                  </a:lnTo>
                  <a:lnTo>
                    <a:pt x="28729" y="6181"/>
                  </a:lnTo>
                  <a:lnTo>
                    <a:pt x="28691" y="6275"/>
                  </a:lnTo>
                  <a:lnTo>
                    <a:pt x="28691" y="6351"/>
                  </a:lnTo>
                  <a:lnTo>
                    <a:pt x="28729" y="6427"/>
                  </a:lnTo>
                  <a:lnTo>
                    <a:pt x="28729" y="6427"/>
                  </a:lnTo>
                  <a:close/>
                  <a:moveTo>
                    <a:pt x="10944" y="9299"/>
                  </a:moveTo>
                  <a:lnTo>
                    <a:pt x="10944" y="9299"/>
                  </a:lnTo>
                  <a:lnTo>
                    <a:pt x="10981" y="9488"/>
                  </a:lnTo>
                  <a:lnTo>
                    <a:pt x="11000" y="9677"/>
                  </a:lnTo>
                  <a:lnTo>
                    <a:pt x="11019" y="9866"/>
                  </a:lnTo>
                  <a:lnTo>
                    <a:pt x="11019" y="10055"/>
                  </a:lnTo>
                  <a:lnTo>
                    <a:pt x="10981" y="10415"/>
                  </a:lnTo>
                  <a:lnTo>
                    <a:pt x="10944" y="10793"/>
                  </a:lnTo>
                  <a:lnTo>
                    <a:pt x="10944" y="10793"/>
                  </a:lnTo>
                  <a:lnTo>
                    <a:pt x="10906" y="11095"/>
                  </a:lnTo>
                  <a:lnTo>
                    <a:pt x="10868" y="11246"/>
                  </a:lnTo>
                  <a:lnTo>
                    <a:pt x="10830" y="11378"/>
                  </a:lnTo>
                  <a:lnTo>
                    <a:pt x="10830" y="11378"/>
                  </a:lnTo>
                  <a:lnTo>
                    <a:pt x="10792" y="11492"/>
                  </a:lnTo>
                  <a:lnTo>
                    <a:pt x="10717" y="11549"/>
                  </a:lnTo>
                  <a:lnTo>
                    <a:pt x="10622" y="11586"/>
                  </a:lnTo>
                  <a:lnTo>
                    <a:pt x="10509" y="11586"/>
                  </a:lnTo>
                  <a:lnTo>
                    <a:pt x="10509" y="11586"/>
                  </a:lnTo>
                  <a:lnTo>
                    <a:pt x="10188" y="11549"/>
                  </a:lnTo>
                  <a:lnTo>
                    <a:pt x="10017" y="11530"/>
                  </a:lnTo>
                  <a:lnTo>
                    <a:pt x="9942" y="11492"/>
                  </a:lnTo>
                  <a:lnTo>
                    <a:pt x="9866" y="11454"/>
                  </a:lnTo>
                  <a:lnTo>
                    <a:pt x="9866" y="11454"/>
                  </a:lnTo>
                  <a:lnTo>
                    <a:pt x="9828" y="11416"/>
                  </a:lnTo>
                  <a:lnTo>
                    <a:pt x="9791" y="11360"/>
                  </a:lnTo>
                  <a:lnTo>
                    <a:pt x="9734" y="11227"/>
                  </a:lnTo>
                  <a:lnTo>
                    <a:pt x="9734" y="11227"/>
                  </a:lnTo>
                  <a:lnTo>
                    <a:pt x="9602" y="10925"/>
                  </a:lnTo>
                  <a:lnTo>
                    <a:pt x="9545" y="10755"/>
                  </a:lnTo>
                  <a:lnTo>
                    <a:pt x="9488" y="10566"/>
                  </a:lnTo>
                  <a:lnTo>
                    <a:pt x="9450" y="10396"/>
                  </a:lnTo>
                  <a:lnTo>
                    <a:pt x="9432" y="10226"/>
                  </a:lnTo>
                  <a:lnTo>
                    <a:pt x="9450" y="10055"/>
                  </a:lnTo>
                  <a:lnTo>
                    <a:pt x="9469" y="9980"/>
                  </a:lnTo>
                  <a:lnTo>
                    <a:pt x="9507" y="9904"/>
                  </a:lnTo>
                  <a:lnTo>
                    <a:pt x="9507" y="9904"/>
                  </a:lnTo>
                  <a:lnTo>
                    <a:pt x="9658" y="9715"/>
                  </a:lnTo>
                  <a:lnTo>
                    <a:pt x="9810" y="9545"/>
                  </a:lnTo>
                  <a:lnTo>
                    <a:pt x="10131" y="9205"/>
                  </a:lnTo>
                  <a:lnTo>
                    <a:pt x="10131" y="9205"/>
                  </a:lnTo>
                  <a:lnTo>
                    <a:pt x="10282" y="9054"/>
                  </a:lnTo>
                  <a:lnTo>
                    <a:pt x="10377" y="8978"/>
                  </a:lnTo>
                  <a:lnTo>
                    <a:pt x="10414" y="8978"/>
                  </a:lnTo>
                  <a:lnTo>
                    <a:pt x="10433" y="8997"/>
                  </a:lnTo>
                  <a:lnTo>
                    <a:pt x="10433" y="8997"/>
                  </a:lnTo>
                  <a:lnTo>
                    <a:pt x="10433" y="9016"/>
                  </a:lnTo>
                  <a:lnTo>
                    <a:pt x="10433" y="9035"/>
                  </a:lnTo>
                  <a:lnTo>
                    <a:pt x="10433" y="9035"/>
                  </a:lnTo>
                  <a:lnTo>
                    <a:pt x="10433" y="9035"/>
                  </a:lnTo>
                  <a:lnTo>
                    <a:pt x="10433" y="9035"/>
                  </a:lnTo>
                  <a:lnTo>
                    <a:pt x="10471" y="9016"/>
                  </a:lnTo>
                  <a:lnTo>
                    <a:pt x="10528" y="9035"/>
                  </a:lnTo>
                  <a:lnTo>
                    <a:pt x="10641" y="9054"/>
                  </a:lnTo>
                  <a:lnTo>
                    <a:pt x="10641" y="9054"/>
                  </a:lnTo>
                  <a:lnTo>
                    <a:pt x="10736" y="9073"/>
                  </a:lnTo>
                  <a:lnTo>
                    <a:pt x="10830" y="9129"/>
                  </a:lnTo>
                  <a:lnTo>
                    <a:pt x="10906" y="9205"/>
                  </a:lnTo>
                  <a:lnTo>
                    <a:pt x="10944" y="9299"/>
                  </a:lnTo>
                  <a:lnTo>
                    <a:pt x="10944" y="9299"/>
                  </a:lnTo>
                  <a:close/>
                  <a:moveTo>
                    <a:pt x="12456" y="5822"/>
                  </a:moveTo>
                  <a:lnTo>
                    <a:pt x="12456" y="5822"/>
                  </a:lnTo>
                  <a:lnTo>
                    <a:pt x="11889" y="5652"/>
                  </a:lnTo>
                  <a:lnTo>
                    <a:pt x="11605" y="5576"/>
                  </a:lnTo>
                  <a:lnTo>
                    <a:pt x="11341" y="5482"/>
                  </a:lnTo>
                  <a:lnTo>
                    <a:pt x="11341" y="5482"/>
                  </a:lnTo>
                  <a:lnTo>
                    <a:pt x="11038" y="5349"/>
                  </a:lnTo>
                  <a:lnTo>
                    <a:pt x="10736" y="5198"/>
                  </a:lnTo>
                  <a:lnTo>
                    <a:pt x="10131" y="4877"/>
                  </a:lnTo>
                  <a:lnTo>
                    <a:pt x="10131" y="4877"/>
                  </a:lnTo>
                  <a:lnTo>
                    <a:pt x="9942" y="4782"/>
                  </a:lnTo>
                  <a:lnTo>
                    <a:pt x="9753" y="4650"/>
                  </a:lnTo>
                  <a:lnTo>
                    <a:pt x="9677" y="4593"/>
                  </a:lnTo>
                  <a:lnTo>
                    <a:pt x="9602" y="4518"/>
                  </a:lnTo>
                  <a:lnTo>
                    <a:pt x="9526" y="4442"/>
                  </a:lnTo>
                  <a:lnTo>
                    <a:pt x="9469" y="4347"/>
                  </a:lnTo>
                  <a:lnTo>
                    <a:pt x="9469" y="4347"/>
                  </a:lnTo>
                  <a:lnTo>
                    <a:pt x="9564" y="4121"/>
                  </a:lnTo>
                  <a:lnTo>
                    <a:pt x="9564" y="4121"/>
                  </a:lnTo>
                  <a:lnTo>
                    <a:pt x="10188" y="2665"/>
                  </a:lnTo>
                  <a:lnTo>
                    <a:pt x="10188" y="2665"/>
                  </a:lnTo>
                  <a:lnTo>
                    <a:pt x="10206" y="2609"/>
                  </a:lnTo>
                  <a:lnTo>
                    <a:pt x="10206" y="2609"/>
                  </a:lnTo>
                  <a:lnTo>
                    <a:pt x="10433" y="2174"/>
                  </a:lnTo>
                  <a:lnTo>
                    <a:pt x="10433" y="2174"/>
                  </a:lnTo>
                  <a:lnTo>
                    <a:pt x="10528" y="2023"/>
                  </a:lnTo>
                  <a:lnTo>
                    <a:pt x="10622" y="1890"/>
                  </a:lnTo>
                  <a:lnTo>
                    <a:pt x="10679" y="1834"/>
                  </a:lnTo>
                  <a:lnTo>
                    <a:pt x="10736" y="1777"/>
                  </a:lnTo>
                  <a:lnTo>
                    <a:pt x="10811" y="1720"/>
                  </a:lnTo>
                  <a:lnTo>
                    <a:pt x="10906" y="1701"/>
                  </a:lnTo>
                  <a:lnTo>
                    <a:pt x="10906" y="1701"/>
                  </a:lnTo>
                  <a:lnTo>
                    <a:pt x="11227" y="1645"/>
                  </a:lnTo>
                  <a:lnTo>
                    <a:pt x="11397" y="1607"/>
                  </a:lnTo>
                  <a:lnTo>
                    <a:pt x="11567" y="1607"/>
                  </a:lnTo>
                  <a:lnTo>
                    <a:pt x="11737" y="1607"/>
                  </a:lnTo>
                  <a:lnTo>
                    <a:pt x="11908" y="1626"/>
                  </a:lnTo>
                  <a:lnTo>
                    <a:pt x="12078" y="1664"/>
                  </a:lnTo>
                  <a:lnTo>
                    <a:pt x="12229" y="1720"/>
                  </a:lnTo>
                  <a:lnTo>
                    <a:pt x="12229" y="1720"/>
                  </a:lnTo>
                  <a:lnTo>
                    <a:pt x="12399" y="1815"/>
                  </a:lnTo>
                  <a:lnTo>
                    <a:pt x="12550" y="1909"/>
                  </a:lnTo>
                  <a:lnTo>
                    <a:pt x="12701" y="2023"/>
                  </a:lnTo>
                  <a:lnTo>
                    <a:pt x="12834" y="2155"/>
                  </a:lnTo>
                  <a:lnTo>
                    <a:pt x="12834" y="2155"/>
                  </a:lnTo>
                  <a:lnTo>
                    <a:pt x="12928" y="2287"/>
                  </a:lnTo>
                  <a:lnTo>
                    <a:pt x="13023" y="2420"/>
                  </a:lnTo>
                  <a:lnTo>
                    <a:pt x="13231" y="2684"/>
                  </a:lnTo>
                  <a:lnTo>
                    <a:pt x="13231" y="2684"/>
                  </a:lnTo>
                  <a:lnTo>
                    <a:pt x="13325" y="2798"/>
                  </a:lnTo>
                  <a:lnTo>
                    <a:pt x="13438" y="2911"/>
                  </a:lnTo>
                  <a:lnTo>
                    <a:pt x="13552" y="3006"/>
                  </a:lnTo>
                  <a:lnTo>
                    <a:pt x="13665" y="3119"/>
                  </a:lnTo>
                  <a:lnTo>
                    <a:pt x="13665" y="3119"/>
                  </a:lnTo>
                  <a:lnTo>
                    <a:pt x="13741" y="3308"/>
                  </a:lnTo>
                  <a:lnTo>
                    <a:pt x="13816" y="3478"/>
                  </a:lnTo>
                  <a:lnTo>
                    <a:pt x="13854" y="3667"/>
                  </a:lnTo>
                  <a:lnTo>
                    <a:pt x="13892" y="3875"/>
                  </a:lnTo>
                  <a:lnTo>
                    <a:pt x="13892" y="3875"/>
                  </a:lnTo>
                  <a:lnTo>
                    <a:pt x="13930" y="4102"/>
                  </a:lnTo>
                  <a:lnTo>
                    <a:pt x="13949" y="4329"/>
                  </a:lnTo>
                  <a:lnTo>
                    <a:pt x="13930" y="4555"/>
                  </a:lnTo>
                  <a:lnTo>
                    <a:pt x="13911" y="4650"/>
                  </a:lnTo>
                  <a:lnTo>
                    <a:pt x="13873" y="4763"/>
                  </a:lnTo>
                  <a:lnTo>
                    <a:pt x="13873" y="4763"/>
                  </a:lnTo>
                  <a:lnTo>
                    <a:pt x="13798" y="4933"/>
                  </a:lnTo>
                  <a:lnTo>
                    <a:pt x="13722" y="5104"/>
                  </a:lnTo>
                  <a:lnTo>
                    <a:pt x="13722" y="5104"/>
                  </a:lnTo>
                  <a:lnTo>
                    <a:pt x="13590" y="5311"/>
                  </a:lnTo>
                  <a:lnTo>
                    <a:pt x="13514" y="5425"/>
                  </a:lnTo>
                  <a:lnTo>
                    <a:pt x="13420" y="5500"/>
                  </a:lnTo>
                  <a:lnTo>
                    <a:pt x="13420" y="5500"/>
                  </a:lnTo>
                  <a:lnTo>
                    <a:pt x="13249" y="5633"/>
                  </a:lnTo>
                  <a:lnTo>
                    <a:pt x="13042" y="5727"/>
                  </a:lnTo>
                  <a:lnTo>
                    <a:pt x="12834" y="5803"/>
                  </a:lnTo>
                  <a:lnTo>
                    <a:pt x="12720" y="5822"/>
                  </a:lnTo>
                  <a:lnTo>
                    <a:pt x="12626" y="5841"/>
                  </a:lnTo>
                  <a:lnTo>
                    <a:pt x="12626" y="5841"/>
                  </a:lnTo>
                  <a:lnTo>
                    <a:pt x="12456" y="5822"/>
                  </a:lnTo>
                  <a:lnTo>
                    <a:pt x="12456" y="5822"/>
                  </a:lnTo>
                  <a:close/>
                  <a:moveTo>
                    <a:pt x="8770" y="14762"/>
                  </a:moveTo>
                  <a:lnTo>
                    <a:pt x="8770" y="14762"/>
                  </a:lnTo>
                  <a:lnTo>
                    <a:pt x="8789" y="15064"/>
                  </a:lnTo>
                  <a:lnTo>
                    <a:pt x="8789" y="15291"/>
                  </a:lnTo>
                  <a:lnTo>
                    <a:pt x="8789" y="15499"/>
                  </a:lnTo>
                  <a:lnTo>
                    <a:pt x="8751" y="15688"/>
                  </a:lnTo>
                  <a:lnTo>
                    <a:pt x="8713" y="15782"/>
                  </a:lnTo>
                  <a:lnTo>
                    <a:pt x="8676" y="15858"/>
                  </a:lnTo>
                  <a:lnTo>
                    <a:pt x="8638" y="15915"/>
                  </a:lnTo>
                  <a:lnTo>
                    <a:pt x="8581" y="15952"/>
                  </a:lnTo>
                  <a:lnTo>
                    <a:pt x="8505" y="15952"/>
                  </a:lnTo>
                  <a:lnTo>
                    <a:pt x="8430" y="15952"/>
                  </a:lnTo>
                  <a:lnTo>
                    <a:pt x="8430" y="15952"/>
                  </a:lnTo>
                  <a:lnTo>
                    <a:pt x="8279" y="15877"/>
                  </a:lnTo>
                  <a:lnTo>
                    <a:pt x="8127" y="15782"/>
                  </a:lnTo>
                  <a:lnTo>
                    <a:pt x="8052" y="15726"/>
                  </a:lnTo>
                  <a:lnTo>
                    <a:pt x="7995" y="15650"/>
                  </a:lnTo>
                  <a:lnTo>
                    <a:pt x="7957" y="15574"/>
                  </a:lnTo>
                  <a:lnTo>
                    <a:pt x="7920" y="15499"/>
                  </a:lnTo>
                  <a:lnTo>
                    <a:pt x="7920" y="15499"/>
                  </a:lnTo>
                  <a:lnTo>
                    <a:pt x="7787" y="15045"/>
                  </a:lnTo>
                  <a:lnTo>
                    <a:pt x="7674" y="14592"/>
                  </a:lnTo>
                  <a:lnTo>
                    <a:pt x="7674" y="14592"/>
                  </a:lnTo>
                  <a:lnTo>
                    <a:pt x="7636" y="14592"/>
                  </a:lnTo>
                  <a:lnTo>
                    <a:pt x="7617" y="14573"/>
                  </a:lnTo>
                  <a:lnTo>
                    <a:pt x="7617" y="14573"/>
                  </a:lnTo>
                  <a:lnTo>
                    <a:pt x="7523" y="14232"/>
                  </a:lnTo>
                  <a:lnTo>
                    <a:pt x="7523" y="14232"/>
                  </a:lnTo>
                  <a:lnTo>
                    <a:pt x="7485" y="14081"/>
                  </a:lnTo>
                  <a:lnTo>
                    <a:pt x="7466" y="13911"/>
                  </a:lnTo>
                  <a:lnTo>
                    <a:pt x="7447" y="13741"/>
                  </a:lnTo>
                  <a:lnTo>
                    <a:pt x="7466" y="13590"/>
                  </a:lnTo>
                  <a:lnTo>
                    <a:pt x="7466" y="13590"/>
                  </a:lnTo>
                  <a:lnTo>
                    <a:pt x="7485" y="13495"/>
                  </a:lnTo>
                  <a:lnTo>
                    <a:pt x="7523" y="13420"/>
                  </a:lnTo>
                  <a:lnTo>
                    <a:pt x="7560" y="13344"/>
                  </a:lnTo>
                  <a:lnTo>
                    <a:pt x="7617" y="13287"/>
                  </a:lnTo>
                  <a:lnTo>
                    <a:pt x="7693" y="13231"/>
                  </a:lnTo>
                  <a:lnTo>
                    <a:pt x="7768" y="13193"/>
                  </a:lnTo>
                  <a:lnTo>
                    <a:pt x="7863" y="13174"/>
                  </a:lnTo>
                  <a:lnTo>
                    <a:pt x="7938" y="13174"/>
                  </a:lnTo>
                  <a:lnTo>
                    <a:pt x="7938" y="13174"/>
                  </a:lnTo>
                  <a:lnTo>
                    <a:pt x="8014" y="13174"/>
                  </a:lnTo>
                  <a:lnTo>
                    <a:pt x="8071" y="13212"/>
                  </a:lnTo>
                  <a:lnTo>
                    <a:pt x="8165" y="13306"/>
                  </a:lnTo>
                  <a:lnTo>
                    <a:pt x="8260" y="13401"/>
                  </a:lnTo>
                  <a:lnTo>
                    <a:pt x="8335" y="13514"/>
                  </a:lnTo>
                  <a:lnTo>
                    <a:pt x="8335" y="13514"/>
                  </a:lnTo>
                  <a:lnTo>
                    <a:pt x="8430" y="13647"/>
                  </a:lnTo>
                  <a:lnTo>
                    <a:pt x="8505" y="13798"/>
                  </a:lnTo>
                  <a:lnTo>
                    <a:pt x="8562" y="13949"/>
                  </a:lnTo>
                  <a:lnTo>
                    <a:pt x="8619" y="14100"/>
                  </a:lnTo>
                  <a:lnTo>
                    <a:pt x="8713" y="14421"/>
                  </a:lnTo>
                  <a:lnTo>
                    <a:pt x="8770" y="14762"/>
                  </a:lnTo>
                  <a:lnTo>
                    <a:pt x="8770" y="14762"/>
                  </a:lnTo>
                  <a:close/>
                  <a:moveTo>
                    <a:pt x="5954" y="21641"/>
                  </a:moveTo>
                  <a:lnTo>
                    <a:pt x="5954" y="21641"/>
                  </a:lnTo>
                  <a:lnTo>
                    <a:pt x="6105" y="21547"/>
                  </a:lnTo>
                  <a:lnTo>
                    <a:pt x="6237" y="21490"/>
                  </a:lnTo>
                  <a:lnTo>
                    <a:pt x="6351" y="21452"/>
                  </a:lnTo>
                  <a:lnTo>
                    <a:pt x="6445" y="21452"/>
                  </a:lnTo>
                  <a:lnTo>
                    <a:pt x="6502" y="21490"/>
                  </a:lnTo>
                  <a:lnTo>
                    <a:pt x="6559" y="21547"/>
                  </a:lnTo>
                  <a:lnTo>
                    <a:pt x="6578" y="21623"/>
                  </a:lnTo>
                  <a:lnTo>
                    <a:pt x="6597" y="21717"/>
                  </a:lnTo>
                  <a:lnTo>
                    <a:pt x="6597" y="21830"/>
                  </a:lnTo>
                  <a:lnTo>
                    <a:pt x="6578" y="21944"/>
                  </a:lnTo>
                  <a:lnTo>
                    <a:pt x="6521" y="22190"/>
                  </a:lnTo>
                  <a:lnTo>
                    <a:pt x="6426" y="22435"/>
                  </a:lnTo>
                  <a:lnTo>
                    <a:pt x="6332" y="22624"/>
                  </a:lnTo>
                  <a:lnTo>
                    <a:pt x="6332" y="22624"/>
                  </a:lnTo>
                  <a:lnTo>
                    <a:pt x="6011" y="23210"/>
                  </a:lnTo>
                  <a:lnTo>
                    <a:pt x="5840" y="23475"/>
                  </a:lnTo>
                  <a:lnTo>
                    <a:pt x="5651" y="23758"/>
                  </a:lnTo>
                  <a:lnTo>
                    <a:pt x="5651" y="23758"/>
                  </a:lnTo>
                  <a:lnTo>
                    <a:pt x="5292" y="24193"/>
                  </a:lnTo>
                  <a:lnTo>
                    <a:pt x="4971" y="24647"/>
                  </a:lnTo>
                  <a:lnTo>
                    <a:pt x="4971" y="24647"/>
                  </a:lnTo>
                  <a:lnTo>
                    <a:pt x="4971" y="24666"/>
                  </a:lnTo>
                  <a:lnTo>
                    <a:pt x="4971" y="24666"/>
                  </a:lnTo>
                  <a:lnTo>
                    <a:pt x="4952" y="24684"/>
                  </a:lnTo>
                  <a:lnTo>
                    <a:pt x="4933" y="24703"/>
                  </a:lnTo>
                  <a:lnTo>
                    <a:pt x="4933" y="24703"/>
                  </a:lnTo>
                  <a:lnTo>
                    <a:pt x="4933" y="24703"/>
                  </a:lnTo>
                  <a:lnTo>
                    <a:pt x="4933" y="24703"/>
                  </a:lnTo>
                  <a:lnTo>
                    <a:pt x="4858" y="24817"/>
                  </a:lnTo>
                  <a:lnTo>
                    <a:pt x="4820" y="24930"/>
                  </a:lnTo>
                  <a:lnTo>
                    <a:pt x="4820" y="24930"/>
                  </a:lnTo>
                  <a:lnTo>
                    <a:pt x="4801" y="24949"/>
                  </a:lnTo>
                  <a:lnTo>
                    <a:pt x="4763" y="24949"/>
                  </a:lnTo>
                  <a:lnTo>
                    <a:pt x="4763" y="24949"/>
                  </a:lnTo>
                  <a:lnTo>
                    <a:pt x="4744" y="24930"/>
                  </a:lnTo>
                  <a:lnTo>
                    <a:pt x="4744" y="24892"/>
                  </a:lnTo>
                  <a:lnTo>
                    <a:pt x="4782" y="24798"/>
                  </a:lnTo>
                  <a:lnTo>
                    <a:pt x="4895" y="24628"/>
                  </a:lnTo>
                  <a:lnTo>
                    <a:pt x="4895" y="24628"/>
                  </a:lnTo>
                  <a:lnTo>
                    <a:pt x="4933" y="24061"/>
                  </a:lnTo>
                  <a:lnTo>
                    <a:pt x="4990" y="23475"/>
                  </a:lnTo>
                  <a:lnTo>
                    <a:pt x="5028" y="23191"/>
                  </a:lnTo>
                  <a:lnTo>
                    <a:pt x="5084" y="22908"/>
                  </a:lnTo>
                  <a:lnTo>
                    <a:pt x="5160" y="22624"/>
                  </a:lnTo>
                  <a:lnTo>
                    <a:pt x="5236" y="22341"/>
                  </a:lnTo>
                  <a:lnTo>
                    <a:pt x="5236" y="22341"/>
                  </a:lnTo>
                  <a:lnTo>
                    <a:pt x="5273" y="22246"/>
                  </a:lnTo>
                  <a:lnTo>
                    <a:pt x="5330" y="22133"/>
                  </a:lnTo>
                  <a:lnTo>
                    <a:pt x="5387" y="22038"/>
                  </a:lnTo>
                  <a:lnTo>
                    <a:pt x="5462" y="21963"/>
                  </a:lnTo>
                  <a:lnTo>
                    <a:pt x="5462" y="21963"/>
                  </a:lnTo>
                  <a:lnTo>
                    <a:pt x="5708" y="21812"/>
                  </a:lnTo>
                  <a:lnTo>
                    <a:pt x="5954" y="21641"/>
                  </a:lnTo>
                  <a:lnTo>
                    <a:pt x="5954" y="21641"/>
                  </a:lnTo>
                  <a:close/>
                  <a:moveTo>
                    <a:pt x="23909" y="19657"/>
                  </a:moveTo>
                  <a:lnTo>
                    <a:pt x="23909" y="19657"/>
                  </a:lnTo>
                  <a:lnTo>
                    <a:pt x="23966" y="19922"/>
                  </a:lnTo>
                  <a:lnTo>
                    <a:pt x="23985" y="20111"/>
                  </a:lnTo>
                  <a:lnTo>
                    <a:pt x="23985" y="20300"/>
                  </a:lnTo>
                  <a:lnTo>
                    <a:pt x="23966" y="20470"/>
                  </a:lnTo>
                  <a:lnTo>
                    <a:pt x="23947" y="20545"/>
                  </a:lnTo>
                  <a:lnTo>
                    <a:pt x="23909" y="20602"/>
                  </a:lnTo>
                  <a:lnTo>
                    <a:pt x="23872" y="20659"/>
                  </a:lnTo>
                  <a:lnTo>
                    <a:pt x="23815" y="20696"/>
                  </a:lnTo>
                  <a:lnTo>
                    <a:pt x="23758" y="20715"/>
                  </a:lnTo>
                  <a:lnTo>
                    <a:pt x="23683" y="20715"/>
                  </a:lnTo>
                  <a:lnTo>
                    <a:pt x="23683" y="20715"/>
                  </a:lnTo>
                  <a:lnTo>
                    <a:pt x="23286" y="20545"/>
                  </a:lnTo>
                  <a:lnTo>
                    <a:pt x="22889" y="20356"/>
                  </a:lnTo>
                  <a:lnTo>
                    <a:pt x="22889" y="20356"/>
                  </a:lnTo>
                  <a:lnTo>
                    <a:pt x="22700" y="20243"/>
                  </a:lnTo>
                  <a:lnTo>
                    <a:pt x="22605" y="20167"/>
                  </a:lnTo>
                  <a:lnTo>
                    <a:pt x="22549" y="20092"/>
                  </a:lnTo>
                  <a:lnTo>
                    <a:pt x="22511" y="20016"/>
                  </a:lnTo>
                  <a:lnTo>
                    <a:pt x="22473" y="19922"/>
                  </a:lnTo>
                  <a:lnTo>
                    <a:pt x="22473" y="19808"/>
                  </a:lnTo>
                  <a:lnTo>
                    <a:pt x="22473" y="19695"/>
                  </a:lnTo>
                  <a:lnTo>
                    <a:pt x="22473" y="19695"/>
                  </a:lnTo>
                  <a:lnTo>
                    <a:pt x="22511" y="19430"/>
                  </a:lnTo>
                  <a:lnTo>
                    <a:pt x="22567" y="19165"/>
                  </a:lnTo>
                  <a:lnTo>
                    <a:pt x="22567" y="19165"/>
                  </a:lnTo>
                  <a:lnTo>
                    <a:pt x="22549" y="18787"/>
                  </a:lnTo>
                  <a:lnTo>
                    <a:pt x="22549" y="18598"/>
                  </a:lnTo>
                  <a:lnTo>
                    <a:pt x="22567" y="18409"/>
                  </a:lnTo>
                  <a:lnTo>
                    <a:pt x="22605" y="18220"/>
                  </a:lnTo>
                  <a:lnTo>
                    <a:pt x="22662" y="18050"/>
                  </a:lnTo>
                  <a:lnTo>
                    <a:pt x="22738" y="17861"/>
                  </a:lnTo>
                  <a:lnTo>
                    <a:pt x="22832" y="17710"/>
                  </a:lnTo>
                  <a:lnTo>
                    <a:pt x="22832" y="17710"/>
                  </a:lnTo>
                  <a:lnTo>
                    <a:pt x="22927" y="17578"/>
                  </a:lnTo>
                  <a:lnTo>
                    <a:pt x="23021" y="17502"/>
                  </a:lnTo>
                  <a:lnTo>
                    <a:pt x="23097" y="17446"/>
                  </a:lnTo>
                  <a:lnTo>
                    <a:pt x="23172" y="17427"/>
                  </a:lnTo>
                  <a:lnTo>
                    <a:pt x="23229" y="17427"/>
                  </a:lnTo>
                  <a:lnTo>
                    <a:pt x="23305" y="17464"/>
                  </a:lnTo>
                  <a:lnTo>
                    <a:pt x="23342" y="17502"/>
                  </a:lnTo>
                  <a:lnTo>
                    <a:pt x="23399" y="17578"/>
                  </a:lnTo>
                  <a:lnTo>
                    <a:pt x="23475" y="17748"/>
                  </a:lnTo>
                  <a:lnTo>
                    <a:pt x="23550" y="17956"/>
                  </a:lnTo>
                  <a:lnTo>
                    <a:pt x="23645" y="18334"/>
                  </a:lnTo>
                  <a:lnTo>
                    <a:pt x="23645" y="18334"/>
                  </a:lnTo>
                  <a:lnTo>
                    <a:pt x="23909" y="19657"/>
                  </a:lnTo>
                  <a:lnTo>
                    <a:pt x="23909" y="19657"/>
                  </a:lnTo>
                  <a:close/>
                  <a:moveTo>
                    <a:pt x="19468" y="30581"/>
                  </a:moveTo>
                  <a:lnTo>
                    <a:pt x="19468" y="30581"/>
                  </a:lnTo>
                  <a:lnTo>
                    <a:pt x="19335" y="30525"/>
                  </a:lnTo>
                  <a:lnTo>
                    <a:pt x="19203" y="30468"/>
                  </a:lnTo>
                  <a:lnTo>
                    <a:pt x="18939" y="30317"/>
                  </a:lnTo>
                  <a:lnTo>
                    <a:pt x="18939" y="30317"/>
                  </a:lnTo>
                  <a:lnTo>
                    <a:pt x="18825" y="30222"/>
                  </a:lnTo>
                  <a:lnTo>
                    <a:pt x="18712" y="30109"/>
                  </a:lnTo>
                  <a:lnTo>
                    <a:pt x="18674" y="30052"/>
                  </a:lnTo>
                  <a:lnTo>
                    <a:pt x="18636" y="29977"/>
                  </a:lnTo>
                  <a:lnTo>
                    <a:pt x="18636" y="29901"/>
                  </a:lnTo>
                  <a:lnTo>
                    <a:pt x="18636" y="29825"/>
                  </a:lnTo>
                  <a:lnTo>
                    <a:pt x="18636" y="29825"/>
                  </a:lnTo>
                  <a:lnTo>
                    <a:pt x="18674" y="29731"/>
                  </a:lnTo>
                  <a:lnTo>
                    <a:pt x="18712" y="29636"/>
                  </a:lnTo>
                  <a:lnTo>
                    <a:pt x="18844" y="29485"/>
                  </a:lnTo>
                  <a:lnTo>
                    <a:pt x="18995" y="29334"/>
                  </a:lnTo>
                  <a:lnTo>
                    <a:pt x="19146" y="29202"/>
                  </a:lnTo>
                  <a:lnTo>
                    <a:pt x="19146" y="29202"/>
                  </a:lnTo>
                  <a:lnTo>
                    <a:pt x="19392" y="28994"/>
                  </a:lnTo>
                  <a:lnTo>
                    <a:pt x="19392" y="28994"/>
                  </a:lnTo>
                  <a:lnTo>
                    <a:pt x="19411" y="28994"/>
                  </a:lnTo>
                  <a:lnTo>
                    <a:pt x="19411" y="28994"/>
                  </a:lnTo>
                  <a:lnTo>
                    <a:pt x="20073" y="28918"/>
                  </a:lnTo>
                  <a:lnTo>
                    <a:pt x="20073" y="28918"/>
                  </a:lnTo>
                  <a:lnTo>
                    <a:pt x="20129" y="28937"/>
                  </a:lnTo>
                  <a:lnTo>
                    <a:pt x="20129" y="28937"/>
                  </a:lnTo>
                  <a:lnTo>
                    <a:pt x="20280" y="28956"/>
                  </a:lnTo>
                  <a:lnTo>
                    <a:pt x="20337" y="28994"/>
                  </a:lnTo>
                  <a:lnTo>
                    <a:pt x="20375" y="29032"/>
                  </a:lnTo>
                  <a:lnTo>
                    <a:pt x="20413" y="29088"/>
                  </a:lnTo>
                  <a:lnTo>
                    <a:pt x="20451" y="29145"/>
                  </a:lnTo>
                  <a:lnTo>
                    <a:pt x="20451" y="29202"/>
                  </a:lnTo>
                  <a:lnTo>
                    <a:pt x="20451" y="29277"/>
                  </a:lnTo>
                  <a:lnTo>
                    <a:pt x="20451" y="29277"/>
                  </a:lnTo>
                  <a:lnTo>
                    <a:pt x="20432" y="29447"/>
                  </a:lnTo>
                  <a:lnTo>
                    <a:pt x="20375" y="29655"/>
                  </a:lnTo>
                  <a:lnTo>
                    <a:pt x="20280" y="29863"/>
                  </a:lnTo>
                  <a:lnTo>
                    <a:pt x="20167" y="30090"/>
                  </a:lnTo>
                  <a:lnTo>
                    <a:pt x="20035" y="30279"/>
                  </a:lnTo>
                  <a:lnTo>
                    <a:pt x="19884" y="30449"/>
                  </a:lnTo>
                  <a:lnTo>
                    <a:pt x="19789" y="30506"/>
                  </a:lnTo>
                  <a:lnTo>
                    <a:pt x="19713" y="30544"/>
                  </a:lnTo>
                  <a:lnTo>
                    <a:pt x="19619" y="30581"/>
                  </a:lnTo>
                  <a:lnTo>
                    <a:pt x="19543" y="30581"/>
                  </a:lnTo>
                  <a:lnTo>
                    <a:pt x="19543" y="30581"/>
                  </a:lnTo>
                  <a:lnTo>
                    <a:pt x="19468" y="30581"/>
                  </a:lnTo>
                  <a:lnTo>
                    <a:pt x="19468" y="30581"/>
                  </a:lnTo>
                  <a:close/>
                  <a:moveTo>
                    <a:pt x="16652" y="27463"/>
                  </a:moveTo>
                  <a:lnTo>
                    <a:pt x="16652" y="27463"/>
                  </a:lnTo>
                  <a:lnTo>
                    <a:pt x="16822" y="27425"/>
                  </a:lnTo>
                  <a:lnTo>
                    <a:pt x="17048" y="27406"/>
                  </a:lnTo>
                  <a:lnTo>
                    <a:pt x="17294" y="27387"/>
                  </a:lnTo>
                  <a:lnTo>
                    <a:pt x="17540" y="27387"/>
                  </a:lnTo>
                  <a:lnTo>
                    <a:pt x="17767" y="27406"/>
                  </a:lnTo>
                  <a:lnTo>
                    <a:pt x="17880" y="27444"/>
                  </a:lnTo>
                  <a:lnTo>
                    <a:pt x="17956" y="27482"/>
                  </a:lnTo>
                  <a:lnTo>
                    <a:pt x="18031" y="27520"/>
                  </a:lnTo>
                  <a:lnTo>
                    <a:pt x="18088" y="27576"/>
                  </a:lnTo>
                  <a:lnTo>
                    <a:pt x="18107" y="27652"/>
                  </a:lnTo>
                  <a:lnTo>
                    <a:pt x="18107" y="27727"/>
                  </a:lnTo>
                  <a:lnTo>
                    <a:pt x="18107" y="27727"/>
                  </a:lnTo>
                  <a:lnTo>
                    <a:pt x="18050" y="27898"/>
                  </a:lnTo>
                  <a:lnTo>
                    <a:pt x="17956" y="28068"/>
                  </a:lnTo>
                  <a:lnTo>
                    <a:pt x="17823" y="28257"/>
                  </a:lnTo>
                  <a:lnTo>
                    <a:pt x="17672" y="28427"/>
                  </a:lnTo>
                  <a:lnTo>
                    <a:pt x="17351" y="28748"/>
                  </a:lnTo>
                  <a:lnTo>
                    <a:pt x="17048" y="29013"/>
                  </a:lnTo>
                  <a:lnTo>
                    <a:pt x="17048" y="29013"/>
                  </a:lnTo>
                  <a:lnTo>
                    <a:pt x="16822" y="29221"/>
                  </a:lnTo>
                  <a:lnTo>
                    <a:pt x="16557" y="29428"/>
                  </a:lnTo>
                  <a:lnTo>
                    <a:pt x="16425" y="29523"/>
                  </a:lnTo>
                  <a:lnTo>
                    <a:pt x="16274" y="29599"/>
                  </a:lnTo>
                  <a:lnTo>
                    <a:pt x="16122" y="29655"/>
                  </a:lnTo>
                  <a:lnTo>
                    <a:pt x="15971" y="29674"/>
                  </a:lnTo>
                  <a:lnTo>
                    <a:pt x="15971" y="29674"/>
                  </a:lnTo>
                  <a:lnTo>
                    <a:pt x="15839" y="29655"/>
                  </a:lnTo>
                  <a:lnTo>
                    <a:pt x="15725" y="29636"/>
                  </a:lnTo>
                  <a:lnTo>
                    <a:pt x="15631" y="29617"/>
                  </a:lnTo>
                  <a:lnTo>
                    <a:pt x="15555" y="29561"/>
                  </a:lnTo>
                  <a:lnTo>
                    <a:pt x="15499" y="29504"/>
                  </a:lnTo>
                  <a:lnTo>
                    <a:pt x="15461" y="29410"/>
                  </a:lnTo>
                  <a:lnTo>
                    <a:pt x="15442" y="29296"/>
                  </a:lnTo>
                  <a:lnTo>
                    <a:pt x="15442" y="29164"/>
                  </a:lnTo>
                  <a:lnTo>
                    <a:pt x="15442" y="29164"/>
                  </a:lnTo>
                  <a:lnTo>
                    <a:pt x="15480" y="28824"/>
                  </a:lnTo>
                  <a:lnTo>
                    <a:pt x="15480" y="28824"/>
                  </a:lnTo>
                  <a:lnTo>
                    <a:pt x="15518" y="28559"/>
                  </a:lnTo>
                  <a:lnTo>
                    <a:pt x="15536" y="28427"/>
                  </a:lnTo>
                  <a:lnTo>
                    <a:pt x="15593" y="28313"/>
                  </a:lnTo>
                  <a:lnTo>
                    <a:pt x="15593" y="28313"/>
                  </a:lnTo>
                  <a:lnTo>
                    <a:pt x="15688" y="28200"/>
                  </a:lnTo>
                  <a:lnTo>
                    <a:pt x="15896" y="27992"/>
                  </a:lnTo>
                  <a:lnTo>
                    <a:pt x="16141" y="27784"/>
                  </a:lnTo>
                  <a:lnTo>
                    <a:pt x="16255" y="27709"/>
                  </a:lnTo>
                  <a:lnTo>
                    <a:pt x="16368" y="27652"/>
                  </a:lnTo>
                  <a:lnTo>
                    <a:pt x="16368" y="27652"/>
                  </a:lnTo>
                  <a:lnTo>
                    <a:pt x="16349" y="27633"/>
                  </a:lnTo>
                  <a:lnTo>
                    <a:pt x="16368" y="27614"/>
                  </a:lnTo>
                  <a:lnTo>
                    <a:pt x="16406" y="27576"/>
                  </a:lnTo>
                  <a:lnTo>
                    <a:pt x="16519" y="27520"/>
                  </a:lnTo>
                  <a:lnTo>
                    <a:pt x="16519" y="27520"/>
                  </a:lnTo>
                  <a:lnTo>
                    <a:pt x="16576" y="27501"/>
                  </a:lnTo>
                  <a:lnTo>
                    <a:pt x="16576" y="27501"/>
                  </a:lnTo>
                  <a:lnTo>
                    <a:pt x="16595" y="27463"/>
                  </a:lnTo>
                  <a:lnTo>
                    <a:pt x="16595" y="27463"/>
                  </a:lnTo>
                  <a:lnTo>
                    <a:pt x="16652" y="27463"/>
                  </a:lnTo>
                  <a:lnTo>
                    <a:pt x="16652" y="27463"/>
                  </a:lnTo>
                  <a:lnTo>
                    <a:pt x="16652" y="27463"/>
                  </a:lnTo>
                  <a:lnTo>
                    <a:pt x="16652" y="27463"/>
                  </a:lnTo>
                  <a:lnTo>
                    <a:pt x="16652" y="27463"/>
                  </a:lnTo>
                  <a:lnTo>
                    <a:pt x="16652" y="27463"/>
                  </a:lnTo>
                  <a:lnTo>
                    <a:pt x="16652" y="27463"/>
                  </a:lnTo>
                  <a:lnTo>
                    <a:pt x="16652" y="27463"/>
                  </a:lnTo>
                  <a:close/>
                  <a:moveTo>
                    <a:pt x="10774" y="34475"/>
                  </a:moveTo>
                  <a:lnTo>
                    <a:pt x="10774" y="34475"/>
                  </a:lnTo>
                  <a:lnTo>
                    <a:pt x="10774" y="34664"/>
                  </a:lnTo>
                  <a:lnTo>
                    <a:pt x="10755" y="34872"/>
                  </a:lnTo>
                  <a:lnTo>
                    <a:pt x="10717" y="35080"/>
                  </a:lnTo>
                  <a:lnTo>
                    <a:pt x="10660" y="35288"/>
                  </a:lnTo>
                  <a:lnTo>
                    <a:pt x="10566" y="35458"/>
                  </a:lnTo>
                  <a:lnTo>
                    <a:pt x="10452" y="35628"/>
                  </a:lnTo>
                  <a:lnTo>
                    <a:pt x="10320" y="35779"/>
                  </a:lnTo>
                  <a:lnTo>
                    <a:pt x="10150" y="35911"/>
                  </a:lnTo>
                  <a:lnTo>
                    <a:pt x="10150" y="35911"/>
                  </a:lnTo>
                  <a:lnTo>
                    <a:pt x="9980" y="35968"/>
                  </a:lnTo>
                  <a:lnTo>
                    <a:pt x="9810" y="36006"/>
                  </a:lnTo>
                  <a:lnTo>
                    <a:pt x="9639" y="36025"/>
                  </a:lnTo>
                  <a:lnTo>
                    <a:pt x="9450" y="36025"/>
                  </a:lnTo>
                  <a:lnTo>
                    <a:pt x="9450" y="36025"/>
                  </a:lnTo>
                  <a:lnTo>
                    <a:pt x="9054" y="36006"/>
                  </a:lnTo>
                  <a:lnTo>
                    <a:pt x="8657" y="35949"/>
                  </a:lnTo>
                  <a:lnTo>
                    <a:pt x="8260" y="35892"/>
                  </a:lnTo>
                  <a:lnTo>
                    <a:pt x="8071" y="35836"/>
                  </a:lnTo>
                  <a:lnTo>
                    <a:pt x="7882" y="35779"/>
                  </a:lnTo>
                  <a:lnTo>
                    <a:pt x="7882" y="35779"/>
                  </a:lnTo>
                  <a:lnTo>
                    <a:pt x="7768" y="35741"/>
                  </a:lnTo>
                  <a:lnTo>
                    <a:pt x="7693" y="35685"/>
                  </a:lnTo>
                  <a:lnTo>
                    <a:pt x="7598" y="35628"/>
                  </a:lnTo>
                  <a:lnTo>
                    <a:pt x="7523" y="35552"/>
                  </a:lnTo>
                  <a:lnTo>
                    <a:pt x="7466" y="35477"/>
                  </a:lnTo>
                  <a:lnTo>
                    <a:pt x="7409" y="35401"/>
                  </a:lnTo>
                  <a:lnTo>
                    <a:pt x="7371" y="35325"/>
                  </a:lnTo>
                  <a:lnTo>
                    <a:pt x="7334" y="35231"/>
                  </a:lnTo>
                  <a:lnTo>
                    <a:pt x="7315" y="35136"/>
                  </a:lnTo>
                  <a:lnTo>
                    <a:pt x="7315" y="35042"/>
                  </a:lnTo>
                  <a:lnTo>
                    <a:pt x="7315" y="34947"/>
                  </a:lnTo>
                  <a:lnTo>
                    <a:pt x="7334" y="34872"/>
                  </a:lnTo>
                  <a:lnTo>
                    <a:pt x="7371" y="34777"/>
                  </a:lnTo>
                  <a:lnTo>
                    <a:pt x="7428" y="34683"/>
                  </a:lnTo>
                  <a:lnTo>
                    <a:pt x="7504" y="34607"/>
                  </a:lnTo>
                  <a:lnTo>
                    <a:pt x="7579" y="34532"/>
                  </a:lnTo>
                  <a:lnTo>
                    <a:pt x="7579" y="34532"/>
                  </a:lnTo>
                  <a:lnTo>
                    <a:pt x="7749" y="34437"/>
                  </a:lnTo>
                  <a:lnTo>
                    <a:pt x="7901" y="34343"/>
                  </a:lnTo>
                  <a:lnTo>
                    <a:pt x="8241" y="34191"/>
                  </a:lnTo>
                  <a:lnTo>
                    <a:pt x="8940" y="33908"/>
                  </a:lnTo>
                  <a:lnTo>
                    <a:pt x="8940" y="33908"/>
                  </a:lnTo>
                  <a:lnTo>
                    <a:pt x="9450" y="33719"/>
                  </a:lnTo>
                  <a:lnTo>
                    <a:pt x="9450" y="33719"/>
                  </a:lnTo>
                  <a:lnTo>
                    <a:pt x="9583" y="33662"/>
                  </a:lnTo>
                  <a:lnTo>
                    <a:pt x="9658" y="33662"/>
                  </a:lnTo>
                  <a:lnTo>
                    <a:pt x="9734" y="33662"/>
                  </a:lnTo>
                  <a:lnTo>
                    <a:pt x="9734" y="33662"/>
                  </a:lnTo>
                  <a:lnTo>
                    <a:pt x="9942" y="33605"/>
                  </a:lnTo>
                  <a:lnTo>
                    <a:pt x="10150" y="33568"/>
                  </a:lnTo>
                  <a:lnTo>
                    <a:pt x="10263" y="33568"/>
                  </a:lnTo>
                  <a:lnTo>
                    <a:pt x="10377" y="33587"/>
                  </a:lnTo>
                  <a:lnTo>
                    <a:pt x="10471" y="33605"/>
                  </a:lnTo>
                  <a:lnTo>
                    <a:pt x="10585" y="33643"/>
                  </a:lnTo>
                  <a:lnTo>
                    <a:pt x="10585" y="33643"/>
                  </a:lnTo>
                  <a:lnTo>
                    <a:pt x="10641" y="33719"/>
                  </a:lnTo>
                  <a:lnTo>
                    <a:pt x="10679" y="33813"/>
                  </a:lnTo>
                  <a:lnTo>
                    <a:pt x="10717" y="33908"/>
                  </a:lnTo>
                  <a:lnTo>
                    <a:pt x="10736" y="34021"/>
                  </a:lnTo>
                  <a:lnTo>
                    <a:pt x="10755" y="34267"/>
                  </a:lnTo>
                  <a:lnTo>
                    <a:pt x="10774" y="34475"/>
                  </a:lnTo>
                  <a:lnTo>
                    <a:pt x="10774" y="34475"/>
                  </a:lnTo>
                  <a:close/>
                  <a:moveTo>
                    <a:pt x="24552" y="47724"/>
                  </a:moveTo>
                  <a:lnTo>
                    <a:pt x="24552" y="47724"/>
                  </a:lnTo>
                  <a:lnTo>
                    <a:pt x="24344" y="47686"/>
                  </a:lnTo>
                  <a:lnTo>
                    <a:pt x="24155" y="47611"/>
                  </a:lnTo>
                  <a:lnTo>
                    <a:pt x="23777" y="47441"/>
                  </a:lnTo>
                  <a:lnTo>
                    <a:pt x="23777" y="47441"/>
                  </a:lnTo>
                  <a:lnTo>
                    <a:pt x="23210" y="47195"/>
                  </a:lnTo>
                  <a:lnTo>
                    <a:pt x="22662" y="46968"/>
                  </a:lnTo>
                  <a:lnTo>
                    <a:pt x="22662" y="46968"/>
                  </a:lnTo>
                  <a:lnTo>
                    <a:pt x="22284" y="46798"/>
                  </a:lnTo>
                  <a:lnTo>
                    <a:pt x="21944" y="46628"/>
                  </a:lnTo>
                  <a:lnTo>
                    <a:pt x="21660" y="46439"/>
                  </a:lnTo>
                  <a:lnTo>
                    <a:pt x="21509" y="46344"/>
                  </a:lnTo>
                  <a:lnTo>
                    <a:pt x="21396" y="46231"/>
                  </a:lnTo>
                  <a:lnTo>
                    <a:pt x="21282" y="46118"/>
                  </a:lnTo>
                  <a:lnTo>
                    <a:pt x="21169" y="45985"/>
                  </a:lnTo>
                  <a:lnTo>
                    <a:pt x="21074" y="45853"/>
                  </a:lnTo>
                  <a:lnTo>
                    <a:pt x="20980" y="45702"/>
                  </a:lnTo>
                  <a:lnTo>
                    <a:pt x="20904" y="45532"/>
                  </a:lnTo>
                  <a:lnTo>
                    <a:pt x="20829" y="45362"/>
                  </a:lnTo>
                  <a:lnTo>
                    <a:pt x="20753" y="45154"/>
                  </a:lnTo>
                  <a:lnTo>
                    <a:pt x="20696" y="44965"/>
                  </a:lnTo>
                  <a:lnTo>
                    <a:pt x="20696" y="44965"/>
                  </a:lnTo>
                  <a:lnTo>
                    <a:pt x="20658" y="44776"/>
                  </a:lnTo>
                  <a:lnTo>
                    <a:pt x="20621" y="44606"/>
                  </a:lnTo>
                  <a:lnTo>
                    <a:pt x="20602" y="44417"/>
                  </a:lnTo>
                  <a:lnTo>
                    <a:pt x="20602" y="44246"/>
                  </a:lnTo>
                  <a:lnTo>
                    <a:pt x="20621" y="44057"/>
                  </a:lnTo>
                  <a:lnTo>
                    <a:pt x="20658" y="43887"/>
                  </a:lnTo>
                  <a:lnTo>
                    <a:pt x="20715" y="43717"/>
                  </a:lnTo>
                  <a:lnTo>
                    <a:pt x="20791" y="43547"/>
                  </a:lnTo>
                  <a:lnTo>
                    <a:pt x="20791" y="43547"/>
                  </a:lnTo>
                  <a:lnTo>
                    <a:pt x="21055" y="43150"/>
                  </a:lnTo>
                  <a:lnTo>
                    <a:pt x="21320" y="42772"/>
                  </a:lnTo>
                  <a:lnTo>
                    <a:pt x="21320" y="42772"/>
                  </a:lnTo>
                  <a:lnTo>
                    <a:pt x="21792" y="42262"/>
                  </a:lnTo>
                  <a:lnTo>
                    <a:pt x="21792" y="42262"/>
                  </a:lnTo>
                  <a:lnTo>
                    <a:pt x="22492" y="41449"/>
                  </a:lnTo>
                  <a:lnTo>
                    <a:pt x="22492" y="41449"/>
                  </a:lnTo>
                  <a:lnTo>
                    <a:pt x="22605" y="41449"/>
                  </a:lnTo>
                  <a:lnTo>
                    <a:pt x="22719" y="41487"/>
                  </a:lnTo>
                  <a:lnTo>
                    <a:pt x="22813" y="41525"/>
                  </a:lnTo>
                  <a:lnTo>
                    <a:pt x="22908" y="41563"/>
                  </a:lnTo>
                  <a:lnTo>
                    <a:pt x="22908" y="41563"/>
                  </a:lnTo>
                  <a:lnTo>
                    <a:pt x="23021" y="41638"/>
                  </a:lnTo>
                  <a:lnTo>
                    <a:pt x="23116" y="41714"/>
                  </a:lnTo>
                  <a:lnTo>
                    <a:pt x="23286" y="41903"/>
                  </a:lnTo>
                  <a:lnTo>
                    <a:pt x="23437" y="42111"/>
                  </a:lnTo>
                  <a:lnTo>
                    <a:pt x="23550" y="42319"/>
                  </a:lnTo>
                  <a:lnTo>
                    <a:pt x="23664" y="42564"/>
                  </a:lnTo>
                  <a:lnTo>
                    <a:pt x="23739" y="42791"/>
                  </a:lnTo>
                  <a:lnTo>
                    <a:pt x="23890" y="43283"/>
                  </a:lnTo>
                  <a:lnTo>
                    <a:pt x="23890" y="43283"/>
                  </a:lnTo>
                  <a:lnTo>
                    <a:pt x="23985" y="43604"/>
                  </a:lnTo>
                  <a:lnTo>
                    <a:pt x="24098" y="43925"/>
                  </a:lnTo>
                  <a:lnTo>
                    <a:pt x="24325" y="44549"/>
                  </a:lnTo>
                  <a:lnTo>
                    <a:pt x="24552" y="45173"/>
                  </a:lnTo>
                  <a:lnTo>
                    <a:pt x="24665" y="45494"/>
                  </a:lnTo>
                  <a:lnTo>
                    <a:pt x="24760" y="45815"/>
                  </a:lnTo>
                  <a:lnTo>
                    <a:pt x="24760" y="45815"/>
                  </a:lnTo>
                  <a:lnTo>
                    <a:pt x="24835" y="46099"/>
                  </a:lnTo>
                  <a:lnTo>
                    <a:pt x="24892" y="46382"/>
                  </a:lnTo>
                  <a:lnTo>
                    <a:pt x="24930" y="46666"/>
                  </a:lnTo>
                  <a:lnTo>
                    <a:pt x="24949" y="46949"/>
                  </a:lnTo>
                  <a:lnTo>
                    <a:pt x="24949" y="46949"/>
                  </a:lnTo>
                  <a:lnTo>
                    <a:pt x="24968" y="47195"/>
                  </a:lnTo>
                  <a:lnTo>
                    <a:pt x="24968" y="47327"/>
                  </a:lnTo>
                  <a:lnTo>
                    <a:pt x="24930" y="47460"/>
                  </a:lnTo>
                  <a:lnTo>
                    <a:pt x="24892" y="47573"/>
                  </a:lnTo>
                  <a:lnTo>
                    <a:pt x="24835" y="47649"/>
                  </a:lnTo>
                  <a:lnTo>
                    <a:pt x="24779" y="47686"/>
                  </a:lnTo>
                  <a:lnTo>
                    <a:pt x="24741" y="47724"/>
                  </a:lnTo>
                  <a:lnTo>
                    <a:pt x="24684" y="47724"/>
                  </a:lnTo>
                  <a:lnTo>
                    <a:pt x="24609" y="47743"/>
                  </a:lnTo>
                  <a:lnTo>
                    <a:pt x="24609" y="47743"/>
                  </a:lnTo>
                  <a:lnTo>
                    <a:pt x="24552" y="47724"/>
                  </a:lnTo>
                  <a:lnTo>
                    <a:pt x="24552" y="47724"/>
                  </a:lnTo>
                  <a:close/>
                  <a:moveTo>
                    <a:pt x="16444" y="44360"/>
                  </a:moveTo>
                  <a:lnTo>
                    <a:pt x="16444" y="44360"/>
                  </a:lnTo>
                  <a:lnTo>
                    <a:pt x="16500" y="44624"/>
                  </a:lnTo>
                  <a:lnTo>
                    <a:pt x="16500" y="44889"/>
                  </a:lnTo>
                  <a:lnTo>
                    <a:pt x="16481" y="45154"/>
                  </a:lnTo>
                  <a:lnTo>
                    <a:pt x="16406" y="45418"/>
                  </a:lnTo>
                  <a:lnTo>
                    <a:pt x="16406" y="45418"/>
                  </a:lnTo>
                  <a:lnTo>
                    <a:pt x="16349" y="45588"/>
                  </a:lnTo>
                  <a:lnTo>
                    <a:pt x="16274" y="45759"/>
                  </a:lnTo>
                  <a:lnTo>
                    <a:pt x="16179" y="45910"/>
                  </a:lnTo>
                  <a:lnTo>
                    <a:pt x="16085" y="46061"/>
                  </a:lnTo>
                  <a:lnTo>
                    <a:pt x="15990" y="46212"/>
                  </a:lnTo>
                  <a:lnTo>
                    <a:pt x="15858" y="46363"/>
                  </a:lnTo>
                  <a:lnTo>
                    <a:pt x="15744" y="46496"/>
                  </a:lnTo>
                  <a:lnTo>
                    <a:pt x="15593" y="46609"/>
                  </a:lnTo>
                  <a:lnTo>
                    <a:pt x="15593" y="46609"/>
                  </a:lnTo>
                  <a:lnTo>
                    <a:pt x="15385" y="46779"/>
                  </a:lnTo>
                  <a:lnTo>
                    <a:pt x="15158" y="46949"/>
                  </a:lnTo>
                  <a:lnTo>
                    <a:pt x="15045" y="47006"/>
                  </a:lnTo>
                  <a:lnTo>
                    <a:pt x="14932" y="47063"/>
                  </a:lnTo>
                  <a:lnTo>
                    <a:pt x="14799" y="47100"/>
                  </a:lnTo>
                  <a:lnTo>
                    <a:pt x="14667" y="47100"/>
                  </a:lnTo>
                  <a:lnTo>
                    <a:pt x="14667" y="47100"/>
                  </a:lnTo>
                  <a:lnTo>
                    <a:pt x="14554" y="47063"/>
                  </a:lnTo>
                  <a:lnTo>
                    <a:pt x="14459" y="47006"/>
                  </a:lnTo>
                  <a:lnTo>
                    <a:pt x="14251" y="46874"/>
                  </a:lnTo>
                  <a:lnTo>
                    <a:pt x="14081" y="46722"/>
                  </a:lnTo>
                  <a:lnTo>
                    <a:pt x="13911" y="46571"/>
                  </a:lnTo>
                  <a:lnTo>
                    <a:pt x="13911" y="46571"/>
                  </a:lnTo>
                  <a:lnTo>
                    <a:pt x="13760" y="46420"/>
                  </a:lnTo>
                  <a:lnTo>
                    <a:pt x="13627" y="46250"/>
                  </a:lnTo>
                  <a:lnTo>
                    <a:pt x="13514" y="46042"/>
                  </a:lnTo>
                  <a:lnTo>
                    <a:pt x="13420" y="45834"/>
                  </a:lnTo>
                  <a:lnTo>
                    <a:pt x="13401" y="45740"/>
                  </a:lnTo>
                  <a:lnTo>
                    <a:pt x="13382" y="45626"/>
                  </a:lnTo>
                  <a:lnTo>
                    <a:pt x="13382" y="45532"/>
                  </a:lnTo>
                  <a:lnTo>
                    <a:pt x="13401" y="45418"/>
                  </a:lnTo>
                  <a:lnTo>
                    <a:pt x="13438" y="45324"/>
                  </a:lnTo>
                  <a:lnTo>
                    <a:pt x="13476" y="45229"/>
                  </a:lnTo>
                  <a:lnTo>
                    <a:pt x="13533" y="45135"/>
                  </a:lnTo>
                  <a:lnTo>
                    <a:pt x="13627" y="45059"/>
                  </a:lnTo>
                  <a:lnTo>
                    <a:pt x="13627" y="45059"/>
                  </a:lnTo>
                  <a:lnTo>
                    <a:pt x="14043" y="44757"/>
                  </a:lnTo>
                  <a:lnTo>
                    <a:pt x="14478" y="44492"/>
                  </a:lnTo>
                  <a:lnTo>
                    <a:pt x="14932" y="44246"/>
                  </a:lnTo>
                  <a:lnTo>
                    <a:pt x="15404" y="44057"/>
                  </a:lnTo>
                  <a:lnTo>
                    <a:pt x="15404" y="44057"/>
                  </a:lnTo>
                  <a:lnTo>
                    <a:pt x="15593" y="44001"/>
                  </a:lnTo>
                  <a:lnTo>
                    <a:pt x="15782" y="43944"/>
                  </a:lnTo>
                  <a:lnTo>
                    <a:pt x="15782" y="43944"/>
                  </a:lnTo>
                  <a:lnTo>
                    <a:pt x="15801" y="43944"/>
                  </a:lnTo>
                  <a:lnTo>
                    <a:pt x="15820" y="43963"/>
                  </a:lnTo>
                  <a:lnTo>
                    <a:pt x="15820" y="43963"/>
                  </a:lnTo>
                  <a:lnTo>
                    <a:pt x="15933" y="43944"/>
                  </a:lnTo>
                  <a:lnTo>
                    <a:pt x="16047" y="43963"/>
                  </a:lnTo>
                  <a:lnTo>
                    <a:pt x="16141" y="43982"/>
                  </a:lnTo>
                  <a:lnTo>
                    <a:pt x="16217" y="44020"/>
                  </a:lnTo>
                  <a:lnTo>
                    <a:pt x="16311" y="44076"/>
                  </a:lnTo>
                  <a:lnTo>
                    <a:pt x="16368" y="44152"/>
                  </a:lnTo>
                  <a:lnTo>
                    <a:pt x="16406" y="44246"/>
                  </a:lnTo>
                  <a:lnTo>
                    <a:pt x="16444" y="44360"/>
                  </a:lnTo>
                  <a:lnTo>
                    <a:pt x="16444" y="44360"/>
                  </a:lnTo>
                  <a:close/>
                  <a:moveTo>
                    <a:pt x="2665" y="62580"/>
                  </a:moveTo>
                  <a:lnTo>
                    <a:pt x="2665" y="62580"/>
                  </a:lnTo>
                  <a:lnTo>
                    <a:pt x="2760" y="62693"/>
                  </a:lnTo>
                  <a:lnTo>
                    <a:pt x="2816" y="62826"/>
                  </a:lnTo>
                  <a:lnTo>
                    <a:pt x="2835" y="62901"/>
                  </a:lnTo>
                  <a:lnTo>
                    <a:pt x="2854" y="62977"/>
                  </a:lnTo>
                  <a:lnTo>
                    <a:pt x="2854" y="63052"/>
                  </a:lnTo>
                  <a:lnTo>
                    <a:pt x="2835" y="63128"/>
                  </a:lnTo>
                  <a:lnTo>
                    <a:pt x="2835" y="63128"/>
                  </a:lnTo>
                  <a:lnTo>
                    <a:pt x="2703" y="63468"/>
                  </a:lnTo>
                  <a:lnTo>
                    <a:pt x="2571" y="63790"/>
                  </a:lnTo>
                  <a:lnTo>
                    <a:pt x="2571" y="63790"/>
                  </a:lnTo>
                  <a:lnTo>
                    <a:pt x="2514" y="63903"/>
                  </a:lnTo>
                  <a:lnTo>
                    <a:pt x="2438" y="64016"/>
                  </a:lnTo>
                  <a:lnTo>
                    <a:pt x="2401" y="64054"/>
                  </a:lnTo>
                  <a:lnTo>
                    <a:pt x="2344" y="64092"/>
                  </a:lnTo>
                  <a:lnTo>
                    <a:pt x="2287" y="64111"/>
                  </a:lnTo>
                  <a:lnTo>
                    <a:pt x="2230" y="64111"/>
                  </a:lnTo>
                  <a:lnTo>
                    <a:pt x="2230" y="64111"/>
                  </a:lnTo>
                  <a:lnTo>
                    <a:pt x="2079" y="64073"/>
                  </a:lnTo>
                  <a:lnTo>
                    <a:pt x="1947" y="64035"/>
                  </a:lnTo>
                  <a:lnTo>
                    <a:pt x="1815" y="63998"/>
                  </a:lnTo>
                  <a:lnTo>
                    <a:pt x="1682" y="63960"/>
                  </a:lnTo>
                  <a:lnTo>
                    <a:pt x="1682" y="63960"/>
                  </a:lnTo>
                  <a:lnTo>
                    <a:pt x="1512" y="63922"/>
                  </a:lnTo>
                  <a:lnTo>
                    <a:pt x="1323" y="63903"/>
                  </a:lnTo>
                  <a:lnTo>
                    <a:pt x="983" y="63903"/>
                  </a:lnTo>
                  <a:lnTo>
                    <a:pt x="983" y="63903"/>
                  </a:lnTo>
                  <a:lnTo>
                    <a:pt x="870" y="63922"/>
                  </a:lnTo>
                  <a:lnTo>
                    <a:pt x="870" y="63922"/>
                  </a:lnTo>
                  <a:lnTo>
                    <a:pt x="529" y="63941"/>
                  </a:lnTo>
                  <a:lnTo>
                    <a:pt x="208" y="63998"/>
                  </a:lnTo>
                  <a:lnTo>
                    <a:pt x="208" y="63998"/>
                  </a:lnTo>
                  <a:lnTo>
                    <a:pt x="38" y="64035"/>
                  </a:lnTo>
                  <a:lnTo>
                    <a:pt x="38" y="64035"/>
                  </a:lnTo>
                  <a:lnTo>
                    <a:pt x="19" y="64035"/>
                  </a:lnTo>
                  <a:lnTo>
                    <a:pt x="0" y="64016"/>
                  </a:lnTo>
                  <a:lnTo>
                    <a:pt x="0" y="64016"/>
                  </a:lnTo>
                  <a:lnTo>
                    <a:pt x="0" y="63998"/>
                  </a:lnTo>
                  <a:lnTo>
                    <a:pt x="19" y="63979"/>
                  </a:lnTo>
                  <a:lnTo>
                    <a:pt x="95" y="63960"/>
                  </a:lnTo>
                  <a:lnTo>
                    <a:pt x="359" y="63903"/>
                  </a:lnTo>
                  <a:lnTo>
                    <a:pt x="870" y="63846"/>
                  </a:lnTo>
                  <a:lnTo>
                    <a:pt x="870" y="61238"/>
                  </a:lnTo>
                  <a:lnTo>
                    <a:pt x="870" y="61238"/>
                  </a:lnTo>
                  <a:lnTo>
                    <a:pt x="624" y="61219"/>
                  </a:lnTo>
                  <a:lnTo>
                    <a:pt x="397" y="61200"/>
                  </a:lnTo>
                  <a:lnTo>
                    <a:pt x="397" y="61200"/>
                  </a:lnTo>
                  <a:lnTo>
                    <a:pt x="359" y="61181"/>
                  </a:lnTo>
                  <a:lnTo>
                    <a:pt x="359" y="61162"/>
                  </a:lnTo>
                  <a:lnTo>
                    <a:pt x="359" y="61125"/>
                  </a:lnTo>
                  <a:lnTo>
                    <a:pt x="397" y="61125"/>
                  </a:lnTo>
                  <a:lnTo>
                    <a:pt x="397" y="61125"/>
                  </a:lnTo>
                  <a:lnTo>
                    <a:pt x="492" y="61125"/>
                  </a:lnTo>
                  <a:lnTo>
                    <a:pt x="492" y="61125"/>
                  </a:lnTo>
                  <a:lnTo>
                    <a:pt x="870" y="61162"/>
                  </a:lnTo>
                  <a:lnTo>
                    <a:pt x="870" y="61162"/>
                  </a:lnTo>
                  <a:lnTo>
                    <a:pt x="1059" y="61162"/>
                  </a:lnTo>
                  <a:lnTo>
                    <a:pt x="1229" y="61200"/>
                  </a:lnTo>
                  <a:lnTo>
                    <a:pt x="1418" y="61257"/>
                  </a:lnTo>
                  <a:lnTo>
                    <a:pt x="1569" y="61351"/>
                  </a:lnTo>
                  <a:lnTo>
                    <a:pt x="1569" y="61351"/>
                  </a:lnTo>
                  <a:lnTo>
                    <a:pt x="1645" y="61389"/>
                  </a:lnTo>
                  <a:lnTo>
                    <a:pt x="1682" y="61446"/>
                  </a:lnTo>
                  <a:lnTo>
                    <a:pt x="1796" y="61578"/>
                  </a:lnTo>
                  <a:lnTo>
                    <a:pt x="1796" y="61578"/>
                  </a:lnTo>
                  <a:lnTo>
                    <a:pt x="2079" y="61881"/>
                  </a:lnTo>
                  <a:lnTo>
                    <a:pt x="2363" y="62183"/>
                  </a:lnTo>
                  <a:lnTo>
                    <a:pt x="2363" y="62183"/>
                  </a:lnTo>
                  <a:lnTo>
                    <a:pt x="2533" y="62372"/>
                  </a:lnTo>
                  <a:lnTo>
                    <a:pt x="2665" y="62580"/>
                  </a:lnTo>
                  <a:lnTo>
                    <a:pt x="2665" y="62580"/>
                  </a:lnTo>
                  <a:close/>
                  <a:moveTo>
                    <a:pt x="15253" y="64508"/>
                  </a:moveTo>
                  <a:lnTo>
                    <a:pt x="15253" y="64508"/>
                  </a:lnTo>
                  <a:lnTo>
                    <a:pt x="15102" y="64451"/>
                  </a:lnTo>
                  <a:lnTo>
                    <a:pt x="14932" y="64413"/>
                  </a:lnTo>
                  <a:lnTo>
                    <a:pt x="14932" y="64413"/>
                  </a:lnTo>
                  <a:lnTo>
                    <a:pt x="14818" y="64376"/>
                  </a:lnTo>
                  <a:lnTo>
                    <a:pt x="14762" y="64357"/>
                  </a:lnTo>
                  <a:lnTo>
                    <a:pt x="14705" y="64319"/>
                  </a:lnTo>
                  <a:lnTo>
                    <a:pt x="14705" y="64319"/>
                  </a:lnTo>
                  <a:lnTo>
                    <a:pt x="14629" y="64205"/>
                  </a:lnTo>
                  <a:lnTo>
                    <a:pt x="14573" y="64092"/>
                  </a:lnTo>
                  <a:lnTo>
                    <a:pt x="14497" y="63865"/>
                  </a:lnTo>
                  <a:lnTo>
                    <a:pt x="14440" y="63620"/>
                  </a:lnTo>
                  <a:lnTo>
                    <a:pt x="14384" y="63393"/>
                  </a:lnTo>
                  <a:lnTo>
                    <a:pt x="14384" y="63393"/>
                  </a:lnTo>
                  <a:lnTo>
                    <a:pt x="14327" y="63090"/>
                  </a:lnTo>
                  <a:lnTo>
                    <a:pt x="14270" y="62769"/>
                  </a:lnTo>
                  <a:lnTo>
                    <a:pt x="14270" y="62599"/>
                  </a:lnTo>
                  <a:lnTo>
                    <a:pt x="14289" y="62448"/>
                  </a:lnTo>
                  <a:lnTo>
                    <a:pt x="14346" y="62296"/>
                  </a:lnTo>
                  <a:lnTo>
                    <a:pt x="14384" y="62240"/>
                  </a:lnTo>
                  <a:lnTo>
                    <a:pt x="14421" y="62183"/>
                  </a:lnTo>
                  <a:lnTo>
                    <a:pt x="14421" y="62183"/>
                  </a:lnTo>
                  <a:lnTo>
                    <a:pt x="14629" y="62013"/>
                  </a:lnTo>
                  <a:lnTo>
                    <a:pt x="14837" y="61843"/>
                  </a:lnTo>
                  <a:lnTo>
                    <a:pt x="15310" y="61559"/>
                  </a:lnTo>
                  <a:lnTo>
                    <a:pt x="15310" y="61559"/>
                  </a:lnTo>
                  <a:lnTo>
                    <a:pt x="15839" y="61276"/>
                  </a:lnTo>
                  <a:lnTo>
                    <a:pt x="16103" y="61162"/>
                  </a:lnTo>
                  <a:lnTo>
                    <a:pt x="16236" y="61106"/>
                  </a:lnTo>
                  <a:lnTo>
                    <a:pt x="16387" y="61068"/>
                  </a:lnTo>
                  <a:lnTo>
                    <a:pt x="16387" y="61068"/>
                  </a:lnTo>
                  <a:lnTo>
                    <a:pt x="16387" y="61068"/>
                  </a:lnTo>
                  <a:lnTo>
                    <a:pt x="16387" y="61068"/>
                  </a:lnTo>
                  <a:lnTo>
                    <a:pt x="16425" y="61314"/>
                  </a:lnTo>
                  <a:lnTo>
                    <a:pt x="16425" y="61314"/>
                  </a:lnTo>
                  <a:lnTo>
                    <a:pt x="16330" y="61692"/>
                  </a:lnTo>
                  <a:lnTo>
                    <a:pt x="16236" y="62089"/>
                  </a:lnTo>
                  <a:lnTo>
                    <a:pt x="16122" y="62467"/>
                  </a:lnTo>
                  <a:lnTo>
                    <a:pt x="16028" y="62863"/>
                  </a:lnTo>
                  <a:lnTo>
                    <a:pt x="16028" y="62863"/>
                  </a:lnTo>
                  <a:lnTo>
                    <a:pt x="15990" y="63109"/>
                  </a:lnTo>
                  <a:lnTo>
                    <a:pt x="15971" y="63374"/>
                  </a:lnTo>
                  <a:lnTo>
                    <a:pt x="15952" y="63638"/>
                  </a:lnTo>
                  <a:lnTo>
                    <a:pt x="15914" y="63771"/>
                  </a:lnTo>
                  <a:lnTo>
                    <a:pt x="15877" y="63903"/>
                  </a:lnTo>
                  <a:lnTo>
                    <a:pt x="15877" y="63903"/>
                  </a:lnTo>
                  <a:lnTo>
                    <a:pt x="15801" y="64111"/>
                  </a:lnTo>
                  <a:lnTo>
                    <a:pt x="15763" y="64205"/>
                  </a:lnTo>
                  <a:lnTo>
                    <a:pt x="15707" y="64300"/>
                  </a:lnTo>
                  <a:lnTo>
                    <a:pt x="15631" y="64394"/>
                  </a:lnTo>
                  <a:lnTo>
                    <a:pt x="15555" y="64451"/>
                  </a:lnTo>
                  <a:lnTo>
                    <a:pt x="15461" y="64508"/>
                  </a:lnTo>
                  <a:lnTo>
                    <a:pt x="15347" y="64527"/>
                  </a:lnTo>
                  <a:lnTo>
                    <a:pt x="15347" y="64527"/>
                  </a:lnTo>
                  <a:lnTo>
                    <a:pt x="15253" y="64508"/>
                  </a:lnTo>
                  <a:lnTo>
                    <a:pt x="15253" y="6450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1" name="Google Shape;231;p9"/>
            <p:cNvSpPr/>
            <p:nvPr/>
          </p:nvSpPr>
          <p:spPr>
            <a:xfrm>
              <a:off x="3020900" y="3875525"/>
              <a:ext cx="1240350" cy="1409050"/>
            </a:xfrm>
            <a:custGeom>
              <a:avLst/>
              <a:gdLst/>
              <a:ahLst/>
              <a:cxnLst/>
              <a:rect l="l" t="t" r="r" b="b"/>
              <a:pathLst>
                <a:path w="49614" h="56362" extrusionOk="0">
                  <a:moveTo>
                    <a:pt x="29939" y="44700"/>
                  </a:moveTo>
                  <a:lnTo>
                    <a:pt x="29939" y="44700"/>
                  </a:lnTo>
                  <a:lnTo>
                    <a:pt x="29976" y="44813"/>
                  </a:lnTo>
                  <a:lnTo>
                    <a:pt x="30014" y="44927"/>
                  </a:lnTo>
                  <a:lnTo>
                    <a:pt x="30033" y="45040"/>
                  </a:lnTo>
                  <a:lnTo>
                    <a:pt x="30033" y="45153"/>
                  </a:lnTo>
                  <a:lnTo>
                    <a:pt x="30014" y="45248"/>
                  </a:lnTo>
                  <a:lnTo>
                    <a:pt x="29976" y="45361"/>
                  </a:lnTo>
                  <a:lnTo>
                    <a:pt x="29920" y="45456"/>
                  </a:lnTo>
                  <a:lnTo>
                    <a:pt x="29844" y="45569"/>
                  </a:lnTo>
                  <a:lnTo>
                    <a:pt x="29844" y="45569"/>
                  </a:lnTo>
                  <a:lnTo>
                    <a:pt x="29731" y="45702"/>
                  </a:lnTo>
                  <a:lnTo>
                    <a:pt x="29617" y="45796"/>
                  </a:lnTo>
                  <a:lnTo>
                    <a:pt x="29466" y="45891"/>
                  </a:lnTo>
                  <a:lnTo>
                    <a:pt x="29315" y="45966"/>
                  </a:lnTo>
                  <a:lnTo>
                    <a:pt x="28994" y="46080"/>
                  </a:lnTo>
                  <a:lnTo>
                    <a:pt x="28672" y="46174"/>
                  </a:lnTo>
                  <a:lnTo>
                    <a:pt x="28672" y="46174"/>
                  </a:lnTo>
                  <a:lnTo>
                    <a:pt x="28256" y="46325"/>
                  </a:lnTo>
                  <a:lnTo>
                    <a:pt x="27841" y="46495"/>
                  </a:lnTo>
                  <a:lnTo>
                    <a:pt x="27444" y="46666"/>
                  </a:lnTo>
                  <a:lnTo>
                    <a:pt x="27028" y="46855"/>
                  </a:lnTo>
                  <a:lnTo>
                    <a:pt x="27028" y="46855"/>
                  </a:lnTo>
                  <a:lnTo>
                    <a:pt x="26763" y="46968"/>
                  </a:lnTo>
                  <a:lnTo>
                    <a:pt x="26499" y="47062"/>
                  </a:lnTo>
                  <a:lnTo>
                    <a:pt x="26215" y="47138"/>
                  </a:lnTo>
                  <a:lnTo>
                    <a:pt x="26083" y="47138"/>
                  </a:lnTo>
                  <a:lnTo>
                    <a:pt x="25932" y="47157"/>
                  </a:lnTo>
                  <a:lnTo>
                    <a:pt x="25932" y="47157"/>
                  </a:lnTo>
                  <a:lnTo>
                    <a:pt x="25856" y="47138"/>
                  </a:lnTo>
                  <a:lnTo>
                    <a:pt x="25780" y="47100"/>
                  </a:lnTo>
                  <a:lnTo>
                    <a:pt x="25724" y="47044"/>
                  </a:lnTo>
                  <a:lnTo>
                    <a:pt x="25667" y="46987"/>
                  </a:lnTo>
                  <a:lnTo>
                    <a:pt x="25667" y="46987"/>
                  </a:lnTo>
                  <a:lnTo>
                    <a:pt x="25459" y="46741"/>
                  </a:lnTo>
                  <a:lnTo>
                    <a:pt x="25270" y="46458"/>
                  </a:lnTo>
                  <a:lnTo>
                    <a:pt x="25100" y="46174"/>
                  </a:lnTo>
                  <a:lnTo>
                    <a:pt x="24949" y="45891"/>
                  </a:lnTo>
                  <a:lnTo>
                    <a:pt x="24949" y="45891"/>
                  </a:lnTo>
                  <a:lnTo>
                    <a:pt x="24835" y="45588"/>
                  </a:lnTo>
                  <a:lnTo>
                    <a:pt x="24722" y="45305"/>
                  </a:lnTo>
                  <a:lnTo>
                    <a:pt x="24628" y="45002"/>
                  </a:lnTo>
                  <a:lnTo>
                    <a:pt x="24571" y="44700"/>
                  </a:lnTo>
                  <a:lnTo>
                    <a:pt x="24571" y="44700"/>
                  </a:lnTo>
                  <a:lnTo>
                    <a:pt x="24552" y="44511"/>
                  </a:lnTo>
                  <a:lnTo>
                    <a:pt x="24552" y="44303"/>
                  </a:lnTo>
                  <a:lnTo>
                    <a:pt x="24571" y="44114"/>
                  </a:lnTo>
                  <a:lnTo>
                    <a:pt x="24590" y="43925"/>
                  </a:lnTo>
                  <a:lnTo>
                    <a:pt x="24628" y="43717"/>
                  </a:lnTo>
                  <a:lnTo>
                    <a:pt x="24684" y="43547"/>
                  </a:lnTo>
                  <a:lnTo>
                    <a:pt x="24760" y="43358"/>
                  </a:lnTo>
                  <a:lnTo>
                    <a:pt x="24854" y="43188"/>
                  </a:lnTo>
                  <a:lnTo>
                    <a:pt x="24854" y="43188"/>
                  </a:lnTo>
                  <a:lnTo>
                    <a:pt x="25081" y="42810"/>
                  </a:lnTo>
                  <a:lnTo>
                    <a:pt x="25327" y="42451"/>
                  </a:lnTo>
                  <a:lnTo>
                    <a:pt x="25610" y="42111"/>
                  </a:lnTo>
                  <a:lnTo>
                    <a:pt x="25894" y="41789"/>
                  </a:lnTo>
                  <a:lnTo>
                    <a:pt x="25894" y="41789"/>
                  </a:lnTo>
                  <a:lnTo>
                    <a:pt x="26215" y="41430"/>
                  </a:lnTo>
                  <a:lnTo>
                    <a:pt x="26536" y="41071"/>
                  </a:lnTo>
                  <a:lnTo>
                    <a:pt x="26839" y="40731"/>
                  </a:lnTo>
                  <a:lnTo>
                    <a:pt x="27179" y="40372"/>
                  </a:lnTo>
                  <a:lnTo>
                    <a:pt x="27179" y="40372"/>
                  </a:lnTo>
                  <a:lnTo>
                    <a:pt x="26971" y="40296"/>
                  </a:lnTo>
                  <a:lnTo>
                    <a:pt x="26971" y="40296"/>
                  </a:lnTo>
                  <a:lnTo>
                    <a:pt x="26952" y="40277"/>
                  </a:lnTo>
                  <a:lnTo>
                    <a:pt x="26952" y="40239"/>
                  </a:lnTo>
                  <a:lnTo>
                    <a:pt x="26952" y="40239"/>
                  </a:lnTo>
                  <a:lnTo>
                    <a:pt x="26952" y="40220"/>
                  </a:lnTo>
                  <a:lnTo>
                    <a:pt x="26990" y="40220"/>
                  </a:lnTo>
                  <a:lnTo>
                    <a:pt x="27085" y="40239"/>
                  </a:lnTo>
                  <a:lnTo>
                    <a:pt x="27236" y="40315"/>
                  </a:lnTo>
                  <a:lnTo>
                    <a:pt x="27236" y="40315"/>
                  </a:lnTo>
                  <a:lnTo>
                    <a:pt x="27255" y="40315"/>
                  </a:lnTo>
                  <a:lnTo>
                    <a:pt x="27274" y="40334"/>
                  </a:lnTo>
                  <a:lnTo>
                    <a:pt x="27274" y="40334"/>
                  </a:lnTo>
                  <a:lnTo>
                    <a:pt x="27292" y="40353"/>
                  </a:lnTo>
                  <a:lnTo>
                    <a:pt x="27292" y="40353"/>
                  </a:lnTo>
                  <a:lnTo>
                    <a:pt x="27406" y="40447"/>
                  </a:lnTo>
                  <a:lnTo>
                    <a:pt x="27500" y="40542"/>
                  </a:lnTo>
                  <a:lnTo>
                    <a:pt x="27576" y="40636"/>
                  </a:lnTo>
                  <a:lnTo>
                    <a:pt x="27652" y="40750"/>
                  </a:lnTo>
                  <a:lnTo>
                    <a:pt x="27765" y="40976"/>
                  </a:lnTo>
                  <a:lnTo>
                    <a:pt x="27841" y="41241"/>
                  </a:lnTo>
                  <a:lnTo>
                    <a:pt x="27897" y="41506"/>
                  </a:lnTo>
                  <a:lnTo>
                    <a:pt x="27954" y="41770"/>
                  </a:lnTo>
                  <a:lnTo>
                    <a:pt x="27992" y="42035"/>
                  </a:lnTo>
                  <a:lnTo>
                    <a:pt x="28049" y="42300"/>
                  </a:lnTo>
                  <a:lnTo>
                    <a:pt x="28049" y="42300"/>
                  </a:lnTo>
                  <a:lnTo>
                    <a:pt x="28105" y="42507"/>
                  </a:lnTo>
                  <a:lnTo>
                    <a:pt x="28200" y="42696"/>
                  </a:lnTo>
                  <a:lnTo>
                    <a:pt x="28313" y="42885"/>
                  </a:lnTo>
                  <a:lnTo>
                    <a:pt x="28445" y="43056"/>
                  </a:lnTo>
                  <a:lnTo>
                    <a:pt x="28597" y="43207"/>
                  </a:lnTo>
                  <a:lnTo>
                    <a:pt x="28748" y="43358"/>
                  </a:lnTo>
                  <a:lnTo>
                    <a:pt x="29069" y="43660"/>
                  </a:lnTo>
                  <a:lnTo>
                    <a:pt x="29069" y="43660"/>
                  </a:lnTo>
                  <a:lnTo>
                    <a:pt x="29315" y="43906"/>
                  </a:lnTo>
                  <a:lnTo>
                    <a:pt x="29561" y="44152"/>
                  </a:lnTo>
                  <a:lnTo>
                    <a:pt x="29655" y="44265"/>
                  </a:lnTo>
                  <a:lnTo>
                    <a:pt x="29768" y="44416"/>
                  </a:lnTo>
                  <a:lnTo>
                    <a:pt x="29863" y="44549"/>
                  </a:lnTo>
                  <a:lnTo>
                    <a:pt x="29939" y="44700"/>
                  </a:lnTo>
                  <a:lnTo>
                    <a:pt x="29939" y="44700"/>
                  </a:lnTo>
                  <a:close/>
                  <a:moveTo>
                    <a:pt x="41071" y="40391"/>
                  </a:moveTo>
                  <a:lnTo>
                    <a:pt x="41071" y="40391"/>
                  </a:lnTo>
                  <a:lnTo>
                    <a:pt x="41109" y="40712"/>
                  </a:lnTo>
                  <a:lnTo>
                    <a:pt x="41109" y="40863"/>
                  </a:lnTo>
                  <a:lnTo>
                    <a:pt x="41090" y="41033"/>
                  </a:lnTo>
                  <a:lnTo>
                    <a:pt x="41071" y="41184"/>
                  </a:lnTo>
                  <a:lnTo>
                    <a:pt x="41014" y="41336"/>
                  </a:lnTo>
                  <a:lnTo>
                    <a:pt x="40958" y="41487"/>
                  </a:lnTo>
                  <a:lnTo>
                    <a:pt x="40882" y="41619"/>
                  </a:lnTo>
                  <a:lnTo>
                    <a:pt x="40882" y="41619"/>
                  </a:lnTo>
                  <a:lnTo>
                    <a:pt x="40731" y="41884"/>
                  </a:lnTo>
                  <a:lnTo>
                    <a:pt x="40561" y="42129"/>
                  </a:lnTo>
                  <a:lnTo>
                    <a:pt x="40561" y="42129"/>
                  </a:lnTo>
                  <a:lnTo>
                    <a:pt x="40485" y="42224"/>
                  </a:lnTo>
                  <a:lnTo>
                    <a:pt x="40391" y="42300"/>
                  </a:lnTo>
                  <a:lnTo>
                    <a:pt x="40277" y="42337"/>
                  </a:lnTo>
                  <a:lnTo>
                    <a:pt x="40145" y="42337"/>
                  </a:lnTo>
                  <a:lnTo>
                    <a:pt x="40145" y="42337"/>
                  </a:lnTo>
                  <a:lnTo>
                    <a:pt x="39975" y="42318"/>
                  </a:lnTo>
                  <a:lnTo>
                    <a:pt x="39805" y="42281"/>
                  </a:lnTo>
                  <a:lnTo>
                    <a:pt x="39653" y="42224"/>
                  </a:lnTo>
                  <a:lnTo>
                    <a:pt x="39483" y="42148"/>
                  </a:lnTo>
                  <a:lnTo>
                    <a:pt x="39332" y="42054"/>
                  </a:lnTo>
                  <a:lnTo>
                    <a:pt x="39200" y="41940"/>
                  </a:lnTo>
                  <a:lnTo>
                    <a:pt x="39067" y="41827"/>
                  </a:lnTo>
                  <a:lnTo>
                    <a:pt x="38954" y="41714"/>
                  </a:lnTo>
                  <a:lnTo>
                    <a:pt x="38954" y="41714"/>
                  </a:lnTo>
                  <a:lnTo>
                    <a:pt x="38822" y="41487"/>
                  </a:lnTo>
                  <a:lnTo>
                    <a:pt x="38689" y="41260"/>
                  </a:lnTo>
                  <a:lnTo>
                    <a:pt x="38652" y="41147"/>
                  </a:lnTo>
                  <a:lnTo>
                    <a:pt x="38614" y="41014"/>
                  </a:lnTo>
                  <a:lnTo>
                    <a:pt x="38576" y="40882"/>
                  </a:lnTo>
                  <a:lnTo>
                    <a:pt x="38576" y="40769"/>
                  </a:lnTo>
                  <a:lnTo>
                    <a:pt x="38576" y="40769"/>
                  </a:lnTo>
                  <a:lnTo>
                    <a:pt x="38576" y="40655"/>
                  </a:lnTo>
                  <a:lnTo>
                    <a:pt x="38595" y="40561"/>
                  </a:lnTo>
                  <a:lnTo>
                    <a:pt x="38652" y="40353"/>
                  </a:lnTo>
                  <a:lnTo>
                    <a:pt x="38822" y="39975"/>
                  </a:lnTo>
                  <a:lnTo>
                    <a:pt x="38822" y="39975"/>
                  </a:lnTo>
                  <a:lnTo>
                    <a:pt x="38992" y="39559"/>
                  </a:lnTo>
                  <a:lnTo>
                    <a:pt x="39067" y="39370"/>
                  </a:lnTo>
                  <a:lnTo>
                    <a:pt x="39181" y="39219"/>
                  </a:lnTo>
                  <a:lnTo>
                    <a:pt x="39294" y="39068"/>
                  </a:lnTo>
                  <a:lnTo>
                    <a:pt x="39446" y="38935"/>
                  </a:lnTo>
                  <a:lnTo>
                    <a:pt x="39616" y="38822"/>
                  </a:lnTo>
                  <a:lnTo>
                    <a:pt x="39842" y="38708"/>
                  </a:lnTo>
                  <a:lnTo>
                    <a:pt x="39842" y="38708"/>
                  </a:lnTo>
                  <a:lnTo>
                    <a:pt x="40296" y="38519"/>
                  </a:lnTo>
                  <a:lnTo>
                    <a:pt x="40296" y="38519"/>
                  </a:lnTo>
                  <a:lnTo>
                    <a:pt x="40315" y="38519"/>
                  </a:lnTo>
                  <a:lnTo>
                    <a:pt x="40334" y="38538"/>
                  </a:lnTo>
                  <a:lnTo>
                    <a:pt x="40334" y="38538"/>
                  </a:lnTo>
                  <a:lnTo>
                    <a:pt x="40334" y="38557"/>
                  </a:lnTo>
                  <a:lnTo>
                    <a:pt x="40334" y="38576"/>
                  </a:lnTo>
                  <a:lnTo>
                    <a:pt x="40277" y="38595"/>
                  </a:lnTo>
                  <a:lnTo>
                    <a:pt x="40277" y="38595"/>
                  </a:lnTo>
                  <a:lnTo>
                    <a:pt x="40428" y="38803"/>
                  </a:lnTo>
                  <a:lnTo>
                    <a:pt x="40561" y="39011"/>
                  </a:lnTo>
                  <a:lnTo>
                    <a:pt x="40674" y="39219"/>
                  </a:lnTo>
                  <a:lnTo>
                    <a:pt x="40787" y="39446"/>
                  </a:lnTo>
                  <a:lnTo>
                    <a:pt x="40882" y="39672"/>
                  </a:lnTo>
                  <a:lnTo>
                    <a:pt x="40976" y="39918"/>
                  </a:lnTo>
                  <a:lnTo>
                    <a:pt x="41033" y="40145"/>
                  </a:lnTo>
                  <a:lnTo>
                    <a:pt x="41071" y="40391"/>
                  </a:lnTo>
                  <a:lnTo>
                    <a:pt x="41071" y="40391"/>
                  </a:lnTo>
                  <a:close/>
                  <a:moveTo>
                    <a:pt x="48593" y="51958"/>
                  </a:moveTo>
                  <a:lnTo>
                    <a:pt x="48593" y="51958"/>
                  </a:lnTo>
                  <a:lnTo>
                    <a:pt x="48763" y="52052"/>
                  </a:lnTo>
                  <a:lnTo>
                    <a:pt x="48952" y="52128"/>
                  </a:lnTo>
                  <a:lnTo>
                    <a:pt x="49141" y="52203"/>
                  </a:lnTo>
                  <a:lnTo>
                    <a:pt x="49312" y="52298"/>
                  </a:lnTo>
                  <a:lnTo>
                    <a:pt x="49444" y="52392"/>
                  </a:lnTo>
                  <a:lnTo>
                    <a:pt x="49501" y="52468"/>
                  </a:lnTo>
                  <a:lnTo>
                    <a:pt x="49557" y="52525"/>
                  </a:lnTo>
                  <a:lnTo>
                    <a:pt x="49595" y="52619"/>
                  </a:lnTo>
                  <a:lnTo>
                    <a:pt x="49614" y="52695"/>
                  </a:lnTo>
                  <a:lnTo>
                    <a:pt x="49614" y="52808"/>
                  </a:lnTo>
                  <a:lnTo>
                    <a:pt x="49614" y="52922"/>
                  </a:lnTo>
                  <a:lnTo>
                    <a:pt x="49614" y="52922"/>
                  </a:lnTo>
                  <a:lnTo>
                    <a:pt x="49557" y="53186"/>
                  </a:lnTo>
                  <a:lnTo>
                    <a:pt x="49463" y="53451"/>
                  </a:lnTo>
                  <a:lnTo>
                    <a:pt x="49293" y="53961"/>
                  </a:lnTo>
                  <a:lnTo>
                    <a:pt x="49293" y="53961"/>
                  </a:lnTo>
                  <a:lnTo>
                    <a:pt x="49160" y="54301"/>
                  </a:lnTo>
                  <a:lnTo>
                    <a:pt x="49085" y="54490"/>
                  </a:lnTo>
                  <a:lnTo>
                    <a:pt x="49009" y="54698"/>
                  </a:lnTo>
                  <a:lnTo>
                    <a:pt x="48896" y="54887"/>
                  </a:lnTo>
                  <a:lnTo>
                    <a:pt x="48782" y="55057"/>
                  </a:lnTo>
                  <a:lnTo>
                    <a:pt x="48726" y="55114"/>
                  </a:lnTo>
                  <a:lnTo>
                    <a:pt x="48650" y="55171"/>
                  </a:lnTo>
                  <a:lnTo>
                    <a:pt x="48574" y="55190"/>
                  </a:lnTo>
                  <a:lnTo>
                    <a:pt x="48499" y="55209"/>
                  </a:lnTo>
                  <a:lnTo>
                    <a:pt x="48499" y="55209"/>
                  </a:lnTo>
                  <a:lnTo>
                    <a:pt x="48442" y="55190"/>
                  </a:lnTo>
                  <a:lnTo>
                    <a:pt x="48367" y="55171"/>
                  </a:lnTo>
                  <a:lnTo>
                    <a:pt x="48310" y="55114"/>
                  </a:lnTo>
                  <a:lnTo>
                    <a:pt x="48234" y="55057"/>
                  </a:lnTo>
                  <a:lnTo>
                    <a:pt x="48102" y="54906"/>
                  </a:lnTo>
                  <a:lnTo>
                    <a:pt x="47970" y="54736"/>
                  </a:lnTo>
                  <a:lnTo>
                    <a:pt x="47743" y="54358"/>
                  </a:lnTo>
                  <a:lnTo>
                    <a:pt x="47629" y="54207"/>
                  </a:lnTo>
                  <a:lnTo>
                    <a:pt x="47535" y="54075"/>
                  </a:lnTo>
                  <a:lnTo>
                    <a:pt x="47535" y="54075"/>
                  </a:lnTo>
                  <a:lnTo>
                    <a:pt x="47270" y="53753"/>
                  </a:lnTo>
                  <a:lnTo>
                    <a:pt x="47006" y="53451"/>
                  </a:lnTo>
                  <a:lnTo>
                    <a:pt x="46439" y="52846"/>
                  </a:lnTo>
                  <a:lnTo>
                    <a:pt x="46439" y="52846"/>
                  </a:lnTo>
                  <a:lnTo>
                    <a:pt x="46250" y="52676"/>
                  </a:lnTo>
                  <a:lnTo>
                    <a:pt x="46250" y="52676"/>
                  </a:lnTo>
                  <a:lnTo>
                    <a:pt x="46080" y="52581"/>
                  </a:lnTo>
                  <a:lnTo>
                    <a:pt x="45891" y="52525"/>
                  </a:lnTo>
                  <a:lnTo>
                    <a:pt x="45891" y="52525"/>
                  </a:lnTo>
                  <a:lnTo>
                    <a:pt x="45872" y="52544"/>
                  </a:lnTo>
                  <a:lnTo>
                    <a:pt x="45872" y="52544"/>
                  </a:lnTo>
                  <a:lnTo>
                    <a:pt x="45853" y="52562"/>
                  </a:lnTo>
                  <a:lnTo>
                    <a:pt x="45834" y="52562"/>
                  </a:lnTo>
                  <a:lnTo>
                    <a:pt x="45815" y="52562"/>
                  </a:lnTo>
                  <a:lnTo>
                    <a:pt x="45796" y="52525"/>
                  </a:lnTo>
                  <a:lnTo>
                    <a:pt x="45796" y="52525"/>
                  </a:lnTo>
                  <a:lnTo>
                    <a:pt x="45815" y="52487"/>
                  </a:lnTo>
                  <a:lnTo>
                    <a:pt x="45815" y="52487"/>
                  </a:lnTo>
                  <a:lnTo>
                    <a:pt x="45834" y="52449"/>
                  </a:lnTo>
                  <a:lnTo>
                    <a:pt x="45834" y="52449"/>
                  </a:lnTo>
                  <a:lnTo>
                    <a:pt x="45966" y="52355"/>
                  </a:lnTo>
                  <a:lnTo>
                    <a:pt x="46098" y="52260"/>
                  </a:lnTo>
                  <a:lnTo>
                    <a:pt x="46098" y="52260"/>
                  </a:lnTo>
                  <a:lnTo>
                    <a:pt x="46476" y="52014"/>
                  </a:lnTo>
                  <a:lnTo>
                    <a:pt x="46892" y="51788"/>
                  </a:lnTo>
                  <a:lnTo>
                    <a:pt x="46892" y="51788"/>
                  </a:lnTo>
                  <a:lnTo>
                    <a:pt x="47176" y="51655"/>
                  </a:lnTo>
                  <a:lnTo>
                    <a:pt x="47403" y="51561"/>
                  </a:lnTo>
                  <a:lnTo>
                    <a:pt x="47611" y="51542"/>
                  </a:lnTo>
                  <a:lnTo>
                    <a:pt x="47686" y="51542"/>
                  </a:lnTo>
                  <a:lnTo>
                    <a:pt x="47781" y="51561"/>
                  </a:lnTo>
                  <a:lnTo>
                    <a:pt x="47932" y="51617"/>
                  </a:lnTo>
                  <a:lnTo>
                    <a:pt x="48121" y="51693"/>
                  </a:lnTo>
                  <a:lnTo>
                    <a:pt x="48593" y="51958"/>
                  </a:lnTo>
                  <a:lnTo>
                    <a:pt x="48593" y="51958"/>
                  </a:lnTo>
                  <a:close/>
                  <a:moveTo>
                    <a:pt x="9507" y="53961"/>
                  </a:moveTo>
                  <a:lnTo>
                    <a:pt x="9507" y="53961"/>
                  </a:lnTo>
                  <a:lnTo>
                    <a:pt x="9583" y="54301"/>
                  </a:lnTo>
                  <a:lnTo>
                    <a:pt x="9639" y="54642"/>
                  </a:lnTo>
                  <a:lnTo>
                    <a:pt x="9658" y="55001"/>
                  </a:lnTo>
                  <a:lnTo>
                    <a:pt x="9658" y="55341"/>
                  </a:lnTo>
                  <a:lnTo>
                    <a:pt x="9658" y="55341"/>
                  </a:lnTo>
                  <a:lnTo>
                    <a:pt x="9639" y="55511"/>
                  </a:lnTo>
                  <a:lnTo>
                    <a:pt x="9621" y="55681"/>
                  </a:lnTo>
                  <a:lnTo>
                    <a:pt x="9564" y="55832"/>
                  </a:lnTo>
                  <a:lnTo>
                    <a:pt x="9507" y="56002"/>
                  </a:lnTo>
                  <a:lnTo>
                    <a:pt x="9507" y="56002"/>
                  </a:lnTo>
                  <a:lnTo>
                    <a:pt x="9432" y="56059"/>
                  </a:lnTo>
                  <a:lnTo>
                    <a:pt x="9356" y="56116"/>
                  </a:lnTo>
                  <a:lnTo>
                    <a:pt x="9167" y="56154"/>
                  </a:lnTo>
                  <a:lnTo>
                    <a:pt x="9167" y="56154"/>
                  </a:lnTo>
                  <a:lnTo>
                    <a:pt x="8676" y="56248"/>
                  </a:lnTo>
                  <a:lnTo>
                    <a:pt x="8676" y="56248"/>
                  </a:lnTo>
                  <a:lnTo>
                    <a:pt x="8165" y="56305"/>
                  </a:lnTo>
                  <a:lnTo>
                    <a:pt x="7901" y="56343"/>
                  </a:lnTo>
                  <a:lnTo>
                    <a:pt x="7636" y="56361"/>
                  </a:lnTo>
                  <a:lnTo>
                    <a:pt x="7636" y="56361"/>
                  </a:lnTo>
                  <a:lnTo>
                    <a:pt x="7428" y="56343"/>
                  </a:lnTo>
                  <a:lnTo>
                    <a:pt x="7258" y="56305"/>
                  </a:lnTo>
                  <a:lnTo>
                    <a:pt x="7107" y="56248"/>
                  </a:lnTo>
                  <a:lnTo>
                    <a:pt x="6974" y="56154"/>
                  </a:lnTo>
                  <a:lnTo>
                    <a:pt x="6861" y="56040"/>
                  </a:lnTo>
                  <a:lnTo>
                    <a:pt x="6748" y="55908"/>
                  </a:lnTo>
                  <a:lnTo>
                    <a:pt x="6540" y="55587"/>
                  </a:lnTo>
                  <a:lnTo>
                    <a:pt x="6540" y="55587"/>
                  </a:lnTo>
                  <a:lnTo>
                    <a:pt x="6426" y="55379"/>
                  </a:lnTo>
                  <a:lnTo>
                    <a:pt x="6294" y="55190"/>
                  </a:lnTo>
                  <a:lnTo>
                    <a:pt x="6162" y="54982"/>
                  </a:lnTo>
                  <a:lnTo>
                    <a:pt x="6124" y="54868"/>
                  </a:lnTo>
                  <a:lnTo>
                    <a:pt x="6105" y="54755"/>
                  </a:lnTo>
                  <a:lnTo>
                    <a:pt x="6105" y="54755"/>
                  </a:lnTo>
                  <a:lnTo>
                    <a:pt x="6105" y="54642"/>
                  </a:lnTo>
                  <a:lnTo>
                    <a:pt x="6143" y="54547"/>
                  </a:lnTo>
                  <a:lnTo>
                    <a:pt x="6181" y="54453"/>
                  </a:lnTo>
                  <a:lnTo>
                    <a:pt x="6237" y="54358"/>
                  </a:lnTo>
                  <a:lnTo>
                    <a:pt x="6313" y="54282"/>
                  </a:lnTo>
                  <a:lnTo>
                    <a:pt x="6407" y="54188"/>
                  </a:lnTo>
                  <a:lnTo>
                    <a:pt x="6596" y="54037"/>
                  </a:lnTo>
                  <a:lnTo>
                    <a:pt x="6823" y="53904"/>
                  </a:lnTo>
                  <a:lnTo>
                    <a:pt x="7050" y="53791"/>
                  </a:lnTo>
                  <a:lnTo>
                    <a:pt x="7428" y="53602"/>
                  </a:lnTo>
                  <a:lnTo>
                    <a:pt x="7428" y="53602"/>
                  </a:lnTo>
                  <a:lnTo>
                    <a:pt x="8127" y="53281"/>
                  </a:lnTo>
                  <a:lnTo>
                    <a:pt x="8468" y="53130"/>
                  </a:lnTo>
                  <a:lnTo>
                    <a:pt x="8827" y="53016"/>
                  </a:lnTo>
                  <a:lnTo>
                    <a:pt x="8827" y="53016"/>
                  </a:lnTo>
                  <a:lnTo>
                    <a:pt x="9016" y="52978"/>
                  </a:lnTo>
                  <a:lnTo>
                    <a:pt x="9016" y="52978"/>
                  </a:lnTo>
                  <a:lnTo>
                    <a:pt x="9035" y="52978"/>
                  </a:lnTo>
                  <a:lnTo>
                    <a:pt x="9054" y="52997"/>
                  </a:lnTo>
                  <a:lnTo>
                    <a:pt x="9054" y="52997"/>
                  </a:lnTo>
                  <a:lnTo>
                    <a:pt x="9091" y="53016"/>
                  </a:lnTo>
                  <a:lnTo>
                    <a:pt x="9091" y="53016"/>
                  </a:lnTo>
                  <a:lnTo>
                    <a:pt x="9110" y="53016"/>
                  </a:lnTo>
                  <a:lnTo>
                    <a:pt x="9129" y="53016"/>
                  </a:lnTo>
                  <a:lnTo>
                    <a:pt x="9167" y="53073"/>
                  </a:lnTo>
                  <a:lnTo>
                    <a:pt x="9224" y="53186"/>
                  </a:lnTo>
                  <a:lnTo>
                    <a:pt x="9224" y="53186"/>
                  </a:lnTo>
                  <a:lnTo>
                    <a:pt x="9299" y="53375"/>
                  </a:lnTo>
                  <a:lnTo>
                    <a:pt x="9375" y="53564"/>
                  </a:lnTo>
                  <a:lnTo>
                    <a:pt x="9507" y="53961"/>
                  </a:lnTo>
                  <a:lnTo>
                    <a:pt x="9507" y="53961"/>
                  </a:lnTo>
                  <a:close/>
                  <a:moveTo>
                    <a:pt x="3931" y="45059"/>
                  </a:moveTo>
                  <a:lnTo>
                    <a:pt x="3931" y="45059"/>
                  </a:lnTo>
                  <a:lnTo>
                    <a:pt x="4272" y="45097"/>
                  </a:lnTo>
                  <a:lnTo>
                    <a:pt x="4461" y="45135"/>
                  </a:lnTo>
                  <a:lnTo>
                    <a:pt x="4631" y="45191"/>
                  </a:lnTo>
                  <a:lnTo>
                    <a:pt x="4706" y="45210"/>
                  </a:lnTo>
                  <a:lnTo>
                    <a:pt x="4763" y="45248"/>
                  </a:lnTo>
                  <a:lnTo>
                    <a:pt x="4801" y="45305"/>
                  </a:lnTo>
                  <a:lnTo>
                    <a:pt x="4801" y="45342"/>
                  </a:lnTo>
                  <a:lnTo>
                    <a:pt x="4782" y="45399"/>
                  </a:lnTo>
                  <a:lnTo>
                    <a:pt x="4744" y="45475"/>
                  </a:lnTo>
                  <a:lnTo>
                    <a:pt x="4669" y="45532"/>
                  </a:lnTo>
                  <a:lnTo>
                    <a:pt x="4555" y="45607"/>
                  </a:lnTo>
                  <a:lnTo>
                    <a:pt x="4555" y="45607"/>
                  </a:lnTo>
                  <a:lnTo>
                    <a:pt x="4272" y="45796"/>
                  </a:lnTo>
                  <a:lnTo>
                    <a:pt x="3988" y="45947"/>
                  </a:lnTo>
                  <a:lnTo>
                    <a:pt x="3402" y="46250"/>
                  </a:lnTo>
                  <a:lnTo>
                    <a:pt x="3402" y="46250"/>
                  </a:lnTo>
                  <a:lnTo>
                    <a:pt x="2797" y="46552"/>
                  </a:lnTo>
                  <a:lnTo>
                    <a:pt x="2495" y="46703"/>
                  </a:lnTo>
                  <a:lnTo>
                    <a:pt x="2193" y="46836"/>
                  </a:lnTo>
                  <a:lnTo>
                    <a:pt x="2193" y="46836"/>
                  </a:lnTo>
                  <a:lnTo>
                    <a:pt x="1947" y="46911"/>
                  </a:lnTo>
                  <a:lnTo>
                    <a:pt x="1947" y="46911"/>
                  </a:lnTo>
                  <a:lnTo>
                    <a:pt x="1569" y="47062"/>
                  </a:lnTo>
                  <a:lnTo>
                    <a:pt x="1172" y="47214"/>
                  </a:lnTo>
                  <a:lnTo>
                    <a:pt x="1172" y="47214"/>
                  </a:lnTo>
                  <a:lnTo>
                    <a:pt x="1210" y="47440"/>
                  </a:lnTo>
                  <a:lnTo>
                    <a:pt x="1210" y="47440"/>
                  </a:lnTo>
                  <a:lnTo>
                    <a:pt x="1210" y="47459"/>
                  </a:lnTo>
                  <a:lnTo>
                    <a:pt x="1172" y="47478"/>
                  </a:lnTo>
                  <a:lnTo>
                    <a:pt x="1172" y="47478"/>
                  </a:lnTo>
                  <a:lnTo>
                    <a:pt x="1153" y="47459"/>
                  </a:lnTo>
                  <a:lnTo>
                    <a:pt x="1134" y="47440"/>
                  </a:lnTo>
                  <a:lnTo>
                    <a:pt x="1134" y="47440"/>
                  </a:lnTo>
                  <a:lnTo>
                    <a:pt x="1115" y="47251"/>
                  </a:lnTo>
                  <a:lnTo>
                    <a:pt x="1115" y="47251"/>
                  </a:lnTo>
                  <a:lnTo>
                    <a:pt x="775" y="47403"/>
                  </a:lnTo>
                  <a:lnTo>
                    <a:pt x="435" y="47592"/>
                  </a:lnTo>
                  <a:lnTo>
                    <a:pt x="435" y="47592"/>
                  </a:lnTo>
                  <a:lnTo>
                    <a:pt x="246" y="47705"/>
                  </a:lnTo>
                  <a:lnTo>
                    <a:pt x="151" y="47762"/>
                  </a:lnTo>
                  <a:lnTo>
                    <a:pt x="76" y="47837"/>
                  </a:lnTo>
                  <a:lnTo>
                    <a:pt x="76" y="47837"/>
                  </a:lnTo>
                  <a:lnTo>
                    <a:pt x="76" y="47875"/>
                  </a:lnTo>
                  <a:lnTo>
                    <a:pt x="57" y="47894"/>
                  </a:lnTo>
                  <a:lnTo>
                    <a:pt x="19" y="47894"/>
                  </a:lnTo>
                  <a:lnTo>
                    <a:pt x="0" y="47856"/>
                  </a:lnTo>
                  <a:lnTo>
                    <a:pt x="0" y="47856"/>
                  </a:lnTo>
                  <a:lnTo>
                    <a:pt x="0" y="47818"/>
                  </a:lnTo>
                  <a:lnTo>
                    <a:pt x="38" y="47781"/>
                  </a:lnTo>
                  <a:lnTo>
                    <a:pt x="133" y="47686"/>
                  </a:lnTo>
                  <a:lnTo>
                    <a:pt x="284" y="47573"/>
                  </a:lnTo>
                  <a:lnTo>
                    <a:pt x="473" y="47478"/>
                  </a:lnTo>
                  <a:lnTo>
                    <a:pt x="851" y="47289"/>
                  </a:lnTo>
                  <a:lnTo>
                    <a:pt x="1096" y="47176"/>
                  </a:lnTo>
                  <a:lnTo>
                    <a:pt x="1096" y="47176"/>
                  </a:lnTo>
                  <a:lnTo>
                    <a:pt x="1059" y="46722"/>
                  </a:lnTo>
                  <a:lnTo>
                    <a:pt x="1059" y="46269"/>
                  </a:lnTo>
                  <a:lnTo>
                    <a:pt x="1078" y="46042"/>
                  </a:lnTo>
                  <a:lnTo>
                    <a:pt x="1096" y="45815"/>
                  </a:lnTo>
                  <a:lnTo>
                    <a:pt x="1134" y="45588"/>
                  </a:lnTo>
                  <a:lnTo>
                    <a:pt x="1210" y="45361"/>
                  </a:lnTo>
                  <a:lnTo>
                    <a:pt x="1210" y="45361"/>
                  </a:lnTo>
                  <a:lnTo>
                    <a:pt x="1304" y="45078"/>
                  </a:lnTo>
                  <a:lnTo>
                    <a:pt x="1361" y="44927"/>
                  </a:lnTo>
                  <a:lnTo>
                    <a:pt x="1437" y="44794"/>
                  </a:lnTo>
                  <a:lnTo>
                    <a:pt x="1531" y="44662"/>
                  </a:lnTo>
                  <a:lnTo>
                    <a:pt x="1626" y="44549"/>
                  </a:lnTo>
                  <a:lnTo>
                    <a:pt x="1739" y="44454"/>
                  </a:lnTo>
                  <a:lnTo>
                    <a:pt x="1871" y="44379"/>
                  </a:lnTo>
                  <a:lnTo>
                    <a:pt x="1871" y="44379"/>
                  </a:lnTo>
                  <a:lnTo>
                    <a:pt x="1966" y="44360"/>
                  </a:lnTo>
                  <a:lnTo>
                    <a:pt x="2041" y="44360"/>
                  </a:lnTo>
                  <a:lnTo>
                    <a:pt x="2193" y="44379"/>
                  </a:lnTo>
                  <a:lnTo>
                    <a:pt x="2193" y="44379"/>
                  </a:lnTo>
                  <a:lnTo>
                    <a:pt x="2306" y="44435"/>
                  </a:lnTo>
                  <a:lnTo>
                    <a:pt x="2419" y="44492"/>
                  </a:lnTo>
                  <a:lnTo>
                    <a:pt x="2627" y="44605"/>
                  </a:lnTo>
                  <a:lnTo>
                    <a:pt x="2627" y="44605"/>
                  </a:lnTo>
                  <a:lnTo>
                    <a:pt x="2968" y="44794"/>
                  </a:lnTo>
                  <a:lnTo>
                    <a:pt x="3308" y="44927"/>
                  </a:lnTo>
                  <a:lnTo>
                    <a:pt x="3308" y="44927"/>
                  </a:lnTo>
                  <a:lnTo>
                    <a:pt x="3459" y="44983"/>
                  </a:lnTo>
                  <a:lnTo>
                    <a:pt x="3610" y="45021"/>
                  </a:lnTo>
                  <a:lnTo>
                    <a:pt x="3931" y="45059"/>
                  </a:lnTo>
                  <a:lnTo>
                    <a:pt x="3931" y="45059"/>
                  </a:lnTo>
                  <a:close/>
                  <a:moveTo>
                    <a:pt x="34531" y="4423"/>
                  </a:moveTo>
                  <a:lnTo>
                    <a:pt x="34531" y="4423"/>
                  </a:lnTo>
                  <a:lnTo>
                    <a:pt x="34569" y="4480"/>
                  </a:lnTo>
                  <a:lnTo>
                    <a:pt x="34588" y="4555"/>
                  </a:lnTo>
                  <a:lnTo>
                    <a:pt x="34626" y="4725"/>
                  </a:lnTo>
                  <a:lnTo>
                    <a:pt x="34645" y="4933"/>
                  </a:lnTo>
                  <a:lnTo>
                    <a:pt x="34626" y="5160"/>
                  </a:lnTo>
                  <a:lnTo>
                    <a:pt x="34607" y="5387"/>
                  </a:lnTo>
                  <a:lnTo>
                    <a:pt x="34550" y="5614"/>
                  </a:lnTo>
                  <a:lnTo>
                    <a:pt x="34494" y="5803"/>
                  </a:lnTo>
                  <a:lnTo>
                    <a:pt x="34418" y="5973"/>
                  </a:lnTo>
                  <a:lnTo>
                    <a:pt x="34418" y="5973"/>
                  </a:lnTo>
                  <a:lnTo>
                    <a:pt x="34418" y="6067"/>
                  </a:lnTo>
                  <a:lnTo>
                    <a:pt x="34399" y="6124"/>
                  </a:lnTo>
                  <a:lnTo>
                    <a:pt x="34399" y="6124"/>
                  </a:lnTo>
                  <a:lnTo>
                    <a:pt x="34399" y="6143"/>
                  </a:lnTo>
                  <a:lnTo>
                    <a:pt x="34380" y="6162"/>
                  </a:lnTo>
                  <a:lnTo>
                    <a:pt x="34361" y="6181"/>
                  </a:lnTo>
                  <a:lnTo>
                    <a:pt x="34323" y="6181"/>
                  </a:lnTo>
                  <a:lnTo>
                    <a:pt x="34323" y="6181"/>
                  </a:lnTo>
                  <a:lnTo>
                    <a:pt x="34286" y="6181"/>
                  </a:lnTo>
                  <a:lnTo>
                    <a:pt x="34286" y="6181"/>
                  </a:lnTo>
                  <a:lnTo>
                    <a:pt x="34248" y="6218"/>
                  </a:lnTo>
                  <a:lnTo>
                    <a:pt x="34229" y="6237"/>
                  </a:lnTo>
                  <a:lnTo>
                    <a:pt x="34191" y="6218"/>
                  </a:lnTo>
                  <a:lnTo>
                    <a:pt x="34191" y="6218"/>
                  </a:lnTo>
                  <a:lnTo>
                    <a:pt x="34191" y="6200"/>
                  </a:lnTo>
                  <a:lnTo>
                    <a:pt x="34191" y="6181"/>
                  </a:lnTo>
                  <a:lnTo>
                    <a:pt x="34210" y="6143"/>
                  </a:lnTo>
                  <a:lnTo>
                    <a:pt x="34210" y="6143"/>
                  </a:lnTo>
                  <a:lnTo>
                    <a:pt x="34040" y="5973"/>
                  </a:lnTo>
                  <a:lnTo>
                    <a:pt x="33870" y="5803"/>
                  </a:lnTo>
                  <a:lnTo>
                    <a:pt x="33870" y="5803"/>
                  </a:lnTo>
                  <a:lnTo>
                    <a:pt x="33832" y="5765"/>
                  </a:lnTo>
                  <a:lnTo>
                    <a:pt x="33832" y="5765"/>
                  </a:lnTo>
                  <a:lnTo>
                    <a:pt x="33662" y="5651"/>
                  </a:lnTo>
                  <a:lnTo>
                    <a:pt x="33605" y="5576"/>
                  </a:lnTo>
                  <a:lnTo>
                    <a:pt x="33567" y="5500"/>
                  </a:lnTo>
                  <a:lnTo>
                    <a:pt x="33567" y="5500"/>
                  </a:lnTo>
                  <a:lnTo>
                    <a:pt x="33567" y="5368"/>
                  </a:lnTo>
                  <a:lnTo>
                    <a:pt x="33586" y="5255"/>
                  </a:lnTo>
                  <a:lnTo>
                    <a:pt x="33624" y="5141"/>
                  </a:lnTo>
                  <a:lnTo>
                    <a:pt x="33681" y="5028"/>
                  </a:lnTo>
                  <a:lnTo>
                    <a:pt x="33756" y="4933"/>
                  </a:lnTo>
                  <a:lnTo>
                    <a:pt x="33832" y="4839"/>
                  </a:lnTo>
                  <a:lnTo>
                    <a:pt x="34002" y="4669"/>
                  </a:lnTo>
                  <a:lnTo>
                    <a:pt x="34002" y="4669"/>
                  </a:lnTo>
                  <a:lnTo>
                    <a:pt x="34116" y="4574"/>
                  </a:lnTo>
                  <a:lnTo>
                    <a:pt x="34267" y="4480"/>
                  </a:lnTo>
                  <a:lnTo>
                    <a:pt x="34323" y="4423"/>
                  </a:lnTo>
                  <a:lnTo>
                    <a:pt x="34399" y="4404"/>
                  </a:lnTo>
                  <a:lnTo>
                    <a:pt x="34456" y="4404"/>
                  </a:lnTo>
                  <a:lnTo>
                    <a:pt x="34531" y="4423"/>
                  </a:lnTo>
                  <a:lnTo>
                    <a:pt x="34531" y="4423"/>
                  </a:lnTo>
                  <a:close/>
                  <a:moveTo>
                    <a:pt x="47100" y="8808"/>
                  </a:moveTo>
                  <a:lnTo>
                    <a:pt x="47100" y="8808"/>
                  </a:lnTo>
                  <a:lnTo>
                    <a:pt x="47233" y="8997"/>
                  </a:lnTo>
                  <a:lnTo>
                    <a:pt x="47308" y="9186"/>
                  </a:lnTo>
                  <a:lnTo>
                    <a:pt x="47384" y="9394"/>
                  </a:lnTo>
                  <a:lnTo>
                    <a:pt x="47440" y="9602"/>
                  </a:lnTo>
                  <a:lnTo>
                    <a:pt x="47478" y="9828"/>
                  </a:lnTo>
                  <a:lnTo>
                    <a:pt x="47497" y="10036"/>
                  </a:lnTo>
                  <a:lnTo>
                    <a:pt x="47497" y="10471"/>
                  </a:lnTo>
                  <a:lnTo>
                    <a:pt x="47497" y="10471"/>
                  </a:lnTo>
                  <a:lnTo>
                    <a:pt x="47478" y="10641"/>
                  </a:lnTo>
                  <a:lnTo>
                    <a:pt x="47440" y="10830"/>
                  </a:lnTo>
                  <a:lnTo>
                    <a:pt x="47403" y="10906"/>
                  </a:lnTo>
                  <a:lnTo>
                    <a:pt x="47365" y="10981"/>
                  </a:lnTo>
                  <a:lnTo>
                    <a:pt x="47308" y="11038"/>
                  </a:lnTo>
                  <a:lnTo>
                    <a:pt x="47233" y="11095"/>
                  </a:lnTo>
                  <a:lnTo>
                    <a:pt x="47233" y="11095"/>
                  </a:lnTo>
                  <a:lnTo>
                    <a:pt x="47100" y="11114"/>
                  </a:lnTo>
                  <a:lnTo>
                    <a:pt x="46968" y="11114"/>
                  </a:lnTo>
                  <a:lnTo>
                    <a:pt x="46722" y="11095"/>
                  </a:lnTo>
                  <a:lnTo>
                    <a:pt x="46722" y="11095"/>
                  </a:lnTo>
                  <a:lnTo>
                    <a:pt x="46514" y="11095"/>
                  </a:lnTo>
                  <a:lnTo>
                    <a:pt x="46287" y="11076"/>
                  </a:lnTo>
                  <a:lnTo>
                    <a:pt x="46174" y="11038"/>
                  </a:lnTo>
                  <a:lnTo>
                    <a:pt x="46080" y="11000"/>
                  </a:lnTo>
                  <a:lnTo>
                    <a:pt x="45985" y="10962"/>
                  </a:lnTo>
                  <a:lnTo>
                    <a:pt x="45909" y="10887"/>
                  </a:lnTo>
                  <a:lnTo>
                    <a:pt x="45909" y="10887"/>
                  </a:lnTo>
                  <a:lnTo>
                    <a:pt x="45796" y="10660"/>
                  </a:lnTo>
                  <a:lnTo>
                    <a:pt x="45702" y="10414"/>
                  </a:lnTo>
                  <a:lnTo>
                    <a:pt x="45550" y="9923"/>
                  </a:lnTo>
                  <a:lnTo>
                    <a:pt x="45550" y="9923"/>
                  </a:lnTo>
                  <a:lnTo>
                    <a:pt x="45513" y="9715"/>
                  </a:lnTo>
                  <a:lnTo>
                    <a:pt x="45494" y="9602"/>
                  </a:lnTo>
                  <a:lnTo>
                    <a:pt x="45494" y="9507"/>
                  </a:lnTo>
                  <a:lnTo>
                    <a:pt x="45513" y="9413"/>
                  </a:lnTo>
                  <a:lnTo>
                    <a:pt x="45550" y="9318"/>
                  </a:lnTo>
                  <a:lnTo>
                    <a:pt x="45607" y="9243"/>
                  </a:lnTo>
                  <a:lnTo>
                    <a:pt x="45702" y="9167"/>
                  </a:lnTo>
                  <a:lnTo>
                    <a:pt x="45702" y="9167"/>
                  </a:lnTo>
                  <a:lnTo>
                    <a:pt x="46231" y="8865"/>
                  </a:lnTo>
                  <a:lnTo>
                    <a:pt x="46760" y="8543"/>
                  </a:lnTo>
                  <a:lnTo>
                    <a:pt x="46760" y="8543"/>
                  </a:lnTo>
                  <a:lnTo>
                    <a:pt x="46930" y="8411"/>
                  </a:lnTo>
                  <a:lnTo>
                    <a:pt x="46930" y="8411"/>
                  </a:lnTo>
                  <a:lnTo>
                    <a:pt x="46968" y="8411"/>
                  </a:lnTo>
                  <a:lnTo>
                    <a:pt x="46968" y="8411"/>
                  </a:lnTo>
                  <a:lnTo>
                    <a:pt x="46987" y="8411"/>
                  </a:lnTo>
                  <a:lnTo>
                    <a:pt x="47025" y="8430"/>
                  </a:lnTo>
                  <a:lnTo>
                    <a:pt x="47025" y="8449"/>
                  </a:lnTo>
                  <a:lnTo>
                    <a:pt x="47025" y="8468"/>
                  </a:lnTo>
                  <a:lnTo>
                    <a:pt x="47025" y="8468"/>
                  </a:lnTo>
                  <a:lnTo>
                    <a:pt x="47062" y="8638"/>
                  </a:lnTo>
                  <a:lnTo>
                    <a:pt x="47100" y="8808"/>
                  </a:lnTo>
                  <a:lnTo>
                    <a:pt x="47100" y="8808"/>
                  </a:lnTo>
                  <a:close/>
                  <a:moveTo>
                    <a:pt x="43320" y="21641"/>
                  </a:moveTo>
                  <a:lnTo>
                    <a:pt x="43320" y="21641"/>
                  </a:lnTo>
                  <a:lnTo>
                    <a:pt x="43377" y="22114"/>
                  </a:lnTo>
                  <a:lnTo>
                    <a:pt x="43377" y="22359"/>
                  </a:lnTo>
                  <a:lnTo>
                    <a:pt x="43377" y="22586"/>
                  </a:lnTo>
                  <a:lnTo>
                    <a:pt x="43377" y="22586"/>
                  </a:lnTo>
                  <a:lnTo>
                    <a:pt x="43358" y="22756"/>
                  </a:lnTo>
                  <a:lnTo>
                    <a:pt x="43339" y="22926"/>
                  </a:lnTo>
                  <a:lnTo>
                    <a:pt x="43245" y="23229"/>
                  </a:lnTo>
                  <a:lnTo>
                    <a:pt x="43245" y="23229"/>
                  </a:lnTo>
                  <a:lnTo>
                    <a:pt x="43207" y="23399"/>
                  </a:lnTo>
                  <a:lnTo>
                    <a:pt x="43131" y="23550"/>
                  </a:lnTo>
                  <a:lnTo>
                    <a:pt x="43056" y="23701"/>
                  </a:lnTo>
                  <a:lnTo>
                    <a:pt x="42961" y="23834"/>
                  </a:lnTo>
                  <a:lnTo>
                    <a:pt x="42961" y="23834"/>
                  </a:lnTo>
                  <a:lnTo>
                    <a:pt x="42885" y="23890"/>
                  </a:lnTo>
                  <a:lnTo>
                    <a:pt x="42810" y="23947"/>
                  </a:lnTo>
                  <a:lnTo>
                    <a:pt x="42640" y="24042"/>
                  </a:lnTo>
                  <a:lnTo>
                    <a:pt x="42640" y="24042"/>
                  </a:lnTo>
                  <a:lnTo>
                    <a:pt x="42470" y="24136"/>
                  </a:lnTo>
                  <a:lnTo>
                    <a:pt x="42356" y="24155"/>
                  </a:lnTo>
                  <a:lnTo>
                    <a:pt x="42262" y="24174"/>
                  </a:lnTo>
                  <a:lnTo>
                    <a:pt x="42262" y="24174"/>
                  </a:lnTo>
                  <a:lnTo>
                    <a:pt x="42092" y="24155"/>
                  </a:lnTo>
                  <a:lnTo>
                    <a:pt x="41959" y="24117"/>
                  </a:lnTo>
                  <a:lnTo>
                    <a:pt x="41827" y="24061"/>
                  </a:lnTo>
                  <a:lnTo>
                    <a:pt x="41714" y="23985"/>
                  </a:lnTo>
                  <a:lnTo>
                    <a:pt x="41600" y="23890"/>
                  </a:lnTo>
                  <a:lnTo>
                    <a:pt x="41506" y="23796"/>
                  </a:lnTo>
                  <a:lnTo>
                    <a:pt x="41430" y="23683"/>
                  </a:lnTo>
                  <a:lnTo>
                    <a:pt x="41354" y="23569"/>
                  </a:lnTo>
                  <a:lnTo>
                    <a:pt x="41241" y="23304"/>
                  </a:lnTo>
                  <a:lnTo>
                    <a:pt x="41147" y="23002"/>
                  </a:lnTo>
                  <a:lnTo>
                    <a:pt x="41090" y="22719"/>
                  </a:lnTo>
                  <a:lnTo>
                    <a:pt x="41052" y="22435"/>
                  </a:lnTo>
                  <a:lnTo>
                    <a:pt x="41052" y="22435"/>
                  </a:lnTo>
                  <a:lnTo>
                    <a:pt x="41014" y="22095"/>
                  </a:lnTo>
                  <a:lnTo>
                    <a:pt x="40976" y="21736"/>
                  </a:lnTo>
                  <a:lnTo>
                    <a:pt x="40976" y="21566"/>
                  </a:lnTo>
                  <a:lnTo>
                    <a:pt x="40976" y="21396"/>
                  </a:lnTo>
                  <a:lnTo>
                    <a:pt x="41014" y="21225"/>
                  </a:lnTo>
                  <a:lnTo>
                    <a:pt x="41071" y="21074"/>
                  </a:lnTo>
                  <a:lnTo>
                    <a:pt x="41071" y="21074"/>
                  </a:lnTo>
                  <a:lnTo>
                    <a:pt x="41222" y="20847"/>
                  </a:lnTo>
                  <a:lnTo>
                    <a:pt x="41392" y="20621"/>
                  </a:lnTo>
                  <a:lnTo>
                    <a:pt x="41732" y="20186"/>
                  </a:lnTo>
                  <a:lnTo>
                    <a:pt x="42092" y="19770"/>
                  </a:lnTo>
                  <a:lnTo>
                    <a:pt x="42262" y="19562"/>
                  </a:lnTo>
                  <a:lnTo>
                    <a:pt x="42432" y="19335"/>
                  </a:lnTo>
                  <a:lnTo>
                    <a:pt x="42432" y="19335"/>
                  </a:lnTo>
                  <a:lnTo>
                    <a:pt x="42488" y="19241"/>
                  </a:lnTo>
                  <a:lnTo>
                    <a:pt x="42526" y="19146"/>
                  </a:lnTo>
                  <a:lnTo>
                    <a:pt x="42526" y="19146"/>
                  </a:lnTo>
                  <a:lnTo>
                    <a:pt x="42545" y="19127"/>
                  </a:lnTo>
                  <a:lnTo>
                    <a:pt x="42564" y="19109"/>
                  </a:lnTo>
                  <a:lnTo>
                    <a:pt x="42564" y="19109"/>
                  </a:lnTo>
                  <a:lnTo>
                    <a:pt x="42602" y="19109"/>
                  </a:lnTo>
                  <a:lnTo>
                    <a:pt x="42602" y="19127"/>
                  </a:lnTo>
                  <a:lnTo>
                    <a:pt x="42621" y="19165"/>
                  </a:lnTo>
                  <a:lnTo>
                    <a:pt x="42621" y="19165"/>
                  </a:lnTo>
                  <a:lnTo>
                    <a:pt x="42640" y="19411"/>
                  </a:lnTo>
                  <a:lnTo>
                    <a:pt x="42677" y="19543"/>
                  </a:lnTo>
                  <a:lnTo>
                    <a:pt x="42715" y="19657"/>
                  </a:lnTo>
                  <a:lnTo>
                    <a:pt x="42715" y="19657"/>
                  </a:lnTo>
                  <a:lnTo>
                    <a:pt x="42885" y="19978"/>
                  </a:lnTo>
                  <a:lnTo>
                    <a:pt x="42961" y="20148"/>
                  </a:lnTo>
                  <a:lnTo>
                    <a:pt x="43037" y="20318"/>
                  </a:lnTo>
                  <a:lnTo>
                    <a:pt x="43037" y="20318"/>
                  </a:lnTo>
                  <a:lnTo>
                    <a:pt x="43150" y="20640"/>
                  </a:lnTo>
                  <a:lnTo>
                    <a:pt x="43245" y="20961"/>
                  </a:lnTo>
                  <a:lnTo>
                    <a:pt x="43301" y="21301"/>
                  </a:lnTo>
                  <a:lnTo>
                    <a:pt x="43320" y="21641"/>
                  </a:lnTo>
                  <a:lnTo>
                    <a:pt x="43320" y="21641"/>
                  </a:lnTo>
                  <a:close/>
                  <a:moveTo>
                    <a:pt x="37121" y="11718"/>
                  </a:moveTo>
                  <a:lnTo>
                    <a:pt x="37121" y="11718"/>
                  </a:lnTo>
                  <a:lnTo>
                    <a:pt x="37196" y="11832"/>
                  </a:lnTo>
                  <a:lnTo>
                    <a:pt x="37215" y="11945"/>
                  </a:lnTo>
                  <a:lnTo>
                    <a:pt x="37196" y="12078"/>
                  </a:lnTo>
                  <a:lnTo>
                    <a:pt x="37159" y="12210"/>
                  </a:lnTo>
                  <a:lnTo>
                    <a:pt x="37159" y="12210"/>
                  </a:lnTo>
                  <a:lnTo>
                    <a:pt x="37064" y="12361"/>
                  </a:lnTo>
                  <a:lnTo>
                    <a:pt x="37007" y="12418"/>
                  </a:lnTo>
                  <a:lnTo>
                    <a:pt x="36951" y="12475"/>
                  </a:lnTo>
                  <a:lnTo>
                    <a:pt x="36951" y="12475"/>
                  </a:lnTo>
                  <a:lnTo>
                    <a:pt x="36535" y="12626"/>
                  </a:lnTo>
                  <a:lnTo>
                    <a:pt x="36327" y="12682"/>
                  </a:lnTo>
                  <a:lnTo>
                    <a:pt x="36100" y="12739"/>
                  </a:lnTo>
                  <a:lnTo>
                    <a:pt x="35892" y="12777"/>
                  </a:lnTo>
                  <a:lnTo>
                    <a:pt x="35665" y="12796"/>
                  </a:lnTo>
                  <a:lnTo>
                    <a:pt x="35439" y="12815"/>
                  </a:lnTo>
                  <a:lnTo>
                    <a:pt x="35231" y="12815"/>
                  </a:lnTo>
                  <a:lnTo>
                    <a:pt x="35231" y="12815"/>
                  </a:lnTo>
                  <a:lnTo>
                    <a:pt x="34872" y="12796"/>
                  </a:lnTo>
                  <a:lnTo>
                    <a:pt x="34512" y="12758"/>
                  </a:lnTo>
                  <a:lnTo>
                    <a:pt x="34153" y="12682"/>
                  </a:lnTo>
                  <a:lnTo>
                    <a:pt x="33794" y="12588"/>
                  </a:lnTo>
                  <a:lnTo>
                    <a:pt x="33794" y="12588"/>
                  </a:lnTo>
                  <a:lnTo>
                    <a:pt x="33454" y="12531"/>
                  </a:lnTo>
                  <a:lnTo>
                    <a:pt x="33284" y="12512"/>
                  </a:lnTo>
                  <a:lnTo>
                    <a:pt x="33114" y="12456"/>
                  </a:lnTo>
                  <a:lnTo>
                    <a:pt x="33114" y="12456"/>
                  </a:lnTo>
                  <a:lnTo>
                    <a:pt x="33038" y="12418"/>
                  </a:lnTo>
                  <a:lnTo>
                    <a:pt x="32963" y="12380"/>
                  </a:lnTo>
                  <a:lnTo>
                    <a:pt x="32925" y="12323"/>
                  </a:lnTo>
                  <a:lnTo>
                    <a:pt x="32887" y="12267"/>
                  </a:lnTo>
                  <a:lnTo>
                    <a:pt x="32830" y="12115"/>
                  </a:lnTo>
                  <a:lnTo>
                    <a:pt x="32811" y="11945"/>
                  </a:lnTo>
                  <a:lnTo>
                    <a:pt x="32811" y="11945"/>
                  </a:lnTo>
                  <a:lnTo>
                    <a:pt x="32774" y="11624"/>
                  </a:lnTo>
                  <a:lnTo>
                    <a:pt x="32679" y="11322"/>
                  </a:lnTo>
                  <a:lnTo>
                    <a:pt x="32679" y="11322"/>
                  </a:lnTo>
                  <a:lnTo>
                    <a:pt x="32566" y="10925"/>
                  </a:lnTo>
                  <a:lnTo>
                    <a:pt x="32509" y="10755"/>
                  </a:lnTo>
                  <a:lnTo>
                    <a:pt x="32509" y="10584"/>
                  </a:lnTo>
                  <a:lnTo>
                    <a:pt x="32509" y="10509"/>
                  </a:lnTo>
                  <a:lnTo>
                    <a:pt x="32528" y="10433"/>
                  </a:lnTo>
                  <a:lnTo>
                    <a:pt x="32547" y="10358"/>
                  </a:lnTo>
                  <a:lnTo>
                    <a:pt x="32604" y="10301"/>
                  </a:lnTo>
                  <a:lnTo>
                    <a:pt x="32660" y="10225"/>
                  </a:lnTo>
                  <a:lnTo>
                    <a:pt x="32736" y="10169"/>
                  </a:lnTo>
                  <a:lnTo>
                    <a:pt x="32830" y="10112"/>
                  </a:lnTo>
                  <a:lnTo>
                    <a:pt x="32963" y="10055"/>
                  </a:lnTo>
                  <a:lnTo>
                    <a:pt x="32963" y="10055"/>
                  </a:lnTo>
                  <a:lnTo>
                    <a:pt x="33208" y="9923"/>
                  </a:lnTo>
                  <a:lnTo>
                    <a:pt x="33624" y="9753"/>
                  </a:lnTo>
                  <a:lnTo>
                    <a:pt x="33851" y="9677"/>
                  </a:lnTo>
                  <a:lnTo>
                    <a:pt x="34040" y="9621"/>
                  </a:lnTo>
                  <a:lnTo>
                    <a:pt x="34116" y="9602"/>
                  </a:lnTo>
                  <a:lnTo>
                    <a:pt x="34172" y="9621"/>
                  </a:lnTo>
                  <a:lnTo>
                    <a:pt x="34210" y="9621"/>
                  </a:lnTo>
                  <a:lnTo>
                    <a:pt x="34248" y="9658"/>
                  </a:lnTo>
                  <a:lnTo>
                    <a:pt x="34248" y="9658"/>
                  </a:lnTo>
                  <a:lnTo>
                    <a:pt x="34248" y="9658"/>
                  </a:lnTo>
                  <a:lnTo>
                    <a:pt x="34248" y="9658"/>
                  </a:lnTo>
                  <a:lnTo>
                    <a:pt x="34248" y="9658"/>
                  </a:lnTo>
                  <a:lnTo>
                    <a:pt x="34248" y="9658"/>
                  </a:lnTo>
                  <a:lnTo>
                    <a:pt x="34267" y="9658"/>
                  </a:lnTo>
                  <a:lnTo>
                    <a:pt x="34286" y="9658"/>
                  </a:lnTo>
                  <a:lnTo>
                    <a:pt x="34342" y="9696"/>
                  </a:lnTo>
                  <a:lnTo>
                    <a:pt x="34437" y="9791"/>
                  </a:lnTo>
                  <a:lnTo>
                    <a:pt x="34437" y="9791"/>
                  </a:lnTo>
                  <a:lnTo>
                    <a:pt x="34588" y="9923"/>
                  </a:lnTo>
                  <a:lnTo>
                    <a:pt x="34739" y="10017"/>
                  </a:lnTo>
                  <a:lnTo>
                    <a:pt x="35061" y="10206"/>
                  </a:lnTo>
                  <a:lnTo>
                    <a:pt x="35382" y="10377"/>
                  </a:lnTo>
                  <a:lnTo>
                    <a:pt x="35684" y="10566"/>
                  </a:lnTo>
                  <a:lnTo>
                    <a:pt x="35684" y="10566"/>
                  </a:lnTo>
                  <a:lnTo>
                    <a:pt x="36025" y="10811"/>
                  </a:lnTo>
                  <a:lnTo>
                    <a:pt x="36365" y="11057"/>
                  </a:lnTo>
                  <a:lnTo>
                    <a:pt x="36365" y="11057"/>
                  </a:lnTo>
                  <a:lnTo>
                    <a:pt x="36762" y="11359"/>
                  </a:lnTo>
                  <a:lnTo>
                    <a:pt x="36970" y="11529"/>
                  </a:lnTo>
                  <a:lnTo>
                    <a:pt x="37045" y="11605"/>
                  </a:lnTo>
                  <a:lnTo>
                    <a:pt x="37121" y="11718"/>
                  </a:lnTo>
                  <a:lnTo>
                    <a:pt x="37121" y="11718"/>
                  </a:lnTo>
                  <a:close/>
                  <a:moveTo>
                    <a:pt x="23550" y="17445"/>
                  </a:moveTo>
                  <a:lnTo>
                    <a:pt x="23550" y="17445"/>
                  </a:lnTo>
                  <a:lnTo>
                    <a:pt x="23645" y="17729"/>
                  </a:lnTo>
                  <a:lnTo>
                    <a:pt x="23701" y="18012"/>
                  </a:lnTo>
                  <a:lnTo>
                    <a:pt x="23758" y="18296"/>
                  </a:lnTo>
                  <a:lnTo>
                    <a:pt x="23758" y="18447"/>
                  </a:lnTo>
                  <a:lnTo>
                    <a:pt x="23758" y="18598"/>
                  </a:lnTo>
                  <a:lnTo>
                    <a:pt x="23758" y="18598"/>
                  </a:lnTo>
                  <a:lnTo>
                    <a:pt x="23739" y="18901"/>
                  </a:lnTo>
                  <a:lnTo>
                    <a:pt x="23720" y="19109"/>
                  </a:lnTo>
                  <a:lnTo>
                    <a:pt x="23664" y="19316"/>
                  </a:lnTo>
                  <a:lnTo>
                    <a:pt x="23607" y="19524"/>
                  </a:lnTo>
                  <a:lnTo>
                    <a:pt x="23531" y="19676"/>
                  </a:lnTo>
                  <a:lnTo>
                    <a:pt x="23475" y="19732"/>
                  </a:lnTo>
                  <a:lnTo>
                    <a:pt x="23418" y="19770"/>
                  </a:lnTo>
                  <a:lnTo>
                    <a:pt x="23361" y="19789"/>
                  </a:lnTo>
                  <a:lnTo>
                    <a:pt x="23286" y="19789"/>
                  </a:lnTo>
                  <a:lnTo>
                    <a:pt x="23286" y="19789"/>
                  </a:lnTo>
                  <a:lnTo>
                    <a:pt x="23115" y="19732"/>
                  </a:lnTo>
                  <a:lnTo>
                    <a:pt x="22983" y="19638"/>
                  </a:lnTo>
                  <a:lnTo>
                    <a:pt x="22870" y="19524"/>
                  </a:lnTo>
                  <a:lnTo>
                    <a:pt x="22756" y="19392"/>
                  </a:lnTo>
                  <a:lnTo>
                    <a:pt x="22756" y="19392"/>
                  </a:lnTo>
                  <a:lnTo>
                    <a:pt x="22719" y="19316"/>
                  </a:lnTo>
                  <a:lnTo>
                    <a:pt x="22681" y="19260"/>
                  </a:lnTo>
                  <a:lnTo>
                    <a:pt x="22662" y="19127"/>
                  </a:lnTo>
                  <a:lnTo>
                    <a:pt x="22681" y="18995"/>
                  </a:lnTo>
                  <a:lnTo>
                    <a:pt x="22719" y="18844"/>
                  </a:lnTo>
                  <a:lnTo>
                    <a:pt x="22719" y="18844"/>
                  </a:lnTo>
                  <a:lnTo>
                    <a:pt x="22870" y="18485"/>
                  </a:lnTo>
                  <a:lnTo>
                    <a:pt x="23059" y="18126"/>
                  </a:lnTo>
                  <a:lnTo>
                    <a:pt x="23248" y="17767"/>
                  </a:lnTo>
                  <a:lnTo>
                    <a:pt x="23475" y="17426"/>
                  </a:lnTo>
                  <a:lnTo>
                    <a:pt x="23475" y="17426"/>
                  </a:lnTo>
                  <a:lnTo>
                    <a:pt x="23437" y="17332"/>
                  </a:lnTo>
                  <a:lnTo>
                    <a:pt x="23437" y="17332"/>
                  </a:lnTo>
                  <a:lnTo>
                    <a:pt x="23437" y="17313"/>
                  </a:lnTo>
                  <a:lnTo>
                    <a:pt x="23475" y="17294"/>
                  </a:lnTo>
                  <a:lnTo>
                    <a:pt x="23475" y="17294"/>
                  </a:lnTo>
                  <a:lnTo>
                    <a:pt x="23494" y="17294"/>
                  </a:lnTo>
                  <a:lnTo>
                    <a:pt x="23512" y="17313"/>
                  </a:lnTo>
                  <a:lnTo>
                    <a:pt x="23531" y="17370"/>
                  </a:lnTo>
                  <a:lnTo>
                    <a:pt x="23531" y="17370"/>
                  </a:lnTo>
                  <a:lnTo>
                    <a:pt x="23550" y="17389"/>
                  </a:lnTo>
                  <a:lnTo>
                    <a:pt x="23569" y="17408"/>
                  </a:lnTo>
                  <a:lnTo>
                    <a:pt x="23569" y="17426"/>
                  </a:lnTo>
                  <a:lnTo>
                    <a:pt x="23550" y="17445"/>
                  </a:lnTo>
                  <a:lnTo>
                    <a:pt x="23550" y="17445"/>
                  </a:lnTo>
                  <a:close/>
                  <a:moveTo>
                    <a:pt x="22775" y="15064"/>
                  </a:moveTo>
                  <a:lnTo>
                    <a:pt x="22775" y="15064"/>
                  </a:lnTo>
                  <a:lnTo>
                    <a:pt x="22851" y="15253"/>
                  </a:lnTo>
                  <a:lnTo>
                    <a:pt x="22964" y="15461"/>
                  </a:lnTo>
                  <a:lnTo>
                    <a:pt x="23002" y="15574"/>
                  </a:lnTo>
                  <a:lnTo>
                    <a:pt x="23021" y="15688"/>
                  </a:lnTo>
                  <a:lnTo>
                    <a:pt x="23021" y="15782"/>
                  </a:lnTo>
                  <a:lnTo>
                    <a:pt x="23002" y="15895"/>
                  </a:lnTo>
                  <a:lnTo>
                    <a:pt x="23002" y="15895"/>
                  </a:lnTo>
                  <a:lnTo>
                    <a:pt x="22926" y="15971"/>
                  </a:lnTo>
                  <a:lnTo>
                    <a:pt x="22813" y="16047"/>
                  </a:lnTo>
                  <a:lnTo>
                    <a:pt x="22719" y="16103"/>
                  </a:lnTo>
                  <a:lnTo>
                    <a:pt x="22586" y="16141"/>
                  </a:lnTo>
                  <a:lnTo>
                    <a:pt x="22359" y="16198"/>
                  </a:lnTo>
                  <a:lnTo>
                    <a:pt x="22114" y="16236"/>
                  </a:lnTo>
                  <a:lnTo>
                    <a:pt x="22114" y="16236"/>
                  </a:lnTo>
                  <a:lnTo>
                    <a:pt x="21717" y="16292"/>
                  </a:lnTo>
                  <a:lnTo>
                    <a:pt x="21528" y="16311"/>
                  </a:lnTo>
                  <a:lnTo>
                    <a:pt x="21320" y="16330"/>
                  </a:lnTo>
                  <a:lnTo>
                    <a:pt x="21320" y="16330"/>
                  </a:lnTo>
                  <a:lnTo>
                    <a:pt x="21225" y="16311"/>
                  </a:lnTo>
                  <a:lnTo>
                    <a:pt x="21112" y="16311"/>
                  </a:lnTo>
                  <a:lnTo>
                    <a:pt x="21018" y="16274"/>
                  </a:lnTo>
                  <a:lnTo>
                    <a:pt x="20942" y="16236"/>
                  </a:lnTo>
                  <a:lnTo>
                    <a:pt x="20866" y="16179"/>
                  </a:lnTo>
                  <a:lnTo>
                    <a:pt x="20791" y="16122"/>
                  </a:lnTo>
                  <a:lnTo>
                    <a:pt x="20734" y="16028"/>
                  </a:lnTo>
                  <a:lnTo>
                    <a:pt x="20677" y="15933"/>
                  </a:lnTo>
                  <a:lnTo>
                    <a:pt x="20677" y="15933"/>
                  </a:lnTo>
                  <a:lnTo>
                    <a:pt x="20583" y="15744"/>
                  </a:lnTo>
                  <a:lnTo>
                    <a:pt x="20507" y="15555"/>
                  </a:lnTo>
                  <a:lnTo>
                    <a:pt x="20469" y="15442"/>
                  </a:lnTo>
                  <a:lnTo>
                    <a:pt x="20469" y="15347"/>
                  </a:lnTo>
                  <a:lnTo>
                    <a:pt x="20469" y="15234"/>
                  </a:lnTo>
                  <a:lnTo>
                    <a:pt x="20469" y="15121"/>
                  </a:lnTo>
                  <a:lnTo>
                    <a:pt x="20469" y="15121"/>
                  </a:lnTo>
                  <a:lnTo>
                    <a:pt x="20545" y="14969"/>
                  </a:lnTo>
                  <a:lnTo>
                    <a:pt x="20640" y="14856"/>
                  </a:lnTo>
                  <a:lnTo>
                    <a:pt x="20753" y="14743"/>
                  </a:lnTo>
                  <a:lnTo>
                    <a:pt x="20885" y="14648"/>
                  </a:lnTo>
                  <a:lnTo>
                    <a:pt x="21036" y="14572"/>
                  </a:lnTo>
                  <a:lnTo>
                    <a:pt x="21188" y="14497"/>
                  </a:lnTo>
                  <a:lnTo>
                    <a:pt x="21490" y="14383"/>
                  </a:lnTo>
                  <a:lnTo>
                    <a:pt x="21490" y="14383"/>
                  </a:lnTo>
                  <a:lnTo>
                    <a:pt x="21887" y="14232"/>
                  </a:lnTo>
                  <a:lnTo>
                    <a:pt x="22095" y="14194"/>
                  </a:lnTo>
                  <a:lnTo>
                    <a:pt x="22284" y="14157"/>
                  </a:lnTo>
                  <a:lnTo>
                    <a:pt x="22284" y="14157"/>
                  </a:lnTo>
                  <a:lnTo>
                    <a:pt x="22303" y="14138"/>
                  </a:lnTo>
                  <a:lnTo>
                    <a:pt x="22322" y="14138"/>
                  </a:lnTo>
                  <a:lnTo>
                    <a:pt x="22341" y="14157"/>
                  </a:lnTo>
                  <a:lnTo>
                    <a:pt x="22359" y="14157"/>
                  </a:lnTo>
                  <a:lnTo>
                    <a:pt x="22359" y="14157"/>
                  </a:lnTo>
                  <a:lnTo>
                    <a:pt x="22567" y="14610"/>
                  </a:lnTo>
                  <a:lnTo>
                    <a:pt x="22775" y="15064"/>
                  </a:lnTo>
                  <a:lnTo>
                    <a:pt x="22775" y="15064"/>
                  </a:lnTo>
                  <a:close/>
                  <a:moveTo>
                    <a:pt x="20148" y="321"/>
                  </a:moveTo>
                  <a:lnTo>
                    <a:pt x="20148" y="321"/>
                  </a:lnTo>
                  <a:lnTo>
                    <a:pt x="20167" y="397"/>
                  </a:lnTo>
                  <a:lnTo>
                    <a:pt x="20167" y="473"/>
                  </a:lnTo>
                  <a:lnTo>
                    <a:pt x="20148" y="624"/>
                  </a:lnTo>
                  <a:lnTo>
                    <a:pt x="20148" y="624"/>
                  </a:lnTo>
                  <a:lnTo>
                    <a:pt x="20073" y="1096"/>
                  </a:lnTo>
                  <a:lnTo>
                    <a:pt x="20073" y="1096"/>
                  </a:lnTo>
                  <a:lnTo>
                    <a:pt x="19997" y="1777"/>
                  </a:lnTo>
                  <a:lnTo>
                    <a:pt x="19921" y="2438"/>
                  </a:lnTo>
                  <a:lnTo>
                    <a:pt x="19921" y="2438"/>
                  </a:lnTo>
                  <a:lnTo>
                    <a:pt x="19902" y="2627"/>
                  </a:lnTo>
                  <a:lnTo>
                    <a:pt x="19865" y="2854"/>
                  </a:lnTo>
                  <a:lnTo>
                    <a:pt x="19827" y="2968"/>
                  </a:lnTo>
                  <a:lnTo>
                    <a:pt x="19789" y="3043"/>
                  </a:lnTo>
                  <a:lnTo>
                    <a:pt x="19732" y="3119"/>
                  </a:lnTo>
                  <a:lnTo>
                    <a:pt x="19695" y="3138"/>
                  </a:lnTo>
                  <a:lnTo>
                    <a:pt x="19657" y="3138"/>
                  </a:lnTo>
                  <a:lnTo>
                    <a:pt x="19657" y="3138"/>
                  </a:lnTo>
                  <a:lnTo>
                    <a:pt x="19543" y="3100"/>
                  </a:lnTo>
                  <a:lnTo>
                    <a:pt x="19468" y="3062"/>
                  </a:lnTo>
                  <a:lnTo>
                    <a:pt x="19316" y="2930"/>
                  </a:lnTo>
                  <a:lnTo>
                    <a:pt x="19165" y="2779"/>
                  </a:lnTo>
                  <a:lnTo>
                    <a:pt x="19014" y="2646"/>
                  </a:lnTo>
                  <a:lnTo>
                    <a:pt x="19014" y="2646"/>
                  </a:lnTo>
                  <a:lnTo>
                    <a:pt x="18844" y="2533"/>
                  </a:lnTo>
                  <a:lnTo>
                    <a:pt x="18674" y="2438"/>
                  </a:lnTo>
                  <a:lnTo>
                    <a:pt x="18523" y="2344"/>
                  </a:lnTo>
                  <a:lnTo>
                    <a:pt x="18447" y="2287"/>
                  </a:lnTo>
                  <a:lnTo>
                    <a:pt x="18371" y="2230"/>
                  </a:lnTo>
                  <a:lnTo>
                    <a:pt x="18371" y="2230"/>
                  </a:lnTo>
                  <a:lnTo>
                    <a:pt x="18315" y="2155"/>
                  </a:lnTo>
                  <a:lnTo>
                    <a:pt x="18277" y="2079"/>
                  </a:lnTo>
                  <a:lnTo>
                    <a:pt x="18201" y="1909"/>
                  </a:lnTo>
                  <a:lnTo>
                    <a:pt x="18164" y="1720"/>
                  </a:lnTo>
                  <a:lnTo>
                    <a:pt x="18126" y="1531"/>
                  </a:lnTo>
                  <a:lnTo>
                    <a:pt x="18126" y="1531"/>
                  </a:lnTo>
                  <a:lnTo>
                    <a:pt x="18069" y="1418"/>
                  </a:lnTo>
                  <a:lnTo>
                    <a:pt x="18031" y="1285"/>
                  </a:lnTo>
                  <a:lnTo>
                    <a:pt x="17993" y="1153"/>
                  </a:lnTo>
                  <a:lnTo>
                    <a:pt x="17956" y="1021"/>
                  </a:lnTo>
                  <a:lnTo>
                    <a:pt x="17956" y="1021"/>
                  </a:lnTo>
                  <a:lnTo>
                    <a:pt x="17956" y="870"/>
                  </a:lnTo>
                  <a:lnTo>
                    <a:pt x="17975" y="699"/>
                  </a:lnTo>
                  <a:lnTo>
                    <a:pt x="18069" y="397"/>
                  </a:lnTo>
                  <a:lnTo>
                    <a:pt x="18069" y="397"/>
                  </a:lnTo>
                  <a:lnTo>
                    <a:pt x="18107" y="208"/>
                  </a:lnTo>
                  <a:lnTo>
                    <a:pt x="18164" y="114"/>
                  </a:lnTo>
                  <a:lnTo>
                    <a:pt x="18182" y="95"/>
                  </a:lnTo>
                  <a:lnTo>
                    <a:pt x="18220" y="95"/>
                  </a:lnTo>
                  <a:lnTo>
                    <a:pt x="18220" y="95"/>
                  </a:lnTo>
                  <a:lnTo>
                    <a:pt x="18542" y="38"/>
                  </a:lnTo>
                  <a:lnTo>
                    <a:pt x="18882" y="0"/>
                  </a:lnTo>
                  <a:lnTo>
                    <a:pt x="19222" y="0"/>
                  </a:lnTo>
                  <a:lnTo>
                    <a:pt x="19562" y="38"/>
                  </a:lnTo>
                  <a:lnTo>
                    <a:pt x="19562" y="38"/>
                  </a:lnTo>
                  <a:lnTo>
                    <a:pt x="19713" y="76"/>
                  </a:lnTo>
                  <a:lnTo>
                    <a:pt x="19884" y="132"/>
                  </a:lnTo>
                  <a:lnTo>
                    <a:pt x="20035" y="208"/>
                  </a:lnTo>
                  <a:lnTo>
                    <a:pt x="20091" y="265"/>
                  </a:lnTo>
                  <a:lnTo>
                    <a:pt x="20148" y="321"/>
                  </a:lnTo>
                  <a:lnTo>
                    <a:pt x="20148" y="321"/>
                  </a:lnTo>
                  <a:close/>
                  <a:moveTo>
                    <a:pt x="17748" y="6143"/>
                  </a:moveTo>
                  <a:lnTo>
                    <a:pt x="17748" y="6143"/>
                  </a:lnTo>
                  <a:lnTo>
                    <a:pt x="17823" y="6256"/>
                  </a:lnTo>
                  <a:lnTo>
                    <a:pt x="17899" y="6370"/>
                  </a:lnTo>
                  <a:lnTo>
                    <a:pt x="17956" y="6521"/>
                  </a:lnTo>
                  <a:lnTo>
                    <a:pt x="17993" y="6691"/>
                  </a:lnTo>
                  <a:lnTo>
                    <a:pt x="18069" y="7069"/>
                  </a:lnTo>
                  <a:lnTo>
                    <a:pt x="18126" y="7466"/>
                  </a:lnTo>
                  <a:lnTo>
                    <a:pt x="18164" y="7882"/>
                  </a:lnTo>
                  <a:lnTo>
                    <a:pt x="18182" y="8279"/>
                  </a:lnTo>
                  <a:lnTo>
                    <a:pt x="18201" y="8940"/>
                  </a:lnTo>
                  <a:lnTo>
                    <a:pt x="18201" y="8940"/>
                  </a:lnTo>
                  <a:lnTo>
                    <a:pt x="18182" y="9299"/>
                  </a:lnTo>
                  <a:lnTo>
                    <a:pt x="18145" y="9488"/>
                  </a:lnTo>
                  <a:lnTo>
                    <a:pt x="18107" y="9658"/>
                  </a:lnTo>
                  <a:lnTo>
                    <a:pt x="18107" y="9658"/>
                  </a:lnTo>
                  <a:lnTo>
                    <a:pt x="18050" y="9772"/>
                  </a:lnTo>
                  <a:lnTo>
                    <a:pt x="17993" y="9904"/>
                  </a:lnTo>
                  <a:lnTo>
                    <a:pt x="17899" y="10017"/>
                  </a:lnTo>
                  <a:lnTo>
                    <a:pt x="17823" y="10112"/>
                  </a:lnTo>
                  <a:lnTo>
                    <a:pt x="17710" y="10206"/>
                  </a:lnTo>
                  <a:lnTo>
                    <a:pt x="17615" y="10282"/>
                  </a:lnTo>
                  <a:lnTo>
                    <a:pt x="17502" y="10358"/>
                  </a:lnTo>
                  <a:lnTo>
                    <a:pt x="17370" y="10414"/>
                  </a:lnTo>
                  <a:lnTo>
                    <a:pt x="17370" y="10414"/>
                  </a:lnTo>
                  <a:lnTo>
                    <a:pt x="17162" y="10471"/>
                  </a:lnTo>
                  <a:lnTo>
                    <a:pt x="16954" y="10509"/>
                  </a:lnTo>
                  <a:lnTo>
                    <a:pt x="16746" y="10528"/>
                  </a:lnTo>
                  <a:lnTo>
                    <a:pt x="16538" y="10547"/>
                  </a:lnTo>
                  <a:lnTo>
                    <a:pt x="16538" y="10547"/>
                  </a:lnTo>
                  <a:lnTo>
                    <a:pt x="16179" y="10566"/>
                  </a:lnTo>
                  <a:lnTo>
                    <a:pt x="15801" y="10566"/>
                  </a:lnTo>
                  <a:lnTo>
                    <a:pt x="15801" y="10566"/>
                  </a:lnTo>
                  <a:lnTo>
                    <a:pt x="15631" y="10566"/>
                  </a:lnTo>
                  <a:lnTo>
                    <a:pt x="15480" y="10547"/>
                  </a:lnTo>
                  <a:lnTo>
                    <a:pt x="15328" y="10509"/>
                  </a:lnTo>
                  <a:lnTo>
                    <a:pt x="15196" y="10452"/>
                  </a:lnTo>
                  <a:lnTo>
                    <a:pt x="15064" y="10358"/>
                  </a:lnTo>
                  <a:lnTo>
                    <a:pt x="14950" y="10263"/>
                  </a:lnTo>
                  <a:lnTo>
                    <a:pt x="14856" y="10150"/>
                  </a:lnTo>
                  <a:lnTo>
                    <a:pt x="14761" y="9999"/>
                  </a:lnTo>
                  <a:lnTo>
                    <a:pt x="14761" y="9999"/>
                  </a:lnTo>
                  <a:lnTo>
                    <a:pt x="14610" y="9734"/>
                  </a:lnTo>
                  <a:lnTo>
                    <a:pt x="14459" y="9469"/>
                  </a:lnTo>
                  <a:lnTo>
                    <a:pt x="14383" y="9337"/>
                  </a:lnTo>
                  <a:lnTo>
                    <a:pt x="14327" y="9205"/>
                  </a:lnTo>
                  <a:lnTo>
                    <a:pt x="14289" y="9054"/>
                  </a:lnTo>
                  <a:lnTo>
                    <a:pt x="14270" y="8902"/>
                  </a:lnTo>
                  <a:lnTo>
                    <a:pt x="14270" y="8902"/>
                  </a:lnTo>
                  <a:lnTo>
                    <a:pt x="14270" y="8770"/>
                  </a:lnTo>
                  <a:lnTo>
                    <a:pt x="14270" y="8619"/>
                  </a:lnTo>
                  <a:lnTo>
                    <a:pt x="14308" y="8354"/>
                  </a:lnTo>
                  <a:lnTo>
                    <a:pt x="14308" y="8354"/>
                  </a:lnTo>
                  <a:lnTo>
                    <a:pt x="14365" y="7919"/>
                  </a:lnTo>
                  <a:lnTo>
                    <a:pt x="14383" y="7712"/>
                  </a:lnTo>
                  <a:lnTo>
                    <a:pt x="14421" y="7504"/>
                  </a:lnTo>
                  <a:lnTo>
                    <a:pt x="14421" y="7504"/>
                  </a:lnTo>
                  <a:lnTo>
                    <a:pt x="14459" y="7371"/>
                  </a:lnTo>
                  <a:lnTo>
                    <a:pt x="14535" y="7239"/>
                  </a:lnTo>
                  <a:lnTo>
                    <a:pt x="14610" y="7107"/>
                  </a:lnTo>
                  <a:lnTo>
                    <a:pt x="14705" y="6993"/>
                  </a:lnTo>
                  <a:lnTo>
                    <a:pt x="14913" y="6785"/>
                  </a:lnTo>
                  <a:lnTo>
                    <a:pt x="15121" y="6578"/>
                  </a:lnTo>
                  <a:lnTo>
                    <a:pt x="15121" y="6578"/>
                  </a:lnTo>
                  <a:lnTo>
                    <a:pt x="15404" y="6313"/>
                  </a:lnTo>
                  <a:lnTo>
                    <a:pt x="15574" y="6162"/>
                  </a:lnTo>
                  <a:lnTo>
                    <a:pt x="15631" y="6124"/>
                  </a:lnTo>
                  <a:lnTo>
                    <a:pt x="15688" y="6124"/>
                  </a:lnTo>
                  <a:lnTo>
                    <a:pt x="15688" y="6124"/>
                  </a:lnTo>
                  <a:lnTo>
                    <a:pt x="15820" y="6011"/>
                  </a:lnTo>
                  <a:lnTo>
                    <a:pt x="15820" y="6011"/>
                  </a:lnTo>
                  <a:lnTo>
                    <a:pt x="15839" y="5973"/>
                  </a:lnTo>
                  <a:lnTo>
                    <a:pt x="15839" y="5973"/>
                  </a:lnTo>
                  <a:lnTo>
                    <a:pt x="16085" y="5878"/>
                  </a:lnTo>
                  <a:lnTo>
                    <a:pt x="16330" y="5822"/>
                  </a:lnTo>
                  <a:lnTo>
                    <a:pt x="16576" y="5765"/>
                  </a:lnTo>
                  <a:lnTo>
                    <a:pt x="16822" y="5746"/>
                  </a:lnTo>
                  <a:lnTo>
                    <a:pt x="16822" y="5746"/>
                  </a:lnTo>
                  <a:lnTo>
                    <a:pt x="16954" y="5746"/>
                  </a:lnTo>
                  <a:lnTo>
                    <a:pt x="17086" y="5765"/>
                  </a:lnTo>
                  <a:lnTo>
                    <a:pt x="17219" y="5784"/>
                  </a:lnTo>
                  <a:lnTo>
                    <a:pt x="17351" y="5822"/>
                  </a:lnTo>
                  <a:lnTo>
                    <a:pt x="17464" y="5878"/>
                  </a:lnTo>
                  <a:lnTo>
                    <a:pt x="17559" y="5954"/>
                  </a:lnTo>
                  <a:lnTo>
                    <a:pt x="17672" y="6029"/>
                  </a:lnTo>
                  <a:lnTo>
                    <a:pt x="17748" y="6143"/>
                  </a:lnTo>
                  <a:lnTo>
                    <a:pt x="17748" y="6143"/>
                  </a:lnTo>
                  <a:close/>
                  <a:moveTo>
                    <a:pt x="3818" y="5916"/>
                  </a:moveTo>
                  <a:lnTo>
                    <a:pt x="3818" y="5916"/>
                  </a:lnTo>
                  <a:lnTo>
                    <a:pt x="3856" y="6275"/>
                  </a:lnTo>
                  <a:lnTo>
                    <a:pt x="3875" y="6426"/>
                  </a:lnTo>
                  <a:lnTo>
                    <a:pt x="3856" y="6559"/>
                  </a:lnTo>
                  <a:lnTo>
                    <a:pt x="3818" y="6691"/>
                  </a:lnTo>
                  <a:lnTo>
                    <a:pt x="3761" y="6823"/>
                  </a:lnTo>
                  <a:lnTo>
                    <a:pt x="3686" y="6974"/>
                  </a:lnTo>
                  <a:lnTo>
                    <a:pt x="3572" y="7145"/>
                  </a:lnTo>
                  <a:lnTo>
                    <a:pt x="3572" y="7145"/>
                  </a:lnTo>
                  <a:lnTo>
                    <a:pt x="3251" y="7504"/>
                  </a:lnTo>
                  <a:lnTo>
                    <a:pt x="2911" y="7863"/>
                  </a:lnTo>
                  <a:lnTo>
                    <a:pt x="2552" y="8184"/>
                  </a:lnTo>
                  <a:lnTo>
                    <a:pt x="2193" y="8505"/>
                  </a:lnTo>
                  <a:lnTo>
                    <a:pt x="2193" y="8505"/>
                  </a:lnTo>
                  <a:lnTo>
                    <a:pt x="2060" y="8619"/>
                  </a:lnTo>
                  <a:lnTo>
                    <a:pt x="2060" y="8619"/>
                  </a:lnTo>
                  <a:lnTo>
                    <a:pt x="1758" y="8865"/>
                  </a:lnTo>
                  <a:lnTo>
                    <a:pt x="1663" y="8921"/>
                  </a:lnTo>
                  <a:lnTo>
                    <a:pt x="1588" y="8959"/>
                  </a:lnTo>
                  <a:lnTo>
                    <a:pt x="1493" y="8978"/>
                  </a:lnTo>
                  <a:lnTo>
                    <a:pt x="1399" y="8978"/>
                  </a:lnTo>
                  <a:lnTo>
                    <a:pt x="1399" y="8978"/>
                  </a:lnTo>
                  <a:lnTo>
                    <a:pt x="1361" y="8959"/>
                  </a:lnTo>
                  <a:lnTo>
                    <a:pt x="1323" y="8921"/>
                  </a:lnTo>
                  <a:lnTo>
                    <a:pt x="1285" y="8846"/>
                  </a:lnTo>
                  <a:lnTo>
                    <a:pt x="1267" y="8770"/>
                  </a:lnTo>
                  <a:lnTo>
                    <a:pt x="1229" y="8562"/>
                  </a:lnTo>
                  <a:lnTo>
                    <a:pt x="1229" y="8316"/>
                  </a:lnTo>
                  <a:lnTo>
                    <a:pt x="1267" y="7825"/>
                  </a:lnTo>
                  <a:lnTo>
                    <a:pt x="1285" y="7485"/>
                  </a:lnTo>
                  <a:lnTo>
                    <a:pt x="1285" y="7485"/>
                  </a:lnTo>
                  <a:lnTo>
                    <a:pt x="1342" y="7012"/>
                  </a:lnTo>
                  <a:lnTo>
                    <a:pt x="1418" y="6540"/>
                  </a:lnTo>
                  <a:lnTo>
                    <a:pt x="1531" y="6067"/>
                  </a:lnTo>
                  <a:lnTo>
                    <a:pt x="1663" y="5614"/>
                  </a:lnTo>
                  <a:lnTo>
                    <a:pt x="1663" y="5614"/>
                  </a:lnTo>
                  <a:lnTo>
                    <a:pt x="1531" y="5689"/>
                  </a:lnTo>
                  <a:lnTo>
                    <a:pt x="1342" y="5822"/>
                  </a:lnTo>
                  <a:lnTo>
                    <a:pt x="1248" y="5859"/>
                  </a:lnTo>
                  <a:lnTo>
                    <a:pt x="1153" y="5897"/>
                  </a:lnTo>
                  <a:lnTo>
                    <a:pt x="1078" y="5897"/>
                  </a:lnTo>
                  <a:lnTo>
                    <a:pt x="1059" y="5878"/>
                  </a:lnTo>
                  <a:lnTo>
                    <a:pt x="1040" y="5859"/>
                  </a:lnTo>
                  <a:lnTo>
                    <a:pt x="1040" y="5859"/>
                  </a:lnTo>
                  <a:lnTo>
                    <a:pt x="1040" y="5822"/>
                  </a:lnTo>
                  <a:lnTo>
                    <a:pt x="1059" y="5803"/>
                  </a:lnTo>
                  <a:lnTo>
                    <a:pt x="1078" y="5803"/>
                  </a:lnTo>
                  <a:lnTo>
                    <a:pt x="1115" y="5822"/>
                  </a:lnTo>
                  <a:lnTo>
                    <a:pt x="1115" y="5822"/>
                  </a:lnTo>
                  <a:lnTo>
                    <a:pt x="1267" y="5765"/>
                  </a:lnTo>
                  <a:lnTo>
                    <a:pt x="1418" y="5689"/>
                  </a:lnTo>
                  <a:lnTo>
                    <a:pt x="1720" y="5500"/>
                  </a:lnTo>
                  <a:lnTo>
                    <a:pt x="1720" y="5500"/>
                  </a:lnTo>
                  <a:lnTo>
                    <a:pt x="1815" y="5236"/>
                  </a:lnTo>
                  <a:lnTo>
                    <a:pt x="1815" y="5236"/>
                  </a:lnTo>
                  <a:lnTo>
                    <a:pt x="1834" y="5217"/>
                  </a:lnTo>
                  <a:lnTo>
                    <a:pt x="1871" y="5217"/>
                  </a:lnTo>
                  <a:lnTo>
                    <a:pt x="1871" y="5217"/>
                  </a:lnTo>
                  <a:lnTo>
                    <a:pt x="1890" y="5236"/>
                  </a:lnTo>
                  <a:lnTo>
                    <a:pt x="1890" y="5273"/>
                  </a:lnTo>
                  <a:lnTo>
                    <a:pt x="1890" y="5273"/>
                  </a:lnTo>
                  <a:lnTo>
                    <a:pt x="1834" y="5425"/>
                  </a:lnTo>
                  <a:lnTo>
                    <a:pt x="1834" y="5425"/>
                  </a:lnTo>
                  <a:lnTo>
                    <a:pt x="2193" y="5179"/>
                  </a:lnTo>
                  <a:lnTo>
                    <a:pt x="2193" y="5179"/>
                  </a:lnTo>
                  <a:lnTo>
                    <a:pt x="2627" y="4876"/>
                  </a:lnTo>
                  <a:lnTo>
                    <a:pt x="2627" y="4876"/>
                  </a:lnTo>
                  <a:lnTo>
                    <a:pt x="2911" y="4687"/>
                  </a:lnTo>
                  <a:lnTo>
                    <a:pt x="3062" y="4612"/>
                  </a:lnTo>
                  <a:lnTo>
                    <a:pt x="3232" y="4555"/>
                  </a:lnTo>
                  <a:lnTo>
                    <a:pt x="3232" y="4555"/>
                  </a:lnTo>
                  <a:lnTo>
                    <a:pt x="3327" y="4555"/>
                  </a:lnTo>
                  <a:lnTo>
                    <a:pt x="3402" y="4593"/>
                  </a:lnTo>
                  <a:lnTo>
                    <a:pt x="3478" y="4650"/>
                  </a:lnTo>
                  <a:lnTo>
                    <a:pt x="3535" y="4706"/>
                  </a:lnTo>
                  <a:lnTo>
                    <a:pt x="3591" y="4782"/>
                  </a:lnTo>
                  <a:lnTo>
                    <a:pt x="3629" y="4876"/>
                  </a:lnTo>
                  <a:lnTo>
                    <a:pt x="3705" y="5084"/>
                  </a:lnTo>
                  <a:lnTo>
                    <a:pt x="3742" y="5311"/>
                  </a:lnTo>
                  <a:lnTo>
                    <a:pt x="3780" y="5538"/>
                  </a:lnTo>
                  <a:lnTo>
                    <a:pt x="3818" y="5916"/>
                  </a:lnTo>
                  <a:lnTo>
                    <a:pt x="3818" y="5916"/>
                  </a:lnTo>
                  <a:close/>
                  <a:moveTo>
                    <a:pt x="7674" y="5784"/>
                  </a:moveTo>
                  <a:lnTo>
                    <a:pt x="7674" y="5784"/>
                  </a:lnTo>
                  <a:lnTo>
                    <a:pt x="7693" y="5973"/>
                  </a:lnTo>
                  <a:lnTo>
                    <a:pt x="7712" y="6181"/>
                  </a:lnTo>
                  <a:lnTo>
                    <a:pt x="7693" y="6389"/>
                  </a:lnTo>
                  <a:lnTo>
                    <a:pt x="7655" y="6596"/>
                  </a:lnTo>
                  <a:lnTo>
                    <a:pt x="7617" y="6804"/>
                  </a:lnTo>
                  <a:lnTo>
                    <a:pt x="7541" y="7012"/>
                  </a:lnTo>
                  <a:lnTo>
                    <a:pt x="7409" y="7390"/>
                  </a:lnTo>
                  <a:lnTo>
                    <a:pt x="7409" y="7390"/>
                  </a:lnTo>
                  <a:lnTo>
                    <a:pt x="7296" y="7636"/>
                  </a:lnTo>
                  <a:lnTo>
                    <a:pt x="7220" y="7787"/>
                  </a:lnTo>
                  <a:lnTo>
                    <a:pt x="7126" y="7938"/>
                  </a:lnTo>
                  <a:lnTo>
                    <a:pt x="7031" y="8071"/>
                  </a:lnTo>
                  <a:lnTo>
                    <a:pt x="6918" y="8184"/>
                  </a:lnTo>
                  <a:lnTo>
                    <a:pt x="6861" y="8222"/>
                  </a:lnTo>
                  <a:lnTo>
                    <a:pt x="6804" y="8241"/>
                  </a:lnTo>
                  <a:lnTo>
                    <a:pt x="6767" y="8241"/>
                  </a:lnTo>
                  <a:lnTo>
                    <a:pt x="6710" y="8222"/>
                  </a:lnTo>
                  <a:lnTo>
                    <a:pt x="6710" y="8222"/>
                  </a:lnTo>
                  <a:lnTo>
                    <a:pt x="6615" y="8165"/>
                  </a:lnTo>
                  <a:lnTo>
                    <a:pt x="6521" y="8071"/>
                  </a:lnTo>
                  <a:lnTo>
                    <a:pt x="6389" y="7882"/>
                  </a:lnTo>
                  <a:lnTo>
                    <a:pt x="6389" y="7882"/>
                  </a:lnTo>
                  <a:lnTo>
                    <a:pt x="6029" y="7315"/>
                  </a:lnTo>
                  <a:lnTo>
                    <a:pt x="6029" y="7315"/>
                  </a:lnTo>
                  <a:lnTo>
                    <a:pt x="5840" y="7031"/>
                  </a:lnTo>
                  <a:lnTo>
                    <a:pt x="5689" y="6748"/>
                  </a:lnTo>
                  <a:lnTo>
                    <a:pt x="5557" y="6426"/>
                  </a:lnTo>
                  <a:lnTo>
                    <a:pt x="5462" y="6105"/>
                  </a:lnTo>
                  <a:lnTo>
                    <a:pt x="5406" y="5784"/>
                  </a:lnTo>
                  <a:lnTo>
                    <a:pt x="5387" y="5444"/>
                  </a:lnTo>
                  <a:lnTo>
                    <a:pt x="5387" y="5103"/>
                  </a:lnTo>
                  <a:lnTo>
                    <a:pt x="5444" y="4763"/>
                  </a:lnTo>
                  <a:lnTo>
                    <a:pt x="5444" y="4763"/>
                  </a:lnTo>
                  <a:lnTo>
                    <a:pt x="5425" y="4744"/>
                  </a:lnTo>
                  <a:lnTo>
                    <a:pt x="5425" y="4744"/>
                  </a:lnTo>
                  <a:lnTo>
                    <a:pt x="5425" y="4555"/>
                  </a:lnTo>
                  <a:lnTo>
                    <a:pt x="5425" y="4555"/>
                  </a:lnTo>
                  <a:lnTo>
                    <a:pt x="5462" y="4309"/>
                  </a:lnTo>
                  <a:lnTo>
                    <a:pt x="5538" y="4064"/>
                  </a:lnTo>
                  <a:lnTo>
                    <a:pt x="5538" y="4064"/>
                  </a:lnTo>
                  <a:lnTo>
                    <a:pt x="5670" y="3856"/>
                  </a:lnTo>
                  <a:lnTo>
                    <a:pt x="5746" y="3742"/>
                  </a:lnTo>
                  <a:lnTo>
                    <a:pt x="5822" y="3629"/>
                  </a:lnTo>
                  <a:lnTo>
                    <a:pt x="5935" y="3553"/>
                  </a:lnTo>
                  <a:lnTo>
                    <a:pt x="6029" y="3497"/>
                  </a:lnTo>
                  <a:lnTo>
                    <a:pt x="6143" y="3478"/>
                  </a:lnTo>
                  <a:lnTo>
                    <a:pt x="6218" y="3478"/>
                  </a:lnTo>
                  <a:lnTo>
                    <a:pt x="6275" y="3516"/>
                  </a:lnTo>
                  <a:lnTo>
                    <a:pt x="6275" y="3516"/>
                  </a:lnTo>
                  <a:lnTo>
                    <a:pt x="6351" y="3553"/>
                  </a:lnTo>
                  <a:lnTo>
                    <a:pt x="6407" y="3610"/>
                  </a:lnTo>
                  <a:lnTo>
                    <a:pt x="6521" y="3742"/>
                  </a:lnTo>
                  <a:lnTo>
                    <a:pt x="6521" y="3742"/>
                  </a:lnTo>
                  <a:lnTo>
                    <a:pt x="6729" y="4007"/>
                  </a:lnTo>
                  <a:lnTo>
                    <a:pt x="6918" y="4272"/>
                  </a:lnTo>
                  <a:lnTo>
                    <a:pt x="6918" y="4272"/>
                  </a:lnTo>
                  <a:lnTo>
                    <a:pt x="7145" y="4631"/>
                  </a:lnTo>
                  <a:lnTo>
                    <a:pt x="7371" y="4990"/>
                  </a:lnTo>
                  <a:lnTo>
                    <a:pt x="7466" y="5179"/>
                  </a:lnTo>
                  <a:lnTo>
                    <a:pt x="7541" y="5368"/>
                  </a:lnTo>
                  <a:lnTo>
                    <a:pt x="7617" y="5576"/>
                  </a:lnTo>
                  <a:lnTo>
                    <a:pt x="7674" y="5784"/>
                  </a:lnTo>
                  <a:lnTo>
                    <a:pt x="7674" y="5784"/>
                  </a:lnTo>
                  <a:close/>
                  <a:moveTo>
                    <a:pt x="13457" y="18031"/>
                  </a:moveTo>
                  <a:lnTo>
                    <a:pt x="13457" y="18031"/>
                  </a:lnTo>
                  <a:lnTo>
                    <a:pt x="13476" y="18239"/>
                  </a:lnTo>
                  <a:lnTo>
                    <a:pt x="13495" y="18466"/>
                  </a:lnTo>
                  <a:lnTo>
                    <a:pt x="13495" y="18882"/>
                  </a:lnTo>
                  <a:lnTo>
                    <a:pt x="13495" y="18882"/>
                  </a:lnTo>
                  <a:lnTo>
                    <a:pt x="13476" y="19165"/>
                  </a:lnTo>
                  <a:lnTo>
                    <a:pt x="13457" y="19354"/>
                  </a:lnTo>
                  <a:lnTo>
                    <a:pt x="13438" y="19562"/>
                  </a:lnTo>
                  <a:lnTo>
                    <a:pt x="13401" y="19732"/>
                  </a:lnTo>
                  <a:lnTo>
                    <a:pt x="13325" y="19884"/>
                  </a:lnTo>
                  <a:lnTo>
                    <a:pt x="13287" y="19940"/>
                  </a:lnTo>
                  <a:lnTo>
                    <a:pt x="13249" y="19978"/>
                  </a:lnTo>
                  <a:lnTo>
                    <a:pt x="13193" y="19978"/>
                  </a:lnTo>
                  <a:lnTo>
                    <a:pt x="13117" y="19978"/>
                  </a:lnTo>
                  <a:lnTo>
                    <a:pt x="13117" y="19978"/>
                  </a:lnTo>
                  <a:lnTo>
                    <a:pt x="13098" y="19940"/>
                  </a:lnTo>
                  <a:lnTo>
                    <a:pt x="13060" y="19902"/>
                  </a:lnTo>
                  <a:lnTo>
                    <a:pt x="13060" y="19902"/>
                  </a:lnTo>
                  <a:lnTo>
                    <a:pt x="12890" y="19581"/>
                  </a:lnTo>
                  <a:lnTo>
                    <a:pt x="12890" y="19581"/>
                  </a:lnTo>
                  <a:lnTo>
                    <a:pt x="12796" y="19449"/>
                  </a:lnTo>
                  <a:lnTo>
                    <a:pt x="12701" y="19316"/>
                  </a:lnTo>
                  <a:lnTo>
                    <a:pt x="12512" y="19071"/>
                  </a:lnTo>
                  <a:lnTo>
                    <a:pt x="12512" y="19071"/>
                  </a:lnTo>
                  <a:lnTo>
                    <a:pt x="12361" y="18806"/>
                  </a:lnTo>
                  <a:lnTo>
                    <a:pt x="12229" y="18542"/>
                  </a:lnTo>
                  <a:lnTo>
                    <a:pt x="12229" y="18542"/>
                  </a:lnTo>
                  <a:lnTo>
                    <a:pt x="12078" y="18258"/>
                  </a:lnTo>
                  <a:lnTo>
                    <a:pt x="11945" y="17975"/>
                  </a:lnTo>
                  <a:lnTo>
                    <a:pt x="11945" y="17975"/>
                  </a:lnTo>
                  <a:lnTo>
                    <a:pt x="11889" y="17842"/>
                  </a:lnTo>
                  <a:lnTo>
                    <a:pt x="11870" y="17710"/>
                  </a:lnTo>
                  <a:lnTo>
                    <a:pt x="11870" y="17578"/>
                  </a:lnTo>
                  <a:lnTo>
                    <a:pt x="11870" y="17426"/>
                  </a:lnTo>
                  <a:lnTo>
                    <a:pt x="11908" y="17294"/>
                  </a:lnTo>
                  <a:lnTo>
                    <a:pt x="11945" y="17143"/>
                  </a:lnTo>
                  <a:lnTo>
                    <a:pt x="12040" y="16878"/>
                  </a:lnTo>
                  <a:lnTo>
                    <a:pt x="12040" y="16878"/>
                  </a:lnTo>
                  <a:lnTo>
                    <a:pt x="12078" y="16803"/>
                  </a:lnTo>
                  <a:lnTo>
                    <a:pt x="12115" y="16727"/>
                  </a:lnTo>
                  <a:lnTo>
                    <a:pt x="12248" y="16614"/>
                  </a:lnTo>
                  <a:lnTo>
                    <a:pt x="12380" y="16500"/>
                  </a:lnTo>
                  <a:lnTo>
                    <a:pt x="12531" y="16406"/>
                  </a:lnTo>
                  <a:lnTo>
                    <a:pt x="12531" y="16406"/>
                  </a:lnTo>
                  <a:lnTo>
                    <a:pt x="12909" y="16179"/>
                  </a:lnTo>
                  <a:lnTo>
                    <a:pt x="12909" y="16179"/>
                  </a:lnTo>
                  <a:lnTo>
                    <a:pt x="12928" y="16179"/>
                  </a:lnTo>
                  <a:lnTo>
                    <a:pt x="12947" y="16179"/>
                  </a:lnTo>
                  <a:lnTo>
                    <a:pt x="12947" y="16179"/>
                  </a:lnTo>
                  <a:lnTo>
                    <a:pt x="12966" y="16198"/>
                  </a:lnTo>
                  <a:lnTo>
                    <a:pt x="12966" y="16198"/>
                  </a:lnTo>
                  <a:lnTo>
                    <a:pt x="12985" y="16217"/>
                  </a:lnTo>
                  <a:lnTo>
                    <a:pt x="13004" y="16255"/>
                  </a:lnTo>
                  <a:lnTo>
                    <a:pt x="13004" y="16255"/>
                  </a:lnTo>
                  <a:lnTo>
                    <a:pt x="13023" y="16274"/>
                  </a:lnTo>
                  <a:lnTo>
                    <a:pt x="13023" y="16274"/>
                  </a:lnTo>
                  <a:lnTo>
                    <a:pt x="13098" y="16500"/>
                  </a:lnTo>
                  <a:lnTo>
                    <a:pt x="13174" y="16746"/>
                  </a:lnTo>
                  <a:lnTo>
                    <a:pt x="13287" y="17219"/>
                  </a:lnTo>
                  <a:lnTo>
                    <a:pt x="13287" y="17219"/>
                  </a:lnTo>
                  <a:lnTo>
                    <a:pt x="13382" y="17634"/>
                  </a:lnTo>
                  <a:lnTo>
                    <a:pt x="13457" y="18031"/>
                  </a:lnTo>
                  <a:lnTo>
                    <a:pt x="13457" y="18031"/>
                  </a:lnTo>
                  <a:close/>
                  <a:moveTo>
                    <a:pt x="10150" y="31885"/>
                  </a:moveTo>
                  <a:lnTo>
                    <a:pt x="10150" y="31885"/>
                  </a:lnTo>
                  <a:lnTo>
                    <a:pt x="10225" y="32226"/>
                  </a:lnTo>
                  <a:lnTo>
                    <a:pt x="10282" y="32566"/>
                  </a:lnTo>
                  <a:lnTo>
                    <a:pt x="10282" y="32755"/>
                  </a:lnTo>
                  <a:lnTo>
                    <a:pt x="10282" y="32925"/>
                  </a:lnTo>
                  <a:lnTo>
                    <a:pt x="10263" y="33095"/>
                  </a:lnTo>
                  <a:lnTo>
                    <a:pt x="10244" y="33284"/>
                  </a:lnTo>
                  <a:lnTo>
                    <a:pt x="10244" y="33284"/>
                  </a:lnTo>
                  <a:lnTo>
                    <a:pt x="10206" y="33397"/>
                  </a:lnTo>
                  <a:lnTo>
                    <a:pt x="10169" y="33492"/>
                  </a:lnTo>
                  <a:lnTo>
                    <a:pt x="10112" y="33549"/>
                  </a:lnTo>
                  <a:lnTo>
                    <a:pt x="10055" y="33586"/>
                  </a:lnTo>
                  <a:lnTo>
                    <a:pt x="9980" y="33586"/>
                  </a:lnTo>
                  <a:lnTo>
                    <a:pt x="9885" y="33605"/>
                  </a:lnTo>
                  <a:lnTo>
                    <a:pt x="9677" y="33624"/>
                  </a:lnTo>
                  <a:lnTo>
                    <a:pt x="9677" y="33624"/>
                  </a:lnTo>
                  <a:lnTo>
                    <a:pt x="9148" y="33662"/>
                  </a:lnTo>
                  <a:lnTo>
                    <a:pt x="8619" y="33700"/>
                  </a:lnTo>
                  <a:lnTo>
                    <a:pt x="8619" y="33700"/>
                  </a:lnTo>
                  <a:lnTo>
                    <a:pt x="8487" y="33700"/>
                  </a:lnTo>
                  <a:lnTo>
                    <a:pt x="8373" y="33662"/>
                  </a:lnTo>
                  <a:lnTo>
                    <a:pt x="8260" y="33605"/>
                  </a:lnTo>
                  <a:lnTo>
                    <a:pt x="8203" y="33567"/>
                  </a:lnTo>
                  <a:lnTo>
                    <a:pt x="8165" y="33511"/>
                  </a:lnTo>
                  <a:lnTo>
                    <a:pt x="8165" y="33511"/>
                  </a:lnTo>
                  <a:lnTo>
                    <a:pt x="8052" y="33341"/>
                  </a:lnTo>
                  <a:lnTo>
                    <a:pt x="7976" y="33152"/>
                  </a:lnTo>
                  <a:lnTo>
                    <a:pt x="7806" y="32774"/>
                  </a:lnTo>
                  <a:lnTo>
                    <a:pt x="7806" y="32774"/>
                  </a:lnTo>
                  <a:lnTo>
                    <a:pt x="7560" y="32226"/>
                  </a:lnTo>
                  <a:lnTo>
                    <a:pt x="7466" y="31980"/>
                  </a:lnTo>
                  <a:lnTo>
                    <a:pt x="7409" y="31734"/>
                  </a:lnTo>
                  <a:lnTo>
                    <a:pt x="7390" y="31621"/>
                  </a:lnTo>
                  <a:lnTo>
                    <a:pt x="7390" y="31488"/>
                  </a:lnTo>
                  <a:lnTo>
                    <a:pt x="7409" y="31375"/>
                  </a:lnTo>
                  <a:lnTo>
                    <a:pt x="7447" y="31243"/>
                  </a:lnTo>
                  <a:lnTo>
                    <a:pt x="7504" y="31129"/>
                  </a:lnTo>
                  <a:lnTo>
                    <a:pt x="7579" y="30997"/>
                  </a:lnTo>
                  <a:lnTo>
                    <a:pt x="7655" y="30865"/>
                  </a:lnTo>
                  <a:lnTo>
                    <a:pt x="7787" y="30732"/>
                  </a:lnTo>
                  <a:lnTo>
                    <a:pt x="7787" y="30732"/>
                  </a:lnTo>
                  <a:lnTo>
                    <a:pt x="7920" y="30581"/>
                  </a:lnTo>
                  <a:lnTo>
                    <a:pt x="8090" y="30430"/>
                  </a:lnTo>
                  <a:lnTo>
                    <a:pt x="8430" y="30184"/>
                  </a:lnTo>
                  <a:lnTo>
                    <a:pt x="8789" y="29939"/>
                  </a:lnTo>
                  <a:lnTo>
                    <a:pt x="9129" y="29712"/>
                  </a:lnTo>
                  <a:lnTo>
                    <a:pt x="9129" y="29712"/>
                  </a:lnTo>
                  <a:lnTo>
                    <a:pt x="9413" y="29523"/>
                  </a:lnTo>
                  <a:lnTo>
                    <a:pt x="9696" y="29334"/>
                  </a:lnTo>
                  <a:lnTo>
                    <a:pt x="9696" y="29334"/>
                  </a:lnTo>
                  <a:lnTo>
                    <a:pt x="9791" y="29296"/>
                  </a:lnTo>
                  <a:lnTo>
                    <a:pt x="9828" y="29296"/>
                  </a:lnTo>
                  <a:lnTo>
                    <a:pt x="9828" y="29296"/>
                  </a:lnTo>
                  <a:lnTo>
                    <a:pt x="9847" y="29334"/>
                  </a:lnTo>
                  <a:lnTo>
                    <a:pt x="9847" y="29334"/>
                  </a:lnTo>
                  <a:lnTo>
                    <a:pt x="9866" y="29353"/>
                  </a:lnTo>
                  <a:lnTo>
                    <a:pt x="9866" y="29372"/>
                  </a:lnTo>
                  <a:lnTo>
                    <a:pt x="9866" y="29372"/>
                  </a:lnTo>
                  <a:lnTo>
                    <a:pt x="9885" y="29901"/>
                  </a:lnTo>
                  <a:lnTo>
                    <a:pt x="9885" y="29901"/>
                  </a:lnTo>
                  <a:lnTo>
                    <a:pt x="9904" y="30222"/>
                  </a:lnTo>
                  <a:lnTo>
                    <a:pt x="9942" y="30562"/>
                  </a:lnTo>
                  <a:lnTo>
                    <a:pt x="10055" y="31224"/>
                  </a:lnTo>
                  <a:lnTo>
                    <a:pt x="10055" y="31224"/>
                  </a:lnTo>
                  <a:lnTo>
                    <a:pt x="10150" y="31885"/>
                  </a:lnTo>
                  <a:lnTo>
                    <a:pt x="10150" y="31885"/>
                  </a:lnTo>
                  <a:close/>
                  <a:moveTo>
                    <a:pt x="18882" y="35136"/>
                  </a:moveTo>
                  <a:lnTo>
                    <a:pt x="18882" y="35136"/>
                  </a:lnTo>
                  <a:lnTo>
                    <a:pt x="18901" y="34928"/>
                  </a:lnTo>
                  <a:lnTo>
                    <a:pt x="18901" y="34739"/>
                  </a:lnTo>
                  <a:lnTo>
                    <a:pt x="18882" y="34550"/>
                  </a:lnTo>
                  <a:lnTo>
                    <a:pt x="18825" y="34361"/>
                  </a:lnTo>
                  <a:lnTo>
                    <a:pt x="18825" y="34361"/>
                  </a:lnTo>
                  <a:lnTo>
                    <a:pt x="18712" y="34172"/>
                  </a:lnTo>
                  <a:lnTo>
                    <a:pt x="18598" y="34002"/>
                  </a:lnTo>
                  <a:lnTo>
                    <a:pt x="18447" y="33832"/>
                  </a:lnTo>
                  <a:lnTo>
                    <a:pt x="18315" y="33681"/>
                  </a:lnTo>
                  <a:lnTo>
                    <a:pt x="18315" y="33681"/>
                  </a:lnTo>
                  <a:lnTo>
                    <a:pt x="18182" y="33322"/>
                  </a:lnTo>
                  <a:lnTo>
                    <a:pt x="18182" y="33322"/>
                  </a:lnTo>
                  <a:lnTo>
                    <a:pt x="18806" y="33265"/>
                  </a:lnTo>
                  <a:lnTo>
                    <a:pt x="19430" y="33189"/>
                  </a:lnTo>
                  <a:lnTo>
                    <a:pt x="19430" y="33189"/>
                  </a:lnTo>
                  <a:lnTo>
                    <a:pt x="19713" y="33189"/>
                  </a:lnTo>
                  <a:lnTo>
                    <a:pt x="19846" y="33208"/>
                  </a:lnTo>
                  <a:lnTo>
                    <a:pt x="19978" y="33246"/>
                  </a:lnTo>
                  <a:lnTo>
                    <a:pt x="19978" y="33246"/>
                  </a:lnTo>
                  <a:lnTo>
                    <a:pt x="20091" y="33322"/>
                  </a:lnTo>
                  <a:lnTo>
                    <a:pt x="20186" y="33416"/>
                  </a:lnTo>
                  <a:lnTo>
                    <a:pt x="20262" y="33511"/>
                  </a:lnTo>
                  <a:lnTo>
                    <a:pt x="20299" y="33567"/>
                  </a:lnTo>
                  <a:lnTo>
                    <a:pt x="20318" y="33624"/>
                  </a:lnTo>
                  <a:lnTo>
                    <a:pt x="20318" y="33624"/>
                  </a:lnTo>
                  <a:lnTo>
                    <a:pt x="20318" y="33738"/>
                  </a:lnTo>
                  <a:lnTo>
                    <a:pt x="20299" y="33851"/>
                  </a:lnTo>
                  <a:lnTo>
                    <a:pt x="20262" y="33964"/>
                  </a:lnTo>
                  <a:lnTo>
                    <a:pt x="20205" y="34078"/>
                  </a:lnTo>
                  <a:lnTo>
                    <a:pt x="20091" y="34286"/>
                  </a:lnTo>
                  <a:lnTo>
                    <a:pt x="19959" y="34475"/>
                  </a:lnTo>
                  <a:lnTo>
                    <a:pt x="19959" y="34475"/>
                  </a:lnTo>
                  <a:lnTo>
                    <a:pt x="19770" y="34739"/>
                  </a:lnTo>
                  <a:lnTo>
                    <a:pt x="19562" y="35004"/>
                  </a:lnTo>
                  <a:lnTo>
                    <a:pt x="19109" y="35476"/>
                  </a:lnTo>
                  <a:lnTo>
                    <a:pt x="19109" y="35476"/>
                  </a:lnTo>
                  <a:lnTo>
                    <a:pt x="19052" y="35552"/>
                  </a:lnTo>
                  <a:lnTo>
                    <a:pt x="19052" y="35552"/>
                  </a:lnTo>
                  <a:lnTo>
                    <a:pt x="18882" y="35136"/>
                  </a:lnTo>
                  <a:lnTo>
                    <a:pt x="18882" y="3513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 name="Google Shape;232;p9"/>
            <p:cNvSpPr/>
            <p:nvPr/>
          </p:nvSpPr>
          <p:spPr>
            <a:xfrm>
              <a:off x="3055375" y="3920400"/>
              <a:ext cx="1283850" cy="1426550"/>
            </a:xfrm>
            <a:custGeom>
              <a:avLst/>
              <a:gdLst/>
              <a:ahLst/>
              <a:cxnLst/>
              <a:rect l="l" t="t" r="r" b="b"/>
              <a:pathLst>
                <a:path w="51354" h="57062" extrusionOk="0">
                  <a:moveTo>
                    <a:pt x="19695" y="50957"/>
                  </a:moveTo>
                  <a:lnTo>
                    <a:pt x="19695" y="50957"/>
                  </a:lnTo>
                  <a:lnTo>
                    <a:pt x="19714" y="51127"/>
                  </a:lnTo>
                  <a:lnTo>
                    <a:pt x="19733" y="51316"/>
                  </a:lnTo>
                  <a:lnTo>
                    <a:pt x="19733" y="51675"/>
                  </a:lnTo>
                  <a:lnTo>
                    <a:pt x="19733" y="51675"/>
                  </a:lnTo>
                  <a:lnTo>
                    <a:pt x="19695" y="51939"/>
                  </a:lnTo>
                  <a:lnTo>
                    <a:pt x="19657" y="52204"/>
                  </a:lnTo>
                  <a:lnTo>
                    <a:pt x="19601" y="52469"/>
                  </a:lnTo>
                  <a:lnTo>
                    <a:pt x="19563" y="52582"/>
                  </a:lnTo>
                  <a:lnTo>
                    <a:pt x="19506" y="52714"/>
                  </a:lnTo>
                  <a:lnTo>
                    <a:pt x="19506" y="52714"/>
                  </a:lnTo>
                  <a:lnTo>
                    <a:pt x="19431" y="52847"/>
                  </a:lnTo>
                  <a:lnTo>
                    <a:pt x="19374" y="52903"/>
                  </a:lnTo>
                  <a:lnTo>
                    <a:pt x="19336" y="52922"/>
                  </a:lnTo>
                  <a:lnTo>
                    <a:pt x="19298" y="52922"/>
                  </a:lnTo>
                  <a:lnTo>
                    <a:pt x="19298" y="52922"/>
                  </a:lnTo>
                  <a:lnTo>
                    <a:pt x="19223" y="52865"/>
                  </a:lnTo>
                  <a:lnTo>
                    <a:pt x="19147" y="52771"/>
                  </a:lnTo>
                  <a:lnTo>
                    <a:pt x="19090" y="52676"/>
                  </a:lnTo>
                  <a:lnTo>
                    <a:pt x="19034" y="52582"/>
                  </a:lnTo>
                  <a:lnTo>
                    <a:pt x="19034" y="52582"/>
                  </a:lnTo>
                  <a:lnTo>
                    <a:pt x="18807" y="52242"/>
                  </a:lnTo>
                  <a:lnTo>
                    <a:pt x="18580" y="51864"/>
                  </a:lnTo>
                  <a:lnTo>
                    <a:pt x="18580" y="51864"/>
                  </a:lnTo>
                  <a:lnTo>
                    <a:pt x="18523" y="51750"/>
                  </a:lnTo>
                  <a:lnTo>
                    <a:pt x="18505" y="51618"/>
                  </a:lnTo>
                  <a:lnTo>
                    <a:pt x="18523" y="51467"/>
                  </a:lnTo>
                  <a:lnTo>
                    <a:pt x="18580" y="51353"/>
                  </a:lnTo>
                  <a:lnTo>
                    <a:pt x="18580" y="51353"/>
                  </a:lnTo>
                  <a:lnTo>
                    <a:pt x="18901" y="50862"/>
                  </a:lnTo>
                  <a:lnTo>
                    <a:pt x="18901" y="50862"/>
                  </a:lnTo>
                  <a:lnTo>
                    <a:pt x="19128" y="50465"/>
                  </a:lnTo>
                  <a:lnTo>
                    <a:pt x="19374" y="50049"/>
                  </a:lnTo>
                  <a:lnTo>
                    <a:pt x="19374" y="50049"/>
                  </a:lnTo>
                  <a:lnTo>
                    <a:pt x="19393" y="50030"/>
                  </a:lnTo>
                  <a:lnTo>
                    <a:pt x="19412" y="50011"/>
                  </a:lnTo>
                  <a:lnTo>
                    <a:pt x="19412" y="50011"/>
                  </a:lnTo>
                  <a:lnTo>
                    <a:pt x="19468" y="49974"/>
                  </a:lnTo>
                  <a:lnTo>
                    <a:pt x="19487" y="49974"/>
                  </a:lnTo>
                  <a:lnTo>
                    <a:pt x="19506" y="49974"/>
                  </a:lnTo>
                  <a:lnTo>
                    <a:pt x="19506" y="49974"/>
                  </a:lnTo>
                  <a:lnTo>
                    <a:pt x="19525" y="50011"/>
                  </a:lnTo>
                  <a:lnTo>
                    <a:pt x="19506" y="50030"/>
                  </a:lnTo>
                  <a:lnTo>
                    <a:pt x="19506" y="50030"/>
                  </a:lnTo>
                  <a:lnTo>
                    <a:pt x="19450" y="50087"/>
                  </a:lnTo>
                  <a:lnTo>
                    <a:pt x="19450" y="50087"/>
                  </a:lnTo>
                  <a:lnTo>
                    <a:pt x="19487" y="50295"/>
                  </a:lnTo>
                  <a:lnTo>
                    <a:pt x="19544" y="50522"/>
                  </a:lnTo>
                  <a:lnTo>
                    <a:pt x="19695" y="50957"/>
                  </a:lnTo>
                  <a:lnTo>
                    <a:pt x="19695" y="50957"/>
                  </a:lnTo>
                  <a:close/>
                  <a:moveTo>
                    <a:pt x="12532" y="776"/>
                  </a:moveTo>
                  <a:lnTo>
                    <a:pt x="12532" y="776"/>
                  </a:lnTo>
                  <a:lnTo>
                    <a:pt x="12589" y="946"/>
                  </a:lnTo>
                  <a:lnTo>
                    <a:pt x="12626" y="1229"/>
                  </a:lnTo>
                  <a:lnTo>
                    <a:pt x="12683" y="1551"/>
                  </a:lnTo>
                  <a:lnTo>
                    <a:pt x="12702" y="1891"/>
                  </a:lnTo>
                  <a:lnTo>
                    <a:pt x="12702" y="2231"/>
                  </a:lnTo>
                  <a:lnTo>
                    <a:pt x="12683" y="2382"/>
                  </a:lnTo>
                  <a:lnTo>
                    <a:pt x="12645" y="2496"/>
                  </a:lnTo>
                  <a:lnTo>
                    <a:pt x="12608" y="2609"/>
                  </a:lnTo>
                  <a:lnTo>
                    <a:pt x="12551" y="2685"/>
                  </a:lnTo>
                  <a:lnTo>
                    <a:pt x="12475" y="2722"/>
                  </a:lnTo>
                  <a:lnTo>
                    <a:pt x="12362" y="2722"/>
                  </a:lnTo>
                  <a:lnTo>
                    <a:pt x="12362" y="2722"/>
                  </a:lnTo>
                  <a:lnTo>
                    <a:pt x="12135" y="2703"/>
                  </a:lnTo>
                  <a:lnTo>
                    <a:pt x="12003" y="2666"/>
                  </a:lnTo>
                  <a:lnTo>
                    <a:pt x="11870" y="2628"/>
                  </a:lnTo>
                  <a:lnTo>
                    <a:pt x="11757" y="2590"/>
                  </a:lnTo>
                  <a:lnTo>
                    <a:pt x="11663" y="2514"/>
                  </a:lnTo>
                  <a:lnTo>
                    <a:pt x="11587" y="2420"/>
                  </a:lnTo>
                  <a:lnTo>
                    <a:pt x="11568" y="2363"/>
                  </a:lnTo>
                  <a:lnTo>
                    <a:pt x="11549" y="2307"/>
                  </a:lnTo>
                  <a:lnTo>
                    <a:pt x="11549" y="2307"/>
                  </a:lnTo>
                  <a:lnTo>
                    <a:pt x="11530" y="2061"/>
                  </a:lnTo>
                  <a:lnTo>
                    <a:pt x="11530" y="1796"/>
                  </a:lnTo>
                  <a:lnTo>
                    <a:pt x="11568" y="1286"/>
                  </a:lnTo>
                  <a:lnTo>
                    <a:pt x="11568" y="1286"/>
                  </a:lnTo>
                  <a:lnTo>
                    <a:pt x="11549" y="1002"/>
                  </a:lnTo>
                  <a:lnTo>
                    <a:pt x="11568" y="719"/>
                  </a:lnTo>
                  <a:lnTo>
                    <a:pt x="11568" y="587"/>
                  </a:lnTo>
                  <a:lnTo>
                    <a:pt x="11606" y="454"/>
                  </a:lnTo>
                  <a:lnTo>
                    <a:pt x="11644" y="322"/>
                  </a:lnTo>
                  <a:lnTo>
                    <a:pt x="11700" y="190"/>
                  </a:lnTo>
                  <a:lnTo>
                    <a:pt x="11700" y="190"/>
                  </a:lnTo>
                  <a:lnTo>
                    <a:pt x="11757" y="133"/>
                  </a:lnTo>
                  <a:lnTo>
                    <a:pt x="11795" y="76"/>
                  </a:lnTo>
                  <a:lnTo>
                    <a:pt x="11870" y="39"/>
                  </a:lnTo>
                  <a:lnTo>
                    <a:pt x="11946" y="20"/>
                  </a:lnTo>
                  <a:lnTo>
                    <a:pt x="12022" y="1"/>
                  </a:lnTo>
                  <a:lnTo>
                    <a:pt x="12078" y="20"/>
                  </a:lnTo>
                  <a:lnTo>
                    <a:pt x="12154" y="39"/>
                  </a:lnTo>
                  <a:lnTo>
                    <a:pt x="12230" y="76"/>
                  </a:lnTo>
                  <a:lnTo>
                    <a:pt x="12230" y="76"/>
                  </a:lnTo>
                  <a:lnTo>
                    <a:pt x="12286" y="152"/>
                  </a:lnTo>
                  <a:lnTo>
                    <a:pt x="12324" y="228"/>
                  </a:lnTo>
                  <a:lnTo>
                    <a:pt x="12419" y="417"/>
                  </a:lnTo>
                  <a:lnTo>
                    <a:pt x="12532" y="776"/>
                  </a:lnTo>
                  <a:lnTo>
                    <a:pt x="12532" y="776"/>
                  </a:lnTo>
                  <a:close/>
                  <a:moveTo>
                    <a:pt x="2571" y="13836"/>
                  </a:moveTo>
                  <a:lnTo>
                    <a:pt x="2571" y="13836"/>
                  </a:lnTo>
                  <a:lnTo>
                    <a:pt x="2666" y="13930"/>
                  </a:lnTo>
                  <a:lnTo>
                    <a:pt x="2742" y="14025"/>
                  </a:lnTo>
                  <a:lnTo>
                    <a:pt x="2817" y="14138"/>
                  </a:lnTo>
                  <a:lnTo>
                    <a:pt x="2874" y="14252"/>
                  </a:lnTo>
                  <a:lnTo>
                    <a:pt x="2968" y="14479"/>
                  </a:lnTo>
                  <a:lnTo>
                    <a:pt x="3025" y="14705"/>
                  </a:lnTo>
                  <a:lnTo>
                    <a:pt x="3044" y="14970"/>
                  </a:lnTo>
                  <a:lnTo>
                    <a:pt x="3044" y="15216"/>
                  </a:lnTo>
                  <a:lnTo>
                    <a:pt x="3025" y="15480"/>
                  </a:lnTo>
                  <a:lnTo>
                    <a:pt x="2987" y="15726"/>
                  </a:lnTo>
                  <a:lnTo>
                    <a:pt x="2987" y="15726"/>
                  </a:lnTo>
                  <a:lnTo>
                    <a:pt x="2931" y="16028"/>
                  </a:lnTo>
                  <a:lnTo>
                    <a:pt x="2893" y="16161"/>
                  </a:lnTo>
                  <a:lnTo>
                    <a:pt x="2855" y="16293"/>
                  </a:lnTo>
                  <a:lnTo>
                    <a:pt x="2798" y="16406"/>
                  </a:lnTo>
                  <a:lnTo>
                    <a:pt x="2723" y="16539"/>
                  </a:lnTo>
                  <a:lnTo>
                    <a:pt x="2628" y="16652"/>
                  </a:lnTo>
                  <a:lnTo>
                    <a:pt x="2534" y="16784"/>
                  </a:lnTo>
                  <a:lnTo>
                    <a:pt x="2534" y="16784"/>
                  </a:lnTo>
                  <a:lnTo>
                    <a:pt x="2420" y="16917"/>
                  </a:lnTo>
                  <a:lnTo>
                    <a:pt x="2307" y="17030"/>
                  </a:lnTo>
                  <a:lnTo>
                    <a:pt x="2174" y="17125"/>
                  </a:lnTo>
                  <a:lnTo>
                    <a:pt x="2061" y="17219"/>
                  </a:lnTo>
                  <a:lnTo>
                    <a:pt x="1929" y="17295"/>
                  </a:lnTo>
                  <a:lnTo>
                    <a:pt x="1778" y="17351"/>
                  </a:lnTo>
                  <a:lnTo>
                    <a:pt x="1626" y="17408"/>
                  </a:lnTo>
                  <a:lnTo>
                    <a:pt x="1456" y="17465"/>
                  </a:lnTo>
                  <a:lnTo>
                    <a:pt x="1456" y="17465"/>
                  </a:lnTo>
                  <a:lnTo>
                    <a:pt x="1135" y="17578"/>
                  </a:lnTo>
                  <a:lnTo>
                    <a:pt x="814" y="17729"/>
                  </a:lnTo>
                  <a:lnTo>
                    <a:pt x="814" y="17729"/>
                  </a:lnTo>
                  <a:lnTo>
                    <a:pt x="644" y="17824"/>
                  </a:lnTo>
                  <a:lnTo>
                    <a:pt x="644" y="17824"/>
                  </a:lnTo>
                  <a:lnTo>
                    <a:pt x="303" y="18032"/>
                  </a:lnTo>
                  <a:lnTo>
                    <a:pt x="303" y="18032"/>
                  </a:lnTo>
                  <a:lnTo>
                    <a:pt x="284" y="18032"/>
                  </a:lnTo>
                  <a:lnTo>
                    <a:pt x="247" y="18013"/>
                  </a:lnTo>
                  <a:lnTo>
                    <a:pt x="247" y="18013"/>
                  </a:lnTo>
                  <a:lnTo>
                    <a:pt x="247" y="17994"/>
                  </a:lnTo>
                  <a:lnTo>
                    <a:pt x="266" y="17975"/>
                  </a:lnTo>
                  <a:lnTo>
                    <a:pt x="266" y="17975"/>
                  </a:lnTo>
                  <a:lnTo>
                    <a:pt x="644" y="17729"/>
                  </a:lnTo>
                  <a:lnTo>
                    <a:pt x="644" y="17729"/>
                  </a:lnTo>
                  <a:lnTo>
                    <a:pt x="814" y="17635"/>
                  </a:lnTo>
                  <a:lnTo>
                    <a:pt x="814" y="12551"/>
                  </a:lnTo>
                  <a:lnTo>
                    <a:pt x="814" y="12551"/>
                  </a:lnTo>
                  <a:lnTo>
                    <a:pt x="455" y="12248"/>
                  </a:lnTo>
                  <a:lnTo>
                    <a:pt x="284" y="12078"/>
                  </a:lnTo>
                  <a:lnTo>
                    <a:pt x="133" y="11908"/>
                  </a:lnTo>
                  <a:lnTo>
                    <a:pt x="133" y="11908"/>
                  </a:lnTo>
                  <a:lnTo>
                    <a:pt x="58" y="11814"/>
                  </a:lnTo>
                  <a:lnTo>
                    <a:pt x="20" y="11776"/>
                  </a:lnTo>
                  <a:lnTo>
                    <a:pt x="1" y="11719"/>
                  </a:lnTo>
                  <a:lnTo>
                    <a:pt x="1" y="11719"/>
                  </a:lnTo>
                  <a:lnTo>
                    <a:pt x="20" y="11700"/>
                  </a:lnTo>
                  <a:lnTo>
                    <a:pt x="58" y="11681"/>
                  </a:lnTo>
                  <a:lnTo>
                    <a:pt x="77" y="11700"/>
                  </a:lnTo>
                  <a:lnTo>
                    <a:pt x="77" y="11738"/>
                  </a:lnTo>
                  <a:lnTo>
                    <a:pt x="77" y="11738"/>
                  </a:lnTo>
                  <a:lnTo>
                    <a:pt x="247" y="11927"/>
                  </a:lnTo>
                  <a:lnTo>
                    <a:pt x="436" y="12116"/>
                  </a:lnTo>
                  <a:lnTo>
                    <a:pt x="625" y="12286"/>
                  </a:lnTo>
                  <a:lnTo>
                    <a:pt x="814" y="12456"/>
                  </a:lnTo>
                  <a:lnTo>
                    <a:pt x="814" y="12456"/>
                  </a:lnTo>
                  <a:lnTo>
                    <a:pt x="1211" y="12759"/>
                  </a:lnTo>
                  <a:lnTo>
                    <a:pt x="1607" y="13061"/>
                  </a:lnTo>
                  <a:lnTo>
                    <a:pt x="1607" y="13061"/>
                  </a:lnTo>
                  <a:lnTo>
                    <a:pt x="1853" y="13231"/>
                  </a:lnTo>
                  <a:lnTo>
                    <a:pt x="2099" y="13420"/>
                  </a:lnTo>
                  <a:lnTo>
                    <a:pt x="2345" y="13609"/>
                  </a:lnTo>
                  <a:lnTo>
                    <a:pt x="2571" y="13836"/>
                  </a:lnTo>
                  <a:lnTo>
                    <a:pt x="2571" y="13836"/>
                  </a:lnTo>
                  <a:close/>
                  <a:moveTo>
                    <a:pt x="51013" y="2099"/>
                  </a:moveTo>
                  <a:lnTo>
                    <a:pt x="51013" y="2099"/>
                  </a:lnTo>
                  <a:lnTo>
                    <a:pt x="51165" y="2477"/>
                  </a:lnTo>
                  <a:lnTo>
                    <a:pt x="51240" y="2666"/>
                  </a:lnTo>
                  <a:lnTo>
                    <a:pt x="51297" y="2836"/>
                  </a:lnTo>
                  <a:lnTo>
                    <a:pt x="51335" y="3025"/>
                  </a:lnTo>
                  <a:lnTo>
                    <a:pt x="51354" y="3214"/>
                  </a:lnTo>
                  <a:lnTo>
                    <a:pt x="51354" y="3422"/>
                  </a:lnTo>
                  <a:lnTo>
                    <a:pt x="51316" y="3630"/>
                  </a:lnTo>
                  <a:lnTo>
                    <a:pt x="51316" y="3630"/>
                  </a:lnTo>
                  <a:lnTo>
                    <a:pt x="51297" y="3724"/>
                  </a:lnTo>
                  <a:lnTo>
                    <a:pt x="51259" y="3838"/>
                  </a:lnTo>
                  <a:lnTo>
                    <a:pt x="51221" y="3875"/>
                  </a:lnTo>
                  <a:lnTo>
                    <a:pt x="51183" y="3913"/>
                  </a:lnTo>
                  <a:lnTo>
                    <a:pt x="51146" y="3932"/>
                  </a:lnTo>
                  <a:lnTo>
                    <a:pt x="51089" y="3932"/>
                  </a:lnTo>
                  <a:lnTo>
                    <a:pt x="51089" y="3932"/>
                  </a:lnTo>
                  <a:lnTo>
                    <a:pt x="50994" y="3913"/>
                  </a:lnTo>
                  <a:lnTo>
                    <a:pt x="50900" y="3856"/>
                  </a:lnTo>
                  <a:lnTo>
                    <a:pt x="50711" y="3686"/>
                  </a:lnTo>
                  <a:lnTo>
                    <a:pt x="50541" y="3516"/>
                  </a:lnTo>
                  <a:lnTo>
                    <a:pt x="50427" y="3346"/>
                  </a:lnTo>
                  <a:lnTo>
                    <a:pt x="50427" y="3346"/>
                  </a:lnTo>
                  <a:lnTo>
                    <a:pt x="50352" y="3214"/>
                  </a:lnTo>
                  <a:lnTo>
                    <a:pt x="50314" y="3100"/>
                  </a:lnTo>
                  <a:lnTo>
                    <a:pt x="50295" y="2949"/>
                  </a:lnTo>
                  <a:lnTo>
                    <a:pt x="50276" y="2817"/>
                  </a:lnTo>
                  <a:lnTo>
                    <a:pt x="50276" y="2817"/>
                  </a:lnTo>
                  <a:lnTo>
                    <a:pt x="50257" y="2533"/>
                  </a:lnTo>
                  <a:lnTo>
                    <a:pt x="50257" y="2401"/>
                  </a:lnTo>
                  <a:lnTo>
                    <a:pt x="50257" y="2250"/>
                  </a:lnTo>
                  <a:lnTo>
                    <a:pt x="50257" y="2250"/>
                  </a:lnTo>
                  <a:lnTo>
                    <a:pt x="50257" y="2231"/>
                  </a:lnTo>
                  <a:lnTo>
                    <a:pt x="50257" y="2231"/>
                  </a:lnTo>
                  <a:lnTo>
                    <a:pt x="50276" y="2099"/>
                  </a:lnTo>
                  <a:lnTo>
                    <a:pt x="50276" y="2099"/>
                  </a:lnTo>
                  <a:lnTo>
                    <a:pt x="50352" y="1815"/>
                  </a:lnTo>
                  <a:lnTo>
                    <a:pt x="50409" y="1702"/>
                  </a:lnTo>
                  <a:lnTo>
                    <a:pt x="50484" y="1569"/>
                  </a:lnTo>
                  <a:lnTo>
                    <a:pt x="50484" y="1569"/>
                  </a:lnTo>
                  <a:lnTo>
                    <a:pt x="50541" y="1532"/>
                  </a:lnTo>
                  <a:lnTo>
                    <a:pt x="50579" y="1513"/>
                  </a:lnTo>
                  <a:lnTo>
                    <a:pt x="50616" y="1513"/>
                  </a:lnTo>
                  <a:lnTo>
                    <a:pt x="50673" y="1513"/>
                  </a:lnTo>
                  <a:lnTo>
                    <a:pt x="50749" y="1569"/>
                  </a:lnTo>
                  <a:lnTo>
                    <a:pt x="50805" y="1664"/>
                  </a:lnTo>
                  <a:lnTo>
                    <a:pt x="50881" y="1796"/>
                  </a:lnTo>
                  <a:lnTo>
                    <a:pt x="50919" y="1910"/>
                  </a:lnTo>
                  <a:lnTo>
                    <a:pt x="51013" y="2099"/>
                  </a:lnTo>
                  <a:lnTo>
                    <a:pt x="51013" y="2099"/>
                  </a:lnTo>
                  <a:close/>
                  <a:moveTo>
                    <a:pt x="45079" y="16558"/>
                  </a:moveTo>
                  <a:lnTo>
                    <a:pt x="45079" y="16558"/>
                  </a:lnTo>
                  <a:lnTo>
                    <a:pt x="45154" y="16992"/>
                  </a:lnTo>
                  <a:lnTo>
                    <a:pt x="45173" y="17200"/>
                  </a:lnTo>
                  <a:lnTo>
                    <a:pt x="45154" y="17408"/>
                  </a:lnTo>
                  <a:lnTo>
                    <a:pt x="45154" y="17408"/>
                  </a:lnTo>
                  <a:lnTo>
                    <a:pt x="45097" y="17597"/>
                  </a:lnTo>
                  <a:lnTo>
                    <a:pt x="45022" y="17767"/>
                  </a:lnTo>
                  <a:lnTo>
                    <a:pt x="44927" y="17918"/>
                  </a:lnTo>
                  <a:lnTo>
                    <a:pt x="44814" y="18070"/>
                  </a:lnTo>
                  <a:lnTo>
                    <a:pt x="44568" y="18353"/>
                  </a:lnTo>
                  <a:lnTo>
                    <a:pt x="44304" y="18618"/>
                  </a:lnTo>
                  <a:lnTo>
                    <a:pt x="44304" y="18618"/>
                  </a:lnTo>
                  <a:lnTo>
                    <a:pt x="44228" y="18674"/>
                  </a:lnTo>
                  <a:lnTo>
                    <a:pt x="44152" y="18731"/>
                  </a:lnTo>
                  <a:lnTo>
                    <a:pt x="43963" y="18807"/>
                  </a:lnTo>
                  <a:lnTo>
                    <a:pt x="43793" y="18845"/>
                  </a:lnTo>
                  <a:lnTo>
                    <a:pt x="43585" y="18882"/>
                  </a:lnTo>
                  <a:lnTo>
                    <a:pt x="43585" y="18882"/>
                  </a:lnTo>
                  <a:lnTo>
                    <a:pt x="43018" y="18939"/>
                  </a:lnTo>
                  <a:lnTo>
                    <a:pt x="42716" y="18958"/>
                  </a:lnTo>
                  <a:lnTo>
                    <a:pt x="42433" y="18977"/>
                  </a:lnTo>
                  <a:lnTo>
                    <a:pt x="42433" y="18977"/>
                  </a:lnTo>
                  <a:lnTo>
                    <a:pt x="42149" y="18958"/>
                  </a:lnTo>
                  <a:lnTo>
                    <a:pt x="42017" y="18939"/>
                  </a:lnTo>
                  <a:lnTo>
                    <a:pt x="41884" y="18920"/>
                  </a:lnTo>
                  <a:lnTo>
                    <a:pt x="41771" y="18882"/>
                  </a:lnTo>
                  <a:lnTo>
                    <a:pt x="41639" y="18826"/>
                  </a:lnTo>
                  <a:lnTo>
                    <a:pt x="41544" y="18750"/>
                  </a:lnTo>
                  <a:lnTo>
                    <a:pt x="41450" y="18656"/>
                  </a:lnTo>
                  <a:lnTo>
                    <a:pt x="41450" y="18656"/>
                  </a:lnTo>
                  <a:lnTo>
                    <a:pt x="41355" y="18561"/>
                  </a:lnTo>
                  <a:lnTo>
                    <a:pt x="41298" y="18467"/>
                  </a:lnTo>
                  <a:lnTo>
                    <a:pt x="41166" y="18259"/>
                  </a:lnTo>
                  <a:lnTo>
                    <a:pt x="41072" y="18032"/>
                  </a:lnTo>
                  <a:lnTo>
                    <a:pt x="40958" y="17824"/>
                  </a:lnTo>
                  <a:lnTo>
                    <a:pt x="40958" y="17824"/>
                  </a:lnTo>
                  <a:lnTo>
                    <a:pt x="40845" y="17616"/>
                  </a:lnTo>
                  <a:lnTo>
                    <a:pt x="40731" y="17389"/>
                  </a:lnTo>
                  <a:lnTo>
                    <a:pt x="40637" y="17162"/>
                  </a:lnTo>
                  <a:lnTo>
                    <a:pt x="40580" y="16954"/>
                  </a:lnTo>
                  <a:lnTo>
                    <a:pt x="40561" y="16728"/>
                  </a:lnTo>
                  <a:lnTo>
                    <a:pt x="40561" y="16614"/>
                  </a:lnTo>
                  <a:lnTo>
                    <a:pt x="40580" y="16501"/>
                  </a:lnTo>
                  <a:lnTo>
                    <a:pt x="40618" y="16387"/>
                  </a:lnTo>
                  <a:lnTo>
                    <a:pt x="40675" y="16293"/>
                  </a:lnTo>
                  <a:lnTo>
                    <a:pt x="40731" y="16180"/>
                  </a:lnTo>
                  <a:lnTo>
                    <a:pt x="40826" y="16066"/>
                  </a:lnTo>
                  <a:lnTo>
                    <a:pt x="40826" y="16066"/>
                  </a:lnTo>
                  <a:lnTo>
                    <a:pt x="41034" y="15839"/>
                  </a:lnTo>
                  <a:lnTo>
                    <a:pt x="41261" y="15631"/>
                  </a:lnTo>
                  <a:lnTo>
                    <a:pt x="41506" y="15424"/>
                  </a:lnTo>
                  <a:lnTo>
                    <a:pt x="41752" y="15216"/>
                  </a:lnTo>
                  <a:lnTo>
                    <a:pt x="42281" y="14857"/>
                  </a:lnTo>
                  <a:lnTo>
                    <a:pt x="42792" y="14479"/>
                  </a:lnTo>
                  <a:lnTo>
                    <a:pt x="42792" y="14479"/>
                  </a:lnTo>
                  <a:lnTo>
                    <a:pt x="43094" y="14271"/>
                  </a:lnTo>
                  <a:lnTo>
                    <a:pt x="43378" y="14063"/>
                  </a:lnTo>
                  <a:lnTo>
                    <a:pt x="43378" y="14063"/>
                  </a:lnTo>
                  <a:lnTo>
                    <a:pt x="43396" y="14044"/>
                  </a:lnTo>
                  <a:lnTo>
                    <a:pt x="43396" y="14044"/>
                  </a:lnTo>
                  <a:lnTo>
                    <a:pt x="43415" y="14025"/>
                  </a:lnTo>
                  <a:lnTo>
                    <a:pt x="43434" y="14025"/>
                  </a:lnTo>
                  <a:lnTo>
                    <a:pt x="43472" y="14044"/>
                  </a:lnTo>
                  <a:lnTo>
                    <a:pt x="43491" y="14063"/>
                  </a:lnTo>
                  <a:lnTo>
                    <a:pt x="43491" y="14063"/>
                  </a:lnTo>
                  <a:lnTo>
                    <a:pt x="43529" y="14082"/>
                  </a:lnTo>
                  <a:lnTo>
                    <a:pt x="43548" y="14119"/>
                  </a:lnTo>
                  <a:lnTo>
                    <a:pt x="43567" y="14138"/>
                  </a:lnTo>
                  <a:lnTo>
                    <a:pt x="43567" y="14138"/>
                  </a:lnTo>
                  <a:lnTo>
                    <a:pt x="43680" y="14233"/>
                  </a:lnTo>
                  <a:lnTo>
                    <a:pt x="43680" y="14233"/>
                  </a:lnTo>
                  <a:lnTo>
                    <a:pt x="43945" y="14479"/>
                  </a:lnTo>
                  <a:lnTo>
                    <a:pt x="44171" y="14743"/>
                  </a:lnTo>
                  <a:lnTo>
                    <a:pt x="44171" y="14743"/>
                  </a:lnTo>
                  <a:lnTo>
                    <a:pt x="44323" y="14932"/>
                  </a:lnTo>
                  <a:lnTo>
                    <a:pt x="44474" y="15140"/>
                  </a:lnTo>
                  <a:lnTo>
                    <a:pt x="44625" y="15367"/>
                  </a:lnTo>
                  <a:lnTo>
                    <a:pt x="44738" y="15594"/>
                  </a:lnTo>
                  <a:lnTo>
                    <a:pt x="44852" y="15820"/>
                  </a:lnTo>
                  <a:lnTo>
                    <a:pt x="44946" y="16066"/>
                  </a:lnTo>
                  <a:lnTo>
                    <a:pt x="45022" y="16312"/>
                  </a:lnTo>
                  <a:lnTo>
                    <a:pt x="45079" y="16558"/>
                  </a:lnTo>
                  <a:lnTo>
                    <a:pt x="45079" y="16558"/>
                  </a:lnTo>
                  <a:close/>
                  <a:moveTo>
                    <a:pt x="33417" y="18674"/>
                  </a:moveTo>
                  <a:lnTo>
                    <a:pt x="33417" y="18674"/>
                  </a:lnTo>
                  <a:lnTo>
                    <a:pt x="33568" y="18656"/>
                  </a:lnTo>
                  <a:lnTo>
                    <a:pt x="33700" y="18674"/>
                  </a:lnTo>
                  <a:lnTo>
                    <a:pt x="33795" y="18712"/>
                  </a:lnTo>
                  <a:lnTo>
                    <a:pt x="33852" y="18788"/>
                  </a:lnTo>
                  <a:lnTo>
                    <a:pt x="33871" y="18882"/>
                  </a:lnTo>
                  <a:lnTo>
                    <a:pt x="33871" y="18996"/>
                  </a:lnTo>
                  <a:lnTo>
                    <a:pt x="33814" y="19128"/>
                  </a:lnTo>
                  <a:lnTo>
                    <a:pt x="33757" y="19260"/>
                  </a:lnTo>
                  <a:lnTo>
                    <a:pt x="33757" y="19260"/>
                  </a:lnTo>
                  <a:lnTo>
                    <a:pt x="33606" y="19468"/>
                  </a:lnTo>
                  <a:lnTo>
                    <a:pt x="33455" y="19676"/>
                  </a:lnTo>
                  <a:lnTo>
                    <a:pt x="33133" y="20073"/>
                  </a:lnTo>
                  <a:lnTo>
                    <a:pt x="33133" y="20073"/>
                  </a:lnTo>
                  <a:lnTo>
                    <a:pt x="32963" y="20262"/>
                  </a:lnTo>
                  <a:lnTo>
                    <a:pt x="32869" y="20357"/>
                  </a:lnTo>
                  <a:lnTo>
                    <a:pt x="32774" y="20451"/>
                  </a:lnTo>
                  <a:lnTo>
                    <a:pt x="32661" y="20508"/>
                  </a:lnTo>
                  <a:lnTo>
                    <a:pt x="32548" y="20564"/>
                  </a:lnTo>
                  <a:lnTo>
                    <a:pt x="32434" y="20602"/>
                  </a:lnTo>
                  <a:lnTo>
                    <a:pt x="32302" y="20602"/>
                  </a:lnTo>
                  <a:lnTo>
                    <a:pt x="32302" y="20602"/>
                  </a:lnTo>
                  <a:lnTo>
                    <a:pt x="32075" y="20583"/>
                  </a:lnTo>
                  <a:lnTo>
                    <a:pt x="31848" y="20564"/>
                  </a:lnTo>
                  <a:lnTo>
                    <a:pt x="31621" y="20508"/>
                  </a:lnTo>
                  <a:lnTo>
                    <a:pt x="31527" y="20470"/>
                  </a:lnTo>
                  <a:lnTo>
                    <a:pt x="31432" y="20413"/>
                  </a:lnTo>
                  <a:lnTo>
                    <a:pt x="31432" y="20413"/>
                  </a:lnTo>
                  <a:lnTo>
                    <a:pt x="31376" y="20357"/>
                  </a:lnTo>
                  <a:lnTo>
                    <a:pt x="31319" y="20300"/>
                  </a:lnTo>
                  <a:lnTo>
                    <a:pt x="31281" y="20243"/>
                  </a:lnTo>
                  <a:lnTo>
                    <a:pt x="31262" y="20168"/>
                  </a:lnTo>
                  <a:lnTo>
                    <a:pt x="31262" y="20092"/>
                  </a:lnTo>
                  <a:lnTo>
                    <a:pt x="31262" y="20016"/>
                  </a:lnTo>
                  <a:lnTo>
                    <a:pt x="31281" y="19960"/>
                  </a:lnTo>
                  <a:lnTo>
                    <a:pt x="31319" y="19884"/>
                  </a:lnTo>
                  <a:lnTo>
                    <a:pt x="31319" y="19884"/>
                  </a:lnTo>
                  <a:lnTo>
                    <a:pt x="31414" y="19733"/>
                  </a:lnTo>
                  <a:lnTo>
                    <a:pt x="31527" y="19619"/>
                  </a:lnTo>
                  <a:lnTo>
                    <a:pt x="31659" y="19525"/>
                  </a:lnTo>
                  <a:lnTo>
                    <a:pt x="31792" y="19430"/>
                  </a:lnTo>
                  <a:lnTo>
                    <a:pt x="31792" y="19430"/>
                  </a:lnTo>
                  <a:lnTo>
                    <a:pt x="32170" y="19185"/>
                  </a:lnTo>
                  <a:lnTo>
                    <a:pt x="32566" y="18958"/>
                  </a:lnTo>
                  <a:lnTo>
                    <a:pt x="32774" y="18863"/>
                  </a:lnTo>
                  <a:lnTo>
                    <a:pt x="32982" y="18788"/>
                  </a:lnTo>
                  <a:lnTo>
                    <a:pt x="33190" y="18731"/>
                  </a:lnTo>
                  <a:lnTo>
                    <a:pt x="33417" y="18674"/>
                  </a:lnTo>
                  <a:lnTo>
                    <a:pt x="33417" y="18674"/>
                  </a:lnTo>
                  <a:close/>
                  <a:moveTo>
                    <a:pt x="30884" y="35836"/>
                  </a:moveTo>
                  <a:lnTo>
                    <a:pt x="30884" y="35836"/>
                  </a:lnTo>
                  <a:lnTo>
                    <a:pt x="30922" y="35987"/>
                  </a:lnTo>
                  <a:lnTo>
                    <a:pt x="30941" y="36138"/>
                  </a:lnTo>
                  <a:lnTo>
                    <a:pt x="30941" y="36214"/>
                  </a:lnTo>
                  <a:lnTo>
                    <a:pt x="30922" y="36290"/>
                  </a:lnTo>
                  <a:lnTo>
                    <a:pt x="30884" y="36346"/>
                  </a:lnTo>
                  <a:lnTo>
                    <a:pt x="30847" y="36422"/>
                  </a:lnTo>
                  <a:lnTo>
                    <a:pt x="30847" y="36422"/>
                  </a:lnTo>
                  <a:lnTo>
                    <a:pt x="30752" y="36498"/>
                  </a:lnTo>
                  <a:lnTo>
                    <a:pt x="30620" y="36573"/>
                  </a:lnTo>
                  <a:lnTo>
                    <a:pt x="30506" y="36630"/>
                  </a:lnTo>
                  <a:lnTo>
                    <a:pt x="30374" y="36668"/>
                  </a:lnTo>
                  <a:lnTo>
                    <a:pt x="30091" y="36724"/>
                  </a:lnTo>
                  <a:lnTo>
                    <a:pt x="29826" y="36743"/>
                  </a:lnTo>
                  <a:lnTo>
                    <a:pt x="29826" y="36743"/>
                  </a:lnTo>
                  <a:lnTo>
                    <a:pt x="29694" y="36743"/>
                  </a:lnTo>
                  <a:lnTo>
                    <a:pt x="29580" y="36706"/>
                  </a:lnTo>
                  <a:lnTo>
                    <a:pt x="29467" y="36668"/>
                  </a:lnTo>
                  <a:lnTo>
                    <a:pt x="29372" y="36611"/>
                  </a:lnTo>
                  <a:lnTo>
                    <a:pt x="29278" y="36554"/>
                  </a:lnTo>
                  <a:lnTo>
                    <a:pt x="29183" y="36479"/>
                  </a:lnTo>
                  <a:lnTo>
                    <a:pt x="29013" y="36290"/>
                  </a:lnTo>
                  <a:lnTo>
                    <a:pt x="29013" y="36290"/>
                  </a:lnTo>
                  <a:lnTo>
                    <a:pt x="28805" y="36044"/>
                  </a:lnTo>
                  <a:lnTo>
                    <a:pt x="28692" y="35912"/>
                  </a:lnTo>
                  <a:lnTo>
                    <a:pt x="28597" y="35760"/>
                  </a:lnTo>
                  <a:lnTo>
                    <a:pt x="28597" y="35760"/>
                  </a:lnTo>
                  <a:lnTo>
                    <a:pt x="28541" y="35628"/>
                  </a:lnTo>
                  <a:lnTo>
                    <a:pt x="28484" y="35496"/>
                  </a:lnTo>
                  <a:lnTo>
                    <a:pt x="28446" y="35345"/>
                  </a:lnTo>
                  <a:lnTo>
                    <a:pt x="28408" y="35212"/>
                  </a:lnTo>
                  <a:lnTo>
                    <a:pt x="28408" y="34910"/>
                  </a:lnTo>
                  <a:lnTo>
                    <a:pt x="28427" y="34608"/>
                  </a:lnTo>
                  <a:lnTo>
                    <a:pt x="28427" y="34608"/>
                  </a:lnTo>
                  <a:lnTo>
                    <a:pt x="28446" y="34362"/>
                  </a:lnTo>
                  <a:lnTo>
                    <a:pt x="28484" y="34116"/>
                  </a:lnTo>
                  <a:lnTo>
                    <a:pt x="28560" y="33870"/>
                  </a:lnTo>
                  <a:lnTo>
                    <a:pt x="28654" y="33644"/>
                  </a:lnTo>
                  <a:lnTo>
                    <a:pt x="28654" y="33644"/>
                  </a:lnTo>
                  <a:lnTo>
                    <a:pt x="28862" y="33190"/>
                  </a:lnTo>
                  <a:lnTo>
                    <a:pt x="28975" y="32982"/>
                  </a:lnTo>
                  <a:lnTo>
                    <a:pt x="29108" y="32774"/>
                  </a:lnTo>
                  <a:lnTo>
                    <a:pt x="29108" y="32774"/>
                  </a:lnTo>
                  <a:lnTo>
                    <a:pt x="29089" y="32736"/>
                  </a:lnTo>
                  <a:lnTo>
                    <a:pt x="29108" y="32699"/>
                  </a:lnTo>
                  <a:lnTo>
                    <a:pt x="29164" y="32642"/>
                  </a:lnTo>
                  <a:lnTo>
                    <a:pt x="29164" y="32642"/>
                  </a:lnTo>
                  <a:lnTo>
                    <a:pt x="29240" y="32604"/>
                  </a:lnTo>
                  <a:lnTo>
                    <a:pt x="29316" y="32566"/>
                  </a:lnTo>
                  <a:lnTo>
                    <a:pt x="29391" y="32547"/>
                  </a:lnTo>
                  <a:lnTo>
                    <a:pt x="29467" y="32547"/>
                  </a:lnTo>
                  <a:lnTo>
                    <a:pt x="29467" y="32547"/>
                  </a:lnTo>
                  <a:lnTo>
                    <a:pt x="29561" y="32566"/>
                  </a:lnTo>
                  <a:lnTo>
                    <a:pt x="29618" y="32604"/>
                  </a:lnTo>
                  <a:lnTo>
                    <a:pt x="29750" y="32718"/>
                  </a:lnTo>
                  <a:lnTo>
                    <a:pt x="29845" y="32850"/>
                  </a:lnTo>
                  <a:lnTo>
                    <a:pt x="29939" y="32982"/>
                  </a:lnTo>
                  <a:lnTo>
                    <a:pt x="29939" y="32982"/>
                  </a:lnTo>
                  <a:lnTo>
                    <a:pt x="30015" y="33133"/>
                  </a:lnTo>
                  <a:lnTo>
                    <a:pt x="30091" y="33285"/>
                  </a:lnTo>
                  <a:lnTo>
                    <a:pt x="30223" y="33587"/>
                  </a:lnTo>
                  <a:lnTo>
                    <a:pt x="30298" y="33908"/>
                  </a:lnTo>
                  <a:lnTo>
                    <a:pt x="30393" y="34248"/>
                  </a:lnTo>
                  <a:lnTo>
                    <a:pt x="30393" y="34248"/>
                  </a:lnTo>
                  <a:lnTo>
                    <a:pt x="30487" y="34645"/>
                  </a:lnTo>
                  <a:lnTo>
                    <a:pt x="30601" y="35042"/>
                  </a:lnTo>
                  <a:lnTo>
                    <a:pt x="30884" y="35836"/>
                  </a:lnTo>
                  <a:lnTo>
                    <a:pt x="30884" y="35836"/>
                  </a:lnTo>
                  <a:close/>
                  <a:moveTo>
                    <a:pt x="12721" y="44398"/>
                  </a:moveTo>
                  <a:lnTo>
                    <a:pt x="12721" y="44398"/>
                  </a:lnTo>
                  <a:lnTo>
                    <a:pt x="12759" y="44398"/>
                  </a:lnTo>
                  <a:lnTo>
                    <a:pt x="12759" y="44436"/>
                  </a:lnTo>
                  <a:lnTo>
                    <a:pt x="12759" y="44436"/>
                  </a:lnTo>
                  <a:lnTo>
                    <a:pt x="12759" y="44663"/>
                  </a:lnTo>
                  <a:lnTo>
                    <a:pt x="12759" y="44908"/>
                  </a:lnTo>
                  <a:lnTo>
                    <a:pt x="12778" y="45381"/>
                  </a:lnTo>
                  <a:lnTo>
                    <a:pt x="12778" y="45381"/>
                  </a:lnTo>
                  <a:lnTo>
                    <a:pt x="12778" y="45551"/>
                  </a:lnTo>
                  <a:lnTo>
                    <a:pt x="12740" y="45721"/>
                  </a:lnTo>
                  <a:lnTo>
                    <a:pt x="12683" y="45872"/>
                  </a:lnTo>
                  <a:lnTo>
                    <a:pt x="12626" y="46042"/>
                  </a:lnTo>
                  <a:lnTo>
                    <a:pt x="12626" y="46042"/>
                  </a:lnTo>
                  <a:lnTo>
                    <a:pt x="12494" y="46326"/>
                  </a:lnTo>
                  <a:lnTo>
                    <a:pt x="12419" y="46477"/>
                  </a:lnTo>
                  <a:lnTo>
                    <a:pt x="12343" y="46609"/>
                  </a:lnTo>
                  <a:lnTo>
                    <a:pt x="12230" y="46742"/>
                  </a:lnTo>
                  <a:lnTo>
                    <a:pt x="12116" y="46836"/>
                  </a:lnTo>
                  <a:lnTo>
                    <a:pt x="12041" y="46874"/>
                  </a:lnTo>
                  <a:lnTo>
                    <a:pt x="11965" y="46893"/>
                  </a:lnTo>
                  <a:lnTo>
                    <a:pt x="11889" y="46912"/>
                  </a:lnTo>
                  <a:lnTo>
                    <a:pt x="11814" y="46912"/>
                  </a:lnTo>
                  <a:lnTo>
                    <a:pt x="11814" y="46912"/>
                  </a:lnTo>
                  <a:lnTo>
                    <a:pt x="11549" y="46893"/>
                  </a:lnTo>
                  <a:lnTo>
                    <a:pt x="11341" y="46836"/>
                  </a:lnTo>
                  <a:lnTo>
                    <a:pt x="11171" y="46761"/>
                  </a:lnTo>
                  <a:lnTo>
                    <a:pt x="11114" y="46704"/>
                  </a:lnTo>
                  <a:lnTo>
                    <a:pt x="11058" y="46647"/>
                  </a:lnTo>
                  <a:lnTo>
                    <a:pt x="11001" y="46590"/>
                  </a:lnTo>
                  <a:lnTo>
                    <a:pt x="10963" y="46515"/>
                  </a:lnTo>
                  <a:lnTo>
                    <a:pt x="10888" y="46345"/>
                  </a:lnTo>
                  <a:lnTo>
                    <a:pt x="10850" y="46137"/>
                  </a:lnTo>
                  <a:lnTo>
                    <a:pt x="10831" y="45872"/>
                  </a:lnTo>
                  <a:lnTo>
                    <a:pt x="10831" y="45872"/>
                  </a:lnTo>
                  <a:lnTo>
                    <a:pt x="10831" y="45475"/>
                  </a:lnTo>
                  <a:lnTo>
                    <a:pt x="10850" y="45267"/>
                  </a:lnTo>
                  <a:lnTo>
                    <a:pt x="10888" y="45078"/>
                  </a:lnTo>
                  <a:lnTo>
                    <a:pt x="10925" y="44871"/>
                  </a:lnTo>
                  <a:lnTo>
                    <a:pt x="11001" y="44700"/>
                  </a:lnTo>
                  <a:lnTo>
                    <a:pt x="11114" y="44530"/>
                  </a:lnTo>
                  <a:lnTo>
                    <a:pt x="11190" y="44474"/>
                  </a:lnTo>
                  <a:lnTo>
                    <a:pt x="11285" y="44398"/>
                  </a:lnTo>
                  <a:lnTo>
                    <a:pt x="11285" y="44398"/>
                  </a:lnTo>
                  <a:lnTo>
                    <a:pt x="11398" y="44341"/>
                  </a:lnTo>
                  <a:lnTo>
                    <a:pt x="11511" y="44322"/>
                  </a:lnTo>
                  <a:lnTo>
                    <a:pt x="11776" y="44285"/>
                  </a:lnTo>
                  <a:lnTo>
                    <a:pt x="12041" y="44266"/>
                  </a:lnTo>
                  <a:lnTo>
                    <a:pt x="12305" y="44266"/>
                  </a:lnTo>
                  <a:lnTo>
                    <a:pt x="12305" y="44266"/>
                  </a:lnTo>
                  <a:lnTo>
                    <a:pt x="12645" y="44247"/>
                  </a:lnTo>
                  <a:lnTo>
                    <a:pt x="12645" y="44247"/>
                  </a:lnTo>
                  <a:lnTo>
                    <a:pt x="12664" y="44190"/>
                  </a:lnTo>
                  <a:lnTo>
                    <a:pt x="12664" y="44190"/>
                  </a:lnTo>
                  <a:lnTo>
                    <a:pt x="12702" y="44190"/>
                  </a:lnTo>
                  <a:lnTo>
                    <a:pt x="12702" y="44190"/>
                  </a:lnTo>
                  <a:lnTo>
                    <a:pt x="12721" y="44190"/>
                  </a:lnTo>
                  <a:lnTo>
                    <a:pt x="12721" y="44209"/>
                  </a:lnTo>
                  <a:lnTo>
                    <a:pt x="12721" y="44247"/>
                  </a:lnTo>
                  <a:lnTo>
                    <a:pt x="12721" y="44247"/>
                  </a:lnTo>
                  <a:lnTo>
                    <a:pt x="12740" y="44247"/>
                  </a:lnTo>
                  <a:lnTo>
                    <a:pt x="12740" y="44247"/>
                  </a:lnTo>
                  <a:lnTo>
                    <a:pt x="12759" y="44247"/>
                  </a:lnTo>
                  <a:lnTo>
                    <a:pt x="12778" y="44285"/>
                  </a:lnTo>
                  <a:lnTo>
                    <a:pt x="12778" y="44285"/>
                  </a:lnTo>
                  <a:lnTo>
                    <a:pt x="12759" y="44304"/>
                  </a:lnTo>
                  <a:lnTo>
                    <a:pt x="12740" y="44322"/>
                  </a:lnTo>
                  <a:lnTo>
                    <a:pt x="12740" y="44322"/>
                  </a:lnTo>
                  <a:lnTo>
                    <a:pt x="12721" y="44322"/>
                  </a:lnTo>
                  <a:lnTo>
                    <a:pt x="12721" y="44322"/>
                  </a:lnTo>
                  <a:lnTo>
                    <a:pt x="12721" y="44398"/>
                  </a:lnTo>
                  <a:lnTo>
                    <a:pt x="12721" y="44398"/>
                  </a:lnTo>
                  <a:close/>
                  <a:moveTo>
                    <a:pt x="18656" y="56041"/>
                  </a:moveTo>
                  <a:lnTo>
                    <a:pt x="18656" y="56041"/>
                  </a:lnTo>
                  <a:lnTo>
                    <a:pt x="18694" y="56324"/>
                  </a:lnTo>
                  <a:lnTo>
                    <a:pt x="18712" y="56513"/>
                  </a:lnTo>
                  <a:lnTo>
                    <a:pt x="18712" y="56683"/>
                  </a:lnTo>
                  <a:lnTo>
                    <a:pt x="18694" y="56853"/>
                  </a:lnTo>
                  <a:lnTo>
                    <a:pt x="18675" y="56929"/>
                  </a:lnTo>
                  <a:lnTo>
                    <a:pt x="18637" y="56986"/>
                  </a:lnTo>
                  <a:lnTo>
                    <a:pt x="18599" y="57024"/>
                  </a:lnTo>
                  <a:lnTo>
                    <a:pt x="18542" y="57061"/>
                  </a:lnTo>
                  <a:lnTo>
                    <a:pt x="18467" y="57061"/>
                  </a:lnTo>
                  <a:lnTo>
                    <a:pt x="18391" y="57061"/>
                  </a:lnTo>
                  <a:lnTo>
                    <a:pt x="18391" y="57061"/>
                  </a:lnTo>
                  <a:lnTo>
                    <a:pt x="18070" y="56929"/>
                  </a:lnTo>
                  <a:lnTo>
                    <a:pt x="17748" y="56778"/>
                  </a:lnTo>
                  <a:lnTo>
                    <a:pt x="17748" y="56778"/>
                  </a:lnTo>
                  <a:lnTo>
                    <a:pt x="17616" y="56702"/>
                  </a:lnTo>
                  <a:lnTo>
                    <a:pt x="17484" y="56627"/>
                  </a:lnTo>
                  <a:lnTo>
                    <a:pt x="17352" y="56513"/>
                  </a:lnTo>
                  <a:lnTo>
                    <a:pt x="17257" y="56400"/>
                  </a:lnTo>
                  <a:lnTo>
                    <a:pt x="17257" y="56400"/>
                  </a:lnTo>
                  <a:lnTo>
                    <a:pt x="17200" y="56249"/>
                  </a:lnTo>
                  <a:lnTo>
                    <a:pt x="17163" y="56079"/>
                  </a:lnTo>
                  <a:lnTo>
                    <a:pt x="17144" y="55757"/>
                  </a:lnTo>
                  <a:lnTo>
                    <a:pt x="17144" y="55757"/>
                  </a:lnTo>
                  <a:lnTo>
                    <a:pt x="17144" y="55530"/>
                  </a:lnTo>
                  <a:lnTo>
                    <a:pt x="17181" y="55323"/>
                  </a:lnTo>
                  <a:lnTo>
                    <a:pt x="17238" y="55096"/>
                  </a:lnTo>
                  <a:lnTo>
                    <a:pt x="17314" y="54888"/>
                  </a:lnTo>
                  <a:lnTo>
                    <a:pt x="17503" y="54491"/>
                  </a:lnTo>
                  <a:lnTo>
                    <a:pt x="17692" y="54094"/>
                  </a:lnTo>
                  <a:lnTo>
                    <a:pt x="17692" y="54094"/>
                  </a:lnTo>
                  <a:lnTo>
                    <a:pt x="17654" y="53943"/>
                  </a:lnTo>
                  <a:lnTo>
                    <a:pt x="17654" y="53867"/>
                  </a:lnTo>
                  <a:lnTo>
                    <a:pt x="17654" y="53829"/>
                  </a:lnTo>
                  <a:lnTo>
                    <a:pt x="17673" y="53829"/>
                  </a:lnTo>
                  <a:lnTo>
                    <a:pt x="17673" y="53829"/>
                  </a:lnTo>
                  <a:lnTo>
                    <a:pt x="17711" y="53829"/>
                  </a:lnTo>
                  <a:lnTo>
                    <a:pt x="17711" y="53848"/>
                  </a:lnTo>
                  <a:lnTo>
                    <a:pt x="17711" y="53848"/>
                  </a:lnTo>
                  <a:lnTo>
                    <a:pt x="17748" y="53999"/>
                  </a:lnTo>
                  <a:lnTo>
                    <a:pt x="17748" y="53999"/>
                  </a:lnTo>
                  <a:lnTo>
                    <a:pt x="17767" y="53981"/>
                  </a:lnTo>
                  <a:lnTo>
                    <a:pt x="17805" y="53981"/>
                  </a:lnTo>
                  <a:lnTo>
                    <a:pt x="17805" y="53981"/>
                  </a:lnTo>
                  <a:lnTo>
                    <a:pt x="17824" y="54018"/>
                  </a:lnTo>
                  <a:lnTo>
                    <a:pt x="17805" y="54037"/>
                  </a:lnTo>
                  <a:lnTo>
                    <a:pt x="17786" y="54113"/>
                  </a:lnTo>
                  <a:lnTo>
                    <a:pt x="17786" y="54113"/>
                  </a:lnTo>
                  <a:lnTo>
                    <a:pt x="17862" y="54321"/>
                  </a:lnTo>
                  <a:lnTo>
                    <a:pt x="17975" y="54529"/>
                  </a:lnTo>
                  <a:lnTo>
                    <a:pt x="18089" y="54718"/>
                  </a:lnTo>
                  <a:lnTo>
                    <a:pt x="18202" y="54926"/>
                  </a:lnTo>
                  <a:lnTo>
                    <a:pt x="18202" y="54926"/>
                  </a:lnTo>
                  <a:lnTo>
                    <a:pt x="18353" y="55190"/>
                  </a:lnTo>
                  <a:lnTo>
                    <a:pt x="18486" y="55455"/>
                  </a:lnTo>
                  <a:lnTo>
                    <a:pt x="18599" y="55738"/>
                  </a:lnTo>
                  <a:lnTo>
                    <a:pt x="18637" y="55890"/>
                  </a:lnTo>
                  <a:lnTo>
                    <a:pt x="18656" y="56041"/>
                  </a:lnTo>
                  <a:lnTo>
                    <a:pt x="18656" y="5604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 name="Google Shape;233;p9"/>
            <p:cNvSpPr/>
            <p:nvPr/>
          </p:nvSpPr>
          <p:spPr>
            <a:xfrm>
              <a:off x="3663500" y="3929375"/>
              <a:ext cx="170150" cy="179600"/>
            </a:xfrm>
            <a:custGeom>
              <a:avLst/>
              <a:gdLst/>
              <a:ahLst/>
              <a:cxnLst/>
              <a:rect l="l" t="t" r="r" b="b"/>
              <a:pathLst>
                <a:path w="6806" h="7184" extrusionOk="0">
                  <a:moveTo>
                    <a:pt x="6503" y="2496"/>
                  </a:moveTo>
                  <a:lnTo>
                    <a:pt x="6503" y="2496"/>
                  </a:lnTo>
                  <a:lnTo>
                    <a:pt x="6597" y="2722"/>
                  </a:lnTo>
                  <a:lnTo>
                    <a:pt x="6673" y="2949"/>
                  </a:lnTo>
                  <a:lnTo>
                    <a:pt x="6748" y="3195"/>
                  </a:lnTo>
                  <a:lnTo>
                    <a:pt x="6786" y="3422"/>
                  </a:lnTo>
                  <a:lnTo>
                    <a:pt x="6805" y="3649"/>
                  </a:lnTo>
                  <a:lnTo>
                    <a:pt x="6805" y="3875"/>
                  </a:lnTo>
                  <a:lnTo>
                    <a:pt x="6805" y="4102"/>
                  </a:lnTo>
                  <a:lnTo>
                    <a:pt x="6767" y="4310"/>
                  </a:lnTo>
                  <a:lnTo>
                    <a:pt x="6729" y="4518"/>
                  </a:lnTo>
                  <a:lnTo>
                    <a:pt x="6673" y="4726"/>
                  </a:lnTo>
                  <a:lnTo>
                    <a:pt x="6597" y="4934"/>
                  </a:lnTo>
                  <a:lnTo>
                    <a:pt x="6503" y="5123"/>
                  </a:lnTo>
                  <a:lnTo>
                    <a:pt x="6408" y="5312"/>
                  </a:lnTo>
                  <a:lnTo>
                    <a:pt x="6295" y="5501"/>
                  </a:lnTo>
                  <a:lnTo>
                    <a:pt x="6162" y="5671"/>
                  </a:lnTo>
                  <a:lnTo>
                    <a:pt x="6030" y="5841"/>
                  </a:lnTo>
                  <a:lnTo>
                    <a:pt x="5898" y="5992"/>
                  </a:lnTo>
                  <a:lnTo>
                    <a:pt x="5728" y="6162"/>
                  </a:lnTo>
                  <a:lnTo>
                    <a:pt x="5558" y="6295"/>
                  </a:lnTo>
                  <a:lnTo>
                    <a:pt x="5387" y="6427"/>
                  </a:lnTo>
                  <a:lnTo>
                    <a:pt x="5198" y="6559"/>
                  </a:lnTo>
                  <a:lnTo>
                    <a:pt x="5009" y="6673"/>
                  </a:lnTo>
                  <a:lnTo>
                    <a:pt x="4820" y="6767"/>
                  </a:lnTo>
                  <a:lnTo>
                    <a:pt x="4613" y="6862"/>
                  </a:lnTo>
                  <a:lnTo>
                    <a:pt x="4405" y="6956"/>
                  </a:lnTo>
                  <a:lnTo>
                    <a:pt x="4178" y="7013"/>
                  </a:lnTo>
                  <a:lnTo>
                    <a:pt x="3970" y="7089"/>
                  </a:lnTo>
                  <a:lnTo>
                    <a:pt x="3743" y="7126"/>
                  </a:lnTo>
                  <a:lnTo>
                    <a:pt x="3497" y="7164"/>
                  </a:lnTo>
                  <a:lnTo>
                    <a:pt x="3271" y="7183"/>
                  </a:lnTo>
                  <a:lnTo>
                    <a:pt x="3044" y="7183"/>
                  </a:lnTo>
                  <a:lnTo>
                    <a:pt x="2798" y="7183"/>
                  </a:lnTo>
                  <a:lnTo>
                    <a:pt x="2798" y="7183"/>
                  </a:lnTo>
                  <a:lnTo>
                    <a:pt x="2477" y="7145"/>
                  </a:lnTo>
                  <a:lnTo>
                    <a:pt x="2193" y="7089"/>
                  </a:lnTo>
                  <a:lnTo>
                    <a:pt x="1929" y="7032"/>
                  </a:lnTo>
                  <a:lnTo>
                    <a:pt x="1683" y="6975"/>
                  </a:lnTo>
                  <a:lnTo>
                    <a:pt x="1456" y="6900"/>
                  </a:lnTo>
                  <a:lnTo>
                    <a:pt x="1248" y="6805"/>
                  </a:lnTo>
                  <a:lnTo>
                    <a:pt x="1059" y="6711"/>
                  </a:lnTo>
                  <a:lnTo>
                    <a:pt x="889" y="6616"/>
                  </a:lnTo>
                  <a:lnTo>
                    <a:pt x="738" y="6503"/>
                  </a:lnTo>
                  <a:lnTo>
                    <a:pt x="587" y="6389"/>
                  </a:lnTo>
                  <a:lnTo>
                    <a:pt x="473" y="6257"/>
                  </a:lnTo>
                  <a:lnTo>
                    <a:pt x="360" y="6125"/>
                  </a:lnTo>
                  <a:lnTo>
                    <a:pt x="284" y="5973"/>
                  </a:lnTo>
                  <a:lnTo>
                    <a:pt x="209" y="5822"/>
                  </a:lnTo>
                  <a:lnTo>
                    <a:pt x="133" y="5671"/>
                  </a:lnTo>
                  <a:lnTo>
                    <a:pt x="76" y="5501"/>
                  </a:lnTo>
                  <a:lnTo>
                    <a:pt x="39" y="5331"/>
                  </a:lnTo>
                  <a:lnTo>
                    <a:pt x="20" y="5142"/>
                  </a:lnTo>
                  <a:lnTo>
                    <a:pt x="1" y="4764"/>
                  </a:lnTo>
                  <a:lnTo>
                    <a:pt x="1" y="4367"/>
                  </a:lnTo>
                  <a:lnTo>
                    <a:pt x="39" y="3951"/>
                  </a:lnTo>
                  <a:lnTo>
                    <a:pt x="114" y="3516"/>
                  </a:lnTo>
                  <a:lnTo>
                    <a:pt x="209" y="3063"/>
                  </a:lnTo>
                  <a:lnTo>
                    <a:pt x="417" y="2099"/>
                  </a:lnTo>
                  <a:lnTo>
                    <a:pt x="417" y="2099"/>
                  </a:lnTo>
                  <a:lnTo>
                    <a:pt x="492" y="1910"/>
                  </a:lnTo>
                  <a:lnTo>
                    <a:pt x="587" y="1721"/>
                  </a:lnTo>
                  <a:lnTo>
                    <a:pt x="700" y="1532"/>
                  </a:lnTo>
                  <a:lnTo>
                    <a:pt x="832" y="1381"/>
                  </a:lnTo>
                  <a:lnTo>
                    <a:pt x="984" y="1229"/>
                  </a:lnTo>
                  <a:lnTo>
                    <a:pt x="1135" y="1078"/>
                  </a:lnTo>
                  <a:lnTo>
                    <a:pt x="1305" y="946"/>
                  </a:lnTo>
                  <a:lnTo>
                    <a:pt x="1475" y="832"/>
                  </a:lnTo>
                  <a:lnTo>
                    <a:pt x="1475" y="832"/>
                  </a:lnTo>
                  <a:lnTo>
                    <a:pt x="1910" y="549"/>
                  </a:lnTo>
                  <a:lnTo>
                    <a:pt x="2231" y="379"/>
                  </a:lnTo>
                  <a:lnTo>
                    <a:pt x="2590" y="209"/>
                  </a:lnTo>
                  <a:lnTo>
                    <a:pt x="2930" y="76"/>
                  </a:lnTo>
                  <a:lnTo>
                    <a:pt x="3082" y="20"/>
                  </a:lnTo>
                  <a:lnTo>
                    <a:pt x="3233" y="1"/>
                  </a:lnTo>
                  <a:lnTo>
                    <a:pt x="3346" y="1"/>
                  </a:lnTo>
                  <a:lnTo>
                    <a:pt x="3441" y="39"/>
                  </a:lnTo>
                  <a:lnTo>
                    <a:pt x="3479" y="58"/>
                  </a:lnTo>
                  <a:lnTo>
                    <a:pt x="3516" y="95"/>
                  </a:lnTo>
                  <a:lnTo>
                    <a:pt x="3535" y="152"/>
                  </a:lnTo>
                  <a:lnTo>
                    <a:pt x="3554" y="209"/>
                  </a:lnTo>
                  <a:lnTo>
                    <a:pt x="3554" y="209"/>
                  </a:lnTo>
                  <a:lnTo>
                    <a:pt x="3800" y="209"/>
                  </a:lnTo>
                  <a:lnTo>
                    <a:pt x="4046" y="247"/>
                  </a:lnTo>
                  <a:lnTo>
                    <a:pt x="4291" y="303"/>
                  </a:lnTo>
                  <a:lnTo>
                    <a:pt x="4518" y="398"/>
                  </a:lnTo>
                  <a:lnTo>
                    <a:pt x="4745" y="492"/>
                  </a:lnTo>
                  <a:lnTo>
                    <a:pt x="4972" y="606"/>
                  </a:lnTo>
                  <a:lnTo>
                    <a:pt x="5161" y="738"/>
                  </a:lnTo>
                  <a:lnTo>
                    <a:pt x="5369" y="889"/>
                  </a:lnTo>
                  <a:lnTo>
                    <a:pt x="5539" y="1040"/>
                  </a:lnTo>
                  <a:lnTo>
                    <a:pt x="5709" y="1229"/>
                  </a:lnTo>
                  <a:lnTo>
                    <a:pt x="5879" y="1418"/>
                  </a:lnTo>
                  <a:lnTo>
                    <a:pt x="6030" y="1607"/>
                  </a:lnTo>
                  <a:lnTo>
                    <a:pt x="6162" y="1815"/>
                  </a:lnTo>
                  <a:lnTo>
                    <a:pt x="6295" y="2042"/>
                  </a:lnTo>
                  <a:lnTo>
                    <a:pt x="6408" y="2250"/>
                  </a:lnTo>
                  <a:lnTo>
                    <a:pt x="6503" y="2496"/>
                  </a:lnTo>
                  <a:lnTo>
                    <a:pt x="6503" y="249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 name="Google Shape;234;p9"/>
            <p:cNvSpPr/>
            <p:nvPr/>
          </p:nvSpPr>
          <p:spPr>
            <a:xfrm>
              <a:off x="3145175" y="4076800"/>
              <a:ext cx="807525" cy="808500"/>
            </a:xfrm>
            <a:custGeom>
              <a:avLst/>
              <a:gdLst/>
              <a:ahLst/>
              <a:cxnLst/>
              <a:rect l="l" t="t" r="r" b="b"/>
              <a:pathLst>
                <a:path w="32301" h="32340" extrusionOk="0">
                  <a:moveTo>
                    <a:pt x="29485" y="28767"/>
                  </a:moveTo>
                  <a:lnTo>
                    <a:pt x="29485" y="28767"/>
                  </a:lnTo>
                  <a:lnTo>
                    <a:pt x="29485" y="29013"/>
                  </a:lnTo>
                  <a:lnTo>
                    <a:pt x="29466" y="29259"/>
                  </a:lnTo>
                  <a:lnTo>
                    <a:pt x="29428" y="29769"/>
                  </a:lnTo>
                  <a:lnTo>
                    <a:pt x="29428" y="29769"/>
                  </a:lnTo>
                  <a:lnTo>
                    <a:pt x="29371" y="30147"/>
                  </a:lnTo>
                  <a:lnTo>
                    <a:pt x="29334" y="30336"/>
                  </a:lnTo>
                  <a:lnTo>
                    <a:pt x="29296" y="30506"/>
                  </a:lnTo>
                  <a:lnTo>
                    <a:pt x="29239" y="30657"/>
                  </a:lnTo>
                  <a:lnTo>
                    <a:pt x="29145" y="30828"/>
                  </a:lnTo>
                  <a:lnTo>
                    <a:pt x="29050" y="30979"/>
                  </a:lnTo>
                  <a:lnTo>
                    <a:pt x="28918" y="31149"/>
                  </a:lnTo>
                  <a:lnTo>
                    <a:pt x="28918" y="31149"/>
                  </a:lnTo>
                  <a:lnTo>
                    <a:pt x="28767" y="31300"/>
                  </a:lnTo>
                  <a:lnTo>
                    <a:pt x="28615" y="31432"/>
                  </a:lnTo>
                  <a:lnTo>
                    <a:pt x="28426" y="31527"/>
                  </a:lnTo>
                  <a:lnTo>
                    <a:pt x="28332" y="31565"/>
                  </a:lnTo>
                  <a:lnTo>
                    <a:pt x="28218" y="31584"/>
                  </a:lnTo>
                  <a:lnTo>
                    <a:pt x="28218" y="31584"/>
                  </a:lnTo>
                  <a:lnTo>
                    <a:pt x="27633" y="31640"/>
                  </a:lnTo>
                  <a:lnTo>
                    <a:pt x="27330" y="31659"/>
                  </a:lnTo>
                  <a:lnTo>
                    <a:pt x="27028" y="31659"/>
                  </a:lnTo>
                  <a:lnTo>
                    <a:pt x="27028" y="31659"/>
                  </a:lnTo>
                  <a:lnTo>
                    <a:pt x="26877" y="31640"/>
                  </a:lnTo>
                  <a:lnTo>
                    <a:pt x="26744" y="31621"/>
                  </a:lnTo>
                  <a:lnTo>
                    <a:pt x="26593" y="31584"/>
                  </a:lnTo>
                  <a:lnTo>
                    <a:pt x="26461" y="31527"/>
                  </a:lnTo>
                  <a:lnTo>
                    <a:pt x="26328" y="31432"/>
                  </a:lnTo>
                  <a:lnTo>
                    <a:pt x="26234" y="31338"/>
                  </a:lnTo>
                  <a:lnTo>
                    <a:pt x="26158" y="31206"/>
                  </a:lnTo>
                  <a:lnTo>
                    <a:pt x="26102" y="31073"/>
                  </a:lnTo>
                  <a:lnTo>
                    <a:pt x="26102" y="31073"/>
                  </a:lnTo>
                  <a:lnTo>
                    <a:pt x="26064" y="30884"/>
                  </a:lnTo>
                  <a:lnTo>
                    <a:pt x="26026" y="30714"/>
                  </a:lnTo>
                  <a:lnTo>
                    <a:pt x="26026" y="30544"/>
                  </a:lnTo>
                  <a:lnTo>
                    <a:pt x="26026" y="30374"/>
                  </a:lnTo>
                  <a:lnTo>
                    <a:pt x="26064" y="30204"/>
                  </a:lnTo>
                  <a:lnTo>
                    <a:pt x="26102" y="30053"/>
                  </a:lnTo>
                  <a:lnTo>
                    <a:pt x="26158" y="29882"/>
                  </a:lnTo>
                  <a:lnTo>
                    <a:pt x="26234" y="29712"/>
                  </a:lnTo>
                  <a:lnTo>
                    <a:pt x="26234" y="29712"/>
                  </a:lnTo>
                  <a:lnTo>
                    <a:pt x="26272" y="29637"/>
                  </a:lnTo>
                  <a:lnTo>
                    <a:pt x="26328" y="29561"/>
                  </a:lnTo>
                  <a:lnTo>
                    <a:pt x="26461" y="29429"/>
                  </a:lnTo>
                  <a:lnTo>
                    <a:pt x="26612" y="29315"/>
                  </a:lnTo>
                  <a:lnTo>
                    <a:pt x="26763" y="29221"/>
                  </a:lnTo>
                  <a:lnTo>
                    <a:pt x="26763" y="29221"/>
                  </a:lnTo>
                  <a:lnTo>
                    <a:pt x="27217" y="28975"/>
                  </a:lnTo>
                  <a:lnTo>
                    <a:pt x="27444" y="28843"/>
                  </a:lnTo>
                  <a:lnTo>
                    <a:pt x="27670" y="28748"/>
                  </a:lnTo>
                  <a:lnTo>
                    <a:pt x="27670" y="28748"/>
                  </a:lnTo>
                  <a:lnTo>
                    <a:pt x="27973" y="28616"/>
                  </a:lnTo>
                  <a:lnTo>
                    <a:pt x="28124" y="28578"/>
                  </a:lnTo>
                  <a:lnTo>
                    <a:pt x="28294" y="28541"/>
                  </a:lnTo>
                  <a:lnTo>
                    <a:pt x="28294" y="28541"/>
                  </a:lnTo>
                  <a:lnTo>
                    <a:pt x="28464" y="28408"/>
                  </a:lnTo>
                  <a:lnTo>
                    <a:pt x="28653" y="28314"/>
                  </a:lnTo>
                  <a:lnTo>
                    <a:pt x="28842" y="28257"/>
                  </a:lnTo>
                  <a:lnTo>
                    <a:pt x="28956" y="28238"/>
                  </a:lnTo>
                  <a:lnTo>
                    <a:pt x="29050" y="28219"/>
                  </a:lnTo>
                  <a:lnTo>
                    <a:pt x="29126" y="28238"/>
                  </a:lnTo>
                  <a:lnTo>
                    <a:pt x="29220" y="28257"/>
                  </a:lnTo>
                  <a:lnTo>
                    <a:pt x="29296" y="28295"/>
                  </a:lnTo>
                  <a:lnTo>
                    <a:pt x="29352" y="28352"/>
                  </a:lnTo>
                  <a:lnTo>
                    <a:pt x="29409" y="28427"/>
                  </a:lnTo>
                  <a:lnTo>
                    <a:pt x="29447" y="28522"/>
                  </a:lnTo>
                  <a:lnTo>
                    <a:pt x="29485" y="28635"/>
                  </a:lnTo>
                  <a:lnTo>
                    <a:pt x="29485" y="28767"/>
                  </a:lnTo>
                  <a:lnTo>
                    <a:pt x="29485" y="28767"/>
                  </a:lnTo>
                  <a:close/>
                  <a:moveTo>
                    <a:pt x="7919" y="3875"/>
                  </a:moveTo>
                  <a:lnTo>
                    <a:pt x="7919" y="3875"/>
                  </a:lnTo>
                  <a:lnTo>
                    <a:pt x="7919" y="4234"/>
                  </a:lnTo>
                  <a:lnTo>
                    <a:pt x="7900" y="4594"/>
                  </a:lnTo>
                  <a:lnTo>
                    <a:pt x="7863" y="4783"/>
                  </a:lnTo>
                  <a:lnTo>
                    <a:pt x="7825" y="4953"/>
                  </a:lnTo>
                  <a:lnTo>
                    <a:pt x="7768" y="5123"/>
                  </a:lnTo>
                  <a:lnTo>
                    <a:pt x="7693" y="5293"/>
                  </a:lnTo>
                  <a:lnTo>
                    <a:pt x="7693" y="5293"/>
                  </a:lnTo>
                  <a:lnTo>
                    <a:pt x="7636" y="5387"/>
                  </a:lnTo>
                  <a:lnTo>
                    <a:pt x="7541" y="5463"/>
                  </a:lnTo>
                  <a:lnTo>
                    <a:pt x="7371" y="5595"/>
                  </a:lnTo>
                  <a:lnTo>
                    <a:pt x="7371" y="5595"/>
                  </a:lnTo>
                  <a:lnTo>
                    <a:pt x="6880" y="5973"/>
                  </a:lnTo>
                  <a:lnTo>
                    <a:pt x="6880" y="5973"/>
                  </a:lnTo>
                  <a:lnTo>
                    <a:pt x="6672" y="6125"/>
                  </a:lnTo>
                  <a:lnTo>
                    <a:pt x="6407" y="6295"/>
                  </a:lnTo>
                  <a:lnTo>
                    <a:pt x="6124" y="6465"/>
                  </a:lnTo>
                  <a:lnTo>
                    <a:pt x="5821" y="6635"/>
                  </a:lnTo>
                  <a:lnTo>
                    <a:pt x="5519" y="6786"/>
                  </a:lnTo>
                  <a:lnTo>
                    <a:pt x="5198" y="6899"/>
                  </a:lnTo>
                  <a:lnTo>
                    <a:pt x="4914" y="6975"/>
                  </a:lnTo>
                  <a:lnTo>
                    <a:pt x="4782" y="6994"/>
                  </a:lnTo>
                  <a:lnTo>
                    <a:pt x="4668" y="7013"/>
                  </a:lnTo>
                  <a:lnTo>
                    <a:pt x="4668" y="7013"/>
                  </a:lnTo>
                  <a:lnTo>
                    <a:pt x="4498" y="6956"/>
                  </a:lnTo>
                  <a:lnTo>
                    <a:pt x="4366" y="6862"/>
                  </a:lnTo>
                  <a:lnTo>
                    <a:pt x="4234" y="6748"/>
                  </a:lnTo>
                  <a:lnTo>
                    <a:pt x="4120" y="6635"/>
                  </a:lnTo>
                  <a:lnTo>
                    <a:pt x="3912" y="6370"/>
                  </a:lnTo>
                  <a:lnTo>
                    <a:pt x="3799" y="6238"/>
                  </a:lnTo>
                  <a:lnTo>
                    <a:pt x="3686" y="6125"/>
                  </a:lnTo>
                  <a:lnTo>
                    <a:pt x="3686" y="6125"/>
                  </a:lnTo>
                  <a:lnTo>
                    <a:pt x="3440" y="5917"/>
                  </a:lnTo>
                  <a:lnTo>
                    <a:pt x="3175" y="5728"/>
                  </a:lnTo>
                  <a:lnTo>
                    <a:pt x="2646" y="5331"/>
                  </a:lnTo>
                  <a:lnTo>
                    <a:pt x="2646" y="5331"/>
                  </a:lnTo>
                  <a:lnTo>
                    <a:pt x="2098" y="4915"/>
                  </a:lnTo>
                  <a:lnTo>
                    <a:pt x="1531" y="4518"/>
                  </a:lnTo>
                  <a:lnTo>
                    <a:pt x="1531" y="4518"/>
                  </a:lnTo>
                  <a:lnTo>
                    <a:pt x="1512" y="4537"/>
                  </a:lnTo>
                  <a:lnTo>
                    <a:pt x="1512" y="4537"/>
                  </a:lnTo>
                  <a:lnTo>
                    <a:pt x="1474" y="4556"/>
                  </a:lnTo>
                  <a:lnTo>
                    <a:pt x="1455" y="4537"/>
                  </a:lnTo>
                  <a:lnTo>
                    <a:pt x="1455" y="4537"/>
                  </a:lnTo>
                  <a:lnTo>
                    <a:pt x="1436" y="4518"/>
                  </a:lnTo>
                  <a:lnTo>
                    <a:pt x="1436" y="4499"/>
                  </a:lnTo>
                  <a:lnTo>
                    <a:pt x="1474" y="4461"/>
                  </a:lnTo>
                  <a:lnTo>
                    <a:pt x="1474" y="4461"/>
                  </a:lnTo>
                  <a:lnTo>
                    <a:pt x="1455" y="4424"/>
                  </a:lnTo>
                  <a:lnTo>
                    <a:pt x="1455" y="4405"/>
                  </a:lnTo>
                  <a:lnTo>
                    <a:pt x="1474" y="4386"/>
                  </a:lnTo>
                  <a:lnTo>
                    <a:pt x="1512" y="4386"/>
                  </a:lnTo>
                  <a:lnTo>
                    <a:pt x="1512" y="4386"/>
                  </a:lnTo>
                  <a:lnTo>
                    <a:pt x="1531" y="4405"/>
                  </a:lnTo>
                  <a:lnTo>
                    <a:pt x="1531" y="4405"/>
                  </a:lnTo>
                  <a:lnTo>
                    <a:pt x="1909" y="4216"/>
                  </a:lnTo>
                  <a:lnTo>
                    <a:pt x="2268" y="4027"/>
                  </a:lnTo>
                  <a:lnTo>
                    <a:pt x="3043" y="3705"/>
                  </a:lnTo>
                  <a:lnTo>
                    <a:pt x="3043" y="3705"/>
                  </a:lnTo>
                  <a:lnTo>
                    <a:pt x="3516" y="3516"/>
                  </a:lnTo>
                  <a:lnTo>
                    <a:pt x="4007" y="3346"/>
                  </a:lnTo>
                  <a:lnTo>
                    <a:pt x="4007" y="3346"/>
                  </a:lnTo>
                  <a:lnTo>
                    <a:pt x="4196" y="3308"/>
                  </a:lnTo>
                  <a:lnTo>
                    <a:pt x="4385" y="3289"/>
                  </a:lnTo>
                  <a:lnTo>
                    <a:pt x="4555" y="3271"/>
                  </a:lnTo>
                  <a:lnTo>
                    <a:pt x="4744" y="3233"/>
                  </a:lnTo>
                  <a:lnTo>
                    <a:pt x="4744" y="3233"/>
                  </a:lnTo>
                  <a:lnTo>
                    <a:pt x="5443" y="3082"/>
                  </a:lnTo>
                  <a:lnTo>
                    <a:pt x="6143" y="2930"/>
                  </a:lnTo>
                  <a:lnTo>
                    <a:pt x="6143" y="2930"/>
                  </a:lnTo>
                  <a:lnTo>
                    <a:pt x="6445" y="2855"/>
                  </a:lnTo>
                  <a:lnTo>
                    <a:pt x="6748" y="2817"/>
                  </a:lnTo>
                  <a:lnTo>
                    <a:pt x="7050" y="2817"/>
                  </a:lnTo>
                  <a:lnTo>
                    <a:pt x="7201" y="2836"/>
                  </a:lnTo>
                  <a:lnTo>
                    <a:pt x="7352" y="2855"/>
                  </a:lnTo>
                  <a:lnTo>
                    <a:pt x="7352" y="2855"/>
                  </a:lnTo>
                  <a:lnTo>
                    <a:pt x="7447" y="2893"/>
                  </a:lnTo>
                  <a:lnTo>
                    <a:pt x="7541" y="2949"/>
                  </a:lnTo>
                  <a:lnTo>
                    <a:pt x="7617" y="3006"/>
                  </a:lnTo>
                  <a:lnTo>
                    <a:pt x="7693" y="3082"/>
                  </a:lnTo>
                  <a:lnTo>
                    <a:pt x="7693" y="3082"/>
                  </a:lnTo>
                  <a:lnTo>
                    <a:pt x="7787" y="3271"/>
                  </a:lnTo>
                  <a:lnTo>
                    <a:pt x="7844" y="3460"/>
                  </a:lnTo>
                  <a:lnTo>
                    <a:pt x="7882" y="3667"/>
                  </a:lnTo>
                  <a:lnTo>
                    <a:pt x="7919" y="3875"/>
                  </a:lnTo>
                  <a:lnTo>
                    <a:pt x="7919" y="3875"/>
                  </a:lnTo>
                  <a:close/>
                  <a:moveTo>
                    <a:pt x="3780" y="29712"/>
                  </a:moveTo>
                  <a:lnTo>
                    <a:pt x="3780" y="29712"/>
                  </a:lnTo>
                  <a:lnTo>
                    <a:pt x="3761" y="29750"/>
                  </a:lnTo>
                  <a:lnTo>
                    <a:pt x="3742" y="29750"/>
                  </a:lnTo>
                  <a:lnTo>
                    <a:pt x="3667" y="29769"/>
                  </a:lnTo>
                  <a:lnTo>
                    <a:pt x="3667" y="29769"/>
                  </a:lnTo>
                  <a:lnTo>
                    <a:pt x="3705" y="29826"/>
                  </a:lnTo>
                  <a:lnTo>
                    <a:pt x="3705" y="29845"/>
                  </a:lnTo>
                  <a:lnTo>
                    <a:pt x="3686" y="29864"/>
                  </a:lnTo>
                  <a:lnTo>
                    <a:pt x="3686" y="29864"/>
                  </a:lnTo>
                  <a:lnTo>
                    <a:pt x="3667" y="29882"/>
                  </a:lnTo>
                  <a:lnTo>
                    <a:pt x="3629" y="29845"/>
                  </a:lnTo>
                  <a:lnTo>
                    <a:pt x="3629" y="29845"/>
                  </a:lnTo>
                  <a:lnTo>
                    <a:pt x="3610" y="29807"/>
                  </a:lnTo>
                  <a:lnTo>
                    <a:pt x="3610" y="29807"/>
                  </a:lnTo>
                  <a:lnTo>
                    <a:pt x="3327" y="30109"/>
                  </a:lnTo>
                  <a:lnTo>
                    <a:pt x="3043" y="30412"/>
                  </a:lnTo>
                  <a:lnTo>
                    <a:pt x="2495" y="31017"/>
                  </a:lnTo>
                  <a:lnTo>
                    <a:pt x="2495" y="31017"/>
                  </a:lnTo>
                  <a:lnTo>
                    <a:pt x="2268" y="31281"/>
                  </a:lnTo>
                  <a:lnTo>
                    <a:pt x="2022" y="31527"/>
                  </a:lnTo>
                  <a:lnTo>
                    <a:pt x="1777" y="31754"/>
                  </a:lnTo>
                  <a:lnTo>
                    <a:pt x="1493" y="31962"/>
                  </a:lnTo>
                  <a:lnTo>
                    <a:pt x="1493" y="31962"/>
                  </a:lnTo>
                  <a:lnTo>
                    <a:pt x="1323" y="32094"/>
                  </a:lnTo>
                  <a:lnTo>
                    <a:pt x="1172" y="32226"/>
                  </a:lnTo>
                  <a:lnTo>
                    <a:pt x="1077" y="32283"/>
                  </a:lnTo>
                  <a:lnTo>
                    <a:pt x="1002" y="32321"/>
                  </a:lnTo>
                  <a:lnTo>
                    <a:pt x="888" y="32340"/>
                  </a:lnTo>
                  <a:lnTo>
                    <a:pt x="794" y="32340"/>
                  </a:lnTo>
                  <a:lnTo>
                    <a:pt x="794" y="32340"/>
                  </a:lnTo>
                  <a:lnTo>
                    <a:pt x="643" y="32302"/>
                  </a:lnTo>
                  <a:lnTo>
                    <a:pt x="529" y="32226"/>
                  </a:lnTo>
                  <a:lnTo>
                    <a:pt x="435" y="32151"/>
                  </a:lnTo>
                  <a:lnTo>
                    <a:pt x="359" y="32037"/>
                  </a:lnTo>
                  <a:lnTo>
                    <a:pt x="302" y="31924"/>
                  </a:lnTo>
                  <a:lnTo>
                    <a:pt x="246" y="31810"/>
                  </a:lnTo>
                  <a:lnTo>
                    <a:pt x="170" y="31546"/>
                  </a:lnTo>
                  <a:lnTo>
                    <a:pt x="170" y="31546"/>
                  </a:lnTo>
                  <a:lnTo>
                    <a:pt x="113" y="31413"/>
                  </a:lnTo>
                  <a:lnTo>
                    <a:pt x="38" y="31281"/>
                  </a:lnTo>
                  <a:lnTo>
                    <a:pt x="19" y="31206"/>
                  </a:lnTo>
                  <a:lnTo>
                    <a:pt x="0" y="31130"/>
                  </a:lnTo>
                  <a:lnTo>
                    <a:pt x="0" y="31073"/>
                  </a:lnTo>
                  <a:lnTo>
                    <a:pt x="38" y="30998"/>
                  </a:lnTo>
                  <a:lnTo>
                    <a:pt x="38" y="30998"/>
                  </a:lnTo>
                  <a:lnTo>
                    <a:pt x="76" y="30941"/>
                  </a:lnTo>
                  <a:lnTo>
                    <a:pt x="132" y="30903"/>
                  </a:lnTo>
                  <a:lnTo>
                    <a:pt x="265" y="30828"/>
                  </a:lnTo>
                  <a:lnTo>
                    <a:pt x="529" y="30695"/>
                  </a:lnTo>
                  <a:lnTo>
                    <a:pt x="529" y="30695"/>
                  </a:lnTo>
                  <a:lnTo>
                    <a:pt x="1153" y="30450"/>
                  </a:lnTo>
                  <a:lnTo>
                    <a:pt x="1796" y="30223"/>
                  </a:lnTo>
                  <a:lnTo>
                    <a:pt x="1796" y="30223"/>
                  </a:lnTo>
                  <a:lnTo>
                    <a:pt x="2268" y="30053"/>
                  </a:lnTo>
                  <a:lnTo>
                    <a:pt x="2722" y="29845"/>
                  </a:lnTo>
                  <a:lnTo>
                    <a:pt x="2722" y="29845"/>
                  </a:lnTo>
                  <a:lnTo>
                    <a:pt x="2930" y="29769"/>
                  </a:lnTo>
                  <a:lnTo>
                    <a:pt x="3156" y="29693"/>
                  </a:lnTo>
                  <a:lnTo>
                    <a:pt x="3270" y="29656"/>
                  </a:lnTo>
                  <a:lnTo>
                    <a:pt x="3383" y="29656"/>
                  </a:lnTo>
                  <a:lnTo>
                    <a:pt x="3497" y="29675"/>
                  </a:lnTo>
                  <a:lnTo>
                    <a:pt x="3610" y="29712"/>
                  </a:lnTo>
                  <a:lnTo>
                    <a:pt x="3610" y="29712"/>
                  </a:lnTo>
                  <a:lnTo>
                    <a:pt x="3705" y="29675"/>
                  </a:lnTo>
                  <a:lnTo>
                    <a:pt x="3742" y="29675"/>
                  </a:lnTo>
                  <a:lnTo>
                    <a:pt x="3761" y="29693"/>
                  </a:lnTo>
                  <a:lnTo>
                    <a:pt x="3780" y="29712"/>
                  </a:lnTo>
                  <a:lnTo>
                    <a:pt x="3780" y="29712"/>
                  </a:lnTo>
                  <a:close/>
                  <a:moveTo>
                    <a:pt x="12172" y="17030"/>
                  </a:moveTo>
                  <a:lnTo>
                    <a:pt x="12172" y="17030"/>
                  </a:lnTo>
                  <a:lnTo>
                    <a:pt x="12172" y="17200"/>
                  </a:lnTo>
                  <a:lnTo>
                    <a:pt x="12153" y="17276"/>
                  </a:lnTo>
                  <a:lnTo>
                    <a:pt x="12134" y="17370"/>
                  </a:lnTo>
                  <a:lnTo>
                    <a:pt x="12096" y="17446"/>
                  </a:lnTo>
                  <a:lnTo>
                    <a:pt x="12059" y="17503"/>
                  </a:lnTo>
                  <a:lnTo>
                    <a:pt x="11983" y="17522"/>
                  </a:lnTo>
                  <a:lnTo>
                    <a:pt x="11870" y="17522"/>
                  </a:lnTo>
                  <a:lnTo>
                    <a:pt x="11870" y="17522"/>
                  </a:lnTo>
                  <a:lnTo>
                    <a:pt x="11643" y="17484"/>
                  </a:lnTo>
                  <a:lnTo>
                    <a:pt x="11416" y="17427"/>
                  </a:lnTo>
                  <a:lnTo>
                    <a:pt x="10981" y="17314"/>
                  </a:lnTo>
                  <a:lnTo>
                    <a:pt x="10981" y="17314"/>
                  </a:lnTo>
                  <a:lnTo>
                    <a:pt x="10622" y="17200"/>
                  </a:lnTo>
                  <a:lnTo>
                    <a:pt x="10471" y="17125"/>
                  </a:lnTo>
                  <a:lnTo>
                    <a:pt x="10320" y="17030"/>
                  </a:lnTo>
                  <a:lnTo>
                    <a:pt x="10320" y="17030"/>
                  </a:lnTo>
                  <a:lnTo>
                    <a:pt x="10225" y="16936"/>
                  </a:lnTo>
                  <a:lnTo>
                    <a:pt x="10150" y="16822"/>
                  </a:lnTo>
                  <a:lnTo>
                    <a:pt x="10112" y="16690"/>
                  </a:lnTo>
                  <a:lnTo>
                    <a:pt x="10112" y="16633"/>
                  </a:lnTo>
                  <a:lnTo>
                    <a:pt x="10112" y="16558"/>
                  </a:lnTo>
                  <a:lnTo>
                    <a:pt x="10112" y="16558"/>
                  </a:lnTo>
                  <a:lnTo>
                    <a:pt x="10187" y="16406"/>
                  </a:lnTo>
                  <a:lnTo>
                    <a:pt x="10301" y="16236"/>
                  </a:lnTo>
                  <a:lnTo>
                    <a:pt x="10509" y="15953"/>
                  </a:lnTo>
                  <a:lnTo>
                    <a:pt x="10509" y="15953"/>
                  </a:lnTo>
                  <a:lnTo>
                    <a:pt x="10754" y="15632"/>
                  </a:lnTo>
                  <a:lnTo>
                    <a:pt x="10887" y="15480"/>
                  </a:lnTo>
                  <a:lnTo>
                    <a:pt x="11019" y="15329"/>
                  </a:lnTo>
                  <a:lnTo>
                    <a:pt x="11019" y="15329"/>
                  </a:lnTo>
                  <a:lnTo>
                    <a:pt x="11000" y="15310"/>
                  </a:lnTo>
                  <a:lnTo>
                    <a:pt x="11019" y="15272"/>
                  </a:lnTo>
                  <a:lnTo>
                    <a:pt x="11038" y="15272"/>
                  </a:lnTo>
                  <a:lnTo>
                    <a:pt x="11076" y="15272"/>
                  </a:lnTo>
                  <a:lnTo>
                    <a:pt x="11076" y="15272"/>
                  </a:lnTo>
                  <a:lnTo>
                    <a:pt x="11114" y="15253"/>
                  </a:lnTo>
                  <a:lnTo>
                    <a:pt x="11132" y="15253"/>
                  </a:lnTo>
                  <a:lnTo>
                    <a:pt x="11151" y="15272"/>
                  </a:lnTo>
                  <a:lnTo>
                    <a:pt x="11151" y="15310"/>
                  </a:lnTo>
                  <a:lnTo>
                    <a:pt x="11151" y="15310"/>
                  </a:lnTo>
                  <a:lnTo>
                    <a:pt x="11321" y="15443"/>
                  </a:lnTo>
                  <a:lnTo>
                    <a:pt x="11492" y="15594"/>
                  </a:lnTo>
                  <a:lnTo>
                    <a:pt x="11643" y="15783"/>
                  </a:lnTo>
                  <a:lnTo>
                    <a:pt x="11775" y="15953"/>
                  </a:lnTo>
                  <a:lnTo>
                    <a:pt x="11775" y="15953"/>
                  </a:lnTo>
                  <a:lnTo>
                    <a:pt x="11945" y="16199"/>
                  </a:lnTo>
                  <a:lnTo>
                    <a:pt x="12059" y="16463"/>
                  </a:lnTo>
                  <a:lnTo>
                    <a:pt x="12115" y="16595"/>
                  </a:lnTo>
                  <a:lnTo>
                    <a:pt x="12134" y="16728"/>
                  </a:lnTo>
                  <a:lnTo>
                    <a:pt x="12172" y="16879"/>
                  </a:lnTo>
                  <a:lnTo>
                    <a:pt x="12172" y="17030"/>
                  </a:lnTo>
                  <a:lnTo>
                    <a:pt x="12172" y="17030"/>
                  </a:lnTo>
                  <a:close/>
                  <a:moveTo>
                    <a:pt x="23115" y="76"/>
                  </a:moveTo>
                  <a:lnTo>
                    <a:pt x="23115" y="76"/>
                  </a:lnTo>
                  <a:lnTo>
                    <a:pt x="23134" y="152"/>
                  </a:lnTo>
                  <a:lnTo>
                    <a:pt x="23153" y="228"/>
                  </a:lnTo>
                  <a:lnTo>
                    <a:pt x="23153" y="379"/>
                  </a:lnTo>
                  <a:lnTo>
                    <a:pt x="23096" y="700"/>
                  </a:lnTo>
                  <a:lnTo>
                    <a:pt x="23096" y="700"/>
                  </a:lnTo>
                  <a:lnTo>
                    <a:pt x="23059" y="908"/>
                  </a:lnTo>
                  <a:lnTo>
                    <a:pt x="22983" y="1097"/>
                  </a:lnTo>
                  <a:lnTo>
                    <a:pt x="22945" y="1192"/>
                  </a:lnTo>
                  <a:lnTo>
                    <a:pt x="22889" y="1267"/>
                  </a:lnTo>
                  <a:lnTo>
                    <a:pt x="22813" y="1362"/>
                  </a:lnTo>
                  <a:lnTo>
                    <a:pt x="22737" y="1418"/>
                  </a:lnTo>
                  <a:lnTo>
                    <a:pt x="22737" y="1418"/>
                  </a:lnTo>
                  <a:lnTo>
                    <a:pt x="22586" y="1532"/>
                  </a:lnTo>
                  <a:lnTo>
                    <a:pt x="22511" y="1551"/>
                  </a:lnTo>
                  <a:lnTo>
                    <a:pt x="22416" y="1570"/>
                  </a:lnTo>
                  <a:lnTo>
                    <a:pt x="22416" y="1570"/>
                  </a:lnTo>
                  <a:lnTo>
                    <a:pt x="22321" y="1551"/>
                  </a:lnTo>
                  <a:lnTo>
                    <a:pt x="22246" y="1494"/>
                  </a:lnTo>
                  <a:lnTo>
                    <a:pt x="22170" y="1437"/>
                  </a:lnTo>
                  <a:lnTo>
                    <a:pt x="22095" y="1362"/>
                  </a:lnTo>
                  <a:lnTo>
                    <a:pt x="22095" y="1362"/>
                  </a:lnTo>
                  <a:lnTo>
                    <a:pt x="22019" y="1267"/>
                  </a:lnTo>
                  <a:lnTo>
                    <a:pt x="21981" y="1154"/>
                  </a:lnTo>
                  <a:lnTo>
                    <a:pt x="22000" y="1021"/>
                  </a:lnTo>
                  <a:lnTo>
                    <a:pt x="22019" y="965"/>
                  </a:lnTo>
                  <a:lnTo>
                    <a:pt x="22038" y="908"/>
                  </a:lnTo>
                  <a:lnTo>
                    <a:pt x="22038" y="908"/>
                  </a:lnTo>
                  <a:lnTo>
                    <a:pt x="22151" y="757"/>
                  </a:lnTo>
                  <a:lnTo>
                    <a:pt x="22284" y="625"/>
                  </a:lnTo>
                  <a:lnTo>
                    <a:pt x="22567" y="379"/>
                  </a:lnTo>
                  <a:lnTo>
                    <a:pt x="22567" y="379"/>
                  </a:lnTo>
                  <a:lnTo>
                    <a:pt x="22756" y="209"/>
                  </a:lnTo>
                  <a:lnTo>
                    <a:pt x="22870" y="114"/>
                  </a:lnTo>
                  <a:lnTo>
                    <a:pt x="22983" y="57"/>
                  </a:lnTo>
                  <a:lnTo>
                    <a:pt x="22983" y="57"/>
                  </a:lnTo>
                  <a:lnTo>
                    <a:pt x="22983" y="20"/>
                  </a:lnTo>
                  <a:lnTo>
                    <a:pt x="23002" y="1"/>
                  </a:lnTo>
                  <a:lnTo>
                    <a:pt x="23059" y="20"/>
                  </a:lnTo>
                  <a:lnTo>
                    <a:pt x="23059" y="20"/>
                  </a:lnTo>
                  <a:lnTo>
                    <a:pt x="23096" y="20"/>
                  </a:lnTo>
                  <a:lnTo>
                    <a:pt x="23115" y="20"/>
                  </a:lnTo>
                  <a:lnTo>
                    <a:pt x="23134" y="39"/>
                  </a:lnTo>
                  <a:lnTo>
                    <a:pt x="23115" y="76"/>
                  </a:lnTo>
                  <a:lnTo>
                    <a:pt x="23115" y="76"/>
                  </a:lnTo>
                  <a:close/>
                  <a:moveTo>
                    <a:pt x="24968" y="6408"/>
                  </a:moveTo>
                  <a:lnTo>
                    <a:pt x="24968" y="6408"/>
                  </a:lnTo>
                  <a:lnTo>
                    <a:pt x="24968" y="6673"/>
                  </a:lnTo>
                  <a:lnTo>
                    <a:pt x="24949" y="6956"/>
                  </a:lnTo>
                  <a:lnTo>
                    <a:pt x="24873" y="7202"/>
                  </a:lnTo>
                  <a:lnTo>
                    <a:pt x="24797" y="7466"/>
                  </a:lnTo>
                  <a:lnTo>
                    <a:pt x="24797" y="7466"/>
                  </a:lnTo>
                  <a:lnTo>
                    <a:pt x="24703" y="7674"/>
                  </a:lnTo>
                  <a:lnTo>
                    <a:pt x="24590" y="7882"/>
                  </a:lnTo>
                  <a:lnTo>
                    <a:pt x="24438" y="8052"/>
                  </a:lnTo>
                  <a:lnTo>
                    <a:pt x="24363" y="8128"/>
                  </a:lnTo>
                  <a:lnTo>
                    <a:pt x="24268" y="8204"/>
                  </a:lnTo>
                  <a:lnTo>
                    <a:pt x="24268" y="8204"/>
                  </a:lnTo>
                  <a:lnTo>
                    <a:pt x="24155" y="8260"/>
                  </a:lnTo>
                  <a:lnTo>
                    <a:pt x="24041" y="8317"/>
                  </a:lnTo>
                  <a:lnTo>
                    <a:pt x="23815" y="8393"/>
                  </a:lnTo>
                  <a:lnTo>
                    <a:pt x="23815" y="8393"/>
                  </a:lnTo>
                  <a:lnTo>
                    <a:pt x="23607" y="8468"/>
                  </a:lnTo>
                  <a:lnTo>
                    <a:pt x="23380" y="8525"/>
                  </a:lnTo>
                  <a:lnTo>
                    <a:pt x="23172" y="8544"/>
                  </a:lnTo>
                  <a:lnTo>
                    <a:pt x="22945" y="8563"/>
                  </a:lnTo>
                  <a:lnTo>
                    <a:pt x="22945" y="8563"/>
                  </a:lnTo>
                  <a:lnTo>
                    <a:pt x="22794" y="8544"/>
                  </a:lnTo>
                  <a:lnTo>
                    <a:pt x="22624" y="8525"/>
                  </a:lnTo>
                  <a:lnTo>
                    <a:pt x="22548" y="8487"/>
                  </a:lnTo>
                  <a:lnTo>
                    <a:pt x="22492" y="8430"/>
                  </a:lnTo>
                  <a:lnTo>
                    <a:pt x="22435" y="8374"/>
                  </a:lnTo>
                  <a:lnTo>
                    <a:pt x="22397" y="8317"/>
                  </a:lnTo>
                  <a:lnTo>
                    <a:pt x="22397" y="8317"/>
                  </a:lnTo>
                  <a:lnTo>
                    <a:pt x="22321" y="8128"/>
                  </a:lnTo>
                  <a:lnTo>
                    <a:pt x="22265" y="7939"/>
                  </a:lnTo>
                  <a:lnTo>
                    <a:pt x="22189" y="7561"/>
                  </a:lnTo>
                  <a:lnTo>
                    <a:pt x="22189" y="7561"/>
                  </a:lnTo>
                  <a:lnTo>
                    <a:pt x="22114" y="7277"/>
                  </a:lnTo>
                  <a:lnTo>
                    <a:pt x="22076" y="7107"/>
                  </a:lnTo>
                  <a:lnTo>
                    <a:pt x="22057" y="6956"/>
                  </a:lnTo>
                  <a:lnTo>
                    <a:pt x="22057" y="6805"/>
                  </a:lnTo>
                  <a:lnTo>
                    <a:pt x="22095" y="6654"/>
                  </a:lnTo>
                  <a:lnTo>
                    <a:pt x="22114" y="6597"/>
                  </a:lnTo>
                  <a:lnTo>
                    <a:pt x="22170" y="6521"/>
                  </a:lnTo>
                  <a:lnTo>
                    <a:pt x="22227" y="6465"/>
                  </a:lnTo>
                  <a:lnTo>
                    <a:pt x="22284" y="6427"/>
                  </a:lnTo>
                  <a:lnTo>
                    <a:pt x="22284" y="6427"/>
                  </a:lnTo>
                  <a:lnTo>
                    <a:pt x="22435" y="6351"/>
                  </a:lnTo>
                  <a:lnTo>
                    <a:pt x="22586" y="6276"/>
                  </a:lnTo>
                  <a:lnTo>
                    <a:pt x="22907" y="6162"/>
                  </a:lnTo>
                  <a:lnTo>
                    <a:pt x="23229" y="6068"/>
                  </a:lnTo>
                  <a:lnTo>
                    <a:pt x="23550" y="5954"/>
                  </a:lnTo>
                  <a:lnTo>
                    <a:pt x="23550" y="5954"/>
                  </a:lnTo>
                  <a:lnTo>
                    <a:pt x="23834" y="5860"/>
                  </a:lnTo>
                  <a:lnTo>
                    <a:pt x="24117" y="5728"/>
                  </a:lnTo>
                  <a:lnTo>
                    <a:pt x="24382" y="5614"/>
                  </a:lnTo>
                  <a:lnTo>
                    <a:pt x="24665" y="5501"/>
                  </a:lnTo>
                  <a:lnTo>
                    <a:pt x="24665" y="5501"/>
                  </a:lnTo>
                  <a:lnTo>
                    <a:pt x="24627" y="5501"/>
                  </a:lnTo>
                  <a:lnTo>
                    <a:pt x="24627" y="5501"/>
                  </a:lnTo>
                  <a:lnTo>
                    <a:pt x="24608" y="5482"/>
                  </a:lnTo>
                  <a:lnTo>
                    <a:pt x="24608" y="5444"/>
                  </a:lnTo>
                  <a:lnTo>
                    <a:pt x="24608" y="5425"/>
                  </a:lnTo>
                  <a:lnTo>
                    <a:pt x="24646" y="5425"/>
                  </a:lnTo>
                  <a:lnTo>
                    <a:pt x="24646" y="5425"/>
                  </a:lnTo>
                  <a:lnTo>
                    <a:pt x="24703" y="5425"/>
                  </a:lnTo>
                  <a:lnTo>
                    <a:pt x="24741" y="5463"/>
                  </a:lnTo>
                  <a:lnTo>
                    <a:pt x="24779" y="5501"/>
                  </a:lnTo>
                  <a:lnTo>
                    <a:pt x="24816" y="5539"/>
                  </a:lnTo>
                  <a:lnTo>
                    <a:pt x="24854" y="5652"/>
                  </a:lnTo>
                  <a:lnTo>
                    <a:pt x="24892" y="5765"/>
                  </a:lnTo>
                  <a:lnTo>
                    <a:pt x="24892" y="5765"/>
                  </a:lnTo>
                  <a:lnTo>
                    <a:pt x="24930" y="6087"/>
                  </a:lnTo>
                  <a:lnTo>
                    <a:pt x="24968" y="6408"/>
                  </a:lnTo>
                  <a:lnTo>
                    <a:pt x="24968" y="6408"/>
                  </a:lnTo>
                  <a:close/>
                  <a:moveTo>
                    <a:pt x="32282" y="15027"/>
                  </a:moveTo>
                  <a:lnTo>
                    <a:pt x="32282" y="15027"/>
                  </a:lnTo>
                  <a:lnTo>
                    <a:pt x="32301" y="15235"/>
                  </a:lnTo>
                  <a:lnTo>
                    <a:pt x="32301" y="15443"/>
                  </a:lnTo>
                  <a:lnTo>
                    <a:pt x="32282" y="15669"/>
                  </a:lnTo>
                  <a:lnTo>
                    <a:pt x="32244" y="15877"/>
                  </a:lnTo>
                  <a:lnTo>
                    <a:pt x="32244" y="15877"/>
                  </a:lnTo>
                  <a:lnTo>
                    <a:pt x="32150" y="16236"/>
                  </a:lnTo>
                  <a:lnTo>
                    <a:pt x="32055" y="16595"/>
                  </a:lnTo>
                  <a:lnTo>
                    <a:pt x="31961" y="16955"/>
                  </a:lnTo>
                  <a:lnTo>
                    <a:pt x="31904" y="17144"/>
                  </a:lnTo>
                  <a:lnTo>
                    <a:pt x="31847" y="17314"/>
                  </a:lnTo>
                  <a:lnTo>
                    <a:pt x="31847" y="17314"/>
                  </a:lnTo>
                  <a:lnTo>
                    <a:pt x="31753" y="17446"/>
                  </a:lnTo>
                  <a:lnTo>
                    <a:pt x="31658" y="17597"/>
                  </a:lnTo>
                  <a:lnTo>
                    <a:pt x="31450" y="17843"/>
                  </a:lnTo>
                  <a:lnTo>
                    <a:pt x="31450" y="17843"/>
                  </a:lnTo>
                  <a:lnTo>
                    <a:pt x="31280" y="18013"/>
                  </a:lnTo>
                  <a:lnTo>
                    <a:pt x="31110" y="18183"/>
                  </a:lnTo>
                  <a:lnTo>
                    <a:pt x="31016" y="18240"/>
                  </a:lnTo>
                  <a:lnTo>
                    <a:pt x="30902" y="18296"/>
                  </a:lnTo>
                  <a:lnTo>
                    <a:pt x="30789" y="18315"/>
                  </a:lnTo>
                  <a:lnTo>
                    <a:pt x="30676" y="18315"/>
                  </a:lnTo>
                  <a:lnTo>
                    <a:pt x="30676" y="18315"/>
                  </a:lnTo>
                  <a:lnTo>
                    <a:pt x="30487" y="18278"/>
                  </a:lnTo>
                  <a:lnTo>
                    <a:pt x="30316" y="18221"/>
                  </a:lnTo>
                  <a:lnTo>
                    <a:pt x="30127" y="18164"/>
                  </a:lnTo>
                  <a:lnTo>
                    <a:pt x="29957" y="18089"/>
                  </a:lnTo>
                  <a:lnTo>
                    <a:pt x="29787" y="17994"/>
                  </a:lnTo>
                  <a:lnTo>
                    <a:pt x="29617" y="17900"/>
                  </a:lnTo>
                  <a:lnTo>
                    <a:pt x="29485" y="17786"/>
                  </a:lnTo>
                  <a:lnTo>
                    <a:pt x="29334" y="17654"/>
                  </a:lnTo>
                  <a:lnTo>
                    <a:pt x="29334" y="17654"/>
                  </a:lnTo>
                  <a:lnTo>
                    <a:pt x="29258" y="17540"/>
                  </a:lnTo>
                  <a:lnTo>
                    <a:pt x="29182" y="17389"/>
                  </a:lnTo>
                  <a:lnTo>
                    <a:pt x="29145" y="17257"/>
                  </a:lnTo>
                  <a:lnTo>
                    <a:pt x="29126" y="17106"/>
                  </a:lnTo>
                  <a:lnTo>
                    <a:pt x="29107" y="16784"/>
                  </a:lnTo>
                  <a:lnTo>
                    <a:pt x="29088" y="16482"/>
                  </a:lnTo>
                  <a:lnTo>
                    <a:pt x="29088" y="16482"/>
                  </a:lnTo>
                  <a:lnTo>
                    <a:pt x="29088" y="15821"/>
                  </a:lnTo>
                  <a:lnTo>
                    <a:pt x="29069" y="15140"/>
                  </a:lnTo>
                  <a:lnTo>
                    <a:pt x="29069" y="15140"/>
                  </a:lnTo>
                  <a:lnTo>
                    <a:pt x="29088" y="14403"/>
                  </a:lnTo>
                  <a:lnTo>
                    <a:pt x="29088" y="14044"/>
                  </a:lnTo>
                  <a:lnTo>
                    <a:pt x="29126" y="13685"/>
                  </a:lnTo>
                  <a:lnTo>
                    <a:pt x="29126" y="13685"/>
                  </a:lnTo>
                  <a:lnTo>
                    <a:pt x="29088" y="13723"/>
                  </a:lnTo>
                  <a:lnTo>
                    <a:pt x="29069" y="13741"/>
                  </a:lnTo>
                  <a:lnTo>
                    <a:pt x="29031" y="13741"/>
                  </a:lnTo>
                  <a:lnTo>
                    <a:pt x="29031" y="13741"/>
                  </a:lnTo>
                  <a:lnTo>
                    <a:pt x="29031" y="13704"/>
                  </a:lnTo>
                  <a:lnTo>
                    <a:pt x="29031" y="13685"/>
                  </a:lnTo>
                  <a:lnTo>
                    <a:pt x="29031" y="13685"/>
                  </a:lnTo>
                  <a:lnTo>
                    <a:pt x="29088" y="13628"/>
                  </a:lnTo>
                  <a:lnTo>
                    <a:pt x="29145" y="13590"/>
                  </a:lnTo>
                  <a:lnTo>
                    <a:pt x="29145" y="13590"/>
                  </a:lnTo>
                  <a:lnTo>
                    <a:pt x="29163" y="13571"/>
                  </a:lnTo>
                  <a:lnTo>
                    <a:pt x="29182" y="13552"/>
                  </a:lnTo>
                  <a:lnTo>
                    <a:pt x="29201" y="13552"/>
                  </a:lnTo>
                  <a:lnTo>
                    <a:pt x="29220" y="13571"/>
                  </a:lnTo>
                  <a:lnTo>
                    <a:pt x="29220" y="13571"/>
                  </a:lnTo>
                  <a:lnTo>
                    <a:pt x="29352" y="13571"/>
                  </a:lnTo>
                  <a:lnTo>
                    <a:pt x="29485" y="13628"/>
                  </a:lnTo>
                  <a:lnTo>
                    <a:pt x="29598" y="13704"/>
                  </a:lnTo>
                  <a:lnTo>
                    <a:pt x="29712" y="13798"/>
                  </a:lnTo>
                  <a:lnTo>
                    <a:pt x="29919" y="14006"/>
                  </a:lnTo>
                  <a:lnTo>
                    <a:pt x="30014" y="14101"/>
                  </a:lnTo>
                  <a:lnTo>
                    <a:pt x="30127" y="14195"/>
                  </a:lnTo>
                  <a:lnTo>
                    <a:pt x="30127" y="14195"/>
                  </a:lnTo>
                  <a:lnTo>
                    <a:pt x="30354" y="14365"/>
                  </a:lnTo>
                  <a:lnTo>
                    <a:pt x="30543" y="14479"/>
                  </a:lnTo>
                  <a:lnTo>
                    <a:pt x="30713" y="14554"/>
                  </a:lnTo>
                  <a:lnTo>
                    <a:pt x="30865" y="14573"/>
                  </a:lnTo>
                  <a:lnTo>
                    <a:pt x="31035" y="14573"/>
                  </a:lnTo>
                  <a:lnTo>
                    <a:pt x="31205" y="14554"/>
                  </a:lnTo>
                  <a:lnTo>
                    <a:pt x="31413" y="14535"/>
                  </a:lnTo>
                  <a:lnTo>
                    <a:pt x="31677" y="14554"/>
                  </a:lnTo>
                  <a:lnTo>
                    <a:pt x="31677" y="14554"/>
                  </a:lnTo>
                  <a:lnTo>
                    <a:pt x="31791" y="14573"/>
                  </a:lnTo>
                  <a:lnTo>
                    <a:pt x="31885" y="14592"/>
                  </a:lnTo>
                  <a:lnTo>
                    <a:pt x="31999" y="14630"/>
                  </a:lnTo>
                  <a:lnTo>
                    <a:pt x="32074" y="14668"/>
                  </a:lnTo>
                  <a:lnTo>
                    <a:pt x="32150" y="14743"/>
                  </a:lnTo>
                  <a:lnTo>
                    <a:pt x="32225" y="14819"/>
                  </a:lnTo>
                  <a:lnTo>
                    <a:pt x="32263" y="14913"/>
                  </a:lnTo>
                  <a:lnTo>
                    <a:pt x="32282" y="15027"/>
                  </a:lnTo>
                  <a:lnTo>
                    <a:pt x="32282" y="1502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35" name="Google Shape;235;p9"/>
          <p:cNvGrpSpPr/>
          <p:nvPr/>
        </p:nvGrpSpPr>
        <p:grpSpPr>
          <a:xfrm flipH="1">
            <a:off x="67899" y="3696167"/>
            <a:ext cx="1757767" cy="2150900"/>
            <a:chOff x="3020900" y="3793775"/>
            <a:chExt cx="1318325" cy="1613175"/>
          </a:xfrm>
        </p:grpSpPr>
        <p:sp>
          <p:nvSpPr>
            <p:cNvPr id="236" name="Google Shape;236;p9"/>
            <p:cNvSpPr/>
            <p:nvPr/>
          </p:nvSpPr>
          <p:spPr>
            <a:xfrm>
              <a:off x="3053975" y="3793775"/>
              <a:ext cx="1266825" cy="1613175"/>
            </a:xfrm>
            <a:custGeom>
              <a:avLst/>
              <a:gdLst/>
              <a:ahLst/>
              <a:cxnLst/>
              <a:rect l="l" t="t" r="r" b="b"/>
              <a:pathLst>
                <a:path w="50673" h="64527" extrusionOk="0">
                  <a:moveTo>
                    <a:pt x="35552" y="52619"/>
                  </a:moveTo>
                  <a:lnTo>
                    <a:pt x="35552" y="52619"/>
                  </a:lnTo>
                  <a:lnTo>
                    <a:pt x="35552" y="52733"/>
                  </a:lnTo>
                  <a:lnTo>
                    <a:pt x="35533" y="52846"/>
                  </a:lnTo>
                  <a:lnTo>
                    <a:pt x="35514" y="52960"/>
                  </a:lnTo>
                  <a:lnTo>
                    <a:pt x="35495" y="53073"/>
                  </a:lnTo>
                  <a:lnTo>
                    <a:pt x="35439" y="53186"/>
                  </a:lnTo>
                  <a:lnTo>
                    <a:pt x="35382" y="53281"/>
                  </a:lnTo>
                  <a:lnTo>
                    <a:pt x="35306" y="53357"/>
                  </a:lnTo>
                  <a:lnTo>
                    <a:pt x="35231" y="53451"/>
                  </a:lnTo>
                  <a:lnTo>
                    <a:pt x="35231" y="53451"/>
                  </a:lnTo>
                  <a:lnTo>
                    <a:pt x="35117" y="53527"/>
                  </a:lnTo>
                  <a:lnTo>
                    <a:pt x="34985" y="53564"/>
                  </a:lnTo>
                  <a:lnTo>
                    <a:pt x="34853" y="53583"/>
                  </a:lnTo>
                  <a:lnTo>
                    <a:pt x="34720" y="53564"/>
                  </a:lnTo>
                  <a:lnTo>
                    <a:pt x="34720" y="53564"/>
                  </a:lnTo>
                  <a:lnTo>
                    <a:pt x="34569" y="53546"/>
                  </a:lnTo>
                  <a:lnTo>
                    <a:pt x="34437" y="53508"/>
                  </a:lnTo>
                  <a:lnTo>
                    <a:pt x="34324" y="53432"/>
                  </a:lnTo>
                  <a:lnTo>
                    <a:pt x="34229" y="53338"/>
                  </a:lnTo>
                  <a:lnTo>
                    <a:pt x="34153" y="53224"/>
                  </a:lnTo>
                  <a:lnTo>
                    <a:pt x="34116" y="53092"/>
                  </a:lnTo>
                  <a:lnTo>
                    <a:pt x="34078" y="52960"/>
                  </a:lnTo>
                  <a:lnTo>
                    <a:pt x="34059" y="52808"/>
                  </a:lnTo>
                  <a:lnTo>
                    <a:pt x="34059" y="52808"/>
                  </a:lnTo>
                  <a:lnTo>
                    <a:pt x="34021" y="52790"/>
                  </a:lnTo>
                  <a:lnTo>
                    <a:pt x="34002" y="52752"/>
                  </a:lnTo>
                  <a:lnTo>
                    <a:pt x="33983" y="52638"/>
                  </a:lnTo>
                  <a:lnTo>
                    <a:pt x="33983" y="52449"/>
                  </a:lnTo>
                  <a:lnTo>
                    <a:pt x="33983" y="52449"/>
                  </a:lnTo>
                  <a:lnTo>
                    <a:pt x="34002" y="52241"/>
                  </a:lnTo>
                  <a:lnTo>
                    <a:pt x="34021" y="52033"/>
                  </a:lnTo>
                  <a:lnTo>
                    <a:pt x="34078" y="51844"/>
                  </a:lnTo>
                  <a:lnTo>
                    <a:pt x="34153" y="51655"/>
                  </a:lnTo>
                  <a:lnTo>
                    <a:pt x="34153" y="51655"/>
                  </a:lnTo>
                  <a:lnTo>
                    <a:pt x="34229" y="51580"/>
                  </a:lnTo>
                  <a:lnTo>
                    <a:pt x="34286" y="51504"/>
                  </a:lnTo>
                  <a:lnTo>
                    <a:pt x="34361" y="51466"/>
                  </a:lnTo>
                  <a:lnTo>
                    <a:pt x="34437" y="51410"/>
                  </a:lnTo>
                  <a:lnTo>
                    <a:pt x="34531" y="51391"/>
                  </a:lnTo>
                  <a:lnTo>
                    <a:pt x="34626" y="51372"/>
                  </a:lnTo>
                  <a:lnTo>
                    <a:pt x="34815" y="51391"/>
                  </a:lnTo>
                  <a:lnTo>
                    <a:pt x="34985" y="51429"/>
                  </a:lnTo>
                  <a:lnTo>
                    <a:pt x="35155" y="51523"/>
                  </a:lnTo>
                  <a:lnTo>
                    <a:pt x="35306" y="51637"/>
                  </a:lnTo>
                  <a:lnTo>
                    <a:pt x="35363" y="51712"/>
                  </a:lnTo>
                  <a:lnTo>
                    <a:pt x="35420" y="51788"/>
                  </a:lnTo>
                  <a:lnTo>
                    <a:pt x="35420" y="51788"/>
                  </a:lnTo>
                  <a:lnTo>
                    <a:pt x="35458" y="51882"/>
                  </a:lnTo>
                  <a:lnTo>
                    <a:pt x="35495" y="51977"/>
                  </a:lnTo>
                  <a:lnTo>
                    <a:pt x="35533" y="52204"/>
                  </a:lnTo>
                  <a:lnTo>
                    <a:pt x="35552" y="52619"/>
                  </a:lnTo>
                  <a:lnTo>
                    <a:pt x="35552" y="52619"/>
                  </a:lnTo>
                  <a:close/>
                  <a:moveTo>
                    <a:pt x="50446" y="16841"/>
                  </a:moveTo>
                  <a:lnTo>
                    <a:pt x="50446" y="16841"/>
                  </a:lnTo>
                  <a:lnTo>
                    <a:pt x="50540" y="16916"/>
                  </a:lnTo>
                  <a:lnTo>
                    <a:pt x="50597" y="17011"/>
                  </a:lnTo>
                  <a:lnTo>
                    <a:pt x="50654" y="17124"/>
                  </a:lnTo>
                  <a:lnTo>
                    <a:pt x="50672" y="17238"/>
                  </a:lnTo>
                  <a:lnTo>
                    <a:pt x="50672" y="17370"/>
                  </a:lnTo>
                  <a:lnTo>
                    <a:pt x="50654" y="17483"/>
                  </a:lnTo>
                  <a:lnTo>
                    <a:pt x="50616" y="17616"/>
                  </a:lnTo>
                  <a:lnTo>
                    <a:pt x="50559" y="17748"/>
                  </a:lnTo>
                  <a:lnTo>
                    <a:pt x="50502" y="17880"/>
                  </a:lnTo>
                  <a:lnTo>
                    <a:pt x="50427" y="17994"/>
                  </a:lnTo>
                  <a:lnTo>
                    <a:pt x="50351" y="18107"/>
                  </a:lnTo>
                  <a:lnTo>
                    <a:pt x="50257" y="18202"/>
                  </a:lnTo>
                  <a:lnTo>
                    <a:pt x="50143" y="18277"/>
                  </a:lnTo>
                  <a:lnTo>
                    <a:pt x="50049" y="18334"/>
                  </a:lnTo>
                  <a:lnTo>
                    <a:pt x="49935" y="18372"/>
                  </a:lnTo>
                  <a:lnTo>
                    <a:pt x="49822" y="18391"/>
                  </a:lnTo>
                  <a:lnTo>
                    <a:pt x="49822" y="18391"/>
                  </a:lnTo>
                  <a:lnTo>
                    <a:pt x="49746" y="18372"/>
                  </a:lnTo>
                  <a:lnTo>
                    <a:pt x="49690" y="18334"/>
                  </a:lnTo>
                  <a:lnTo>
                    <a:pt x="49633" y="18277"/>
                  </a:lnTo>
                  <a:lnTo>
                    <a:pt x="49595" y="18220"/>
                  </a:lnTo>
                  <a:lnTo>
                    <a:pt x="49519" y="18069"/>
                  </a:lnTo>
                  <a:lnTo>
                    <a:pt x="49463" y="17918"/>
                  </a:lnTo>
                  <a:lnTo>
                    <a:pt x="49463" y="17918"/>
                  </a:lnTo>
                  <a:lnTo>
                    <a:pt x="49444" y="17805"/>
                  </a:lnTo>
                  <a:lnTo>
                    <a:pt x="49406" y="17672"/>
                  </a:lnTo>
                  <a:lnTo>
                    <a:pt x="49406" y="17540"/>
                  </a:lnTo>
                  <a:lnTo>
                    <a:pt x="49406" y="17408"/>
                  </a:lnTo>
                  <a:lnTo>
                    <a:pt x="49425" y="17294"/>
                  </a:lnTo>
                  <a:lnTo>
                    <a:pt x="49482" y="17181"/>
                  </a:lnTo>
                  <a:lnTo>
                    <a:pt x="49557" y="17068"/>
                  </a:lnTo>
                  <a:lnTo>
                    <a:pt x="49671" y="16992"/>
                  </a:lnTo>
                  <a:lnTo>
                    <a:pt x="49671" y="16992"/>
                  </a:lnTo>
                  <a:lnTo>
                    <a:pt x="49841" y="16879"/>
                  </a:lnTo>
                  <a:lnTo>
                    <a:pt x="49954" y="16841"/>
                  </a:lnTo>
                  <a:lnTo>
                    <a:pt x="50011" y="16822"/>
                  </a:lnTo>
                  <a:lnTo>
                    <a:pt x="50049" y="16822"/>
                  </a:lnTo>
                  <a:lnTo>
                    <a:pt x="50049" y="16822"/>
                  </a:lnTo>
                  <a:lnTo>
                    <a:pt x="50162" y="16803"/>
                  </a:lnTo>
                  <a:lnTo>
                    <a:pt x="50162" y="16803"/>
                  </a:lnTo>
                  <a:lnTo>
                    <a:pt x="50162" y="16803"/>
                  </a:lnTo>
                  <a:lnTo>
                    <a:pt x="50162" y="16803"/>
                  </a:lnTo>
                  <a:lnTo>
                    <a:pt x="50200" y="16784"/>
                  </a:lnTo>
                  <a:lnTo>
                    <a:pt x="50200" y="16784"/>
                  </a:lnTo>
                  <a:lnTo>
                    <a:pt x="50313" y="16803"/>
                  </a:lnTo>
                  <a:lnTo>
                    <a:pt x="50446" y="16841"/>
                  </a:lnTo>
                  <a:lnTo>
                    <a:pt x="50446" y="16841"/>
                  </a:lnTo>
                  <a:close/>
                  <a:moveTo>
                    <a:pt x="48367" y="21131"/>
                  </a:moveTo>
                  <a:lnTo>
                    <a:pt x="48367" y="21131"/>
                  </a:lnTo>
                  <a:lnTo>
                    <a:pt x="48385" y="21301"/>
                  </a:lnTo>
                  <a:lnTo>
                    <a:pt x="48385" y="21471"/>
                  </a:lnTo>
                  <a:lnTo>
                    <a:pt x="48348" y="21793"/>
                  </a:lnTo>
                  <a:lnTo>
                    <a:pt x="48348" y="21793"/>
                  </a:lnTo>
                  <a:lnTo>
                    <a:pt x="48272" y="22303"/>
                  </a:lnTo>
                  <a:lnTo>
                    <a:pt x="48215" y="22549"/>
                  </a:lnTo>
                  <a:lnTo>
                    <a:pt x="48159" y="22794"/>
                  </a:lnTo>
                  <a:lnTo>
                    <a:pt x="48159" y="22794"/>
                  </a:lnTo>
                  <a:lnTo>
                    <a:pt x="48102" y="22965"/>
                  </a:lnTo>
                  <a:lnTo>
                    <a:pt x="48026" y="23135"/>
                  </a:lnTo>
                  <a:lnTo>
                    <a:pt x="47951" y="23286"/>
                  </a:lnTo>
                  <a:lnTo>
                    <a:pt x="47856" y="23437"/>
                  </a:lnTo>
                  <a:lnTo>
                    <a:pt x="47743" y="23588"/>
                  </a:lnTo>
                  <a:lnTo>
                    <a:pt x="47611" y="23702"/>
                  </a:lnTo>
                  <a:lnTo>
                    <a:pt x="47478" y="23815"/>
                  </a:lnTo>
                  <a:lnTo>
                    <a:pt x="47308" y="23891"/>
                  </a:lnTo>
                  <a:lnTo>
                    <a:pt x="47308" y="23891"/>
                  </a:lnTo>
                  <a:lnTo>
                    <a:pt x="47157" y="23928"/>
                  </a:lnTo>
                  <a:lnTo>
                    <a:pt x="47006" y="23947"/>
                  </a:lnTo>
                  <a:lnTo>
                    <a:pt x="46684" y="23947"/>
                  </a:lnTo>
                  <a:lnTo>
                    <a:pt x="46684" y="23947"/>
                  </a:lnTo>
                  <a:lnTo>
                    <a:pt x="46514" y="23947"/>
                  </a:lnTo>
                  <a:lnTo>
                    <a:pt x="46344" y="23928"/>
                  </a:lnTo>
                  <a:lnTo>
                    <a:pt x="46193" y="23891"/>
                  </a:lnTo>
                  <a:lnTo>
                    <a:pt x="46061" y="23834"/>
                  </a:lnTo>
                  <a:lnTo>
                    <a:pt x="45928" y="23758"/>
                  </a:lnTo>
                  <a:lnTo>
                    <a:pt x="45796" y="23664"/>
                  </a:lnTo>
                  <a:lnTo>
                    <a:pt x="45664" y="23569"/>
                  </a:lnTo>
                  <a:lnTo>
                    <a:pt x="45550" y="23437"/>
                  </a:lnTo>
                  <a:lnTo>
                    <a:pt x="45550" y="23437"/>
                  </a:lnTo>
                  <a:lnTo>
                    <a:pt x="45267" y="23154"/>
                  </a:lnTo>
                  <a:lnTo>
                    <a:pt x="45135" y="23002"/>
                  </a:lnTo>
                  <a:lnTo>
                    <a:pt x="45040" y="22832"/>
                  </a:lnTo>
                  <a:lnTo>
                    <a:pt x="45040" y="22832"/>
                  </a:lnTo>
                  <a:lnTo>
                    <a:pt x="44946" y="22681"/>
                  </a:lnTo>
                  <a:lnTo>
                    <a:pt x="44908" y="22511"/>
                  </a:lnTo>
                  <a:lnTo>
                    <a:pt x="44889" y="22322"/>
                  </a:lnTo>
                  <a:lnTo>
                    <a:pt x="44889" y="22152"/>
                  </a:lnTo>
                  <a:lnTo>
                    <a:pt x="44889" y="21982"/>
                  </a:lnTo>
                  <a:lnTo>
                    <a:pt x="44927" y="21793"/>
                  </a:lnTo>
                  <a:lnTo>
                    <a:pt x="44983" y="21434"/>
                  </a:lnTo>
                  <a:lnTo>
                    <a:pt x="44983" y="21434"/>
                  </a:lnTo>
                  <a:lnTo>
                    <a:pt x="45021" y="21320"/>
                  </a:lnTo>
                  <a:lnTo>
                    <a:pt x="45097" y="21226"/>
                  </a:lnTo>
                  <a:lnTo>
                    <a:pt x="45210" y="21112"/>
                  </a:lnTo>
                  <a:lnTo>
                    <a:pt x="45342" y="21018"/>
                  </a:lnTo>
                  <a:lnTo>
                    <a:pt x="45607" y="20848"/>
                  </a:lnTo>
                  <a:lnTo>
                    <a:pt x="45834" y="20696"/>
                  </a:lnTo>
                  <a:lnTo>
                    <a:pt x="45834" y="20696"/>
                  </a:lnTo>
                  <a:lnTo>
                    <a:pt x="46117" y="20507"/>
                  </a:lnTo>
                  <a:lnTo>
                    <a:pt x="46401" y="20337"/>
                  </a:lnTo>
                  <a:lnTo>
                    <a:pt x="46401" y="20337"/>
                  </a:lnTo>
                  <a:lnTo>
                    <a:pt x="46439" y="20318"/>
                  </a:lnTo>
                  <a:lnTo>
                    <a:pt x="46477" y="20318"/>
                  </a:lnTo>
                  <a:lnTo>
                    <a:pt x="46495" y="20337"/>
                  </a:lnTo>
                  <a:lnTo>
                    <a:pt x="46495" y="20337"/>
                  </a:lnTo>
                  <a:lnTo>
                    <a:pt x="46477" y="20318"/>
                  </a:lnTo>
                  <a:lnTo>
                    <a:pt x="46477" y="20300"/>
                  </a:lnTo>
                  <a:lnTo>
                    <a:pt x="46495" y="20281"/>
                  </a:lnTo>
                  <a:lnTo>
                    <a:pt x="46514" y="20281"/>
                  </a:lnTo>
                  <a:lnTo>
                    <a:pt x="46514" y="20281"/>
                  </a:lnTo>
                  <a:lnTo>
                    <a:pt x="47195" y="20337"/>
                  </a:lnTo>
                  <a:lnTo>
                    <a:pt x="47195" y="20337"/>
                  </a:lnTo>
                  <a:lnTo>
                    <a:pt x="47422" y="20375"/>
                  </a:lnTo>
                  <a:lnTo>
                    <a:pt x="47648" y="20432"/>
                  </a:lnTo>
                  <a:lnTo>
                    <a:pt x="47875" y="20507"/>
                  </a:lnTo>
                  <a:lnTo>
                    <a:pt x="48083" y="20602"/>
                  </a:lnTo>
                  <a:lnTo>
                    <a:pt x="48083" y="20602"/>
                  </a:lnTo>
                  <a:lnTo>
                    <a:pt x="48140" y="20659"/>
                  </a:lnTo>
                  <a:lnTo>
                    <a:pt x="48196" y="20715"/>
                  </a:lnTo>
                  <a:lnTo>
                    <a:pt x="48291" y="20829"/>
                  </a:lnTo>
                  <a:lnTo>
                    <a:pt x="48348" y="20980"/>
                  </a:lnTo>
                  <a:lnTo>
                    <a:pt x="48367" y="21131"/>
                  </a:lnTo>
                  <a:lnTo>
                    <a:pt x="48367" y="21131"/>
                  </a:lnTo>
                  <a:close/>
                  <a:moveTo>
                    <a:pt x="42999" y="13061"/>
                  </a:moveTo>
                  <a:lnTo>
                    <a:pt x="42999" y="13061"/>
                  </a:lnTo>
                  <a:lnTo>
                    <a:pt x="42980" y="12947"/>
                  </a:lnTo>
                  <a:lnTo>
                    <a:pt x="42961" y="12834"/>
                  </a:lnTo>
                  <a:lnTo>
                    <a:pt x="42942" y="12702"/>
                  </a:lnTo>
                  <a:lnTo>
                    <a:pt x="42961" y="12588"/>
                  </a:lnTo>
                  <a:lnTo>
                    <a:pt x="42980" y="12456"/>
                  </a:lnTo>
                  <a:lnTo>
                    <a:pt x="43018" y="12361"/>
                  </a:lnTo>
                  <a:lnTo>
                    <a:pt x="43074" y="12248"/>
                  </a:lnTo>
                  <a:lnTo>
                    <a:pt x="43169" y="12172"/>
                  </a:lnTo>
                  <a:lnTo>
                    <a:pt x="43169" y="12172"/>
                  </a:lnTo>
                  <a:lnTo>
                    <a:pt x="43263" y="12078"/>
                  </a:lnTo>
                  <a:lnTo>
                    <a:pt x="43396" y="12002"/>
                  </a:lnTo>
                  <a:lnTo>
                    <a:pt x="43641" y="11870"/>
                  </a:lnTo>
                  <a:lnTo>
                    <a:pt x="43906" y="11756"/>
                  </a:lnTo>
                  <a:lnTo>
                    <a:pt x="44171" y="11681"/>
                  </a:lnTo>
                  <a:lnTo>
                    <a:pt x="44171" y="11681"/>
                  </a:lnTo>
                  <a:lnTo>
                    <a:pt x="44586" y="11586"/>
                  </a:lnTo>
                  <a:lnTo>
                    <a:pt x="44794" y="11530"/>
                  </a:lnTo>
                  <a:lnTo>
                    <a:pt x="45002" y="11492"/>
                  </a:lnTo>
                  <a:lnTo>
                    <a:pt x="45002" y="11492"/>
                  </a:lnTo>
                  <a:lnTo>
                    <a:pt x="45116" y="11473"/>
                  </a:lnTo>
                  <a:lnTo>
                    <a:pt x="45116" y="11473"/>
                  </a:lnTo>
                  <a:lnTo>
                    <a:pt x="45116" y="11530"/>
                  </a:lnTo>
                  <a:lnTo>
                    <a:pt x="45116" y="11530"/>
                  </a:lnTo>
                  <a:lnTo>
                    <a:pt x="45116" y="11530"/>
                  </a:lnTo>
                  <a:lnTo>
                    <a:pt x="45116" y="11530"/>
                  </a:lnTo>
                  <a:lnTo>
                    <a:pt x="45097" y="11946"/>
                  </a:lnTo>
                  <a:lnTo>
                    <a:pt x="45097" y="12172"/>
                  </a:lnTo>
                  <a:lnTo>
                    <a:pt x="45059" y="12380"/>
                  </a:lnTo>
                  <a:lnTo>
                    <a:pt x="45021" y="12588"/>
                  </a:lnTo>
                  <a:lnTo>
                    <a:pt x="44946" y="12796"/>
                  </a:lnTo>
                  <a:lnTo>
                    <a:pt x="44851" y="12985"/>
                  </a:lnTo>
                  <a:lnTo>
                    <a:pt x="44738" y="13155"/>
                  </a:lnTo>
                  <a:lnTo>
                    <a:pt x="44738" y="13155"/>
                  </a:lnTo>
                  <a:lnTo>
                    <a:pt x="44624" y="13250"/>
                  </a:lnTo>
                  <a:lnTo>
                    <a:pt x="44511" y="13306"/>
                  </a:lnTo>
                  <a:lnTo>
                    <a:pt x="44379" y="13363"/>
                  </a:lnTo>
                  <a:lnTo>
                    <a:pt x="44246" y="13401"/>
                  </a:lnTo>
                  <a:lnTo>
                    <a:pt x="43982" y="13458"/>
                  </a:lnTo>
                  <a:lnTo>
                    <a:pt x="43698" y="13476"/>
                  </a:lnTo>
                  <a:lnTo>
                    <a:pt x="43698" y="13476"/>
                  </a:lnTo>
                  <a:lnTo>
                    <a:pt x="43585" y="13476"/>
                  </a:lnTo>
                  <a:lnTo>
                    <a:pt x="43490" y="13458"/>
                  </a:lnTo>
                  <a:lnTo>
                    <a:pt x="43377" y="13420"/>
                  </a:lnTo>
                  <a:lnTo>
                    <a:pt x="43282" y="13382"/>
                  </a:lnTo>
                  <a:lnTo>
                    <a:pt x="43188" y="13325"/>
                  </a:lnTo>
                  <a:lnTo>
                    <a:pt x="43112" y="13250"/>
                  </a:lnTo>
                  <a:lnTo>
                    <a:pt x="43037" y="13155"/>
                  </a:lnTo>
                  <a:lnTo>
                    <a:pt x="42999" y="13061"/>
                  </a:lnTo>
                  <a:lnTo>
                    <a:pt x="42999" y="13061"/>
                  </a:lnTo>
                  <a:close/>
                  <a:moveTo>
                    <a:pt x="40164" y="12777"/>
                  </a:moveTo>
                  <a:lnTo>
                    <a:pt x="40164" y="12777"/>
                  </a:lnTo>
                  <a:lnTo>
                    <a:pt x="40050" y="12777"/>
                  </a:lnTo>
                  <a:lnTo>
                    <a:pt x="39975" y="12739"/>
                  </a:lnTo>
                  <a:lnTo>
                    <a:pt x="39880" y="12702"/>
                  </a:lnTo>
                  <a:lnTo>
                    <a:pt x="39824" y="12664"/>
                  </a:lnTo>
                  <a:lnTo>
                    <a:pt x="39767" y="12607"/>
                  </a:lnTo>
                  <a:lnTo>
                    <a:pt x="39710" y="12531"/>
                  </a:lnTo>
                  <a:lnTo>
                    <a:pt x="39672" y="12437"/>
                  </a:lnTo>
                  <a:lnTo>
                    <a:pt x="39635" y="12342"/>
                  </a:lnTo>
                  <a:lnTo>
                    <a:pt x="39635" y="12342"/>
                  </a:lnTo>
                  <a:lnTo>
                    <a:pt x="39578" y="12191"/>
                  </a:lnTo>
                  <a:lnTo>
                    <a:pt x="39540" y="12040"/>
                  </a:lnTo>
                  <a:lnTo>
                    <a:pt x="39521" y="11870"/>
                  </a:lnTo>
                  <a:lnTo>
                    <a:pt x="39502" y="11700"/>
                  </a:lnTo>
                  <a:lnTo>
                    <a:pt x="39502" y="11378"/>
                  </a:lnTo>
                  <a:lnTo>
                    <a:pt x="39521" y="11038"/>
                  </a:lnTo>
                  <a:lnTo>
                    <a:pt x="39521" y="11038"/>
                  </a:lnTo>
                  <a:lnTo>
                    <a:pt x="39540" y="10963"/>
                  </a:lnTo>
                  <a:lnTo>
                    <a:pt x="39559" y="10868"/>
                  </a:lnTo>
                  <a:lnTo>
                    <a:pt x="39597" y="10811"/>
                  </a:lnTo>
                  <a:lnTo>
                    <a:pt x="39653" y="10736"/>
                  </a:lnTo>
                  <a:lnTo>
                    <a:pt x="39767" y="10622"/>
                  </a:lnTo>
                  <a:lnTo>
                    <a:pt x="39918" y="10509"/>
                  </a:lnTo>
                  <a:lnTo>
                    <a:pt x="39918" y="10509"/>
                  </a:lnTo>
                  <a:lnTo>
                    <a:pt x="40220" y="10301"/>
                  </a:lnTo>
                  <a:lnTo>
                    <a:pt x="40220" y="10301"/>
                  </a:lnTo>
                  <a:lnTo>
                    <a:pt x="40485" y="10263"/>
                  </a:lnTo>
                  <a:lnTo>
                    <a:pt x="40485" y="10263"/>
                  </a:lnTo>
                  <a:lnTo>
                    <a:pt x="40939" y="10169"/>
                  </a:lnTo>
                  <a:lnTo>
                    <a:pt x="40939" y="10169"/>
                  </a:lnTo>
                  <a:lnTo>
                    <a:pt x="41014" y="10244"/>
                  </a:lnTo>
                  <a:lnTo>
                    <a:pt x="41071" y="10320"/>
                  </a:lnTo>
                  <a:lnTo>
                    <a:pt x="41147" y="10528"/>
                  </a:lnTo>
                  <a:lnTo>
                    <a:pt x="41184" y="10717"/>
                  </a:lnTo>
                  <a:lnTo>
                    <a:pt x="41222" y="10925"/>
                  </a:lnTo>
                  <a:lnTo>
                    <a:pt x="41222" y="10925"/>
                  </a:lnTo>
                  <a:lnTo>
                    <a:pt x="41241" y="11133"/>
                  </a:lnTo>
                  <a:lnTo>
                    <a:pt x="41222" y="11341"/>
                  </a:lnTo>
                  <a:lnTo>
                    <a:pt x="41203" y="11549"/>
                  </a:lnTo>
                  <a:lnTo>
                    <a:pt x="41165" y="11756"/>
                  </a:lnTo>
                  <a:lnTo>
                    <a:pt x="41090" y="11946"/>
                  </a:lnTo>
                  <a:lnTo>
                    <a:pt x="40995" y="12135"/>
                  </a:lnTo>
                  <a:lnTo>
                    <a:pt x="40882" y="12305"/>
                  </a:lnTo>
                  <a:lnTo>
                    <a:pt x="40750" y="12456"/>
                  </a:lnTo>
                  <a:lnTo>
                    <a:pt x="40750" y="12456"/>
                  </a:lnTo>
                  <a:lnTo>
                    <a:pt x="40636" y="12569"/>
                  </a:lnTo>
                  <a:lnTo>
                    <a:pt x="40523" y="12683"/>
                  </a:lnTo>
                  <a:lnTo>
                    <a:pt x="40372" y="12758"/>
                  </a:lnTo>
                  <a:lnTo>
                    <a:pt x="40296" y="12777"/>
                  </a:lnTo>
                  <a:lnTo>
                    <a:pt x="40220" y="12796"/>
                  </a:lnTo>
                  <a:lnTo>
                    <a:pt x="40220" y="12796"/>
                  </a:lnTo>
                  <a:lnTo>
                    <a:pt x="40164" y="12777"/>
                  </a:lnTo>
                  <a:lnTo>
                    <a:pt x="40164" y="12777"/>
                  </a:lnTo>
                  <a:close/>
                  <a:moveTo>
                    <a:pt x="35155" y="95"/>
                  </a:moveTo>
                  <a:lnTo>
                    <a:pt x="35155" y="95"/>
                  </a:lnTo>
                  <a:lnTo>
                    <a:pt x="35174" y="416"/>
                  </a:lnTo>
                  <a:lnTo>
                    <a:pt x="35174" y="567"/>
                  </a:lnTo>
                  <a:lnTo>
                    <a:pt x="35174" y="719"/>
                  </a:lnTo>
                  <a:lnTo>
                    <a:pt x="35174" y="719"/>
                  </a:lnTo>
                  <a:lnTo>
                    <a:pt x="35174" y="794"/>
                  </a:lnTo>
                  <a:lnTo>
                    <a:pt x="35174" y="794"/>
                  </a:lnTo>
                  <a:lnTo>
                    <a:pt x="35117" y="1210"/>
                  </a:lnTo>
                  <a:lnTo>
                    <a:pt x="35042" y="1607"/>
                  </a:lnTo>
                  <a:lnTo>
                    <a:pt x="34985" y="2023"/>
                  </a:lnTo>
                  <a:lnTo>
                    <a:pt x="34947" y="2439"/>
                  </a:lnTo>
                  <a:lnTo>
                    <a:pt x="34947" y="2439"/>
                  </a:lnTo>
                  <a:lnTo>
                    <a:pt x="34928" y="2949"/>
                  </a:lnTo>
                  <a:lnTo>
                    <a:pt x="34928" y="3459"/>
                  </a:lnTo>
                  <a:lnTo>
                    <a:pt x="34928" y="3459"/>
                  </a:lnTo>
                  <a:lnTo>
                    <a:pt x="34947" y="3667"/>
                  </a:lnTo>
                  <a:lnTo>
                    <a:pt x="34947" y="3875"/>
                  </a:lnTo>
                  <a:lnTo>
                    <a:pt x="34947" y="3875"/>
                  </a:lnTo>
                  <a:lnTo>
                    <a:pt x="34947" y="3951"/>
                  </a:lnTo>
                  <a:lnTo>
                    <a:pt x="34909" y="3969"/>
                  </a:lnTo>
                  <a:lnTo>
                    <a:pt x="34872" y="3969"/>
                  </a:lnTo>
                  <a:lnTo>
                    <a:pt x="34872" y="3969"/>
                  </a:lnTo>
                  <a:lnTo>
                    <a:pt x="34777" y="3875"/>
                  </a:lnTo>
                  <a:lnTo>
                    <a:pt x="34702" y="3762"/>
                  </a:lnTo>
                  <a:lnTo>
                    <a:pt x="34550" y="3535"/>
                  </a:lnTo>
                  <a:lnTo>
                    <a:pt x="34550" y="3535"/>
                  </a:lnTo>
                  <a:lnTo>
                    <a:pt x="34153" y="3006"/>
                  </a:lnTo>
                  <a:lnTo>
                    <a:pt x="34153" y="3006"/>
                  </a:lnTo>
                  <a:lnTo>
                    <a:pt x="33889" y="2646"/>
                  </a:lnTo>
                  <a:lnTo>
                    <a:pt x="33586" y="2212"/>
                  </a:lnTo>
                  <a:lnTo>
                    <a:pt x="33454" y="1985"/>
                  </a:lnTo>
                  <a:lnTo>
                    <a:pt x="33341" y="1777"/>
                  </a:lnTo>
                  <a:lnTo>
                    <a:pt x="33284" y="1550"/>
                  </a:lnTo>
                  <a:lnTo>
                    <a:pt x="33265" y="1456"/>
                  </a:lnTo>
                  <a:lnTo>
                    <a:pt x="33265" y="1361"/>
                  </a:lnTo>
                  <a:lnTo>
                    <a:pt x="33265" y="1361"/>
                  </a:lnTo>
                  <a:lnTo>
                    <a:pt x="33265" y="1286"/>
                  </a:lnTo>
                  <a:lnTo>
                    <a:pt x="33303" y="1210"/>
                  </a:lnTo>
                  <a:lnTo>
                    <a:pt x="33341" y="1153"/>
                  </a:lnTo>
                  <a:lnTo>
                    <a:pt x="33378" y="1097"/>
                  </a:lnTo>
                  <a:lnTo>
                    <a:pt x="33511" y="1002"/>
                  </a:lnTo>
                  <a:lnTo>
                    <a:pt x="33624" y="908"/>
                  </a:lnTo>
                  <a:lnTo>
                    <a:pt x="33624" y="908"/>
                  </a:lnTo>
                  <a:lnTo>
                    <a:pt x="33756" y="794"/>
                  </a:lnTo>
                  <a:lnTo>
                    <a:pt x="33756" y="794"/>
                  </a:lnTo>
                  <a:lnTo>
                    <a:pt x="34040" y="548"/>
                  </a:lnTo>
                  <a:lnTo>
                    <a:pt x="34305" y="303"/>
                  </a:lnTo>
                  <a:lnTo>
                    <a:pt x="34305" y="303"/>
                  </a:lnTo>
                  <a:lnTo>
                    <a:pt x="34513" y="114"/>
                  </a:lnTo>
                  <a:lnTo>
                    <a:pt x="34645" y="19"/>
                  </a:lnTo>
                  <a:lnTo>
                    <a:pt x="34683" y="0"/>
                  </a:lnTo>
                  <a:lnTo>
                    <a:pt x="34720" y="19"/>
                  </a:lnTo>
                  <a:lnTo>
                    <a:pt x="34720" y="19"/>
                  </a:lnTo>
                  <a:lnTo>
                    <a:pt x="34720" y="38"/>
                  </a:lnTo>
                  <a:lnTo>
                    <a:pt x="34702" y="76"/>
                  </a:lnTo>
                  <a:lnTo>
                    <a:pt x="34702" y="76"/>
                  </a:lnTo>
                  <a:lnTo>
                    <a:pt x="34588" y="152"/>
                  </a:lnTo>
                  <a:lnTo>
                    <a:pt x="34475" y="246"/>
                  </a:lnTo>
                  <a:lnTo>
                    <a:pt x="34248" y="454"/>
                  </a:lnTo>
                  <a:lnTo>
                    <a:pt x="34248" y="454"/>
                  </a:lnTo>
                  <a:lnTo>
                    <a:pt x="33889" y="794"/>
                  </a:lnTo>
                  <a:lnTo>
                    <a:pt x="35098" y="794"/>
                  </a:lnTo>
                  <a:lnTo>
                    <a:pt x="35098" y="794"/>
                  </a:lnTo>
                  <a:lnTo>
                    <a:pt x="35098" y="719"/>
                  </a:lnTo>
                  <a:lnTo>
                    <a:pt x="35098" y="719"/>
                  </a:lnTo>
                  <a:lnTo>
                    <a:pt x="35098" y="567"/>
                  </a:lnTo>
                  <a:lnTo>
                    <a:pt x="35098" y="416"/>
                  </a:lnTo>
                  <a:lnTo>
                    <a:pt x="35080" y="95"/>
                  </a:lnTo>
                  <a:lnTo>
                    <a:pt x="35080" y="95"/>
                  </a:lnTo>
                  <a:lnTo>
                    <a:pt x="35098" y="76"/>
                  </a:lnTo>
                  <a:lnTo>
                    <a:pt x="35117" y="57"/>
                  </a:lnTo>
                  <a:lnTo>
                    <a:pt x="35155" y="76"/>
                  </a:lnTo>
                  <a:lnTo>
                    <a:pt x="35155" y="95"/>
                  </a:lnTo>
                  <a:lnTo>
                    <a:pt x="35155" y="95"/>
                  </a:lnTo>
                  <a:close/>
                  <a:moveTo>
                    <a:pt x="28729" y="6427"/>
                  </a:moveTo>
                  <a:lnTo>
                    <a:pt x="28729" y="6427"/>
                  </a:lnTo>
                  <a:lnTo>
                    <a:pt x="28823" y="6540"/>
                  </a:lnTo>
                  <a:lnTo>
                    <a:pt x="28918" y="6672"/>
                  </a:lnTo>
                  <a:lnTo>
                    <a:pt x="28937" y="6729"/>
                  </a:lnTo>
                  <a:lnTo>
                    <a:pt x="28956" y="6805"/>
                  </a:lnTo>
                  <a:lnTo>
                    <a:pt x="28956" y="6880"/>
                  </a:lnTo>
                  <a:lnTo>
                    <a:pt x="28918" y="6956"/>
                  </a:lnTo>
                  <a:lnTo>
                    <a:pt x="28918" y="6956"/>
                  </a:lnTo>
                  <a:lnTo>
                    <a:pt x="28729" y="7409"/>
                  </a:lnTo>
                  <a:lnTo>
                    <a:pt x="28521" y="7882"/>
                  </a:lnTo>
                  <a:lnTo>
                    <a:pt x="28521" y="7882"/>
                  </a:lnTo>
                  <a:lnTo>
                    <a:pt x="28408" y="8052"/>
                  </a:lnTo>
                  <a:lnTo>
                    <a:pt x="28351" y="8146"/>
                  </a:lnTo>
                  <a:lnTo>
                    <a:pt x="28294" y="8203"/>
                  </a:lnTo>
                  <a:lnTo>
                    <a:pt x="28294" y="8203"/>
                  </a:lnTo>
                  <a:lnTo>
                    <a:pt x="28162" y="8279"/>
                  </a:lnTo>
                  <a:lnTo>
                    <a:pt x="28049" y="8336"/>
                  </a:lnTo>
                  <a:lnTo>
                    <a:pt x="27897" y="8373"/>
                  </a:lnTo>
                  <a:lnTo>
                    <a:pt x="27765" y="8392"/>
                  </a:lnTo>
                  <a:lnTo>
                    <a:pt x="27765" y="8392"/>
                  </a:lnTo>
                  <a:lnTo>
                    <a:pt x="27595" y="8336"/>
                  </a:lnTo>
                  <a:lnTo>
                    <a:pt x="27425" y="8279"/>
                  </a:lnTo>
                  <a:lnTo>
                    <a:pt x="27274" y="8203"/>
                  </a:lnTo>
                  <a:lnTo>
                    <a:pt x="27122" y="8109"/>
                  </a:lnTo>
                  <a:lnTo>
                    <a:pt x="27122" y="8109"/>
                  </a:lnTo>
                  <a:lnTo>
                    <a:pt x="27047" y="8033"/>
                  </a:lnTo>
                  <a:lnTo>
                    <a:pt x="27009" y="7939"/>
                  </a:lnTo>
                  <a:lnTo>
                    <a:pt x="26952" y="7731"/>
                  </a:lnTo>
                  <a:lnTo>
                    <a:pt x="26952" y="7731"/>
                  </a:lnTo>
                  <a:lnTo>
                    <a:pt x="26820" y="7504"/>
                  </a:lnTo>
                  <a:lnTo>
                    <a:pt x="26707" y="7277"/>
                  </a:lnTo>
                  <a:lnTo>
                    <a:pt x="26480" y="6805"/>
                  </a:lnTo>
                  <a:lnTo>
                    <a:pt x="26480" y="6805"/>
                  </a:lnTo>
                  <a:lnTo>
                    <a:pt x="26348" y="6445"/>
                  </a:lnTo>
                  <a:lnTo>
                    <a:pt x="26272" y="6256"/>
                  </a:lnTo>
                  <a:lnTo>
                    <a:pt x="26234" y="6049"/>
                  </a:lnTo>
                  <a:lnTo>
                    <a:pt x="26196" y="5860"/>
                  </a:lnTo>
                  <a:lnTo>
                    <a:pt x="26196" y="5652"/>
                  </a:lnTo>
                  <a:lnTo>
                    <a:pt x="26215" y="5463"/>
                  </a:lnTo>
                  <a:lnTo>
                    <a:pt x="26272" y="5274"/>
                  </a:lnTo>
                  <a:lnTo>
                    <a:pt x="26272" y="5274"/>
                  </a:lnTo>
                  <a:lnTo>
                    <a:pt x="26329" y="5179"/>
                  </a:lnTo>
                  <a:lnTo>
                    <a:pt x="26404" y="5104"/>
                  </a:lnTo>
                  <a:lnTo>
                    <a:pt x="26480" y="5047"/>
                  </a:lnTo>
                  <a:lnTo>
                    <a:pt x="26555" y="4990"/>
                  </a:lnTo>
                  <a:lnTo>
                    <a:pt x="26744" y="4877"/>
                  </a:lnTo>
                  <a:lnTo>
                    <a:pt x="26915" y="4763"/>
                  </a:lnTo>
                  <a:lnTo>
                    <a:pt x="26915" y="4763"/>
                  </a:lnTo>
                  <a:lnTo>
                    <a:pt x="27293" y="4536"/>
                  </a:lnTo>
                  <a:lnTo>
                    <a:pt x="27500" y="4423"/>
                  </a:lnTo>
                  <a:lnTo>
                    <a:pt x="27708" y="4347"/>
                  </a:lnTo>
                  <a:lnTo>
                    <a:pt x="27708" y="4347"/>
                  </a:lnTo>
                  <a:lnTo>
                    <a:pt x="27897" y="4291"/>
                  </a:lnTo>
                  <a:lnTo>
                    <a:pt x="27973" y="4291"/>
                  </a:lnTo>
                  <a:lnTo>
                    <a:pt x="28049" y="4291"/>
                  </a:lnTo>
                  <a:lnTo>
                    <a:pt x="28162" y="4347"/>
                  </a:lnTo>
                  <a:lnTo>
                    <a:pt x="28275" y="4423"/>
                  </a:lnTo>
                  <a:lnTo>
                    <a:pt x="28370" y="4536"/>
                  </a:lnTo>
                  <a:lnTo>
                    <a:pt x="28445" y="4669"/>
                  </a:lnTo>
                  <a:lnTo>
                    <a:pt x="28616" y="4952"/>
                  </a:lnTo>
                  <a:lnTo>
                    <a:pt x="28616" y="4952"/>
                  </a:lnTo>
                  <a:lnTo>
                    <a:pt x="28748" y="5217"/>
                  </a:lnTo>
                  <a:lnTo>
                    <a:pt x="28805" y="5368"/>
                  </a:lnTo>
                  <a:lnTo>
                    <a:pt x="28823" y="5519"/>
                  </a:lnTo>
                  <a:lnTo>
                    <a:pt x="28842" y="5652"/>
                  </a:lnTo>
                  <a:lnTo>
                    <a:pt x="28842" y="5803"/>
                  </a:lnTo>
                  <a:lnTo>
                    <a:pt x="28805" y="5954"/>
                  </a:lnTo>
                  <a:lnTo>
                    <a:pt x="28748" y="6105"/>
                  </a:lnTo>
                  <a:lnTo>
                    <a:pt x="28748" y="6105"/>
                  </a:lnTo>
                  <a:lnTo>
                    <a:pt x="28729" y="6181"/>
                  </a:lnTo>
                  <a:lnTo>
                    <a:pt x="28691" y="6275"/>
                  </a:lnTo>
                  <a:lnTo>
                    <a:pt x="28691" y="6351"/>
                  </a:lnTo>
                  <a:lnTo>
                    <a:pt x="28729" y="6427"/>
                  </a:lnTo>
                  <a:lnTo>
                    <a:pt x="28729" y="6427"/>
                  </a:lnTo>
                  <a:close/>
                  <a:moveTo>
                    <a:pt x="10944" y="9299"/>
                  </a:moveTo>
                  <a:lnTo>
                    <a:pt x="10944" y="9299"/>
                  </a:lnTo>
                  <a:lnTo>
                    <a:pt x="10981" y="9488"/>
                  </a:lnTo>
                  <a:lnTo>
                    <a:pt x="11000" y="9677"/>
                  </a:lnTo>
                  <a:lnTo>
                    <a:pt x="11019" y="9866"/>
                  </a:lnTo>
                  <a:lnTo>
                    <a:pt x="11019" y="10055"/>
                  </a:lnTo>
                  <a:lnTo>
                    <a:pt x="10981" y="10415"/>
                  </a:lnTo>
                  <a:lnTo>
                    <a:pt x="10944" y="10793"/>
                  </a:lnTo>
                  <a:lnTo>
                    <a:pt x="10944" y="10793"/>
                  </a:lnTo>
                  <a:lnTo>
                    <a:pt x="10906" y="11095"/>
                  </a:lnTo>
                  <a:lnTo>
                    <a:pt x="10868" y="11246"/>
                  </a:lnTo>
                  <a:lnTo>
                    <a:pt x="10830" y="11378"/>
                  </a:lnTo>
                  <a:lnTo>
                    <a:pt x="10830" y="11378"/>
                  </a:lnTo>
                  <a:lnTo>
                    <a:pt x="10792" y="11492"/>
                  </a:lnTo>
                  <a:lnTo>
                    <a:pt x="10717" y="11549"/>
                  </a:lnTo>
                  <a:lnTo>
                    <a:pt x="10622" y="11586"/>
                  </a:lnTo>
                  <a:lnTo>
                    <a:pt x="10509" y="11586"/>
                  </a:lnTo>
                  <a:lnTo>
                    <a:pt x="10509" y="11586"/>
                  </a:lnTo>
                  <a:lnTo>
                    <a:pt x="10188" y="11549"/>
                  </a:lnTo>
                  <a:lnTo>
                    <a:pt x="10017" y="11530"/>
                  </a:lnTo>
                  <a:lnTo>
                    <a:pt x="9942" y="11492"/>
                  </a:lnTo>
                  <a:lnTo>
                    <a:pt x="9866" y="11454"/>
                  </a:lnTo>
                  <a:lnTo>
                    <a:pt x="9866" y="11454"/>
                  </a:lnTo>
                  <a:lnTo>
                    <a:pt x="9828" y="11416"/>
                  </a:lnTo>
                  <a:lnTo>
                    <a:pt x="9791" y="11360"/>
                  </a:lnTo>
                  <a:lnTo>
                    <a:pt x="9734" y="11227"/>
                  </a:lnTo>
                  <a:lnTo>
                    <a:pt x="9734" y="11227"/>
                  </a:lnTo>
                  <a:lnTo>
                    <a:pt x="9602" y="10925"/>
                  </a:lnTo>
                  <a:lnTo>
                    <a:pt x="9545" y="10755"/>
                  </a:lnTo>
                  <a:lnTo>
                    <a:pt x="9488" y="10566"/>
                  </a:lnTo>
                  <a:lnTo>
                    <a:pt x="9450" y="10396"/>
                  </a:lnTo>
                  <a:lnTo>
                    <a:pt x="9432" y="10226"/>
                  </a:lnTo>
                  <a:lnTo>
                    <a:pt x="9450" y="10055"/>
                  </a:lnTo>
                  <a:lnTo>
                    <a:pt x="9469" y="9980"/>
                  </a:lnTo>
                  <a:lnTo>
                    <a:pt x="9507" y="9904"/>
                  </a:lnTo>
                  <a:lnTo>
                    <a:pt x="9507" y="9904"/>
                  </a:lnTo>
                  <a:lnTo>
                    <a:pt x="9658" y="9715"/>
                  </a:lnTo>
                  <a:lnTo>
                    <a:pt x="9810" y="9545"/>
                  </a:lnTo>
                  <a:lnTo>
                    <a:pt x="10131" y="9205"/>
                  </a:lnTo>
                  <a:lnTo>
                    <a:pt x="10131" y="9205"/>
                  </a:lnTo>
                  <a:lnTo>
                    <a:pt x="10282" y="9054"/>
                  </a:lnTo>
                  <a:lnTo>
                    <a:pt x="10377" y="8978"/>
                  </a:lnTo>
                  <a:lnTo>
                    <a:pt x="10414" y="8978"/>
                  </a:lnTo>
                  <a:lnTo>
                    <a:pt x="10433" y="8997"/>
                  </a:lnTo>
                  <a:lnTo>
                    <a:pt x="10433" y="8997"/>
                  </a:lnTo>
                  <a:lnTo>
                    <a:pt x="10433" y="9016"/>
                  </a:lnTo>
                  <a:lnTo>
                    <a:pt x="10433" y="9035"/>
                  </a:lnTo>
                  <a:lnTo>
                    <a:pt x="10433" y="9035"/>
                  </a:lnTo>
                  <a:lnTo>
                    <a:pt x="10433" y="9035"/>
                  </a:lnTo>
                  <a:lnTo>
                    <a:pt x="10433" y="9035"/>
                  </a:lnTo>
                  <a:lnTo>
                    <a:pt x="10471" y="9016"/>
                  </a:lnTo>
                  <a:lnTo>
                    <a:pt x="10528" y="9035"/>
                  </a:lnTo>
                  <a:lnTo>
                    <a:pt x="10641" y="9054"/>
                  </a:lnTo>
                  <a:lnTo>
                    <a:pt x="10641" y="9054"/>
                  </a:lnTo>
                  <a:lnTo>
                    <a:pt x="10736" y="9073"/>
                  </a:lnTo>
                  <a:lnTo>
                    <a:pt x="10830" y="9129"/>
                  </a:lnTo>
                  <a:lnTo>
                    <a:pt x="10906" y="9205"/>
                  </a:lnTo>
                  <a:lnTo>
                    <a:pt x="10944" y="9299"/>
                  </a:lnTo>
                  <a:lnTo>
                    <a:pt x="10944" y="9299"/>
                  </a:lnTo>
                  <a:close/>
                  <a:moveTo>
                    <a:pt x="12456" y="5822"/>
                  </a:moveTo>
                  <a:lnTo>
                    <a:pt x="12456" y="5822"/>
                  </a:lnTo>
                  <a:lnTo>
                    <a:pt x="11889" y="5652"/>
                  </a:lnTo>
                  <a:lnTo>
                    <a:pt x="11605" y="5576"/>
                  </a:lnTo>
                  <a:lnTo>
                    <a:pt x="11341" y="5482"/>
                  </a:lnTo>
                  <a:lnTo>
                    <a:pt x="11341" y="5482"/>
                  </a:lnTo>
                  <a:lnTo>
                    <a:pt x="11038" y="5349"/>
                  </a:lnTo>
                  <a:lnTo>
                    <a:pt x="10736" y="5198"/>
                  </a:lnTo>
                  <a:lnTo>
                    <a:pt x="10131" y="4877"/>
                  </a:lnTo>
                  <a:lnTo>
                    <a:pt x="10131" y="4877"/>
                  </a:lnTo>
                  <a:lnTo>
                    <a:pt x="9942" y="4782"/>
                  </a:lnTo>
                  <a:lnTo>
                    <a:pt x="9753" y="4650"/>
                  </a:lnTo>
                  <a:lnTo>
                    <a:pt x="9677" y="4593"/>
                  </a:lnTo>
                  <a:lnTo>
                    <a:pt x="9602" y="4518"/>
                  </a:lnTo>
                  <a:lnTo>
                    <a:pt x="9526" y="4442"/>
                  </a:lnTo>
                  <a:lnTo>
                    <a:pt x="9469" y="4347"/>
                  </a:lnTo>
                  <a:lnTo>
                    <a:pt x="9469" y="4347"/>
                  </a:lnTo>
                  <a:lnTo>
                    <a:pt x="9564" y="4121"/>
                  </a:lnTo>
                  <a:lnTo>
                    <a:pt x="9564" y="4121"/>
                  </a:lnTo>
                  <a:lnTo>
                    <a:pt x="10188" y="2665"/>
                  </a:lnTo>
                  <a:lnTo>
                    <a:pt x="10188" y="2665"/>
                  </a:lnTo>
                  <a:lnTo>
                    <a:pt x="10206" y="2609"/>
                  </a:lnTo>
                  <a:lnTo>
                    <a:pt x="10206" y="2609"/>
                  </a:lnTo>
                  <a:lnTo>
                    <a:pt x="10433" y="2174"/>
                  </a:lnTo>
                  <a:lnTo>
                    <a:pt x="10433" y="2174"/>
                  </a:lnTo>
                  <a:lnTo>
                    <a:pt x="10528" y="2023"/>
                  </a:lnTo>
                  <a:lnTo>
                    <a:pt x="10622" y="1890"/>
                  </a:lnTo>
                  <a:lnTo>
                    <a:pt x="10679" y="1834"/>
                  </a:lnTo>
                  <a:lnTo>
                    <a:pt x="10736" y="1777"/>
                  </a:lnTo>
                  <a:lnTo>
                    <a:pt x="10811" y="1720"/>
                  </a:lnTo>
                  <a:lnTo>
                    <a:pt x="10906" y="1701"/>
                  </a:lnTo>
                  <a:lnTo>
                    <a:pt x="10906" y="1701"/>
                  </a:lnTo>
                  <a:lnTo>
                    <a:pt x="11227" y="1645"/>
                  </a:lnTo>
                  <a:lnTo>
                    <a:pt x="11397" y="1607"/>
                  </a:lnTo>
                  <a:lnTo>
                    <a:pt x="11567" y="1607"/>
                  </a:lnTo>
                  <a:lnTo>
                    <a:pt x="11737" y="1607"/>
                  </a:lnTo>
                  <a:lnTo>
                    <a:pt x="11908" y="1626"/>
                  </a:lnTo>
                  <a:lnTo>
                    <a:pt x="12078" y="1664"/>
                  </a:lnTo>
                  <a:lnTo>
                    <a:pt x="12229" y="1720"/>
                  </a:lnTo>
                  <a:lnTo>
                    <a:pt x="12229" y="1720"/>
                  </a:lnTo>
                  <a:lnTo>
                    <a:pt x="12399" y="1815"/>
                  </a:lnTo>
                  <a:lnTo>
                    <a:pt x="12550" y="1909"/>
                  </a:lnTo>
                  <a:lnTo>
                    <a:pt x="12701" y="2023"/>
                  </a:lnTo>
                  <a:lnTo>
                    <a:pt x="12834" y="2155"/>
                  </a:lnTo>
                  <a:lnTo>
                    <a:pt x="12834" y="2155"/>
                  </a:lnTo>
                  <a:lnTo>
                    <a:pt x="12928" y="2287"/>
                  </a:lnTo>
                  <a:lnTo>
                    <a:pt x="13023" y="2420"/>
                  </a:lnTo>
                  <a:lnTo>
                    <a:pt x="13231" y="2684"/>
                  </a:lnTo>
                  <a:lnTo>
                    <a:pt x="13231" y="2684"/>
                  </a:lnTo>
                  <a:lnTo>
                    <a:pt x="13325" y="2798"/>
                  </a:lnTo>
                  <a:lnTo>
                    <a:pt x="13438" y="2911"/>
                  </a:lnTo>
                  <a:lnTo>
                    <a:pt x="13552" y="3006"/>
                  </a:lnTo>
                  <a:lnTo>
                    <a:pt x="13665" y="3119"/>
                  </a:lnTo>
                  <a:lnTo>
                    <a:pt x="13665" y="3119"/>
                  </a:lnTo>
                  <a:lnTo>
                    <a:pt x="13741" y="3308"/>
                  </a:lnTo>
                  <a:lnTo>
                    <a:pt x="13816" y="3478"/>
                  </a:lnTo>
                  <a:lnTo>
                    <a:pt x="13854" y="3667"/>
                  </a:lnTo>
                  <a:lnTo>
                    <a:pt x="13892" y="3875"/>
                  </a:lnTo>
                  <a:lnTo>
                    <a:pt x="13892" y="3875"/>
                  </a:lnTo>
                  <a:lnTo>
                    <a:pt x="13930" y="4102"/>
                  </a:lnTo>
                  <a:lnTo>
                    <a:pt x="13949" y="4329"/>
                  </a:lnTo>
                  <a:lnTo>
                    <a:pt x="13930" y="4555"/>
                  </a:lnTo>
                  <a:lnTo>
                    <a:pt x="13911" y="4650"/>
                  </a:lnTo>
                  <a:lnTo>
                    <a:pt x="13873" y="4763"/>
                  </a:lnTo>
                  <a:lnTo>
                    <a:pt x="13873" y="4763"/>
                  </a:lnTo>
                  <a:lnTo>
                    <a:pt x="13798" y="4933"/>
                  </a:lnTo>
                  <a:lnTo>
                    <a:pt x="13722" y="5104"/>
                  </a:lnTo>
                  <a:lnTo>
                    <a:pt x="13722" y="5104"/>
                  </a:lnTo>
                  <a:lnTo>
                    <a:pt x="13590" y="5311"/>
                  </a:lnTo>
                  <a:lnTo>
                    <a:pt x="13514" y="5425"/>
                  </a:lnTo>
                  <a:lnTo>
                    <a:pt x="13420" y="5500"/>
                  </a:lnTo>
                  <a:lnTo>
                    <a:pt x="13420" y="5500"/>
                  </a:lnTo>
                  <a:lnTo>
                    <a:pt x="13249" y="5633"/>
                  </a:lnTo>
                  <a:lnTo>
                    <a:pt x="13042" y="5727"/>
                  </a:lnTo>
                  <a:lnTo>
                    <a:pt x="12834" y="5803"/>
                  </a:lnTo>
                  <a:lnTo>
                    <a:pt x="12720" y="5822"/>
                  </a:lnTo>
                  <a:lnTo>
                    <a:pt x="12626" y="5841"/>
                  </a:lnTo>
                  <a:lnTo>
                    <a:pt x="12626" y="5841"/>
                  </a:lnTo>
                  <a:lnTo>
                    <a:pt x="12456" y="5822"/>
                  </a:lnTo>
                  <a:lnTo>
                    <a:pt x="12456" y="5822"/>
                  </a:lnTo>
                  <a:close/>
                  <a:moveTo>
                    <a:pt x="8770" y="14762"/>
                  </a:moveTo>
                  <a:lnTo>
                    <a:pt x="8770" y="14762"/>
                  </a:lnTo>
                  <a:lnTo>
                    <a:pt x="8789" y="15064"/>
                  </a:lnTo>
                  <a:lnTo>
                    <a:pt x="8789" y="15291"/>
                  </a:lnTo>
                  <a:lnTo>
                    <a:pt x="8789" y="15499"/>
                  </a:lnTo>
                  <a:lnTo>
                    <a:pt x="8751" y="15688"/>
                  </a:lnTo>
                  <a:lnTo>
                    <a:pt x="8713" y="15782"/>
                  </a:lnTo>
                  <a:lnTo>
                    <a:pt x="8676" y="15858"/>
                  </a:lnTo>
                  <a:lnTo>
                    <a:pt x="8638" y="15915"/>
                  </a:lnTo>
                  <a:lnTo>
                    <a:pt x="8581" y="15952"/>
                  </a:lnTo>
                  <a:lnTo>
                    <a:pt x="8505" y="15952"/>
                  </a:lnTo>
                  <a:lnTo>
                    <a:pt x="8430" y="15952"/>
                  </a:lnTo>
                  <a:lnTo>
                    <a:pt x="8430" y="15952"/>
                  </a:lnTo>
                  <a:lnTo>
                    <a:pt x="8279" y="15877"/>
                  </a:lnTo>
                  <a:lnTo>
                    <a:pt x="8127" y="15782"/>
                  </a:lnTo>
                  <a:lnTo>
                    <a:pt x="8052" y="15726"/>
                  </a:lnTo>
                  <a:lnTo>
                    <a:pt x="7995" y="15650"/>
                  </a:lnTo>
                  <a:lnTo>
                    <a:pt x="7957" y="15574"/>
                  </a:lnTo>
                  <a:lnTo>
                    <a:pt x="7920" y="15499"/>
                  </a:lnTo>
                  <a:lnTo>
                    <a:pt x="7920" y="15499"/>
                  </a:lnTo>
                  <a:lnTo>
                    <a:pt x="7787" y="15045"/>
                  </a:lnTo>
                  <a:lnTo>
                    <a:pt x="7674" y="14592"/>
                  </a:lnTo>
                  <a:lnTo>
                    <a:pt x="7674" y="14592"/>
                  </a:lnTo>
                  <a:lnTo>
                    <a:pt x="7636" y="14592"/>
                  </a:lnTo>
                  <a:lnTo>
                    <a:pt x="7617" y="14573"/>
                  </a:lnTo>
                  <a:lnTo>
                    <a:pt x="7617" y="14573"/>
                  </a:lnTo>
                  <a:lnTo>
                    <a:pt x="7523" y="14232"/>
                  </a:lnTo>
                  <a:lnTo>
                    <a:pt x="7523" y="14232"/>
                  </a:lnTo>
                  <a:lnTo>
                    <a:pt x="7485" y="14081"/>
                  </a:lnTo>
                  <a:lnTo>
                    <a:pt x="7466" y="13911"/>
                  </a:lnTo>
                  <a:lnTo>
                    <a:pt x="7447" y="13741"/>
                  </a:lnTo>
                  <a:lnTo>
                    <a:pt x="7466" y="13590"/>
                  </a:lnTo>
                  <a:lnTo>
                    <a:pt x="7466" y="13590"/>
                  </a:lnTo>
                  <a:lnTo>
                    <a:pt x="7485" y="13495"/>
                  </a:lnTo>
                  <a:lnTo>
                    <a:pt x="7523" y="13420"/>
                  </a:lnTo>
                  <a:lnTo>
                    <a:pt x="7560" y="13344"/>
                  </a:lnTo>
                  <a:lnTo>
                    <a:pt x="7617" y="13287"/>
                  </a:lnTo>
                  <a:lnTo>
                    <a:pt x="7693" y="13231"/>
                  </a:lnTo>
                  <a:lnTo>
                    <a:pt x="7768" y="13193"/>
                  </a:lnTo>
                  <a:lnTo>
                    <a:pt x="7863" y="13174"/>
                  </a:lnTo>
                  <a:lnTo>
                    <a:pt x="7938" y="13174"/>
                  </a:lnTo>
                  <a:lnTo>
                    <a:pt x="7938" y="13174"/>
                  </a:lnTo>
                  <a:lnTo>
                    <a:pt x="8014" y="13174"/>
                  </a:lnTo>
                  <a:lnTo>
                    <a:pt x="8071" y="13212"/>
                  </a:lnTo>
                  <a:lnTo>
                    <a:pt x="8165" y="13306"/>
                  </a:lnTo>
                  <a:lnTo>
                    <a:pt x="8260" y="13401"/>
                  </a:lnTo>
                  <a:lnTo>
                    <a:pt x="8335" y="13514"/>
                  </a:lnTo>
                  <a:lnTo>
                    <a:pt x="8335" y="13514"/>
                  </a:lnTo>
                  <a:lnTo>
                    <a:pt x="8430" y="13647"/>
                  </a:lnTo>
                  <a:lnTo>
                    <a:pt x="8505" y="13798"/>
                  </a:lnTo>
                  <a:lnTo>
                    <a:pt x="8562" y="13949"/>
                  </a:lnTo>
                  <a:lnTo>
                    <a:pt x="8619" y="14100"/>
                  </a:lnTo>
                  <a:lnTo>
                    <a:pt x="8713" y="14421"/>
                  </a:lnTo>
                  <a:lnTo>
                    <a:pt x="8770" y="14762"/>
                  </a:lnTo>
                  <a:lnTo>
                    <a:pt x="8770" y="14762"/>
                  </a:lnTo>
                  <a:close/>
                  <a:moveTo>
                    <a:pt x="5954" y="21641"/>
                  </a:moveTo>
                  <a:lnTo>
                    <a:pt x="5954" y="21641"/>
                  </a:lnTo>
                  <a:lnTo>
                    <a:pt x="6105" y="21547"/>
                  </a:lnTo>
                  <a:lnTo>
                    <a:pt x="6237" y="21490"/>
                  </a:lnTo>
                  <a:lnTo>
                    <a:pt x="6351" y="21452"/>
                  </a:lnTo>
                  <a:lnTo>
                    <a:pt x="6445" y="21452"/>
                  </a:lnTo>
                  <a:lnTo>
                    <a:pt x="6502" y="21490"/>
                  </a:lnTo>
                  <a:lnTo>
                    <a:pt x="6559" y="21547"/>
                  </a:lnTo>
                  <a:lnTo>
                    <a:pt x="6578" y="21623"/>
                  </a:lnTo>
                  <a:lnTo>
                    <a:pt x="6597" y="21717"/>
                  </a:lnTo>
                  <a:lnTo>
                    <a:pt x="6597" y="21830"/>
                  </a:lnTo>
                  <a:lnTo>
                    <a:pt x="6578" y="21944"/>
                  </a:lnTo>
                  <a:lnTo>
                    <a:pt x="6521" y="22190"/>
                  </a:lnTo>
                  <a:lnTo>
                    <a:pt x="6426" y="22435"/>
                  </a:lnTo>
                  <a:lnTo>
                    <a:pt x="6332" y="22624"/>
                  </a:lnTo>
                  <a:lnTo>
                    <a:pt x="6332" y="22624"/>
                  </a:lnTo>
                  <a:lnTo>
                    <a:pt x="6011" y="23210"/>
                  </a:lnTo>
                  <a:lnTo>
                    <a:pt x="5840" y="23475"/>
                  </a:lnTo>
                  <a:lnTo>
                    <a:pt x="5651" y="23758"/>
                  </a:lnTo>
                  <a:lnTo>
                    <a:pt x="5651" y="23758"/>
                  </a:lnTo>
                  <a:lnTo>
                    <a:pt x="5292" y="24193"/>
                  </a:lnTo>
                  <a:lnTo>
                    <a:pt x="4971" y="24647"/>
                  </a:lnTo>
                  <a:lnTo>
                    <a:pt x="4971" y="24647"/>
                  </a:lnTo>
                  <a:lnTo>
                    <a:pt x="4971" y="24666"/>
                  </a:lnTo>
                  <a:lnTo>
                    <a:pt x="4971" y="24666"/>
                  </a:lnTo>
                  <a:lnTo>
                    <a:pt x="4952" y="24684"/>
                  </a:lnTo>
                  <a:lnTo>
                    <a:pt x="4933" y="24703"/>
                  </a:lnTo>
                  <a:lnTo>
                    <a:pt x="4933" y="24703"/>
                  </a:lnTo>
                  <a:lnTo>
                    <a:pt x="4933" y="24703"/>
                  </a:lnTo>
                  <a:lnTo>
                    <a:pt x="4933" y="24703"/>
                  </a:lnTo>
                  <a:lnTo>
                    <a:pt x="4858" y="24817"/>
                  </a:lnTo>
                  <a:lnTo>
                    <a:pt x="4820" y="24930"/>
                  </a:lnTo>
                  <a:lnTo>
                    <a:pt x="4820" y="24930"/>
                  </a:lnTo>
                  <a:lnTo>
                    <a:pt x="4801" y="24949"/>
                  </a:lnTo>
                  <a:lnTo>
                    <a:pt x="4763" y="24949"/>
                  </a:lnTo>
                  <a:lnTo>
                    <a:pt x="4763" y="24949"/>
                  </a:lnTo>
                  <a:lnTo>
                    <a:pt x="4744" y="24930"/>
                  </a:lnTo>
                  <a:lnTo>
                    <a:pt x="4744" y="24892"/>
                  </a:lnTo>
                  <a:lnTo>
                    <a:pt x="4782" y="24798"/>
                  </a:lnTo>
                  <a:lnTo>
                    <a:pt x="4895" y="24628"/>
                  </a:lnTo>
                  <a:lnTo>
                    <a:pt x="4895" y="24628"/>
                  </a:lnTo>
                  <a:lnTo>
                    <a:pt x="4933" y="24061"/>
                  </a:lnTo>
                  <a:lnTo>
                    <a:pt x="4990" y="23475"/>
                  </a:lnTo>
                  <a:lnTo>
                    <a:pt x="5028" y="23191"/>
                  </a:lnTo>
                  <a:lnTo>
                    <a:pt x="5084" y="22908"/>
                  </a:lnTo>
                  <a:lnTo>
                    <a:pt x="5160" y="22624"/>
                  </a:lnTo>
                  <a:lnTo>
                    <a:pt x="5236" y="22341"/>
                  </a:lnTo>
                  <a:lnTo>
                    <a:pt x="5236" y="22341"/>
                  </a:lnTo>
                  <a:lnTo>
                    <a:pt x="5273" y="22246"/>
                  </a:lnTo>
                  <a:lnTo>
                    <a:pt x="5330" y="22133"/>
                  </a:lnTo>
                  <a:lnTo>
                    <a:pt x="5387" y="22038"/>
                  </a:lnTo>
                  <a:lnTo>
                    <a:pt x="5462" y="21963"/>
                  </a:lnTo>
                  <a:lnTo>
                    <a:pt x="5462" y="21963"/>
                  </a:lnTo>
                  <a:lnTo>
                    <a:pt x="5708" y="21812"/>
                  </a:lnTo>
                  <a:lnTo>
                    <a:pt x="5954" y="21641"/>
                  </a:lnTo>
                  <a:lnTo>
                    <a:pt x="5954" y="21641"/>
                  </a:lnTo>
                  <a:close/>
                  <a:moveTo>
                    <a:pt x="23909" y="19657"/>
                  </a:moveTo>
                  <a:lnTo>
                    <a:pt x="23909" y="19657"/>
                  </a:lnTo>
                  <a:lnTo>
                    <a:pt x="23966" y="19922"/>
                  </a:lnTo>
                  <a:lnTo>
                    <a:pt x="23985" y="20111"/>
                  </a:lnTo>
                  <a:lnTo>
                    <a:pt x="23985" y="20300"/>
                  </a:lnTo>
                  <a:lnTo>
                    <a:pt x="23966" y="20470"/>
                  </a:lnTo>
                  <a:lnTo>
                    <a:pt x="23947" y="20545"/>
                  </a:lnTo>
                  <a:lnTo>
                    <a:pt x="23909" y="20602"/>
                  </a:lnTo>
                  <a:lnTo>
                    <a:pt x="23872" y="20659"/>
                  </a:lnTo>
                  <a:lnTo>
                    <a:pt x="23815" y="20696"/>
                  </a:lnTo>
                  <a:lnTo>
                    <a:pt x="23758" y="20715"/>
                  </a:lnTo>
                  <a:lnTo>
                    <a:pt x="23683" y="20715"/>
                  </a:lnTo>
                  <a:lnTo>
                    <a:pt x="23683" y="20715"/>
                  </a:lnTo>
                  <a:lnTo>
                    <a:pt x="23286" y="20545"/>
                  </a:lnTo>
                  <a:lnTo>
                    <a:pt x="22889" y="20356"/>
                  </a:lnTo>
                  <a:lnTo>
                    <a:pt x="22889" y="20356"/>
                  </a:lnTo>
                  <a:lnTo>
                    <a:pt x="22700" y="20243"/>
                  </a:lnTo>
                  <a:lnTo>
                    <a:pt x="22605" y="20167"/>
                  </a:lnTo>
                  <a:lnTo>
                    <a:pt x="22549" y="20092"/>
                  </a:lnTo>
                  <a:lnTo>
                    <a:pt x="22511" y="20016"/>
                  </a:lnTo>
                  <a:lnTo>
                    <a:pt x="22473" y="19922"/>
                  </a:lnTo>
                  <a:lnTo>
                    <a:pt x="22473" y="19808"/>
                  </a:lnTo>
                  <a:lnTo>
                    <a:pt x="22473" y="19695"/>
                  </a:lnTo>
                  <a:lnTo>
                    <a:pt x="22473" y="19695"/>
                  </a:lnTo>
                  <a:lnTo>
                    <a:pt x="22511" y="19430"/>
                  </a:lnTo>
                  <a:lnTo>
                    <a:pt x="22567" y="19165"/>
                  </a:lnTo>
                  <a:lnTo>
                    <a:pt x="22567" y="19165"/>
                  </a:lnTo>
                  <a:lnTo>
                    <a:pt x="22549" y="18787"/>
                  </a:lnTo>
                  <a:lnTo>
                    <a:pt x="22549" y="18598"/>
                  </a:lnTo>
                  <a:lnTo>
                    <a:pt x="22567" y="18409"/>
                  </a:lnTo>
                  <a:lnTo>
                    <a:pt x="22605" y="18220"/>
                  </a:lnTo>
                  <a:lnTo>
                    <a:pt x="22662" y="18050"/>
                  </a:lnTo>
                  <a:lnTo>
                    <a:pt x="22738" y="17861"/>
                  </a:lnTo>
                  <a:lnTo>
                    <a:pt x="22832" y="17710"/>
                  </a:lnTo>
                  <a:lnTo>
                    <a:pt x="22832" y="17710"/>
                  </a:lnTo>
                  <a:lnTo>
                    <a:pt x="22927" y="17578"/>
                  </a:lnTo>
                  <a:lnTo>
                    <a:pt x="23021" y="17502"/>
                  </a:lnTo>
                  <a:lnTo>
                    <a:pt x="23097" y="17446"/>
                  </a:lnTo>
                  <a:lnTo>
                    <a:pt x="23172" y="17427"/>
                  </a:lnTo>
                  <a:lnTo>
                    <a:pt x="23229" y="17427"/>
                  </a:lnTo>
                  <a:lnTo>
                    <a:pt x="23305" y="17464"/>
                  </a:lnTo>
                  <a:lnTo>
                    <a:pt x="23342" y="17502"/>
                  </a:lnTo>
                  <a:lnTo>
                    <a:pt x="23399" y="17578"/>
                  </a:lnTo>
                  <a:lnTo>
                    <a:pt x="23475" y="17748"/>
                  </a:lnTo>
                  <a:lnTo>
                    <a:pt x="23550" y="17956"/>
                  </a:lnTo>
                  <a:lnTo>
                    <a:pt x="23645" y="18334"/>
                  </a:lnTo>
                  <a:lnTo>
                    <a:pt x="23645" y="18334"/>
                  </a:lnTo>
                  <a:lnTo>
                    <a:pt x="23909" y="19657"/>
                  </a:lnTo>
                  <a:lnTo>
                    <a:pt x="23909" y="19657"/>
                  </a:lnTo>
                  <a:close/>
                  <a:moveTo>
                    <a:pt x="19468" y="30581"/>
                  </a:moveTo>
                  <a:lnTo>
                    <a:pt x="19468" y="30581"/>
                  </a:lnTo>
                  <a:lnTo>
                    <a:pt x="19335" y="30525"/>
                  </a:lnTo>
                  <a:lnTo>
                    <a:pt x="19203" y="30468"/>
                  </a:lnTo>
                  <a:lnTo>
                    <a:pt x="18939" y="30317"/>
                  </a:lnTo>
                  <a:lnTo>
                    <a:pt x="18939" y="30317"/>
                  </a:lnTo>
                  <a:lnTo>
                    <a:pt x="18825" y="30222"/>
                  </a:lnTo>
                  <a:lnTo>
                    <a:pt x="18712" y="30109"/>
                  </a:lnTo>
                  <a:lnTo>
                    <a:pt x="18674" y="30052"/>
                  </a:lnTo>
                  <a:lnTo>
                    <a:pt x="18636" y="29977"/>
                  </a:lnTo>
                  <a:lnTo>
                    <a:pt x="18636" y="29901"/>
                  </a:lnTo>
                  <a:lnTo>
                    <a:pt x="18636" y="29825"/>
                  </a:lnTo>
                  <a:lnTo>
                    <a:pt x="18636" y="29825"/>
                  </a:lnTo>
                  <a:lnTo>
                    <a:pt x="18674" y="29731"/>
                  </a:lnTo>
                  <a:lnTo>
                    <a:pt x="18712" y="29636"/>
                  </a:lnTo>
                  <a:lnTo>
                    <a:pt x="18844" y="29485"/>
                  </a:lnTo>
                  <a:lnTo>
                    <a:pt x="18995" y="29334"/>
                  </a:lnTo>
                  <a:lnTo>
                    <a:pt x="19146" y="29202"/>
                  </a:lnTo>
                  <a:lnTo>
                    <a:pt x="19146" y="29202"/>
                  </a:lnTo>
                  <a:lnTo>
                    <a:pt x="19392" y="28994"/>
                  </a:lnTo>
                  <a:lnTo>
                    <a:pt x="19392" y="28994"/>
                  </a:lnTo>
                  <a:lnTo>
                    <a:pt x="19411" y="28994"/>
                  </a:lnTo>
                  <a:lnTo>
                    <a:pt x="19411" y="28994"/>
                  </a:lnTo>
                  <a:lnTo>
                    <a:pt x="20073" y="28918"/>
                  </a:lnTo>
                  <a:lnTo>
                    <a:pt x="20073" y="28918"/>
                  </a:lnTo>
                  <a:lnTo>
                    <a:pt x="20129" y="28937"/>
                  </a:lnTo>
                  <a:lnTo>
                    <a:pt x="20129" y="28937"/>
                  </a:lnTo>
                  <a:lnTo>
                    <a:pt x="20280" y="28956"/>
                  </a:lnTo>
                  <a:lnTo>
                    <a:pt x="20337" y="28994"/>
                  </a:lnTo>
                  <a:lnTo>
                    <a:pt x="20375" y="29032"/>
                  </a:lnTo>
                  <a:lnTo>
                    <a:pt x="20413" y="29088"/>
                  </a:lnTo>
                  <a:lnTo>
                    <a:pt x="20451" y="29145"/>
                  </a:lnTo>
                  <a:lnTo>
                    <a:pt x="20451" y="29202"/>
                  </a:lnTo>
                  <a:lnTo>
                    <a:pt x="20451" y="29277"/>
                  </a:lnTo>
                  <a:lnTo>
                    <a:pt x="20451" y="29277"/>
                  </a:lnTo>
                  <a:lnTo>
                    <a:pt x="20432" y="29447"/>
                  </a:lnTo>
                  <a:lnTo>
                    <a:pt x="20375" y="29655"/>
                  </a:lnTo>
                  <a:lnTo>
                    <a:pt x="20280" y="29863"/>
                  </a:lnTo>
                  <a:lnTo>
                    <a:pt x="20167" y="30090"/>
                  </a:lnTo>
                  <a:lnTo>
                    <a:pt x="20035" y="30279"/>
                  </a:lnTo>
                  <a:lnTo>
                    <a:pt x="19884" y="30449"/>
                  </a:lnTo>
                  <a:lnTo>
                    <a:pt x="19789" y="30506"/>
                  </a:lnTo>
                  <a:lnTo>
                    <a:pt x="19713" y="30544"/>
                  </a:lnTo>
                  <a:lnTo>
                    <a:pt x="19619" y="30581"/>
                  </a:lnTo>
                  <a:lnTo>
                    <a:pt x="19543" y="30581"/>
                  </a:lnTo>
                  <a:lnTo>
                    <a:pt x="19543" y="30581"/>
                  </a:lnTo>
                  <a:lnTo>
                    <a:pt x="19468" y="30581"/>
                  </a:lnTo>
                  <a:lnTo>
                    <a:pt x="19468" y="30581"/>
                  </a:lnTo>
                  <a:close/>
                  <a:moveTo>
                    <a:pt x="16652" y="27463"/>
                  </a:moveTo>
                  <a:lnTo>
                    <a:pt x="16652" y="27463"/>
                  </a:lnTo>
                  <a:lnTo>
                    <a:pt x="16822" y="27425"/>
                  </a:lnTo>
                  <a:lnTo>
                    <a:pt x="17048" y="27406"/>
                  </a:lnTo>
                  <a:lnTo>
                    <a:pt x="17294" y="27387"/>
                  </a:lnTo>
                  <a:lnTo>
                    <a:pt x="17540" y="27387"/>
                  </a:lnTo>
                  <a:lnTo>
                    <a:pt x="17767" y="27406"/>
                  </a:lnTo>
                  <a:lnTo>
                    <a:pt x="17880" y="27444"/>
                  </a:lnTo>
                  <a:lnTo>
                    <a:pt x="17956" y="27482"/>
                  </a:lnTo>
                  <a:lnTo>
                    <a:pt x="18031" y="27520"/>
                  </a:lnTo>
                  <a:lnTo>
                    <a:pt x="18088" y="27576"/>
                  </a:lnTo>
                  <a:lnTo>
                    <a:pt x="18107" y="27652"/>
                  </a:lnTo>
                  <a:lnTo>
                    <a:pt x="18107" y="27727"/>
                  </a:lnTo>
                  <a:lnTo>
                    <a:pt x="18107" y="27727"/>
                  </a:lnTo>
                  <a:lnTo>
                    <a:pt x="18050" y="27898"/>
                  </a:lnTo>
                  <a:lnTo>
                    <a:pt x="17956" y="28068"/>
                  </a:lnTo>
                  <a:lnTo>
                    <a:pt x="17823" y="28257"/>
                  </a:lnTo>
                  <a:lnTo>
                    <a:pt x="17672" y="28427"/>
                  </a:lnTo>
                  <a:lnTo>
                    <a:pt x="17351" y="28748"/>
                  </a:lnTo>
                  <a:lnTo>
                    <a:pt x="17048" y="29013"/>
                  </a:lnTo>
                  <a:lnTo>
                    <a:pt x="17048" y="29013"/>
                  </a:lnTo>
                  <a:lnTo>
                    <a:pt x="16822" y="29221"/>
                  </a:lnTo>
                  <a:lnTo>
                    <a:pt x="16557" y="29428"/>
                  </a:lnTo>
                  <a:lnTo>
                    <a:pt x="16425" y="29523"/>
                  </a:lnTo>
                  <a:lnTo>
                    <a:pt x="16274" y="29599"/>
                  </a:lnTo>
                  <a:lnTo>
                    <a:pt x="16122" y="29655"/>
                  </a:lnTo>
                  <a:lnTo>
                    <a:pt x="15971" y="29674"/>
                  </a:lnTo>
                  <a:lnTo>
                    <a:pt x="15971" y="29674"/>
                  </a:lnTo>
                  <a:lnTo>
                    <a:pt x="15839" y="29655"/>
                  </a:lnTo>
                  <a:lnTo>
                    <a:pt x="15725" y="29636"/>
                  </a:lnTo>
                  <a:lnTo>
                    <a:pt x="15631" y="29617"/>
                  </a:lnTo>
                  <a:lnTo>
                    <a:pt x="15555" y="29561"/>
                  </a:lnTo>
                  <a:lnTo>
                    <a:pt x="15499" y="29504"/>
                  </a:lnTo>
                  <a:lnTo>
                    <a:pt x="15461" y="29410"/>
                  </a:lnTo>
                  <a:lnTo>
                    <a:pt x="15442" y="29296"/>
                  </a:lnTo>
                  <a:lnTo>
                    <a:pt x="15442" y="29164"/>
                  </a:lnTo>
                  <a:lnTo>
                    <a:pt x="15442" y="29164"/>
                  </a:lnTo>
                  <a:lnTo>
                    <a:pt x="15480" y="28824"/>
                  </a:lnTo>
                  <a:lnTo>
                    <a:pt x="15480" y="28824"/>
                  </a:lnTo>
                  <a:lnTo>
                    <a:pt x="15518" y="28559"/>
                  </a:lnTo>
                  <a:lnTo>
                    <a:pt x="15536" y="28427"/>
                  </a:lnTo>
                  <a:lnTo>
                    <a:pt x="15593" y="28313"/>
                  </a:lnTo>
                  <a:lnTo>
                    <a:pt x="15593" y="28313"/>
                  </a:lnTo>
                  <a:lnTo>
                    <a:pt x="15688" y="28200"/>
                  </a:lnTo>
                  <a:lnTo>
                    <a:pt x="15896" y="27992"/>
                  </a:lnTo>
                  <a:lnTo>
                    <a:pt x="16141" y="27784"/>
                  </a:lnTo>
                  <a:lnTo>
                    <a:pt x="16255" y="27709"/>
                  </a:lnTo>
                  <a:lnTo>
                    <a:pt x="16368" y="27652"/>
                  </a:lnTo>
                  <a:lnTo>
                    <a:pt x="16368" y="27652"/>
                  </a:lnTo>
                  <a:lnTo>
                    <a:pt x="16349" y="27633"/>
                  </a:lnTo>
                  <a:lnTo>
                    <a:pt x="16368" y="27614"/>
                  </a:lnTo>
                  <a:lnTo>
                    <a:pt x="16406" y="27576"/>
                  </a:lnTo>
                  <a:lnTo>
                    <a:pt x="16519" y="27520"/>
                  </a:lnTo>
                  <a:lnTo>
                    <a:pt x="16519" y="27520"/>
                  </a:lnTo>
                  <a:lnTo>
                    <a:pt x="16576" y="27501"/>
                  </a:lnTo>
                  <a:lnTo>
                    <a:pt x="16576" y="27501"/>
                  </a:lnTo>
                  <a:lnTo>
                    <a:pt x="16595" y="27463"/>
                  </a:lnTo>
                  <a:lnTo>
                    <a:pt x="16595" y="27463"/>
                  </a:lnTo>
                  <a:lnTo>
                    <a:pt x="16652" y="27463"/>
                  </a:lnTo>
                  <a:lnTo>
                    <a:pt x="16652" y="27463"/>
                  </a:lnTo>
                  <a:lnTo>
                    <a:pt x="16652" y="27463"/>
                  </a:lnTo>
                  <a:lnTo>
                    <a:pt x="16652" y="27463"/>
                  </a:lnTo>
                  <a:lnTo>
                    <a:pt x="16652" y="27463"/>
                  </a:lnTo>
                  <a:lnTo>
                    <a:pt x="16652" y="27463"/>
                  </a:lnTo>
                  <a:lnTo>
                    <a:pt x="16652" y="27463"/>
                  </a:lnTo>
                  <a:lnTo>
                    <a:pt x="16652" y="27463"/>
                  </a:lnTo>
                  <a:close/>
                  <a:moveTo>
                    <a:pt x="10774" y="34475"/>
                  </a:moveTo>
                  <a:lnTo>
                    <a:pt x="10774" y="34475"/>
                  </a:lnTo>
                  <a:lnTo>
                    <a:pt x="10774" y="34664"/>
                  </a:lnTo>
                  <a:lnTo>
                    <a:pt x="10755" y="34872"/>
                  </a:lnTo>
                  <a:lnTo>
                    <a:pt x="10717" y="35080"/>
                  </a:lnTo>
                  <a:lnTo>
                    <a:pt x="10660" y="35288"/>
                  </a:lnTo>
                  <a:lnTo>
                    <a:pt x="10566" y="35458"/>
                  </a:lnTo>
                  <a:lnTo>
                    <a:pt x="10452" y="35628"/>
                  </a:lnTo>
                  <a:lnTo>
                    <a:pt x="10320" y="35779"/>
                  </a:lnTo>
                  <a:lnTo>
                    <a:pt x="10150" y="35911"/>
                  </a:lnTo>
                  <a:lnTo>
                    <a:pt x="10150" y="35911"/>
                  </a:lnTo>
                  <a:lnTo>
                    <a:pt x="9980" y="35968"/>
                  </a:lnTo>
                  <a:lnTo>
                    <a:pt x="9810" y="36006"/>
                  </a:lnTo>
                  <a:lnTo>
                    <a:pt x="9639" y="36025"/>
                  </a:lnTo>
                  <a:lnTo>
                    <a:pt x="9450" y="36025"/>
                  </a:lnTo>
                  <a:lnTo>
                    <a:pt x="9450" y="36025"/>
                  </a:lnTo>
                  <a:lnTo>
                    <a:pt x="9054" y="36006"/>
                  </a:lnTo>
                  <a:lnTo>
                    <a:pt x="8657" y="35949"/>
                  </a:lnTo>
                  <a:lnTo>
                    <a:pt x="8260" y="35892"/>
                  </a:lnTo>
                  <a:lnTo>
                    <a:pt x="8071" y="35836"/>
                  </a:lnTo>
                  <a:lnTo>
                    <a:pt x="7882" y="35779"/>
                  </a:lnTo>
                  <a:lnTo>
                    <a:pt x="7882" y="35779"/>
                  </a:lnTo>
                  <a:lnTo>
                    <a:pt x="7768" y="35741"/>
                  </a:lnTo>
                  <a:lnTo>
                    <a:pt x="7693" y="35685"/>
                  </a:lnTo>
                  <a:lnTo>
                    <a:pt x="7598" y="35628"/>
                  </a:lnTo>
                  <a:lnTo>
                    <a:pt x="7523" y="35552"/>
                  </a:lnTo>
                  <a:lnTo>
                    <a:pt x="7466" y="35477"/>
                  </a:lnTo>
                  <a:lnTo>
                    <a:pt x="7409" y="35401"/>
                  </a:lnTo>
                  <a:lnTo>
                    <a:pt x="7371" y="35325"/>
                  </a:lnTo>
                  <a:lnTo>
                    <a:pt x="7334" y="35231"/>
                  </a:lnTo>
                  <a:lnTo>
                    <a:pt x="7315" y="35136"/>
                  </a:lnTo>
                  <a:lnTo>
                    <a:pt x="7315" y="35042"/>
                  </a:lnTo>
                  <a:lnTo>
                    <a:pt x="7315" y="34947"/>
                  </a:lnTo>
                  <a:lnTo>
                    <a:pt x="7334" y="34872"/>
                  </a:lnTo>
                  <a:lnTo>
                    <a:pt x="7371" y="34777"/>
                  </a:lnTo>
                  <a:lnTo>
                    <a:pt x="7428" y="34683"/>
                  </a:lnTo>
                  <a:lnTo>
                    <a:pt x="7504" y="34607"/>
                  </a:lnTo>
                  <a:lnTo>
                    <a:pt x="7579" y="34532"/>
                  </a:lnTo>
                  <a:lnTo>
                    <a:pt x="7579" y="34532"/>
                  </a:lnTo>
                  <a:lnTo>
                    <a:pt x="7749" y="34437"/>
                  </a:lnTo>
                  <a:lnTo>
                    <a:pt x="7901" y="34343"/>
                  </a:lnTo>
                  <a:lnTo>
                    <a:pt x="8241" y="34191"/>
                  </a:lnTo>
                  <a:lnTo>
                    <a:pt x="8940" y="33908"/>
                  </a:lnTo>
                  <a:lnTo>
                    <a:pt x="8940" y="33908"/>
                  </a:lnTo>
                  <a:lnTo>
                    <a:pt x="9450" y="33719"/>
                  </a:lnTo>
                  <a:lnTo>
                    <a:pt x="9450" y="33719"/>
                  </a:lnTo>
                  <a:lnTo>
                    <a:pt x="9583" y="33662"/>
                  </a:lnTo>
                  <a:lnTo>
                    <a:pt x="9658" y="33662"/>
                  </a:lnTo>
                  <a:lnTo>
                    <a:pt x="9734" y="33662"/>
                  </a:lnTo>
                  <a:lnTo>
                    <a:pt x="9734" y="33662"/>
                  </a:lnTo>
                  <a:lnTo>
                    <a:pt x="9942" y="33605"/>
                  </a:lnTo>
                  <a:lnTo>
                    <a:pt x="10150" y="33568"/>
                  </a:lnTo>
                  <a:lnTo>
                    <a:pt x="10263" y="33568"/>
                  </a:lnTo>
                  <a:lnTo>
                    <a:pt x="10377" y="33587"/>
                  </a:lnTo>
                  <a:lnTo>
                    <a:pt x="10471" y="33605"/>
                  </a:lnTo>
                  <a:lnTo>
                    <a:pt x="10585" y="33643"/>
                  </a:lnTo>
                  <a:lnTo>
                    <a:pt x="10585" y="33643"/>
                  </a:lnTo>
                  <a:lnTo>
                    <a:pt x="10641" y="33719"/>
                  </a:lnTo>
                  <a:lnTo>
                    <a:pt x="10679" y="33813"/>
                  </a:lnTo>
                  <a:lnTo>
                    <a:pt x="10717" y="33908"/>
                  </a:lnTo>
                  <a:lnTo>
                    <a:pt x="10736" y="34021"/>
                  </a:lnTo>
                  <a:lnTo>
                    <a:pt x="10755" y="34267"/>
                  </a:lnTo>
                  <a:lnTo>
                    <a:pt x="10774" y="34475"/>
                  </a:lnTo>
                  <a:lnTo>
                    <a:pt x="10774" y="34475"/>
                  </a:lnTo>
                  <a:close/>
                  <a:moveTo>
                    <a:pt x="24552" y="47724"/>
                  </a:moveTo>
                  <a:lnTo>
                    <a:pt x="24552" y="47724"/>
                  </a:lnTo>
                  <a:lnTo>
                    <a:pt x="24344" y="47686"/>
                  </a:lnTo>
                  <a:lnTo>
                    <a:pt x="24155" y="47611"/>
                  </a:lnTo>
                  <a:lnTo>
                    <a:pt x="23777" y="47441"/>
                  </a:lnTo>
                  <a:lnTo>
                    <a:pt x="23777" y="47441"/>
                  </a:lnTo>
                  <a:lnTo>
                    <a:pt x="23210" y="47195"/>
                  </a:lnTo>
                  <a:lnTo>
                    <a:pt x="22662" y="46968"/>
                  </a:lnTo>
                  <a:lnTo>
                    <a:pt x="22662" y="46968"/>
                  </a:lnTo>
                  <a:lnTo>
                    <a:pt x="22284" y="46798"/>
                  </a:lnTo>
                  <a:lnTo>
                    <a:pt x="21944" y="46628"/>
                  </a:lnTo>
                  <a:lnTo>
                    <a:pt x="21660" y="46439"/>
                  </a:lnTo>
                  <a:lnTo>
                    <a:pt x="21509" y="46344"/>
                  </a:lnTo>
                  <a:lnTo>
                    <a:pt x="21396" y="46231"/>
                  </a:lnTo>
                  <a:lnTo>
                    <a:pt x="21282" y="46118"/>
                  </a:lnTo>
                  <a:lnTo>
                    <a:pt x="21169" y="45985"/>
                  </a:lnTo>
                  <a:lnTo>
                    <a:pt x="21074" y="45853"/>
                  </a:lnTo>
                  <a:lnTo>
                    <a:pt x="20980" y="45702"/>
                  </a:lnTo>
                  <a:lnTo>
                    <a:pt x="20904" y="45532"/>
                  </a:lnTo>
                  <a:lnTo>
                    <a:pt x="20829" y="45362"/>
                  </a:lnTo>
                  <a:lnTo>
                    <a:pt x="20753" y="45154"/>
                  </a:lnTo>
                  <a:lnTo>
                    <a:pt x="20696" y="44965"/>
                  </a:lnTo>
                  <a:lnTo>
                    <a:pt x="20696" y="44965"/>
                  </a:lnTo>
                  <a:lnTo>
                    <a:pt x="20658" y="44776"/>
                  </a:lnTo>
                  <a:lnTo>
                    <a:pt x="20621" y="44606"/>
                  </a:lnTo>
                  <a:lnTo>
                    <a:pt x="20602" y="44417"/>
                  </a:lnTo>
                  <a:lnTo>
                    <a:pt x="20602" y="44246"/>
                  </a:lnTo>
                  <a:lnTo>
                    <a:pt x="20621" y="44057"/>
                  </a:lnTo>
                  <a:lnTo>
                    <a:pt x="20658" y="43887"/>
                  </a:lnTo>
                  <a:lnTo>
                    <a:pt x="20715" y="43717"/>
                  </a:lnTo>
                  <a:lnTo>
                    <a:pt x="20791" y="43547"/>
                  </a:lnTo>
                  <a:lnTo>
                    <a:pt x="20791" y="43547"/>
                  </a:lnTo>
                  <a:lnTo>
                    <a:pt x="21055" y="43150"/>
                  </a:lnTo>
                  <a:lnTo>
                    <a:pt x="21320" y="42772"/>
                  </a:lnTo>
                  <a:lnTo>
                    <a:pt x="21320" y="42772"/>
                  </a:lnTo>
                  <a:lnTo>
                    <a:pt x="21792" y="42262"/>
                  </a:lnTo>
                  <a:lnTo>
                    <a:pt x="21792" y="42262"/>
                  </a:lnTo>
                  <a:lnTo>
                    <a:pt x="22492" y="41449"/>
                  </a:lnTo>
                  <a:lnTo>
                    <a:pt x="22492" y="41449"/>
                  </a:lnTo>
                  <a:lnTo>
                    <a:pt x="22605" y="41449"/>
                  </a:lnTo>
                  <a:lnTo>
                    <a:pt x="22719" y="41487"/>
                  </a:lnTo>
                  <a:lnTo>
                    <a:pt x="22813" y="41525"/>
                  </a:lnTo>
                  <a:lnTo>
                    <a:pt x="22908" y="41563"/>
                  </a:lnTo>
                  <a:lnTo>
                    <a:pt x="22908" y="41563"/>
                  </a:lnTo>
                  <a:lnTo>
                    <a:pt x="23021" y="41638"/>
                  </a:lnTo>
                  <a:lnTo>
                    <a:pt x="23116" y="41714"/>
                  </a:lnTo>
                  <a:lnTo>
                    <a:pt x="23286" y="41903"/>
                  </a:lnTo>
                  <a:lnTo>
                    <a:pt x="23437" y="42111"/>
                  </a:lnTo>
                  <a:lnTo>
                    <a:pt x="23550" y="42319"/>
                  </a:lnTo>
                  <a:lnTo>
                    <a:pt x="23664" y="42564"/>
                  </a:lnTo>
                  <a:lnTo>
                    <a:pt x="23739" y="42791"/>
                  </a:lnTo>
                  <a:lnTo>
                    <a:pt x="23890" y="43283"/>
                  </a:lnTo>
                  <a:lnTo>
                    <a:pt x="23890" y="43283"/>
                  </a:lnTo>
                  <a:lnTo>
                    <a:pt x="23985" y="43604"/>
                  </a:lnTo>
                  <a:lnTo>
                    <a:pt x="24098" y="43925"/>
                  </a:lnTo>
                  <a:lnTo>
                    <a:pt x="24325" y="44549"/>
                  </a:lnTo>
                  <a:lnTo>
                    <a:pt x="24552" y="45173"/>
                  </a:lnTo>
                  <a:lnTo>
                    <a:pt x="24665" y="45494"/>
                  </a:lnTo>
                  <a:lnTo>
                    <a:pt x="24760" y="45815"/>
                  </a:lnTo>
                  <a:lnTo>
                    <a:pt x="24760" y="45815"/>
                  </a:lnTo>
                  <a:lnTo>
                    <a:pt x="24835" y="46099"/>
                  </a:lnTo>
                  <a:lnTo>
                    <a:pt x="24892" y="46382"/>
                  </a:lnTo>
                  <a:lnTo>
                    <a:pt x="24930" y="46666"/>
                  </a:lnTo>
                  <a:lnTo>
                    <a:pt x="24949" y="46949"/>
                  </a:lnTo>
                  <a:lnTo>
                    <a:pt x="24949" y="46949"/>
                  </a:lnTo>
                  <a:lnTo>
                    <a:pt x="24968" y="47195"/>
                  </a:lnTo>
                  <a:lnTo>
                    <a:pt x="24968" y="47327"/>
                  </a:lnTo>
                  <a:lnTo>
                    <a:pt x="24930" y="47460"/>
                  </a:lnTo>
                  <a:lnTo>
                    <a:pt x="24892" y="47573"/>
                  </a:lnTo>
                  <a:lnTo>
                    <a:pt x="24835" y="47649"/>
                  </a:lnTo>
                  <a:lnTo>
                    <a:pt x="24779" y="47686"/>
                  </a:lnTo>
                  <a:lnTo>
                    <a:pt x="24741" y="47724"/>
                  </a:lnTo>
                  <a:lnTo>
                    <a:pt x="24684" y="47724"/>
                  </a:lnTo>
                  <a:lnTo>
                    <a:pt x="24609" y="47743"/>
                  </a:lnTo>
                  <a:lnTo>
                    <a:pt x="24609" y="47743"/>
                  </a:lnTo>
                  <a:lnTo>
                    <a:pt x="24552" y="47724"/>
                  </a:lnTo>
                  <a:lnTo>
                    <a:pt x="24552" y="47724"/>
                  </a:lnTo>
                  <a:close/>
                  <a:moveTo>
                    <a:pt x="16444" y="44360"/>
                  </a:moveTo>
                  <a:lnTo>
                    <a:pt x="16444" y="44360"/>
                  </a:lnTo>
                  <a:lnTo>
                    <a:pt x="16500" y="44624"/>
                  </a:lnTo>
                  <a:lnTo>
                    <a:pt x="16500" y="44889"/>
                  </a:lnTo>
                  <a:lnTo>
                    <a:pt x="16481" y="45154"/>
                  </a:lnTo>
                  <a:lnTo>
                    <a:pt x="16406" y="45418"/>
                  </a:lnTo>
                  <a:lnTo>
                    <a:pt x="16406" y="45418"/>
                  </a:lnTo>
                  <a:lnTo>
                    <a:pt x="16349" y="45588"/>
                  </a:lnTo>
                  <a:lnTo>
                    <a:pt x="16274" y="45759"/>
                  </a:lnTo>
                  <a:lnTo>
                    <a:pt x="16179" y="45910"/>
                  </a:lnTo>
                  <a:lnTo>
                    <a:pt x="16085" y="46061"/>
                  </a:lnTo>
                  <a:lnTo>
                    <a:pt x="15990" y="46212"/>
                  </a:lnTo>
                  <a:lnTo>
                    <a:pt x="15858" y="46363"/>
                  </a:lnTo>
                  <a:lnTo>
                    <a:pt x="15744" y="46496"/>
                  </a:lnTo>
                  <a:lnTo>
                    <a:pt x="15593" y="46609"/>
                  </a:lnTo>
                  <a:lnTo>
                    <a:pt x="15593" y="46609"/>
                  </a:lnTo>
                  <a:lnTo>
                    <a:pt x="15385" y="46779"/>
                  </a:lnTo>
                  <a:lnTo>
                    <a:pt x="15158" y="46949"/>
                  </a:lnTo>
                  <a:lnTo>
                    <a:pt x="15045" y="47006"/>
                  </a:lnTo>
                  <a:lnTo>
                    <a:pt x="14932" y="47063"/>
                  </a:lnTo>
                  <a:lnTo>
                    <a:pt x="14799" y="47100"/>
                  </a:lnTo>
                  <a:lnTo>
                    <a:pt x="14667" y="47100"/>
                  </a:lnTo>
                  <a:lnTo>
                    <a:pt x="14667" y="47100"/>
                  </a:lnTo>
                  <a:lnTo>
                    <a:pt x="14554" y="47063"/>
                  </a:lnTo>
                  <a:lnTo>
                    <a:pt x="14459" y="47006"/>
                  </a:lnTo>
                  <a:lnTo>
                    <a:pt x="14251" y="46874"/>
                  </a:lnTo>
                  <a:lnTo>
                    <a:pt x="14081" y="46722"/>
                  </a:lnTo>
                  <a:lnTo>
                    <a:pt x="13911" y="46571"/>
                  </a:lnTo>
                  <a:lnTo>
                    <a:pt x="13911" y="46571"/>
                  </a:lnTo>
                  <a:lnTo>
                    <a:pt x="13760" y="46420"/>
                  </a:lnTo>
                  <a:lnTo>
                    <a:pt x="13627" y="46250"/>
                  </a:lnTo>
                  <a:lnTo>
                    <a:pt x="13514" y="46042"/>
                  </a:lnTo>
                  <a:lnTo>
                    <a:pt x="13420" y="45834"/>
                  </a:lnTo>
                  <a:lnTo>
                    <a:pt x="13401" y="45740"/>
                  </a:lnTo>
                  <a:lnTo>
                    <a:pt x="13382" y="45626"/>
                  </a:lnTo>
                  <a:lnTo>
                    <a:pt x="13382" y="45532"/>
                  </a:lnTo>
                  <a:lnTo>
                    <a:pt x="13401" y="45418"/>
                  </a:lnTo>
                  <a:lnTo>
                    <a:pt x="13438" y="45324"/>
                  </a:lnTo>
                  <a:lnTo>
                    <a:pt x="13476" y="45229"/>
                  </a:lnTo>
                  <a:lnTo>
                    <a:pt x="13533" y="45135"/>
                  </a:lnTo>
                  <a:lnTo>
                    <a:pt x="13627" y="45059"/>
                  </a:lnTo>
                  <a:lnTo>
                    <a:pt x="13627" y="45059"/>
                  </a:lnTo>
                  <a:lnTo>
                    <a:pt x="14043" y="44757"/>
                  </a:lnTo>
                  <a:lnTo>
                    <a:pt x="14478" y="44492"/>
                  </a:lnTo>
                  <a:lnTo>
                    <a:pt x="14932" y="44246"/>
                  </a:lnTo>
                  <a:lnTo>
                    <a:pt x="15404" y="44057"/>
                  </a:lnTo>
                  <a:lnTo>
                    <a:pt x="15404" y="44057"/>
                  </a:lnTo>
                  <a:lnTo>
                    <a:pt x="15593" y="44001"/>
                  </a:lnTo>
                  <a:lnTo>
                    <a:pt x="15782" y="43944"/>
                  </a:lnTo>
                  <a:lnTo>
                    <a:pt x="15782" y="43944"/>
                  </a:lnTo>
                  <a:lnTo>
                    <a:pt x="15801" y="43944"/>
                  </a:lnTo>
                  <a:lnTo>
                    <a:pt x="15820" y="43963"/>
                  </a:lnTo>
                  <a:lnTo>
                    <a:pt x="15820" y="43963"/>
                  </a:lnTo>
                  <a:lnTo>
                    <a:pt x="15933" y="43944"/>
                  </a:lnTo>
                  <a:lnTo>
                    <a:pt x="16047" y="43963"/>
                  </a:lnTo>
                  <a:lnTo>
                    <a:pt x="16141" y="43982"/>
                  </a:lnTo>
                  <a:lnTo>
                    <a:pt x="16217" y="44020"/>
                  </a:lnTo>
                  <a:lnTo>
                    <a:pt x="16311" y="44076"/>
                  </a:lnTo>
                  <a:lnTo>
                    <a:pt x="16368" y="44152"/>
                  </a:lnTo>
                  <a:lnTo>
                    <a:pt x="16406" y="44246"/>
                  </a:lnTo>
                  <a:lnTo>
                    <a:pt x="16444" y="44360"/>
                  </a:lnTo>
                  <a:lnTo>
                    <a:pt x="16444" y="44360"/>
                  </a:lnTo>
                  <a:close/>
                  <a:moveTo>
                    <a:pt x="2665" y="62580"/>
                  </a:moveTo>
                  <a:lnTo>
                    <a:pt x="2665" y="62580"/>
                  </a:lnTo>
                  <a:lnTo>
                    <a:pt x="2760" y="62693"/>
                  </a:lnTo>
                  <a:lnTo>
                    <a:pt x="2816" y="62826"/>
                  </a:lnTo>
                  <a:lnTo>
                    <a:pt x="2835" y="62901"/>
                  </a:lnTo>
                  <a:lnTo>
                    <a:pt x="2854" y="62977"/>
                  </a:lnTo>
                  <a:lnTo>
                    <a:pt x="2854" y="63052"/>
                  </a:lnTo>
                  <a:lnTo>
                    <a:pt x="2835" y="63128"/>
                  </a:lnTo>
                  <a:lnTo>
                    <a:pt x="2835" y="63128"/>
                  </a:lnTo>
                  <a:lnTo>
                    <a:pt x="2703" y="63468"/>
                  </a:lnTo>
                  <a:lnTo>
                    <a:pt x="2571" y="63790"/>
                  </a:lnTo>
                  <a:lnTo>
                    <a:pt x="2571" y="63790"/>
                  </a:lnTo>
                  <a:lnTo>
                    <a:pt x="2514" y="63903"/>
                  </a:lnTo>
                  <a:lnTo>
                    <a:pt x="2438" y="64016"/>
                  </a:lnTo>
                  <a:lnTo>
                    <a:pt x="2401" y="64054"/>
                  </a:lnTo>
                  <a:lnTo>
                    <a:pt x="2344" y="64092"/>
                  </a:lnTo>
                  <a:lnTo>
                    <a:pt x="2287" y="64111"/>
                  </a:lnTo>
                  <a:lnTo>
                    <a:pt x="2230" y="64111"/>
                  </a:lnTo>
                  <a:lnTo>
                    <a:pt x="2230" y="64111"/>
                  </a:lnTo>
                  <a:lnTo>
                    <a:pt x="2079" y="64073"/>
                  </a:lnTo>
                  <a:lnTo>
                    <a:pt x="1947" y="64035"/>
                  </a:lnTo>
                  <a:lnTo>
                    <a:pt x="1815" y="63998"/>
                  </a:lnTo>
                  <a:lnTo>
                    <a:pt x="1682" y="63960"/>
                  </a:lnTo>
                  <a:lnTo>
                    <a:pt x="1682" y="63960"/>
                  </a:lnTo>
                  <a:lnTo>
                    <a:pt x="1512" y="63922"/>
                  </a:lnTo>
                  <a:lnTo>
                    <a:pt x="1323" y="63903"/>
                  </a:lnTo>
                  <a:lnTo>
                    <a:pt x="983" y="63903"/>
                  </a:lnTo>
                  <a:lnTo>
                    <a:pt x="983" y="63903"/>
                  </a:lnTo>
                  <a:lnTo>
                    <a:pt x="870" y="63922"/>
                  </a:lnTo>
                  <a:lnTo>
                    <a:pt x="870" y="63922"/>
                  </a:lnTo>
                  <a:lnTo>
                    <a:pt x="529" y="63941"/>
                  </a:lnTo>
                  <a:lnTo>
                    <a:pt x="208" y="63998"/>
                  </a:lnTo>
                  <a:lnTo>
                    <a:pt x="208" y="63998"/>
                  </a:lnTo>
                  <a:lnTo>
                    <a:pt x="38" y="64035"/>
                  </a:lnTo>
                  <a:lnTo>
                    <a:pt x="38" y="64035"/>
                  </a:lnTo>
                  <a:lnTo>
                    <a:pt x="19" y="64035"/>
                  </a:lnTo>
                  <a:lnTo>
                    <a:pt x="0" y="64016"/>
                  </a:lnTo>
                  <a:lnTo>
                    <a:pt x="0" y="64016"/>
                  </a:lnTo>
                  <a:lnTo>
                    <a:pt x="0" y="63998"/>
                  </a:lnTo>
                  <a:lnTo>
                    <a:pt x="19" y="63979"/>
                  </a:lnTo>
                  <a:lnTo>
                    <a:pt x="95" y="63960"/>
                  </a:lnTo>
                  <a:lnTo>
                    <a:pt x="359" y="63903"/>
                  </a:lnTo>
                  <a:lnTo>
                    <a:pt x="870" y="63846"/>
                  </a:lnTo>
                  <a:lnTo>
                    <a:pt x="870" y="61238"/>
                  </a:lnTo>
                  <a:lnTo>
                    <a:pt x="870" y="61238"/>
                  </a:lnTo>
                  <a:lnTo>
                    <a:pt x="624" y="61219"/>
                  </a:lnTo>
                  <a:lnTo>
                    <a:pt x="397" y="61200"/>
                  </a:lnTo>
                  <a:lnTo>
                    <a:pt x="397" y="61200"/>
                  </a:lnTo>
                  <a:lnTo>
                    <a:pt x="359" y="61181"/>
                  </a:lnTo>
                  <a:lnTo>
                    <a:pt x="359" y="61162"/>
                  </a:lnTo>
                  <a:lnTo>
                    <a:pt x="359" y="61125"/>
                  </a:lnTo>
                  <a:lnTo>
                    <a:pt x="397" y="61125"/>
                  </a:lnTo>
                  <a:lnTo>
                    <a:pt x="397" y="61125"/>
                  </a:lnTo>
                  <a:lnTo>
                    <a:pt x="492" y="61125"/>
                  </a:lnTo>
                  <a:lnTo>
                    <a:pt x="492" y="61125"/>
                  </a:lnTo>
                  <a:lnTo>
                    <a:pt x="870" y="61162"/>
                  </a:lnTo>
                  <a:lnTo>
                    <a:pt x="870" y="61162"/>
                  </a:lnTo>
                  <a:lnTo>
                    <a:pt x="1059" y="61162"/>
                  </a:lnTo>
                  <a:lnTo>
                    <a:pt x="1229" y="61200"/>
                  </a:lnTo>
                  <a:lnTo>
                    <a:pt x="1418" y="61257"/>
                  </a:lnTo>
                  <a:lnTo>
                    <a:pt x="1569" y="61351"/>
                  </a:lnTo>
                  <a:lnTo>
                    <a:pt x="1569" y="61351"/>
                  </a:lnTo>
                  <a:lnTo>
                    <a:pt x="1645" y="61389"/>
                  </a:lnTo>
                  <a:lnTo>
                    <a:pt x="1682" y="61446"/>
                  </a:lnTo>
                  <a:lnTo>
                    <a:pt x="1796" y="61578"/>
                  </a:lnTo>
                  <a:lnTo>
                    <a:pt x="1796" y="61578"/>
                  </a:lnTo>
                  <a:lnTo>
                    <a:pt x="2079" y="61881"/>
                  </a:lnTo>
                  <a:lnTo>
                    <a:pt x="2363" y="62183"/>
                  </a:lnTo>
                  <a:lnTo>
                    <a:pt x="2363" y="62183"/>
                  </a:lnTo>
                  <a:lnTo>
                    <a:pt x="2533" y="62372"/>
                  </a:lnTo>
                  <a:lnTo>
                    <a:pt x="2665" y="62580"/>
                  </a:lnTo>
                  <a:lnTo>
                    <a:pt x="2665" y="62580"/>
                  </a:lnTo>
                  <a:close/>
                  <a:moveTo>
                    <a:pt x="15253" y="64508"/>
                  </a:moveTo>
                  <a:lnTo>
                    <a:pt x="15253" y="64508"/>
                  </a:lnTo>
                  <a:lnTo>
                    <a:pt x="15102" y="64451"/>
                  </a:lnTo>
                  <a:lnTo>
                    <a:pt x="14932" y="64413"/>
                  </a:lnTo>
                  <a:lnTo>
                    <a:pt x="14932" y="64413"/>
                  </a:lnTo>
                  <a:lnTo>
                    <a:pt x="14818" y="64376"/>
                  </a:lnTo>
                  <a:lnTo>
                    <a:pt x="14762" y="64357"/>
                  </a:lnTo>
                  <a:lnTo>
                    <a:pt x="14705" y="64319"/>
                  </a:lnTo>
                  <a:lnTo>
                    <a:pt x="14705" y="64319"/>
                  </a:lnTo>
                  <a:lnTo>
                    <a:pt x="14629" y="64205"/>
                  </a:lnTo>
                  <a:lnTo>
                    <a:pt x="14573" y="64092"/>
                  </a:lnTo>
                  <a:lnTo>
                    <a:pt x="14497" y="63865"/>
                  </a:lnTo>
                  <a:lnTo>
                    <a:pt x="14440" y="63620"/>
                  </a:lnTo>
                  <a:lnTo>
                    <a:pt x="14384" y="63393"/>
                  </a:lnTo>
                  <a:lnTo>
                    <a:pt x="14384" y="63393"/>
                  </a:lnTo>
                  <a:lnTo>
                    <a:pt x="14327" y="63090"/>
                  </a:lnTo>
                  <a:lnTo>
                    <a:pt x="14270" y="62769"/>
                  </a:lnTo>
                  <a:lnTo>
                    <a:pt x="14270" y="62599"/>
                  </a:lnTo>
                  <a:lnTo>
                    <a:pt x="14289" y="62448"/>
                  </a:lnTo>
                  <a:lnTo>
                    <a:pt x="14346" y="62296"/>
                  </a:lnTo>
                  <a:lnTo>
                    <a:pt x="14384" y="62240"/>
                  </a:lnTo>
                  <a:lnTo>
                    <a:pt x="14421" y="62183"/>
                  </a:lnTo>
                  <a:lnTo>
                    <a:pt x="14421" y="62183"/>
                  </a:lnTo>
                  <a:lnTo>
                    <a:pt x="14629" y="62013"/>
                  </a:lnTo>
                  <a:lnTo>
                    <a:pt x="14837" y="61843"/>
                  </a:lnTo>
                  <a:lnTo>
                    <a:pt x="15310" y="61559"/>
                  </a:lnTo>
                  <a:lnTo>
                    <a:pt x="15310" y="61559"/>
                  </a:lnTo>
                  <a:lnTo>
                    <a:pt x="15839" y="61276"/>
                  </a:lnTo>
                  <a:lnTo>
                    <a:pt x="16103" y="61162"/>
                  </a:lnTo>
                  <a:lnTo>
                    <a:pt x="16236" y="61106"/>
                  </a:lnTo>
                  <a:lnTo>
                    <a:pt x="16387" y="61068"/>
                  </a:lnTo>
                  <a:lnTo>
                    <a:pt x="16387" y="61068"/>
                  </a:lnTo>
                  <a:lnTo>
                    <a:pt x="16387" y="61068"/>
                  </a:lnTo>
                  <a:lnTo>
                    <a:pt x="16387" y="61068"/>
                  </a:lnTo>
                  <a:lnTo>
                    <a:pt x="16425" y="61314"/>
                  </a:lnTo>
                  <a:lnTo>
                    <a:pt x="16425" y="61314"/>
                  </a:lnTo>
                  <a:lnTo>
                    <a:pt x="16330" y="61692"/>
                  </a:lnTo>
                  <a:lnTo>
                    <a:pt x="16236" y="62089"/>
                  </a:lnTo>
                  <a:lnTo>
                    <a:pt x="16122" y="62467"/>
                  </a:lnTo>
                  <a:lnTo>
                    <a:pt x="16028" y="62863"/>
                  </a:lnTo>
                  <a:lnTo>
                    <a:pt x="16028" y="62863"/>
                  </a:lnTo>
                  <a:lnTo>
                    <a:pt x="15990" y="63109"/>
                  </a:lnTo>
                  <a:lnTo>
                    <a:pt x="15971" y="63374"/>
                  </a:lnTo>
                  <a:lnTo>
                    <a:pt x="15952" y="63638"/>
                  </a:lnTo>
                  <a:lnTo>
                    <a:pt x="15914" y="63771"/>
                  </a:lnTo>
                  <a:lnTo>
                    <a:pt x="15877" y="63903"/>
                  </a:lnTo>
                  <a:lnTo>
                    <a:pt x="15877" y="63903"/>
                  </a:lnTo>
                  <a:lnTo>
                    <a:pt x="15801" y="64111"/>
                  </a:lnTo>
                  <a:lnTo>
                    <a:pt x="15763" y="64205"/>
                  </a:lnTo>
                  <a:lnTo>
                    <a:pt x="15707" y="64300"/>
                  </a:lnTo>
                  <a:lnTo>
                    <a:pt x="15631" y="64394"/>
                  </a:lnTo>
                  <a:lnTo>
                    <a:pt x="15555" y="64451"/>
                  </a:lnTo>
                  <a:lnTo>
                    <a:pt x="15461" y="64508"/>
                  </a:lnTo>
                  <a:lnTo>
                    <a:pt x="15347" y="64527"/>
                  </a:lnTo>
                  <a:lnTo>
                    <a:pt x="15347" y="64527"/>
                  </a:lnTo>
                  <a:lnTo>
                    <a:pt x="15253" y="64508"/>
                  </a:lnTo>
                  <a:lnTo>
                    <a:pt x="15253" y="6450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7" name="Google Shape;237;p9"/>
            <p:cNvSpPr/>
            <p:nvPr/>
          </p:nvSpPr>
          <p:spPr>
            <a:xfrm>
              <a:off x="3020900" y="3875525"/>
              <a:ext cx="1240350" cy="1409050"/>
            </a:xfrm>
            <a:custGeom>
              <a:avLst/>
              <a:gdLst/>
              <a:ahLst/>
              <a:cxnLst/>
              <a:rect l="l" t="t" r="r" b="b"/>
              <a:pathLst>
                <a:path w="49614" h="56362" extrusionOk="0">
                  <a:moveTo>
                    <a:pt x="29939" y="44700"/>
                  </a:moveTo>
                  <a:lnTo>
                    <a:pt x="29939" y="44700"/>
                  </a:lnTo>
                  <a:lnTo>
                    <a:pt x="29976" y="44813"/>
                  </a:lnTo>
                  <a:lnTo>
                    <a:pt x="30014" y="44927"/>
                  </a:lnTo>
                  <a:lnTo>
                    <a:pt x="30033" y="45040"/>
                  </a:lnTo>
                  <a:lnTo>
                    <a:pt x="30033" y="45153"/>
                  </a:lnTo>
                  <a:lnTo>
                    <a:pt x="30014" y="45248"/>
                  </a:lnTo>
                  <a:lnTo>
                    <a:pt x="29976" y="45361"/>
                  </a:lnTo>
                  <a:lnTo>
                    <a:pt x="29920" y="45456"/>
                  </a:lnTo>
                  <a:lnTo>
                    <a:pt x="29844" y="45569"/>
                  </a:lnTo>
                  <a:lnTo>
                    <a:pt x="29844" y="45569"/>
                  </a:lnTo>
                  <a:lnTo>
                    <a:pt x="29731" y="45702"/>
                  </a:lnTo>
                  <a:lnTo>
                    <a:pt x="29617" y="45796"/>
                  </a:lnTo>
                  <a:lnTo>
                    <a:pt x="29466" y="45891"/>
                  </a:lnTo>
                  <a:lnTo>
                    <a:pt x="29315" y="45966"/>
                  </a:lnTo>
                  <a:lnTo>
                    <a:pt x="28994" y="46080"/>
                  </a:lnTo>
                  <a:lnTo>
                    <a:pt x="28672" y="46174"/>
                  </a:lnTo>
                  <a:lnTo>
                    <a:pt x="28672" y="46174"/>
                  </a:lnTo>
                  <a:lnTo>
                    <a:pt x="28256" y="46325"/>
                  </a:lnTo>
                  <a:lnTo>
                    <a:pt x="27841" y="46495"/>
                  </a:lnTo>
                  <a:lnTo>
                    <a:pt x="27444" y="46666"/>
                  </a:lnTo>
                  <a:lnTo>
                    <a:pt x="27028" y="46855"/>
                  </a:lnTo>
                  <a:lnTo>
                    <a:pt x="27028" y="46855"/>
                  </a:lnTo>
                  <a:lnTo>
                    <a:pt x="26763" y="46968"/>
                  </a:lnTo>
                  <a:lnTo>
                    <a:pt x="26499" y="47062"/>
                  </a:lnTo>
                  <a:lnTo>
                    <a:pt x="26215" y="47138"/>
                  </a:lnTo>
                  <a:lnTo>
                    <a:pt x="26083" y="47138"/>
                  </a:lnTo>
                  <a:lnTo>
                    <a:pt x="25932" y="47157"/>
                  </a:lnTo>
                  <a:lnTo>
                    <a:pt x="25932" y="47157"/>
                  </a:lnTo>
                  <a:lnTo>
                    <a:pt x="25856" y="47138"/>
                  </a:lnTo>
                  <a:lnTo>
                    <a:pt x="25780" y="47100"/>
                  </a:lnTo>
                  <a:lnTo>
                    <a:pt x="25724" y="47044"/>
                  </a:lnTo>
                  <a:lnTo>
                    <a:pt x="25667" y="46987"/>
                  </a:lnTo>
                  <a:lnTo>
                    <a:pt x="25667" y="46987"/>
                  </a:lnTo>
                  <a:lnTo>
                    <a:pt x="25459" y="46741"/>
                  </a:lnTo>
                  <a:lnTo>
                    <a:pt x="25270" y="46458"/>
                  </a:lnTo>
                  <a:lnTo>
                    <a:pt x="25100" y="46174"/>
                  </a:lnTo>
                  <a:lnTo>
                    <a:pt x="24949" y="45891"/>
                  </a:lnTo>
                  <a:lnTo>
                    <a:pt x="24949" y="45891"/>
                  </a:lnTo>
                  <a:lnTo>
                    <a:pt x="24835" y="45588"/>
                  </a:lnTo>
                  <a:lnTo>
                    <a:pt x="24722" y="45305"/>
                  </a:lnTo>
                  <a:lnTo>
                    <a:pt x="24628" y="45002"/>
                  </a:lnTo>
                  <a:lnTo>
                    <a:pt x="24571" y="44700"/>
                  </a:lnTo>
                  <a:lnTo>
                    <a:pt x="24571" y="44700"/>
                  </a:lnTo>
                  <a:lnTo>
                    <a:pt x="24552" y="44511"/>
                  </a:lnTo>
                  <a:lnTo>
                    <a:pt x="24552" y="44303"/>
                  </a:lnTo>
                  <a:lnTo>
                    <a:pt x="24571" y="44114"/>
                  </a:lnTo>
                  <a:lnTo>
                    <a:pt x="24590" y="43925"/>
                  </a:lnTo>
                  <a:lnTo>
                    <a:pt x="24628" y="43717"/>
                  </a:lnTo>
                  <a:lnTo>
                    <a:pt x="24684" y="43547"/>
                  </a:lnTo>
                  <a:lnTo>
                    <a:pt x="24760" y="43358"/>
                  </a:lnTo>
                  <a:lnTo>
                    <a:pt x="24854" y="43188"/>
                  </a:lnTo>
                  <a:lnTo>
                    <a:pt x="24854" y="43188"/>
                  </a:lnTo>
                  <a:lnTo>
                    <a:pt x="25081" y="42810"/>
                  </a:lnTo>
                  <a:lnTo>
                    <a:pt x="25327" y="42451"/>
                  </a:lnTo>
                  <a:lnTo>
                    <a:pt x="25610" y="42111"/>
                  </a:lnTo>
                  <a:lnTo>
                    <a:pt x="25894" y="41789"/>
                  </a:lnTo>
                  <a:lnTo>
                    <a:pt x="25894" y="41789"/>
                  </a:lnTo>
                  <a:lnTo>
                    <a:pt x="26215" y="41430"/>
                  </a:lnTo>
                  <a:lnTo>
                    <a:pt x="26536" y="41071"/>
                  </a:lnTo>
                  <a:lnTo>
                    <a:pt x="26839" y="40731"/>
                  </a:lnTo>
                  <a:lnTo>
                    <a:pt x="27179" y="40372"/>
                  </a:lnTo>
                  <a:lnTo>
                    <a:pt x="27179" y="40372"/>
                  </a:lnTo>
                  <a:lnTo>
                    <a:pt x="26971" y="40296"/>
                  </a:lnTo>
                  <a:lnTo>
                    <a:pt x="26971" y="40296"/>
                  </a:lnTo>
                  <a:lnTo>
                    <a:pt x="26952" y="40277"/>
                  </a:lnTo>
                  <a:lnTo>
                    <a:pt x="26952" y="40239"/>
                  </a:lnTo>
                  <a:lnTo>
                    <a:pt x="26952" y="40239"/>
                  </a:lnTo>
                  <a:lnTo>
                    <a:pt x="26952" y="40220"/>
                  </a:lnTo>
                  <a:lnTo>
                    <a:pt x="26990" y="40220"/>
                  </a:lnTo>
                  <a:lnTo>
                    <a:pt x="27085" y="40239"/>
                  </a:lnTo>
                  <a:lnTo>
                    <a:pt x="27236" y="40315"/>
                  </a:lnTo>
                  <a:lnTo>
                    <a:pt x="27236" y="40315"/>
                  </a:lnTo>
                  <a:lnTo>
                    <a:pt x="27255" y="40315"/>
                  </a:lnTo>
                  <a:lnTo>
                    <a:pt x="27274" y="40334"/>
                  </a:lnTo>
                  <a:lnTo>
                    <a:pt x="27274" y="40334"/>
                  </a:lnTo>
                  <a:lnTo>
                    <a:pt x="27292" y="40353"/>
                  </a:lnTo>
                  <a:lnTo>
                    <a:pt x="27292" y="40353"/>
                  </a:lnTo>
                  <a:lnTo>
                    <a:pt x="27406" y="40447"/>
                  </a:lnTo>
                  <a:lnTo>
                    <a:pt x="27500" y="40542"/>
                  </a:lnTo>
                  <a:lnTo>
                    <a:pt x="27576" y="40636"/>
                  </a:lnTo>
                  <a:lnTo>
                    <a:pt x="27652" y="40750"/>
                  </a:lnTo>
                  <a:lnTo>
                    <a:pt x="27765" y="40976"/>
                  </a:lnTo>
                  <a:lnTo>
                    <a:pt x="27841" y="41241"/>
                  </a:lnTo>
                  <a:lnTo>
                    <a:pt x="27897" y="41506"/>
                  </a:lnTo>
                  <a:lnTo>
                    <a:pt x="27954" y="41770"/>
                  </a:lnTo>
                  <a:lnTo>
                    <a:pt x="27992" y="42035"/>
                  </a:lnTo>
                  <a:lnTo>
                    <a:pt x="28049" y="42300"/>
                  </a:lnTo>
                  <a:lnTo>
                    <a:pt x="28049" y="42300"/>
                  </a:lnTo>
                  <a:lnTo>
                    <a:pt x="28105" y="42507"/>
                  </a:lnTo>
                  <a:lnTo>
                    <a:pt x="28200" y="42696"/>
                  </a:lnTo>
                  <a:lnTo>
                    <a:pt x="28313" y="42885"/>
                  </a:lnTo>
                  <a:lnTo>
                    <a:pt x="28445" y="43056"/>
                  </a:lnTo>
                  <a:lnTo>
                    <a:pt x="28597" y="43207"/>
                  </a:lnTo>
                  <a:lnTo>
                    <a:pt x="28748" y="43358"/>
                  </a:lnTo>
                  <a:lnTo>
                    <a:pt x="29069" y="43660"/>
                  </a:lnTo>
                  <a:lnTo>
                    <a:pt x="29069" y="43660"/>
                  </a:lnTo>
                  <a:lnTo>
                    <a:pt x="29315" y="43906"/>
                  </a:lnTo>
                  <a:lnTo>
                    <a:pt x="29561" y="44152"/>
                  </a:lnTo>
                  <a:lnTo>
                    <a:pt x="29655" y="44265"/>
                  </a:lnTo>
                  <a:lnTo>
                    <a:pt x="29768" y="44416"/>
                  </a:lnTo>
                  <a:lnTo>
                    <a:pt x="29863" y="44549"/>
                  </a:lnTo>
                  <a:lnTo>
                    <a:pt x="29939" y="44700"/>
                  </a:lnTo>
                  <a:lnTo>
                    <a:pt x="29939" y="44700"/>
                  </a:lnTo>
                  <a:close/>
                  <a:moveTo>
                    <a:pt x="41071" y="40391"/>
                  </a:moveTo>
                  <a:lnTo>
                    <a:pt x="41071" y="40391"/>
                  </a:lnTo>
                  <a:lnTo>
                    <a:pt x="41109" y="40712"/>
                  </a:lnTo>
                  <a:lnTo>
                    <a:pt x="41109" y="40863"/>
                  </a:lnTo>
                  <a:lnTo>
                    <a:pt x="41090" y="41033"/>
                  </a:lnTo>
                  <a:lnTo>
                    <a:pt x="41071" y="41184"/>
                  </a:lnTo>
                  <a:lnTo>
                    <a:pt x="41014" y="41336"/>
                  </a:lnTo>
                  <a:lnTo>
                    <a:pt x="40958" y="41487"/>
                  </a:lnTo>
                  <a:lnTo>
                    <a:pt x="40882" y="41619"/>
                  </a:lnTo>
                  <a:lnTo>
                    <a:pt x="40882" y="41619"/>
                  </a:lnTo>
                  <a:lnTo>
                    <a:pt x="40731" y="41884"/>
                  </a:lnTo>
                  <a:lnTo>
                    <a:pt x="40561" y="42129"/>
                  </a:lnTo>
                  <a:lnTo>
                    <a:pt x="40561" y="42129"/>
                  </a:lnTo>
                  <a:lnTo>
                    <a:pt x="40485" y="42224"/>
                  </a:lnTo>
                  <a:lnTo>
                    <a:pt x="40391" y="42300"/>
                  </a:lnTo>
                  <a:lnTo>
                    <a:pt x="40277" y="42337"/>
                  </a:lnTo>
                  <a:lnTo>
                    <a:pt x="40145" y="42337"/>
                  </a:lnTo>
                  <a:lnTo>
                    <a:pt x="40145" y="42337"/>
                  </a:lnTo>
                  <a:lnTo>
                    <a:pt x="39975" y="42318"/>
                  </a:lnTo>
                  <a:lnTo>
                    <a:pt x="39805" y="42281"/>
                  </a:lnTo>
                  <a:lnTo>
                    <a:pt x="39653" y="42224"/>
                  </a:lnTo>
                  <a:lnTo>
                    <a:pt x="39483" y="42148"/>
                  </a:lnTo>
                  <a:lnTo>
                    <a:pt x="39332" y="42054"/>
                  </a:lnTo>
                  <a:lnTo>
                    <a:pt x="39200" y="41940"/>
                  </a:lnTo>
                  <a:lnTo>
                    <a:pt x="39067" y="41827"/>
                  </a:lnTo>
                  <a:lnTo>
                    <a:pt x="38954" y="41714"/>
                  </a:lnTo>
                  <a:lnTo>
                    <a:pt x="38954" y="41714"/>
                  </a:lnTo>
                  <a:lnTo>
                    <a:pt x="38822" y="41487"/>
                  </a:lnTo>
                  <a:lnTo>
                    <a:pt x="38689" y="41260"/>
                  </a:lnTo>
                  <a:lnTo>
                    <a:pt x="38652" y="41147"/>
                  </a:lnTo>
                  <a:lnTo>
                    <a:pt x="38614" y="41014"/>
                  </a:lnTo>
                  <a:lnTo>
                    <a:pt x="38576" y="40882"/>
                  </a:lnTo>
                  <a:lnTo>
                    <a:pt x="38576" y="40769"/>
                  </a:lnTo>
                  <a:lnTo>
                    <a:pt x="38576" y="40769"/>
                  </a:lnTo>
                  <a:lnTo>
                    <a:pt x="38576" y="40655"/>
                  </a:lnTo>
                  <a:lnTo>
                    <a:pt x="38595" y="40561"/>
                  </a:lnTo>
                  <a:lnTo>
                    <a:pt x="38652" y="40353"/>
                  </a:lnTo>
                  <a:lnTo>
                    <a:pt x="38822" y="39975"/>
                  </a:lnTo>
                  <a:lnTo>
                    <a:pt x="38822" y="39975"/>
                  </a:lnTo>
                  <a:lnTo>
                    <a:pt x="38992" y="39559"/>
                  </a:lnTo>
                  <a:lnTo>
                    <a:pt x="39067" y="39370"/>
                  </a:lnTo>
                  <a:lnTo>
                    <a:pt x="39181" y="39219"/>
                  </a:lnTo>
                  <a:lnTo>
                    <a:pt x="39294" y="39068"/>
                  </a:lnTo>
                  <a:lnTo>
                    <a:pt x="39446" y="38935"/>
                  </a:lnTo>
                  <a:lnTo>
                    <a:pt x="39616" y="38822"/>
                  </a:lnTo>
                  <a:lnTo>
                    <a:pt x="39842" y="38708"/>
                  </a:lnTo>
                  <a:lnTo>
                    <a:pt x="39842" y="38708"/>
                  </a:lnTo>
                  <a:lnTo>
                    <a:pt x="40296" y="38519"/>
                  </a:lnTo>
                  <a:lnTo>
                    <a:pt x="40296" y="38519"/>
                  </a:lnTo>
                  <a:lnTo>
                    <a:pt x="40315" y="38519"/>
                  </a:lnTo>
                  <a:lnTo>
                    <a:pt x="40334" y="38538"/>
                  </a:lnTo>
                  <a:lnTo>
                    <a:pt x="40334" y="38538"/>
                  </a:lnTo>
                  <a:lnTo>
                    <a:pt x="40334" y="38557"/>
                  </a:lnTo>
                  <a:lnTo>
                    <a:pt x="40334" y="38576"/>
                  </a:lnTo>
                  <a:lnTo>
                    <a:pt x="40277" y="38595"/>
                  </a:lnTo>
                  <a:lnTo>
                    <a:pt x="40277" y="38595"/>
                  </a:lnTo>
                  <a:lnTo>
                    <a:pt x="40428" y="38803"/>
                  </a:lnTo>
                  <a:lnTo>
                    <a:pt x="40561" y="39011"/>
                  </a:lnTo>
                  <a:lnTo>
                    <a:pt x="40674" y="39219"/>
                  </a:lnTo>
                  <a:lnTo>
                    <a:pt x="40787" y="39446"/>
                  </a:lnTo>
                  <a:lnTo>
                    <a:pt x="40882" y="39672"/>
                  </a:lnTo>
                  <a:lnTo>
                    <a:pt x="40976" y="39918"/>
                  </a:lnTo>
                  <a:lnTo>
                    <a:pt x="41033" y="40145"/>
                  </a:lnTo>
                  <a:lnTo>
                    <a:pt x="41071" y="40391"/>
                  </a:lnTo>
                  <a:lnTo>
                    <a:pt x="41071" y="40391"/>
                  </a:lnTo>
                  <a:close/>
                  <a:moveTo>
                    <a:pt x="48593" y="51958"/>
                  </a:moveTo>
                  <a:lnTo>
                    <a:pt x="48593" y="51958"/>
                  </a:lnTo>
                  <a:lnTo>
                    <a:pt x="48763" y="52052"/>
                  </a:lnTo>
                  <a:lnTo>
                    <a:pt x="48952" y="52128"/>
                  </a:lnTo>
                  <a:lnTo>
                    <a:pt x="49141" y="52203"/>
                  </a:lnTo>
                  <a:lnTo>
                    <a:pt x="49312" y="52298"/>
                  </a:lnTo>
                  <a:lnTo>
                    <a:pt x="49444" y="52392"/>
                  </a:lnTo>
                  <a:lnTo>
                    <a:pt x="49501" y="52468"/>
                  </a:lnTo>
                  <a:lnTo>
                    <a:pt x="49557" y="52525"/>
                  </a:lnTo>
                  <a:lnTo>
                    <a:pt x="49595" y="52619"/>
                  </a:lnTo>
                  <a:lnTo>
                    <a:pt x="49614" y="52695"/>
                  </a:lnTo>
                  <a:lnTo>
                    <a:pt x="49614" y="52808"/>
                  </a:lnTo>
                  <a:lnTo>
                    <a:pt x="49614" y="52922"/>
                  </a:lnTo>
                  <a:lnTo>
                    <a:pt x="49614" y="52922"/>
                  </a:lnTo>
                  <a:lnTo>
                    <a:pt x="49557" y="53186"/>
                  </a:lnTo>
                  <a:lnTo>
                    <a:pt x="49463" y="53451"/>
                  </a:lnTo>
                  <a:lnTo>
                    <a:pt x="49293" y="53961"/>
                  </a:lnTo>
                  <a:lnTo>
                    <a:pt x="49293" y="53961"/>
                  </a:lnTo>
                  <a:lnTo>
                    <a:pt x="49160" y="54301"/>
                  </a:lnTo>
                  <a:lnTo>
                    <a:pt x="49085" y="54490"/>
                  </a:lnTo>
                  <a:lnTo>
                    <a:pt x="49009" y="54698"/>
                  </a:lnTo>
                  <a:lnTo>
                    <a:pt x="48896" y="54887"/>
                  </a:lnTo>
                  <a:lnTo>
                    <a:pt x="48782" y="55057"/>
                  </a:lnTo>
                  <a:lnTo>
                    <a:pt x="48726" y="55114"/>
                  </a:lnTo>
                  <a:lnTo>
                    <a:pt x="48650" y="55171"/>
                  </a:lnTo>
                  <a:lnTo>
                    <a:pt x="48574" y="55190"/>
                  </a:lnTo>
                  <a:lnTo>
                    <a:pt x="48499" y="55209"/>
                  </a:lnTo>
                  <a:lnTo>
                    <a:pt x="48499" y="55209"/>
                  </a:lnTo>
                  <a:lnTo>
                    <a:pt x="48442" y="55190"/>
                  </a:lnTo>
                  <a:lnTo>
                    <a:pt x="48367" y="55171"/>
                  </a:lnTo>
                  <a:lnTo>
                    <a:pt x="48310" y="55114"/>
                  </a:lnTo>
                  <a:lnTo>
                    <a:pt x="48234" y="55057"/>
                  </a:lnTo>
                  <a:lnTo>
                    <a:pt x="48102" y="54906"/>
                  </a:lnTo>
                  <a:lnTo>
                    <a:pt x="47970" y="54736"/>
                  </a:lnTo>
                  <a:lnTo>
                    <a:pt x="47743" y="54358"/>
                  </a:lnTo>
                  <a:lnTo>
                    <a:pt x="47629" y="54207"/>
                  </a:lnTo>
                  <a:lnTo>
                    <a:pt x="47535" y="54075"/>
                  </a:lnTo>
                  <a:lnTo>
                    <a:pt x="47535" y="54075"/>
                  </a:lnTo>
                  <a:lnTo>
                    <a:pt x="47270" y="53753"/>
                  </a:lnTo>
                  <a:lnTo>
                    <a:pt x="47006" y="53451"/>
                  </a:lnTo>
                  <a:lnTo>
                    <a:pt x="46439" y="52846"/>
                  </a:lnTo>
                  <a:lnTo>
                    <a:pt x="46439" y="52846"/>
                  </a:lnTo>
                  <a:lnTo>
                    <a:pt x="46250" y="52676"/>
                  </a:lnTo>
                  <a:lnTo>
                    <a:pt x="46250" y="52676"/>
                  </a:lnTo>
                  <a:lnTo>
                    <a:pt x="46080" y="52581"/>
                  </a:lnTo>
                  <a:lnTo>
                    <a:pt x="45891" y="52525"/>
                  </a:lnTo>
                  <a:lnTo>
                    <a:pt x="45891" y="52525"/>
                  </a:lnTo>
                  <a:lnTo>
                    <a:pt x="45872" y="52544"/>
                  </a:lnTo>
                  <a:lnTo>
                    <a:pt x="45872" y="52544"/>
                  </a:lnTo>
                  <a:lnTo>
                    <a:pt x="45853" y="52562"/>
                  </a:lnTo>
                  <a:lnTo>
                    <a:pt x="45834" y="52562"/>
                  </a:lnTo>
                  <a:lnTo>
                    <a:pt x="45815" y="52562"/>
                  </a:lnTo>
                  <a:lnTo>
                    <a:pt x="45796" y="52525"/>
                  </a:lnTo>
                  <a:lnTo>
                    <a:pt x="45796" y="52525"/>
                  </a:lnTo>
                  <a:lnTo>
                    <a:pt x="45815" y="52487"/>
                  </a:lnTo>
                  <a:lnTo>
                    <a:pt x="45815" y="52487"/>
                  </a:lnTo>
                  <a:lnTo>
                    <a:pt x="45834" y="52449"/>
                  </a:lnTo>
                  <a:lnTo>
                    <a:pt x="45834" y="52449"/>
                  </a:lnTo>
                  <a:lnTo>
                    <a:pt x="45966" y="52355"/>
                  </a:lnTo>
                  <a:lnTo>
                    <a:pt x="46098" y="52260"/>
                  </a:lnTo>
                  <a:lnTo>
                    <a:pt x="46098" y="52260"/>
                  </a:lnTo>
                  <a:lnTo>
                    <a:pt x="46476" y="52014"/>
                  </a:lnTo>
                  <a:lnTo>
                    <a:pt x="46892" y="51788"/>
                  </a:lnTo>
                  <a:lnTo>
                    <a:pt x="46892" y="51788"/>
                  </a:lnTo>
                  <a:lnTo>
                    <a:pt x="47176" y="51655"/>
                  </a:lnTo>
                  <a:lnTo>
                    <a:pt x="47403" y="51561"/>
                  </a:lnTo>
                  <a:lnTo>
                    <a:pt x="47611" y="51542"/>
                  </a:lnTo>
                  <a:lnTo>
                    <a:pt x="47686" y="51542"/>
                  </a:lnTo>
                  <a:lnTo>
                    <a:pt x="47781" y="51561"/>
                  </a:lnTo>
                  <a:lnTo>
                    <a:pt x="47932" y="51617"/>
                  </a:lnTo>
                  <a:lnTo>
                    <a:pt x="48121" y="51693"/>
                  </a:lnTo>
                  <a:lnTo>
                    <a:pt x="48593" y="51958"/>
                  </a:lnTo>
                  <a:lnTo>
                    <a:pt x="48593" y="51958"/>
                  </a:lnTo>
                  <a:close/>
                  <a:moveTo>
                    <a:pt x="9507" y="53961"/>
                  </a:moveTo>
                  <a:lnTo>
                    <a:pt x="9507" y="53961"/>
                  </a:lnTo>
                  <a:lnTo>
                    <a:pt x="9583" y="54301"/>
                  </a:lnTo>
                  <a:lnTo>
                    <a:pt x="9639" y="54642"/>
                  </a:lnTo>
                  <a:lnTo>
                    <a:pt x="9658" y="55001"/>
                  </a:lnTo>
                  <a:lnTo>
                    <a:pt x="9658" y="55341"/>
                  </a:lnTo>
                  <a:lnTo>
                    <a:pt x="9658" y="55341"/>
                  </a:lnTo>
                  <a:lnTo>
                    <a:pt x="9639" y="55511"/>
                  </a:lnTo>
                  <a:lnTo>
                    <a:pt x="9621" y="55681"/>
                  </a:lnTo>
                  <a:lnTo>
                    <a:pt x="9564" y="55832"/>
                  </a:lnTo>
                  <a:lnTo>
                    <a:pt x="9507" y="56002"/>
                  </a:lnTo>
                  <a:lnTo>
                    <a:pt x="9507" y="56002"/>
                  </a:lnTo>
                  <a:lnTo>
                    <a:pt x="9432" y="56059"/>
                  </a:lnTo>
                  <a:lnTo>
                    <a:pt x="9356" y="56116"/>
                  </a:lnTo>
                  <a:lnTo>
                    <a:pt x="9167" y="56154"/>
                  </a:lnTo>
                  <a:lnTo>
                    <a:pt x="9167" y="56154"/>
                  </a:lnTo>
                  <a:lnTo>
                    <a:pt x="8676" y="56248"/>
                  </a:lnTo>
                  <a:lnTo>
                    <a:pt x="8676" y="56248"/>
                  </a:lnTo>
                  <a:lnTo>
                    <a:pt x="8165" y="56305"/>
                  </a:lnTo>
                  <a:lnTo>
                    <a:pt x="7901" y="56343"/>
                  </a:lnTo>
                  <a:lnTo>
                    <a:pt x="7636" y="56361"/>
                  </a:lnTo>
                  <a:lnTo>
                    <a:pt x="7636" y="56361"/>
                  </a:lnTo>
                  <a:lnTo>
                    <a:pt x="7428" y="56343"/>
                  </a:lnTo>
                  <a:lnTo>
                    <a:pt x="7258" y="56305"/>
                  </a:lnTo>
                  <a:lnTo>
                    <a:pt x="7107" y="56248"/>
                  </a:lnTo>
                  <a:lnTo>
                    <a:pt x="6974" y="56154"/>
                  </a:lnTo>
                  <a:lnTo>
                    <a:pt x="6861" y="56040"/>
                  </a:lnTo>
                  <a:lnTo>
                    <a:pt x="6748" y="55908"/>
                  </a:lnTo>
                  <a:lnTo>
                    <a:pt x="6540" y="55587"/>
                  </a:lnTo>
                  <a:lnTo>
                    <a:pt x="6540" y="55587"/>
                  </a:lnTo>
                  <a:lnTo>
                    <a:pt x="6426" y="55379"/>
                  </a:lnTo>
                  <a:lnTo>
                    <a:pt x="6294" y="55190"/>
                  </a:lnTo>
                  <a:lnTo>
                    <a:pt x="6162" y="54982"/>
                  </a:lnTo>
                  <a:lnTo>
                    <a:pt x="6124" y="54868"/>
                  </a:lnTo>
                  <a:lnTo>
                    <a:pt x="6105" y="54755"/>
                  </a:lnTo>
                  <a:lnTo>
                    <a:pt x="6105" y="54755"/>
                  </a:lnTo>
                  <a:lnTo>
                    <a:pt x="6105" y="54642"/>
                  </a:lnTo>
                  <a:lnTo>
                    <a:pt x="6143" y="54547"/>
                  </a:lnTo>
                  <a:lnTo>
                    <a:pt x="6181" y="54453"/>
                  </a:lnTo>
                  <a:lnTo>
                    <a:pt x="6237" y="54358"/>
                  </a:lnTo>
                  <a:lnTo>
                    <a:pt x="6313" y="54282"/>
                  </a:lnTo>
                  <a:lnTo>
                    <a:pt x="6407" y="54188"/>
                  </a:lnTo>
                  <a:lnTo>
                    <a:pt x="6596" y="54037"/>
                  </a:lnTo>
                  <a:lnTo>
                    <a:pt x="6823" y="53904"/>
                  </a:lnTo>
                  <a:lnTo>
                    <a:pt x="7050" y="53791"/>
                  </a:lnTo>
                  <a:lnTo>
                    <a:pt x="7428" y="53602"/>
                  </a:lnTo>
                  <a:lnTo>
                    <a:pt x="7428" y="53602"/>
                  </a:lnTo>
                  <a:lnTo>
                    <a:pt x="8127" y="53281"/>
                  </a:lnTo>
                  <a:lnTo>
                    <a:pt x="8468" y="53130"/>
                  </a:lnTo>
                  <a:lnTo>
                    <a:pt x="8827" y="53016"/>
                  </a:lnTo>
                  <a:lnTo>
                    <a:pt x="8827" y="53016"/>
                  </a:lnTo>
                  <a:lnTo>
                    <a:pt x="9016" y="52978"/>
                  </a:lnTo>
                  <a:lnTo>
                    <a:pt x="9016" y="52978"/>
                  </a:lnTo>
                  <a:lnTo>
                    <a:pt x="9035" y="52978"/>
                  </a:lnTo>
                  <a:lnTo>
                    <a:pt x="9054" y="52997"/>
                  </a:lnTo>
                  <a:lnTo>
                    <a:pt x="9054" y="52997"/>
                  </a:lnTo>
                  <a:lnTo>
                    <a:pt x="9091" y="53016"/>
                  </a:lnTo>
                  <a:lnTo>
                    <a:pt x="9091" y="53016"/>
                  </a:lnTo>
                  <a:lnTo>
                    <a:pt x="9110" y="53016"/>
                  </a:lnTo>
                  <a:lnTo>
                    <a:pt x="9129" y="53016"/>
                  </a:lnTo>
                  <a:lnTo>
                    <a:pt x="9167" y="53073"/>
                  </a:lnTo>
                  <a:lnTo>
                    <a:pt x="9224" y="53186"/>
                  </a:lnTo>
                  <a:lnTo>
                    <a:pt x="9224" y="53186"/>
                  </a:lnTo>
                  <a:lnTo>
                    <a:pt x="9299" y="53375"/>
                  </a:lnTo>
                  <a:lnTo>
                    <a:pt x="9375" y="53564"/>
                  </a:lnTo>
                  <a:lnTo>
                    <a:pt x="9507" y="53961"/>
                  </a:lnTo>
                  <a:lnTo>
                    <a:pt x="9507" y="53961"/>
                  </a:lnTo>
                  <a:close/>
                  <a:moveTo>
                    <a:pt x="3931" y="45059"/>
                  </a:moveTo>
                  <a:lnTo>
                    <a:pt x="3931" y="45059"/>
                  </a:lnTo>
                  <a:lnTo>
                    <a:pt x="4272" y="45097"/>
                  </a:lnTo>
                  <a:lnTo>
                    <a:pt x="4461" y="45135"/>
                  </a:lnTo>
                  <a:lnTo>
                    <a:pt x="4631" y="45191"/>
                  </a:lnTo>
                  <a:lnTo>
                    <a:pt x="4706" y="45210"/>
                  </a:lnTo>
                  <a:lnTo>
                    <a:pt x="4763" y="45248"/>
                  </a:lnTo>
                  <a:lnTo>
                    <a:pt x="4801" y="45305"/>
                  </a:lnTo>
                  <a:lnTo>
                    <a:pt x="4801" y="45342"/>
                  </a:lnTo>
                  <a:lnTo>
                    <a:pt x="4782" y="45399"/>
                  </a:lnTo>
                  <a:lnTo>
                    <a:pt x="4744" y="45475"/>
                  </a:lnTo>
                  <a:lnTo>
                    <a:pt x="4669" y="45532"/>
                  </a:lnTo>
                  <a:lnTo>
                    <a:pt x="4555" y="45607"/>
                  </a:lnTo>
                  <a:lnTo>
                    <a:pt x="4555" y="45607"/>
                  </a:lnTo>
                  <a:lnTo>
                    <a:pt x="4272" y="45796"/>
                  </a:lnTo>
                  <a:lnTo>
                    <a:pt x="3988" y="45947"/>
                  </a:lnTo>
                  <a:lnTo>
                    <a:pt x="3402" y="46250"/>
                  </a:lnTo>
                  <a:lnTo>
                    <a:pt x="3402" y="46250"/>
                  </a:lnTo>
                  <a:lnTo>
                    <a:pt x="2797" y="46552"/>
                  </a:lnTo>
                  <a:lnTo>
                    <a:pt x="2495" y="46703"/>
                  </a:lnTo>
                  <a:lnTo>
                    <a:pt x="2193" y="46836"/>
                  </a:lnTo>
                  <a:lnTo>
                    <a:pt x="2193" y="46836"/>
                  </a:lnTo>
                  <a:lnTo>
                    <a:pt x="1947" y="46911"/>
                  </a:lnTo>
                  <a:lnTo>
                    <a:pt x="1947" y="46911"/>
                  </a:lnTo>
                  <a:lnTo>
                    <a:pt x="1569" y="47062"/>
                  </a:lnTo>
                  <a:lnTo>
                    <a:pt x="1172" y="47214"/>
                  </a:lnTo>
                  <a:lnTo>
                    <a:pt x="1172" y="47214"/>
                  </a:lnTo>
                  <a:lnTo>
                    <a:pt x="1210" y="47440"/>
                  </a:lnTo>
                  <a:lnTo>
                    <a:pt x="1210" y="47440"/>
                  </a:lnTo>
                  <a:lnTo>
                    <a:pt x="1210" y="47459"/>
                  </a:lnTo>
                  <a:lnTo>
                    <a:pt x="1172" y="47478"/>
                  </a:lnTo>
                  <a:lnTo>
                    <a:pt x="1172" y="47478"/>
                  </a:lnTo>
                  <a:lnTo>
                    <a:pt x="1153" y="47459"/>
                  </a:lnTo>
                  <a:lnTo>
                    <a:pt x="1134" y="47440"/>
                  </a:lnTo>
                  <a:lnTo>
                    <a:pt x="1134" y="47440"/>
                  </a:lnTo>
                  <a:lnTo>
                    <a:pt x="1115" y="47251"/>
                  </a:lnTo>
                  <a:lnTo>
                    <a:pt x="1115" y="47251"/>
                  </a:lnTo>
                  <a:lnTo>
                    <a:pt x="775" y="47403"/>
                  </a:lnTo>
                  <a:lnTo>
                    <a:pt x="435" y="47592"/>
                  </a:lnTo>
                  <a:lnTo>
                    <a:pt x="435" y="47592"/>
                  </a:lnTo>
                  <a:lnTo>
                    <a:pt x="246" y="47705"/>
                  </a:lnTo>
                  <a:lnTo>
                    <a:pt x="151" y="47762"/>
                  </a:lnTo>
                  <a:lnTo>
                    <a:pt x="76" y="47837"/>
                  </a:lnTo>
                  <a:lnTo>
                    <a:pt x="76" y="47837"/>
                  </a:lnTo>
                  <a:lnTo>
                    <a:pt x="76" y="47875"/>
                  </a:lnTo>
                  <a:lnTo>
                    <a:pt x="57" y="47894"/>
                  </a:lnTo>
                  <a:lnTo>
                    <a:pt x="19" y="47894"/>
                  </a:lnTo>
                  <a:lnTo>
                    <a:pt x="0" y="47856"/>
                  </a:lnTo>
                  <a:lnTo>
                    <a:pt x="0" y="47856"/>
                  </a:lnTo>
                  <a:lnTo>
                    <a:pt x="0" y="47818"/>
                  </a:lnTo>
                  <a:lnTo>
                    <a:pt x="38" y="47781"/>
                  </a:lnTo>
                  <a:lnTo>
                    <a:pt x="133" y="47686"/>
                  </a:lnTo>
                  <a:lnTo>
                    <a:pt x="284" y="47573"/>
                  </a:lnTo>
                  <a:lnTo>
                    <a:pt x="473" y="47478"/>
                  </a:lnTo>
                  <a:lnTo>
                    <a:pt x="851" y="47289"/>
                  </a:lnTo>
                  <a:lnTo>
                    <a:pt x="1096" y="47176"/>
                  </a:lnTo>
                  <a:lnTo>
                    <a:pt x="1096" y="47176"/>
                  </a:lnTo>
                  <a:lnTo>
                    <a:pt x="1059" y="46722"/>
                  </a:lnTo>
                  <a:lnTo>
                    <a:pt x="1059" y="46269"/>
                  </a:lnTo>
                  <a:lnTo>
                    <a:pt x="1078" y="46042"/>
                  </a:lnTo>
                  <a:lnTo>
                    <a:pt x="1096" y="45815"/>
                  </a:lnTo>
                  <a:lnTo>
                    <a:pt x="1134" y="45588"/>
                  </a:lnTo>
                  <a:lnTo>
                    <a:pt x="1210" y="45361"/>
                  </a:lnTo>
                  <a:lnTo>
                    <a:pt x="1210" y="45361"/>
                  </a:lnTo>
                  <a:lnTo>
                    <a:pt x="1304" y="45078"/>
                  </a:lnTo>
                  <a:lnTo>
                    <a:pt x="1361" y="44927"/>
                  </a:lnTo>
                  <a:lnTo>
                    <a:pt x="1437" y="44794"/>
                  </a:lnTo>
                  <a:lnTo>
                    <a:pt x="1531" y="44662"/>
                  </a:lnTo>
                  <a:lnTo>
                    <a:pt x="1626" y="44549"/>
                  </a:lnTo>
                  <a:lnTo>
                    <a:pt x="1739" y="44454"/>
                  </a:lnTo>
                  <a:lnTo>
                    <a:pt x="1871" y="44379"/>
                  </a:lnTo>
                  <a:lnTo>
                    <a:pt x="1871" y="44379"/>
                  </a:lnTo>
                  <a:lnTo>
                    <a:pt x="1966" y="44360"/>
                  </a:lnTo>
                  <a:lnTo>
                    <a:pt x="2041" y="44360"/>
                  </a:lnTo>
                  <a:lnTo>
                    <a:pt x="2193" y="44379"/>
                  </a:lnTo>
                  <a:lnTo>
                    <a:pt x="2193" y="44379"/>
                  </a:lnTo>
                  <a:lnTo>
                    <a:pt x="2306" y="44435"/>
                  </a:lnTo>
                  <a:lnTo>
                    <a:pt x="2419" y="44492"/>
                  </a:lnTo>
                  <a:lnTo>
                    <a:pt x="2627" y="44605"/>
                  </a:lnTo>
                  <a:lnTo>
                    <a:pt x="2627" y="44605"/>
                  </a:lnTo>
                  <a:lnTo>
                    <a:pt x="2968" y="44794"/>
                  </a:lnTo>
                  <a:lnTo>
                    <a:pt x="3308" y="44927"/>
                  </a:lnTo>
                  <a:lnTo>
                    <a:pt x="3308" y="44927"/>
                  </a:lnTo>
                  <a:lnTo>
                    <a:pt x="3459" y="44983"/>
                  </a:lnTo>
                  <a:lnTo>
                    <a:pt x="3610" y="45021"/>
                  </a:lnTo>
                  <a:lnTo>
                    <a:pt x="3931" y="45059"/>
                  </a:lnTo>
                  <a:lnTo>
                    <a:pt x="3931" y="45059"/>
                  </a:lnTo>
                  <a:close/>
                  <a:moveTo>
                    <a:pt x="34531" y="4423"/>
                  </a:moveTo>
                  <a:lnTo>
                    <a:pt x="34531" y="4423"/>
                  </a:lnTo>
                  <a:lnTo>
                    <a:pt x="34569" y="4480"/>
                  </a:lnTo>
                  <a:lnTo>
                    <a:pt x="34588" y="4555"/>
                  </a:lnTo>
                  <a:lnTo>
                    <a:pt x="34626" y="4725"/>
                  </a:lnTo>
                  <a:lnTo>
                    <a:pt x="34645" y="4933"/>
                  </a:lnTo>
                  <a:lnTo>
                    <a:pt x="34626" y="5160"/>
                  </a:lnTo>
                  <a:lnTo>
                    <a:pt x="34607" y="5387"/>
                  </a:lnTo>
                  <a:lnTo>
                    <a:pt x="34550" y="5614"/>
                  </a:lnTo>
                  <a:lnTo>
                    <a:pt x="34494" y="5803"/>
                  </a:lnTo>
                  <a:lnTo>
                    <a:pt x="34418" y="5973"/>
                  </a:lnTo>
                  <a:lnTo>
                    <a:pt x="34418" y="5973"/>
                  </a:lnTo>
                  <a:lnTo>
                    <a:pt x="34418" y="6067"/>
                  </a:lnTo>
                  <a:lnTo>
                    <a:pt x="34399" y="6124"/>
                  </a:lnTo>
                  <a:lnTo>
                    <a:pt x="34399" y="6124"/>
                  </a:lnTo>
                  <a:lnTo>
                    <a:pt x="34399" y="6143"/>
                  </a:lnTo>
                  <a:lnTo>
                    <a:pt x="34380" y="6162"/>
                  </a:lnTo>
                  <a:lnTo>
                    <a:pt x="34361" y="6181"/>
                  </a:lnTo>
                  <a:lnTo>
                    <a:pt x="34323" y="6181"/>
                  </a:lnTo>
                  <a:lnTo>
                    <a:pt x="34323" y="6181"/>
                  </a:lnTo>
                  <a:lnTo>
                    <a:pt x="34286" y="6181"/>
                  </a:lnTo>
                  <a:lnTo>
                    <a:pt x="34286" y="6181"/>
                  </a:lnTo>
                  <a:lnTo>
                    <a:pt x="34248" y="6218"/>
                  </a:lnTo>
                  <a:lnTo>
                    <a:pt x="34229" y="6237"/>
                  </a:lnTo>
                  <a:lnTo>
                    <a:pt x="34191" y="6218"/>
                  </a:lnTo>
                  <a:lnTo>
                    <a:pt x="34191" y="6218"/>
                  </a:lnTo>
                  <a:lnTo>
                    <a:pt x="34191" y="6200"/>
                  </a:lnTo>
                  <a:lnTo>
                    <a:pt x="34191" y="6181"/>
                  </a:lnTo>
                  <a:lnTo>
                    <a:pt x="34210" y="6143"/>
                  </a:lnTo>
                  <a:lnTo>
                    <a:pt x="34210" y="6143"/>
                  </a:lnTo>
                  <a:lnTo>
                    <a:pt x="34040" y="5973"/>
                  </a:lnTo>
                  <a:lnTo>
                    <a:pt x="33870" y="5803"/>
                  </a:lnTo>
                  <a:lnTo>
                    <a:pt x="33870" y="5803"/>
                  </a:lnTo>
                  <a:lnTo>
                    <a:pt x="33832" y="5765"/>
                  </a:lnTo>
                  <a:lnTo>
                    <a:pt x="33832" y="5765"/>
                  </a:lnTo>
                  <a:lnTo>
                    <a:pt x="33662" y="5651"/>
                  </a:lnTo>
                  <a:lnTo>
                    <a:pt x="33605" y="5576"/>
                  </a:lnTo>
                  <a:lnTo>
                    <a:pt x="33567" y="5500"/>
                  </a:lnTo>
                  <a:lnTo>
                    <a:pt x="33567" y="5500"/>
                  </a:lnTo>
                  <a:lnTo>
                    <a:pt x="33567" y="5368"/>
                  </a:lnTo>
                  <a:lnTo>
                    <a:pt x="33586" y="5255"/>
                  </a:lnTo>
                  <a:lnTo>
                    <a:pt x="33624" y="5141"/>
                  </a:lnTo>
                  <a:lnTo>
                    <a:pt x="33681" y="5028"/>
                  </a:lnTo>
                  <a:lnTo>
                    <a:pt x="33756" y="4933"/>
                  </a:lnTo>
                  <a:lnTo>
                    <a:pt x="33832" y="4839"/>
                  </a:lnTo>
                  <a:lnTo>
                    <a:pt x="34002" y="4669"/>
                  </a:lnTo>
                  <a:lnTo>
                    <a:pt x="34002" y="4669"/>
                  </a:lnTo>
                  <a:lnTo>
                    <a:pt x="34116" y="4574"/>
                  </a:lnTo>
                  <a:lnTo>
                    <a:pt x="34267" y="4480"/>
                  </a:lnTo>
                  <a:lnTo>
                    <a:pt x="34323" y="4423"/>
                  </a:lnTo>
                  <a:lnTo>
                    <a:pt x="34399" y="4404"/>
                  </a:lnTo>
                  <a:lnTo>
                    <a:pt x="34456" y="4404"/>
                  </a:lnTo>
                  <a:lnTo>
                    <a:pt x="34531" y="4423"/>
                  </a:lnTo>
                  <a:lnTo>
                    <a:pt x="34531" y="4423"/>
                  </a:lnTo>
                  <a:close/>
                  <a:moveTo>
                    <a:pt x="47100" y="8808"/>
                  </a:moveTo>
                  <a:lnTo>
                    <a:pt x="47100" y="8808"/>
                  </a:lnTo>
                  <a:lnTo>
                    <a:pt x="47233" y="8997"/>
                  </a:lnTo>
                  <a:lnTo>
                    <a:pt x="47308" y="9186"/>
                  </a:lnTo>
                  <a:lnTo>
                    <a:pt x="47384" y="9394"/>
                  </a:lnTo>
                  <a:lnTo>
                    <a:pt x="47440" y="9602"/>
                  </a:lnTo>
                  <a:lnTo>
                    <a:pt x="47478" y="9828"/>
                  </a:lnTo>
                  <a:lnTo>
                    <a:pt x="47497" y="10036"/>
                  </a:lnTo>
                  <a:lnTo>
                    <a:pt x="47497" y="10471"/>
                  </a:lnTo>
                  <a:lnTo>
                    <a:pt x="47497" y="10471"/>
                  </a:lnTo>
                  <a:lnTo>
                    <a:pt x="47478" y="10641"/>
                  </a:lnTo>
                  <a:lnTo>
                    <a:pt x="47440" y="10830"/>
                  </a:lnTo>
                  <a:lnTo>
                    <a:pt x="47403" y="10906"/>
                  </a:lnTo>
                  <a:lnTo>
                    <a:pt x="47365" y="10981"/>
                  </a:lnTo>
                  <a:lnTo>
                    <a:pt x="47308" y="11038"/>
                  </a:lnTo>
                  <a:lnTo>
                    <a:pt x="47233" y="11095"/>
                  </a:lnTo>
                  <a:lnTo>
                    <a:pt x="47233" y="11095"/>
                  </a:lnTo>
                  <a:lnTo>
                    <a:pt x="47100" y="11114"/>
                  </a:lnTo>
                  <a:lnTo>
                    <a:pt x="46968" y="11114"/>
                  </a:lnTo>
                  <a:lnTo>
                    <a:pt x="46722" y="11095"/>
                  </a:lnTo>
                  <a:lnTo>
                    <a:pt x="46722" y="11095"/>
                  </a:lnTo>
                  <a:lnTo>
                    <a:pt x="46514" y="11095"/>
                  </a:lnTo>
                  <a:lnTo>
                    <a:pt x="46287" y="11076"/>
                  </a:lnTo>
                  <a:lnTo>
                    <a:pt x="46174" y="11038"/>
                  </a:lnTo>
                  <a:lnTo>
                    <a:pt x="46080" y="11000"/>
                  </a:lnTo>
                  <a:lnTo>
                    <a:pt x="45985" y="10962"/>
                  </a:lnTo>
                  <a:lnTo>
                    <a:pt x="45909" y="10887"/>
                  </a:lnTo>
                  <a:lnTo>
                    <a:pt x="45909" y="10887"/>
                  </a:lnTo>
                  <a:lnTo>
                    <a:pt x="45796" y="10660"/>
                  </a:lnTo>
                  <a:lnTo>
                    <a:pt x="45702" y="10414"/>
                  </a:lnTo>
                  <a:lnTo>
                    <a:pt x="45550" y="9923"/>
                  </a:lnTo>
                  <a:lnTo>
                    <a:pt x="45550" y="9923"/>
                  </a:lnTo>
                  <a:lnTo>
                    <a:pt x="45513" y="9715"/>
                  </a:lnTo>
                  <a:lnTo>
                    <a:pt x="45494" y="9602"/>
                  </a:lnTo>
                  <a:lnTo>
                    <a:pt x="45494" y="9507"/>
                  </a:lnTo>
                  <a:lnTo>
                    <a:pt x="45513" y="9413"/>
                  </a:lnTo>
                  <a:lnTo>
                    <a:pt x="45550" y="9318"/>
                  </a:lnTo>
                  <a:lnTo>
                    <a:pt x="45607" y="9243"/>
                  </a:lnTo>
                  <a:lnTo>
                    <a:pt x="45702" y="9167"/>
                  </a:lnTo>
                  <a:lnTo>
                    <a:pt x="45702" y="9167"/>
                  </a:lnTo>
                  <a:lnTo>
                    <a:pt x="46231" y="8865"/>
                  </a:lnTo>
                  <a:lnTo>
                    <a:pt x="46760" y="8543"/>
                  </a:lnTo>
                  <a:lnTo>
                    <a:pt x="46760" y="8543"/>
                  </a:lnTo>
                  <a:lnTo>
                    <a:pt x="46930" y="8411"/>
                  </a:lnTo>
                  <a:lnTo>
                    <a:pt x="46930" y="8411"/>
                  </a:lnTo>
                  <a:lnTo>
                    <a:pt x="46968" y="8411"/>
                  </a:lnTo>
                  <a:lnTo>
                    <a:pt x="46968" y="8411"/>
                  </a:lnTo>
                  <a:lnTo>
                    <a:pt x="46987" y="8411"/>
                  </a:lnTo>
                  <a:lnTo>
                    <a:pt x="47025" y="8430"/>
                  </a:lnTo>
                  <a:lnTo>
                    <a:pt x="47025" y="8449"/>
                  </a:lnTo>
                  <a:lnTo>
                    <a:pt x="47025" y="8468"/>
                  </a:lnTo>
                  <a:lnTo>
                    <a:pt x="47025" y="8468"/>
                  </a:lnTo>
                  <a:lnTo>
                    <a:pt x="47062" y="8638"/>
                  </a:lnTo>
                  <a:lnTo>
                    <a:pt x="47100" y="8808"/>
                  </a:lnTo>
                  <a:lnTo>
                    <a:pt x="47100" y="8808"/>
                  </a:lnTo>
                  <a:close/>
                  <a:moveTo>
                    <a:pt x="43320" y="21641"/>
                  </a:moveTo>
                  <a:lnTo>
                    <a:pt x="43320" y="21641"/>
                  </a:lnTo>
                  <a:lnTo>
                    <a:pt x="43377" y="22114"/>
                  </a:lnTo>
                  <a:lnTo>
                    <a:pt x="43377" y="22359"/>
                  </a:lnTo>
                  <a:lnTo>
                    <a:pt x="43377" y="22586"/>
                  </a:lnTo>
                  <a:lnTo>
                    <a:pt x="43377" y="22586"/>
                  </a:lnTo>
                  <a:lnTo>
                    <a:pt x="43358" y="22756"/>
                  </a:lnTo>
                  <a:lnTo>
                    <a:pt x="43339" y="22926"/>
                  </a:lnTo>
                  <a:lnTo>
                    <a:pt x="43245" y="23229"/>
                  </a:lnTo>
                  <a:lnTo>
                    <a:pt x="43245" y="23229"/>
                  </a:lnTo>
                  <a:lnTo>
                    <a:pt x="43207" y="23399"/>
                  </a:lnTo>
                  <a:lnTo>
                    <a:pt x="43131" y="23550"/>
                  </a:lnTo>
                  <a:lnTo>
                    <a:pt x="43056" y="23701"/>
                  </a:lnTo>
                  <a:lnTo>
                    <a:pt x="42961" y="23834"/>
                  </a:lnTo>
                  <a:lnTo>
                    <a:pt x="42961" y="23834"/>
                  </a:lnTo>
                  <a:lnTo>
                    <a:pt x="42885" y="23890"/>
                  </a:lnTo>
                  <a:lnTo>
                    <a:pt x="42810" y="23947"/>
                  </a:lnTo>
                  <a:lnTo>
                    <a:pt x="42640" y="24042"/>
                  </a:lnTo>
                  <a:lnTo>
                    <a:pt x="42640" y="24042"/>
                  </a:lnTo>
                  <a:lnTo>
                    <a:pt x="42470" y="24136"/>
                  </a:lnTo>
                  <a:lnTo>
                    <a:pt x="42356" y="24155"/>
                  </a:lnTo>
                  <a:lnTo>
                    <a:pt x="42262" y="24174"/>
                  </a:lnTo>
                  <a:lnTo>
                    <a:pt x="42262" y="24174"/>
                  </a:lnTo>
                  <a:lnTo>
                    <a:pt x="42092" y="24155"/>
                  </a:lnTo>
                  <a:lnTo>
                    <a:pt x="41959" y="24117"/>
                  </a:lnTo>
                  <a:lnTo>
                    <a:pt x="41827" y="24061"/>
                  </a:lnTo>
                  <a:lnTo>
                    <a:pt x="41714" y="23985"/>
                  </a:lnTo>
                  <a:lnTo>
                    <a:pt x="41600" y="23890"/>
                  </a:lnTo>
                  <a:lnTo>
                    <a:pt x="41506" y="23796"/>
                  </a:lnTo>
                  <a:lnTo>
                    <a:pt x="41430" y="23683"/>
                  </a:lnTo>
                  <a:lnTo>
                    <a:pt x="41354" y="23569"/>
                  </a:lnTo>
                  <a:lnTo>
                    <a:pt x="41241" y="23304"/>
                  </a:lnTo>
                  <a:lnTo>
                    <a:pt x="41147" y="23002"/>
                  </a:lnTo>
                  <a:lnTo>
                    <a:pt x="41090" y="22719"/>
                  </a:lnTo>
                  <a:lnTo>
                    <a:pt x="41052" y="22435"/>
                  </a:lnTo>
                  <a:lnTo>
                    <a:pt x="41052" y="22435"/>
                  </a:lnTo>
                  <a:lnTo>
                    <a:pt x="41014" y="22095"/>
                  </a:lnTo>
                  <a:lnTo>
                    <a:pt x="40976" y="21736"/>
                  </a:lnTo>
                  <a:lnTo>
                    <a:pt x="40976" y="21566"/>
                  </a:lnTo>
                  <a:lnTo>
                    <a:pt x="40976" y="21396"/>
                  </a:lnTo>
                  <a:lnTo>
                    <a:pt x="41014" y="21225"/>
                  </a:lnTo>
                  <a:lnTo>
                    <a:pt x="41071" y="21074"/>
                  </a:lnTo>
                  <a:lnTo>
                    <a:pt x="41071" y="21074"/>
                  </a:lnTo>
                  <a:lnTo>
                    <a:pt x="41222" y="20847"/>
                  </a:lnTo>
                  <a:lnTo>
                    <a:pt x="41392" y="20621"/>
                  </a:lnTo>
                  <a:lnTo>
                    <a:pt x="41732" y="20186"/>
                  </a:lnTo>
                  <a:lnTo>
                    <a:pt x="42092" y="19770"/>
                  </a:lnTo>
                  <a:lnTo>
                    <a:pt x="42262" y="19562"/>
                  </a:lnTo>
                  <a:lnTo>
                    <a:pt x="42432" y="19335"/>
                  </a:lnTo>
                  <a:lnTo>
                    <a:pt x="42432" y="19335"/>
                  </a:lnTo>
                  <a:lnTo>
                    <a:pt x="42488" y="19241"/>
                  </a:lnTo>
                  <a:lnTo>
                    <a:pt x="42526" y="19146"/>
                  </a:lnTo>
                  <a:lnTo>
                    <a:pt x="42526" y="19146"/>
                  </a:lnTo>
                  <a:lnTo>
                    <a:pt x="42545" y="19127"/>
                  </a:lnTo>
                  <a:lnTo>
                    <a:pt x="42564" y="19109"/>
                  </a:lnTo>
                  <a:lnTo>
                    <a:pt x="42564" y="19109"/>
                  </a:lnTo>
                  <a:lnTo>
                    <a:pt x="42602" y="19109"/>
                  </a:lnTo>
                  <a:lnTo>
                    <a:pt x="42602" y="19127"/>
                  </a:lnTo>
                  <a:lnTo>
                    <a:pt x="42621" y="19165"/>
                  </a:lnTo>
                  <a:lnTo>
                    <a:pt x="42621" y="19165"/>
                  </a:lnTo>
                  <a:lnTo>
                    <a:pt x="42640" y="19411"/>
                  </a:lnTo>
                  <a:lnTo>
                    <a:pt x="42677" y="19543"/>
                  </a:lnTo>
                  <a:lnTo>
                    <a:pt x="42715" y="19657"/>
                  </a:lnTo>
                  <a:lnTo>
                    <a:pt x="42715" y="19657"/>
                  </a:lnTo>
                  <a:lnTo>
                    <a:pt x="42885" y="19978"/>
                  </a:lnTo>
                  <a:lnTo>
                    <a:pt x="42961" y="20148"/>
                  </a:lnTo>
                  <a:lnTo>
                    <a:pt x="43037" y="20318"/>
                  </a:lnTo>
                  <a:lnTo>
                    <a:pt x="43037" y="20318"/>
                  </a:lnTo>
                  <a:lnTo>
                    <a:pt x="43150" y="20640"/>
                  </a:lnTo>
                  <a:lnTo>
                    <a:pt x="43245" y="20961"/>
                  </a:lnTo>
                  <a:lnTo>
                    <a:pt x="43301" y="21301"/>
                  </a:lnTo>
                  <a:lnTo>
                    <a:pt x="43320" y="21641"/>
                  </a:lnTo>
                  <a:lnTo>
                    <a:pt x="43320" y="21641"/>
                  </a:lnTo>
                  <a:close/>
                  <a:moveTo>
                    <a:pt x="37121" y="11718"/>
                  </a:moveTo>
                  <a:lnTo>
                    <a:pt x="37121" y="11718"/>
                  </a:lnTo>
                  <a:lnTo>
                    <a:pt x="37196" y="11832"/>
                  </a:lnTo>
                  <a:lnTo>
                    <a:pt x="37215" y="11945"/>
                  </a:lnTo>
                  <a:lnTo>
                    <a:pt x="37196" y="12078"/>
                  </a:lnTo>
                  <a:lnTo>
                    <a:pt x="37159" y="12210"/>
                  </a:lnTo>
                  <a:lnTo>
                    <a:pt x="37159" y="12210"/>
                  </a:lnTo>
                  <a:lnTo>
                    <a:pt x="37064" y="12361"/>
                  </a:lnTo>
                  <a:lnTo>
                    <a:pt x="37007" y="12418"/>
                  </a:lnTo>
                  <a:lnTo>
                    <a:pt x="36951" y="12475"/>
                  </a:lnTo>
                  <a:lnTo>
                    <a:pt x="36951" y="12475"/>
                  </a:lnTo>
                  <a:lnTo>
                    <a:pt x="36535" y="12626"/>
                  </a:lnTo>
                  <a:lnTo>
                    <a:pt x="36327" y="12682"/>
                  </a:lnTo>
                  <a:lnTo>
                    <a:pt x="36100" y="12739"/>
                  </a:lnTo>
                  <a:lnTo>
                    <a:pt x="35892" y="12777"/>
                  </a:lnTo>
                  <a:lnTo>
                    <a:pt x="35665" y="12796"/>
                  </a:lnTo>
                  <a:lnTo>
                    <a:pt x="35439" y="12815"/>
                  </a:lnTo>
                  <a:lnTo>
                    <a:pt x="35231" y="12815"/>
                  </a:lnTo>
                  <a:lnTo>
                    <a:pt x="35231" y="12815"/>
                  </a:lnTo>
                  <a:lnTo>
                    <a:pt x="34872" y="12796"/>
                  </a:lnTo>
                  <a:lnTo>
                    <a:pt x="34512" y="12758"/>
                  </a:lnTo>
                  <a:lnTo>
                    <a:pt x="34153" y="12682"/>
                  </a:lnTo>
                  <a:lnTo>
                    <a:pt x="33794" y="12588"/>
                  </a:lnTo>
                  <a:lnTo>
                    <a:pt x="33794" y="12588"/>
                  </a:lnTo>
                  <a:lnTo>
                    <a:pt x="33454" y="12531"/>
                  </a:lnTo>
                  <a:lnTo>
                    <a:pt x="33284" y="12512"/>
                  </a:lnTo>
                  <a:lnTo>
                    <a:pt x="33114" y="12456"/>
                  </a:lnTo>
                  <a:lnTo>
                    <a:pt x="33114" y="12456"/>
                  </a:lnTo>
                  <a:lnTo>
                    <a:pt x="33038" y="12418"/>
                  </a:lnTo>
                  <a:lnTo>
                    <a:pt x="32963" y="12380"/>
                  </a:lnTo>
                  <a:lnTo>
                    <a:pt x="32925" y="12323"/>
                  </a:lnTo>
                  <a:lnTo>
                    <a:pt x="32887" y="12267"/>
                  </a:lnTo>
                  <a:lnTo>
                    <a:pt x="32830" y="12115"/>
                  </a:lnTo>
                  <a:lnTo>
                    <a:pt x="32811" y="11945"/>
                  </a:lnTo>
                  <a:lnTo>
                    <a:pt x="32811" y="11945"/>
                  </a:lnTo>
                  <a:lnTo>
                    <a:pt x="32774" y="11624"/>
                  </a:lnTo>
                  <a:lnTo>
                    <a:pt x="32679" y="11322"/>
                  </a:lnTo>
                  <a:lnTo>
                    <a:pt x="32679" y="11322"/>
                  </a:lnTo>
                  <a:lnTo>
                    <a:pt x="32566" y="10925"/>
                  </a:lnTo>
                  <a:lnTo>
                    <a:pt x="32509" y="10755"/>
                  </a:lnTo>
                  <a:lnTo>
                    <a:pt x="32509" y="10584"/>
                  </a:lnTo>
                  <a:lnTo>
                    <a:pt x="32509" y="10509"/>
                  </a:lnTo>
                  <a:lnTo>
                    <a:pt x="32528" y="10433"/>
                  </a:lnTo>
                  <a:lnTo>
                    <a:pt x="32547" y="10358"/>
                  </a:lnTo>
                  <a:lnTo>
                    <a:pt x="32604" y="10301"/>
                  </a:lnTo>
                  <a:lnTo>
                    <a:pt x="32660" y="10225"/>
                  </a:lnTo>
                  <a:lnTo>
                    <a:pt x="32736" y="10169"/>
                  </a:lnTo>
                  <a:lnTo>
                    <a:pt x="32830" y="10112"/>
                  </a:lnTo>
                  <a:lnTo>
                    <a:pt x="32963" y="10055"/>
                  </a:lnTo>
                  <a:lnTo>
                    <a:pt x="32963" y="10055"/>
                  </a:lnTo>
                  <a:lnTo>
                    <a:pt x="33208" y="9923"/>
                  </a:lnTo>
                  <a:lnTo>
                    <a:pt x="33624" y="9753"/>
                  </a:lnTo>
                  <a:lnTo>
                    <a:pt x="33851" y="9677"/>
                  </a:lnTo>
                  <a:lnTo>
                    <a:pt x="34040" y="9621"/>
                  </a:lnTo>
                  <a:lnTo>
                    <a:pt x="34116" y="9602"/>
                  </a:lnTo>
                  <a:lnTo>
                    <a:pt x="34172" y="9621"/>
                  </a:lnTo>
                  <a:lnTo>
                    <a:pt x="34210" y="9621"/>
                  </a:lnTo>
                  <a:lnTo>
                    <a:pt x="34248" y="9658"/>
                  </a:lnTo>
                  <a:lnTo>
                    <a:pt x="34248" y="9658"/>
                  </a:lnTo>
                  <a:lnTo>
                    <a:pt x="34248" y="9658"/>
                  </a:lnTo>
                  <a:lnTo>
                    <a:pt x="34248" y="9658"/>
                  </a:lnTo>
                  <a:lnTo>
                    <a:pt x="34248" y="9658"/>
                  </a:lnTo>
                  <a:lnTo>
                    <a:pt x="34248" y="9658"/>
                  </a:lnTo>
                  <a:lnTo>
                    <a:pt x="34267" y="9658"/>
                  </a:lnTo>
                  <a:lnTo>
                    <a:pt x="34286" y="9658"/>
                  </a:lnTo>
                  <a:lnTo>
                    <a:pt x="34342" y="9696"/>
                  </a:lnTo>
                  <a:lnTo>
                    <a:pt x="34437" y="9791"/>
                  </a:lnTo>
                  <a:lnTo>
                    <a:pt x="34437" y="9791"/>
                  </a:lnTo>
                  <a:lnTo>
                    <a:pt x="34588" y="9923"/>
                  </a:lnTo>
                  <a:lnTo>
                    <a:pt x="34739" y="10017"/>
                  </a:lnTo>
                  <a:lnTo>
                    <a:pt x="35061" y="10206"/>
                  </a:lnTo>
                  <a:lnTo>
                    <a:pt x="35382" y="10377"/>
                  </a:lnTo>
                  <a:lnTo>
                    <a:pt x="35684" y="10566"/>
                  </a:lnTo>
                  <a:lnTo>
                    <a:pt x="35684" y="10566"/>
                  </a:lnTo>
                  <a:lnTo>
                    <a:pt x="36025" y="10811"/>
                  </a:lnTo>
                  <a:lnTo>
                    <a:pt x="36365" y="11057"/>
                  </a:lnTo>
                  <a:lnTo>
                    <a:pt x="36365" y="11057"/>
                  </a:lnTo>
                  <a:lnTo>
                    <a:pt x="36762" y="11359"/>
                  </a:lnTo>
                  <a:lnTo>
                    <a:pt x="36970" y="11529"/>
                  </a:lnTo>
                  <a:lnTo>
                    <a:pt x="37045" y="11605"/>
                  </a:lnTo>
                  <a:lnTo>
                    <a:pt x="37121" y="11718"/>
                  </a:lnTo>
                  <a:lnTo>
                    <a:pt x="37121" y="11718"/>
                  </a:lnTo>
                  <a:close/>
                  <a:moveTo>
                    <a:pt x="23550" y="17445"/>
                  </a:moveTo>
                  <a:lnTo>
                    <a:pt x="23550" y="17445"/>
                  </a:lnTo>
                  <a:lnTo>
                    <a:pt x="23645" y="17729"/>
                  </a:lnTo>
                  <a:lnTo>
                    <a:pt x="23701" y="18012"/>
                  </a:lnTo>
                  <a:lnTo>
                    <a:pt x="23758" y="18296"/>
                  </a:lnTo>
                  <a:lnTo>
                    <a:pt x="23758" y="18447"/>
                  </a:lnTo>
                  <a:lnTo>
                    <a:pt x="23758" y="18598"/>
                  </a:lnTo>
                  <a:lnTo>
                    <a:pt x="23758" y="18598"/>
                  </a:lnTo>
                  <a:lnTo>
                    <a:pt x="23739" y="18901"/>
                  </a:lnTo>
                  <a:lnTo>
                    <a:pt x="23720" y="19109"/>
                  </a:lnTo>
                  <a:lnTo>
                    <a:pt x="23664" y="19316"/>
                  </a:lnTo>
                  <a:lnTo>
                    <a:pt x="23607" y="19524"/>
                  </a:lnTo>
                  <a:lnTo>
                    <a:pt x="23531" y="19676"/>
                  </a:lnTo>
                  <a:lnTo>
                    <a:pt x="23475" y="19732"/>
                  </a:lnTo>
                  <a:lnTo>
                    <a:pt x="23418" y="19770"/>
                  </a:lnTo>
                  <a:lnTo>
                    <a:pt x="23361" y="19789"/>
                  </a:lnTo>
                  <a:lnTo>
                    <a:pt x="23286" y="19789"/>
                  </a:lnTo>
                  <a:lnTo>
                    <a:pt x="23286" y="19789"/>
                  </a:lnTo>
                  <a:lnTo>
                    <a:pt x="23115" y="19732"/>
                  </a:lnTo>
                  <a:lnTo>
                    <a:pt x="22983" y="19638"/>
                  </a:lnTo>
                  <a:lnTo>
                    <a:pt x="22870" y="19524"/>
                  </a:lnTo>
                  <a:lnTo>
                    <a:pt x="22756" y="19392"/>
                  </a:lnTo>
                  <a:lnTo>
                    <a:pt x="22756" y="19392"/>
                  </a:lnTo>
                  <a:lnTo>
                    <a:pt x="22719" y="19316"/>
                  </a:lnTo>
                  <a:lnTo>
                    <a:pt x="22681" y="19260"/>
                  </a:lnTo>
                  <a:lnTo>
                    <a:pt x="22662" y="19127"/>
                  </a:lnTo>
                  <a:lnTo>
                    <a:pt x="22681" y="18995"/>
                  </a:lnTo>
                  <a:lnTo>
                    <a:pt x="22719" y="18844"/>
                  </a:lnTo>
                  <a:lnTo>
                    <a:pt x="22719" y="18844"/>
                  </a:lnTo>
                  <a:lnTo>
                    <a:pt x="22870" y="18485"/>
                  </a:lnTo>
                  <a:lnTo>
                    <a:pt x="23059" y="18126"/>
                  </a:lnTo>
                  <a:lnTo>
                    <a:pt x="23248" y="17767"/>
                  </a:lnTo>
                  <a:lnTo>
                    <a:pt x="23475" y="17426"/>
                  </a:lnTo>
                  <a:lnTo>
                    <a:pt x="23475" y="17426"/>
                  </a:lnTo>
                  <a:lnTo>
                    <a:pt x="23437" y="17332"/>
                  </a:lnTo>
                  <a:lnTo>
                    <a:pt x="23437" y="17332"/>
                  </a:lnTo>
                  <a:lnTo>
                    <a:pt x="23437" y="17313"/>
                  </a:lnTo>
                  <a:lnTo>
                    <a:pt x="23475" y="17294"/>
                  </a:lnTo>
                  <a:lnTo>
                    <a:pt x="23475" y="17294"/>
                  </a:lnTo>
                  <a:lnTo>
                    <a:pt x="23494" y="17294"/>
                  </a:lnTo>
                  <a:lnTo>
                    <a:pt x="23512" y="17313"/>
                  </a:lnTo>
                  <a:lnTo>
                    <a:pt x="23531" y="17370"/>
                  </a:lnTo>
                  <a:lnTo>
                    <a:pt x="23531" y="17370"/>
                  </a:lnTo>
                  <a:lnTo>
                    <a:pt x="23550" y="17389"/>
                  </a:lnTo>
                  <a:lnTo>
                    <a:pt x="23569" y="17408"/>
                  </a:lnTo>
                  <a:lnTo>
                    <a:pt x="23569" y="17426"/>
                  </a:lnTo>
                  <a:lnTo>
                    <a:pt x="23550" y="17445"/>
                  </a:lnTo>
                  <a:lnTo>
                    <a:pt x="23550" y="17445"/>
                  </a:lnTo>
                  <a:close/>
                  <a:moveTo>
                    <a:pt x="22775" y="15064"/>
                  </a:moveTo>
                  <a:lnTo>
                    <a:pt x="22775" y="15064"/>
                  </a:lnTo>
                  <a:lnTo>
                    <a:pt x="22851" y="15253"/>
                  </a:lnTo>
                  <a:lnTo>
                    <a:pt x="22964" y="15461"/>
                  </a:lnTo>
                  <a:lnTo>
                    <a:pt x="23002" y="15574"/>
                  </a:lnTo>
                  <a:lnTo>
                    <a:pt x="23021" y="15688"/>
                  </a:lnTo>
                  <a:lnTo>
                    <a:pt x="23021" y="15782"/>
                  </a:lnTo>
                  <a:lnTo>
                    <a:pt x="23002" y="15895"/>
                  </a:lnTo>
                  <a:lnTo>
                    <a:pt x="23002" y="15895"/>
                  </a:lnTo>
                  <a:lnTo>
                    <a:pt x="22926" y="15971"/>
                  </a:lnTo>
                  <a:lnTo>
                    <a:pt x="22813" y="16047"/>
                  </a:lnTo>
                  <a:lnTo>
                    <a:pt x="22719" y="16103"/>
                  </a:lnTo>
                  <a:lnTo>
                    <a:pt x="22586" y="16141"/>
                  </a:lnTo>
                  <a:lnTo>
                    <a:pt x="22359" y="16198"/>
                  </a:lnTo>
                  <a:lnTo>
                    <a:pt x="22114" y="16236"/>
                  </a:lnTo>
                  <a:lnTo>
                    <a:pt x="22114" y="16236"/>
                  </a:lnTo>
                  <a:lnTo>
                    <a:pt x="21717" y="16292"/>
                  </a:lnTo>
                  <a:lnTo>
                    <a:pt x="21528" y="16311"/>
                  </a:lnTo>
                  <a:lnTo>
                    <a:pt x="21320" y="16330"/>
                  </a:lnTo>
                  <a:lnTo>
                    <a:pt x="21320" y="16330"/>
                  </a:lnTo>
                  <a:lnTo>
                    <a:pt x="21225" y="16311"/>
                  </a:lnTo>
                  <a:lnTo>
                    <a:pt x="21112" y="16311"/>
                  </a:lnTo>
                  <a:lnTo>
                    <a:pt x="21018" y="16274"/>
                  </a:lnTo>
                  <a:lnTo>
                    <a:pt x="20942" y="16236"/>
                  </a:lnTo>
                  <a:lnTo>
                    <a:pt x="20866" y="16179"/>
                  </a:lnTo>
                  <a:lnTo>
                    <a:pt x="20791" y="16122"/>
                  </a:lnTo>
                  <a:lnTo>
                    <a:pt x="20734" y="16028"/>
                  </a:lnTo>
                  <a:lnTo>
                    <a:pt x="20677" y="15933"/>
                  </a:lnTo>
                  <a:lnTo>
                    <a:pt x="20677" y="15933"/>
                  </a:lnTo>
                  <a:lnTo>
                    <a:pt x="20583" y="15744"/>
                  </a:lnTo>
                  <a:lnTo>
                    <a:pt x="20507" y="15555"/>
                  </a:lnTo>
                  <a:lnTo>
                    <a:pt x="20469" y="15442"/>
                  </a:lnTo>
                  <a:lnTo>
                    <a:pt x="20469" y="15347"/>
                  </a:lnTo>
                  <a:lnTo>
                    <a:pt x="20469" y="15234"/>
                  </a:lnTo>
                  <a:lnTo>
                    <a:pt x="20469" y="15121"/>
                  </a:lnTo>
                  <a:lnTo>
                    <a:pt x="20469" y="15121"/>
                  </a:lnTo>
                  <a:lnTo>
                    <a:pt x="20545" y="14969"/>
                  </a:lnTo>
                  <a:lnTo>
                    <a:pt x="20640" y="14856"/>
                  </a:lnTo>
                  <a:lnTo>
                    <a:pt x="20753" y="14743"/>
                  </a:lnTo>
                  <a:lnTo>
                    <a:pt x="20885" y="14648"/>
                  </a:lnTo>
                  <a:lnTo>
                    <a:pt x="21036" y="14572"/>
                  </a:lnTo>
                  <a:lnTo>
                    <a:pt x="21188" y="14497"/>
                  </a:lnTo>
                  <a:lnTo>
                    <a:pt x="21490" y="14383"/>
                  </a:lnTo>
                  <a:lnTo>
                    <a:pt x="21490" y="14383"/>
                  </a:lnTo>
                  <a:lnTo>
                    <a:pt x="21887" y="14232"/>
                  </a:lnTo>
                  <a:lnTo>
                    <a:pt x="22095" y="14194"/>
                  </a:lnTo>
                  <a:lnTo>
                    <a:pt x="22284" y="14157"/>
                  </a:lnTo>
                  <a:lnTo>
                    <a:pt x="22284" y="14157"/>
                  </a:lnTo>
                  <a:lnTo>
                    <a:pt x="22303" y="14138"/>
                  </a:lnTo>
                  <a:lnTo>
                    <a:pt x="22322" y="14138"/>
                  </a:lnTo>
                  <a:lnTo>
                    <a:pt x="22341" y="14157"/>
                  </a:lnTo>
                  <a:lnTo>
                    <a:pt x="22359" y="14157"/>
                  </a:lnTo>
                  <a:lnTo>
                    <a:pt x="22359" y="14157"/>
                  </a:lnTo>
                  <a:lnTo>
                    <a:pt x="22567" y="14610"/>
                  </a:lnTo>
                  <a:lnTo>
                    <a:pt x="22775" y="15064"/>
                  </a:lnTo>
                  <a:lnTo>
                    <a:pt x="22775" y="15064"/>
                  </a:lnTo>
                  <a:close/>
                  <a:moveTo>
                    <a:pt x="20148" y="321"/>
                  </a:moveTo>
                  <a:lnTo>
                    <a:pt x="20148" y="321"/>
                  </a:lnTo>
                  <a:lnTo>
                    <a:pt x="20167" y="397"/>
                  </a:lnTo>
                  <a:lnTo>
                    <a:pt x="20167" y="473"/>
                  </a:lnTo>
                  <a:lnTo>
                    <a:pt x="20148" y="624"/>
                  </a:lnTo>
                  <a:lnTo>
                    <a:pt x="20148" y="624"/>
                  </a:lnTo>
                  <a:lnTo>
                    <a:pt x="20073" y="1096"/>
                  </a:lnTo>
                  <a:lnTo>
                    <a:pt x="20073" y="1096"/>
                  </a:lnTo>
                  <a:lnTo>
                    <a:pt x="19997" y="1777"/>
                  </a:lnTo>
                  <a:lnTo>
                    <a:pt x="19921" y="2438"/>
                  </a:lnTo>
                  <a:lnTo>
                    <a:pt x="19921" y="2438"/>
                  </a:lnTo>
                  <a:lnTo>
                    <a:pt x="19902" y="2627"/>
                  </a:lnTo>
                  <a:lnTo>
                    <a:pt x="19865" y="2854"/>
                  </a:lnTo>
                  <a:lnTo>
                    <a:pt x="19827" y="2968"/>
                  </a:lnTo>
                  <a:lnTo>
                    <a:pt x="19789" y="3043"/>
                  </a:lnTo>
                  <a:lnTo>
                    <a:pt x="19732" y="3119"/>
                  </a:lnTo>
                  <a:lnTo>
                    <a:pt x="19695" y="3138"/>
                  </a:lnTo>
                  <a:lnTo>
                    <a:pt x="19657" y="3138"/>
                  </a:lnTo>
                  <a:lnTo>
                    <a:pt x="19657" y="3138"/>
                  </a:lnTo>
                  <a:lnTo>
                    <a:pt x="19543" y="3100"/>
                  </a:lnTo>
                  <a:lnTo>
                    <a:pt x="19468" y="3062"/>
                  </a:lnTo>
                  <a:lnTo>
                    <a:pt x="19316" y="2930"/>
                  </a:lnTo>
                  <a:lnTo>
                    <a:pt x="19165" y="2779"/>
                  </a:lnTo>
                  <a:lnTo>
                    <a:pt x="19014" y="2646"/>
                  </a:lnTo>
                  <a:lnTo>
                    <a:pt x="19014" y="2646"/>
                  </a:lnTo>
                  <a:lnTo>
                    <a:pt x="18844" y="2533"/>
                  </a:lnTo>
                  <a:lnTo>
                    <a:pt x="18674" y="2438"/>
                  </a:lnTo>
                  <a:lnTo>
                    <a:pt x="18523" y="2344"/>
                  </a:lnTo>
                  <a:lnTo>
                    <a:pt x="18447" y="2287"/>
                  </a:lnTo>
                  <a:lnTo>
                    <a:pt x="18371" y="2230"/>
                  </a:lnTo>
                  <a:lnTo>
                    <a:pt x="18371" y="2230"/>
                  </a:lnTo>
                  <a:lnTo>
                    <a:pt x="18315" y="2155"/>
                  </a:lnTo>
                  <a:lnTo>
                    <a:pt x="18277" y="2079"/>
                  </a:lnTo>
                  <a:lnTo>
                    <a:pt x="18201" y="1909"/>
                  </a:lnTo>
                  <a:lnTo>
                    <a:pt x="18164" y="1720"/>
                  </a:lnTo>
                  <a:lnTo>
                    <a:pt x="18126" y="1531"/>
                  </a:lnTo>
                  <a:lnTo>
                    <a:pt x="18126" y="1531"/>
                  </a:lnTo>
                  <a:lnTo>
                    <a:pt x="18069" y="1418"/>
                  </a:lnTo>
                  <a:lnTo>
                    <a:pt x="18031" y="1285"/>
                  </a:lnTo>
                  <a:lnTo>
                    <a:pt x="17993" y="1153"/>
                  </a:lnTo>
                  <a:lnTo>
                    <a:pt x="17956" y="1021"/>
                  </a:lnTo>
                  <a:lnTo>
                    <a:pt x="17956" y="1021"/>
                  </a:lnTo>
                  <a:lnTo>
                    <a:pt x="17956" y="870"/>
                  </a:lnTo>
                  <a:lnTo>
                    <a:pt x="17975" y="699"/>
                  </a:lnTo>
                  <a:lnTo>
                    <a:pt x="18069" y="397"/>
                  </a:lnTo>
                  <a:lnTo>
                    <a:pt x="18069" y="397"/>
                  </a:lnTo>
                  <a:lnTo>
                    <a:pt x="18107" y="208"/>
                  </a:lnTo>
                  <a:lnTo>
                    <a:pt x="18164" y="114"/>
                  </a:lnTo>
                  <a:lnTo>
                    <a:pt x="18182" y="95"/>
                  </a:lnTo>
                  <a:lnTo>
                    <a:pt x="18220" y="95"/>
                  </a:lnTo>
                  <a:lnTo>
                    <a:pt x="18220" y="95"/>
                  </a:lnTo>
                  <a:lnTo>
                    <a:pt x="18542" y="38"/>
                  </a:lnTo>
                  <a:lnTo>
                    <a:pt x="18882" y="0"/>
                  </a:lnTo>
                  <a:lnTo>
                    <a:pt x="19222" y="0"/>
                  </a:lnTo>
                  <a:lnTo>
                    <a:pt x="19562" y="38"/>
                  </a:lnTo>
                  <a:lnTo>
                    <a:pt x="19562" y="38"/>
                  </a:lnTo>
                  <a:lnTo>
                    <a:pt x="19713" y="76"/>
                  </a:lnTo>
                  <a:lnTo>
                    <a:pt x="19884" y="132"/>
                  </a:lnTo>
                  <a:lnTo>
                    <a:pt x="20035" y="208"/>
                  </a:lnTo>
                  <a:lnTo>
                    <a:pt x="20091" y="265"/>
                  </a:lnTo>
                  <a:lnTo>
                    <a:pt x="20148" y="321"/>
                  </a:lnTo>
                  <a:lnTo>
                    <a:pt x="20148" y="321"/>
                  </a:lnTo>
                  <a:close/>
                  <a:moveTo>
                    <a:pt x="17748" y="6143"/>
                  </a:moveTo>
                  <a:lnTo>
                    <a:pt x="17748" y="6143"/>
                  </a:lnTo>
                  <a:lnTo>
                    <a:pt x="17823" y="6256"/>
                  </a:lnTo>
                  <a:lnTo>
                    <a:pt x="17899" y="6370"/>
                  </a:lnTo>
                  <a:lnTo>
                    <a:pt x="17956" y="6521"/>
                  </a:lnTo>
                  <a:lnTo>
                    <a:pt x="17993" y="6691"/>
                  </a:lnTo>
                  <a:lnTo>
                    <a:pt x="18069" y="7069"/>
                  </a:lnTo>
                  <a:lnTo>
                    <a:pt x="18126" y="7466"/>
                  </a:lnTo>
                  <a:lnTo>
                    <a:pt x="18164" y="7882"/>
                  </a:lnTo>
                  <a:lnTo>
                    <a:pt x="18182" y="8279"/>
                  </a:lnTo>
                  <a:lnTo>
                    <a:pt x="18201" y="8940"/>
                  </a:lnTo>
                  <a:lnTo>
                    <a:pt x="18201" y="8940"/>
                  </a:lnTo>
                  <a:lnTo>
                    <a:pt x="18182" y="9299"/>
                  </a:lnTo>
                  <a:lnTo>
                    <a:pt x="18145" y="9488"/>
                  </a:lnTo>
                  <a:lnTo>
                    <a:pt x="18107" y="9658"/>
                  </a:lnTo>
                  <a:lnTo>
                    <a:pt x="18107" y="9658"/>
                  </a:lnTo>
                  <a:lnTo>
                    <a:pt x="18050" y="9772"/>
                  </a:lnTo>
                  <a:lnTo>
                    <a:pt x="17993" y="9904"/>
                  </a:lnTo>
                  <a:lnTo>
                    <a:pt x="17899" y="10017"/>
                  </a:lnTo>
                  <a:lnTo>
                    <a:pt x="17823" y="10112"/>
                  </a:lnTo>
                  <a:lnTo>
                    <a:pt x="17710" y="10206"/>
                  </a:lnTo>
                  <a:lnTo>
                    <a:pt x="17615" y="10282"/>
                  </a:lnTo>
                  <a:lnTo>
                    <a:pt x="17502" y="10358"/>
                  </a:lnTo>
                  <a:lnTo>
                    <a:pt x="17370" y="10414"/>
                  </a:lnTo>
                  <a:lnTo>
                    <a:pt x="17370" y="10414"/>
                  </a:lnTo>
                  <a:lnTo>
                    <a:pt x="17162" y="10471"/>
                  </a:lnTo>
                  <a:lnTo>
                    <a:pt x="16954" y="10509"/>
                  </a:lnTo>
                  <a:lnTo>
                    <a:pt x="16746" y="10528"/>
                  </a:lnTo>
                  <a:lnTo>
                    <a:pt x="16538" y="10547"/>
                  </a:lnTo>
                  <a:lnTo>
                    <a:pt x="16538" y="10547"/>
                  </a:lnTo>
                  <a:lnTo>
                    <a:pt x="16179" y="10566"/>
                  </a:lnTo>
                  <a:lnTo>
                    <a:pt x="15801" y="10566"/>
                  </a:lnTo>
                  <a:lnTo>
                    <a:pt x="15801" y="10566"/>
                  </a:lnTo>
                  <a:lnTo>
                    <a:pt x="15631" y="10566"/>
                  </a:lnTo>
                  <a:lnTo>
                    <a:pt x="15480" y="10547"/>
                  </a:lnTo>
                  <a:lnTo>
                    <a:pt x="15328" y="10509"/>
                  </a:lnTo>
                  <a:lnTo>
                    <a:pt x="15196" y="10452"/>
                  </a:lnTo>
                  <a:lnTo>
                    <a:pt x="15064" y="10358"/>
                  </a:lnTo>
                  <a:lnTo>
                    <a:pt x="14950" y="10263"/>
                  </a:lnTo>
                  <a:lnTo>
                    <a:pt x="14856" y="10150"/>
                  </a:lnTo>
                  <a:lnTo>
                    <a:pt x="14761" y="9999"/>
                  </a:lnTo>
                  <a:lnTo>
                    <a:pt x="14761" y="9999"/>
                  </a:lnTo>
                  <a:lnTo>
                    <a:pt x="14610" y="9734"/>
                  </a:lnTo>
                  <a:lnTo>
                    <a:pt x="14459" y="9469"/>
                  </a:lnTo>
                  <a:lnTo>
                    <a:pt x="14383" y="9337"/>
                  </a:lnTo>
                  <a:lnTo>
                    <a:pt x="14327" y="9205"/>
                  </a:lnTo>
                  <a:lnTo>
                    <a:pt x="14289" y="9054"/>
                  </a:lnTo>
                  <a:lnTo>
                    <a:pt x="14270" y="8902"/>
                  </a:lnTo>
                  <a:lnTo>
                    <a:pt x="14270" y="8902"/>
                  </a:lnTo>
                  <a:lnTo>
                    <a:pt x="14270" y="8770"/>
                  </a:lnTo>
                  <a:lnTo>
                    <a:pt x="14270" y="8619"/>
                  </a:lnTo>
                  <a:lnTo>
                    <a:pt x="14308" y="8354"/>
                  </a:lnTo>
                  <a:lnTo>
                    <a:pt x="14308" y="8354"/>
                  </a:lnTo>
                  <a:lnTo>
                    <a:pt x="14365" y="7919"/>
                  </a:lnTo>
                  <a:lnTo>
                    <a:pt x="14383" y="7712"/>
                  </a:lnTo>
                  <a:lnTo>
                    <a:pt x="14421" y="7504"/>
                  </a:lnTo>
                  <a:lnTo>
                    <a:pt x="14421" y="7504"/>
                  </a:lnTo>
                  <a:lnTo>
                    <a:pt x="14459" y="7371"/>
                  </a:lnTo>
                  <a:lnTo>
                    <a:pt x="14535" y="7239"/>
                  </a:lnTo>
                  <a:lnTo>
                    <a:pt x="14610" y="7107"/>
                  </a:lnTo>
                  <a:lnTo>
                    <a:pt x="14705" y="6993"/>
                  </a:lnTo>
                  <a:lnTo>
                    <a:pt x="14913" y="6785"/>
                  </a:lnTo>
                  <a:lnTo>
                    <a:pt x="15121" y="6578"/>
                  </a:lnTo>
                  <a:lnTo>
                    <a:pt x="15121" y="6578"/>
                  </a:lnTo>
                  <a:lnTo>
                    <a:pt x="15404" y="6313"/>
                  </a:lnTo>
                  <a:lnTo>
                    <a:pt x="15574" y="6162"/>
                  </a:lnTo>
                  <a:lnTo>
                    <a:pt x="15631" y="6124"/>
                  </a:lnTo>
                  <a:lnTo>
                    <a:pt x="15688" y="6124"/>
                  </a:lnTo>
                  <a:lnTo>
                    <a:pt x="15688" y="6124"/>
                  </a:lnTo>
                  <a:lnTo>
                    <a:pt x="15820" y="6011"/>
                  </a:lnTo>
                  <a:lnTo>
                    <a:pt x="15820" y="6011"/>
                  </a:lnTo>
                  <a:lnTo>
                    <a:pt x="15839" y="5973"/>
                  </a:lnTo>
                  <a:lnTo>
                    <a:pt x="15839" y="5973"/>
                  </a:lnTo>
                  <a:lnTo>
                    <a:pt x="16085" y="5878"/>
                  </a:lnTo>
                  <a:lnTo>
                    <a:pt x="16330" y="5822"/>
                  </a:lnTo>
                  <a:lnTo>
                    <a:pt x="16576" y="5765"/>
                  </a:lnTo>
                  <a:lnTo>
                    <a:pt x="16822" y="5746"/>
                  </a:lnTo>
                  <a:lnTo>
                    <a:pt x="16822" y="5746"/>
                  </a:lnTo>
                  <a:lnTo>
                    <a:pt x="16954" y="5746"/>
                  </a:lnTo>
                  <a:lnTo>
                    <a:pt x="17086" y="5765"/>
                  </a:lnTo>
                  <a:lnTo>
                    <a:pt x="17219" y="5784"/>
                  </a:lnTo>
                  <a:lnTo>
                    <a:pt x="17351" y="5822"/>
                  </a:lnTo>
                  <a:lnTo>
                    <a:pt x="17464" y="5878"/>
                  </a:lnTo>
                  <a:lnTo>
                    <a:pt x="17559" y="5954"/>
                  </a:lnTo>
                  <a:lnTo>
                    <a:pt x="17672" y="6029"/>
                  </a:lnTo>
                  <a:lnTo>
                    <a:pt x="17748" y="6143"/>
                  </a:lnTo>
                  <a:lnTo>
                    <a:pt x="17748" y="6143"/>
                  </a:lnTo>
                  <a:close/>
                  <a:moveTo>
                    <a:pt x="3818" y="5916"/>
                  </a:moveTo>
                  <a:lnTo>
                    <a:pt x="3818" y="5916"/>
                  </a:lnTo>
                  <a:lnTo>
                    <a:pt x="3856" y="6275"/>
                  </a:lnTo>
                  <a:lnTo>
                    <a:pt x="3875" y="6426"/>
                  </a:lnTo>
                  <a:lnTo>
                    <a:pt x="3856" y="6559"/>
                  </a:lnTo>
                  <a:lnTo>
                    <a:pt x="3818" y="6691"/>
                  </a:lnTo>
                  <a:lnTo>
                    <a:pt x="3761" y="6823"/>
                  </a:lnTo>
                  <a:lnTo>
                    <a:pt x="3686" y="6974"/>
                  </a:lnTo>
                  <a:lnTo>
                    <a:pt x="3572" y="7145"/>
                  </a:lnTo>
                  <a:lnTo>
                    <a:pt x="3572" y="7145"/>
                  </a:lnTo>
                  <a:lnTo>
                    <a:pt x="3251" y="7504"/>
                  </a:lnTo>
                  <a:lnTo>
                    <a:pt x="2911" y="7863"/>
                  </a:lnTo>
                  <a:lnTo>
                    <a:pt x="2552" y="8184"/>
                  </a:lnTo>
                  <a:lnTo>
                    <a:pt x="2193" y="8505"/>
                  </a:lnTo>
                  <a:lnTo>
                    <a:pt x="2193" y="8505"/>
                  </a:lnTo>
                  <a:lnTo>
                    <a:pt x="2060" y="8619"/>
                  </a:lnTo>
                  <a:lnTo>
                    <a:pt x="2060" y="8619"/>
                  </a:lnTo>
                  <a:lnTo>
                    <a:pt x="1758" y="8865"/>
                  </a:lnTo>
                  <a:lnTo>
                    <a:pt x="1663" y="8921"/>
                  </a:lnTo>
                  <a:lnTo>
                    <a:pt x="1588" y="8959"/>
                  </a:lnTo>
                  <a:lnTo>
                    <a:pt x="1493" y="8978"/>
                  </a:lnTo>
                  <a:lnTo>
                    <a:pt x="1399" y="8978"/>
                  </a:lnTo>
                  <a:lnTo>
                    <a:pt x="1399" y="8978"/>
                  </a:lnTo>
                  <a:lnTo>
                    <a:pt x="1361" y="8959"/>
                  </a:lnTo>
                  <a:lnTo>
                    <a:pt x="1323" y="8921"/>
                  </a:lnTo>
                  <a:lnTo>
                    <a:pt x="1285" y="8846"/>
                  </a:lnTo>
                  <a:lnTo>
                    <a:pt x="1267" y="8770"/>
                  </a:lnTo>
                  <a:lnTo>
                    <a:pt x="1229" y="8562"/>
                  </a:lnTo>
                  <a:lnTo>
                    <a:pt x="1229" y="8316"/>
                  </a:lnTo>
                  <a:lnTo>
                    <a:pt x="1267" y="7825"/>
                  </a:lnTo>
                  <a:lnTo>
                    <a:pt x="1285" y="7485"/>
                  </a:lnTo>
                  <a:lnTo>
                    <a:pt x="1285" y="7485"/>
                  </a:lnTo>
                  <a:lnTo>
                    <a:pt x="1342" y="7012"/>
                  </a:lnTo>
                  <a:lnTo>
                    <a:pt x="1418" y="6540"/>
                  </a:lnTo>
                  <a:lnTo>
                    <a:pt x="1531" y="6067"/>
                  </a:lnTo>
                  <a:lnTo>
                    <a:pt x="1663" y="5614"/>
                  </a:lnTo>
                  <a:lnTo>
                    <a:pt x="1663" y="5614"/>
                  </a:lnTo>
                  <a:lnTo>
                    <a:pt x="1531" y="5689"/>
                  </a:lnTo>
                  <a:lnTo>
                    <a:pt x="1342" y="5822"/>
                  </a:lnTo>
                  <a:lnTo>
                    <a:pt x="1248" y="5859"/>
                  </a:lnTo>
                  <a:lnTo>
                    <a:pt x="1153" y="5897"/>
                  </a:lnTo>
                  <a:lnTo>
                    <a:pt x="1078" y="5897"/>
                  </a:lnTo>
                  <a:lnTo>
                    <a:pt x="1059" y="5878"/>
                  </a:lnTo>
                  <a:lnTo>
                    <a:pt x="1040" y="5859"/>
                  </a:lnTo>
                  <a:lnTo>
                    <a:pt x="1040" y="5859"/>
                  </a:lnTo>
                  <a:lnTo>
                    <a:pt x="1040" y="5822"/>
                  </a:lnTo>
                  <a:lnTo>
                    <a:pt x="1059" y="5803"/>
                  </a:lnTo>
                  <a:lnTo>
                    <a:pt x="1078" y="5803"/>
                  </a:lnTo>
                  <a:lnTo>
                    <a:pt x="1115" y="5822"/>
                  </a:lnTo>
                  <a:lnTo>
                    <a:pt x="1115" y="5822"/>
                  </a:lnTo>
                  <a:lnTo>
                    <a:pt x="1267" y="5765"/>
                  </a:lnTo>
                  <a:lnTo>
                    <a:pt x="1418" y="5689"/>
                  </a:lnTo>
                  <a:lnTo>
                    <a:pt x="1720" y="5500"/>
                  </a:lnTo>
                  <a:lnTo>
                    <a:pt x="1720" y="5500"/>
                  </a:lnTo>
                  <a:lnTo>
                    <a:pt x="1815" y="5236"/>
                  </a:lnTo>
                  <a:lnTo>
                    <a:pt x="1815" y="5236"/>
                  </a:lnTo>
                  <a:lnTo>
                    <a:pt x="1834" y="5217"/>
                  </a:lnTo>
                  <a:lnTo>
                    <a:pt x="1871" y="5217"/>
                  </a:lnTo>
                  <a:lnTo>
                    <a:pt x="1871" y="5217"/>
                  </a:lnTo>
                  <a:lnTo>
                    <a:pt x="1890" y="5236"/>
                  </a:lnTo>
                  <a:lnTo>
                    <a:pt x="1890" y="5273"/>
                  </a:lnTo>
                  <a:lnTo>
                    <a:pt x="1890" y="5273"/>
                  </a:lnTo>
                  <a:lnTo>
                    <a:pt x="1834" y="5425"/>
                  </a:lnTo>
                  <a:lnTo>
                    <a:pt x="1834" y="5425"/>
                  </a:lnTo>
                  <a:lnTo>
                    <a:pt x="2193" y="5179"/>
                  </a:lnTo>
                  <a:lnTo>
                    <a:pt x="2193" y="5179"/>
                  </a:lnTo>
                  <a:lnTo>
                    <a:pt x="2627" y="4876"/>
                  </a:lnTo>
                  <a:lnTo>
                    <a:pt x="2627" y="4876"/>
                  </a:lnTo>
                  <a:lnTo>
                    <a:pt x="2911" y="4687"/>
                  </a:lnTo>
                  <a:lnTo>
                    <a:pt x="3062" y="4612"/>
                  </a:lnTo>
                  <a:lnTo>
                    <a:pt x="3232" y="4555"/>
                  </a:lnTo>
                  <a:lnTo>
                    <a:pt x="3232" y="4555"/>
                  </a:lnTo>
                  <a:lnTo>
                    <a:pt x="3327" y="4555"/>
                  </a:lnTo>
                  <a:lnTo>
                    <a:pt x="3402" y="4593"/>
                  </a:lnTo>
                  <a:lnTo>
                    <a:pt x="3478" y="4650"/>
                  </a:lnTo>
                  <a:lnTo>
                    <a:pt x="3535" y="4706"/>
                  </a:lnTo>
                  <a:lnTo>
                    <a:pt x="3591" y="4782"/>
                  </a:lnTo>
                  <a:lnTo>
                    <a:pt x="3629" y="4876"/>
                  </a:lnTo>
                  <a:lnTo>
                    <a:pt x="3705" y="5084"/>
                  </a:lnTo>
                  <a:lnTo>
                    <a:pt x="3742" y="5311"/>
                  </a:lnTo>
                  <a:lnTo>
                    <a:pt x="3780" y="5538"/>
                  </a:lnTo>
                  <a:lnTo>
                    <a:pt x="3818" y="5916"/>
                  </a:lnTo>
                  <a:lnTo>
                    <a:pt x="3818" y="5916"/>
                  </a:lnTo>
                  <a:close/>
                  <a:moveTo>
                    <a:pt x="7674" y="5784"/>
                  </a:moveTo>
                  <a:lnTo>
                    <a:pt x="7674" y="5784"/>
                  </a:lnTo>
                  <a:lnTo>
                    <a:pt x="7693" y="5973"/>
                  </a:lnTo>
                  <a:lnTo>
                    <a:pt x="7712" y="6181"/>
                  </a:lnTo>
                  <a:lnTo>
                    <a:pt x="7693" y="6389"/>
                  </a:lnTo>
                  <a:lnTo>
                    <a:pt x="7655" y="6596"/>
                  </a:lnTo>
                  <a:lnTo>
                    <a:pt x="7617" y="6804"/>
                  </a:lnTo>
                  <a:lnTo>
                    <a:pt x="7541" y="7012"/>
                  </a:lnTo>
                  <a:lnTo>
                    <a:pt x="7409" y="7390"/>
                  </a:lnTo>
                  <a:lnTo>
                    <a:pt x="7409" y="7390"/>
                  </a:lnTo>
                  <a:lnTo>
                    <a:pt x="7296" y="7636"/>
                  </a:lnTo>
                  <a:lnTo>
                    <a:pt x="7220" y="7787"/>
                  </a:lnTo>
                  <a:lnTo>
                    <a:pt x="7126" y="7938"/>
                  </a:lnTo>
                  <a:lnTo>
                    <a:pt x="7031" y="8071"/>
                  </a:lnTo>
                  <a:lnTo>
                    <a:pt x="6918" y="8184"/>
                  </a:lnTo>
                  <a:lnTo>
                    <a:pt x="6861" y="8222"/>
                  </a:lnTo>
                  <a:lnTo>
                    <a:pt x="6804" y="8241"/>
                  </a:lnTo>
                  <a:lnTo>
                    <a:pt x="6767" y="8241"/>
                  </a:lnTo>
                  <a:lnTo>
                    <a:pt x="6710" y="8222"/>
                  </a:lnTo>
                  <a:lnTo>
                    <a:pt x="6710" y="8222"/>
                  </a:lnTo>
                  <a:lnTo>
                    <a:pt x="6615" y="8165"/>
                  </a:lnTo>
                  <a:lnTo>
                    <a:pt x="6521" y="8071"/>
                  </a:lnTo>
                  <a:lnTo>
                    <a:pt x="6389" y="7882"/>
                  </a:lnTo>
                  <a:lnTo>
                    <a:pt x="6389" y="7882"/>
                  </a:lnTo>
                  <a:lnTo>
                    <a:pt x="6029" y="7315"/>
                  </a:lnTo>
                  <a:lnTo>
                    <a:pt x="6029" y="7315"/>
                  </a:lnTo>
                  <a:lnTo>
                    <a:pt x="5840" y="7031"/>
                  </a:lnTo>
                  <a:lnTo>
                    <a:pt x="5689" y="6748"/>
                  </a:lnTo>
                  <a:lnTo>
                    <a:pt x="5557" y="6426"/>
                  </a:lnTo>
                  <a:lnTo>
                    <a:pt x="5462" y="6105"/>
                  </a:lnTo>
                  <a:lnTo>
                    <a:pt x="5406" y="5784"/>
                  </a:lnTo>
                  <a:lnTo>
                    <a:pt x="5387" y="5444"/>
                  </a:lnTo>
                  <a:lnTo>
                    <a:pt x="5387" y="5103"/>
                  </a:lnTo>
                  <a:lnTo>
                    <a:pt x="5444" y="4763"/>
                  </a:lnTo>
                  <a:lnTo>
                    <a:pt x="5444" y="4763"/>
                  </a:lnTo>
                  <a:lnTo>
                    <a:pt x="5425" y="4744"/>
                  </a:lnTo>
                  <a:lnTo>
                    <a:pt x="5425" y="4744"/>
                  </a:lnTo>
                  <a:lnTo>
                    <a:pt x="5425" y="4555"/>
                  </a:lnTo>
                  <a:lnTo>
                    <a:pt x="5425" y="4555"/>
                  </a:lnTo>
                  <a:lnTo>
                    <a:pt x="5462" y="4309"/>
                  </a:lnTo>
                  <a:lnTo>
                    <a:pt x="5538" y="4064"/>
                  </a:lnTo>
                  <a:lnTo>
                    <a:pt x="5538" y="4064"/>
                  </a:lnTo>
                  <a:lnTo>
                    <a:pt x="5670" y="3856"/>
                  </a:lnTo>
                  <a:lnTo>
                    <a:pt x="5746" y="3742"/>
                  </a:lnTo>
                  <a:lnTo>
                    <a:pt x="5822" y="3629"/>
                  </a:lnTo>
                  <a:lnTo>
                    <a:pt x="5935" y="3553"/>
                  </a:lnTo>
                  <a:lnTo>
                    <a:pt x="6029" y="3497"/>
                  </a:lnTo>
                  <a:lnTo>
                    <a:pt x="6143" y="3478"/>
                  </a:lnTo>
                  <a:lnTo>
                    <a:pt x="6218" y="3478"/>
                  </a:lnTo>
                  <a:lnTo>
                    <a:pt x="6275" y="3516"/>
                  </a:lnTo>
                  <a:lnTo>
                    <a:pt x="6275" y="3516"/>
                  </a:lnTo>
                  <a:lnTo>
                    <a:pt x="6351" y="3553"/>
                  </a:lnTo>
                  <a:lnTo>
                    <a:pt x="6407" y="3610"/>
                  </a:lnTo>
                  <a:lnTo>
                    <a:pt x="6521" y="3742"/>
                  </a:lnTo>
                  <a:lnTo>
                    <a:pt x="6521" y="3742"/>
                  </a:lnTo>
                  <a:lnTo>
                    <a:pt x="6729" y="4007"/>
                  </a:lnTo>
                  <a:lnTo>
                    <a:pt x="6918" y="4272"/>
                  </a:lnTo>
                  <a:lnTo>
                    <a:pt x="6918" y="4272"/>
                  </a:lnTo>
                  <a:lnTo>
                    <a:pt x="7145" y="4631"/>
                  </a:lnTo>
                  <a:lnTo>
                    <a:pt x="7371" y="4990"/>
                  </a:lnTo>
                  <a:lnTo>
                    <a:pt x="7466" y="5179"/>
                  </a:lnTo>
                  <a:lnTo>
                    <a:pt x="7541" y="5368"/>
                  </a:lnTo>
                  <a:lnTo>
                    <a:pt x="7617" y="5576"/>
                  </a:lnTo>
                  <a:lnTo>
                    <a:pt x="7674" y="5784"/>
                  </a:lnTo>
                  <a:lnTo>
                    <a:pt x="7674" y="5784"/>
                  </a:lnTo>
                  <a:close/>
                  <a:moveTo>
                    <a:pt x="13457" y="18031"/>
                  </a:moveTo>
                  <a:lnTo>
                    <a:pt x="13457" y="18031"/>
                  </a:lnTo>
                  <a:lnTo>
                    <a:pt x="13476" y="18239"/>
                  </a:lnTo>
                  <a:lnTo>
                    <a:pt x="13495" y="18466"/>
                  </a:lnTo>
                  <a:lnTo>
                    <a:pt x="13495" y="18882"/>
                  </a:lnTo>
                  <a:lnTo>
                    <a:pt x="13495" y="18882"/>
                  </a:lnTo>
                  <a:lnTo>
                    <a:pt x="13476" y="19165"/>
                  </a:lnTo>
                  <a:lnTo>
                    <a:pt x="13457" y="19354"/>
                  </a:lnTo>
                  <a:lnTo>
                    <a:pt x="13438" y="19562"/>
                  </a:lnTo>
                  <a:lnTo>
                    <a:pt x="13401" y="19732"/>
                  </a:lnTo>
                  <a:lnTo>
                    <a:pt x="13325" y="19884"/>
                  </a:lnTo>
                  <a:lnTo>
                    <a:pt x="13287" y="19940"/>
                  </a:lnTo>
                  <a:lnTo>
                    <a:pt x="13249" y="19978"/>
                  </a:lnTo>
                  <a:lnTo>
                    <a:pt x="13193" y="19978"/>
                  </a:lnTo>
                  <a:lnTo>
                    <a:pt x="13117" y="19978"/>
                  </a:lnTo>
                  <a:lnTo>
                    <a:pt x="13117" y="19978"/>
                  </a:lnTo>
                  <a:lnTo>
                    <a:pt x="13098" y="19940"/>
                  </a:lnTo>
                  <a:lnTo>
                    <a:pt x="13060" y="19902"/>
                  </a:lnTo>
                  <a:lnTo>
                    <a:pt x="13060" y="19902"/>
                  </a:lnTo>
                  <a:lnTo>
                    <a:pt x="12890" y="19581"/>
                  </a:lnTo>
                  <a:lnTo>
                    <a:pt x="12890" y="19581"/>
                  </a:lnTo>
                  <a:lnTo>
                    <a:pt x="12796" y="19449"/>
                  </a:lnTo>
                  <a:lnTo>
                    <a:pt x="12701" y="19316"/>
                  </a:lnTo>
                  <a:lnTo>
                    <a:pt x="12512" y="19071"/>
                  </a:lnTo>
                  <a:lnTo>
                    <a:pt x="12512" y="19071"/>
                  </a:lnTo>
                  <a:lnTo>
                    <a:pt x="12361" y="18806"/>
                  </a:lnTo>
                  <a:lnTo>
                    <a:pt x="12229" y="18542"/>
                  </a:lnTo>
                  <a:lnTo>
                    <a:pt x="12229" y="18542"/>
                  </a:lnTo>
                  <a:lnTo>
                    <a:pt x="12078" y="18258"/>
                  </a:lnTo>
                  <a:lnTo>
                    <a:pt x="11945" y="17975"/>
                  </a:lnTo>
                  <a:lnTo>
                    <a:pt x="11945" y="17975"/>
                  </a:lnTo>
                  <a:lnTo>
                    <a:pt x="11889" y="17842"/>
                  </a:lnTo>
                  <a:lnTo>
                    <a:pt x="11870" y="17710"/>
                  </a:lnTo>
                  <a:lnTo>
                    <a:pt x="11870" y="17578"/>
                  </a:lnTo>
                  <a:lnTo>
                    <a:pt x="11870" y="17426"/>
                  </a:lnTo>
                  <a:lnTo>
                    <a:pt x="11908" y="17294"/>
                  </a:lnTo>
                  <a:lnTo>
                    <a:pt x="11945" y="17143"/>
                  </a:lnTo>
                  <a:lnTo>
                    <a:pt x="12040" y="16878"/>
                  </a:lnTo>
                  <a:lnTo>
                    <a:pt x="12040" y="16878"/>
                  </a:lnTo>
                  <a:lnTo>
                    <a:pt x="12078" y="16803"/>
                  </a:lnTo>
                  <a:lnTo>
                    <a:pt x="12115" y="16727"/>
                  </a:lnTo>
                  <a:lnTo>
                    <a:pt x="12248" y="16614"/>
                  </a:lnTo>
                  <a:lnTo>
                    <a:pt x="12380" y="16500"/>
                  </a:lnTo>
                  <a:lnTo>
                    <a:pt x="12531" y="16406"/>
                  </a:lnTo>
                  <a:lnTo>
                    <a:pt x="12531" y="16406"/>
                  </a:lnTo>
                  <a:lnTo>
                    <a:pt x="12909" y="16179"/>
                  </a:lnTo>
                  <a:lnTo>
                    <a:pt x="12909" y="16179"/>
                  </a:lnTo>
                  <a:lnTo>
                    <a:pt x="12928" y="16179"/>
                  </a:lnTo>
                  <a:lnTo>
                    <a:pt x="12947" y="16179"/>
                  </a:lnTo>
                  <a:lnTo>
                    <a:pt x="12947" y="16179"/>
                  </a:lnTo>
                  <a:lnTo>
                    <a:pt x="12966" y="16198"/>
                  </a:lnTo>
                  <a:lnTo>
                    <a:pt x="12966" y="16198"/>
                  </a:lnTo>
                  <a:lnTo>
                    <a:pt x="12985" y="16217"/>
                  </a:lnTo>
                  <a:lnTo>
                    <a:pt x="13004" y="16255"/>
                  </a:lnTo>
                  <a:lnTo>
                    <a:pt x="13004" y="16255"/>
                  </a:lnTo>
                  <a:lnTo>
                    <a:pt x="13023" y="16274"/>
                  </a:lnTo>
                  <a:lnTo>
                    <a:pt x="13023" y="16274"/>
                  </a:lnTo>
                  <a:lnTo>
                    <a:pt x="13098" y="16500"/>
                  </a:lnTo>
                  <a:lnTo>
                    <a:pt x="13174" y="16746"/>
                  </a:lnTo>
                  <a:lnTo>
                    <a:pt x="13287" y="17219"/>
                  </a:lnTo>
                  <a:lnTo>
                    <a:pt x="13287" y="17219"/>
                  </a:lnTo>
                  <a:lnTo>
                    <a:pt x="13382" y="17634"/>
                  </a:lnTo>
                  <a:lnTo>
                    <a:pt x="13457" y="18031"/>
                  </a:lnTo>
                  <a:lnTo>
                    <a:pt x="13457" y="18031"/>
                  </a:lnTo>
                  <a:close/>
                  <a:moveTo>
                    <a:pt x="10150" y="31885"/>
                  </a:moveTo>
                  <a:lnTo>
                    <a:pt x="10150" y="31885"/>
                  </a:lnTo>
                  <a:lnTo>
                    <a:pt x="10225" y="32226"/>
                  </a:lnTo>
                  <a:lnTo>
                    <a:pt x="10282" y="32566"/>
                  </a:lnTo>
                  <a:lnTo>
                    <a:pt x="10282" y="32755"/>
                  </a:lnTo>
                  <a:lnTo>
                    <a:pt x="10282" y="32925"/>
                  </a:lnTo>
                  <a:lnTo>
                    <a:pt x="10263" y="33095"/>
                  </a:lnTo>
                  <a:lnTo>
                    <a:pt x="10244" y="33284"/>
                  </a:lnTo>
                  <a:lnTo>
                    <a:pt x="10244" y="33284"/>
                  </a:lnTo>
                  <a:lnTo>
                    <a:pt x="10206" y="33397"/>
                  </a:lnTo>
                  <a:lnTo>
                    <a:pt x="10169" y="33492"/>
                  </a:lnTo>
                  <a:lnTo>
                    <a:pt x="10112" y="33549"/>
                  </a:lnTo>
                  <a:lnTo>
                    <a:pt x="10055" y="33586"/>
                  </a:lnTo>
                  <a:lnTo>
                    <a:pt x="9980" y="33586"/>
                  </a:lnTo>
                  <a:lnTo>
                    <a:pt x="9885" y="33605"/>
                  </a:lnTo>
                  <a:lnTo>
                    <a:pt x="9677" y="33624"/>
                  </a:lnTo>
                  <a:lnTo>
                    <a:pt x="9677" y="33624"/>
                  </a:lnTo>
                  <a:lnTo>
                    <a:pt x="9148" y="33662"/>
                  </a:lnTo>
                  <a:lnTo>
                    <a:pt x="8619" y="33700"/>
                  </a:lnTo>
                  <a:lnTo>
                    <a:pt x="8619" y="33700"/>
                  </a:lnTo>
                  <a:lnTo>
                    <a:pt x="8487" y="33700"/>
                  </a:lnTo>
                  <a:lnTo>
                    <a:pt x="8373" y="33662"/>
                  </a:lnTo>
                  <a:lnTo>
                    <a:pt x="8260" y="33605"/>
                  </a:lnTo>
                  <a:lnTo>
                    <a:pt x="8203" y="33567"/>
                  </a:lnTo>
                  <a:lnTo>
                    <a:pt x="8165" y="33511"/>
                  </a:lnTo>
                  <a:lnTo>
                    <a:pt x="8165" y="33511"/>
                  </a:lnTo>
                  <a:lnTo>
                    <a:pt x="8052" y="33341"/>
                  </a:lnTo>
                  <a:lnTo>
                    <a:pt x="7976" y="33152"/>
                  </a:lnTo>
                  <a:lnTo>
                    <a:pt x="7806" y="32774"/>
                  </a:lnTo>
                  <a:lnTo>
                    <a:pt x="7806" y="32774"/>
                  </a:lnTo>
                  <a:lnTo>
                    <a:pt x="7560" y="32226"/>
                  </a:lnTo>
                  <a:lnTo>
                    <a:pt x="7466" y="31980"/>
                  </a:lnTo>
                  <a:lnTo>
                    <a:pt x="7409" y="31734"/>
                  </a:lnTo>
                  <a:lnTo>
                    <a:pt x="7390" y="31621"/>
                  </a:lnTo>
                  <a:lnTo>
                    <a:pt x="7390" y="31488"/>
                  </a:lnTo>
                  <a:lnTo>
                    <a:pt x="7409" y="31375"/>
                  </a:lnTo>
                  <a:lnTo>
                    <a:pt x="7447" y="31243"/>
                  </a:lnTo>
                  <a:lnTo>
                    <a:pt x="7504" y="31129"/>
                  </a:lnTo>
                  <a:lnTo>
                    <a:pt x="7579" y="30997"/>
                  </a:lnTo>
                  <a:lnTo>
                    <a:pt x="7655" y="30865"/>
                  </a:lnTo>
                  <a:lnTo>
                    <a:pt x="7787" y="30732"/>
                  </a:lnTo>
                  <a:lnTo>
                    <a:pt x="7787" y="30732"/>
                  </a:lnTo>
                  <a:lnTo>
                    <a:pt x="7920" y="30581"/>
                  </a:lnTo>
                  <a:lnTo>
                    <a:pt x="8090" y="30430"/>
                  </a:lnTo>
                  <a:lnTo>
                    <a:pt x="8430" y="30184"/>
                  </a:lnTo>
                  <a:lnTo>
                    <a:pt x="8789" y="29939"/>
                  </a:lnTo>
                  <a:lnTo>
                    <a:pt x="9129" y="29712"/>
                  </a:lnTo>
                  <a:lnTo>
                    <a:pt x="9129" y="29712"/>
                  </a:lnTo>
                  <a:lnTo>
                    <a:pt x="9413" y="29523"/>
                  </a:lnTo>
                  <a:lnTo>
                    <a:pt x="9696" y="29334"/>
                  </a:lnTo>
                  <a:lnTo>
                    <a:pt x="9696" y="29334"/>
                  </a:lnTo>
                  <a:lnTo>
                    <a:pt x="9791" y="29296"/>
                  </a:lnTo>
                  <a:lnTo>
                    <a:pt x="9828" y="29296"/>
                  </a:lnTo>
                  <a:lnTo>
                    <a:pt x="9828" y="29296"/>
                  </a:lnTo>
                  <a:lnTo>
                    <a:pt x="9847" y="29334"/>
                  </a:lnTo>
                  <a:lnTo>
                    <a:pt x="9847" y="29334"/>
                  </a:lnTo>
                  <a:lnTo>
                    <a:pt x="9866" y="29353"/>
                  </a:lnTo>
                  <a:lnTo>
                    <a:pt x="9866" y="29372"/>
                  </a:lnTo>
                  <a:lnTo>
                    <a:pt x="9866" y="29372"/>
                  </a:lnTo>
                  <a:lnTo>
                    <a:pt x="9885" y="29901"/>
                  </a:lnTo>
                  <a:lnTo>
                    <a:pt x="9885" y="29901"/>
                  </a:lnTo>
                  <a:lnTo>
                    <a:pt x="9904" y="30222"/>
                  </a:lnTo>
                  <a:lnTo>
                    <a:pt x="9942" y="30562"/>
                  </a:lnTo>
                  <a:lnTo>
                    <a:pt x="10055" y="31224"/>
                  </a:lnTo>
                  <a:lnTo>
                    <a:pt x="10055" y="31224"/>
                  </a:lnTo>
                  <a:lnTo>
                    <a:pt x="10150" y="31885"/>
                  </a:lnTo>
                  <a:lnTo>
                    <a:pt x="10150" y="31885"/>
                  </a:lnTo>
                  <a:close/>
                  <a:moveTo>
                    <a:pt x="18882" y="35136"/>
                  </a:moveTo>
                  <a:lnTo>
                    <a:pt x="18882" y="35136"/>
                  </a:lnTo>
                  <a:lnTo>
                    <a:pt x="18901" y="34928"/>
                  </a:lnTo>
                  <a:lnTo>
                    <a:pt x="18901" y="34739"/>
                  </a:lnTo>
                  <a:lnTo>
                    <a:pt x="18882" y="34550"/>
                  </a:lnTo>
                  <a:lnTo>
                    <a:pt x="18825" y="34361"/>
                  </a:lnTo>
                  <a:lnTo>
                    <a:pt x="18825" y="34361"/>
                  </a:lnTo>
                  <a:lnTo>
                    <a:pt x="18712" y="34172"/>
                  </a:lnTo>
                  <a:lnTo>
                    <a:pt x="18598" y="34002"/>
                  </a:lnTo>
                  <a:lnTo>
                    <a:pt x="18447" y="33832"/>
                  </a:lnTo>
                  <a:lnTo>
                    <a:pt x="18315" y="33681"/>
                  </a:lnTo>
                  <a:lnTo>
                    <a:pt x="18315" y="33681"/>
                  </a:lnTo>
                  <a:lnTo>
                    <a:pt x="18182" y="33322"/>
                  </a:lnTo>
                  <a:lnTo>
                    <a:pt x="18182" y="33322"/>
                  </a:lnTo>
                  <a:lnTo>
                    <a:pt x="18806" y="33265"/>
                  </a:lnTo>
                  <a:lnTo>
                    <a:pt x="19430" y="33189"/>
                  </a:lnTo>
                  <a:lnTo>
                    <a:pt x="19430" y="33189"/>
                  </a:lnTo>
                  <a:lnTo>
                    <a:pt x="19713" y="33189"/>
                  </a:lnTo>
                  <a:lnTo>
                    <a:pt x="19846" y="33208"/>
                  </a:lnTo>
                  <a:lnTo>
                    <a:pt x="19978" y="33246"/>
                  </a:lnTo>
                  <a:lnTo>
                    <a:pt x="19978" y="33246"/>
                  </a:lnTo>
                  <a:lnTo>
                    <a:pt x="20091" y="33322"/>
                  </a:lnTo>
                  <a:lnTo>
                    <a:pt x="20186" y="33416"/>
                  </a:lnTo>
                  <a:lnTo>
                    <a:pt x="20262" y="33511"/>
                  </a:lnTo>
                  <a:lnTo>
                    <a:pt x="20299" y="33567"/>
                  </a:lnTo>
                  <a:lnTo>
                    <a:pt x="20318" y="33624"/>
                  </a:lnTo>
                  <a:lnTo>
                    <a:pt x="20318" y="33624"/>
                  </a:lnTo>
                  <a:lnTo>
                    <a:pt x="20318" y="33738"/>
                  </a:lnTo>
                  <a:lnTo>
                    <a:pt x="20299" y="33851"/>
                  </a:lnTo>
                  <a:lnTo>
                    <a:pt x="20262" y="33964"/>
                  </a:lnTo>
                  <a:lnTo>
                    <a:pt x="20205" y="34078"/>
                  </a:lnTo>
                  <a:lnTo>
                    <a:pt x="20091" y="34286"/>
                  </a:lnTo>
                  <a:lnTo>
                    <a:pt x="19959" y="34475"/>
                  </a:lnTo>
                  <a:lnTo>
                    <a:pt x="19959" y="34475"/>
                  </a:lnTo>
                  <a:lnTo>
                    <a:pt x="19770" y="34739"/>
                  </a:lnTo>
                  <a:lnTo>
                    <a:pt x="19562" y="35004"/>
                  </a:lnTo>
                  <a:lnTo>
                    <a:pt x="19109" y="35476"/>
                  </a:lnTo>
                  <a:lnTo>
                    <a:pt x="19109" y="35476"/>
                  </a:lnTo>
                  <a:lnTo>
                    <a:pt x="19052" y="35552"/>
                  </a:lnTo>
                  <a:lnTo>
                    <a:pt x="19052" y="35552"/>
                  </a:lnTo>
                  <a:lnTo>
                    <a:pt x="18882" y="35136"/>
                  </a:lnTo>
                  <a:lnTo>
                    <a:pt x="18882" y="3513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8" name="Google Shape;238;p9"/>
            <p:cNvSpPr/>
            <p:nvPr/>
          </p:nvSpPr>
          <p:spPr>
            <a:xfrm>
              <a:off x="3055375" y="3920400"/>
              <a:ext cx="1283850" cy="1426550"/>
            </a:xfrm>
            <a:custGeom>
              <a:avLst/>
              <a:gdLst/>
              <a:ahLst/>
              <a:cxnLst/>
              <a:rect l="l" t="t" r="r" b="b"/>
              <a:pathLst>
                <a:path w="51354" h="57062" extrusionOk="0">
                  <a:moveTo>
                    <a:pt x="19695" y="50957"/>
                  </a:moveTo>
                  <a:lnTo>
                    <a:pt x="19695" y="50957"/>
                  </a:lnTo>
                  <a:lnTo>
                    <a:pt x="19714" y="51127"/>
                  </a:lnTo>
                  <a:lnTo>
                    <a:pt x="19733" y="51316"/>
                  </a:lnTo>
                  <a:lnTo>
                    <a:pt x="19733" y="51675"/>
                  </a:lnTo>
                  <a:lnTo>
                    <a:pt x="19733" y="51675"/>
                  </a:lnTo>
                  <a:lnTo>
                    <a:pt x="19695" y="51939"/>
                  </a:lnTo>
                  <a:lnTo>
                    <a:pt x="19657" y="52204"/>
                  </a:lnTo>
                  <a:lnTo>
                    <a:pt x="19601" y="52469"/>
                  </a:lnTo>
                  <a:lnTo>
                    <a:pt x="19563" y="52582"/>
                  </a:lnTo>
                  <a:lnTo>
                    <a:pt x="19506" y="52714"/>
                  </a:lnTo>
                  <a:lnTo>
                    <a:pt x="19506" y="52714"/>
                  </a:lnTo>
                  <a:lnTo>
                    <a:pt x="19431" y="52847"/>
                  </a:lnTo>
                  <a:lnTo>
                    <a:pt x="19374" y="52903"/>
                  </a:lnTo>
                  <a:lnTo>
                    <a:pt x="19336" y="52922"/>
                  </a:lnTo>
                  <a:lnTo>
                    <a:pt x="19298" y="52922"/>
                  </a:lnTo>
                  <a:lnTo>
                    <a:pt x="19298" y="52922"/>
                  </a:lnTo>
                  <a:lnTo>
                    <a:pt x="19223" y="52865"/>
                  </a:lnTo>
                  <a:lnTo>
                    <a:pt x="19147" y="52771"/>
                  </a:lnTo>
                  <a:lnTo>
                    <a:pt x="19090" y="52676"/>
                  </a:lnTo>
                  <a:lnTo>
                    <a:pt x="19034" y="52582"/>
                  </a:lnTo>
                  <a:lnTo>
                    <a:pt x="19034" y="52582"/>
                  </a:lnTo>
                  <a:lnTo>
                    <a:pt x="18807" y="52242"/>
                  </a:lnTo>
                  <a:lnTo>
                    <a:pt x="18580" y="51864"/>
                  </a:lnTo>
                  <a:lnTo>
                    <a:pt x="18580" y="51864"/>
                  </a:lnTo>
                  <a:lnTo>
                    <a:pt x="18523" y="51750"/>
                  </a:lnTo>
                  <a:lnTo>
                    <a:pt x="18505" y="51618"/>
                  </a:lnTo>
                  <a:lnTo>
                    <a:pt x="18523" y="51467"/>
                  </a:lnTo>
                  <a:lnTo>
                    <a:pt x="18580" y="51353"/>
                  </a:lnTo>
                  <a:lnTo>
                    <a:pt x="18580" y="51353"/>
                  </a:lnTo>
                  <a:lnTo>
                    <a:pt x="18901" y="50862"/>
                  </a:lnTo>
                  <a:lnTo>
                    <a:pt x="18901" y="50862"/>
                  </a:lnTo>
                  <a:lnTo>
                    <a:pt x="19128" y="50465"/>
                  </a:lnTo>
                  <a:lnTo>
                    <a:pt x="19374" y="50049"/>
                  </a:lnTo>
                  <a:lnTo>
                    <a:pt x="19374" y="50049"/>
                  </a:lnTo>
                  <a:lnTo>
                    <a:pt x="19393" y="50030"/>
                  </a:lnTo>
                  <a:lnTo>
                    <a:pt x="19412" y="50011"/>
                  </a:lnTo>
                  <a:lnTo>
                    <a:pt x="19412" y="50011"/>
                  </a:lnTo>
                  <a:lnTo>
                    <a:pt x="19468" y="49974"/>
                  </a:lnTo>
                  <a:lnTo>
                    <a:pt x="19487" y="49974"/>
                  </a:lnTo>
                  <a:lnTo>
                    <a:pt x="19506" y="49974"/>
                  </a:lnTo>
                  <a:lnTo>
                    <a:pt x="19506" y="49974"/>
                  </a:lnTo>
                  <a:lnTo>
                    <a:pt x="19525" y="50011"/>
                  </a:lnTo>
                  <a:lnTo>
                    <a:pt x="19506" y="50030"/>
                  </a:lnTo>
                  <a:lnTo>
                    <a:pt x="19506" y="50030"/>
                  </a:lnTo>
                  <a:lnTo>
                    <a:pt x="19450" y="50087"/>
                  </a:lnTo>
                  <a:lnTo>
                    <a:pt x="19450" y="50087"/>
                  </a:lnTo>
                  <a:lnTo>
                    <a:pt x="19487" y="50295"/>
                  </a:lnTo>
                  <a:lnTo>
                    <a:pt x="19544" y="50522"/>
                  </a:lnTo>
                  <a:lnTo>
                    <a:pt x="19695" y="50957"/>
                  </a:lnTo>
                  <a:lnTo>
                    <a:pt x="19695" y="50957"/>
                  </a:lnTo>
                  <a:close/>
                  <a:moveTo>
                    <a:pt x="12532" y="776"/>
                  </a:moveTo>
                  <a:lnTo>
                    <a:pt x="12532" y="776"/>
                  </a:lnTo>
                  <a:lnTo>
                    <a:pt x="12589" y="946"/>
                  </a:lnTo>
                  <a:lnTo>
                    <a:pt x="12626" y="1229"/>
                  </a:lnTo>
                  <a:lnTo>
                    <a:pt x="12683" y="1551"/>
                  </a:lnTo>
                  <a:lnTo>
                    <a:pt x="12702" y="1891"/>
                  </a:lnTo>
                  <a:lnTo>
                    <a:pt x="12702" y="2231"/>
                  </a:lnTo>
                  <a:lnTo>
                    <a:pt x="12683" y="2382"/>
                  </a:lnTo>
                  <a:lnTo>
                    <a:pt x="12645" y="2496"/>
                  </a:lnTo>
                  <a:lnTo>
                    <a:pt x="12608" y="2609"/>
                  </a:lnTo>
                  <a:lnTo>
                    <a:pt x="12551" y="2685"/>
                  </a:lnTo>
                  <a:lnTo>
                    <a:pt x="12475" y="2722"/>
                  </a:lnTo>
                  <a:lnTo>
                    <a:pt x="12362" y="2722"/>
                  </a:lnTo>
                  <a:lnTo>
                    <a:pt x="12362" y="2722"/>
                  </a:lnTo>
                  <a:lnTo>
                    <a:pt x="12135" y="2703"/>
                  </a:lnTo>
                  <a:lnTo>
                    <a:pt x="12003" y="2666"/>
                  </a:lnTo>
                  <a:lnTo>
                    <a:pt x="11870" y="2628"/>
                  </a:lnTo>
                  <a:lnTo>
                    <a:pt x="11757" y="2590"/>
                  </a:lnTo>
                  <a:lnTo>
                    <a:pt x="11663" y="2514"/>
                  </a:lnTo>
                  <a:lnTo>
                    <a:pt x="11587" y="2420"/>
                  </a:lnTo>
                  <a:lnTo>
                    <a:pt x="11568" y="2363"/>
                  </a:lnTo>
                  <a:lnTo>
                    <a:pt x="11549" y="2307"/>
                  </a:lnTo>
                  <a:lnTo>
                    <a:pt x="11549" y="2307"/>
                  </a:lnTo>
                  <a:lnTo>
                    <a:pt x="11530" y="2061"/>
                  </a:lnTo>
                  <a:lnTo>
                    <a:pt x="11530" y="1796"/>
                  </a:lnTo>
                  <a:lnTo>
                    <a:pt x="11568" y="1286"/>
                  </a:lnTo>
                  <a:lnTo>
                    <a:pt x="11568" y="1286"/>
                  </a:lnTo>
                  <a:lnTo>
                    <a:pt x="11549" y="1002"/>
                  </a:lnTo>
                  <a:lnTo>
                    <a:pt x="11568" y="719"/>
                  </a:lnTo>
                  <a:lnTo>
                    <a:pt x="11568" y="587"/>
                  </a:lnTo>
                  <a:lnTo>
                    <a:pt x="11606" y="454"/>
                  </a:lnTo>
                  <a:lnTo>
                    <a:pt x="11644" y="322"/>
                  </a:lnTo>
                  <a:lnTo>
                    <a:pt x="11700" y="190"/>
                  </a:lnTo>
                  <a:lnTo>
                    <a:pt x="11700" y="190"/>
                  </a:lnTo>
                  <a:lnTo>
                    <a:pt x="11757" y="133"/>
                  </a:lnTo>
                  <a:lnTo>
                    <a:pt x="11795" y="76"/>
                  </a:lnTo>
                  <a:lnTo>
                    <a:pt x="11870" y="39"/>
                  </a:lnTo>
                  <a:lnTo>
                    <a:pt x="11946" y="20"/>
                  </a:lnTo>
                  <a:lnTo>
                    <a:pt x="12022" y="1"/>
                  </a:lnTo>
                  <a:lnTo>
                    <a:pt x="12078" y="20"/>
                  </a:lnTo>
                  <a:lnTo>
                    <a:pt x="12154" y="39"/>
                  </a:lnTo>
                  <a:lnTo>
                    <a:pt x="12230" y="76"/>
                  </a:lnTo>
                  <a:lnTo>
                    <a:pt x="12230" y="76"/>
                  </a:lnTo>
                  <a:lnTo>
                    <a:pt x="12286" y="152"/>
                  </a:lnTo>
                  <a:lnTo>
                    <a:pt x="12324" y="228"/>
                  </a:lnTo>
                  <a:lnTo>
                    <a:pt x="12419" y="417"/>
                  </a:lnTo>
                  <a:lnTo>
                    <a:pt x="12532" y="776"/>
                  </a:lnTo>
                  <a:lnTo>
                    <a:pt x="12532" y="776"/>
                  </a:lnTo>
                  <a:close/>
                  <a:moveTo>
                    <a:pt x="2571" y="13836"/>
                  </a:moveTo>
                  <a:lnTo>
                    <a:pt x="2571" y="13836"/>
                  </a:lnTo>
                  <a:lnTo>
                    <a:pt x="2666" y="13930"/>
                  </a:lnTo>
                  <a:lnTo>
                    <a:pt x="2742" y="14025"/>
                  </a:lnTo>
                  <a:lnTo>
                    <a:pt x="2817" y="14138"/>
                  </a:lnTo>
                  <a:lnTo>
                    <a:pt x="2874" y="14252"/>
                  </a:lnTo>
                  <a:lnTo>
                    <a:pt x="2968" y="14479"/>
                  </a:lnTo>
                  <a:lnTo>
                    <a:pt x="3025" y="14705"/>
                  </a:lnTo>
                  <a:lnTo>
                    <a:pt x="3044" y="14970"/>
                  </a:lnTo>
                  <a:lnTo>
                    <a:pt x="3044" y="15216"/>
                  </a:lnTo>
                  <a:lnTo>
                    <a:pt x="3025" y="15480"/>
                  </a:lnTo>
                  <a:lnTo>
                    <a:pt x="2987" y="15726"/>
                  </a:lnTo>
                  <a:lnTo>
                    <a:pt x="2987" y="15726"/>
                  </a:lnTo>
                  <a:lnTo>
                    <a:pt x="2931" y="16028"/>
                  </a:lnTo>
                  <a:lnTo>
                    <a:pt x="2893" y="16161"/>
                  </a:lnTo>
                  <a:lnTo>
                    <a:pt x="2855" y="16293"/>
                  </a:lnTo>
                  <a:lnTo>
                    <a:pt x="2798" y="16406"/>
                  </a:lnTo>
                  <a:lnTo>
                    <a:pt x="2723" y="16539"/>
                  </a:lnTo>
                  <a:lnTo>
                    <a:pt x="2628" y="16652"/>
                  </a:lnTo>
                  <a:lnTo>
                    <a:pt x="2534" y="16784"/>
                  </a:lnTo>
                  <a:lnTo>
                    <a:pt x="2534" y="16784"/>
                  </a:lnTo>
                  <a:lnTo>
                    <a:pt x="2420" y="16917"/>
                  </a:lnTo>
                  <a:lnTo>
                    <a:pt x="2307" y="17030"/>
                  </a:lnTo>
                  <a:lnTo>
                    <a:pt x="2174" y="17125"/>
                  </a:lnTo>
                  <a:lnTo>
                    <a:pt x="2061" y="17219"/>
                  </a:lnTo>
                  <a:lnTo>
                    <a:pt x="1929" y="17295"/>
                  </a:lnTo>
                  <a:lnTo>
                    <a:pt x="1778" y="17351"/>
                  </a:lnTo>
                  <a:lnTo>
                    <a:pt x="1626" y="17408"/>
                  </a:lnTo>
                  <a:lnTo>
                    <a:pt x="1456" y="17465"/>
                  </a:lnTo>
                  <a:lnTo>
                    <a:pt x="1456" y="17465"/>
                  </a:lnTo>
                  <a:lnTo>
                    <a:pt x="1135" y="17578"/>
                  </a:lnTo>
                  <a:lnTo>
                    <a:pt x="814" y="17729"/>
                  </a:lnTo>
                  <a:lnTo>
                    <a:pt x="814" y="17729"/>
                  </a:lnTo>
                  <a:lnTo>
                    <a:pt x="644" y="17824"/>
                  </a:lnTo>
                  <a:lnTo>
                    <a:pt x="644" y="17824"/>
                  </a:lnTo>
                  <a:lnTo>
                    <a:pt x="303" y="18032"/>
                  </a:lnTo>
                  <a:lnTo>
                    <a:pt x="303" y="18032"/>
                  </a:lnTo>
                  <a:lnTo>
                    <a:pt x="284" y="18032"/>
                  </a:lnTo>
                  <a:lnTo>
                    <a:pt x="247" y="18013"/>
                  </a:lnTo>
                  <a:lnTo>
                    <a:pt x="247" y="18013"/>
                  </a:lnTo>
                  <a:lnTo>
                    <a:pt x="247" y="17994"/>
                  </a:lnTo>
                  <a:lnTo>
                    <a:pt x="266" y="17975"/>
                  </a:lnTo>
                  <a:lnTo>
                    <a:pt x="266" y="17975"/>
                  </a:lnTo>
                  <a:lnTo>
                    <a:pt x="644" y="17729"/>
                  </a:lnTo>
                  <a:lnTo>
                    <a:pt x="644" y="17729"/>
                  </a:lnTo>
                  <a:lnTo>
                    <a:pt x="814" y="17635"/>
                  </a:lnTo>
                  <a:lnTo>
                    <a:pt x="814" y="12551"/>
                  </a:lnTo>
                  <a:lnTo>
                    <a:pt x="814" y="12551"/>
                  </a:lnTo>
                  <a:lnTo>
                    <a:pt x="455" y="12248"/>
                  </a:lnTo>
                  <a:lnTo>
                    <a:pt x="284" y="12078"/>
                  </a:lnTo>
                  <a:lnTo>
                    <a:pt x="133" y="11908"/>
                  </a:lnTo>
                  <a:lnTo>
                    <a:pt x="133" y="11908"/>
                  </a:lnTo>
                  <a:lnTo>
                    <a:pt x="58" y="11814"/>
                  </a:lnTo>
                  <a:lnTo>
                    <a:pt x="20" y="11776"/>
                  </a:lnTo>
                  <a:lnTo>
                    <a:pt x="1" y="11719"/>
                  </a:lnTo>
                  <a:lnTo>
                    <a:pt x="1" y="11719"/>
                  </a:lnTo>
                  <a:lnTo>
                    <a:pt x="20" y="11700"/>
                  </a:lnTo>
                  <a:lnTo>
                    <a:pt x="58" y="11681"/>
                  </a:lnTo>
                  <a:lnTo>
                    <a:pt x="77" y="11700"/>
                  </a:lnTo>
                  <a:lnTo>
                    <a:pt x="77" y="11738"/>
                  </a:lnTo>
                  <a:lnTo>
                    <a:pt x="77" y="11738"/>
                  </a:lnTo>
                  <a:lnTo>
                    <a:pt x="247" y="11927"/>
                  </a:lnTo>
                  <a:lnTo>
                    <a:pt x="436" y="12116"/>
                  </a:lnTo>
                  <a:lnTo>
                    <a:pt x="625" y="12286"/>
                  </a:lnTo>
                  <a:lnTo>
                    <a:pt x="814" y="12456"/>
                  </a:lnTo>
                  <a:lnTo>
                    <a:pt x="814" y="12456"/>
                  </a:lnTo>
                  <a:lnTo>
                    <a:pt x="1211" y="12759"/>
                  </a:lnTo>
                  <a:lnTo>
                    <a:pt x="1607" y="13061"/>
                  </a:lnTo>
                  <a:lnTo>
                    <a:pt x="1607" y="13061"/>
                  </a:lnTo>
                  <a:lnTo>
                    <a:pt x="1853" y="13231"/>
                  </a:lnTo>
                  <a:lnTo>
                    <a:pt x="2099" y="13420"/>
                  </a:lnTo>
                  <a:lnTo>
                    <a:pt x="2345" y="13609"/>
                  </a:lnTo>
                  <a:lnTo>
                    <a:pt x="2571" y="13836"/>
                  </a:lnTo>
                  <a:lnTo>
                    <a:pt x="2571" y="13836"/>
                  </a:lnTo>
                  <a:close/>
                  <a:moveTo>
                    <a:pt x="51013" y="2099"/>
                  </a:moveTo>
                  <a:lnTo>
                    <a:pt x="51013" y="2099"/>
                  </a:lnTo>
                  <a:lnTo>
                    <a:pt x="51165" y="2477"/>
                  </a:lnTo>
                  <a:lnTo>
                    <a:pt x="51240" y="2666"/>
                  </a:lnTo>
                  <a:lnTo>
                    <a:pt x="51297" y="2836"/>
                  </a:lnTo>
                  <a:lnTo>
                    <a:pt x="51335" y="3025"/>
                  </a:lnTo>
                  <a:lnTo>
                    <a:pt x="51354" y="3214"/>
                  </a:lnTo>
                  <a:lnTo>
                    <a:pt x="51354" y="3422"/>
                  </a:lnTo>
                  <a:lnTo>
                    <a:pt x="51316" y="3630"/>
                  </a:lnTo>
                  <a:lnTo>
                    <a:pt x="51316" y="3630"/>
                  </a:lnTo>
                  <a:lnTo>
                    <a:pt x="51297" y="3724"/>
                  </a:lnTo>
                  <a:lnTo>
                    <a:pt x="51259" y="3838"/>
                  </a:lnTo>
                  <a:lnTo>
                    <a:pt x="51221" y="3875"/>
                  </a:lnTo>
                  <a:lnTo>
                    <a:pt x="51183" y="3913"/>
                  </a:lnTo>
                  <a:lnTo>
                    <a:pt x="51146" y="3932"/>
                  </a:lnTo>
                  <a:lnTo>
                    <a:pt x="51089" y="3932"/>
                  </a:lnTo>
                  <a:lnTo>
                    <a:pt x="51089" y="3932"/>
                  </a:lnTo>
                  <a:lnTo>
                    <a:pt x="50994" y="3913"/>
                  </a:lnTo>
                  <a:lnTo>
                    <a:pt x="50900" y="3856"/>
                  </a:lnTo>
                  <a:lnTo>
                    <a:pt x="50711" y="3686"/>
                  </a:lnTo>
                  <a:lnTo>
                    <a:pt x="50541" y="3516"/>
                  </a:lnTo>
                  <a:lnTo>
                    <a:pt x="50427" y="3346"/>
                  </a:lnTo>
                  <a:lnTo>
                    <a:pt x="50427" y="3346"/>
                  </a:lnTo>
                  <a:lnTo>
                    <a:pt x="50352" y="3214"/>
                  </a:lnTo>
                  <a:lnTo>
                    <a:pt x="50314" y="3100"/>
                  </a:lnTo>
                  <a:lnTo>
                    <a:pt x="50295" y="2949"/>
                  </a:lnTo>
                  <a:lnTo>
                    <a:pt x="50276" y="2817"/>
                  </a:lnTo>
                  <a:lnTo>
                    <a:pt x="50276" y="2817"/>
                  </a:lnTo>
                  <a:lnTo>
                    <a:pt x="50257" y="2533"/>
                  </a:lnTo>
                  <a:lnTo>
                    <a:pt x="50257" y="2401"/>
                  </a:lnTo>
                  <a:lnTo>
                    <a:pt x="50257" y="2250"/>
                  </a:lnTo>
                  <a:lnTo>
                    <a:pt x="50257" y="2250"/>
                  </a:lnTo>
                  <a:lnTo>
                    <a:pt x="50257" y="2231"/>
                  </a:lnTo>
                  <a:lnTo>
                    <a:pt x="50257" y="2231"/>
                  </a:lnTo>
                  <a:lnTo>
                    <a:pt x="50276" y="2099"/>
                  </a:lnTo>
                  <a:lnTo>
                    <a:pt x="50276" y="2099"/>
                  </a:lnTo>
                  <a:lnTo>
                    <a:pt x="50352" y="1815"/>
                  </a:lnTo>
                  <a:lnTo>
                    <a:pt x="50409" y="1702"/>
                  </a:lnTo>
                  <a:lnTo>
                    <a:pt x="50484" y="1569"/>
                  </a:lnTo>
                  <a:lnTo>
                    <a:pt x="50484" y="1569"/>
                  </a:lnTo>
                  <a:lnTo>
                    <a:pt x="50541" y="1532"/>
                  </a:lnTo>
                  <a:lnTo>
                    <a:pt x="50579" y="1513"/>
                  </a:lnTo>
                  <a:lnTo>
                    <a:pt x="50616" y="1513"/>
                  </a:lnTo>
                  <a:lnTo>
                    <a:pt x="50673" y="1513"/>
                  </a:lnTo>
                  <a:lnTo>
                    <a:pt x="50749" y="1569"/>
                  </a:lnTo>
                  <a:lnTo>
                    <a:pt x="50805" y="1664"/>
                  </a:lnTo>
                  <a:lnTo>
                    <a:pt x="50881" y="1796"/>
                  </a:lnTo>
                  <a:lnTo>
                    <a:pt x="50919" y="1910"/>
                  </a:lnTo>
                  <a:lnTo>
                    <a:pt x="51013" y="2099"/>
                  </a:lnTo>
                  <a:lnTo>
                    <a:pt x="51013" y="2099"/>
                  </a:lnTo>
                  <a:close/>
                  <a:moveTo>
                    <a:pt x="45079" y="16558"/>
                  </a:moveTo>
                  <a:lnTo>
                    <a:pt x="45079" y="16558"/>
                  </a:lnTo>
                  <a:lnTo>
                    <a:pt x="45154" y="16992"/>
                  </a:lnTo>
                  <a:lnTo>
                    <a:pt x="45173" y="17200"/>
                  </a:lnTo>
                  <a:lnTo>
                    <a:pt x="45154" y="17408"/>
                  </a:lnTo>
                  <a:lnTo>
                    <a:pt x="45154" y="17408"/>
                  </a:lnTo>
                  <a:lnTo>
                    <a:pt x="45097" y="17597"/>
                  </a:lnTo>
                  <a:lnTo>
                    <a:pt x="45022" y="17767"/>
                  </a:lnTo>
                  <a:lnTo>
                    <a:pt x="44927" y="17918"/>
                  </a:lnTo>
                  <a:lnTo>
                    <a:pt x="44814" y="18070"/>
                  </a:lnTo>
                  <a:lnTo>
                    <a:pt x="44568" y="18353"/>
                  </a:lnTo>
                  <a:lnTo>
                    <a:pt x="44304" y="18618"/>
                  </a:lnTo>
                  <a:lnTo>
                    <a:pt x="44304" y="18618"/>
                  </a:lnTo>
                  <a:lnTo>
                    <a:pt x="44228" y="18674"/>
                  </a:lnTo>
                  <a:lnTo>
                    <a:pt x="44152" y="18731"/>
                  </a:lnTo>
                  <a:lnTo>
                    <a:pt x="43963" y="18807"/>
                  </a:lnTo>
                  <a:lnTo>
                    <a:pt x="43793" y="18845"/>
                  </a:lnTo>
                  <a:lnTo>
                    <a:pt x="43585" y="18882"/>
                  </a:lnTo>
                  <a:lnTo>
                    <a:pt x="43585" y="18882"/>
                  </a:lnTo>
                  <a:lnTo>
                    <a:pt x="43018" y="18939"/>
                  </a:lnTo>
                  <a:lnTo>
                    <a:pt x="42716" y="18958"/>
                  </a:lnTo>
                  <a:lnTo>
                    <a:pt x="42433" y="18977"/>
                  </a:lnTo>
                  <a:lnTo>
                    <a:pt x="42433" y="18977"/>
                  </a:lnTo>
                  <a:lnTo>
                    <a:pt x="42149" y="18958"/>
                  </a:lnTo>
                  <a:lnTo>
                    <a:pt x="42017" y="18939"/>
                  </a:lnTo>
                  <a:lnTo>
                    <a:pt x="41884" y="18920"/>
                  </a:lnTo>
                  <a:lnTo>
                    <a:pt x="41771" y="18882"/>
                  </a:lnTo>
                  <a:lnTo>
                    <a:pt x="41639" y="18826"/>
                  </a:lnTo>
                  <a:lnTo>
                    <a:pt x="41544" y="18750"/>
                  </a:lnTo>
                  <a:lnTo>
                    <a:pt x="41450" y="18656"/>
                  </a:lnTo>
                  <a:lnTo>
                    <a:pt x="41450" y="18656"/>
                  </a:lnTo>
                  <a:lnTo>
                    <a:pt x="41355" y="18561"/>
                  </a:lnTo>
                  <a:lnTo>
                    <a:pt x="41298" y="18467"/>
                  </a:lnTo>
                  <a:lnTo>
                    <a:pt x="41166" y="18259"/>
                  </a:lnTo>
                  <a:lnTo>
                    <a:pt x="41072" y="18032"/>
                  </a:lnTo>
                  <a:lnTo>
                    <a:pt x="40958" y="17824"/>
                  </a:lnTo>
                  <a:lnTo>
                    <a:pt x="40958" y="17824"/>
                  </a:lnTo>
                  <a:lnTo>
                    <a:pt x="40845" y="17616"/>
                  </a:lnTo>
                  <a:lnTo>
                    <a:pt x="40731" y="17389"/>
                  </a:lnTo>
                  <a:lnTo>
                    <a:pt x="40637" y="17162"/>
                  </a:lnTo>
                  <a:lnTo>
                    <a:pt x="40580" y="16954"/>
                  </a:lnTo>
                  <a:lnTo>
                    <a:pt x="40561" y="16728"/>
                  </a:lnTo>
                  <a:lnTo>
                    <a:pt x="40561" y="16614"/>
                  </a:lnTo>
                  <a:lnTo>
                    <a:pt x="40580" y="16501"/>
                  </a:lnTo>
                  <a:lnTo>
                    <a:pt x="40618" y="16387"/>
                  </a:lnTo>
                  <a:lnTo>
                    <a:pt x="40675" y="16293"/>
                  </a:lnTo>
                  <a:lnTo>
                    <a:pt x="40731" y="16180"/>
                  </a:lnTo>
                  <a:lnTo>
                    <a:pt x="40826" y="16066"/>
                  </a:lnTo>
                  <a:lnTo>
                    <a:pt x="40826" y="16066"/>
                  </a:lnTo>
                  <a:lnTo>
                    <a:pt x="41034" y="15839"/>
                  </a:lnTo>
                  <a:lnTo>
                    <a:pt x="41261" y="15631"/>
                  </a:lnTo>
                  <a:lnTo>
                    <a:pt x="41506" y="15424"/>
                  </a:lnTo>
                  <a:lnTo>
                    <a:pt x="41752" y="15216"/>
                  </a:lnTo>
                  <a:lnTo>
                    <a:pt x="42281" y="14857"/>
                  </a:lnTo>
                  <a:lnTo>
                    <a:pt x="42792" y="14479"/>
                  </a:lnTo>
                  <a:lnTo>
                    <a:pt x="42792" y="14479"/>
                  </a:lnTo>
                  <a:lnTo>
                    <a:pt x="43094" y="14271"/>
                  </a:lnTo>
                  <a:lnTo>
                    <a:pt x="43378" y="14063"/>
                  </a:lnTo>
                  <a:lnTo>
                    <a:pt x="43378" y="14063"/>
                  </a:lnTo>
                  <a:lnTo>
                    <a:pt x="43396" y="14044"/>
                  </a:lnTo>
                  <a:lnTo>
                    <a:pt x="43396" y="14044"/>
                  </a:lnTo>
                  <a:lnTo>
                    <a:pt x="43415" y="14025"/>
                  </a:lnTo>
                  <a:lnTo>
                    <a:pt x="43434" y="14025"/>
                  </a:lnTo>
                  <a:lnTo>
                    <a:pt x="43472" y="14044"/>
                  </a:lnTo>
                  <a:lnTo>
                    <a:pt x="43491" y="14063"/>
                  </a:lnTo>
                  <a:lnTo>
                    <a:pt x="43491" y="14063"/>
                  </a:lnTo>
                  <a:lnTo>
                    <a:pt x="43529" y="14082"/>
                  </a:lnTo>
                  <a:lnTo>
                    <a:pt x="43548" y="14119"/>
                  </a:lnTo>
                  <a:lnTo>
                    <a:pt x="43567" y="14138"/>
                  </a:lnTo>
                  <a:lnTo>
                    <a:pt x="43567" y="14138"/>
                  </a:lnTo>
                  <a:lnTo>
                    <a:pt x="43680" y="14233"/>
                  </a:lnTo>
                  <a:lnTo>
                    <a:pt x="43680" y="14233"/>
                  </a:lnTo>
                  <a:lnTo>
                    <a:pt x="43945" y="14479"/>
                  </a:lnTo>
                  <a:lnTo>
                    <a:pt x="44171" y="14743"/>
                  </a:lnTo>
                  <a:lnTo>
                    <a:pt x="44171" y="14743"/>
                  </a:lnTo>
                  <a:lnTo>
                    <a:pt x="44323" y="14932"/>
                  </a:lnTo>
                  <a:lnTo>
                    <a:pt x="44474" y="15140"/>
                  </a:lnTo>
                  <a:lnTo>
                    <a:pt x="44625" y="15367"/>
                  </a:lnTo>
                  <a:lnTo>
                    <a:pt x="44738" y="15594"/>
                  </a:lnTo>
                  <a:lnTo>
                    <a:pt x="44852" y="15820"/>
                  </a:lnTo>
                  <a:lnTo>
                    <a:pt x="44946" y="16066"/>
                  </a:lnTo>
                  <a:lnTo>
                    <a:pt x="45022" y="16312"/>
                  </a:lnTo>
                  <a:lnTo>
                    <a:pt x="45079" y="16558"/>
                  </a:lnTo>
                  <a:lnTo>
                    <a:pt x="45079" y="16558"/>
                  </a:lnTo>
                  <a:close/>
                  <a:moveTo>
                    <a:pt x="33417" y="18674"/>
                  </a:moveTo>
                  <a:lnTo>
                    <a:pt x="33417" y="18674"/>
                  </a:lnTo>
                  <a:lnTo>
                    <a:pt x="33568" y="18656"/>
                  </a:lnTo>
                  <a:lnTo>
                    <a:pt x="33700" y="18674"/>
                  </a:lnTo>
                  <a:lnTo>
                    <a:pt x="33795" y="18712"/>
                  </a:lnTo>
                  <a:lnTo>
                    <a:pt x="33852" y="18788"/>
                  </a:lnTo>
                  <a:lnTo>
                    <a:pt x="33871" y="18882"/>
                  </a:lnTo>
                  <a:lnTo>
                    <a:pt x="33871" y="18996"/>
                  </a:lnTo>
                  <a:lnTo>
                    <a:pt x="33814" y="19128"/>
                  </a:lnTo>
                  <a:lnTo>
                    <a:pt x="33757" y="19260"/>
                  </a:lnTo>
                  <a:lnTo>
                    <a:pt x="33757" y="19260"/>
                  </a:lnTo>
                  <a:lnTo>
                    <a:pt x="33606" y="19468"/>
                  </a:lnTo>
                  <a:lnTo>
                    <a:pt x="33455" y="19676"/>
                  </a:lnTo>
                  <a:lnTo>
                    <a:pt x="33133" y="20073"/>
                  </a:lnTo>
                  <a:lnTo>
                    <a:pt x="33133" y="20073"/>
                  </a:lnTo>
                  <a:lnTo>
                    <a:pt x="32963" y="20262"/>
                  </a:lnTo>
                  <a:lnTo>
                    <a:pt x="32869" y="20357"/>
                  </a:lnTo>
                  <a:lnTo>
                    <a:pt x="32774" y="20451"/>
                  </a:lnTo>
                  <a:lnTo>
                    <a:pt x="32661" y="20508"/>
                  </a:lnTo>
                  <a:lnTo>
                    <a:pt x="32548" y="20564"/>
                  </a:lnTo>
                  <a:lnTo>
                    <a:pt x="32434" y="20602"/>
                  </a:lnTo>
                  <a:lnTo>
                    <a:pt x="32302" y="20602"/>
                  </a:lnTo>
                  <a:lnTo>
                    <a:pt x="32302" y="20602"/>
                  </a:lnTo>
                  <a:lnTo>
                    <a:pt x="32075" y="20583"/>
                  </a:lnTo>
                  <a:lnTo>
                    <a:pt x="31848" y="20564"/>
                  </a:lnTo>
                  <a:lnTo>
                    <a:pt x="31621" y="20508"/>
                  </a:lnTo>
                  <a:lnTo>
                    <a:pt x="31527" y="20470"/>
                  </a:lnTo>
                  <a:lnTo>
                    <a:pt x="31432" y="20413"/>
                  </a:lnTo>
                  <a:lnTo>
                    <a:pt x="31432" y="20413"/>
                  </a:lnTo>
                  <a:lnTo>
                    <a:pt x="31376" y="20357"/>
                  </a:lnTo>
                  <a:lnTo>
                    <a:pt x="31319" y="20300"/>
                  </a:lnTo>
                  <a:lnTo>
                    <a:pt x="31281" y="20243"/>
                  </a:lnTo>
                  <a:lnTo>
                    <a:pt x="31262" y="20168"/>
                  </a:lnTo>
                  <a:lnTo>
                    <a:pt x="31262" y="20092"/>
                  </a:lnTo>
                  <a:lnTo>
                    <a:pt x="31262" y="20016"/>
                  </a:lnTo>
                  <a:lnTo>
                    <a:pt x="31281" y="19960"/>
                  </a:lnTo>
                  <a:lnTo>
                    <a:pt x="31319" y="19884"/>
                  </a:lnTo>
                  <a:lnTo>
                    <a:pt x="31319" y="19884"/>
                  </a:lnTo>
                  <a:lnTo>
                    <a:pt x="31414" y="19733"/>
                  </a:lnTo>
                  <a:lnTo>
                    <a:pt x="31527" y="19619"/>
                  </a:lnTo>
                  <a:lnTo>
                    <a:pt x="31659" y="19525"/>
                  </a:lnTo>
                  <a:lnTo>
                    <a:pt x="31792" y="19430"/>
                  </a:lnTo>
                  <a:lnTo>
                    <a:pt x="31792" y="19430"/>
                  </a:lnTo>
                  <a:lnTo>
                    <a:pt x="32170" y="19185"/>
                  </a:lnTo>
                  <a:lnTo>
                    <a:pt x="32566" y="18958"/>
                  </a:lnTo>
                  <a:lnTo>
                    <a:pt x="32774" y="18863"/>
                  </a:lnTo>
                  <a:lnTo>
                    <a:pt x="32982" y="18788"/>
                  </a:lnTo>
                  <a:lnTo>
                    <a:pt x="33190" y="18731"/>
                  </a:lnTo>
                  <a:lnTo>
                    <a:pt x="33417" y="18674"/>
                  </a:lnTo>
                  <a:lnTo>
                    <a:pt x="33417" y="18674"/>
                  </a:lnTo>
                  <a:close/>
                  <a:moveTo>
                    <a:pt x="30884" y="35836"/>
                  </a:moveTo>
                  <a:lnTo>
                    <a:pt x="30884" y="35836"/>
                  </a:lnTo>
                  <a:lnTo>
                    <a:pt x="30922" y="35987"/>
                  </a:lnTo>
                  <a:lnTo>
                    <a:pt x="30941" y="36138"/>
                  </a:lnTo>
                  <a:lnTo>
                    <a:pt x="30941" y="36214"/>
                  </a:lnTo>
                  <a:lnTo>
                    <a:pt x="30922" y="36290"/>
                  </a:lnTo>
                  <a:lnTo>
                    <a:pt x="30884" y="36346"/>
                  </a:lnTo>
                  <a:lnTo>
                    <a:pt x="30847" y="36422"/>
                  </a:lnTo>
                  <a:lnTo>
                    <a:pt x="30847" y="36422"/>
                  </a:lnTo>
                  <a:lnTo>
                    <a:pt x="30752" y="36498"/>
                  </a:lnTo>
                  <a:lnTo>
                    <a:pt x="30620" y="36573"/>
                  </a:lnTo>
                  <a:lnTo>
                    <a:pt x="30506" y="36630"/>
                  </a:lnTo>
                  <a:lnTo>
                    <a:pt x="30374" y="36668"/>
                  </a:lnTo>
                  <a:lnTo>
                    <a:pt x="30091" y="36724"/>
                  </a:lnTo>
                  <a:lnTo>
                    <a:pt x="29826" y="36743"/>
                  </a:lnTo>
                  <a:lnTo>
                    <a:pt x="29826" y="36743"/>
                  </a:lnTo>
                  <a:lnTo>
                    <a:pt x="29694" y="36743"/>
                  </a:lnTo>
                  <a:lnTo>
                    <a:pt x="29580" y="36706"/>
                  </a:lnTo>
                  <a:lnTo>
                    <a:pt x="29467" y="36668"/>
                  </a:lnTo>
                  <a:lnTo>
                    <a:pt x="29372" y="36611"/>
                  </a:lnTo>
                  <a:lnTo>
                    <a:pt x="29278" y="36554"/>
                  </a:lnTo>
                  <a:lnTo>
                    <a:pt x="29183" y="36479"/>
                  </a:lnTo>
                  <a:lnTo>
                    <a:pt x="29013" y="36290"/>
                  </a:lnTo>
                  <a:lnTo>
                    <a:pt x="29013" y="36290"/>
                  </a:lnTo>
                  <a:lnTo>
                    <a:pt x="28805" y="36044"/>
                  </a:lnTo>
                  <a:lnTo>
                    <a:pt x="28692" y="35912"/>
                  </a:lnTo>
                  <a:lnTo>
                    <a:pt x="28597" y="35760"/>
                  </a:lnTo>
                  <a:lnTo>
                    <a:pt x="28597" y="35760"/>
                  </a:lnTo>
                  <a:lnTo>
                    <a:pt x="28541" y="35628"/>
                  </a:lnTo>
                  <a:lnTo>
                    <a:pt x="28484" y="35496"/>
                  </a:lnTo>
                  <a:lnTo>
                    <a:pt x="28446" y="35345"/>
                  </a:lnTo>
                  <a:lnTo>
                    <a:pt x="28408" y="35212"/>
                  </a:lnTo>
                  <a:lnTo>
                    <a:pt x="28408" y="34910"/>
                  </a:lnTo>
                  <a:lnTo>
                    <a:pt x="28427" y="34608"/>
                  </a:lnTo>
                  <a:lnTo>
                    <a:pt x="28427" y="34608"/>
                  </a:lnTo>
                  <a:lnTo>
                    <a:pt x="28446" y="34362"/>
                  </a:lnTo>
                  <a:lnTo>
                    <a:pt x="28484" y="34116"/>
                  </a:lnTo>
                  <a:lnTo>
                    <a:pt x="28560" y="33870"/>
                  </a:lnTo>
                  <a:lnTo>
                    <a:pt x="28654" y="33644"/>
                  </a:lnTo>
                  <a:lnTo>
                    <a:pt x="28654" y="33644"/>
                  </a:lnTo>
                  <a:lnTo>
                    <a:pt x="28862" y="33190"/>
                  </a:lnTo>
                  <a:lnTo>
                    <a:pt x="28975" y="32982"/>
                  </a:lnTo>
                  <a:lnTo>
                    <a:pt x="29108" y="32774"/>
                  </a:lnTo>
                  <a:lnTo>
                    <a:pt x="29108" y="32774"/>
                  </a:lnTo>
                  <a:lnTo>
                    <a:pt x="29089" y="32736"/>
                  </a:lnTo>
                  <a:lnTo>
                    <a:pt x="29108" y="32699"/>
                  </a:lnTo>
                  <a:lnTo>
                    <a:pt x="29164" y="32642"/>
                  </a:lnTo>
                  <a:lnTo>
                    <a:pt x="29164" y="32642"/>
                  </a:lnTo>
                  <a:lnTo>
                    <a:pt x="29240" y="32604"/>
                  </a:lnTo>
                  <a:lnTo>
                    <a:pt x="29316" y="32566"/>
                  </a:lnTo>
                  <a:lnTo>
                    <a:pt x="29391" y="32547"/>
                  </a:lnTo>
                  <a:lnTo>
                    <a:pt x="29467" y="32547"/>
                  </a:lnTo>
                  <a:lnTo>
                    <a:pt x="29467" y="32547"/>
                  </a:lnTo>
                  <a:lnTo>
                    <a:pt x="29561" y="32566"/>
                  </a:lnTo>
                  <a:lnTo>
                    <a:pt x="29618" y="32604"/>
                  </a:lnTo>
                  <a:lnTo>
                    <a:pt x="29750" y="32718"/>
                  </a:lnTo>
                  <a:lnTo>
                    <a:pt x="29845" y="32850"/>
                  </a:lnTo>
                  <a:lnTo>
                    <a:pt x="29939" y="32982"/>
                  </a:lnTo>
                  <a:lnTo>
                    <a:pt x="29939" y="32982"/>
                  </a:lnTo>
                  <a:lnTo>
                    <a:pt x="30015" y="33133"/>
                  </a:lnTo>
                  <a:lnTo>
                    <a:pt x="30091" y="33285"/>
                  </a:lnTo>
                  <a:lnTo>
                    <a:pt x="30223" y="33587"/>
                  </a:lnTo>
                  <a:lnTo>
                    <a:pt x="30298" y="33908"/>
                  </a:lnTo>
                  <a:lnTo>
                    <a:pt x="30393" y="34248"/>
                  </a:lnTo>
                  <a:lnTo>
                    <a:pt x="30393" y="34248"/>
                  </a:lnTo>
                  <a:lnTo>
                    <a:pt x="30487" y="34645"/>
                  </a:lnTo>
                  <a:lnTo>
                    <a:pt x="30601" y="35042"/>
                  </a:lnTo>
                  <a:lnTo>
                    <a:pt x="30884" y="35836"/>
                  </a:lnTo>
                  <a:lnTo>
                    <a:pt x="30884" y="35836"/>
                  </a:lnTo>
                  <a:close/>
                  <a:moveTo>
                    <a:pt x="12721" y="44398"/>
                  </a:moveTo>
                  <a:lnTo>
                    <a:pt x="12721" y="44398"/>
                  </a:lnTo>
                  <a:lnTo>
                    <a:pt x="12759" y="44398"/>
                  </a:lnTo>
                  <a:lnTo>
                    <a:pt x="12759" y="44436"/>
                  </a:lnTo>
                  <a:lnTo>
                    <a:pt x="12759" y="44436"/>
                  </a:lnTo>
                  <a:lnTo>
                    <a:pt x="12759" y="44663"/>
                  </a:lnTo>
                  <a:lnTo>
                    <a:pt x="12759" y="44908"/>
                  </a:lnTo>
                  <a:lnTo>
                    <a:pt x="12778" y="45381"/>
                  </a:lnTo>
                  <a:lnTo>
                    <a:pt x="12778" y="45381"/>
                  </a:lnTo>
                  <a:lnTo>
                    <a:pt x="12778" y="45551"/>
                  </a:lnTo>
                  <a:lnTo>
                    <a:pt x="12740" y="45721"/>
                  </a:lnTo>
                  <a:lnTo>
                    <a:pt x="12683" y="45872"/>
                  </a:lnTo>
                  <a:lnTo>
                    <a:pt x="12626" y="46042"/>
                  </a:lnTo>
                  <a:lnTo>
                    <a:pt x="12626" y="46042"/>
                  </a:lnTo>
                  <a:lnTo>
                    <a:pt x="12494" y="46326"/>
                  </a:lnTo>
                  <a:lnTo>
                    <a:pt x="12419" y="46477"/>
                  </a:lnTo>
                  <a:lnTo>
                    <a:pt x="12343" y="46609"/>
                  </a:lnTo>
                  <a:lnTo>
                    <a:pt x="12230" y="46742"/>
                  </a:lnTo>
                  <a:lnTo>
                    <a:pt x="12116" y="46836"/>
                  </a:lnTo>
                  <a:lnTo>
                    <a:pt x="12041" y="46874"/>
                  </a:lnTo>
                  <a:lnTo>
                    <a:pt x="11965" y="46893"/>
                  </a:lnTo>
                  <a:lnTo>
                    <a:pt x="11889" y="46912"/>
                  </a:lnTo>
                  <a:lnTo>
                    <a:pt x="11814" y="46912"/>
                  </a:lnTo>
                  <a:lnTo>
                    <a:pt x="11814" y="46912"/>
                  </a:lnTo>
                  <a:lnTo>
                    <a:pt x="11549" y="46893"/>
                  </a:lnTo>
                  <a:lnTo>
                    <a:pt x="11341" y="46836"/>
                  </a:lnTo>
                  <a:lnTo>
                    <a:pt x="11171" y="46761"/>
                  </a:lnTo>
                  <a:lnTo>
                    <a:pt x="11114" y="46704"/>
                  </a:lnTo>
                  <a:lnTo>
                    <a:pt x="11058" y="46647"/>
                  </a:lnTo>
                  <a:lnTo>
                    <a:pt x="11001" y="46590"/>
                  </a:lnTo>
                  <a:lnTo>
                    <a:pt x="10963" y="46515"/>
                  </a:lnTo>
                  <a:lnTo>
                    <a:pt x="10888" y="46345"/>
                  </a:lnTo>
                  <a:lnTo>
                    <a:pt x="10850" y="46137"/>
                  </a:lnTo>
                  <a:lnTo>
                    <a:pt x="10831" y="45872"/>
                  </a:lnTo>
                  <a:lnTo>
                    <a:pt x="10831" y="45872"/>
                  </a:lnTo>
                  <a:lnTo>
                    <a:pt x="10831" y="45475"/>
                  </a:lnTo>
                  <a:lnTo>
                    <a:pt x="10850" y="45267"/>
                  </a:lnTo>
                  <a:lnTo>
                    <a:pt x="10888" y="45078"/>
                  </a:lnTo>
                  <a:lnTo>
                    <a:pt x="10925" y="44871"/>
                  </a:lnTo>
                  <a:lnTo>
                    <a:pt x="11001" y="44700"/>
                  </a:lnTo>
                  <a:lnTo>
                    <a:pt x="11114" y="44530"/>
                  </a:lnTo>
                  <a:lnTo>
                    <a:pt x="11190" y="44474"/>
                  </a:lnTo>
                  <a:lnTo>
                    <a:pt x="11285" y="44398"/>
                  </a:lnTo>
                  <a:lnTo>
                    <a:pt x="11285" y="44398"/>
                  </a:lnTo>
                  <a:lnTo>
                    <a:pt x="11398" y="44341"/>
                  </a:lnTo>
                  <a:lnTo>
                    <a:pt x="11511" y="44322"/>
                  </a:lnTo>
                  <a:lnTo>
                    <a:pt x="11776" y="44285"/>
                  </a:lnTo>
                  <a:lnTo>
                    <a:pt x="12041" y="44266"/>
                  </a:lnTo>
                  <a:lnTo>
                    <a:pt x="12305" y="44266"/>
                  </a:lnTo>
                  <a:lnTo>
                    <a:pt x="12305" y="44266"/>
                  </a:lnTo>
                  <a:lnTo>
                    <a:pt x="12645" y="44247"/>
                  </a:lnTo>
                  <a:lnTo>
                    <a:pt x="12645" y="44247"/>
                  </a:lnTo>
                  <a:lnTo>
                    <a:pt x="12664" y="44190"/>
                  </a:lnTo>
                  <a:lnTo>
                    <a:pt x="12664" y="44190"/>
                  </a:lnTo>
                  <a:lnTo>
                    <a:pt x="12702" y="44190"/>
                  </a:lnTo>
                  <a:lnTo>
                    <a:pt x="12702" y="44190"/>
                  </a:lnTo>
                  <a:lnTo>
                    <a:pt x="12721" y="44190"/>
                  </a:lnTo>
                  <a:lnTo>
                    <a:pt x="12721" y="44209"/>
                  </a:lnTo>
                  <a:lnTo>
                    <a:pt x="12721" y="44247"/>
                  </a:lnTo>
                  <a:lnTo>
                    <a:pt x="12721" y="44247"/>
                  </a:lnTo>
                  <a:lnTo>
                    <a:pt x="12740" y="44247"/>
                  </a:lnTo>
                  <a:lnTo>
                    <a:pt x="12740" y="44247"/>
                  </a:lnTo>
                  <a:lnTo>
                    <a:pt x="12759" y="44247"/>
                  </a:lnTo>
                  <a:lnTo>
                    <a:pt x="12778" y="44285"/>
                  </a:lnTo>
                  <a:lnTo>
                    <a:pt x="12778" y="44285"/>
                  </a:lnTo>
                  <a:lnTo>
                    <a:pt x="12759" y="44304"/>
                  </a:lnTo>
                  <a:lnTo>
                    <a:pt x="12740" y="44322"/>
                  </a:lnTo>
                  <a:lnTo>
                    <a:pt x="12740" y="44322"/>
                  </a:lnTo>
                  <a:lnTo>
                    <a:pt x="12721" y="44322"/>
                  </a:lnTo>
                  <a:lnTo>
                    <a:pt x="12721" y="44322"/>
                  </a:lnTo>
                  <a:lnTo>
                    <a:pt x="12721" y="44398"/>
                  </a:lnTo>
                  <a:lnTo>
                    <a:pt x="12721" y="44398"/>
                  </a:lnTo>
                  <a:close/>
                  <a:moveTo>
                    <a:pt x="18656" y="56041"/>
                  </a:moveTo>
                  <a:lnTo>
                    <a:pt x="18656" y="56041"/>
                  </a:lnTo>
                  <a:lnTo>
                    <a:pt x="18694" y="56324"/>
                  </a:lnTo>
                  <a:lnTo>
                    <a:pt x="18712" y="56513"/>
                  </a:lnTo>
                  <a:lnTo>
                    <a:pt x="18712" y="56683"/>
                  </a:lnTo>
                  <a:lnTo>
                    <a:pt x="18694" y="56853"/>
                  </a:lnTo>
                  <a:lnTo>
                    <a:pt x="18675" y="56929"/>
                  </a:lnTo>
                  <a:lnTo>
                    <a:pt x="18637" y="56986"/>
                  </a:lnTo>
                  <a:lnTo>
                    <a:pt x="18599" y="57024"/>
                  </a:lnTo>
                  <a:lnTo>
                    <a:pt x="18542" y="57061"/>
                  </a:lnTo>
                  <a:lnTo>
                    <a:pt x="18467" y="57061"/>
                  </a:lnTo>
                  <a:lnTo>
                    <a:pt x="18391" y="57061"/>
                  </a:lnTo>
                  <a:lnTo>
                    <a:pt x="18391" y="57061"/>
                  </a:lnTo>
                  <a:lnTo>
                    <a:pt x="18070" y="56929"/>
                  </a:lnTo>
                  <a:lnTo>
                    <a:pt x="17748" y="56778"/>
                  </a:lnTo>
                  <a:lnTo>
                    <a:pt x="17748" y="56778"/>
                  </a:lnTo>
                  <a:lnTo>
                    <a:pt x="17616" y="56702"/>
                  </a:lnTo>
                  <a:lnTo>
                    <a:pt x="17484" y="56627"/>
                  </a:lnTo>
                  <a:lnTo>
                    <a:pt x="17352" y="56513"/>
                  </a:lnTo>
                  <a:lnTo>
                    <a:pt x="17257" y="56400"/>
                  </a:lnTo>
                  <a:lnTo>
                    <a:pt x="17257" y="56400"/>
                  </a:lnTo>
                  <a:lnTo>
                    <a:pt x="17200" y="56249"/>
                  </a:lnTo>
                  <a:lnTo>
                    <a:pt x="17163" y="56079"/>
                  </a:lnTo>
                  <a:lnTo>
                    <a:pt x="17144" y="55757"/>
                  </a:lnTo>
                  <a:lnTo>
                    <a:pt x="17144" y="55757"/>
                  </a:lnTo>
                  <a:lnTo>
                    <a:pt x="17144" y="55530"/>
                  </a:lnTo>
                  <a:lnTo>
                    <a:pt x="17181" y="55323"/>
                  </a:lnTo>
                  <a:lnTo>
                    <a:pt x="17238" y="55096"/>
                  </a:lnTo>
                  <a:lnTo>
                    <a:pt x="17314" y="54888"/>
                  </a:lnTo>
                  <a:lnTo>
                    <a:pt x="17503" y="54491"/>
                  </a:lnTo>
                  <a:lnTo>
                    <a:pt x="17692" y="54094"/>
                  </a:lnTo>
                  <a:lnTo>
                    <a:pt x="17692" y="54094"/>
                  </a:lnTo>
                  <a:lnTo>
                    <a:pt x="17654" y="53943"/>
                  </a:lnTo>
                  <a:lnTo>
                    <a:pt x="17654" y="53867"/>
                  </a:lnTo>
                  <a:lnTo>
                    <a:pt x="17654" y="53829"/>
                  </a:lnTo>
                  <a:lnTo>
                    <a:pt x="17673" y="53829"/>
                  </a:lnTo>
                  <a:lnTo>
                    <a:pt x="17673" y="53829"/>
                  </a:lnTo>
                  <a:lnTo>
                    <a:pt x="17711" y="53829"/>
                  </a:lnTo>
                  <a:lnTo>
                    <a:pt x="17711" y="53848"/>
                  </a:lnTo>
                  <a:lnTo>
                    <a:pt x="17711" y="53848"/>
                  </a:lnTo>
                  <a:lnTo>
                    <a:pt x="17748" y="53999"/>
                  </a:lnTo>
                  <a:lnTo>
                    <a:pt x="17748" y="53999"/>
                  </a:lnTo>
                  <a:lnTo>
                    <a:pt x="17767" y="53981"/>
                  </a:lnTo>
                  <a:lnTo>
                    <a:pt x="17805" y="53981"/>
                  </a:lnTo>
                  <a:lnTo>
                    <a:pt x="17805" y="53981"/>
                  </a:lnTo>
                  <a:lnTo>
                    <a:pt x="17824" y="54018"/>
                  </a:lnTo>
                  <a:lnTo>
                    <a:pt x="17805" y="54037"/>
                  </a:lnTo>
                  <a:lnTo>
                    <a:pt x="17786" y="54113"/>
                  </a:lnTo>
                  <a:lnTo>
                    <a:pt x="17786" y="54113"/>
                  </a:lnTo>
                  <a:lnTo>
                    <a:pt x="17862" y="54321"/>
                  </a:lnTo>
                  <a:lnTo>
                    <a:pt x="17975" y="54529"/>
                  </a:lnTo>
                  <a:lnTo>
                    <a:pt x="18089" y="54718"/>
                  </a:lnTo>
                  <a:lnTo>
                    <a:pt x="18202" y="54926"/>
                  </a:lnTo>
                  <a:lnTo>
                    <a:pt x="18202" y="54926"/>
                  </a:lnTo>
                  <a:lnTo>
                    <a:pt x="18353" y="55190"/>
                  </a:lnTo>
                  <a:lnTo>
                    <a:pt x="18486" y="55455"/>
                  </a:lnTo>
                  <a:lnTo>
                    <a:pt x="18599" y="55738"/>
                  </a:lnTo>
                  <a:lnTo>
                    <a:pt x="18637" y="55890"/>
                  </a:lnTo>
                  <a:lnTo>
                    <a:pt x="18656" y="56041"/>
                  </a:lnTo>
                  <a:lnTo>
                    <a:pt x="18656" y="5604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9" name="Google Shape;239;p9"/>
            <p:cNvSpPr/>
            <p:nvPr/>
          </p:nvSpPr>
          <p:spPr>
            <a:xfrm>
              <a:off x="3663500" y="3929375"/>
              <a:ext cx="170150" cy="179600"/>
            </a:xfrm>
            <a:custGeom>
              <a:avLst/>
              <a:gdLst/>
              <a:ahLst/>
              <a:cxnLst/>
              <a:rect l="l" t="t" r="r" b="b"/>
              <a:pathLst>
                <a:path w="6806" h="7184" extrusionOk="0">
                  <a:moveTo>
                    <a:pt x="6503" y="2496"/>
                  </a:moveTo>
                  <a:lnTo>
                    <a:pt x="6503" y="2496"/>
                  </a:lnTo>
                  <a:lnTo>
                    <a:pt x="6597" y="2722"/>
                  </a:lnTo>
                  <a:lnTo>
                    <a:pt x="6673" y="2949"/>
                  </a:lnTo>
                  <a:lnTo>
                    <a:pt x="6748" y="3195"/>
                  </a:lnTo>
                  <a:lnTo>
                    <a:pt x="6786" y="3422"/>
                  </a:lnTo>
                  <a:lnTo>
                    <a:pt x="6805" y="3649"/>
                  </a:lnTo>
                  <a:lnTo>
                    <a:pt x="6805" y="3875"/>
                  </a:lnTo>
                  <a:lnTo>
                    <a:pt x="6805" y="4102"/>
                  </a:lnTo>
                  <a:lnTo>
                    <a:pt x="6767" y="4310"/>
                  </a:lnTo>
                  <a:lnTo>
                    <a:pt x="6729" y="4518"/>
                  </a:lnTo>
                  <a:lnTo>
                    <a:pt x="6673" y="4726"/>
                  </a:lnTo>
                  <a:lnTo>
                    <a:pt x="6597" y="4934"/>
                  </a:lnTo>
                  <a:lnTo>
                    <a:pt x="6503" y="5123"/>
                  </a:lnTo>
                  <a:lnTo>
                    <a:pt x="6408" y="5312"/>
                  </a:lnTo>
                  <a:lnTo>
                    <a:pt x="6295" y="5501"/>
                  </a:lnTo>
                  <a:lnTo>
                    <a:pt x="6162" y="5671"/>
                  </a:lnTo>
                  <a:lnTo>
                    <a:pt x="6030" y="5841"/>
                  </a:lnTo>
                  <a:lnTo>
                    <a:pt x="5898" y="5992"/>
                  </a:lnTo>
                  <a:lnTo>
                    <a:pt x="5728" y="6162"/>
                  </a:lnTo>
                  <a:lnTo>
                    <a:pt x="5558" y="6295"/>
                  </a:lnTo>
                  <a:lnTo>
                    <a:pt x="5387" y="6427"/>
                  </a:lnTo>
                  <a:lnTo>
                    <a:pt x="5198" y="6559"/>
                  </a:lnTo>
                  <a:lnTo>
                    <a:pt x="5009" y="6673"/>
                  </a:lnTo>
                  <a:lnTo>
                    <a:pt x="4820" y="6767"/>
                  </a:lnTo>
                  <a:lnTo>
                    <a:pt x="4613" y="6862"/>
                  </a:lnTo>
                  <a:lnTo>
                    <a:pt x="4405" y="6956"/>
                  </a:lnTo>
                  <a:lnTo>
                    <a:pt x="4178" y="7013"/>
                  </a:lnTo>
                  <a:lnTo>
                    <a:pt x="3970" y="7089"/>
                  </a:lnTo>
                  <a:lnTo>
                    <a:pt x="3743" y="7126"/>
                  </a:lnTo>
                  <a:lnTo>
                    <a:pt x="3497" y="7164"/>
                  </a:lnTo>
                  <a:lnTo>
                    <a:pt x="3271" y="7183"/>
                  </a:lnTo>
                  <a:lnTo>
                    <a:pt x="3044" y="7183"/>
                  </a:lnTo>
                  <a:lnTo>
                    <a:pt x="2798" y="7183"/>
                  </a:lnTo>
                  <a:lnTo>
                    <a:pt x="2798" y="7183"/>
                  </a:lnTo>
                  <a:lnTo>
                    <a:pt x="2477" y="7145"/>
                  </a:lnTo>
                  <a:lnTo>
                    <a:pt x="2193" y="7089"/>
                  </a:lnTo>
                  <a:lnTo>
                    <a:pt x="1929" y="7032"/>
                  </a:lnTo>
                  <a:lnTo>
                    <a:pt x="1683" y="6975"/>
                  </a:lnTo>
                  <a:lnTo>
                    <a:pt x="1456" y="6900"/>
                  </a:lnTo>
                  <a:lnTo>
                    <a:pt x="1248" y="6805"/>
                  </a:lnTo>
                  <a:lnTo>
                    <a:pt x="1059" y="6711"/>
                  </a:lnTo>
                  <a:lnTo>
                    <a:pt x="889" y="6616"/>
                  </a:lnTo>
                  <a:lnTo>
                    <a:pt x="738" y="6503"/>
                  </a:lnTo>
                  <a:lnTo>
                    <a:pt x="587" y="6389"/>
                  </a:lnTo>
                  <a:lnTo>
                    <a:pt x="473" y="6257"/>
                  </a:lnTo>
                  <a:lnTo>
                    <a:pt x="360" y="6125"/>
                  </a:lnTo>
                  <a:lnTo>
                    <a:pt x="284" y="5973"/>
                  </a:lnTo>
                  <a:lnTo>
                    <a:pt x="209" y="5822"/>
                  </a:lnTo>
                  <a:lnTo>
                    <a:pt x="133" y="5671"/>
                  </a:lnTo>
                  <a:lnTo>
                    <a:pt x="76" y="5501"/>
                  </a:lnTo>
                  <a:lnTo>
                    <a:pt x="39" y="5331"/>
                  </a:lnTo>
                  <a:lnTo>
                    <a:pt x="20" y="5142"/>
                  </a:lnTo>
                  <a:lnTo>
                    <a:pt x="1" y="4764"/>
                  </a:lnTo>
                  <a:lnTo>
                    <a:pt x="1" y="4367"/>
                  </a:lnTo>
                  <a:lnTo>
                    <a:pt x="39" y="3951"/>
                  </a:lnTo>
                  <a:lnTo>
                    <a:pt x="114" y="3516"/>
                  </a:lnTo>
                  <a:lnTo>
                    <a:pt x="209" y="3063"/>
                  </a:lnTo>
                  <a:lnTo>
                    <a:pt x="417" y="2099"/>
                  </a:lnTo>
                  <a:lnTo>
                    <a:pt x="417" y="2099"/>
                  </a:lnTo>
                  <a:lnTo>
                    <a:pt x="492" y="1910"/>
                  </a:lnTo>
                  <a:lnTo>
                    <a:pt x="587" y="1721"/>
                  </a:lnTo>
                  <a:lnTo>
                    <a:pt x="700" y="1532"/>
                  </a:lnTo>
                  <a:lnTo>
                    <a:pt x="832" y="1381"/>
                  </a:lnTo>
                  <a:lnTo>
                    <a:pt x="984" y="1229"/>
                  </a:lnTo>
                  <a:lnTo>
                    <a:pt x="1135" y="1078"/>
                  </a:lnTo>
                  <a:lnTo>
                    <a:pt x="1305" y="946"/>
                  </a:lnTo>
                  <a:lnTo>
                    <a:pt x="1475" y="832"/>
                  </a:lnTo>
                  <a:lnTo>
                    <a:pt x="1475" y="832"/>
                  </a:lnTo>
                  <a:lnTo>
                    <a:pt x="1910" y="549"/>
                  </a:lnTo>
                  <a:lnTo>
                    <a:pt x="2231" y="379"/>
                  </a:lnTo>
                  <a:lnTo>
                    <a:pt x="2590" y="209"/>
                  </a:lnTo>
                  <a:lnTo>
                    <a:pt x="2930" y="76"/>
                  </a:lnTo>
                  <a:lnTo>
                    <a:pt x="3082" y="20"/>
                  </a:lnTo>
                  <a:lnTo>
                    <a:pt x="3233" y="1"/>
                  </a:lnTo>
                  <a:lnTo>
                    <a:pt x="3346" y="1"/>
                  </a:lnTo>
                  <a:lnTo>
                    <a:pt x="3441" y="39"/>
                  </a:lnTo>
                  <a:lnTo>
                    <a:pt x="3479" y="58"/>
                  </a:lnTo>
                  <a:lnTo>
                    <a:pt x="3516" y="95"/>
                  </a:lnTo>
                  <a:lnTo>
                    <a:pt x="3535" y="152"/>
                  </a:lnTo>
                  <a:lnTo>
                    <a:pt x="3554" y="209"/>
                  </a:lnTo>
                  <a:lnTo>
                    <a:pt x="3554" y="209"/>
                  </a:lnTo>
                  <a:lnTo>
                    <a:pt x="3800" y="209"/>
                  </a:lnTo>
                  <a:lnTo>
                    <a:pt x="4046" y="247"/>
                  </a:lnTo>
                  <a:lnTo>
                    <a:pt x="4291" y="303"/>
                  </a:lnTo>
                  <a:lnTo>
                    <a:pt x="4518" y="398"/>
                  </a:lnTo>
                  <a:lnTo>
                    <a:pt x="4745" y="492"/>
                  </a:lnTo>
                  <a:lnTo>
                    <a:pt x="4972" y="606"/>
                  </a:lnTo>
                  <a:lnTo>
                    <a:pt x="5161" y="738"/>
                  </a:lnTo>
                  <a:lnTo>
                    <a:pt x="5369" y="889"/>
                  </a:lnTo>
                  <a:lnTo>
                    <a:pt x="5539" y="1040"/>
                  </a:lnTo>
                  <a:lnTo>
                    <a:pt x="5709" y="1229"/>
                  </a:lnTo>
                  <a:lnTo>
                    <a:pt x="5879" y="1418"/>
                  </a:lnTo>
                  <a:lnTo>
                    <a:pt x="6030" y="1607"/>
                  </a:lnTo>
                  <a:lnTo>
                    <a:pt x="6162" y="1815"/>
                  </a:lnTo>
                  <a:lnTo>
                    <a:pt x="6295" y="2042"/>
                  </a:lnTo>
                  <a:lnTo>
                    <a:pt x="6408" y="2250"/>
                  </a:lnTo>
                  <a:lnTo>
                    <a:pt x="6503" y="2496"/>
                  </a:lnTo>
                  <a:lnTo>
                    <a:pt x="6503" y="249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0" name="Google Shape;240;p9"/>
            <p:cNvSpPr/>
            <p:nvPr/>
          </p:nvSpPr>
          <p:spPr>
            <a:xfrm>
              <a:off x="3145175" y="4076800"/>
              <a:ext cx="807525" cy="808500"/>
            </a:xfrm>
            <a:custGeom>
              <a:avLst/>
              <a:gdLst/>
              <a:ahLst/>
              <a:cxnLst/>
              <a:rect l="l" t="t" r="r" b="b"/>
              <a:pathLst>
                <a:path w="32301" h="32340" extrusionOk="0">
                  <a:moveTo>
                    <a:pt x="29485" y="28767"/>
                  </a:moveTo>
                  <a:lnTo>
                    <a:pt x="29485" y="28767"/>
                  </a:lnTo>
                  <a:lnTo>
                    <a:pt x="29485" y="29013"/>
                  </a:lnTo>
                  <a:lnTo>
                    <a:pt x="29466" y="29259"/>
                  </a:lnTo>
                  <a:lnTo>
                    <a:pt x="29428" y="29769"/>
                  </a:lnTo>
                  <a:lnTo>
                    <a:pt x="29428" y="29769"/>
                  </a:lnTo>
                  <a:lnTo>
                    <a:pt x="29371" y="30147"/>
                  </a:lnTo>
                  <a:lnTo>
                    <a:pt x="29334" y="30336"/>
                  </a:lnTo>
                  <a:lnTo>
                    <a:pt x="29296" y="30506"/>
                  </a:lnTo>
                  <a:lnTo>
                    <a:pt x="29239" y="30657"/>
                  </a:lnTo>
                  <a:lnTo>
                    <a:pt x="29145" y="30828"/>
                  </a:lnTo>
                  <a:lnTo>
                    <a:pt x="29050" y="30979"/>
                  </a:lnTo>
                  <a:lnTo>
                    <a:pt x="28918" y="31149"/>
                  </a:lnTo>
                  <a:lnTo>
                    <a:pt x="28918" y="31149"/>
                  </a:lnTo>
                  <a:lnTo>
                    <a:pt x="28767" y="31300"/>
                  </a:lnTo>
                  <a:lnTo>
                    <a:pt x="28615" y="31432"/>
                  </a:lnTo>
                  <a:lnTo>
                    <a:pt x="28426" y="31527"/>
                  </a:lnTo>
                  <a:lnTo>
                    <a:pt x="28332" y="31565"/>
                  </a:lnTo>
                  <a:lnTo>
                    <a:pt x="28218" y="31584"/>
                  </a:lnTo>
                  <a:lnTo>
                    <a:pt x="28218" y="31584"/>
                  </a:lnTo>
                  <a:lnTo>
                    <a:pt x="27633" y="31640"/>
                  </a:lnTo>
                  <a:lnTo>
                    <a:pt x="27330" y="31659"/>
                  </a:lnTo>
                  <a:lnTo>
                    <a:pt x="27028" y="31659"/>
                  </a:lnTo>
                  <a:lnTo>
                    <a:pt x="27028" y="31659"/>
                  </a:lnTo>
                  <a:lnTo>
                    <a:pt x="26877" y="31640"/>
                  </a:lnTo>
                  <a:lnTo>
                    <a:pt x="26744" y="31621"/>
                  </a:lnTo>
                  <a:lnTo>
                    <a:pt x="26593" y="31584"/>
                  </a:lnTo>
                  <a:lnTo>
                    <a:pt x="26461" y="31527"/>
                  </a:lnTo>
                  <a:lnTo>
                    <a:pt x="26328" y="31432"/>
                  </a:lnTo>
                  <a:lnTo>
                    <a:pt x="26234" y="31338"/>
                  </a:lnTo>
                  <a:lnTo>
                    <a:pt x="26158" y="31206"/>
                  </a:lnTo>
                  <a:lnTo>
                    <a:pt x="26102" y="31073"/>
                  </a:lnTo>
                  <a:lnTo>
                    <a:pt x="26102" y="31073"/>
                  </a:lnTo>
                  <a:lnTo>
                    <a:pt x="26064" y="30884"/>
                  </a:lnTo>
                  <a:lnTo>
                    <a:pt x="26026" y="30714"/>
                  </a:lnTo>
                  <a:lnTo>
                    <a:pt x="26026" y="30544"/>
                  </a:lnTo>
                  <a:lnTo>
                    <a:pt x="26026" y="30374"/>
                  </a:lnTo>
                  <a:lnTo>
                    <a:pt x="26064" y="30204"/>
                  </a:lnTo>
                  <a:lnTo>
                    <a:pt x="26102" y="30053"/>
                  </a:lnTo>
                  <a:lnTo>
                    <a:pt x="26158" y="29882"/>
                  </a:lnTo>
                  <a:lnTo>
                    <a:pt x="26234" y="29712"/>
                  </a:lnTo>
                  <a:lnTo>
                    <a:pt x="26234" y="29712"/>
                  </a:lnTo>
                  <a:lnTo>
                    <a:pt x="26272" y="29637"/>
                  </a:lnTo>
                  <a:lnTo>
                    <a:pt x="26328" y="29561"/>
                  </a:lnTo>
                  <a:lnTo>
                    <a:pt x="26461" y="29429"/>
                  </a:lnTo>
                  <a:lnTo>
                    <a:pt x="26612" y="29315"/>
                  </a:lnTo>
                  <a:lnTo>
                    <a:pt x="26763" y="29221"/>
                  </a:lnTo>
                  <a:lnTo>
                    <a:pt x="26763" y="29221"/>
                  </a:lnTo>
                  <a:lnTo>
                    <a:pt x="27217" y="28975"/>
                  </a:lnTo>
                  <a:lnTo>
                    <a:pt x="27444" y="28843"/>
                  </a:lnTo>
                  <a:lnTo>
                    <a:pt x="27670" y="28748"/>
                  </a:lnTo>
                  <a:lnTo>
                    <a:pt x="27670" y="28748"/>
                  </a:lnTo>
                  <a:lnTo>
                    <a:pt x="27973" y="28616"/>
                  </a:lnTo>
                  <a:lnTo>
                    <a:pt x="28124" y="28578"/>
                  </a:lnTo>
                  <a:lnTo>
                    <a:pt x="28294" y="28541"/>
                  </a:lnTo>
                  <a:lnTo>
                    <a:pt x="28294" y="28541"/>
                  </a:lnTo>
                  <a:lnTo>
                    <a:pt x="28464" y="28408"/>
                  </a:lnTo>
                  <a:lnTo>
                    <a:pt x="28653" y="28314"/>
                  </a:lnTo>
                  <a:lnTo>
                    <a:pt x="28842" y="28257"/>
                  </a:lnTo>
                  <a:lnTo>
                    <a:pt x="28956" y="28238"/>
                  </a:lnTo>
                  <a:lnTo>
                    <a:pt x="29050" y="28219"/>
                  </a:lnTo>
                  <a:lnTo>
                    <a:pt x="29126" y="28238"/>
                  </a:lnTo>
                  <a:lnTo>
                    <a:pt x="29220" y="28257"/>
                  </a:lnTo>
                  <a:lnTo>
                    <a:pt x="29296" y="28295"/>
                  </a:lnTo>
                  <a:lnTo>
                    <a:pt x="29352" y="28352"/>
                  </a:lnTo>
                  <a:lnTo>
                    <a:pt x="29409" y="28427"/>
                  </a:lnTo>
                  <a:lnTo>
                    <a:pt x="29447" y="28522"/>
                  </a:lnTo>
                  <a:lnTo>
                    <a:pt x="29485" y="28635"/>
                  </a:lnTo>
                  <a:lnTo>
                    <a:pt x="29485" y="28767"/>
                  </a:lnTo>
                  <a:lnTo>
                    <a:pt x="29485" y="28767"/>
                  </a:lnTo>
                  <a:close/>
                  <a:moveTo>
                    <a:pt x="7919" y="3875"/>
                  </a:moveTo>
                  <a:lnTo>
                    <a:pt x="7919" y="3875"/>
                  </a:lnTo>
                  <a:lnTo>
                    <a:pt x="7919" y="4234"/>
                  </a:lnTo>
                  <a:lnTo>
                    <a:pt x="7900" y="4594"/>
                  </a:lnTo>
                  <a:lnTo>
                    <a:pt x="7863" y="4783"/>
                  </a:lnTo>
                  <a:lnTo>
                    <a:pt x="7825" y="4953"/>
                  </a:lnTo>
                  <a:lnTo>
                    <a:pt x="7768" y="5123"/>
                  </a:lnTo>
                  <a:lnTo>
                    <a:pt x="7693" y="5293"/>
                  </a:lnTo>
                  <a:lnTo>
                    <a:pt x="7693" y="5293"/>
                  </a:lnTo>
                  <a:lnTo>
                    <a:pt x="7636" y="5387"/>
                  </a:lnTo>
                  <a:lnTo>
                    <a:pt x="7541" y="5463"/>
                  </a:lnTo>
                  <a:lnTo>
                    <a:pt x="7371" y="5595"/>
                  </a:lnTo>
                  <a:lnTo>
                    <a:pt x="7371" y="5595"/>
                  </a:lnTo>
                  <a:lnTo>
                    <a:pt x="6880" y="5973"/>
                  </a:lnTo>
                  <a:lnTo>
                    <a:pt x="6880" y="5973"/>
                  </a:lnTo>
                  <a:lnTo>
                    <a:pt x="6672" y="6125"/>
                  </a:lnTo>
                  <a:lnTo>
                    <a:pt x="6407" y="6295"/>
                  </a:lnTo>
                  <a:lnTo>
                    <a:pt x="6124" y="6465"/>
                  </a:lnTo>
                  <a:lnTo>
                    <a:pt x="5821" y="6635"/>
                  </a:lnTo>
                  <a:lnTo>
                    <a:pt x="5519" y="6786"/>
                  </a:lnTo>
                  <a:lnTo>
                    <a:pt x="5198" y="6899"/>
                  </a:lnTo>
                  <a:lnTo>
                    <a:pt x="4914" y="6975"/>
                  </a:lnTo>
                  <a:lnTo>
                    <a:pt x="4782" y="6994"/>
                  </a:lnTo>
                  <a:lnTo>
                    <a:pt x="4668" y="7013"/>
                  </a:lnTo>
                  <a:lnTo>
                    <a:pt x="4668" y="7013"/>
                  </a:lnTo>
                  <a:lnTo>
                    <a:pt x="4498" y="6956"/>
                  </a:lnTo>
                  <a:lnTo>
                    <a:pt x="4366" y="6862"/>
                  </a:lnTo>
                  <a:lnTo>
                    <a:pt x="4234" y="6748"/>
                  </a:lnTo>
                  <a:lnTo>
                    <a:pt x="4120" y="6635"/>
                  </a:lnTo>
                  <a:lnTo>
                    <a:pt x="3912" y="6370"/>
                  </a:lnTo>
                  <a:lnTo>
                    <a:pt x="3799" y="6238"/>
                  </a:lnTo>
                  <a:lnTo>
                    <a:pt x="3686" y="6125"/>
                  </a:lnTo>
                  <a:lnTo>
                    <a:pt x="3686" y="6125"/>
                  </a:lnTo>
                  <a:lnTo>
                    <a:pt x="3440" y="5917"/>
                  </a:lnTo>
                  <a:lnTo>
                    <a:pt x="3175" y="5728"/>
                  </a:lnTo>
                  <a:lnTo>
                    <a:pt x="2646" y="5331"/>
                  </a:lnTo>
                  <a:lnTo>
                    <a:pt x="2646" y="5331"/>
                  </a:lnTo>
                  <a:lnTo>
                    <a:pt x="2098" y="4915"/>
                  </a:lnTo>
                  <a:lnTo>
                    <a:pt x="1531" y="4518"/>
                  </a:lnTo>
                  <a:lnTo>
                    <a:pt x="1531" y="4518"/>
                  </a:lnTo>
                  <a:lnTo>
                    <a:pt x="1512" y="4537"/>
                  </a:lnTo>
                  <a:lnTo>
                    <a:pt x="1512" y="4537"/>
                  </a:lnTo>
                  <a:lnTo>
                    <a:pt x="1474" y="4556"/>
                  </a:lnTo>
                  <a:lnTo>
                    <a:pt x="1455" y="4537"/>
                  </a:lnTo>
                  <a:lnTo>
                    <a:pt x="1455" y="4537"/>
                  </a:lnTo>
                  <a:lnTo>
                    <a:pt x="1436" y="4518"/>
                  </a:lnTo>
                  <a:lnTo>
                    <a:pt x="1436" y="4499"/>
                  </a:lnTo>
                  <a:lnTo>
                    <a:pt x="1474" y="4461"/>
                  </a:lnTo>
                  <a:lnTo>
                    <a:pt x="1474" y="4461"/>
                  </a:lnTo>
                  <a:lnTo>
                    <a:pt x="1455" y="4424"/>
                  </a:lnTo>
                  <a:lnTo>
                    <a:pt x="1455" y="4405"/>
                  </a:lnTo>
                  <a:lnTo>
                    <a:pt x="1474" y="4386"/>
                  </a:lnTo>
                  <a:lnTo>
                    <a:pt x="1512" y="4386"/>
                  </a:lnTo>
                  <a:lnTo>
                    <a:pt x="1512" y="4386"/>
                  </a:lnTo>
                  <a:lnTo>
                    <a:pt x="1531" y="4405"/>
                  </a:lnTo>
                  <a:lnTo>
                    <a:pt x="1531" y="4405"/>
                  </a:lnTo>
                  <a:lnTo>
                    <a:pt x="1909" y="4216"/>
                  </a:lnTo>
                  <a:lnTo>
                    <a:pt x="2268" y="4027"/>
                  </a:lnTo>
                  <a:lnTo>
                    <a:pt x="3043" y="3705"/>
                  </a:lnTo>
                  <a:lnTo>
                    <a:pt x="3043" y="3705"/>
                  </a:lnTo>
                  <a:lnTo>
                    <a:pt x="3516" y="3516"/>
                  </a:lnTo>
                  <a:lnTo>
                    <a:pt x="4007" y="3346"/>
                  </a:lnTo>
                  <a:lnTo>
                    <a:pt x="4007" y="3346"/>
                  </a:lnTo>
                  <a:lnTo>
                    <a:pt x="4196" y="3308"/>
                  </a:lnTo>
                  <a:lnTo>
                    <a:pt x="4385" y="3289"/>
                  </a:lnTo>
                  <a:lnTo>
                    <a:pt x="4555" y="3271"/>
                  </a:lnTo>
                  <a:lnTo>
                    <a:pt x="4744" y="3233"/>
                  </a:lnTo>
                  <a:lnTo>
                    <a:pt x="4744" y="3233"/>
                  </a:lnTo>
                  <a:lnTo>
                    <a:pt x="5443" y="3082"/>
                  </a:lnTo>
                  <a:lnTo>
                    <a:pt x="6143" y="2930"/>
                  </a:lnTo>
                  <a:lnTo>
                    <a:pt x="6143" y="2930"/>
                  </a:lnTo>
                  <a:lnTo>
                    <a:pt x="6445" y="2855"/>
                  </a:lnTo>
                  <a:lnTo>
                    <a:pt x="6748" y="2817"/>
                  </a:lnTo>
                  <a:lnTo>
                    <a:pt x="7050" y="2817"/>
                  </a:lnTo>
                  <a:lnTo>
                    <a:pt x="7201" y="2836"/>
                  </a:lnTo>
                  <a:lnTo>
                    <a:pt x="7352" y="2855"/>
                  </a:lnTo>
                  <a:lnTo>
                    <a:pt x="7352" y="2855"/>
                  </a:lnTo>
                  <a:lnTo>
                    <a:pt x="7447" y="2893"/>
                  </a:lnTo>
                  <a:lnTo>
                    <a:pt x="7541" y="2949"/>
                  </a:lnTo>
                  <a:lnTo>
                    <a:pt x="7617" y="3006"/>
                  </a:lnTo>
                  <a:lnTo>
                    <a:pt x="7693" y="3082"/>
                  </a:lnTo>
                  <a:lnTo>
                    <a:pt x="7693" y="3082"/>
                  </a:lnTo>
                  <a:lnTo>
                    <a:pt x="7787" y="3271"/>
                  </a:lnTo>
                  <a:lnTo>
                    <a:pt x="7844" y="3460"/>
                  </a:lnTo>
                  <a:lnTo>
                    <a:pt x="7882" y="3667"/>
                  </a:lnTo>
                  <a:lnTo>
                    <a:pt x="7919" y="3875"/>
                  </a:lnTo>
                  <a:lnTo>
                    <a:pt x="7919" y="3875"/>
                  </a:lnTo>
                  <a:close/>
                  <a:moveTo>
                    <a:pt x="3780" y="29712"/>
                  </a:moveTo>
                  <a:lnTo>
                    <a:pt x="3780" y="29712"/>
                  </a:lnTo>
                  <a:lnTo>
                    <a:pt x="3761" y="29750"/>
                  </a:lnTo>
                  <a:lnTo>
                    <a:pt x="3742" y="29750"/>
                  </a:lnTo>
                  <a:lnTo>
                    <a:pt x="3667" y="29769"/>
                  </a:lnTo>
                  <a:lnTo>
                    <a:pt x="3667" y="29769"/>
                  </a:lnTo>
                  <a:lnTo>
                    <a:pt x="3705" y="29826"/>
                  </a:lnTo>
                  <a:lnTo>
                    <a:pt x="3705" y="29845"/>
                  </a:lnTo>
                  <a:lnTo>
                    <a:pt x="3686" y="29864"/>
                  </a:lnTo>
                  <a:lnTo>
                    <a:pt x="3686" y="29864"/>
                  </a:lnTo>
                  <a:lnTo>
                    <a:pt x="3667" y="29882"/>
                  </a:lnTo>
                  <a:lnTo>
                    <a:pt x="3629" y="29845"/>
                  </a:lnTo>
                  <a:lnTo>
                    <a:pt x="3629" y="29845"/>
                  </a:lnTo>
                  <a:lnTo>
                    <a:pt x="3610" y="29807"/>
                  </a:lnTo>
                  <a:lnTo>
                    <a:pt x="3610" y="29807"/>
                  </a:lnTo>
                  <a:lnTo>
                    <a:pt x="3327" y="30109"/>
                  </a:lnTo>
                  <a:lnTo>
                    <a:pt x="3043" y="30412"/>
                  </a:lnTo>
                  <a:lnTo>
                    <a:pt x="2495" y="31017"/>
                  </a:lnTo>
                  <a:lnTo>
                    <a:pt x="2495" y="31017"/>
                  </a:lnTo>
                  <a:lnTo>
                    <a:pt x="2268" y="31281"/>
                  </a:lnTo>
                  <a:lnTo>
                    <a:pt x="2022" y="31527"/>
                  </a:lnTo>
                  <a:lnTo>
                    <a:pt x="1777" y="31754"/>
                  </a:lnTo>
                  <a:lnTo>
                    <a:pt x="1493" y="31962"/>
                  </a:lnTo>
                  <a:lnTo>
                    <a:pt x="1493" y="31962"/>
                  </a:lnTo>
                  <a:lnTo>
                    <a:pt x="1323" y="32094"/>
                  </a:lnTo>
                  <a:lnTo>
                    <a:pt x="1172" y="32226"/>
                  </a:lnTo>
                  <a:lnTo>
                    <a:pt x="1077" y="32283"/>
                  </a:lnTo>
                  <a:lnTo>
                    <a:pt x="1002" y="32321"/>
                  </a:lnTo>
                  <a:lnTo>
                    <a:pt x="888" y="32340"/>
                  </a:lnTo>
                  <a:lnTo>
                    <a:pt x="794" y="32340"/>
                  </a:lnTo>
                  <a:lnTo>
                    <a:pt x="794" y="32340"/>
                  </a:lnTo>
                  <a:lnTo>
                    <a:pt x="643" y="32302"/>
                  </a:lnTo>
                  <a:lnTo>
                    <a:pt x="529" y="32226"/>
                  </a:lnTo>
                  <a:lnTo>
                    <a:pt x="435" y="32151"/>
                  </a:lnTo>
                  <a:lnTo>
                    <a:pt x="359" y="32037"/>
                  </a:lnTo>
                  <a:lnTo>
                    <a:pt x="302" y="31924"/>
                  </a:lnTo>
                  <a:lnTo>
                    <a:pt x="246" y="31810"/>
                  </a:lnTo>
                  <a:lnTo>
                    <a:pt x="170" y="31546"/>
                  </a:lnTo>
                  <a:lnTo>
                    <a:pt x="170" y="31546"/>
                  </a:lnTo>
                  <a:lnTo>
                    <a:pt x="113" y="31413"/>
                  </a:lnTo>
                  <a:lnTo>
                    <a:pt x="38" y="31281"/>
                  </a:lnTo>
                  <a:lnTo>
                    <a:pt x="19" y="31206"/>
                  </a:lnTo>
                  <a:lnTo>
                    <a:pt x="0" y="31130"/>
                  </a:lnTo>
                  <a:lnTo>
                    <a:pt x="0" y="31073"/>
                  </a:lnTo>
                  <a:lnTo>
                    <a:pt x="38" y="30998"/>
                  </a:lnTo>
                  <a:lnTo>
                    <a:pt x="38" y="30998"/>
                  </a:lnTo>
                  <a:lnTo>
                    <a:pt x="76" y="30941"/>
                  </a:lnTo>
                  <a:lnTo>
                    <a:pt x="132" y="30903"/>
                  </a:lnTo>
                  <a:lnTo>
                    <a:pt x="265" y="30828"/>
                  </a:lnTo>
                  <a:lnTo>
                    <a:pt x="529" y="30695"/>
                  </a:lnTo>
                  <a:lnTo>
                    <a:pt x="529" y="30695"/>
                  </a:lnTo>
                  <a:lnTo>
                    <a:pt x="1153" y="30450"/>
                  </a:lnTo>
                  <a:lnTo>
                    <a:pt x="1796" y="30223"/>
                  </a:lnTo>
                  <a:lnTo>
                    <a:pt x="1796" y="30223"/>
                  </a:lnTo>
                  <a:lnTo>
                    <a:pt x="2268" y="30053"/>
                  </a:lnTo>
                  <a:lnTo>
                    <a:pt x="2722" y="29845"/>
                  </a:lnTo>
                  <a:lnTo>
                    <a:pt x="2722" y="29845"/>
                  </a:lnTo>
                  <a:lnTo>
                    <a:pt x="2930" y="29769"/>
                  </a:lnTo>
                  <a:lnTo>
                    <a:pt x="3156" y="29693"/>
                  </a:lnTo>
                  <a:lnTo>
                    <a:pt x="3270" y="29656"/>
                  </a:lnTo>
                  <a:lnTo>
                    <a:pt x="3383" y="29656"/>
                  </a:lnTo>
                  <a:lnTo>
                    <a:pt x="3497" y="29675"/>
                  </a:lnTo>
                  <a:lnTo>
                    <a:pt x="3610" y="29712"/>
                  </a:lnTo>
                  <a:lnTo>
                    <a:pt x="3610" y="29712"/>
                  </a:lnTo>
                  <a:lnTo>
                    <a:pt x="3705" y="29675"/>
                  </a:lnTo>
                  <a:lnTo>
                    <a:pt x="3742" y="29675"/>
                  </a:lnTo>
                  <a:lnTo>
                    <a:pt x="3761" y="29693"/>
                  </a:lnTo>
                  <a:lnTo>
                    <a:pt x="3780" y="29712"/>
                  </a:lnTo>
                  <a:lnTo>
                    <a:pt x="3780" y="29712"/>
                  </a:lnTo>
                  <a:close/>
                  <a:moveTo>
                    <a:pt x="12172" y="17030"/>
                  </a:moveTo>
                  <a:lnTo>
                    <a:pt x="12172" y="17030"/>
                  </a:lnTo>
                  <a:lnTo>
                    <a:pt x="12172" y="17200"/>
                  </a:lnTo>
                  <a:lnTo>
                    <a:pt x="12153" y="17276"/>
                  </a:lnTo>
                  <a:lnTo>
                    <a:pt x="12134" y="17370"/>
                  </a:lnTo>
                  <a:lnTo>
                    <a:pt x="12096" y="17446"/>
                  </a:lnTo>
                  <a:lnTo>
                    <a:pt x="12059" y="17503"/>
                  </a:lnTo>
                  <a:lnTo>
                    <a:pt x="11983" y="17522"/>
                  </a:lnTo>
                  <a:lnTo>
                    <a:pt x="11870" y="17522"/>
                  </a:lnTo>
                  <a:lnTo>
                    <a:pt x="11870" y="17522"/>
                  </a:lnTo>
                  <a:lnTo>
                    <a:pt x="11643" y="17484"/>
                  </a:lnTo>
                  <a:lnTo>
                    <a:pt x="11416" y="17427"/>
                  </a:lnTo>
                  <a:lnTo>
                    <a:pt x="10981" y="17314"/>
                  </a:lnTo>
                  <a:lnTo>
                    <a:pt x="10981" y="17314"/>
                  </a:lnTo>
                  <a:lnTo>
                    <a:pt x="10622" y="17200"/>
                  </a:lnTo>
                  <a:lnTo>
                    <a:pt x="10471" y="17125"/>
                  </a:lnTo>
                  <a:lnTo>
                    <a:pt x="10320" y="17030"/>
                  </a:lnTo>
                  <a:lnTo>
                    <a:pt x="10320" y="17030"/>
                  </a:lnTo>
                  <a:lnTo>
                    <a:pt x="10225" y="16936"/>
                  </a:lnTo>
                  <a:lnTo>
                    <a:pt x="10150" y="16822"/>
                  </a:lnTo>
                  <a:lnTo>
                    <a:pt x="10112" y="16690"/>
                  </a:lnTo>
                  <a:lnTo>
                    <a:pt x="10112" y="16633"/>
                  </a:lnTo>
                  <a:lnTo>
                    <a:pt x="10112" y="16558"/>
                  </a:lnTo>
                  <a:lnTo>
                    <a:pt x="10112" y="16558"/>
                  </a:lnTo>
                  <a:lnTo>
                    <a:pt x="10187" y="16406"/>
                  </a:lnTo>
                  <a:lnTo>
                    <a:pt x="10301" y="16236"/>
                  </a:lnTo>
                  <a:lnTo>
                    <a:pt x="10509" y="15953"/>
                  </a:lnTo>
                  <a:lnTo>
                    <a:pt x="10509" y="15953"/>
                  </a:lnTo>
                  <a:lnTo>
                    <a:pt x="10754" y="15632"/>
                  </a:lnTo>
                  <a:lnTo>
                    <a:pt x="10887" y="15480"/>
                  </a:lnTo>
                  <a:lnTo>
                    <a:pt x="11019" y="15329"/>
                  </a:lnTo>
                  <a:lnTo>
                    <a:pt x="11019" y="15329"/>
                  </a:lnTo>
                  <a:lnTo>
                    <a:pt x="11000" y="15310"/>
                  </a:lnTo>
                  <a:lnTo>
                    <a:pt x="11019" y="15272"/>
                  </a:lnTo>
                  <a:lnTo>
                    <a:pt x="11038" y="15272"/>
                  </a:lnTo>
                  <a:lnTo>
                    <a:pt x="11076" y="15272"/>
                  </a:lnTo>
                  <a:lnTo>
                    <a:pt x="11076" y="15272"/>
                  </a:lnTo>
                  <a:lnTo>
                    <a:pt x="11114" y="15253"/>
                  </a:lnTo>
                  <a:lnTo>
                    <a:pt x="11132" y="15253"/>
                  </a:lnTo>
                  <a:lnTo>
                    <a:pt x="11151" y="15272"/>
                  </a:lnTo>
                  <a:lnTo>
                    <a:pt x="11151" y="15310"/>
                  </a:lnTo>
                  <a:lnTo>
                    <a:pt x="11151" y="15310"/>
                  </a:lnTo>
                  <a:lnTo>
                    <a:pt x="11321" y="15443"/>
                  </a:lnTo>
                  <a:lnTo>
                    <a:pt x="11492" y="15594"/>
                  </a:lnTo>
                  <a:lnTo>
                    <a:pt x="11643" y="15783"/>
                  </a:lnTo>
                  <a:lnTo>
                    <a:pt x="11775" y="15953"/>
                  </a:lnTo>
                  <a:lnTo>
                    <a:pt x="11775" y="15953"/>
                  </a:lnTo>
                  <a:lnTo>
                    <a:pt x="11945" y="16199"/>
                  </a:lnTo>
                  <a:lnTo>
                    <a:pt x="12059" y="16463"/>
                  </a:lnTo>
                  <a:lnTo>
                    <a:pt x="12115" y="16595"/>
                  </a:lnTo>
                  <a:lnTo>
                    <a:pt x="12134" y="16728"/>
                  </a:lnTo>
                  <a:lnTo>
                    <a:pt x="12172" y="16879"/>
                  </a:lnTo>
                  <a:lnTo>
                    <a:pt x="12172" y="17030"/>
                  </a:lnTo>
                  <a:lnTo>
                    <a:pt x="12172" y="17030"/>
                  </a:lnTo>
                  <a:close/>
                  <a:moveTo>
                    <a:pt x="23115" y="76"/>
                  </a:moveTo>
                  <a:lnTo>
                    <a:pt x="23115" y="76"/>
                  </a:lnTo>
                  <a:lnTo>
                    <a:pt x="23134" y="152"/>
                  </a:lnTo>
                  <a:lnTo>
                    <a:pt x="23153" y="228"/>
                  </a:lnTo>
                  <a:lnTo>
                    <a:pt x="23153" y="379"/>
                  </a:lnTo>
                  <a:lnTo>
                    <a:pt x="23096" y="700"/>
                  </a:lnTo>
                  <a:lnTo>
                    <a:pt x="23096" y="700"/>
                  </a:lnTo>
                  <a:lnTo>
                    <a:pt x="23059" y="908"/>
                  </a:lnTo>
                  <a:lnTo>
                    <a:pt x="22983" y="1097"/>
                  </a:lnTo>
                  <a:lnTo>
                    <a:pt x="22945" y="1192"/>
                  </a:lnTo>
                  <a:lnTo>
                    <a:pt x="22889" y="1267"/>
                  </a:lnTo>
                  <a:lnTo>
                    <a:pt x="22813" y="1362"/>
                  </a:lnTo>
                  <a:lnTo>
                    <a:pt x="22737" y="1418"/>
                  </a:lnTo>
                  <a:lnTo>
                    <a:pt x="22737" y="1418"/>
                  </a:lnTo>
                  <a:lnTo>
                    <a:pt x="22586" y="1532"/>
                  </a:lnTo>
                  <a:lnTo>
                    <a:pt x="22511" y="1551"/>
                  </a:lnTo>
                  <a:lnTo>
                    <a:pt x="22416" y="1570"/>
                  </a:lnTo>
                  <a:lnTo>
                    <a:pt x="22416" y="1570"/>
                  </a:lnTo>
                  <a:lnTo>
                    <a:pt x="22321" y="1551"/>
                  </a:lnTo>
                  <a:lnTo>
                    <a:pt x="22246" y="1494"/>
                  </a:lnTo>
                  <a:lnTo>
                    <a:pt x="22170" y="1437"/>
                  </a:lnTo>
                  <a:lnTo>
                    <a:pt x="22095" y="1362"/>
                  </a:lnTo>
                  <a:lnTo>
                    <a:pt x="22095" y="1362"/>
                  </a:lnTo>
                  <a:lnTo>
                    <a:pt x="22019" y="1267"/>
                  </a:lnTo>
                  <a:lnTo>
                    <a:pt x="21981" y="1154"/>
                  </a:lnTo>
                  <a:lnTo>
                    <a:pt x="22000" y="1021"/>
                  </a:lnTo>
                  <a:lnTo>
                    <a:pt x="22019" y="965"/>
                  </a:lnTo>
                  <a:lnTo>
                    <a:pt x="22038" y="908"/>
                  </a:lnTo>
                  <a:lnTo>
                    <a:pt x="22038" y="908"/>
                  </a:lnTo>
                  <a:lnTo>
                    <a:pt x="22151" y="757"/>
                  </a:lnTo>
                  <a:lnTo>
                    <a:pt x="22284" y="625"/>
                  </a:lnTo>
                  <a:lnTo>
                    <a:pt x="22567" y="379"/>
                  </a:lnTo>
                  <a:lnTo>
                    <a:pt x="22567" y="379"/>
                  </a:lnTo>
                  <a:lnTo>
                    <a:pt x="22756" y="209"/>
                  </a:lnTo>
                  <a:lnTo>
                    <a:pt x="22870" y="114"/>
                  </a:lnTo>
                  <a:lnTo>
                    <a:pt x="22983" y="57"/>
                  </a:lnTo>
                  <a:lnTo>
                    <a:pt x="22983" y="57"/>
                  </a:lnTo>
                  <a:lnTo>
                    <a:pt x="22983" y="20"/>
                  </a:lnTo>
                  <a:lnTo>
                    <a:pt x="23002" y="1"/>
                  </a:lnTo>
                  <a:lnTo>
                    <a:pt x="23059" y="20"/>
                  </a:lnTo>
                  <a:lnTo>
                    <a:pt x="23059" y="20"/>
                  </a:lnTo>
                  <a:lnTo>
                    <a:pt x="23096" y="20"/>
                  </a:lnTo>
                  <a:lnTo>
                    <a:pt x="23115" y="20"/>
                  </a:lnTo>
                  <a:lnTo>
                    <a:pt x="23134" y="39"/>
                  </a:lnTo>
                  <a:lnTo>
                    <a:pt x="23115" y="76"/>
                  </a:lnTo>
                  <a:lnTo>
                    <a:pt x="23115" y="76"/>
                  </a:lnTo>
                  <a:close/>
                  <a:moveTo>
                    <a:pt x="24968" y="6408"/>
                  </a:moveTo>
                  <a:lnTo>
                    <a:pt x="24968" y="6408"/>
                  </a:lnTo>
                  <a:lnTo>
                    <a:pt x="24968" y="6673"/>
                  </a:lnTo>
                  <a:lnTo>
                    <a:pt x="24949" y="6956"/>
                  </a:lnTo>
                  <a:lnTo>
                    <a:pt x="24873" y="7202"/>
                  </a:lnTo>
                  <a:lnTo>
                    <a:pt x="24797" y="7466"/>
                  </a:lnTo>
                  <a:lnTo>
                    <a:pt x="24797" y="7466"/>
                  </a:lnTo>
                  <a:lnTo>
                    <a:pt x="24703" y="7674"/>
                  </a:lnTo>
                  <a:lnTo>
                    <a:pt x="24590" y="7882"/>
                  </a:lnTo>
                  <a:lnTo>
                    <a:pt x="24438" y="8052"/>
                  </a:lnTo>
                  <a:lnTo>
                    <a:pt x="24363" y="8128"/>
                  </a:lnTo>
                  <a:lnTo>
                    <a:pt x="24268" y="8204"/>
                  </a:lnTo>
                  <a:lnTo>
                    <a:pt x="24268" y="8204"/>
                  </a:lnTo>
                  <a:lnTo>
                    <a:pt x="24155" y="8260"/>
                  </a:lnTo>
                  <a:lnTo>
                    <a:pt x="24041" y="8317"/>
                  </a:lnTo>
                  <a:lnTo>
                    <a:pt x="23815" y="8393"/>
                  </a:lnTo>
                  <a:lnTo>
                    <a:pt x="23815" y="8393"/>
                  </a:lnTo>
                  <a:lnTo>
                    <a:pt x="23607" y="8468"/>
                  </a:lnTo>
                  <a:lnTo>
                    <a:pt x="23380" y="8525"/>
                  </a:lnTo>
                  <a:lnTo>
                    <a:pt x="23172" y="8544"/>
                  </a:lnTo>
                  <a:lnTo>
                    <a:pt x="22945" y="8563"/>
                  </a:lnTo>
                  <a:lnTo>
                    <a:pt x="22945" y="8563"/>
                  </a:lnTo>
                  <a:lnTo>
                    <a:pt x="22794" y="8544"/>
                  </a:lnTo>
                  <a:lnTo>
                    <a:pt x="22624" y="8525"/>
                  </a:lnTo>
                  <a:lnTo>
                    <a:pt x="22548" y="8487"/>
                  </a:lnTo>
                  <a:lnTo>
                    <a:pt x="22492" y="8430"/>
                  </a:lnTo>
                  <a:lnTo>
                    <a:pt x="22435" y="8374"/>
                  </a:lnTo>
                  <a:lnTo>
                    <a:pt x="22397" y="8317"/>
                  </a:lnTo>
                  <a:lnTo>
                    <a:pt x="22397" y="8317"/>
                  </a:lnTo>
                  <a:lnTo>
                    <a:pt x="22321" y="8128"/>
                  </a:lnTo>
                  <a:lnTo>
                    <a:pt x="22265" y="7939"/>
                  </a:lnTo>
                  <a:lnTo>
                    <a:pt x="22189" y="7561"/>
                  </a:lnTo>
                  <a:lnTo>
                    <a:pt x="22189" y="7561"/>
                  </a:lnTo>
                  <a:lnTo>
                    <a:pt x="22114" y="7277"/>
                  </a:lnTo>
                  <a:lnTo>
                    <a:pt x="22076" y="7107"/>
                  </a:lnTo>
                  <a:lnTo>
                    <a:pt x="22057" y="6956"/>
                  </a:lnTo>
                  <a:lnTo>
                    <a:pt x="22057" y="6805"/>
                  </a:lnTo>
                  <a:lnTo>
                    <a:pt x="22095" y="6654"/>
                  </a:lnTo>
                  <a:lnTo>
                    <a:pt x="22114" y="6597"/>
                  </a:lnTo>
                  <a:lnTo>
                    <a:pt x="22170" y="6521"/>
                  </a:lnTo>
                  <a:lnTo>
                    <a:pt x="22227" y="6465"/>
                  </a:lnTo>
                  <a:lnTo>
                    <a:pt x="22284" y="6427"/>
                  </a:lnTo>
                  <a:lnTo>
                    <a:pt x="22284" y="6427"/>
                  </a:lnTo>
                  <a:lnTo>
                    <a:pt x="22435" y="6351"/>
                  </a:lnTo>
                  <a:lnTo>
                    <a:pt x="22586" y="6276"/>
                  </a:lnTo>
                  <a:lnTo>
                    <a:pt x="22907" y="6162"/>
                  </a:lnTo>
                  <a:lnTo>
                    <a:pt x="23229" y="6068"/>
                  </a:lnTo>
                  <a:lnTo>
                    <a:pt x="23550" y="5954"/>
                  </a:lnTo>
                  <a:lnTo>
                    <a:pt x="23550" y="5954"/>
                  </a:lnTo>
                  <a:lnTo>
                    <a:pt x="23834" y="5860"/>
                  </a:lnTo>
                  <a:lnTo>
                    <a:pt x="24117" y="5728"/>
                  </a:lnTo>
                  <a:lnTo>
                    <a:pt x="24382" y="5614"/>
                  </a:lnTo>
                  <a:lnTo>
                    <a:pt x="24665" y="5501"/>
                  </a:lnTo>
                  <a:lnTo>
                    <a:pt x="24665" y="5501"/>
                  </a:lnTo>
                  <a:lnTo>
                    <a:pt x="24627" y="5501"/>
                  </a:lnTo>
                  <a:lnTo>
                    <a:pt x="24627" y="5501"/>
                  </a:lnTo>
                  <a:lnTo>
                    <a:pt x="24608" y="5482"/>
                  </a:lnTo>
                  <a:lnTo>
                    <a:pt x="24608" y="5444"/>
                  </a:lnTo>
                  <a:lnTo>
                    <a:pt x="24608" y="5425"/>
                  </a:lnTo>
                  <a:lnTo>
                    <a:pt x="24646" y="5425"/>
                  </a:lnTo>
                  <a:lnTo>
                    <a:pt x="24646" y="5425"/>
                  </a:lnTo>
                  <a:lnTo>
                    <a:pt x="24703" y="5425"/>
                  </a:lnTo>
                  <a:lnTo>
                    <a:pt x="24741" y="5463"/>
                  </a:lnTo>
                  <a:lnTo>
                    <a:pt x="24779" y="5501"/>
                  </a:lnTo>
                  <a:lnTo>
                    <a:pt x="24816" y="5539"/>
                  </a:lnTo>
                  <a:lnTo>
                    <a:pt x="24854" y="5652"/>
                  </a:lnTo>
                  <a:lnTo>
                    <a:pt x="24892" y="5765"/>
                  </a:lnTo>
                  <a:lnTo>
                    <a:pt x="24892" y="5765"/>
                  </a:lnTo>
                  <a:lnTo>
                    <a:pt x="24930" y="6087"/>
                  </a:lnTo>
                  <a:lnTo>
                    <a:pt x="24968" y="6408"/>
                  </a:lnTo>
                  <a:lnTo>
                    <a:pt x="24968" y="6408"/>
                  </a:lnTo>
                  <a:close/>
                  <a:moveTo>
                    <a:pt x="32282" y="15027"/>
                  </a:moveTo>
                  <a:lnTo>
                    <a:pt x="32282" y="15027"/>
                  </a:lnTo>
                  <a:lnTo>
                    <a:pt x="32301" y="15235"/>
                  </a:lnTo>
                  <a:lnTo>
                    <a:pt x="32301" y="15443"/>
                  </a:lnTo>
                  <a:lnTo>
                    <a:pt x="32282" y="15669"/>
                  </a:lnTo>
                  <a:lnTo>
                    <a:pt x="32244" y="15877"/>
                  </a:lnTo>
                  <a:lnTo>
                    <a:pt x="32244" y="15877"/>
                  </a:lnTo>
                  <a:lnTo>
                    <a:pt x="32150" y="16236"/>
                  </a:lnTo>
                  <a:lnTo>
                    <a:pt x="32055" y="16595"/>
                  </a:lnTo>
                  <a:lnTo>
                    <a:pt x="31961" y="16955"/>
                  </a:lnTo>
                  <a:lnTo>
                    <a:pt x="31904" y="17144"/>
                  </a:lnTo>
                  <a:lnTo>
                    <a:pt x="31847" y="17314"/>
                  </a:lnTo>
                  <a:lnTo>
                    <a:pt x="31847" y="17314"/>
                  </a:lnTo>
                  <a:lnTo>
                    <a:pt x="31753" y="17446"/>
                  </a:lnTo>
                  <a:lnTo>
                    <a:pt x="31658" y="17597"/>
                  </a:lnTo>
                  <a:lnTo>
                    <a:pt x="31450" y="17843"/>
                  </a:lnTo>
                  <a:lnTo>
                    <a:pt x="31450" y="17843"/>
                  </a:lnTo>
                  <a:lnTo>
                    <a:pt x="31280" y="18013"/>
                  </a:lnTo>
                  <a:lnTo>
                    <a:pt x="31110" y="18183"/>
                  </a:lnTo>
                  <a:lnTo>
                    <a:pt x="31016" y="18240"/>
                  </a:lnTo>
                  <a:lnTo>
                    <a:pt x="30902" y="18296"/>
                  </a:lnTo>
                  <a:lnTo>
                    <a:pt x="30789" y="18315"/>
                  </a:lnTo>
                  <a:lnTo>
                    <a:pt x="30676" y="18315"/>
                  </a:lnTo>
                  <a:lnTo>
                    <a:pt x="30676" y="18315"/>
                  </a:lnTo>
                  <a:lnTo>
                    <a:pt x="30487" y="18278"/>
                  </a:lnTo>
                  <a:lnTo>
                    <a:pt x="30316" y="18221"/>
                  </a:lnTo>
                  <a:lnTo>
                    <a:pt x="30127" y="18164"/>
                  </a:lnTo>
                  <a:lnTo>
                    <a:pt x="29957" y="18089"/>
                  </a:lnTo>
                  <a:lnTo>
                    <a:pt x="29787" y="17994"/>
                  </a:lnTo>
                  <a:lnTo>
                    <a:pt x="29617" y="17900"/>
                  </a:lnTo>
                  <a:lnTo>
                    <a:pt x="29485" y="17786"/>
                  </a:lnTo>
                  <a:lnTo>
                    <a:pt x="29334" y="17654"/>
                  </a:lnTo>
                  <a:lnTo>
                    <a:pt x="29334" y="17654"/>
                  </a:lnTo>
                  <a:lnTo>
                    <a:pt x="29258" y="17540"/>
                  </a:lnTo>
                  <a:lnTo>
                    <a:pt x="29182" y="17389"/>
                  </a:lnTo>
                  <a:lnTo>
                    <a:pt x="29145" y="17257"/>
                  </a:lnTo>
                  <a:lnTo>
                    <a:pt x="29126" y="17106"/>
                  </a:lnTo>
                  <a:lnTo>
                    <a:pt x="29107" y="16784"/>
                  </a:lnTo>
                  <a:lnTo>
                    <a:pt x="29088" y="16482"/>
                  </a:lnTo>
                  <a:lnTo>
                    <a:pt x="29088" y="16482"/>
                  </a:lnTo>
                  <a:lnTo>
                    <a:pt x="29088" y="15821"/>
                  </a:lnTo>
                  <a:lnTo>
                    <a:pt x="29069" y="15140"/>
                  </a:lnTo>
                  <a:lnTo>
                    <a:pt x="29069" y="15140"/>
                  </a:lnTo>
                  <a:lnTo>
                    <a:pt x="29088" y="14403"/>
                  </a:lnTo>
                  <a:lnTo>
                    <a:pt x="29088" y="14044"/>
                  </a:lnTo>
                  <a:lnTo>
                    <a:pt x="29126" y="13685"/>
                  </a:lnTo>
                  <a:lnTo>
                    <a:pt x="29126" y="13685"/>
                  </a:lnTo>
                  <a:lnTo>
                    <a:pt x="29088" y="13723"/>
                  </a:lnTo>
                  <a:lnTo>
                    <a:pt x="29069" y="13741"/>
                  </a:lnTo>
                  <a:lnTo>
                    <a:pt x="29031" y="13741"/>
                  </a:lnTo>
                  <a:lnTo>
                    <a:pt x="29031" y="13741"/>
                  </a:lnTo>
                  <a:lnTo>
                    <a:pt x="29031" y="13704"/>
                  </a:lnTo>
                  <a:lnTo>
                    <a:pt x="29031" y="13685"/>
                  </a:lnTo>
                  <a:lnTo>
                    <a:pt x="29031" y="13685"/>
                  </a:lnTo>
                  <a:lnTo>
                    <a:pt x="29088" y="13628"/>
                  </a:lnTo>
                  <a:lnTo>
                    <a:pt x="29145" y="13590"/>
                  </a:lnTo>
                  <a:lnTo>
                    <a:pt x="29145" y="13590"/>
                  </a:lnTo>
                  <a:lnTo>
                    <a:pt x="29163" y="13571"/>
                  </a:lnTo>
                  <a:lnTo>
                    <a:pt x="29182" y="13552"/>
                  </a:lnTo>
                  <a:lnTo>
                    <a:pt x="29201" y="13552"/>
                  </a:lnTo>
                  <a:lnTo>
                    <a:pt x="29220" y="13571"/>
                  </a:lnTo>
                  <a:lnTo>
                    <a:pt x="29220" y="13571"/>
                  </a:lnTo>
                  <a:lnTo>
                    <a:pt x="29352" y="13571"/>
                  </a:lnTo>
                  <a:lnTo>
                    <a:pt x="29485" y="13628"/>
                  </a:lnTo>
                  <a:lnTo>
                    <a:pt x="29598" y="13704"/>
                  </a:lnTo>
                  <a:lnTo>
                    <a:pt x="29712" y="13798"/>
                  </a:lnTo>
                  <a:lnTo>
                    <a:pt x="29919" y="14006"/>
                  </a:lnTo>
                  <a:lnTo>
                    <a:pt x="30014" y="14101"/>
                  </a:lnTo>
                  <a:lnTo>
                    <a:pt x="30127" y="14195"/>
                  </a:lnTo>
                  <a:lnTo>
                    <a:pt x="30127" y="14195"/>
                  </a:lnTo>
                  <a:lnTo>
                    <a:pt x="30354" y="14365"/>
                  </a:lnTo>
                  <a:lnTo>
                    <a:pt x="30543" y="14479"/>
                  </a:lnTo>
                  <a:lnTo>
                    <a:pt x="30713" y="14554"/>
                  </a:lnTo>
                  <a:lnTo>
                    <a:pt x="30865" y="14573"/>
                  </a:lnTo>
                  <a:lnTo>
                    <a:pt x="31035" y="14573"/>
                  </a:lnTo>
                  <a:lnTo>
                    <a:pt x="31205" y="14554"/>
                  </a:lnTo>
                  <a:lnTo>
                    <a:pt x="31413" y="14535"/>
                  </a:lnTo>
                  <a:lnTo>
                    <a:pt x="31677" y="14554"/>
                  </a:lnTo>
                  <a:lnTo>
                    <a:pt x="31677" y="14554"/>
                  </a:lnTo>
                  <a:lnTo>
                    <a:pt x="31791" y="14573"/>
                  </a:lnTo>
                  <a:lnTo>
                    <a:pt x="31885" y="14592"/>
                  </a:lnTo>
                  <a:lnTo>
                    <a:pt x="31999" y="14630"/>
                  </a:lnTo>
                  <a:lnTo>
                    <a:pt x="32074" y="14668"/>
                  </a:lnTo>
                  <a:lnTo>
                    <a:pt x="32150" y="14743"/>
                  </a:lnTo>
                  <a:lnTo>
                    <a:pt x="32225" y="14819"/>
                  </a:lnTo>
                  <a:lnTo>
                    <a:pt x="32263" y="14913"/>
                  </a:lnTo>
                  <a:lnTo>
                    <a:pt x="32282" y="15027"/>
                  </a:lnTo>
                  <a:lnTo>
                    <a:pt x="32282" y="1502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41" name="Google Shape;241;p9"/>
          <p:cNvSpPr/>
          <p:nvPr/>
        </p:nvSpPr>
        <p:spPr>
          <a:xfrm>
            <a:off x="10269780" y="4589600"/>
            <a:ext cx="47467" cy="117000"/>
          </a:xfrm>
          <a:custGeom>
            <a:avLst/>
            <a:gdLst/>
            <a:ahLst/>
            <a:cxnLst/>
            <a:rect l="l" t="t" r="r" b="b"/>
            <a:pathLst>
              <a:path w="1424" h="3510" extrusionOk="0">
                <a:moveTo>
                  <a:pt x="0" y="0"/>
                </a:moveTo>
                <a:lnTo>
                  <a:pt x="0" y="0"/>
                </a:lnTo>
                <a:lnTo>
                  <a:pt x="0" y="0"/>
                </a:lnTo>
                <a:lnTo>
                  <a:pt x="0" y="0"/>
                </a:lnTo>
                <a:lnTo>
                  <a:pt x="141" y="281"/>
                </a:lnTo>
                <a:lnTo>
                  <a:pt x="321" y="622"/>
                </a:lnTo>
                <a:lnTo>
                  <a:pt x="522" y="1043"/>
                </a:lnTo>
                <a:lnTo>
                  <a:pt x="742" y="1564"/>
                </a:lnTo>
                <a:lnTo>
                  <a:pt x="983" y="2166"/>
                </a:lnTo>
                <a:lnTo>
                  <a:pt x="1203" y="2808"/>
                </a:lnTo>
                <a:lnTo>
                  <a:pt x="1424" y="3510"/>
                </a:lnTo>
                <a:lnTo>
                  <a:pt x="1424" y="3510"/>
                </a:lnTo>
                <a:lnTo>
                  <a:pt x="1203" y="2808"/>
                </a:lnTo>
                <a:lnTo>
                  <a:pt x="983" y="2166"/>
                </a:lnTo>
                <a:lnTo>
                  <a:pt x="742" y="1564"/>
                </a:lnTo>
                <a:lnTo>
                  <a:pt x="522" y="1043"/>
                </a:lnTo>
                <a:lnTo>
                  <a:pt x="321" y="622"/>
                </a:lnTo>
                <a:lnTo>
                  <a:pt x="141" y="281"/>
                </a:lnTo>
                <a:lnTo>
                  <a:pt x="0" y="0"/>
                </a:lnTo>
                <a:lnTo>
                  <a:pt x="0" y="0"/>
                </a:lnTo>
                <a:close/>
              </a:path>
            </a:pathLst>
          </a:custGeom>
          <a:solidFill>
            <a:srgbClr val="FF97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42" name="Google Shape;242;p9"/>
          <p:cNvGrpSpPr/>
          <p:nvPr/>
        </p:nvGrpSpPr>
        <p:grpSpPr>
          <a:xfrm flipH="1">
            <a:off x="-129343" y="5456620"/>
            <a:ext cx="12581248" cy="1893829"/>
            <a:chOff x="238125" y="2319875"/>
            <a:chExt cx="7143025" cy="1075225"/>
          </a:xfrm>
        </p:grpSpPr>
        <p:sp>
          <p:nvSpPr>
            <p:cNvPr id="243" name="Google Shape;243;p9"/>
            <p:cNvSpPr/>
            <p:nvPr/>
          </p:nvSpPr>
          <p:spPr>
            <a:xfrm>
              <a:off x="6224525" y="2319875"/>
              <a:ext cx="55250" cy="69750"/>
            </a:xfrm>
            <a:custGeom>
              <a:avLst/>
              <a:gdLst/>
              <a:ahLst/>
              <a:cxnLst/>
              <a:rect l="l" t="t" r="r" b="b"/>
              <a:pathLst>
                <a:path w="2210" h="2790" extrusionOk="0">
                  <a:moveTo>
                    <a:pt x="1425" y="0"/>
                  </a:moveTo>
                  <a:lnTo>
                    <a:pt x="1309" y="29"/>
                  </a:lnTo>
                  <a:lnTo>
                    <a:pt x="1221" y="58"/>
                  </a:lnTo>
                  <a:lnTo>
                    <a:pt x="1105" y="116"/>
                  </a:lnTo>
                  <a:lnTo>
                    <a:pt x="989" y="203"/>
                  </a:lnTo>
                  <a:lnTo>
                    <a:pt x="815" y="291"/>
                  </a:lnTo>
                  <a:lnTo>
                    <a:pt x="640" y="378"/>
                  </a:lnTo>
                  <a:lnTo>
                    <a:pt x="495" y="494"/>
                  </a:lnTo>
                  <a:lnTo>
                    <a:pt x="350" y="639"/>
                  </a:lnTo>
                  <a:lnTo>
                    <a:pt x="233" y="814"/>
                  </a:lnTo>
                  <a:lnTo>
                    <a:pt x="146" y="988"/>
                  </a:lnTo>
                  <a:lnTo>
                    <a:pt x="59" y="1162"/>
                  </a:lnTo>
                  <a:lnTo>
                    <a:pt x="30" y="1366"/>
                  </a:lnTo>
                  <a:lnTo>
                    <a:pt x="1" y="1540"/>
                  </a:lnTo>
                  <a:lnTo>
                    <a:pt x="1" y="1744"/>
                  </a:lnTo>
                  <a:lnTo>
                    <a:pt x="30" y="1947"/>
                  </a:lnTo>
                  <a:lnTo>
                    <a:pt x="88" y="2121"/>
                  </a:lnTo>
                  <a:lnTo>
                    <a:pt x="146" y="2296"/>
                  </a:lnTo>
                  <a:lnTo>
                    <a:pt x="262" y="2470"/>
                  </a:lnTo>
                  <a:lnTo>
                    <a:pt x="408" y="2615"/>
                  </a:lnTo>
                  <a:lnTo>
                    <a:pt x="582" y="2732"/>
                  </a:lnTo>
                  <a:lnTo>
                    <a:pt x="757" y="2761"/>
                  </a:lnTo>
                  <a:lnTo>
                    <a:pt x="931" y="2790"/>
                  </a:lnTo>
                  <a:lnTo>
                    <a:pt x="1105" y="2761"/>
                  </a:lnTo>
                  <a:lnTo>
                    <a:pt x="1251" y="2703"/>
                  </a:lnTo>
                  <a:lnTo>
                    <a:pt x="1396" y="2615"/>
                  </a:lnTo>
                  <a:lnTo>
                    <a:pt x="1541" y="2528"/>
                  </a:lnTo>
                  <a:lnTo>
                    <a:pt x="1657" y="2412"/>
                  </a:lnTo>
                  <a:lnTo>
                    <a:pt x="1774" y="2267"/>
                  </a:lnTo>
                  <a:lnTo>
                    <a:pt x="1977" y="1976"/>
                  </a:lnTo>
                  <a:lnTo>
                    <a:pt x="2122" y="1627"/>
                  </a:lnTo>
                  <a:lnTo>
                    <a:pt x="2210" y="1279"/>
                  </a:lnTo>
                  <a:lnTo>
                    <a:pt x="2210" y="959"/>
                  </a:lnTo>
                  <a:lnTo>
                    <a:pt x="2210" y="843"/>
                  </a:lnTo>
                  <a:lnTo>
                    <a:pt x="2210" y="727"/>
                  </a:lnTo>
                  <a:lnTo>
                    <a:pt x="2122" y="494"/>
                  </a:lnTo>
                  <a:lnTo>
                    <a:pt x="2006" y="291"/>
                  </a:lnTo>
                  <a:lnTo>
                    <a:pt x="1832" y="145"/>
                  </a:lnTo>
                  <a:lnTo>
                    <a:pt x="1628" y="29"/>
                  </a:lnTo>
                  <a:lnTo>
                    <a:pt x="15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4" name="Google Shape;244;p9"/>
            <p:cNvSpPr/>
            <p:nvPr/>
          </p:nvSpPr>
          <p:spPr>
            <a:xfrm>
              <a:off x="2770725" y="2372175"/>
              <a:ext cx="55225" cy="66125"/>
            </a:xfrm>
            <a:custGeom>
              <a:avLst/>
              <a:gdLst/>
              <a:ahLst/>
              <a:cxnLst/>
              <a:rect l="l" t="t" r="r" b="b"/>
              <a:pathLst>
                <a:path w="2209" h="2645" extrusionOk="0">
                  <a:moveTo>
                    <a:pt x="1308" y="0"/>
                  </a:moveTo>
                  <a:lnTo>
                    <a:pt x="1192" y="29"/>
                  </a:lnTo>
                  <a:lnTo>
                    <a:pt x="1105" y="117"/>
                  </a:lnTo>
                  <a:lnTo>
                    <a:pt x="988" y="175"/>
                  </a:lnTo>
                  <a:lnTo>
                    <a:pt x="814" y="262"/>
                  </a:lnTo>
                  <a:lnTo>
                    <a:pt x="640" y="349"/>
                  </a:lnTo>
                  <a:lnTo>
                    <a:pt x="465" y="465"/>
                  </a:lnTo>
                  <a:lnTo>
                    <a:pt x="349" y="611"/>
                  </a:lnTo>
                  <a:lnTo>
                    <a:pt x="233" y="756"/>
                  </a:lnTo>
                  <a:lnTo>
                    <a:pt x="146" y="930"/>
                  </a:lnTo>
                  <a:lnTo>
                    <a:pt x="58" y="1105"/>
                  </a:lnTo>
                  <a:lnTo>
                    <a:pt x="29" y="1279"/>
                  </a:lnTo>
                  <a:lnTo>
                    <a:pt x="0" y="1482"/>
                  </a:lnTo>
                  <a:lnTo>
                    <a:pt x="0" y="1657"/>
                  </a:lnTo>
                  <a:lnTo>
                    <a:pt x="29" y="1831"/>
                  </a:lnTo>
                  <a:lnTo>
                    <a:pt x="58" y="2005"/>
                  </a:lnTo>
                  <a:lnTo>
                    <a:pt x="146" y="2180"/>
                  </a:lnTo>
                  <a:lnTo>
                    <a:pt x="262" y="2325"/>
                  </a:lnTo>
                  <a:lnTo>
                    <a:pt x="407" y="2470"/>
                  </a:lnTo>
                  <a:lnTo>
                    <a:pt x="581" y="2587"/>
                  </a:lnTo>
                  <a:lnTo>
                    <a:pt x="756" y="2645"/>
                  </a:lnTo>
                  <a:lnTo>
                    <a:pt x="930" y="2645"/>
                  </a:lnTo>
                  <a:lnTo>
                    <a:pt x="1105" y="2616"/>
                  </a:lnTo>
                  <a:lnTo>
                    <a:pt x="1250" y="2558"/>
                  </a:lnTo>
                  <a:lnTo>
                    <a:pt x="1395" y="2500"/>
                  </a:lnTo>
                  <a:lnTo>
                    <a:pt x="1540" y="2412"/>
                  </a:lnTo>
                  <a:lnTo>
                    <a:pt x="1657" y="2296"/>
                  </a:lnTo>
                  <a:lnTo>
                    <a:pt x="1773" y="2151"/>
                  </a:lnTo>
                  <a:lnTo>
                    <a:pt x="1976" y="1860"/>
                  </a:lnTo>
                  <a:lnTo>
                    <a:pt x="2093" y="1541"/>
                  </a:lnTo>
                  <a:lnTo>
                    <a:pt x="2180" y="1221"/>
                  </a:lnTo>
                  <a:lnTo>
                    <a:pt x="2209" y="901"/>
                  </a:lnTo>
                  <a:lnTo>
                    <a:pt x="2209" y="785"/>
                  </a:lnTo>
                  <a:lnTo>
                    <a:pt x="2209" y="669"/>
                  </a:lnTo>
                  <a:lnTo>
                    <a:pt x="2122" y="465"/>
                  </a:lnTo>
                  <a:lnTo>
                    <a:pt x="2005" y="262"/>
                  </a:lnTo>
                  <a:lnTo>
                    <a:pt x="1831" y="117"/>
                  </a:lnTo>
                  <a:lnTo>
                    <a:pt x="1628" y="29"/>
                  </a:lnTo>
                  <a:lnTo>
                    <a:pt x="15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5" name="Google Shape;245;p9"/>
            <p:cNvSpPr/>
            <p:nvPr/>
          </p:nvSpPr>
          <p:spPr>
            <a:xfrm>
              <a:off x="6065425" y="2410675"/>
              <a:ext cx="157675" cy="199075"/>
            </a:xfrm>
            <a:custGeom>
              <a:avLst/>
              <a:gdLst/>
              <a:ahLst/>
              <a:cxnLst/>
              <a:rect l="l" t="t" r="r" b="b"/>
              <a:pathLst>
                <a:path w="6307" h="7963" extrusionOk="0">
                  <a:moveTo>
                    <a:pt x="4098" y="1"/>
                  </a:moveTo>
                  <a:lnTo>
                    <a:pt x="3779" y="30"/>
                  </a:lnTo>
                  <a:lnTo>
                    <a:pt x="3459" y="146"/>
                  </a:lnTo>
                  <a:lnTo>
                    <a:pt x="3139" y="291"/>
                  </a:lnTo>
                  <a:lnTo>
                    <a:pt x="2849" y="465"/>
                  </a:lnTo>
                  <a:lnTo>
                    <a:pt x="2558" y="640"/>
                  </a:lnTo>
                  <a:lnTo>
                    <a:pt x="2122" y="989"/>
                  </a:lnTo>
                  <a:lnTo>
                    <a:pt x="1657" y="1366"/>
                  </a:lnTo>
                  <a:lnTo>
                    <a:pt x="1454" y="1570"/>
                  </a:lnTo>
                  <a:lnTo>
                    <a:pt x="1279" y="1773"/>
                  </a:lnTo>
                  <a:lnTo>
                    <a:pt x="1134" y="2006"/>
                  </a:lnTo>
                  <a:lnTo>
                    <a:pt x="989" y="2267"/>
                  </a:lnTo>
                  <a:lnTo>
                    <a:pt x="814" y="2413"/>
                  </a:lnTo>
                  <a:lnTo>
                    <a:pt x="640" y="2587"/>
                  </a:lnTo>
                  <a:lnTo>
                    <a:pt x="495" y="2761"/>
                  </a:lnTo>
                  <a:lnTo>
                    <a:pt x="379" y="2965"/>
                  </a:lnTo>
                  <a:lnTo>
                    <a:pt x="291" y="3168"/>
                  </a:lnTo>
                  <a:lnTo>
                    <a:pt x="233" y="3371"/>
                  </a:lnTo>
                  <a:lnTo>
                    <a:pt x="117" y="3807"/>
                  </a:lnTo>
                  <a:lnTo>
                    <a:pt x="88" y="4272"/>
                  </a:lnTo>
                  <a:lnTo>
                    <a:pt x="59" y="4737"/>
                  </a:lnTo>
                  <a:lnTo>
                    <a:pt x="59" y="5638"/>
                  </a:lnTo>
                  <a:lnTo>
                    <a:pt x="1" y="5871"/>
                  </a:lnTo>
                  <a:lnTo>
                    <a:pt x="1" y="6103"/>
                  </a:lnTo>
                  <a:lnTo>
                    <a:pt x="30" y="6307"/>
                  </a:lnTo>
                  <a:lnTo>
                    <a:pt x="59" y="6539"/>
                  </a:lnTo>
                  <a:lnTo>
                    <a:pt x="146" y="6713"/>
                  </a:lnTo>
                  <a:lnTo>
                    <a:pt x="233" y="6917"/>
                  </a:lnTo>
                  <a:lnTo>
                    <a:pt x="349" y="7091"/>
                  </a:lnTo>
                  <a:lnTo>
                    <a:pt x="466" y="7266"/>
                  </a:lnTo>
                  <a:lnTo>
                    <a:pt x="640" y="7411"/>
                  </a:lnTo>
                  <a:lnTo>
                    <a:pt x="785" y="7527"/>
                  </a:lnTo>
                  <a:lnTo>
                    <a:pt x="989" y="7643"/>
                  </a:lnTo>
                  <a:lnTo>
                    <a:pt x="1163" y="7760"/>
                  </a:lnTo>
                  <a:lnTo>
                    <a:pt x="1367" y="7847"/>
                  </a:lnTo>
                  <a:lnTo>
                    <a:pt x="1599" y="7905"/>
                  </a:lnTo>
                  <a:lnTo>
                    <a:pt x="1802" y="7934"/>
                  </a:lnTo>
                  <a:lnTo>
                    <a:pt x="2035" y="7963"/>
                  </a:lnTo>
                  <a:lnTo>
                    <a:pt x="2180" y="7963"/>
                  </a:lnTo>
                  <a:lnTo>
                    <a:pt x="2355" y="7934"/>
                  </a:lnTo>
                  <a:lnTo>
                    <a:pt x="2500" y="7876"/>
                  </a:lnTo>
                  <a:lnTo>
                    <a:pt x="2645" y="7818"/>
                  </a:lnTo>
                  <a:lnTo>
                    <a:pt x="2907" y="7643"/>
                  </a:lnTo>
                  <a:lnTo>
                    <a:pt x="3197" y="7498"/>
                  </a:lnTo>
                  <a:lnTo>
                    <a:pt x="3546" y="7324"/>
                  </a:lnTo>
                  <a:lnTo>
                    <a:pt x="3924" y="7149"/>
                  </a:lnTo>
                  <a:lnTo>
                    <a:pt x="4331" y="6975"/>
                  </a:lnTo>
                  <a:lnTo>
                    <a:pt x="4709" y="6801"/>
                  </a:lnTo>
                  <a:lnTo>
                    <a:pt x="5057" y="6568"/>
                  </a:lnTo>
                  <a:lnTo>
                    <a:pt x="5348" y="6307"/>
                  </a:lnTo>
                  <a:lnTo>
                    <a:pt x="5493" y="6161"/>
                  </a:lnTo>
                  <a:lnTo>
                    <a:pt x="5638" y="6016"/>
                  </a:lnTo>
                  <a:lnTo>
                    <a:pt x="5726" y="5842"/>
                  </a:lnTo>
                  <a:lnTo>
                    <a:pt x="5842" y="5638"/>
                  </a:lnTo>
                  <a:lnTo>
                    <a:pt x="5958" y="5348"/>
                  </a:lnTo>
                  <a:lnTo>
                    <a:pt x="6045" y="4999"/>
                  </a:lnTo>
                  <a:lnTo>
                    <a:pt x="6132" y="4650"/>
                  </a:lnTo>
                  <a:lnTo>
                    <a:pt x="6220" y="4301"/>
                  </a:lnTo>
                  <a:lnTo>
                    <a:pt x="6278" y="3895"/>
                  </a:lnTo>
                  <a:lnTo>
                    <a:pt x="6307" y="3517"/>
                  </a:lnTo>
                  <a:lnTo>
                    <a:pt x="6307" y="3139"/>
                  </a:lnTo>
                  <a:lnTo>
                    <a:pt x="6307" y="2732"/>
                  </a:lnTo>
                  <a:lnTo>
                    <a:pt x="6278" y="2354"/>
                  </a:lnTo>
                  <a:lnTo>
                    <a:pt x="6220" y="1977"/>
                  </a:lnTo>
                  <a:lnTo>
                    <a:pt x="6103" y="1628"/>
                  </a:lnTo>
                  <a:lnTo>
                    <a:pt x="5987" y="1308"/>
                  </a:lnTo>
                  <a:lnTo>
                    <a:pt x="5813" y="989"/>
                  </a:lnTo>
                  <a:lnTo>
                    <a:pt x="5609" y="698"/>
                  </a:lnTo>
                  <a:lnTo>
                    <a:pt x="5377" y="465"/>
                  </a:lnTo>
                  <a:lnTo>
                    <a:pt x="5086" y="262"/>
                  </a:lnTo>
                  <a:lnTo>
                    <a:pt x="4941" y="175"/>
                  </a:lnTo>
                  <a:lnTo>
                    <a:pt x="4767" y="88"/>
                  </a:lnTo>
                  <a:lnTo>
                    <a:pt x="4592" y="59"/>
                  </a:lnTo>
                  <a:lnTo>
                    <a:pt x="44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6" name="Google Shape;246;p9"/>
            <p:cNvSpPr/>
            <p:nvPr/>
          </p:nvSpPr>
          <p:spPr>
            <a:xfrm>
              <a:off x="6294275" y="2414300"/>
              <a:ext cx="79950" cy="82125"/>
            </a:xfrm>
            <a:custGeom>
              <a:avLst/>
              <a:gdLst/>
              <a:ahLst/>
              <a:cxnLst/>
              <a:rect l="l" t="t" r="r" b="b"/>
              <a:pathLst>
                <a:path w="3198" h="3285" extrusionOk="0">
                  <a:moveTo>
                    <a:pt x="2006" y="1"/>
                  </a:moveTo>
                  <a:lnTo>
                    <a:pt x="1802" y="30"/>
                  </a:lnTo>
                  <a:lnTo>
                    <a:pt x="1628" y="117"/>
                  </a:lnTo>
                  <a:lnTo>
                    <a:pt x="1425" y="262"/>
                  </a:lnTo>
                  <a:lnTo>
                    <a:pt x="1221" y="437"/>
                  </a:lnTo>
                  <a:lnTo>
                    <a:pt x="989" y="466"/>
                  </a:lnTo>
                  <a:lnTo>
                    <a:pt x="756" y="553"/>
                  </a:lnTo>
                  <a:lnTo>
                    <a:pt x="553" y="698"/>
                  </a:lnTo>
                  <a:lnTo>
                    <a:pt x="379" y="844"/>
                  </a:lnTo>
                  <a:lnTo>
                    <a:pt x="262" y="1047"/>
                  </a:lnTo>
                  <a:lnTo>
                    <a:pt x="146" y="1250"/>
                  </a:lnTo>
                  <a:lnTo>
                    <a:pt x="59" y="1483"/>
                  </a:lnTo>
                  <a:lnTo>
                    <a:pt x="1" y="1744"/>
                  </a:lnTo>
                  <a:lnTo>
                    <a:pt x="1" y="1977"/>
                  </a:lnTo>
                  <a:lnTo>
                    <a:pt x="1" y="2209"/>
                  </a:lnTo>
                  <a:lnTo>
                    <a:pt x="59" y="2442"/>
                  </a:lnTo>
                  <a:lnTo>
                    <a:pt x="146" y="2674"/>
                  </a:lnTo>
                  <a:lnTo>
                    <a:pt x="262" y="2878"/>
                  </a:lnTo>
                  <a:lnTo>
                    <a:pt x="408" y="3052"/>
                  </a:lnTo>
                  <a:lnTo>
                    <a:pt x="611" y="3168"/>
                  </a:lnTo>
                  <a:lnTo>
                    <a:pt x="843" y="3256"/>
                  </a:lnTo>
                  <a:lnTo>
                    <a:pt x="1018" y="3285"/>
                  </a:lnTo>
                  <a:lnTo>
                    <a:pt x="1396" y="3285"/>
                  </a:lnTo>
                  <a:lnTo>
                    <a:pt x="1570" y="3226"/>
                  </a:lnTo>
                  <a:lnTo>
                    <a:pt x="1744" y="3168"/>
                  </a:lnTo>
                  <a:lnTo>
                    <a:pt x="1919" y="3110"/>
                  </a:lnTo>
                  <a:lnTo>
                    <a:pt x="2238" y="2907"/>
                  </a:lnTo>
                  <a:lnTo>
                    <a:pt x="2529" y="2674"/>
                  </a:lnTo>
                  <a:lnTo>
                    <a:pt x="2761" y="2384"/>
                  </a:lnTo>
                  <a:lnTo>
                    <a:pt x="2994" y="2064"/>
                  </a:lnTo>
                  <a:lnTo>
                    <a:pt x="3139" y="1744"/>
                  </a:lnTo>
                  <a:lnTo>
                    <a:pt x="3168" y="1512"/>
                  </a:lnTo>
                  <a:lnTo>
                    <a:pt x="3197" y="1279"/>
                  </a:lnTo>
                  <a:lnTo>
                    <a:pt x="3168" y="1076"/>
                  </a:lnTo>
                  <a:lnTo>
                    <a:pt x="3110" y="844"/>
                  </a:lnTo>
                  <a:lnTo>
                    <a:pt x="3052" y="669"/>
                  </a:lnTo>
                  <a:lnTo>
                    <a:pt x="2936" y="495"/>
                  </a:lnTo>
                  <a:lnTo>
                    <a:pt x="2820" y="320"/>
                  </a:lnTo>
                  <a:lnTo>
                    <a:pt x="2703" y="204"/>
                  </a:lnTo>
                  <a:lnTo>
                    <a:pt x="2529" y="88"/>
                  </a:lnTo>
                  <a:lnTo>
                    <a:pt x="2384" y="30"/>
                  </a:lnTo>
                  <a:lnTo>
                    <a:pt x="21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7" name="Google Shape;247;p9"/>
            <p:cNvSpPr/>
            <p:nvPr/>
          </p:nvSpPr>
          <p:spPr>
            <a:xfrm>
              <a:off x="5405025" y="2422300"/>
              <a:ext cx="81400" cy="124250"/>
            </a:xfrm>
            <a:custGeom>
              <a:avLst/>
              <a:gdLst/>
              <a:ahLst/>
              <a:cxnLst/>
              <a:rect l="l" t="t" r="r" b="b"/>
              <a:pathLst>
                <a:path w="3256" h="4970" extrusionOk="0">
                  <a:moveTo>
                    <a:pt x="2209" y="0"/>
                  </a:moveTo>
                  <a:lnTo>
                    <a:pt x="1948" y="59"/>
                  </a:lnTo>
                  <a:lnTo>
                    <a:pt x="1686" y="204"/>
                  </a:lnTo>
                  <a:lnTo>
                    <a:pt x="1425" y="378"/>
                  </a:lnTo>
                  <a:lnTo>
                    <a:pt x="1134" y="611"/>
                  </a:lnTo>
                  <a:lnTo>
                    <a:pt x="902" y="843"/>
                  </a:lnTo>
                  <a:lnTo>
                    <a:pt x="669" y="1105"/>
                  </a:lnTo>
                  <a:lnTo>
                    <a:pt x="495" y="1337"/>
                  </a:lnTo>
                  <a:lnTo>
                    <a:pt x="350" y="1570"/>
                  </a:lnTo>
                  <a:lnTo>
                    <a:pt x="233" y="2035"/>
                  </a:lnTo>
                  <a:lnTo>
                    <a:pt x="146" y="2500"/>
                  </a:lnTo>
                  <a:lnTo>
                    <a:pt x="1" y="3459"/>
                  </a:lnTo>
                  <a:lnTo>
                    <a:pt x="1" y="3691"/>
                  </a:lnTo>
                  <a:lnTo>
                    <a:pt x="59" y="3924"/>
                  </a:lnTo>
                  <a:lnTo>
                    <a:pt x="117" y="4185"/>
                  </a:lnTo>
                  <a:lnTo>
                    <a:pt x="233" y="4389"/>
                  </a:lnTo>
                  <a:lnTo>
                    <a:pt x="379" y="4592"/>
                  </a:lnTo>
                  <a:lnTo>
                    <a:pt x="553" y="4766"/>
                  </a:lnTo>
                  <a:lnTo>
                    <a:pt x="756" y="4883"/>
                  </a:lnTo>
                  <a:lnTo>
                    <a:pt x="960" y="4970"/>
                  </a:lnTo>
                  <a:lnTo>
                    <a:pt x="1163" y="4941"/>
                  </a:lnTo>
                  <a:lnTo>
                    <a:pt x="1338" y="4912"/>
                  </a:lnTo>
                  <a:lnTo>
                    <a:pt x="1512" y="4854"/>
                  </a:lnTo>
                  <a:lnTo>
                    <a:pt x="1686" y="4795"/>
                  </a:lnTo>
                  <a:lnTo>
                    <a:pt x="2006" y="4592"/>
                  </a:lnTo>
                  <a:lnTo>
                    <a:pt x="2268" y="4360"/>
                  </a:lnTo>
                  <a:lnTo>
                    <a:pt x="2500" y="4069"/>
                  </a:lnTo>
                  <a:lnTo>
                    <a:pt x="2704" y="3749"/>
                  </a:lnTo>
                  <a:lnTo>
                    <a:pt x="2849" y="3401"/>
                  </a:lnTo>
                  <a:lnTo>
                    <a:pt x="2907" y="3052"/>
                  </a:lnTo>
                  <a:lnTo>
                    <a:pt x="3023" y="2645"/>
                  </a:lnTo>
                  <a:lnTo>
                    <a:pt x="3139" y="2180"/>
                  </a:lnTo>
                  <a:lnTo>
                    <a:pt x="3256" y="1686"/>
                  </a:lnTo>
                  <a:lnTo>
                    <a:pt x="3256" y="1424"/>
                  </a:lnTo>
                  <a:lnTo>
                    <a:pt x="3256" y="1192"/>
                  </a:lnTo>
                  <a:lnTo>
                    <a:pt x="3256" y="959"/>
                  </a:lnTo>
                  <a:lnTo>
                    <a:pt x="3198" y="756"/>
                  </a:lnTo>
                  <a:lnTo>
                    <a:pt x="3139" y="553"/>
                  </a:lnTo>
                  <a:lnTo>
                    <a:pt x="3023" y="378"/>
                  </a:lnTo>
                  <a:lnTo>
                    <a:pt x="2878" y="233"/>
                  </a:lnTo>
                  <a:lnTo>
                    <a:pt x="2704" y="117"/>
                  </a:lnTo>
                  <a:lnTo>
                    <a:pt x="2471" y="59"/>
                  </a:lnTo>
                  <a:lnTo>
                    <a:pt x="2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8" name="Google Shape;248;p9"/>
            <p:cNvSpPr/>
            <p:nvPr/>
          </p:nvSpPr>
          <p:spPr>
            <a:xfrm>
              <a:off x="238125" y="2449900"/>
              <a:ext cx="7143025" cy="945200"/>
            </a:xfrm>
            <a:custGeom>
              <a:avLst/>
              <a:gdLst/>
              <a:ahLst/>
              <a:cxnLst/>
              <a:rect l="l" t="t" r="r" b="b"/>
              <a:pathLst>
                <a:path w="285721" h="37808" extrusionOk="0">
                  <a:moveTo>
                    <a:pt x="258985" y="1"/>
                  </a:moveTo>
                  <a:lnTo>
                    <a:pt x="258550" y="30"/>
                  </a:lnTo>
                  <a:lnTo>
                    <a:pt x="258085" y="117"/>
                  </a:lnTo>
                  <a:lnTo>
                    <a:pt x="257562" y="262"/>
                  </a:lnTo>
                  <a:lnTo>
                    <a:pt x="257038" y="379"/>
                  </a:lnTo>
                  <a:lnTo>
                    <a:pt x="256544" y="553"/>
                  </a:lnTo>
                  <a:lnTo>
                    <a:pt x="256050" y="756"/>
                  </a:lnTo>
                  <a:lnTo>
                    <a:pt x="255556" y="960"/>
                  </a:lnTo>
                  <a:lnTo>
                    <a:pt x="255062" y="1221"/>
                  </a:lnTo>
                  <a:lnTo>
                    <a:pt x="254597" y="1454"/>
                  </a:lnTo>
                  <a:lnTo>
                    <a:pt x="254132" y="1744"/>
                  </a:lnTo>
                  <a:lnTo>
                    <a:pt x="253696" y="2035"/>
                  </a:lnTo>
                  <a:lnTo>
                    <a:pt x="253232" y="2326"/>
                  </a:lnTo>
                  <a:lnTo>
                    <a:pt x="252360" y="2994"/>
                  </a:lnTo>
                  <a:lnTo>
                    <a:pt x="251546" y="3662"/>
                  </a:lnTo>
                  <a:lnTo>
                    <a:pt x="250761" y="4389"/>
                  </a:lnTo>
                  <a:lnTo>
                    <a:pt x="250180" y="4970"/>
                  </a:lnTo>
                  <a:lnTo>
                    <a:pt x="249541" y="5493"/>
                  </a:lnTo>
                  <a:lnTo>
                    <a:pt x="248902" y="5987"/>
                  </a:lnTo>
                  <a:lnTo>
                    <a:pt x="248233" y="6452"/>
                  </a:lnTo>
                  <a:lnTo>
                    <a:pt x="247536" y="6888"/>
                  </a:lnTo>
                  <a:lnTo>
                    <a:pt x="246838" y="7295"/>
                  </a:lnTo>
                  <a:lnTo>
                    <a:pt x="246112" y="7673"/>
                  </a:lnTo>
                  <a:lnTo>
                    <a:pt x="245385" y="7992"/>
                  </a:lnTo>
                  <a:lnTo>
                    <a:pt x="245007" y="8196"/>
                  </a:lnTo>
                  <a:lnTo>
                    <a:pt x="244630" y="8341"/>
                  </a:lnTo>
                  <a:lnTo>
                    <a:pt x="244281" y="8457"/>
                  </a:lnTo>
                  <a:lnTo>
                    <a:pt x="243903" y="8515"/>
                  </a:lnTo>
                  <a:lnTo>
                    <a:pt x="243554" y="8574"/>
                  </a:lnTo>
                  <a:lnTo>
                    <a:pt x="243235" y="8603"/>
                  </a:lnTo>
                  <a:lnTo>
                    <a:pt x="242886" y="8603"/>
                  </a:lnTo>
                  <a:lnTo>
                    <a:pt x="242537" y="8574"/>
                  </a:lnTo>
                  <a:lnTo>
                    <a:pt x="241840" y="8515"/>
                  </a:lnTo>
                  <a:lnTo>
                    <a:pt x="241142" y="8457"/>
                  </a:lnTo>
                  <a:lnTo>
                    <a:pt x="240387" y="8399"/>
                  </a:lnTo>
                  <a:lnTo>
                    <a:pt x="239283" y="8399"/>
                  </a:lnTo>
                  <a:lnTo>
                    <a:pt x="238963" y="8428"/>
                  </a:lnTo>
                  <a:lnTo>
                    <a:pt x="238643" y="8486"/>
                  </a:lnTo>
                  <a:lnTo>
                    <a:pt x="238324" y="8574"/>
                  </a:lnTo>
                  <a:lnTo>
                    <a:pt x="238004" y="8690"/>
                  </a:lnTo>
                  <a:lnTo>
                    <a:pt x="237713" y="8806"/>
                  </a:lnTo>
                  <a:lnTo>
                    <a:pt x="237423" y="8980"/>
                  </a:lnTo>
                  <a:lnTo>
                    <a:pt x="237132" y="9155"/>
                  </a:lnTo>
                  <a:lnTo>
                    <a:pt x="236812" y="9300"/>
                  </a:lnTo>
                  <a:lnTo>
                    <a:pt x="236464" y="9387"/>
                  </a:lnTo>
                  <a:lnTo>
                    <a:pt x="236115" y="9416"/>
                  </a:lnTo>
                  <a:lnTo>
                    <a:pt x="235418" y="9416"/>
                  </a:lnTo>
                  <a:lnTo>
                    <a:pt x="235040" y="9329"/>
                  </a:lnTo>
                  <a:lnTo>
                    <a:pt x="234720" y="9242"/>
                  </a:lnTo>
                  <a:lnTo>
                    <a:pt x="234371" y="9126"/>
                  </a:lnTo>
                  <a:lnTo>
                    <a:pt x="233965" y="8864"/>
                  </a:lnTo>
                  <a:lnTo>
                    <a:pt x="233529" y="8574"/>
                  </a:lnTo>
                  <a:lnTo>
                    <a:pt x="233093" y="8283"/>
                  </a:lnTo>
                  <a:lnTo>
                    <a:pt x="232657" y="8021"/>
                  </a:lnTo>
                  <a:lnTo>
                    <a:pt x="232192" y="7789"/>
                  </a:lnTo>
                  <a:lnTo>
                    <a:pt x="231959" y="7702"/>
                  </a:lnTo>
                  <a:lnTo>
                    <a:pt x="231727" y="7644"/>
                  </a:lnTo>
                  <a:lnTo>
                    <a:pt x="231465" y="7615"/>
                  </a:lnTo>
                  <a:lnTo>
                    <a:pt x="231233" y="7615"/>
                  </a:lnTo>
                  <a:lnTo>
                    <a:pt x="230971" y="7644"/>
                  </a:lnTo>
                  <a:lnTo>
                    <a:pt x="230710" y="7702"/>
                  </a:lnTo>
                  <a:lnTo>
                    <a:pt x="230361" y="7876"/>
                  </a:lnTo>
                  <a:lnTo>
                    <a:pt x="230041" y="8079"/>
                  </a:lnTo>
                  <a:lnTo>
                    <a:pt x="229722" y="8283"/>
                  </a:lnTo>
                  <a:lnTo>
                    <a:pt x="229431" y="8515"/>
                  </a:lnTo>
                  <a:lnTo>
                    <a:pt x="228821" y="8980"/>
                  </a:lnTo>
                  <a:lnTo>
                    <a:pt x="228501" y="9184"/>
                  </a:lnTo>
                  <a:lnTo>
                    <a:pt x="228182" y="9387"/>
                  </a:lnTo>
                  <a:lnTo>
                    <a:pt x="227949" y="9503"/>
                  </a:lnTo>
                  <a:lnTo>
                    <a:pt x="227717" y="9591"/>
                  </a:lnTo>
                  <a:lnTo>
                    <a:pt x="227252" y="9707"/>
                  </a:lnTo>
                  <a:lnTo>
                    <a:pt x="226787" y="9794"/>
                  </a:lnTo>
                  <a:lnTo>
                    <a:pt x="226322" y="9881"/>
                  </a:lnTo>
                  <a:lnTo>
                    <a:pt x="226002" y="9997"/>
                  </a:lnTo>
                  <a:lnTo>
                    <a:pt x="225711" y="10143"/>
                  </a:lnTo>
                  <a:lnTo>
                    <a:pt x="225130" y="10462"/>
                  </a:lnTo>
                  <a:lnTo>
                    <a:pt x="224898" y="10608"/>
                  </a:lnTo>
                  <a:lnTo>
                    <a:pt x="224665" y="10695"/>
                  </a:lnTo>
                  <a:lnTo>
                    <a:pt x="224462" y="10782"/>
                  </a:lnTo>
                  <a:lnTo>
                    <a:pt x="224258" y="10840"/>
                  </a:lnTo>
                  <a:lnTo>
                    <a:pt x="223881" y="10869"/>
                  </a:lnTo>
                  <a:lnTo>
                    <a:pt x="223532" y="10898"/>
                  </a:lnTo>
                  <a:lnTo>
                    <a:pt x="223183" y="10869"/>
                  </a:lnTo>
                  <a:lnTo>
                    <a:pt x="222864" y="10898"/>
                  </a:lnTo>
                  <a:lnTo>
                    <a:pt x="222515" y="10956"/>
                  </a:lnTo>
                  <a:lnTo>
                    <a:pt x="222340" y="10985"/>
                  </a:lnTo>
                  <a:lnTo>
                    <a:pt x="222166" y="11073"/>
                  </a:lnTo>
                  <a:lnTo>
                    <a:pt x="221178" y="11857"/>
                  </a:lnTo>
                  <a:lnTo>
                    <a:pt x="220684" y="12206"/>
                  </a:lnTo>
                  <a:lnTo>
                    <a:pt x="220422" y="12351"/>
                  </a:lnTo>
                  <a:lnTo>
                    <a:pt x="220190" y="12468"/>
                  </a:lnTo>
                  <a:lnTo>
                    <a:pt x="219928" y="12555"/>
                  </a:lnTo>
                  <a:lnTo>
                    <a:pt x="219667" y="12613"/>
                  </a:lnTo>
                  <a:lnTo>
                    <a:pt x="219405" y="12642"/>
                  </a:lnTo>
                  <a:lnTo>
                    <a:pt x="219144" y="12584"/>
                  </a:lnTo>
                  <a:lnTo>
                    <a:pt x="218882" y="12526"/>
                  </a:lnTo>
                  <a:lnTo>
                    <a:pt x="218592" y="12380"/>
                  </a:lnTo>
                  <a:lnTo>
                    <a:pt x="218301" y="12177"/>
                  </a:lnTo>
                  <a:lnTo>
                    <a:pt x="218010" y="11915"/>
                  </a:lnTo>
                  <a:lnTo>
                    <a:pt x="217836" y="11712"/>
                  </a:lnTo>
                  <a:lnTo>
                    <a:pt x="217691" y="11509"/>
                  </a:lnTo>
                  <a:lnTo>
                    <a:pt x="217604" y="11247"/>
                  </a:lnTo>
                  <a:lnTo>
                    <a:pt x="217516" y="11015"/>
                  </a:lnTo>
                  <a:lnTo>
                    <a:pt x="217458" y="10753"/>
                  </a:lnTo>
                  <a:lnTo>
                    <a:pt x="217371" y="10521"/>
                  </a:lnTo>
                  <a:lnTo>
                    <a:pt x="217255" y="10259"/>
                  </a:lnTo>
                  <a:lnTo>
                    <a:pt x="217110" y="10056"/>
                  </a:lnTo>
                  <a:lnTo>
                    <a:pt x="216993" y="9910"/>
                  </a:lnTo>
                  <a:lnTo>
                    <a:pt x="216848" y="9765"/>
                  </a:lnTo>
                  <a:lnTo>
                    <a:pt x="216557" y="9562"/>
                  </a:lnTo>
                  <a:lnTo>
                    <a:pt x="216267" y="9387"/>
                  </a:lnTo>
                  <a:lnTo>
                    <a:pt x="215947" y="9300"/>
                  </a:lnTo>
                  <a:lnTo>
                    <a:pt x="215627" y="9242"/>
                  </a:lnTo>
                  <a:lnTo>
                    <a:pt x="215279" y="9184"/>
                  </a:lnTo>
                  <a:lnTo>
                    <a:pt x="214581" y="9097"/>
                  </a:lnTo>
                  <a:lnTo>
                    <a:pt x="214349" y="8980"/>
                  </a:lnTo>
                  <a:lnTo>
                    <a:pt x="214116" y="8806"/>
                  </a:lnTo>
                  <a:lnTo>
                    <a:pt x="213680" y="8486"/>
                  </a:lnTo>
                  <a:lnTo>
                    <a:pt x="213448" y="8341"/>
                  </a:lnTo>
                  <a:lnTo>
                    <a:pt x="213215" y="8225"/>
                  </a:lnTo>
                  <a:lnTo>
                    <a:pt x="212954" y="8167"/>
                  </a:lnTo>
                  <a:lnTo>
                    <a:pt x="212663" y="8167"/>
                  </a:lnTo>
                  <a:lnTo>
                    <a:pt x="212111" y="8254"/>
                  </a:lnTo>
                  <a:lnTo>
                    <a:pt x="211588" y="8341"/>
                  </a:lnTo>
                  <a:lnTo>
                    <a:pt x="210484" y="8399"/>
                  </a:lnTo>
                  <a:lnTo>
                    <a:pt x="209844" y="8515"/>
                  </a:lnTo>
                  <a:lnTo>
                    <a:pt x="209205" y="8544"/>
                  </a:lnTo>
                  <a:lnTo>
                    <a:pt x="208856" y="8544"/>
                  </a:lnTo>
                  <a:lnTo>
                    <a:pt x="208537" y="8515"/>
                  </a:lnTo>
                  <a:lnTo>
                    <a:pt x="208217" y="8457"/>
                  </a:lnTo>
                  <a:lnTo>
                    <a:pt x="207897" y="8399"/>
                  </a:lnTo>
                  <a:lnTo>
                    <a:pt x="207607" y="8283"/>
                  </a:lnTo>
                  <a:lnTo>
                    <a:pt x="207345" y="8167"/>
                  </a:lnTo>
                  <a:lnTo>
                    <a:pt x="207084" y="8021"/>
                  </a:lnTo>
                  <a:lnTo>
                    <a:pt x="206851" y="7818"/>
                  </a:lnTo>
                  <a:lnTo>
                    <a:pt x="206619" y="7615"/>
                  </a:lnTo>
                  <a:lnTo>
                    <a:pt x="206444" y="7353"/>
                  </a:lnTo>
                  <a:lnTo>
                    <a:pt x="206328" y="7062"/>
                  </a:lnTo>
                  <a:lnTo>
                    <a:pt x="206212" y="6714"/>
                  </a:lnTo>
                  <a:lnTo>
                    <a:pt x="206096" y="6481"/>
                  </a:lnTo>
                  <a:lnTo>
                    <a:pt x="205979" y="6220"/>
                  </a:lnTo>
                  <a:lnTo>
                    <a:pt x="205689" y="5755"/>
                  </a:lnTo>
                  <a:lnTo>
                    <a:pt x="205369" y="5290"/>
                  </a:lnTo>
                  <a:lnTo>
                    <a:pt x="205253" y="5057"/>
                  </a:lnTo>
                  <a:lnTo>
                    <a:pt x="205137" y="4825"/>
                  </a:lnTo>
                  <a:lnTo>
                    <a:pt x="204904" y="4156"/>
                  </a:lnTo>
                  <a:lnTo>
                    <a:pt x="204701" y="3517"/>
                  </a:lnTo>
                  <a:lnTo>
                    <a:pt x="204468" y="2878"/>
                  </a:lnTo>
                  <a:lnTo>
                    <a:pt x="204323" y="2587"/>
                  </a:lnTo>
                  <a:lnTo>
                    <a:pt x="204178" y="2267"/>
                  </a:lnTo>
                  <a:lnTo>
                    <a:pt x="204003" y="2006"/>
                  </a:lnTo>
                  <a:lnTo>
                    <a:pt x="203829" y="1802"/>
                  </a:lnTo>
                  <a:lnTo>
                    <a:pt x="203684" y="1599"/>
                  </a:lnTo>
                  <a:lnTo>
                    <a:pt x="203538" y="1454"/>
                  </a:lnTo>
                  <a:lnTo>
                    <a:pt x="203393" y="1338"/>
                  </a:lnTo>
                  <a:lnTo>
                    <a:pt x="203248" y="1250"/>
                  </a:lnTo>
                  <a:lnTo>
                    <a:pt x="203102" y="1192"/>
                  </a:lnTo>
                  <a:lnTo>
                    <a:pt x="202957" y="1163"/>
                  </a:lnTo>
                  <a:lnTo>
                    <a:pt x="202841" y="1163"/>
                  </a:lnTo>
                  <a:lnTo>
                    <a:pt x="202696" y="1192"/>
                  </a:lnTo>
                  <a:lnTo>
                    <a:pt x="202550" y="1221"/>
                  </a:lnTo>
                  <a:lnTo>
                    <a:pt x="202434" y="1279"/>
                  </a:lnTo>
                  <a:lnTo>
                    <a:pt x="202173" y="1454"/>
                  </a:lnTo>
                  <a:lnTo>
                    <a:pt x="201940" y="1657"/>
                  </a:lnTo>
                  <a:lnTo>
                    <a:pt x="201679" y="1919"/>
                  </a:lnTo>
                  <a:lnTo>
                    <a:pt x="201446" y="2209"/>
                  </a:lnTo>
                  <a:lnTo>
                    <a:pt x="200981" y="2761"/>
                  </a:lnTo>
                  <a:lnTo>
                    <a:pt x="200720" y="2994"/>
                  </a:lnTo>
                  <a:lnTo>
                    <a:pt x="200487" y="3197"/>
                  </a:lnTo>
                  <a:lnTo>
                    <a:pt x="200226" y="3343"/>
                  </a:lnTo>
                  <a:lnTo>
                    <a:pt x="200080" y="3401"/>
                  </a:lnTo>
                  <a:lnTo>
                    <a:pt x="199964" y="3401"/>
                  </a:lnTo>
                  <a:lnTo>
                    <a:pt x="199819" y="3343"/>
                  </a:lnTo>
                  <a:lnTo>
                    <a:pt x="199702" y="3256"/>
                  </a:lnTo>
                  <a:lnTo>
                    <a:pt x="199470" y="3081"/>
                  </a:lnTo>
                  <a:lnTo>
                    <a:pt x="199005" y="2645"/>
                  </a:lnTo>
                  <a:lnTo>
                    <a:pt x="198773" y="2442"/>
                  </a:lnTo>
                  <a:lnTo>
                    <a:pt x="198656" y="2384"/>
                  </a:lnTo>
                  <a:lnTo>
                    <a:pt x="198540" y="2297"/>
                  </a:lnTo>
                  <a:lnTo>
                    <a:pt x="198395" y="2267"/>
                  </a:lnTo>
                  <a:lnTo>
                    <a:pt x="198249" y="2238"/>
                  </a:lnTo>
                  <a:lnTo>
                    <a:pt x="198075" y="2238"/>
                  </a:lnTo>
                  <a:lnTo>
                    <a:pt x="197930" y="2267"/>
                  </a:lnTo>
                  <a:lnTo>
                    <a:pt x="197668" y="2384"/>
                  </a:lnTo>
                  <a:lnTo>
                    <a:pt x="197436" y="2558"/>
                  </a:lnTo>
                  <a:lnTo>
                    <a:pt x="197203" y="2703"/>
                  </a:lnTo>
                  <a:lnTo>
                    <a:pt x="197000" y="2907"/>
                  </a:lnTo>
                  <a:lnTo>
                    <a:pt x="196825" y="3081"/>
                  </a:lnTo>
                  <a:lnTo>
                    <a:pt x="196622" y="3314"/>
                  </a:lnTo>
                  <a:lnTo>
                    <a:pt x="196302" y="3779"/>
                  </a:lnTo>
                  <a:lnTo>
                    <a:pt x="196012" y="4244"/>
                  </a:lnTo>
                  <a:lnTo>
                    <a:pt x="195721" y="4767"/>
                  </a:lnTo>
                  <a:lnTo>
                    <a:pt x="195460" y="5261"/>
                  </a:lnTo>
                  <a:lnTo>
                    <a:pt x="195169" y="5726"/>
                  </a:lnTo>
                  <a:lnTo>
                    <a:pt x="194995" y="6045"/>
                  </a:lnTo>
                  <a:lnTo>
                    <a:pt x="194849" y="6278"/>
                  </a:lnTo>
                  <a:lnTo>
                    <a:pt x="194646" y="6452"/>
                  </a:lnTo>
                  <a:lnTo>
                    <a:pt x="194472" y="6597"/>
                  </a:lnTo>
                  <a:lnTo>
                    <a:pt x="194239" y="6685"/>
                  </a:lnTo>
                  <a:lnTo>
                    <a:pt x="193978" y="6743"/>
                  </a:lnTo>
                  <a:lnTo>
                    <a:pt x="193338" y="6743"/>
                  </a:lnTo>
                  <a:lnTo>
                    <a:pt x="193019" y="6801"/>
                  </a:lnTo>
                  <a:lnTo>
                    <a:pt x="192757" y="6859"/>
                  </a:lnTo>
                  <a:lnTo>
                    <a:pt x="192495" y="6859"/>
                  </a:lnTo>
                  <a:lnTo>
                    <a:pt x="192292" y="6830"/>
                  </a:lnTo>
                  <a:lnTo>
                    <a:pt x="192089" y="6801"/>
                  </a:lnTo>
                  <a:lnTo>
                    <a:pt x="191914" y="6772"/>
                  </a:lnTo>
                  <a:lnTo>
                    <a:pt x="191566" y="6656"/>
                  </a:lnTo>
                  <a:lnTo>
                    <a:pt x="191275" y="6510"/>
                  </a:lnTo>
                  <a:lnTo>
                    <a:pt x="190926" y="6365"/>
                  </a:lnTo>
                  <a:lnTo>
                    <a:pt x="190548" y="6249"/>
                  </a:lnTo>
                  <a:lnTo>
                    <a:pt x="190316" y="6220"/>
                  </a:lnTo>
                  <a:lnTo>
                    <a:pt x="190054" y="6191"/>
                  </a:lnTo>
                  <a:lnTo>
                    <a:pt x="189706" y="6249"/>
                  </a:lnTo>
                  <a:lnTo>
                    <a:pt x="189386" y="6365"/>
                  </a:lnTo>
                  <a:lnTo>
                    <a:pt x="189066" y="6481"/>
                  </a:lnTo>
                  <a:lnTo>
                    <a:pt x="188776" y="6656"/>
                  </a:lnTo>
                  <a:lnTo>
                    <a:pt x="188165" y="7004"/>
                  </a:lnTo>
                  <a:lnTo>
                    <a:pt x="187846" y="7179"/>
                  </a:lnTo>
                  <a:lnTo>
                    <a:pt x="187526" y="7324"/>
                  </a:lnTo>
                  <a:lnTo>
                    <a:pt x="187177" y="7411"/>
                  </a:lnTo>
                  <a:lnTo>
                    <a:pt x="186829" y="7469"/>
                  </a:lnTo>
                  <a:lnTo>
                    <a:pt x="186451" y="7527"/>
                  </a:lnTo>
                  <a:lnTo>
                    <a:pt x="186102" y="7556"/>
                  </a:lnTo>
                  <a:lnTo>
                    <a:pt x="185376" y="7556"/>
                  </a:lnTo>
                  <a:lnTo>
                    <a:pt x="185027" y="7498"/>
                  </a:lnTo>
                  <a:lnTo>
                    <a:pt x="184649" y="7440"/>
                  </a:lnTo>
                  <a:lnTo>
                    <a:pt x="184388" y="7411"/>
                  </a:lnTo>
                  <a:lnTo>
                    <a:pt x="184097" y="7411"/>
                  </a:lnTo>
                  <a:lnTo>
                    <a:pt x="183516" y="7469"/>
                  </a:lnTo>
                  <a:lnTo>
                    <a:pt x="182964" y="7585"/>
                  </a:lnTo>
                  <a:lnTo>
                    <a:pt x="182382" y="7731"/>
                  </a:lnTo>
                  <a:lnTo>
                    <a:pt x="181772" y="7963"/>
                  </a:lnTo>
                  <a:lnTo>
                    <a:pt x="181133" y="8196"/>
                  </a:lnTo>
                  <a:lnTo>
                    <a:pt x="180813" y="8283"/>
                  </a:lnTo>
                  <a:lnTo>
                    <a:pt x="180465" y="8341"/>
                  </a:lnTo>
                  <a:lnTo>
                    <a:pt x="180145" y="8370"/>
                  </a:lnTo>
                  <a:lnTo>
                    <a:pt x="179506" y="8370"/>
                  </a:lnTo>
                  <a:lnTo>
                    <a:pt x="179186" y="8399"/>
                  </a:lnTo>
                  <a:lnTo>
                    <a:pt x="178605" y="8428"/>
                  </a:lnTo>
                  <a:lnTo>
                    <a:pt x="178285" y="8457"/>
                  </a:lnTo>
                  <a:lnTo>
                    <a:pt x="177994" y="8428"/>
                  </a:lnTo>
                  <a:lnTo>
                    <a:pt x="177704" y="8399"/>
                  </a:lnTo>
                  <a:lnTo>
                    <a:pt x="177413" y="8341"/>
                  </a:lnTo>
                  <a:lnTo>
                    <a:pt x="177239" y="8283"/>
                  </a:lnTo>
                  <a:lnTo>
                    <a:pt x="177094" y="8196"/>
                  </a:lnTo>
                  <a:lnTo>
                    <a:pt x="176774" y="7963"/>
                  </a:lnTo>
                  <a:lnTo>
                    <a:pt x="176629" y="7876"/>
                  </a:lnTo>
                  <a:lnTo>
                    <a:pt x="176483" y="7818"/>
                  </a:lnTo>
                  <a:lnTo>
                    <a:pt x="176309" y="7818"/>
                  </a:lnTo>
                  <a:lnTo>
                    <a:pt x="176193" y="7847"/>
                  </a:lnTo>
                  <a:lnTo>
                    <a:pt x="176105" y="7905"/>
                  </a:lnTo>
                  <a:lnTo>
                    <a:pt x="175786" y="8050"/>
                  </a:lnTo>
                  <a:lnTo>
                    <a:pt x="175611" y="8109"/>
                  </a:lnTo>
                  <a:lnTo>
                    <a:pt x="175408" y="8109"/>
                  </a:lnTo>
                  <a:lnTo>
                    <a:pt x="175292" y="8050"/>
                  </a:lnTo>
                  <a:lnTo>
                    <a:pt x="175205" y="7992"/>
                  </a:lnTo>
                  <a:lnTo>
                    <a:pt x="175030" y="7760"/>
                  </a:lnTo>
                  <a:lnTo>
                    <a:pt x="174740" y="7266"/>
                  </a:lnTo>
                  <a:lnTo>
                    <a:pt x="174565" y="7062"/>
                  </a:lnTo>
                  <a:lnTo>
                    <a:pt x="174478" y="6975"/>
                  </a:lnTo>
                  <a:lnTo>
                    <a:pt x="174362" y="6888"/>
                  </a:lnTo>
                  <a:lnTo>
                    <a:pt x="174246" y="6859"/>
                  </a:lnTo>
                  <a:lnTo>
                    <a:pt x="174129" y="6830"/>
                  </a:lnTo>
                  <a:lnTo>
                    <a:pt x="173984" y="6859"/>
                  </a:lnTo>
                  <a:lnTo>
                    <a:pt x="173839" y="6888"/>
                  </a:lnTo>
                  <a:lnTo>
                    <a:pt x="173606" y="7091"/>
                  </a:lnTo>
                  <a:lnTo>
                    <a:pt x="173403" y="7324"/>
                  </a:lnTo>
                  <a:lnTo>
                    <a:pt x="173258" y="7527"/>
                  </a:lnTo>
                  <a:lnTo>
                    <a:pt x="173141" y="7731"/>
                  </a:lnTo>
                  <a:lnTo>
                    <a:pt x="172938" y="8138"/>
                  </a:lnTo>
                  <a:lnTo>
                    <a:pt x="172734" y="8574"/>
                  </a:lnTo>
                  <a:lnTo>
                    <a:pt x="172589" y="8777"/>
                  </a:lnTo>
                  <a:lnTo>
                    <a:pt x="172415" y="8980"/>
                  </a:lnTo>
                  <a:lnTo>
                    <a:pt x="172211" y="9213"/>
                  </a:lnTo>
                  <a:lnTo>
                    <a:pt x="171950" y="9416"/>
                  </a:lnTo>
                  <a:lnTo>
                    <a:pt x="171630" y="9649"/>
                  </a:lnTo>
                  <a:lnTo>
                    <a:pt x="171252" y="9881"/>
                  </a:lnTo>
                  <a:lnTo>
                    <a:pt x="170758" y="10085"/>
                  </a:lnTo>
                  <a:lnTo>
                    <a:pt x="170206" y="10317"/>
                  </a:lnTo>
                  <a:lnTo>
                    <a:pt x="169887" y="10404"/>
                  </a:lnTo>
                  <a:lnTo>
                    <a:pt x="169596" y="10404"/>
                  </a:lnTo>
                  <a:lnTo>
                    <a:pt x="169363" y="10346"/>
                  </a:lnTo>
                  <a:lnTo>
                    <a:pt x="169131" y="10259"/>
                  </a:lnTo>
                  <a:lnTo>
                    <a:pt x="168957" y="10114"/>
                  </a:lnTo>
                  <a:lnTo>
                    <a:pt x="168811" y="9910"/>
                  </a:lnTo>
                  <a:lnTo>
                    <a:pt x="168666" y="9707"/>
                  </a:lnTo>
                  <a:lnTo>
                    <a:pt x="168550" y="9503"/>
                  </a:lnTo>
                  <a:lnTo>
                    <a:pt x="168317" y="9038"/>
                  </a:lnTo>
                  <a:lnTo>
                    <a:pt x="168172" y="8835"/>
                  </a:lnTo>
                  <a:lnTo>
                    <a:pt x="168056" y="8632"/>
                  </a:lnTo>
                  <a:lnTo>
                    <a:pt x="167910" y="8486"/>
                  </a:lnTo>
                  <a:lnTo>
                    <a:pt x="167765" y="8370"/>
                  </a:lnTo>
                  <a:lnTo>
                    <a:pt x="167562" y="8283"/>
                  </a:lnTo>
                  <a:lnTo>
                    <a:pt x="167358" y="8283"/>
                  </a:lnTo>
                  <a:lnTo>
                    <a:pt x="166835" y="8603"/>
                  </a:lnTo>
                  <a:lnTo>
                    <a:pt x="166632" y="8719"/>
                  </a:lnTo>
                  <a:lnTo>
                    <a:pt x="166457" y="8777"/>
                  </a:lnTo>
                  <a:lnTo>
                    <a:pt x="166283" y="8835"/>
                  </a:lnTo>
                  <a:lnTo>
                    <a:pt x="166022" y="8835"/>
                  </a:lnTo>
                  <a:lnTo>
                    <a:pt x="165876" y="8777"/>
                  </a:lnTo>
                  <a:lnTo>
                    <a:pt x="165644" y="8661"/>
                  </a:lnTo>
                  <a:lnTo>
                    <a:pt x="165353" y="8515"/>
                  </a:lnTo>
                  <a:lnTo>
                    <a:pt x="165004" y="8312"/>
                  </a:lnTo>
                  <a:lnTo>
                    <a:pt x="164772" y="8225"/>
                  </a:lnTo>
                  <a:lnTo>
                    <a:pt x="164539" y="8138"/>
                  </a:lnTo>
                  <a:lnTo>
                    <a:pt x="164191" y="8138"/>
                  </a:lnTo>
                  <a:lnTo>
                    <a:pt x="163842" y="8167"/>
                  </a:lnTo>
                  <a:lnTo>
                    <a:pt x="163522" y="8196"/>
                  </a:lnTo>
                  <a:lnTo>
                    <a:pt x="163348" y="8196"/>
                  </a:lnTo>
                  <a:lnTo>
                    <a:pt x="163174" y="8167"/>
                  </a:lnTo>
                  <a:lnTo>
                    <a:pt x="162796" y="8021"/>
                  </a:lnTo>
                  <a:lnTo>
                    <a:pt x="162418" y="7847"/>
                  </a:lnTo>
                  <a:lnTo>
                    <a:pt x="162069" y="7702"/>
                  </a:lnTo>
                  <a:lnTo>
                    <a:pt x="161721" y="7556"/>
                  </a:lnTo>
                  <a:lnTo>
                    <a:pt x="161517" y="7527"/>
                  </a:lnTo>
                  <a:lnTo>
                    <a:pt x="161343" y="7498"/>
                  </a:lnTo>
                  <a:lnTo>
                    <a:pt x="160994" y="7498"/>
                  </a:lnTo>
                  <a:lnTo>
                    <a:pt x="160820" y="7556"/>
                  </a:lnTo>
                  <a:lnTo>
                    <a:pt x="160616" y="7615"/>
                  </a:lnTo>
                  <a:lnTo>
                    <a:pt x="160442" y="7731"/>
                  </a:lnTo>
                  <a:lnTo>
                    <a:pt x="160239" y="7876"/>
                  </a:lnTo>
                  <a:lnTo>
                    <a:pt x="159977" y="7934"/>
                  </a:lnTo>
                  <a:lnTo>
                    <a:pt x="159745" y="7934"/>
                  </a:lnTo>
                  <a:lnTo>
                    <a:pt x="159367" y="7876"/>
                  </a:lnTo>
                  <a:lnTo>
                    <a:pt x="159134" y="7876"/>
                  </a:lnTo>
                  <a:lnTo>
                    <a:pt x="158902" y="7934"/>
                  </a:lnTo>
                  <a:lnTo>
                    <a:pt x="158756" y="8021"/>
                  </a:lnTo>
                  <a:lnTo>
                    <a:pt x="158611" y="8109"/>
                  </a:lnTo>
                  <a:lnTo>
                    <a:pt x="158262" y="8370"/>
                  </a:lnTo>
                  <a:lnTo>
                    <a:pt x="157856" y="8748"/>
                  </a:lnTo>
                  <a:lnTo>
                    <a:pt x="157507" y="9038"/>
                  </a:lnTo>
                  <a:lnTo>
                    <a:pt x="157333" y="9155"/>
                  </a:lnTo>
                  <a:lnTo>
                    <a:pt x="157158" y="9242"/>
                  </a:lnTo>
                  <a:lnTo>
                    <a:pt x="157013" y="9329"/>
                  </a:lnTo>
                  <a:lnTo>
                    <a:pt x="156868" y="9358"/>
                  </a:lnTo>
                  <a:lnTo>
                    <a:pt x="156693" y="9387"/>
                  </a:lnTo>
                  <a:lnTo>
                    <a:pt x="156548" y="9358"/>
                  </a:lnTo>
                  <a:lnTo>
                    <a:pt x="156374" y="9329"/>
                  </a:lnTo>
                  <a:lnTo>
                    <a:pt x="156199" y="9242"/>
                  </a:lnTo>
                  <a:lnTo>
                    <a:pt x="155996" y="9126"/>
                  </a:lnTo>
                  <a:lnTo>
                    <a:pt x="155792" y="9009"/>
                  </a:lnTo>
                  <a:lnTo>
                    <a:pt x="155327" y="8632"/>
                  </a:lnTo>
                  <a:lnTo>
                    <a:pt x="155066" y="8457"/>
                  </a:lnTo>
                  <a:lnTo>
                    <a:pt x="154804" y="8225"/>
                  </a:lnTo>
                  <a:lnTo>
                    <a:pt x="154310" y="7760"/>
                  </a:lnTo>
                  <a:lnTo>
                    <a:pt x="154049" y="7527"/>
                  </a:lnTo>
                  <a:lnTo>
                    <a:pt x="153787" y="7353"/>
                  </a:lnTo>
                  <a:lnTo>
                    <a:pt x="153642" y="7295"/>
                  </a:lnTo>
                  <a:lnTo>
                    <a:pt x="153467" y="7266"/>
                  </a:lnTo>
                  <a:lnTo>
                    <a:pt x="153322" y="7237"/>
                  </a:lnTo>
                  <a:lnTo>
                    <a:pt x="152944" y="7237"/>
                  </a:lnTo>
                  <a:lnTo>
                    <a:pt x="152770" y="7295"/>
                  </a:lnTo>
                  <a:lnTo>
                    <a:pt x="152625" y="7353"/>
                  </a:lnTo>
                  <a:lnTo>
                    <a:pt x="152479" y="7440"/>
                  </a:lnTo>
                  <a:lnTo>
                    <a:pt x="152334" y="7527"/>
                  </a:lnTo>
                  <a:lnTo>
                    <a:pt x="152218" y="7644"/>
                  </a:lnTo>
                  <a:lnTo>
                    <a:pt x="151985" y="7905"/>
                  </a:lnTo>
                  <a:lnTo>
                    <a:pt x="151753" y="8196"/>
                  </a:lnTo>
                  <a:lnTo>
                    <a:pt x="151520" y="8457"/>
                  </a:lnTo>
                  <a:lnTo>
                    <a:pt x="151404" y="8574"/>
                  </a:lnTo>
                  <a:lnTo>
                    <a:pt x="151259" y="8690"/>
                  </a:lnTo>
                  <a:lnTo>
                    <a:pt x="151114" y="8777"/>
                  </a:lnTo>
                  <a:lnTo>
                    <a:pt x="150968" y="8835"/>
                  </a:lnTo>
                  <a:lnTo>
                    <a:pt x="150823" y="8835"/>
                  </a:lnTo>
                  <a:lnTo>
                    <a:pt x="150707" y="8806"/>
                  </a:lnTo>
                  <a:lnTo>
                    <a:pt x="150503" y="8690"/>
                  </a:lnTo>
                  <a:lnTo>
                    <a:pt x="150271" y="8544"/>
                  </a:lnTo>
                  <a:lnTo>
                    <a:pt x="150155" y="8486"/>
                  </a:lnTo>
                  <a:lnTo>
                    <a:pt x="150038" y="8457"/>
                  </a:lnTo>
                  <a:lnTo>
                    <a:pt x="149777" y="8370"/>
                  </a:lnTo>
                  <a:lnTo>
                    <a:pt x="149486" y="8341"/>
                  </a:lnTo>
                  <a:lnTo>
                    <a:pt x="148643" y="8341"/>
                  </a:lnTo>
                  <a:lnTo>
                    <a:pt x="148353" y="8312"/>
                  </a:lnTo>
                  <a:lnTo>
                    <a:pt x="148091" y="8225"/>
                  </a:lnTo>
                  <a:lnTo>
                    <a:pt x="147830" y="8079"/>
                  </a:lnTo>
                  <a:lnTo>
                    <a:pt x="147132" y="7527"/>
                  </a:lnTo>
                  <a:lnTo>
                    <a:pt x="146871" y="7324"/>
                  </a:lnTo>
                  <a:lnTo>
                    <a:pt x="146638" y="7208"/>
                  </a:lnTo>
                  <a:lnTo>
                    <a:pt x="146377" y="7091"/>
                  </a:lnTo>
                  <a:lnTo>
                    <a:pt x="146086" y="7004"/>
                  </a:lnTo>
                  <a:lnTo>
                    <a:pt x="145185" y="6801"/>
                  </a:lnTo>
                  <a:lnTo>
                    <a:pt x="144982" y="6685"/>
                  </a:lnTo>
                  <a:lnTo>
                    <a:pt x="144778" y="6597"/>
                  </a:lnTo>
                  <a:lnTo>
                    <a:pt x="144372" y="6336"/>
                  </a:lnTo>
                  <a:lnTo>
                    <a:pt x="144372" y="6510"/>
                  </a:lnTo>
                  <a:lnTo>
                    <a:pt x="143994" y="6481"/>
                  </a:lnTo>
                  <a:lnTo>
                    <a:pt x="143587" y="6481"/>
                  </a:lnTo>
                  <a:lnTo>
                    <a:pt x="143180" y="6539"/>
                  </a:lnTo>
                  <a:lnTo>
                    <a:pt x="142802" y="6597"/>
                  </a:lnTo>
                  <a:lnTo>
                    <a:pt x="142134" y="6597"/>
                  </a:lnTo>
                  <a:lnTo>
                    <a:pt x="141495" y="6568"/>
                  </a:lnTo>
                  <a:lnTo>
                    <a:pt x="140855" y="6452"/>
                  </a:lnTo>
                  <a:lnTo>
                    <a:pt x="140216" y="6307"/>
                  </a:lnTo>
                  <a:lnTo>
                    <a:pt x="139025" y="5900"/>
                  </a:lnTo>
                  <a:lnTo>
                    <a:pt x="138414" y="5726"/>
                  </a:lnTo>
                  <a:lnTo>
                    <a:pt x="138095" y="5697"/>
                  </a:lnTo>
                  <a:lnTo>
                    <a:pt x="137775" y="5638"/>
                  </a:lnTo>
                  <a:lnTo>
                    <a:pt x="137019" y="5697"/>
                  </a:lnTo>
                  <a:lnTo>
                    <a:pt x="136264" y="5755"/>
                  </a:lnTo>
                  <a:lnTo>
                    <a:pt x="135508" y="5842"/>
                  </a:lnTo>
                  <a:lnTo>
                    <a:pt x="134753" y="5929"/>
                  </a:lnTo>
                  <a:lnTo>
                    <a:pt x="133997" y="5958"/>
                  </a:lnTo>
                  <a:lnTo>
                    <a:pt x="133648" y="5958"/>
                  </a:lnTo>
                  <a:lnTo>
                    <a:pt x="133271" y="5929"/>
                  </a:lnTo>
                  <a:lnTo>
                    <a:pt x="132893" y="5871"/>
                  </a:lnTo>
                  <a:lnTo>
                    <a:pt x="132515" y="5784"/>
                  </a:lnTo>
                  <a:lnTo>
                    <a:pt x="132166" y="5697"/>
                  </a:lnTo>
                  <a:lnTo>
                    <a:pt x="131789" y="5551"/>
                  </a:lnTo>
                  <a:lnTo>
                    <a:pt x="131207" y="5261"/>
                  </a:lnTo>
                  <a:lnTo>
                    <a:pt x="130597" y="4970"/>
                  </a:lnTo>
                  <a:lnTo>
                    <a:pt x="130016" y="4709"/>
                  </a:lnTo>
                  <a:lnTo>
                    <a:pt x="129696" y="4592"/>
                  </a:lnTo>
                  <a:lnTo>
                    <a:pt x="129376" y="4505"/>
                  </a:lnTo>
                  <a:lnTo>
                    <a:pt x="128447" y="4389"/>
                  </a:lnTo>
                  <a:lnTo>
                    <a:pt x="127488" y="4244"/>
                  </a:lnTo>
                  <a:lnTo>
                    <a:pt x="127023" y="4156"/>
                  </a:lnTo>
                  <a:lnTo>
                    <a:pt x="126558" y="4069"/>
                  </a:lnTo>
                  <a:lnTo>
                    <a:pt x="126122" y="3953"/>
                  </a:lnTo>
                  <a:lnTo>
                    <a:pt x="125657" y="3779"/>
                  </a:lnTo>
                  <a:lnTo>
                    <a:pt x="125308" y="3633"/>
                  </a:lnTo>
                  <a:lnTo>
                    <a:pt x="124930" y="3430"/>
                  </a:lnTo>
                  <a:lnTo>
                    <a:pt x="124262" y="3052"/>
                  </a:lnTo>
                  <a:lnTo>
                    <a:pt x="123623" y="2674"/>
                  </a:lnTo>
                  <a:lnTo>
                    <a:pt x="122983" y="2326"/>
                  </a:lnTo>
                  <a:lnTo>
                    <a:pt x="122664" y="2180"/>
                  </a:lnTo>
                  <a:lnTo>
                    <a:pt x="122315" y="2064"/>
                  </a:lnTo>
                  <a:lnTo>
                    <a:pt x="121966" y="1948"/>
                  </a:lnTo>
                  <a:lnTo>
                    <a:pt x="121617" y="1861"/>
                  </a:lnTo>
                  <a:lnTo>
                    <a:pt x="121240" y="1832"/>
                  </a:lnTo>
                  <a:lnTo>
                    <a:pt x="120833" y="1832"/>
                  </a:lnTo>
                  <a:lnTo>
                    <a:pt x="120397" y="1861"/>
                  </a:lnTo>
                  <a:lnTo>
                    <a:pt x="119932" y="1977"/>
                  </a:lnTo>
                  <a:lnTo>
                    <a:pt x="119409" y="2064"/>
                  </a:lnTo>
                  <a:lnTo>
                    <a:pt x="118886" y="2209"/>
                  </a:lnTo>
                  <a:lnTo>
                    <a:pt x="118392" y="2384"/>
                  </a:lnTo>
                  <a:lnTo>
                    <a:pt x="117898" y="2558"/>
                  </a:lnTo>
                  <a:lnTo>
                    <a:pt x="117404" y="2761"/>
                  </a:lnTo>
                  <a:lnTo>
                    <a:pt x="116910" y="2994"/>
                  </a:lnTo>
                  <a:lnTo>
                    <a:pt x="116445" y="3226"/>
                  </a:lnTo>
                  <a:lnTo>
                    <a:pt x="115980" y="3488"/>
                  </a:lnTo>
                  <a:lnTo>
                    <a:pt x="115079" y="4069"/>
                  </a:lnTo>
                  <a:lnTo>
                    <a:pt x="114207" y="4679"/>
                  </a:lnTo>
                  <a:lnTo>
                    <a:pt x="113393" y="5348"/>
                  </a:lnTo>
                  <a:lnTo>
                    <a:pt x="112580" y="6016"/>
                  </a:lnTo>
                  <a:lnTo>
                    <a:pt x="111998" y="6568"/>
                  </a:lnTo>
                  <a:lnTo>
                    <a:pt x="111388" y="7091"/>
                  </a:lnTo>
                  <a:lnTo>
                    <a:pt x="110749" y="7556"/>
                  </a:lnTo>
                  <a:lnTo>
                    <a:pt x="110080" y="7992"/>
                  </a:lnTo>
                  <a:lnTo>
                    <a:pt x="109383" y="8399"/>
                  </a:lnTo>
                  <a:lnTo>
                    <a:pt x="108686" y="8777"/>
                  </a:lnTo>
                  <a:lnTo>
                    <a:pt x="107959" y="9155"/>
                  </a:lnTo>
                  <a:lnTo>
                    <a:pt x="107203" y="9474"/>
                  </a:lnTo>
                  <a:lnTo>
                    <a:pt x="106826" y="9649"/>
                  </a:lnTo>
                  <a:lnTo>
                    <a:pt x="106477" y="9794"/>
                  </a:lnTo>
                  <a:lnTo>
                    <a:pt x="106099" y="9910"/>
                  </a:lnTo>
                  <a:lnTo>
                    <a:pt x="105750" y="9968"/>
                  </a:lnTo>
                  <a:lnTo>
                    <a:pt x="105402" y="10027"/>
                  </a:lnTo>
                  <a:lnTo>
                    <a:pt x="104385" y="10027"/>
                  </a:lnTo>
                  <a:lnTo>
                    <a:pt x="103687" y="9968"/>
                  </a:lnTo>
                  <a:lnTo>
                    <a:pt x="102961" y="9910"/>
                  </a:lnTo>
                  <a:lnTo>
                    <a:pt x="102234" y="9852"/>
                  </a:lnTo>
                  <a:lnTo>
                    <a:pt x="101130" y="9852"/>
                  </a:lnTo>
                  <a:lnTo>
                    <a:pt x="100810" y="9881"/>
                  </a:lnTo>
                  <a:lnTo>
                    <a:pt x="100461" y="9939"/>
                  </a:lnTo>
                  <a:lnTo>
                    <a:pt x="100171" y="10027"/>
                  </a:lnTo>
                  <a:lnTo>
                    <a:pt x="99851" y="10114"/>
                  </a:lnTo>
                  <a:lnTo>
                    <a:pt x="99561" y="10230"/>
                  </a:lnTo>
                  <a:lnTo>
                    <a:pt x="99270" y="10404"/>
                  </a:lnTo>
                  <a:lnTo>
                    <a:pt x="98979" y="10579"/>
                  </a:lnTo>
                  <a:lnTo>
                    <a:pt x="98660" y="10695"/>
                  </a:lnTo>
                  <a:lnTo>
                    <a:pt x="98311" y="10782"/>
                  </a:lnTo>
                  <a:lnTo>
                    <a:pt x="97962" y="10811"/>
                  </a:lnTo>
                  <a:lnTo>
                    <a:pt x="97614" y="10840"/>
                  </a:lnTo>
                  <a:lnTo>
                    <a:pt x="97236" y="10811"/>
                  </a:lnTo>
                  <a:lnTo>
                    <a:pt x="96887" y="10753"/>
                  </a:lnTo>
                  <a:lnTo>
                    <a:pt x="96567" y="10666"/>
                  </a:lnTo>
                  <a:lnTo>
                    <a:pt x="96219" y="10521"/>
                  </a:lnTo>
                  <a:lnTo>
                    <a:pt x="95783" y="10288"/>
                  </a:lnTo>
                  <a:lnTo>
                    <a:pt x="95376" y="10027"/>
                  </a:lnTo>
                  <a:lnTo>
                    <a:pt x="94940" y="9736"/>
                  </a:lnTo>
                  <a:lnTo>
                    <a:pt x="94504" y="9474"/>
                  </a:lnTo>
                  <a:lnTo>
                    <a:pt x="94039" y="9271"/>
                  </a:lnTo>
                  <a:lnTo>
                    <a:pt x="93807" y="9184"/>
                  </a:lnTo>
                  <a:lnTo>
                    <a:pt x="93574" y="9126"/>
                  </a:lnTo>
                  <a:lnTo>
                    <a:pt x="93313" y="9097"/>
                  </a:lnTo>
                  <a:lnTo>
                    <a:pt x="93080" y="9097"/>
                  </a:lnTo>
                  <a:lnTo>
                    <a:pt x="92819" y="9126"/>
                  </a:lnTo>
                  <a:lnTo>
                    <a:pt x="92557" y="9184"/>
                  </a:lnTo>
                  <a:lnTo>
                    <a:pt x="92208" y="9358"/>
                  </a:lnTo>
                  <a:lnTo>
                    <a:pt x="91889" y="9532"/>
                  </a:lnTo>
                  <a:lnTo>
                    <a:pt x="91278" y="9968"/>
                  </a:lnTo>
                  <a:lnTo>
                    <a:pt x="90668" y="10404"/>
                  </a:lnTo>
                  <a:lnTo>
                    <a:pt x="90348" y="10608"/>
                  </a:lnTo>
                  <a:lnTo>
                    <a:pt x="90000" y="10782"/>
                  </a:lnTo>
                  <a:lnTo>
                    <a:pt x="89796" y="10898"/>
                  </a:lnTo>
                  <a:lnTo>
                    <a:pt x="89564" y="10985"/>
                  </a:lnTo>
                  <a:lnTo>
                    <a:pt x="89099" y="11102"/>
                  </a:lnTo>
                  <a:lnTo>
                    <a:pt x="88634" y="11160"/>
                  </a:lnTo>
                  <a:lnTo>
                    <a:pt x="88140" y="11276"/>
                  </a:lnTo>
                  <a:lnTo>
                    <a:pt x="87849" y="11392"/>
                  </a:lnTo>
                  <a:lnTo>
                    <a:pt x="87559" y="11509"/>
                  </a:lnTo>
                  <a:lnTo>
                    <a:pt x="86978" y="11828"/>
                  </a:lnTo>
                  <a:lnTo>
                    <a:pt x="86745" y="11944"/>
                  </a:lnTo>
                  <a:lnTo>
                    <a:pt x="86513" y="12032"/>
                  </a:lnTo>
                  <a:lnTo>
                    <a:pt x="86309" y="12119"/>
                  </a:lnTo>
                  <a:lnTo>
                    <a:pt x="86106" y="12177"/>
                  </a:lnTo>
                  <a:lnTo>
                    <a:pt x="85728" y="12206"/>
                  </a:lnTo>
                  <a:lnTo>
                    <a:pt x="85379" y="12235"/>
                  </a:lnTo>
                  <a:lnTo>
                    <a:pt x="85030" y="12206"/>
                  </a:lnTo>
                  <a:lnTo>
                    <a:pt x="84711" y="12235"/>
                  </a:lnTo>
                  <a:lnTo>
                    <a:pt x="84362" y="12264"/>
                  </a:lnTo>
                  <a:lnTo>
                    <a:pt x="84188" y="12322"/>
                  </a:lnTo>
                  <a:lnTo>
                    <a:pt x="84013" y="12409"/>
                  </a:lnTo>
                  <a:lnTo>
                    <a:pt x="83025" y="13136"/>
                  </a:lnTo>
                  <a:lnTo>
                    <a:pt x="82531" y="13485"/>
                  </a:lnTo>
                  <a:lnTo>
                    <a:pt x="82270" y="13601"/>
                  </a:lnTo>
                  <a:lnTo>
                    <a:pt x="82037" y="13717"/>
                  </a:lnTo>
                  <a:lnTo>
                    <a:pt x="81776" y="13804"/>
                  </a:lnTo>
                  <a:lnTo>
                    <a:pt x="81514" y="13862"/>
                  </a:lnTo>
                  <a:lnTo>
                    <a:pt x="81253" y="13892"/>
                  </a:lnTo>
                  <a:lnTo>
                    <a:pt x="80991" y="13862"/>
                  </a:lnTo>
                  <a:lnTo>
                    <a:pt x="80700" y="13775"/>
                  </a:lnTo>
                  <a:lnTo>
                    <a:pt x="80439" y="13630"/>
                  </a:lnTo>
                  <a:lnTo>
                    <a:pt x="80148" y="13456"/>
                  </a:lnTo>
                  <a:lnTo>
                    <a:pt x="79858" y="13194"/>
                  </a:lnTo>
                  <a:lnTo>
                    <a:pt x="79683" y="13020"/>
                  </a:lnTo>
                  <a:lnTo>
                    <a:pt x="79538" y="12816"/>
                  </a:lnTo>
                  <a:lnTo>
                    <a:pt x="79451" y="12584"/>
                  </a:lnTo>
                  <a:lnTo>
                    <a:pt x="79364" y="12351"/>
                  </a:lnTo>
                  <a:lnTo>
                    <a:pt x="79306" y="12090"/>
                  </a:lnTo>
                  <a:lnTo>
                    <a:pt x="79218" y="11857"/>
                  </a:lnTo>
                  <a:lnTo>
                    <a:pt x="79102" y="11625"/>
                  </a:lnTo>
                  <a:lnTo>
                    <a:pt x="78957" y="11421"/>
                  </a:lnTo>
                  <a:lnTo>
                    <a:pt x="78841" y="11276"/>
                  </a:lnTo>
                  <a:lnTo>
                    <a:pt x="78695" y="11160"/>
                  </a:lnTo>
                  <a:lnTo>
                    <a:pt x="78405" y="10956"/>
                  </a:lnTo>
                  <a:lnTo>
                    <a:pt x="78114" y="10811"/>
                  </a:lnTo>
                  <a:lnTo>
                    <a:pt x="77794" y="10695"/>
                  </a:lnTo>
                  <a:lnTo>
                    <a:pt x="77475" y="10637"/>
                  </a:lnTo>
                  <a:lnTo>
                    <a:pt x="77126" y="10608"/>
                  </a:lnTo>
                  <a:lnTo>
                    <a:pt x="76429" y="10521"/>
                  </a:lnTo>
                  <a:lnTo>
                    <a:pt x="76196" y="10404"/>
                  </a:lnTo>
                  <a:lnTo>
                    <a:pt x="75964" y="10230"/>
                  </a:lnTo>
                  <a:lnTo>
                    <a:pt x="75528" y="9939"/>
                  </a:lnTo>
                  <a:lnTo>
                    <a:pt x="75295" y="9794"/>
                  </a:lnTo>
                  <a:lnTo>
                    <a:pt x="75063" y="9678"/>
                  </a:lnTo>
                  <a:lnTo>
                    <a:pt x="74801" y="9620"/>
                  </a:lnTo>
                  <a:lnTo>
                    <a:pt x="74511" y="9620"/>
                  </a:lnTo>
                  <a:lnTo>
                    <a:pt x="73958" y="9736"/>
                  </a:lnTo>
                  <a:lnTo>
                    <a:pt x="73406" y="9794"/>
                  </a:lnTo>
                  <a:lnTo>
                    <a:pt x="72302" y="9852"/>
                  </a:lnTo>
                  <a:lnTo>
                    <a:pt x="71692" y="9939"/>
                  </a:lnTo>
                  <a:lnTo>
                    <a:pt x="71052" y="9997"/>
                  </a:lnTo>
                  <a:lnTo>
                    <a:pt x="70704" y="9968"/>
                  </a:lnTo>
                  <a:lnTo>
                    <a:pt x="70384" y="9968"/>
                  </a:lnTo>
                  <a:lnTo>
                    <a:pt x="70064" y="9910"/>
                  </a:lnTo>
                  <a:lnTo>
                    <a:pt x="69745" y="9852"/>
                  </a:lnTo>
                  <a:lnTo>
                    <a:pt x="69454" y="9736"/>
                  </a:lnTo>
                  <a:lnTo>
                    <a:pt x="69164" y="9620"/>
                  </a:lnTo>
                  <a:lnTo>
                    <a:pt x="68902" y="9474"/>
                  </a:lnTo>
                  <a:lnTo>
                    <a:pt x="68670" y="9300"/>
                  </a:lnTo>
                  <a:lnTo>
                    <a:pt x="68466" y="9097"/>
                  </a:lnTo>
                  <a:lnTo>
                    <a:pt x="68292" y="8864"/>
                  </a:lnTo>
                  <a:lnTo>
                    <a:pt x="68146" y="8574"/>
                  </a:lnTo>
                  <a:lnTo>
                    <a:pt x="68059" y="8254"/>
                  </a:lnTo>
                  <a:lnTo>
                    <a:pt x="67943" y="8021"/>
                  </a:lnTo>
                  <a:lnTo>
                    <a:pt x="67798" y="7789"/>
                  </a:lnTo>
                  <a:lnTo>
                    <a:pt x="67507" y="7324"/>
                  </a:lnTo>
                  <a:lnTo>
                    <a:pt x="67216" y="6888"/>
                  </a:lnTo>
                  <a:lnTo>
                    <a:pt x="67100" y="6656"/>
                  </a:lnTo>
                  <a:lnTo>
                    <a:pt x="66955" y="6423"/>
                  </a:lnTo>
                  <a:lnTo>
                    <a:pt x="66752" y="5813"/>
                  </a:lnTo>
                  <a:lnTo>
                    <a:pt x="66548" y="5203"/>
                  </a:lnTo>
                  <a:lnTo>
                    <a:pt x="66316" y="4592"/>
                  </a:lnTo>
                  <a:lnTo>
                    <a:pt x="66170" y="4302"/>
                  </a:lnTo>
                  <a:lnTo>
                    <a:pt x="65996" y="4011"/>
                  </a:lnTo>
                  <a:lnTo>
                    <a:pt x="65851" y="3750"/>
                  </a:lnTo>
                  <a:lnTo>
                    <a:pt x="65676" y="3546"/>
                  </a:lnTo>
                  <a:lnTo>
                    <a:pt x="65531" y="3372"/>
                  </a:lnTo>
                  <a:lnTo>
                    <a:pt x="65386" y="3226"/>
                  </a:lnTo>
                  <a:lnTo>
                    <a:pt x="65240" y="3110"/>
                  </a:lnTo>
                  <a:lnTo>
                    <a:pt x="65095" y="3052"/>
                  </a:lnTo>
                  <a:lnTo>
                    <a:pt x="64950" y="2994"/>
                  </a:lnTo>
                  <a:lnTo>
                    <a:pt x="64804" y="2965"/>
                  </a:lnTo>
                  <a:lnTo>
                    <a:pt x="64543" y="2965"/>
                  </a:lnTo>
                  <a:lnTo>
                    <a:pt x="64398" y="2994"/>
                  </a:lnTo>
                  <a:lnTo>
                    <a:pt x="64281" y="3052"/>
                  </a:lnTo>
                  <a:lnTo>
                    <a:pt x="64020" y="3226"/>
                  </a:lnTo>
                  <a:lnTo>
                    <a:pt x="63787" y="3430"/>
                  </a:lnTo>
                  <a:lnTo>
                    <a:pt x="63526" y="3662"/>
                  </a:lnTo>
                  <a:lnTo>
                    <a:pt x="63293" y="3924"/>
                  </a:lnTo>
                  <a:lnTo>
                    <a:pt x="62799" y="4476"/>
                  </a:lnTo>
                  <a:lnTo>
                    <a:pt x="62567" y="4709"/>
                  </a:lnTo>
                  <a:lnTo>
                    <a:pt x="62305" y="4883"/>
                  </a:lnTo>
                  <a:lnTo>
                    <a:pt x="62073" y="5028"/>
                  </a:lnTo>
                  <a:lnTo>
                    <a:pt x="61928" y="5057"/>
                  </a:lnTo>
                  <a:lnTo>
                    <a:pt x="61782" y="5086"/>
                  </a:lnTo>
                  <a:lnTo>
                    <a:pt x="61550" y="4970"/>
                  </a:lnTo>
                  <a:lnTo>
                    <a:pt x="61317" y="4767"/>
                  </a:lnTo>
                  <a:lnTo>
                    <a:pt x="60852" y="4360"/>
                  </a:lnTo>
                  <a:lnTo>
                    <a:pt x="60620" y="4185"/>
                  </a:lnTo>
                  <a:lnTo>
                    <a:pt x="60358" y="4040"/>
                  </a:lnTo>
                  <a:lnTo>
                    <a:pt x="60242" y="4011"/>
                  </a:lnTo>
                  <a:lnTo>
                    <a:pt x="60097" y="3982"/>
                  </a:lnTo>
                  <a:lnTo>
                    <a:pt x="59922" y="3982"/>
                  </a:lnTo>
                  <a:lnTo>
                    <a:pt x="59748" y="4011"/>
                  </a:lnTo>
                  <a:lnTo>
                    <a:pt x="59516" y="4127"/>
                  </a:lnTo>
                  <a:lnTo>
                    <a:pt x="59283" y="4273"/>
                  </a:lnTo>
                  <a:lnTo>
                    <a:pt x="59051" y="4418"/>
                  </a:lnTo>
                  <a:lnTo>
                    <a:pt x="58847" y="4592"/>
                  </a:lnTo>
                  <a:lnTo>
                    <a:pt x="58644" y="4796"/>
                  </a:lnTo>
                  <a:lnTo>
                    <a:pt x="58469" y="4999"/>
                  </a:lnTo>
                  <a:lnTo>
                    <a:pt x="58150" y="5435"/>
                  </a:lnTo>
                  <a:lnTo>
                    <a:pt x="57859" y="5900"/>
                  </a:lnTo>
                  <a:lnTo>
                    <a:pt x="57568" y="6365"/>
                  </a:lnTo>
                  <a:lnTo>
                    <a:pt x="57307" y="6859"/>
                  </a:lnTo>
                  <a:lnTo>
                    <a:pt x="57016" y="7295"/>
                  </a:lnTo>
                  <a:lnTo>
                    <a:pt x="56842" y="7585"/>
                  </a:lnTo>
                  <a:lnTo>
                    <a:pt x="56668" y="7818"/>
                  </a:lnTo>
                  <a:lnTo>
                    <a:pt x="56493" y="7992"/>
                  </a:lnTo>
                  <a:lnTo>
                    <a:pt x="56290" y="8109"/>
                  </a:lnTo>
                  <a:lnTo>
                    <a:pt x="56086" y="8196"/>
                  </a:lnTo>
                  <a:lnTo>
                    <a:pt x="55825" y="8254"/>
                  </a:lnTo>
                  <a:lnTo>
                    <a:pt x="55534" y="8283"/>
                  </a:lnTo>
                  <a:lnTo>
                    <a:pt x="55186" y="8283"/>
                  </a:lnTo>
                  <a:lnTo>
                    <a:pt x="54866" y="8341"/>
                  </a:lnTo>
                  <a:lnTo>
                    <a:pt x="54604" y="8370"/>
                  </a:lnTo>
                  <a:lnTo>
                    <a:pt x="54139" y="8370"/>
                  </a:lnTo>
                  <a:lnTo>
                    <a:pt x="53936" y="8341"/>
                  </a:lnTo>
                  <a:lnTo>
                    <a:pt x="53762" y="8283"/>
                  </a:lnTo>
                  <a:lnTo>
                    <a:pt x="53413" y="8167"/>
                  </a:lnTo>
                  <a:lnTo>
                    <a:pt x="53093" y="8050"/>
                  </a:lnTo>
                  <a:lnTo>
                    <a:pt x="52774" y="7905"/>
                  </a:lnTo>
                  <a:lnTo>
                    <a:pt x="52396" y="7818"/>
                  </a:lnTo>
                  <a:lnTo>
                    <a:pt x="52163" y="7760"/>
                  </a:lnTo>
                  <a:lnTo>
                    <a:pt x="51902" y="7760"/>
                  </a:lnTo>
                  <a:lnTo>
                    <a:pt x="51553" y="7789"/>
                  </a:lnTo>
                  <a:lnTo>
                    <a:pt x="51233" y="7905"/>
                  </a:lnTo>
                  <a:lnTo>
                    <a:pt x="50914" y="8021"/>
                  </a:lnTo>
                  <a:lnTo>
                    <a:pt x="50594" y="8196"/>
                  </a:lnTo>
                  <a:lnTo>
                    <a:pt x="50013" y="8515"/>
                  </a:lnTo>
                  <a:lnTo>
                    <a:pt x="49693" y="8690"/>
                  </a:lnTo>
                  <a:lnTo>
                    <a:pt x="49373" y="8806"/>
                  </a:lnTo>
                  <a:lnTo>
                    <a:pt x="49025" y="8922"/>
                  </a:lnTo>
                  <a:lnTo>
                    <a:pt x="48676" y="8980"/>
                  </a:lnTo>
                  <a:lnTo>
                    <a:pt x="48298" y="9009"/>
                  </a:lnTo>
                  <a:lnTo>
                    <a:pt x="47950" y="9038"/>
                  </a:lnTo>
                  <a:lnTo>
                    <a:pt x="47223" y="9038"/>
                  </a:lnTo>
                  <a:lnTo>
                    <a:pt x="46874" y="8980"/>
                  </a:lnTo>
                  <a:lnTo>
                    <a:pt x="46496" y="8922"/>
                  </a:lnTo>
                  <a:lnTo>
                    <a:pt x="45944" y="8922"/>
                  </a:lnTo>
                  <a:lnTo>
                    <a:pt x="45363" y="8951"/>
                  </a:lnTo>
                  <a:lnTo>
                    <a:pt x="44782" y="9068"/>
                  </a:lnTo>
                  <a:lnTo>
                    <a:pt x="44230" y="9213"/>
                  </a:lnTo>
                  <a:lnTo>
                    <a:pt x="43590" y="9416"/>
                  </a:lnTo>
                  <a:lnTo>
                    <a:pt x="42980" y="9649"/>
                  </a:lnTo>
                  <a:lnTo>
                    <a:pt x="42631" y="9736"/>
                  </a:lnTo>
                  <a:lnTo>
                    <a:pt x="42312" y="9794"/>
                  </a:lnTo>
                  <a:lnTo>
                    <a:pt x="41992" y="9823"/>
                  </a:lnTo>
                  <a:lnTo>
                    <a:pt x="41033" y="9823"/>
                  </a:lnTo>
                  <a:lnTo>
                    <a:pt x="40423" y="9881"/>
                  </a:lnTo>
                  <a:lnTo>
                    <a:pt x="39842" y="9881"/>
                  </a:lnTo>
                  <a:lnTo>
                    <a:pt x="39551" y="9852"/>
                  </a:lnTo>
                  <a:lnTo>
                    <a:pt x="39260" y="9794"/>
                  </a:lnTo>
                  <a:lnTo>
                    <a:pt x="39086" y="9736"/>
                  </a:lnTo>
                  <a:lnTo>
                    <a:pt x="38912" y="9649"/>
                  </a:lnTo>
                  <a:lnTo>
                    <a:pt x="38621" y="9445"/>
                  </a:lnTo>
                  <a:lnTo>
                    <a:pt x="38476" y="9358"/>
                  </a:lnTo>
                  <a:lnTo>
                    <a:pt x="38301" y="9300"/>
                  </a:lnTo>
                  <a:lnTo>
                    <a:pt x="38127" y="9300"/>
                  </a:lnTo>
                  <a:lnTo>
                    <a:pt x="37953" y="9358"/>
                  </a:lnTo>
                  <a:lnTo>
                    <a:pt x="37604" y="9532"/>
                  </a:lnTo>
                  <a:lnTo>
                    <a:pt x="37430" y="9562"/>
                  </a:lnTo>
                  <a:lnTo>
                    <a:pt x="37255" y="9591"/>
                  </a:lnTo>
                  <a:lnTo>
                    <a:pt x="37139" y="9532"/>
                  </a:lnTo>
                  <a:lnTo>
                    <a:pt x="37052" y="9445"/>
                  </a:lnTo>
                  <a:lnTo>
                    <a:pt x="36878" y="9242"/>
                  </a:lnTo>
                  <a:lnTo>
                    <a:pt x="36587" y="8777"/>
                  </a:lnTo>
                  <a:lnTo>
                    <a:pt x="36413" y="8574"/>
                  </a:lnTo>
                  <a:lnTo>
                    <a:pt x="36325" y="8486"/>
                  </a:lnTo>
                  <a:lnTo>
                    <a:pt x="36209" y="8399"/>
                  </a:lnTo>
                  <a:lnTo>
                    <a:pt x="36093" y="8370"/>
                  </a:lnTo>
                  <a:lnTo>
                    <a:pt x="35977" y="8341"/>
                  </a:lnTo>
                  <a:lnTo>
                    <a:pt x="35831" y="8370"/>
                  </a:lnTo>
                  <a:lnTo>
                    <a:pt x="35686" y="8428"/>
                  </a:lnTo>
                  <a:lnTo>
                    <a:pt x="35425" y="8603"/>
                  </a:lnTo>
                  <a:lnTo>
                    <a:pt x="35250" y="8806"/>
                  </a:lnTo>
                  <a:lnTo>
                    <a:pt x="35105" y="9009"/>
                  </a:lnTo>
                  <a:lnTo>
                    <a:pt x="34989" y="9213"/>
                  </a:lnTo>
                  <a:lnTo>
                    <a:pt x="34785" y="9591"/>
                  </a:lnTo>
                  <a:lnTo>
                    <a:pt x="34553" y="9997"/>
                  </a:lnTo>
                  <a:lnTo>
                    <a:pt x="34436" y="10201"/>
                  </a:lnTo>
                  <a:lnTo>
                    <a:pt x="34262" y="10404"/>
                  </a:lnTo>
                  <a:lnTo>
                    <a:pt x="34059" y="10608"/>
                  </a:lnTo>
                  <a:lnTo>
                    <a:pt x="33797" y="10840"/>
                  </a:lnTo>
                  <a:lnTo>
                    <a:pt x="33477" y="11044"/>
                  </a:lnTo>
                  <a:lnTo>
                    <a:pt x="33071" y="11247"/>
                  </a:lnTo>
                  <a:lnTo>
                    <a:pt x="32606" y="11450"/>
                  </a:lnTo>
                  <a:lnTo>
                    <a:pt x="32054" y="11683"/>
                  </a:lnTo>
                  <a:lnTo>
                    <a:pt x="31705" y="11770"/>
                  </a:lnTo>
                  <a:lnTo>
                    <a:pt x="31443" y="11770"/>
                  </a:lnTo>
                  <a:lnTo>
                    <a:pt x="31182" y="11712"/>
                  </a:lnTo>
                  <a:lnTo>
                    <a:pt x="30978" y="11625"/>
                  </a:lnTo>
                  <a:lnTo>
                    <a:pt x="30804" y="11480"/>
                  </a:lnTo>
                  <a:lnTo>
                    <a:pt x="30659" y="11305"/>
                  </a:lnTo>
                  <a:lnTo>
                    <a:pt x="30513" y="11102"/>
                  </a:lnTo>
                  <a:lnTo>
                    <a:pt x="30368" y="10898"/>
                  </a:lnTo>
                  <a:lnTo>
                    <a:pt x="30136" y="10462"/>
                  </a:lnTo>
                  <a:lnTo>
                    <a:pt x="30019" y="10259"/>
                  </a:lnTo>
                  <a:lnTo>
                    <a:pt x="29903" y="10085"/>
                  </a:lnTo>
                  <a:lnTo>
                    <a:pt x="29758" y="9939"/>
                  </a:lnTo>
                  <a:lnTo>
                    <a:pt x="29583" y="9823"/>
                  </a:lnTo>
                  <a:lnTo>
                    <a:pt x="29409" y="9736"/>
                  </a:lnTo>
                  <a:lnTo>
                    <a:pt x="29206" y="9736"/>
                  </a:lnTo>
                  <a:lnTo>
                    <a:pt x="28683" y="10056"/>
                  </a:lnTo>
                  <a:lnTo>
                    <a:pt x="28479" y="10143"/>
                  </a:lnTo>
                  <a:lnTo>
                    <a:pt x="28305" y="10230"/>
                  </a:lnTo>
                  <a:lnTo>
                    <a:pt x="28130" y="10259"/>
                  </a:lnTo>
                  <a:lnTo>
                    <a:pt x="27840" y="10259"/>
                  </a:lnTo>
                  <a:lnTo>
                    <a:pt x="27724" y="10230"/>
                  </a:lnTo>
                  <a:lnTo>
                    <a:pt x="27462" y="10114"/>
                  </a:lnTo>
                  <a:lnTo>
                    <a:pt x="27200" y="9939"/>
                  </a:lnTo>
                  <a:lnTo>
                    <a:pt x="26823" y="9765"/>
                  </a:lnTo>
                  <a:lnTo>
                    <a:pt x="26387" y="9591"/>
                  </a:lnTo>
                  <a:lnTo>
                    <a:pt x="26038" y="9591"/>
                  </a:lnTo>
                  <a:lnTo>
                    <a:pt x="25689" y="9649"/>
                  </a:lnTo>
                  <a:lnTo>
                    <a:pt x="25341" y="9678"/>
                  </a:lnTo>
                  <a:lnTo>
                    <a:pt x="25195" y="9649"/>
                  </a:lnTo>
                  <a:lnTo>
                    <a:pt x="25021" y="9620"/>
                  </a:lnTo>
                  <a:lnTo>
                    <a:pt x="24643" y="9503"/>
                  </a:lnTo>
                  <a:lnTo>
                    <a:pt x="24265" y="9329"/>
                  </a:lnTo>
                  <a:lnTo>
                    <a:pt x="23917" y="9184"/>
                  </a:lnTo>
                  <a:lnTo>
                    <a:pt x="23539" y="9068"/>
                  </a:lnTo>
                  <a:lnTo>
                    <a:pt x="23190" y="8980"/>
                  </a:lnTo>
                  <a:lnTo>
                    <a:pt x="22841" y="8980"/>
                  </a:lnTo>
                  <a:lnTo>
                    <a:pt x="22638" y="9038"/>
                  </a:lnTo>
                  <a:lnTo>
                    <a:pt x="22464" y="9097"/>
                  </a:lnTo>
                  <a:lnTo>
                    <a:pt x="22260" y="9213"/>
                  </a:lnTo>
                  <a:lnTo>
                    <a:pt x="22086" y="9329"/>
                  </a:lnTo>
                  <a:lnTo>
                    <a:pt x="21824" y="9416"/>
                  </a:lnTo>
                  <a:lnTo>
                    <a:pt x="21592" y="9416"/>
                  </a:lnTo>
                  <a:lnTo>
                    <a:pt x="21185" y="9358"/>
                  </a:lnTo>
                  <a:lnTo>
                    <a:pt x="20982" y="9358"/>
                  </a:lnTo>
                  <a:lnTo>
                    <a:pt x="20749" y="9416"/>
                  </a:lnTo>
                  <a:lnTo>
                    <a:pt x="20458" y="9562"/>
                  </a:lnTo>
                  <a:lnTo>
                    <a:pt x="20110" y="9823"/>
                  </a:lnTo>
                  <a:lnTo>
                    <a:pt x="19703" y="10172"/>
                  </a:lnTo>
                  <a:lnTo>
                    <a:pt x="19325" y="10462"/>
                  </a:lnTo>
                  <a:lnTo>
                    <a:pt x="19005" y="10666"/>
                  </a:lnTo>
                  <a:lnTo>
                    <a:pt x="18860" y="10724"/>
                  </a:lnTo>
                  <a:lnTo>
                    <a:pt x="18686" y="10782"/>
                  </a:lnTo>
                  <a:lnTo>
                    <a:pt x="18366" y="10782"/>
                  </a:lnTo>
                  <a:lnTo>
                    <a:pt x="18221" y="10724"/>
                  </a:lnTo>
                  <a:lnTo>
                    <a:pt x="18017" y="10666"/>
                  </a:lnTo>
                  <a:lnTo>
                    <a:pt x="17843" y="10550"/>
                  </a:lnTo>
                  <a:lnTo>
                    <a:pt x="17640" y="10433"/>
                  </a:lnTo>
                  <a:lnTo>
                    <a:pt x="17175" y="10056"/>
                  </a:lnTo>
                  <a:lnTo>
                    <a:pt x="16884" y="9881"/>
                  </a:lnTo>
                  <a:lnTo>
                    <a:pt x="16652" y="9678"/>
                  </a:lnTo>
                  <a:lnTo>
                    <a:pt x="16158" y="9242"/>
                  </a:lnTo>
                  <a:lnTo>
                    <a:pt x="15896" y="9038"/>
                  </a:lnTo>
                  <a:lnTo>
                    <a:pt x="15634" y="8864"/>
                  </a:lnTo>
                  <a:lnTo>
                    <a:pt x="15489" y="8806"/>
                  </a:lnTo>
                  <a:lnTo>
                    <a:pt x="15315" y="8748"/>
                  </a:lnTo>
                  <a:lnTo>
                    <a:pt x="14792" y="8748"/>
                  </a:lnTo>
                  <a:lnTo>
                    <a:pt x="14617" y="8777"/>
                  </a:lnTo>
                  <a:lnTo>
                    <a:pt x="14472" y="8864"/>
                  </a:lnTo>
                  <a:lnTo>
                    <a:pt x="14327" y="8922"/>
                  </a:lnTo>
                  <a:lnTo>
                    <a:pt x="14065" y="9155"/>
                  </a:lnTo>
                  <a:lnTo>
                    <a:pt x="13833" y="9387"/>
                  </a:lnTo>
                  <a:lnTo>
                    <a:pt x="13600" y="9649"/>
                  </a:lnTo>
                  <a:lnTo>
                    <a:pt x="13368" y="9910"/>
                  </a:lnTo>
                  <a:lnTo>
                    <a:pt x="13106" y="10114"/>
                  </a:lnTo>
                  <a:lnTo>
                    <a:pt x="12961" y="10201"/>
                  </a:lnTo>
                  <a:lnTo>
                    <a:pt x="12787" y="10259"/>
                  </a:lnTo>
                  <a:lnTo>
                    <a:pt x="12670" y="10259"/>
                  </a:lnTo>
                  <a:lnTo>
                    <a:pt x="12554" y="10230"/>
                  </a:lnTo>
                  <a:lnTo>
                    <a:pt x="12322" y="10114"/>
                  </a:lnTo>
                  <a:lnTo>
                    <a:pt x="12118" y="9997"/>
                  </a:lnTo>
                  <a:lnTo>
                    <a:pt x="12002" y="9939"/>
                  </a:lnTo>
                  <a:lnTo>
                    <a:pt x="11886" y="9881"/>
                  </a:lnTo>
                  <a:lnTo>
                    <a:pt x="11595" y="9823"/>
                  </a:lnTo>
                  <a:lnTo>
                    <a:pt x="11334" y="9794"/>
                  </a:lnTo>
                  <a:lnTo>
                    <a:pt x="10491" y="9794"/>
                  </a:lnTo>
                  <a:lnTo>
                    <a:pt x="10200" y="9765"/>
                  </a:lnTo>
                  <a:lnTo>
                    <a:pt x="9939" y="9678"/>
                  </a:lnTo>
                  <a:lnTo>
                    <a:pt x="9677" y="9562"/>
                  </a:lnTo>
                  <a:lnTo>
                    <a:pt x="8980" y="9009"/>
                  </a:lnTo>
                  <a:lnTo>
                    <a:pt x="8718" y="8835"/>
                  </a:lnTo>
                  <a:lnTo>
                    <a:pt x="8486" y="8690"/>
                  </a:lnTo>
                  <a:lnTo>
                    <a:pt x="8224" y="8603"/>
                  </a:lnTo>
                  <a:lnTo>
                    <a:pt x="7904" y="8515"/>
                  </a:lnTo>
                  <a:lnTo>
                    <a:pt x="7033" y="8312"/>
                  </a:lnTo>
                  <a:lnTo>
                    <a:pt x="6829" y="8225"/>
                  </a:lnTo>
                  <a:lnTo>
                    <a:pt x="6626" y="8138"/>
                  </a:lnTo>
                  <a:lnTo>
                    <a:pt x="6248" y="7905"/>
                  </a:lnTo>
                  <a:lnTo>
                    <a:pt x="5870" y="7673"/>
                  </a:lnTo>
                  <a:lnTo>
                    <a:pt x="5667" y="7556"/>
                  </a:lnTo>
                  <a:lnTo>
                    <a:pt x="5463" y="7469"/>
                  </a:lnTo>
                  <a:lnTo>
                    <a:pt x="5144" y="7353"/>
                  </a:lnTo>
                  <a:lnTo>
                    <a:pt x="4853" y="7295"/>
                  </a:lnTo>
                  <a:lnTo>
                    <a:pt x="4592" y="7179"/>
                  </a:lnTo>
                  <a:lnTo>
                    <a:pt x="4359" y="7033"/>
                  </a:lnTo>
                  <a:lnTo>
                    <a:pt x="4156" y="6859"/>
                  </a:lnTo>
                  <a:lnTo>
                    <a:pt x="3749" y="6481"/>
                  </a:lnTo>
                  <a:lnTo>
                    <a:pt x="3342" y="6074"/>
                  </a:lnTo>
                  <a:lnTo>
                    <a:pt x="3109" y="5871"/>
                  </a:lnTo>
                  <a:lnTo>
                    <a:pt x="2877" y="5667"/>
                  </a:lnTo>
                  <a:lnTo>
                    <a:pt x="2615" y="5493"/>
                  </a:lnTo>
                  <a:lnTo>
                    <a:pt x="2354" y="5348"/>
                  </a:lnTo>
                  <a:lnTo>
                    <a:pt x="2005" y="5203"/>
                  </a:lnTo>
                  <a:lnTo>
                    <a:pt x="1656" y="5115"/>
                  </a:lnTo>
                  <a:lnTo>
                    <a:pt x="1250" y="5086"/>
                  </a:lnTo>
                  <a:lnTo>
                    <a:pt x="639" y="5086"/>
                  </a:lnTo>
                  <a:lnTo>
                    <a:pt x="465" y="5144"/>
                  </a:lnTo>
                  <a:lnTo>
                    <a:pt x="320" y="5203"/>
                  </a:lnTo>
                  <a:lnTo>
                    <a:pt x="145" y="5290"/>
                  </a:lnTo>
                  <a:lnTo>
                    <a:pt x="29" y="5406"/>
                  </a:lnTo>
                  <a:lnTo>
                    <a:pt x="0" y="5493"/>
                  </a:lnTo>
                  <a:lnTo>
                    <a:pt x="0" y="5551"/>
                  </a:lnTo>
                  <a:lnTo>
                    <a:pt x="29" y="5609"/>
                  </a:lnTo>
                  <a:lnTo>
                    <a:pt x="87" y="5638"/>
                  </a:lnTo>
                  <a:lnTo>
                    <a:pt x="174" y="5697"/>
                  </a:lnTo>
                  <a:lnTo>
                    <a:pt x="262" y="5638"/>
                  </a:lnTo>
                  <a:lnTo>
                    <a:pt x="349" y="5580"/>
                  </a:lnTo>
                  <a:lnTo>
                    <a:pt x="436" y="5493"/>
                  </a:lnTo>
                  <a:lnTo>
                    <a:pt x="523" y="5464"/>
                  </a:lnTo>
                  <a:lnTo>
                    <a:pt x="988" y="5406"/>
                  </a:lnTo>
                  <a:lnTo>
                    <a:pt x="1395" y="5406"/>
                  </a:lnTo>
                  <a:lnTo>
                    <a:pt x="1744" y="5464"/>
                  </a:lnTo>
                  <a:lnTo>
                    <a:pt x="2063" y="5580"/>
                  </a:lnTo>
                  <a:lnTo>
                    <a:pt x="2354" y="5726"/>
                  </a:lnTo>
                  <a:lnTo>
                    <a:pt x="2615" y="5900"/>
                  </a:lnTo>
                  <a:lnTo>
                    <a:pt x="2877" y="6103"/>
                  </a:lnTo>
                  <a:lnTo>
                    <a:pt x="3109" y="6307"/>
                  </a:lnTo>
                  <a:lnTo>
                    <a:pt x="3545" y="6743"/>
                  </a:lnTo>
                  <a:lnTo>
                    <a:pt x="3981" y="7150"/>
                  </a:lnTo>
                  <a:lnTo>
                    <a:pt x="4214" y="7324"/>
                  </a:lnTo>
                  <a:lnTo>
                    <a:pt x="4446" y="7498"/>
                  </a:lnTo>
                  <a:lnTo>
                    <a:pt x="4737" y="7615"/>
                  </a:lnTo>
                  <a:lnTo>
                    <a:pt x="5027" y="7673"/>
                  </a:lnTo>
                  <a:lnTo>
                    <a:pt x="5260" y="7731"/>
                  </a:lnTo>
                  <a:lnTo>
                    <a:pt x="5463" y="7818"/>
                  </a:lnTo>
                  <a:lnTo>
                    <a:pt x="5463" y="37808"/>
                  </a:lnTo>
                  <a:lnTo>
                    <a:pt x="144575" y="37808"/>
                  </a:lnTo>
                  <a:lnTo>
                    <a:pt x="144575" y="37721"/>
                  </a:lnTo>
                  <a:lnTo>
                    <a:pt x="283396" y="37721"/>
                  </a:lnTo>
                  <a:lnTo>
                    <a:pt x="283396" y="5406"/>
                  </a:lnTo>
                  <a:lnTo>
                    <a:pt x="283716" y="5493"/>
                  </a:lnTo>
                  <a:lnTo>
                    <a:pt x="284065" y="5667"/>
                  </a:lnTo>
                  <a:lnTo>
                    <a:pt x="284442" y="5842"/>
                  </a:lnTo>
                  <a:lnTo>
                    <a:pt x="284820" y="6074"/>
                  </a:lnTo>
                  <a:lnTo>
                    <a:pt x="285053" y="6191"/>
                  </a:lnTo>
                  <a:lnTo>
                    <a:pt x="285314" y="6336"/>
                  </a:lnTo>
                  <a:lnTo>
                    <a:pt x="285459" y="6365"/>
                  </a:lnTo>
                  <a:lnTo>
                    <a:pt x="285576" y="6394"/>
                  </a:lnTo>
                  <a:lnTo>
                    <a:pt x="285663" y="6365"/>
                  </a:lnTo>
                  <a:lnTo>
                    <a:pt x="285721" y="6336"/>
                  </a:lnTo>
                  <a:lnTo>
                    <a:pt x="285721" y="6278"/>
                  </a:lnTo>
                  <a:lnTo>
                    <a:pt x="285721" y="6191"/>
                  </a:lnTo>
                  <a:lnTo>
                    <a:pt x="285663" y="6103"/>
                  </a:lnTo>
                  <a:lnTo>
                    <a:pt x="285605" y="6045"/>
                  </a:lnTo>
                  <a:lnTo>
                    <a:pt x="285518" y="6016"/>
                  </a:lnTo>
                  <a:lnTo>
                    <a:pt x="285314" y="5929"/>
                  </a:lnTo>
                  <a:lnTo>
                    <a:pt x="285140" y="5871"/>
                  </a:lnTo>
                  <a:lnTo>
                    <a:pt x="284326" y="5435"/>
                  </a:lnTo>
                  <a:lnTo>
                    <a:pt x="284094" y="5290"/>
                  </a:lnTo>
                  <a:lnTo>
                    <a:pt x="283861" y="5203"/>
                  </a:lnTo>
                  <a:lnTo>
                    <a:pt x="283396" y="5028"/>
                  </a:lnTo>
                  <a:lnTo>
                    <a:pt x="283076" y="4941"/>
                  </a:lnTo>
                  <a:lnTo>
                    <a:pt x="282786" y="4912"/>
                  </a:lnTo>
                  <a:lnTo>
                    <a:pt x="282495" y="4883"/>
                  </a:lnTo>
                  <a:lnTo>
                    <a:pt x="282176" y="4854"/>
                  </a:lnTo>
                  <a:lnTo>
                    <a:pt x="281565" y="4883"/>
                  </a:lnTo>
                  <a:lnTo>
                    <a:pt x="280955" y="4970"/>
                  </a:lnTo>
                  <a:lnTo>
                    <a:pt x="280316" y="4999"/>
                  </a:lnTo>
                  <a:lnTo>
                    <a:pt x="279647" y="4941"/>
                  </a:lnTo>
                  <a:lnTo>
                    <a:pt x="279008" y="4854"/>
                  </a:lnTo>
                  <a:lnTo>
                    <a:pt x="278369" y="4679"/>
                  </a:lnTo>
                  <a:lnTo>
                    <a:pt x="277177" y="4273"/>
                  </a:lnTo>
                  <a:lnTo>
                    <a:pt x="276858" y="4156"/>
                  </a:lnTo>
                  <a:lnTo>
                    <a:pt x="276567" y="4098"/>
                  </a:lnTo>
                  <a:lnTo>
                    <a:pt x="276247" y="4040"/>
                  </a:lnTo>
                  <a:lnTo>
                    <a:pt x="275928" y="4011"/>
                  </a:lnTo>
                  <a:lnTo>
                    <a:pt x="275172" y="4040"/>
                  </a:lnTo>
                  <a:lnTo>
                    <a:pt x="274416" y="4098"/>
                  </a:lnTo>
                  <a:lnTo>
                    <a:pt x="273661" y="4214"/>
                  </a:lnTo>
                  <a:lnTo>
                    <a:pt x="272934" y="4273"/>
                  </a:lnTo>
                  <a:lnTo>
                    <a:pt x="272179" y="4331"/>
                  </a:lnTo>
                  <a:lnTo>
                    <a:pt x="271801" y="4302"/>
                  </a:lnTo>
                  <a:lnTo>
                    <a:pt x="271423" y="4273"/>
                  </a:lnTo>
                  <a:lnTo>
                    <a:pt x="271046" y="4244"/>
                  </a:lnTo>
                  <a:lnTo>
                    <a:pt x="270697" y="4156"/>
                  </a:lnTo>
                  <a:lnTo>
                    <a:pt x="270319" y="4040"/>
                  </a:lnTo>
                  <a:lnTo>
                    <a:pt x="269970" y="3895"/>
                  </a:lnTo>
                  <a:lnTo>
                    <a:pt x="269360" y="3604"/>
                  </a:lnTo>
                  <a:lnTo>
                    <a:pt x="268779" y="3285"/>
                  </a:lnTo>
                  <a:lnTo>
                    <a:pt x="268169" y="3023"/>
                  </a:lnTo>
                  <a:lnTo>
                    <a:pt x="267849" y="2907"/>
                  </a:lnTo>
                  <a:lnTo>
                    <a:pt x="267529" y="2820"/>
                  </a:lnTo>
                  <a:lnTo>
                    <a:pt x="266599" y="2674"/>
                  </a:lnTo>
                  <a:lnTo>
                    <a:pt x="265640" y="2529"/>
                  </a:lnTo>
                  <a:lnTo>
                    <a:pt x="265175" y="2442"/>
                  </a:lnTo>
                  <a:lnTo>
                    <a:pt x="264739" y="2326"/>
                  </a:lnTo>
                  <a:lnTo>
                    <a:pt x="264274" y="2209"/>
                  </a:lnTo>
                  <a:lnTo>
                    <a:pt x="263839" y="2035"/>
                  </a:lnTo>
                  <a:lnTo>
                    <a:pt x="263461" y="1861"/>
                  </a:lnTo>
                  <a:lnTo>
                    <a:pt x="263083" y="1686"/>
                  </a:lnTo>
                  <a:lnTo>
                    <a:pt x="262415" y="1279"/>
                  </a:lnTo>
                  <a:lnTo>
                    <a:pt x="261775" y="873"/>
                  </a:lnTo>
                  <a:lnTo>
                    <a:pt x="261136" y="524"/>
                  </a:lnTo>
                  <a:lnTo>
                    <a:pt x="260816" y="349"/>
                  </a:lnTo>
                  <a:lnTo>
                    <a:pt x="260468" y="233"/>
                  </a:lnTo>
                  <a:lnTo>
                    <a:pt x="260148" y="117"/>
                  </a:lnTo>
                  <a:lnTo>
                    <a:pt x="259770" y="30"/>
                  </a:lnTo>
                  <a:lnTo>
                    <a:pt x="2593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9" name="Google Shape;249;p9"/>
            <p:cNvSpPr/>
            <p:nvPr/>
          </p:nvSpPr>
          <p:spPr>
            <a:xfrm>
              <a:off x="2611625" y="2458625"/>
              <a:ext cx="157675" cy="189650"/>
            </a:xfrm>
            <a:custGeom>
              <a:avLst/>
              <a:gdLst/>
              <a:ahLst/>
              <a:cxnLst/>
              <a:rect l="l" t="t" r="r" b="b"/>
              <a:pathLst>
                <a:path w="6307" h="7586" extrusionOk="0">
                  <a:moveTo>
                    <a:pt x="4098" y="0"/>
                  </a:moveTo>
                  <a:lnTo>
                    <a:pt x="3778" y="30"/>
                  </a:lnTo>
                  <a:lnTo>
                    <a:pt x="3458" y="117"/>
                  </a:lnTo>
                  <a:lnTo>
                    <a:pt x="3139" y="262"/>
                  </a:lnTo>
                  <a:lnTo>
                    <a:pt x="2848" y="436"/>
                  </a:lnTo>
                  <a:lnTo>
                    <a:pt x="2557" y="611"/>
                  </a:lnTo>
                  <a:lnTo>
                    <a:pt x="2092" y="930"/>
                  </a:lnTo>
                  <a:lnTo>
                    <a:pt x="1656" y="1279"/>
                  </a:lnTo>
                  <a:lnTo>
                    <a:pt x="1453" y="1483"/>
                  </a:lnTo>
                  <a:lnTo>
                    <a:pt x="1279" y="1686"/>
                  </a:lnTo>
                  <a:lnTo>
                    <a:pt x="1104" y="1918"/>
                  </a:lnTo>
                  <a:lnTo>
                    <a:pt x="988" y="2151"/>
                  </a:lnTo>
                  <a:lnTo>
                    <a:pt x="785" y="2296"/>
                  </a:lnTo>
                  <a:lnTo>
                    <a:pt x="639" y="2471"/>
                  </a:lnTo>
                  <a:lnTo>
                    <a:pt x="494" y="2645"/>
                  </a:lnTo>
                  <a:lnTo>
                    <a:pt x="378" y="2819"/>
                  </a:lnTo>
                  <a:lnTo>
                    <a:pt x="291" y="3023"/>
                  </a:lnTo>
                  <a:lnTo>
                    <a:pt x="233" y="3197"/>
                  </a:lnTo>
                  <a:lnTo>
                    <a:pt x="116" y="3633"/>
                  </a:lnTo>
                  <a:lnTo>
                    <a:pt x="87" y="4069"/>
                  </a:lnTo>
                  <a:lnTo>
                    <a:pt x="58" y="4505"/>
                  </a:lnTo>
                  <a:lnTo>
                    <a:pt x="58" y="5377"/>
                  </a:lnTo>
                  <a:lnTo>
                    <a:pt x="0" y="5609"/>
                  </a:lnTo>
                  <a:lnTo>
                    <a:pt x="0" y="5813"/>
                  </a:lnTo>
                  <a:lnTo>
                    <a:pt x="0" y="6016"/>
                  </a:lnTo>
                  <a:lnTo>
                    <a:pt x="58" y="6219"/>
                  </a:lnTo>
                  <a:lnTo>
                    <a:pt x="116" y="6423"/>
                  </a:lnTo>
                  <a:lnTo>
                    <a:pt x="233" y="6597"/>
                  </a:lnTo>
                  <a:lnTo>
                    <a:pt x="349" y="6772"/>
                  </a:lnTo>
                  <a:lnTo>
                    <a:pt x="465" y="6917"/>
                  </a:lnTo>
                  <a:lnTo>
                    <a:pt x="610" y="7062"/>
                  </a:lnTo>
                  <a:lnTo>
                    <a:pt x="785" y="7178"/>
                  </a:lnTo>
                  <a:lnTo>
                    <a:pt x="988" y="7295"/>
                  </a:lnTo>
                  <a:lnTo>
                    <a:pt x="1162" y="7382"/>
                  </a:lnTo>
                  <a:lnTo>
                    <a:pt x="1366" y="7469"/>
                  </a:lnTo>
                  <a:lnTo>
                    <a:pt x="1598" y="7527"/>
                  </a:lnTo>
                  <a:lnTo>
                    <a:pt x="1802" y="7556"/>
                  </a:lnTo>
                  <a:lnTo>
                    <a:pt x="2034" y="7585"/>
                  </a:lnTo>
                  <a:lnTo>
                    <a:pt x="2180" y="7585"/>
                  </a:lnTo>
                  <a:lnTo>
                    <a:pt x="2325" y="7556"/>
                  </a:lnTo>
                  <a:lnTo>
                    <a:pt x="2615" y="7440"/>
                  </a:lnTo>
                  <a:lnTo>
                    <a:pt x="2906" y="7295"/>
                  </a:lnTo>
                  <a:lnTo>
                    <a:pt x="3168" y="7149"/>
                  </a:lnTo>
                  <a:lnTo>
                    <a:pt x="3545" y="6975"/>
                  </a:lnTo>
                  <a:lnTo>
                    <a:pt x="3923" y="6830"/>
                  </a:lnTo>
                  <a:lnTo>
                    <a:pt x="4301" y="6655"/>
                  </a:lnTo>
                  <a:lnTo>
                    <a:pt x="4679" y="6481"/>
                  </a:lnTo>
                  <a:lnTo>
                    <a:pt x="5027" y="6248"/>
                  </a:lnTo>
                  <a:lnTo>
                    <a:pt x="5347" y="6016"/>
                  </a:lnTo>
                  <a:lnTo>
                    <a:pt x="5492" y="5871"/>
                  </a:lnTo>
                  <a:lnTo>
                    <a:pt x="5609" y="5725"/>
                  </a:lnTo>
                  <a:lnTo>
                    <a:pt x="5725" y="5551"/>
                  </a:lnTo>
                  <a:lnTo>
                    <a:pt x="5812" y="5377"/>
                  </a:lnTo>
                  <a:lnTo>
                    <a:pt x="5928" y="5086"/>
                  </a:lnTo>
                  <a:lnTo>
                    <a:pt x="6045" y="4766"/>
                  </a:lnTo>
                  <a:lnTo>
                    <a:pt x="6132" y="4447"/>
                  </a:lnTo>
                  <a:lnTo>
                    <a:pt x="6219" y="4098"/>
                  </a:lnTo>
                  <a:lnTo>
                    <a:pt x="6277" y="3720"/>
                  </a:lnTo>
                  <a:lnTo>
                    <a:pt x="6306" y="3342"/>
                  </a:lnTo>
                  <a:lnTo>
                    <a:pt x="6306" y="2994"/>
                  </a:lnTo>
                  <a:lnTo>
                    <a:pt x="6306" y="2616"/>
                  </a:lnTo>
                  <a:lnTo>
                    <a:pt x="6277" y="2238"/>
                  </a:lnTo>
                  <a:lnTo>
                    <a:pt x="6190" y="1889"/>
                  </a:lnTo>
                  <a:lnTo>
                    <a:pt x="6103" y="1541"/>
                  </a:lnTo>
                  <a:lnTo>
                    <a:pt x="5986" y="1221"/>
                  </a:lnTo>
                  <a:lnTo>
                    <a:pt x="5812" y="930"/>
                  </a:lnTo>
                  <a:lnTo>
                    <a:pt x="5609" y="669"/>
                  </a:lnTo>
                  <a:lnTo>
                    <a:pt x="5376" y="436"/>
                  </a:lnTo>
                  <a:lnTo>
                    <a:pt x="5086" y="233"/>
                  </a:lnTo>
                  <a:lnTo>
                    <a:pt x="4911" y="146"/>
                  </a:lnTo>
                  <a:lnTo>
                    <a:pt x="4766" y="88"/>
                  </a:lnTo>
                  <a:lnTo>
                    <a:pt x="444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0" name="Google Shape;250;p9"/>
            <p:cNvSpPr/>
            <p:nvPr/>
          </p:nvSpPr>
          <p:spPr>
            <a:xfrm>
              <a:off x="2840475" y="2461525"/>
              <a:ext cx="79200" cy="79225"/>
            </a:xfrm>
            <a:custGeom>
              <a:avLst/>
              <a:gdLst/>
              <a:ahLst/>
              <a:cxnLst/>
              <a:rect l="l" t="t" r="r" b="b"/>
              <a:pathLst>
                <a:path w="3168" h="3169" extrusionOk="0">
                  <a:moveTo>
                    <a:pt x="2005" y="1"/>
                  </a:moveTo>
                  <a:lnTo>
                    <a:pt x="1802" y="59"/>
                  </a:lnTo>
                  <a:lnTo>
                    <a:pt x="1598" y="117"/>
                  </a:lnTo>
                  <a:lnTo>
                    <a:pt x="1424" y="262"/>
                  </a:lnTo>
                  <a:lnTo>
                    <a:pt x="1221" y="437"/>
                  </a:lnTo>
                  <a:lnTo>
                    <a:pt x="959" y="466"/>
                  </a:lnTo>
                  <a:lnTo>
                    <a:pt x="756" y="553"/>
                  </a:lnTo>
                  <a:lnTo>
                    <a:pt x="552" y="669"/>
                  </a:lnTo>
                  <a:lnTo>
                    <a:pt x="378" y="843"/>
                  </a:lnTo>
                  <a:lnTo>
                    <a:pt x="233" y="1018"/>
                  </a:lnTo>
                  <a:lnTo>
                    <a:pt x="145" y="1221"/>
                  </a:lnTo>
                  <a:lnTo>
                    <a:pt x="58" y="1425"/>
                  </a:lnTo>
                  <a:lnTo>
                    <a:pt x="0" y="1657"/>
                  </a:lnTo>
                  <a:lnTo>
                    <a:pt x="0" y="1890"/>
                  </a:lnTo>
                  <a:lnTo>
                    <a:pt x="0" y="2122"/>
                  </a:lnTo>
                  <a:lnTo>
                    <a:pt x="58" y="2355"/>
                  </a:lnTo>
                  <a:lnTo>
                    <a:pt x="145" y="2558"/>
                  </a:lnTo>
                  <a:lnTo>
                    <a:pt x="262" y="2761"/>
                  </a:lnTo>
                  <a:lnTo>
                    <a:pt x="407" y="2907"/>
                  </a:lnTo>
                  <a:lnTo>
                    <a:pt x="610" y="3052"/>
                  </a:lnTo>
                  <a:lnTo>
                    <a:pt x="843" y="3139"/>
                  </a:lnTo>
                  <a:lnTo>
                    <a:pt x="1017" y="3168"/>
                  </a:lnTo>
                  <a:lnTo>
                    <a:pt x="1191" y="3168"/>
                  </a:lnTo>
                  <a:lnTo>
                    <a:pt x="1395" y="3139"/>
                  </a:lnTo>
                  <a:lnTo>
                    <a:pt x="1569" y="3110"/>
                  </a:lnTo>
                  <a:lnTo>
                    <a:pt x="1918" y="2994"/>
                  </a:lnTo>
                  <a:lnTo>
                    <a:pt x="2238" y="2791"/>
                  </a:lnTo>
                  <a:lnTo>
                    <a:pt x="2528" y="2558"/>
                  </a:lnTo>
                  <a:lnTo>
                    <a:pt x="2761" y="2296"/>
                  </a:lnTo>
                  <a:lnTo>
                    <a:pt x="2964" y="2006"/>
                  </a:lnTo>
                  <a:lnTo>
                    <a:pt x="3109" y="1686"/>
                  </a:lnTo>
                  <a:lnTo>
                    <a:pt x="3168" y="1454"/>
                  </a:lnTo>
                  <a:lnTo>
                    <a:pt x="3168" y="1250"/>
                  </a:lnTo>
                  <a:lnTo>
                    <a:pt x="3168" y="1018"/>
                  </a:lnTo>
                  <a:lnTo>
                    <a:pt x="3109" y="843"/>
                  </a:lnTo>
                  <a:lnTo>
                    <a:pt x="3022" y="640"/>
                  </a:lnTo>
                  <a:lnTo>
                    <a:pt x="2935" y="466"/>
                  </a:lnTo>
                  <a:lnTo>
                    <a:pt x="2819" y="320"/>
                  </a:lnTo>
                  <a:lnTo>
                    <a:pt x="2674" y="204"/>
                  </a:lnTo>
                  <a:lnTo>
                    <a:pt x="2528" y="117"/>
                  </a:lnTo>
                  <a:lnTo>
                    <a:pt x="2354" y="30"/>
                  </a:lnTo>
                  <a:lnTo>
                    <a:pt x="21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1" name="Google Shape;251;p9"/>
            <p:cNvSpPr/>
            <p:nvPr/>
          </p:nvSpPr>
          <p:spPr>
            <a:xfrm>
              <a:off x="1950500" y="2469525"/>
              <a:ext cx="82100" cy="118450"/>
            </a:xfrm>
            <a:custGeom>
              <a:avLst/>
              <a:gdLst/>
              <a:ahLst/>
              <a:cxnLst/>
              <a:rect l="l" t="t" r="r" b="b"/>
              <a:pathLst>
                <a:path w="3284" h="4738" extrusionOk="0">
                  <a:moveTo>
                    <a:pt x="2238" y="0"/>
                  </a:moveTo>
                  <a:lnTo>
                    <a:pt x="1976" y="59"/>
                  </a:lnTo>
                  <a:lnTo>
                    <a:pt x="1715" y="204"/>
                  </a:lnTo>
                  <a:lnTo>
                    <a:pt x="1424" y="378"/>
                  </a:lnTo>
                  <a:lnTo>
                    <a:pt x="1163" y="582"/>
                  </a:lnTo>
                  <a:lnTo>
                    <a:pt x="930" y="814"/>
                  </a:lnTo>
                  <a:lnTo>
                    <a:pt x="698" y="1047"/>
                  </a:lnTo>
                  <a:lnTo>
                    <a:pt x="523" y="1279"/>
                  </a:lnTo>
                  <a:lnTo>
                    <a:pt x="378" y="1512"/>
                  </a:lnTo>
                  <a:lnTo>
                    <a:pt x="262" y="1947"/>
                  </a:lnTo>
                  <a:lnTo>
                    <a:pt x="175" y="2383"/>
                  </a:lnTo>
                  <a:lnTo>
                    <a:pt x="0" y="3313"/>
                  </a:lnTo>
                  <a:lnTo>
                    <a:pt x="29" y="3517"/>
                  </a:lnTo>
                  <a:lnTo>
                    <a:pt x="58" y="3749"/>
                  </a:lnTo>
                  <a:lnTo>
                    <a:pt x="145" y="3982"/>
                  </a:lnTo>
                  <a:lnTo>
                    <a:pt x="262" y="4185"/>
                  </a:lnTo>
                  <a:lnTo>
                    <a:pt x="407" y="4388"/>
                  </a:lnTo>
                  <a:lnTo>
                    <a:pt x="581" y="4563"/>
                  </a:lnTo>
                  <a:lnTo>
                    <a:pt x="756" y="4679"/>
                  </a:lnTo>
                  <a:lnTo>
                    <a:pt x="988" y="4737"/>
                  </a:lnTo>
                  <a:lnTo>
                    <a:pt x="1192" y="4708"/>
                  </a:lnTo>
                  <a:lnTo>
                    <a:pt x="1366" y="4679"/>
                  </a:lnTo>
                  <a:lnTo>
                    <a:pt x="1540" y="4650"/>
                  </a:lnTo>
                  <a:lnTo>
                    <a:pt x="1715" y="4563"/>
                  </a:lnTo>
                  <a:lnTo>
                    <a:pt x="2005" y="4388"/>
                  </a:lnTo>
                  <a:lnTo>
                    <a:pt x="2296" y="4156"/>
                  </a:lnTo>
                  <a:lnTo>
                    <a:pt x="2528" y="3894"/>
                  </a:lnTo>
                  <a:lnTo>
                    <a:pt x="2732" y="3575"/>
                  </a:lnTo>
                  <a:lnTo>
                    <a:pt x="2848" y="3255"/>
                  </a:lnTo>
                  <a:lnTo>
                    <a:pt x="2935" y="2906"/>
                  </a:lnTo>
                  <a:lnTo>
                    <a:pt x="3051" y="2529"/>
                  </a:lnTo>
                  <a:lnTo>
                    <a:pt x="3168" y="2064"/>
                  </a:lnTo>
                  <a:lnTo>
                    <a:pt x="3255" y="1599"/>
                  </a:lnTo>
                  <a:lnTo>
                    <a:pt x="3284" y="1366"/>
                  </a:lnTo>
                  <a:lnTo>
                    <a:pt x="3284" y="1134"/>
                  </a:lnTo>
                  <a:lnTo>
                    <a:pt x="3284" y="930"/>
                  </a:lnTo>
                  <a:lnTo>
                    <a:pt x="3226" y="727"/>
                  </a:lnTo>
                  <a:lnTo>
                    <a:pt x="3168" y="523"/>
                  </a:lnTo>
                  <a:lnTo>
                    <a:pt x="3051" y="378"/>
                  </a:lnTo>
                  <a:lnTo>
                    <a:pt x="2906" y="233"/>
                  </a:lnTo>
                  <a:lnTo>
                    <a:pt x="2732" y="117"/>
                  </a:lnTo>
                  <a:lnTo>
                    <a:pt x="2499" y="59"/>
                  </a:lnTo>
                  <a:lnTo>
                    <a:pt x="2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2" name="Google Shape;252;p9"/>
            <p:cNvSpPr/>
            <p:nvPr/>
          </p:nvSpPr>
          <p:spPr>
            <a:xfrm>
              <a:off x="5812600" y="2484775"/>
              <a:ext cx="107550" cy="148225"/>
            </a:xfrm>
            <a:custGeom>
              <a:avLst/>
              <a:gdLst/>
              <a:ahLst/>
              <a:cxnLst/>
              <a:rect l="l" t="t" r="r" b="b"/>
              <a:pathLst>
                <a:path w="4302" h="5929" extrusionOk="0">
                  <a:moveTo>
                    <a:pt x="2878" y="1"/>
                  </a:moveTo>
                  <a:lnTo>
                    <a:pt x="2703" y="30"/>
                  </a:lnTo>
                  <a:lnTo>
                    <a:pt x="2529" y="88"/>
                  </a:lnTo>
                  <a:lnTo>
                    <a:pt x="2326" y="175"/>
                  </a:lnTo>
                  <a:lnTo>
                    <a:pt x="2180" y="291"/>
                  </a:lnTo>
                  <a:lnTo>
                    <a:pt x="2006" y="466"/>
                  </a:lnTo>
                  <a:lnTo>
                    <a:pt x="1773" y="698"/>
                  </a:lnTo>
                  <a:lnTo>
                    <a:pt x="1483" y="989"/>
                  </a:lnTo>
                  <a:lnTo>
                    <a:pt x="1338" y="1134"/>
                  </a:lnTo>
                  <a:lnTo>
                    <a:pt x="1250" y="1279"/>
                  </a:lnTo>
                  <a:lnTo>
                    <a:pt x="1221" y="1425"/>
                  </a:lnTo>
                  <a:lnTo>
                    <a:pt x="1221" y="1483"/>
                  </a:lnTo>
                  <a:lnTo>
                    <a:pt x="1250" y="1570"/>
                  </a:lnTo>
                  <a:lnTo>
                    <a:pt x="785" y="2209"/>
                  </a:lnTo>
                  <a:lnTo>
                    <a:pt x="553" y="2558"/>
                  </a:lnTo>
                  <a:lnTo>
                    <a:pt x="349" y="2936"/>
                  </a:lnTo>
                  <a:lnTo>
                    <a:pt x="204" y="3314"/>
                  </a:lnTo>
                  <a:lnTo>
                    <a:pt x="59" y="3691"/>
                  </a:lnTo>
                  <a:lnTo>
                    <a:pt x="1" y="4098"/>
                  </a:lnTo>
                  <a:lnTo>
                    <a:pt x="1" y="4272"/>
                  </a:lnTo>
                  <a:lnTo>
                    <a:pt x="30" y="4476"/>
                  </a:lnTo>
                  <a:lnTo>
                    <a:pt x="88" y="4767"/>
                  </a:lnTo>
                  <a:lnTo>
                    <a:pt x="204" y="5028"/>
                  </a:lnTo>
                  <a:lnTo>
                    <a:pt x="349" y="5261"/>
                  </a:lnTo>
                  <a:lnTo>
                    <a:pt x="553" y="5493"/>
                  </a:lnTo>
                  <a:lnTo>
                    <a:pt x="756" y="5667"/>
                  </a:lnTo>
                  <a:lnTo>
                    <a:pt x="989" y="5813"/>
                  </a:lnTo>
                  <a:lnTo>
                    <a:pt x="1250" y="5900"/>
                  </a:lnTo>
                  <a:lnTo>
                    <a:pt x="1396" y="5929"/>
                  </a:lnTo>
                  <a:lnTo>
                    <a:pt x="1541" y="5929"/>
                  </a:lnTo>
                  <a:lnTo>
                    <a:pt x="2093" y="5900"/>
                  </a:lnTo>
                  <a:lnTo>
                    <a:pt x="2355" y="5842"/>
                  </a:lnTo>
                  <a:lnTo>
                    <a:pt x="2616" y="5784"/>
                  </a:lnTo>
                  <a:lnTo>
                    <a:pt x="2878" y="5696"/>
                  </a:lnTo>
                  <a:lnTo>
                    <a:pt x="3110" y="5580"/>
                  </a:lnTo>
                  <a:lnTo>
                    <a:pt x="3343" y="5406"/>
                  </a:lnTo>
                  <a:lnTo>
                    <a:pt x="3517" y="5202"/>
                  </a:lnTo>
                  <a:lnTo>
                    <a:pt x="3866" y="4302"/>
                  </a:lnTo>
                  <a:lnTo>
                    <a:pt x="4011" y="3837"/>
                  </a:lnTo>
                  <a:lnTo>
                    <a:pt x="4156" y="3372"/>
                  </a:lnTo>
                  <a:lnTo>
                    <a:pt x="4244" y="2878"/>
                  </a:lnTo>
                  <a:lnTo>
                    <a:pt x="4302" y="2413"/>
                  </a:lnTo>
                  <a:lnTo>
                    <a:pt x="4302" y="1919"/>
                  </a:lnTo>
                  <a:lnTo>
                    <a:pt x="4214" y="1425"/>
                  </a:lnTo>
                  <a:lnTo>
                    <a:pt x="4214" y="1221"/>
                  </a:lnTo>
                  <a:lnTo>
                    <a:pt x="4156" y="1018"/>
                  </a:lnTo>
                  <a:lnTo>
                    <a:pt x="4069" y="814"/>
                  </a:lnTo>
                  <a:lnTo>
                    <a:pt x="3982" y="640"/>
                  </a:lnTo>
                  <a:lnTo>
                    <a:pt x="3866" y="495"/>
                  </a:lnTo>
                  <a:lnTo>
                    <a:pt x="3720" y="349"/>
                  </a:lnTo>
                  <a:lnTo>
                    <a:pt x="3575" y="233"/>
                  </a:lnTo>
                  <a:lnTo>
                    <a:pt x="3401" y="117"/>
                  </a:lnTo>
                  <a:lnTo>
                    <a:pt x="3226" y="59"/>
                  </a:lnTo>
                  <a:lnTo>
                    <a:pt x="30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3" name="Google Shape;253;p9"/>
            <p:cNvSpPr/>
            <p:nvPr/>
          </p:nvSpPr>
          <p:spPr>
            <a:xfrm>
              <a:off x="5550325" y="2519650"/>
              <a:ext cx="137350" cy="118450"/>
            </a:xfrm>
            <a:custGeom>
              <a:avLst/>
              <a:gdLst/>
              <a:ahLst/>
              <a:cxnLst/>
              <a:rect l="l" t="t" r="r" b="b"/>
              <a:pathLst>
                <a:path w="5494" h="4738" extrusionOk="0">
                  <a:moveTo>
                    <a:pt x="3924" y="1"/>
                  </a:moveTo>
                  <a:lnTo>
                    <a:pt x="3750" y="30"/>
                  </a:lnTo>
                  <a:lnTo>
                    <a:pt x="3546" y="117"/>
                  </a:lnTo>
                  <a:lnTo>
                    <a:pt x="3372" y="233"/>
                  </a:lnTo>
                  <a:lnTo>
                    <a:pt x="3139" y="204"/>
                  </a:lnTo>
                  <a:lnTo>
                    <a:pt x="2878" y="233"/>
                  </a:lnTo>
                  <a:lnTo>
                    <a:pt x="2645" y="291"/>
                  </a:lnTo>
                  <a:lnTo>
                    <a:pt x="2384" y="407"/>
                  </a:lnTo>
                  <a:lnTo>
                    <a:pt x="1919" y="698"/>
                  </a:lnTo>
                  <a:lnTo>
                    <a:pt x="1483" y="960"/>
                  </a:lnTo>
                  <a:lnTo>
                    <a:pt x="1134" y="1192"/>
                  </a:lnTo>
                  <a:lnTo>
                    <a:pt x="757" y="1483"/>
                  </a:lnTo>
                  <a:lnTo>
                    <a:pt x="582" y="1657"/>
                  </a:lnTo>
                  <a:lnTo>
                    <a:pt x="437" y="1860"/>
                  </a:lnTo>
                  <a:lnTo>
                    <a:pt x="292" y="2035"/>
                  </a:lnTo>
                  <a:lnTo>
                    <a:pt x="175" y="2238"/>
                  </a:lnTo>
                  <a:lnTo>
                    <a:pt x="88" y="2442"/>
                  </a:lnTo>
                  <a:lnTo>
                    <a:pt x="30" y="2645"/>
                  </a:lnTo>
                  <a:lnTo>
                    <a:pt x="1" y="2848"/>
                  </a:lnTo>
                  <a:lnTo>
                    <a:pt x="1" y="3052"/>
                  </a:lnTo>
                  <a:lnTo>
                    <a:pt x="59" y="3255"/>
                  </a:lnTo>
                  <a:lnTo>
                    <a:pt x="146" y="3459"/>
                  </a:lnTo>
                  <a:lnTo>
                    <a:pt x="292" y="3633"/>
                  </a:lnTo>
                  <a:lnTo>
                    <a:pt x="495" y="3807"/>
                  </a:lnTo>
                  <a:lnTo>
                    <a:pt x="727" y="3924"/>
                  </a:lnTo>
                  <a:lnTo>
                    <a:pt x="989" y="4040"/>
                  </a:lnTo>
                  <a:lnTo>
                    <a:pt x="1251" y="4098"/>
                  </a:lnTo>
                  <a:lnTo>
                    <a:pt x="1541" y="4156"/>
                  </a:lnTo>
                  <a:lnTo>
                    <a:pt x="2093" y="4243"/>
                  </a:lnTo>
                  <a:lnTo>
                    <a:pt x="2616" y="4331"/>
                  </a:lnTo>
                  <a:lnTo>
                    <a:pt x="2849" y="4447"/>
                  </a:lnTo>
                  <a:lnTo>
                    <a:pt x="3052" y="4563"/>
                  </a:lnTo>
                  <a:lnTo>
                    <a:pt x="3256" y="4679"/>
                  </a:lnTo>
                  <a:lnTo>
                    <a:pt x="3488" y="4737"/>
                  </a:lnTo>
                  <a:lnTo>
                    <a:pt x="3750" y="4737"/>
                  </a:lnTo>
                  <a:lnTo>
                    <a:pt x="3982" y="4650"/>
                  </a:lnTo>
                  <a:lnTo>
                    <a:pt x="4186" y="4534"/>
                  </a:lnTo>
                  <a:lnTo>
                    <a:pt x="4389" y="4418"/>
                  </a:lnTo>
                  <a:lnTo>
                    <a:pt x="4593" y="4243"/>
                  </a:lnTo>
                  <a:lnTo>
                    <a:pt x="4738" y="4040"/>
                  </a:lnTo>
                  <a:lnTo>
                    <a:pt x="4912" y="3807"/>
                  </a:lnTo>
                  <a:lnTo>
                    <a:pt x="5028" y="3575"/>
                  </a:lnTo>
                  <a:lnTo>
                    <a:pt x="5145" y="3313"/>
                  </a:lnTo>
                  <a:lnTo>
                    <a:pt x="5261" y="3052"/>
                  </a:lnTo>
                  <a:lnTo>
                    <a:pt x="5348" y="2790"/>
                  </a:lnTo>
                  <a:lnTo>
                    <a:pt x="5406" y="2529"/>
                  </a:lnTo>
                  <a:lnTo>
                    <a:pt x="5464" y="2006"/>
                  </a:lnTo>
                  <a:lnTo>
                    <a:pt x="5493" y="1773"/>
                  </a:lnTo>
                  <a:lnTo>
                    <a:pt x="5464" y="1541"/>
                  </a:lnTo>
                  <a:lnTo>
                    <a:pt x="5435" y="1366"/>
                  </a:lnTo>
                  <a:lnTo>
                    <a:pt x="5377" y="1163"/>
                  </a:lnTo>
                  <a:lnTo>
                    <a:pt x="5232" y="814"/>
                  </a:lnTo>
                  <a:lnTo>
                    <a:pt x="5116" y="669"/>
                  </a:lnTo>
                  <a:lnTo>
                    <a:pt x="4999" y="524"/>
                  </a:lnTo>
                  <a:lnTo>
                    <a:pt x="4883" y="378"/>
                  </a:lnTo>
                  <a:lnTo>
                    <a:pt x="4738" y="262"/>
                  </a:lnTo>
                  <a:lnTo>
                    <a:pt x="4593" y="146"/>
                  </a:lnTo>
                  <a:lnTo>
                    <a:pt x="4418" y="88"/>
                  </a:lnTo>
                  <a:lnTo>
                    <a:pt x="4273" y="30"/>
                  </a:lnTo>
                  <a:lnTo>
                    <a:pt x="40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4" name="Google Shape;254;p9"/>
            <p:cNvSpPr/>
            <p:nvPr/>
          </p:nvSpPr>
          <p:spPr>
            <a:xfrm>
              <a:off x="2358800" y="2529100"/>
              <a:ext cx="107525" cy="140950"/>
            </a:xfrm>
            <a:custGeom>
              <a:avLst/>
              <a:gdLst/>
              <a:ahLst/>
              <a:cxnLst/>
              <a:rect l="l" t="t" r="r" b="b"/>
              <a:pathLst>
                <a:path w="4301" h="5638" extrusionOk="0">
                  <a:moveTo>
                    <a:pt x="2877" y="0"/>
                  </a:moveTo>
                  <a:lnTo>
                    <a:pt x="2703" y="29"/>
                  </a:lnTo>
                  <a:lnTo>
                    <a:pt x="2499" y="88"/>
                  </a:lnTo>
                  <a:lnTo>
                    <a:pt x="2325" y="175"/>
                  </a:lnTo>
                  <a:lnTo>
                    <a:pt x="2151" y="291"/>
                  </a:lnTo>
                  <a:lnTo>
                    <a:pt x="2005" y="436"/>
                  </a:lnTo>
                  <a:lnTo>
                    <a:pt x="1773" y="669"/>
                  </a:lnTo>
                  <a:lnTo>
                    <a:pt x="1482" y="930"/>
                  </a:lnTo>
                  <a:lnTo>
                    <a:pt x="1337" y="1076"/>
                  </a:lnTo>
                  <a:lnTo>
                    <a:pt x="1250" y="1221"/>
                  </a:lnTo>
                  <a:lnTo>
                    <a:pt x="1192" y="1366"/>
                  </a:lnTo>
                  <a:lnTo>
                    <a:pt x="1221" y="1424"/>
                  </a:lnTo>
                  <a:lnTo>
                    <a:pt x="1250" y="1482"/>
                  </a:lnTo>
                  <a:lnTo>
                    <a:pt x="785" y="2122"/>
                  </a:lnTo>
                  <a:lnTo>
                    <a:pt x="552" y="2441"/>
                  </a:lnTo>
                  <a:lnTo>
                    <a:pt x="349" y="2790"/>
                  </a:lnTo>
                  <a:lnTo>
                    <a:pt x="174" y="3139"/>
                  </a:lnTo>
                  <a:lnTo>
                    <a:pt x="58" y="3517"/>
                  </a:lnTo>
                  <a:lnTo>
                    <a:pt x="0" y="3894"/>
                  </a:lnTo>
                  <a:lnTo>
                    <a:pt x="0" y="4098"/>
                  </a:lnTo>
                  <a:lnTo>
                    <a:pt x="29" y="4272"/>
                  </a:lnTo>
                  <a:lnTo>
                    <a:pt x="87" y="4534"/>
                  </a:lnTo>
                  <a:lnTo>
                    <a:pt x="203" y="4795"/>
                  </a:lnTo>
                  <a:lnTo>
                    <a:pt x="349" y="5028"/>
                  </a:lnTo>
                  <a:lnTo>
                    <a:pt x="552" y="5231"/>
                  </a:lnTo>
                  <a:lnTo>
                    <a:pt x="756" y="5406"/>
                  </a:lnTo>
                  <a:lnTo>
                    <a:pt x="988" y="5551"/>
                  </a:lnTo>
                  <a:lnTo>
                    <a:pt x="1250" y="5638"/>
                  </a:lnTo>
                  <a:lnTo>
                    <a:pt x="2063" y="5638"/>
                  </a:lnTo>
                  <a:lnTo>
                    <a:pt x="2354" y="5580"/>
                  </a:lnTo>
                  <a:lnTo>
                    <a:pt x="2615" y="5522"/>
                  </a:lnTo>
                  <a:lnTo>
                    <a:pt x="2877" y="5435"/>
                  </a:lnTo>
                  <a:lnTo>
                    <a:pt x="3109" y="5318"/>
                  </a:lnTo>
                  <a:lnTo>
                    <a:pt x="3342" y="5173"/>
                  </a:lnTo>
                  <a:lnTo>
                    <a:pt x="3516" y="4970"/>
                  </a:lnTo>
                  <a:lnTo>
                    <a:pt x="3865" y="4098"/>
                  </a:lnTo>
                  <a:lnTo>
                    <a:pt x="4010" y="3662"/>
                  </a:lnTo>
                  <a:lnTo>
                    <a:pt x="4127" y="3197"/>
                  </a:lnTo>
                  <a:lnTo>
                    <a:pt x="4243" y="2761"/>
                  </a:lnTo>
                  <a:lnTo>
                    <a:pt x="4301" y="2296"/>
                  </a:lnTo>
                  <a:lnTo>
                    <a:pt x="4301" y="1831"/>
                  </a:lnTo>
                  <a:lnTo>
                    <a:pt x="4214" y="1366"/>
                  </a:lnTo>
                  <a:lnTo>
                    <a:pt x="4185" y="1163"/>
                  </a:lnTo>
                  <a:lnTo>
                    <a:pt x="4156" y="959"/>
                  </a:lnTo>
                  <a:lnTo>
                    <a:pt x="4068" y="785"/>
                  </a:lnTo>
                  <a:lnTo>
                    <a:pt x="3981" y="611"/>
                  </a:lnTo>
                  <a:lnTo>
                    <a:pt x="3836" y="465"/>
                  </a:lnTo>
                  <a:lnTo>
                    <a:pt x="3720" y="320"/>
                  </a:lnTo>
                  <a:lnTo>
                    <a:pt x="3574" y="204"/>
                  </a:lnTo>
                  <a:lnTo>
                    <a:pt x="3400" y="117"/>
                  </a:lnTo>
                  <a:lnTo>
                    <a:pt x="3226" y="58"/>
                  </a:lnTo>
                  <a:lnTo>
                    <a:pt x="3051" y="29"/>
                  </a:lnTo>
                  <a:lnTo>
                    <a:pt x="28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5" name="Google Shape;255;p9"/>
            <p:cNvSpPr/>
            <p:nvPr/>
          </p:nvSpPr>
          <p:spPr>
            <a:xfrm>
              <a:off x="5945550" y="2550175"/>
              <a:ext cx="49425" cy="59575"/>
            </a:xfrm>
            <a:custGeom>
              <a:avLst/>
              <a:gdLst/>
              <a:ahLst/>
              <a:cxnLst/>
              <a:rect l="l" t="t" r="r" b="b"/>
              <a:pathLst>
                <a:path w="1977" h="2383" extrusionOk="0">
                  <a:moveTo>
                    <a:pt x="1047" y="0"/>
                  </a:moveTo>
                  <a:lnTo>
                    <a:pt x="960" y="29"/>
                  </a:lnTo>
                  <a:lnTo>
                    <a:pt x="931" y="58"/>
                  </a:lnTo>
                  <a:lnTo>
                    <a:pt x="844" y="58"/>
                  </a:lnTo>
                  <a:lnTo>
                    <a:pt x="756" y="116"/>
                  </a:lnTo>
                  <a:lnTo>
                    <a:pt x="611" y="262"/>
                  </a:lnTo>
                  <a:lnTo>
                    <a:pt x="379" y="552"/>
                  </a:lnTo>
                  <a:lnTo>
                    <a:pt x="204" y="756"/>
                  </a:lnTo>
                  <a:lnTo>
                    <a:pt x="88" y="1017"/>
                  </a:lnTo>
                  <a:lnTo>
                    <a:pt x="1" y="1250"/>
                  </a:lnTo>
                  <a:lnTo>
                    <a:pt x="1" y="1511"/>
                  </a:lnTo>
                  <a:lnTo>
                    <a:pt x="30" y="1773"/>
                  </a:lnTo>
                  <a:lnTo>
                    <a:pt x="88" y="1889"/>
                  </a:lnTo>
                  <a:lnTo>
                    <a:pt x="146" y="1976"/>
                  </a:lnTo>
                  <a:lnTo>
                    <a:pt x="233" y="2092"/>
                  </a:lnTo>
                  <a:lnTo>
                    <a:pt x="320" y="2180"/>
                  </a:lnTo>
                  <a:lnTo>
                    <a:pt x="437" y="2238"/>
                  </a:lnTo>
                  <a:lnTo>
                    <a:pt x="582" y="2296"/>
                  </a:lnTo>
                  <a:lnTo>
                    <a:pt x="844" y="2383"/>
                  </a:lnTo>
                  <a:lnTo>
                    <a:pt x="1076" y="2354"/>
                  </a:lnTo>
                  <a:lnTo>
                    <a:pt x="1279" y="2296"/>
                  </a:lnTo>
                  <a:lnTo>
                    <a:pt x="1454" y="2180"/>
                  </a:lnTo>
                  <a:lnTo>
                    <a:pt x="1628" y="2034"/>
                  </a:lnTo>
                  <a:lnTo>
                    <a:pt x="1744" y="1831"/>
                  </a:lnTo>
                  <a:lnTo>
                    <a:pt x="1861" y="1627"/>
                  </a:lnTo>
                  <a:lnTo>
                    <a:pt x="1919" y="1395"/>
                  </a:lnTo>
                  <a:lnTo>
                    <a:pt x="1977" y="1162"/>
                  </a:lnTo>
                  <a:lnTo>
                    <a:pt x="1977" y="930"/>
                  </a:lnTo>
                  <a:lnTo>
                    <a:pt x="1948" y="698"/>
                  </a:lnTo>
                  <a:lnTo>
                    <a:pt x="1890" y="523"/>
                  </a:lnTo>
                  <a:lnTo>
                    <a:pt x="1803" y="349"/>
                  </a:lnTo>
                  <a:lnTo>
                    <a:pt x="1686" y="233"/>
                  </a:lnTo>
                  <a:lnTo>
                    <a:pt x="1512" y="145"/>
                  </a:lnTo>
                  <a:lnTo>
                    <a:pt x="1308" y="145"/>
                  </a:lnTo>
                  <a:lnTo>
                    <a:pt x="1279" y="87"/>
                  </a:lnTo>
                  <a:lnTo>
                    <a:pt x="1221" y="29"/>
                  </a:lnTo>
                  <a:lnTo>
                    <a:pt x="11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6" name="Google Shape;256;p9"/>
            <p:cNvSpPr/>
            <p:nvPr/>
          </p:nvSpPr>
          <p:spPr>
            <a:xfrm>
              <a:off x="2096525" y="2562525"/>
              <a:ext cx="136600" cy="113350"/>
            </a:xfrm>
            <a:custGeom>
              <a:avLst/>
              <a:gdLst/>
              <a:ahLst/>
              <a:cxnLst/>
              <a:rect l="l" t="t" r="r" b="b"/>
              <a:pathLst>
                <a:path w="5464" h="4534" extrusionOk="0">
                  <a:moveTo>
                    <a:pt x="3923" y="0"/>
                  </a:moveTo>
                  <a:lnTo>
                    <a:pt x="3720" y="29"/>
                  </a:lnTo>
                  <a:lnTo>
                    <a:pt x="3546" y="87"/>
                  </a:lnTo>
                  <a:lnTo>
                    <a:pt x="3371" y="204"/>
                  </a:lnTo>
                  <a:lnTo>
                    <a:pt x="3110" y="174"/>
                  </a:lnTo>
                  <a:lnTo>
                    <a:pt x="2877" y="204"/>
                  </a:lnTo>
                  <a:lnTo>
                    <a:pt x="2616" y="291"/>
                  </a:lnTo>
                  <a:lnTo>
                    <a:pt x="2383" y="378"/>
                  </a:lnTo>
                  <a:lnTo>
                    <a:pt x="1918" y="668"/>
                  </a:lnTo>
                  <a:lnTo>
                    <a:pt x="1482" y="901"/>
                  </a:lnTo>
                  <a:lnTo>
                    <a:pt x="1105" y="1133"/>
                  </a:lnTo>
                  <a:lnTo>
                    <a:pt x="756" y="1424"/>
                  </a:lnTo>
                  <a:lnTo>
                    <a:pt x="581" y="1569"/>
                  </a:lnTo>
                  <a:lnTo>
                    <a:pt x="436" y="1744"/>
                  </a:lnTo>
                  <a:lnTo>
                    <a:pt x="291" y="1947"/>
                  </a:lnTo>
                  <a:lnTo>
                    <a:pt x="175" y="2121"/>
                  </a:lnTo>
                  <a:lnTo>
                    <a:pt x="87" y="2325"/>
                  </a:lnTo>
                  <a:lnTo>
                    <a:pt x="29" y="2528"/>
                  </a:lnTo>
                  <a:lnTo>
                    <a:pt x="0" y="2732"/>
                  </a:lnTo>
                  <a:lnTo>
                    <a:pt x="0" y="2906"/>
                  </a:lnTo>
                  <a:lnTo>
                    <a:pt x="58" y="3110"/>
                  </a:lnTo>
                  <a:lnTo>
                    <a:pt x="146" y="3284"/>
                  </a:lnTo>
                  <a:lnTo>
                    <a:pt x="291" y="3458"/>
                  </a:lnTo>
                  <a:lnTo>
                    <a:pt x="494" y="3633"/>
                  </a:lnTo>
                  <a:lnTo>
                    <a:pt x="727" y="3749"/>
                  </a:lnTo>
                  <a:lnTo>
                    <a:pt x="988" y="3836"/>
                  </a:lnTo>
                  <a:lnTo>
                    <a:pt x="1250" y="3894"/>
                  </a:lnTo>
                  <a:lnTo>
                    <a:pt x="1540" y="3952"/>
                  </a:lnTo>
                  <a:lnTo>
                    <a:pt x="2064" y="4039"/>
                  </a:lnTo>
                  <a:lnTo>
                    <a:pt x="2616" y="4127"/>
                  </a:lnTo>
                  <a:lnTo>
                    <a:pt x="2848" y="4214"/>
                  </a:lnTo>
                  <a:lnTo>
                    <a:pt x="3052" y="4359"/>
                  </a:lnTo>
                  <a:lnTo>
                    <a:pt x="3255" y="4446"/>
                  </a:lnTo>
                  <a:lnTo>
                    <a:pt x="3488" y="4533"/>
                  </a:lnTo>
                  <a:lnTo>
                    <a:pt x="3749" y="4504"/>
                  </a:lnTo>
                  <a:lnTo>
                    <a:pt x="3982" y="4446"/>
                  </a:lnTo>
                  <a:lnTo>
                    <a:pt x="4185" y="4330"/>
                  </a:lnTo>
                  <a:lnTo>
                    <a:pt x="4388" y="4185"/>
                  </a:lnTo>
                  <a:lnTo>
                    <a:pt x="4592" y="4039"/>
                  </a:lnTo>
                  <a:lnTo>
                    <a:pt x="4737" y="3836"/>
                  </a:lnTo>
                  <a:lnTo>
                    <a:pt x="4882" y="3633"/>
                  </a:lnTo>
                  <a:lnTo>
                    <a:pt x="5028" y="3400"/>
                  </a:lnTo>
                  <a:lnTo>
                    <a:pt x="5144" y="3168"/>
                  </a:lnTo>
                  <a:lnTo>
                    <a:pt x="5260" y="2906"/>
                  </a:lnTo>
                  <a:lnTo>
                    <a:pt x="5318" y="2645"/>
                  </a:lnTo>
                  <a:lnTo>
                    <a:pt x="5405" y="2412"/>
                  </a:lnTo>
                  <a:lnTo>
                    <a:pt x="5464" y="1918"/>
                  </a:lnTo>
                  <a:lnTo>
                    <a:pt x="5464" y="1686"/>
                  </a:lnTo>
                  <a:lnTo>
                    <a:pt x="5464" y="1453"/>
                  </a:lnTo>
                  <a:lnTo>
                    <a:pt x="5435" y="1279"/>
                  </a:lnTo>
                  <a:lnTo>
                    <a:pt x="5376" y="1104"/>
                  </a:lnTo>
                  <a:lnTo>
                    <a:pt x="5231" y="785"/>
                  </a:lnTo>
                  <a:lnTo>
                    <a:pt x="5115" y="610"/>
                  </a:lnTo>
                  <a:lnTo>
                    <a:pt x="4999" y="494"/>
                  </a:lnTo>
                  <a:lnTo>
                    <a:pt x="4882" y="349"/>
                  </a:lnTo>
                  <a:lnTo>
                    <a:pt x="4737" y="233"/>
                  </a:lnTo>
                  <a:lnTo>
                    <a:pt x="4592" y="145"/>
                  </a:lnTo>
                  <a:lnTo>
                    <a:pt x="4417" y="58"/>
                  </a:lnTo>
                  <a:lnTo>
                    <a:pt x="4272" y="29"/>
                  </a:lnTo>
                  <a:lnTo>
                    <a:pt x="40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7" name="Google Shape;257;p9"/>
            <p:cNvSpPr/>
            <p:nvPr/>
          </p:nvSpPr>
          <p:spPr>
            <a:xfrm>
              <a:off x="2491750" y="2591575"/>
              <a:ext cx="49425" cy="56700"/>
            </a:xfrm>
            <a:custGeom>
              <a:avLst/>
              <a:gdLst/>
              <a:ahLst/>
              <a:cxnLst/>
              <a:rect l="l" t="t" r="r" b="b"/>
              <a:pathLst>
                <a:path w="1977" h="2268" extrusionOk="0">
                  <a:moveTo>
                    <a:pt x="959" y="0"/>
                  </a:moveTo>
                  <a:lnTo>
                    <a:pt x="901" y="59"/>
                  </a:lnTo>
                  <a:lnTo>
                    <a:pt x="843" y="59"/>
                  </a:lnTo>
                  <a:lnTo>
                    <a:pt x="756" y="117"/>
                  </a:lnTo>
                  <a:lnTo>
                    <a:pt x="610" y="233"/>
                  </a:lnTo>
                  <a:lnTo>
                    <a:pt x="349" y="524"/>
                  </a:lnTo>
                  <a:lnTo>
                    <a:pt x="203" y="727"/>
                  </a:lnTo>
                  <a:lnTo>
                    <a:pt x="58" y="959"/>
                  </a:lnTo>
                  <a:lnTo>
                    <a:pt x="0" y="1192"/>
                  </a:lnTo>
                  <a:lnTo>
                    <a:pt x="0" y="1454"/>
                  </a:lnTo>
                  <a:lnTo>
                    <a:pt x="29" y="1686"/>
                  </a:lnTo>
                  <a:lnTo>
                    <a:pt x="87" y="1773"/>
                  </a:lnTo>
                  <a:lnTo>
                    <a:pt x="145" y="1889"/>
                  </a:lnTo>
                  <a:lnTo>
                    <a:pt x="233" y="1977"/>
                  </a:lnTo>
                  <a:lnTo>
                    <a:pt x="320" y="2064"/>
                  </a:lnTo>
                  <a:lnTo>
                    <a:pt x="436" y="2151"/>
                  </a:lnTo>
                  <a:lnTo>
                    <a:pt x="581" y="2209"/>
                  </a:lnTo>
                  <a:lnTo>
                    <a:pt x="843" y="2267"/>
                  </a:lnTo>
                  <a:lnTo>
                    <a:pt x="1075" y="2267"/>
                  </a:lnTo>
                  <a:lnTo>
                    <a:pt x="1279" y="2180"/>
                  </a:lnTo>
                  <a:lnTo>
                    <a:pt x="1453" y="2093"/>
                  </a:lnTo>
                  <a:lnTo>
                    <a:pt x="1627" y="1918"/>
                  </a:lnTo>
                  <a:lnTo>
                    <a:pt x="1744" y="1744"/>
                  </a:lnTo>
                  <a:lnTo>
                    <a:pt x="1860" y="1541"/>
                  </a:lnTo>
                  <a:lnTo>
                    <a:pt x="1918" y="1337"/>
                  </a:lnTo>
                  <a:lnTo>
                    <a:pt x="1976" y="1105"/>
                  </a:lnTo>
                  <a:lnTo>
                    <a:pt x="1976" y="872"/>
                  </a:lnTo>
                  <a:lnTo>
                    <a:pt x="1947" y="669"/>
                  </a:lnTo>
                  <a:lnTo>
                    <a:pt x="1889" y="495"/>
                  </a:lnTo>
                  <a:lnTo>
                    <a:pt x="1802" y="320"/>
                  </a:lnTo>
                  <a:lnTo>
                    <a:pt x="1657" y="204"/>
                  </a:lnTo>
                  <a:lnTo>
                    <a:pt x="1511" y="146"/>
                  </a:lnTo>
                  <a:lnTo>
                    <a:pt x="1308" y="117"/>
                  </a:lnTo>
                  <a:lnTo>
                    <a:pt x="1250" y="88"/>
                  </a:lnTo>
                  <a:lnTo>
                    <a:pt x="1221" y="30"/>
                  </a:lnTo>
                  <a:lnTo>
                    <a:pt x="11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58" name="Google Shape;258;p9"/>
          <p:cNvSpPr/>
          <p:nvPr/>
        </p:nvSpPr>
        <p:spPr>
          <a:xfrm flipH="1">
            <a:off x="6913628" y="5903741"/>
            <a:ext cx="5256837" cy="1121588"/>
          </a:xfrm>
          <a:custGeom>
            <a:avLst/>
            <a:gdLst/>
            <a:ahLst/>
            <a:cxnLst/>
            <a:rect l="l" t="t" r="r" b="b"/>
            <a:pathLst>
              <a:path w="109945" h="23456" extrusionOk="0">
                <a:moveTo>
                  <a:pt x="71633" y="0"/>
                </a:moveTo>
                <a:lnTo>
                  <a:pt x="71406" y="19"/>
                </a:lnTo>
                <a:lnTo>
                  <a:pt x="71199" y="38"/>
                </a:lnTo>
                <a:lnTo>
                  <a:pt x="70972" y="95"/>
                </a:lnTo>
                <a:lnTo>
                  <a:pt x="70745" y="152"/>
                </a:lnTo>
                <a:lnTo>
                  <a:pt x="70537" y="227"/>
                </a:lnTo>
                <a:lnTo>
                  <a:pt x="70329" y="322"/>
                </a:lnTo>
                <a:lnTo>
                  <a:pt x="70121" y="435"/>
                </a:lnTo>
                <a:lnTo>
                  <a:pt x="69951" y="548"/>
                </a:lnTo>
                <a:lnTo>
                  <a:pt x="69800" y="700"/>
                </a:lnTo>
                <a:lnTo>
                  <a:pt x="69649" y="870"/>
                </a:lnTo>
                <a:lnTo>
                  <a:pt x="69535" y="1040"/>
                </a:lnTo>
                <a:lnTo>
                  <a:pt x="69422" y="1229"/>
                </a:lnTo>
                <a:lnTo>
                  <a:pt x="69309" y="1418"/>
                </a:lnTo>
                <a:lnTo>
                  <a:pt x="69120" y="1796"/>
                </a:lnTo>
                <a:lnTo>
                  <a:pt x="68723" y="2646"/>
                </a:lnTo>
                <a:lnTo>
                  <a:pt x="68326" y="3516"/>
                </a:lnTo>
                <a:lnTo>
                  <a:pt x="68099" y="3988"/>
                </a:lnTo>
                <a:lnTo>
                  <a:pt x="67967" y="4234"/>
                </a:lnTo>
                <a:lnTo>
                  <a:pt x="67834" y="4461"/>
                </a:lnTo>
                <a:lnTo>
                  <a:pt x="67683" y="4688"/>
                </a:lnTo>
                <a:lnTo>
                  <a:pt x="67532" y="4896"/>
                </a:lnTo>
                <a:lnTo>
                  <a:pt x="67343" y="5085"/>
                </a:lnTo>
                <a:lnTo>
                  <a:pt x="67135" y="5255"/>
                </a:lnTo>
                <a:lnTo>
                  <a:pt x="66625" y="5614"/>
                </a:lnTo>
                <a:lnTo>
                  <a:pt x="66114" y="5973"/>
                </a:lnTo>
                <a:lnTo>
                  <a:pt x="65623" y="6332"/>
                </a:lnTo>
                <a:lnTo>
                  <a:pt x="65150" y="6729"/>
                </a:lnTo>
                <a:lnTo>
                  <a:pt x="64791" y="7050"/>
                </a:lnTo>
                <a:lnTo>
                  <a:pt x="64451" y="7390"/>
                </a:lnTo>
                <a:lnTo>
                  <a:pt x="64149" y="7731"/>
                </a:lnTo>
                <a:lnTo>
                  <a:pt x="63846" y="8109"/>
                </a:lnTo>
                <a:lnTo>
                  <a:pt x="63619" y="8468"/>
                </a:lnTo>
                <a:lnTo>
                  <a:pt x="63393" y="8827"/>
                </a:lnTo>
                <a:lnTo>
                  <a:pt x="63260" y="8997"/>
                </a:lnTo>
                <a:lnTo>
                  <a:pt x="63109" y="9148"/>
                </a:lnTo>
                <a:lnTo>
                  <a:pt x="62939" y="9281"/>
                </a:lnTo>
                <a:lnTo>
                  <a:pt x="62750" y="9375"/>
                </a:lnTo>
                <a:lnTo>
                  <a:pt x="62618" y="9451"/>
                </a:lnTo>
                <a:lnTo>
                  <a:pt x="62485" y="9488"/>
                </a:lnTo>
                <a:lnTo>
                  <a:pt x="62334" y="9526"/>
                </a:lnTo>
                <a:lnTo>
                  <a:pt x="62202" y="9545"/>
                </a:lnTo>
                <a:lnTo>
                  <a:pt x="61918" y="9545"/>
                </a:lnTo>
                <a:lnTo>
                  <a:pt x="61616" y="9526"/>
                </a:lnTo>
                <a:lnTo>
                  <a:pt x="61333" y="9470"/>
                </a:lnTo>
                <a:lnTo>
                  <a:pt x="61030" y="9413"/>
                </a:lnTo>
                <a:lnTo>
                  <a:pt x="60747" y="9356"/>
                </a:lnTo>
                <a:lnTo>
                  <a:pt x="60463" y="9318"/>
                </a:lnTo>
                <a:lnTo>
                  <a:pt x="59802" y="9205"/>
                </a:lnTo>
                <a:lnTo>
                  <a:pt x="59159" y="9110"/>
                </a:lnTo>
                <a:lnTo>
                  <a:pt x="58497" y="9054"/>
                </a:lnTo>
                <a:lnTo>
                  <a:pt x="57836" y="9035"/>
                </a:lnTo>
                <a:lnTo>
                  <a:pt x="57212" y="9035"/>
                </a:lnTo>
                <a:lnTo>
                  <a:pt x="56588" y="9054"/>
                </a:lnTo>
                <a:lnTo>
                  <a:pt x="55965" y="9035"/>
                </a:lnTo>
                <a:lnTo>
                  <a:pt x="55662" y="8997"/>
                </a:lnTo>
                <a:lnTo>
                  <a:pt x="55360" y="8978"/>
                </a:lnTo>
                <a:lnTo>
                  <a:pt x="55039" y="8959"/>
                </a:lnTo>
                <a:lnTo>
                  <a:pt x="54736" y="8978"/>
                </a:lnTo>
                <a:lnTo>
                  <a:pt x="54434" y="9016"/>
                </a:lnTo>
                <a:lnTo>
                  <a:pt x="54131" y="9073"/>
                </a:lnTo>
                <a:lnTo>
                  <a:pt x="53829" y="9148"/>
                </a:lnTo>
                <a:lnTo>
                  <a:pt x="53546" y="9262"/>
                </a:lnTo>
                <a:lnTo>
                  <a:pt x="53262" y="9375"/>
                </a:lnTo>
                <a:lnTo>
                  <a:pt x="52978" y="9507"/>
                </a:lnTo>
                <a:lnTo>
                  <a:pt x="52600" y="9734"/>
                </a:lnTo>
                <a:lnTo>
                  <a:pt x="52241" y="9961"/>
                </a:lnTo>
                <a:lnTo>
                  <a:pt x="51523" y="10415"/>
                </a:lnTo>
                <a:lnTo>
                  <a:pt x="50824" y="10887"/>
                </a:lnTo>
                <a:lnTo>
                  <a:pt x="50465" y="11114"/>
                </a:lnTo>
                <a:lnTo>
                  <a:pt x="50087" y="11341"/>
                </a:lnTo>
                <a:lnTo>
                  <a:pt x="49784" y="11511"/>
                </a:lnTo>
                <a:lnTo>
                  <a:pt x="49463" y="11681"/>
                </a:lnTo>
                <a:lnTo>
                  <a:pt x="49142" y="11813"/>
                </a:lnTo>
                <a:lnTo>
                  <a:pt x="48801" y="11927"/>
                </a:lnTo>
                <a:lnTo>
                  <a:pt x="48442" y="12002"/>
                </a:lnTo>
                <a:lnTo>
                  <a:pt x="48102" y="12059"/>
                </a:lnTo>
                <a:lnTo>
                  <a:pt x="47743" y="12078"/>
                </a:lnTo>
                <a:lnTo>
                  <a:pt x="47384" y="12078"/>
                </a:lnTo>
                <a:lnTo>
                  <a:pt x="46836" y="12040"/>
                </a:lnTo>
                <a:lnTo>
                  <a:pt x="46269" y="11983"/>
                </a:lnTo>
                <a:lnTo>
                  <a:pt x="45702" y="11927"/>
                </a:lnTo>
                <a:lnTo>
                  <a:pt x="45135" y="11908"/>
                </a:lnTo>
                <a:lnTo>
                  <a:pt x="44700" y="11908"/>
                </a:lnTo>
                <a:lnTo>
                  <a:pt x="44265" y="11945"/>
                </a:lnTo>
                <a:lnTo>
                  <a:pt x="43812" y="12002"/>
                </a:lnTo>
                <a:lnTo>
                  <a:pt x="43377" y="12021"/>
                </a:lnTo>
                <a:lnTo>
                  <a:pt x="42621" y="12059"/>
                </a:lnTo>
                <a:lnTo>
                  <a:pt x="42149" y="12078"/>
                </a:lnTo>
                <a:lnTo>
                  <a:pt x="41676" y="12078"/>
                </a:lnTo>
                <a:lnTo>
                  <a:pt x="41449" y="12059"/>
                </a:lnTo>
                <a:lnTo>
                  <a:pt x="41222" y="12021"/>
                </a:lnTo>
                <a:lnTo>
                  <a:pt x="41014" y="11983"/>
                </a:lnTo>
                <a:lnTo>
                  <a:pt x="40807" y="11927"/>
                </a:lnTo>
                <a:lnTo>
                  <a:pt x="40636" y="11832"/>
                </a:lnTo>
                <a:lnTo>
                  <a:pt x="40485" y="11738"/>
                </a:lnTo>
                <a:lnTo>
                  <a:pt x="40372" y="11624"/>
                </a:lnTo>
                <a:lnTo>
                  <a:pt x="40277" y="11492"/>
                </a:lnTo>
                <a:lnTo>
                  <a:pt x="40221" y="11360"/>
                </a:lnTo>
                <a:lnTo>
                  <a:pt x="40164" y="11246"/>
                </a:lnTo>
                <a:lnTo>
                  <a:pt x="40088" y="11152"/>
                </a:lnTo>
                <a:lnTo>
                  <a:pt x="40013" y="11057"/>
                </a:lnTo>
                <a:lnTo>
                  <a:pt x="39824" y="10887"/>
                </a:lnTo>
                <a:lnTo>
                  <a:pt x="39616" y="10736"/>
                </a:lnTo>
                <a:lnTo>
                  <a:pt x="39389" y="10622"/>
                </a:lnTo>
                <a:lnTo>
                  <a:pt x="39143" y="10528"/>
                </a:lnTo>
                <a:lnTo>
                  <a:pt x="38671" y="10358"/>
                </a:lnTo>
                <a:lnTo>
                  <a:pt x="38331" y="10282"/>
                </a:lnTo>
                <a:lnTo>
                  <a:pt x="38009" y="10226"/>
                </a:lnTo>
                <a:lnTo>
                  <a:pt x="37329" y="10226"/>
                </a:lnTo>
                <a:lnTo>
                  <a:pt x="36422" y="10263"/>
                </a:lnTo>
                <a:lnTo>
                  <a:pt x="35968" y="10282"/>
                </a:lnTo>
                <a:lnTo>
                  <a:pt x="35514" y="10263"/>
                </a:lnTo>
                <a:lnTo>
                  <a:pt x="35042" y="10207"/>
                </a:lnTo>
                <a:lnTo>
                  <a:pt x="34796" y="10169"/>
                </a:lnTo>
                <a:lnTo>
                  <a:pt x="34569" y="10131"/>
                </a:lnTo>
                <a:lnTo>
                  <a:pt x="34343" y="10074"/>
                </a:lnTo>
                <a:lnTo>
                  <a:pt x="34135" y="9999"/>
                </a:lnTo>
                <a:lnTo>
                  <a:pt x="33908" y="9904"/>
                </a:lnTo>
                <a:lnTo>
                  <a:pt x="33700" y="9772"/>
                </a:lnTo>
                <a:lnTo>
                  <a:pt x="33246" y="9432"/>
                </a:lnTo>
                <a:lnTo>
                  <a:pt x="32812" y="9073"/>
                </a:lnTo>
                <a:lnTo>
                  <a:pt x="32377" y="8713"/>
                </a:lnTo>
                <a:lnTo>
                  <a:pt x="31923" y="8373"/>
                </a:lnTo>
                <a:lnTo>
                  <a:pt x="31205" y="7825"/>
                </a:lnTo>
                <a:lnTo>
                  <a:pt x="30846" y="7542"/>
                </a:lnTo>
                <a:lnTo>
                  <a:pt x="30506" y="7258"/>
                </a:lnTo>
                <a:lnTo>
                  <a:pt x="30033" y="6823"/>
                </a:lnTo>
                <a:lnTo>
                  <a:pt x="29788" y="6597"/>
                </a:lnTo>
                <a:lnTo>
                  <a:pt x="29542" y="6389"/>
                </a:lnTo>
                <a:lnTo>
                  <a:pt x="29277" y="6181"/>
                </a:lnTo>
                <a:lnTo>
                  <a:pt x="29013" y="6011"/>
                </a:lnTo>
                <a:lnTo>
                  <a:pt x="28729" y="5860"/>
                </a:lnTo>
                <a:lnTo>
                  <a:pt x="28427" y="5727"/>
                </a:lnTo>
                <a:lnTo>
                  <a:pt x="28181" y="5671"/>
                </a:lnTo>
                <a:lnTo>
                  <a:pt x="27954" y="5614"/>
                </a:lnTo>
                <a:lnTo>
                  <a:pt x="27709" y="5576"/>
                </a:lnTo>
                <a:lnTo>
                  <a:pt x="27482" y="5576"/>
                </a:lnTo>
                <a:lnTo>
                  <a:pt x="27236" y="5557"/>
                </a:lnTo>
                <a:lnTo>
                  <a:pt x="26990" y="5576"/>
                </a:lnTo>
                <a:lnTo>
                  <a:pt x="26518" y="5614"/>
                </a:lnTo>
                <a:lnTo>
                  <a:pt x="26215" y="5652"/>
                </a:lnTo>
                <a:lnTo>
                  <a:pt x="25932" y="5727"/>
                </a:lnTo>
                <a:lnTo>
                  <a:pt x="25629" y="5803"/>
                </a:lnTo>
                <a:lnTo>
                  <a:pt x="25346" y="5897"/>
                </a:lnTo>
                <a:lnTo>
                  <a:pt x="25062" y="5992"/>
                </a:lnTo>
                <a:lnTo>
                  <a:pt x="24798" y="6124"/>
                </a:lnTo>
                <a:lnTo>
                  <a:pt x="24514" y="6256"/>
                </a:lnTo>
                <a:lnTo>
                  <a:pt x="24269" y="6389"/>
                </a:lnTo>
                <a:lnTo>
                  <a:pt x="24004" y="6559"/>
                </a:lnTo>
                <a:lnTo>
                  <a:pt x="23758" y="6729"/>
                </a:lnTo>
                <a:lnTo>
                  <a:pt x="23513" y="6918"/>
                </a:lnTo>
                <a:lnTo>
                  <a:pt x="23286" y="7107"/>
                </a:lnTo>
                <a:lnTo>
                  <a:pt x="23078" y="7315"/>
                </a:lnTo>
                <a:lnTo>
                  <a:pt x="22870" y="7523"/>
                </a:lnTo>
                <a:lnTo>
                  <a:pt x="22662" y="7750"/>
                </a:lnTo>
                <a:lnTo>
                  <a:pt x="22473" y="7995"/>
                </a:lnTo>
                <a:lnTo>
                  <a:pt x="21887" y="8808"/>
                </a:lnTo>
                <a:lnTo>
                  <a:pt x="21604" y="9224"/>
                </a:lnTo>
                <a:lnTo>
                  <a:pt x="21282" y="9602"/>
                </a:lnTo>
                <a:lnTo>
                  <a:pt x="20810" y="10150"/>
                </a:lnTo>
                <a:lnTo>
                  <a:pt x="20337" y="10679"/>
                </a:lnTo>
                <a:lnTo>
                  <a:pt x="19884" y="11227"/>
                </a:lnTo>
                <a:lnTo>
                  <a:pt x="19430" y="11775"/>
                </a:lnTo>
                <a:lnTo>
                  <a:pt x="19166" y="12116"/>
                </a:lnTo>
                <a:lnTo>
                  <a:pt x="18901" y="12418"/>
                </a:lnTo>
                <a:lnTo>
                  <a:pt x="18617" y="12701"/>
                </a:lnTo>
                <a:lnTo>
                  <a:pt x="18315" y="12947"/>
                </a:lnTo>
                <a:lnTo>
                  <a:pt x="17994" y="13174"/>
                </a:lnTo>
                <a:lnTo>
                  <a:pt x="17672" y="13382"/>
                </a:lnTo>
                <a:lnTo>
                  <a:pt x="17332" y="13552"/>
                </a:lnTo>
                <a:lnTo>
                  <a:pt x="16992" y="13703"/>
                </a:lnTo>
                <a:lnTo>
                  <a:pt x="16633" y="13836"/>
                </a:lnTo>
                <a:lnTo>
                  <a:pt x="16255" y="13930"/>
                </a:lnTo>
                <a:lnTo>
                  <a:pt x="15877" y="14006"/>
                </a:lnTo>
                <a:lnTo>
                  <a:pt x="15480" y="14043"/>
                </a:lnTo>
                <a:lnTo>
                  <a:pt x="15102" y="14081"/>
                </a:lnTo>
                <a:lnTo>
                  <a:pt x="14686" y="14081"/>
                </a:lnTo>
                <a:lnTo>
                  <a:pt x="14270" y="14062"/>
                </a:lnTo>
                <a:lnTo>
                  <a:pt x="13854" y="14025"/>
                </a:lnTo>
                <a:lnTo>
                  <a:pt x="13628" y="14006"/>
                </a:lnTo>
                <a:lnTo>
                  <a:pt x="13401" y="14006"/>
                </a:lnTo>
                <a:lnTo>
                  <a:pt x="13174" y="14025"/>
                </a:lnTo>
                <a:lnTo>
                  <a:pt x="12966" y="14062"/>
                </a:lnTo>
                <a:lnTo>
                  <a:pt x="12739" y="14100"/>
                </a:lnTo>
                <a:lnTo>
                  <a:pt x="12531" y="14157"/>
                </a:lnTo>
                <a:lnTo>
                  <a:pt x="12324" y="14232"/>
                </a:lnTo>
                <a:lnTo>
                  <a:pt x="12116" y="14327"/>
                </a:lnTo>
                <a:lnTo>
                  <a:pt x="11908" y="14440"/>
                </a:lnTo>
                <a:lnTo>
                  <a:pt x="11719" y="14554"/>
                </a:lnTo>
                <a:lnTo>
                  <a:pt x="11530" y="14667"/>
                </a:lnTo>
                <a:lnTo>
                  <a:pt x="11341" y="14799"/>
                </a:lnTo>
                <a:lnTo>
                  <a:pt x="11171" y="14951"/>
                </a:lnTo>
                <a:lnTo>
                  <a:pt x="11001" y="15102"/>
                </a:lnTo>
                <a:lnTo>
                  <a:pt x="10849" y="15272"/>
                </a:lnTo>
                <a:lnTo>
                  <a:pt x="10698" y="15442"/>
                </a:lnTo>
                <a:lnTo>
                  <a:pt x="10585" y="15593"/>
                </a:lnTo>
                <a:lnTo>
                  <a:pt x="10471" y="15744"/>
                </a:lnTo>
                <a:lnTo>
                  <a:pt x="10301" y="16085"/>
                </a:lnTo>
                <a:lnTo>
                  <a:pt x="10150" y="16425"/>
                </a:lnTo>
                <a:lnTo>
                  <a:pt x="10018" y="16784"/>
                </a:lnTo>
                <a:lnTo>
                  <a:pt x="9923" y="16973"/>
                </a:lnTo>
                <a:lnTo>
                  <a:pt x="9829" y="17143"/>
                </a:lnTo>
                <a:lnTo>
                  <a:pt x="9583" y="17483"/>
                </a:lnTo>
                <a:lnTo>
                  <a:pt x="9318" y="17786"/>
                </a:lnTo>
                <a:lnTo>
                  <a:pt x="9035" y="18088"/>
                </a:lnTo>
                <a:lnTo>
                  <a:pt x="8714" y="18334"/>
                </a:lnTo>
                <a:lnTo>
                  <a:pt x="8392" y="18598"/>
                </a:lnTo>
                <a:lnTo>
                  <a:pt x="7731" y="19090"/>
                </a:lnTo>
                <a:lnTo>
                  <a:pt x="7050" y="19562"/>
                </a:lnTo>
                <a:lnTo>
                  <a:pt x="6370" y="20016"/>
                </a:lnTo>
                <a:lnTo>
                  <a:pt x="5765" y="20432"/>
                </a:lnTo>
                <a:lnTo>
                  <a:pt x="5444" y="20602"/>
                </a:lnTo>
                <a:lnTo>
                  <a:pt x="5122" y="20791"/>
                </a:lnTo>
                <a:lnTo>
                  <a:pt x="4801" y="20942"/>
                </a:lnTo>
                <a:lnTo>
                  <a:pt x="4461" y="21074"/>
                </a:lnTo>
                <a:lnTo>
                  <a:pt x="4121" y="21207"/>
                </a:lnTo>
                <a:lnTo>
                  <a:pt x="3762" y="21301"/>
                </a:lnTo>
                <a:lnTo>
                  <a:pt x="3214" y="21490"/>
                </a:lnTo>
                <a:lnTo>
                  <a:pt x="2647" y="21717"/>
                </a:lnTo>
                <a:lnTo>
                  <a:pt x="2382" y="21849"/>
                </a:lnTo>
                <a:lnTo>
                  <a:pt x="2136" y="21982"/>
                </a:lnTo>
                <a:lnTo>
                  <a:pt x="1872" y="22152"/>
                </a:lnTo>
                <a:lnTo>
                  <a:pt x="1626" y="22303"/>
                </a:lnTo>
                <a:lnTo>
                  <a:pt x="1248" y="22624"/>
                </a:lnTo>
                <a:lnTo>
                  <a:pt x="851" y="22927"/>
                </a:lnTo>
                <a:lnTo>
                  <a:pt x="435" y="23191"/>
                </a:lnTo>
                <a:lnTo>
                  <a:pt x="0" y="23437"/>
                </a:lnTo>
                <a:lnTo>
                  <a:pt x="109585" y="23437"/>
                </a:lnTo>
                <a:lnTo>
                  <a:pt x="109642" y="23456"/>
                </a:lnTo>
                <a:lnTo>
                  <a:pt x="109945" y="23456"/>
                </a:lnTo>
                <a:lnTo>
                  <a:pt x="109869" y="23437"/>
                </a:lnTo>
                <a:lnTo>
                  <a:pt x="109623" y="23305"/>
                </a:lnTo>
                <a:lnTo>
                  <a:pt x="109359" y="23153"/>
                </a:lnTo>
                <a:lnTo>
                  <a:pt x="109113" y="23002"/>
                </a:lnTo>
                <a:lnTo>
                  <a:pt x="108867" y="22832"/>
                </a:lnTo>
                <a:lnTo>
                  <a:pt x="108773" y="22738"/>
                </a:lnTo>
                <a:lnTo>
                  <a:pt x="108659" y="22624"/>
                </a:lnTo>
                <a:lnTo>
                  <a:pt x="108546" y="22435"/>
                </a:lnTo>
                <a:lnTo>
                  <a:pt x="108414" y="22265"/>
                </a:lnTo>
                <a:lnTo>
                  <a:pt x="108300" y="22076"/>
                </a:lnTo>
                <a:lnTo>
                  <a:pt x="108168" y="21906"/>
                </a:lnTo>
                <a:lnTo>
                  <a:pt x="107903" y="21585"/>
                </a:lnTo>
                <a:lnTo>
                  <a:pt x="107676" y="21282"/>
                </a:lnTo>
                <a:lnTo>
                  <a:pt x="107487" y="20942"/>
                </a:lnTo>
                <a:lnTo>
                  <a:pt x="107298" y="20602"/>
                </a:lnTo>
                <a:lnTo>
                  <a:pt x="107128" y="20262"/>
                </a:lnTo>
                <a:lnTo>
                  <a:pt x="107034" y="20092"/>
                </a:lnTo>
                <a:lnTo>
                  <a:pt x="106920" y="19921"/>
                </a:lnTo>
                <a:lnTo>
                  <a:pt x="106750" y="19714"/>
                </a:lnTo>
                <a:lnTo>
                  <a:pt x="106561" y="19506"/>
                </a:lnTo>
                <a:lnTo>
                  <a:pt x="106353" y="19336"/>
                </a:lnTo>
                <a:lnTo>
                  <a:pt x="106108" y="19165"/>
                </a:lnTo>
                <a:lnTo>
                  <a:pt x="105824" y="18995"/>
                </a:lnTo>
                <a:lnTo>
                  <a:pt x="105503" y="18863"/>
                </a:lnTo>
                <a:lnTo>
                  <a:pt x="104879" y="18598"/>
                </a:lnTo>
                <a:lnTo>
                  <a:pt x="104445" y="18409"/>
                </a:lnTo>
                <a:lnTo>
                  <a:pt x="104010" y="18220"/>
                </a:lnTo>
                <a:lnTo>
                  <a:pt x="103556" y="18050"/>
                </a:lnTo>
                <a:lnTo>
                  <a:pt x="103329" y="17994"/>
                </a:lnTo>
                <a:lnTo>
                  <a:pt x="103103" y="17937"/>
                </a:lnTo>
                <a:lnTo>
                  <a:pt x="102706" y="17861"/>
                </a:lnTo>
                <a:lnTo>
                  <a:pt x="102309" y="17824"/>
                </a:lnTo>
                <a:lnTo>
                  <a:pt x="101534" y="17824"/>
                </a:lnTo>
                <a:lnTo>
                  <a:pt x="100740" y="17861"/>
                </a:lnTo>
                <a:lnTo>
                  <a:pt x="99946" y="17899"/>
                </a:lnTo>
                <a:lnTo>
                  <a:pt x="99398" y="17956"/>
                </a:lnTo>
                <a:lnTo>
                  <a:pt x="98850" y="18050"/>
                </a:lnTo>
                <a:lnTo>
                  <a:pt x="97773" y="18239"/>
                </a:lnTo>
                <a:lnTo>
                  <a:pt x="97225" y="18334"/>
                </a:lnTo>
                <a:lnTo>
                  <a:pt x="96676" y="18372"/>
                </a:lnTo>
                <a:lnTo>
                  <a:pt x="96393" y="18391"/>
                </a:lnTo>
                <a:lnTo>
                  <a:pt x="96128" y="18391"/>
                </a:lnTo>
                <a:lnTo>
                  <a:pt x="95845" y="18372"/>
                </a:lnTo>
                <a:lnTo>
                  <a:pt x="95561" y="18353"/>
                </a:lnTo>
                <a:lnTo>
                  <a:pt x="95183" y="18296"/>
                </a:lnTo>
                <a:lnTo>
                  <a:pt x="94805" y="18220"/>
                </a:lnTo>
                <a:lnTo>
                  <a:pt x="94427" y="18107"/>
                </a:lnTo>
                <a:lnTo>
                  <a:pt x="94068" y="17975"/>
                </a:lnTo>
                <a:lnTo>
                  <a:pt x="93709" y="17824"/>
                </a:lnTo>
                <a:lnTo>
                  <a:pt x="93350" y="17653"/>
                </a:lnTo>
                <a:lnTo>
                  <a:pt x="92632" y="17332"/>
                </a:lnTo>
                <a:lnTo>
                  <a:pt x="92273" y="17181"/>
                </a:lnTo>
                <a:lnTo>
                  <a:pt x="91895" y="17068"/>
                </a:lnTo>
                <a:lnTo>
                  <a:pt x="91517" y="16973"/>
                </a:lnTo>
                <a:lnTo>
                  <a:pt x="91328" y="16935"/>
                </a:lnTo>
                <a:lnTo>
                  <a:pt x="91139" y="16916"/>
                </a:lnTo>
                <a:lnTo>
                  <a:pt x="90685" y="16916"/>
                </a:lnTo>
                <a:lnTo>
                  <a:pt x="90250" y="16935"/>
                </a:lnTo>
                <a:lnTo>
                  <a:pt x="89797" y="16954"/>
                </a:lnTo>
                <a:lnTo>
                  <a:pt x="89570" y="16935"/>
                </a:lnTo>
                <a:lnTo>
                  <a:pt x="89362" y="16916"/>
                </a:lnTo>
                <a:lnTo>
                  <a:pt x="89097" y="16897"/>
                </a:lnTo>
                <a:lnTo>
                  <a:pt x="88833" y="16841"/>
                </a:lnTo>
                <a:lnTo>
                  <a:pt x="88587" y="16784"/>
                </a:lnTo>
                <a:lnTo>
                  <a:pt x="88322" y="16708"/>
                </a:lnTo>
                <a:lnTo>
                  <a:pt x="88077" y="16614"/>
                </a:lnTo>
                <a:lnTo>
                  <a:pt x="87850" y="16501"/>
                </a:lnTo>
                <a:lnTo>
                  <a:pt x="87604" y="16387"/>
                </a:lnTo>
                <a:lnTo>
                  <a:pt x="87377" y="16255"/>
                </a:lnTo>
                <a:lnTo>
                  <a:pt x="87226" y="16160"/>
                </a:lnTo>
                <a:lnTo>
                  <a:pt x="87075" y="16047"/>
                </a:lnTo>
                <a:lnTo>
                  <a:pt x="86924" y="15933"/>
                </a:lnTo>
                <a:lnTo>
                  <a:pt x="86791" y="15801"/>
                </a:lnTo>
                <a:lnTo>
                  <a:pt x="86678" y="15669"/>
                </a:lnTo>
                <a:lnTo>
                  <a:pt x="86565" y="15518"/>
                </a:lnTo>
                <a:lnTo>
                  <a:pt x="86470" y="15348"/>
                </a:lnTo>
                <a:lnTo>
                  <a:pt x="86395" y="15177"/>
                </a:lnTo>
                <a:lnTo>
                  <a:pt x="86338" y="14932"/>
                </a:lnTo>
                <a:lnTo>
                  <a:pt x="86281" y="14686"/>
                </a:lnTo>
                <a:lnTo>
                  <a:pt x="86224" y="14440"/>
                </a:lnTo>
                <a:lnTo>
                  <a:pt x="86149" y="14195"/>
                </a:lnTo>
                <a:lnTo>
                  <a:pt x="86035" y="13968"/>
                </a:lnTo>
                <a:lnTo>
                  <a:pt x="85922" y="13760"/>
                </a:lnTo>
                <a:lnTo>
                  <a:pt x="85790" y="13571"/>
                </a:lnTo>
                <a:lnTo>
                  <a:pt x="85657" y="13363"/>
                </a:lnTo>
                <a:lnTo>
                  <a:pt x="85355" y="12985"/>
                </a:lnTo>
                <a:lnTo>
                  <a:pt x="85223" y="12777"/>
                </a:lnTo>
                <a:lnTo>
                  <a:pt x="85109" y="12588"/>
                </a:lnTo>
                <a:lnTo>
                  <a:pt x="84958" y="12323"/>
                </a:lnTo>
                <a:lnTo>
                  <a:pt x="84826" y="12040"/>
                </a:lnTo>
                <a:lnTo>
                  <a:pt x="84580" y="11492"/>
                </a:lnTo>
                <a:lnTo>
                  <a:pt x="84448" y="11227"/>
                </a:lnTo>
                <a:lnTo>
                  <a:pt x="84315" y="10963"/>
                </a:lnTo>
                <a:lnTo>
                  <a:pt x="84164" y="10698"/>
                </a:lnTo>
                <a:lnTo>
                  <a:pt x="83994" y="10452"/>
                </a:lnTo>
                <a:lnTo>
                  <a:pt x="83881" y="10301"/>
                </a:lnTo>
                <a:lnTo>
                  <a:pt x="83767" y="10188"/>
                </a:lnTo>
                <a:lnTo>
                  <a:pt x="83635" y="10074"/>
                </a:lnTo>
                <a:lnTo>
                  <a:pt x="83503" y="9961"/>
                </a:lnTo>
                <a:lnTo>
                  <a:pt x="83219" y="9772"/>
                </a:lnTo>
                <a:lnTo>
                  <a:pt x="82936" y="9564"/>
                </a:lnTo>
                <a:lnTo>
                  <a:pt x="82822" y="9470"/>
                </a:lnTo>
                <a:lnTo>
                  <a:pt x="82728" y="9375"/>
                </a:lnTo>
                <a:lnTo>
                  <a:pt x="82633" y="9262"/>
                </a:lnTo>
                <a:lnTo>
                  <a:pt x="82539" y="9148"/>
                </a:lnTo>
                <a:lnTo>
                  <a:pt x="82482" y="9016"/>
                </a:lnTo>
                <a:lnTo>
                  <a:pt x="82407" y="8884"/>
                </a:lnTo>
                <a:lnTo>
                  <a:pt x="82350" y="8751"/>
                </a:lnTo>
                <a:lnTo>
                  <a:pt x="82312" y="8619"/>
                </a:lnTo>
                <a:lnTo>
                  <a:pt x="82255" y="8298"/>
                </a:lnTo>
                <a:lnTo>
                  <a:pt x="82199" y="7976"/>
                </a:lnTo>
                <a:lnTo>
                  <a:pt x="82104" y="7315"/>
                </a:lnTo>
                <a:lnTo>
                  <a:pt x="82047" y="7012"/>
                </a:lnTo>
                <a:lnTo>
                  <a:pt x="81972" y="6691"/>
                </a:lnTo>
                <a:lnTo>
                  <a:pt x="81858" y="6389"/>
                </a:lnTo>
                <a:lnTo>
                  <a:pt x="81707" y="6086"/>
                </a:lnTo>
                <a:lnTo>
                  <a:pt x="81613" y="5897"/>
                </a:lnTo>
                <a:lnTo>
                  <a:pt x="81499" y="5727"/>
                </a:lnTo>
                <a:lnTo>
                  <a:pt x="81235" y="5368"/>
                </a:lnTo>
                <a:lnTo>
                  <a:pt x="80970" y="5047"/>
                </a:lnTo>
                <a:lnTo>
                  <a:pt x="80668" y="4725"/>
                </a:lnTo>
                <a:lnTo>
                  <a:pt x="80290" y="4329"/>
                </a:lnTo>
                <a:lnTo>
                  <a:pt x="80082" y="4140"/>
                </a:lnTo>
                <a:lnTo>
                  <a:pt x="79874" y="3951"/>
                </a:lnTo>
                <a:lnTo>
                  <a:pt x="79647" y="3780"/>
                </a:lnTo>
                <a:lnTo>
                  <a:pt x="79420" y="3610"/>
                </a:lnTo>
                <a:lnTo>
                  <a:pt x="79193" y="3459"/>
                </a:lnTo>
                <a:lnTo>
                  <a:pt x="78948" y="3346"/>
                </a:lnTo>
                <a:lnTo>
                  <a:pt x="78759" y="3270"/>
                </a:lnTo>
                <a:lnTo>
                  <a:pt x="78570" y="3213"/>
                </a:lnTo>
                <a:lnTo>
                  <a:pt x="78400" y="3176"/>
                </a:lnTo>
                <a:lnTo>
                  <a:pt x="78211" y="3157"/>
                </a:lnTo>
                <a:lnTo>
                  <a:pt x="77833" y="3119"/>
                </a:lnTo>
                <a:lnTo>
                  <a:pt x="77436" y="3081"/>
                </a:lnTo>
                <a:lnTo>
                  <a:pt x="77077" y="3024"/>
                </a:lnTo>
                <a:lnTo>
                  <a:pt x="76718" y="2949"/>
                </a:lnTo>
                <a:lnTo>
                  <a:pt x="76377" y="2835"/>
                </a:lnTo>
                <a:lnTo>
                  <a:pt x="76037" y="2703"/>
                </a:lnTo>
                <a:lnTo>
                  <a:pt x="75848" y="2609"/>
                </a:lnTo>
                <a:lnTo>
                  <a:pt x="75678" y="2495"/>
                </a:lnTo>
                <a:lnTo>
                  <a:pt x="75508" y="2382"/>
                </a:lnTo>
                <a:lnTo>
                  <a:pt x="75357" y="2250"/>
                </a:lnTo>
                <a:lnTo>
                  <a:pt x="75054" y="1966"/>
                </a:lnTo>
                <a:lnTo>
                  <a:pt x="74790" y="1664"/>
                </a:lnTo>
                <a:lnTo>
                  <a:pt x="74506" y="1342"/>
                </a:lnTo>
                <a:lnTo>
                  <a:pt x="74223" y="1059"/>
                </a:lnTo>
                <a:lnTo>
                  <a:pt x="74071" y="908"/>
                </a:lnTo>
                <a:lnTo>
                  <a:pt x="73920" y="775"/>
                </a:lnTo>
                <a:lnTo>
                  <a:pt x="73750" y="662"/>
                </a:lnTo>
                <a:lnTo>
                  <a:pt x="73580" y="548"/>
                </a:lnTo>
                <a:lnTo>
                  <a:pt x="73391" y="435"/>
                </a:lnTo>
                <a:lnTo>
                  <a:pt x="73183" y="341"/>
                </a:lnTo>
                <a:lnTo>
                  <a:pt x="72975" y="246"/>
                </a:lnTo>
                <a:lnTo>
                  <a:pt x="72767" y="170"/>
                </a:lnTo>
                <a:lnTo>
                  <a:pt x="72540" y="114"/>
                </a:lnTo>
                <a:lnTo>
                  <a:pt x="72314" y="57"/>
                </a:lnTo>
                <a:lnTo>
                  <a:pt x="72087" y="38"/>
                </a:lnTo>
                <a:lnTo>
                  <a:pt x="71860" y="19"/>
                </a:lnTo>
                <a:lnTo>
                  <a:pt x="71633"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59" name="Google Shape;259;p9"/>
          <p:cNvSpPr txBox="1">
            <a:spLocks noGrp="1"/>
          </p:cNvSpPr>
          <p:nvPr>
            <p:ph type="title"/>
          </p:nvPr>
        </p:nvSpPr>
        <p:spPr>
          <a:xfrm>
            <a:off x="2173200" y="2121100"/>
            <a:ext cx="7845600" cy="14900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9333">
                <a:latin typeface="Cambria" panose="02040503050406030204" pitchFamily="18" charset="0"/>
                <a:ea typeface="Cambria" panose="02040503050406030204" pitchFamily="18"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0" name="Google Shape;260;p9"/>
          <p:cNvSpPr txBox="1">
            <a:spLocks noGrp="1"/>
          </p:cNvSpPr>
          <p:nvPr>
            <p:ph type="subTitle" idx="1"/>
          </p:nvPr>
        </p:nvSpPr>
        <p:spPr>
          <a:xfrm>
            <a:off x="2173200" y="3612600"/>
            <a:ext cx="78456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61"/>
        <p:cNvGrpSpPr/>
        <p:nvPr/>
      </p:nvGrpSpPr>
      <p:grpSpPr>
        <a:xfrm>
          <a:off x="0" y="0"/>
          <a:ext cx="0" cy="0"/>
          <a:chOff x="0" y="0"/>
          <a:chExt cx="0" cy="0"/>
        </a:xfrm>
      </p:grpSpPr>
      <p:sp>
        <p:nvSpPr>
          <p:cNvPr id="262" name="Google Shape;262;p10"/>
          <p:cNvSpPr txBox="1">
            <a:spLocks noGrp="1"/>
          </p:cNvSpPr>
          <p:nvPr>
            <p:ph type="title"/>
          </p:nvPr>
        </p:nvSpPr>
        <p:spPr>
          <a:xfrm>
            <a:off x="5129433" y="4790567"/>
            <a:ext cx="6111600" cy="1342000"/>
          </a:xfrm>
          <a:prstGeom prst="rect">
            <a:avLst/>
          </a:prstGeom>
          <a:solidFill>
            <a:schemeClr val="lt1"/>
          </a:solidFill>
        </p:spPr>
        <p:txBody>
          <a:bodyPr spcFirstLastPara="1" wrap="square" lIns="91425" tIns="91425" rIns="91425" bIns="91425" anchor="ctr" anchorCtr="0">
            <a:noAutofit/>
          </a:bodyPr>
          <a:lstStyle>
            <a:lvl1pPr lvl="0" rtl="0">
              <a:spcBef>
                <a:spcPts val="0"/>
              </a:spcBef>
              <a:spcAft>
                <a:spcPts val="0"/>
              </a:spcAft>
              <a:buSzPts val="3000"/>
              <a:buNone/>
              <a:defRPr>
                <a:latin typeface="Cambria" panose="02040503050406030204" pitchFamily="18" charset="0"/>
                <a:ea typeface="Cambria" panose="02040503050406030204" pitchFamily="18"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63" name="Google Shape;263;p10"/>
          <p:cNvSpPr/>
          <p:nvPr/>
        </p:nvSpPr>
        <p:spPr>
          <a:xfrm rot="5400000">
            <a:off x="10245841" y="4908252"/>
            <a:ext cx="2813721" cy="1196445"/>
          </a:xfrm>
          <a:custGeom>
            <a:avLst/>
            <a:gdLst/>
            <a:ahLst/>
            <a:cxnLst/>
            <a:rect l="l" t="t" r="r" b="b"/>
            <a:pathLst>
              <a:path w="55341" h="23532" extrusionOk="0">
                <a:moveTo>
                  <a:pt x="55341" y="23229"/>
                </a:moveTo>
                <a:lnTo>
                  <a:pt x="55341" y="23229"/>
                </a:lnTo>
                <a:lnTo>
                  <a:pt x="55341" y="23267"/>
                </a:lnTo>
                <a:lnTo>
                  <a:pt x="55322" y="23286"/>
                </a:lnTo>
                <a:lnTo>
                  <a:pt x="55322" y="23286"/>
                </a:lnTo>
                <a:lnTo>
                  <a:pt x="55171" y="23361"/>
                </a:lnTo>
                <a:lnTo>
                  <a:pt x="55171" y="23361"/>
                </a:lnTo>
                <a:lnTo>
                  <a:pt x="55039" y="23418"/>
                </a:lnTo>
                <a:lnTo>
                  <a:pt x="54906" y="23475"/>
                </a:lnTo>
                <a:lnTo>
                  <a:pt x="54755" y="23494"/>
                </a:lnTo>
                <a:lnTo>
                  <a:pt x="54623" y="23513"/>
                </a:lnTo>
                <a:lnTo>
                  <a:pt x="54623" y="23513"/>
                </a:lnTo>
                <a:lnTo>
                  <a:pt x="54415" y="23531"/>
                </a:lnTo>
                <a:lnTo>
                  <a:pt x="54415" y="23531"/>
                </a:lnTo>
                <a:lnTo>
                  <a:pt x="53999" y="23475"/>
                </a:lnTo>
                <a:lnTo>
                  <a:pt x="53564" y="23399"/>
                </a:lnTo>
                <a:lnTo>
                  <a:pt x="52714" y="23210"/>
                </a:lnTo>
                <a:lnTo>
                  <a:pt x="52714" y="23210"/>
                </a:lnTo>
                <a:lnTo>
                  <a:pt x="52525" y="23172"/>
                </a:lnTo>
                <a:lnTo>
                  <a:pt x="52336" y="23116"/>
                </a:lnTo>
                <a:lnTo>
                  <a:pt x="52147" y="23040"/>
                </a:lnTo>
                <a:lnTo>
                  <a:pt x="51996" y="22946"/>
                </a:lnTo>
                <a:lnTo>
                  <a:pt x="51844" y="22832"/>
                </a:lnTo>
                <a:lnTo>
                  <a:pt x="51693" y="22700"/>
                </a:lnTo>
                <a:lnTo>
                  <a:pt x="51561" y="22549"/>
                </a:lnTo>
                <a:lnTo>
                  <a:pt x="51447" y="22397"/>
                </a:lnTo>
                <a:lnTo>
                  <a:pt x="51447" y="22397"/>
                </a:lnTo>
                <a:lnTo>
                  <a:pt x="51240" y="22038"/>
                </a:lnTo>
                <a:lnTo>
                  <a:pt x="51032" y="21660"/>
                </a:lnTo>
                <a:lnTo>
                  <a:pt x="50918" y="21490"/>
                </a:lnTo>
                <a:lnTo>
                  <a:pt x="50805" y="21320"/>
                </a:lnTo>
                <a:lnTo>
                  <a:pt x="50673" y="21150"/>
                </a:lnTo>
                <a:lnTo>
                  <a:pt x="50521" y="21018"/>
                </a:lnTo>
                <a:lnTo>
                  <a:pt x="50521" y="21018"/>
                </a:lnTo>
                <a:lnTo>
                  <a:pt x="50389" y="20904"/>
                </a:lnTo>
                <a:lnTo>
                  <a:pt x="50238" y="20829"/>
                </a:lnTo>
                <a:lnTo>
                  <a:pt x="50087" y="20753"/>
                </a:lnTo>
                <a:lnTo>
                  <a:pt x="49935" y="20696"/>
                </a:lnTo>
                <a:lnTo>
                  <a:pt x="49614" y="20602"/>
                </a:lnTo>
                <a:lnTo>
                  <a:pt x="49293" y="20526"/>
                </a:lnTo>
                <a:lnTo>
                  <a:pt x="49293" y="20526"/>
                </a:lnTo>
                <a:lnTo>
                  <a:pt x="49104" y="20470"/>
                </a:lnTo>
                <a:lnTo>
                  <a:pt x="48915" y="20413"/>
                </a:lnTo>
                <a:lnTo>
                  <a:pt x="48726" y="20337"/>
                </a:lnTo>
                <a:lnTo>
                  <a:pt x="48575" y="20224"/>
                </a:lnTo>
                <a:lnTo>
                  <a:pt x="48575" y="20224"/>
                </a:lnTo>
                <a:lnTo>
                  <a:pt x="48423" y="20092"/>
                </a:lnTo>
                <a:lnTo>
                  <a:pt x="48272" y="19940"/>
                </a:lnTo>
                <a:lnTo>
                  <a:pt x="48026" y="19619"/>
                </a:lnTo>
                <a:lnTo>
                  <a:pt x="47781" y="19298"/>
                </a:lnTo>
                <a:lnTo>
                  <a:pt x="47592" y="18939"/>
                </a:lnTo>
                <a:lnTo>
                  <a:pt x="47592" y="18939"/>
                </a:lnTo>
                <a:lnTo>
                  <a:pt x="47478" y="18787"/>
                </a:lnTo>
                <a:lnTo>
                  <a:pt x="47365" y="18636"/>
                </a:lnTo>
                <a:lnTo>
                  <a:pt x="47252" y="18485"/>
                </a:lnTo>
                <a:lnTo>
                  <a:pt x="47119" y="18353"/>
                </a:lnTo>
                <a:lnTo>
                  <a:pt x="46987" y="18239"/>
                </a:lnTo>
                <a:lnTo>
                  <a:pt x="46836" y="18126"/>
                </a:lnTo>
                <a:lnTo>
                  <a:pt x="46666" y="18031"/>
                </a:lnTo>
                <a:lnTo>
                  <a:pt x="46496" y="17937"/>
                </a:lnTo>
                <a:lnTo>
                  <a:pt x="46496" y="17937"/>
                </a:lnTo>
                <a:lnTo>
                  <a:pt x="46250" y="17861"/>
                </a:lnTo>
                <a:lnTo>
                  <a:pt x="46004" y="17786"/>
                </a:lnTo>
                <a:lnTo>
                  <a:pt x="45758" y="17748"/>
                </a:lnTo>
                <a:lnTo>
                  <a:pt x="45494" y="17710"/>
                </a:lnTo>
                <a:lnTo>
                  <a:pt x="45229" y="17691"/>
                </a:lnTo>
                <a:lnTo>
                  <a:pt x="44984" y="17672"/>
                </a:lnTo>
                <a:lnTo>
                  <a:pt x="44454" y="17691"/>
                </a:lnTo>
                <a:lnTo>
                  <a:pt x="44454" y="17691"/>
                </a:lnTo>
                <a:lnTo>
                  <a:pt x="44001" y="17767"/>
                </a:lnTo>
                <a:lnTo>
                  <a:pt x="43566" y="17861"/>
                </a:lnTo>
                <a:lnTo>
                  <a:pt x="43112" y="17975"/>
                </a:lnTo>
                <a:lnTo>
                  <a:pt x="42678" y="18107"/>
                </a:lnTo>
                <a:lnTo>
                  <a:pt x="42678" y="18107"/>
                </a:lnTo>
                <a:lnTo>
                  <a:pt x="42489" y="18202"/>
                </a:lnTo>
                <a:lnTo>
                  <a:pt x="42300" y="18296"/>
                </a:lnTo>
                <a:lnTo>
                  <a:pt x="41941" y="18523"/>
                </a:lnTo>
                <a:lnTo>
                  <a:pt x="41581" y="18769"/>
                </a:lnTo>
                <a:lnTo>
                  <a:pt x="41241" y="19014"/>
                </a:lnTo>
                <a:lnTo>
                  <a:pt x="41241" y="19014"/>
                </a:lnTo>
                <a:lnTo>
                  <a:pt x="40580" y="19525"/>
                </a:lnTo>
                <a:lnTo>
                  <a:pt x="39918" y="20016"/>
                </a:lnTo>
                <a:lnTo>
                  <a:pt x="39918" y="20016"/>
                </a:lnTo>
                <a:lnTo>
                  <a:pt x="39654" y="20186"/>
                </a:lnTo>
                <a:lnTo>
                  <a:pt x="39370" y="20356"/>
                </a:lnTo>
                <a:lnTo>
                  <a:pt x="39219" y="20413"/>
                </a:lnTo>
                <a:lnTo>
                  <a:pt x="39049" y="20470"/>
                </a:lnTo>
                <a:lnTo>
                  <a:pt x="38898" y="20507"/>
                </a:lnTo>
                <a:lnTo>
                  <a:pt x="38727" y="20526"/>
                </a:lnTo>
                <a:lnTo>
                  <a:pt x="38727" y="20526"/>
                </a:lnTo>
                <a:lnTo>
                  <a:pt x="38463" y="20507"/>
                </a:lnTo>
                <a:lnTo>
                  <a:pt x="38217" y="20451"/>
                </a:lnTo>
                <a:lnTo>
                  <a:pt x="37971" y="20375"/>
                </a:lnTo>
                <a:lnTo>
                  <a:pt x="37726" y="20262"/>
                </a:lnTo>
                <a:lnTo>
                  <a:pt x="37726" y="20262"/>
                </a:lnTo>
                <a:lnTo>
                  <a:pt x="37404" y="20035"/>
                </a:lnTo>
                <a:lnTo>
                  <a:pt x="37253" y="19921"/>
                </a:lnTo>
                <a:lnTo>
                  <a:pt x="37121" y="19789"/>
                </a:lnTo>
                <a:lnTo>
                  <a:pt x="37008" y="19676"/>
                </a:lnTo>
                <a:lnTo>
                  <a:pt x="36894" y="19543"/>
                </a:lnTo>
                <a:lnTo>
                  <a:pt x="36800" y="19411"/>
                </a:lnTo>
                <a:lnTo>
                  <a:pt x="36724" y="19260"/>
                </a:lnTo>
                <a:lnTo>
                  <a:pt x="36648" y="19128"/>
                </a:lnTo>
                <a:lnTo>
                  <a:pt x="36592" y="18958"/>
                </a:lnTo>
                <a:lnTo>
                  <a:pt x="36554" y="18806"/>
                </a:lnTo>
                <a:lnTo>
                  <a:pt x="36516" y="18636"/>
                </a:lnTo>
                <a:lnTo>
                  <a:pt x="36516" y="18466"/>
                </a:lnTo>
                <a:lnTo>
                  <a:pt x="36497" y="18277"/>
                </a:lnTo>
                <a:lnTo>
                  <a:pt x="36516" y="18069"/>
                </a:lnTo>
                <a:lnTo>
                  <a:pt x="36535" y="17880"/>
                </a:lnTo>
                <a:lnTo>
                  <a:pt x="36535" y="17880"/>
                </a:lnTo>
                <a:lnTo>
                  <a:pt x="36611" y="17540"/>
                </a:lnTo>
                <a:lnTo>
                  <a:pt x="36667" y="17219"/>
                </a:lnTo>
                <a:lnTo>
                  <a:pt x="36686" y="17049"/>
                </a:lnTo>
                <a:lnTo>
                  <a:pt x="36686" y="16878"/>
                </a:lnTo>
                <a:lnTo>
                  <a:pt x="36686" y="16708"/>
                </a:lnTo>
                <a:lnTo>
                  <a:pt x="36667" y="16538"/>
                </a:lnTo>
                <a:lnTo>
                  <a:pt x="36667" y="16538"/>
                </a:lnTo>
                <a:lnTo>
                  <a:pt x="36611" y="16311"/>
                </a:lnTo>
                <a:lnTo>
                  <a:pt x="36516" y="16104"/>
                </a:lnTo>
                <a:lnTo>
                  <a:pt x="36422" y="15896"/>
                </a:lnTo>
                <a:lnTo>
                  <a:pt x="36308" y="15688"/>
                </a:lnTo>
                <a:lnTo>
                  <a:pt x="36195" y="15499"/>
                </a:lnTo>
                <a:lnTo>
                  <a:pt x="36044" y="15329"/>
                </a:lnTo>
                <a:lnTo>
                  <a:pt x="35741" y="14970"/>
                </a:lnTo>
                <a:lnTo>
                  <a:pt x="35401" y="14648"/>
                </a:lnTo>
                <a:lnTo>
                  <a:pt x="35061" y="14346"/>
                </a:lnTo>
                <a:lnTo>
                  <a:pt x="34343" y="13741"/>
                </a:lnTo>
                <a:lnTo>
                  <a:pt x="34343" y="13741"/>
                </a:lnTo>
                <a:lnTo>
                  <a:pt x="33983" y="13420"/>
                </a:lnTo>
                <a:lnTo>
                  <a:pt x="33643" y="13061"/>
                </a:lnTo>
                <a:lnTo>
                  <a:pt x="33492" y="12853"/>
                </a:lnTo>
                <a:lnTo>
                  <a:pt x="33341" y="12664"/>
                </a:lnTo>
                <a:lnTo>
                  <a:pt x="33190" y="12456"/>
                </a:lnTo>
                <a:lnTo>
                  <a:pt x="33076" y="12248"/>
                </a:lnTo>
                <a:lnTo>
                  <a:pt x="33076" y="12248"/>
                </a:lnTo>
                <a:lnTo>
                  <a:pt x="32849" y="11870"/>
                </a:lnTo>
                <a:lnTo>
                  <a:pt x="32641" y="11492"/>
                </a:lnTo>
                <a:lnTo>
                  <a:pt x="32528" y="11303"/>
                </a:lnTo>
                <a:lnTo>
                  <a:pt x="32377" y="11152"/>
                </a:lnTo>
                <a:lnTo>
                  <a:pt x="32226" y="11000"/>
                </a:lnTo>
                <a:lnTo>
                  <a:pt x="32037" y="10906"/>
                </a:lnTo>
                <a:lnTo>
                  <a:pt x="32037" y="10906"/>
                </a:lnTo>
                <a:lnTo>
                  <a:pt x="31867" y="10811"/>
                </a:lnTo>
                <a:lnTo>
                  <a:pt x="31678" y="10755"/>
                </a:lnTo>
                <a:lnTo>
                  <a:pt x="31507" y="10736"/>
                </a:lnTo>
                <a:lnTo>
                  <a:pt x="31318" y="10717"/>
                </a:lnTo>
                <a:lnTo>
                  <a:pt x="31129" y="10717"/>
                </a:lnTo>
                <a:lnTo>
                  <a:pt x="30959" y="10755"/>
                </a:lnTo>
                <a:lnTo>
                  <a:pt x="30770" y="10793"/>
                </a:lnTo>
                <a:lnTo>
                  <a:pt x="30600" y="10868"/>
                </a:lnTo>
                <a:lnTo>
                  <a:pt x="30600" y="10868"/>
                </a:lnTo>
                <a:lnTo>
                  <a:pt x="30373" y="10982"/>
                </a:lnTo>
                <a:lnTo>
                  <a:pt x="30147" y="11114"/>
                </a:lnTo>
                <a:lnTo>
                  <a:pt x="29712" y="11397"/>
                </a:lnTo>
                <a:lnTo>
                  <a:pt x="29712" y="11397"/>
                </a:lnTo>
                <a:lnTo>
                  <a:pt x="29466" y="11549"/>
                </a:lnTo>
                <a:lnTo>
                  <a:pt x="29202" y="11681"/>
                </a:lnTo>
                <a:lnTo>
                  <a:pt x="28937" y="11813"/>
                </a:lnTo>
                <a:lnTo>
                  <a:pt x="28691" y="11964"/>
                </a:lnTo>
                <a:lnTo>
                  <a:pt x="28691" y="11964"/>
                </a:lnTo>
                <a:lnTo>
                  <a:pt x="28294" y="12229"/>
                </a:lnTo>
                <a:lnTo>
                  <a:pt x="28068" y="12342"/>
                </a:lnTo>
                <a:lnTo>
                  <a:pt x="27860" y="12437"/>
                </a:lnTo>
                <a:lnTo>
                  <a:pt x="27860" y="12437"/>
                </a:lnTo>
                <a:lnTo>
                  <a:pt x="27614" y="12531"/>
                </a:lnTo>
                <a:lnTo>
                  <a:pt x="27406" y="12588"/>
                </a:lnTo>
                <a:lnTo>
                  <a:pt x="27217" y="12626"/>
                </a:lnTo>
                <a:lnTo>
                  <a:pt x="27047" y="12626"/>
                </a:lnTo>
                <a:lnTo>
                  <a:pt x="26858" y="12607"/>
                </a:lnTo>
                <a:lnTo>
                  <a:pt x="26688" y="12569"/>
                </a:lnTo>
                <a:lnTo>
                  <a:pt x="26234" y="12456"/>
                </a:lnTo>
                <a:lnTo>
                  <a:pt x="26234" y="12456"/>
                </a:lnTo>
                <a:lnTo>
                  <a:pt x="25932" y="12399"/>
                </a:lnTo>
                <a:lnTo>
                  <a:pt x="25629" y="12380"/>
                </a:lnTo>
                <a:lnTo>
                  <a:pt x="25327" y="12361"/>
                </a:lnTo>
                <a:lnTo>
                  <a:pt x="25025" y="12380"/>
                </a:lnTo>
                <a:lnTo>
                  <a:pt x="25025" y="12380"/>
                </a:lnTo>
                <a:lnTo>
                  <a:pt x="24420" y="12380"/>
                </a:lnTo>
                <a:lnTo>
                  <a:pt x="24117" y="12418"/>
                </a:lnTo>
                <a:lnTo>
                  <a:pt x="23815" y="12456"/>
                </a:lnTo>
                <a:lnTo>
                  <a:pt x="23815" y="12456"/>
                </a:lnTo>
                <a:lnTo>
                  <a:pt x="23475" y="12550"/>
                </a:lnTo>
                <a:lnTo>
                  <a:pt x="23135" y="12645"/>
                </a:lnTo>
                <a:lnTo>
                  <a:pt x="22794" y="12739"/>
                </a:lnTo>
                <a:lnTo>
                  <a:pt x="22435" y="12834"/>
                </a:lnTo>
                <a:lnTo>
                  <a:pt x="22435" y="12834"/>
                </a:lnTo>
                <a:lnTo>
                  <a:pt x="21660" y="13004"/>
                </a:lnTo>
                <a:lnTo>
                  <a:pt x="21263" y="13079"/>
                </a:lnTo>
                <a:lnTo>
                  <a:pt x="20866" y="13155"/>
                </a:lnTo>
                <a:lnTo>
                  <a:pt x="20470" y="13193"/>
                </a:lnTo>
                <a:lnTo>
                  <a:pt x="20054" y="13193"/>
                </a:lnTo>
                <a:lnTo>
                  <a:pt x="19865" y="13174"/>
                </a:lnTo>
                <a:lnTo>
                  <a:pt x="19657" y="13155"/>
                </a:lnTo>
                <a:lnTo>
                  <a:pt x="19468" y="13098"/>
                </a:lnTo>
                <a:lnTo>
                  <a:pt x="19279" y="13042"/>
                </a:lnTo>
                <a:lnTo>
                  <a:pt x="19279" y="13042"/>
                </a:lnTo>
                <a:lnTo>
                  <a:pt x="18580" y="12739"/>
                </a:lnTo>
                <a:lnTo>
                  <a:pt x="18220" y="12607"/>
                </a:lnTo>
                <a:lnTo>
                  <a:pt x="17842" y="12494"/>
                </a:lnTo>
                <a:lnTo>
                  <a:pt x="17842" y="12494"/>
                </a:lnTo>
                <a:lnTo>
                  <a:pt x="17370" y="12380"/>
                </a:lnTo>
                <a:lnTo>
                  <a:pt x="17124" y="12342"/>
                </a:lnTo>
                <a:lnTo>
                  <a:pt x="16860" y="12305"/>
                </a:lnTo>
                <a:lnTo>
                  <a:pt x="16614" y="12286"/>
                </a:lnTo>
                <a:lnTo>
                  <a:pt x="16368" y="12286"/>
                </a:lnTo>
                <a:lnTo>
                  <a:pt x="16122" y="12305"/>
                </a:lnTo>
                <a:lnTo>
                  <a:pt x="15877" y="12361"/>
                </a:lnTo>
                <a:lnTo>
                  <a:pt x="15877" y="12361"/>
                </a:lnTo>
                <a:lnTo>
                  <a:pt x="15631" y="12418"/>
                </a:lnTo>
                <a:lnTo>
                  <a:pt x="15385" y="12512"/>
                </a:lnTo>
                <a:lnTo>
                  <a:pt x="14913" y="12701"/>
                </a:lnTo>
                <a:lnTo>
                  <a:pt x="14913" y="12701"/>
                </a:lnTo>
                <a:lnTo>
                  <a:pt x="14157" y="12966"/>
                </a:lnTo>
                <a:lnTo>
                  <a:pt x="13401" y="13231"/>
                </a:lnTo>
                <a:lnTo>
                  <a:pt x="13401" y="13231"/>
                </a:lnTo>
                <a:lnTo>
                  <a:pt x="13023" y="13344"/>
                </a:lnTo>
                <a:lnTo>
                  <a:pt x="12645" y="13457"/>
                </a:lnTo>
                <a:lnTo>
                  <a:pt x="12267" y="13533"/>
                </a:lnTo>
                <a:lnTo>
                  <a:pt x="12078" y="13571"/>
                </a:lnTo>
                <a:lnTo>
                  <a:pt x="11870" y="13590"/>
                </a:lnTo>
                <a:lnTo>
                  <a:pt x="11870" y="13590"/>
                </a:lnTo>
                <a:lnTo>
                  <a:pt x="11567" y="13590"/>
                </a:lnTo>
                <a:lnTo>
                  <a:pt x="11246" y="13552"/>
                </a:lnTo>
                <a:lnTo>
                  <a:pt x="10944" y="13476"/>
                </a:lnTo>
                <a:lnTo>
                  <a:pt x="10641" y="13363"/>
                </a:lnTo>
                <a:lnTo>
                  <a:pt x="10339" y="13231"/>
                </a:lnTo>
                <a:lnTo>
                  <a:pt x="10074" y="13042"/>
                </a:lnTo>
                <a:lnTo>
                  <a:pt x="9829" y="12853"/>
                </a:lnTo>
                <a:lnTo>
                  <a:pt x="9602" y="12626"/>
                </a:lnTo>
                <a:lnTo>
                  <a:pt x="9602" y="12626"/>
                </a:lnTo>
                <a:lnTo>
                  <a:pt x="9318" y="12305"/>
                </a:lnTo>
                <a:lnTo>
                  <a:pt x="9016" y="11983"/>
                </a:lnTo>
                <a:lnTo>
                  <a:pt x="8713" y="11643"/>
                </a:lnTo>
                <a:lnTo>
                  <a:pt x="8600" y="11454"/>
                </a:lnTo>
                <a:lnTo>
                  <a:pt x="8468" y="11265"/>
                </a:lnTo>
                <a:lnTo>
                  <a:pt x="8468" y="11265"/>
                </a:lnTo>
                <a:lnTo>
                  <a:pt x="8411" y="11114"/>
                </a:lnTo>
                <a:lnTo>
                  <a:pt x="8354" y="10963"/>
                </a:lnTo>
                <a:lnTo>
                  <a:pt x="8260" y="10622"/>
                </a:lnTo>
                <a:lnTo>
                  <a:pt x="8260" y="10622"/>
                </a:lnTo>
                <a:lnTo>
                  <a:pt x="8184" y="10301"/>
                </a:lnTo>
                <a:lnTo>
                  <a:pt x="8128" y="9961"/>
                </a:lnTo>
                <a:lnTo>
                  <a:pt x="8128" y="9640"/>
                </a:lnTo>
                <a:lnTo>
                  <a:pt x="8146" y="9469"/>
                </a:lnTo>
                <a:lnTo>
                  <a:pt x="8165" y="9299"/>
                </a:lnTo>
                <a:lnTo>
                  <a:pt x="8165" y="9299"/>
                </a:lnTo>
                <a:lnTo>
                  <a:pt x="8222" y="9073"/>
                </a:lnTo>
                <a:lnTo>
                  <a:pt x="8279" y="8865"/>
                </a:lnTo>
                <a:lnTo>
                  <a:pt x="8430" y="8411"/>
                </a:lnTo>
                <a:lnTo>
                  <a:pt x="8600" y="7976"/>
                </a:lnTo>
                <a:lnTo>
                  <a:pt x="8732" y="7523"/>
                </a:lnTo>
                <a:lnTo>
                  <a:pt x="8789" y="7296"/>
                </a:lnTo>
                <a:lnTo>
                  <a:pt x="8827" y="7069"/>
                </a:lnTo>
                <a:lnTo>
                  <a:pt x="8846" y="6842"/>
                </a:lnTo>
                <a:lnTo>
                  <a:pt x="8827" y="6616"/>
                </a:lnTo>
                <a:lnTo>
                  <a:pt x="8808" y="6408"/>
                </a:lnTo>
                <a:lnTo>
                  <a:pt x="8732" y="6181"/>
                </a:lnTo>
                <a:lnTo>
                  <a:pt x="8638" y="5973"/>
                </a:lnTo>
                <a:lnTo>
                  <a:pt x="8506" y="5765"/>
                </a:lnTo>
                <a:lnTo>
                  <a:pt x="8506" y="5765"/>
                </a:lnTo>
                <a:lnTo>
                  <a:pt x="8411" y="5633"/>
                </a:lnTo>
                <a:lnTo>
                  <a:pt x="8298" y="5519"/>
                </a:lnTo>
                <a:lnTo>
                  <a:pt x="8165" y="5406"/>
                </a:lnTo>
                <a:lnTo>
                  <a:pt x="8033" y="5330"/>
                </a:lnTo>
                <a:lnTo>
                  <a:pt x="8033" y="5330"/>
                </a:lnTo>
                <a:lnTo>
                  <a:pt x="7825" y="5236"/>
                </a:lnTo>
                <a:lnTo>
                  <a:pt x="7636" y="5160"/>
                </a:lnTo>
                <a:lnTo>
                  <a:pt x="7447" y="5066"/>
                </a:lnTo>
                <a:lnTo>
                  <a:pt x="7258" y="4971"/>
                </a:lnTo>
                <a:lnTo>
                  <a:pt x="7258" y="4971"/>
                </a:lnTo>
                <a:lnTo>
                  <a:pt x="7145" y="4877"/>
                </a:lnTo>
                <a:lnTo>
                  <a:pt x="7031" y="4782"/>
                </a:lnTo>
                <a:lnTo>
                  <a:pt x="6937" y="4669"/>
                </a:lnTo>
                <a:lnTo>
                  <a:pt x="6861" y="4555"/>
                </a:lnTo>
                <a:lnTo>
                  <a:pt x="6786" y="4423"/>
                </a:lnTo>
                <a:lnTo>
                  <a:pt x="6729" y="4291"/>
                </a:lnTo>
                <a:lnTo>
                  <a:pt x="6691" y="4158"/>
                </a:lnTo>
                <a:lnTo>
                  <a:pt x="6653" y="4007"/>
                </a:lnTo>
                <a:lnTo>
                  <a:pt x="6653" y="4007"/>
                </a:lnTo>
                <a:lnTo>
                  <a:pt x="6616" y="3516"/>
                </a:lnTo>
                <a:lnTo>
                  <a:pt x="6597" y="3270"/>
                </a:lnTo>
                <a:lnTo>
                  <a:pt x="6559" y="3024"/>
                </a:lnTo>
                <a:lnTo>
                  <a:pt x="6521" y="2911"/>
                </a:lnTo>
                <a:lnTo>
                  <a:pt x="6483" y="2798"/>
                </a:lnTo>
                <a:lnTo>
                  <a:pt x="6427" y="2684"/>
                </a:lnTo>
                <a:lnTo>
                  <a:pt x="6351" y="2590"/>
                </a:lnTo>
                <a:lnTo>
                  <a:pt x="6275" y="2514"/>
                </a:lnTo>
                <a:lnTo>
                  <a:pt x="6181" y="2438"/>
                </a:lnTo>
                <a:lnTo>
                  <a:pt x="6067" y="2382"/>
                </a:lnTo>
                <a:lnTo>
                  <a:pt x="5935" y="2325"/>
                </a:lnTo>
                <a:lnTo>
                  <a:pt x="5935" y="2325"/>
                </a:lnTo>
                <a:lnTo>
                  <a:pt x="5633" y="2268"/>
                </a:lnTo>
                <a:lnTo>
                  <a:pt x="5330" y="2231"/>
                </a:lnTo>
                <a:lnTo>
                  <a:pt x="5028" y="2212"/>
                </a:lnTo>
                <a:lnTo>
                  <a:pt x="4725" y="2212"/>
                </a:lnTo>
                <a:lnTo>
                  <a:pt x="4121" y="2193"/>
                </a:lnTo>
                <a:lnTo>
                  <a:pt x="3799" y="2174"/>
                </a:lnTo>
                <a:lnTo>
                  <a:pt x="3497" y="2117"/>
                </a:lnTo>
                <a:lnTo>
                  <a:pt x="3497" y="2117"/>
                </a:lnTo>
                <a:lnTo>
                  <a:pt x="3270" y="2060"/>
                </a:lnTo>
                <a:lnTo>
                  <a:pt x="3024" y="1947"/>
                </a:lnTo>
                <a:lnTo>
                  <a:pt x="2817" y="1834"/>
                </a:lnTo>
                <a:lnTo>
                  <a:pt x="2590" y="1720"/>
                </a:lnTo>
                <a:lnTo>
                  <a:pt x="2590" y="1720"/>
                </a:lnTo>
                <a:lnTo>
                  <a:pt x="2325" y="1531"/>
                </a:lnTo>
                <a:lnTo>
                  <a:pt x="2061" y="1342"/>
                </a:lnTo>
                <a:lnTo>
                  <a:pt x="1815" y="1115"/>
                </a:lnTo>
                <a:lnTo>
                  <a:pt x="1588" y="889"/>
                </a:lnTo>
                <a:lnTo>
                  <a:pt x="1588" y="889"/>
                </a:lnTo>
                <a:lnTo>
                  <a:pt x="1380" y="719"/>
                </a:lnTo>
                <a:lnTo>
                  <a:pt x="1134" y="586"/>
                </a:lnTo>
                <a:lnTo>
                  <a:pt x="889" y="473"/>
                </a:lnTo>
                <a:lnTo>
                  <a:pt x="624" y="359"/>
                </a:lnTo>
                <a:lnTo>
                  <a:pt x="624" y="359"/>
                </a:lnTo>
                <a:lnTo>
                  <a:pt x="378" y="265"/>
                </a:lnTo>
                <a:lnTo>
                  <a:pt x="378" y="265"/>
                </a:lnTo>
                <a:lnTo>
                  <a:pt x="208" y="208"/>
                </a:lnTo>
                <a:lnTo>
                  <a:pt x="57" y="133"/>
                </a:lnTo>
                <a:lnTo>
                  <a:pt x="57" y="133"/>
                </a:lnTo>
                <a:lnTo>
                  <a:pt x="19" y="114"/>
                </a:lnTo>
                <a:lnTo>
                  <a:pt x="0" y="76"/>
                </a:lnTo>
                <a:lnTo>
                  <a:pt x="0" y="76"/>
                </a:lnTo>
                <a:lnTo>
                  <a:pt x="0" y="19"/>
                </a:lnTo>
                <a:lnTo>
                  <a:pt x="0" y="19"/>
                </a:lnTo>
                <a:lnTo>
                  <a:pt x="19" y="0"/>
                </a:lnTo>
                <a:lnTo>
                  <a:pt x="57" y="0"/>
                </a:lnTo>
                <a:lnTo>
                  <a:pt x="57" y="0"/>
                </a:lnTo>
                <a:lnTo>
                  <a:pt x="76" y="19"/>
                </a:lnTo>
                <a:lnTo>
                  <a:pt x="76" y="38"/>
                </a:lnTo>
                <a:lnTo>
                  <a:pt x="76" y="38"/>
                </a:lnTo>
                <a:lnTo>
                  <a:pt x="227" y="133"/>
                </a:lnTo>
                <a:lnTo>
                  <a:pt x="397" y="189"/>
                </a:lnTo>
                <a:lnTo>
                  <a:pt x="567" y="246"/>
                </a:lnTo>
                <a:lnTo>
                  <a:pt x="737" y="322"/>
                </a:lnTo>
                <a:lnTo>
                  <a:pt x="737" y="322"/>
                </a:lnTo>
                <a:lnTo>
                  <a:pt x="870" y="359"/>
                </a:lnTo>
                <a:lnTo>
                  <a:pt x="54623" y="359"/>
                </a:lnTo>
                <a:lnTo>
                  <a:pt x="54623" y="23437"/>
                </a:lnTo>
                <a:lnTo>
                  <a:pt x="54623" y="23437"/>
                </a:lnTo>
                <a:lnTo>
                  <a:pt x="54793" y="23399"/>
                </a:lnTo>
                <a:lnTo>
                  <a:pt x="54963" y="23361"/>
                </a:lnTo>
                <a:lnTo>
                  <a:pt x="55133" y="23305"/>
                </a:lnTo>
                <a:lnTo>
                  <a:pt x="55284" y="23210"/>
                </a:lnTo>
                <a:lnTo>
                  <a:pt x="55284" y="23210"/>
                </a:lnTo>
                <a:lnTo>
                  <a:pt x="55322" y="23210"/>
                </a:lnTo>
                <a:lnTo>
                  <a:pt x="55341" y="23229"/>
                </a:lnTo>
                <a:lnTo>
                  <a:pt x="55341" y="23229"/>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64" name="Google Shape;264;p10"/>
          <p:cNvSpPr/>
          <p:nvPr/>
        </p:nvSpPr>
        <p:spPr>
          <a:xfrm rot="5400000">
            <a:off x="10175867" y="-117135"/>
            <a:ext cx="2169211" cy="2119719"/>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65" name="Google Shape;265;p10"/>
          <p:cNvSpPr/>
          <p:nvPr/>
        </p:nvSpPr>
        <p:spPr>
          <a:xfrm rot="-5400000">
            <a:off x="-873386" y="805418"/>
            <a:ext cx="2920529" cy="1241863"/>
          </a:xfrm>
          <a:custGeom>
            <a:avLst/>
            <a:gdLst/>
            <a:ahLst/>
            <a:cxnLst/>
            <a:rect l="l" t="t" r="r" b="b"/>
            <a:pathLst>
              <a:path w="55341" h="23532" extrusionOk="0">
                <a:moveTo>
                  <a:pt x="55341" y="23229"/>
                </a:moveTo>
                <a:lnTo>
                  <a:pt x="55341" y="23229"/>
                </a:lnTo>
                <a:lnTo>
                  <a:pt x="55341" y="23267"/>
                </a:lnTo>
                <a:lnTo>
                  <a:pt x="55322" y="23286"/>
                </a:lnTo>
                <a:lnTo>
                  <a:pt x="55322" y="23286"/>
                </a:lnTo>
                <a:lnTo>
                  <a:pt x="55171" y="23361"/>
                </a:lnTo>
                <a:lnTo>
                  <a:pt x="55171" y="23361"/>
                </a:lnTo>
                <a:lnTo>
                  <a:pt x="55039" y="23418"/>
                </a:lnTo>
                <a:lnTo>
                  <a:pt x="54906" y="23475"/>
                </a:lnTo>
                <a:lnTo>
                  <a:pt x="54755" y="23494"/>
                </a:lnTo>
                <a:lnTo>
                  <a:pt x="54623" y="23513"/>
                </a:lnTo>
                <a:lnTo>
                  <a:pt x="54623" y="23513"/>
                </a:lnTo>
                <a:lnTo>
                  <a:pt x="54415" y="23531"/>
                </a:lnTo>
                <a:lnTo>
                  <a:pt x="54415" y="23531"/>
                </a:lnTo>
                <a:lnTo>
                  <a:pt x="53999" y="23475"/>
                </a:lnTo>
                <a:lnTo>
                  <a:pt x="53564" y="23399"/>
                </a:lnTo>
                <a:lnTo>
                  <a:pt x="52714" y="23210"/>
                </a:lnTo>
                <a:lnTo>
                  <a:pt x="52714" y="23210"/>
                </a:lnTo>
                <a:lnTo>
                  <a:pt x="52525" y="23172"/>
                </a:lnTo>
                <a:lnTo>
                  <a:pt x="52336" y="23116"/>
                </a:lnTo>
                <a:lnTo>
                  <a:pt x="52147" y="23040"/>
                </a:lnTo>
                <a:lnTo>
                  <a:pt x="51996" y="22946"/>
                </a:lnTo>
                <a:lnTo>
                  <a:pt x="51844" y="22832"/>
                </a:lnTo>
                <a:lnTo>
                  <a:pt x="51693" y="22700"/>
                </a:lnTo>
                <a:lnTo>
                  <a:pt x="51561" y="22549"/>
                </a:lnTo>
                <a:lnTo>
                  <a:pt x="51447" y="22397"/>
                </a:lnTo>
                <a:lnTo>
                  <a:pt x="51447" y="22397"/>
                </a:lnTo>
                <a:lnTo>
                  <a:pt x="51240" y="22038"/>
                </a:lnTo>
                <a:lnTo>
                  <a:pt x="51032" y="21660"/>
                </a:lnTo>
                <a:lnTo>
                  <a:pt x="50918" y="21490"/>
                </a:lnTo>
                <a:lnTo>
                  <a:pt x="50805" y="21320"/>
                </a:lnTo>
                <a:lnTo>
                  <a:pt x="50673" y="21150"/>
                </a:lnTo>
                <a:lnTo>
                  <a:pt x="50521" y="21018"/>
                </a:lnTo>
                <a:lnTo>
                  <a:pt x="50521" y="21018"/>
                </a:lnTo>
                <a:lnTo>
                  <a:pt x="50389" y="20904"/>
                </a:lnTo>
                <a:lnTo>
                  <a:pt x="50238" y="20829"/>
                </a:lnTo>
                <a:lnTo>
                  <a:pt x="50087" y="20753"/>
                </a:lnTo>
                <a:lnTo>
                  <a:pt x="49935" y="20696"/>
                </a:lnTo>
                <a:lnTo>
                  <a:pt x="49614" y="20602"/>
                </a:lnTo>
                <a:lnTo>
                  <a:pt x="49293" y="20526"/>
                </a:lnTo>
                <a:lnTo>
                  <a:pt x="49293" y="20526"/>
                </a:lnTo>
                <a:lnTo>
                  <a:pt x="49104" y="20470"/>
                </a:lnTo>
                <a:lnTo>
                  <a:pt x="48915" y="20413"/>
                </a:lnTo>
                <a:lnTo>
                  <a:pt x="48726" y="20337"/>
                </a:lnTo>
                <a:lnTo>
                  <a:pt x="48575" y="20224"/>
                </a:lnTo>
                <a:lnTo>
                  <a:pt x="48575" y="20224"/>
                </a:lnTo>
                <a:lnTo>
                  <a:pt x="48423" y="20092"/>
                </a:lnTo>
                <a:lnTo>
                  <a:pt x="48272" y="19940"/>
                </a:lnTo>
                <a:lnTo>
                  <a:pt x="48026" y="19619"/>
                </a:lnTo>
                <a:lnTo>
                  <a:pt x="47781" y="19298"/>
                </a:lnTo>
                <a:lnTo>
                  <a:pt x="47592" y="18939"/>
                </a:lnTo>
                <a:lnTo>
                  <a:pt x="47592" y="18939"/>
                </a:lnTo>
                <a:lnTo>
                  <a:pt x="47478" y="18787"/>
                </a:lnTo>
                <a:lnTo>
                  <a:pt x="47365" y="18636"/>
                </a:lnTo>
                <a:lnTo>
                  <a:pt x="47252" y="18485"/>
                </a:lnTo>
                <a:lnTo>
                  <a:pt x="47119" y="18353"/>
                </a:lnTo>
                <a:lnTo>
                  <a:pt x="46987" y="18239"/>
                </a:lnTo>
                <a:lnTo>
                  <a:pt x="46836" y="18126"/>
                </a:lnTo>
                <a:lnTo>
                  <a:pt x="46666" y="18031"/>
                </a:lnTo>
                <a:lnTo>
                  <a:pt x="46496" y="17937"/>
                </a:lnTo>
                <a:lnTo>
                  <a:pt x="46496" y="17937"/>
                </a:lnTo>
                <a:lnTo>
                  <a:pt x="46250" y="17861"/>
                </a:lnTo>
                <a:lnTo>
                  <a:pt x="46004" y="17786"/>
                </a:lnTo>
                <a:lnTo>
                  <a:pt x="45758" y="17748"/>
                </a:lnTo>
                <a:lnTo>
                  <a:pt x="45494" y="17710"/>
                </a:lnTo>
                <a:lnTo>
                  <a:pt x="45229" y="17691"/>
                </a:lnTo>
                <a:lnTo>
                  <a:pt x="44984" y="17672"/>
                </a:lnTo>
                <a:lnTo>
                  <a:pt x="44454" y="17691"/>
                </a:lnTo>
                <a:lnTo>
                  <a:pt x="44454" y="17691"/>
                </a:lnTo>
                <a:lnTo>
                  <a:pt x="44001" y="17767"/>
                </a:lnTo>
                <a:lnTo>
                  <a:pt x="43566" y="17861"/>
                </a:lnTo>
                <a:lnTo>
                  <a:pt x="43112" y="17975"/>
                </a:lnTo>
                <a:lnTo>
                  <a:pt x="42678" y="18107"/>
                </a:lnTo>
                <a:lnTo>
                  <a:pt x="42678" y="18107"/>
                </a:lnTo>
                <a:lnTo>
                  <a:pt x="42489" y="18202"/>
                </a:lnTo>
                <a:lnTo>
                  <a:pt x="42300" y="18296"/>
                </a:lnTo>
                <a:lnTo>
                  <a:pt x="41941" y="18523"/>
                </a:lnTo>
                <a:lnTo>
                  <a:pt x="41581" y="18769"/>
                </a:lnTo>
                <a:lnTo>
                  <a:pt x="41241" y="19014"/>
                </a:lnTo>
                <a:lnTo>
                  <a:pt x="41241" y="19014"/>
                </a:lnTo>
                <a:lnTo>
                  <a:pt x="40580" y="19525"/>
                </a:lnTo>
                <a:lnTo>
                  <a:pt x="39918" y="20016"/>
                </a:lnTo>
                <a:lnTo>
                  <a:pt x="39918" y="20016"/>
                </a:lnTo>
                <a:lnTo>
                  <a:pt x="39654" y="20186"/>
                </a:lnTo>
                <a:lnTo>
                  <a:pt x="39370" y="20356"/>
                </a:lnTo>
                <a:lnTo>
                  <a:pt x="39219" y="20413"/>
                </a:lnTo>
                <a:lnTo>
                  <a:pt x="39049" y="20470"/>
                </a:lnTo>
                <a:lnTo>
                  <a:pt x="38898" y="20507"/>
                </a:lnTo>
                <a:lnTo>
                  <a:pt x="38727" y="20526"/>
                </a:lnTo>
                <a:lnTo>
                  <a:pt x="38727" y="20526"/>
                </a:lnTo>
                <a:lnTo>
                  <a:pt x="38463" y="20507"/>
                </a:lnTo>
                <a:lnTo>
                  <a:pt x="38217" y="20451"/>
                </a:lnTo>
                <a:lnTo>
                  <a:pt x="37971" y="20375"/>
                </a:lnTo>
                <a:lnTo>
                  <a:pt x="37726" y="20262"/>
                </a:lnTo>
                <a:lnTo>
                  <a:pt x="37726" y="20262"/>
                </a:lnTo>
                <a:lnTo>
                  <a:pt x="37404" y="20035"/>
                </a:lnTo>
                <a:lnTo>
                  <a:pt x="37253" y="19921"/>
                </a:lnTo>
                <a:lnTo>
                  <a:pt x="37121" y="19789"/>
                </a:lnTo>
                <a:lnTo>
                  <a:pt x="37008" y="19676"/>
                </a:lnTo>
                <a:lnTo>
                  <a:pt x="36894" y="19543"/>
                </a:lnTo>
                <a:lnTo>
                  <a:pt x="36800" y="19411"/>
                </a:lnTo>
                <a:lnTo>
                  <a:pt x="36724" y="19260"/>
                </a:lnTo>
                <a:lnTo>
                  <a:pt x="36648" y="19128"/>
                </a:lnTo>
                <a:lnTo>
                  <a:pt x="36592" y="18958"/>
                </a:lnTo>
                <a:lnTo>
                  <a:pt x="36554" y="18806"/>
                </a:lnTo>
                <a:lnTo>
                  <a:pt x="36516" y="18636"/>
                </a:lnTo>
                <a:lnTo>
                  <a:pt x="36516" y="18466"/>
                </a:lnTo>
                <a:lnTo>
                  <a:pt x="36497" y="18277"/>
                </a:lnTo>
                <a:lnTo>
                  <a:pt x="36516" y="18069"/>
                </a:lnTo>
                <a:lnTo>
                  <a:pt x="36535" y="17880"/>
                </a:lnTo>
                <a:lnTo>
                  <a:pt x="36535" y="17880"/>
                </a:lnTo>
                <a:lnTo>
                  <a:pt x="36611" y="17540"/>
                </a:lnTo>
                <a:lnTo>
                  <a:pt x="36667" y="17219"/>
                </a:lnTo>
                <a:lnTo>
                  <a:pt x="36686" y="17049"/>
                </a:lnTo>
                <a:lnTo>
                  <a:pt x="36686" y="16878"/>
                </a:lnTo>
                <a:lnTo>
                  <a:pt x="36686" y="16708"/>
                </a:lnTo>
                <a:lnTo>
                  <a:pt x="36667" y="16538"/>
                </a:lnTo>
                <a:lnTo>
                  <a:pt x="36667" y="16538"/>
                </a:lnTo>
                <a:lnTo>
                  <a:pt x="36611" y="16311"/>
                </a:lnTo>
                <a:lnTo>
                  <a:pt x="36516" y="16104"/>
                </a:lnTo>
                <a:lnTo>
                  <a:pt x="36422" y="15896"/>
                </a:lnTo>
                <a:lnTo>
                  <a:pt x="36308" y="15688"/>
                </a:lnTo>
                <a:lnTo>
                  <a:pt x="36195" y="15499"/>
                </a:lnTo>
                <a:lnTo>
                  <a:pt x="36044" y="15329"/>
                </a:lnTo>
                <a:lnTo>
                  <a:pt x="35741" y="14970"/>
                </a:lnTo>
                <a:lnTo>
                  <a:pt x="35401" y="14648"/>
                </a:lnTo>
                <a:lnTo>
                  <a:pt x="35061" y="14346"/>
                </a:lnTo>
                <a:lnTo>
                  <a:pt x="34343" y="13741"/>
                </a:lnTo>
                <a:lnTo>
                  <a:pt x="34343" y="13741"/>
                </a:lnTo>
                <a:lnTo>
                  <a:pt x="33983" y="13420"/>
                </a:lnTo>
                <a:lnTo>
                  <a:pt x="33643" y="13061"/>
                </a:lnTo>
                <a:lnTo>
                  <a:pt x="33492" y="12853"/>
                </a:lnTo>
                <a:lnTo>
                  <a:pt x="33341" y="12664"/>
                </a:lnTo>
                <a:lnTo>
                  <a:pt x="33190" y="12456"/>
                </a:lnTo>
                <a:lnTo>
                  <a:pt x="33076" y="12248"/>
                </a:lnTo>
                <a:lnTo>
                  <a:pt x="33076" y="12248"/>
                </a:lnTo>
                <a:lnTo>
                  <a:pt x="32849" y="11870"/>
                </a:lnTo>
                <a:lnTo>
                  <a:pt x="32641" y="11492"/>
                </a:lnTo>
                <a:lnTo>
                  <a:pt x="32528" y="11303"/>
                </a:lnTo>
                <a:lnTo>
                  <a:pt x="32377" y="11152"/>
                </a:lnTo>
                <a:lnTo>
                  <a:pt x="32226" y="11000"/>
                </a:lnTo>
                <a:lnTo>
                  <a:pt x="32037" y="10906"/>
                </a:lnTo>
                <a:lnTo>
                  <a:pt x="32037" y="10906"/>
                </a:lnTo>
                <a:lnTo>
                  <a:pt x="31867" y="10811"/>
                </a:lnTo>
                <a:lnTo>
                  <a:pt x="31678" y="10755"/>
                </a:lnTo>
                <a:lnTo>
                  <a:pt x="31507" y="10736"/>
                </a:lnTo>
                <a:lnTo>
                  <a:pt x="31318" y="10717"/>
                </a:lnTo>
                <a:lnTo>
                  <a:pt x="31129" y="10717"/>
                </a:lnTo>
                <a:lnTo>
                  <a:pt x="30959" y="10755"/>
                </a:lnTo>
                <a:lnTo>
                  <a:pt x="30770" y="10793"/>
                </a:lnTo>
                <a:lnTo>
                  <a:pt x="30600" y="10868"/>
                </a:lnTo>
                <a:lnTo>
                  <a:pt x="30600" y="10868"/>
                </a:lnTo>
                <a:lnTo>
                  <a:pt x="30373" y="10982"/>
                </a:lnTo>
                <a:lnTo>
                  <a:pt x="30147" y="11114"/>
                </a:lnTo>
                <a:lnTo>
                  <a:pt x="29712" y="11397"/>
                </a:lnTo>
                <a:lnTo>
                  <a:pt x="29712" y="11397"/>
                </a:lnTo>
                <a:lnTo>
                  <a:pt x="29466" y="11549"/>
                </a:lnTo>
                <a:lnTo>
                  <a:pt x="29202" y="11681"/>
                </a:lnTo>
                <a:lnTo>
                  <a:pt x="28937" y="11813"/>
                </a:lnTo>
                <a:lnTo>
                  <a:pt x="28691" y="11964"/>
                </a:lnTo>
                <a:lnTo>
                  <a:pt x="28691" y="11964"/>
                </a:lnTo>
                <a:lnTo>
                  <a:pt x="28294" y="12229"/>
                </a:lnTo>
                <a:lnTo>
                  <a:pt x="28068" y="12342"/>
                </a:lnTo>
                <a:lnTo>
                  <a:pt x="27860" y="12437"/>
                </a:lnTo>
                <a:lnTo>
                  <a:pt x="27860" y="12437"/>
                </a:lnTo>
                <a:lnTo>
                  <a:pt x="27614" y="12531"/>
                </a:lnTo>
                <a:lnTo>
                  <a:pt x="27406" y="12588"/>
                </a:lnTo>
                <a:lnTo>
                  <a:pt x="27217" y="12626"/>
                </a:lnTo>
                <a:lnTo>
                  <a:pt x="27047" y="12626"/>
                </a:lnTo>
                <a:lnTo>
                  <a:pt x="26858" y="12607"/>
                </a:lnTo>
                <a:lnTo>
                  <a:pt x="26688" y="12569"/>
                </a:lnTo>
                <a:lnTo>
                  <a:pt x="26234" y="12456"/>
                </a:lnTo>
                <a:lnTo>
                  <a:pt x="26234" y="12456"/>
                </a:lnTo>
                <a:lnTo>
                  <a:pt x="25932" y="12399"/>
                </a:lnTo>
                <a:lnTo>
                  <a:pt x="25629" y="12380"/>
                </a:lnTo>
                <a:lnTo>
                  <a:pt x="25327" y="12361"/>
                </a:lnTo>
                <a:lnTo>
                  <a:pt x="25025" y="12380"/>
                </a:lnTo>
                <a:lnTo>
                  <a:pt x="25025" y="12380"/>
                </a:lnTo>
                <a:lnTo>
                  <a:pt x="24420" y="12380"/>
                </a:lnTo>
                <a:lnTo>
                  <a:pt x="24117" y="12418"/>
                </a:lnTo>
                <a:lnTo>
                  <a:pt x="23815" y="12456"/>
                </a:lnTo>
                <a:lnTo>
                  <a:pt x="23815" y="12456"/>
                </a:lnTo>
                <a:lnTo>
                  <a:pt x="23475" y="12550"/>
                </a:lnTo>
                <a:lnTo>
                  <a:pt x="23135" y="12645"/>
                </a:lnTo>
                <a:lnTo>
                  <a:pt x="22794" y="12739"/>
                </a:lnTo>
                <a:lnTo>
                  <a:pt x="22435" y="12834"/>
                </a:lnTo>
                <a:lnTo>
                  <a:pt x="22435" y="12834"/>
                </a:lnTo>
                <a:lnTo>
                  <a:pt x="21660" y="13004"/>
                </a:lnTo>
                <a:lnTo>
                  <a:pt x="21263" y="13079"/>
                </a:lnTo>
                <a:lnTo>
                  <a:pt x="20866" y="13155"/>
                </a:lnTo>
                <a:lnTo>
                  <a:pt x="20470" y="13193"/>
                </a:lnTo>
                <a:lnTo>
                  <a:pt x="20054" y="13193"/>
                </a:lnTo>
                <a:lnTo>
                  <a:pt x="19865" y="13174"/>
                </a:lnTo>
                <a:lnTo>
                  <a:pt x="19657" y="13155"/>
                </a:lnTo>
                <a:lnTo>
                  <a:pt x="19468" y="13098"/>
                </a:lnTo>
                <a:lnTo>
                  <a:pt x="19279" y="13042"/>
                </a:lnTo>
                <a:lnTo>
                  <a:pt x="19279" y="13042"/>
                </a:lnTo>
                <a:lnTo>
                  <a:pt x="18580" y="12739"/>
                </a:lnTo>
                <a:lnTo>
                  <a:pt x="18220" y="12607"/>
                </a:lnTo>
                <a:lnTo>
                  <a:pt x="17842" y="12494"/>
                </a:lnTo>
                <a:lnTo>
                  <a:pt x="17842" y="12494"/>
                </a:lnTo>
                <a:lnTo>
                  <a:pt x="17370" y="12380"/>
                </a:lnTo>
                <a:lnTo>
                  <a:pt x="17124" y="12342"/>
                </a:lnTo>
                <a:lnTo>
                  <a:pt x="16860" y="12305"/>
                </a:lnTo>
                <a:lnTo>
                  <a:pt x="16614" y="12286"/>
                </a:lnTo>
                <a:lnTo>
                  <a:pt x="16368" y="12286"/>
                </a:lnTo>
                <a:lnTo>
                  <a:pt x="16122" y="12305"/>
                </a:lnTo>
                <a:lnTo>
                  <a:pt x="15877" y="12361"/>
                </a:lnTo>
                <a:lnTo>
                  <a:pt x="15877" y="12361"/>
                </a:lnTo>
                <a:lnTo>
                  <a:pt x="15631" y="12418"/>
                </a:lnTo>
                <a:lnTo>
                  <a:pt x="15385" y="12512"/>
                </a:lnTo>
                <a:lnTo>
                  <a:pt x="14913" y="12701"/>
                </a:lnTo>
                <a:lnTo>
                  <a:pt x="14913" y="12701"/>
                </a:lnTo>
                <a:lnTo>
                  <a:pt x="14157" y="12966"/>
                </a:lnTo>
                <a:lnTo>
                  <a:pt x="13401" y="13231"/>
                </a:lnTo>
                <a:lnTo>
                  <a:pt x="13401" y="13231"/>
                </a:lnTo>
                <a:lnTo>
                  <a:pt x="13023" y="13344"/>
                </a:lnTo>
                <a:lnTo>
                  <a:pt x="12645" y="13457"/>
                </a:lnTo>
                <a:lnTo>
                  <a:pt x="12267" y="13533"/>
                </a:lnTo>
                <a:lnTo>
                  <a:pt x="12078" y="13571"/>
                </a:lnTo>
                <a:lnTo>
                  <a:pt x="11870" y="13590"/>
                </a:lnTo>
                <a:lnTo>
                  <a:pt x="11870" y="13590"/>
                </a:lnTo>
                <a:lnTo>
                  <a:pt x="11567" y="13590"/>
                </a:lnTo>
                <a:lnTo>
                  <a:pt x="11246" y="13552"/>
                </a:lnTo>
                <a:lnTo>
                  <a:pt x="10944" y="13476"/>
                </a:lnTo>
                <a:lnTo>
                  <a:pt x="10641" y="13363"/>
                </a:lnTo>
                <a:lnTo>
                  <a:pt x="10339" y="13231"/>
                </a:lnTo>
                <a:lnTo>
                  <a:pt x="10074" y="13042"/>
                </a:lnTo>
                <a:lnTo>
                  <a:pt x="9829" y="12853"/>
                </a:lnTo>
                <a:lnTo>
                  <a:pt x="9602" y="12626"/>
                </a:lnTo>
                <a:lnTo>
                  <a:pt x="9602" y="12626"/>
                </a:lnTo>
                <a:lnTo>
                  <a:pt x="9318" y="12305"/>
                </a:lnTo>
                <a:lnTo>
                  <a:pt x="9016" y="11983"/>
                </a:lnTo>
                <a:lnTo>
                  <a:pt x="8713" y="11643"/>
                </a:lnTo>
                <a:lnTo>
                  <a:pt x="8600" y="11454"/>
                </a:lnTo>
                <a:lnTo>
                  <a:pt x="8468" y="11265"/>
                </a:lnTo>
                <a:lnTo>
                  <a:pt x="8468" y="11265"/>
                </a:lnTo>
                <a:lnTo>
                  <a:pt x="8411" y="11114"/>
                </a:lnTo>
                <a:lnTo>
                  <a:pt x="8354" y="10963"/>
                </a:lnTo>
                <a:lnTo>
                  <a:pt x="8260" y="10622"/>
                </a:lnTo>
                <a:lnTo>
                  <a:pt x="8260" y="10622"/>
                </a:lnTo>
                <a:lnTo>
                  <a:pt x="8184" y="10301"/>
                </a:lnTo>
                <a:lnTo>
                  <a:pt x="8128" y="9961"/>
                </a:lnTo>
                <a:lnTo>
                  <a:pt x="8128" y="9640"/>
                </a:lnTo>
                <a:lnTo>
                  <a:pt x="8146" y="9469"/>
                </a:lnTo>
                <a:lnTo>
                  <a:pt x="8165" y="9299"/>
                </a:lnTo>
                <a:lnTo>
                  <a:pt x="8165" y="9299"/>
                </a:lnTo>
                <a:lnTo>
                  <a:pt x="8222" y="9073"/>
                </a:lnTo>
                <a:lnTo>
                  <a:pt x="8279" y="8865"/>
                </a:lnTo>
                <a:lnTo>
                  <a:pt x="8430" y="8411"/>
                </a:lnTo>
                <a:lnTo>
                  <a:pt x="8600" y="7976"/>
                </a:lnTo>
                <a:lnTo>
                  <a:pt x="8732" y="7523"/>
                </a:lnTo>
                <a:lnTo>
                  <a:pt x="8789" y="7296"/>
                </a:lnTo>
                <a:lnTo>
                  <a:pt x="8827" y="7069"/>
                </a:lnTo>
                <a:lnTo>
                  <a:pt x="8846" y="6842"/>
                </a:lnTo>
                <a:lnTo>
                  <a:pt x="8827" y="6616"/>
                </a:lnTo>
                <a:lnTo>
                  <a:pt x="8808" y="6408"/>
                </a:lnTo>
                <a:lnTo>
                  <a:pt x="8732" y="6181"/>
                </a:lnTo>
                <a:lnTo>
                  <a:pt x="8638" y="5973"/>
                </a:lnTo>
                <a:lnTo>
                  <a:pt x="8506" y="5765"/>
                </a:lnTo>
                <a:lnTo>
                  <a:pt x="8506" y="5765"/>
                </a:lnTo>
                <a:lnTo>
                  <a:pt x="8411" y="5633"/>
                </a:lnTo>
                <a:lnTo>
                  <a:pt x="8298" y="5519"/>
                </a:lnTo>
                <a:lnTo>
                  <a:pt x="8165" y="5406"/>
                </a:lnTo>
                <a:lnTo>
                  <a:pt x="8033" y="5330"/>
                </a:lnTo>
                <a:lnTo>
                  <a:pt x="8033" y="5330"/>
                </a:lnTo>
                <a:lnTo>
                  <a:pt x="7825" y="5236"/>
                </a:lnTo>
                <a:lnTo>
                  <a:pt x="7636" y="5160"/>
                </a:lnTo>
                <a:lnTo>
                  <a:pt x="7447" y="5066"/>
                </a:lnTo>
                <a:lnTo>
                  <a:pt x="7258" y="4971"/>
                </a:lnTo>
                <a:lnTo>
                  <a:pt x="7258" y="4971"/>
                </a:lnTo>
                <a:lnTo>
                  <a:pt x="7145" y="4877"/>
                </a:lnTo>
                <a:lnTo>
                  <a:pt x="7031" y="4782"/>
                </a:lnTo>
                <a:lnTo>
                  <a:pt x="6937" y="4669"/>
                </a:lnTo>
                <a:lnTo>
                  <a:pt x="6861" y="4555"/>
                </a:lnTo>
                <a:lnTo>
                  <a:pt x="6786" y="4423"/>
                </a:lnTo>
                <a:lnTo>
                  <a:pt x="6729" y="4291"/>
                </a:lnTo>
                <a:lnTo>
                  <a:pt x="6691" y="4158"/>
                </a:lnTo>
                <a:lnTo>
                  <a:pt x="6653" y="4007"/>
                </a:lnTo>
                <a:lnTo>
                  <a:pt x="6653" y="4007"/>
                </a:lnTo>
                <a:lnTo>
                  <a:pt x="6616" y="3516"/>
                </a:lnTo>
                <a:lnTo>
                  <a:pt x="6597" y="3270"/>
                </a:lnTo>
                <a:lnTo>
                  <a:pt x="6559" y="3024"/>
                </a:lnTo>
                <a:lnTo>
                  <a:pt x="6521" y="2911"/>
                </a:lnTo>
                <a:lnTo>
                  <a:pt x="6483" y="2798"/>
                </a:lnTo>
                <a:lnTo>
                  <a:pt x="6427" y="2684"/>
                </a:lnTo>
                <a:lnTo>
                  <a:pt x="6351" y="2590"/>
                </a:lnTo>
                <a:lnTo>
                  <a:pt x="6275" y="2514"/>
                </a:lnTo>
                <a:lnTo>
                  <a:pt x="6181" y="2438"/>
                </a:lnTo>
                <a:lnTo>
                  <a:pt x="6067" y="2382"/>
                </a:lnTo>
                <a:lnTo>
                  <a:pt x="5935" y="2325"/>
                </a:lnTo>
                <a:lnTo>
                  <a:pt x="5935" y="2325"/>
                </a:lnTo>
                <a:lnTo>
                  <a:pt x="5633" y="2268"/>
                </a:lnTo>
                <a:lnTo>
                  <a:pt x="5330" y="2231"/>
                </a:lnTo>
                <a:lnTo>
                  <a:pt x="5028" y="2212"/>
                </a:lnTo>
                <a:lnTo>
                  <a:pt x="4725" y="2212"/>
                </a:lnTo>
                <a:lnTo>
                  <a:pt x="4121" y="2193"/>
                </a:lnTo>
                <a:lnTo>
                  <a:pt x="3799" y="2174"/>
                </a:lnTo>
                <a:lnTo>
                  <a:pt x="3497" y="2117"/>
                </a:lnTo>
                <a:lnTo>
                  <a:pt x="3497" y="2117"/>
                </a:lnTo>
                <a:lnTo>
                  <a:pt x="3270" y="2060"/>
                </a:lnTo>
                <a:lnTo>
                  <a:pt x="3024" y="1947"/>
                </a:lnTo>
                <a:lnTo>
                  <a:pt x="2817" y="1834"/>
                </a:lnTo>
                <a:lnTo>
                  <a:pt x="2590" y="1720"/>
                </a:lnTo>
                <a:lnTo>
                  <a:pt x="2590" y="1720"/>
                </a:lnTo>
                <a:lnTo>
                  <a:pt x="2325" y="1531"/>
                </a:lnTo>
                <a:lnTo>
                  <a:pt x="2061" y="1342"/>
                </a:lnTo>
                <a:lnTo>
                  <a:pt x="1815" y="1115"/>
                </a:lnTo>
                <a:lnTo>
                  <a:pt x="1588" y="889"/>
                </a:lnTo>
                <a:lnTo>
                  <a:pt x="1588" y="889"/>
                </a:lnTo>
                <a:lnTo>
                  <a:pt x="1380" y="719"/>
                </a:lnTo>
                <a:lnTo>
                  <a:pt x="1134" y="586"/>
                </a:lnTo>
                <a:lnTo>
                  <a:pt x="889" y="473"/>
                </a:lnTo>
                <a:lnTo>
                  <a:pt x="624" y="359"/>
                </a:lnTo>
                <a:lnTo>
                  <a:pt x="624" y="359"/>
                </a:lnTo>
                <a:lnTo>
                  <a:pt x="378" y="265"/>
                </a:lnTo>
                <a:lnTo>
                  <a:pt x="378" y="265"/>
                </a:lnTo>
                <a:lnTo>
                  <a:pt x="208" y="208"/>
                </a:lnTo>
                <a:lnTo>
                  <a:pt x="57" y="133"/>
                </a:lnTo>
                <a:lnTo>
                  <a:pt x="57" y="133"/>
                </a:lnTo>
                <a:lnTo>
                  <a:pt x="19" y="114"/>
                </a:lnTo>
                <a:lnTo>
                  <a:pt x="0" y="76"/>
                </a:lnTo>
                <a:lnTo>
                  <a:pt x="0" y="76"/>
                </a:lnTo>
                <a:lnTo>
                  <a:pt x="0" y="19"/>
                </a:lnTo>
                <a:lnTo>
                  <a:pt x="0" y="19"/>
                </a:lnTo>
                <a:lnTo>
                  <a:pt x="19" y="0"/>
                </a:lnTo>
                <a:lnTo>
                  <a:pt x="57" y="0"/>
                </a:lnTo>
                <a:lnTo>
                  <a:pt x="57" y="0"/>
                </a:lnTo>
                <a:lnTo>
                  <a:pt x="76" y="19"/>
                </a:lnTo>
                <a:lnTo>
                  <a:pt x="76" y="38"/>
                </a:lnTo>
                <a:lnTo>
                  <a:pt x="76" y="38"/>
                </a:lnTo>
                <a:lnTo>
                  <a:pt x="227" y="133"/>
                </a:lnTo>
                <a:lnTo>
                  <a:pt x="397" y="189"/>
                </a:lnTo>
                <a:lnTo>
                  <a:pt x="567" y="246"/>
                </a:lnTo>
                <a:lnTo>
                  <a:pt x="737" y="322"/>
                </a:lnTo>
                <a:lnTo>
                  <a:pt x="737" y="322"/>
                </a:lnTo>
                <a:lnTo>
                  <a:pt x="870" y="359"/>
                </a:lnTo>
                <a:lnTo>
                  <a:pt x="54623" y="359"/>
                </a:lnTo>
                <a:lnTo>
                  <a:pt x="54623" y="23437"/>
                </a:lnTo>
                <a:lnTo>
                  <a:pt x="54623" y="23437"/>
                </a:lnTo>
                <a:lnTo>
                  <a:pt x="54793" y="23399"/>
                </a:lnTo>
                <a:lnTo>
                  <a:pt x="54963" y="23361"/>
                </a:lnTo>
                <a:lnTo>
                  <a:pt x="55133" y="23305"/>
                </a:lnTo>
                <a:lnTo>
                  <a:pt x="55284" y="23210"/>
                </a:lnTo>
                <a:lnTo>
                  <a:pt x="55284" y="23210"/>
                </a:lnTo>
                <a:lnTo>
                  <a:pt x="55322" y="23210"/>
                </a:lnTo>
                <a:lnTo>
                  <a:pt x="55341" y="23229"/>
                </a:lnTo>
                <a:lnTo>
                  <a:pt x="55341" y="23229"/>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66" name="Google Shape;266;p10"/>
          <p:cNvSpPr/>
          <p:nvPr/>
        </p:nvSpPr>
        <p:spPr>
          <a:xfrm rot="10800000" flipH="1">
            <a:off x="-118563" y="5193596"/>
            <a:ext cx="1778195" cy="1737625"/>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67" name="Google Shape;267;p10"/>
          <p:cNvSpPr/>
          <p:nvPr/>
        </p:nvSpPr>
        <p:spPr>
          <a:xfrm>
            <a:off x="-51814" y="5986012"/>
            <a:ext cx="3881947" cy="919083"/>
          </a:xfrm>
          <a:custGeom>
            <a:avLst/>
            <a:gdLst/>
            <a:ahLst/>
            <a:cxnLst/>
            <a:rect l="l" t="t" r="r" b="b"/>
            <a:pathLst>
              <a:path w="47819" h="11322" extrusionOk="0">
                <a:moveTo>
                  <a:pt x="20470" y="0"/>
                </a:moveTo>
                <a:lnTo>
                  <a:pt x="20337" y="19"/>
                </a:lnTo>
                <a:lnTo>
                  <a:pt x="20148" y="114"/>
                </a:lnTo>
                <a:lnTo>
                  <a:pt x="19978" y="208"/>
                </a:lnTo>
                <a:lnTo>
                  <a:pt x="19638" y="435"/>
                </a:lnTo>
                <a:lnTo>
                  <a:pt x="19317" y="681"/>
                </a:lnTo>
                <a:lnTo>
                  <a:pt x="19128" y="794"/>
                </a:lnTo>
                <a:lnTo>
                  <a:pt x="18939" y="870"/>
                </a:lnTo>
                <a:lnTo>
                  <a:pt x="18712" y="945"/>
                </a:lnTo>
                <a:lnTo>
                  <a:pt x="18466" y="983"/>
                </a:lnTo>
                <a:lnTo>
                  <a:pt x="17994" y="1059"/>
                </a:lnTo>
                <a:lnTo>
                  <a:pt x="17786" y="1078"/>
                </a:lnTo>
                <a:lnTo>
                  <a:pt x="17597" y="1116"/>
                </a:lnTo>
                <a:lnTo>
                  <a:pt x="17294" y="1229"/>
                </a:lnTo>
                <a:lnTo>
                  <a:pt x="17011" y="1380"/>
                </a:lnTo>
                <a:lnTo>
                  <a:pt x="16860" y="1456"/>
                </a:lnTo>
                <a:lnTo>
                  <a:pt x="16709" y="1531"/>
                </a:lnTo>
                <a:lnTo>
                  <a:pt x="16557" y="1588"/>
                </a:lnTo>
                <a:lnTo>
                  <a:pt x="16406" y="1607"/>
                </a:lnTo>
                <a:lnTo>
                  <a:pt x="16255" y="1607"/>
                </a:lnTo>
                <a:lnTo>
                  <a:pt x="16123" y="1569"/>
                </a:lnTo>
                <a:lnTo>
                  <a:pt x="15990" y="1475"/>
                </a:lnTo>
                <a:lnTo>
                  <a:pt x="15858" y="1342"/>
                </a:lnTo>
                <a:lnTo>
                  <a:pt x="15688" y="1097"/>
                </a:lnTo>
                <a:lnTo>
                  <a:pt x="15612" y="1002"/>
                </a:lnTo>
                <a:lnTo>
                  <a:pt x="15556" y="983"/>
                </a:lnTo>
                <a:lnTo>
                  <a:pt x="15499" y="945"/>
                </a:lnTo>
                <a:lnTo>
                  <a:pt x="15367" y="945"/>
                </a:lnTo>
                <a:lnTo>
                  <a:pt x="15215" y="964"/>
                </a:lnTo>
                <a:lnTo>
                  <a:pt x="15064" y="1021"/>
                </a:lnTo>
                <a:lnTo>
                  <a:pt x="14913" y="1078"/>
                </a:lnTo>
                <a:lnTo>
                  <a:pt x="14762" y="1153"/>
                </a:lnTo>
                <a:lnTo>
                  <a:pt x="14611" y="1248"/>
                </a:lnTo>
                <a:lnTo>
                  <a:pt x="14384" y="1437"/>
                </a:lnTo>
                <a:lnTo>
                  <a:pt x="14214" y="1607"/>
                </a:lnTo>
                <a:lnTo>
                  <a:pt x="14044" y="1777"/>
                </a:lnTo>
                <a:lnTo>
                  <a:pt x="13722" y="2155"/>
                </a:lnTo>
                <a:lnTo>
                  <a:pt x="13533" y="2382"/>
                </a:lnTo>
                <a:lnTo>
                  <a:pt x="13325" y="2590"/>
                </a:lnTo>
                <a:lnTo>
                  <a:pt x="13117" y="2798"/>
                </a:lnTo>
                <a:lnTo>
                  <a:pt x="12891" y="2987"/>
                </a:lnTo>
                <a:lnTo>
                  <a:pt x="12702" y="3119"/>
                </a:lnTo>
                <a:lnTo>
                  <a:pt x="12494" y="3251"/>
                </a:lnTo>
                <a:lnTo>
                  <a:pt x="12305" y="3327"/>
                </a:lnTo>
                <a:lnTo>
                  <a:pt x="12135" y="3421"/>
                </a:lnTo>
                <a:lnTo>
                  <a:pt x="11927" y="3592"/>
                </a:lnTo>
                <a:lnTo>
                  <a:pt x="11738" y="3781"/>
                </a:lnTo>
                <a:lnTo>
                  <a:pt x="11568" y="3988"/>
                </a:lnTo>
                <a:lnTo>
                  <a:pt x="11416" y="4196"/>
                </a:lnTo>
                <a:lnTo>
                  <a:pt x="11209" y="4555"/>
                </a:lnTo>
                <a:lnTo>
                  <a:pt x="11020" y="4933"/>
                </a:lnTo>
                <a:lnTo>
                  <a:pt x="10812" y="5312"/>
                </a:lnTo>
                <a:lnTo>
                  <a:pt x="10717" y="5482"/>
                </a:lnTo>
                <a:lnTo>
                  <a:pt x="10585" y="5671"/>
                </a:lnTo>
                <a:lnTo>
                  <a:pt x="10453" y="5822"/>
                </a:lnTo>
                <a:lnTo>
                  <a:pt x="10301" y="5954"/>
                </a:lnTo>
                <a:lnTo>
                  <a:pt x="10131" y="6086"/>
                </a:lnTo>
                <a:lnTo>
                  <a:pt x="9942" y="6181"/>
                </a:lnTo>
                <a:lnTo>
                  <a:pt x="9810" y="6275"/>
                </a:lnTo>
                <a:lnTo>
                  <a:pt x="9697" y="6389"/>
                </a:lnTo>
                <a:lnTo>
                  <a:pt x="9564" y="6502"/>
                </a:lnTo>
                <a:lnTo>
                  <a:pt x="9432" y="6597"/>
                </a:lnTo>
                <a:lnTo>
                  <a:pt x="9262" y="6710"/>
                </a:lnTo>
                <a:lnTo>
                  <a:pt x="9092" y="6824"/>
                </a:lnTo>
                <a:lnTo>
                  <a:pt x="8903" y="6899"/>
                </a:lnTo>
                <a:lnTo>
                  <a:pt x="8695" y="6937"/>
                </a:lnTo>
                <a:lnTo>
                  <a:pt x="8581" y="6956"/>
                </a:lnTo>
                <a:lnTo>
                  <a:pt x="8468" y="6956"/>
                </a:lnTo>
                <a:lnTo>
                  <a:pt x="8241" y="6937"/>
                </a:lnTo>
                <a:lnTo>
                  <a:pt x="8071" y="6937"/>
                </a:lnTo>
                <a:lnTo>
                  <a:pt x="7901" y="6956"/>
                </a:lnTo>
                <a:lnTo>
                  <a:pt x="7580" y="6994"/>
                </a:lnTo>
                <a:lnTo>
                  <a:pt x="7315" y="6994"/>
                </a:lnTo>
                <a:lnTo>
                  <a:pt x="7183" y="7013"/>
                </a:lnTo>
                <a:lnTo>
                  <a:pt x="7069" y="7031"/>
                </a:lnTo>
                <a:lnTo>
                  <a:pt x="6672" y="7126"/>
                </a:lnTo>
                <a:lnTo>
                  <a:pt x="6465" y="7164"/>
                </a:lnTo>
                <a:lnTo>
                  <a:pt x="6257" y="7183"/>
                </a:lnTo>
                <a:lnTo>
                  <a:pt x="6105" y="7183"/>
                </a:lnTo>
                <a:lnTo>
                  <a:pt x="5954" y="7164"/>
                </a:lnTo>
                <a:lnTo>
                  <a:pt x="5784" y="7126"/>
                </a:lnTo>
                <a:lnTo>
                  <a:pt x="5633" y="7088"/>
                </a:lnTo>
                <a:lnTo>
                  <a:pt x="5501" y="7013"/>
                </a:lnTo>
                <a:lnTo>
                  <a:pt x="5368" y="6918"/>
                </a:lnTo>
                <a:lnTo>
                  <a:pt x="5236" y="6824"/>
                </a:lnTo>
                <a:lnTo>
                  <a:pt x="5141" y="6691"/>
                </a:lnTo>
                <a:lnTo>
                  <a:pt x="5085" y="6616"/>
                </a:lnTo>
                <a:lnTo>
                  <a:pt x="4990" y="6559"/>
                </a:lnTo>
                <a:lnTo>
                  <a:pt x="4915" y="6521"/>
                </a:lnTo>
                <a:lnTo>
                  <a:pt x="4820" y="6502"/>
                </a:lnTo>
                <a:lnTo>
                  <a:pt x="4745" y="6483"/>
                </a:lnTo>
                <a:lnTo>
                  <a:pt x="4650" y="6502"/>
                </a:lnTo>
                <a:lnTo>
                  <a:pt x="4556" y="6540"/>
                </a:lnTo>
                <a:lnTo>
                  <a:pt x="4461" y="6597"/>
                </a:lnTo>
                <a:lnTo>
                  <a:pt x="4310" y="6710"/>
                </a:lnTo>
                <a:lnTo>
                  <a:pt x="4178" y="6861"/>
                </a:lnTo>
                <a:lnTo>
                  <a:pt x="4026" y="6994"/>
                </a:lnTo>
                <a:lnTo>
                  <a:pt x="3875" y="7107"/>
                </a:lnTo>
                <a:lnTo>
                  <a:pt x="3629" y="7277"/>
                </a:lnTo>
                <a:lnTo>
                  <a:pt x="3308" y="7447"/>
                </a:lnTo>
                <a:lnTo>
                  <a:pt x="3157" y="7504"/>
                </a:lnTo>
                <a:lnTo>
                  <a:pt x="3006" y="7561"/>
                </a:lnTo>
                <a:lnTo>
                  <a:pt x="2855" y="7580"/>
                </a:lnTo>
                <a:lnTo>
                  <a:pt x="2703" y="7580"/>
                </a:lnTo>
                <a:lnTo>
                  <a:pt x="2439" y="7523"/>
                </a:lnTo>
                <a:lnTo>
                  <a:pt x="2174" y="7447"/>
                </a:lnTo>
                <a:lnTo>
                  <a:pt x="1872" y="7372"/>
                </a:lnTo>
                <a:lnTo>
                  <a:pt x="1569" y="7258"/>
                </a:lnTo>
                <a:lnTo>
                  <a:pt x="1418" y="7202"/>
                </a:lnTo>
                <a:lnTo>
                  <a:pt x="1286" y="7107"/>
                </a:lnTo>
                <a:lnTo>
                  <a:pt x="1040" y="6937"/>
                </a:lnTo>
                <a:lnTo>
                  <a:pt x="927" y="6880"/>
                </a:lnTo>
                <a:lnTo>
                  <a:pt x="813" y="6842"/>
                </a:lnTo>
                <a:lnTo>
                  <a:pt x="568" y="6786"/>
                </a:lnTo>
                <a:lnTo>
                  <a:pt x="284" y="6729"/>
                </a:lnTo>
                <a:lnTo>
                  <a:pt x="1" y="6672"/>
                </a:lnTo>
                <a:lnTo>
                  <a:pt x="1" y="11114"/>
                </a:lnTo>
                <a:lnTo>
                  <a:pt x="47516" y="11114"/>
                </a:lnTo>
                <a:lnTo>
                  <a:pt x="47649" y="11208"/>
                </a:lnTo>
                <a:lnTo>
                  <a:pt x="47781" y="11322"/>
                </a:lnTo>
                <a:lnTo>
                  <a:pt x="47819" y="11322"/>
                </a:lnTo>
                <a:lnTo>
                  <a:pt x="47819" y="11284"/>
                </a:lnTo>
                <a:lnTo>
                  <a:pt x="47724" y="11227"/>
                </a:lnTo>
                <a:lnTo>
                  <a:pt x="47592" y="11114"/>
                </a:lnTo>
                <a:lnTo>
                  <a:pt x="47327" y="10963"/>
                </a:lnTo>
                <a:lnTo>
                  <a:pt x="47063" y="10849"/>
                </a:lnTo>
                <a:lnTo>
                  <a:pt x="46496" y="10679"/>
                </a:lnTo>
                <a:lnTo>
                  <a:pt x="46099" y="10547"/>
                </a:lnTo>
                <a:lnTo>
                  <a:pt x="45910" y="10471"/>
                </a:lnTo>
                <a:lnTo>
                  <a:pt x="45721" y="10377"/>
                </a:lnTo>
                <a:lnTo>
                  <a:pt x="45589" y="10282"/>
                </a:lnTo>
                <a:lnTo>
                  <a:pt x="45475" y="10207"/>
                </a:lnTo>
                <a:lnTo>
                  <a:pt x="45229" y="10018"/>
                </a:lnTo>
                <a:lnTo>
                  <a:pt x="45097" y="9942"/>
                </a:lnTo>
                <a:lnTo>
                  <a:pt x="45003" y="9885"/>
                </a:lnTo>
                <a:lnTo>
                  <a:pt x="44889" y="9848"/>
                </a:lnTo>
                <a:lnTo>
                  <a:pt x="44795" y="9829"/>
                </a:lnTo>
                <a:lnTo>
                  <a:pt x="44587" y="9810"/>
                </a:lnTo>
                <a:lnTo>
                  <a:pt x="44322" y="9829"/>
                </a:lnTo>
                <a:lnTo>
                  <a:pt x="43850" y="9848"/>
                </a:lnTo>
                <a:lnTo>
                  <a:pt x="43358" y="9829"/>
                </a:lnTo>
                <a:lnTo>
                  <a:pt x="43094" y="9810"/>
                </a:lnTo>
                <a:lnTo>
                  <a:pt x="42867" y="9772"/>
                </a:lnTo>
                <a:lnTo>
                  <a:pt x="42640" y="9696"/>
                </a:lnTo>
                <a:lnTo>
                  <a:pt x="42413" y="9621"/>
                </a:lnTo>
                <a:lnTo>
                  <a:pt x="42300" y="9526"/>
                </a:lnTo>
                <a:lnTo>
                  <a:pt x="42205" y="9432"/>
                </a:lnTo>
                <a:lnTo>
                  <a:pt x="41790" y="8978"/>
                </a:lnTo>
                <a:lnTo>
                  <a:pt x="41676" y="8827"/>
                </a:lnTo>
                <a:lnTo>
                  <a:pt x="41563" y="8676"/>
                </a:lnTo>
                <a:lnTo>
                  <a:pt x="41430" y="8468"/>
                </a:lnTo>
                <a:lnTo>
                  <a:pt x="41355" y="8373"/>
                </a:lnTo>
                <a:lnTo>
                  <a:pt x="41260" y="8279"/>
                </a:lnTo>
                <a:lnTo>
                  <a:pt x="41185" y="8222"/>
                </a:lnTo>
                <a:lnTo>
                  <a:pt x="41109" y="8165"/>
                </a:lnTo>
                <a:lnTo>
                  <a:pt x="40920" y="8090"/>
                </a:lnTo>
                <a:lnTo>
                  <a:pt x="40731" y="8052"/>
                </a:lnTo>
                <a:lnTo>
                  <a:pt x="40523" y="8014"/>
                </a:lnTo>
                <a:lnTo>
                  <a:pt x="40240" y="7995"/>
                </a:lnTo>
                <a:lnTo>
                  <a:pt x="39937" y="8014"/>
                </a:lnTo>
                <a:lnTo>
                  <a:pt x="39654" y="8052"/>
                </a:lnTo>
                <a:lnTo>
                  <a:pt x="39351" y="8090"/>
                </a:lnTo>
                <a:lnTo>
                  <a:pt x="38822" y="8165"/>
                </a:lnTo>
                <a:lnTo>
                  <a:pt x="38539" y="8203"/>
                </a:lnTo>
                <a:lnTo>
                  <a:pt x="38274" y="8222"/>
                </a:lnTo>
                <a:lnTo>
                  <a:pt x="38104" y="8222"/>
                </a:lnTo>
                <a:lnTo>
                  <a:pt x="37915" y="8203"/>
                </a:lnTo>
                <a:lnTo>
                  <a:pt x="37764" y="8165"/>
                </a:lnTo>
                <a:lnTo>
                  <a:pt x="37613" y="8147"/>
                </a:lnTo>
                <a:lnTo>
                  <a:pt x="37310" y="8147"/>
                </a:lnTo>
                <a:lnTo>
                  <a:pt x="37178" y="8184"/>
                </a:lnTo>
                <a:lnTo>
                  <a:pt x="37027" y="8222"/>
                </a:lnTo>
                <a:lnTo>
                  <a:pt x="36781" y="8336"/>
                </a:lnTo>
                <a:lnTo>
                  <a:pt x="36516" y="8449"/>
                </a:lnTo>
                <a:lnTo>
                  <a:pt x="36365" y="8506"/>
                </a:lnTo>
                <a:lnTo>
                  <a:pt x="36195" y="8525"/>
                </a:lnTo>
                <a:lnTo>
                  <a:pt x="36044" y="8543"/>
                </a:lnTo>
                <a:lnTo>
                  <a:pt x="35893" y="8525"/>
                </a:lnTo>
                <a:lnTo>
                  <a:pt x="35741" y="8487"/>
                </a:lnTo>
                <a:lnTo>
                  <a:pt x="35590" y="8449"/>
                </a:lnTo>
                <a:lnTo>
                  <a:pt x="35458" y="8373"/>
                </a:lnTo>
                <a:lnTo>
                  <a:pt x="35326" y="8260"/>
                </a:lnTo>
                <a:lnTo>
                  <a:pt x="35250" y="8184"/>
                </a:lnTo>
                <a:lnTo>
                  <a:pt x="35193" y="8090"/>
                </a:lnTo>
                <a:lnTo>
                  <a:pt x="35099" y="7901"/>
                </a:lnTo>
                <a:lnTo>
                  <a:pt x="35004" y="7712"/>
                </a:lnTo>
                <a:lnTo>
                  <a:pt x="34910" y="7504"/>
                </a:lnTo>
                <a:lnTo>
                  <a:pt x="34796" y="7315"/>
                </a:lnTo>
                <a:lnTo>
                  <a:pt x="34683" y="7107"/>
                </a:lnTo>
                <a:lnTo>
                  <a:pt x="34551" y="6918"/>
                </a:lnTo>
                <a:lnTo>
                  <a:pt x="34494" y="6824"/>
                </a:lnTo>
                <a:lnTo>
                  <a:pt x="34456" y="6710"/>
                </a:lnTo>
                <a:lnTo>
                  <a:pt x="34381" y="6427"/>
                </a:lnTo>
                <a:lnTo>
                  <a:pt x="34343" y="6294"/>
                </a:lnTo>
                <a:lnTo>
                  <a:pt x="34286" y="6162"/>
                </a:lnTo>
                <a:lnTo>
                  <a:pt x="34229" y="6086"/>
                </a:lnTo>
                <a:lnTo>
                  <a:pt x="34173" y="5992"/>
                </a:lnTo>
                <a:lnTo>
                  <a:pt x="34116" y="5916"/>
                </a:lnTo>
                <a:lnTo>
                  <a:pt x="34040" y="5860"/>
                </a:lnTo>
                <a:lnTo>
                  <a:pt x="33946" y="5803"/>
                </a:lnTo>
                <a:lnTo>
                  <a:pt x="33870" y="5765"/>
                </a:lnTo>
                <a:lnTo>
                  <a:pt x="33776" y="5727"/>
                </a:lnTo>
                <a:lnTo>
                  <a:pt x="33662" y="5708"/>
                </a:lnTo>
                <a:lnTo>
                  <a:pt x="33568" y="5727"/>
                </a:lnTo>
                <a:lnTo>
                  <a:pt x="33454" y="5727"/>
                </a:lnTo>
                <a:lnTo>
                  <a:pt x="33247" y="5784"/>
                </a:lnTo>
                <a:lnTo>
                  <a:pt x="32850" y="5897"/>
                </a:lnTo>
                <a:lnTo>
                  <a:pt x="32642" y="5954"/>
                </a:lnTo>
                <a:lnTo>
                  <a:pt x="32434" y="5973"/>
                </a:lnTo>
                <a:lnTo>
                  <a:pt x="32207" y="6011"/>
                </a:lnTo>
                <a:lnTo>
                  <a:pt x="31999" y="6011"/>
                </a:lnTo>
                <a:lnTo>
                  <a:pt x="31697" y="5973"/>
                </a:lnTo>
                <a:lnTo>
                  <a:pt x="31394" y="5897"/>
                </a:lnTo>
                <a:lnTo>
                  <a:pt x="31111" y="5822"/>
                </a:lnTo>
                <a:lnTo>
                  <a:pt x="30827" y="5708"/>
                </a:lnTo>
                <a:lnTo>
                  <a:pt x="30525" y="5576"/>
                </a:lnTo>
                <a:lnTo>
                  <a:pt x="30222" y="5425"/>
                </a:lnTo>
                <a:lnTo>
                  <a:pt x="29920" y="5293"/>
                </a:lnTo>
                <a:lnTo>
                  <a:pt x="29618" y="5179"/>
                </a:lnTo>
                <a:lnTo>
                  <a:pt x="28918" y="4952"/>
                </a:lnTo>
                <a:lnTo>
                  <a:pt x="28597" y="4877"/>
                </a:lnTo>
                <a:lnTo>
                  <a:pt x="28276" y="4782"/>
                </a:lnTo>
                <a:lnTo>
                  <a:pt x="27841" y="4631"/>
                </a:lnTo>
                <a:lnTo>
                  <a:pt x="27652" y="4574"/>
                </a:lnTo>
                <a:lnTo>
                  <a:pt x="27557" y="4555"/>
                </a:lnTo>
                <a:lnTo>
                  <a:pt x="27463" y="4537"/>
                </a:lnTo>
                <a:lnTo>
                  <a:pt x="26990" y="4537"/>
                </a:lnTo>
                <a:lnTo>
                  <a:pt x="26858" y="4518"/>
                </a:lnTo>
                <a:lnTo>
                  <a:pt x="26764" y="4480"/>
                </a:lnTo>
                <a:lnTo>
                  <a:pt x="26688" y="4442"/>
                </a:lnTo>
                <a:lnTo>
                  <a:pt x="26631" y="4385"/>
                </a:lnTo>
                <a:lnTo>
                  <a:pt x="26594" y="4310"/>
                </a:lnTo>
                <a:lnTo>
                  <a:pt x="26556" y="4234"/>
                </a:lnTo>
                <a:lnTo>
                  <a:pt x="26480" y="4026"/>
                </a:lnTo>
                <a:lnTo>
                  <a:pt x="26386" y="3818"/>
                </a:lnTo>
                <a:lnTo>
                  <a:pt x="26310" y="3592"/>
                </a:lnTo>
                <a:lnTo>
                  <a:pt x="26272" y="3440"/>
                </a:lnTo>
                <a:lnTo>
                  <a:pt x="26216" y="3308"/>
                </a:lnTo>
                <a:lnTo>
                  <a:pt x="26140" y="3195"/>
                </a:lnTo>
                <a:lnTo>
                  <a:pt x="26102" y="3138"/>
                </a:lnTo>
                <a:lnTo>
                  <a:pt x="26027" y="3081"/>
                </a:lnTo>
                <a:lnTo>
                  <a:pt x="25951" y="3043"/>
                </a:lnTo>
                <a:lnTo>
                  <a:pt x="25875" y="3006"/>
                </a:lnTo>
                <a:lnTo>
                  <a:pt x="25686" y="2987"/>
                </a:lnTo>
                <a:lnTo>
                  <a:pt x="25516" y="2987"/>
                </a:lnTo>
                <a:lnTo>
                  <a:pt x="25346" y="3043"/>
                </a:lnTo>
                <a:lnTo>
                  <a:pt x="25252" y="3100"/>
                </a:lnTo>
                <a:lnTo>
                  <a:pt x="25176" y="3157"/>
                </a:lnTo>
                <a:lnTo>
                  <a:pt x="25025" y="3308"/>
                </a:lnTo>
                <a:lnTo>
                  <a:pt x="24779" y="3554"/>
                </a:lnTo>
                <a:lnTo>
                  <a:pt x="24647" y="3667"/>
                </a:lnTo>
                <a:lnTo>
                  <a:pt x="24514" y="3743"/>
                </a:lnTo>
                <a:lnTo>
                  <a:pt x="24401" y="3781"/>
                </a:lnTo>
                <a:lnTo>
                  <a:pt x="24307" y="3781"/>
                </a:lnTo>
                <a:lnTo>
                  <a:pt x="24193" y="3799"/>
                </a:lnTo>
                <a:lnTo>
                  <a:pt x="24080" y="3781"/>
                </a:lnTo>
                <a:lnTo>
                  <a:pt x="23985" y="3743"/>
                </a:lnTo>
                <a:lnTo>
                  <a:pt x="23872" y="3724"/>
                </a:lnTo>
                <a:lnTo>
                  <a:pt x="23740" y="3724"/>
                </a:lnTo>
                <a:lnTo>
                  <a:pt x="23626" y="3743"/>
                </a:lnTo>
                <a:lnTo>
                  <a:pt x="23399" y="3799"/>
                </a:lnTo>
                <a:lnTo>
                  <a:pt x="23248" y="3875"/>
                </a:lnTo>
                <a:lnTo>
                  <a:pt x="23078" y="3951"/>
                </a:lnTo>
                <a:lnTo>
                  <a:pt x="22946" y="4045"/>
                </a:lnTo>
                <a:lnTo>
                  <a:pt x="22795" y="4159"/>
                </a:lnTo>
                <a:lnTo>
                  <a:pt x="22606" y="4348"/>
                </a:lnTo>
                <a:lnTo>
                  <a:pt x="22511" y="4442"/>
                </a:lnTo>
                <a:lnTo>
                  <a:pt x="22417" y="4518"/>
                </a:lnTo>
                <a:lnTo>
                  <a:pt x="22228" y="4631"/>
                </a:lnTo>
                <a:lnTo>
                  <a:pt x="22057" y="4707"/>
                </a:lnTo>
                <a:lnTo>
                  <a:pt x="21850" y="4763"/>
                </a:lnTo>
                <a:lnTo>
                  <a:pt x="21661" y="4820"/>
                </a:lnTo>
                <a:lnTo>
                  <a:pt x="21490" y="4839"/>
                </a:lnTo>
                <a:lnTo>
                  <a:pt x="21320" y="4820"/>
                </a:lnTo>
                <a:lnTo>
                  <a:pt x="21150" y="4782"/>
                </a:lnTo>
                <a:lnTo>
                  <a:pt x="20999" y="4726"/>
                </a:lnTo>
                <a:lnTo>
                  <a:pt x="20848" y="4631"/>
                </a:lnTo>
                <a:lnTo>
                  <a:pt x="20734" y="4518"/>
                </a:lnTo>
                <a:lnTo>
                  <a:pt x="20640" y="4385"/>
                </a:lnTo>
                <a:lnTo>
                  <a:pt x="20564" y="4215"/>
                </a:lnTo>
                <a:lnTo>
                  <a:pt x="20526" y="4064"/>
                </a:lnTo>
                <a:lnTo>
                  <a:pt x="20508" y="3894"/>
                </a:lnTo>
                <a:lnTo>
                  <a:pt x="20489" y="3705"/>
                </a:lnTo>
                <a:lnTo>
                  <a:pt x="20489" y="3554"/>
                </a:lnTo>
                <a:lnTo>
                  <a:pt x="20508" y="3365"/>
                </a:lnTo>
                <a:lnTo>
                  <a:pt x="20526" y="3176"/>
                </a:lnTo>
                <a:lnTo>
                  <a:pt x="20545" y="2987"/>
                </a:lnTo>
                <a:lnTo>
                  <a:pt x="20564" y="2817"/>
                </a:lnTo>
                <a:lnTo>
                  <a:pt x="20564" y="2684"/>
                </a:lnTo>
                <a:lnTo>
                  <a:pt x="20564" y="2571"/>
                </a:lnTo>
                <a:lnTo>
                  <a:pt x="20526" y="2325"/>
                </a:lnTo>
                <a:lnTo>
                  <a:pt x="20545" y="2231"/>
                </a:lnTo>
                <a:lnTo>
                  <a:pt x="20583" y="2155"/>
                </a:lnTo>
                <a:lnTo>
                  <a:pt x="20621" y="2080"/>
                </a:lnTo>
                <a:lnTo>
                  <a:pt x="20697" y="2004"/>
                </a:lnTo>
                <a:lnTo>
                  <a:pt x="20867" y="1834"/>
                </a:lnTo>
                <a:lnTo>
                  <a:pt x="21037" y="1664"/>
                </a:lnTo>
                <a:lnTo>
                  <a:pt x="21112" y="1550"/>
                </a:lnTo>
                <a:lnTo>
                  <a:pt x="21169" y="1437"/>
                </a:lnTo>
                <a:lnTo>
                  <a:pt x="21207" y="1323"/>
                </a:lnTo>
                <a:lnTo>
                  <a:pt x="21245" y="1210"/>
                </a:lnTo>
                <a:lnTo>
                  <a:pt x="21264" y="1078"/>
                </a:lnTo>
                <a:lnTo>
                  <a:pt x="21282" y="964"/>
                </a:lnTo>
                <a:lnTo>
                  <a:pt x="21282" y="832"/>
                </a:lnTo>
                <a:lnTo>
                  <a:pt x="21264" y="719"/>
                </a:lnTo>
                <a:lnTo>
                  <a:pt x="21207" y="492"/>
                </a:lnTo>
                <a:lnTo>
                  <a:pt x="21169" y="378"/>
                </a:lnTo>
                <a:lnTo>
                  <a:pt x="21112" y="284"/>
                </a:lnTo>
                <a:lnTo>
                  <a:pt x="20999" y="152"/>
                </a:lnTo>
                <a:lnTo>
                  <a:pt x="20942" y="95"/>
                </a:lnTo>
                <a:lnTo>
                  <a:pt x="20867" y="57"/>
                </a:lnTo>
                <a:lnTo>
                  <a:pt x="20734" y="19"/>
                </a:lnTo>
                <a:lnTo>
                  <a:pt x="20602"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68" name="Google Shape;268;p10"/>
          <p:cNvSpPr/>
          <p:nvPr/>
        </p:nvSpPr>
        <p:spPr>
          <a:xfrm flipH="1">
            <a:off x="-45413" y="-22569"/>
            <a:ext cx="2920529" cy="1241863"/>
          </a:xfrm>
          <a:custGeom>
            <a:avLst/>
            <a:gdLst/>
            <a:ahLst/>
            <a:cxnLst/>
            <a:rect l="l" t="t" r="r" b="b"/>
            <a:pathLst>
              <a:path w="55341" h="23532" extrusionOk="0">
                <a:moveTo>
                  <a:pt x="55341" y="23229"/>
                </a:moveTo>
                <a:lnTo>
                  <a:pt x="55341" y="23229"/>
                </a:lnTo>
                <a:lnTo>
                  <a:pt x="55341" y="23267"/>
                </a:lnTo>
                <a:lnTo>
                  <a:pt x="55322" y="23286"/>
                </a:lnTo>
                <a:lnTo>
                  <a:pt x="55322" y="23286"/>
                </a:lnTo>
                <a:lnTo>
                  <a:pt x="55171" y="23361"/>
                </a:lnTo>
                <a:lnTo>
                  <a:pt x="55171" y="23361"/>
                </a:lnTo>
                <a:lnTo>
                  <a:pt x="55039" y="23418"/>
                </a:lnTo>
                <a:lnTo>
                  <a:pt x="54906" y="23475"/>
                </a:lnTo>
                <a:lnTo>
                  <a:pt x="54755" y="23494"/>
                </a:lnTo>
                <a:lnTo>
                  <a:pt x="54623" y="23513"/>
                </a:lnTo>
                <a:lnTo>
                  <a:pt x="54623" y="23513"/>
                </a:lnTo>
                <a:lnTo>
                  <a:pt x="54415" y="23531"/>
                </a:lnTo>
                <a:lnTo>
                  <a:pt x="54415" y="23531"/>
                </a:lnTo>
                <a:lnTo>
                  <a:pt x="53999" y="23475"/>
                </a:lnTo>
                <a:lnTo>
                  <a:pt x="53564" y="23399"/>
                </a:lnTo>
                <a:lnTo>
                  <a:pt x="52714" y="23210"/>
                </a:lnTo>
                <a:lnTo>
                  <a:pt x="52714" y="23210"/>
                </a:lnTo>
                <a:lnTo>
                  <a:pt x="52525" y="23172"/>
                </a:lnTo>
                <a:lnTo>
                  <a:pt x="52336" y="23116"/>
                </a:lnTo>
                <a:lnTo>
                  <a:pt x="52147" y="23040"/>
                </a:lnTo>
                <a:lnTo>
                  <a:pt x="51996" y="22946"/>
                </a:lnTo>
                <a:lnTo>
                  <a:pt x="51844" y="22832"/>
                </a:lnTo>
                <a:lnTo>
                  <a:pt x="51693" y="22700"/>
                </a:lnTo>
                <a:lnTo>
                  <a:pt x="51561" y="22549"/>
                </a:lnTo>
                <a:lnTo>
                  <a:pt x="51447" y="22397"/>
                </a:lnTo>
                <a:lnTo>
                  <a:pt x="51447" y="22397"/>
                </a:lnTo>
                <a:lnTo>
                  <a:pt x="51240" y="22038"/>
                </a:lnTo>
                <a:lnTo>
                  <a:pt x="51032" y="21660"/>
                </a:lnTo>
                <a:lnTo>
                  <a:pt x="50918" y="21490"/>
                </a:lnTo>
                <a:lnTo>
                  <a:pt x="50805" y="21320"/>
                </a:lnTo>
                <a:lnTo>
                  <a:pt x="50673" y="21150"/>
                </a:lnTo>
                <a:lnTo>
                  <a:pt x="50521" y="21018"/>
                </a:lnTo>
                <a:lnTo>
                  <a:pt x="50521" y="21018"/>
                </a:lnTo>
                <a:lnTo>
                  <a:pt x="50389" y="20904"/>
                </a:lnTo>
                <a:lnTo>
                  <a:pt x="50238" y="20829"/>
                </a:lnTo>
                <a:lnTo>
                  <a:pt x="50087" y="20753"/>
                </a:lnTo>
                <a:lnTo>
                  <a:pt x="49935" y="20696"/>
                </a:lnTo>
                <a:lnTo>
                  <a:pt x="49614" y="20602"/>
                </a:lnTo>
                <a:lnTo>
                  <a:pt x="49293" y="20526"/>
                </a:lnTo>
                <a:lnTo>
                  <a:pt x="49293" y="20526"/>
                </a:lnTo>
                <a:lnTo>
                  <a:pt x="49104" y="20470"/>
                </a:lnTo>
                <a:lnTo>
                  <a:pt x="48915" y="20413"/>
                </a:lnTo>
                <a:lnTo>
                  <a:pt x="48726" y="20337"/>
                </a:lnTo>
                <a:lnTo>
                  <a:pt x="48575" y="20224"/>
                </a:lnTo>
                <a:lnTo>
                  <a:pt x="48575" y="20224"/>
                </a:lnTo>
                <a:lnTo>
                  <a:pt x="48423" y="20092"/>
                </a:lnTo>
                <a:lnTo>
                  <a:pt x="48272" y="19940"/>
                </a:lnTo>
                <a:lnTo>
                  <a:pt x="48026" y="19619"/>
                </a:lnTo>
                <a:lnTo>
                  <a:pt x="47781" y="19298"/>
                </a:lnTo>
                <a:lnTo>
                  <a:pt x="47592" y="18939"/>
                </a:lnTo>
                <a:lnTo>
                  <a:pt x="47592" y="18939"/>
                </a:lnTo>
                <a:lnTo>
                  <a:pt x="47478" y="18787"/>
                </a:lnTo>
                <a:lnTo>
                  <a:pt x="47365" y="18636"/>
                </a:lnTo>
                <a:lnTo>
                  <a:pt x="47252" y="18485"/>
                </a:lnTo>
                <a:lnTo>
                  <a:pt x="47119" y="18353"/>
                </a:lnTo>
                <a:lnTo>
                  <a:pt x="46987" y="18239"/>
                </a:lnTo>
                <a:lnTo>
                  <a:pt x="46836" y="18126"/>
                </a:lnTo>
                <a:lnTo>
                  <a:pt x="46666" y="18031"/>
                </a:lnTo>
                <a:lnTo>
                  <a:pt x="46496" y="17937"/>
                </a:lnTo>
                <a:lnTo>
                  <a:pt x="46496" y="17937"/>
                </a:lnTo>
                <a:lnTo>
                  <a:pt x="46250" y="17861"/>
                </a:lnTo>
                <a:lnTo>
                  <a:pt x="46004" y="17786"/>
                </a:lnTo>
                <a:lnTo>
                  <a:pt x="45758" y="17748"/>
                </a:lnTo>
                <a:lnTo>
                  <a:pt x="45494" y="17710"/>
                </a:lnTo>
                <a:lnTo>
                  <a:pt x="45229" y="17691"/>
                </a:lnTo>
                <a:lnTo>
                  <a:pt x="44984" y="17672"/>
                </a:lnTo>
                <a:lnTo>
                  <a:pt x="44454" y="17691"/>
                </a:lnTo>
                <a:lnTo>
                  <a:pt x="44454" y="17691"/>
                </a:lnTo>
                <a:lnTo>
                  <a:pt x="44001" y="17767"/>
                </a:lnTo>
                <a:lnTo>
                  <a:pt x="43566" y="17861"/>
                </a:lnTo>
                <a:lnTo>
                  <a:pt x="43112" y="17975"/>
                </a:lnTo>
                <a:lnTo>
                  <a:pt x="42678" y="18107"/>
                </a:lnTo>
                <a:lnTo>
                  <a:pt x="42678" y="18107"/>
                </a:lnTo>
                <a:lnTo>
                  <a:pt x="42489" y="18202"/>
                </a:lnTo>
                <a:lnTo>
                  <a:pt x="42300" y="18296"/>
                </a:lnTo>
                <a:lnTo>
                  <a:pt x="41941" y="18523"/>
                </a:lnTo>
                <a:lnTo>
                  <a:pt x="41581" y="18769"/>
                </a:lnTo>
                <a:lnTo>
                  <a:pt x="41241" y="19014"/>
                </a:lnTo>
                <a:lnTo>
                  <a:pt x="41241" y="19014"/>
                </a:lnTo>
                <a:lnTo>
                  <a:pt x="40580" y="19525"/>
                </a:lnTo>
                <a:lnTo>
                  <a:pt x="39918" y="20016"/>
                </a:lnTo>
                <a:lnTo>
                  <a:pt x="39918" y="20016"/>
                </a:lnTo>
                <a:lnTo>
                  <a:pt x="39654" y="20186"/>
                </a:lnTo>
                <a:lnTo>
                  <a:pt x="39370" y="20356"/>
                </a:lnTo>
                <a:lnTo>
                  <a:pt x="39219" y="20413"/>
                </a:lnTo>
                <a:lnTo>
                  <a:pt x="39049" y="20470"/>
                </a:lnTo>
                <a:lnTo>
                  <a:pt x="38898" y="20507"/>
                </a:lnTo>
                <a:lnTo>
                  <a:pt x="38727" y="20526"/>
                </a:lnTo>
                <a:lnTo>
                  <a:pt x="38727" y="20526"/>
                </a:lnTo>
                <a:lnTo>
                  <a:pt x="38463" y="20507"/>
                </a:lnTo>
                <a:lnTo>
                  <a:pt x="38217" y="20451"/>
                </a:lnTo>
                <a:lnTo>
                  <a:pt x="37971" y="20375"/>
                </a:lnTo>
                <a:lnTo>
                  <a:pt x="37726" y="20262"/>
                </a:lnTo>
                <a:lnTo>
                  <a:pt x="37726" y="20262"/>
                </a:lnTo>
                <a:lnTo>
                  <a:pt x="37404" y="20035"/>
                </a:lnTo>
                <a:lnTo>
                  <a:pt x="37253" y="19921"/>
                </a:lnTo>
                <a:lnTo>
                  <a:pt x="37121" y="19789"/>
                </a:lnTo>
                <a:lnTo>
                  <a:pt x="37008" y="19676"/>
                </a:lnTo>
                <a:lnTo>
                  <a:pt x="36894" y="19543"/>
                </a:lnTo>
                <a:lnTo>
                  <a:pt x="36800" y="19411"/>
                </a:lnTo>
                <a:lnTo>
                  <a:pt x="36724" y="19260"/>
                </a:lnTo>
                <a:lnTo>
                  <a:pt x="36648" y="19128"/>
                </a:lnTo>
                <a:lnTo>
                  <a:pt x="36592" y="18958"/>
                </a:lnTo>
                <a:lnTo>
                  <a:pt x="36554" y="18806"/>
                </a:lnTo>
                <a:lnTo>
                  <a:pt x="36516" y="18636"/>
                </a:lnTo>
                <a:lnTo>
                  <a:pt x="36516" y="18466"/>
                </a:lnTo>
                <a:lnTo>
                  <a:pt x="36497" y="18277"/>
                </a:lnTo>
                <a:lnTo>
                  <a:pt x="36516" y="18069"/>
                </a:lnTo>
                <a:lnTo>
                  <a:pt x="36535" y="17880"/>
                </a:lnTo>
                <a:lnTo>
                  <a:pt x="36535" y="17880"/>
                </a:lnTo>
                <a:lnTo>
                  <a:pt x="36611" y="17540"/>
                </a:lnTo>
                <a:lnTo>
                  <a:pt x="36667" y="17219"/>
                </a:lnTo>
                <a:lnTo>
                  <a:pt x="36686" y="17049"/>
                </a:lnTo>
                <a:lnTo>
                  <a:pt x="36686" y="16878"/>
                </a:lnTo>
                <a:lnTo>
                  <a:pt x="36686" y="16708"/>
                </a:lnTo>
                <a:lnTo>
                  <a:pt x="36667" y="16538"/>
                </a:lnTo>
                <a:lnTo>
                  <a:pt x="36667" y="16538"/>
                </a:lnTo>
                <a:lnTo>
                  <a:pt x="36611" y="16311"/>
                </a:lnTo>
                <a:lnTo>
                  <a:pt x="36516" y="16104"/>
                </a:lnTo>
                <a:lnTo>
                  <a:pt x="36422" y="15896"/>
                </a:lnTo>
                <a:lnTo>
                  <a:pt x="36308" y="15688"/>
                </a:lnTo>
                <a:lnTo>
                  <a:pt x="36195" y="15499"/>
                </a:lnTo>
                <a:lnTo>
                  <a:pt x="36044" y="15329"/>
                </a:lnTo>
                <a:lnTo>
                  <a:pt x="35741" y="14970"/>
                </a:lnTo>
                <a:lnTo>
                  <a:pt x="35401" y="14648"/>
                </a:lnTo>
                <a:lnTo>
                  <a:pt x="35061" y="14346"/>
                </a:lnTo>
                <a:lnTo>
                  <a:pt x="34343" y="13741"/>
                </a:lnTo>
                <a:lnTo>
                  <a:pt x="34343" y="13741"/>
                </a:lnTo>
                <a:lnTo>
                  <a:pt x="33983" y="13420"/>
                </a:lnTo>
                <a:lnTo>
                  <a:pt x="33643" y="13061"/>
                </a:lnTo>
                <a:lnTo>
                  <a:pt x="33492" y="12853"/>
                </a:lnTo>
                <a:lnTo>
                  <a:pt x="33341" y="12664"/>
                </a:lnTo>
                <a:lnTo>
                  <a:pt x="33190" y="12456"/>
                </a:lnTo>
                <a:lnTo>
                  <a:pt x="33076" y="12248"/>
                </a:lnTo>
                <a:lnTo>
                  <a:pt x="33076" y="12248"/>
                </a:lnTo>
                <a:lnTo>
                  <a:pt x="32849" y="11870"/>
                </a:lnTo>
                <a:lnTo>
                  <a:pt x="32641" y="11492"/>
                </a:lnTo>
                <a:lnTo>
                  <a:pt x="32528" y="11303"/>
                </a:lnTo>
                <a:lnTo>
                  <a:pt x="32377" y="11152"/>
                </a:lnTo>
                <a:lnTo>
                  <a:pt x="32226" y="11000"/>
                </a:lnTo>
                <a:lnTo>
                  <a:pt x="32037" y="10906"/>
                </a:lnTo>
                <a:lnTo>
                  <a:pt x="32037" y="10906"/>
                </a:lnTo>
                <a:lnTo>
                  <a:pt x="31867" y="10811"/>
                </a:lnTo>
                <a:lnTo>
                  <a:pt x="31678" y="10755"/>
                </a:lnTo>
                <a:lnTo>
                  <a:pt x="31507" y="10736"/>
                </a:lnTo>
                <a:lnTo>
                  <a:pt x="31318" y="10717"/>
                </a:lnTo>
                <a:lnTo>
                  <a:pt x="31129" y="10717"/>
                </a:lnTo>
                <a:lnTo>
                  <a:pt x="30959" y="10755"/>
                </a:lnTo>
                <a:lnTo>
                  <a:pt x="30770" y="10793"/>
                </a:lnTo>
                <a:lnTo>
                  <a:pt x="30600" y="10868"/>
                </a:lnTo>
                <a:lnTo>
                  <a:pt x="30600" y="10868"/>
                </a:lnTo>
                <a:lnTo>
                  <a:pt x="30373" y="10982"/>
                </a:lnTo>
                <a:lnTo>
                  <a:pt x="30147" y="11114"/>
                </a:lnTo>
                <a:lnTo>
                  <a:pt x="29712" y="11397"/>
                </a:lnTo>
                <a:lnTo>
                  <a:pt x="29712" y="11397"/>
                </a:lnTo>
                <a:lnTo>
                  <a:pt x="29466" y="11549"/>
                </a:lnTo>
                <a:lnTo>
                  <a:pt x="29202" y="11681"/>
                </a:lnTo>
                <a:lnTo>
                  <a:pt x="28937" y="11813"/>
                </a:lnTo>
                <a:lnTo>
                  <a:pt x="28691" y="11964"/>
                </a:lnTo>
                <a:lnTo>
                  <a:pt x="28691" y="11964"/>
                </a:lnTo>
                <a:lnTo>
                  <a:pt x="28294" y="12229"/>
                </a:lnTo>
                <a:lnTo>
                  <a:pt x="28068" y="12342"/>
                </a:lnTo>
                <a:lnTo>
                  <a:pt x="27860" y="12437"/>
                </a:lnTo>
                <a:lnTo>
                  <a:pt x="27860" y="12437"/>
                </a:lnTo>
                <a:lnTo>
                  <a:pt x="27614" y="12531"/>
                </a:lnTo>
                <a:lnTo>
                  <a:pt x="27406" y="12588"/>
                </a:lnTo>
                <a:lnTo>
                  <a:pt x="27217" y="12626"/>
                </a:lnTo>
                <a:lnTo>
                  <a:pt x="27047" y="12626"/>
                </a:lnTo>
                <a:lnTo>
                  <a:pt x="26858" y="12607"/>
                </a:lnTo>
                <a:lnTo>
                  <a:pt x="26688" y="12569"/>
                </a:lnTo>
                <a:lnTo>
                  <a:pt x="26234" y="12456"/>
                </a:lnTo>
                <a:lnTo>
                  <a:pt x="26234" y="12456"/>
                </a:lnTo>
                <a:lnTo>
                  <a:pt x="25932" y="12399"/>
                </a:lnTo>
                <a:lnTo>
                  <a:pt x="25629" y="12380"/>
                </a:lnTo>
                <a:lnTo>
                  <a:pt x="25327" y="12361"/>
                </a:lnTo>
                <a:lnTo>
                  <a:pt x="25025" y="12380"/>
                </a:lnTo>
                <a:lnTo>
                  <a:pt x="25025" y="12380"/>
                </a:lnTo>
                <a:lnTo>
                  <a:pt x="24420" y="12380"/>
                </a:lnTo>
                <a:lnTo>
                  <a:pt x="24117" y="12418"/>
                </a:lnTo>
                <a:lnTo>
                  <a:pt x="23815" y="12456"/>
                </a:lnTo>
                <a:lnTo>
                  <a:pt x="23815" y="12456"/>
                </a:lnTo>
                <a:lnTo>
                  <a:pt x="23475" y="12550"/>
                </a:lnTo>
                <a:lnTo>
                  <a:pt x="23135" y="12645"/>
                </a:lnTo>
                <a:lnTo>
                  <a:pt x="22794" y="12739"/>
                </a:lnTo>
                <a:lnTo>
                  <a:pt x="22435" y="12834"/>
                </a:lnTo>
                <a:lnTo>
                  <a:pt x="22435" y="12834"/>
                </a:lnTo>
                <a:lnTo>
                  <a:pt x="21660" y="13004"/>
                </a:lnTo>
                <a:lnTo>
                  <a:pt x="21263" y="13079"/>
                </a:lnTo>
                <a:lnTo>
                  <a:pt x="20866" y="13155"/>
                </a:lnTo>
                <a:lnTo>
                  <a:pt x="20470" y="13193"/>
                </a:lnTo>
                <a:lnTo>
                  <a:pt x="20054" y="13193"/>
                </a:lnTo>
                <a:lnTo>
                  <a:pt x="19865" y="13174"/>
                </a:lnTo>
                <a:lnTo>
                  <a:pt x="19657" y="13155"/>
                </a:lnTo>
                <a:lnTo>
                  <a:pt x="19468" y="13098"/>
                </a:lnTo>
                <a:lnTo>
                  <a:pt x="19279" y="13042"/>
                </a:lnTo>
                <a:lnTo>
                  <a:pt x="19279" y="13042"/>
                </a:lnTo>
                <a:lnTo>
                  <a:pt x="18580" y="12739"/>
                </a:lnTo>
                <a:lnTo>
                  <a:pt x="18220" y="12607"/>
                </a:lnTo>
                <a:lnTo>
                  <a:pt x="17842" y="12494"/>
                </a:lnTo>
                <a:lnTo>
                  <a:pt x="17842" y="12494"/>
                </a:lnTo>
                <a:lnTo>
                  <a:pt x="17370" y="12380"/>
                </a:lnTo>
                <a:lnTo>
                  <a:pt x="17124" y="12342"/>
                </a:lnTo>
                <a:lnTo>
                  <a:pt x="16860" y="12305"/>
                </a:lnTo>
                <a:lnTo>
                  <a:pt x="16614" y="12286"/>
                </a:lnTo>
                <a:lnTo>
                  <a:pt x="16368" y="12286"/>
                </a:lnTo>
                <a:lnTo>
                  <a:pt x="16122" y="12305"/>
                </a:lnTo>
                <a:lnTo>
                  <a:pt x="15877" y="12361"/>
                </a:lnTo>
                <a:lnTo>
                  <a:pt x="15877" y="12361"/>
                </a:lnTo>
                <a:lnTo>
                  <a:pt x="15631" y="12418"/>
                </a:lnTo>
                <a:lnTo>
                  <a:pt x="15385" y="12512"/>
                </a:lnTo>
                <a:lnTo>
                  <a:pt x="14913" y="12701"/>
                </a:lnTo>
                <a:lnTo>
                  <a:pt x="14913" y="12701"/>
                </a:lnTo>
                <a:lnTo>
                  <a:pt x="14157" y="12966"/>
                </a:lnTo>
                <a:lnTo>
                  <a:pt x="13401" y="13231"/>
                </a:lnTo>
                <a:lnTo>
                  <a:pt x="13401" y="13231"/>
                </a:lnTo>
                <a:lnTo>
                  <a:pt x="13023" y="13344"/>
                </a:lnTo>
                <a:lnTo>
                  <a:pt x="12645" y="13457"/>
                </a:lnTo>
                <a:lnTo>
                  <a:pt x="12267" y="13533"/>
                </a:lnTo>
                <a:lnTo>
                  <a:pt x="12078" y="13571"/>
                </a:lnTo>
                <a:lnTo>
                  <a:pt x="11870" y="13590"/>
                </a:lnTo>
                <a:lnTo>
                  <a:pt x="11870" y="13590"/>
                </a:lnTo>
                <a:lnTo>
                  <a:pt x="11567" y="13590"/>
                </a:lnTo>
                <a:lnTo>
                  <a:pt x="11246" y="13552"/>
                </a:lnTo>
                <a:lnTo>
                  <a:pt x="10944" y="13476"/>
                </a:lnTo>
                <a:lnTo>
                  <a:pt x="10641" y="13363"/>
                </a:lnTo>
                <a:lnTo>
                  <a:pt x="10339" y="13231"/>
                </a:lnTo>
                <a:lnTo>
                  <a:pt x="10074" y="13042"/>
                </a:lnTo>
                <a:lnTo>
                  <a:pt x="9829" y="12853"/>
                </a:lnTo>
                <a:lnTo>
                  <a:pt x="9602" y="12626"/>
                </a:lnTo>
                <a:lnTo>
                  <a:pt x="9602" y="12626"/>
                </a:lnTo>
                <a:lnTo>
                  <a:pt x="9318" y="12305"/>
                </a:lnTo>
                <a:lnTo>
                  <a:pt x="9016" y="11983"/>
                </a:lnTo>
                <a:lnTo>
                  <a:pt x="8713" y="11643"/>
                </a:lnTo>
                <a:lnTo>
                  <a:pt x="8600" y="11454"/>
                </a:lnTo>
                <a:lnTo>
                  <a:pt x="8468" y="11265"/>
                </a:lnTo>
                <a:lnTo>
                  <a:pt x="8468" y="11265"/>
                </a:lnTo>
                <a:lnTo>
                  <a:pt x="8411" y="11114"/>
                </a:lnTo>
                <a:lnTo>
                  <a:pt x="8354" y="10963"/>
                </a:lnTo>
                <a:lnTo>
                  <a:pt x="8260" y="10622"/>
                </a:lnTo>
                <a:lnTo>
                  <a:pt x="8260" y="10622"/>
                </a:lnTo>
                <a:lnTo>
                  <a:pt x="8184" y="10301"/>
                </a:lnTo>
                <a:lnTo>
                  <a:pt x="8128" y="9961"/>
                </a:lnTo>
                <a:lnTo>
                  <a:pt x="8128" y="9640"/>
                </a:lnTo>
                <a:lnTo>
                  <a:pt x="8146" y="9469"/>
                </a:lnTo>
                <a:lnTo>
                  <a:pt x="8165" y="9299"/>
                </a:lnTo>
                <a:lnTo>
                  <a:pt x="8165" y="9299"/>
                </a:lnTo>
                <a:lnTo>
                  <a:pt x="8222" y="9073"/>
                </a:lnTo>
                <a:lnTo>
                  <a:pt x="8279" y="8865"/>
                </a:lnTo>
                <a:lnTo>
                  <a:pt x="8430" y="8411"/>
                </a:lnTo>
                <a:lnTo>
                  <a:pt x="8600" y="7976"/>
                </a:lnTo>
                <a:lnTo>
                  <a:pt x="8732" y="7523"/>
                </a:lnTo>
                <a:lnTo>
                  <a:pt x="8789" y="7296"/>
                </a:lnTo>
                <a:lnTo>
                  <a:pt x="8827" y="7069"/>
                </a:lnTo>
                <a:lnTo>
                  <a:pt x="8846" y="6842"/>
                </a:lnTo>
                <a:lnTo>
                  <a:pt x="8827" y="6616"/>
                </a:lnTo>
                <a:lnTo>
                  <a:pt x="8808" y="6408"/>
                </a:lnTo>
                <a:lnTo>
                  <a:pt x="8732" y="6181"/>
                </a:lnTo>
                <a:lnTo>
                  <a:pt x="8638" y="5973"/>
                </a:lnTo>
                <a:lnTo>
                  <a:pt x="8506" y="5765"/>
                </a:lnTo>
                <a:lnTo>
                  <a:pt x="8506" y="5765"/>
                </a:lnTo>
                <a:lnTo>
                  <a:pt x="8411" y="5633"/>
                </a:lnTo>
                <a:lnTo>
                  <a:pt x="8298" y="5519"/>
                </a:lnTo>
                <a:lnTo>
                  <a:pt x="8165" y="5406"/>
                </a:lnTo>
                <a:lnTo>
                  <a:pt x="8033" y="5330"/>
                </a:lnTo>
                <a:lnTo>
                  <a:pt x="8033" y="5330"/>
                </a:lnTo>
                <a:lnTo>
                  <a:pt x="7825" y="5236"/>
                </a:lnTo>
                <a:lnTo>
                  <a:pt x="7636" y="5160"/>
                </a:lnTo>
                <a:lnTo>
                  <a:pt x="7447" y="5066"/>
                </a:lnTo>
                <a:lnTo>
                  <a:pt x="7258" y="4971"/>
                </a:lnTo>
                <a:lnTo>
                  <a:pt x="7258" y="4971"/>
                </a:lnTo>
                <a:lnTo>
                  <a:pt x="7145" y="4877"/>
                </a:lnTo>
                <a:lnTo>
                  <a:pt x="7031" y="4782"/>
                </a:lnTo>
                <a:lnTo>
                  <a:pt x="6937" y="4669"/>
                </a:lnTo>
                <a:lnTo>
                  <a:pt x="6861" y="4555"/>
                </a:lnTo>
                <a:lnTo>
                  <a:pt x="6786" y="4423"/>
                </a:lnTo>
                <a:lnTo>
                  <a:pt x="6729" y="4291"/>
                </a:lnTo>
                <a:lnTo>
                  <a:pt x="6691" y="4158"/>
                </a:lnTo>
                <a:lnTo>
                  <a:pt x="6653" y="4007"/>
                </a:lnTo>
                <a:lnTo>
                  <a:pt x="6653" y="4007"/>
                </a:lnTo>
                <a:lnTo>
                  <a:pt x="6616" y="3516"/>
                </a:lnTo>
                <a:lnTo>
                  <a:pt x="6597" y="3270"/>
                </a:lnTo>
                <a:lnTo>
                  <a:pt x="6559" y="3024"/>
                </a:lnTo>
                <a:lnTo>
                  <a:pt x="6521" y="2911"/>
                </a:lnTo>
                <a:lnTo>
                  <a:pt x="6483" y="2798"/>
                </a:lnTo>
                <a:lnTo>
                  <a:pt x="6427" y="2684"/>
                </a:lnTo>
                <a:lnTo>
                  <a:pt x="6351" y="2590"/>
                </a:lnTo>
                <a:lnTo>
                  <a:pt x="6275" y="2514"/>
                </a:lnTo>
                <a:lnTo>
                  <a:pt x="6181" y="2438"/>
                </a:lnTo>
                <a:lnTo>
                  <a:pt x="6067" y="2382"/>
                </a:lnTo>
                <a:lnTo>
                  <a:pt x="5935" y="2325"/>
                </a:lnTo>
                <a:lnTo>
                  <a:pt x="5935" y="2325"/>
                </a:lnTo>
                <a:lnTo>
                  <a:pt x="5633" y="2268"/>
                </a:lnTo>
                <a:lnTo>
                  <a:pt x="5330" y="2231"/>
                </a:lnTo>
                <a:lnTo>
                  <a:pt x="5028" y="2212"/>
                </a:lnTo>
                <a:lnTo>
                  <a:pt x="4725" y="2212"/>
                </a:lnTo>
                <a:lnTo>
                  <a:pt x="4121" y="2193"/>
                </a:lnTo>
                <a:lnTo>
                  <a:pt x="3799" y="2174"/>
                </a:lnTo>
                <a:lnTo>
                  <a:pt x="3497" y="2117"/>
                </a:lnTo>
                <a:lnTo>
                  <a:pt x="3497" y="2117"/>
                </a:lnTo>
                <a:lnTo>
                  <a:pt x="3270" y="2060"/>
                </a:lnTo>
                <a:lnTo>
                  <a:pt x="3024" y="1947"/>
                </a:lnTo>
                <a:lnTo>
                  <a:pt x="2817" y="1834"/>
                </a:lnTo>
                <a:lnTo>
                  <a:pt x="2590" y="1720"/>
                </a:lnTo>
                <a:lnTo>
                  <a:pt x="2590" y="1720"/>
                </a:lnTo>
                <a:lnTo>
                  <a:pt x="2325" y="1531"/>
                </a:lnTo>
                <a:lnTo>
                  <a:pt x="2061" y="1342"/>
                </a:lnTo>
                <a:lnTo>
                  <a:pt x="1815" y="1115"/>
                </a:lnTo>
                <a:lnTo>
                  <a:pt x="1588" y="889"/>
                </a:lnTo>
                <a:lnTo>
                  <a:pt x="1588" y="889"/>
                </a:lnTo>
                <a:lnTo>
                  <a:pt x="1380" y="719"/>
                </a:lnTo>
                <a:lnTo>
                  <a:pt x="1134" y="586"/>
                </a:lnTo>
                <a:lnTo>
                  <a:pt x="889" y="473"/>
                </a:lnTo>
                <a:lnTo>
                  <a:pt x="624" y="359"/>
                </a:lnTo>
                <a:lnTo>
                  <a:pt x="624" y="359"/>
                </a:lnTo>
                <a:lnTo>
                  <a:pt x="378" y="265"/>
                </a:lnTo>
                <a:lnTo>
                  <a:pt x="378" y="265"/>
                </a:lnTo>
                <a:lnTo>
                  <a:pt x="208" y="208"/>
                </a:lnTo>
                <a:lnTo>
                  <a:pt x="57" y="133"/>
                </a:lnTo>
                <a:lnTo>
                  <a:pt x="57" y="133"/>
                </a:lnTo>
                <a:lnTo>
                  <a:pt x="19" y="114"/>
                </a:lnTo>
                <a:lnTo>
                  <a:pt x="0" y="76"/>
                </a:lnTo>
                <a:lnTo>
                  <a:pt x="0" y="76"/>
                </a:lnTo>
                <a:lnTo>
                  <a:pt x="0" y="19"/>
                </a:lnTo>
                <a:lnTo>
                  <a:pt x="0" y="19"/>
                </a:lnTo>
                <a:lnTo>
                  <a:pt x="19" y="0"/>
                </a:lnTo>
                <a:lnTo>
                  <a:pt x="57" y="0"/>
                </a:lnTo>
                <a:lnTo>
                  <a:pt x="57" y="0"/>
                </a:lnTo>
                <a:lnTo>
                  <a:pt x="76" y="19"/>
                </a:lnTo>
                <a:lnTo>
                  <a:pt x="76" y="38"/>
                </a:lnTo>
                <a:lnTo>
                  <a:pt x="76" y="38"/>
                </a:lnTo>
                <a:lnTo>
                  <a:pt x="227" y="133"/>
                </a:lnTo>
                <a:lnTo>
                  <a:pt x="397" y="189"/>
                </a:lnTo>
                <a:lnTo>
                  <a:pt x="567" y="246"/>
                </a:lnTo>
                <a:lnTo>
                  <a:pt x="737" y="322"/>
                </a:lnTo>
                <a:lnTo>
                  <a:pt x="737" y="322"/>
                </a:lnTo>
                <a:lnTo>
                  <a:pt x="870" y="359"/>
                </a:lnTo>
                <a:lnTo>
                  <a:pt x="54623" y="359"/>
                </a:lnTo>
                <a:lnTo>
                  <a:pt x="54623" y="23437"/>
                </a:lnTo>
                <a:lnTo>
                  <a:pt x="54623" y="23437"/>
                </a:lnTo>
                <a:lnTo>
                  <a:pt x="54793" y="23399"/>
                </a:lnTo>
                <a:lnTo>
                  <a:pt x="54963" y="23361"/>
                </a:lnTo>
                <a:lnTo>
                  <a:pt x="55133" y="23305"/>
                </a:lnTo>
                <a:lnTo>
                  <a:pt x="55284" y="23210"/>
                </a:lnTo>
                <a:lnTo>
                  <a:pt x="55284" y="23210"/>
                </a:lnTo>
                <a:lnTo>
                  <a:pt x="55322" y="23210"/>
                </a:lnTo>
                <a:lnTo>
                  <a:pt x="55341" y="23229"/>
                </a:lnTo>
                <a:lnTo>
                  <a:pt x="55341" y="23229"/>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69" name="Google Shape;269;p10"/>
          <p:cNvSpPr/>
          <p:nvPr/>
        </p:nvSpPr>
        <p:spPr>
          <a:xfrm>
            <a:off x="10643997" y="-45371"/>
            <a:ext cx="1666875" cy="919080"/>
          </a:xfrm>
          <a:custGeom>
            <a:avLst/>
            <a:gdLst/>
            <a:ahLst/>
            <a:cxnLst/>
            <a:rect l="l" t="t" r="r" b="b"/>
            <a:pathLst>
              <a:path w="28144" h="15518" extrusionOk="0">
                <a:moveTo>
                  <a:pt x="76" y="1"/>
                </a:moveTo>
                <a:lnTo>
                  <a:pt x="76" y="190"/>
                </a:lnTo>
                <a:lnTo>
                  <a:pt x="38" y="889"/>
                </a:lnTo>
                <a:lnTo>
                  <a:pt x="1" y="1607"/>
                </a:lnTo>
                <a:lnTo>
                  <a:pt x="20" y="2306"/>
                </a:lnTo>
                <a:lnTo>
                  <a:pt x="38" y="3006"/>
                </a:lnTo>
                <a:lnTo>
                  <a:pt x="95" y="3724"/>
                </a:lnTo>
                <a:lnTo>
                  <a:pt x="171" y="4423"/>
                </a:lnTo>
                <a:lnTo>
                  <a:pt x="265" y="5104"/>
                </a:lnTo>
                <a:lnTo>
                  <a:pt x="398" y="5784"/>
                </a:lnTo>
                <a:lnTo>
                  <a:pt x="568" y="6465"/>
                </a:lnTo>
                <a:lnTo>
                  <a:pt x="757" y="7145"/>
                </a:lnTo>
                <a:lnTo>
                  <a:pt x="983" y="7788"/>
                </a:lnTo>
                <a:lnTo>
                  <a:pt x="1248" y="8430"/>
                </a:lnTo>
                <a:lnTo>
                  <a:pt x="1550" y="9073"/>
                </a:lnTo>
                <a:lnTo>
                  <a:pt x="1891" y="9678"/>
                </a:lnTo>
                <a:lnTo>
                  <a:pt x="2269" y="10282"/>
                </a:lnTo>
                <a:lnTo>
                  <a:pt x="2684" y="10849"/>
                </a:lnTo>
                <a:lnTo>
                  <a:pt x="3063" y="11303"/>
                </a:lnTo>
                <a:lnTo>
                  <a:pt x="3459" y="11738"/>
                </a:lnTo>
                <a:lnTo>
                  <a:pt x="3894" y="12135"/>
                </a:lnTo>
                <a:lnTo>
                  <a:pt x="4329" y="12532"/>
                </a:lnTo>
                <a:lnTo>
                  <a:pt x="4801" y="12891"/>
                </a:lnTo>
                <a:lnTo>
                  <a:pt x="5274" y="13231"/>
                </a:lnTo>
                <a:lnTo>
                  <a:pt x="5765" y="13552"/>
                </a:lnTo>
                <a:lnTo>
                  <a:pt x="6276" y="13855"/>
                </a:lnTo>
                <a:lnTo>
                  <a:pt x="6616" y="14063"/>
                </a:lnTo>
                <a:lnTo>
                  <a:pt x="6956" y="14233"/>
                </a:lnTo>
                <a:lnTo>
                  <a:pt x="7315" y="14422"/>
                </a:lnTo>
                <a:lnTo>
                  <a:pt x="7674" y="14573"/>
                </a:lnTo>
                <a:lnTo>
                  <a:pt x="8033" y="14724"/>
                </a:lnTo>
                <a:lnTo>
                  <a:pt x="8411" y="14856"/>
                </a:lnTo>
                <a:lnTo>
                  <a:pt x="8789" y="14989"/>
                </a:lnTo>
                <a:lnTo>
                  <a:pt x="9167" y="15083"/>
                </a:lnTo>
                <a:lnTo>
                  <a:pt x="9545" y="15197"/>
                </a:lnTo>
                <a:lnTo>
                  <a:pt x="9923" y="15272"/>
                </a:lnTo>
                <a:lnTo>
                  <a:pt x="10320" y="15348"/>
                </a:lnTo>
                <a:lnTo>
                  <a:pt x="10698" y="15404"/>
                </a:lnTo>
                <a:lnTo>
                  <a:pt x="11095" y="15461"/>
                </a:lnTo>
                <a:lnTo>
                  <a:pt x="11492" y="15480"/>
                </a:lnTo>
                <a:lnTo>
                  <a:pt x="11889" y="15499"/>
                </a:lnTo>
                <a:lnTo>
                  <a:pt x="12286" y="15518"/>
                </a:lnTo>
                <a:lnTo>
                  <a:pt x="12758" y="15518"/>
                </a:lnTo>
                <a:lnTo>
                  <a:pt x="13231" y="15499"/>
                </a:lnTo>
                <a:lnTo>
                  <a:pt x="13703" y="15461"/>
                </a:lnTo>
                <a:lnTo>
                  <a:pt x="14176" y="15423"/>
                </a:lnTo>
                <a:lnTo>
                  <a:pt x="14630" y="15367"/>
                </a:lnTo>
                <a:lnTo>
                  <a:pt x="15102" y="15291"/>
                </a:lnTo>
                <a:lnTo>
                  <a:pt x="15575" y="15197"/>
                </a:lnTo>
                <a:lnTo>
                  <a:pt x="16028" y="15083"/>
                </a:lnTo>
                <a:lnTo>
                  <a:pt x="16501" y="14970"/>
                </a:lnTo>
                <a:lnTo>
                  <a:pt x="16954" y="14837"/>
                </a:lnTo>
                <a:lnTo>
                  <a:pt x="17389" y="14686"/>
                </a:lnTo>
                <a:lnTo>
                  <a:pt x="17843" y="14516"/>
                </a:lnTo>
                <a:lnTo>
                  <a:pt x="18277" y="14327"/>
                </a:lnTo>
                <a:lnTo>
                  <a:pt x="18712" y="14138"/>
                </a:lnTo>
                <a:lnTo>
                  <a:pt x="19128" y="13930"/>
                </a:lnTo>
                <a:lnTo>
                  <a:pt x="19544" y="13685"/>
                </a:lnTo>
                <a:lnTo>
                  <a:pt x="20073" y="13363"/>
                </a:lnTo>
                <a:lnTo>
                  <a:pt x="20583" y="13023"/>
                </a:lnTo>
                <a:lnTo>
                  <a:pt x="21094" y="12645"/>
                </a:lnTo>
                <a:lnTo>
                  <a:pt x="21585" y="12267"/>
                </a:lnTo>
                <a:lnTo>
                  <a:pt x="22076" y="11870"/>
                </a:lnTo>
                <a:lnTo>
                  <a:pt x="22549" y="11454"/>
                </a:lnTo>
                <a:lnTo>
                  <a:pt x="23003" y="11038"/>
                </a:lnTo>
                <a:lnTo>
                  <a:pt x="23437" y="10585"/>
                </a:lnTo>
                <a:lnTo>
                  <a:pt x="23853" y="10131"/>
                </a:lnTo>
                <a:lnTo>
                  <a:pt x="24269" y="9659"/>
                </a:lnTo>
                <a:lnTo>
                  <a:pt x="24647" y="9167"/>
                </a:lnTo>
                <a:lnTo>
                  <a:pt x="25006" y="8657"/>
                </a:lnTo>
                <a:lnTo>
                  <a:pt x="25365" y="8128"/>
                </a:lnTo>
                <a:lnTo>
                  <a:pt x="25686" y="7599"/>
                </a:lnTo>
                <a:lnTo>
                  <a:pt x="25989" y="7050"/>
                </a:lnTo>
                <a:lnTo>
                  <a:pt x="26253" y="6483"/>
                </a:lnTo>
                <a:lnTo>
                  <a:pt x="26575" y="5727"/>
                </a:lnTo>
                <a:lnTo>
                  <a:pt x="26877" y="4971"/>
                </a:lnTo>
                <a:lnTo>
                  <a:pt x="27142" y="4196"/>
                </a:lnTo>
                <a:lnTo>
                  <a:pt x="27369" y="3403"/>
                </a:lnTo>
                <a:lnTo>
                  <a:pt x="27595" y="2609"/>
                </a:lnTo>
                <a:lnTo>
                  <a:pt x="27784" y="1796"/>
                </a:lnTo>
                <a:lnTo>
                  <a:pt x="27954" y="1002"/>
                </a:lnTo>
                <a:lnTo>
                  <a:pt x="28106" y="190"/>
                </a:lnTo>
                <a:lnTo>
                  <a:pt x="28143" y="1"/>
                </a:lnTo>
                <a:lnTo>
                  <a:pt x="27973" y="1"/>
                </a:lnTo>
                <a:lnTo>
                  <a:pt x="27936" y="190"/>
                </a:lnTo>
                <a:lnTo>
                  <a:pt x="246" y="190"/>
                </a:lnTo>
                <a:lnTo>
                  <a:pt x="24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70" name="Google Shape;270;p10"/>
          <p:cNvSpPr/>
          <p:nvPr/>
        </p:nvSpPr>
        <p:spPr>
          <a:xfrm flipH="1">
            <a:off x="253733" y="4289200"/>
            <a:ext cx="1960592" cy="2657333"/>
          </a:xfrm>
          <a:custGeom>
            <a:avLst/>
            <a:gdLst/>
            <a:ahLst/>
            <a:cxnLst/>
            <a:rect l="l" t="t" r="r" b="b"/>
            <a:pathLst>
              <a:path w="30695" h="41601" extrusionOk="0">
                <a:moveTo>
                  <a:pt x="11057" y="16369"/>
                </a:moveTo>
                <a:lnTo>
                  <a:pt x="11057" y="16369"/>
                </a:lnTo>
                <a:lnTo>
                  <a:pt x="11303" y="16785"/>
                </a:lnTo>
                <a:lnTo>
                  <a:pt x="11303" y="16785"/>
                </a:lnTo>
                <a:lnTo>
                  <a:pt x="11095" y="16444"/>
                </a:lnTo>
                <a:lnTo>
                  <a:pt x="10906" y="16085"/>
                </a:lnTo>
                <a:lnTo>
                  <a:pt x="10906" y="16085"/>
                </a:lnTo>
                <a:lnTo>
                  <a:pt x="10547" y="15424"/>
                </a:lnTo>
                <a:lnTo>
                  <a:pt x="10547" y="15424"/>
                </a:lnTo>
                <a:lnTo>
                  <a:pt x="10679" y="15688"/>
                </a:lnTo>
                <a:lnTo>
                  <a:pt x="10679" y="15688"/>
                </a:lnTo>
                <a:lnTo>
                  <a:pt x="11057" y="16369"/>
                </a:lnTo>
                <a:lnTo>
                  <a:pt x="11057" y="16369"/>
                </a:lnTo>
                <a:close/>
                <a:moveTo>
                  <a:pt x="19354" y="32888"/>
                </a:moveTo>
                <a:lnTo>
                  <a:pt x="19354" y="32888"/>
                </a:lnTo>
                <a:lnTo>
                  <a:pt x="19165" y="32737"/>
                </a:lnTo>
                <a:lnTo>
                  <a:pt x="18957" y="32585"/>
                </a:lnTo>
                <a:lnTo>
                  <a:pt x="18750" y="32472"/>
                </a:lnTo>
                <a:lnTo>
                  <a:pt x="18504" y="32378"/>
                </a:lnTo>
                <a:lnTo>
                  <a:pt x="18504" y="32378"/>
                </a:lnTo>
                <a:lnTo>
                  <a:pt x="18277" y="32302"/>
                </a:lnTo>
                <a:lnTo>
                  <a:pt x="18031" y="32226"/>
                </a:lnTo>
                <a:lnTo>
                  <a:pt x="17786" y="32207"/>
                </a:lnTo>
                <a:lnTo>
                  <a:pt x="17653" y="32207"/>
                </a:lnTo>
                <a:lnTo>
                  <a:pt x="17540" y="32207"/>
                </a:lnTo>
                <a:lnTo>
                  <a:pt x="17540" y="32207"/>
                </a:lnTo>
                <a:lnTo>
                  <a:pt x="17294" y="32283"/>
                </a:lnTo>
                <a:lnTo>
                  <a:pt x="17067" y="32378"/>
                </a:lnTo>
                <a:lnTo>
                  <a:pt x="17067" y="32378"/>
                </a:lnTo>
                <a:lnTo>
                  <a:pt x="16841" y="32510"/>
                </a:lnTo>
                <a:lnTo>
                  <a:pt x="16727" y="32567"/>
                </a:lnTo>
                <a:lnTo>
                  <a:pt x="16614" y="32623"/>
                </a:lnTo>
                <a:lnTo>
                  <a:pt x="16614" y="32623"/>
                </a:lnTo>
                <a:lnTo>
                  <a:pt x="16463" y="32661"/>
                </a:lnTo>
                <a:lnTo>
                  <a:pt x="16330" y="32680"/>
                </a:lnTo>
                <a:lnTo>
                  <a:pt x="16330" y="32680"/>
                </a:lnTo>
                <a:lnTo>
                  <a:pt x="16160" y="32680"/>
                </a:lnTo>
                <a:lnTo>
                  <a:pt x="16009" y="32680"/>
                </a:lnTo>
                <a:lnTo>
                  <a:pt x="15707" y="32642"/>
                </a:lnTo>
                <a:lnTo>
                  <a:pt x="15707" y="32642"/>
                </a:lnTo>
                <a:lnTo>
                  <a:pt x="15536" y="32623"/>
                </a:lnTo>
                <a:lnTo>
                  <a:pt x="15366" y="32642"/>
                </a:lnTo>
                <a:lnTo>
                  <a:pt x="15026" y="32718"/>
                </a:lnTo>
                <a:lnTo>
                  <a:pt x="15026" y="32718"/>
                </a:lnTo>
                <a:lnTo>
                  <a:pt x="14762" y="32774"/>
                </a:lnTo>
                <a:lnTo>
                  <a:pt x="14497" y="32793"/>
                </a:lnTo>
                <a:lnTo>
                  <a:pt x="14232" y="32793"/>
                </a:lnTo>
                <a:lnTo>
                  <a:pt x="13968" y="32793"/>
                </a:lnTo>
                <a:lnTo>
                  <a:pt x="13968" y="32793"/>
                </a:lnTo>
                <a:lnTo>
                  <a:pt x="13703" y="32756"/>
                </a:lnTo>
                <a:lnTo>
                  <a:pt x="13439" y="32718"/>
                </a:lnTo>
                <a:lnTo>
                  <a:pt x="13174" y="32642"/>
                </a:lnTo>
                <a:lnTo>
                  <a:pt x="12909" y="32529"/>
                </a:lnTo>
                <a:lnTo>
                  <a:pt x="12909" y="32529"/>
                </a:lnTo>
                <a:lnTo>
                  <a:pt x="12512" y="32359"/>
                </a:lnTo>
                <a:lnTo>
                  <a:pt x="12304" y="32283"/>
                </a:lnTo>
                <a:lnTo>
                  <a:pt x="12097" y="32207"/>
                </a:lnTo>
                <a:lnTo>
                  <a:pt x="12097" y="32207"/>
                </a:lnTo>
                <a:lnTo>
                  <a:pt x="11851" y="32151"/>
                </a:lnTo>
                <a:lnTo>
                  <a:pt x="11586" y="32113"/>
                </a:lnTo>
                <a:lnTo>
                  <a:pt x="11341" y="32056"/>
                </a:lnTo>
                <a:lnTo>
                  <a:pt x="11095" y="31981"/>
                </a:lnTo>
                <a:lnTo>
                  <a:pt x="11095" y="31981"/>
                </a:lnTo>
                <a:lnTo>
                  <a:pt x="10906" y="31905"/>
                </a:lnTo>
                <a:lnTo>
                  <a:pt x="10736" y="31829"/>
                </a:lnTo>
                <a:lnTo>
                  <a:pt x="10414" y="31640"/>
                </a:lnTo>
                <a:lnTo>
                  <a:pt x="10093" y="31433"/>
                </a:lnTo>
                <a:lnTo>
                  <a:pt x="9923" y="31357"/>
                </a:lnTo>
                <a:lnTo>
                  <a:pt x="9734" y="31281"/>
                </a:lnTo>
                <a:lnTo>
                  <a:pt x="9734" y="31281"/>
                </a:lnTo>
                <a:lnTo>
                  <a:pt x="9451" y="31206"/>
                </a:lnTo>
                <a:lnTo>
                  <a:pt x="9186" y="31092"/>
                </a:lnTo>
                <a:lnTo>
                  <a:pt x="9054" y="31036"/>
                </a:lnTo>
                <a:lnTo>
                  <a:pt x="8921" y="30960"/>
                </a:lnTo>
                <a:lnTo>
                  <a:pt x="8808" y="30884"/>
                </a:lnTo>
                <a:lnTo>
                  <a:pt x="8694" y="30771"/>
                </a:lnTo>
                <a:lnTo>
                  <a:pt x="8694" y="30771"/>
                </a:lnTo>
                <a:lnTo>
                  <a:pt x="8638" y="30714"/>
                </a:lnTo>
                <a:lnTo>
                  <a:pt x="8638" y="30714"/>
                </a:lnTo>
                <a:lnTo>
                  <a:pt x="8732" y="31073"/>
                </a:lnTo>
                <a:lnTo>
                  <a:pt x="8732" y="31073"/>
                </a:lnTo>
                <a:lnTo>
                  <a:pt x="8770" y="31073"/>
                </a:lnTo>
                <a:lnTo>
                  <a:pt x="8789" y="31092"/>
                </a:lnTo>
                <a:lnTo>
                  <a:pt x="8789" y="31092"/>
                </a:lnTo>
                <a:lnTo>
                  <a:pt x="8865" y="31244"/>
                </a:lnTo>
                <a:lnTo>
                  <a:pt x="8959" y="31376"/>
                </a:lnTo>
                <a:lnTo>
                  <a:pt x="9054" y="31508"/>
                </a:lnTo>
                <a:lnTo>
                  <a:pt x="9167" y="31622"/>
                </a:lnTo>
                <a:lnTo>
                  <a:pt x="9299" y="31735"/>
                </a:lnTo>
                <a:lnTo>
                  <a:pt x="9432" y="31829"/>
                </a:lnTo>
                <a:lnTo>
                  <a:pt x="9715" y="32000"/>
                </a:lnTo>
                <a:lnTo>
                  <a:pt x="9715" y="32000"/>
                </a:lnTo>
                <a:lnTo>
                  <a:pt x="9923" y="32075"/>
                </a:lnTo>
                <a:lnTo>
                  <a:pt x="10131" y="32151"/>
                </a:lnTo>
                <a:lnTo>
                  <a:pt x="10585" y="32264"/>
                </a:lnTo>
                <a:lnTo>
                  <a:pt x="10792" y="32321"/>
                </a:lnTo>
                <a:lnTo>
                  <a:pt x="11019" y="32396"/>
                </a:lnTo>
                <a:lnTo>
                  <a:pt x="11208" y="32510"/>
                </a:lnTo>
                <a:lnTo>
                  <a:pt x="11416" y="32642"/>
                </a:lnTo>
                <a:lnTo>
                  <a:pt x="11416" y="32642"/>
                </a:lnTo>
                <a:lnTo>
                  <a:pt x="11624" y="32793"/>
                </a:lnTo>
                <a:lnTo>
                  <a:pt x="11832" y="32926"/>
                </a:lnTo>
                <a:lnTo>
                  <a:pt x="12059" y="33039"/>
                </a:lnTo>
                <a:lnTo>
                  <a:pt x="12191" y="33096"/>
                </a:lnTo>
                <a:lnTo>
                  <a:pt x="12304" y="33115"/>
                </a:lnTo>
                <a:lnTo>
                  <a:pt x="12304" y="33115"/>
                </a:lnTo>
                <a:lnTo>
                  <a:pt x="12475" y="33152"/>
                </a:lnTo>
                <a:lnTo>
                  <a:pt x="12626" y="33152"/>
                </a:lnTo>
                <a:lnTo>
                  <a:pt x="12796" y="33152"/>
                </a:lnTo>
                <a:lnTo>
                  <a:pt x="12966" y="33171"/>
                </a:lnTo>
                <a:lnTo>
                  <a:pt x="12966" y="33171"/>
                </a:lnTo>
                <a:lnTo>
                  <a:pt x="13174" y="33190"/>
                </a:lnTo>
                <a:lnTo>
                  <a:pt x="13382" y="33228"/>
                </a:lnTo>
                <a:lnTo>
                  <a:pt x="13382" y="33228"/>
                </a:lnTo>
                <a:lnTo>
                  <a:pt x="13646" y="33228"/>
                </a:lnTo>
                <a:lnTo>
                  <a:pt x="13911" y="33228"/>
                </a:lnTo>
                <a:lnTo>
                  <a:pt x="13911" y="33228"/>
                </a:lnTo>
                <a:lnTo>
                  <a:pt x="14195" y="33247"/>
                </a:lnTo>
                <a:lnTo>
                  <a:pt x="14478" y="33285"/>
                </a:lnTo>
                <a:lnTo>
                  <a:pt x="14780" y="33323"/>
                </a:lnTo>
                <a:lnTo>
                  <a:pt x="15064" y="33341"/>
                </a:lnTo>
                <a:lnTo>
                  <a:pt x="15064" y="33341"/>
                </a:lnTo>
                <a:lnTo>
                  <a:pt x="15291" y="33304"/>
                </a:lnTo>
                <a:lnTo>
                  <a:pt x="15499" y="33266"/>
                </a:lnTo>
                <a:lnTo>
                  <a:pt x="15933" y="33171"/>
                </a:lnTo>
                <a:lnTo>
                  <a:pt x="15933" y="33171"/>
                </a:lnTo>
                <a:lnTo>
                  <a:pt x="16217" y="33115"/>
                </a:lnTo>
                <a:lnTo>
                  <a:pt x="16500" y="33020"/>
                </a:lnTo>
                <a:lnTo>
                  <a:pt x="16765" y="32926"/>
                </a:lnTo>
                <a:lnTo>
                  <a:pt x="17030" y="32793"/>
                </a:lnTo>
                <a:lnTo>
                  <a:pt x="17030" y="32793"/>
                </a:lnTo>
                <a:lnTo>
                  <a:pt x="17351" y="32623"/>
                </a:lnTo>
                <a:lnTo>
                  <a:pt x="17634" y="32491"/>
                </a:lnTo>
                <a:lnTo>
                  <a:pt x="17767" y="32453"/>
                </a:lnTo>
                <a:lnTo>
                  <a:pt x="17918" y="32415"/>
                </a:lnTo>
                <a:lnTo>
                  <a:pt x="18088" y="32415"/>
                </a:lnTo>
                <a:lnTo>
                  <a:pt x="18296" y="32415"/>
                </a:lnTo>
                <a:lnTo>
                  <a:pt x="18296" y="32415"/>
                </a:lnTo>
                <a:lnTo>
                  <a:pt x="18447" y="32434"/>
                </a:lnTo>
                <a:lnTo>
                  <a:pt x="18598" y="32491"/>
                </a:lnTo>
                <a:lnTo>
                  <a:pt x="18731" y="32548"/>
                </a:lnTo>
                <a:lnTo>
                  <a:pt x="18863" y="32623"/>
                </a:lnTo>
                <a:lnTo>
                  <a:pt x="19128" y="32793"/>
                </a:lnTo>
                <a:lnTo>
                  <a:pt x="19373" y="32982"/>
                </a:lnTo>
                <a:lnTo>
                  <a:pt x="19373" y="32982"/>
                </a:lnTo>
                <a:lnTo>
                  <a:pt x="19354" y="32888"/>
                </a:lnTo>
                <a:lnTo>
                  <a:pt x="19354" y="32888"/>
                </a:lnTo>
                <a:close/>
                <a:moveTo>
                  <a:pt x="8581" y="30506"/>
                </a:moveTo>
                <a:lnTo>
                  <a:pt x="8581" y="30506"/>
                </a:lnTo>
                <a:lnTo>
                  <a:pt x="8468" y="29864"/>
                </a:lnTo>
                <a:lnTo>
                  <a:pt x="8468" y="29864"/>
                </a:lnTo>
                <a:lnTo>
                  <a:pt x="8411" y="29599"/>
                </a:lnTo>
                <a:lnTo>
                  <a:pt x="8392" y="29391"/>
                </a:lnTo>
                <a:lnTo>
                  <a:pt x="8411" y="29221"/>
                </a:lnTo>
                <a:lnTo>
                  <a:pt x="8468" y="29089"/>
                </a:lnTo>
                <a:lnTo>
                  <a:pt x="8562" y="28994"/>
                </a:lnTo>
                <a:lnTo>
                  <a:pt x="8657" y="28919"/>
                </a:lnTo>
                <a:lnTo>
                  <a:pt x="8789" y="28900"/>
                </a:lnTo>
                <a:lnTo>
                  <a:pt x="8940" y="28881"/>
                </a:lnTo>
                <a:lnTo>
                  <a:pt x="9091" y="28881"/>
                </a:lnTo>
                <a:lnTo>
                  <a:pt x="9280" y="28919"/>
                </a:lnTo>
                <a:lnTo>
                  <a:pt x="9640" y="29013"/>
                </a:lnTo>
                <a:lnTo>
                  <a:pt x="9980" y="29146"/>
                </a:lnTo>
                <a:lnTo>
                  <a:pt x="10320" y="29278"/>
                </a:lnTo>
                <a:lnTo>
                  <a:pt x="10320" y="29278"/>
                </a:lnTo>
                <a:lnTo>
                  <a:pt x="10698" y="29448"/>
                </a:lnTo>
                <a:lnTo>
                  <a:pt x="11038" y="29561"/>
                </a:lnTo>
                <a:lnTo>
                  <a:pt x="11341" y="29637"/>
                </a:lnTo>
                <a:lnTo>
                  <a:pt x="11605" y="29675"/>
                </a:lnTo>
                <a:lnTo>
                  <a:pt x="12172" y="29713"/>
                </a:lnTo>
                <a:lnTo>
                  <a:pt x="12493" y="29731"/>
                </a:lnTo>
                <a:lnTo>
                  <a:pt x="12853" y="29807"/>
                </a:lnTo>
                <a:lnTo>
                  <a:pt x="12853" y="29807"/>
                </a:lnTo>
                <a:lnTo>
                  <a:pt x="13060" y="29864"/>
                </a:lnTo>
                <a:lnTo>
                  <a:pt x="13268" y="29939"/>
                </a:lnTo>
                <a:lnTo>
                  <a:pt x="13684" y="30147"/>
                </a:lnTo>
                <a:lnTo>
                  <a:pt x="14062" y="30355"/>
                </a:lnTo>
                <a:lnTo>
                  <a:pt x="14459" y="30563"/>
                </a:lnTo>
                <a:lnTo>
                  <a:pt x="14459" y="30563"/>
                </a:lnTo>
                <a:lnTo>
                  <a:pt x="14875" y="30714"/>
                </a:lnTo>
                <a:lnTo>
                  <a:pt x="15272" y="30847"/>
                </a:lnTo>
                <a:lnTo>
                  <a:pt x="15688" y="30979"/>
                </a:lnTo>
                <a:lnTo>
                  <a:pt x="16085" y="31130"/>
                </a:lnTo>
                <a:lnTo>
                  <a:pt x="16085" y="31130"/>
                </a:lnTo>
                <a:lnTo>
                  <a:pt x="16349" y="31244"/>
                </a:lnTo>
                <a:lnTo>
                  <a:pt x="16633" y="31319"/>
                </a:lnTo>
                <a:lnTo>
                  <a:pt x="16897" y="31376"/>
                </a:lnTo>
                <a:lnTo>
                  <a:pt x="17181" y="31414"/>
                </a:lnTo>
                <a:lnTo>
                  <a:pt x="17748" y="31451"/>
                </a:lnTo>
                <a:lnTo>
                  <a:pt x="18031" y="31489"/>
                </a:lnTo>
                <a:lnTo>
                  <a:pt x="18315" y="31546"/>
                </a:lnTo>
                <a:lnTo>
                  <a:pt x="18315" y="31546"/>
                </a:lnTo>
                <a:lnTo>
                  <a:pt x="18561" y="31640"/>
                </a:lnTo>
                <a:lnTo>
                  <a:pt x="18806" y="31754"/>
                </a:lnTo>
                <a:lnTo>
                  <a:pt x="19033" y="31886"/>
                </a:lnTo>
                <a:lnTo>
                  <a:pt x="19128" y="31962"/>
                </a:lnTo>
                <a:lnTo>
                  <a:pt x="19222" y="32056"/>
                </a:lnTo>
                <a:lnTo>
                  <a:pt x="19222" y="32056"/>
                </a:lnTo>
                <a:lnTo>
                  <a:pt x="19335" y="32737"/>
                </a:lnTo>
                <a:lnTo>
                  <a:pt x="19335" y="32737"/>
                </a:lnTo>
                <a:lnTo>
                  <a:pt x="19146" y="32567"/>
                </a:lnTo>
                <a:lnTo>
                  <a:pt x="18939" y="32434"/>
                </a:lnTo>
                <a:lnTo>
                  <a:pt x="18939" y="32434"/>
                </a:lnTo>
                <a:lnTo>
                  <a:pt x="18787" y="32359"/>
                </a:lnTo>
                <a:lnTo>
                  <a:pt x="18617" y="32302"/>
                </a:lnTo>
                <a:lnTo>
                  <a:pt x="18296" y="32189"/>
                </a:lnTo>
                <a:lnTo>
                  <a:pt x="18296" y="32189"/>
                </a:lnTo>
                <a:lnTo>
                  <a:pt x="17994" y="32113"/>
                </a:lnTo>
                <a:lnTo>
                  <a:pt x="17842" y="32094"/>
                </a:lnTo>
                <a:lnTo>
                  <a:pt x="17672" y="32094"/>
                </a:lnTo>
                <a:lnTo>
                  <a:pt x="17672" y="32094"/>
                </a:lnTo>
                <a:lnTo>
                  <a:pt x="17483" y="32113"/>
                </a:lnTo>
                <a:lnTo>
                  <a:pt x="17294" y="32170"/>
                </a:lnTo>
                <a:lnTo>
                  <a:pt x="17124" y="32245"/>
                </a:lnTo>
                <a:lnTo>
                  <a:pt x="16935" y="32321"/>
                </a:lnTo>
                <a:lnTo>
                  <a:pt x="16935" y="32321"/>
                </a:lnTo>
                <a:lnTo>
                  <a:pt x="16765" y="32434"/>
                </a:lnTo>
                <a:lnTo>
                  <a:pt x="16595" y="32510"/>
                </a:lnTo>
                <a:lnTo>
                  <a:pt x="16595" y="32510"/>
                </a:lnTo>
                <a:lnTo>
                  <a:pt x="16406" y="32567"/>
                </a:lnTo>
                <a:lnTo>
                  <a:pt x="16217" y="32585"/>
                </a:lnTo>
                <a:lnTo>
                  <a:pt x="16217" y="32585"/>
                </a:lnTo>
                <a:lnTo>
                  <a:pt x="15858" y="32548"/>
                </a:lnTo>
                <a:lnTo>
                  <a:pt x="15669" y="32529"/>
                </a:lnTo>
                <a:lnTo>
                  <a:pt x="15480" y="32529"/>
                </a:lnTo>
                <a:lnTo>
                  <a:pt x="15480" y="32529"/>
                </a:lnTo>
                <a:lnTo>
                  <a:pt x="15272" y="32548"/>
                </a:lnTo>
                <a:lnTo>
                  <a:pt x="15064" y="32604"/>
                </a:lnTo>
                <a:lnTo>
                  <a:pt x="14875" y="32642"/>
                </a:lnTo>
                <a:lnTo>
                  <a:pt x="14667" y="32680"/>
                </a:lnTo>
                <a:lnTo>
                  <a:pt x="14667" y="32680"/>
                </a:lnTo>
                <a:lnTo>
                  <a:pt x="14402" y="32699"/>
                </a:lnTo>
                <a:lnTo>
                  <a:pt x="14157" y="32699"/>
                </a:lnTo>
                <a:lnTo>
                  <a:pt x="13646" y="32642"/>
                </a:lnTo>
                <a:lnTo>
                  <a:pt x="13646" y="32642"/>
                </a:lnTo>
                <a:lnTo>
                  <a:pt x="13401" y="32604"/>
                </a:lnTo>
                <a:lnTo>
                  <a:pt x="13174" y="32529"/>
                </a:lnTo>
                <a:lnTo>
                  <a:pt x="12720" y="32340"/>
                </a:lnTo>
                <a:lnTo>
                  <a:pt x="12512" y="32245"/>
                </a:lnTo>
                <a:lnTo>
                  <a:pt x="12286" y="32151"/>
                </a:lnTo>
                <a:lnTo>
                  <a:pt x="12059" y="32075"/>
                </a:lnTo>
                <a:lnTo>
                  <a:pt x="11813" y="32037"/>
                </a:lnTo>
                <a:lnTo>
                  <a:pt x="11813" y="32037"/>
                </a:lnTo>
                <a:lnTo>
                  <a:pt x="11473" y="31981"/>
                </a:lnTo>
                <a:lnTo>
                  <a:pt x="11208" y="31905"/>
                </a:lnTo>
                <a:lnTo>
                  <a:pt x="10981" y="31829"/>
                </a:lnTo>
                <a:lnTo>
                  <a:pt x="10774" y="31716"/>
                </a:lnTo>
                <a:lnTo>
                  <a:pt x="10377" y="31489"/>
                </a:lnTo>
                <a:lnTo>
                  <a:pt x="10150" y="31357"/>
                </a:lnTo>
                <a:lnTo>
                  <a:pt x="9866" y="31225"/>
                </a:lnTo>
                <a:lnTo>
                  <a:pt x="9866" y="31225"/>
                </a:lnTo>
                <a:lnTo>
                  <a:pt x="9621" y="31130"/>
                </a:lnTo>
                <a:lnTo>
                  <a:pt x="9356" y="31055"/>
                </a:lnTo>
                <a:lnTo>
                  <a:pt x="9356" y="31055"/>
                </a:lnTo>
                <a:lnTo>
                  <a:pt x="9148" y="30960"/>
                </a:lnTo>
                <a:lnTo>
                  <a:pt x="8959" y="30847"/>
                </a:lnTo>
                <a:lnTo>
                  <a:pt x="8959" y="30847"/>
                </a:lnTo>
                <a:lnTo>
                  <a:pt x="8770" y="30714"/>
                </a:lnTo>
                <a:lnTo>
                  <a:pt x="8619" y="30544"/>
                </a:lnTo>
                <a:lnTo>
                  <a:pt x="8619" y="30544"/>
                </a:lnTo>
                <a:lnTo>
                  <a:pt x="8581" y="30506"/>
                </a:lnTo>
                <a:lnTo>
                  <a:pt x="8581" y="30506"/>
                </a:lnTo>
                <a:close/>
                <a:moveTo>
                  <a:pt x="14951" y="33455"/>
                </a:moveTo>
                <a:lnTo>
                  <a:pt x="14951" y="33455"/>
                </a:lnTo>
                <a:lnTo>
                  <a:pt x="15121" y="33436"/>
                </a:lnTo>
                <a:lnTo>
                  <a:pt x="15291" y="33417"/>
                </a:lnTo>
                <a:lnTo>
                  <a:pt x="15631" y="33341"/>
                </a:lnTo>
                <a:lnTo>
                  <a:pt x="15631" y="33341"/>
                </a:lnTo>
                <a:lnTo>
                  <a:pt x="15896" y="33304"/>
                </a:lnTo>
                <a:lnTo>
                  <a:pt x="16179" y="33228"/>
                </a:lnTo>
                <a:lnTo>
                  <a:pt x="16444" y="33152"/>
                </a:lnTo>
                <a:lnTo>
                  <a:pt x="16708" y="33058"/>
                </a:lnTo>
                <a:lnTo>
                  <a:pt x="16708" y="33058"/>
                </a:lnTo>
                <a:lnTo>
                  <a:pt x="17030" y="32926"/>
                </a:lnTo>
                <a:lnTo>
                  <a:pt x="17332" y="32774"/>
                </a:lnTo>
                <a:lnTo>
                  <a:pt x="17332" y="32774"/>
                </a:lnTo>
                <a:lnTo>
                  <a:pt x="17634" y="32604"/>
                </a:lnTo>
                <a:lnTo>
                  <a:pt x="17805" y="32548"/>
                </a:lnTo>
                <a:lnTo>
                  <a:pt x="17899" y="32529"/>
                </a:lnTo>
                <a:lnTo>
                  <a:pt x="17975" y="32529"/>
                </a:lnTo>
                <a:lnTo>
                  <a:pt x="17975" y="32529"/>
                </a:lnTo>
                <a:lnTo>
                  <a:pt x="18164" y="32510"/>
                </a:lnTo>
                <a:lnTo>
                  <a:pt x="18315" y="32529"/>
                </a:lnTo>
                <a:lnTo>
                  <a:pt x="18466" y="32567"/>
                </a:lnTo>
                <a:lnTo>
                  <a:pt x="18617" y="32604"/>
                </a:lnTo>
                <a:lnTo>
                  <a:pt x="18750" y="32661"/>
                </a:lnTo>
                <a:lnTo>
                  <a:pt x="18882" y="32737"/>
                </a:lnTo>
                <a:lnTo>
                  <a:pt x="19146" y="32945"/>
                </a:lnTo>
                <a:lnTo>
                  <a:pt x="19146" y="32945"/>
                </a:lnTo>
                <a:lnTo>
                  <a:pt x="19392" y="33115"/>
                </a:lnTo>
                <a:lnTo>
                  <a:pt x="19392" y="33115"/>
                </a:lnTo>
                <a:lnTo>
                  <a:pt x="19411" y="33341"/>
                </a:lnTo>
                <a:lnTo>
                  <a:pt x="19411" y="33341"/>
                </a:lnTo>
                <a:lnTo>
                  <a:pt x="19411" y="33341"/>
                </a:lnTo>
                <a:lnTo>
                  <a:pt x="19298" y="33266"/>
                </a:lnTo>
                <a:lnTo>
                  <a:pt x="19184" y="33190"/>
                </a:lnTo>
                <a:lnTo>
                  <a:pt x="19052" y="33134"/>
                </a:lnTo>
                <a:lnTo>
                  <a:pt x="18920" y="33077"/>
                </a:lnTo>
                <a:lnTo>
                  <a:pt x="18920" y="33077"/>
                </a:lnTo>
                <a:lnTo>
                  <a:pt x="18768" y="33039"/>
                </a:lnTo>
                <a:lnTo>
                  <a:pt x="18598" y="33020"/>
                </a:lnTo>
                <a:lnTo>
                  <a:pt x="18447" y="33020"/>
                </a:lnTo>
                <a:lnTo>
                  <a:pt x="18296" y="33039"/>
                </a:lnTo>
                <a:lnTo>
                  <a:pt x="18145" y="33058"/>
                </a:lnTo>
                <a:lnTo>
                  <a:pt x="17994" y="33096"/>
                </a:lnTo>
                <a:lnTo>
                  <a:pt x="17691" y="33190"/>
                </a:lnTo>
                <a:lnTo>
                  <a:pt x="17389" y="33304"/>
                </a:lnTo>
                <a:lnTo>
                  <a:pt x="17086" y="33436"/>
                </a:lnTo>
                <a:lnTo>
                  <a:pt x="16803" y="33568"/>
                </a:lnTo>
                <a:lnTo>
                  <a:pt x="16519" y="33682"/>
                </a:lnTo>
                <a:lnTo>
                  <a:pt x="16519" y="33682"/>
                </a:lnTo>
                <a:lnTo>
                  <a:pt x="15858" y="33871"/>
                </a:lnTo>
                <a:lnTo>
                  <a:pt x="15536" y="33984"/>
                </a:lnTo>
                <a:lnTo>
                  <a:pt x="15196" y="34060"/>
                </a:lnTo>
                <a:lnTo>
                  <a:pt x="14875" y="34135"/>
                </a:lnTo>
                <a:lnTo>
                  <a:pt x="14535" y="34192"/>
                </a:lnTo>
                <a:lnTo>
                  <a:pt x="14195" y="34211"/>
                </a:lnTo>
                <a:lnTo>
                  <a:pt x="13854" y="34192"/>
                </a:lnTo>
                <a:lnTo>
                  <a:pt x="13854" y="34192"/>
                </a:lnTo>
                <a:lnTo>
                  <a:pt x="13590" y="34116"/>
                </a:lnTo>
                <a:lnTo>
                  <a:pt x="13325" y="34022"/>
                </a:lnTo>
                <a:lnTo>
                  <a:pt x="13060" y="33927"/>
                </a:lnTo>
                <a:lnTo>
                  <a:pt x="12815" y="33795"/>
                </a:lnTo>
                <a:lnTo>
                  <a:pt x="12304" y="33568"/>
                </a:lnTo>
                <a:lnTo>
                  <a:pt x="12040" y="33455"/>
                </a:lnTo>
                <a:lnTo>
                  <a:pt x="11775" y="33341"/>
                </a:lnTo>
                <a:lnTo>
                  <a:pt x="11775" y="33341"/>
                </a:lnTo>
                <a:lnTo>
                  <a:pt x="11095" y="33228"/>
                </a:lnTo>
                <a:lnTo>
                  <a:pt x="10830" y="33171"/>
                </a:lnTo>
                <a:lnTo>
                  <a:pt x="10585" y="33096"/>
                </a:lnTo>
                <a:lnTo>
                  <a:pt x="10339" y="33001"/>
                </a:lnTo>
                <a:lnTo>
                  <a:pt x="10093" y="32850"/>
                </a:lnTo>
                <a:lnTo>
                  <a:pt x="9847" y="32642"/>
                </a:lnTo>
                <a:lnTo>
                  <a:pt x="9545" y="32359"/>
                </a:lnTo>
                <a:lnTo>
                  <a:pt x="9545" y="32359"/>
                </a:lnTo>
                <a:lnTo>
                  <a:pt x="9337" y="32170"/>
                </a:lnTo>
                <a:lnTo>
                  <a:pt x="9167" y="31962"/>
                </a:lnTo>
                <a:lnTo>
                  <a:pt x="9016" y="31735"/>
                </a:lnTo>
                <a:lnTo>
                  <a:pt x="8902" y="31489"/>
                </a:lnTo>
                <a:lnTo>
                  <a:pt x="8902" y="31489"/>
                </a:lnTo>
                <a:lnTo>
                  <a:pt x="9035" y="31659"/>
                </a:lnTo>
                <a:lnTo>
                  <a:pt x="9035" y="31659"/>
                </a:lnTo>
                <a:lnTo>
                  <a:pt x="9224" y="31811"/>
                </a:lnTo>
                <a:lnTo>
                  <a:pt x="9432" y="31962"/>
                </a:lnTo>
                <a:lnTo>
                  <a:pt x="9640" y="32075"/>
                </a:lnTo>
                <a:lnTo>
                  <a:pt x="9866" y="32170"/>
                </a:lnTo>
                <a:lnTo>
                  <a:pt x="9866" y="32170"/>
                </a:lnTo>
                <a:lnTo>
                  <a:pt x="10150" y="32264"/>
                </a:lnTo>
                <a:lnTo>
                  <a:pt x="10414" y="32340"/>
                </a:lnTo>
                <a:lnTo>
                  <a:pt x="10698" y="32415"/>
                </a:lnTo>
                <a:lnTo>
                  <a:pt x="10963" y="32491"/>
                </a:lnTo>
                <a:lnTo>
                  <a:pt x="10963" y="32491"/>
                </a:lnTo>
                <a:lnTo>
                  <a:pt x="11114" y="32567"/>
                </a:lnTo>
                <a:lnTo>
                  <a:pt x="11246" y="32661"/>
                </a:lnTo>
                <a:lnTo>
                  <a:pt x="11511" y="32831"/>
                </a:lnTo>
                <a:lnTo>
                  <a:pt x="11775" y="33020"/>
                </a:lnTo>
                <a:lnTo>
                  <a:pt x="11908" y="33096"/>
                </a:lnTo>
                <a:lnTo>
                  <a:pt x="12059" y="33152"/>
                </a:lnTo>
                <a:lnTo>
                  <a:pt x="12059" y="33152"/>
                </a:lnTo>
                <a:lnTo>
                  <a:pt x="12286" y="33228"/>
                </a:lnTo>
                <a:lnTo>
                  <a:pt x="12531" y="33247"/>
                </a:lnTo>
                <a:lnTo>
                  <a:pt x="12531" y="33247"/>
                </a:lnTo>
                <a:lnTo>
                  <a:pt x="12777" y="33266"/>
                </a:lnTo>
                <a:lnTo>
                  <a:pt x="13023" y="33285"/>
                </a:lnTo>
                <a:lnTo>
                  <a:pt x="13023" y="33285"/>
                </a:lnTo>
                <a:lnTo>
                  <a:pt x="13231" y="33304"/>
                </a:lnTo>
                <a:lnTo>
                  <a:pt x="13439" y="33341"/>
                </a:lnTo>
                <a:lnTo>
                  <a:pt x="13439" y="33341"/>
                </a:lnTo>
                <a:lnTo>
                  <a:pt x="13722" y="33341"/>
                </a:lnTo>
                <a:lnTo>
                  <a:pt x="14006" y="33341"/>
                </a:lnTo>
                <a:lnTo>
                  <a:pt x="14006" y="33341"/>
                </a:lnTo>
                <a:lnTo>
                  <a:pt x="14251" y="33360"/>
                </a:lnTo>
                <a:lnTo>
                  <a:pt x="14478" y="33398"/>
                </a:lnTo>
                <a:lnTo>
                  <a:pt x="14724" y="33436"/>
                </a:lnTo>
                <a:lnTo>
                  <a:pt x="14951" y="33455"/>
                </a:lnTo>
                <a:lnTo>
                  <a:pt x="14951" y="33455"/>
                </a:lnTo>
                <a:close/>
                <a:moveTo>
                  <a:pt x="20243" y="32812"/>
                </a:moveTo>
                <a:lnTo>
                  <a:pt x="20243" y="32812"/>
                </a:lnTo>
                <a:lnTo>
                  <a:pt x="20299" y="32680"/>
                </a:lnTo>
                <a:lnTo>
                  <a:pt x="20299" y="32680"/>
                </a:lnTo>
                <a:lnTo>
                  <a:pt x="20488" y="32226"/>
                </a:lnTo>
                <a:lnTo>
                  <a:pt x="20602" y="32000"/>
                </a:lnTo>
                <a:lnTo>
                  <a:pt x="20715" y="31792"/>
                </a:lnTo>
                <a:lnTo>
                  <a:pt x="20715" y="31792"/>
                </a:lnTo>
                <a:lnTo>
                  <a:pt x="20810" y="31659"/>
                </a:lnTo>
                <a:lnTo>
                  <a:pt x="20923" y="31546"/>
                </a:lnTo>
                <a:lnTo>
                  <a:pt x="21169" y="31338"/>
                </a:lnTo>
                <a:lnTo>
                  <a:pt x="21169" y="31338"/>
                </a:lnTo>
                <a:lnTo>
                  <a:pt x="21433" y="31092"/>
                </a:lnTo>
                <a:lnTo>
                  <a:pt x="21679" y="30847"/>
                </a:lnTo>
                <a:lnTo>
                  <a:pt x="21679" y="30847"/>
                </a:lnTo>
                <a:lnTo>
                  <a:pt x="21925" y="30639"/>
                </a:lnTo>
                <a:lnTo>
                  <a:pt x="22171" y="30469"/>
                </a:lnTo>
                <a:lnTo>
                  <a:pt x="22416" y="30280"/>
                </a:lnTo>
                <a:lnTo>
                  <a:pt x="22662" y="30091"/>
                </a:lnTo>
                <a:lnTo>
                  <a:pt x="22662" y="30091"/>
                </a:lnTo>
                <a:lnTo>
                  <a:pt x="22889" y="29826"/>
                </a:lnTo>
                <a:lnTo>
                  <a:pt x="23078" y="29542"/>
                </a:lnTo>
                <a:lnTo>
                  <a:pt x="23078" y="29542"/>
                </a:lnTo>
                <a:lnTo>
                  <a:pt x="23342" y="29070"/>
                </a:lnTo>
                <a:lnTo>
                  <a:pt x="23456" y="28843"/>
                </a:lnTo>
                <a:lnTo>
                  <a:pt x="23626" y="28616"/>
                </a:lnTo>
                <a:lnTo>
                  <a:pt x="23626" y="28616"/>
                </a:lnTo>
                <a:lnTo>
                  <a:pt x="23758" y="28465"/>
                </a:lnTo>
                <a:lnTo>
                  <a:pt x="23909" y="28333"/>
                </a:lnTo>
                <a:lnTo>
                  <a:pt x="24250" y="28087"/>
                </a:lnTo>
                <a:lnTo>
                  <a:pt x="24250" y="28087"/>
                </a:lnTo>
                <a:lnTo>
                  <a:pt x="24684" y="27804"/>
                </a:lnTo>
                <a:lnTo>
                  <a:pt x="25100" y="27501"/>
                </a:lnTo>
                <a:lnTo>
                  <a:pt x="25535" y="27218"/>
                </a:lnTo>
                <a:lnTo>
                  <a:pt x="25762" y="27104"/>
                </a:lnTo>
                <a:lnTo>
                  <a:pt x="25988" y="26991"/>
                </a:lnTo>
                <a:lnTo>
                  <a:pt x="25988" y="26991"/>
                </a:lnTo>
                <a:lnTo>
                  <a:pt x="26310" y="26840"/>
                </a:lnTo>
                <a:lnTo>
                  <a:pt x="26631" y="26689"/>
                </a:lnTo>
                <a:lnTo>
                  <a:pt x="26631" y="26689"/>
                </a:lnTo>
                <a:lnTo>
                  <a:pt x="27047" y="26424"/>
                </a:lnTo>
                <a:lnTo>
                  <a:pt x="27274" y="26310"/>
                </a:lnTo>
                <a:lnTo>
                  <a:pt x="27500" y="26197"/>
                </a:lnTo>
                <a:lnTo>
                  <a:pt x="27500" y="26197"/>
                </a:lnTo>
                <a:lnTo>
                  <a:pt x="27765" y="26103"/>
                </a:lnTo>
                <a:lnTo>
                  <a:pt x="28049" y="26008"/>
                </a:lnTo>
                <a:lnTo>
                  <a:pt x="28634" y="25838"/>
                </a:lnTo>
                <a:lnTo>
                  <a:pt x="28634" y="25838"/>
                </a:lnTo>
                <a:lnTo>
                  <a:pt x="28918" y="25706"/>
                </a:lnTo>
                <a:lnTo>
                  <a:pt x="29202" y="25573"/>
                </a:lnTo>
                <a:lnTo>
                  <a:pt x="29485" y="25422"/>
                </a:lnTo>
                <a:lnTo>
                  <a:pt x="29750" y="25252"/>
                </a:lnTo>
                <a:lnTo>
                  <a:pt x="29750" y="25252"/>
                </a:lnTo>
                <a:lnTo>
                  <a:pt x="29863" y="25158"/>
                </a:lnTo>
                <a:lnTo>
                  <a:pt x="29976" y="25044"/>
                </a:lnTo>
                <a:lnTo>
                  <a:pt x="30071" y="24931"/>
                </a:lnTo>
                <a:lnTo>
                  <a:pt x="30165" y="24798"/>
                </a:lnTo>
                <a:lnTo>
                  <a:pt x="30165" y="24798"/>
                </a:lnTo>
                <a:lnTo>
                  <a:pt x="30392" y="24439"/>
                </a:lnTo>
                <a:lnTo>
                  <a:pt x="30392" y="24439"/>
                </a:lnTo>
                <a:lnTo>
                  <a:pt x="30411" y="24420"/>
                </a:lnTo>
                <a:lnTo>
                  <a:pt x="30411" y="24420"/>
                </a:lnTo>
                <a:lnTo>
                  <a:pt x="30373" y="24307"/>
                </a:lnTo>
                <a:lnTo>
                  <a:pt x="30373" y="24307"/>
                </a:lnTo>
                <a:lnTo>
                  <a:pt x="30317" y="24269"/>
                </a:lnTo>
                <a:lnTo>
                  <a:pt x="30279" y="24231"/>
                </a:lnTo>
                <a:lnTo>
                  <a:pt x="30279" y="24175"/>
                </a:lnTo>
                <a:lnTo>
                  <a:pt x="30298" y="24118"/>
                </a:lnTo>
                <a:lnTo>
                  <a:pt x="30336" y="24080"/>
                </a:lnTo>
                <a:lnTo>
                  <a:pt x="30373" y="24042"/>
                </a:lnTo>
                <a:lnTo>
                  <a:pt x="30430" y="24042"/>
                </a:lnTo>
                <a:lnTo>
                  <a:pt x="30487" y="24080"/>
                </a:lnTo>
                <a:lnTo>
                  <a:pt x="30487" y="24080"/>
                </a:lnTo>
                <a:lnTo>
                  <a:pt x="30562" y="24194"/>
                </a:lnTo>
                <a:lnTo>
                  <a:pt x="30600" y="24345"/>
                </a:lnTo>
                <a:lnTo>
                  <a:pt x="30638" y="24477"/>
                </a:lnTo>
                <a:lnTo>
                  <a:pt x="30657" y="24628"/>
                </a:lnTo>
                <a:lnTo>
                  <a:pt x="30676" y="24931"/>
                </a:lnTo>
                <a:lnTo>
                  <a:pt x="30695" y="25214"/>
                </a:lnTo>
                <a:lnTo>
                  <a:pt x="30695" y="25214"/>
                </a:lnTo>
                <a:lnTo>
                  <a:pt x="30676" y="25347"/>
                </a:lnTo>
                <a:lnTo>
                  <a:pt x="30657" y="25479"/>
                </a:lnTo>
                <a:lnTo>
                  <a:pt x="30619" y="25611"/>
                </a:lnTo>
                <a:lnTo>
                  <a:pt x="30581" y="25725"/>
                </a:lnTo>
                <a:lnTo>
                  <a:pt x="30506" y="25838"/>
                </a:lnTo>
                <a:lnTo>
                  <a:pt x="30430" y="25932"/>
                </a:lnTo>
                <a:lnTo>
                  <a:pt x="30336" y="26027"/>
                </a:lnTo>
                <a:lnTo>
                  <a:pt x="30241" y="26121"/>
                </a:lnTo>
                <a:lnTo>
                  <a:pt x="30241" y="26121"/>
                </a:lnTo>
                <a:lnTo>
                  <a:pt x="29901" y="26386"/>
                </a:lnTo>
                <a:lnTo>
                  <a:pt x="29542" y="26651"/>
                </a:lnTo>
                <a:lnTo>
                  <a:pt x="29353" y="26764"/>
                </a:lnTo>
                <a:lnTo>
                  <a:pt x="29164" y="26859"/>
                </a:lnTo>
                <a:lnTo>
                  <a:pt x="28975" y="26953"/>
                </a:lnTo>
                <a:lnTo>
                  <a:pt x="28767" y="27029"/>
                </a:lnTo>
                <a:lnTo>
                  <a:pt x="28767" y="27029"/>
                </a:lnTo>
                <a:lnTo>
                  <a:pt x="28483" y="27161"/>
                </a:lnTo>
                <a:lnTo>
                  <a:pt x="28219" y="27312"/>
                </a:lnTo>
                <a:lnTo>
                  <a:pt x="27973" y="27501"/>
                </a:lnTo>
                <a:lnTo>
                  <a:pt x="27746" y="27709"/>
                </a:lnTo>
                <a:lnTo>
                  <a:pt x="27519" y="27917"/>
                </a:lnTo>
                <a:lnTo>
                  <a:pt x="27311" y="28144"/>
                </a:lnTo>
                <a:lnTo>
                  <a:pt x="27122" y="28390"/>
                </a:lnTo>
                <a:lnTo>
                  <a:pt x="26933" y="28635"/>
                </a:lnTo>
                <a:lnTo>
                  <a:pt x="26933" y="28635"/>
                </a:lnTo>
                <a:lnTo>
                  <a:pt x="26593" y="29051"/>
                </a:lnTo>
                <a:lnTo>
                  <a:pt x="26253" y="29448"/>
                </a:lnTo>
                <a:lnTo>
                  <a:pt x="25573" y="30242"/>
                </a:lnTo>
                <a:lnTo>
                  <a:pt x="25573" y="30242"/>
                </a:lnTo>
                <a:lnTo>
                  <a:pt x="25195" y="30658"/>
                </a:lnTo>
                <a:lnTo>
                  <a:pt x="24835" y="31055"/>
                </a:lnTo>
                <a:lnTo>
                  <a:pt x="24628" y="31244"/>
                </a:lnTo>
                <a:lnTo>
                  <a:pt x="24420" y="31433"/>
                </a:lnTo>
                <a:lnTo>
                  <a:pt x="24193" y="31584"/>
                </a:lnTo>
                <a:lnTo>
                  <a:pt x="23947" y="31716"/>
                </a:lnTo>
                <a:lnTo>
                  <a:pt x="23947" y="31716"/>
                </a:lnTo>
                <a:lnTo>
                  <a:pt x="22775" y="32226"/>
                </a:lnTo>
                <a:lnTo>
                  <a:pt x="22171" y="32472"/>
                </a:lnTo>
                <a:lnTo>
                  <a:pt x="21566" y="32699"/>
                </a:lnTo>
                <a:lnTo>
                  <a:pt x="21566" y="32699"/>
                </a:lnTo>
                <a:lnTo>
                  <a:pt x="21339" y="32774"/>
                </a:lnTo>
                <a:lnTo>
                  <a:pt x="21131" y="32869"/>
                </a:lnTo>
                <a:lnTo>
                  <a:pt x="20923" y="32982"/>
                </a:lnTo>
                <a:lnTo>
                  <a:pt x="20734" y="33115"/>
                </a:lnTo>
                <a:lnTo>
                  <a:pt x="20545" y="33266"/>
                </a:lnTo>
                <a:lnTo>
                  <a:pt x="20375" y="33436"/>
                </a:lnTo>
                <a:lnTo>
                  <a:pt x="20224" y="33625"/>
                </a:lnTo>
                <a:lnTo>
                  <a:pt x="20110" y="33833"/>
                </a:lnTo>
                <a:lnTo>
                  <a:pt x="20110" y="33833"/>
                </a:lnTo>
                <a:lnTo>
                  <a:pt x="20148" y="34967"/>
                </a:lnTo>
                <a:lnTo>
                  <a:pt x="20148" y="34967"/>
                </a:lnTo>
                <a:lnTo>
                  <a:pt x="20224" y="35874"/>
                </a:lnTo>
                <a:lnTo>
                  <a:pt x="20299" y="36800"/>
                </a:lnTo>
                <a:lnTo>
                  <a:pt x="20318" y="37726"/>
                </a:lnTo>
                <a:lnTo>
                  <a:pt x="20318" y="38653"/>
                </a:lnTo>
                <a:lnTo>
                  <a:pt x="20318" y="38653"/>
                </a:lnTo>
                <a:lnTo>
                  <a:pt x="20318" y="39012"/>
                </a:lnTo>
                <a:lnTo>
                  <a:pt x="20299" y="39390"/>
                </a:lnTo>
                <a:lnTo>
                  <a:pt x="20262" y="39768"/>
                </a:lnTo>
                <a:lnTo>
                  <a:pt x="20205" y="40127"/>
                </a:lnTo>
                <a:lnTo>
                  <a:pt x="20205" y="40127"/>
                </a:lnTo>
                <a:lnTo>
                  <a:pt x="20148" y="40467"/>
                </a:lnTo>
                <a:lnTo>
                  <a:pt x="20148" y="40467"/>
                </a:lnTo>
                <a:lnTo>
                  <a:pt x="20129" y="40505"/>
                </a:lnTo>
                <a:lnTo>
                  <a:pt x="20091" y="40524"/>
                </a:lnTo>
                <a:lnTo>
                  <a:pt x="20054" y="40543"/>
                </a:lnTo>
                <a:lnTo>
                  <a:pt x="20016" y="40543"/>
                </a:lnTo>
                <a:lnTo>
                  <a:pt x="20016" y="40543"/>
                </a:lnTo>
                <a:lnTo>
                  <a:pt x="19978" y="40524"/>
                </a:lnTo>
                <a:lnTo>
                  <a:pt x="19959" y="40505"/>
                </a:lnTo>
                <a:lnTo>
                  <a:pt x="19940" y="40448"/>
                </a:lnTo>
                <a:lnTo>
                  <a:pt x="19940" y="40410"/>
                </a:lnTo>
                <a:lnTo>
                  <a:pt x="19940" y="40278"/>
                </a:lnTo>
                <a:lnTo>
                  <a:pt x="19978" y="40127"/>
                </a:lnTo>
                <a:lnTo>
                  <a:pt x="19732" y="40127"/>
                </a:lnTo>
                <a:lnTo>
                  <a:pt x="19732" y="40127"/>
                </a:lnTo>
                <a:lnTo>
                  <a:pt x="19638" y="41374"/>
                </a:lnTo>
                <a:lnTo>
                  <a:pt x="19638" y="41374"/>
                </a:lnTo>
                <a:lnTo>
                  <a:pt x="19638" y="41450"/>
                </a:lnTo>
                <a:lnTo>
                  <a:pt x="19638" y="41525"/>
                </a:lnTo>
                <a:lnTo>
                  <a:pt x="19600" y="41582"/>
                </a:lnTo>
                <a:lnTo>
                  <a:pt x="19581" y="41601"/>
                </a:lnTo>
                <a:lnTo>
                  <a:pt x="19524" y="41601"/>
                </a:lnTo>
                <a:lnTo>
                  <a:pt x="19524" y="41601"/>
                </a:lnTo>
                <a:lnTo>
                  <a:pt x="19487" y="41601"/>
                </a:lnTo>
                <a:lnTo>
                  <a:pt x="19449" y="41582"/>
                </a:lnTo>
                <a:lnTo>
                  <a:pt x="19430" y="41544"/>
                </a:lnTo>
                <a:lnTo>
                  <a:pt x="19430" y="41507"/>
                </a:lnTo>
                <a:lnTo>
                  <a:pt x="19430" y="41507"/>
                </a:lnTo>
                <a:lnTo>
                  <a:pt x="19506" y="40127"/>
                </a:lnTo>
                <a:lnTo>
                  <a:pt x="19506" y="40127"/>
                </a:lnTo>
                <a:lnTo>
                  <a:pt x="19581" y="38520"/>
                </a:lnTo>
                <a:lnTo>
                  <a:pt x="19619" y="37708"/>
                </a:lnTo>
                <a:lnTo>
                  <a:pt x="19619" y="36914"/>
                </a:lnTo>
                <a:lnTo>
                  <a:pt x="19619" y="36101"/>
                </a:lnTo>
                <a:lnTo>
                  <a:pt x="19581" y="35288"/>
                </a:lnTo>
                <a:lnTo>
                  <a:pt x="19543" y="34494"/>
                </a:lnTo>
                <a:lnTo>
                  <a:pt x="19468" y="33682"/>
                </a:lnTo>
                <a:lnTo>
                  <a:pt x="19468" y="33682"/>
                </a:lnTo>
                <a:lnTo>
                  <a:pt x="19335" y="33549"/>
                </a:lnTo>
                <a:lnTo>
                  <a:pt x="19184" y="33436"/>
                </a:lnTo>
                <a:lnTo>
                  <a:pt x="19033" y="33341"/>
                </a:lnTo>
                <a:lnTo>
                  <a:pt x="18863" y="33285"/>
                </a:lnTo>
                <a:lnTo>
                  <a:pt x="18693" y="33266"/>
                </a:lnTo>
                <a:lnTo>
                  <a:pt x="18523" y="33247"/>
                </a:lnTo>
                <a:lnTo>
                  <a:pt x="18353" y="33266"/>
                </a:lnTo>
                <a:lnTo>
                  <a:pt x="18164" y="33285"/>
                </a:lnTo>
                <a:lnTo>
                  <a:pt x="17975" y="33323"/>
                </a:lnTo>
                <a:lnTo>
                  <a:pt x="17786" y="33379"/>
                </a:lnTo>
                <a:lnTo>
                  <a:pt x="17427" y="33512"/>
                </a:lnTo>
                <a:lnTo>
                  <a:pt x="17086" y="33663"/>
                </a:lnTo>
                <a:lnTo>
                  <a:pt x="16746" y="33814"/>
                </a:lnTo>
                <a:lnTo>
                  <a:pt x="16746" y="33814"/>
                </a:lnTo>
                <a:lnTo>
                  <a:pt x="16103" y="34041"/>
                </a:lnTo>
                <a:lnTo>
                  <a:pt x="15423" y="34230"/>
                </a:lnTo>
                <a:lnTo>
                  <a:pt x="15083" y="34305"/>
                </a:lnTo>
                <a:lnTo>
                  <a:pt x="14743" y="34362"/>
                </a:lnTo>
                <a:lnTo>
                  <a:pt x="14402" y="34400"/>
                </a:lnTo>
                <a:lnTo>
                  <a:pt x="14062" y="34419"/>
                </a:lnTo>
                <a:lnTo>
                  <a:pt x="14062" y="34419"/>
                </a:lnTo>
                <a:lnTo>
                  <a:pt x="13760" y="34381"/>
                </a:lnTo>
                <a:lnTo>
                  <a:pt x="13476" y="34305"/>
                </a:lnTo>
                <a:lnTo>
                  <a:pt x="13193" y="34211"/>
                </a:lnTo>
                <a:lnTo>
                  <a:pt x="12928" y="34098"/>
                </a:lnTo>
                <a:lnTo>
                  <a:pt x="12380" y="33833"/>
                </a:lnTo>
                <a:lnTo>
                  <a:pt x="12115" y="33701"/>
                </a:lnTo>
                <a:lnTo>
                  <a:pt x="11851" y="33587"/>
                </a:lnTo>
                <a:lnTo>
                  <a:pt x="11851" y="33587"/>
                </a:lnTo>
                <a:lnTo>
                  <a:pt x="11548" y="33512"/>
                </a:lnTo>
                <a:lnTo>
                  <a:pt x="11265" y="33455"/>
                </a:lnTo>
                <a:lnTo>
                  <a:pt x="11000" y="33417"/>
                </a:lnTo>
                <a:lnTo>
                  <a:pt x="10736" y="33360"/>
                </a:lnTo>
                <a:lnTo>
                  <a:pt x="10490" y="33285"/>
                </a:lnTo>
                <a:lnTo>
                  <a:pt x="10244" y="33190"/>
                </a:lnTo>
                <a:lnTo>
                  <a:pt x="10112" y="33115"/>
                </a:lnTo>
                <a:lnTo>
                  <a:pt x="9999" y="33039"/>
                </a:lnTo>
                <a:lnTo>
                  <a:pt x="9866" y="32945"/>
                </a:lnTo>
                <a:lnTo>
                  <a:pt x="9734" y="32831"/>
                </a:lnTo>
                <a:lnTo>
                  <a:pt x="9734" y="32831"/>
                </a:lnTo>
                <a:lnTo>
                  <a:pt x="9545" y="32661"/>
                </a:lnTo>
                <a:lnTo>
                  <a:pt x="9356" y="32491"/>
                </a:lnTo>
                <a:lnTo>
                  <a:pt x="9186" y="32302"/>
                </a:lnTo>
                <a:lnTo>
                  <a:pt x="9016" y="32094"/>
                </a:lnTo>
                <a:lnTo>
                  <a:pt x="8865" y="31886"/>
                </a:lnTo>
                <a:lnTo>
                  <a:pt x="8732" y="31678"/>
                </a:lnTo>
                <a:lnTo>
                  <a:pt x="8619" y="31433"/>
                </a:lnTo>
                <a:lnTo>
                  <a:pt x="8543" y="31187"/>
                </a:lnTo>
                <a:lnTo>
                  <a:pt x="8543" y="31187"/>
                </a:lnTo>
                <a:lnTo>
                  <a:pt x="8487" y="30922"/>
                </a:lnTo>
                <a:lnTo>
                  <a:pt x="8392" y="30601"/>
                </a:lnTo>
                <a:lnTo>
                  <a:pt x="8298" y="30223"/>
                </a:lnTo>
                <a:lnTo>
                  <a:pt x="8222" y="29826"/>
                </a:lnTo>
                <a:lnTo>
                  <a:pt x="8203" y="29637"/>
                </a:lnTo>
                <a:lnTo>
                  <a:pt x="8203" y="29467"/>
                </a:lnTo>
                <a:lnTo>
                  <a:pt x="8203" y="29297"/>
                </a:lnTo>
                <a:lnTo>
                  <a:pt x="8241" y="29146"/>
                </a:lnTo>
                <a:lnTo>
                  <a:pt x="8279" y="28994"/>
                </a:lnTo>
                <a:lnTo>
                  <a:pt x="8354" y="28881"/>
                </a:lnTo>
                <a:lnTo>
                  <a:pt x="8449" y="28786"/>
                </a:lnTo>
                <a:lnTo>
                  <a:pt x="8581" y="28711"/>
                </a:lnTo>
                <a:lnTo>
                  <a:pt x="8581" y="28711"/>
                </a:lnTo>
                <a:lnTo>
                  <a:pt x="8789" y="28692"/>
                </a:lnTo>
                <a:lnTo>
                  <a:pt x="9016" y="28673"/>
                </a:lnTo>
                <a:lnTo>
                  <a:pt x="9224" y="28692"/>
                </a:lnTo>
                <a:lnTo>
                  <a:pt x="9432" y="28730"/>
                </a:lnTo>
                <a:lnTo>
                  <a:pt x="9621" y="28786"/>
                </a:lnTo>
                <a:lnTo>
                  <a:pt x="9829" y="28843"/>
                </a:lnTo>
                <a:lnTo>
                  <a:pt x="10225" y="29013"/>
                </a:lnTo>
                <a:lnTo>
                  <a:pt x="10641" y="29183"/>
                </a:lnTo>
                <a:lnTo>
                  <a:pt x="11038" y="29335"/>
                </a:lnTo>
                <a:lnTo>
                  <a:pt x="11246" y="29410"/>
                </a:lnTo>
                <a:lnTo>
                  <a:pt x="11454" y="29448"/>
                </a:lnTo>
                <a:lnTo>
                  <a:pt x="11662" y="29467"/>
                </a:lnTo>
                <a:lnTo>
                  <a:pt x="11870" y="29486"/>
                </a:lnTo>
                <a:lnTo>
                  <a:pt x="11870" y="29486"/>
                </a:lnTo>
                <a:lnTo>
                  <a:pt x="12059" y="29467"/>
                </a:lnTo>
                <a:lnTo>
                  <a:pt x="12248" y="29486"/>
                </a:lnTo>
                <a:lnTo>
                  <a:pt x="12418" y="29505"/>
                </a:lnTo>
                <a:lnTo>
                  <a:pt x="12607" y="29524"/>
                </a:lnTo>
                <a:lnTo>
                  <a:pt x="12947" y="29618"/>
                </a:lnTo>
                <a:lnTo>
                  <a:pt x="13287" y="29731"/>
                </a:lnTo>
                <a:lnTo>
                  <a:pt x="13628" y="29883"/>
                </a:lnTo>
                <a:lnTo>
                  <a:pt x="13949" y="30034"/>
                </a:lnTo>
                <a:lnTo>
                  <a:pt x="14591" y="30393"/>
                </a:lnTo>
                <a:lnTo>
                  <a:pt x="14591" y="30393"/>
                </a:lnTo>
                <a:lnTo>
                  <a:pt x="14988" y="30525"/>
                </a:lnTo>
                <a:lnTo>
                  <a:pt x="15404" y="30658"/>
                </a:lnTo>
                <a:lnTo>
                  <a:pt x="15801" y="30790"/>
                </a:lnTo>
                <a:lnTo>
                  <a:pt x="16198" y="30941"/>
                </a:lnTo>
                <a:lnTo>
                  <a:pt x="16198" y="30941"/>
                </a:lnTo>
                <a:lnTo>
                  <a:pt x="16444" y="31036"/>
                </a:lnTo>
                <a:lnTo>
                  <a:pt x="16708" y="31130"/>
                </a:lnTo>
                <a:lnTo>
                  <a:pt x="16973" y="31187"/>
                </a:lnTo>
                <a:lnTo>
                  <a:pt x="17238" y="31206"/>
                </a:lnTo>
                <a:lnTo>
                  <a:pt x="17238" y="31206"/>
                </a:lnTo>
                <a:lnTo>
                  <a:pt x="17748" y="31244"/>
                </a:lnTo>
                <a:lnTo>
                  <a:pt x="17994" y="31262"/>
                </a:lnTo>
                <a:lnTo>
                  <a:pt x="18239" y="31319"/>
                </a:lnTo>
                <a:lnTo>
                  <a:pt x="18485" y="31376"/>
                </a:lnTo>
                <a:lnTo>
                  <a:pt x="18731" y="31470"/>
                </a:lnTo>
                <a:lnTo>
                  <a:pt x="18957" y="31584"/>
                </a:lnTo>
                <a:lnTo>
                  <a:pt x="19165" y="31716"/>
                </a:lnTo>
                <a:lnTo>
                  <a:pt x="19165" y="31716"/>
                </a:lnTo>
                <a:lnTo>
                  <a:pt x="19033" y="31073"/>
                </a:lnTo>
                <a:lnTo>
                  <a:pt x="18882" y="30450"/>
                </a:lnTo>
                <a:lnTo>
                  <a:pt x="18712" y="29826"/>
                </a:lnTo>
                <a:lnTo>
                  <a:pt x="18523" y="29202"/>
                </a:lnTo>
                <a:lnTo>
                  <a:pt x="18145" y="27955"/>
                </a:lnTo>
                <a:lnTo>
                  <a:pt x="17729" y="26726"/>
                </a:lnTo>
                <a:lnTo>
                  <a:pt x="17729" y="26726"/>
                </a:lnTo>
                <a:lnTo>
                  <a:pt x="17540" y="26613"/>
                </a:lnTo>
                <a:lnTo>
                  <a:pt x="17332" y="26518"/>
                </a:lnTo>
                <a:lnTo>
                  <a:pt x="17143" y="26443"/>
                </a:lnTo>
                <a:lnTo>
                  <a:pt x="16935" y="26367"/>
                </a:lnTo>
                <a:lnTo>
                  <a:pt x="16708" y="26310"/>
                </a:lnTo>
                <a:lnTo>
                  <a:pt x="16500" y="26254"/>
                </a:lnTo>
                <a:lnTo>
                  <a:pt x="16047" y="26178"/>
                </a:lnTo>
                <a:lnTo>
                  <a:pt x="15574" y="26140"/>
                </a:lnTo>
                <a:lnTo>
                  <a:pt x="15121" y="26140"/>
                </a:lnTo>
                <a:lnTo>
                  <a:pt x="14686" y="26140"/>
                </a:lnTo>
                <a:lnTo>
                  <a:pt x="14251" y="26178"/>
                </a:lnTo>
                <a:lnTo>
                  <a:pt x="14251" y="26178"/>
                </a:lnTo>
                <a:lnTo>
                  <a:pt x="13987" y="26235"/>
                </a:lnTo>
                <a:lnTo>
                  <a:pt x="13722" y="26310"/>
                </a:lnTo>
                <a:lnTo>
                  <a:pt x="13250" y="26443"/>
                </a:lnTo>
                <a:lnTo>
                  <a:pt x="12796" y="26594"/>
                </a:lnTo>
                <a:lnTo>
                  <a:pt x="12361" y="26726"/>
                </a:lnTo>
                <a:lnTo>
                  <a:pt x="12153" y="26764"/>
                </a:lnTo>
                <a:lnTo>
                  <a:pt x="11926" y="26783"/>
                </a:lnTo>
                <a:lnTo>
                  <a:pt x="11700" y="26802"/>
                </a:lnTo>
                <a:lnTo>
                  <a:pt x="11473" y="26783"/>
                </a:lnTo>
                <a:lnTo>
                  <a:pt x="11227" y="26745"/>
                </a:lnTo>
                <a:lnTo>
                  <a:pt x="10981" y="26670"/>
                </a:lnTo>
                <a:lnTo>
                  <a:pt x="10717" y="26556"/>
                </a:lnTo>
                <a:lnTo>
                  <a:pt x="10433" y="26405"/>
                </a:lnTo>
                <a:lnTo>
                  <a:pt x="10433" y="26405"/>
                </a:lnTo>
                <a:lnTo>
                  <a:pt x="10169" y="26235"/>
                </a:lnTo>
                <a:lnTo>
                  <a:pt x="9904" y="26065"/>
                </a:lnTo>
                <a:lnTo>
                  <a:pt x="9394" y="25668"/>
                </a:lnTo>
                <a:lnTo>
                  <a:pt x="9148" y="25460"/>
                </a:lnTo>
                <a:lnTo>
                  <a:pt x="8883" y="25290"/>
                </a:lnTo>
                <a:lnTo>
                  <a:pt x="8600" y="25120"/>
                </a:lnTo>
                <a:lnTo>
                  <a:pt x="8316" y="24987"/>
                </a:lnTo>
                <a:lnTo>
                  <a:pt x="8316" y="24987"/>
                </a:lnTo>
                <a:lnTo>
                  <a:pt x="8014" y="24855"/>
                </a:lnTo>
                <a:lnTo>
                  <a:pt x="7731" y="24685"/>
                </a:lnTo>
                <a:lnTo>
                  <a:pt x="7447" y="24515"/>
                </a:lnTo>
                <a:lnTo>
                  <a:pt x="7201" y="24307"/>
                </a:lnTo>
                <a:lnTo>
                  <a:pt x="6956" y="24080"/>
                </a:lnTo>
                <a:lnTo>
                  <a:pt x="6748" y="23835"/>
                </a:lnTo>
                <a:lnTo>
                  <a:pt x="6559" y="23570"/>
                </a:lnTo>
                <a:lnTo>
                  <a:pt x="6389" y="23286"/>
                </a:lnTo>
                <a:lnTo>
                  <a:pt x="6389" y="23286"/>
                </a:lnTo>
                <a:lnTo>
                  <a:pt x="6313" y="23154"/>
                </a:lnTo>
                <a:lnTo>
                  <a:pt x="6256" y="23003"/>
                </a:lnTo>
                <a:lnTo>
                  <a:pt x="6181" y="22700"/>
                </a:lnTo>
                <a:lnTo>
                  <a:pt x="6105" y="22398"/>
                </a:lnTo>
                <a:lnTo>
                  <a:pt x="6048" y="22247"/>
                </a:lnTo>
                <a:lnTo>
                  <a:pt x="5992" y="22096"/>
                </a:lnTo>
                <a:lnTo>
                  <a:pt x="5992" y="22096"/>
                </a:lnTo>
                <a:lnTo>
                  <a:pt x="5916" y="22001"/>
                </a:lnTo>
                <a:lnTo>
                  <a:pt x="5803" y="21869"/>
                </a:lnTo>
                <a:lnTo>
                  <a:pt x="5689" y="21718"/>
                </a:lnTo>
                <a:lnTo>
                  <a:pt x="5576" y="21566"/>
                </a:lnTo>
                <a:lnTo>
                  <a:pt x="5576" y="21566"/>
                </a:lnTo>
                <a:lnTo>
                  <a:pt x="5160" y="21699"/>
                </a:lnTo>
                <a:lnTo>
                  <a:pt x="4744" y="21850"/>
                </a:lnTo>
                <a:lnTo>
                  <a:pt x="4536" y="21926"/>
                </a:lnTo>
                <a:lnTo>
                  <a:pt x="4328" y="21963"/>
                </a:lnTo>
                <a:lnTo>
                  <a:pt x="4121" y="21982"/>
                </a:lnTo>
                <a:lnTo>
                  <a:pt x="3894" y="21982"/>
                </a:lnTo>
                <a:lnTo>
                  <a:pt x="3894" y="21982"/>
                </a:lnTo>
                <a:lnTo>
                  <a:pt x="3705" y="21963"/>
                </a:lnTo>
                <a:lnTo>
                  <a:pt x="3554" y="21926"/>
                </a:lnTo>
                <a:lnTo>
                  <a:pt x="3421" y="21850"/>
                </a:lnTo>
                <a:lnTo>
                  <a:pt x="3327" y="21774"/>
                </a:lnTo>
                <a:lnTo>
                  <a:pt x="3251" y="21699"/>
                </a:lnTo>
                <a:lnTo>
                  <a:pt x="3194" y="21585"/>
                </a:lnTo>
                <a:lnTo>
                  <a:pt x="3157" y="21491"/>
                </a:lnTo>
                <a:lnTo>
                  <a:pt x="3138" y="21359"/>
                </a:lnTo>
                <a:lnTo>
                  <a:pt x="3119" y="21245"/>
                </a:lnTo>
                <a:lnTo>
                  <a:pt x="3138" y="21113"/>
                </a:lnTo>
                <a:lnTo>
                  <a:pt x="3176" y="20981"/>
                </a:lnTo>
                <a:lnTo>
                  <a:pt x="3213" y="20848"/>
                </a:lnTo>
                <a:lnTo>
                  <a:pt x="3327" y="20584"/>
                </a:lnTo>
                <a:lnTo>
                  <a:pt x="3478" y="20319"/>
                </a:lnTo>
                <a:lnTo>
                  <a:pt x="3478" y="20319"/>
                </a:lnTo>
                <a:lnTo>
                  <a:pt x="3667" y="20036"/>
                </a:lnTo>
                <a:lnTo>
                  <a:pt x="3837" y="19733"/>
                </a:lnTo>
                <a:lnTo>
                  <a:pt x="4026" y="19450"/>
                </a:lnTo>
                <a:lnTo>
                  <a:pt x="4215" y="19166"/>
                </a:lnTo>
                <a:lnTo>
                  <a:pt x="4215" y="19166"/>
                </a:lnTo>
                <a:lnTo>
                  <a:pt x="4480" y="18901"/>
                </a:lnTo>
                <a:lnTo>
                  <a:pt x="4763" y="18675"/>
                </a:lnTo>
                <a:lnTo>
                  <a:pt x="5047" y="18467"/>
                </a:lnTo>
                <a:lnTo>
                  <a:pt x="5368" y="18297"/>
                </a:lnTo>
                <a:lnTo>
                  <a:pt x="5689" y="18145"/>
                </a:lnTo>
                <a:lnTo>
                  <a:pt x="6048" y="18051"/>
                </a:lnTo>
                <a:lnTo>
                  <a:pt x="6389" y="17975"/>
                </a:lnTo>
                <a:lnTo>
                  <a:pt x="6578" y="17956"/>
                </a:lnTo>
                <a:lnTo>
                  <a:pt x="6767" y="17956"/>
                </a:lnTo>
                <a:lnTo>
                  <a:pt x="6767" y="17956"/>
                </a:lnTo>
                <a:lnTo>
                  <a:pt x="7428" y="17975"/>
                </a:lnTo>
                <a:lnTo>
                  <a:pt x="8033" y="17975"/>
                </a:lnTo>
                <a:lnTo>
                  <a:pt x="8600" y="17975"/>
                </a:lnTo>
                <a:lnTo>
                  <a:pt x="9110" y="17994"/>
                </a:lnTo>
                <a:lnTo>
                  <a:pt x="9375" y="18032"/>
                </a:lnTo>
                <a:lnTo>
                  <a:pt x="9621" y="18070"/>
                </a:lnTo>
                <a:lnTo>
                  <a:pt x="9885" y="18127"/>
                </a:lnTo>
                <a:lnTo>
                  <a:pt x="10150" y="18221"/>
                </a:lnTo>
                <a:lnTo>
                  <a:pt x="10414" y="18334"/>
                </a:lnTo>
                <a:lnTo>
                  <a:pt x="10698" y="18467"/>
                </a:lnTo>
                <a:lnTo>
                  <a:pt x="11000" y="18637"/>
                </a:lnTo>
                <a:lnTo>
                  <a:pt x="11303" y="18845"/>
                </a:lnTo>
                <a:lnTo>
                  <a:pt x="11303" y="18845"/>
                </a:lnTo>
                <a:lnTo>
                  <a:pt x="11548" y="18939"/>
                </a:lnTo>
                <a:lnTo>
                  <a:pt x="11775" y="19034"/>
                </a:lnTo>
                <a:lnTo>
                  <a:pt x="12021" y="19109"/>
                </a:lnTo>
                <a:lnTo>
                  <a:pt x="12286" y="19147"/>
                </a:lnTo>
                <a:lnTo>
                  <a:pt x="12286" y="19147"/>
                </a:lnTo>
                <a:lnTo>
                  <a:pt x="12399" y="19147"/>
                </a:lnTo>
                <a:lnTo>
                  <a:pt x="12531" y="19147"/>
                </a:lnTo>
                <a:lnTo>
                  <a:pt x="12853" y="19109"/>
                </a:lnTo>
                <a:lnTo>
                  <a:pt x="12853" y="19109"/>
                </a:lnTo>
                <a:lnTo>
                  <a:pt x="12323" y="18505"/>
                </a:lnTo>
                <a:lnTo>
                  <a:pt x="12078" y="18202"/>
                </a:lnTo>
                <a:lnTo>
                  <a:pt x="11813" y="17881"/>
                </a:lnTo>
                <a:lnTo>
                  <a:pt x="11813" y="17881"/>
                </a:lnTo>
                <a:lnTo>
                  <a:pt x="11605" y="17597"/>
                </a:lnTo>
                <a:lnTo>
                  <a:pt x="11397" y="17295"/>
                </a:lnTo>
                <a:lnTo>
                  <a:pt x="11000" y="16671"/>
                </a:lnTo>
                <a:lnTo>
                  <a:pt x="10622" y="16029"/>
                </a:lnTo>
                <a:lnTo>
                  <a:pt x="10282" y="15386"/>
                </a:lnTo>
                <a:lnTo>
                  <a:pt x="10282" y="15386"/>
                </a:lnTo>
                <a:lnTo>
                  <a:pt x="9904" y="14611"/>
                </a:lnTo>
                <a:lnTo>
                  <a:pt x="9904" y="14611"/>
                </a:lnTo>
                <a:lnTo>
                  <a:pt x="9734" y="14479"/>
                </a:lnTo>
                <a:lnTo>
                  <a:pt x="9564" y="14365"/>
                </a:lnTo>
                <a:lnTo>
                  <a:pt x="9375" y="14271"/>
                </a:lnTo>
                <a:lnTo>
                  <a:pt x="9186" y="14195"/>
                </a:lnTo>
                <a:lnTo>
                  <a:pt x="8997" y="14120"/>
                </a:lnTo>
                <a:lnTo>
                  <a:pt x="8789" y="14082"/>
                </a:lnTo>
                <a:lnTo>
                  <a:pt x="8354" y="14025"/>
                </a:lnTo>
                <a:lnTo>
                  <a:pt x="7920" y="13987"/>
                </a:lnTo>
                <a:lnTo>
                  <a:pt x="7485" y="13987"/>
                </a:lnTo>
                <a:lnTo>
                  <a:pt x="7050" y="13950"/>
                </a:lnTo>
                <a:lnTo>
                  <a:pt x="6634" y="13912"/>
                </a:lnTo>
                <a:lnTo>
                  <a:pt x="6634" y="13912"/>
                </a:lnTo>
                <a:lnTo>
                  <a:pt x="6294" y="13836"/>
                </a:lnTo>
                <a:lnTo>
                  <a:pt x="5973" y="13742"/>
                </a:lnTo>
                <a:lnTo>
                  <a:pt x="5311" y="13515"/>
                </a:lnTo>
                <a:lnTo>
                  <a:pt x="4990" y="13439"/>
                </a:lnTo>
                <a:lnTo>
                  <a:pt x="4650" y="13364"/>
                </a:lnTo>
                <a:lnTo>
                  <a:pt x="4480" y="13345"/>
                </a:lnTo>
                <a:lnTo>
                  <a:pt x="4310" y="13345"/>
                </a:lnTo>
                <a:lnTo>
                  <a:pt x="4121" y="13364"/>
                </a:lnTo>
                <a:lnTo>
                  <a:pt x="3950" y="13383"/>
                </a:lnTo>
                <a:lnTo>
                  <a:pt x="3950" y="13383"/>
                </a:lnTo>
                <a:lnTo>
                  <a:pt x="3799" y="13383"/>
                </a:lnTo>
                <a:lnTo>
                  <a:pt x="3667" y="13383"/>
                </a:lnTo>
                <a:lnTo>
                  <a:pt x="3535" y="13364"/>
                </a:lnTo>
                <a:lnTo>
                  <a:pt x="3402" y="13326"/>
                </a:lnTo>
                <a:lnTo>
                  <a:pt x="3138" y="13231"/>
                </a:lnTo>
                <a:lnTo>
                  <a:pt x="2892" y="13118"/>
                </a:lnTo>
                <a:lnTo>
                  <a:pt x="2665" y="12967"/>
                </a:lnTo>
                <a:lnTo>
                  <a:pt x="2438" y="12797"/>
                </a:lnTo>
                <a:lnTo>
                  <a:pt x="2231" y="12608"/>
                </a:lnTo>
                <a:lnTo>
                  <a:pt x="2042" y="12419"/>
                </a:lnTo>
                <a:lnTo>
                  <a:pt x="2042" y="12419"/>
                </a:lnTo>
                <a:lnTo>
                  <a:pt x="1777" y="12116"/>
                </a:lnTo>
                <a:lnTo>
                  <a:pt x="1512" y="11795"/>
                </a:lnTo>
                <a:lnTo>
                  <a:pt x="1267" y="11474"/>
                </a:lnTo>
                <a:lnTo>
                  <a:pt x="1021" y="11133"/>
                </a:lnTo>
                <a:lnTo>
                  <a:pt x="775" y="10793"/>
                </a:lnTo>
                <a:lnTo>
                  <a:pt x="548" y="10453"/>
                </a:lnTo>
                <a:lnTo>
                  <a:pt x="133" y="9754"/>
                </a:lnTo>
                <a:lnTo>
                  <a:pt x="133" y="9754"/>
                </a:lnTo>
                <a:lnTo>
                  <a:pt x="76" y="9584"/>
                </a:lnTo>
                <a:lnTo>
                  <a:pt x="19" y="9451"/>
                </a:lnTo>
                <a:lnTo>
                  <a:pt x="0" y="9319"/>
                </a:lnTo>
                <a:lnTo>
                  <a:pt x="0" y="9206"/>
                </a:lnTo>
                <a:lnTo>
                  <a:pt x="19" y="9111"/>
                </a:lnTo>
                <a:lnTo>
                  <a:pt x="38" y="9035"/>
                </a:lnTo>
                <a:lnTo>
                  <a:pt x="95" y="8960"/>
                </a:lnTo>
                <a:lnTo>
                  <a:pt x="170" y="8903"/>
                </a:lnTo>
                <a:lnTo>
                  <a:pt x="246" y="8846"/>
                </a:lnTo>
                <a:lnTo>
                  <a:pt x="340" y="8809"/>
                </a:lnTo>
                <a:lnTo>
                  <a:pt x="567" y="8771"/>
                </a:lnTo>
                <a:lnTo>
                  <a:pt x="832" y="8752"/>
                </a:lnTo>
                <a:lnTo>
                  <a:pt x="1134" y="8771"/>
                </a:lnTo>
                <a:lnTo>
                  <a:pt x="1437" y="8790"/>
                </a:lnTo>
                <a:lnTo>
                  <a:pt x="1758" y="8846"/>
                </a:lnTo>
                <a:lnTo>
                  <a:pt x="2401" y="8979"/>
                </a:lnTo>
                <a:lnTo>
                  <a:pt x="2949" y="9092"/>
                </a:lnTo>
                <a:lnTo>
                  <a:pt x="3346" y="9149"/>
                </a:lnTo>
                <a:lnTo>
                  <a:pt x="3346" y="9149"/>
                </a:lnTo>
                <a:lnTo>
                  <a:pt x="3799" y="9281"/>
                </a:lnTo>
                <a:lnTo>
                  <a:pt x="4253" y="9432"/>
                </a:lnTo>
                <a:lnTo>
                  <a:pt x="4706" y="9621"/>
                </a:lnTo>
                <a:lnTo>
                  <a:pt x="5141" y="9829"/>
                </a:lnTo>
                <a:lnTo>
                  <a:pt x="5557" y="10056"/>
                </a:lnTo>
                <a:lnTo>
                  <a:pt x="5954" y="10321"/>
                </a:lnTo>
                <a:lnTo>
                  <a:pt x="6143" y="10472"/>
                </a:lnTo>
                <a:lnTo>
                  <a:pt x="6332" y="10623"/>
                </a:lnTo>
                <a:lnTo>
                  <a:pt x="6502" y="10793"/>
                </a:lnTo>
                <a:lnTo>
                  <a:pt x="6653" y="10982"/>
                </a:lnTo>
                <a:lnTo>
                  <a:pt x="6653" y="10982"/>
                </a:lnTo>
                <a:lnTo>
                  <a:pt x="6804" y="11171"/>
                </a:lnTo>
                <a:lnTo>
                  <a:pt x="6937" y="11398"/>
                </a:lnTo>
                <a:lnTo>
                  <a:pt x="7182" y="11833"/>
                </a:lnTo>
                <a:lnTo>
                  <a:pt x="7296" y="12041"/>
                </a:lnTo>
                <a:lnTo>
                  <a:pt x="7447" y="12249"/>
                </a:lnTo>
                <a:lnTo>
                  <a:pt x="7598" y="12438"/>
                </a:lnTo>
                <a:lnTo>
                  <a:pt x="7787" y="12608"/>
                </a:lnTo>
                <a:lnTo>
                  <a:pt x="7787" y="12608"/>
                </a:lnTo>
                <a:lnTo>
                  <a:pt x="8109" y="12872"/>
                </a:lnTo>
                <a:lnTo>
                  <a:pt x="8468" y="13080"/>
                </a:lnTo>
                <a:lnTo>
                  <a:pt x="8827" y="13288"/>
                </a:lnTo>
                <a:lnTo>
                  <a:pt x="9186" y="13477"/>
                </a:lnTo>
                <a:lnTo>
                  <a:pt x="9186" y="13477"/>
                </a:lnTo>
                <a:lnTo>
                  <a:pt x="9394" y="13590"/>
                </a:lnTo>
                <a:lnTo>
                  <a:pt x="9394" y="13590"/>
                </a:lnTo>
                <a:lnTo>
                  <a:pt x="8997" y="12721"/>
                </a:lnTo>
                <a:lnTo>
                  <a:pt x="8619" y="11833"/>
                </a:lnTo>
                <a:lnTo>
                  <a:pt x="8279" y="10925"/>
                </a:lnTo>
                <a:lnTo>
                  <a:pt x="7976" y="10018"/>
                </a:lnTo>
                <a:lnTo>
                  <a:pt x="7976" y="10018"/>
                </a:lnTo>
                <a:lnTo>
                  <a:pt x="7920" y="9829"/>
                </a:lnTo>
                <a:lnTo>
                  <a:pt x="7920" y="9829"/>
                </a:lnTo>
                <a:lnTo>
                  <a:pt x="7920" y="9773"/>
                </a:lnTo>
                <a:lnTo>
                  <a:pt x="7957" y="9735"/>
                </a:lnTo>
                <a:lnTo>
                  <a:pt x="7957" y="9735"/>
                </a:lnTo>
                <a:lnTo>
                  <a:pt x="7938" y="9546"/>
                </a:lnTo>
                <a:lnTo>
                  <a:pt x="7901" y="9451"/>
                </a:lnTo>
                <a:lnTo>
                  <a:pt x="7863" y="9357"/>
                </a:lnTo>
                <a:lnTo>
                  <a:pt x="7863" y="9357"/>
                </a:lnTo>
                <a:lnTo>
                  <a:pt x="7674" y="9111"/>
                </a:lnTo>
                <a:lnTo>
                  <a:pt x="7466" y="8884"/>
                </a:lnTo>
                <a:lnTo>
                  <a:pt x="7239" y="8657"/>
                </a:lnTo>
                <a:lnTo>
                  <a:pt x="7012" y="8431"/>
                </a:lnTo>
                <a:lnTo>
                  <a:pt x="6540" y="8015"/>
                </a:lnTo>
                <a:lnTo>
                  <a:pt x="6313" y="7788"/>
                </a:lnTo>
                <a:lnTo>
                  <a:pt x="6086" y="7561"/>
                </a:lnTo>
                <a:lnTo>
                  <a:pt x="6086" y="7561"/>
                </a:lnTo>
                <a:lnTo>
                  <a:pt x="5746" y="7070"/>
                </a:lnTo>
                <a:lnTo>
                  <a:pt x="5425" y="6559"/>
                </a:lnTo>
                <a:lnTo>
                  <a:pt x="5141" y="6030"/>
                </a:lnTo>
                <a:lnTo>
                  <a:pt x="4877" y="5501"/>
                </a:lnTo>
                <a:lnTo>
                  <a:pt x="4631" y="4934"/>
                </a:lnTo>
                <a:lnTo>
                  <a:pt x="4442" y="4367"/>
                </a:lnTo>
                <a:lnTo>
                  <a:pt x="4272" y="3800"/>
                </a:lnTo>
                <a:lnTo>
                  <a:pt x="4139" y="3195"/>
                </a:lnTo>
                <a:lnTo>
                  <a:pt x="4139" y="3195"/>
                </a:lnTo>
                <a:lnTo>
                  <a:pt x="4121" y="2912"/>
                </a:lnTo>
                <a:lnTo>
                  <a:pt x="4102" y="2609"/>
                </a:lnTo>
                <a:lnTo>
                  <a:pt x="4102" y="2307"/>
                </a:lnTo>
                <a:lnTo>
                  <a:pt x="4121" y="2004"/>
                </a:lnTo>
                <a:lnTo>
                  <a:pt x="4177" y="1419"/>
                </a:lnTo>
                <a:lnTo>
                  <a:pt x="4272" y="833"/>
                </a:lnTo>
                <a:lnTo>
                  <a:pt x="4272" y="833"/>
                </a:lnTo>
                <a:lnTo>
                  <a:pt x="4328" y="662"/>
                </a:lnTo>
                <a:lnTo>
                  <a:pt x="4423" y="473"/>
                </a:lnTo>
                <a:lnTo>
                  <a:pt x="4555" y="322"/>
                </a:lnTo>
                <a:lnTo>
                  <a:pt x="4706" y="171"/>
                </a:lnTo>
                <a:lnTo>
                  <a:pt x="4895" y="77"/>
                </a:lnTo>
                <a:lnTo>
                  <a:pt x="4971" y="39"/>
                </a:lnTo>
                <a:lnTo>
                  <a:pt x="5066" y="1"/>
                </a:lnTo>
                <a:lnTo>
                  <a:pt x="5160" y="1"/>
                </a:lnTo>
                <a:lnTo>
                  <a:pt x="5255" y="1"/>
                </a:lnTo>
                <a:lnTo>
                  <a:pt x="5349" y="20"/>
                </a:lnTo>
                <a:lnTo>
                  <a:pt x="5444" y="58"/>
                </a:lnTo>
                <a:lnTo>
                  <a:pt x="5444" y="58"/>
                </a:lnTo>
                <a:lnTo>
                  <a:pt x="5595" y="152"/>
                </a:lnTo>
                <a:lnTo>
                  <a:pt x="5727" y="284"/>
                </a:lnTo>
                <a:lnTo>
                  <a:pt x="5841" y="417"/>
                </a:lnTo>
                <a:lnTo>
                  <a:pt x="5916" y="568"/>
                </a:lnTo>
                <a:lnTo>
                  <a:pt x="6086" y="889"/>
                </a:lnTo>
                <a:lnTo>
                  <a:pt x="6181" y="1059"/>
                </a:lnTo>
                <a:lnTo>
                  <a:pt x="6275" y="1211"/>
                </a:lnTo>
                <a:lnTo>
                  <a:pt x="6275" y="1211"/>
                </a:lnTo>
                <a:lnTo>
                  <a:pt x="6464" y="1456"/>
                </a:lnTo>
                <a:lnTo>
                  <a:pt x="6653" y="1702"/>
                </a:lnTo>
                <a:lnTo>
                  <a:pt x="7069" y="2193"/>
                </a:lnTo>
                <a:lnTo>
                  <a:pt x="7239" y="2458"/>
                </a:lnTo>
                <a:lnTo>
                  <a:pt x="7409" y="2723"/>
                </a:lnTo>
                <a:lnTo>
                  <a:pt x="7560" y="3006"/>
                </a:lnTo>
                <a:lnTo>
                  <a:pt x="7655" y="3309"/>
                </a:lnTo>
                <a:lnTo>
                  <a:pt x="7655" y="3309"/>
                </a:lnTo>
                <a:lnTo>
                  <a:pt x="7712" y="3573"/>
                </a:lnTo>
                <a:lnTo>
                  <a:pt x="7749" y="3819"/>
                </a:lnTo>
                <a:lnTo>
                  <a:pt x="7768" y="4083"/>
                </a:lnTo>
                <a:lnTo>
                  <a:pt x="7787" y="4348"/>
                </a:lnTo>
                <a:lnTo>
                  <a:pt x="7806" y="4877"/>
                </a:lnTo>
                <a:lnTo>
                  <a:pt x="7825" y="5142"/>
                </a:lnTo>
                <a:lnTo>
                  <a:pt x="7863" y="5407"/>
                </a:lnTo>
                <a:lnTo>
                  <a:pt x="7863" y="5407"/>
                </a:lnTo>
                <a:lnTo>
                  <a:pt x="7995" y="6200"/>
                </a:lnTo>
                <a:lnTo>
                  <a:pt x="8146" y="6994"/>
                </a:lnTo>
                <a:lnTo>
                  <a:pt x="8184" y="7391"/>
                </a:lnTo>
                <a:lnTo>
                  <a:pt x="8222" y="7788"/>
                </a:lnTo>
                <a:lnTo>
                  <a:pt x="8241" y="8185"/>
                </a:lnTo>
                <a:lnTo>
                  <a:pt x="8222" y="8601"/>
                </a:lnTo>
                <a:lnTo>
                  <a:pt x="8222" y="8601"/>
                </a:lnTo>
                <a:lnTo>
                  <a:pt x="8203" y="9224"/>
                </a:lnTo>
                <a:lnTo>
                  <a:pt x="8222" y="9527"/>
                </a:lnTo>
                <a:lnTo>
                  <a:pt x="8222" y="9848"/>
                </a:lnTo>
                <a:lnTo>
                  <a:pt x="8222" y="9848"/>
                </a:lnTo>
                <a:lnTo>
                  <a:pt x="8222" y="9924"/>
                </a:lnTo>
                <a:lnTo>
                  <a:pt x="8241" y="10018"/>
                </a:lnTo>
                <a:lnTo>
                  <a:pt x="8260" y="10113"/>
                </a:lnTo>
                <a:lnTo>
                  <a:pt x="8260" y="10188"/>
                </a:lnTo>
                <a:lnTo>
                  <a:pt x="8260" y="10188"/>
                </a:lnTo>
                <a:lnTo>
                  <a:pt x="8562" y="11020"/>
                </a:lnTo>
                <a:lnTo>
                  <a:pt x="8694" y="11417"/>
                </a:lnTo>
                <a:lnTo>
                  <a:pt x="8865" y="11833"/>
                </a:lnTo>
                <a:lnTo>
                  <a:pt x="8865" y="11833"/>
                </a:lnTo>
                <a:lnTo>
                  <a:pt x="8997" y="12154"/>
                </a:lnTo>
                <a:lnTo>
                  <a:pt x="9129" y="12456"/>
                </a:lnTo>
                <a:lnTo>
                  <a:pt x="9432" y="13080"/>
                </a:lnTo>
                <a:lnTo>
                  <a:pt x="9772" y="13685"/>
                </a:lnTo>
                <a:lnTo>
                  <a:pt x="10112" y="14271"/>
                </a:lnTo>
                <a:lnTo>
                  <a:pt x="10112" y="14271"/>
                </a:lnTo>
                <a:lnTo>
                  <a:pt x="10112" y="14233"/>
                </a:lnTo>
                <a:lnTo>
                  <a:pt x="10112" y="14233"/>
                </a:lnTo>
                <a:lnTo>
                  <a:pt x="10150" y="13950"/>
                </a:lnTo>
                <a:lnTo>
                  <a:pt x="10150" y="13647"/>
                </a:lnTo>
                <a:lnTo>
                  <a:pt x="10131" y="13080"/>
                </a:lnTo>
                <a:lnTo>
                  <a:pt x="10131" y="13080"/>
                </a:lnTo>
                <a:lnTo>
                  <a:pt x="10131" y="12853"/>
                </a:lnTo>
                <a:lnTo>
                  <a:pt x="10169" y="12627"/>
                </a:lnTo>
                <a:lnTo>
                  <a:pt x="10225" y="12419"/>
                </a:lnTo>
                <a:lnTo>
                  <a:pt x="10282" y="12192"/>
                </a:lnTo>
                <a:lnTo>
                  <a:pt x="10433" y="11776"/>
                </a:lnTo>
                <a:lnTo>
                  <a:pt x="10566" y="11341"/>
                </a:lnTo>
                <a:lnTo>
                  <a:pt x="10566" y="11341"/>
                </a:lnTo>
                <a:lnTo>
                  <a:pt x="10698" y="10907"/>
                </a:lnTo>
                <a:lnTo>
                  <a:pt x="10811" y="10453"/>
                </a:lnTo>
                <a:lnTo>
                  <a:pt x="10887" y="10226"/>
                </a:lnTo>
                <a:lnTo>
                  <a:pt x="10981" y="10018"/>
                </a:lnTo>
                <a:lnTo>
                  <a:pt x="11095" y="9829"/>
                </a:lnTo>
                <a:lnTo>
                  <a:pt x="11227" y="9640"/>
                </a:lnTo>
                <a:lnTo>
                  <a:pt x="11227" y="9640"/>
                </a:lnTo>
                <a:lnTo>
                  <a:pt x="11397" y="9451"/>
                </a:lnTo>
                <a:lnTo>
                  <a:pt x="11567" y="9243"/>
                </a:lnTo>
                <a:lnTo>
                  <a:pt x="11870" y="8828"/>
                </a:lnTo>
                <a:lnTo>
                  <a:pt x="12040" y="8639"/>
                </a:lnTo>
                <a:lnTo>
                  <a:pt x="12210" y="8431"/>
                </a:lnTo>
                <a:lnTo>
                  <a:pt x="12380" y="8261"/>
                </a:lnTo>
                <a:lnTo>
                  <a:pt x="12588" y="8090"/>
                </a:lnTo>
                <a:lnTo>
                  <a:pt x="12588" y="8090"/>
                </a:lnTo>
                <a:lnTo>
                  <a:pt x="12985" y="7864"/>
                </a:lnTo>
                <a:lnTo>
                  <a:pt x="13401" y="7675"/>
                </a:lnTo>
                <a:lnTo>
                  <a:pt x="13817" y="7486"/>
                </a:lnTo>
                <a:lnTo>
                  <a:pt x="14024" y="7372"/>
                </a:lnTo>
                <a:lnTo>
                  <a:pt x="14213" y="7259"/>
                </a:lnTo>
                <a:lnTo>
                  <a:pt x="14213" y="7259"/>
                </a:lnTo>
                <a:lnTo>
                  <a:pt x="14402" y="7164"/>
                </a:lnTo>
                <a:lnTo>
                  <a:pt x="14629" y="7051"/>
                </a:lnTo>
                <a:lnTo>
                  <a:pt x="14894" y="6919"/>
                </a:lnTo>
                <a:lnTo>
                  <a:pt x="15140" y="6805"/>
                </a:lnTo>
                <a:lnTo>
                  <a:pt x="15404" y="6711"/>
                </a:lnTo>
                <a:lnTo>
                  <a:pt x="15518" y="6692"/>
                </a:lnTo>
                <a:lnTo>
                  <a:pt x="15631" y="6692"/>
                </a:lnTo>
                <a:lnTo>
                  <a:pt x="15744" y="6711"/>
                </a:lnTo>
                <a:lnTo>
                  <a:pt x="15858" y="6748"/>
                </a:lnTo>
                <a:lnTo>
                  <a:pt x="15933" y="6805"/>
                </a:lnTo>
                <a:lnTo>
                  <a:pt x="16009" y="6881"/>
                </a:lnTo>
                <a:lnTo>
                  <a:pt x="16009" y="6881"/>
                </a:lnTo>
                <a:lnTo>
                  <a:pt x="16103" y="7089"/>
                </a:lnTo>
                <a:lnTo>
                  <a:pt x="16160" y="7297"/>
                </a:lnTo>
                <a:lnTo>
                  <a:pt x="16198" y="7504"/>
                </a:lnTo>
                <a:lnTo>
                  <a:pt x="16236" y="7731"/>
                </a:lnTo>
                <a:lnTo>
                  <a:pt x="16349" y="8582"/>
                </a:lnTo>
                <a:lnTo>
                  <a:pt x="16349" y="8582"/>
                </a:lnTo>
                <a:lnTo>
                  <a:pt x="16368" y="8809"/>
                </a:lnTo>
                <a:lnTo>
                  <a:pt x="16349" y="9035"/>
                </a:lnTo>
                <a:lnTo>
                  <a:pt x="16292" y="9243"/>
                </a:lnTo>
                <a:lnTo>
                  <a:pt x="16217" y="9432"/>
                </a:lnTo>
                <a:lnTo>
                  <a:pt x="16122" y="9640"/>
                </a:lnTo>
                <a:lnTo>
                  <a:pt x="15990" y="9810"/>
                </a:lnTo>
                <a:lnTo>
                  <a:pt x="15858" y="9999"/>
                </a:lnTo>
                <a:lnTo>
                  <a:pt x="15707" y="10151"/>
                </a:lnTo>
                <a:lnTo>
                  <a:pt x="15707" y="10151"/>
                </a:lnTo>
                <a:lnTo>
                  <a:pt x="15536" y="10358"/>
                </a:lnTo>
                <a:lnTo>
                  <a:pt x="15366" y="10547"/>
                </a:lnTo>
                <a:lnTo>
                  <a:pt x="15177" y="10718"/>
                </a:lnTo>
                <a:lnTo>
                  <a:pt x="14969" y="10888"/>
                </a:lnTo>
                <a:lnTo>
                  <a:pt x="14554" y="11190"/>
                </a:lnTo>
                <a:lnTo>
                  <a:pt x="14138" y="11492"/>
                </a:lnTo>
                <a:lnTo>
                  <a:pt x="13703" y="11776"/>
                </a:lnTo>
                <a:lnTo>
                  <a:pt x="13268" y="12078"/>
                </a:lnTo>
                <a:lnTo>
                  <a:pt x="12871" y="12400"/>
                </a:lnTo>
                <a:lnTo>
                  <a:pt x="12664" y="12551"/>
                </a:lnTo>
                <a:lnTo>
                  <a:pt x="12475" y="12740"/>
                </a:lnTo>
                <a:lnTo>
                  <a:pt x="12475" y="12740"/>
                </a:lnTo>
                <a:lnTo>
                  <a:pt x="12361" y="12834"/>
                </a:lnTo>
                <a:lnTo>
                  <a:pt x="12267" y="12948"/>
                </a:lnTo>
                <a:lnTo>
                  <a:pt x="12078" y="13175"/>
                </a:lnTo>
                <a:lnTo>
                  <a:pt x="11908" y="13420"/>
                </a:lnTo>
                <a:lnTo>
                  <a:pt x="11756" y="13685"/>
                </a:lnTo>
                <a:lnTo>
                  <a:pt x="11605" y="13950"/>
                </a:lnTo>
                <a:lnTo>
                  <a:pt x="11435" y="14176"/>
                </a:lnTo>
                <a:lnTo>
                  <a:pt x="11246" y="14403"/>
                </a:lnTo>
                <a:lnTo>
                  <a:pt x="11133" y="14517"/>
                </a:lnTo>
                <a:lnTo>
                  <a:pt x="11019" y="14611"/>
                </a:lnTo>
                <a:lnTo>
                  <a:pt x="11019" y="14611"/>
                </a:lnTo>
                <a:lnTo>
                  <a:pt x="10811" y="14781"/>
                </a:lnTo>
                <a:lnTo>
                  <a:pt x="10698" y="14876"/>
                </a:lnTo>
                <a:lnTo>
                  <a:pt x="10603" y="14970"/>
                </a:lnTo>
                <a:lnTo>
                  <a:pt x="10603" y="14970"/>
                </a:lnTo>
                <a:lnTo>
                  <a:pt x="10566" y="15027"/>
                </a:lnTo>
                <a:lnTo>
                  <a:pt x="10566" y="15027"/>
                </a:lnTo>
                <a:lnTo>
                  <a:pt x="11076" y="15972"/>
                </a:lnTo>
                <a:lnTo>
                  <a:pt x="11341" y="16426"/>
                </a:lnTo>
                <a:lnTo>
                  <a:pt x="11624" y="16879"/>
                </a:lnTo>
                <a:lnTo>
                  <a:pt x="11624" y="16879"/>
                </a:lnTo>
                <a:lnTo>
                  <a:pt x="11908" y="17276"/>
                </a:lnTo>
                <a:lnTo>
                  <a:pt x="12191" y="17654"/>
                </a:lnTo>
                <a:lnTo>
                  <a:pt x="12493" y="18013"/>
                </a:lnTo>
                <a:lnTo>
                  <a:pt x="12815" y="18372"/>
                </a:lnTo>
                <a:lnTo>
                  <a:pt x="13457" y="19072"/>
                </a:lnTo>
                <a:lnTo>
                  <a:pt x="14119" y="19752"/>
                </a:lnTo>
                <a:lnTo>
                  <a:pt x="14119" y="19752"/>
                </a:lnTo>
                <a:lnTo>
                  <a:pt x="14138" y="19544"/>
                </a:lnTo>
                <a:lnTo>
                  <a:pt x="14176" y="19336"/>
                </a:lnTo>
                <a:lnTo>
                  <a:pt x="14232" y="19109"/>
                </a:lnTo>
                <a:lnTo>
                  <a:pt x="14327" y="18901"/>
                </a:lnTo>
                <a:lnTo>
                  <a:pt x="14327" y="18901"/>
                </a:lnTo>
                <a:lnTo>
                  <a:pt x="14440" y="18675"/>
                </a:lnTo>
                <a:lnTo>
                  <a:pt x="14554" y="18448"/>
                </a:lnTo>
                <a:lnTo>
                  <a:pt x="14648" y="18202"/>
                </a:lnTo>
                <a:lnTo>
                  <a:pt x="14724" y="17956"/>
                </a:lnTo>
                <a:lnTo>
                  <a:pt x="14780" y="17711"/>
                </a:lnTo>
                <a:lnTo>
                  <a:pt x="14818" y="17446"/>
                </a:lnTo>
                <a:lnTo>
                  <a:pt x="14837" y="17182"/>
                </a:lnTo>
                <a:lnTo>
                  <a:pt x="14837" y="16917"/>
                </a:lnTo>
                <a:lnTo>
                  <a:pt x="14837" y="16917"/>
                </a:lnTo>
                <a:lnTo>
                  <a:pt x="14875" y="16369"/>
                </a:lnTo>
                <a:lnTo>
                  <a:pt x="14951" y="15859"/>
                </a:lnTo>
                <a:lnTo>
                  <a:pt x="15007" y="15594"/>
                </a:lnTo>
                <a:lnTo>
                  <a:pt x="15083" y="15348"/>
                </a:lnTo>
                <a:lnTo>
                  <a:pt x="15158" y="15121"/>
                </a:lnTo>
                <a:lnTo>
                  <a:pt x="15234" y="14876"/>
                </a:lnTo>
                <a:lnTo>
                  <a:pt x="15442" y="14422"/>
                </a:lnTo>
                <a:lnTo>
                  <a:pt x="15688" y="13987"/>
                </a:lnTo>
                <a:lnTo>
                  <a:pt x="15971" y="13534"/>
                </a:lnTo>
                <a:lnTo>
                  <a:pt x="16292" y="13099"/>
                </a:lnTo>
                <a:lnTo>
                  <a:pt x="16292" y="13099"/>
                </a:lnTo>
                <a:lnTo>
                  <a:pt x="16406" y="12929"/>
                </a:lnTo>
                <a:lnTo>
                  <a:pt x="16500" y="12759"/>
                </a:lnTo>
                <a:lnTo>
                  <a:pt x="16670" y="12400"/>
                </a:lnTo>
                <a:lnTo>
                  <a:pt x="16841" y="12041"/>
                </a:lnTo>
                <a:lnTo>
                  <a:pt x="17011" y="11681"/>
                </a:lnTo>
                <a:lnTo>
                  <a:pt x="17011" y="11681"/>
                </a:lnTo>
                <a:lnTo>
                  <a:pt x="17162" y="11474"/>
                </a:lnTo>
                <a:lnTo>
                  <a:pt x="17332" y="11266"/>
                </a:lnTo>
                <a:lnTo>
                  <a:pt x="17672" y="10869"/>
                </a:lnTo>
                <a:lnTo>
                  <a:pt x="17672" y="10869"/>
                </a:lnTo>
                <a:lnTo>
                  <a:pt x="18069" y="10510"/>
                </a:lnTo>
                <a:lnTo>
                  <a:pt x="18296" y="10340"/>
                </a:lnTo>
                <a:lnTo>
                  <a:pt x="18542" y="10169"/>
                </a:lnTo>
                <a:lnTo>
                  <a:pt x="18787" y="10037"/>
                </a:lnTo>
                <a:lnTo>
                  <a:pt x="18920" y="9980"/>
                </a:lnTo>
                <a:lnTo>
                  <a:pt x="19052" y="9943"/>
                </a:lnTo>
                <a:lnTo>
                  <a:pt x="19184" y="9924"/>
                </a:lnTo>
                <a:lnTo>
                  <a:pt x="19317" y="9924"/>
                </a:lnTo>
                <a:lnTo>
                  <a:pt x="19449" y="9924"/>
                </a:lnTo>
                <a:lnTo>
                  <a:pt x="19581" y="9962"/>
                </a:lnTo>
                <a:lnTo>
                  <a:pt x="19581" y="9962"/>
                </a:lnTo>
                <a:lnTo>
                  <a:pt x="19713" y="10094"/>
                </a:lnTo>
                <a:lnTo>
                  <a:pt x="19827" y="10245"/>
                </a:lnTo>
                <a:lnTo>
                  <a:pt x="19940" y="10415"/>
                </a:lnTo>
                <a:lnTo>
                  <a:pt x="20035" y="10623"/>
                </a:lnTo>
                <a:lnTo>
                  <a:pt x="20110" y="10812"/>
                </a:lnTo>
                <a:lnTo>
                  <a:pt x="20167" y="11020"/>
                </a:lnTo>
                <a:lnTo>
                  <a:pt x="20280" y="11398"/>
                </a:lnTo>
                <a:lnTo>
                  <a:pt x="20280" y="11398"/>
                </a:lnTo>
                <a:lnTo>
                  <a:pt x="20299" y="11625"/>
                </a:lnTo>
                <a:lnTo>
                  <a:pt x="20299" y="11852"/>
                </a:lnTo>
                <a:lnTo>
                  <a:pt x="20280" y="12097"/>
                </a:lnTo>
                <a:lnTo>
                  <a:pt x="20224" y="12324"/>
                </a:lnTo>
                <a:lnTo>
                  <a:pt x="20129" y="12778"/>
                </a:lnTo>
                <a:lnTo>
                  <a:pt x="20035" y="13231"/>
                </a:lnTo>
                <a:lnTo>
                  <a:pt x="20035" y="13231"/>
                </a:lnTo>
                <a:lnTo>
                  <a:pt x="19978" y="13515"/>
                </a:lnTo>
                <a:lnTo>
                  <a:pt x="19902" y="13798"/>
                </a:lnTo>
                <a:lnTo>
                  <a:pt x="19827" y="14063"/>
                </a:lnTo>
                <a:lnTo>
                  <a:pt x="19732" y="14328"/>
                </a:lnTo>
                <a:lnTo>
                  <a:pt x="19619" y="14573"/>
                </a:lnTo>
                <a:lnTo>
                  <a:pt x="19506" y="14838"/>
                </a:lnTo>
                <a:lnTo>
                  <a:pt x="19241" y="15329"/>
                </a:lnTo>
                <a:lnTo>
                  <a:pt x="18939" y="15802"/>
                </a:lnTo>
                <a:lnTo>
                  <a:pt x="18617" y="16274"/>
                </a:lnTo>
                <a:lnTo>
                  <a:pt x="17956" y="17182"/>
                </a:lnTo>
                <a:lnTo>
                  <a:pt x="17956" y="17182"/>
                </a:lnTo>
                <a:lnTo>
                  <a:pt x="17823" y="17371"/>
                </a:lnTo>
                <a:lnTo>
                  <a:pt x="17653" y="17541"/>
                </a:lnTo>
                <a:lnTo>
                  <a:pt x="17483" y="17692"/>
                </a:lnTo>
                <a:lnTo>
                  <a:pt x="17313" y="17843"/>
                </a:lnTo>
                <a:lnTo>
                  <a:pt x="16916" y="18108"/>
                </a:lnTo>
                <a:lnTo>
                  <a:pt x="16538" y="18353"/>
                </a:lnTo>
                <a:lnTo>
                  <a:pt x="16538" y="18353"/>
                </a:lnTo>
                <a:lnTo>
                  <a:pt x="16311" y="18523"/>
                </a:lnTo>
                <a:lnTo>
                  <a:pt x="16103" y="18694"/>
                </a:lnTo>
                <a:lnTo>
                  <a:pt x="15896" y="18883"/>
                </a:lnTo>
                <a:lnTo>
                  <a:pt x="15688" y="19053"/>
                </a:lnTo>
                <a:lnTo>
                  <a:pt x="15688" y="19053"/>
                </a:lnTo>
                <a:lnTo>
                  <a:pt x="15499" y="19185"/>
                </a:lnTo>
                <a:lnTo>
                  <a:pt x="15291" y="19298"/>
                </a:lnTo>
                <a:lnTo>
                  <a:pt x="15102" y="19431"/>
                </a:lnTo>
                <a:lnTo>
                  <a:pt x="15007" y="19506"/>
                </a:lnTo>
                <a:lnTo>
                  <a:pt x="14932" y="19582"/>
                </a:lnTo>
                <a:lnTo>
                  <a:pt x="14932" y="19582"/>
                </a:lnTo>
                <a:lnTo>
                  <a:pt x="14856" y="19658"/>
                </a:lnTo>
                <a:lnTo>
                  <a:pt x="14799" y="19733"/>
                </a:lnTo>
                <a:lnTo>
                  <a:pt x="14705" y="19922"/>
                </a:lnTo>
                <a:lnTo>
                  <a:pt x="14667" y="20111"/>
                </a:lnTo>
                <a:lnTo>
                  <a:pt x="14629" y="20281"/>
                </a:lnTo>
                <a:lnTo>
                  <a:pt x="14629" y="20281"/>
                </a:lnTo>
                <a:lnTo>
                  <a:pt x="15121" y="20792"/>
                </a:lnTo>
                <a:lnTo>
                  <a:pt x="15593" y="21340"/>
                </a:lnTo>
                <a:lnTo>
                  <a:pt x="16066" y="21888"/>
                </a:lnTo>
                <a:lnTo>
                  <a:pt x="16500" y="22455"/>
                </a:lnTo>
                <a:lnTo>
                  <a:pt x="16500" y="22455"/>
                </a:lnTo>
                <a:lnTo>
                  <a:pt x="16803" y="22889"/>
                </a:lnTo>
                <a:lnTo>
                  <a:pt x="17067" y="23343"/>
                </a:lnTo>
                <a:lnTo>
                  <a:pt x="17313" y="23797"/>
                </a:lnTo>
                <a:lnTo>
                  <a:pt x="17540" y="24288"/>
                </a:lnTo>
                <a:lnTo>
                  <a:pt x="17748" y="24761"/>
                </a:lnTo>
                <a:lnTo>
                  <a:pt x="17937" y="25252"/>
                </a:lnTo>
                <a:lnTo>
                  <a:pt x="18107" y="25762"/>
                </a:lnTo>
                <a:lnTo>
                  <a:pt x="18258" y="26273"/>
                </a:lnTo>
                <a:lnTo>
                  <a:pt x="18258" y="26273"/>
                </a:lnTo>
                <a:lnTo>
                  <a:pt x="18201" y="25838"/>
                </a:lnTo>
                <a:lnTo>
                  <a:pt x="18201" y="25838"/>
                </a:lnTo>
                <a:lnTo>
                  <a:pt x="18050" y="25120"/>
                </a:lnTo>
                <a:lnTo>
                  <a:pt x="17994" y="24742"/>
                </a:lnTo>
                <a:lnTo>
                  <a:pt x="17956" y="24345"/>
                </a:lnTo>
                <a:lnTo>
                  <a:pt x="17956" y="23948"/>
                </a:lnTo>
                <a:lnTo>
                  <a:pt x="17956" y="23759"/>
                </a:lnTo>
                <a:lnTo>
                  <a:pt x="17994" y="23570"/>
                </a:lnTo>
                <a:lnTo>
                  <a:pt x="18012" y="23400"/>
                </a:lnTo>
                <a:lnTo>
                  <a:pt x="18069" y="23230"/>
                </a:lnTo>
                <a:lnTo>
                  <a:pt x="18126" y="23060"/>
                </a:lnTo>
                <a:lnTo>
                  <a:pt x="18201" y="22889"/>
                </a:lnTo>
                <a:lnTo>
                  <a:pt x="18201" y="22889"/>
                </a:lnTo>
                <a:lnTo>
                  <a:pt x="18315" y="22738"/>
                </a:lnTo>
                <a:lnTo>
                  <a:pt x="18428" y="22568"/>
                </a:lnTo>
                <a:lnTo>
                  <a:pt x="18617" y="22228"/>
                </a:lnTo>
                <a:lnTo>
                  <a:pt x="18750" y="21869"/>
                </a:lnTo>
                <a:lnTo>
                  <a:pt x="18882" y="21491"/>
                </a:lnTo>
                <a:lnTo>
                  <a:pt x="19109" y="20754"/>
                </a:lnTo>
                <a:lnTo>
                  <a:pt x="19241" y="20395"/>
                </a:lnTo>
                <a:lnTo>
                  <a:pt x="19373" y="20017"/>
                </a:lnTo>
                <a:lnTo>
                  <a:pt x="19373" y="20017"/>
                </a:lnTo>
                <a:lnTo>
                  <a:pt x="19638" y="19487"/>
                </a:lnTo>
                <a:lnTo>
                  <a:pt x="19921" y="18958"/>
                </a:lnTo>
                <a:lnTo>
                  <a:pt x="20224" y="18467"/>
                </a:lnTo>
                <a:lnTo>
                  <a:pt x="20564" y="17975"/>
                </a:lnTo>
                <a:lnTo>
                  <a:pt x="20923" y="17503"/>
                </a:lnTo>
                <a:lnTo>
                  <a:pt x="21320" y="17049"/>
                </a:lnTo>
                <a:lnTo>
                  <a:pt x="21755" y="16633"/>
                </a:lnTo>
                <a:lnTo>
                  <a:pt x="22208" y="16255"/>
                </a:lnTo>
                <a:lnTo>
                  <a:pt x="22208" y="16255"/>
                </a:lnTo>
                <a:lnTo>
                  <a:pt x="22454" y="16066"/>
                </a:lnTo>
                <a:lnTo>
                  <a:pt x="22681" y="15840"/>
                </a:lnTo>
                <a:lnTo>
                  <a:pt x="22889" y="15594"/>
                </a:lnTo>
                <a:lnTo>
                  <a:pt x="23059" y="15348"/>
                </a:lnTo>
                <a:lnTo>
                  <a:pt x="23418" y="14819"/>
                </a:lnTo>
                <a:lnTo>
                  <a:pt x="23588" y="14554"/>
                </a:lnTo>
                <a:lnTo>
                  <a:pt x="23777" y="14309"/>
                </a:lnTo>
                <a:lnTo>
                  <a:pt x="23777" y="14309"/>
                </a:lnTo>
                <a:lnTo>
                  <a:pt x="24136" y="14006"/>
                </a:lnTo>
                <a:lnTo>
                  <a:pt x="24344" y="13855"/>
                </a:lnTo>
                <a:lnTo>
                  <a:pt x="24552" y="13723"/>
                </a:lnTo>
                <a:lnTo>
                  <a:pt x="24779" y="13609"/>
                </a:lnTo>
                <a:lnTo>
                  <a:pt x="24987" y="13515"/>
                </a:lnTo>
                <a:lnTo>
                  <a:pt x="25214" y="13420"/>
                </a:lnTo>
                <a:lnTo>
                  <a:pt x="25459" y="13383"/>
                </a:lnTo>
                <a:lnTo>
                  <a:pt x="25459" y="13383"/>
                </a:lnTo>
                <a:lnTo>
                  <a:pt x="25535" y="13420"/>
                </a:lnTo>
                <a:lnTo>
                  <a:pt x="25610" y="13477"/>
                </a:lnTo>
                <a:lnTo>
                  <a:pt x="25686" y="13553"/>
                </a:lnTo>
                <a:lnTo>
                  <a:pt x="25724" y="13628"/>
                </a:lnTo>
                <a:lnTo>
                  <a:pt x="25762" y="13723"/>
                </a:lnTo>
                <a:lnTo>
                  <a:pt x="25799" y="13836"/>
                </a:lnTo>
                <a:lnTo>
                  <a:pt x="25837" y="14063"/>
                </a:lnTo>
                <a:lnTo>
                  <a:pt x="25875" y="14554"/>
                </a:lnTo>
                <a:lnTo>
                  <a:pt x="25894" y="14781"/>
                </a:lnTo>
                <a:lnTo>
                  <a:pt x="25932" y="14970"/>
                </a:lnTo>
                <a:lnTo>
                  <a:pt x="25932" y="14970"/>
                </a:lnTo>
                <a:lnTo>
                  <a:pt x="26045" y="15764"/>
                </a:lnTo>
                <a:lnTo>
                  <a:pt x="26102" y="16161"/>
                </a:lnTo>
                <a:lnTo>
                  <a:pt x="26140" y="16558"/>
                </a:lnTo>
                <a:lnTo>
                  <a:pt x="26159" y="16955"/>
                </a:lnTo>
                <a:lnTo>
                  <a:pt x="26159" y="17371"/>
                </a:lnTo>
                <a:lnTo>
                  <a:pt x="26140" y="17767"/>
                </a:lnTo>
                <a:lnTo>
                  <a:pt x="26102" y="18164"/>
                </a:lnTo>
                <a:lnTo>
                  <a:pt x="26102" y="18164"/>
                </a:lnTo>
                <a:lnTo>
                  <a:pt x="26045" y="18448"/>
                </a:lnTo>
                <a:lnTo>
                  <a:pt x="25988" y="18731"/>
                </a:lnTo>
                <a:lnTo>
                  <a:pt x="25913" y="19015"/>
                </a:lnTo>
                <a:lnTo>
                  <a:pt x="25818" y="19298"/>
                </a:lnTo>
                <a:lnTo>
                  <a:pt x="25705" y="19563"/>
                </a:lnTo>
                <a:lnTo>
                  <a:pt x="25554" y="19809"/>
                </a:lnTo>
                <a:lnTo>
                  <a:pt x="25403" y="20054"/>
                </a:lnTo>
                <a:lnTo>
                  <a:pt x="25214" y="20262"/>
                </a:lnTo>
                <a:lnTo>
                  <a:pt x="25214" y="20262"/>
                </a:lnTo>
                <a:lnTo>
                  <a:pt x="24892" y="20621"/>
                </a:lnTo>
                <a:lnTo>
                  <a:pt x="24571" y="20943"/>
                </a:lnTo>
                <a:lnTo>
                  <a:pt x="24382" y="21094"/>
                </a:lnTo>
                <a:lnTo>
                  <a:pt x="24193" y="21245"/>
                </a:lnTo>
                <a:lnTo>
                  <a:pt x="24004" y="21377"/>
                </a:lnTo>
                <a:lnTo>
                  <a:pt x="23796" y="21491"/>
                </a:lnTo>
                <a:lnTo>
                  <a:pt x="23796" y="21491"/>
                </a:lnTo>
                <a:lnTo>
                  <a:pt x="23456" y="21642"/>
                </a:lnTo>
                <a:lnTo>
                  <a:pt x="23116" y="21793"/>
                </a:lnTo>
                <a:lnTo>
                  <a:pt x="22416" y="22058"/>
                </a:lnTo>
                <a:lnTo>
                  <a:pt x="22076" y="22209"/>
                </a:lnTo>
                <a:lnTo>
                  <a:pt x="21755" y="22398"/>
                </a:lnTo>
                <a:lnTo>
                  <a:pt x="21452" y="22606"/>
                </a:lnTo>
                <a:lnTo>
                  <a:pt x="21301" y="22719"/>
                </a:lnTo>
                <a:lnTo>
                  <a:pt x="21169" y="22852"/>
                </a:lnTo>
                <a:lnTo>
                  <a:pt x="21169" y="22852"/>
                </a:lnTo>
                <a:lnTo>
                  <a:pt x="21055" y="22946"/>
                </a:lnTo>
                <a:lnTo>
                  <a:pt x="20961" y="23060"/>
                </a:lnTo>
                <a:lnTo>
                  <a:pt x="20791" y="23286"/>
                </a:lnTo>
                <a:lnTo>
                  <a:pt x="20621" y="23513"/>
                </a:lnTo>
                <a:lnTo>
                  <a:pt x="20432" y="23740"/>
                </a:lnTo>
                <a:lnTo>
                  <a:pt x="20432" y="23740"/>
                </a:lnTo>
                <a:lnTo>
                  <a:pt x="19846" y="24345"/>
                </a:lnTo>
                <a:lnTo>
                  <a:pt x="19562" y="24666"/>
                </a:lnTo>
                <a:lnTo>
                  <a:pt x="19430" y="24836"/>
                </a:lnTo>
                <a:lnTo>
                  <a:pt x="19317" y="25006"/>
                </a:lnTo>
                <a:lnTo>
                  <a:pt x="19317" y="25006"/>
                </a:lnTo>
                <a:lnTo>
                  <a:pt x="19203" y="25176"/>
                </a:lnTo>
                <a:lnTo>
                  <a:pt x="19109" y="25347"/>
                </a:lnTo>
                <a:lnTo>
                  <a:pt x="18957" y="25706"/>
                </a:lnTo>
                <a:lnTo>
                  <a:pt x="18806" y="26084"/>
                </a:lnTo>
                <a:lnTo>
                  <a:pt x="18693" y="26462"/>
                </a:lnTo>
                <a:lnTo>
                  <a:pt x="18693" y="26462"/>
                </a:lnTo>
                <a:lnTo>
                  <a:pt x="18636" y="26575"/>
                </a:lnTo>
                <a:lnTo>
                  <a:pt x="18617" y="26707"/>
                </a:lnTo>
                <a:lnTo>
                  <a:pt x="18579" y="26953"/>
                </a:lnTo>
                <a:lnTo>
                  <a:pt x="18579" y="27199"/>
                </a:lnTo>
                <a:lnTo>
                  <a:pt x="18598" y="27445"/>
                </a:lnTo>
                <a:lnTo>
                  <a:pt x="18598" y="27445"/>
                </a:lnTo>
                <a:lnTo>
                  <a:pt x="18901" y="28616"/>
                </a:lnTo>
                <a:lnTo>
                  <a:pt x="18901" y="28616"/>
                </a:lnTo>
                <a:lnTo>
                  <a:pt x="19033" y="29051"/>
                </a:lnTo>
                <a:lnTo>
                  <a:pt x="19184" y="29486"/>
                </a:lnTo>
                <a:lnTo>
                  <a:pt x="19487" y="30336"/>
                </a:lnTo>
                <a:lnTo>
                  <a:pt x="19638" y="30752"/>
                </a:lnTo>
                <a:lnTo>
                  <a:pt x="19770" y="31187"/>
                </a:lnTo>
                <a:lnTo>
                  <a:pt x="19884" y="31640"/>
                </a:lnTo>
                <a:lnTo>
                  <a:pt x="19959" y="32075"/>
                </a:lnTo>
                <a:lnTo>
                  <a:pt x="19959" y="32075"/>
                </a:lnTo>
                <a:lnTo>
                  <a:pt x="19997" y="32302"/>
                </a:lnTo>
                <a:lnTo>
                  <a:pt x="19997" y="32302"/>
                </a:lnTo>
                <a:lnTo>
                  <a:pt x="19978" y="31924"/>
                </a:lnTo>
                <a:lnTo>
                  <a:pt x="19997" y="31546"/>
                </a:lnTo>
                <a:lnTo>
                  <a:pt x="20054" y="31168"/>
                </a:lnTo>
                <a:lnTo>
                  <a:pt x="20129" y="30790"/>
                </a:lnTo>
                <a:lnTo>
                  <a:pt x="20262" y="30431"/>
                </a:lnTo>
                <a:lnTo>
                  <a:pt x="20394" y="30091"/>
                </a:lnTo>
                <a:lnTo>
                  <a:pt x="20583" y="29750"/>
                </a:lnTo>
                <a:lnTo>
                  <a:pt x="20772" y="29429"/>
                </a:lnTo>
                <a:lnTo>
                  <a:pt x="20772" y="29429"/>
                </a:lnTo>
                <a:lnTo>
                  <a:pt x="20961" y="29221"/>
                </a:lnTo>
                <a:lnTo>
                  <a:pt x="21131" y="29051"/>
                </a:lnTo>
                <a:lnTo>
                  <a:pt x="21528" y="28673"/>
                </a:lnTo>
                <a:lnTo>
                  <a:pt x="21717" y="28503"/>
                </a:lnTo>
                <a:lnTo>
                  <a:pt x="21887" y="28295"/>
                </a:lnTo>
                <a:lnTo>
                  <a:pt x="22038" y="28087"/>
                </a:lnTo>
                <a:lnTo>
                  <a:pt x="22171" y="27860"/>
                </a:lnTo>
                <a:lnTo>
                  <a:pt x="22171" y="27860"/>
                </a:lnTo>
                <a:lnTo>
                  <a:pt x="22303" y="27596"/>
                </a:lnTo>
                <a:lnTo>
                  <a:pt x="22416" y="27350"/>
                </a:lnTo>
                <a:lnTo>
                  <a:pt x="22643" y="26821"/>
                </a:lnTo>
                <a:lnTo>
                  <a:pt x="22870" y="26310"/>
                </a:lnTo>
                <a:lnTo>
                  <a:pt x="23002" y="26065"/>
                </a:lnTo>
                <a:lnTo>
                  <a:pt x="23153" y="25819"/>
                </a:lnTo>
                <a:lnTo>
                  <a:pt x="23153" y="25819"/>
                </a:lnTo>
                <a:lnTo>
                  <a:pt x="23569" y="25347"/>
                </a:lnTo>
                <a:lnTo>
                  <a:pt x="23796" y="25120"/>
                </a:lnTo>
                <a:lnTo>
                  <a:pt x="24042" y="24893"/>
                </a:lnTo>
                <a:lnTo>
                  <a:pt x="24287" y="24704"/>
                </a:lnTo>
                <a:lnTo>
                  <a:pt x="24571" y="24534"/>
                </a:lnTo>
                <a:lnTo>
                  <a:pt x="24854" y="24383"/>
                </a:lnTo>
                <a:lnTo>
                  <a:pt x="25157" y="24288"/>
                </a:lnTo>
                <a:lnTo>
                  <a:pt x="25157" y="24288"/>
                </a:lnTo>
                <a:lnTo>
                  <a:pt x="25289" y="24250"/>
                </a:lnTo>
                <a:lnTo>
                  <a:pt x="25440" y="24231"/>
                </a:lnTo>
                <a:lnTo>
                  <a:pt x="25743" y="24231"/>
                </a:lnTo>
                <a:lnTo>
                  <a:pt x="26026" y="24231"/>
                </a:lnTo>
                <a:lnTo>
                  <a:pt x="26329" y="24231"/>
                </a:lnTo>
                <a:lnTo>
                  <a:pt x="26329" y="24231"/>
                </a:lnTo>
                <a:lnTo>
                  <a:pt x="26650" y="24194"/>
                </a:lnTo>
                <a:lnTo>
                  <a:pt x="26971" y="24137"/>
                </a:lnTo>
                <a:lnTo>
                  <a:pt x="27293" y="24061"/>
                </a:lnTo>
                <a:lnTo>
                  <a:pt x="27595" y="23967"/>
                </a:lnTo>
                <a:lnTo>
                  <a:pt x="27595" y="23967"/>
                </a:lnTo>
                <a:lnTo>
                  <a:pt x="28256" y="23797"/>
                </a:lnTo>
                <a:lnTo>
                  <a:pt x="28691" y="23702"/>
                </a:lnTo>
                <a:lnTo>
                  <a:pt x="29145" y="23608"/>
                </a:lnTo>
                <a:lnTo>
                  <a:pt x="29372" y="23589"/>
                </a:lnTo>
                <a:lnTo>
                  <a:pt x="29598" y="23570"/>
                </a:lnTo>
                <a:lnTo>
                  <a:pt x="29806" y="23570"/>
                </a:lnTo>
                <a:lnTo>
                  <a:pt x="29995" y="23589"/>
                </a:lnTo>
                <a:lnTo>
                  <a:pt x="30147" y="23627"/>
                </a:lnTo>
                <a:lnTo>
                  <a:pt x="30279" y="23683"/>
                </a:lnTo>
                <a:lnTo>
                  <a:pt x="30392" y="23759"/>
                </a:lnTo>
                <a:lnTo>
                  <a:pt x="30430" y="23816"/>
                </a:lnTo>
                <a:lnTo>
                  <a:pt x="30449" y="23872"/>
                </a:lnTo>
                <a:lnTo>
                  <a:pt x="30449" y="23872"/>
                </a:lnTo>
                <a:lnTo>
                  <a:pt x="30430" y="23910"/>
                </a:lnTo>
                <a:lnTo>
                  <a:pt x="30411" y="23929"/>
                </a:lnTo>
                <a:lnTo>
                  <a:pt x="30373" y="23929"/>
                </a:lnTo>
                <a:lnTo>
                  <a:pt x="30336" y="23929"/>
                </a:lnTo>
                <a:lnTo>
                  <a:pt x="30184" y="23872"/>
                </a:lnTo>
                <a:lnTo>
                  <a:pt x="30184" y="23872"/>
                </a:lnTo>
                <a:lnTo>
                  <a:pt x="29995" y="23816"/>
                </a:lnTo>
                <a:lnTo>
                  <a:pt x="29787" y="23797"/>
                </a:lnTo>
                <a:lnTo>
                  <a:pt x="29598" y="23778"/>
                </a:lnTo>
                <a:lnTo>
                  <a:pt x="29409" y="23797"/>
                </a:lnTo>
                <a:lnTo>
                  <a:pt x="29202" y="23816"/>
                </a:lnTo>
                <a:lnTo>
                  <a:pt x="29013" y="23835"/>
                </a:lnTo>
                <a:lnTo>
                  <a:pt x="28634" y="23910"/>
                </a:lnTo>
                <a:lnTo>
                  <a:pt x="28238" y="24024"/>
                </a:lnTo>
                <a:lnTo>
                  <a:pt x="27841" y="24137"/>
                </a:lnTo>
                <a:lnTo>
                  <a:pt x="27463" y="24231"/>
                </a:lnTo>
                <a:lnTo>
                  <a:pt x="27085" y="24326"/>
                </a:lnTo>
                <a:lnTo>
                  <a:pt x="27085" y="24326"/>
                </a:lnTo>
                <a:lnTo>
                  <a:pt x="26801" y="24402"/>
                </a:lnTo>
                <a:lnTo>
                  <a:pt x="26518" y="24420"/>
                </a:lnTo>
                <a:lnTo>
                  <a:pt x="26215" y="24439"/>
                </a:lnTo>
                <a:lnTo>
                  <a:pt x="25932" y="24439"/>
                </a:lnTo>
                <a:lnTo>
                  <a:pt x="25629" y="24439"/>
                </a:lnTo>
                <a:lnTo>
                  <a:pt x="25346" y="24477"/>
                </a:lnTo>
                <a:lnTo>
                  <a:pt x="25062" y="24534"/>
                </a:lnTo>
                <a:lnTo>
                  <a:pt x="24930" y="24572"/>
                </a:lnTo>
                <a:lnTo>
                  <a:pt x="24798" y="24647"/>
                </a:lnTo>
                <a:lnTo>
                  <a:pt x="24798" y="24647"/>
                </a:lnTo>
                <a:lnTo>
                  <a:pt x="24590" y="24761"/>
                </a:lnTo>
                <a:lnTo>
                  <a:pt x="24401" y="24893"/>
                </a:lnTo>
                <a:lnTo>
                  <a:pt x="24212" y="25044"/>
                </a:lnTo>
                <a:lnTo>
                  <a:pt x="24042" y="25195"/>
                </a:lnTo>
                <a:lnTo>
                  <a:pt x="23701" y="25517"/>
                </a:lnTo>
                <a:lnTo>
                  <a:pt x="23380" y="25857"/>
                </a:lnTo>
                <a:lnTo>
                  <a:pt x="23380" y="25857"/>
                </a:lnTo>
                <a:lnTo>
                  <a:pt x="23191" y="26159"/>
                </a:lnTo>
                <a:lnTo>
                  <a:pt x="23040" y="26462"/>
                </a:lnTo>
                <a:lnTo>
                  <a:pt x="22889" y="26764"/>
                </a:lnTo>
                <a:lnTo>
                  <a:pt x="22756" y="27085"/>
                </a:lnTo>
                <a:lnTo>
                  <a:pt x="22624" y="27388"/>
                </a:lnTo>
                <a:lnTo>
                  <a:pt x="22492" y="27709"/>
                </a:lnTo>
                <a:lnTo>
                  <a:pt x="22322" y="28012"/>
                </a:lnTo>
                <a:lnTo>
                  <a:pt x="22152" y="28295"/>
                </a:lnTo>
                <a:lnTo>
                  <a:pt x="22152" y="28295"/>
                </a:lnTo>
                <a:lnTo>
                  <a:pt x="22019" y="28465"/>
                </a:lnTo>
                <a:lnTo>
                  <a:pt x="21887" y="28616"/>
                </a:lnTo>
                <a:lnTo>
                  <a:pt x="21604" y="28900"/>
                </a:lnTo>
                <a:lnTo>
                  <a:pt x="21320" y="29164"/>
                </a:lnTo>
                <a:lnTo>
                  <a:pt x="21037" y="29448"/>
                </a:lnTo>
                <a:lnTo>
                  <a:pt x="21037" y="29448"/>
                </a:lnTo>
                <a:lnTo>
                  <a:pt x="20866" y="29675"/>
                </a:lnTo>
                <a:lnTo>
                  <a:pt x="20734" y="29902"/>
                </a:lnTo>
                <a:lnTo>
                  <a:pt x="20602" y="30128"/>
                </a:lnTo>
                <a:lnTo>
                  <a:pt x="20507" y="30393"/>
                </a:lnTo>
                <a:lnTo>
                  <a:pt x="20413" y="30639"/>
                </a:lnTo>
                <a:lnTo>
                  <a:pt x="20337" y="30903"/>
                </a:lnTo>
                <a:lnTo>
                  <a:pt x="20205" y="31433"/>
                </a:lnTo>
                <a:lnTo>
                  <a:pt x="20205" y="31433"/>
                </a:lnTo>
                <a:lnTo>
                  <a:pt x="20186" y="31603"/>
                </a:lnTo>
                <a:lnTo>
                  <a:pt x="20186" y="31773"/>
                </a:lnTo>
                <a:lnTo>
                  <a:pt x="20186" y="32113"/>
                </a:lnTo>
                <a:lnTo>
                  <a:pt x="20224" y="32453"/>
                </a:lnTo>
                <a:lnTo>
                  <a:pt x="20243" y="32793"/>
                </a:lnTo>
                <a:lnTo>
                  <a:pt x="20243" y="32793"/>
                </a:lnTo>
                <a:lnTo>
                  <a:pt x="20243" y="32812"/>
                </a:lnTo>
                <a:lnTo>
                  <a:pt x="20243" y="32812"/>
                </a:lnTo>
                <a:close/>
                <a:moveTo>
                  <a:pt x="30468" y="24836"/>
                </a:moveTo>
                <a:lnTo>
                  <a:pt x="30468" y="24836"/>
                </a:lnTo>
                <a:lnTo>
                  <a:pt x="30411" y="25006"/>
                </a:lnTo>
                <a:lnTo>
                  <a:pt x="30336" y="25176"/>
                </a:lnTo>
                <a:lnTo>
                  <a:pt x="30260" y="25328"/>
                </a:lnTo>
                <a:lnTo>
                  <a:pt x="30165" y="25479"/>
                </a:lnTo>
                <a:lnTo>
                  <a:pt x="30165" y="25479"/>
                </a:lnTo>
                <a:lnTo>
                  <a:pt x="30014" y="25649"/>
                </a:lnTo>
                <a:lnTo>
                  <a:pt x="29844" y="25800"/>
                </a:lnTo>
                <a:lnTo>
                  <a:pt x="29655" y="25951"/>
                </a:lnTo>
                <a:lnTo>
                  <a:pt x="29447" y="26084"/>
                </a:lnTo>
                <a:lnTo>
                  <a:pt x="29447" y="26084"/>
                </a:lnTo>
                <a:lnTo>
                  <a:pt x="29164" y="26254"/>
                </a:lnTo>
                <a:lnTo>
                  <a:pt x="28861" y="26405"/>
                </a:lnTo>
                <a:lnTo>
                  <a:pt x="28540" y="26556"/>
                </a:lnTo>
                <a:lnTo>
                  <a:pt x="28219" y="26689"/>
                </a:lnTo>
                <a:lnTo>
                  <a:pt x="28219" y="26689"/>
                </a:lnTo>
                <a:lnTo>
                  <a:pt x="27746" y="26878"/>
                </a:lnTo>
                <a:lnTo>
                  <a:pt x="27519" y="26991"/>
                </a:lnTo>
                <a:lnTo>
                  <a:pt x="27311" y="27142"/>
                </a:lnTo>
                <a:lnTo>
                  <a:pt x="27311" y="27142"/>
                </a:lnTo>
                <a:lnTo>
                  <a:pt x="27066" y="27350"/>
                </a:lnTo>
                <a:lnTo>
                  <a:pt x="26820" y="27577"/>
                </a:lnTo>
                <a:lnTo>
                  <a:pt x="26820" y="27577"/>
                </a:lnTo>
                <a:lnTo>
                  <a:pt x="26574" y="27785"/>
                </a:lnTo>
                <a:lnTo>
                  <a:pt x="26291" y="27955"/>
                </a:lnTo>
                <a:lnTo>
                  <a:pt x="26026" y="28144"/>
                </a:lnTo>
                <a:lnTo>
                  <a:pt x="25894" y="28257"/>
                </a:lnTo>
                <a:lnTo>
                  <a:pt x="25781" y="28371"/>
                </a:lnTo>
                <a:lnTo>
                  <a:pt x="25781" y="28371"/>
                </a:lnTo>
                <a:lnTo>
                  <a:pt x="25648" y="28522"/>
                </a:lnTo>
                <a:lnTo>
                  <a:pt x="25535" y="28673"/>
                </a:lnTo>
                <a:lnTo>
                  <a:pt x="25308" y="28994"/>
                </a:lnTo>
                <a:lnTo>
                  <a:pt x="25100" y="29335"/>
                </a:lnTo>
                <a:lnTo>
                  <a:pt x="24987" y="29486"/>
                </a:lnTo>
                <a:lnTo>
                  <a:pt x="24854" y="29656"/>
                </a:lnTo>
                <a:lnTo>
                  <a:pt x="24854" y="29656"/>
                </a:lnTo>
                <a:lnTo>
                  <a:pt x="24760" y="29788"/>
                </a:lnTo>
                <a:lnTo>
                  <a:pt x="24628" y="29902"/>
                </a:lnTo>
                <a:lnTo>
                  <a:pt x="24495" y="29996"/>
                </a:lnTo>
                <a:lnTo>
                  <a:pt x="24363" y="30091"/>
                </a:lnTo>
                <a:lnTo>
                  <a:pt x="24079" y="30261"/>
                </a:lnTo>
                <a:lnTo>
                  <a:pt x="23777" y="30412"/>
                </a:lnTo>
                <a:lnTo>
                  <a:pt x="23777" y="30412"/>
                </a:lnTo>
                <a:lnTo>
                  <a:pt x="23569" y="30525"/>
                </a:lnTo>
                <a:lnTo>
                  <a:pt x="23361" y="30639"/>
                </a:lnTo>
                <a:lnTo>
                  <a:pt x="23191" y="30771"/>
                </a:lnTo>
                <a:lnTo>
                  <a:pt x="23021" y="30941"/>
                </a:lnTo>
                <a:lnTo>
                  <a:pt x="23021" y="30941"/>
                </a:lnTo>
                <a:lnTo>
                  <a:pt x="22813" y="31149"/>
                </a:lnTo>
                <a:lnTo>
                  <a:pt x="22567" y="31319"/>
                </a:lnTo>
                <a:lnTo>
                  <a:pt x="22322" y="31470"/>
                </a:lnTo>
                <a:lnTo>
                  <a:pt x="22057" y="31603"/>
                </a:lnTo>
                <a:lnTo>
                  <a:pt x="22057" y="31603"/>
                </a:lnTo>
                <a:lnTo>
                  <a:pt x="21622" y="31773"/>
                </a:lnTo>
                <a:lnTo>
                  <a:pt x="21433" y="31886"/>
                </a:lnTo>
                <a:lnTo>
                  <a:pt x="21244" y="32000"/>
                </a:lnTo>
                <a:lnTo>
                  <a:pt x="21244" y="32000"/>
                </a:lnTo>
                <a:lnTo>
                  <a:pt x="20942" y="32264"/>
                </a:lnTo>
                <a:lnTo>
                  <a:pt x="20696" y="32529"/>
                </a:lnTo>
                <a:lnTo>
                  <a:pt x="20451" y="32831"/>
                </a:lnTo>
                <a:lnTo>
                  <a:pt x="20224" y="33134"/>
                </a:lnTo>
                <a:lnTo>
                  <a:pt x="20224" y="33134"/>
                </a:lnTo>
                <a:lnTo>
                  <a:pt x="20205" y="33323"/>
                </a:lnTo>
                <a:lnTo>
                  <a:pt x="20205" y="33323"/>
                </a:lnTo>
                <a:lnTo>
                  <a:pt x="20299" y="33209"/>
                </a:lnTo>
                <a:lnTo>
                  <a:pt x="20432" y="33096"/>
                </a:lnTo>
                <a:lnTo>
                  <a:pt x="20677" y="32907"/>
                </a:lnTo>
                <a:lnTo>
                  <a:pt x="20942" y="32737"/>
                </a:lnTo>
                <a:lnTo>
                  <a:pt x="21226" y="32604"/>
                </a:lnTo>
                <a:lnTo>
                  <a:pt x="21509" y="32472"/>
                </a:lnTo>
                <a:lnTo>
                  <a:pt x="21811" y="32378"/>
                </a:lnTo>
                <a:lnTo>
                  <a:pt x="22397" y="32151"/>
                </a:lnTo>
                <a:lnTo>
                  <a:pt x="22397" y="32151"/>
                </a:lnTo>
                <a:lnTo>
                  <a:pt x="23323" y="31754"/>
                </a:lnTo>
                <a:lnTo>
                  <a:pt x="23701" y="31584"/>
                </a:lnTo>
                <a:lnTo>
                  <a:pt x="24023" y="31414"/>
                </a:lnTo>
                <a:lnTo>
                  <a:pt x="24344" y="31206"/>
                </a:lnTo>
                <a:lnTo>
                  <a:pt x="24646" y="30941"/>
                </a:lnTo>
                <a:lnTo>
                  <a:pt x="24987" y="30601"/>
                </a:lnTo>
                <a:lnTo>
                  <a:pt x="25346" y="30166"/>
                </a:lnTo>
                <a:lnTo>
                  <a:pt x="25346" y="30166"/>
                </a:lnTo>
                <a:lnTo>
                  <a:pt x="25346" y="30185"/>
                </a:lnTo>
                <a:lnTo>
                  <a:pt x="25346" y="30185"/>
                </a:lnTo>
                <a:lnTo>
                  <a:pt x="25497" y="29996"/>
                </a:lnTo>
                <a:lnTo>
                  <a:pt x="25497" y="29996"/>
                </a:lnTo>
                <a:lnTo>
                  <a:pt x="25497" y="29996"/>
                </a:lnTo>
                <a:lnTo>
                  <a:pt x="25497" y="29996"/>
                </a:lnTo>
                <a:lnTo>
                  <a:pt x="25497" y="29996"/>
                </a:lnTo>
                <a:lnTo>
                  <a:pt x="25497" y="29996"/>
                </a:lnTo>
                <a:lnTo>
                  <a:pt x="25799" y="29675"/>
                </a:lnTo>
                <a:lnTo>
                  <a:pt x="26102" y="29335"/>
                </a:lnTo>
                <a:lnTo>
                  <a:pt x="26650" y="28616"/>
                </a:lnTo>
                <a:lnTo>
                  <a:pt x="26933" y="28276"/>
                </a:lnTo>
                <a:lnTo>
                  <a:pt x="27236" y="27936"/>
                </a:lnTo>
                <a:lnTo>
                  <a:pt x="27538" y="27596"/>
                </a:lnTo>
                <a:lnTo>
                  <a:pt x="27878" y="27312"/>
                </a:lnTo>
                <a:lnTo>
                  <a:pt x="27878" y="27312"/>
                </a:lnTo>
                <a:lnTo>
                  <a:pt x="28105" y="27142"/>
                </a:lnTo>
                <a:lnTo>
                  <a:pt x="28351" y="26991"/>
                </a:lnTo>
                <a:lnTo>
                  <a:pt x="28880" y="26764"/>
                </a:lnTo>
                <a:lnTo>
                  <a:pt x="29126" y="26632"/>
                </a:lnTo>
                <a:lnTo>
                  <a:pt x="29391" y="26499"/>
                </a:lnTo>
                <a:lnTo>
                  <a:pt x="29617" y="26348"/>
                </a:lnTo>
                <a:lnTo>
                  <a:pt x="29844" y="26159"/>
                </a:lnTo>
                <a:lnTo>
                  <a:pt x="29844" y="26159"/>
                </a:lnTo>
                <a:lnTo>
                  <a:pt x="29995" y="26027"/>
                </a:lnTo>
                <a:lnTo>
                  <a:pt x="30165" y="25895"/>
                </a:lnTo>
                <a:lnTo>
                  <a:pt x="30241" y="25838"/>
                </a:lnTo>
                <a:lnTo>
                  <a:pt x="30317" y="25762"/>
                </a:lnTo>
                <a:lnTo>
                  <a:pt x="30373" y="25668"/>
                </a:lnTo>
                <a:lnTo>
                  <a:pt x="30411" y="25573"/>
                </a:lnTo>
                <a:lnTo>
                  <a:pt x="30411" y="25573"/>
                </a:lnTo>
                <a:lnTo>
                  <a:pt x="30449" y="25403"/>
                </a:lnTo>
                <a:lnTo>
                  <a:pt x="30468" y="25214"/>
                </a:lnTo>
                <a:lnTo>
                  <a:pt x="30487" y="25025"/>
                </a:lnTo>
                <a:lnTo>
                  <a:pt x="30468" y="24836"/>
                </a:lnTo>
                <a:lnTo>
                  <a:pt x="30468" y="24836"/>
                </a:lnTo>
                <a:close/>
                <a:moveTo>
                  <a:pt x="20375" y="32737"/>
                </a:moveTo>
                <a:lnTo>
                  <a:pt x="20375" y="32737"/>
                </a:lnTo>
                <a:lnTo>
                  <a:pt x="20621" y="32453"/>
                </a:lnTo>
                <a:lnTo>
                  <a:pt x="20885" y="32170"/>
                </a:lnTo>
                <a:lnTo>
                  <a:pt x="21018" y="32037"/>
                </a:lnTo>
                <a:lnTo>
                  <a:pt x="21169" y="31924"/>
                </a:lnTo>
                <a:lnTo>
                  <a:pt x="21320" y="31829"/>
                </a:lnTo>
                <a:lnTo>
                  <a:pt x="21490" y="31735"/>
                </a:lnTo>
                <a:lnTo>
                  <a:pt x="21490" y="31735"/>
                </a:lnTo>
                <a:lnTo>
                  <a:pt x="21925" y="31546"/>
                </a:lnTo>
                <a:lnTo>
                  <a:pt x="22152" y="31433"/>
                </a:lnTo>
                <a:lnTo>
                  <a:pt x="22360" y="31338"/>
                </a:lnTo>
                <a:lnTo>
                  <a:pt x="22360" y="31338"/>
                </a:lnTo>
                <a:lnTo>
                  <a:pt x="22624" y="31168"/>
                </a:lnTo>
                <a:lnTo>
                  <a:pt x="22851" y="30960"/>
                </a:lnTo>
                <a:lnTo>
                  <a:pt x="22851" y="30960"/>
                </a:lnTo>
                <a:lnTo>
                  <a:pt x="23021" y="30771"/>
                </a:lnTo>
                <a:lnTo>
                  <a:pt x="23134" y="30677"/>
                </a:lnTo>
                <a:lnTo>
                  <a:pt x="23229" y="30601"/>
                </a:lnTo>
                <a:lnTo>
                  <a:pt x="23229" y="30601"/>
                </a:lnTo>
                <a:lnTo>
                  <a:pt x="23494" y="30431"/>
                </a:lnTo>
                <a:lnTo>
                  <a:pt x="23777" y="30299"/>
                </a:lnTo>
                <a:lnTo>
                  <a:pt x="24061" y="30147"/>
                </a:lnTo>
                <a:lnTo>
                  <a:pt x="24344" y="29996"/>
                </a:lnTo>
                <a:lnTo>
                  <a:pt x="24344" y="29996"/>
                </a:lnTo>
                <a:lnTo>
                  <a:pt x="24533" y="29845"/>
                </a:lnTo>
                <a:lnTo>
                  <a:pt x="24703" y="29656"/>
                </a:lnTo>
                <a:lnTo>
                  <a:pt x="24873" y="29467"/>
                </a:lnTo>
                <a:lnTo>
                  <a:pt x="25006" y="29278"/>
                </a:lnTo>
                <a:lnTo>
                  <a:pt x="25006" y="29278"/>
                </a:lnTo>
                <a:lnTo>
                  <a:pt x="25232" y="28919"/>
                </a:lnTo>
                <a:lnTo>
                  <a:pt x="25478" y="28579"/>
                </a:lnTo>
                <a:lnTo>
                  <a:pt x="25592" y="28408"/>
                </a:lnTo>
                <a:lnTo>
                  <a:pt x="25743" y="28257"/>
                </a:lnTo>
                <a:lnTo>
                  <a:pt x="25894" y="28125"/>
                </a:lnTo>
                <a:lnTo>
                  <a:pt x="26064" y="27993"/>
                </a:lnTo>
                <a:lnTo>
                  <a:pt x="26064" y="27993"/>
                </a:lnTo>
                <a:lnTo>
                  <a:pt x="26253" y="27860"/>
                </a:lnTo>
                <a:lnTo>
                  <a:pt x="26442" y="27728"/>
                </a:lnTo>
                <a:lnTo>
                  <a:pt x="26631" y="27596"/>
                </a:lnTo>
                <a:lnTo>
                  <a:pt x="26801" y="27463"/>
                </a:lnTo>
                <a:lnTo>
                  <a:pt x="26801" y="27463"/>
                </a:lnTo>
                <a:lnTo>
                  <a:pt x="27104" y="27180"/>
                </a:lnTo>
                <a:lnTo>
                  <a:pt x="27274" y="27048"/>
                </a:lnTo>
                <a:lnTo>
                  <a:pt x="27444" y="26915"/>
                </a:lnTo>
                <a:lnTo>
                  <a:pt x="27444" y="26915"/>
                </a:lnTo>
                <a:lnTo>
                  <a:pt x="27652" y="26821"/>
                </a:lnTo>
                <a:lnTo>
                  <a:pt x="27878" y="26707"/>
                </a:lnTo>
                <a:lnTo>
                  <a:pt x="28332" y="26537"/>
                </a:lnTo>
                <a:lnTo>
                  <a:pt x="28332" y="26537"/>
                </a:lnTo>
                <a:lnTo>
                  <a:pt x="28616" y="26405"/>
                </a:lnTo>
                <a:lnTo>
                  <a:pt x="28880" y="26273"/>
                </a:lnTo>
                <a:lnTo>
                  <a:pt x="29164" y="26140"/>
                </a:lnTo>
                <a:lnTo>
                  <a:pt x="29409" y="25970"/>
                </a:lnTo>
                <a:lnTo>
                  <a:pt x="29409" y="25970"/>
                </a:lnTo>
                <a:lnTo>
                  <a:pt x="29617" y="25838"/>
                </a:lnTo>
                <a:lnTo>
                  <a:pt x="29806" y="25706"/>
                </a:lnTo>
                <a:lnTo>
                  <a:pt x="29958" y="25554"/>
                </a:lnTo>
                <a:lnTo>
                  <a:pt x="30090" y="25384"/>
                </a:lnTo>
                <a:lnTo>
                  <a:pt x="30203" y="25214"/>
                </a:lnTo>
                <a:lnTo>
                  <a:pt x="30298" y="25025"/>
                </a:lnTo>
                <a:lnTo>
                  <a:pt x="30373" y="24798"/>
                </a:lnTo>
                <a:lnTo>
                  <a:pt x="30430" y="24572"/>
                </a:lnTo>
                <a:lnTo>
                  <a:pt x="30430" y="24572"/>
                </a:lnTo>
                <a:lnTo>
                  <a:pt x="30430" y="24572"/>
                </a:lnTo>
                <a:lnTo>
                  <a:pt x="30279" y="24817"/>
                </a:lnTo>
                <a:lnTo>
                  <a:pt x="30090" y="25063"/>
                </a:lnTo>
                <a:lnTo>
                  <a:pt x="29976" y="25176"/>
                </a:lnTo>
                <a:lnTo>
                  <a:pt x="29863" y="25290"/>
                </a:lnTo>
                <a:lnTo>
                  <a:pt x="29750" y="25384"/>
                </a:lnTo>
                <a:lnTo>
                  <a:pt x="29617" y="25460"/>
                </a:lnTo>
                <a:lnTo>
                  <a:pt x="29617" y="25460"/>
                </a:lnTo>
                <a:lnTo>
                  <a:pt x="29183" y="25706"/>
                </a:lnTo>
                <a:lnTo>
                  <a:pt x="28710" y="25914"/>
                </a:lnTo>
                <a:lnTo>
                  <a:pt x="28710" y="25914"/>
                </a:lnTo>
                <a:lnTo>
                  <a:pt x="28464" y="25989"/>
                </a:lnTo>
                <a:lnTo>
                  <a:pt x="28219" y="26065"/>
                </a:lnTo>
                <a:lnTo>
                  <a:pt x="27708" y="26235"/>
                </a:lnTo>
                <a:lnTo>
                  <a:pt x="27708" y="26235"/>
                </a:lnTo>
                <a:lnTo>
                  <a:pt x="27538" y="26292"/>
                </a:lnTo>
                <a:lnTo>
                  <a:pt x="27349" y="26367"/>
                </a:lnTo>
                <a:lnTo>
                  <a:pt x="27028" y="26575"/>
                </a:lnTo>
                <a:lnTo>
                  <a:pt x="26707" y="26764"/>
                </a:lnTo>
                <a:lnTo>
                  <a:pt x="26537" y="26859"/>
                </a:lnTo>
                <a:lnTo>
                  <a:pt x="26366" y="26934"/>
                </a:lnTo>
                <a:lnTo>
                  <a:pt x="26366" y="26934"/>
                </a:lnTo>
                <a:lnTo>
                  <a:pt x="26007" y="27104"/>
                </a:lnTo>
                <a:lnTo>
                  <a:pt x="25648" y="27274"/>
                </a:lnTo>
                <a:lnTo>
                  <a:pt x="25648" y="27274"/>
                </a:lnTo>
                <a:lnTo>
                  <a:pt x="25232" y="27539"/>
                </a:lnTo>
                <a:lnTo>
                  <a:pt x="24798" y="27841"/>
                </a:lnTo>
                <a:lnTo>
                  <a:pt x="24798" y="27841"/>
                </a:lnTo>
                <a:lnTo>
                  <a:pt x="24476" y="28068"/>
                </a:lnTo>
                <a:lnTo>
                  <a:pt x="24155" y="28276"/>
                </a:lnTo>
                <a:lnTo>
                  <a:pt x="23985" y="28408"/>
                </a:lnTo>
                <a:lnTo>
                  <a:pt x="23853" y="28541"/>
                </a:lnTo>
                <a:lnTo>
                  <a:pt x="23701" y="28673"/>
                </a:lnTo>
                <a:lnTo>
                  <a:pt x="23588" y="28843"/>
                </a:lnTo>
                <a:lnTo>
                  <a:pt x="23588" y="28843"/>
                </a:lnTo>
                <a:lnTo>
                  <a:pt x="23475" y="29032"/>
                </a:lnTo>
                <a:lnTo>
                  <a:pt x="23361" y="29240"/>
                </a:lnTo>
                <a:lnTo>
                  <a:pt x="23267" y="29448"/>
                </a:lnTo>
                <a:lnTo>
                  <a:pt x="23153" y="29637"/>
                </a:lnTo>
                <a:lnTo>
                  <a:pt x="23153" y="29637"/>
                </a:lnTo>
                <a:lnTo>
                  <a:pt x="23021" y="29826"/>
                </a:lnTo>
                <a:lnTo>
                  <a:pt x="22870" y="29996"/>
                </a:lnTo>
                <a:lnTo>
                  <a:pt x="22719" y="30166"/>
                </a:lnTo>
                <a:lnTo>
                  <a:pt x="22549" y="30317"/>
                </a:lnTo>
                <a:lnTo>
                  <a:pt x="22549" y="30317"/>
                </a:lnTo>
                <a:lnTo>
                  <a:pt x="22171" y="30601"/>
                </a:lnTo>
                <a:lnTo>
                  <a:pt x="21963" y="30752"/>
                </a:lnTo>
                <a:lnTo>
                  <a:pt x="21793" y="30903"/>
                </a:lnTo>
                <a:lnTo>
                  <a:pt x="21793" y="30903"/>
                </a:lnTo>
                <a:lnTo>
                  <a:pt x="21396" y="31262"/>
                </a:lnTo>
                <a:lnTo>
                  <a:pt x="20999" y="31622"/>
                </a:lnTo>
                <a:lnTo>
                  <a:pt x="20999" y="31622"/>
                </a:lnTo>
                <a:lnTo>
                  <a:pt x="20885" y="31735"/>
                </a:lnTo>
                <a:lnTo>
                  <a:pt x="20791" y="31867"/>
                </a:lnTo>
                <a:lnTo>
                  <a:pt x="20715" y="32000"/>
                </a:lnTo>
                <a:lnTo>
                  <a:pt x="20640" y="32151"/>
                </a:lnTo>
                <a:lnTo>
                  <a:pt x="20507" y="32453"/>
                </a:lnTo>
                <a:lnTo>
                  <a:pt x="20375" y="32737"/>
                </a:lnTo>
                <a:lnTo>
                  <a:pt x="20375" y="32737"/>
                </a:lnTo>
                <a:close/>
                <a:moveTo>
                  <a:pt x="17521" y="26178"/>
                </a:moveTo>
                <a:lnTo>
                  <a:pt x="17521" y="26178"/>
                </a:lnTo>
                <a:lnTo>
                  <a:pt x="17445" y="26121"/>
                </a:lnTo>
                <a:lnTo>
                  <a:pt x="17445" y="26121"/>
                </a:lnTo>
                <a:lnTo>
                  <a:pt x="17294" y="26046"/>
                </a:lnTo>
                <a:lnTo>
                  <a:pt x="17143" y="25989"/>
                </a:lnTo>
                <a:lnTo>
                  <a:pt x="16841" y="25876"/>
                </a:lnTo>
                <a:lnTo>
                  <a:pt x="16841" y="25876"/>
                </a:lnTo>
                <a:lnTo>
                  <a:pt x="16652" y="25800"/>
                </a:lnTo>
                <a:lnTo>
                  <a:pt x="16425" y="25743"/>
                </a:lnTo>
                <a:lnTo>
                  <a:pt x="16217" y="25687"/>
                </a:lnTo>
                <a:lnTo>
                  <a:pt x="16009" y="25668"/>
                </a:lnTo>
                <a:lnTo>
                  <a:pt x="16009" y="25668"/>
                </a:lnTo>
                <a:lnTo>
                  <a:pt x="15839" y="25649"/>
                </a:lnTo>
                <a:lnTo>
                  <a:pt x="15669" y="25649"/>
                </a:lnTo>
                <a:lnTo>
                  <a:pt x="15329" y="25649"/>
                </a:lnTo>
                <a:lnTo>
                  <a:pt x="15329" y="25649"/>
                </a:lnTo>
                <a:lnTo>
                  <a:pt x="14856" y="25592"/>
                </a:lnTo>
                <a:lnTo>
                  <a:pt x="14610" y="25573"/>
                </a:lnTo>
                <a:lnTo>
                  <a:pt x="14384" y="25554"/>
                </a:lnTo>
                <a:lnTo>
                  <a:pt x="14384" y="25554"/>
                </a:lnTo>
                <a:lnTo>
                  <a:pt x="14043" y="25573"/>
                </a:lnTo>
                <a:lnTo>
                  <a:pt x="13703" y="25649"/>
                </a:lnTo>
                <a:lnTo>
                  <a:pt x="13703" y="25649"/>
                </a:lnTo>
                <a:lnTo>
                  <a:pt x="13476" y="25706"/>
                </a:lnTo>
                <a:lnTo>
                  <a:pt x="13250" y="25781"/>
                </a:lnTo>
                <a:lnTo>
                  <a:pt x="13250" y="25781"/>
                </a:lnTo>
                <a:lnTo>
                  <a:pt x="13098" y="25800"/>
                </a:lnTo>
                <a:lnTo>
                  <a:pt x="12947" y="25819"/>
                </a:lnTo>
                <a:lnTo>
                  <a:pt x="12626" y="25838"/>
                </a:lnTo>
                <a:lnTo>
                  <a:pt x="12626" y="25838"/>
                </a:lnTo>
                <a:lnTo>
                  <a:pt x="12418" y="25857"/>
                </a:lnTo>
                <a:lnTo>
                  <a:pt x="12229" y="25914"/>
                </a:lnTo>
                <a:lnTo>
                  <a:pt x="11832" y="26027"/>
                </a:lnTo>
                <a:lnTo>
                  <a:pt x="11832" y="26027"/>
                </a:lnTo>
                <a:lnTo>
                  <a:pt x="11700" y="26046"/>
                </a:lnTo>
                <a:lnTo>
                  <a:pt x="11586" y="26046"/>
                </a:lnTo>
                <a:lnTo>
                  <a:pt x="11473" y="26008"/>
                </a:lnTo>
                <a:lnTo>
                  <a:pt x="11359" y="25970"/>
                </a:lnTo>
                <a:lnTo>
                  <a:pt x="11359" y="25970"/>
                </a:lnTo>
                <a:lnTo>
                  <a:pt x="11114" y="25838"/>
                </a:lnTo>
                <a:lnTo>
                  <a:pt x="10887" y="25687"/>
                </a:lnTo>
                <a:lnTo>
                  <a:pt x="10887" y="25687"/>
                </a:lnTo>
                <a:lnTo>
                  <a:pt x="10641" y="25517"/>
                </a:lnTo>
                <a:lnTo>
                  <a:pt x="10509" y="25441"/>
                </a:lnTo>
                <a:lnTo>
                  <a:pt x="10377" y="25365"/>
                </a:lnTo>
                <a:lnTo>
                  <a:pt x="10377" y="25365"/>
                </a:lnTo>
                <a:lnTo>
                  <a:pt x="10131" y="25252"/>
                </a:lnTo>
                <a:lnTo>
                  <a:pt x="9904" y="25139"/>
                </a:lnTo>
                <a:lnTo>
                  <a:pt x="9904" y="25139"/>
                </a:lnTo>
                <a:lnTo>
                  <a:pt x="9715" y="25006"/>
                </a:lnTo>
                <a:lnTo>
                  <a:pt x="9545" y="24874"/>
                </a:lnTo>
                <a:lnTo>
                  <a:pt x="9224" y="24553"/>
                </a:lnTo>
                <a:lnTo>
                  <a:pt x="9224" y="24553"/>
                </a:lnTo>
                <a:lnTo>
                  <a:pt x="8978" y="24326"/>
                </a:lnTo>
                <a:lnTo>
                  <a:pt x="8732" y="24099"/>
                </a:lnTo>
                <a:lnTo>
                  <a:pt x="8487" y="23872"/>
                </a:lnTo>
                <a:lnTo>
                  <a:pt x="8203" y="23683"/>
                </a:lnTo>
                <a:lnTo>
                  <a:pt x="8203" y="23683"/>
                </a:lnTo>
                <a:lnTo>
                  <a:pt x="7938" y="23513"/>
                </a:lnTo>
                <a:lnTo>
                  <a:pt x="7655" y="23362"/>
                </a:lnTo>
                <a:lnTo>
                  <a:pt x="7523" y="23268"/>
                </a:lnTo>
                <a:lnTo>
                  <a:pt x="7409" y="23173"/>
                </a:lnTo>
                <a:lnTo>
                  <a:pt x="7296" y="23060"/>
                </a:lnTo>
                <a:lnTo>
                  <a:pt x="7201" y="22927"/>
                </a:lnTo>
                <a:lnTo>
                  <a:pt x="7201" y="22927"/>
                </a:lnTo>
                <a:lnTo>
                  <a:pt x="7145" y="22833"/>
                </a:lnTo>
                <a:lnTo>
                  <a:pt x="7107" y="22719"/>
                </a:lnTo>
                <a:lnTo>
                  <a:pt x="7031" y="22493"/>
                </a:lnTo>
                <a:lnTo>
                  <a:pt x="6975" y="22266"/>
                </a:lnTo>
                <a:lnTo>
                  <a:pt x="6918" y="22058"/>
                </a:lnTo>
                <a:lnTo>
                  <a:pt x="6918" y="22058"/>
                </a:lnTo>
                <a:lnTo>
                  <a:pt x="6880" y="21963"/>
                </a:lnTo>
                <a:lnTo>
                  <a:pt x="6823" y="21888"/>
                </a:lnTo>
                <a:lnTo>
                  <a:pt x="6710" y="21755"/>
                </a:lnTo>
                <a:lnTo>
                  <a:pt x="6559" y="21623"/>
                </a:lnTo>
                <a:lnTo>
                  <a:pt x="6408" y="21510"/>
                </a:lnTo>
                <a:lnTo>
                  <a:pt x="6408" y="21510"/>
                </a:lnTo>
                <a:lnTo>
                  <a:pt x="6370" y="21472"/>
                </a:lnTo>
                <a:lnTo>
                  <a:pt x="6370" y="21472"/>
                </a:lnTo>
                <a:lnTo>
                  <a:pt x="6011" y="21491"/>
                </a:lnTo>
                <a:lnTo>
                  <a:pt x="6011" y="21491"/>
                </a:lnTo>
                <a:lnTo>
                  <a:pt x="5803" y="21510"/>
                </a:lnTo>
                <a:lnTo>
                  <a:pt x="5803" y="21510"/>
                </a:lnTo>
                <a:lnTo>
                  <a:pt x="6086" y="21869"/>
                </a:lnTo>
                <a:lnTo>
                  <a:pt x="6200" y="22039"/>
                </a:lnTo>
                <a:lnTo>
                  <a:pt x="6256" y="22152"/>
                </a:lnTo>
                <a:lnTo>
                  <a:pt x="6294" y="22247"/>
                </a:lnTo>
                <a:lnTo>
                  <a:pt x="6294" y="22247"/>
                </a:lnTo>
                <a:lnTo>
                  <a:pt x="6313" y="22417"/>
                </a:lnTo>
                <a:lnTo>
                  <a:pt x="6351" y="22587"/>
                </a:lnTo>
                <a:lnTo>
                  <a:pt x="6464" y="22927"/>
                </a:lnTo>
                <a:lnTo>
                  <a:pt x="6615" y="23230"/>
                </a:lnTo>
                <a:lnTo>
                  <a:pt x="6786" y="23532"/>
                </a:lnTo>
                <a:lnTo>
                  <a:pt x="6993" y="23797"/>
                </a:lnTo>
                <a:lnTo>
                  <a:pt x="7239" y="24061"/>
                </a:lnTo>
                <a:lnTo>
                  <a:pt x="7504" y="24288"/>
                </a:lnTo>
                <a:lnTo>
                  <a:pt x="7787" y="24496"/>
                </a:lnTo>
                <a:lnTo>
                  <a:pt x="7787" y="24496"/>
                </a:lnTo>
                <a:lnTo>
                  <a:pt x="8071" y="24628"/>
                </a:lnTo>
                <a:lnTo>
                  <a:pt x="8354" y="24780"/>
                </a:lnTo>
                <a:lnTo>
                  <a:pt x="8657" y="24912"/>
                </a:lnTo>
                <a:lnTo>
                  <a:pt x="8940" y="25063"/>
                </a:lnTo>
                <a:lnTo>
                  <a:pt x="8940" y="25063"/>
                </a:lnTo>
                <a:lnTo>
                  <a:pt x="9186" y="25233"/>
                </a:lnTo>
                <a:lnTo>
                  <a:pt x="9451" y="25422"/>
                </a:lnTo>
                <a:lnTo>
                  <a:pt x="9942" y="25819"/>
                </a:lnTo>
                <a:lnTo>
                  <a:pt x="10188" y="26008"/>
                </a:lnTo>
                <a:lnTo>
                  <a:pt x="10452" y="26178"/>
                </a:lnTo>
                <a:lnTo>
                  <a:pt x="10717" y="26329"/>
                </a:lnTo>
                <a:lnTo>
                  <a:pt x="11019" y="26443"/>
                </a:lnTo>
                <a:lnTo>
                  <a:pt x="11019" y="26443"/>
                </a:lnTo>
                <a:lnTo>
                  <a:pt x="11246" y="26518"/>
                </a:lnTo>
                <a:lnTo>
                  <a:pt x="11473" y="26575"/>
                </a:lnTo>
                <a:lnTo>
                  <a:pt x="11719" y="26594"/>
                </a:lnTo>
                <a:lnTo>
                  <a:pt x="11945" y="26575"/>
                </a:lnTo>
                <a:lnTo>
                  <a:pt x="12172" y="26556"/>
                </a:lnTo>
                <a:lnTo>
                  <a:pt x="12399" y="26499"/>
                </a:lnTo>
                <a:lnTo>
                  <a:pt x="12834" y="26367"/>
                </a:lnTo>
                <a:lnTo>
                  <a:pt x="13287" y="26216"/>
                </a:lnTo>
                <a:lnTo>
                  <a:pt x="13741" y="26065"/>
                </a:lnTo>
                <a:lnTo>
                  <a:pt x="13968" y="26008"/>
                </a:lnTo>
                <a:lnTo>
                  <a:pt x="14195" y="25970"/>
                </a:lnTo>
                <a:lnTo>
                  <a:pt x="14440" y="25932"/>
                </a:lnTo>
                <a:lnTo>
                  <a:pt x="14667" y="25932"/>
                </a:lnTo>
                <a:lnTo>
                  <a:pt x="14667" y="25932"/>
                </a:lnTo>
                <a:lnTo>
                  <a:pt x="15423" y="25932"/>
                </a:lnTo>
                <a:lnTo>
                  <a:pt x="15801" y="25951"/>
                </a:lnTo>
                <a:lnTo>
                  <a:pt x="16179" y="25989"/>
                </a:lnTo>
                <a:lnTo>
                  <a:pt x="16538" y="26046"/>
                </a:lnTo>
                <a:lnTo>
                  <a:pt x="16916" y="26140"/>
                </a:lnTo>
                <a:lnTo>
                  <a:pt x="17275" y="26254"/>
                </a:lnTo>
                <a:lnTo>
                  <a:pt x="17616" y="26405"/>
                </a:lnTo>
                <a:lnTo>
                  <a:pt x="17616" y="26405"/>
                </a:lnTo>
                <a:lnTo>
                  <a:pt x="17521" y="26178"/>
                </a:lnTo>
                <a:lnTo>
                  <a:pt x="17521" y="26178"/>
                </a:lnTo>
                <a:close/>
                <a:moveTo>
                  <a:pt x="6540" y="21472"/>
                </a:moveTo>
                <a:lnTo>
                  <a:pt x="6540" y="21472"/>
                </a:lnTo>
                <a:lnTo>
                  <a:pt x="6710" y="21623"/>
                </a:lnTo>
                <a:lnTo>
                  <a:pt x="6804" y="21699"/>
                </a:lnTo>
                <a:lnTo>
                  <a:pt x="6880" y="21774"/>
                </a:lnTo>
                <a:lnTo>
                  <a:pt x="6880" y="21774"/>
                </a:lnTo>
                <a:lnTo>
                  <a:pt x="6937" y="21869"/>
                </a:lnTo>
                <a:lnTo>
                  <a:pt x="6993" y="21944"/>
                </a:lnTo>
                <a:lnTo>
                  <a:pt x="7050" y="22133"/>
                </a:lnTo>
                <a:lnTo>
                  <a:pt x="7145" y="22511"/>
                </a:lnTo>
                <a:lnTo>
                  <a:pt x="7145" y="22511"/>
                </a:lnTo>
                <a:lnTo>
                  <a:pt x="7201" y="22682"/>
                </a:lnTo>
                <a:lnTo>
                  <a:pt x="7277" y="22852"/>
                </a:lnTo>
                <a:lnTo>
                  <a:pt x="7277" y="22852"/>
                </a:lnTo>
                <a:lnTo>
                  <a:pt x="7353" y="22965"/>
                </a:lnTo>
                <a:lnTo>
                  <a:pt x="7428" y="23060"/>
                </a:lnTo>
                <a:lnTo>
                  <a:pt x="7523" y="23135"/>
                </a:lnTo>
                <a:lnTo>
                  <a:pt x="7636" y="23211"/>
                </a:lnTo>
                <a:lnTo>
                  <a:pt x="7863" y="23343"/>
                </a:lnTo>
                <a:lnTo>
                  <a:pt x="8090" y="23475"/>
                </a:lnTo>
                <a:lnTo>
                  <a:pt x="8090" y="23475"/>
                </a:lnTo>
                <a:lnTo>
                  <a:pt x="8411" y="23702"/>
                </a:lnTo>
                <a:lnTo>
                  <a:pt x="8732" y="23948"/>
                </a:lnTo>
                <a:lnTo>
                  <a:pt x="9016" y="24213"/>
                </a:lnTo>
                <a:lnTo>
                  <a:pt x="9299" y="24477"/>
                </a:lnTo>
                <a:lnTo>
                  <a:pt x="9299" y="24477"/>
                </a:lnTo>
                <a:lnTo>
                  <a:pt x="9469" y="24647"/>
                </a:lnTo>
                <a:lnTo>
                  <a:pt x="9640" y="24798"/>
                </a:lnTo>
                <a:lnTo>
                  <a:pt x="9810" y="24950"/>
                </a:lnTo>
                <a:lnTo>
                  <a:pt x="9999" y="25063"/>
                </a:lnTo>
                <a:lnTo>
                  <a:pt x="9999" y="25063"/>
                </a:lnTo>
                <a:lnTo>
                  <a:pt x="10207" y="25176"/>
                </a:lnTo>
                <a:lnTo>
                  <a:pt x="10396" y="25271"/>
                </a:lnTo>
                <a:lnTo>
                  <a:pt x="10603" y="25365"/>
                </a:lnTo>
                <a:lnTo>
                  <a:pt x="10792" y="25498"/>
                </a:lnTo>
                <a:lnTo>
                  <a:pt x="10792" y="25498"/>
                </a:lnTo>
                <a:lnTo>
                  <a:pt x="11019" y="25649"/>
                </a:lnTo>
                <a:lnTo>
                  <a:pt x="11246" y="25800"/>
                </a:lnTo>
                <a:lnTo>
                  <a:pt x="11246" y="25800"/>
                </a:lnTo>
                <a:lnTo>
                  <a:pt x="11454" y="25895"/>
                </a:lnTo>
                <a:lnTo>
                  <a:pt x="11548" y="25932"/>
                </a:lnTo>
                <a:lnTo>
                  <a:pt x="11662" y="25951"/>
                </a:lnTo>
                <a:lnTo>
                  <a:pt x="11662" y="25951"/>
                </a:lnTo>
                <a:lnTo>
                  <a:pt x="11870" y="25914"/>
                </a:lnTo>
                <a:lnTo>
                  <a:pt x="12059" y="25857"/>
                </a:lnTo>
                <a:lnTo>
                  <a:pt x="12267" y="25781"/>
                </a:lnTo>
                <a:lnTo>
                  <a:pt x="12475" y="25743"/>
                </a:lnTo>
                <a:lnTo>
                  <a:pt x="12475" y="25743"/>
                </a:lnTo>
                <a:lnTo>
                  <a:pt x="12664" y="25725"/>
                </a:lnTo>
                <a:lnTo>
                  <a:pt x="12853" y="25725"/>
                </a:lnTo>
                <a:lnTo>
                  <a:pt x="13042" y="25706"/>
                </a:lnTo>
                <a:lnTo>
                  <a:pt x="13231" y="25687"/>
                </a:lnTo>
                <a:lnTo>
                  <a:pt x="13231" y="25687"/>
                </a:lnTo>
                <a:lnTo>
                  <a:pt x="13420" y="25630"/>
                </a:lnTo>
                <a:lnTo>
                  <a:pt x="13609" y="25554"/>
                </a:lnTo>
                <a:lnTo>
                  <a:pt x="13609" y="25554"/>
                </a:lnTo>
                <a:lnTo>
                  <a:pt x="13892" y="25498"/>
                </a:lnTo>
                <a:lnTo>
                  <a:pt x="14157" y="25460"/>
                </a:lnTo>
                <a:lnTo>
                  <a:pt x="14157" y="25460"/>
                </a:lnTo>
                <a:lnTo>
                  <a:pt x="14327" y="25460"/>
                </a:lnTo>
                <a:lnTo>
                  <a:pt x="14478" y="25460"/>
                </a:lnTo>
                <a:lnTo>
                  <a:pt x="14799" y="25479"/>
                </a:lnTo>
                <a:lnTo>
                  <a:pt x="15121" y="25517"/>
                </a:lnTo>
                <a:lnTo>
                  <a:pt x="15461" y="25536"/>
                </a:lnTo>
                <a:lnTo>
                  <a:pt x="15461" y="25536"/>
                </a:lnTo>
                <a:lnTo>
                  <a:pt x="15820" y="25536"/>
                </a:lnTo>
                <a:lnTo>
                  <a:pt x="16179" y="25573"/>
                </a:lnTo>
                <a:lnTo>
                  <a:pt x="16519" y="25649"/>
                </a:lnTo>
                <a:lnTo>
                  <a:pt x="16859" y="25762"/>
                </a:lnTo>
                <a:lnTo>
                  <a:pt x="16859" y="25762"/>
                </a:lnTo>
                <a:lnTo>
                  <a:pt x="17181" y="25895"/>
                </a:lnTo>
                <a:lnTo>
                  <a:pt x="17464" y="26027"/>
                </a:lnTo>
                <a:lnTo>
                  <a:pt x="17464" y="26027"/>
                </a:lnTo>
                <a:lnTo>
                  <a:pt x="17408" y="25838"/>
                </a:lnTo>
                <a:lnTo>
                  <a:pt x="17408" y="25838"/>
                </a:lnTo>
                <a:lnTo>
                  <a:pt x="17238" y="25725"/>
                </a:lnTo>
                <a:lnTo>
                  <a:pt x="17238" y="25725"/>
                </a:lnTo>
                <a:lnTo>
                  <a:pt x="17067" y="25649"/>
                </a:lnTo>
                <a:lnTo>
                  <a:pt x="16897" y="25573"/>
                </a:lnTo>
                <a:lnTo>
                  <a:pt x="16557" y="25441"/>
                </a:lnTo>
                <a:lnTo>
                  <a:pt x="16557" y="25441"/>
                </a:lnTo>
                <a:lnTo>
                  <a:pt x="16141" y="25328"/>
                </a:lnTo>
                <a:lnTo>
                  <a:pt x="16141" y="25328"/>
                </a:lnTo>
                <a:lnTo>
                  <a:pt x="15631" y="25214"/>
                </a:lnTo>
                <a:lnTo>
                  <a:pt x="15102" y="25139"/>
                </a:lnTo>
                <a:lnTo>
                  <a:pt x="14573" y="25101"/>
                </a:lnTo>
                <a:lnTo>
                  <a:pt x="14043" y="25120"/>
                </a:lnTo>
                <a:lnTo>
                  <a:pt x="14043" y="25120"/>
                </a:lnTo>
                <a:lnTo>
                  <a:pt x="13212" y="25195"/>
                </a:lnTo>
                <a:lnTo>
                  <a:pt x="13212" y="25195"/>
                </a:lnTo>
                <a:lnTo>
                  <a:pt x="12607" y="25309"/>
                </a:lnTo>
                <a:lnTo>
                  <a:pt x="11983" y="25384"/>
                </a:lnTo>
                <a:lnTo>
                  <a:pt x="11983" y="25384"/>
                </a:lnTo>
                <a:lnTo>
                  <a:pt x="11870" y="25384"/>
                </a:lnTo>
                <a:lnTo>
                  <a:pt x="11756" y="25365"/>
                </a:lnTo>
                <a:lnTo>
                  <a:pt x="11643" y="25347"/>
                </a:lnTo>
                <a:lnTo>
                  <a:pt x="11548" y="25309"/>
                </a:lnTo>
                <a:lnTo>
                  <a:pt x="11359" y="25195"/>
                </a:lnTo>
                <a:lnTo>
                  <a:pt x="11170" y="25063"/>
                </a:lnTo>
                <a:lnTo>
                  <a:pt x="11000" y="24893"/>
                </a:lnTo>
                <a:lnTo>
                  <a:pt x="10830" y="24742"/>
                </a:lnTo>
                <a:lnTo>
                  <a:pt x="10679" y="24572"/>
                </a:lnTo>
                <a:lnTo>
                  <a:pt x="10509" y="24420"/>
                </a:lnTo>
                <a:lnTo>
                  <a:pt x="10509" y="24420"/>
                </a:lnTo>
                <a:lnTo>
                  <a:pt x="10301" y="24288"/>
                </a:lnTo>
                <a:lnTo>
                  <a:pt x="10093" y="24175"/>
                </a:lnTo>
                <a:lnTo>
                  <a:pt x="9885" y="24080"/>
                </a:lnTo>
                <a:lnTo>
                  <a:pt x="9658" y="23967"/>
                </a:lnTo>
                <a:lnTo>
                  <a:pt x="9658" y="23967"/>
                </a:lnTo>
                <a:lnTo>
                  <a:pt x="9337" y="23778"/>
                </a:lnTo>
                <a:lnTo>
                  <a:pt x="9035" y="23589"/>
                </a:lnTo>
                <a:lnTo>
                  <a:pt x="9035" y="23589"/>
                </a:lnTo>
                <a:lnTo>
                  <a:pt x="8732" y="23381"/>
                </a:lnTo>
                <a:lnTo>
                  <a:pt x="8449" y="23192"/>
                </a:lnTo>
                <a:lnTo>
                  <a:pt x="8449" y="23192"/>
                </a:lnTo>
                <a:lnTo>
                  <a:pt x="8184" y="22946"/>
                </a:lnTo>
                <a:lnTo>
                  <a:pt x="7957" y="22663"/>
                </a:lnTo>
                <a:lnTo>
                  <a:pt x="7957" y="22663"/>
                </a:lnTo>
                <a:lnTo>
                  <a:pt x="7768" y="22417"/>
                </a:lnTo>
                <a:lnTo>
                  <a:pt x="7579" y="22152"/>
                </a:lnTo>
                <a:lnTo>
                  <a:pt x="7409" y="21888"/>
                </a:lnTo>
                <a:lnTo>
                  <a:pt x="7220" y="21642"/>
                </a:lnTo>
                <a:lnTo>
                  <a:pt x="7220" y="21642"/>
                </a:lnTo>
                <a:lnTo>
                  <a:pt x="7012" y="21472"/>
                </a:lnTo>
                <a:lnTo>
                  <a:pt x="7012" y="21472"/>
                </a:lnTo>
                <a:lnTo>
                  <a:pt x="6540" y="21472"/>
                </a:lnTo>
                <a:lnTo>
                  <a:pt x="6540" y="21472"/>
                </a:lnTo>
                <a:close/>
                <a:moveTo>
                  <a:pt x="7182" y="21472"/>
                </a:moveTo>
                <a:lnTo>
                  <a:pt x="7182" y="21472"/>
                </a:lnTo>
                <a:lnTo>
                  <a:pt x="7371" y="21680"/>
                </a:lnTo>
                <a:lnTo>
                  <a:pt x="7542" y="21907"/>
                </a:lnTo>
                <a:lnTo>
                  <a:pt x="7863" y="22379"/>
                </a:lnTo>
                <a:lnTo>
                  <a:pt x="7863" y="22379"/>
                </a:lnTo>
                <a:lnTo>
                  <a:pt x="8014" y="22587"/>
                </a:lnTo>
                <a:lnTo>
                  <a:pt x="8184" y="22776"/>
                </a:lnTo>
                <a:lnTo>
                  <a:pt x="8373" y="22965"/>
                </a:lnTo>
                <a:lnTo>
                  <a:pt x="8581" y="23135"/>
                </a:lnTo>
                <a:lnTo>
                  <a:pt x="8581" y="23135"/>
                </a:lnTo>
                <a:lnTo>
                  <a:pt x="9205" y="23570"/>
                </a:lnTo>
                <a:lnTo>
                  <a:pt x="9526" y="23778"/>
                </a:lnTo>
                <a:lnTo>
                  <a:pt x="9866" y="23967"/>
                </a:lnTo>
                <a:lnTo>
                  <a:pt x="9866" y="23967"/>
                </a:lnTo>
                <a:lnTo>
                  <a:pt x="10188" y="24118"/>
                </a:lnTo>
                <a:lnTo>
                  <a:pt x="10358" y="24194"/>
                </a:lnTo>
                <a:lnTo>
                  <a:pt x="10509" y="24288"/>
                </a:lnTo>
                <a:lnTo>
                  <a:pt x="10509" y="24288"/>
                </a:lnTo>
                <a:lnTo>
                  <a:pt x="10641" y="24402"/>
                </a:lnTo>
                <a:lnTo>
                  <a:pt x="10792" y="24534"/>
                </a:lnTo>
                <a:lnTo>
                  <a:pt x="11057" y="24798"/>
                </a:lnTo>
                <a:lnTo>
                  <a:pt x="11057" y="24798"/>
                </a:lnTo>
                <a:lnTo>
                  <a:pt x="11227" y="24950"/>
                </a:lnTo>
                <a:lnTo>
                  <a:pt x="11397" y="25101"/>
                </a:lnTo>
                <a:lnTo>
                  <a:pt x="11605" y="25214"/>
                </a:lnTo>
                <a:lnTo>
                  <a:pt x="11719" y="25252"/>
                </a:lnTo>
                <a:lnTo>
                  <a:pt x="11832" y="25290"/>
                </a:lnTo>
                <a:lnTo>
                  <a:pt x="11832" y="25290"/>
                </a:lnTo>
                <a:lnTo>
                  <a:pt x="12002" y="25290"/>
                </a:lnTo>
                <a:lnTo>
                  <a:pt x="12153" y="25271"/>
                </a:lnTo>
                <a:lnTo>
                  <a:pt x="12475" y="25214"/>
                </a:lnTo>
                <a:lnTo>
                  <a:pt x="12475" y="25214"/>
                </a:lnTo>
                <a:lnTo>
                  <a:pt x="13174" y="25101"/>
                </a:lnTo>
                <a:lnTo>
                  <a:pt x="13174" y="25101"/>
                </a:lnTo>
                <a:lnTo>
                  <a:pt x="13514" y="25063"/>
                </a:lnTo>
                <a:lnTo>
                  <a:pt x="13514" y="25063"/>
                </a:lnTo>
                <a:lnTo>
                  <a:pt x="13873" y="25025"/>
                </a:lnTo>
                <a:lnTo>
                  <a:pt x="14232" y="25006"/>
                </a:lnTo>
                <a:lnTo>
                  <a:pt x="14232" y="25006"/>
                </a:lnTo>
                <a:lnTo>
                  <a:pt x="14780" y="25006"/>
                </a:lnTo>
                <a:lnTo>
                  <a:pt x="15045" y="25025"/>
                </a:lnTo>
                <a:lnTo>
                  <a:pt x="15329" y="25044"/>
                </a:lnTo>
                <a:lnTo>
                  <a:pt x="15329" y="25044"/>
                </a:lnTo>
                <a:lnTo>
                  <a:pt x="15707" y="25120"/>
                </a:lnTo>
                <a:lnTo>
                  <a:pt x="16085" y="25195"/>
                </a:lnTo>
                <a:lnTo>
                  <a:pt x="16444" y="25309"/>
                </a:lnTo>
                <a:lnTo>
                  <a:pt x="16822" y="25422"/>
                </a:lnTo>
                <a:lnTo>
                  <a:pt x="16822" y="25422"/>
                </a:lnTo>
                <a:lnTo>
                  <a:pt x="16992" y="25498"/>
                </a:lnTo>
                <a:lnTo>
                  <a:pt x="17162" y="25573"/>
                </a:lnTo>
                <a:lnTo>
                  <a:pt x="17162" y="25573"/>
                </a:lnTo>
                <a:lnTo>
                  <a:pt x="17049" y="25422"/>
                </a:lnTo>
                <a:lnTo>
                  <a:pt x="16916" y="25290"/>
                </a:lnTo>
                <a:lnTo>
                  <a:pt x="16916" y="25290"/>
                </a:lnTo>
                <a:lnTo>
                  <a:pt x="16803" y="25139"/>
                </a:lnTo>
                <a:lnTo>
                  <a:pt x="16652" y="25025"/>
                </a:lnTo>
                <a:lnTo>
                  <a:pt x="16500" y="24931"/>
                </a:lnTo>
                <a:lnTo>
                  <a:pt x="16330" y="24855"/>
                </a:lnTo>
                <a:lnTo>
                  <a:pt x="16160" y="24817"/>
                </a:lnTo>
                <a:lnTo>
                  <a:pt x="15971" y="24780"/>
                </a:lnTo>
                <a:lnTo>
                  <a:pt x="15612" y="24685"/>
                </a:lnTo>
                <a:lnTo>
                  <a:pt x="15612" y="24685"/>
                </a:lnTo>
                <a:lnTo>
                  <a:pt x="15291" y="24591"/>
                </a:lnTo>
                <a:lnTo>
                  <a:pt x="14969" y="24458"/>
                </a:lnTo>
                <a:lnTo>
                  <a:pt x="14667" y="24326"/>
                </a:lnTo>
                <a:lnTo>
                  <a:pt x="14346" y="24213"/>
                </a:lnTo>
                <a:lnTo>
                  <a:pt x="14346" y="24213"/>
                </a:lnTo>
                <a:lnTo>
                  <a:pt x="14176" y="24156"/>
                </a:lnTo>
                <a:lnTo>
                  <a:pt x="14006" y="24118"/>
                </a:lnTo>
                <a:lnTo>
                  <a:pt x="13646" y="24061"/>
                </a:lnTo>
                <a:lnTo>
                  <a:pt x="13476" y="24042"/>
                </a:lnTo>
                <a:lnTo>
                  <a:pt x="13306" y="24005"/>
                </a:lnTo>
                <a:lnTo>
                  <a:pt x="13136" y="23948"/>
                </a:lnTo>
                <a:lnTo>
                  <a:pt x="12966" y="23853"/>
                </a:lnTo>
                <a:lnTo>
                  <a:pt x="12966" y="23853"/>
                </a:lnTo>
                <a:lnTo>
                  <a:pt x="12758" y="23721"/>
                </a:lnTo>
                <a:lnTo>
                  <a:pt x="12550" y="23551"/>
                </a:lnTo>
                <a:lnTo>
                  <a:pt x="12134" y="23211"/>
                </a:lnTo>
                <a:lnTo>
                  <a:pt x="11322" y="22493"/>
                </a:lnTo>
                <a:lnTo>
                  <a:pt x="10925" y="22152"/>
                </a:lnTo>
                <a:lnTo>
                  <a:pt x="10698" y="21982"/>
                </a:lnTo>
                <a:lnTo>
                  <a:pt x="10490" y="21831"/>
                </a:lnTo>
                <a:lnTo>
                  <a:pt x="10263" y="21699"/>
                </a:lnTo>
                <a:lnTo>
                  <a:pt x="10036" y="21566"/>
                </a:lnTo>
                <a:lnTo>
                  <a:pt x="9791" y="21453"/>
                </a:lnTo>
                <a:lnTo>
                  <a:pt x="9526" y="21359"/>
                </a:lnTo>
                <a:lnTo>
                  <a:pt x="9526" y="21359"/>
                </a:lnTo>
                <a:lnTo>
                  <a:pt x="9356" y="21321"/>
                </a:lnTo>
                <a:lnTo>
                  <a:pt x="9318" y="21321"/>
                </a:lnTo>
                <a:lnTo>
                  <a:pt x="9299" y="21302"/>
                </a:lnTo>
                <a:lnTo>
                  <a:pt x="9280" y="21264"/>
                </a:lnTo>
                <a:lnTo>
                  <a:pt x="9280" y="21207"/>
                </a:lnTo>
                <a:lnTo>
                  <a:pt x="9280" y="21207"/>
                </a:lnTo>
                <a:lnTo>
                  <a:pt x="8997" y="21264"/>
                </a:lnTo>
                <a:lnTo>
                  <a:pt x="8732" y="21340"/>
                </a:lnTo>
                <a:lnTo>
                  <a:pt x="8468" y="21396"/>
                </a:lnTo>
                <a:lnTo>
                  <a:pt x="8184" y="21434"/>
                </a:lnTo>
                <a:lnTo>
                  <a:pt x="8184" y="21434"/>
                </a:lnTo>
                <a:lnTo>
                  <a:pt x="7693" y="21472"/>
                </a:lnTo>
                <a:lnTo>
                  <a:pt x="7182" y="21472"/>
                </a:lnTo>
                <a:lnTo>
                  <a:pt x="7182" y="21472"/>
                </a:lnTo>
                <a:close/>
                <a:moveTo>
                  <a:pt x="18409" y="25819"/>
                </a:moveTo>
                <a:lnTo>
                  <a:pt x="18409" y="25819"/>
                </a:lnTo>
                <a:lnTo>
                  <a:pt x="18447" y="25479"/>
                </a:lnTo>
                <a:lnTo>
                  <a:pt x="18447" y="25479"/>
                </a:lnTo>
                <a:lnTo>
                  <a:pt x="18523" y="24950"/>
                </a:lnTo>
                <a:lnTo>
                  <a:pt x="18561" y="24685"/>
                </a:lnTo>
                <a:lnTo>
                  <a:pt x="18636" y="24420"/>
                </a:lnTo>
                <a:lnTo>
                  <a:pt x="18636" y="24420"/>
                </a:lnTo>
                <a:lnTo>
                  <a:pt x="18844" y="23948"/>
                </a:lnTo>
                <a:lnTo>
                  <a:pt x="19033" y="23475"/>
                </a:lnTo>
                <a:lnTo>
                  <a:pt x="19033" y="23475"/>
                </a:lnTo>
                <a:lnTo>
                  <a:pt x="19203" y="23135"/>
                </a:lnTo>
                <a:lnTo>
                  <a:pt x="19298" y="22965"/>
                </a:lnTo>
                <a:lnTo>
                  <a:pt x="19373" y="22776"/>
                </a:lnTo>
                <a:lnTo>
                  <a:pt x="19373" y="22776"/>
                </a:lnTo>
                <a:lnTo>
                  <a:pt x="19411" y="22644"/>
                </a:lnTo>
                <a:lnTo>
                  <a:pt x="19430" y="22511"/>
                </a:lnTo>
                <a:lnTo>
                  <a:pt x="19468" y="22379"/>
                </a:lnTo>
                <a:lnTo>
                  <a:pt x="19506" y="22247"/>
                </a:lnTo>
                <a:lnTo>
                  <a:pt x="19506" y="22247"/>
                </a:lnTo>
                <a:lnTo>
                  <a:pt x="19562" y="22096"/>
                </a:lnTo>
                <a:lnTo>
                  <a:pt x="19638" y="21963"/>
                </a:lnTo>
                <a:lnTo>
                  <a:pt x="19751" y="21850"/>
                </a:lnTo>
                <a:lnTo>
                  <a:pt x="19846" y="21737"/>
                </a:lnTo>
                <a:lnTo>
                  <a:pt x="20091" y="21529"/>
                </a:lnTo>
                <a:lnTo>
                  <a:pt x="20337" y="21340"/>
                </a:lnTo>
                <a:lnTo>
                  <a:pt x="20337" y="21340"/>
                </a:lnTo>
                <a:lnTo>
                  <a:pt x="20621" y="21113"/>
                </a:lnTo>
                <a:lnTo>
                  <a:pt x="20772" y="20999"/>
                </a:lnTo>
                <a:lnTo>
                  <a:pt x="20923" y="20886"/>
                </a:lnTo>
                <a:lnTo>
                  <a:pt x="20923" y="20886"/>
                </a:lnTo>
                <a:lnTo>
                  <a:pt x="21074" y="20810"/>
                </a:lnTo>
                <a:lnTo>
                  <a:pt x="21226" y="20735"/>
                </a:lnTo>
                <a:lnTo>
                  <a:pt x="21528" y="20565"/>
                </a:lnTo>
                <a:lnTo>
                  <a:pt x="21528" y="20565"/>
                </a:lnTo>
                <a:lnTo>
                  <a:pt x="22019" y="20262"/>
                </a:lnTo>
                <a:lnTo>
                  <a:pt x="22265" y="20092"/>
                </a:lnTo>
                <a:lnTo>
                  <a:pt x="22511" y="19941"/>
                </a:lnTo>
                <a:lnTo>
                  <a:pt x="22511" y="19941"/>
                </a:lnTo>
                <a:lnTo>
                  <a:pt x="22813" y="19790"/>
                </a:lnTo>
                <a:lnTo>
                  <a:pt x="23078" y="19620"/>
                </a:lnTo>
                <a:lnTo>
                  <a:pt x="23191" y="19506"/>
                </a:lnTo>
                <a:lnTo>
                  <a:pt x="23305" y="19393"/>
                </a:lnTo>
                <a:lnTo>
                  <a:pt x="23399" y="19261"/>
                </a:lnTo>
                <a:lnTo>
                  <a:pt x="23494" y="19128"/>
                </a:lnTo>
                <a:lnTo>
                  <a:pt x="23494" y="19128"/>
                </a:lnTo>
                <a:lnTo>
                  <a:pt x="23739" y="18637"/>
                </a:lnTo>
                <a:lnTo>
                  <a:pt x="23966" y="18145"/>
                </a:lnTo>
                <a:lnTo>
                  <a:pt x="23966" y="18145"/>
                </a:lnTo>
                <a:lnTo>
                  <a:pt x="24155" y="17654"/>
                </a:lnTo>
                <a:lnTo>
                  <a:pt x="24268" y="17408"/>
                </a:lnTo>
                <a:lnTo>
                  <a:pt x="24420" y="17182"/>
                </a:lnTo>
                <a:lnTo>
                  <a:pt x="24420" y="17182"/>
                </a:lnTo>
                <a:lnTo>
                  <a:pt x="24571" y="16993"/>
                </a:lnTo>
                <a:lnTo>
                  <a:pt x="24760" y="16822"/>
                </a:lnTo>
                <a:lnTo>
                  <a:pt x="24949" y="16652"/>
                </a:lnTo>
                <a:lnTo>
                  <a:pt x="25119" y="16482"/>
                </a:lnTo>
                <a:lnTo>
                  <a:pt x="25119" y="16482"/>
                </a:lnTo>
                <a:lnTo>
                  <a:pt x="25214" y="16369"/>
                </a:lnTo>
                <a:lnTo>
                  <a:pt x="25289" y="16237"/>
                </a:lnTo>
                <a:lnTo>
                  <a:pt x="25346" y="16104"/>
                </a:lnTo>
                <a:lnTo>
                  <a:pt x="25384" y="15972"/>
                </a:lnTo>
                <a:lnTo>
                  <a:pt x="25440" y="15688"/>
                </a:lnTo>
                <a:lnTo>
                  <a:pt x="25478" y="15386"/>
                </a:lnTo>
                <a:lnTo>
                  <a:pt x="25478" y="15386"/>
                </a:lnTo>
                <a:lnTo>
                  <a:pt x="25573" y="14819"/>
                </a:lnTo>
                <a:lnTo>
                  <a:pt x="25592" y="14535"/>
                </a:lnTo>
                <a:lnTo>
                  <a:pt x="25573" y="14252"/>
                </a:lnTo>
                <a:lnTo>
                  <a:pt x="25573" y="14252"/>
                </a:lnTo>
                <a:lnTo>
                  <a:pt x="25535" y="13912"/>
                </a:lnTo>
                <a:lnTo>
                  <a:pt x="25535" y="13912"/>
                </a:lnTo>
                <a:lnTo>
                  <a:pt x="25535" y="13855"/>
                </a:lnTo>
                <a:lnTo>
                  <a:pt x="25554" y="13798"/>
                </a:lnTo>
                <a:lnTo>
                  <a:pt x="25554" y="13798"/>
                </a:lnTo>
                <a:lnTo>
                  <a:pt x="25478" y="13628"/>
                </a:lnTo>
                <a:lnTo>
                  <a:pt x="25478" y="13628"/>
                </a:lnTo>
                <a:lnTo>
                  <a:pt x="25421" y="13590"/>
                </a:lnTo>
                <a:lnTo>
                  <a:pt x="25346" y="13590"/>
                </a:lnTo>
                <a:lnTo>
                  <a:pt x="25289" y="13609"/>
                </a:lnTo>
                <a:lnTo>
                  <a:pt x="25214" y="13628"/>
                </a:lnTo>
                <a:lnTo>
                  <a:pt x="25081" y="13704"/>
                </a:lnTo>
                <a:lnTo>
                  <a:pt x="24949" y="13761"/>
                </a:lnTo>
                <a:lnTo>
                  <a:pt x="24949" y="13761"/>
                </a:lnTo>
                <a:lnTo>
                  <a:pt x="24741" y="13874"/>
                </a:lnTo>
                <a:lnTo>
                  <a:pt x="24552" y="13968"/>
                </a:lnTo>
                <a:lnTo>
                  <a:pt x="24382" y="14082"/>
                </a:lnTo>
                <a:lnTo>
                  <a:pt x="24231" y="14176"/>
                </a:lnTo>
                <a:lnTo>
                  <a:pt x="24098" y="14290"/>
                </a:lnTo>
                <a:lnTo>
                  <a:pt x="23985" y="14403"/>
                </a:lnTo>
                <a:lnTo>
                  <a:pt x="23796" y="14630"/>
                </a:lnTo>
                <a:lnTo>
                  <a:pt x="23626" y="14895"/>
                </a:lnTo>
                <a:lnTo>
                  <a:pt x="23437" y="15159"/>
                </a:lnTo>
                <a:lnTo>
                  <a:pt x="23248" y="15462"/>
                </a:lnTo>
                <a:lnTo>
                  <a:pt x="23002" y="15802"/>
                </a:lnTo>
                <a:lnTo>
                  <a:pt x="23002" y="15802"/>
                </a:lnTo>
                <a:lnTo>
                  <a:pt x="22719" y="16085"/>
                </a:lnTo>
                <a:lnTo>
                  <a:pt x="22416" y="16350"/>
                </a:lnTo>
                <a:lnTo>
                  <a:pt x="21811" y="16898"/>
                </a:lnTo>
                <a:lnTo>
                  <a:pt x="21509" y="17182"/>
                </a:lnTo>
                <a:lnTo>
                  <a:pt x="21226" y="17465"/>
                </a:lnTo>
                <a:lnTo>
                  <a:pt x="20961" y="17767"/>
                </a:lnTo>
                <a:lnTo>
                  <a:pt x="20715" y="18089"/>
                </a:lnTo>
                <a:lnTo>
                  <a:pt x="20715" y="18089"/>
                </a:lnTo>
                <a:lnTo>
                  <a:pt x="20413" y="18580"/>
                </a:lnTo>
                <a:lnTo>
                  <a:pt x="20110" y="19072"/>
                </a:lnTo>
                <a:lnTo>
                  <a:pt x="19827" y="19582"/>
                </a:lnTo>
                <a:lnTo>
                  <a:pt x="19695" y="19847"/>
                </a:lnTo>
                <a:lnTo>
                  <a:pt x="19581" y="20111"/>
                </a:lnTo>
                <a:lnTo>
                  <a:pt x="19581" y="20111"/>
                </a:lnTo>
                <a:lnTo>
                  <a:pt x="19468" y="20357"/>
                </a:lnTo>
                <a:lnTo>
                  <a:pt x="19392" y="20603"/>
                </a:lnTo>
                <a:lnTo>
                  <a:pt x="19241" y="21094"/>
                </a:lnTo>
                <a:lnTo>
                  <a:pt x="19090" y="21604"/>
                </a:lnTo>
                <a:lnTo>
                  <a:pt x="18995" y="21850"/>
                </a:lnTo>
                <a:lnTo>
                  <a:pt x="18920" y="22096"/>
                </a:lnTo>
                <a:lnTo>
                  <a:pt x="18920" y="22096"/>
                </a:lnTo>
                <a:lnTo>
                  <a:pt x="18844" y="22247"/>
                </a:lnTo>
                <a:lnTo>
                  <a:pt x="18768" y="22398"/>
                </a:lnTo>
                <a:lnTo>
                  <a:pt x="18579" y="22682"/>
                </a:lnTo>
                <a:lnTo>
                  <a:pt x="18409" y="22965"/>
                </a:lnTo>
                <a:lnTo>
                  <a:pt x="18334" y="23116"/>
                </a:lnTo>
                <a:lnTo>
                  <a:pt x="18258" y="23268"/>
                </a:lnTo>
                <a:lnTo>
                  <a:pt x="18258" y="23268"/>
                </a:lnTo>
                <a:lnTo>
                  <a:pt x="18220" y="23513"/>
                </a:lnTo>
                <a:lnTo>
                  <a:pt x="18183" y="23778"/>
                </a:lnTo>
                <a:lnTo>
                  <a:pt x="18183" y="24024"/>
                </a:lnTo>
                <a:lnTo>
                  <a:pt x="18183" y="24288"/>
                </a:lnTo>
                <a:lnTo>
                  <a:pt x="18220" y="24798"/>
                </a:lnTo>
                <a:lnTo>
                  <a:pt x="18296" y="25309"/>
                </a:lnTo>
                <a:lnTo>
                  <a:pt x="18296" y="25309"/>
                </a:lnTo>
                <a:lnTo>
                  <a:pt x="18409" y="25819"/>
                </a:lnTo>
                <a:lnTo>
                  <a:pt x="18409" y="25819"/>
                </a:lnTo>
                <a:close/>
                <a:moveTo>
                  <a:pt x="25686" y="14762"/>
                </a:moveTo>
                <a:lnTo>
                  <a:pt x="25686" y="14762"/>
                </a:lnTo>
                <a:lnTo>
                  <a:pt x="25648" y="15084"/>
                </a:lnTo>
                <a:lnTo>
                  <a:pt x="25592" y="15405"/>
                </a:lnTo>
                <a:lnTo>
                  <a:pt x="25592" y="15405"/>
                </a:lnTo>
                <a:lnTo>
                  <a:pt x="25554" y="15688"/>
                </a:lnTo>
                <a:lnTo>
                  <a:pt x="25497" y="15972"/>
                </a:lnTo>
                <a:lnTo>
                  <a:pt x="25459" y="16123"/>
                </a:lnTo>
                <a:lnTo>
                  <a:pt x="25403" y="16255"/>
                </a:lnTo>
                <a:lnTo>
                  <a:pt x="25327" y="16388"/>
                </a:lnTo>
                <a:lnTo>
                  <a:pt x="25251" y="16501"/>
                </a:lnTo>
                <a:lnTo>
                  <a:pt x="25251" y="16501"/>
                </a:lnTo>
                <a:lnTo>
                  <a:pt x="25119" y="16633"/>
                </a:lnTo>
                <a:lnTo>
                  <a:pt x="24987" y="16766"/>
                </a:lnTo>
                <a:lnTo>
                  <a:pt x="24703" y="17011"/>
                </a:lnTo>
                <a:lnTo>
                  <a:pt x="24703" y="17011"/>
                </a:lnTo>
                <a:lnTo>
                  <a:pt x="24571" y="17182"/>
                </a:lnTo>
                <a:lnTo>
                  <a:pt x="24439" y="17371"/>
                </a:lnTo>
                <a:lnTo>
                  <a:pt x="24439" y="17371"/>
                </a:lnTo>
                <a:lnTo>
                  <a:pt x="24325" y="17560"/>
                </a:lnTo>
                <a:lnTo>
                  <a:pt x="24231" y="17767"/>
                </a:lnTo>
                <a:lnTo>
                  <a:pt x="24061" y="18183"/>
                </a:lnTo>
                <a:lnTo>
                  <a:pt x="24061" y="18183"/>
                </a:lnTo>
                <a:lnTo>
                  <a:pt x="23909" y="18542"/>
                </a:lnTo>
                <a:lnTo>
                  <a:pt x="23739" y="18901"/>
                </a:lnTo>
                <a:lnTo>
                  <a:pt x="23739" y="18901"/>
                </a:lnTo>
                <a:lnTo>
                  <a:pt x="23607" y="19147"/>
                </a:lnTo>
                <a:lnTo>
                  <a:pt x="23456" y="19393"/>
                </a:lnTo>
                <a:lnTo>
                  <a:pt x="23456" y="19393"/>
                </a:lnTo>
                <a:lnTo>
                  <a:pt x="23342" y="19506"/>
                </a:lnTo>
                <a:lnTo>
                  <a:pt x="23229" y="19620"/>
                </a:lnTo>
                <a:lnTo>
                  <a:pt x="23097" y="19733"/>
                </a:lnTo>
                <a:lnTo>
                  <a:pt x="22964" y="19809"/>
                </a:lnTo>
                <a:lnTo>
                  <a:pt x="22681" y="19979"/>
                </a:lnTo>
                <a:lnTo>
                  <a:pt x="22397" y="20130"/>
                </a:lnTo>
                <a:lnTo>
                  <a:pt x="22397" y="20130"/>
                </a:lnTo>
                <a:lnTo>
                  <a:pt x="22000" y="20395"/>
                </a:lnTo>
                <a:lnTo>
                  <a:pt x="21585" y="20659"/>
                </a:lnTo>
                <a:lnTo>
                  <a:pt x="21585" y="20659"/>
                </a:lnTo>
                <a:lnTo>
                  <a:pt x="21339" y="20792"/>
                </a:lnTo>
                <a:lnTo>
                  <a:pt x="21074" y="20924"/>
                </a:lnTo>
                <a:lnTo>
                  <a:pt x="21074" y="20924"/>
                </a:lnTo>
                <a:lnTo>
                  <a:pt x="20791" y="21113"/>
                </a:lnTo>
                <a:lnTo>
                  <a:pt x="20545" y="21302"/>
                </a:lnTo>
                <a:lnTo>
                  <a:pt x="20545" y="21302"/>
                </a:lnTo>
                <a:lnTo>
                  <a:pt x="20280" y="21510"/>
                </a:lnTo>
                <a:lnTo>
                  <a:pt x="20035" y="21718"/>
                </a:lnTo>
                <a:lnTo>
                  <a:pt x="19902" y="21831"/>
                </a:lnTo>
                <a:lnTo>
                  <a:pt x="19789" y="21944"/>
                </a:lnTo>
                <a:lnTo>
                  <a:pt x="19695" y="22077"/>
                </a:lnTo>
                <a:lnTo>
                  <a:pt x="19619" y="22228"/>
                </a:lnTo>
                <a:lnTo>
                  <a:pt x="19619" y="22228"/>
                </a:lnTo>
                <a:lnTo>
                  <a:pt x="19581" y="22360"/>
                </a:lnTo>
                <a:lnTo>
                  <a:pt x="19543" y="22493"/>
                </a:lnTo>
                <a:lnTo>
                  <a:pt x="19487" y="22776"/>
                </a:lnTo>
                <a:lnTo>
                  <a:pt x="19487" y="22776"/>
                </a:lnTo>
                <a:lnTo>
                  <a:pt x="19411" y="22946"/>
                </a:lnTo>
                <a:lnTo>
                  <a:pt x="19335" y="23116"/>
                </a:lnTo>
                <a:lnTo>
                  <a:pt x="19165" y="23457"/>
                </a:lnTo>
                <a:lnTo>
                  <a:pt x="19165" y="23457"/>
                </a:lnTo>
                <a:lnTo>
                  <a:pt x="18882" y="24099"/>
                </a:lnTo>
                <a:lnTo>
                  <a:pt x="18882" y="24099"/>
                </a:lnTo>
                <a:lnTo>
                  <a:pt x="18806" y="24250"/>
                </a:lnTo>
                <a:lnTo>
                  <a:pt x="18750" y="24439"/>
                </a:lnTo>
                <a:lnTo>
                  <a:pt x="18693" y="24609"/>
                </a:lnTo>
                <a:lnTo>
                  <a:pt x="18655" y="24798"/>
                </a:lnTo>
                <a:lnTo>
                  <a:pt x="18598" y="25158"/>
                </a:lnTo>
                <a:lnTo>
                  <a:pt x="18542" y="25536"/>
                </a:lnTo>
                <a:lnTo>
                  <a:pt x="18542" y="25536"/>
                </a:lnTo>
                <a:lnTo>
                  <a:pt x="18504" y="25876"/>
                </a:lnTo>
                <a:lnTo>
                  <a:pt x="18504" y="25876"/>
                </a:lnTo>
                <a:lnTo>
                  <a:pt x="18655" y="25309"/>
                </a:lnTo>
                <a:lnTo>
                  <a:pt x="18750" y="25025"/>
                </a:lnTo>
                <a:lnTo>
                  <a:pt x="18863" y="24761"/>
                </a:lnTo>
                <a:lnTo>
                  <a:pt x="18863" y="24761"/>
                </a:lnTo>
                <a:lnTo>
                  <a:pt x="18995" y="24553"/>
                </a:lnTo>
                <a:lnTo>
                  <a:pt x="19146" y="24364"/>
                </a:lnTo>
                <a:lnTo>
                  <a:pt x="19317" y="24194"/>
                </a:lnTo>
                <a:lnTo>
                  <a:pt x="19468" y="24005"/>
                </a:lnTo>
                <a:lnTo>
                  <a:pt x="19468" y="24005"/>
                </a:lnTo>
                <a:lnTo>
                  <a:pt x="19524" y="23891"/>
                </a:lnTo>
                <a:lnTo>
                  <a:pt x="19581" y="23797"/>
                </a:lnTo>
                <a:lnTo>
                  <a:pt x="19657" y="23570"/>
                </a:lnTo>
                <a:lnTo>
                  <a:pt x="19657" y="23570"/>
                </a:lnTo>
                <a:lnTo>
                  <a:pt x="19770" y="23211"/>
                </a:lnTo>
                <a:lnTo>
                  <a:pt x="19827" y="23060"/>
                </a:lnTo>
                <a:lnTo>
                  <a:pt x="19902" y="22927"/>
                </a:lnTo>
                <a:lnTo>
                  <a:pt x="19997" y="22776"/>
                </a:lnTo>
                <a:lnTo>
                  <a:pt x="20091" y="22644"/>
                </a:lnTo>
                <a:lnTo>
                  <a:pt x="20318" y="22360"/>
                </a:lnTo>
                <a:lnTo>
                  <a:pt x="20318" y="22360"/>
                </a:lnTo>
                <a:lnTo>
                  <a:pt x="20564" y="22115"/>
                </a:lnTo>
                <a:lnTo>
                  <a:pt x="20810" y="21888"/>
                </a:lnTo>
                <a:lnTo>
                  <a:pt x="21093" y="21680"/>
                </a:lnTo>
                <a:lnTo>
                  <a:pt x="21244" y="21604"/>
                </a:lnTo>
                <a:lnTo>
                  <a:pt x="21396" y="21529"/>
                </a:lnTo>
                <a:lnTo>
                  <a:pt x="21396" y="21529"/>
                </a:lnTo>
                <a:lnTo>
                  <a:pt x="21641" y="21434"/>
                </a:lnTo>
                <a:lnTo>
                  <a:pt x="21887" y="21340"/>
                </a:lnTo>
                <a:lnTo>
                  <a:pt x="21887" y="21340"/>
                </a:lnTo>
                <a:lnTo>
                  <a:pt x="22454" y="21132"/>
                </a:lnTo>
                <a:lnTo>
                  <a:pt x="22983" y="20867"/>
                </a:lnTo>
                <a:lnTo>
                  <a:pt x="22983" y="20867"/>
                </a:lnTo>
                <a:lnTo>
                  <a:pt x="23342" y="20659"/>
                </a:lnTo>
                <a:lnTo>
                  <a:pt x="23664" y="20414"/>
                </a:lnTo>
                <a:lnTo>
                  <a:pt x="23966" y="20130"/>
                </a:lnTo>
                <a:lnTo>
                  <a:pt x="24250" y="19828"/>
                </a:lnTo>
                <a:lnTo>
                  <a:pt x="24250" y="19828"/>
                </a:lnTo>
                <a:lnTo>
                  <a:pt x="24344" y="19658"/>
                </a:lnTo>
                <a:lnTo>
                  <a:pt x="24420" y="19487"/>
                </a:lnTo>
                <a:lnTo>
                  <a:pt x="24457" y="19317"/>
                </a:lnTo>
                <a:lnTo>
                  <a:pt x="24495" y="19128"/>
                </a:lnTo>
                <a:lnTo>
                  <a:pt x="24552" y="18769"/>
                </a:lnTo>
                <a:lnTo>
                  <a:pt x="24609" y="18580"/>
                </a:lnTo>
                <a:lnTo>
                  <a:pt x="24684" y="18410"/>
                </a:lnTo>
                <a:lnTo>
                  <a:pt x="24684" y="18410"/>
                </a:lnTo>
                <a:lnTo>
                  <a:pt x="24760" y="18297"/>
                </a:lnTo>
                <a:lnTo>
                  <a:pt x="24835" y="18183"/>
                </a:lnTo>
                <a:lnTo>
                  <a:pt x="25025" y="17956"/>
                </a:lnTo>
                <a:lnTo>
                  <a:pt x="25214" y="17749"/>
                </a:lnTo>
                <a:lnTo>
                  <a:pt x="25384" y="17522"/>
                </a:lnTo>
                <a:lnTo>
                  <a:pt x="25384" y="17522"/>
                </a:lnTo>
                <a:lnTo>
                  <a:pt x="25478" y="17389"/>
                </a:lnTo>
                <a:lnTo>
                  <a:pt x="25535" y="17219"/>
                </a:lnTo>
                <a:lnTo>
                  <a:pt x="25648" y="16917"/>
                </a:lnTo>
                <a:lnTo>
                  <a:pt x="25648" y="16917"/>
                </a:lnTo>
                <a:lnTo>
                  <a:pt x="25724" y="16728"/>
                </a:lnTo>
                <a:lnTo>
                  <a:pt x="25762" y="16539"/>
                </a:lnTo>
                <a:lnTo>
                  <a:pt x="25818" y="16350"/>
                </a:lnTo>
                <a:lnTo>
                  <a:pt x="25818" y="16161"/>
                </a:lnTo>
                <a:lnTo>
                  <a:pt x="25818" y="16161"/>
                </a:lnTo>
                <a:lnTo>
                  <a:pt x="25799" y="15896"/>
                </a:lnTo>
                <a:lnTo>
                  <a:pt x="25781" y="15651"/>
                </a:lnTo>
                <a:lnTo>
                  <a:pt x="25781" y="15651"/>
                </a:lnTo>
                <a:lnTo>
                  <a:pt x="25781" y="15613"/>
                </a:lnTo>
                <a:lnTo>
                  <a:pt x="25818" y="15594"/>
                </a:lnTo>
                <a:lnTo>
                  <a:pt x="25818" y="15594"/>
                </a:lnTo>
                <a:lnTo>
                  <a:pt x="25686" y="14762"/>
                </a:lnTo>
                <a:lnTo>
                  <a:pt x="25686" y="14762"/>
                </a:lnTo>
                <a:lnTo>
                  <a:pt x="25686" y="14762"/>
                </a:lnTo>
                <a:close/>
                <a:moveTo>
                  <a:pt x="25913" y="16407"/>
                </a:moveTo>
                <a:lnTo>
                  <a:pt x="25913" y="16407"/>
                </a:lnTo>
                <a:lnTo>
                  <a:pt x="25875" y="16577"/>
                </a:lnTo>
                <a:lnTo>
                  <a:pt x="25818" y="16747"/>
                </a:lnTo>
                <a:lnTo>
                  <a:pt x="25818" y="16747"/>
                </a:lnTo>
                <a:lnTo>
                  <a:pt x="25705" y="17068"/>
                </a:lnTo>
                <a:lnTo>
                  <a:pt x="25592" y="17371"/>
                </a:lnTo>
                <a:lnTo>
                  <a:pt x="25592" y="17371"/>
                </a:lnTo>
                <a:lnTo>
                  <a:pt x="25516" y="17522"/>
                </a:lnTo>
                <a:lnTo>
                  <a:pt x="25421" y="17654"/>
                </a:lnTo>
                <a:lnTo>
                  <a:pt x="25214" y="17900"/>
                </a:lnTo>
                <a:lnTo>
                  <a:pt x="24987" y="18145"/>
                </a:lnTo>
                <a:lnTo>
                  <a:pt x="24892" y="18278"/>
                </a:lnTo>
                <a:lnTo>
                  <a:pt x="24798" y="18410"/>
                </a:lnTo>
                <a:lnTo>
                  <a:pt x="24798" y="18410"/>
                </a:lnTo>
                <a:lnTo>
                  <a:pt x="24722" y="18580"/>
                </a:lnTo>
                <a:lnTo>
                  <a:pt x="24665" y="18731"/>
                </a:lnTo>
                <a:lnTo>
                  <a:pt x="24628" y="18901"/>
                </a:lnTo>
                <a:lnTo>
                  <a:pt x="24609" y="19090"/>
                </a:lnTo>
                <a:lnTo>
                  <a:pt x="24590" y="19261"/>
                </a:lnTo>
                <a:lnTo>
                  <a:pt x="24552" y="19431"/>
                </a:lnTo>
                <a:lnTo>
                  <a:pt x="24495" y="19601"/>
                </a:lnTo>
                <a:lnTo>
                  <a:pt x="24420" y="19752"/>
                </a:lnTo>
                <a:lnTo>
                  <a:pt x="24420" y="19752"/>
                </a:lnTo>
                <a:lnTo>
                  <a:pt x="24287" y="19922"/>
                </a:lnTo>
                <a:lnTo>
                  <a:pt x="24155" y="20092"/>
                </a:lnTo>
                <a:lnTo>
                  <a:pt x="24004" y="20243"/>
                </a:lnTo>
                <a:lnTo>
                  <a:pt x="23834" y="20395"/>
                </a:lnTo>
                <a:lnTo>
                  <a:pt x="23494" y="20659"/>
                </a:lnTo>
                <a:lnTo>
                  <a:pt x="23134" y="20905"/>
                </a:lnTo>
                <a:lnTo>
                  <a:pt x="23134" y="20905"/>
                </a:lnTo>
                <a:lnTo>
                  <a:pt x="22832" y="21056"/>
                </a:lnTo>
                <a:lnTo>
                  <a:pt x="22511" y="21207"/>
                </a:lnTo>
                <a:lnTo>
                  <a:pt x="22189" y="21340"/>
                </a:lnTo>
                <a:lnTo>
                  <a:pt x="21868" y="21472"/>
                </a:lnTo>
                <a:lnTo>
                  <a:pt x="21868" y="21472"/>
                </a:lnTo>
                <a:lnTo>
                  <a:pt x="21604" y="21548"/>
                </a:lnTo>
                <a:lnTo>
                  <a:pt x="21358" y="21661"/>
                </a:lnTo>
                <a:lnTo>
                  <a:pt x="21358" y="21661"/>
                </a:lnTo>
                <a:lnTo>
                  <a:pt x="21169" y="21755"/>
                </a:lnTo>
                <a:lnTo>
                  <a:pt x="20961" y="21907"/>
                </a:lnTo>
                <a:lnTo>
                  <a:pt x="20753" y="22077"/>
                </a:lnTo>
                <a:lnTo>
                  <a:pt x="20564" y="22266"/>
                </a:lnTo>
                <a:lnTo>
                  <a:pt x="20375" y="22455"/>
                </a:lnTo>
                <a:lnTo>
                  <a:pt x="20205" y="22663"/>
                </a:lnTo>
                <a:lnTo>
                  <a:pt x="20073" y="22871"/>
                </a:lnTo>
                <a:lnTo>
                  <a:pt x="19940" y="23060"/>
                </a:lnTo>
                <a:lnTo>
                  <a:pt x="19940" y="23060"/>
                </a:lnTo>
                <a:lnTo>
                  <a:pt x="19884" y="23230"/>
                </a:lnTo>
                <a:lnTo>
                  <a:pt x="19827" y="23381"/>
                </a:lnTo>
                <a:lnTo>
                  <a:pt x="19732" y="23683"/>
                </a:lnTo>
                <a:lnTo>
                  <a:pt x="19676" y="23835"/>
                </a:lnTo>
                <a:lnTo>
                  <a:pt x="19600" y="23967"/>
                </a:lnTo>
                <a:lnTo>
                  <a:pt x="19506" y="24118"/>
                </a:lnTo>
                <a:lnTo>
                  <a:pt x="19392" y="24250"/>
                </a:lnTo>
                <a:lnTo>
                  <a:pt x="19392" y="24250"/>
                </a:lnTo>
                <a:lnTo>
                  <a:pt x="19222" y="24458"/>
                </a:lnTo>
                <a:lnTo>
                  <a:pt x="19052" y="24666"/>
                </a:lnTo>
                <a:lnTo>
                  <a:pt x="18920" y="24893"/>
                </a:lnTo>
                <a:lnTo>
                  <a:pt x="18863" y="25006"/>
                </a:lnTo>
                <a:lnTo>
                  <a:pt x="18825" y="25139"/>
                </a:lnTo>
                <a:lnTo>
                  <a:pt x="18825" y="25139"/>
                </a:lnTo>
                <a:lnTo>
                  <a:pt x="18598" y="25970"/>
                </a:lnTo>
                <a:lnTo>
                  <a:pt x="18598" y="25970"/>
                </a:lnTo>
                <a:lnTo>
                  <a:pt x="18485" y="26329"/>
                </a:lnTo>
                <a:lnTo>
                  <a:pt x="18485" y="26329"/>
                </a:lnTo>
                <a:lnTo>
                  <a:pt x="18485" y="26386"/>
                </a:lnTo>
                <a:lnTo>
                  <a:pt x="18485" y="26386"/>
                </a:lnTo>
                <a:lnTo>
                  <a:pt x="18617" y="25970"/>
                </a:lnTo>
                <a:lnTo>
                  <a:pt x="18768" y="25573"/>
                </a:lnTo>
                <a:lnTo>
                  <a:pt x="18957" y="25195"/>
                </a:lnTo>
                <a:lnTo>
                  <a:pt x="19184" y="24855"/>
                </a:lnTo>
                <a:lnTo>
                  <a:pt x="19430" y="24515"/>
                </a:lnTo>
                <a:lnTo>
                  <a:pt x="19695" y="24194"/>
                </a:lnTo>
                <a:lnTo>
                  <a:pt x="19978" y="23891"/>
                </a:lnTo>
                <a:lnTo>
                  <a:pt x="20299" y="23570"/>
                </a:lnTo>
                <a:lnTo>
                  <a:pt x="20299" y="23570"/>
                </a:lnTo>
                <a:lnTo>
                  <a:pt x="20451" y="23362"/>
                </a:lnTo>
                <a:lnTo>
                  <a:pt x="20602" y="23154"/>
                </a:lnTo>
                <a:lnTo>
                  <a:pt x="20772" y="22965"/>
                </a:lnTo>
                <a:lnTo>
                  <a:pt x="20923" y="22795"/>
                </a:lnTo>
                <a:lnTo>
                  <a:pt x="21074" y="22644"/>
                </a:lnTo>
                <a:lnTo>
                  <a:pt x="21244" y="22493"/>
                </a:lnTo>
                <a:lnTo>
                  <a:pt x="21415" y="22379"/>
                </a:lnTo>
                <a:lnTo>
                  <a:pt x="21585" y="22247"/>
                </a:lnTo>
                <a:lnTo>
                  <a:pt x="21963" y="22039"/>
                </a:lnTo>
                <a:lnTo>
                  <a:pt x="22360" y="21850"/>
                </a:lnTo>
                <a:lnTo>
                  <a:pt x="22794" y="21680"/>
                </a:lnTo>
                <a:lnTo>
                  <a:pt x="23267" y="21491"/>
                </a:lnTo>
                <a:lnTo>
                  <a:pt x="23267" y="21491"/>
                </a:lnTo>
                <a:lnTo>
                  <a:pt x="23531" y="21396"/>
                </a:lnTo>
                <a:lnTo>
                  <a:pt x="23777" y="21264"/>
                </a:lnTo>
                <a:lnTo>
                  <a:pt x="24004" y="21113"/>
                </a:lnTo>
                <a:lnTo>
                  <a:pt x="24231" y="20943"/>
                </a:lnTo>
                <a:lnTo>
                  <a:pt x="24439" y="20773"/>
                </a:lnTo>
                <a:lnTo>
                  <a:pt x="24646" y="20584"/>
                </a:lnTo>
                <a:lnTo>
                  <a:pt x="25025" y="20168"/>
                </a:lnTo>
                <a:lnTo>
                  <a:pt x="25025" y="20168"/>
                </a:lnTo>
                <a:lnTo>
                  <a:pt x="25176" y="19979"/>
                </a:lnTo>
                <a:lnTo>
                  <a:pt x="25327" y="19771"/>
                </a:lnTo>
                <a:lnTo>
                  <a:pt x="25459" y="19544"/>
                </a:lnTo>
                <a:lnTo>
                  <a:pt x="25573" y="19336"/>
                </a:lnTo>
                <a:lnTo>
                  <a:pt x="25667" y="19109"/>
                </a:lnTo>
                <a:lnTo>
                  <a:pt x="25743" y="18883"/>
                </a:lnTo>
                <a:lnTo>
                  <a:pt x="25799" y="18637"/>
                </a:lnTo>
                <a:lnTo>
                  <a:pt x="25856" y="18410"/>
                </a:lnTo>
                <a:lnTo>
                  <a:pt x="25894" y="18164"/>
                </a:lnTo>
                <a:lnTo>
                  <a:pt x="25932" y="17919"/>
                </a:lnTo>
                <a:lnTo>
                  <a:pt x="25951" y="17408"/>
                </a:lnTo>
                <a:lnTo>
                  <a:pt x="25951" y="16898"/>
                </a:lnTo>
                <a:lnTo>
                  <a:pt x="25913" y="16407"/>
                </a:lnTo>
                <a:lnTo>
                  <a:pt x="25913" y="16407"/>
                </a:lnTo>
                <a:close/>
                <a:moveTo>
                  <a:pt x="14327" y="19884"/>
                </a:moveTo>
                <a:lnTo>
                  <a:pt x="14327" y="19884"/>
                </a:lnTo>
                <a:lnTo>
                  <a:pt x="14421" y="19639"/>
                </a:lnTo>
                <a:lnTo>
                  <a:pt x="14421" y="19639"/>
                </a:lnTo>
                <a:lnTo>
                  <a:pt x="14591" y="19298"/>
                </a:lnTo>
                <a:lnTo>
                  <a:pt x="14686" y="19128"/>
                </a:lnTo>
                <a:lnTo>
                  <a:pt x="14780" y="18958"/>
                </a:lnTo>
                <a:lnTo>
                  <a:pt x="14780" y="18958"/>
                </a:lnTo>
                <a:lnTo>
                  <a:pt x="14894" y="18845"/>
                </a:lnTo>
                <a:lnTo>
                  <a:pt x="15007" y="18731"/>
                </a:lnTo>
                <a:lnTo>
                  <a:pt x="15253" y="18542"/>
                </a:lnTo>
                <a:lnTo>
                  <a:pt x="15499" y="18353"/>
                </a:lnTo>
                <a:lnTo>
                  <a:pt x="15725" y="18145"/>
                </a:lnTo>
                <a:lnTo>
                  <a:pt x="15725" y="18145"/>
                </a:lnTo>
                <a:lnTo>
                  <a:pt x="15877" y="18013"/>
                </a:lnTo>
                <a:lnTo>
                  <a:pt x="15990" y="17862"/>
                </a:lnTo>
                <a:lnTo>
                  <a:pt x="16198" y="17541"/>
                </a:lnTo>
                <a:lnTo>
                  <a:pt x="16198" y="17541"/>
                </a:lnTo>
                <a:lnTo>
                  <a:pt x="16274" y="17446"/>
                </a:lnTo>
                <a:lnTo>
                  <a:pt x="16349" y="17371"/>
                </a:lnTo>
                <a:lnTo>
                  <a:pt x="16349" y="17371"/>
                </a:lnTo>
                <a:lnTo>
                  <a:pt x="16425" y="17219"/>
                </a:lnTo>
                <a:lnTo>
                  <a:pt x="16500" y="17068"/>
                </a:lnTo>
                <a:lnTo>
                  <a:pt x="16500" y="17068"/>
                </a:lnTo>
                <a:lnTo>
                  <a:pt x="16576" y="16860"/>
                </a:lnTo>
                <a:lnTo>
                  <a:pt x="16652" y="16671"/>
                </a:lnTo>
                <a:lnTo>
                  <a:pt x="16652" y="16671"/>
                </a:lnTo>
                <a:lnTo>
                  <a:pt x="16746" y="16482"/>
                </a:lnTo>
                <a:lnTo>
                  <a:pt x="16822" y="16293"/>
                </a:lnTo>
                <a:lnTo>
                  <a:pt x="16822" y="16293"/>
                </a:lnTo>
                <a:lnTo>
                  <a:pt x="16897" y="16066"/>
                </a:lnTo>
                <a:lnTo>
                  <a:pt x="16973" y="15840"/>
                </a:lnTo>
                <a:lnTo>
                  <a:pt x="16973" y="15840"/>
                </a:lnTo>
                <a:lnTo>
                  <a:pt x="17086" y="15556"/>
                </a:lnTo>
                <a:lnTo>
                  <a:pt x="17219" y="15291"/>
                </a:lnTo>
                <a:lnTo>
                  <a:pt x="17219" y="15291"/>
                </a:lnTo>
                <a:lnTo>
                  <a:pt x="17332" y="15102"/>
                </a:lnTo>
                <a:lnTo>
                  <a:pt x="17464" y="14913"/>
                </a:lnTo>
                <a:lnTo>
                  <a:pt x="17748" y="14535"/>
                </a:lnTo>
                <a:lnTo>
                  <a:pt x="17748" y="14535"/>
                </a:lnTo>
                <a:lnTo>
                  <a:pt x="17918" y="14271"/>
                </a:lnTo>
                <a:lnTo>
                  <a:pt x="18069" y="14006"/>
                </a:lnTo>
                <a:lnTo>
                  <a:pt x="18069" y="14006"/>
                </a:lnTo>
                <a:lnTo>
                  <a:pt x="18220" y="13742"/>
                </a:lnTo>
                <a:lnTo>
                  <a:pt x="18390" y="13496"/>
                </a:lnTo>
                <a:lnTo>
                  <a:pt x="18731" y="12986"/>
                </a:lnTo>
                <a:lnTo>
                  <a:pt x="18731" y="12986"/>
                </a:lnTo>
                <a:lnTo>
                  <a:pt x="18901" y="12664"/>
                </a:lnTo>
                <a:lnTo>
                  <a:pt x="19090" y="12362"/>
                </a:lnTo>
                <a:lnTo>
                  <a:pt x="19090" y="12362"/>
                </a:lnTo>
                <a:lnTo>
                  <a:pt x="19430" y="11889"/>
                </a:lnTo>
                <a:lnTo>
                  <a:pt x="19581" y="11644"/>
                </a:lnTo>
                <a:lnTo>
                  <a:pt x="19638" y="11511"/>
                </a:lnTo>
                <a:lnTo>
                  <a:pt x="19676" y="11379"/>
                </a:lnTo>
                <a:lnTo>
                  <a:pt x="19676" y="11379"/>
                </a:lnTo>
                <a:lnTo>
                  <a:pt x="19713" y="11190"/>
                </a:lnTo>
                <a:lnTo>
                  <a:pt x="19732" y="10982"/>
                </a:lnTo>
                <a:lnTo>
                  <a:pt x="19732" y="10982"/>
                </a:lnTo>
                <a:lnTo>
                  <a:pt x="19751" y="10812"/>
                </a:lnTo>
                <a:lnTo>
                  <a:pt x="19751" y="10718"/>
                </a:lnTo>
                <a:lnTo>
                  <a:pt x="19789" y="10642"/>
                </a:lnTo>
                <a:lnTo>
                  <a:pt x="19789" y="10642"/>
                </a:lnTo>
                <a:lnTo>
                  <a:pt x="19676" y="10396"/>
                </a:lnTo>
                <a:lnTo>
                  <a:pt x="19676" y="10396"/>
                </a:lnTo>
                <a:lnTo>
                  <a:pt x="19638" y="10302"/>
                </a:lnTo>
                <a:lnTo>
                  <a:pt x="19581" y="10245"/>
                </a:lnTo>
                <a:lnTo>
                  <a:pt x="19524" y="10188"/>
                </a:lnTo>
                <a:lnTo>
                  <a:pt x="19468" y="10151"/>
                </a:lnTo>
                <a:lnTo>
                  <a:pt x="19392" y="10132"/>
                </a:lnTo>
                <a:lnTo>
                  <a:pt x="19317" y="10113"/>
                </a:lnTo>
                <a:lnTo>
                  <a:pt x="19165" y="10132"/>
                </a:lnTo>
                <a:lnTo>
                  <a:pt x="18995" y="10188"/>
                </a:lnTo>
                <a:lnTo>
                  <a:pt x="18825" y="10264"/>
                </a:lnTo>
                <a:lnTo>
                  <a:pt x="18542" y="10434"/>
                </a:lnTo>
                <a:lnTo>
                  <a:pt x="18542" y="10434"/>
                </a:lnTo>
                <a:lnTo>
                  <a:pt x="18334" y="10585"/>
                </a:lnTo>
                <a:lnTo>
                  <a:pt x="18145" y="10736"/>
                </a:lnTo>
                <a:lnTo>
                  <a:pt x="17937" y="10907"/>
                </a:lnTo>
                <a:lnTo>
                  <a:pt x="17767" y="11096"/>
                </a:lnTo>
                <a:lnTo>
                  <a:pt x="17597" y="11285"/>
                </a:lnTo>
                <a:lnTo>
                  <a:pt x="17427" y="11474"/>
                </a:lnTo>
                <a:lnTo>
                  <a:pt x="17275" y="11681"/>
                </a:lnTo>
                <a:lnTo>
                  <a:pt x="17143" y="11889"/>
                </a:lnTo>
                <a:lnTo>
                  <a:pt x="17143" y="11889"/>
                </a:lnTo>
                <a:lnTo>
                  <a:pt x="17030" y="12173"/>
                </a:lnTo>
                <a:lnTo>
                  <a:pt x="16897" y="12456"/>
                </a:lnTo>
                <a:lnTo>
                  <a:pt x="16746" y="12740"/>
                </a:lnTo>
                <a:lnTo>
                  <a:pt x="16595" y="13005"/>
                </a:lnTo>
                <a:lnTo>
                  <a:pt x="16274" y="13534"/>
                </a:lnTo>
                <a:lnTo>
                  <a:pt x="15914" y="14025"/>
                </a:lnTo>
                <a:lnTo>
                  <a:pt x="15914" y="14025"/>
                </a:lnTo>
                <a:lnTo>
                  <a:pt x="15707" y="14328"/>
                </a:lnTo>
                <a:lnTo>
                  <a:pt x="15536" y="14649"/>
                </a:lnTo>
                <a:lnTo>
                  <a:pt x="15404" y="14989"/>
                </a:lnTo>
                <a:lnTo>
                  <a:pt x="15291" y="15348"/>
                </a:lnTo>
                <a:lnTo>
                  <a:pt x="15215" y="15707"/>
                </a:lnTo>
                <a:lnTo>
                  <a:pt x="15140" y="16066"/>
                </a:lnTo>
                <a:lnTo>
                  <a:pt x="15102" y="16426"/>
                </a:lnTo>
                <a:lnTo>
                  <a:pt x="15064" y="16785"/>
                </a:lnTo>
                <a:lnTo>
                  <a:pt x="15064" y="16785"/>
                </a:lnTo>
                <a:lnTo>
                  <a:pt x="15026" y="17446"/>
                </a:lnTo>
                <a:lnTo>
                  <a:pt x="14988" y="17767"/>
                </a:lnTo>
                <a:lnTo>
                  <a:pt x="14913" y="18089"/>
                </a:lnTo>
                <a:lnTo>
                  <a:pt x="14913" y="18089"/>
                </a:lnTo>
                <a:lnTo>
                  <a:pt x="14837" y="18316"/>
                </a:lnTo>
                <a:lnTo>
                  <a:pt x="14743" y="18523"/>
                </a:lnTo>
                <a:lnTo>
                  <a:pt x="14535" y="18977"/>
                </a:lnTo>
                <a:lnTo>
                  <a:pt x="14440" y="19204"/>
                </a:lnTo>
                <a:lnTo>
                  <a:pt x="14384" y="19431"/>
                </a:lnTo>
                <a:lnTo>
                  <a:pt x="14327" y="19658"/>
                </a:lnTo>
                <a:lnTo>
                  <a:pt x="14327" y="19884"/>
                </a:lnTo>
                <a:lnTo>
                  <a:pt x="14327" y="19884"/>
                </a:lnTo>
                <a:close/>
                <a:moveTo>
                  <a:pt x="20091" y="11776"/>
                </a:moveTo>
                <a:lnTo>
                  <a:pt x="20091" y="11776"/>
                </a:lnTo>
                <a:lnTo>
                  <a:pt x="20016" y="11965"/>
                </a:lnTo>
                <a:lnTo>
                  <a:pt x="19921" y="12173"/>
                </a:lnTo>
                <a:lnTo>
                  <a:pt x="19921" y="12173"/>
                </a:lnTo>
                <a:lnTo>
                  <a:pt x="19732" y="12475"/>
                </a:lnTo>
                <a:lnTo>
                  <a:pt x="19543" y="12797"/>
                </a:lnTo>
                <a:lnTo>
                  <a:pt x="19373" y="13099"/>
                </a:lnTo>
                <a:lnTo>
                  <a:pt x="19184" y="13420"/>
                </a:lnTo>
                <a:lnTo>
                  <a:pt x="19184" y="13420"/>
                </a:lnTo>
                <a:lnTo>
                  <a:pt x="19052" y="13761"/>
                </a:lnTo>
                <a:lnTo>
                  <a:pt x="18920" y="14120"/>
                </a:lnTo>
                <a:lnTo>
                  <a:pt x="18787" y="14460"/>
                </a:lnTo>
                <a:lnTo>
                  <a:pt x="18693" y="14611"/>
                </a:lnTo>
                <a:lnTo>
                  <a:pt x="18617" y="14781"/>
                </a:lnTo>
                <a:lnTo>
                  <a:pt x="18617" y="14781"/>
                </a:lnTo>
                <a:lnTo>
                  <a:pt x="18447" y="15046"/>
                </a:lnTo>
                <a:lnTo>
                  <a:pt x="18277" y="15291"/>
                </a:lnTo>
                <a:lnTo>
                  <a:pt x="17918" y="15783"/>
                </a:lnTo>
                <a:lnTo>
                  <a:pt x="17918" y="15783"/>
                </a:lnTo>
                <a:lnTo>
                  <a:pt x="17729" y="16048"/>
                </a:lnTo>
                <a:lnTo>
                  <a:pt x="17559" y="16293"/>
                </a:lnTo>
                <a:lnTo>
                  <a:pt x="17389" y="16558"/>
                </a:lnTo>
                <a:lnTo>
                  <a:pt x="17200" y="16804"/>
                </a:lnTo>
                <a:lnTo>
                  <a:pt x="17200" y="16804"/>
                </a:lnTo>
                <a:lnTo>
                  <a:pt x="17030" y="16993"/>
                </a:lnTo>
                <a:lnTo>
                  <a:pt x="16841" y="17144"/>
                </a:lnTo>
                <a:lnTo>
                  <a:pt x="16425" y="17446"/>
                </a:lnTo>
                <a:lnTo>
                  <a:pt x="16425" y="17446"/>
                </a:lnTo>
                <a:lnTo>
                  <a:pt x="16274" y="17673"/>
                </a:lnTo>
                <a:lnTo>
                  <a:pt x="16274" y="17673"/>
                </a:lnTo>
                <a:lnTo>
                  <a:pt x="16236" y="17692"/>
                </a:lnTo>
                <a:lnTo>
                  <a:pt x="16236" y="17692"/>
                </a:lnTo>
                <a:lnTo>
                  <a:pt x="16103" y="17881"/>
                </a:lnTo>
                <a:lnTo>
                  <a:pt x="15971" y="18070"/>
                </a:lnTo>
                <a:lnTo>
                  <a:pt x="15820" y="18221"/>
                </a:lnTo>
                <a:lnTo>
                  <a:pt x="15650" y="18353"/>
                </a:lnTo>
                <a:lnTo>
                  <a:pt x="15291" y="18637"/>
                </a:lnTo>
                <a:lnTo>
                  <a:pt x="15121" y="18769"/>
                </a:lnTo>
                <a:lnTo>
                  <a:pt x="14951" y="18920"/>
                </a:lnTo>
                <a:lnTo>
                  <a:pt x="14951" y="18920"/>
                </a:lnTo>
                <a:lnTo>
                  <a:pt x="14837" y="19053"/>
                </a:lnTo>
                <a:lnTo>
                  <a:pt x="14762" y="19204"/>
                </a:lnTo>
                <a:lnTo>
                  <a:pt x="14591" y="19525"/>
                </a:lnTo>
                <a:lnTo>
                  <a:pt x="14591" y="19525"/>
                </a:lnTo>
                <a:lnTo>
                  <a:pt x="14478" y="19771"/>
                </a:lnTo>
                <a:lnTo>
                  <a:pt x="14384" y="20036"/>
                </a:lnTo>
                <a:lnTo>
                  <a:pt x="14421" y="20073"/>
                </a:lnTo>
                <a:lnTo>
                  <a:pt x="14421" y="20073"/>
                </a:lnTo>
                <a:lnTo>
                  <a:pt x="14497" y="19884"/>
                </a:lnTo>
                <a:lnTo>
                  <a:pt x="14573" y="19695"/>
                </a:lnTo>
                <a:lnTo>
                  <a:pt x="14705" y="19544"/>
                </a:lnTo>
                <a:lnTo>
                  <a:pt x="14837" y="19393"/>
                </a:lnTo>
                <a:lnTo>
                  <a:pt x="14988" y="19261"/>
                </a:lnTo>
                <a:lnTo>
                  <a:pt x="15158" y="19128"/>
                </a:lnTo>
                <a:lnTo>
                  <a:pt x="15329" y="19015"/>
                </a:lnTo>
                <a:lnTo>
                  <a:pt x="15518" y="18920"/>
                </a:lnTo>
                <a:lnTo>
                  <a:pt x="15518" y="18920"/>
                </a:lnTo>
                <a:lnTo>
                  <a:pt x="16236" y="18316"/>
                </a:lnTo>
                <a:lnTo>
                  <a:pt x="16614" y="18051"/>
                </a:lnTo>
                <a:lnTo>
                  <a:pt x="16822" y="17919"/>
                </a:lnTo>
                <a:lnTo>
                  <a:pt x="17011" y="17805"/>
                </a:lnTo>
                <a:lnTo>
                  <a:pt x="17011" y="17805"/>
                </a:lnTo>
                <a:lnTo>
                  <a:pt x="17238" y="17635"/>
                </a:lnTo>
                <a:lnTo>
                  <a:pt x="17427" y="17465"/>
                </a:lnTo>
                <a:lnTo>
                  <a:pt x="17616" y="17276"/>
                </a:lnTo>
                <a:lnTo>
                  <a:pt x="17786" y="17068"/>
                </a:lnTo>
                <a:lnTo>
                  <a:pt x="18088" y="16633"/>
                </a:lnTo>
                <a:lnTo>
                  <a:pt x="18409" y="16199"/>
                </a:lnTo>
                <a:lnTo>
                  <a:pt x="18409" y="16199"/>
                </a:lnTo>
                <a:lnTo>
                  <a:pt x="18731" y="15745"/>
                </a:lnTo>
                <a:lnTo>
                  <a:pt x="19033" y="15291"/>
                </a:lnTo>
                <a:lnTo>
                  <a:pt x="19279" y="14800"/>
                </a:lnTo>
                <a:lnTo>
                  <a:pt x="19411" y="14554"/>
                </a:lnTo>
                <a:lnTo>
                  <a:pt x="19506" y="14290"/>
                </a:lnTo>
                <a:lnTo>
                  <a:pt x="19506" y="14290"/>
                </a:lnTo>
                <a:lnTo>
                  <a:pt x="19638" y="13931"/>
                </a:lnTo>
                <a:lnTo>
                  <a:pt x="19751" y="13534"/>
                </a:lnTo>
                <a:lnTo>
                  <a:pt x="19846" y="13156"/>
                </a:lnTo>
                <a:lnTo>
                  <a:pt x="19921" y="12759"/>
                </a:lnTo>
                <a:lnTo>
                  <a:pt x="19921" y="12759"/>
                </a:lnTo>
                <a:lnTo>
                  <a:pt x="20016" y="12267"/>
                </a:lnTo>
                <a:lnTo>
                  <a:pt x="20073" y="12022"/>
                </a:lnTo>
                <a:lnTo>
                  <a:pt x="20091" y="11776"/>
                </a:lnTo>
                <a:lnTo>
                  <a:pt x="20091" y="11776"/>
                </a:lnTo>
                <a:close/>
                <a:moveTo>
                  <a:pt x="16557" y="17219"/>
                </a:moveTo>
                <a:lnTo>
                  <a:pt x="16557" y="17219"/>
                </a:lnTo>
                <a:lnTo>
                  <a:pt x="16765" y="17068"/>
                </a:lnTo>
                <a:lnTo>
                  <a:pt x="16954" y="16917"/>
                </a:lnTo>
                <a:lnTo>
                  <a:pt x="17105" y="16747"/>
                </a:lnTo>
                <a:lnTo>
                  <a:pt x="17238" y="16596"/>
                </a:lnTo>
                <a:lnTo>
                  <a:pt x="17483" y="16237"/>
                </a:lnTo>
                <a:lnTo>
                  <a:pt x="17748" y="15821"/>
                </a:lnTo>
                <a:lnTo>
                  <a:pt x="17748" y="15821"/>
                </a:lnTo>
                <a:lnTo>
                  <a:pt x="18145" y="15310"/>
                </a:lnTo>
                <a:lnTo>
                  <a:pt x="18334" y="15046"/>
                </a:lnTo>
                <a:lnTo>
                  <a:pt x="18504" y="14762"/>
                </a:lnTo>
                <a:lnTo>
                  <a:pt x="18504" y="14762"/>
                </a:lnTo>
                <a:lnTo>
                  <a:pt x="18598" y="14611"/>
                </a:lnTo>
                <a:lnTo>
                  <a:pt x="18674" y="14422"/>
                </a:lnTo>
                <a:lnTo>
                  <a:pt x="18825" y="14082"/>
                </a:lnTo>
                <a:lnTo>
                  <a:pt x="18957" y="13723"/>
                </a:lnTo>
                <a:lnTo>
                  <a:pt x="19109" y="13364"/>
                </a:lnTo>
                <a:lnTo>
                  <a:pt x="19109" y="13364"/>
                </a:lnTo>
                <a:lnTo>
                  <a:pt x="19222" y="13137"/>
                </a:lnTo>
                <a:lnTo>
                  <a:pt x="19354" y="12929"/>
                </a:lnTo>
                <a:lnTo>
                  <a:pt x="19619" y="12494"/>
                </a:lnTo>
                <a:lnTo>
                  <a:pt x="19732" y="12286"/>
                </a:lnTo>
                <a:lnTo>
                  <a:pt x="19846" y="12060"/>
                </a:lnTo>
                <a:lnTo>
                  <a:pt x="19959" y="11833"/>
                </a:lnTo>
                <a:lnTo>
                  <a:pt x="20035" y="11606"/>
                </a:lnTo>
                <a:lnTo>
                  <a:pt x="20035" y="11606"/>
                </a:lnTo>
                <a:lnTo>
                  <a:pt x="20054" y="11492"/>
                </a:lnTo>
                <a:lnTo>
                  <a:pt x="20073" y="11398"/>
                </a:lnTo>
                <a:lnTo>
                  <a:pt x="20073" y="11398"/>
                </a:lnTo>
                <a:lnTo>
                  <a:pt x="20035" y="11247"/>
                </a:lnTo>
                <a:lnTo>
                  <a:pt x="19978" y="11096"/>
                </a:lnTo>
                <a:lnTo>
                  <a:pt x="19865" y="10793"/>
                </a:lnTo>
                <a:lnTo>
                  <a:pt x="19865" y="10793"/>
                </a:lnTo>
                <a:lnTo>
                  <a:pt x="19827" y="11171"/>
                </a:lnTo>
                <a:lnTo>
                  <a:pt x="19789" y="11360"/>
                </a:lnTo>
                <a:lnTo>
                  <a:pt x="19751" y="11530"/>
                </a:lnTo>
                <a:lnTo>
                  <a:pt x="19751" y="11530"/>
                </a:lnTo>
                <a:lnTo>
                  <a:pt x="19657" y="11738"/>
                </a:lnTo>
                <a:lnTo>
                  <a:pt x="19543" y="11927"/>
                </a:lnTo>
                <a:lnTo>
                  <a:pt x="19279" y="12286"/>
                </a:lnTo>
                <a:lnTo>
                  <a:pt x="19279" y="12286"/>
                </a:lnTo>
                <a:lnTo>
                  <a:pt x="19165" y="12438"/>
                </a:lnTo>
                <a:lnTo>
                  <a:pt x="19052" y="12627"/>
                </a:lnTo>
                <a:lnTo>
                  <a:pt x="18844" y="12986"/>
                </a:lnTo>
                <a:lnTo>
                  <a:pt x="18844" y="12986"/>
                </a:lnTo>
                <a:lnTo>
                  <a:pt x="18693" y="13231"/>
                </a:lnTo>
                <a:lnTo>
                  <a:pt x="18523" y="13477"/>
                </a:lnTo>
                <a:lnTo>
                  <a:pt x="18523" y="13477"/>
                </a:lnTo>
                <a:lnTo>
                  <a:pt x="18353" y="13742"/>
                </a:lnTo>
                <a:lnTo>
                  <a:pt x="18201" y="14006"/>
                </a:lnTo>
                <a:lnTo>
                  <a:pt x="18031" y="14271"/>
                </a:lnTo>
                <a:lnTo>
                  <a:pt x="17880" y="14535"/>
                </a:lnTo>
                <a:lnTo>
                  <a:pt x="17880" y="14535"/>
                </a:lnTo>
                <a:lnTo>
                  <a:pt x="17559" y="14951"/>
                </a:lnTo>
                <a:lnTo>
                  <a:pt x="17408" y="15178"/>
                </a:lnTo>
                <a:lnTo>
                  <a:pt x="17275" y="15405"/>
                </a:lnTo>
                <a:lnTo>
                  <a:pt x="17275" y="15405"/>
                </a:lnTo>
                <a:lnTo>
                  <a:pt x="17181" y="15594"/>
                </a:lnTo>
                <a:lnTo>
                  <a:pt x="17105" y="15802"/>
                </a:lnTo>
                <a:lnTo>
                  <a:pt x="17030" y="16010"/>
                </a:lnTo>
                <a:lnTo>
                  <a:pt x="16973" y="16237"/>
                </a:lnTo>
                <a:lnTo>
                  <a:pt x="16973" y="16237"/>
                </a:lnTo>
                <a:lnTo>
                  <a:pt x="16916" y="16369"/>
                </a:lnTo>
                <a:lnTo>
                  <a:pt x="16859" y="16501"/>
                </a:lnTo>
                <a:lnTo>
                  <a:pt x="16727" y="16747"/>
                </a:lnTo>
                <a:lnTo>
                  <a:pt x="16727" y="16747"/>
                </a:lnTo>
                <a:lnTo>
                  <a:pt x="16652" y="16993"/>
                </a:lnTo>
                <a:lnTo>
                  <a:pt x="16557" y="17219"/>
                </a:lnTo>
                <a:lnTo>
                  <a:pt x="16557" y="17219"/>
                </a:lnTo>
                <a:close/>
                <a:moveTo>
                  <a:pt x="3383" y="21491"/>
                </a:moveTo>
                <a:lnTo>
                  <a:pt x="3383" y="21491"/>
                </a:lnTo>
                <a:lnTo>
                  <a:pt x="3421" y="21491"/>
                </a:lnTo>
                <a:lnTo>
                  <a:pt x="3421" y="21491"/>
                </a:lnTo>
                <a:lnTo>
                  <a:pt x="3497" y="21453"/>
                </a:lnTo>
                <a:lnTo>
                  <a:pt x="3554" y="21396"/>
                </a:lnTo>
                <a:lnTo>
                  <a:pt x="3667" y="21283"/>
                </a:lnTo>
                <a:lnTo>
                  <a:pt x="3667" y="21283"/>
                </a:lnTo>
                <a:lnTo>
                  <a:pt x="3799" y="21113"/>
                </a:lnTo>
                <a:lnTo>
                  <a:pt x="3913" y="20943"/>
                </a:lnTo>
                <a:lnTo>
                  <a:pt x="3913" y="20943"/>
                </a:lnTo>
                <a:lnTo>
                  <a:pt x="4102" y="20640"/>
                </a:lnTo>
                <a:lnTo>
                  <a:pt x="4215" y="20508"/>
                </a:lnTo>
                <a:lnTo>
                  <a:pt x="4328" y="20395"/>
                </a:lnTo>
                <a:lnTo>
                  <a:pt x="4328" y="20395"/>
                </a:lnTo>
                <a:lnTo>
                  <a:pt x="4499" y="20262"/>
                </a:lnTo>
                <a:lnTo>
                  <a:pt x="4688" y="20149"/>
                </a:lnTo>
                <a:lnTo>
                  <a:pt x="4877" y="20073"/>
                </a:lnTo>
                <a:lnTo>
                  <a:pt x="5084" y="20017"/>
                </a:lnTo>
                <a:lnTo>
                  <a:pt x="5084" y="20017"/>
                </a:lnTo>
                <a:lnTo>
                  <a:pt x="5652" y="19903"/>
                </a:lnTo>
                <a:lnTo>
                  <a:pt x="6219" y="19828"/>
                </a:lnTo>
                <a:lnTo>
                  <a:pt x="6219" y="19828"/>
                </a:lnTo>
                <a:lnTo>
                  <a:pt x="6672" y="19771"/>
                </a:lnTo>
                <a:lnTo>
                  <a:pt x="6899" y="19752"/>
                </a:lnTo>
                <a:lnTo>
                  <a:pt x="7126" y="19752"/>
                </a:lnTo>
                <a:lnTo>
                  <a:pt x="7126" y="19752"/>
                </a:lnTo>
                <a:lnTo>
                  <a:pt x="7296" y="19771"/>
                </a:lnTo>
                <a:lnTo>
                  <a:pt x="7466" y="19790"/>
                </a:lnTo>
                <a:lnTo>
                  <a:pt x="7787" y="19865"/>
                </a:lnTo>
                <a:lnTo>
                  <a:pt x="8109" y="19922"/>
                </a:lnTo>
                <a:lnTo>
                  <a:pt x="8279" y="19922"/>
                </a:lnTo>
                <a:lnTo>
                  <a:pt x="8449" y="19903"/>
                </a:lnTo>
                <a:lnTo>
                  <a:pt x="8449" y="19903"/>
                </a:lnTo>
                <a:lnTo>
                  <a:pt x="8770" y="19847"/>
                </a:lnTo>
                <a:lnTo>
                  <a:pt x="9072" y="19752"/>
                </a:lnTo>
                <a:lnTo>
                  <a:pt x="9072" y="19752"/>
                </a:lnTo>
                <a:lnTo>
                  <a:pt x="9299" y="19714"/>
                </a:lnTo>
                <a:lnTo>
                  <a:pt x="9507" y="19695"/>
                </a:lnTo>
                <a:lnTo>
                  <a:pt x="9734" y="19676"/>
                </a:lnTo>
                <a:lnTo>
                  <a:pt x="9961" y="19676"/>
                </a:lnTo>
                <a:lnTo>
                  <a:pt x="9961" y="19676"/>
                </a:lnTo>
                <a:lnTo>
                  <a:pt x="10263" y="19695"/>
                </a:lnTo>
                <a:lnTo>
                  <a:pt x="10585" y="19752"/>
                </a:lnTo>
                <a:lnTo>
                  <a:pt x="10585" y="19752"/>
                </a:lnTo>
                <a:lnTo>
                  <a:pt x="11057" y="19828"/>
                </a:lnTo>
                <a:lnTo>
                  <a:pt x="11303" y="19865"/>
                </a:lnTo>
                <a:lnTo>
                  <a:pt x="11548" y="19884"/>
                </a:lnTo>
                <a:lnTo>
                  <a:pt x="11794" y="19865"/>
                </a:lnTo>
                <a:lnTo>
                  <a:pt x="12040" y="19828"/>
                </a:lnTo>
                <a:lnTo>
                  <a:pt x="12267" y="19752"/>
                </a:lnTo>
                <a:lnTo>
                  <a:pt x="12493" y="19658"/>
                </a:lnTo>
                <a:lnTo>
                  <a:pt x="12493" y="19658"/>
                </a:lnTo>
                <a:lnTo>
                  <a:pt x="12853" y="19487"/>
                </a:lnTo>
                <a:lnTo>
                  <a:pt x="12853" y="19487"/>
                </a:lnTo>
                <a:lnTo>
                  <a:pt x="13060" y="19393"/>
                </a:lnTo>
                <a:lnTo>
                  <a:pt x="13060" y="19393"/>
                </a:lnTo>
                <a:lnTo>
                  <a:pt x="13098" y="19374"/>
                </a:lnTo>
                <a:lnTo>
                  <a:pt x="13079" y="19336"/>
                </a:lnTo>
                <a:lnTo>
                  <a:pt x="13079" y="19336"/>
                </a:lnTo>
                <a:lnTo>
                  <a:pt x="12815" y="19336"/>
                </a:lnTo>
                <a:lnTo>
                  <a:pt x="12550" y="19355"/>
                </a:lnTo>
                <a:lnTo>
                  <a:pt x="12286" y="19355"/>
                </a:lnTo>
                <a:lnTo>
                  <a:pt x="12153" y="19336"/>
                </a:lnTo>
                <a:lnTo>
                  <a:pt x="12021" y="19317"/>
                </a:lnTo>
                <a:lnTo>
                  <a:pt x="12021" y="19317"/>
                </a:lnTo>
                <a:lnTo>
                  <a:pt x="11870" y="19298"/>
                </a:lnTo>
                <a:lnTo>
                  <a:pt x="11719" y="19242"/>
                </a:lnTo>
                <a:lnTo>
                  <a:pt x="11435" y="19128"/>
                </a:lnTo>
                <a:lnTo>
                  <a:pt x="11170" y="18996"/>
                </a:lnTo>
                <a:lnTo>
                  <a:pt x="10906" y="18845"/>
                </a:lnTo>
                <a:lnTo>
                  <a:pt x="10641" y="18694"/>
                </a:lnTo>
                <a:lnTo>
                  <a:pt x="10377" y="18542"/>
                </a:lnTo>
                <a:lnTo>
                  <a:pt x="10093" y="18410"/>
                </a:lnTo>
                <a:lnTo>
                  <a:pt x="9810" y="18316"/>
                </a:lnTo>
                <a:lnTo>
                  <a:pt x="9810" y="18316"/>
                </a:lnTo>
                <a:lnTo>
                  <a:pt x="9488" y="18240"/>
                </a:lnTo>
                <a:lnTo>
                  <a:pt x="9148" y="18202"/>
                </a:lnTo>
                <a:lnTo>
                  <a:pt x="8827" y="18183"/>
                </a:lnTo>
                <a:lnTo>
                  <a:pt x="8487" y="18183"/>
                </a:lnTo>
                <a:lnTo>
                  <a:pt x="7825" y="18202"/>
                </a:lnTo>
                <a:lnTo>
                  <a:pt x="7504" y="18202"/>
                </a:lnTo>
                <a:lnTo>
                  <a:pt x="7164" y="18183"/>
                </a:lnTo>
                <a:lnTo>
                  <a:pt x="7164" y="18183"/>
                </a:lnTo>
                <a:lnTo>
                  <a:pt x="6880" y="18164"/>
                </a:lnTo>
                <a:lnTo>
                  <a:pt x="6597" y="18164"/>
                </a:lnTo>
                <a:lnTo>
                  <a:pt x="6332" y="18202"/>
                </a:lnTo>
                <a:lnTo>
                  <a:pt x="6067" y="18259"/>
                </a:lnTo>
                <a:lnTo>
                  <a:pt x="5822" y="18334"/>
                </a:lnTo>
                <a:lnTo>
                  <a:pt x="5576" y="18429"/>
                </a:lnTo>
                <a:lnTo>
                  <a:pt x="5349" y="18542"/>
                </a:lnTo>
                <a:lnTo>
                  <a:pt x="5122" y="18675"/>
                </a:lnTo>
                <a:lnTo>
                  <a:pt x="4914" y="18826"/>
                </a:lnTo>
                <a:lnTo>
                  <a:pt x="4706" y="18996"/>
                </a:lnTo>
                <a:lnTo>
                  <a:pt x="4517" y="19185"/>
                </a:lnTo>
                <a:lnTo>
                  <a:pt x="4347" y="19374"/>
                </a:lnTo>
                <a:lnTo>
                  <a:pt x="4177" y="19582"/>
                </a:lnTo>
                <a:lnTo>
                  <a:pt x="4026" y="19809"/>
                </a:lnTo>
                <a:lnTo>
                  <a:pt x="3875" y="20054"/>
                </a:lnTo>
                <a:lnTo>
                  <a:pt x="3743" y="20300"/>
                </a:lnTo>
                <a:lnTo>
                  <a:pt x="3743" y="20300"/>
                </a:lnTo>
                <a:lnTo>
                  <a:pt x="3554" y="20603"/>
                </a:lnTo>
                <a:lnTo>
                  <a:pt x="3478" y="20773"/>
                </a:lnTo>
                <a:lnTo>
                  <a:pt x="3402" y="20924"/>
                </a:lnTo>
                <a:lnTo>
                  <a:pt x="3365" y="21094"/>
                </a:lnTo>
                <a:lnTo>
                  <a:pt x="3346" y="21226"/>
                </a:lnTo>
                <a:lnTo>
                  <a:pt x="3346" y="21377"/>
                </a:lnTo>
                <a:lnTo>
                  <a:pt x="3383" y="21491"/>
                </a:lnTo>
                <a:lnTo>
                  <a:pt x="3383" y="21491"/>
                </a:lnTo>
                <a:close/>
                <a:moveTo>
                  <a:pt x="13136" y="19412"/>
                </a:moveTo>
                <a:lnTo>
                  <a:pt x="13136" y="19412"/>
                </a:lnTo>
                <a:lnTo>
                  <a:pt x="13136" y="19450"/>
                </a:lnTo>
                <a:lnTo>
                  <a:pt x="13117" y="19487"/>
                </a:lnTo>
                <a:lnTo>
                  <a:pt x="13117" y="19487"/>
                </a:lnTo>
                <a:lnTo>
                  <a:pt x="12607" y="19714"/>
                </a:lnTo>
                <a:lnTo>
                  <a:pt x="12607" y="19714"/>
                </a:lnTo>
                <a:lnTo>
                  <a:pt x="12361" y="19828"/>
                </a:lnTo>
                <a:lnTo>
                  <a:pt x="12115" y="19922"/>
                </a:lnTo>
                <a:lnTo>
                  <a:pt x="11851" y="19960"/>
                </a:lnTo>
                <a:lnTo>
                  <a:pt x="11586" y="19979"/>
                </a:lnTo>
                <a:lnTo>
                  <a:pt x="11322" y="19979"/>
                </a:lnTo>
                <a:lnTo>
                  <a:pt x="11057" y="19941"/>
                </a:lnTo>
                <a:lnTo>
                  <a:pt x="10528" y="19847"/>
                </a:lnTo>
                <a:lnTo>
                  <a:pt x="10528" y="19847"/>
                </a:lnTo>
                <a:lnTo>
                  <a:pt x="10188" y="19790"/>
                </a:lnTo>
                <a:lnTo>
                  <a:pt x="9999" y="19771"/>
                </a:lnTo>
                <a:lnTo>
                  <a:pt x="9829" y="19771"/>
                </a:lnTo>
                <a:lnTo>
                  <a:pt x="9829" y="19771"/>
                </a:lnTo>
                <a:lnTo>
                  <a:pt x="9488" y="19790"/>
                </a:lnTo>
                <a:lnTo>
                  <a:pt x="9167" y="19847"/>
                </a:lnTo>
                <a:lnTo>
                  <a:pt x="9167" y="19847"/>
                </a:lnTo>
                <a:lnTo>
                  <a:pt x="8732" y="19960"/>
                </a:lnTo>
                <a:lnTo>
                  <a:pt x="8524" y="20017"/>
                </a:lnTo>
                <a:lnTo>
                  <a:pt x="8298" y="20036"/>
                </a:lnTo>
                <a:lnTo>
                  <a:pt x="8298" y="20036"/>
                </a:lnTo>
                <a:lnTo>
                  <a:pt x="8109" y="20017"/>
                </a:lnTo>
                <a:lnTo>
                  <a:pt x="7920" y="19998"/>
                </a:lnTo>
                <a:lnTo>
                  <a:pt x="7560" y="19922"/>
                </a:lnTo>
                <a:lnTo>
                  <a:pt x="7201" y="19865"/>
                </a:lnTo>
                <a:lnTo>
                  <a:pt x="7012" y="19847"/>
                </a:lnTo>
                <a:lnTo>
                  <a:pt x="6823" y="19865"/>
                </a:lnTo>
                <a:lnTo>
                  <a:pt x="6823" y="19865"/>
                </a:lnTo>
                <a:lnTo>
                  <a:pt x="6237" y="19922"/>
                </a:lnTo>
                <a:lnTo>
                  <a:pt x="5652" y="20017"/>
                </a:lnTo>
                <a:lnTo>
                  <a:pt x="5652" y="20017"/>
                </a:lnTo>
                <a:lnTo>
                  <a:pt x="5368" y="20073"/>
                </a:lnTo>
                <a:lnTo>
                  <a:pt x="5103" y="20130"/>
                </a:lnTo>
                <a:lnTo>
                  <a:pt x="4839" y="20206"/>
                </a:lnTo>
                <a:lnTo>
                  <a:pt x="4725" y="20262"/>
                </a:lnTo>
                <a:lnTo>
                  <a:pt x="4593" y="20319"/>
                </a:lnTo>
                <a:lnTo>
                  <a:pt x="4593" y="20319"/>
                </a:lnTo>
                <a:lnTo>
                  <a:pt x="4499" y="20395"/>
                </a:lnTo>
                <a:lnTo>
                  <a:pt x="4404" y="20470"/>
                </a:lnTo>
                <a:lnTo>
                  <a:pt x="4310" y="20546"/>
                </a:lnTo>
                <a:lnTo>
                  <a:pt x="4234" y="20640"/>
                </a:lnTo>
                <a:lnTo>
                  <a:pt x="4083" y="20848"/>
                </a:lnTo>
                <a:lnTo>
                  <a:pt x="3950" y="21056"/>
                </a:lnTo>
                <a:lnTo>
                  <a:pt x="3950" y="21056"/>
                </a:lnTo>
                <a:lnTo>
                  <a:pt x="3875" y="21188"/>
                </a:lnTo>
                <a:lnTo>
                  <a:pt x="3743" y="21359"/>
                </a:lnTo>
                <a:lnTo>
                  <a:pt x="3591" y="21510"/>
                </a:lnTo>
                <a:lnTo>
                  <a:pt x="3516" y="21566"/>
                </a:lnTo>
                <a:lnTo>
                  <a:pt x="3440" y="21585"/>
                </a:lnTo>
                <a:lnTo>
                  <a:pt x="3440" y="21585"/>
                </a:lnTo>
                <a:lnTo>
                  <a:pt x="3497" y="21642"/>
                </a:lnTo>
                <a:lnTo>
                  <a:pt x="3554" y="21680"/>
                </a:lnTo>
                <a:lnTo>
                  <a:pt x="3554" y="21680"/>
                </a:lnTo>
                <a:lnTo>
                  <a:pt x="3591" y="21680"/>
                </a:lnTo>
                <a:lnTo>
                  <a:pt x="3591" y="21680"/>
                </a:lnTo>
                <a:lnTo>
                  <a:pt x="3913" y="21566"/>
                </a:lnTo>
                <a:lnTo>
                  <a:pt x="4064" y="21510"/>
                </a:lnTo>
                <a:lnTo>
                  <a:pt x="4215" y="21415"/>
                </a:lnTo>
                <a:lnTo>
                  <a:pt x="4215" y="21415"/>
                </a:lnTo>
                <a:lnTo>
                  <a:pt x="4366" y="21264"/>
                </a:lnTo>
                <a:lnTo>
                  <a:pt x="4499" y="21132"/>
                </a:lnTo>
                <a:lnTo>
                  <a:pt x="4763" y="20867"/>
                </a:lnTo>
                <a:lnTo>
                  <a:pt x="4914" y="20754"/>
                </a:lnTo>
                <a:lnTo>
                  <a:pt x="5066" y="20640"/>
                </a:lnTo>
                <a:lnTo>
                  <a:pt x="5255" y="20565"/>
                </a:lnTo>
                <a:lnTo>
                  <a:pt x="5481" y="20489"/>
                </a:lnTo>
                <a:lnTo>
                  <a:pt x="5481" y="20489"/>
                </a:lnTo>
                <a:lnTo>
                  <a:pt x="5727" y="20470"/>
                </a:lnTo>
                <a:lnTo>
                  <a:pt x="5992" y="20451"/>
                </a:lnTo>
                <a:lnTo>
                  <a:pt x="6237" y="20470"/>
                </a:lnTo>
                <a:lnTo>
                  <a:pt x="6502" y="20489"/>
                </a:lnTo>
                <a:lnTo>
                  <a:pt x="7012" y="20565"/>
                </a:lnTo>
                <a:lnTo>
                  <a:pt x="7258" y="20584"/>
                </a:lnTo>
                <a:lnTo>
                  <a:pt x="7523" y="20603"/>
                </a:lnTo>
                <a:lnTo>
                  <a:pt x="7523" y="20603"/>
                </a:lnTo>
                <a:lnTo>
                  <a:pt x="7693" y="20603"/>
                </a:lnTo>
                <a:lnTo>
                  <a:pt x="7863" y="20584"/>
                </a:lnTo>
                <a:lnTo>
                  <a:pt x="8203" y="20527"/>
                </a:lnTo>
                <a:lnTo>
                  <a:pt x="8524" y="20451"/>
                </a:lnTo>
                <a:lnTo>
                  <a:pt x="8865" y="20414"/>
                </a:lnTo>
                <a:lnTo>
                  <a:pt x="8865" y="20414"/>
                </a:lnTo>
                <a:lnTo>
                  <a:pt x="9469" y="20357"/>
                </a:lnTo>
                <a:lnTo>
                  <a:pt x="9469" y="20357"/>
                </a:lnTo>
                <a:lnTo>
                  <a:pt x="9791" y="20319"/>
                </a:lnTo>
                <a:lnTo>
                  <a:pt x="10112" y="20319"/>
                </a:lnTo>
                <a:lnTo>
                  <a:pt x="10112" y="20319"/>
                </a:lnTo>
                <a:lnTo>
                  <a:pt x="10433" y="20338"/>
                </a:lnTo>
                <a:lnTo>
                  <a:pt x="10774" y="20357"/>
                </a:lnTo>
                <a:lnTo>
                  <a:pt x="11095" y="20357"/>
                </a:lnTo>
                <a:lnTo>
                  <a:pt x="11265" y="20357"/>
                </a:lnTo>
                <a:lnTo>
                  <a:pt x="11435" y="20338"/>
                </a:lnTo>
                <a:lnTo>
                  <a:pt x="11435" y="20338"/>
                </a:lnTo>
                <a:lnTo>
                  <a:pt x="11548" y="20319"/>
                </a:lnTo>
                <a:lnTo>
                  <a:pt x="11662" y="20300"/>
                </a:lnTo>
                <a:lnTo>
                  <a:pt x="11870" y="20206"/>
                </a:lnTo>
                <a:lnTo>
                  <a:pt x="12267" y="20017"/>
                </a:lnTo>
                <a:lnTo>
                  <a:pt x="12267" y="20017"/>
                </a:lnTo>
                <a:lnTo>
                  <a:pt x="12588" y="19847"/>
                </a:lnTo>
                <a:lnTo>
                  <a:pt x="12909" y="19658"/>
                </a:lnTo>
                <a:lnTo>
                  <a:pt x="12909" y="19658"/>
                </a:lnTo>
                <a:lnTo>
                  <a:pt x="13060" y="19582"/>
                </a:lnTo>
                <a:lnTo>
                  <a:pt x="13193" y="19469"/>
                </a:lnTo>
                <a:lnTo>
                  <a:pt x="13136" y="19412"/>
                </a:lnTo>
                <a:lnTo>
                  <a:pt x="13136" y="19412"/>
                </a:lnTo>
                <a:close/>
                <a:moveTo>
                  <a:pt x="13268" y="19544"/>
                </a:moveTo>
                <a:lnTo>
                  <a:pt x="13268" y="19544"/>
                </a:lnTo>
                <a:lnTo>
                  <a:pt x="13136" y="19658"/>
                </a:lnTo>
                <a:lnTo>
                  <a:pt x="12985" y="19752"/>
                </a:lnTo>
                <a:lnTo>
                  <a:pt x="12739" y="19884"/>
                </a:lnTo>
                <a:lnTo>
                  <a:pt x="12739" y="19884"/>
                </a:lnTo>
                <a:lnTo>
                  <a:pt x="12475" y="20017"/>
                </a:lnTo>
                <a:lnTo>
                  <a:pt x="12210" y="20168"/>
                </a:lnTo>
                <a:lnTo>
                  <a:pt x="12210" y="20168"/>
                </a:lnTo>
                <a:lnTo>
                  <a:pt x="11983" y="20281"/>
                </a:lnTo>
                <a:lnTo>
                  <a:pt x="11775" y="20357"/>
                </a:lnTo>
                <a:lnTo>
                  <a:pt x="11530" y="20432"/>
                </a:lnTo>
                <a:lnTo>
                  <a:pt x="11303" y="20451"/>
                </a:lnTo>
                <a:lnTo>
                  <a:pt x="11303" y="20451"/>
                </a:lnTo>
                <a:lnTo>
                  <a:pt x="11000" y="20470"/>
                </a:lnTo>
                <a:lnTo>
                  <a:pt x="10698" y="20451"/>
                </a:lnTo>
                <a:lnTo>
                  <a:pt x="10396" y="20432"/>
                </a:lnTo>
                <a:lnTo>
                  <a:pt x="10112" y="20414"/>
                </a:lnTo>
                <a:lnTo>
                  <a:pt x="10112" y="20414"/>
                </a:lnTo>
                <a:lnTo>
                  <a:pt x="9791" y="20432"/>
                </a:lnTo>
                <a:lnTo>
                  <a:pt x="9488" y="20470"/>
                </a:lnTo>
                <a:lnTo>
                  <a:pt x="9488" y="20470"/>
                </a:lnTo>
                <a:lnTo>
                  <a:pt x="8865" y="20508"/>
                </a:lnTo>
                <a:lnTo>
                  <a:pt x="8865" y="20508"/>
                </a:lnTo>
                <a:lnTo>
                  <a:pt x="8676" y="20527"/>
                </a:lnTo>
                <a:lnTo>
                  <a:pt x="8505" y="20584"/>
                </a:lnTo>
                <a:lnTo>
                  <a:pt x="8146" y="20659"/>
                </a:lnTo>
                <a:lnTo>
                  <a:pt x="8146" y="20659"/>
                </a:lnTo>
                <a:lnTo>
                  <a:pt x="7768" y="20697"/>
                </a:lnTo>
                <a:lnTo>
                  <a:pt x="7579" y="20716"/>
                </a:lnTo>
                <a:lnTo>
                  <a:pt x="7409" y="20716"/>
                </a:lnTo>
                <a:lnTo>
                  <a:pt x="7409" y="20716"/>
                </a:lnTo>
                <a:lnTo>
                  <a:pt x="7145" y="20678"/>
                </a:lnTo>
                <a:lnTo>
                  <a:pt x="6880" y="20659"/>
                </a:lnTo>
                <a:lnTo>
                  <a:pt x="6313" y="20584"/>
                </a:lnTo>
                <a:lnTo>
                  <a:pt x="6030" y="20565"/>
                </a:lnTo>
                <a:lnTo>
                  <a:pt x="5765" y="20565"/>
                </a:lnTo>
                <a:lnTo>
                  <a:pt x="5500" y="20603"/>
                </a:lnTo>
                <a:lnTo>
                  <a:pt x="5387" y="20621"/>
                </a:lnTo>
                <a:lnTo>
                  <a:pt x="5255" y="20659"/>
                </a:lnTo>
                <a:lnTo>
                  <a:pt x="5255" y="20659"/>
                </a:lnTo>
                <a:lnTo>
                  <a:pt x="5084" y="20754"/>
                </a:lnTo>
                <a:lnTo>
                  <a:pt x="4933" y="20848"/>
                </a:lnTo>
                <a:lnTo>
                  <a:pt x="4801" y="20981"/>
                </a:lnTo>
                <a:lnTo>
                  <a:pt x="4669" y="21113"/>
                </a:lnTo>
                <a:lnTo>
                  <a:pt x="4404" y="21396"/>
                </a:lnTo>
                <a:lnTo>
                  <a:pt x="4253" y="21510"/>
                </a:lnTo>
                <a:lnTo>
                  <a:pt x="4083" y="21604"/>
                </a:lnTo>
                <a:lnTo>
                  <a:pt x="4083" y="21604"/>
                </a:lnTo>
                <a:lnTo>
                  <a:pt x="3913" y="21680"/>
                </a:lnTo>
                <a:lnTo>
                  <a:pt x="3724" y="21755"/>
                </a:lnTo>
                <a:lnTo>
                  <a:pt x="3724" y="21755"/>
                </a:lnTo>
                <a:lnTo>
                  <a:pt x="3932" y="21774"/>
                </a:lnTo>
                <a:lnTo>
                  <a:pt x="4196" y="21774"/>
                </a:lnTo>
                <a:lnTo>
                  <a:pt x="4196" y="21774"/>
                </a:lnTo>
                <a:lnTo>
                  <a:pt x="4404" y="21737"/>
                </a:lnTo>
                <a:lnTo>
                  <a:pt x="4612" y="21680"/>
                </a:lnTo>
                <a:lnTo>
                  <a:pt x="5028" y="21548"/>
                </a:lnTo>
                <a:lnTo>
                  <a:pt x="5425" y="21396"/>
                </a:lnTo>
                <a:lnTo>
                  <a:pt x="5633" y="21340"/>
                </a:lnTo>
                <a:lnTo>
                  <a:pt x="5841" y="21302"/>
                </a:lnTo>
                <a:lnTo>
                  <a:pt x="5841" y="21302"/>
                </a:lnTo>
                <a:lnTo>
                  <a:pt x="6200" y="21264"/>
                </a:lnTo>
                <a:lnTo>
                  <a:pt x="6578" y="21264"/>
                </a:lnTo>
                <a:lnTo>
                  <a:pt x="7334" y="21264"/>
                </a:lnTo>
                <a:lnTo>
                  <a:pt x="7693" y="21264"/>
                </a:lnTo>
                <a:lnTo>
                  <a:pt x="8071" y="21226"/>
                </a:lnTo>
                <a:lnTo>
                  <a:pt x="8449" y="21188"/>
                </a:lnTo>
                <a:lnTo>
                  <a:pt x="8808" y="21094"/>
                </a:lnTo>
                <a:lnTo>
                  <a:pt x="8808" y="21094"/>
                </a:lnTo>
                <a:lnTo>
                  <a:pt x="8940" y="21056"/>
                </a:lnTo>
                <a:lnTo>
                  <a:pt x="9091" y="21018"/>
                </a:lnTo>
                <a:lnTo>
                  <a:pt x="9375" y="20981"/>
                </a:lnTo>
                <a:lnTo>
                  <a:pt x="9640" y="20981"/>
                </a:lnTo>
                <a:lnTo>
                  <a:pt x="9923" y="20999"/>
                </a:lnTo>
                <a:lnTo>
                  <a:pt x="10490" y="21056"/>
                </a:lnTo>
                <a:lnTo>
                  <a:pt x="10774" y="21075"/>
                </a:lnTo>
                <a:lnTo>
                  <a:pt x="11057" y="21056"/>
                </a:lnTo>
                <a:lnTo>
                  <a:pt x="11057" y="21056"/>
                </a:lnTo>
                <a:lnTo>
                  <a:pt x="11246" y="21037"/>
                </a:lnTo>
                <a:lnTo>
                  <a:pt x="11435" y="20999"/>
                </a:lnTo>
                <a:lnTo>
                  <a:pt x="11605" y="20943"/>
                </a:lnTo>
                <a:lnTo>
                  <a:pt x="11756" y="20886"/>
                </a:lnTo>
                <a:lnTo>
                  <a:pt x="11908" y="20810"/>
                </a:lnTo>
                <a:lnTo>
                  <a:pt x="12059" y="20716"/>
                </a:lnTo>
                <a:lnTo>
                  <a:pt x="12323" y="20527"/>
                </a:lnTo>
                <a:lnTo>
                  <a:pt x="12853" y="20092"/>
                </a:lnTo>
                <a:lnTo>
                  <a:pt x="13117" y="19884"/>
                </a:lnTo>
                <a:lnTo>
                  <a:pt x="13401" y="19695"/>
                </a:lnTo>
                <a:lnTo>
                  <a:pt x="13401" y="19695"/>
                </a:lnTo>
                <a:lnTo>
                  <a:pt x="13268" y="19544"/>
                </a:lnTo>
                <a:lnTo>
                  <a:pt x="13268" y="19544"/>
                </a:lnTo>
                <a:close/>
                <a:moveTo>
                  <a:pt x="10339" y="14630"/>
                </a:moveTo>
                <a:lnTo>
                  <a:pt x="10339" y="14630"/>
                </a:lnTo>
                <a:lnTo>
                  <a:pt x="10490" y="14328"/>
                </a:lnTo>
                <a:lnTo>
                  <a:pt x="10622" y="14044"/>
                </a:lnTo>
                <a:lnTo>
                  <a:pt x="10622" y="14044"/>
                </a:lnTo>
                <a:lnTo>
                  <a:pt x="10774" y="13761"/>
                </a:lnTo>
                <a:lnTo>
                  <a:pt x="10887" y="13477"/>
                </a:lnTo>
                <a:lnTo>
                  <a:pt x="10887" y="13477"/>
                </a:lnTo>
                <a:lnTo>
                  <a:pt x="10944" y="13307"/>
                </a:lnTo>
                <a:lnTo>
                  <a:pt x="10981" y="13156"/>
                </a:lnTo>
                <a:lnTo>
                  <a:pt x="11038" y="12816"/>
                </a:lnTo>
                <a:lnTo>
                  <a:pt x="11076" y="12645"/>
                </a:lnTo>
                <a:lnTo>
                  <a:pt x="11114" y="12494"/>
                </a:lnTo>
                <a:lnTo>
                  <a:pt x="11189" y="12343"/>
                </a:lnTo>
                <a:lnTo>
                  <a:pt x="11265" y="12192"/>
                </a:lnTo>
                <a:lnTo>
                  <a:pt x="11265" y="12192"/>
                </a:lnTo>
                <a:lnTo>
                  <a:pt x="11378" y="11965"/>
                </a:lnTo>
                <a:lnTo>
                  <a:pt x="11530" y="11757"/>
                </a:lnTo>
                <a:lnTo>
                  <a:pt x="11681" y="11568"/>
                </a:lnTo>
                <a:lnTo>
                  <a:pt x="11870" y="11379"/>
                </a:lnTo>
                <a:lnTo>
                  <a:pt x="11870" y="11379"/>
                </a:lnTo>
                <a:lnTo>
                  <a:pt x="12097" y="11190"/>
                </a:lnTo>
                <a:lnTo>
                  <a:pt x="12342" y="11001"/>
                </a:lnTo>
                <a:lnTo>
                  <a:pt x="12853" y="10623"/>
                </a:lnTo>
                <a:lnTo>
                  <a:pt x="12853" y="10623"/>
                </a:lnTo>
                <a:lnTo>
                  <a:pt x="13136" y="10434"/>
                </a:lnTo>
                <a:lnTo>
                  <a:pt x="13401" y="10245"/>
                </a:lnTo>
                <a:lnTo>
                  <a:pt x="13401" y="10245"/>
                </a:lnTo>
                <a:lnTo>
                  <a:pt x="13533" y="10151"/>
                </a:lnTo>
                <a:lnTo>
                  <a:pt x="13628" y="10018"/>
                </a:lnTo>
                <a:lnTo>
                  <a:pt x="13798" y="9735"/>
                </a:lnTo>
                <a:lnTo>
                  <a:pt x="13798" y="9735"/>
                </a:lnTo>
                <a:lnTo>
                  <a:pt x="14006" y="9432"/>
                </a:lnTo>
                <a:lnTo>
                  <a:pt x="14119" y="9281"/>
                </a:lnTo>
                <a:lnTo>
                  <a:pt x="14251" y="9149"/>
                </a:lnTo>
                <a:lnTo>
                  <a:pt x="14251" y="9149"/>
                </a:lnTo>
                <a:lnTo>
                  <a:pt x="14535" y="8903"/>
                </a:lnTo>
                <a:lnTo>
                  <a:pt x="14837" y="8676"/>
                </a:lnTo>
                <a:lnTo>
                  <a:pt x="15140" y="8468"/>
                </a:lnTo>
                <a:lnTo>
                  <a:pt x="15442" y="8242"/>
                </a:lnTo>
                <a:lnTo>
                  <a:pt x="15442" y="8242"/>
                </a:lnTo>
                <a:lnTo>
                  <a:pt x="15593" y="8071"/>
                </a:lnTo>
                <a:lnTo>
                  <a:pt x="15707" y="7901"/>
                </a:lnTo>
                <a:lnTo>
                  <a:pt x="15744" y="7788"/>
                </a:lnTo>
                <a:lnTo>
                  <a:pt x="15782" y="7693"/>
                </a:lnTo>
                <a:lnTo>
                  <a:pt x="15801" y="7580"/>
                </a:lnTo>
                <a:lnTo>
                  <a:pt x="15801" y="7467"/>
                </a:lnTo>
                <a:lnTo>
                  <a:pt x="15801" y="7467"/>
                </a:lnTo>
                <a:lnTo>
                  <a:pt x="15782" y="7126"/>
                </a:lnTo>
                <a:lnTo>
                  <a:pt x="15782" y="7126"/>
                </a:lnTo>
                <a:lnTo>
                  <a:pt x="15782" y="7051"/>
                </a:lnTo>
                <a:lnTo>
                  <a:pt x="15801" y="7013"/>
                </a:lnTo>
                <a:lnTo>
                  <a:pt x="15820" y="6975"/>
                </a:lnTo>
                <a:lnTo>
                  <a:pt x="15820" y="6975"/>
                </a:lnTo>
                <a:lnTo>
                  <a:pt x="15782" y="6937"/>
                </a:lnTo>
                <a:lnTo>
                  <a:pt x="15725" y="6919"/>
                </a:lnTo>
                <a:lnTo>
                  <a:pt x="15612" y="6900"/>
                </a:lnTo>
                <a:lnTo>
                  <a:pt x="15480" y="6919"/>
                </a:lnTo>
                <a:lnTo>
                  <a:pt x="15347" y="6956"/>
                </a:lnTo>
                <a:lnTo>
                  <a:pt x="15347" y="6956"/>
                </a:lnTo>
                <a:lnTo>
                  <a:pt x="14988" y="7108"/>
                </a:lnTo>
                <a:lnTo>
                  <a:pt x="14648" y="7278"/>
                </a:lnTo>
                <a:lnTo>
                  <a:pt x="14289" y="7448"/>
                </a:lnTo>
                <a:lnTo>
                  <a:pt x="13949" y="7637"/>
                </a:lnTo>
                <a:lnTo>
                  <a:pt x="13949" y="7637"/>
                </a:lnTo>
                <a:lnTo>
                  <a:pt x="13628" y="7807"/>
                </a:lnTo>
                <a:lnTo>
                  <a:pt x="13306" y="7958"/>
                </a:lnTo>
                <a:lnTo>
                  <a:pt x="12966" y="8109"/>
                </a:lnTo>
                <a:lnTo>
                  <a:pt x="12796" y="8204"/>
                </a:lnTo>
                <a:lnTo>
                  <a:pt x="12645" y="8298"/>
                </a:lnTo>
                <a:lnTo>
                  <a:pt x="12645" y="8298"/>
                </a:lnTo>
                <a:lnTo>
                  <a:pt x="12456" y="8468"/>
                </a:lnTo>
                <a:lnTo>
                  <a:pt x="12286" y="8657"/>
                </a:lnTo>
                <a:lnTo>
                  <a:pt x="11983" y="9054"/>
                </a:lnTo>
                <a:lnTo>
                  <a:pt x="11983" y="9054"/>
                </a:lnTo>
                <a:lnTo>
                  <a:pt x="11794" y="9300"/>
                </a:lnTo>
                <a:lnTo>
                  <a:pt x="11586" y="9527"/>
                </a:lnTo>
                <a:lnTo>
                  <a:pt x="11397" y="9773"/>
                </a:lnTo>
                <a:lnTo>
                  <a:pt x="11227" y="10018"/>
                </a:lnTo>
                <a:lnTo>
                  <a:pt x="11227" y="10018"/>
                </a:lnTo>
                <a:lnTo>
                  <a:pt x="11152" y="10169"/>
                </a:lnTo>
                <a:lnTo>
                  <a:pt x="11076" y="10321"/>
                </a:lnTo>
                <a:lnTo>
                  <a:pt x="10981" y="10642"/>
                </a:lnTo>
                <a:lnTo>
                  <a:pt x="10792" y="11303"/>
                </a:lnTo>
                <a:lnTo>
                  <a:pt x="10792" y="11303"/>
                </a:lnTo>
                <a:lnTo>
                  <a:pt x="10679" y="11681"/>
                </a:lnTo>
                <a:lnTo>
                  <a:pt x="10547" y="12041"/>
                </a:lnTo>
                <a:lnTo>
                  <a:pt x="10433" y="12419"/>
                </a:lnTo>
                <a:lnTo>
                  <a:pt x="10396" y="12608"/>
                </a:lnTo>
                <a:lnTo>
                  <a:pt x="10358" y="12797"/>
                </a:lnTo>
                <a:lnTo>
                  <a:pt x="10358" y="12797"/>
                </a:lnTo>
                <a:lnTo>
                  <a:pt x="10339" y="12910"/>
                </a:lnTo>
                <a:lnTo>
                  <a:pt x="10339" y="13080"/>
                </a:lnTo>
                <a:lnTo>
                  <a:pt x="10358" y="13590"/>
                </a:lnTo>
                <a:lnTo>
                  <a:pt x="10339" y="14139"/>
                </a:lnTo>
                <a:lnTo>
                  <a:pt x="10339" y="14384"/>
                </a:lnTo>
                <a:lnTo>
                  <a:pt x="10301" y="14573"/>
                </a:lnTo>
                <a:lnTo>
                  <a:pt x="10301" y="14573"/>
                </a:lnTo>
                <a:lnTo>
                  <a:pt x="10339" y="14630"/>
                </a:lnTo>
                <a:lnTo>
                  <a:pt x="10339" y="14630"/>
                </a:lnTo>
                <a:close/>
                <a:moveTo>
                  <a:pt x="16085" y="8185"/>
                </a:moveTo>
                <a:lnTo>
                  <a:pt x="16085" y="8185"/>
                </a:lnTo>
                <a:lnTo>
                  <a:pt x="16028" y="8393"/>
                </a:lnTo>
                <a:lnTo>
                  <a:pt x="16028" y="8393"/>
                </a:lnTo>
                <a:lnTo>
                  <a:pt x="15933" y="8657"/>
                </a:lnTo>
                <a:lnTo>
                  <a:pt x="15782" y="8884"/>
                </a:lnTo>
                <a:lnTo>
                  <a:pt x="15593" y="9092"/>
                </a:lnTo>
                <a:lnTo>
                  <a:pt x="15404" y="9281"/>
                </a:lnTo>
                <a:lnTo>
                  <a:pt x="15404" y="9281"/>
                </a:lnTo>
                <a:lnTo>
                  <a:pt x="15177" y="9413"/>
                </a:lnTo>
                <a:lnTo>
                  <a:pt x="14951" y="9546"/>
                </a:lnTo>
                <a:lnTo>
                  <a:pt x="14951" y="9546"/>
                </a:lnTo>
                <a:lnTo>
                  <a:pt x="14818" y="9621"/>
                </a:lnTo>
                <a:lnTo>
                  <a:pt x="14667" y="9716"/>
                </a:lnTo>
                <a:lnTo>
                  <a:pt x="14667" y="9716"/>
                </a:lnTo>
                <a:lnTo>
                  <a:pt x="14497" y="9905"/>
                </a:lnTo>
                <a:lnTo>
                  <a:pt x="14327" y="10113"/>
                </a:lnTo>
                <a:lnTo>
                  <a:pt x="14176" y="10321"/>
                </a:lnTo>
                <a:lnTo>
                  <a:pt x="14006" y="10510"/>
                </a:lnTo>
                <a:lnTo>
                  <a:pt x="14006" y="10510"/>
                </a:lnTo>
                <a:lnTo>
                  <a:pt x="13835" y="10699"/>
                </a:lnTo>
                <a:lnTo>
                  <a:pt x="13665" y="10850"/>
                </a:lnTo>
                <a:lnTo>
                  <a:pt x="13476" y="11001"/>
                </a:lnTo>
                <a:lnTo>
                  <a:pt x="13268" y="11152"/>
                </a:lnTo>
                <a:lnTo>
                  <a:pt x="12475" y="11681"/>
                </a:lnTo>
                <a:lnTo>
                  <a:pt x="12475" y="11681"/>
                </a:lnTo>
                <a:lnTo>
                  <a:pt x="12229" y="11870"/>
                </a:lnTo>
                <a:lnTo>
                  <a:pt x="12002" y="12060"/>
                </a:lnTo>
                <a:lnTo>
                  <a:pt x="11889" y="12173"/>
                </a:lnTo>
                <a:lnTo>
                  <a:pt x="11794" y="12286"/>
                </a:lnTo>
                <a:lnTo>
                  <a:pt x="11719" y="12400"/>
                </a:lnTo>
                <a:lnTo>
                  <a:pt x="11662" y="12532"/>
                </a:lnTo>
                <a:lnTo>
                  <a:pt x="11662" y="12532"/>
                </a:lnTo>
                <a:lnTo>
                  <a:pt x="11605" y="12702"/>
                </a:lnTo>
                <a:lnTo>
                  <a:pt x="11548" y="12872"/>
                </a:lnTo>
                <a:lnTo>
                  <a:pt x="11454" y="13212"/>
                </a:lnTo>
                <a:lnTo>
                  <a:pt x="11454" y="13212"/>
                </a:lnTo>
                <a:lnTo>
                  <a:pt x="11359" y="13458"/>
                </a:lnTo>
                <a:lnTo>
                  <a:pt x="11246" y="13685"/>
                </a:lnTo>
                <a:lnTo>
                  <a:pt x="11133" y="13912"/>
                </a:lnTo>
                <a:lnTo>
                  <a:pt x="10981" y="14120"/>
                </a:lnTo>
                <a:lnTo>
                  <a:pt x="10981" y="14120"/>
                </a:lnTo>
                <a:lnTo>
                  <a:pt x="10774" y="14384"/>
                </a:lnTo>
                <a:lnTo>
                  <a:pt x="10660" y="14517"/>
                </a:lnTo>
                <a:lnTo>
                  <a:pt x="10547" y="14649"/>
                </a:lnTo>
                <a:lnTo>
                  <a:pt x="10547" y="14649"/>
                </a:lnTo>
                <a:lnTo>
                  <a:pt x="10471" y="14706"/>
                </a:lnTo>
                <a:lnTo>
                  <a:pt x="10433" y="14724"/>
                </a:lnTo>
                <a:lnTo>
                  <a:pt x="10396" y="14743"/>
                </a:lnTo>
                <a:lnTo>
                  <a:pt x="10396" y="14743"/>
                </a:lnTo>
                <a:lnTo>
                  <a:pt x="10452" y="14819"/>
                </a:lnTo>
                <a:lnTo>
                  <a:pt x="10452" y="14819"/>
                </a:lnTo>
                <a:lnTo>
                  <a:pt x="10528" y="14724"/>
                </a:lnTo>
                <a:lnTo>
                  <a:pt x="10641" y="14630"/>
                </a:lnTo>
                <a:lnTo>
                  <a:pt x="10868" y="14441"/>
                </a:lnTo>
                <a:lnTo>
                  <a:pt x="11095" y="14271"/>
                </a:lnTo>
                <a:lnTo>
                  <a:pt x="11170" y="14195"/>
                </a:lnTo>
                <a:lnTo>
                  <a:pt x="11227" y="14120"/>
                </a:lnTo>
                <a:lnTo>
                  <a:pt x="11227" y="14120"/>
                </a:lnTo>
                <a:lnTo>
                  <a:pt x="11341" y="13968"/>
                </a:lnTo>
                <a:lnTo>
                  <a:pt x="11454" y="13798"/>
                </a:lnTo>
                <a:lnTo>
                  <a:pt x="11643" y="13458"/>
                </a:lnTo>
                <a:lnTo>
                  <a:pt x="11851" y="13118"/>
                </a:lnTo>
                <a:lnTo>
                  <a:pt x="11964" y="12948"/>
                </a:lnTo>
                <a:lnTo>
                  <a:pt x="12097" y="12816"/>
                </a:lnTo>
                <a:lnTo>
                  <a:pt x="12097" y="12816"/>
                </a:lnTo>
                <a:lnTo>
                  <a:pt x="12304" y="12608"/>
                </a:lnTo>
                <a:lnTo>
                  <a:pt x="12512" y="12419"/>
                </a:lnTo>
                <a:lnTo>
                  <a:pt x="12720" y="12230"/>
                </a:lnTo>
                <a:lnTo>
                  <a:pt x="12947" y="12060"/>
                </a:lnTo>
                <a:lnTo>
                  <a:pt x="13401" y="11719"/>
                </a:lnTo>
                <a:lnTo>
                  <a:pt x="13873" y="11417"/>
                </a:lnTo>
                <a:lnTo>
                  <a:pt x="14346" y="11096"/>
                </a:lnTo>
                <a:lnTo>
                  <a:pt x="14799" y="10755"/>
                </a:lnTo>
                <a:lnTo>
                  <a:pt x="15007" y="10566"/>
                </a:lnTo>
                <a:lnTo>
                  <a:pt x="15215" y="10377"/>
                </a:lnTo>
                <a:lnTo>
                  <a:pt x="15423" y="10188"/>
                </a:lnTo>
                <a:lnTo>
                  <a:pt x="15612" y="9962"/>
                </a:lnTo>
                <a:lnTo>
                  <a:pt x="15612" y="9962"/>
                </a:lnTo>
                <a:lnTo>
                  <a:pt x="15801" y="9735"/>
                </a:lnTo>
                <a:lnTo>
                  <a:pt x="15952" y="9489"/>
                </a:lnTo>
                <a:lnTo>
                  <a:pt x="16028" y="9357"/>
                </a:lnTo>
                <a:lnTo>
                  <a:pt x="16085" y="9224"/>
                </a:lnTo>
                <a:lnTo>
                  <a:pt x="16122" y="9073"/>
                </a:lnTo>
                <a:lnTo>
                  <a:pt x="16141" y="8922"/>
                </a:lnTo>
                <a:lnTo>
                  <a:pt x="16141" y="8922"/>
                </a:lnTo>
                <a:lnTo>
                  <a:pt x="16122" y="8563"/>
                </a:lnTo>
                <a:lnTo>
                  <a:pt x="16085" y="8185"/>
                </a:lnTo>
                <a:lnTo>
                  <a:pt x="16085" y="8185"/>
                </a:lnTo>
                <a:close/>
                <a:moveTo>
                  <a:pt x="11152" y="12816"/>
                </a:moveTo>
                <a:lnTo>
                  <a:pt x="11152" y="12816"/>
                </a:lnTo>
                <a:lnTo>
                  <a:pt x="11076" y="13194"/>
                </a:lnTo>
                <a:lnTo>
                  <a:pt x="11038" y="13364"/>
                </a:lnTo>
                <a:lnTo>
                  <a:pt x="10981" y="13553"/>
                </a:lnTo>
                <a:lnTo>
                  <a:pt x="10981" y="13553"/>
                </a:lnTo>
                <a:lnTo>
                  <a:pt x="10736" y="14044"/>
                </a:lnTo>
                <a:lnTo>
                  <a:pt x="10490" y="14535"/>
                </a:lnTo>
                <a:lnTo>
                  <a:pt x="10490" y="14535"/>
                </a:lnTo>
                <a:lnTo>
                  <a:pt x="10736" y="14271"/>
                </a:lnTo>
                <a:lnTo>
                  <a:pt x="10963" y="13968"/>
                </a:lnTo>
                <a:lnTo>
                  <a:pt x="11152" y="13647"/>
                </a:lnTo>
                <a:lnTo>
                  <a:pt x="11227" y="13496"/>
                </a:lnTo>
                <a:lnTo>
                  <a:pt x="11303" y="13326"/>
                </a:lnTo>
                <a:lnTo>
                  <a:pt x="11303" y="13326"/>
                </a:lnTo>
                <a:lnTo>
                  <a:pt x="11378" y="13099"/>
                </a:lnTo>
                <a:lnTo>
                  <a:pt x="11435" y="12853"/>
                </a:lnTo>
                <a:lnTo>
                  <a:pt x="11511" y="12627"/>
                </a:lnTo>
                <a:lnTo>
                  <a:pt x="11605" y="12400"/>
                </a:lnTo>
                <a:lnTo>
                  <a:pt x="11605" y="12400"/>
                </a:lnTo>
                <a:lnTo>
                  <a:pt x="11681" y="12267"/>
                </a:lnTo>
                <a:lnTo>
                  <a:pt x="11775" y="12135"/>
                </a:lnTo>
                <a:lnTo>
                  <a:pt x="11889" y="12022"/>
                </a:lnTo>
                <a:lnTo>
                  <a:pt x="12021" y="11889"/>
                </a:lnTo>
                <a:lnTo>
                  <a:pt x="12286" y="11681"/>
                </a:lnTo>
                <a:lnTo>
                  <a:pt x="12588" y="11474"/>
                </a:lnTo>
                <a:lnTo>
                  <a:pt x="13212" y="11058"/>
                </a:lnTo>
                <a:lnTo>
                  <a:pt x="13495" y="10850"/>
                </a:lnTo>
                <a:lnTo>
                  <a:pt x="13760" y="10623"/>
                </a:lnTo>
                <a:lnTo>
                  <a:pt x="13760" y="10623"/>
                </a:lnTo>
                <a:lnTo>
                  <a:pt x="13930" y="10453"/>
                </a:lnTo>
                <a:lnTo>
                  <a:pt x="14081" y="10245"/>
                </a:lnTo>
                <a:lnTo>
                  <a:pt x="14384" y="9867"/>
                </a:lnTo>
                <a:lnTo>
                  <a:pt x="14384" y="9867"/>
                </a:lnTo>
                <a:lnTo>
                  <a:pt x="14554" y="9678"/>
                </a:lnTo>
                <a:lnTo>
                  <a:pt x="14648" y="9584"/>
                </a:lnTo>
                <a:lnTo>
                  <a:pt x="14762" y="9527"/>
                </a:lnTo>
                <a:lnTo>
                  <a:pt x="14762" y="9527"/>
                </a:lnTo>
                <a:lnTo>
                  <a:pt x="14932" y="9432"/>
                </a:lnTo>
                <a:lnTo>
                  <a:pt x="15121" y="9338"/>
                </a:lnTo>
                <a:lnTo>
                  <a:pt x="15272" y="9224"/>
                </a:lnTo>
                <a:lnTo>
                  <a:pt x="15423" y="9111"/>
                </a:lnTo>
                <a:lnTo>
                  <a:pt x="15555" y="8979"/>
                </a:lnTo>
                <a:lnTo>
                  <a:pt x="15688" y="8828"/>
                </a:lnTo>
                <a:lnTo>
                  <a:pt x="15801" y="8676"/>
                </a:lnTo>
                <a:lnTo>
                  <a:pt x="15896" y="8487"/>
                </a:lnTo>
                <a:lnTo>
                  <a:pt x="15896" y="8487"/>
                </a:lnTo>
                <a:lnTo>
                  <a:pt x="15952" y="8298"/>
                </a:lnTo>
                <a:lnTo>
                  <a:pt x="15990" y="8109"/>
                </a:lnTo>
                <a:lnTo>
                  <a:pt x="16009" y="7920"/>
                </a:lnTo>
                <a:lnTo>
                  <a:pt x="16028" y="7731"/>
                </a:lnTo>
                <a:lnTo>
                  <a:pt x="16028" y="7731"/>
                </a:lnTo>
                <a:lnTo>
                  <a:pt x="15914" y="7221"/>
                </a:lnTo>
                <a:lnTo>
                  <a:pt x="15914" y="7221"/>
                </a:lnTo>
                <a:lnTo>
                  <a:pt x="15896" y="7164"/>
                </a:lnTo>
                <a:lnTo>
                  <a:pt x="15896" y="7164"/>
                </a:lnTo>
                <a:lnTo>
                  <a:pt x="15914" y="7353"/>
                </a:lnTo>
                <a:lnTo>
                  <a:pt x="15914" y="7523"/>
                </a:lnTo>
                <a:lnTo>
                  <a:pt x="15877" y="7693"/>
                </a:lnTo>
                <a:lnTo>
                  <a:pt x="15839" y="7845"/>
                </a:lnTo>
                <a:lnTo>
                  <a:pt x="15763" y="7996"/>
                </a:lnTo>
                <a:lnTo>
                  <a:pt x="15688" y="8128"/>
                </a:lnTo>
                <a:lnTo>
                  <a:pt x="15574" y="8261"/>
                </a:lnTo>
                <a:lnTo>
                  <a:pt x="15423" y="8393"/>
                </a:lnTo>
                <a:lnTo>
                  <a:pt x="15423" y="8393"/>
                </a:lnTo>
                <a:lnTo>
                  <a:pt x="14969" y="8714"/>
                </a:lnTo>
                <a:lnTo>
                  <a:pt x="14743" y="8884"/>
                </a:lnTo>
                <a:lnTo>
                  <a:pt x="14516" y="9054"/>
                </a:lnTo>
                <a:lnTo>
                  <a:pt x="14516" y="9054"/>
                </a:lnTo>
                <a:lnTo>
                  <a:pt x="14327" y="9224"/>
                </a:lnTo>
                <a:lnTo>
                  <a:pt x="14157" y="9395"/>
                </a:lnTo>
                <a:lnTo>
                  <a:pt x="14024" y="9584"/>
                </a:lnTo>
                <a:lnTo>
                  <a:pt x="13892" y="9791"/>
                </a:lnTo>
                <a:lnTo>
                  <a:pt x="13892" y="9791"/>
                </a:lnTo>
                <a:lnTo>
                  <a:pt x="13741" y="10018"/>
                </a:lnTo>
                <a:lnTo>
                  <a:pt x="13684" y="10132"/>
                </a:lnTo>
                <a:lnTo>
                  <a:pt x="13590" y="10226"/>
                </a:lnTo>
                <a:lnTo>
                  <a:pt x="13590" y="10226"/>
                </a:lnTo>
                <a:lnTo>
                  <a:pt x="13420" y="10377"/>
                </a:lnTo>
                <a:lnTo>
                  <a:pt x="13231" y="10510"/>
                </a:lnTo>
                <a:lnTo>
                  <a:pt x="12853" y="10755"/>
                </a:lnTo>
                <a:lnTo>
                  <a:pt x="12853" y="10755"/>
                </a:lnTo>
                <a:lnTo>
                  <a:pt x="12361" y="11114"/>
                </a:lnTo>
                <a:lnTo>
                  <a:pt x="12115" y="11303"/>
                </a:lnTo>
                <a:lnTo>
                  <a:pt x="11889" y="11511"/>
                </a:lnTo>
                <a:lnTo>
                  <a:pt x="11889" y="11511"/>
                </a:lnTo>
                <a:lnTo>
                  <a:pt x="11643" y="11795"/>
                </a:lnTo>
                <a:lnTo>
                  <a:pt x="11530" y="11946"/>
                </a:lnTo>
                <a:lnTo>
                  <a:pt x="11416" y="12116"/>
                </a:lnTo>
                <a:lnTo>
                  <a:pt x="11322" y="12286"/>
                </a:lnTo>
                <a:lnTo>
                  <a:pt x="11246" y="12456"/>
                </a:lnTo>
                <a:lnTo>
                  <a:pt x="11189" y="12645"/>
                </a:lnTo>
                <a:lnTo>
                  <a:pt x="11152" y="12816"/>
                </a:lnTo>
                <a:lnTo>
                  <a:pt x="11152" y="12816"/>
                </a:lnTo>
                <a:close/>
                <a:moveTo>
                  <a:pt x="8940" y="13893"/>
                </a:moveTo>
                <a:lnTo>
                  <a:pt x="8940" y="13893"/>
                </a:lnTo>
                <a:lnTo>
                  <a:pt x="8694" y="13817"/>
                </a:lnTo>
                <a:lnTo>
                  <a:pt x="8430" y="13761"/>
                </a:lnTo>
                <a:lnTo>
                  <a:pt x="8165" y="13742"/>
                </a:lnTo>
                <a:lnTo>
                  <a:pt x="7901" y="13723"/>
                </a:lnTo>
                <a:lnTo>
                  <a:pt x="7901" y="13723"/>
                </a:lnTo>
                <a:lnTo>
                  <a:pt x="7636" y="13742"/>
                </a:lnTo>
                <a:lnTo>
                  <a:pt x="7390" y="13761"/>
                </a:lnTo>
                <a:lnTo>
                  <a:pt x="7390" y="13761"/>
                </a:lnTo>
                <a:lnTo>
                  <a:pt x="8165" y="13798"/>
                </a:lnTo>
                <a:lnTo>
                  <a:pt x="8562" y="13836"/>
                </a:lnTo>
                <a:lnTo>
                  <a:pt x="8940" y="13893"/>
                </a:lnTo>
                <a:lnTo>
                  <a:pt x="8940" y="13893"/>
                </a:lnTo>
                <a:close/>
                <a:moveTo>
                  <a:pt x="6993" y="13742"/>
                </a:moveTo>
                <a:lnTo>
                  <a:pt x="6993" y="13742"/>
                </a:lnTo>
                <a:lnTo>
                  <a:pt x="6842" y="13685"/>
                </a:lnTo>
                <a:lnTo>
                  <a:pt x="6691" y="13609"/>
                </a:lnTo>
                <a:lnTo>
                  <a:pt x="6426" y="13439"/>
                </a:lnTo>
                <a:lnTo>
                  <a:pt x="6143" y="13250"/>
                </a:lnTo>
                <a:lnTo>
                  <a:pt x="5878" y="13080"/>
                </a:lnTo>
                <a:lnTo>
                  <a:pt x="5878" y="13080"/>
                </a:lnTo>
                <a:lnTo>
                  <a:pt x="5614" y="12967"/>
                </a:lnTo>
                <a:lnTo>
                  <a:pt x="5349" y="12872"/>
                </a:lnTo>
                <a:lnTo>
                  <a:pt x="5349" y="12872"/>
                </a:lnTo>
                <a:lnTo>
                  <a:pt x="4933" y="12797"/>
                </a:lnTo>
                <a:lnTo>
                  <a:pt x="4593" y="12721"/>
                </a:lnTo>
                <a:lnTo>
                  <a:pt x="4423" y="12664"/>
                </a:lnTo>
                <a:lnTo>
                  <a:pt x="4253" y="12589"/>
                </a:lnTo>
                <a:lnTo>
                  <a:pt x="4083" y="12475"/>
                </a:lnTo>
                <a:lnTo>
                  <a:pt x="3894" y="12343"/>
                </a:lnTo>
                <a:lnTo>
                  <a:pt x="3894" y="12343"/>
                </a:lnTo>
                <a:lnTo>
                  <a:pt x="3705" y="12211"/>
                </a:lnTo>
                <a:lnTo>
                  <a:pt x="3497" y="12097"/>
                </a:lnTo>
                <a:lnTo>
                  <a:pt x="3289" y="12003"/>
                </a:lnTo>
                <a:lnTo>
                  <a:pt x="3062" y="11927"/>
                </a:lnTo>
                <a:lnTo>
                  <a:pt x="3062" y="11927"/>
                </a:lnTo>
                <a:lnTo>
                  <a:pt x="2854" y="11870"/>
                </a:lnTo>
                <a:lnTo>
                  <a:pt x="2627" y="11814"/>
                </a:lnTo>
                <a:lnTo>
                  <a:pt x="2627" y="11814"/>
                </a:lnTo>
                <a:lnTo>
                  <a:pt x="2476" y="11738"/>
                </a:lnTo>
                <a:lnTo>
                  <a:pt x="2325" y="11663"/>
                </a:lnTo>
                <a:lnTo>
                  <a:pt x="2174" y="11568"/>
                </a:lnTo>
                <a:lnTo>
                  <a:pt x="2042" y="11455"/>
                </a:lnTo>
                <a:lnTo>
                  <a:pt x="1909" y="11341"/>
                </a:lnTo>
                <a:lnTo>
                  <a:pt x="1777" y="11228"/>
                </a:lnTo>
                <a:lnTo>
                  <a:pt x="1569" y="10963"/>
                </a:lnTo>
                <a:lnTo>
                  <a:pt x="1569" y="10963"/>
                </a:lnTo>
                <a:lnTo>
                  <a:pt x="1380" y="10699"/>
                </a:lnTo>
                <a:lnTo>
                  <a:pt x="1210" y="10434"/>
                </a:lnTo>
                <a:lnTo>
                  <a:pt x="1040" y="10151"/>
                </a:lnTo>
                <a:lnTo>
                  <a:pt x="870" y="9886"/>
                </a:lnTo>
                <a:lnTo>
                  <a:pt x="870" y="9886"/>
                </a:lnTo>
                <a:lnTo>
                  <a:pt x="737" y="9754"/>
                </a:lnTo>
                <a:lnTo>
                  <a:pt x="605" y="9621"/>
                </a:lnTo>
                <a:lnTo>
                  <a:pt x="454" y="9508"/>
                </a:lnTo>
                <a:lnTo>
                  <a:pt x="284" y="9413"/>
                </a:lnTo>
                <a:lnTo>
                  <a:pt x="284" y="9413"/>
                </a:lnTo>
                <a:lnTo>
                  <a:pt x="227" y="9395"/>
                </a:lnTo>
                <a:lnTo>
                  <a:pt x="227" y="9395"/>
                </a:lnTo>
                <a:lnTo>
                  <a:pt x="246" y="9508"/>
                </a:lnTo>
                <a:lnTo>
                  <a:pt x="303" y="9621"/>
                </a:lnTo>
                <a:lnTo>
                  <a:pt x="378" y="9773"/>
                </a:lnTo>
                <a:lnTo>
                  <a:pt x="492" y="9924"/>
                </a:lnTo>
                <a:lnTo>
                  <a:pt x="492" y="9924"/>
                </a:lnTo>
                <a:lnTo>
                  <a:pt x="813" y="10472"/>
                </a:lnTo>
                <a:lnTo>
                  <a:pt x="1172" y="10982"/>
                </a:lnTo>
                <a:lnTo>
                  <a:pt x="1531" y="11492"/>
                </a:lnTo>
                <a:lnTo>
                  <a:pt x="1928" y="11965"/>
                </a:lnTo>
                <a:lnTo>
                  <a:pt x="1928" y="11965"/>
                </a:lnTo>
                <a:lnTo>
                  <a:pt x="2136" y="12211"/>
                </a:lnTo>
                <a:lnTo>
                  <a:pt x="2363" y="12438"/>
                </a:lnTo>
                <a:lnTo>
                  <a:pt x="2609" y="12645"/>
                </a:lnTo>
                <a:lnTo>
                  <a:pt x="2854" y="12853"/>
                </a:lnTo>
                <a:lnTo>
                  <a:pt x="3138" y="13005"/>
                </a:lnTo>
                <a:lnTo>
                  <a:pt x="3289" y="13061"/>
                </a:lnTo>
                <a:lnTo>
                  <a:pt x="3421" y="13118"/>
                </a:lnTo>
                <a:lnTo>
                  <a:pt x="3572" y="13156"/>
                </a:lnTo>
                <a:lnTo>
                  <a:pt x="3743" y="13175"/>
                </a:lnTo>
                <a:lnTo>
                  <a:pt x="3894" y="13175"/>
                </a:lnTo>
                <a:lnTo>
                  <a:pt x="4064" y="13156"/>
                </a:lnTo>
                <a:lnTo>
                  <a:pt x="4064" y="13156"/>
                </a:lnTo>
                <a:lnTo>
                  <a:pt x="4253" y="13137"/>
                </a:lnTo>
                <a:lnTo>
                  <a:pt x="4442" y="13137"/>
                </a:lnTo>
                <a:lnTo>
                  <a:pt x="4631" y="13156"/>
                </a:lnTo>
                <a:lnTo>
                  <a:pt x="4820" y="13175"/>
                </a:lnTo>
                <a:lnTo>
                  <a:pt x="5179" y="13250"/>
                </a:lnTo>
                <a:lnTo>
                  <a:pt x="5538" y="13364"/>
                </a:lnTo>
                <a:lnTo>
                  <a:pt x="5897" y="13496"/>
                </a:lnTo>
                <a:lnTo>
                  <a:pt x="6256" y="13609"/>
                </a:lnTo>
                <a:lnTo>
                  <a:pt x="6615" y="13685"/>
                </a:lnTo>
                <a:lnTo>
                  <a:pt x="6804" y="13723"/>
                </a:lnTo>
                <a:lnTo>
                  <a:pt x="6993" y="13742"/>
                </a:lnTo>
                <a:lnTo>
                  <a:pt x="6993" y="13742"/>
                </a:lnTo>
                <a:close/>
                <a:moveTo>
                  <a:pt x="208" y="9281"/>
                </a:moveTo>
                <a:lnTo>
                  <a:pt x="208" y="9281"/>
                </a:lnTo>
                <a:lnTo>
                  <a:pt x="246" y="9281"/>
                </a:lnTo>
                <a:lnTo>
                  <a:pt x="246" y="9281"/>
                </a:lnTo>
                <a:lnTo>
                  <a:pt x="378" y="9338"/>
                </a:lnTo>
                <a:lnTo>
                  <a:pt x="492" y="9395"/>
                </a:lnTo>
                <a:lnTo>
                  <a:pt x="605" y="9470"/>
                </a:lnTo>
                <a:lnTo>
                  <a:pt x="700" y="9565"/>
                </a:lnTo>
                <a:lnTo>
                  <a:pt x="889" y="9754"/>
                </a:lnTo>
                <a:lnTo>
                  <a:pt x="1059" y="9980"/>
                </a:lnTo>
                <a:lnTo>
                  <a:pt x="1059" y="9980"/>
                </a:lnTo>
                <a:lnTo>
                  <a:pt x="1380" y="10491"/>
                </a:lnTo>
                <a:lnTo>
                  <a:pt x="1531" y="10736"/>
                </a:lnTo>
                <a:lnTo>
                  <a:pt x="1720" y="10982"/>
                </a:lnTo>
                <a:lnTo>
                  <a:pt x="1720" y="10982"/>
                </a:lnTo>
                <a:lnTo>
                  <a:pt x="1909" y="11209"/>
                </a:lnTo>
                <a:lnTo>
                  <a:pt x="2136" y="11398"/>
                </a:lnTo>
                <a:lnTo>
                  <a:pt x="2382" y="11568"/>
                </a:lnTo>
                <a:lnTo>
                  <a:pt x="2514" y="11644"/>
                </a:lnTo>
                <a:lnTo>
                  <a:pt x="2646" y="11700"/>
                </a:lnTo>
                <a:lnTo>
                  <a:pt x="2646" y="11700"/>
                </a:lnTo>
                <a:lnTo>
                  <a:pt x="2854" y="11776"/>
                </a:lnTo>
                <a:lnTo>
                  <a:pt x="3081" y="11833"/>
                </a:lnTo>
                <a:lnTo>
                  <a:pt x="3081" y="11833"/>
                </a:lnTo>
                <a:lnTo>
                  <a:pt x="3440" y="11946"/>
                </a:lnTo>
                <a:lnTo>
                  <a:pt x="3610" y="12041"/>
                </a:lnTo>
                <a:lnTo>
                  <a:pt x="3761" y="12116"/>
                </a:lnTo>
                <a:lnTo>
                  <a:pt x="3761" y="12116"/>
                </a:lnTo>
                <a:lnTo>
                  <a:pt x="4026" y="12305"/>
                </a:lnTo>
                <a:lnTo>
                  <a:pt x="4310" y="12494"/>
                </a:lnTo>
                <a:lnTo>
                  <a:pt x="4310" y="12494"/>
                </a:lnTo>
                <a:lnTo>
                  <a:pt x="4442" y="12551"/>
                </a:lnTo>
                <a:lnTo>
                  <a:pt x="4574" y="12608"/>
                </a:lnTo>
                <a:lnTo>
                  <a:pt x="4877" y="12664"/>
                </a:lnTo>
                <a:lnTo>
                  <a:pt x="5160" y="12721"/>
                </a:lnTo>
                <a:lnTo>
                  <a:pt x="5463" y="12797"/>
                </a:lnTo>
                <a:lnTo>
                  <a:pt x="5463" y="12797"/>
                </a:lnTo>
                <a:lnTo>
                  <a:pt x="5633" y="12853"/>
                </a:lnTo>
                <a:lnTo>
                  <a:pt x="5784" y="12910"/>
                </a:lnTo>
                <a:lnTo>
                  <a:pt x="5954" y="13005"/>
                </a:lnTo>
                <a:lnTo>
                  <a:pt x="6105" y="13099"/>
                </a:lnTo>
                <a:lnTo>
                  <a:pt x="6389" y="13307"/>
                </a:lnTo>
                <a:lnTo>
                  <a:pt x="6691" y="13496"/>
                </a:lnTo>
                <a:lnTo>
                  <a:pt x="6691" y="13496"/>
                </a:lnTo>
                <a:lnTo>
                  <a:pt x="6861" y="13572"/>
                </a:lnTo>
                <a:lnTo>
                  <a:pt x="7012" y="13628"/>
                </a:lnTo>
                <a:lnTo>
                  <a:pt x="7164" y="13647"/>
                </a:lnTo>
                <a:lnTo>
                  <a:pt x="7296" y="13666"/>
                </a:lnTo>
                <a:lnTo>
                  <a:pt x="7579" y="13647"/>
                </a:lnTo>
                <a:lnTo>
                  <a:pt x="7920" y="13628"/>
                </a:lnTo>
                <a:lnTo>
                  <a:pt x="7920" y="13628"/>
                </a:lnTo>
                <a:lnTo>
                  <a:pt x="8241" y="13628"/>
                </a:lnTo>
                <a:lnTo>
                  <a:pt x="8562" y="13685"/>
                </a:lnTo>
                <a:lnTo>
                  <a:pt x="8865" y="13761"/>
                </a:lnTo>
                <a:lnTo>
                  <a:pt x="9167" y="13874"/>
                </a:lnTo>
                <a:lnTo>
                  <a:pt x="9167" y="13874"/>
                </a:lnTo>
                <a:lnTo>
                  <a:pt x="8997" y="13761"/>
                </a:lnTo>
                <a:lnTo>
                  <a:pt x="8827" y="13666"/>
                </a:lnTo>
                <a:lnTo>
                  <a:pt x="8676" y="13590"/>
                </a:lnTo>
                <a:lnTo>
                  <a:pt x="8543" y="13534"/>
                </a:lnTo>
                <a:lnTo>
                  <a:pt x="8279" y="13477"/>
                </a:lnTo>
                <a:lnTo>
                  <a:pt x="8052" y="13439"/>
                </a:lnTo>
                <a:lnTo>
                  <a:pt x="7825" y="13401"/>
                </a:lnTo>
                <a:lnTo>
                  <a:pt x="7579" y="13383"/>
                </a:lnTo>
                <a:lnTo>
                  <a:pt x="7315" y="13307"/>
                </a:lnTo>
                <a:lnTo>
                  <a:pt x="6993" y="13194"/>
                </a:lnTo>
                <a:lnTo>
                  <a:pt x="6993" y="13194"/>
                </a:lnTo>
                <a:lnTo>
                  <a:pt x="6767" y="13080"/>
                </a:lnTo>
                <a:lnTo>
                  <a:pt x="6521" y="12948"/>
                </a:lnTo>
                <a:lnTo>
                  <a:pt x="6067" y="12664"/>
                </a:lnTo>
                <a:lnTo>
                  <a:pt x="6067" y="12664"/>
                </a:lnTo>
                <a:lnTo>
                  <a:pt x="5841" y="12513"/>
                </a:lnTo>
                <a:lnTo>
                  <a:pt x="5595" y="12400"/>
                </a:lnTo>
                <a:lnTo>
                  <a:pt x="5330" y="12305"/>
                </a:lnTo>
                <a:lnTo>
                  <a:pt x="5066" y="12230"/>
                </a:lnTo>
                <a:lnTo>
                  <a:pt x="5066" y="12230"/>
                </a:lnTo>
                <a:lnTo>
                  <a:pt x="4612" y="12135"/>
                </a:lnTo>
                <a:lnTo>
                  <a:pt x="4385" y="12078"/>
                </a:lnTo>
                <a:lnTo>
                  <a:pt x="4177" y="12003"/>
                </a:lnTo>
                <a:lnTo>
                  <a:pt x="4177" y="12003"/>
                </a:lnTo>
                <a:lnTo>
                  <a:pt x="3932" y="11889"/>
                </a:lnTo>
                <a:lnTo>
                  <a:pt x="3705" y="11757"/>
                </a:lnTo>
                <a:lnTo>
                  <a:pt x="3251" y="11474"/>
                </a:lnTo>
                <a:lnTo>
                  <a:pt x="3251" y="11474"/>
                </a:lnTo>
                <a:lnTo>
                  <a:pt x="3081" y="11398"/>
                </a:lnTo>
                <a:lnTo>
                  <a:pt x="2911" y="11341"/>
                </a:lnTo>
                <a:lnTo>
                  <a:pt x="2722" y="11303"/>
                </a:lnTo>
                <a:lnTo>
                  <a:pt x="2552" y="11228"/>
                </a:lnTo>
                <a:lnTo>
                  <a:pt x="2552" y="11228"/>
                </a:lnTo>
                <a:lnTo>
                  <a:pt x="2382" y="11133"/>
                </a:lnTo>
                <a:lnTo>
                  <a:pt x="2212" y="11020"/>
                </a:lnTo>
                <a:lnTo>
                  <a:pt x="2079" y="10888"/>
                </a:lnTo>
                <a:lnTo>
                  <a:pt x="1947" y="10736"/>
                </a:lnTo>
                <a:lnTo>
                  <a:pt x="1701" y="10434"/>
                </a:lnTo>
                <a:lnTo>
                  <a:pt x="1456" y="10113"/>
                </a:lnTo>
                <a:lnTo>
                  <a:pt x="1456" y="10113"/>
                </a:lnTo>
                <a:lnTo>
                  <a:pt x="1285" y="9924"/>
                </a:lnTo>
                <a:lnTo>
                  <a:pt x="1115" y="9754"/>
                </a:lnTo>
                <a:lnTo>
                  <a:pt x="907" y="9584"/>
                </a:lnTo>
                <a:lnTo>
                  <a:pt x="700" y="9451"/>
                </a:lnTo>
                <a:lnTo>
                  <a:pt x="700" y="9451"/>
                </a:lnTo>
                <a:lnTo>
                  <a:pt x="454" y="9357"/>
                </a:lnTo>
                <a:lnTo>
                  <a:pt x="208" y="9262"/>
                </a:lnTo>
                <a:lnTo>
                  <a:pt x="208" y="9262"/>
                </a:lnTo>
                <a:lnTo>
                  <a:pt x="208" y="9281"/>
                </a:lnTo>
                <a:lnTo>
                  <a:pt x="208" y="9281"/>
                </a:lnTo>
                <a:close/>
                <a:moveTo>
                  <a:pt x="246" y="9168"/>
                </a:moveTo>
                <a:lnTo>
                  <a:pt x="246" y="9168"/>
                </a:lnTo>
                <a:lnTo>
                  <a:pt x="492" y="9243"/>
                </a:lnTo>
                <a:lnTo>
                  <a:pt x="718" y="9338"/>
                </a:lnTo>
                <a:lnTo>
                  <a:pt x="926" y="9470"/>
                </a:lnTo>
                <a:lnTo>
                  <a:pt x="1153" y="9640"/>
                </a:lnTo>
                <a:lnTo>
                  <a:pt x="1153" y="9640"/>
                </a:lnTo>
                <a:lnTo>
                  <a:pt x="1342" y="9829"/>
                </a:lnTo>
                <a:lnTo>
                  <a:pt x="1531" y="10037"/>
                </a:lnTo>
                <a:lnTo>
                  <a:pt x="1853" y="10453"/>
                </a:lnTo>
                <a:lnTo>
                  <a:pt x="2023" y="10680"/>
                </a:lnTo>
                <a:lnTo>
                  <a:pt x="2212" y="10869"/>
                </a:lnTo>
                <a:lnTo>
                  <a:pt x="2401" y="11020"/>
                </a:lnTo>
                <a:lnTo>
                  <a:pt x="2533" y="11096"/>
                </a:lnTo>
                <a:lnTo>
                  <a:pt x="2646" y="11152"/>
                </a:lnTo>
                <a:lnTo>
                  <a:pt x="2646" y="11152"/>
                </a:lnTo>
                <a:lnTo>
                  <a:pt x="2798" y="11209"/>
                </a:lnTo>
                <a:lnTo>
                  <a:pt x="2930" y="11247"/>
                </a:lnTo>
                <a:lnTo>
                  <a:pt x="3081" y="11285"/>
                </a:lnTo>
                <a:lnTo>
                  <a:pt x="3213" y="11341"/>
                </a:lnTo>
                <a:lnTo>
                  <a:pt x="3213" y="11341"/>
                </a:lnTo>
                <a:lnTo>
                  <a:pt x="3459" y="11474"/>
                </a:lnTo>
                <a:lnTo>
                  <a:pt x="3705" y="11644"/>
                </a:lnTo>
                <a:lnTo>
                  <a:pt x="3950" y="11795"/>
                </a:lnTo>
                <a:lnTo>
                  <a:pt x="4083" y="11852"/>
                </a:lnTo>
                <a:lnTo>
                  <a:pt x="4215" y="11908"/>
                </a:lnTo>
                <a:lnTo>
                  <a:pt x="4215" y="11908"/>
                </a:lnTo>
                <a:lnTo>
                  <a:pt x="4385" y="11965"/>
                </a:lnTo>
                <a:lnTo>
                  <a:pt x="4574" y="12022"/>
                </a:lnTo>
                <a:lnTo>
                  <a:pt x="4933" y="12097"/>
                </a:lnTo>
                <a:lnTo>
                  <a:pt x="4933" y="12097"/>
                </a:lnTo>
                <a:lnTo>
                  <a:pt x="5160" y="12135"/>
                </a:lnTo>
                <a:lnTo>
                  <a:pt x="5368" y="12211"/>
                </a:lnTo>
                <a:lnTo>
                  <a:pt x="5595" y="12286"/>
                </a:lnTo>
                <a:lnTo>
                  <a:pt x="5803" y="12381"/>
                </a:lnTo>
                <a:lnTo>
                  <a:pt x="5803" y="12381"/>
                </a:lnTo>
                <a:lnTo>
                  <a:pt x="6030" y="12494"/>
                </a:lnTo>
                <a:lnTo>
                  <a:pt x="6237" y="12627"/>
                </a:lnTo>
                <a:lnTo>
                  <a:pt x="6672" y="12910"/>
                </a:lnTo>
                <a:lnTo>
                  <a:pt x="6880" y="13023"/>
                </a:lnTo>
                <a:lnTo>
                  <a:pt x="7107" y="13137"/>
                </a:lnTo>
                <a:lnTo>
                  <a:pt x="7353" y="13212"/>
                </a:lnTo>
                <a:lnTo>
                  <a:pt x="7598" y="13269"/>
                </a:lnTo>
                <a:lnTo>
                  <a:pt x="7598" y="13269"/>
                </a:lnTo>
                <a:lnTo>
                  <a:pt x="7938" y="13307"/>
                </a:lnTo>
                <a:lnTo>
                  <a:pt x="8279" y="13364"/>
                </a:lnTo>
                <a:lnTo>
                  <a:pt x="8279" y="13364"/>
                </a:lnTo>
                <a:lnTo>
                  <a:pt x="8449" y="13401"/>
                </a:lnTo>
                <a:lnTo>
                  <a:pt x="8638" y="13458"/>
                </a:lnTo>
                <a:lnTo>
                  <a:pt x="8808" y="13534"/>
                </a:lnTo>
                <a:lnTo>
                  <a:pt x="8959" y="13628"/>
                </a:lnTo>
                <a:lnTo>
                  <a:pt x="9280" y="13817"/>
                </a:lnTo>
                <a:lnTo>
                  <a:pt x="9583" y="14025"/>
                </a:lnTo>
                <a:lnTo>
                  <a:pt x="9583" y="14025"/>
                </a:lnTo>
                <a:lnTo>
                  <a:pt x="9621" y="14063"/>
                </a:lnTo>
                <a:lnTo>
                  <a:pt x="9621" y="14063"/>
                </a:lnTo>
                <a:lnTo>
                  <a:pt x="9583" y="13987"/>
                </a:lnTo>
                <a:lnTo>
                  <a:pt x="9583" y="13987"/>
                </a:lnTo>
                <a:lnTo>
                  <a:pt x="9526" y="13950"/>
                </a:lnTo>
                <a:lnTo>
                  <a:pt x="9526" y="13950"/>
                </a:lnTo>
                <a:lnTo>
                  <a:pt x="9299" y="13798"/>
                </a:lnTo>
                <a:lnTo>
                  <a:pt x="9072" y="13647"/>
                </a:lnTo>
                <a:lnTo>
                  <a:pt x="8581" y="13401"/>
                </a:lnTo>
                <a:lnTo>
                  <a:pt x="8335" y="13269"/>
                </a:lnTo>
                <a:lnTo>
                  <a:pt x="8109" y="13118"/>
                </a:lnTo>
                <a:lnTo>
                  <a:pt x="7882" y="12967"/>
                </a:lnTo>
                <a:lnTo>
                  <a:pt x="7674" y="12797"/>
                </a:lnTo>
                <a:lnTo>
                  <a:pt x="7674" y="12797"/>
                </a:lnTo>
                <a:lnTo>
                  <a:pt x="7466" y="12608"/>
                </a:lnTo>
                <a:lnTo>
                  <a:pt x="7296" y="12419"/>
                </a:lnTo>
                <a:lnTo>
                  <a:pt x="7164" y="12211"/>
                </a:lnTo>
                <a:lnTo>
                  <a:pt x="7031" y="11984"/>
                </a:lnTo>
                <a:lnTo>
                  <a:pt x="6767" y="11530"/>
                </a:lnTo>
                <a:lnTo>
                  <a:pt x="6634" y="11322"/>
                </a:lnTo>
                <a:lnTo>
                  <a:pt x="6483" y="11096"/>
                </a:lnTo>
                <a:lnTo>
                  <a:pt x="6483" y="11096"/>
                </a:lnTo>
                <a:lnTo>
                  <a:pt x="6313" y="10925"/>
                </a:lnTo>
                <a:lnTo>
                  <a:pt x="6143" y="10755"/>
                </a:lnTo>
                <a:lnTo>
                  <a:pt x="5954" y="10604"/>
                </a:lnTo>
                <a:lnTo>
                  <a:pt x="5765" y="10453"/>
                </a:lnTo>
                <a:lnTo>
                  <a:pt x="5557" y="10302"/>
                </a:lnTo>
                <a:lnTo>
                  <a:pt x="5349" y="10188"/>
                </a:lnTo>
                <a:lnTo>
                  <a:pt x="4914" y="9943"/>
                </a:lnTo>
                <a:lnTo>
                  <a:pt x="4461" y="9735"/>
                </a:lnTo>
                <a:lnTo>
                  <a:pt x="4007" y="9565"/>
                </a:lnTo>
                <a:lnTo>
                  <a:pt x="3535" y="9432"/>
                </a:lnTo>
                <a:lnTo>
                  <a:pt x="3062" y="9300"/>
                </a:lnTo>
                <a:lnTo>
                  <a:pt x="3062" y="9300"/>
                </a:lnTo>
                <a:lnTo>
                  <a:pt x="2779" y="9262"/>
                </a:lnTo>
                <a:lnTo>
                  <a:pt x="2401" y="9206"/>
                </a:lnTo>
                <a:lnTo>
                  <a:pt x="1985" y="9111"/>
                </a:lnTo>
                <a:lnTo>
                  <a:pt x="1531" y="9035"/>
                </a:lnTo>
                <a:lnTo>
                  <a:pt x="1096" y="8960"/>
                </a:lnTo>
                <a:lnTo>
                  <a:pt x="889" y="8960"/>
                </a:lnTo>
                <a:lnTo>
                  <a:pt x="700" y="8960"/>
                </a:lnTo>
                <a:lnTo>
                  <a:pt x="548" y="8979"/>
                </a:lnTo>
                <a:lnTo>
                  <a:pt x="416" y="9017"/>
                </a:lnTo>
                <a:lnTo>
                  <a:pt x="303" y="9073"/>
                </a:lnTo>
                <a:lnTo>
                  <a:pt x="265" y="9111"/>
                </a:lnTo>
                <a:lnTo>
                  <a:pt x="246" y="9168"/>
                </a:lnTo>
                <a:lnTo>
                  <a:pt x="246" y="9168"/>
                </a:lnTo>
                <a:close/>
                <a:moveTo>
                  <a:pt x="7901" y="9035"/>
                </a:moveTo>
                <a:lnTo>
                  <a:pt x="7901" y="9035"/>
                </a:lnTo>
                <a:lnTo>
                  <a:pt x="7844" y="8714"/>
                </a:lnTo>
                <a:lnTo>
                  <a:pt x="7768" y="8393"/>
                </a:lnTo>
                <a:lnTo>
                  <a:pt x="7693" y="8090"/>
                </a:lnTo>
                <a:lnTo>
                  <a:pt x="7560" y="7788"/>
                </a:lnTo>
                <a:lnTo>
                  <a:pt x="7560" y="7788"/>
                </a:lnTo>
                <a:lnTo>
                  <a:pt x="7504" y="7656"/>
                </a:lnTo>
                <a:lnTo>
                  <a:pt x="7428" y="7523"/>
                </a:lnTo>
                <a:lnTo>
                  <a:pt x="7258" y="7278"/>
                </a:lnTo>
                <a:lnTo>
                  <a:pt x="7088" y="7032"/>
                </a:lnTo>
                <a:lnTo>
                  <a:pt x="7012" y="6900"/>
                </a:lnTo>
                <a:lnTo>
                  <a:pt x="6956" y="6748"/>
                </a:lnTo>
                <a:lnTo>
                  <a:pt x="6956" y="6748"/>
                </a:lnTo>
                <a:lnTo>
                  <a:pt x="6899" y="6541"/>
                </a:lnTo>
                <a:lnTo>
                  <a:pt x="6842" y="6314"/>
                </a:lnTo>
                <a:lnTo>
                  <a:pt x="6767" y="6087"/>
                </a:lnTo>
                <a:lnTo>
                  <a:pt x="6691" y="5860"/>
                </a:lnTo>
                <a:lnTo>
                  <a:pt x="6691" y="5860"/>
                </a:lnTo>
                <a:lnTo>
                  <a:pt x="6540" y="5614"/>
                </a:lnTo>
                <a:lnTo>
                  <a:pt x="6389" y="5369"/>
                </a:lnTo>
                <a:lnTo>
                  <a:pt x="6389" y="5369"/>
                </a:lnTo>
                <a:lnTo>
                  <a:pt x="6332" y="5218"/>
                </a:lnTo>
                <a:lnTo>
                  <a:pt x="6275" y="5085"/>
                </a:lnTo>
                <a:lnTo>
                  <a:pt x="6237" y="4934"/>
                </a:lnTo>
                <a:lnTo>
                  <a:pt x="6219" y="4783"/>
                </a:lnTo>
                <a:lnTo>
                  <a:pt x="6219" y="4783"/>
                </a:lnTo>
                <a:lnTo>
                  <a:pt x="6181" y="4443"/>
                </a:lnTo>
                <a:lnTo>
                  <a:pt x="6162" y="4083"/>
                </a:lnTo>
                <a:lnTo>
                  <a:pt x="6143" y="3724"/>
                </a:lnTo>
                <a:lnTo>
                  <a:pt x="6124" y="3554"/>
                </a:lnTo>
                <a:lnTo>
                  <a:pt x="6086" y="3384"/>
                </a:lnTo>
                <a:lnTo>
                  <a:pt x="6086" y="3384"/>
                </a:lnTo>
                <a:lnTo>
                  <a:pt x="5973" y="3120"/>
                </a:lnTo>
                <a:lnTo>
                  <a:pt x="5878" y="2836"/>
                </a:lnTo>
                <a:lnTo>
                  <a:pt x="5878" y="2836"/>
                </a:lnTo>
                <a:lnTo>
                  <a:pt x="5822" y="2685"/>
                </a:lnTo>
                <a:lnTo>
                  <a:pt x="5784" y="2534"/>
                </a:lnTo>
                <a:lnTo>
                  <a:pt x="5746" y="2231"/>
                </a:lnTo>
                <a:lnTo>
                  <a:pt x="5708" y="1929"/>
                </a:lnTo>
                <a:lnTo>
                  <a:pt x="5652" y="1626"/>
                </a:lnTo>
                <a:lnTo>
                  <a:pt x="5652" y="1626"/>
                </a:lnTo>
                <a:lnTo>
                  <a:pt x="5595" y="1305"/>
                </a:lnTo>
                <a:lnTo>
                  <a:pt x="5481" y="1003"/>
                </a:lnTo>
                <a:lnTo>
                  <a:pt x="5481" y="1003"/>
                </a:lnTo>
                <a:lnTo>
                  <a:pt x="5406" y="833"/>
                </a:lnTo>
                <a:lnTo>
                  <a:pt x="5311" y="662"/>
                </a:lnTo>
                <a:lnTo>
                  <a:pt x="5122" y="341"/>
                </a:lnTo>
                <a:lnTo>
                  <a:pt x="5122" y="341"/>
                </a:lnTo>
                <a:lnTo>
                  <a:pt x="5047" y="228"/>
                </a:lnTo>
                <a:lnTo>
                  <a:pt x="5047" y="228"/>
                </a:lnTo>
                <a:lnTo>
                  <a:pt x="4933" y="284"/>
                </a:lnTo>
                <a:lnTo>
                  <a:pt x="4820" y="360"/>
                </a:lnTo>
                <a:lnTo>
                  <a:pt x="4725" y="455"/>
                </a:lnTo>
                <a:lnTo>
                  <a:pt x="4650" y="549"/>
                </a:lnTo>
                <a:lnTo>
                  <a:pt x="4574" y="662"/>
                </a:lnTo>
                <a:lnTo>
                  <a:pt x="4536" y="776"/>
                </a:lnTo>
                <a:lnTo>
                  <a:pt x="4442" y="1022"/>
                </a:lnTo>
                <a:lnTo>
                  <a:pt x="4404" y="1267"/>
                </a:lnTo>
                <a:lnTo>
                  <a:pt x="4366" y="1551"/>
                </a:lnTo>
                <a:lnTo>
                  <a:pt x="4328" y="2061"/>
                </a:lnTo>
                <a:lnTo>
                  <a:pt x="4328" y="2061"/>
                </a:lnTo>
                <a:lnTo>
                  <a:pt x="4310" y="2420"/>
                </a:lnTo>
                <a:lnTo>
                  <a:pt x="4328" y="2798"/>
                </a:lnTo>
                <a:lnTo>
                  <a:pt x="4366" y="3195"/>
                </a:lnTo>
                <a:lnTo>
                  <a:pt x="4442" y="3611"/>
                </a:lnTo>
                <a:lnTo>
                  <a:pt x="4555" y="4027"/>
                </a:lnTo>
                <a:lnTo>
                  <a:pt x="4688" y="4461"/>
                </a:lnTo>
                <a:lnTo>
                  <a:pt x="4839" y="4896"/>
                </a:lnTo>
                <a:lnTo>
                  <a:pt x="5009" y="5312"/>
                </a:lnTo>
                <a:lnTo>
                  <a:pt x="5217" y="5747"/>
                </a:lnTo>
                <a:lnTo>
                  <a:pt x="5425" y="6144"/>
                </a:lnTo>
                <a:lnTo>
                  <a:pt x="5652" y="6541"/>
                </a:lnTo>
                <a:lnTo>
                  <a:pt x="5897" y="6900"/>
                </a:lnTo>
                <a:lnTo>
                  <a:pt x="6143" y="7240"/>
                </a:lnTo>
                <a:lnTo>
                  <a:pt x="6389" y="7561"/>
                </a:lnTo>
                <a:lnTo>
                  <a:pt x="6653" y="7826"/>
                </a:lnTo>
                <a:lnTo>
                  <a:pt x="6918" y="8071"/>
                </a:lnTo>
                <a:lnTo>
                  <a:pt x="6918" y="8071"/>
                </a:lnTo>
                <a:lnTo>
                  <a:pt x="7428" y="8525"/>
                </a:lnTo>
                <a:lnTo>
                  <a:pt x="7674" y="8771"/>
                </a:lnTo>
                <a:lnTo>
                  <a:pt x="7901" y="9035"/>
                </a:lnTo>
                <a:lnTo>
                  <a:pt x="7901" y="9035"/>
                </a:lnTo>
                <a:close/>
                <a:moveTo>
                  <a:pt x="5406" y="284"/>
                </a:moveTo>
                <a:lnTo>
                  <a:pt x="5406" y="284"/>
                </a:lnTo>
                <a:lnTo>
                  <a:pt x="5519" y="398"/>
                </a:lnTo>
                <a:lnTo>
                  <a:pt x="5595" y="530"/>
                </a:lnTo>
                <a:lnTo>
                  <a:pt x="5670" y="662"/>
                </a:lnTo>
                <a:lnTo>
                  <a:pt x="5746" y="814"/>
                </a:lnTo>
                <a:lnTo>
                  <a:pt x="5746" y="814"/>
                </a:lnTo>
                <a:lnTo>
                  <a:pt x="5859" y="1097"/>
                </a:lnTo>
                <a:lnTo>
                  <a:pt x="5954" y="1343"/>
                </a:lnTo>
                <a:lnTo>
                  <a:pt x="6105" y="1759"/>
                </a:lnTo>
                <a:lnTo>
                  <a:pt x="6181" y="1948"/>
                </a:lnTo>
                <a:lnTo>
                  <a:pt x="6294" y="2156"/>
                </a:lnTo>
                <a:lnTo>
                  <a:pt x="6445" y="2382"/>
                </a:lnTo>
                <a:lnTo>
                  <a:pt x="6672" y="2647"/>
                </a:lnTo>
                <a:lnTo>
                  <a:pt x="6672" y="2647"/>
                </a:lnTo>
                <a:lnTo>
                  <a:pt x="6748" y="2760"/>
                </a:lnTo>
                <a:lnTo>
                  <a:pt x="6823" y="2874"/>
                </a:lnTo>
                <a:lnTo>
                  <a:pt x="6880" y="3006"/>
                </a:lnTo>
                <a:lnTo>
                  <a:pt x="6918" y="3157"/>
                </a:lnTo>
                <a:lnTo>
                  <a:pt x="6956" y="3422"/>
                </a:lnTo>
                <a:lnTo>
                  <a:pt x="6975" y="3705"/>
                </a:lnTo>
                <a:lnTo>
                  <a:pt x="6975" y="3705"/>
                </a:lnTo>
                <a:lnTo>
                  <a:pt x="6993" y="4651"/>
                </a:lnTo>
                <a:lnTo>
                  <a:pt x="6993" y="4651"/>
                </a:lnTo>
                <a:lnTo>
                  <a:pt x="7012" y="4953"/>
                </a:lnTo>
                <a:lnTo>
                  <a:pt x="7050" y="5274"/>
                </a:lnTo>
                <a:lnTo>
                  <a:pt x="7050" y="5274"/>
                </a:lnTo>
                <a:lnTo>
                  <a:pt x="7145" y="5539"/>
                </a:lnTo>
                <a:lnTo>
                  <a:pt x="7239" y="5822"/>
                </a:lnTo>
                <a:lnTo>
                  <a:pt x="7239" y="5822"/>
                </a:lnTo>
                <a:lnTo>
                  <a:pt x="7353" y="6068"/>
                </a:lnTo>
                <a:lnTo>
                  <a:pt x="7485" y="6314"/>
                </a:lnTo>
                <a:lnTo>
                  <a:pt x="7617" y="6559"/>
                </a:lnTo>
                <a:lnTo>
                  <a:pt x="7712" y="6824"/>
                </a:lnTo>
                <a:lnTo>
                  <a:pt x="7712" y="6824"/>
                </a:lnTo>
                <a:lnTo>
                  <a:pt x="7825" y="7259"/>
                </a:lnTo>
                <a:lnTo>
                  <a:pt x="7901" y="7712"/>
                </a:lnTo>
                <a:lnTo>
                  <a:pt x="7995" y="8601"/>
                </a:lnTo>
                <a:lnTo>
                  <a:pt x="7995" y="8601"/>
                </a:lnTo>
                <a:lnTo>
                  <a:pt x="8014" y="8903"/>
                </a:lnTo>
                <a:lnTo>
                  <a:pt x="8014" y="8903"/>
                </a:lnTo>
                <a:lnTo>
                  <a:pt x="8033" y="8468"/>
                </a:lnTo>
                <a:lnTo>
                  <a:pt x="8014" y="8034"/>
                </a:lnTo>
                <a:lnTo>
                  <a:pt x="7995" y="7599"/>
                </a:lnTo>
                <a:lnTo>
                  <a:pt x="7938" y="7164"/>
                </a:lnTo>
                <a:lnTo>
                  <a:pt x="7882" y="6730"/>
                </a:lnTo>
                <a:lnTo>
                  <a:pt x="7806" y="6295"/>
                </a:lnTo>
                <a:lnTo>
                  <a:pt x="7636" y="5444"/>
                </a:lnTo>
                <a:lnTo>
                  <a:pt x="7636" y="5444"/>
                </a:lnTo>
                <a:lnTo>
                  <a:pt x="7598" y="5180"/>
                </a:lnTo>
                <a:lnTo>
                  <a:pt x="7579" y="4915"/>
                </a:lnTo>
                <a:lnTo>
                  <a:pt x="7560" y="4405"/>
                </a:lnTo>
                <a:lnTo>
                  <a:pt x="7542" y="3876"/>
                </a:lnTo>
                <a:lnTo>
                  <a:pt x="7504" y="3630"/>
                </a:lnTo>
                <a:lnTo>
                  <a:pt x="7466" y="3365"/>
                </a:lnTo>
                <a:lnTo>
                  <a:pt x="7466" y="3365"/>
                </a:lnTo>
                <a:lnTo>
                  <a:pt x="7353" y="3101"/>
                </a:lnTo>
                <a:lnTo>
                  <a:pt x="7239" y="2836"/>
                </a:lnTo>
                <a:lnTo>
                  <a:pt x="7088" y="2590"/>
                </a:lnTo>
                <a:lnTo>
                  <a:pt x="6899" y="2345"/>
                </a:lnTo>
                <a:lnTo>
                  <a:pt x="6540" y="1891"/>
                </a:lnTo>
                <a:lnTo>
                  <a:pt x="6162" y="1437"/>
                </a:lnTo>
                <a:lnTo>
                  <a:pt x="6162" y="1437"/>
                </a:lnTo>
                <a:lnTo>
                  <a:pt x="6067" y="1305"/>
                </a:lnTo>
                <a:lnTo>
                  <a:pt x="5973" y="1154"/>
                </a:lnTo>
                <a:lnTo>
                  <a:pt x="5822" y="833"/>
                </a:lnTo>
                <a:lnTo>
                  <a:pt x="5727" y="662"/>
                </a:lnTo>
                <a:lnTo>
                  <a:pt x="5652" y="511"/>
                </a:lnTo>
                <a:lnTo>
                  <a:pt x="5538" y="379"/>
                </a:lnTo>
                <a:lnTo>
                  <a:pt x="5406" y="284"/>
                </a:lnTo>
                <a:lnTo>
                  <a:pt x="5406" y="284"/>
                </a:lnTo>
                <a:close/>
                <a:moveTo>
                  <a:pt x="7863" y="8317"/>
                </a:moveTo>
                <a:lnTo>
                  <a:pt x="7863" y="8317"/>
                </a:lnTo>
                <a:lnTo>
                  <a:pt x="7863" y="8317"/>
                </a:lnTo>
                <a:lnTo>
                  <a:pt x="7863" y="8317"/>
                </a:lnTo>
                <a:lnTo>
                  <a:pt x="7768" y="7542"/>
                </a:lnTo>
                <a:lnTo>
                  <a:pt x="7693" y="7164"/>
                </a:lnTo>
                <a:lnTo>
                  <a:pt x="7598" y="6767"/>
                </a:lnTo>
                <a:lnTo>
                  <a:pt x="7598" y="6767"/>
                </a:lnTo>
                <a:lnTo>
                  <a:pt x="7504" y="6578"/>
                </a:lnTo>
                <a:lnTo>
                  <a:pt x="7409" y="6389"/>
                </a:lnTo>
                <a:lnTo>
                  <a:pt x="7201" y="5992"/>
                </a:lnTo>
                <a:lnTo>
                  <a:pt x="7201" y="5992"/>
                </a:lnTo>
                <a:lnTo>
                  <a:pt x="7088" y="5728"/>
                </a:lnTo>
                <a:lnTo>
                  <a:pt x="6993" y="5425"/>
                </a:lnTo>
                <a:lnTo>
                  <a:pt x="6993" y="5425"/>
                </a:lnTo>
                <a:lnTo>
                  <a:pt x="6937" y="5161"/>
                </a:lnTo>
                <a:lnTo>
                  <a:pt x="6899" y="4896"/>
                </a:lnTo>
                <a:lnTo>
                  <a:pt x="6880" y="4613"/>
                </a:lnTo>
                <a:lnTo>
                  <a:pt x="6880" y="4329"/>
                </a:lnTo>
                <a:lnTo>
                  <a:pt x="6861" y="3781"/>
                </a:lnTo>
                <a:lnTo>
                  <a:pt x="6861" y="3516"/>
                </a:lnTo>
                <a:lnTo>
                  <a:pt x="6823" y="3233"/>
                </a:lnTo>
                <a:lnTo>
                  <a:pt x="6823" y="3233"/>
                </a:lnTo>
                <a:lnTo>
                  <a:pt x="6786" y="3101"/>
                </a:lnTo>
                <a:lnTo>
                  <a:pt x="6748" y="2968"/>
                </a:lnTo>
                <a:lnTo>
                  <a:pt x="6672" y="2855"/>
                </a:lnTo>
                <a:lnTo>
                  <a:pt x="6597" y="2723"/>
                </a:lnTo>
                <a:lnTo>
                  <a:pt x="6597" y="2723"/>
                </a:lnTo>
                <a:lnTo>
                  <a:pt x="6370" y="2439"/>
                </a:lnTo>
                <a:lnTo>
                  <a:pt x="6275" y="2307"/>
                </a:lnTo>
                <a:lnTo>
                  <a:pt x="6162" y="2156"/>
                </a:lnTo>
                <a:lnTo>
                  <a:pt x="6162" y="2156"/>
                </a:lnTo>
                <a:lnTo>
                  <a:pt x="6048" y="1891"/>
                </a:lnTo>
                <a:lnTo>
                  <a:pt x="5935" y="1626"/>
                </a:lnTo>
                <a:lnTo>
                  <a:pt x="5935" y="1626"/>
                </a:lnTo>
                <a:lnTo>
                  <a:pt x="5803" y="1211"/>
                </a:lnTo>
                <a:lnTo>
                  <a:pt x="5633" y="814"/>
                </a:lnTo>
                <a:lnTo>
                  <a:pt x="5633" y="814"/>
                </a:lnTo>
                <a:lnTo>
                  <a:pt x="5557" y="644"/>
                </a:lnTo>
                <a:lnTo>
                  <a:pt x="5444" y="492"/>
                </a:lnTo>
                <a:lnTo>
                  <a:pt x="5330" y="341"/>
                </a:lnTo>
                <a:lnTo>
                  <a:pt x="5179" y="228"/>
                </a:lnTo>
                <a:lnTo>
                  <a:pt x="5179" y="228"/>
                </a:lnTo>
                <a:lnTo>
                  <a:pt x="5368" y="511"/>
                </a:lnTo>
                <a:lnTo>
                  <a:pt x="5500" y="776"/>
                </a:lnTo>
                <a:lnTo>
                  <a:pt x="5614" y="1041"/>
                </a:lnTo>
                <a:lnTo>
                  <a:pt x="5689" y="1286"/>
                </a:lnTo>
                <a:lnTo>
                  <a:pt x="5746" y="1532"/>
                </a:lnTo>
                <a:lnTo>
                  <a:pt x="5784" y="1797"/>
                </a:lnTo>
                <a:lnTo>
                  <a:pt x="5878" y="2420"/>
                </a:lnTo>
                <a:lnTo>
                  <a:pt x="5878" y="2420"/>
                </a:lnTo>
                <a:lnTo>
                  <a:pt x="5954" y="2723"/>
                </a:lnTo>
                <a:lnTo>
                  <a:pt x="6048" y="3044"/>
                </a:lnTo>
                <a:lnTo>
                  <a:pt x="6048" y="3044"/>
                </a:lnTo>
                <a:lnTo>
                  <a:pt x="6162" y="3309"/>
                </a:lnTo>
                <a:lnTo>
                  <a:pt x="6200" y="3460"/>
                </a:lnTo>
                <a:lnTo>
                  <a:pt x="6237" y="3611"/>
                </a:lnTo>
                <a:lnTo>
                  <a:pt x="6237" y="3611"/>
                </a:lnTo>
                <a:lnTo>
                  <a:pt x="6256" y="3819"/>
                </a:lnTo>
                <a:lnTo>
                  <a:pt x="6256" y="4027"/>
                </a:lnTo>
                <a:lnTo>
                  <a:pt x="6275" y="4443"/>
                </a:lnTo>
                <a:lnTo>
                  <a:pt x="6294" y="4669"/>
                </a:lnTo>
                <a:lnTo>
                  <a:pt x="6332" y="4877"/>
                </a:lnTo>
                <a:lnTo>
                  <a:pt x="6389" y="5066"/>
                </a:lnTo>
                <a:lnTo>
                  <a:pt x="6464" y="5274"/>
                </a:lnTo>
                <a:lnTo>
                  <a:pt x="6464" y="5274"/>
                </a:lnTo>
                <a:lnTo>
                  <a:pt x="6559" y="5444"/>
                </a:lnTo>
                <a:lnTo>
                  <a:pt x="6672" y="5614"/>
                </a:lnTo>
                <a:lnTo>
                  <a:pt x="6767" y="5785"/>
                </a:lnTo>
                <a:lnTo>
                  <a:pt x="6842" y="5974"/>
                </a:lnTo>
                <a:lnTo>
                  <a:pt x="6842" y="5974"/>
                </a:lnTo>
                <a:lnTo>
                  <a:pt x="6918" y="6200"/>
                </a:lnTo>
                <a:lnTo>
                  <a:pt x="6975" y="6427"/>
                </a:lnTo>
                <a:lnTo>
                  <a:pt x="7050" y="6654"/>
                </a:lnTo>
                <a:lnTo>
                  <a:pt x="7126" y="6881"/>
                </a:lnTo>
                <a:lnTo>
                  <a:pt x="7126" y="6881"/>
                </a:lnTo>
                <a:lnTo>
                  <a:pt x="7220" y="7051"/>
                </a:lnTo>
                <a:lnTo>
                  <a:pt x="7334" y="7221"/>
                </a:lnTo>
                <a:lnTo>
                  <a:pt x="7560" y="7561"/>
                </a:lnTo>
                <a:lnTo>
                  <a:pt x="7560" y="7561"/>
                </a:lnTo>
                <a:lnTo>
                  <a:pt x="7655" y="7731"/>
                </a:lnTo>
                <a:lnTo>
                  <a:pt x="7731" y="7920"/>
                </a:lnTo>
                <a:lnTo>
                  <a:pt x="7863" y="8317"/>
                </a:lnTo>
                <a:lnTo>
                  <a:pt x="7863" y="8317"/>
                </a:lnTo>
                <a:close/>
                <a:moveTo>
                  <a:pt x="9753" y="21207"/>
                </a:moveTo>
                <a:lnTo>
                  <a:pt x="9753" y="21207"/>
                </a:lnTo>
                <a:lnTo>
                  <a:pt x="10018" y="21340"/>
                </a:lnTo>
                <a:lnTo>
                  <a:pt x="10263" y="21472"/>
                </a:lnTo>
                <a:lnTo>
                  <a:pt x="10509" y="21604"/>
                </a:lnTo>
                <a:lnTo>
                  <a:pt x="10755" y="21774"/>
                </a:lnTo>
                <a:lnTo>
                  <a:pt x="11208" y="22115"/>
                </a:lnTo>
                <a:lnTo>
                  <a:pt x="11643" y="22474"/>
                </a:lnTo>
                <a:lnTo>
                  <a:pt x="11643" y="22474"/>
                </a:lnTo>
                <a:lnTo>
                  <a:pt x="12002" y="22795"/>
                </a:lnTo>
                <a:lnTo>
                  <a:pt x="12361" y="23135"/>
                </a:lnTo>
                <a:lnTo>
                  <a:pt x="12531" y="23286"/>
                </a:lnTo>
                <a:lnTo>
                  <a:pt x="12720" y="23438"/>
                </a:lnTo>
                <a:lnTo>
                  <a:pt x="12909" y="23570"/>
                </a:lnTo>
                <a:lnTo>
                  <a:pt x="13117" y="23702"/>
                </a:lnTo>
                <a:lnTo>
                  <a:pt x="13117" y="23702"/>
                </a:lnTo>
                <a:lnTo>
                  <a:pt x="13250" y="23759"/>
                </a:lnTo>
                <a:lnTo>
                  <a:pt x="13401" y="23797"/>
                </a:lnTo>
                <a:lnTo>
                  <a:pt x="13684" y="23853"/>
                </a:lnTo>
                <a:lnTo>
                  <a:pt x="13968" y="23891"/>
                </a:lnTo>
                <a:lnTo>
                  <a:pt x="14119" y="23929"/>
                </a:lnTo>
                <a:lnTo>
                  <a:pt x="14251" y="23967"/>
                </a:lnTo>
                <a:lnTo>
                  <a:pt x="14251" y="23967"/>
                </a:lnTo>
                <a:lnTo>
                  <a:pt x="14440" y="24005"/>
                </a:lnTo>
                <a:lnTo>
                  <a:pt x="14610" y="24061"/>
                </a:lnTo>
                <a:lnTo>
                  <a:pt x="14951" y="24213"/>
                </a:lnTo>
                <a:lnTo>
                  <a:pt x="15291" y="24345"/>
                </a:lnTo>
                <a:lnTo>
                  <a:pt x="15631" y="24477"/>
                </a:lnTo>
                <a:lnTo>
                  <a:pt x="15631" y="24477"/>
                </a:lnTo>
                <a:lnTo>
                  <a:pt x="16160" y="24591"/>
                </a:lnTo>
                <a:lnTo>
                  <a:pt x="16368" y="24647"/>
                </a:lnTo>
                <a:lnTo>
                  <a:pt x="16557" y="24723"/>
                </a:lnTo>
                <a:lnTo>
                  <a:pt x="16708" y="24817"/>
                </a:lnTo>
                <a:lnTo>
                  <a:pt x="16859" y="24931"/>
                </a:lnTo>
                <a:lnTo>
                  <a:pt x="17030" y="25082"/>
                </a:lnTo>
                <a:lnTo>
                  <a:pt x="17181" y="25252"/>
                </a:lnTo>
                <a:lnTo>
                  <a:pt x="17181" y="25252"/>
                </a:lnTo>
                <a:lnTo>
                  <a:pt x="16935" y="24704"/>
                </a:lnTo>
                <a:lnTo>
                  <a:pt x="16670" y="24175"/>
                </a:lnTo>
                <a:lnTo>
                  <a:pt x="16387" y="23646"/>
                </a:lnTo>
                <a:lnTo>
                  <a:pt x="16066" y="23135"/>
                </a:lnTo>
                <a:lnTo>
                  <a:pt x="15744" y="22625"/>
                </a:lnTo>
                <a:lnTo>
                  <a:pt x="15404" y="22133"/>
                </a:lnTo>
                <a:lnTo>
                  <a:pt x="15045" y="21661"/>
                </a:lnTo>
                <a:lnTo>
                  <a:pt x="14686" y="21170"/>
                </a:lnTo>
                <a:lnTo>
                  <a:pt x="14686" y="21170"/>
                </a:lnTo>
                <a:lnTo>
                  <a:pt x="14402" y="20829"/>
                </a:lnTo>
                <a:lnTo>
                  <a:pt x="14138" y="20508"/>
                </a:lnTo>
                <a:lnTo>
                  <a:pt x="13552" y="19865"/>
                </a:lnTo>
                <a:lnTo>
                  <a:pt x="13552" y="19865"/>
                </a:lnTo>
                <a:lnTo>
                  <a:pt x="13457" y="19903"/>
                </a:lnTo>
                <a:lnTo>
                  <a:pt x="13382" y="19960"/>
                </a:lnTo>
                <a:lnTo>
                  <a:pt x="13382" y="19960"/>
                </a:lnTo>
                <a:lnTo>
                  <a:pt x="12890" y="20357"/>
                </a:lnTo>
                <a:lnTo>
                  <a:pt x="12475" y="20697"/>
                </a:lnTo>
                <a:lnTo>
                  <a:pt x="12286" y="20829"/>
                </a:lnTo>
                <a:lnTo>
                  <a:pt x="12097" y="20943"/>
                </a:lnTo>
                <a:lnTo>
                  <a:pt x="11908" y="21037"/>
                </a:lnTo>
                <a:lnTo>
                  <a:pt x="11719" y="21113"/>
                </a:lnTo>
                <a:lnTo>
                  <a:pt x="11511" y="21188"/>
                </a:lnTo>
                <a:lnTo>
                  <a:pt x="11322" y="21226"/>
                </a:lnTo>
                <a:lnTo>
                  <a:pt x="11095" y="21264"/>
                </a:lnTo>
                <a:lnTo>
                  <a:pt x="10868" y="21283"/>
                </a:lnTo>
                <a:lnTo>
                  <a:pt x="10622" y="21283"/>
                </a:lnTo>
                <a:lnTo>
                  <a:pt x="10358" y="21264"/>
                </a:lnTo>
                <a:lnTo>
                  <a:pt x="9753" y="21207"/>
                </a:lnTo>
                <a:lnTo>
                  <a:pt x="9753" y="21207"/>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71"/>
        <p:cNvGrpSpPr/>
        <p:nvPr/>
      </p:nvGrpSpPr>
      <p:grpSpPr>
        <a:xfrm>
          <a:off x="0" y="0"/>
          <a:ext cx="0" cy="0"/>
          <a:chOff x="0" y="0"/>
          <a:chExt cx="0" cy="0"/>
        </a:xfrm>
      </p:grpSpPr>
      <p:sp>
        <p:nvSpPr>
          <p:cNvPr id="272" name="Google Shape;272;p11"/>
          <p:cNvSpPr txBox="1">
            <a:spLocks noGrp="1"/>
          </p:cNvSpPr>
          <p:nvPr>
            <p:ph type="title" hasCustomPrompt="1"/>
          </p:nvPr>
        </p:nvSpPr>
        <p:spPr>
          <a:xfrm>
            <a:off x="2157400" y="1981533"/>
            <a:ext cx="7877200" cy="240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333">
                <a:latin typeface="Cambria" panose="02040503050406030204" pitchFamily="18" charset="0"/>
                <a:ea typeface="Cambria" panose="02040503050406030204" pitchFamily="18" charset="0"/>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73" name="Google Shape;273;p11"/>
          <p:cNvSpPr txBox="1">
            <a:spLocks noGrp="1"/>
          </p:cNvSpPr>
          <p:nvPr>
            <p:ph type="subTitle" idx="1"/>
          </p:nvPr>
        </p:nvSpPr>
        <p:spPr>
          <a:xfrm>
            <a:off x="1329000" y="3901121"/>
            <a:ext cx="9534000" cy="487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atin typeface="Cambria" panose="02040503050406030204" pitchFamily="18" charset="0"/>
                <a:ea typeface="Cambria" panose="02040503050406030204" pitchFamily="18" charset="0"/>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274" name="Google Shape;274;p11"/>
          <p:cNvGrpSpPr/>
          <p:nvPr/>
        </p:nvGrpSpPr>
        <p:grpSpPr>
          <a:xfrm rot="10800000">
            <a:off x="-885201" y="2032654"/>
            <a:ext cx="1757767" cy="2150900"/>
            <a:chOff x="3020900" y="3793775"/>
            <a:chExt cx="1318325" cy="1613175"/>
          </a:xfrm>
        </p:grpSpPr>
        <p:sp>
          <p:nvSpPr>
            <p:cNvPr id="275" name="Google Shape;275;p11"/>
            <p:cNvSpPr/>
            <p:nvPr/>
          </p:nvSpPr>
          <p:spPr>
            <a:xfrm>
              <a:off x="3663500" y="3929375"/>
              <a:ext cx="170150" cy="179600"/>
            </a:xfrm>
            <a:custGeom>
              <a:avLst/>
              <a:gdLst/>
              <a:ahLst/>
              <a:cxnLst/>
              <a:rect l="l" t="t" r="r" b="b"/>
              <a:pathLst>
                <a:path w="6806" h="7184" extrusionOk="0">
                  <a:moveTo>
                    <a:pt x="6503" y="2496"/>
                  </a:moveTo>
                  <a:lnTo>
                    <a:pt x="6503" y="2496"/>
                  </a:lnTo>
                  <a:lnTo>
                    <a:pt x="6597" y="2722"/>
                  </a:lnTo>
                  <a:lnTo>
                    <a:pt x="6673" y="2949"/>
                  </a:lnTo>
                  <a:lnTo>
                    <a:pt x="6748" y="3195"/>
                  </a:lnTo>
                  <a:lnTo>
                    <a:pt x="6786" y="3422"/>
                  </a:lnTo>
                  <a:lnTo>
                    <a:pt x="6805" y="3649"/>
                  </a:lnTo>
                  <a:lnTo>
                    <a:pt x="6805" y="3875"/>
                  </a:lnTo>
                  <a:lnTo>
                    <a:pt x="6805" y="4102"/>
                  </a:lnTo>
                  <a:lnTo>
                    <a:pt x="6767" y="4310"/>
                  </a:lnTo>
                  <a:lnTo>
                    <a:pt x="6729" y="4518"/>
                  </a:lnTo>
                  <a:lnTo>
                    <a:pt x="6673" y="4726"/>
                  </a:lnTo>
                  <a:lnTo>
                    <a:pt x="6597" y="4934"/>
                  </a:lnTo>
                  <a:lnTo>
                    <a:pt x="6503" y="5123"/>
                  </a:lnTo>
                  <a:lnTo>
                    <a:pt x="6408" y="5312"/>
                  </a:lnTo>
                  <a:lnTo>
                    <a:pt x="6295" y="5501"/>
                  </a:lnTo>
                  <a:lnTo>
                    <a:pt x="6162" y="5671"/>
                  </a:lnTo>
                  <a:lnTo>
                    <a:pt x="6030" y="5841"/>
                  </a:lnTo>
                  <a:lnTo>
                    <a:pt x="5898" y="5992"/>
                  </a:lnTo>
                  <a:lnTo>
                    <a:pt x="5728" y="6162"/>
                  </a:lnTo>
                  <a:lnTo>
                    <a:pt x="5558" y="6295"/>
                  </a:lnTo>
                  <a:lnTo>
                    <a:pt x="5387" y="6427"/>
                  </a:lnTo>
                  <a:lnTo>
                    <a:pt x="5198" y="6559"/>
                  </a:lnTo>
                  <a:lnTo>
                    <a:pt x="5009" y="6673"/>
                  </a:lnTo>
                  <a:lnTo>
                    <a:pt x="4820" y="6767"/>
                  </a:lnTo>
                  <a:lnTo>
                    <a:pt x="4613" y="6862"/>
                  </a:lnTo>
                  <a:lnTo>
                    <a:pt x="4405" y="6956"/>
                  </a:lnTo>
                  <a:lnTo>
                    <a:pt x="4178" y="7013"/>
                  </a:lnTo>
                  <a:lnTo>
                    <a:pt x="3970" y="7089"/>
                  </a:lnTo>
                  <a:lnTo>
                    <a:pt x="3743" y="7126"/>
                  </a:lnTo>
                  <a:lnTo>
                    <a:pt x="3497" y="7164"/>
                  </a:lnTo>
                  <a:lnTo>
                    <a:pt x="3271" y="7183"/>
                  </a:lnTo>
                  <a:lnTo>
                    <a:pt x="3044" y="7183"/>
                  </a:lnTo>
                  <a:lnTo>
                    <a:pt x="2798" y="7183"/>
                  </a:lnTo>
                  <a:lnTo>
                    <a:pt x="2798" y="7183"/>
                  </a:lnTo>
                  <a:lnTo>
                    <a:pt x="2477" y="7145"/>
                  </a:lnTo>
                  <a:lnTo>
                    <a:pt x="2193" y="7089"/>
                  </a:lnTo>
                  <a:lnTo>
                    <a:pt x="1929" y="7032"/>
                  </a:lnTo>
                  <a:lnTo>
                    <a:pt x="1683" y="6975"/>
                  </a:lnTo>
                  <a:lnTo>
                    <a:pt x="1456" y="6900"/>
                  </a:lnTo>
                  <a:lnTo>
                    <a:pt x="1248" y="6805"/>
                  </a:lnTo>
                  <a:lnTo>
                    <a:pt x="1059" y="6711"/>
                  </a:lnTo>
                  <a:lnTo>
                    <a:pt x="889" y="6616"/>
                  </a:lnTo>
                  <a:lnTo>
                    <a:pt x="738" y="6503"/>
                  </a:lnTo>
                  <a:lnTo>
                    <a:pt x="587" y="6389"/>
                  </a:lnTo>
                  <a:lnTo>
                    <a:pt x="473" y="6257"/>
                  </a:lnTo>
                  <a:lnTo>
                    <a:pt x="360" y="6125"/>
                  </a:lnTo>
                  <a:lnTo>
                    <a:pt x="284" y="5973"/>
                  </a:lnTo>
                  <a:lnTo>
                    <a:pt x="209" y="5822"/>
                  </a:lnTo>
                  <a:lnTo>
                    <a:pt x="133" y="5671"/>
                  </a:lnTo>
                  <a:lnTo>
                    <a:pt x="76" y="5501"/>
                  </a:lnTo>
                  <a:lnTo>
                    <a:pt x="39" y="5331"/>
                  </a:lnTo>
                  <a:lnTo>
                    <a:pt x="20" y="5142"/>
                  </a:lnTo>
                  <a:lnTo>
                    <a:pt x="1" y="4764"/>
                  </a:lnTo>
                  <a:lnTo>
                    <a:pt x="1" y="4367"/>
                  </a:lnTo>
                  <a:lnTo>
                    <a:pt x="39" y="3951"/>
                  </a:lnTo>
                  <a:lnTo>
                    <a:pt x="114" y="3516"/>
                  </a:lnTo>
                  <a:lnTo>
                    <a:pt x="209" y="3063"/>
                  </a:lnTo>
                  <a:lnTo>
                    <a:pt x="417" y="2099"/>
                  </a:lnTo>
                  <a:lnTo>
                    <a:pt x="417" y="2099"/>
                  </a:lnTo>
                  <a:lnTo>
                    <a:pt x="492" y="1910"/>
                  </a:lnTo>
                  <a:lnTo>
                    <a:pt x="587" y="1721"/>
                  </a:lnTo>
                  <a:lnTo>
                    <a:pt x="700" y="1532"/>
                  </a:lnTo>
                  <a:lnTo>
                    <a:pt x="832" y="1381"/>
                  </a:lnTo>
                  <a:lnTo>
                    <a:pt x="984" y="1229"/>
                  </a:lnTo>
                  <a:lnTo>
                    <a:pt x="1135" y="1078"/>
                  </a:lnTo>
                  <a:lnTo>
                    <a:pt x="1305" y="946"/>
                  </a:lnTo>
                  <a:lnTo>
                    <a:pt x="1475" y="832"/>
                  </a:lnTo>
                  <a:lnTo>
                    <a:pt x="1475" y="832"/>
                  </a:lnTo>
                  <a:lnTo>
                    <a:pt x="1910" y="549"/>
                  </a:lnTo>
                  <a:lnTo>
                    <a:pt x="2231" y="379"/>
                  </a:lnTo>
                  <a:lnTo>
                    <a:pt x="2590" y="209"/>
                  </a:lnTo>
                  <a:lnTo>
                    <a:pt x="2930" y="76"/>
                  </a:lnTo>
                  <a:lnTo>
                    <a:pt x="3082" y="20"/>
                  </a:lnTo>
                  <a:lnTo>
                    <a:pt x="3233" y="1"/>
                  </a:lnTo>
                  <a:lnTo>
                    <a:pt x="3346" y="1"/>
                  </a:lnTo>
                  <a:lnTo>
                    <a:pt x="3441" y="39"/>
                  </a:lnTo>
                  <a:lnTo>
                    <a:pt x="3479" y="58"/>
                  </a:lnTo>
                  <a:lnTo>
                    <a:pt x="3516" y="95"/>
                  </a:lnTo>
                  <a:lnTo>
                    <a:pt x="3535" y="152"/>
                  </a:lnTo>
                  <a:lnTo>
                    <a:pt x="3554" y="209"/>
                  </a:lnTo>
                  <a:lnTo>
                    <a:pt x="3554" y="209"/>
                  </a:lnTo>
                  <a:lnTo>
                    <a:pt x="3800" y="209"/>
                  </a:lnTo>
                  <a:lnTo>
                    <a:pt x="4046" y="247"/>
                  </a:lnTo>
                  <a:lnTo>
                    <a:pt x="4291" y="303"/>
                  </a:lnTo>
                  <a:lnTo>
                    <a:pt x="4518" y="398"/>
                  </a:lnTo>
                  <a:lnTo>
                    <a:pt x="4745" y="492"/>
                  </a:lnTo>
                  <a:lnTo>
                    <a:pt x="4972" y="606"/>
                  </a:lnTo>
                  <a:lnTo>
                    <a:pt x="5161" y="738"/>
                  </a:lnTo>
                  <a:lnTo>
                    <a:pt x="5369" y="889"/>
                  </a:lnTo>
                  <a:lnTo>
                    <a:pt x="5539" y="1040"/>
                  </a:lnTo>
                  <a:lnTo>
                    <a:pt x="5709" y="1229"/>
                  </a:lnTo>
                  <a:lnTo>
                    <a:pt x="5879" y="1418"/>
                  </a:lnTo>
                  <a:lnTo>
                    <a:pt x="6030" y="1607"/>
                  </a:lnTo>
                  <a:lnTo>
                    <a:pt x="6162" y="1815"/>
                  </a:lnTo>
                  <a:lnTo>
                    <a:pt x="6295" y="2042"/>
                  </a:lnTo>
                  <a:lnTo>
                    <a:pt x="6408" y="2250"/>
                  </a:lnTo>
                  <a:lnTo>
                    <a:pt x="6503" y="2496"/>
                  </a:lnTo>
                  <a:lnTo>
                    <a:pt x="6503" y="249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6" name="Google Shape;276;p11"/>
            <p:cNvSpPr/>
            <p:nvPr/>
          </p:nvSpPr>
          <p:spPr>
            <a:xfrm>
              <a:off x="3020900" y="3875525"/>
              <a:ext cx="1240350" cy="1409050"/>
            </a:xfrm>
            <a:custGeom>
              <a:avLst/>
              <a:gdLst/>
              <a:ahLst/>
              <a:cxnLst/>
              <a:rect l="l" t="t" r="r" b="b"/>
              <a:pathLst>
                <a:path w="49614" h="56362" extrusionOk="0">
                  <a:moveTo>
                    <a:pt x="29939" y="44700"/>
                  </a:moveTo>
                  <a:lnTo>
                    <a:pt x="29939" y="44700"/>
                  </a:lnTo>
                  <a:lnTo>
                    <a:pt x="29976" y="44813"/>
                  </a:lnTo>
                  <a:lnTo>
                    <a:pt x="30014" y="44927"/>
                  </a:lnTo>
                  <a:lnTo>
                    <a:pt x="30033" y="45040"/>
                  </a:lnTo>
                  <a:lnTo>
                    <a:pt x="30033" y="45153"/>
                  </a:lnTo>
                  <a:lnTo>
                    <a:pt x="30014" y="45248"/>
                  </a:lnTo>
                  <a:lnTo>
                    <a:pt x="29976" y="45361"/>
                  </a:lnTo>
                  <a:lnTo>
                    <a:pt x="29920" y="45456"/>
                  </a:lnTo>
                  <a:lnTo>
                    <a:pt x="29844" y="45569"/>
                  </a:lnTo>
                  <a:lnTo>
                    <a:pt x="29844" y="45569"/>
                  </a:lnTo>
                  <a:lnTo>
                    <a:pt x="29731" y="45702"/>
                  </a:lnTo>
                  <a:lnTo>
                    <a:pt x="29617" y="45796"/>
                  </a:lnTo>
                  <a:lnTo>
                    <a:pt x="29466" y="45891"/>
                  </a:lnTo>
                  <a:lnTo>
                    <a:pt x="29315" y="45966"/>
                  </a:lnTo>
                  <a:lnTo>
                    <a:pt x="28994" y="46080"/>
                  </a:lnTo>
                  <a:lnTo>
                    <a:pt x="28672" y="46174"/>
                  </a:lnTo>
                  <a:lnTo>
                    <a:pt x="28672" y="46174"/>
                  </a:lnTo>
                  <a:lnTo>
                    <a:pt x="28256" y="46325"/>
                  </a:lnTo>
                  <a:lnTo>
                    <a:pt x="27841" y="46495"/>
                  </a:lnTo>
                  <a:lnTo>
                    <a:pt x="27444" y="46666"/>
                  </a:lnTo>
                  <a:lnTo>
                    <a:pt x="27028" y="46855"/>
                  </a:lnTo>
                  <a:lnTo>
                    <a:pt x="27028" y="46855"/>
                  </a:lnTo>
                  <a:lnTo>
                    <a:pt x="26763" y="46968"/>
                  </a:lnTo>
                  <a:lnTo>
                    <a:pt x="26499" y="47062"/>
                  </a:lnTo>
                  <a:lnTo>
                    <a:pt x="26215" y="47138"/>
                  </a:lnTo>
                  <a:lnTo>
                    <a:pt x="26083" y="47138"/>
                  </a:lnTo>
                  <a:lnTo>
                    <a:pt x="25932" y="47157"/>
                  </a:lnTo>
                  <a:lnTo>
                    <a:pt x="25932" y="47157"/>
                  </a:lnTo>
                  <a:lnTo>
                    <a:pt x="25856" y="47138"/>
                  </a:lnTo>
                  <a:lnTo>
                    <a:pt x="25780" y="47100"/>
                  </a:lnTo>
                  <a:lnTo>
                    <a:pt x="25724" y="47044"/>
                  </a:lnTo>
                  <a:lnTo>
                    <a:pt x="25667" y="46987"/>
                  </a:lnTo>
                  <a:lnTo>
                    <a:pt x="25667" y="46987"/>
                  </a:lnTo>
                  <a:lnTo>
                    <a:pt x="25459" y="46741"/>
                  </a:lnTo>
                  <a:lnTo>
                    <a:pt x="25270" y="46458"/>
                  </a:lnTo>
                  <a:lnTo>
                    <a:pt x="25100" y="46174"/>
                  </a:lnTo>
                  <a:lnTo>
                    <a:pt x="24949" y="45891"/>
                  </a:lnTo>
                  <a:lnTo>
                    <a:pt x="24949" y="45891"/>
                  </a:lnTo>
                  <a:lnTo>
                    <a:pt x="24835" y="45588"/>
                  </a:lnTo>
                  <a:lnTo>
                    <a:pt x="24722" y="45305"/>
                  </a:lnTo>
                  <a:lnTo>
                    <a:pt x="24628" y="45002"/>
                  </a:lnTo>
                  <a:lnTo>
                    <a:pt x="24571" y="44700"/>
                  </a:lnTo>
                  <a:lnTo>
                    <a:pt x="24571" y="44700"/>
                  </a:lnTo>
                  <a:lnTo>
                    <a:pt x="24552" y="44511"/>
                  </a:lnTo>
                  <a:lnTo>
                    <a:pt x="24552" y="44303"/>
                  </a:lnTo>
                  <a:lnTo>
                    <a:pt x="24571" y="44114"/>
                  </a:lnTo>
                  <a:lnTo>
                    <a:pt x="24590" y="43925"/>
                  </a:lnTo>
                  <a:lnTo>
                    <a:pt x="24628" y="43717"/>
                  </a:lnTo>
                  <a:lnTo>
                    <a:pt x="24684" y="43547"/>
                  </a:lnTo>
                  <a:lnTo>
                    <a:pt x="24760" y="43358"/>
                  </a:lnTo>
                  <a:lnTo>
                    <a:pt x="24854" y="43188"/>
                  </a:lnTo>
                  <a:lnTo>
                    <a:pt x="24854" y="43188"/>
                  </a:lnTo>
                  <a:lnTo>
                    <a:pt x="25081" y="42810"/>
                  </a:lnTo>
                  <a:lnTo>
                    <a:pt x="25327" y="42451"/>
                  </a:lnTo>
                  <a:lnTo>
                    <a:pt x="25610" y="42111"/>
                  </a:lnTo>
                  <a:lnTo>
                    <a:pt x="25894" y="41789"/>
                  </a:lnTo>
                  <a:lnTo>
                    <a:pt x="25894" y="41789"/>
                  </a:lnTo>
                  <a:lnTo>
                    <a:pt x="26215" y="41430"/>
                  </a:lnTo>
                  <a:lnTo>
                    <a:pt x="26536" y="41071"/>
                  </a:lnTo>
                  <a:lnTo>
                    <a:pt x="26839" y="40731"/>
                  </a:lnTo>
                  <a:lnTo>
                    <a:pt x="27179" y="40372"/>
                  </a:lnTo>
                  <a:lnTo>
                    <a:pt x="27179" y="40372"/>
                  </a:lnTo>
                  <a:lnTo>
                    <a:pt x="26971" y="40296"/>
                  </a:lnTo>
                  <a:lnTo>
                    <a:pt x="26971" y="40296"/>
                  </a:lnTo>
                  <a:lnTo>
                    <a:pt x="26952" y="40277"/>
                  </a:lnTo>
                  <a:lnTo>
                    <a:pt x="26952" y="40239"/>
                  </a:lnTo>
                  <a:lnTo>
                    <a:pt x="26952" y="40239"/>
                  </a:lnTo>
                  <a:lnTo>
                    <a:pt x="26952" y="40220"/>
                  </a:lnTo>
                  <a:lnTo>
                    <a:pt x="26990" y="40220"/>
                  </a:lnTo>
                  <a:lnTo>
                    <a:pt x="27085" y="40239"/>
                  </a:lnTo>
                  <a:lnTo>
                    <a:pt x="27236" y="40315"/>
                  </a:lnTo>
                  <a:lnTo>
                    <a:pt x="27236" y="40315"/>
                  </a:lnTo>
                  <a:lnTo>
                    <a:pt x="27255" y="40315"/>
                  </a:lnTo>
                  <a:lnTo>
                    <a:pt x="27274" y="40334"/>
                  </a:lnTo>
                  <a:lnTo>
                    <a:pt x="27274" y="40334"/>
                  </a:lnTo>
                  <a:lnTo>
                    <a:pt x="27292" y="40353"/>
                  </a:lnTo>
                  <a:lnTo>
                    <a:pt x="27292" y="40353"/>
                  </a:lnTo>
                  <a:lnTo>
                    <a:pt x="27406" y="40447"/>
                  </a:lnTo>
                  <a:lnTo>
                    <a:pt x="27500" y="40542"/>
                  </a:lnTo>
                  <a:lnTo>
                    <a:pt x="27576" y="40636"/>
                  </a:lnTo>
                  <a:lnTo>
                    <a:pt x="27652" y="40750"/>
                  </a:lnTo>
                  <a:lnTo>
                    <a:pt x="27765" y="40976"/>
                  </a:lnTo>
                  <a:lnTo>
                    <a:pt x="27841" y="41241"/>
                  </a:lnTo>
                  <a:lnTo>
                    <a:pt x="27897" y="41506"/>
                  </a:lnTo>
                  <a:lnTo>
                    <a:pt x="27954" y="41770"/>
                  </a:lnTo>
                  <a:lnTo>
                    <a:pt x="27992" y="42035"/>
                  </a:lnTo>
                  <a:lnTo>
                    <a:pt x="28049" y="42300"/>
                  </a:lnTo>
                  <a:lnTo>
                    <a:pt x="28049" y="42300"/>
                  </a:lnTo>
                  <a:lnTo>
                    <a:pt x="28105" y="42507"/>
                  </a:lnTo>
                  <a:lnTo>
                    <a:pt x="28200" y="42696"/>
                  </a:lnTo>
                  <a:lnTo>
                    <a:pt x="28313" y="42885"/>
                  </a:lnTo>
                  <a:lnTo>
                    <a:pt x="28445" y="43056"/>
                  </a:lnTo>
                  <a:lnTo>
                    <a:pt x="28597" y="43207"/>
                  </a:lnTo>
                  <a:lnTo>
                    <a:pt x="28748" y="43358"/>
                  </a:lnTo>
                  <a:lnTo>
                    <a:pt x="29069" y="43660"/>
                  </a:lnTo>
                  <a:lnTo>
                    <a:pt x="29069" y="43660"/>
                  </a:lnTo>
                  <a:lnTo>
                    <a:pt x="29315" y="43906"/>
                  </a:lnTo>
                  <a:lnTo>
                    <a:pt x="29561" y="44152"/>
                  </a:lnTo>
                  <a:lnTo>
                    <a:pt x="29655" y="44265"/>
                  </a:lnTo>
                  <a:lnTo>
                    <a:pt x="29768" y="44416"/>
                  </a:lnTo>
                  <a:lnTo>
                    <a:pt x="29863" y="44549"/>
                  </a:lnTo>
                  <a:lnTo>
                    <a:pt x="29939" y="44700"/>
                  </a:lnTo>
                  <a:lnTo>
                    <a:pt x="29939" y="44700"/>
                  </a:lnTo>
                  <a:close/>
                  <a:moveTo>
                    <a:pt x="41071" y="40391"/>
                  </a:moveTo>
                  <a:lnTo>
                    <a:pt x="41071" y="40391"/>
                  </a:lnTo>
                  <a:lnTo>
                    <a:pt x="41109" y="40712"/>
                  </a:lnTo>
                  <a:lnTo>
                    <a:pt x="41109" y="40863"/>
                  </a:lnTo>
                  <a:lnTo>
                    <a:pt x="41090" y="41033"/>
                  </a:lnTo>
                  <a:lnTo>
                    <a:pt x="41071" y="41184"/>
                  </a:lnTo>
                  <a:lnTo>
                    <a:pt x="41014" y="41336"/>
                  </a:lnTo>
                  <a:lnTo>
                    <a:pt x="40958" y="41487"/>
                  </a:lnTo>
                  <a:lnTo>
                    <a:pt x="40882" y="41619"/>
                  </a:lnTo>
                  <a:lnTo>
                    <a:pt x="40882" y="41619"/>
                  </a:lnTo>
                  <a:lnTo>
                    <a:pt x="40731" y="41884"/>
                  </a:lnTo>
                  <a:lnTo>
                    <a:pt x="40561" y="42129"/>
                  </a:lnTo>
                  <a:lnTo>
                    <a:pt x="40561" y="42129"/>
                  </a:lnTo>
                  <a:lnTo>
                    <a:pt x="40485" y="42224"/>
                  </a:lnTo>
                  <a:lnTo>
                    <a:pt x="40391" y="42300"/>
                  </a:lnTo>
                  <a:lnTo>
                    <a:pt x="40277" y="42337"/>
                  </a:lnTo>
                  <a:lnTo>
                    <a:pt x="40145" y="42337"/>
                  </a:lnTo>
                  <a:lnTo>
                    <a:pt x="40145" y="42337"/>
                  </a:lnTo>
                  <a:lnTo>
                    <a:pt x="39975" y="42318"/>
                  </a:lnTo>
                  <a:lnTo>
                    <a:pt x="39805" y="42281"/>
                  </a:lnTo>
                  <a:lnTo>
                    <a:pt x="39653" y="42224"/>
                  </a:lnTo>
                  <a:lnTo>
                    <a:pt x="39483" y="42148"/>
                  </a:lnTo>
                  <a:lnTo>
                    <a:pt x="39332" y="42054"/>
                  </a:lnTo>
                  <a:lnTo>
                    <a:pt x="39200" y="41940"/>
                  </a:lnTo>
                  <a:lnTo>
                    <a:pt x="39067" y="41827"/>
                  </a:lnTo>
                  <a:lnTo>
                    <a:pt x="38954" y="41714"/>
                  </a:lnTo>
                  <a:lnTo>
                    <a:pt x="38954" y="41714"/>
                  </a:lnTo>
                  <a:lnTo>
                    <a:pt x="38822" y="41487"/>
                  </a:lnTo>
                  <a:lnTo>
                    <a:pt x="38689" y="41260"/>
                  </a:lnTo>
                  <a:lnTo>
                    <a:pt x="38652" y="41147"/>
                  </a:lnTo>
                  <a:lnTo>
                    <a:pt x="38614" y="41014"/>
                  </a:lnTo>
                  <a:lnTo>
                    <a:pt x="38576" y="40882"/>
                  </a:lnTo>
                  <a:lnTo>
                    <a:pt x="38576" y="40769"/>
                  </a:lnTo>
                  <a:lnTo>
                    <a:pt x="38576" y="40769"/>
                  </a:lnTo>
                  <a:lnTo>
                    <a:pt x="38576" y="40655"/>
                  </a:lnTo>
                  <a:lnTo>
                    <a:pt x="38595" y="40561"/>
                  </a:lnTo>
                  <a:lnTo>
                    <a:pt x="38652" y="40353"/>
                  </a:lnTo>
                  <a:lnTo>
                    <a:pt x="38822" y="39975"/>
                  </a:lnTo>
                  <a:lnTo>
                    <a:pt x="38822" y="39975"/>
                  </a:lnTo>
                  <a:lnTo>
                    <a:pt x="38992" y="39559"/>
                  </a:lnTo>
                  <a:lnTo>
                    <a:pt x="39067" y="39370"/>
                  </a:lnTo>
                  <a:lnTo>
                    <a:pt x="39181" y="39219"/>
                  </a:lnTo>
                  <a:lnTo>
                    <a:pt x="39294" y="39068"/>
                  </a:lnTo>
                  <a:lnTo>
                    <a:pt x="39446" y="38935"/>
                  </a:lnTo>
                  <a:lnTo>
                    <a:pt x="39616" y="38822"/>
                  </a:lnTo>
                  <a:lnTo>
                    <a:pt x="39842" y="38708"/>
                  </a:lnTo>
                  <a:lnTo>
                    <a:pt x="39842" y="38708"/>
                  </a:lnTo>
                  <a:lnTo>
                    <a:pt x="40296" y="38519"/>
                  </a:lnTo>
                  <a:lnTo>
                    <a:pt x="40296" y="38519"/>
                  </a:lnTo>
                  <a:lnTo>
                    <a:pt x="40315" y="38519"/>
                  </a:lnTo>
                  <a:lnTo>
                    <a:pt x="40334" y="38538"/>
                  </a:lnTo>
                  <a:lnTo>
                    <a:pt x="40334" y="38538"/>
                  </a:lnTo>
                  <a:lnTo>
                    <a:pt x="40334" y="38557"/>
                  </a:lnTo>
                  <a:lnTo>
                    <a:pt x="40334" y="38576"/>
                  </a:lnTo>
                  <a:lnTo>
                    <a:pt x="40277" y="38595"/>
                  </a:lnTo>
                  <a:lnTo>
                    <a:pt x="40277" y="38595"/>
                  </a:lnTo>
                  <a:lnTo>
                    <a:pt x="40428" y="38803"/>
                  </a:lnTo>
                  <a:lnTo>
                    <a:pt x="40561" y="39011"/>
                  </a:lnTo>
                  <a:lnTo>
                    <a:pt x="40674" y="39219"/>
                  </a:lnTo>
                  <a:lnTo>
                    <a:pt x="40787" y="39446"/>
                  </a:lnTo>
                  <a:lnTo>
                    <a:pt x="40882" y="39672"/>
                  </a:lnTo>
                  <a:lnTo>
                    <a:pt x="40976" y="39918"/>
                  </a:lnTo>
                  <a:lnTo>
                    <a:pt x="41033" y="40145"/>
                  </a:lnTo>
                  <a:lnTo>
                    <a:pt x="41071" y="40391"/>
                  </a:lnTo>
                  <a:lnTo>
                    <a:pt x="41071" y="40391"/>
                  </a:lnTo>
                  <a:close/>
                  <a:moveTo>
                    <a:pt x="48593" y="51958"/>
                  </a:moveTo>
                  <a:lnTo>
                    <a:pt x="48593" y="51958"/>
                  </a:lnTo>
                  <a:lnTo>
                    <a:pt x="48763" y="52052"/>
                  </a:lnTo>
                  <a:lnTo>
                    <a:pt x="48952" y="52128"/>
                  </a:lnTo>
                  <a:lnTo>
                    <a:pt x="49141" y="52203"/>
                  </a:lnTo>
                  <a:lnTo>
                    <a:pt x="49312" y="52298"/>
                  </a:lnTo>
                  <a:lnTo>
                    <a:pt x="49444" y="52392"/>
                  </a:lnTo>
                  <a:lnTo>
                    <a:pt x="49501" y="52468"/>
                  </a:lnTo>
                  <a:lnTo>
                    <a:pt x="49557" y="52525"/>
                  </a:lnTo>
                  <a:lnTo>
                    <a:pt x="49595" y="52619"/>
                  </a:lnTo>
                  <a:lnTo>
                    <a:pt x="49614" y="52695"/>
                  </a:lnTo>
                  <a:lnTo>
                    <a:pt x="49614" y="52808"/>
                  </a:lnTo>
                  <a:lnTo>
                    <a:pt x="49614" y="52922"/>
                  </a:lnTo>
                  <a:lnTo>
                    <a:pt x="49614" y="52922"/>
                  </a:lnTo>
                  <a:lnTo>
                    <a:pt x="49557" y="53186"/>
                  </a:lnTo>
                  <a:lnTo>
                    <a:pt x="49463" y="53451"/>
                  </a:lnTo>
                  <a:lnTo>
                    <a:pt x="49293" y="53961"/>
                  </a:lnTo>
                  <a:lnTo>
                    <a:pt x="49293" y="53961"/>
                  </a:lnTo>
                  <a:lnTo>
                    <a:pt x="49160" y="54301"/>
                  </a:lnTo>
                  <a:lnTo>
                    <a:pt x="49085" y="54490"/>
                  </a:lnTo>
                  <a:lnTo>
                    <a:pt x="49009" y="54698"/>
                  </a:lnTo>
                  <a:lnTo>
                    <a:pt x="48896" y="54887"/>
                  </a:lnTo>
                  <a:lnTo>
                    <a:pt x="48782" y="55057"/>
                  </a:lnTo>
                  <a:lnTo>
                    <a:pt x="48726" y="55114"/>
                  </a:lnTo>
                  <a:lnTo>
                    <a:pt x="48650" y="55171"/>
                  </a:lnTo>
                  <a:lnTo>
                    <a:pt x="48574" y="55190"/>
                  </a:lnTo>
                  <a:lnTo>
                    <a:pt x="48499" y="55209"/>
                  </a:lnTo>
                  <a:lnTo>
                    <a:pt x="48499" y="55209"/>
                  </a:lnTo>
                  <a:lnTo>
                    <a:pt x="48442" y="55190"/>
                  </a:lnTo>
                  <a:lnTo>
                    <a:pt x="48367" y="55171"/>
                  </a:lnTo>
                  <a:lnTo>
                    <a:pt x="48310" y="55114"/>
                  </a:lnTo>
                  <a:lnTo>
                    <a:pt x="48234" y="55057"/>
                  </a:lnTo>
                  <a:lnTo>
                    <a:pt x="48102" y="54906"/>
                  </a:lnTo>
                  <a:lnTo>
                    <a:pt x="47970" y="54736"/>
                  </a:lnTo>
                  <a:lnTo>
                    <a:pt x="47743" y="54358"/>
                  </a:lnTo>
                  <a:lnTo>
                    <a:pt x="47629" y="54207"/>
                  </a:lnTo>
                  <a:lnTo>
                    <a:pt x="47535" y="54075"/>
                  </a:lnTo>
                  <a:lnTo>
                    <a:pt x="47535" y="54075"/>
                  </a:lnTo>
                  <a:lnTo>
                    <a:pt x="47270" y="53753"/>
                  </a:lnTo>
                  <a:lnTo>
                    <a:pt x="47006" y="53451"/>
                  </a:lnTo>
                  <a:lnTo>
                    <a:pt x="46439" y="52846"/>
                  </a:lnTo>
                  <a:lnTo>
                    <a:pt x="46439" y="52846"/>
                  </a:lnTo>
                  <a:lnTo>
                    <a:pt x="46250" y="52676"/>
                  </a:lnTo>
                  <a:lnTo>
                    <a:pt x="46250" y="52676"/>
                  </a:lnTo>
                  <a:lnTo>
                    <a:pt x="46080" y="52581"/>
                  </a:lnTo>
                  <a:lnTo>
                    <a:pt x="45891" y="52525"/>
                  </a:lnTo>
                  <a:lnTo>
                    <a:pt x="45891" y="52525"/>
                  </a:lnTo>
                  <a:lnTo>
                    <a:pt x="45872" y="52544"/>
                  </a:lnTo>
                  <a:lnTo>
                    <a:pt x="45872" y="52544"/>
                  </a:lnTo>
                  <a:lnTo>
                    <a:pt x="45853" y="52562"/>
                  </a:lnTo>
                  <a:lnTo>
                    <a:pt x="45834" y="52562"/>
                  </a:lnTo>
                  <a:lnTo>
                    <a:pt x="45815" y="52562"/>
                  </a:lnTo>
                  <a:lnTo>
                    <a:pt x="45796" y="52525"/>
                  </a:lnTo>
                  <a:lnTo>
                    <a:pt x="45796" y="52525"/>
                  </a:lnTo>
                  <a:lnTo>
                    <a:pt x="45815" y="52487"/>
                  </a:lnTo>
                  <a:lnTo>
                    <a:pt x="45815" y="52487"/>
                  </a:lnTo>
                  <a:lnTo>
                    <a:pt x="45834" y="52449"/>
                  </a:lnTo>
                  <a:lnTo>
                    <a:pt x="45834" y="52449"/>
                  </a:lnTo>
                  <a:lnTo>
                    <a:pt x="45966" y="52355"/>
                  </a:lnTo>
                  <a:lnTo>
                    <a:pt x="46098" y="52260"/>
                  </a:lnTo>
                  <a:lnTo>
                    <a:pt x="46098" y="52260"/>
                  </a:lnTo>
                  <a:lnTo>
                    <a:pt x="46476" y="52014"/>
                  </a:lnTo>
                  <a:lnTo>
                    <a:pt x="46892" y="51788"/>
                  </a:lnTo>
                  <a:lnTo>
                    <a:pt x="46892" y="51788"/>
                  </a:lnTo>
                  <a:lnTo>
                    <a:pt x="47176" y="51655"/>
                  </a:lnTo>
                  <a:lnTo>
                    <a:pt x="47403" y="51561"/>
                  </a:lnTo>
                  <a:lnTo>
                    <a:pt x="47611" y="51542"/>
                  </a:lnTo>
                  <a:lnTo>
                    <a:pt x="47686" y="51542"/>
                  </a:lnTo>
                  <a:lnTo>
                    <a:pt x="47781" y="51561"/>
                  </a:lnTo>
                  <a:lnTo>
                    <a:pt x="47932" y="51617"/>
                  </a:lnTo>
                  <a:lnTo>
                    <a:pt x="48121" y="51693"/>
                  </a:lnTo>
                  <a:lnTo>
                    <a:pt x="48593" y="51958"/>
                  </a:lnTo>
                  <a:lnTo>
                    <a:pt x="48593" y="51958"/>
                  </a:lnTo>
                  <a:close/>
                  <a:moveTo>
                    <a:pt x="9507" y="53961"/>
                  </a:moveTo>
                  <a:lnTo>
                    <a:pt x="9507" y="53961"/>
                  </a:lnTo>
                  <a:lnTo>
                    <a:pt x="9583" y="54301"/>
                  </a:lnTo>
                  <a:lnTo>
                    <a:pt x="9639" y="54642"/>
                  </a:lnTo>
                  <a:lnTo>
                    <a:pt x="9658" y="55001"/>
                  </a:lnTo>
                  <a:lnTo>
                    <a:pt x="9658" y="55341"/>
                  </a:lnTo>
                  <a:lnTo>
                    <a:pt x="9658" y="55341"/>
                  </a:lnTo>
                  <a:lnTo>
                    <a:pt x="9639" y="55511"/>
                  </a:lnTo>
                  <a:lnTo>
                    <a:pt x="9621" y="55681"/>
                  </a:lnTo>
                  <a:lnTo>
                    <a:pt x="9564" y="55832"/>
                  </a:lnTo>
                  <a:lnTo>
                    <a:pt x="9507" y="56002"/>
                  </a:lnTo>
                  <a:lnTo>
                    <a:pt x="9507" y="56002"/>
                  </a:lnTo>
                  <a:lnTo>
                    <a:pt x="9432" y="56059"/>
                  </a:lnTo>
                  <a:lnTo>
                    <a:pt x="9356" y="56116"/>
                  </a:lnTo>
                  <a:lnTo>
                    <a:pt x="9167" y="56154"/>
                  </a:lnTo>
                  <a:lnTo>
                    <a:pt x="9167" y="56154"/>
                  </a:lnTo>
                  <a:lnTo>
                    <a:pt x="8676" y="56248"/>
                  </a:lnTo>
                  <a:lnTo>
                    <a:pt x="8676" y="56248"/>
                  </a:lnTo>
                  <a:lnTo>
                    <a:pt x="8165" y="56305"/>
                  </a:lnTo>
                  <a:lnTo>
                    <a:pt x="7901" y="56343"/>
                  </a:lnTo>
                  <a:lnTo>
                    <a:pt x="7636" y="56361"/>
                  </a:lnTo>
                  <a:lnTo>
                    <a:pt x="7636" y="56361"/>
                  </a:lnTo>
                  <a:lnTo>
                    <a:pt x="7428" y="56343"/>
                  </a:lnTo>
                  <a:lnTo>
                    <a:pt x="7258" y="56305"/>
                  </a:lnTo>
                  <a:lnTo>
                    <a:pt x="7107" y="56248"/>
                  </a:lnTo>
                  <a:lnTo>
                    <a:pt x="6974" y="56154"/>
                  </a:lnTo>
                  <a:lnTo>
                    <a:pt x="6861" y="56040"/>
                  </a:lnTo>
                  <a:lnTo>
                    <a:pt x="6748" y="55908"/>
                  </a:lnTo>
                  <a:lnTo>
                    <a:pt x="6540" y="55587"/>
                  </a:lnTo>
                  <a:lnTo>
                    <a:pt x="6540" y="55587"/>
                  </a:lnTo>
                  <a:lnTo>
                    <a:pt x="6426" y="55379"/>
                  </a:lnTo>
                  <a:lnTo>
                    <a:pt x="6294" y="55190"/>
                  </a:lnTo>
                  <a:lnTo>
                    <a:pt x="6162" y="54982"/>
                  </a:lnTo>
                  <a:lnTo>
                    <a:pt x="6124" y="54868"/>
                  </a:lnTo>
                  <a:lnTo>
                    <a:pt x="6105" y="54755"/>
                  </a:lnTo>
                  <a:lnTo>
                    <a:pt x="6105" y="54755"/>
                  </a:lnTo>
                  <a:lnTo>
                    <a:pt x="6105" y="54642"/>
                  </a:lnTo>
                  <a:lnTo>
                    <a:pt x="6143" y="54547"/>
                  </a:lnTo>
                  <a:lnTo>
                    <a:pt x="6181" y="54453"/>
                  </a:lnTo>
                  <a:lnTo>
                    <a:pt x="6237" y="54358"/>
                  </a:lnTo>
                  <a:lnTo>
                    <a:pt x="6313" y="54282"/>
                  </a:lnTo>
                  <a:lnTo>
                    <a:pt x="6407" y="54188"/>
                  </a:lnTo>
                  <a:lnTo>
                    <a:pt x="6596" y="54037"/>
                  </a:lnTo>
                  <a:lnTo>
                    <a:pt x="6823" y="53904"/>
                  </a:lnTo>
                  <a:lnTo>
                    <a:pt x="7050" y="53791"/>
                  </a:lnTo>
                  <a:lnTo>
                    <a:pt x="7428" y="53602"/>
                  </a:lnTo>
                  <a:lnTo>
                    <a:pt x="7428" y="53602"/>
                  </a:lnTo>
                  <a:lnTo>
                    <a:pt x="8127" y="53281"/>
                  </a:lnTo>
                  <a:lnTo>
                    <a:pt x="8468" y="53130"/>
                  </a:lnTo>
                  <a:lnTo>
                    <a:pt x="8827" y="53016"/>
                  </a:lnTo>
                  <a:lnTo>
                    <a:pt x="8827" y="53016"/>
                  </a:lnTo>
                  <a:lnTo>
                    <a:pt x="9016" y="52978"/>
                  </a:lnTo>
                  <a:lnTo>
                    <a:pt x="9016" y="52978"/>
                  </a:lnTo>
                  <a:lnTo>
                    <a:pt x="9035" y="52978"/>
                  </a:lnTo>
                  <a:lnTo>
                    <a:pt x="9054" y="52997"/>
                  </a:lnTo>
                  <a:lnTo>
                    <a:pt x="9054" y="52997"/>
                  </a:lnTo>
                  <a:lnTo>
                    <a:pt x="9091" y="53016"/>
                  </a:lnTo>
                  <a:lnTo>
                    <a:pt x="9091" y="53016"/>
                  </a:lnTo>
                  <a:lnTo>
                    <a:pt x="9110" y="53016"/>
                  </a:lnTo>
                  <a:lnTo>
                    <a:pt x="9129" y="53016"/>
                  </a:lnTo>
                  <a:lnTo>
                    <a:pt x="9167" y="53073"/>
                  </a:lnTo>
                  <a:lnTo>
                    <a:pt x="9224" y="53186"/>
                  </a:lnTo>
                  <a:lnTo>
                    <a:pt x="9224" y="53186"/>
                  </a:lnTo>
                  <a:lnTo>
                    <a:pt x="9299" y="53375"/>
                  </a:lnTo>
                  <a:lnTo>
                    <a:pt x="9375" y="53564"/>
                  </a:lnTo>
                  <a:lnTo>
                    <a:pt x="9507" y="53961"/>
                  </a:lnTo>
                  <a:lnTo>
                    <a:pt x="9507" y="53961"/>
                  </a:lnTo>
                  <a:close/>
                  <a:moveTo>
                    <a:pt x="3931" y="45059"/>
                  </a:moveTo>
                  <a:lnTo>
                    <a:pt x="3931" y="45059"/>
                  </a:lnTo>
                  <a:lnTo>
                    <a:pt x="4272" y="45097"/>
                  </a:lnTo>
                  <a:lnTo>
                    <a:pt x="4461" y="45135"/>
                  </a:lnTo>
                  <a:lnTo>
                    <a:pt x="4631" y="45191"/>
                  </a:lnTo>
                  <a:lnTo>
                    <a:pt x="4706" y="45210"/>
                  </a:lnTo>
                  <a:lnTo>
                    <a:pt x="4763" y="45248"/>
                  </a:lnTo>
                  <a:lnTo>
                    <a:pt x="4801" y="45305"/>
                  </a:lnTo>
                  <a:lnTo>
                    <a:pt x="4801" y="45342"/>
                  </a:lnTo>
                  <a:lnTo>
                    <a:pt x="4782" y="45399"/>
                  </a:lnTo>
                  <a:lnTo>
                    <a:pt x="4744" y="45475"/>
                  </a:lnTo>
                  <a:lnTo>
                    <a:pt x="4669" y="45532"/>
                  </a:lnTo>
                  <a:lnTo>
                    <a:pt x="4555" y="45607"/>
                  </a:lnTo>
                  <a:lnTo>
                    <a:pt x="4555" y="45607"/>
                  </a:lnTo>
                  <a:lnTo>
                    <a:pt x="4272" y="45796"/>
                  </a:lnTo>
                  <a:lnTo>
                    <a:pt x="3988" y="45947"/>
                  </a:lnTo>
                  <a:lnTo>
                    <a:pt x="3402" y="46250"/>
                  </a:lnTo>
                  <a:lnTo>
                    <a:pt x="3402" y="46250"/>
                  </a:lnTo>
                  <a:lnTo>
                    <a:pt x="2797" y="46552"/>
                  </a:lnTo>
                  <a:lnTo>
                    <a:pt x="2495" y="46703"/>
                  </a:lnTo>
                  <a:lnTo>
                    <a:pt x="2193" y="46836"/>
                  </a:lnTo>
                  <a:lnTo>
                    <a:pt x="2193" y="46836"/>
                  </a:lnTo>
                  <a:lnTo>
                    <a:pt x="1947" y="46911"/>
                  </a:lnTo>
                  <a:lnTo>
                    <a:pt x="1947" y="46911"/>
                  </a:lnTo>
                  <a:lnTo>
                    <a:pt x="1569" y="47062"/>
                  </a:lnTo>
                  <a:lnTo>
                    <a:pt x="1172" y="47214"/>
                  </a:lnTo>
                  <a:lnTo>
                    <a:pt x="1172" y="47214"/>
                  </a:lnTo>
                  <a:lnTo>
                    <a:pt x="1210" y="47440"/>
                  </a:lnTo>
                  <a:lnTo>
                    <a:pt x="1210" y="47440"/>
                  </a:lnTo>
                  <a:lnTo>
                    <a:pt x="1210" y="47459"/>
                  </a:lnTo>
                  <a:lnTo>
                    <a:pt x="1172" y="47478"/>
                  </a:lnTo>
                  <a:lnTo>
                    <a:pt x="1172" y="47478"/>
                  </a:lnTo>
                  <a:lnTo>
                    <a:pt x="1153" y="47459"/>
                  </a:lnTo>
                  <a:lnTo>
                    <a:pt x="1134" y="47440"/>
                  </a:lnTo>
                  <a:lnTo>
                    <a:pt x="1134" y="47440"/>
                  </a:lnTo>
                  <a:lnTo>
                    <a:pt x="1115" y="47251"/>
                  </a:lnTo>
                  <a:lnTo>
                    <a:pt x="1115" y="47251"/>
                  </a:lnTo>
                  <a:lnTo>
                    <a:pt x="775" y="47403"/>
                  </a:lnTo>
                  <a:lnTo>
                    <a:pt x="435" y="47592"/>
                  </a:lnTo>
                  <a:lnTo>
                    <a:pt x="435" y="47592"/>
                  </a:lnTo>
                  <a:lnTo>
                    <a:pt x="246" y="47705"/>
                  </a:lnTo>
                  <a:lnTo>
                    <a:pt x="151" y="47762"/>
                  </a:lnTo>
                  <a:lnTo>
                    <a:pt x="76" y="47837"/>
                  </a:lnTo>
                  <a:lnTo>
                    <a:pt x="76" y="47837"/>
                  </a:lnTo>
                  <a:lnTo>
                    <a:pt x="76" y="47875"/>
                  </a:lnTo>
                  <a:lnTo>
                    <a:pt x="57" y="47894"/>
                  </a:lnTo>
                  <a:lnTo>
                    <a:pt x="19" y="47894"/>
                  </a:lnTo>
                  <a:lnTo>
                    <a:pt x="0" y="47856"/>
                  </a:lnTo>
                  <a:lnTo>
                    <a:pt x="0" y="47856"/>
                  </a:lnTo>
                  <a:lnTo>
                    <a:pt x="0" y="47818"/>
                  </a:lnTo>
                  <a:lnTo>
                    <a:pt x="38" y="47781"/>
                  </a:lnTo>
                  <a:lnTo>
                    <a:pt x="133" y="47686"/>
                  </a:lnTo>
                  <a:lnTo>
                    <a:pt x="284" y="47573"/>
                  </a:lnTo>
                  <a:lnTo>
                    <a:pt x="473" y="47478"/>
                  </a:lnTo>
                  <a:lnTo>
                    <a:pt x="851" y="47289"/>
                  </a:lnTo>
                  <a:lnTo>
                    <a:pt x="1096" y="47176"/>
                  </a:lnTo>
                  <a:lnTo>
                    <a:pt x="1096" y="47176"/>
                  </a:lnTo>
                  <a:lnTo>
                    <a:pt x="1059" y="46722"/>
                  </a:lnTo>
                  <a:lnTo>
                    <a:pt x="1059" y="46269"/>
                  </a:lnTo>
                  <a:lnTo>
                    <a:pt x="1078" y="46042"/>
                  </a:lnTo>
                  <a:lnTo>
                    <a:pt x="1096" y="45815"/>
                  </a:lnTo>
                  <a:lnTo>
                    <a:pt x="1134" y="45588"/>
                  </a:lnTo>
                  <a:lnTo>
                    <a:pt x="1210" y="45361"/>
                  </a:lnTo>
                  <a:lnTo>
                    <a:pt x="1210" y="45361"/>
                  </a:lnTo>
                  <a:lnTo>
                    <a:pt x="1304" y="45078"/>
                  </a:lnTo>
                  <a:lnTo>
                    <a:pt x="1361" y="44927"/>
                  </a:lnTo>
                  <a:lnTo>
                    <a:pt x="1437" y="44794"/>
                  </a:lnTo>
                  <a:lnTo>
                    <a:pt x="1531" y="44662"/>
                  </a:lnTo>
                  <a:lnTo>
                    <a:pt x="1626" y="44549"/>
                  </a:lnTo>
                  <a:lnTo>
                    <a:pt x="1739" y="44454"/>
                  </a:lnTo>
                  <a:lnTo>
                    <a:pt x="1871" y="44379"/>
                  </a:lnTo>
                  <a:lnTo>
                    <a:pt x="1871" y="44379"/>
                  </a:lnTo>
                  <a:lnTo>
                    <a:pt x="1966" y="44360"/>
                  </a:lnTo>
                  <a:lnTo>
                    <a:pt x="2041" y="44360"/>
                  </a:lnTo>
                  <a:lnTo>
                    <a:pt x="2193" y="44379"/>
                  </a:lnTo>
                  <a:lnTo>
                    <a:pt x="2193" y="44379"/>
                  </a:lnTo>
                  <a:lnTo>
                    <a:pt x="2306" y="44435"/>
                  </a:lnTo>
                  <a:lnTo>
                    <a:pt x="2419" y="44492"/>
                  </a:lnTo>
                  <a:lnTo>
                    <a:pt x="2627" y="44605"/>
                  </a:lnTo>
                  <a:lnTo>
                    <a:pt x="2627" y="44605"/>
                  </a:lnTo>
                  <a:lnTo>
                    <a:pt x="2968" y="44794"/>
                  </a:lnTo>
                  <a:lnTo>
                    <a:pt x="3308" y="44927"/>
                  </a:lnTo>
                  <a:lnTo>
                    <a:pt x="3308" y="44927"/>
                  </a:lnTo>
                  <a:lnTo>
                    <a:pt x="3459" y="44983"/>
                  </a:lnTo>
                  <a:lnTo>
                    <a:pt x="3610" y="45021"/>
                  </a:lnTo>
                  <a:lnTo>
                    <a:pt x="3931" y="45059"/>
                  </a:lnTo>
                  <a:lnTo>
                    <a:pt x="3931" y="45059"/>
                  </a:lnTo>
                  <a:close/>
                  <a:moveTo>
                    <a:pt x="34531" y="4423"/>
                  </a:moveTo>
                  <a:lnTo>
                    <a:pt x="34531" y="4423"/>
                  </a:lnTo>
                  <a:lnTo>
                    <a:pt x="34569" y="4480"/>
                  </a:lnTo>
                  <a:lnTo>
                    <a:pt x="34588" y="4555"/>
                  </a:lnTo>
                  <a:lnTo>
                    <a:pt x="34626" y="4725"/>
                  </a:lnTo>
                  <a:lnTo>
                    <a:pt x="34645" y="4933"/>
                  </a:lnTo>
                  <a:lnTo>
                    <a:pt x="34626" y="5160"/>
                  </a:lnTo>
                  <a:lnTo>
                    <a:pt x="34607" y="5387"/>
                  </a:lnTo>
                  <a:lnTo>
                    <a:pt x="34550" y="5614"/>
                  </a:lnTo>
                  <a:lnTo>
                    <a:pt x="34494" y="5803"/>
                  </a:lnTo>
                  <a:lnTo>
                    <a:pt x="34418" y="5973"/>
                  </a:lnTo>
                  <a:lnTo>
                    <a:pt x="34418" y="5973"/>
                  </a:lnTo>
                  <a:lnTo>
                    <a:pt x="34418" y="6067"/>
                  </a:lnTo>
                  <a:lnTo>
                    <a:pt x="34399" y="6124"/>
                  </a:lnTo>
                  <a:lnTo>
                    <a:pt x="34399" y="6124"/>
                  </a:lnTo>
                  <a:lnTo>
                    <a:pt x="34399" y="6143"/>
                  </a:lnTo>
                  <a:lnTo>
                    <a:pt x="34380" y="6162"/>
                  </a:lnTo>
                  <a:lnTo>
                    <a:pt x="34361" y="6181"/>
                  </a:lnTo>
                  <a:lnTo>
                    <a:pt x="34323" y="6181"/>
                  </a:lnTo>
                  <a:lnTo>
                    <a:pt x="34323" y="6181"/>
                  </a:lnTo>
                  <a:lnTo>
                    <a:pt x="34286" y="6181"/>
                  </a:lnTo>
                  <a:lnTo>
                    <a:pt x="34286" y="6181"/>
                  </a:lnTo>
                  <a:lnTo>
                    <a:pt x="34248" y="6218"/>
                  </a:lnTo>
                  <a:lnTo>
                    <a:pt x="34229" y="6237"/>
                  </a:lnTo>
                  <a:lnTo>
                    <a:pt x="34191" y="6218"/>
                  </a:lnTo>
                  <a:lnTo>
                    <a:pt x="34191" y="6218"/>
                  </a:lnTo>
                  <a:lnTo>
                    <a:pt x="34191" y="6200"/>
                  </a:lnTo>
                  <a:lnTo>
                    <a:pt x="34191" y="6181"/>
                  </a:lnTo>
                  <a:lnTo>
                    <a:pt x="34210" y="6143"/>
                  </a:lnTo>
                  <a:lnTo>
                    <a:pt x="34210" y="6143"/>
                  </a:lnTo>
                  <a:lnTo>
                    <a:pt x="34040" y="5973"/>
                  </a:lnTo>
                  <a:lnTo>
                    <a:pt x="33870" y="5803"/>
                  </a:lnTo>
                  <a:lnTo>
                    <a:pt x="33870" y="5803"/>
                  </a:lnTo>
                  <a:lnTo>
                    <a:pt x="33832" y="5765"/>
                  </a:lnTo>
                  <a:lnTo>
                    <a:pt x="33832" y="5765"/>
                  </a:lnTo>
                  <a:lnTo>
                    <a:pt x="33662" y="5651"/>
                  </a:lnTo>
                  <a:lnTo>
                    <a:pt x="33605" y="5576"/>
                  </a:lnTo>
                  <a:lnTo>
                    <a:pt x="33567" y="5500"/>
                  </a:lnTo>
                  <a:lnTo>
                    <a:pt x="33567" y="5500"/>
                  </a:lnTo>
                  <a:lnTo>
                    <a:pt x="33567" y="5368"/>
                  </a:lnTo>
                  <a:lnTo>
                    <a:pt x="33586" y="5255"/>
                  </a:lnTo>
                  <a:lnTo>
                    <a:pt x="33624" y="5141"/>
                  </a:lnTo>
                  <a:lnTo>
                    <a:pt x="33681" y="5028"/>
                  </a:lnTo>
                  <a:lnTo>
                    <a:pt x="33756" y="4933"/>
                  </a:lnTo>
                  <a:lnTo>
                    <a:pt x="33832" y="4839"/>
                  </a:lnTo>
                  <a:lnTo>
                    <a:pt x="34002" y="4669"/>
                  </a:lnTo>
                  <a:lnTo>
                    <a:pt x="34002" y="4669"/>
                  </a:lnTo>
                  <a:lnTo>
                    <a:pt x="34116" y="4574"/>
                  </a:lnTo>
                  <a:lnTo>
                    <a:pt x="34267" y="4480"/>
                  </a:lnTo>
                  <a:lnTo>
                    <a:pt x="34323" y="4423"/>
                  </a:lnTo>
                  <a:lnTo>
                    <a:pt x="34399" y="4404"/>
                  </a:lnTo>
                  <a:lnTo>
                    <a:pt x="34456" y="4404"/>
                  </a:lnTo>
                  <a:lnTo>
                    <a:pt x="34531" y="4423"/>
                  </a:lnTo>
                  <a:lnTo>
                    <a:pt x="34531" y="4423"/>
                  </a:lnTo>
                  <a:close/>
                  <a:moveTo>
                    <a:pt x="47100" y="8808"/>
                  </a:moveTo>
                  <a:lnTo>
                    <a:pt x="47100" y="8808"/>
                  </a:lnTo>
                  <a:lnTo>
                    <a:pt x="47233" y="8997"/>
                  </a:lnTo>
                  <a:lnTo>
                    <a:pt x="47308" y="9186"/>
                  </a:lnTo>
                  <a:lnTo>
                    <a:pt x="47384" y="9394"/>
                  </a:lnTo>
                  <a:lnTo>
                    <a:pt x="47440" y="9602"/>
                  </a:lnTo>
                  <a:lnTo>
                    <a:pt x="47478" y="9828"/>
                  </a:lnTo>
                  <a:lnTo>
                    <a:pt x="47497" y="10036"/>
                  </a:lnTo>
                  <a:lnTo>
                    <a:pt x="47497" y="10471"/>
                  </a:lnTo>
                  <a:lnTo>
                    <a:pt x="47497" y="10471"/>
                  </a:lnTo>
                  <a:lnTo>
                    <a:pt x="47478" y="10641"/>
                  </a:lnTo>
                  <a:lnTo>
                    <a:pt x="47440" y="10830"/>
                  </a:lnTo>
                  <a:lnTo>
                    <a:pt x="47403" y="10906"/>
                  </a:lnTo>
                  <a:lnTo>
                    <a:pt x="47365" y="10981"/>
                  </a:lnTo>
                  <a:lnTo>
                    <a:pt x="47308" y="11038"/>
                  </a:lnTo>
                  <a:lnTo>
                    <a:pt x="47233" y="11095"/>
                  </a:lnTo>
                  <a:lnTo>
                    <a:pt x="47233" y="11095"/>
                  </a:lnTo>
                  <a:lnTo>
                    <a:pt x="47100" y="11114"/>
                  </a:lnTo>
                  <a:lnTo>
                    <a:pt x="46968" y="11114"/>
                  </a:lnTo>
                  <a:lnTo>
                    <a:pt x="46722" y="11095"/>
                  </a:lnTo>
                  <a:lnTo>
                    <a:pt x="46722" y="11095"/>
                  </a:lnTo>
                  <a:lnTo>
                    <a:pt x="46514" y="11095"/>
                  </a:lnTo>
                  <a:lnTo>
                    <a:pt x="46287" y="11076"/>
                  </a:lnTo>
                  <a:lnTo>
                    <a:pt x="46174" y="11038"/>
                  </a:lnTo>
                  <a:lnTo>
                    <a:pt x="46080" y="11000"/>
                  </a:lnTo>
                  <a:lnTo>
                    <a:pt x="45985" y="10962"/>
                  </a:lnTo>
                  <a:lnTo>
                    <a:pt x="45909" y="10887"/>
                  </a:lnTo>
                  <a:lnTo>
                    <a:pt x="45909" y="10887"/>
                  </a:lnTo>
                  <a:lnTo>
                    <a:pt x="45796" y="10660"/>
                  </a:lnTo>
                  <a:lnTo>
                    <a:pt x="45702" y="10414"/>
                  </a:lnTo>
                  <a:lnTo>
                    <a:pt x="45550" y="9923"/>
                  </a:lnTo>
                  <a:lnTo>
                    <a:pt x="45550" y="9923"/>
                  </a:lnTo>
                  <a:lnTo>
                    <a:pt x="45513" y="9715"/>
                  </a:lnTo>
                  <a:lnTo>
                    <a:pt x="45494" y="9602"/>
                  </a:lnTo>
                  <a:lnTo>
                    <a:pt x="45494" y="9507"/>
                  </a:lnTo>
                  <a:lnTo>
                    <a:pt x="45513" y="9413"/>
                  </a:lnTo>
                  <a:lnTo>
                    <a:pt x="45550" y="9318"/>
                  </a:lnTo>
                  <a:lnTo>
                    <a:pt x="45607" y="9243"/>
                  </a:lnTo>
                  <a:lnTo>
                    <a:pt x="45702" y="9167"/>
                  </a:lnTo>
                  <a:lnTo>
                    <a:pt x="45702" y="9167"/>
                  </a:lnTo>
                  <a:lnTo>
                    <a:pt x="46231" y="8865"/>
                  </a:lnTo>
                  <a:lnTo>
                    <a:pt x="46760" y="8543"/>
                  </a:lnTo>
                  <a:lnTo>
                    <a:pt x="46760" y="8543"/>
                  </a:lnTo>
                  <a:lnTo>
                    <a:pt x="46930" y="8411"/>
                  </a:lnTo>
                  <a:lnTo>
                    <a:pt x="46930" y="8411"/>
                  </a:lnTo>
                  <a:lnTo>
                    <a:pt x="46968" y="8411"/>
                  </a:lnTo>
                  <a:lnTo>
                    <a:pt x="46968" y="8411"/>
                  </a:lnTo>
                  <a:lnTo>
                    <a:pt x="46987" y="8411"/>
                  </a:lnTo>
                  <a:lnTo>
                    <a:pt x="47025" y="8430"/>
                  </a:lnTo>
                  <a:lnTo>
                    <a:pt x="47025" y="8449"/>
                  </a:lnTo>
                  <a:lnTo>
                    <a:pt x="47025" y="8468"/>
                  </a:lnTo>
                  <a:lnTo>
                    <a:pt x="47025" y="8468"/>
                  </a:lnTo>
                  <a:lnTo>
                    <a:pt x="47062" y="8638"/>
                  </a:lnTo>
                  <a:lnTo>
                    <a:pt x="47100" y="8808"/>
                  </a:lnTo>
                  <a:lnTo>
                    <a:pt x="47100" y="8808"/>
                  </a:lnTo>
                  <a:close/>
                  <a:moveTo>
                    <a:pt x="43320" y="21641"/>
                  </a:moveTo>
                  <a:lnTo>
                    <a:pt x="43320" y="21641"/>
                  </a:lnTo>
                  <a:lnTo>
                    <a:pt x="43377" y="22114"/>
                  </a:lnTo>
                  <a:lnTo>
                    <a:pt x="43377" y="22359"/>
                  </a:lnTo>
                  <a:lnTo>
                    <a:pt x="43377" y="22586"/>
                  </a:lnTo>
                  <a:lnTo>
                    <a:pt x="43377" y="22586"/>
                  </a:lnTo>
                  <a:lnTo>
                    <a:pt x="43358" y="22756"/>
                  </a:lnTo>
                  <a:lnTo>
                    <a:pt x="43339" y="22926"/>
                  </a:lnTo>
                  <a:lnTo>
                    <a:pt x="43245" y="23229"/>
                  </a:lnTo>
                  <a:lnTo>
                    <a:pt x="43245" y="23229"/>
                  </a:lnTo>
                  <a:lnTo>
                    <a:pt x="43207" y="23399"/>
                  </a:lnTo>
                  <a:lnTo>
                    <a:pt x="43131" y="23550"/>
                  </a:lnTo>
                  <a:lnTo>
                    <a:pt x="43056" y="23701"/>
                  </a:lnTo>
                  <a:lnTo>
                    <a:pt x="42961" y="23834"/>
                  </a:lnTo>
                  <a:lnTo>
                    <a:pt x="42961" y="23834"/>
                  </a:lnTo>
                  <a:lnTo>
                    <a:pt x="42885" y="23890"/>
                  </a:lnTo>
                  <a:lnTo>
                    <a:pt x="42810" y="23947"/>
                  </a:lnTo>
                  <a:lnTo>
                    <a:pt x="42640" y="24042"/>
                  </a:lnTo>
                  <a:lnTo>
                    <a:pt x="42640" y="24042"/>
                  </a:lnTo>
                  <a:lnTo>
                    <a:pt x="42470" y="24136"/>
                  </a:lnTo>
                  <a:lnTo>
                    <a:pt x="42356" y="24155"/>
                  </a:lnTo>
                  <a:lnTo>
                    <a:pt x="42262" y="24174"/>
                  </a:lnTo>
                  <a:lnTo>
                    <a:pt x="42262" y="24174"/>
                  </a:lnTo>
                  <a:lnTo>
                    <a:pt x="42092" y="24155"/>
                  </a:lnTo>
                  <a:lnTo>
                    <a:pt x="41959" y="24117"/>
                  </a:lnTo>
                  <a:lnTo>
                    <a:pt x="41827" y="24061"/>
                  </a:lnTo>
                  <a:lnTo>
                    <a:pt x="41714" y="23985"/>
                  </a:lnTo>
                  <a:lnTo>
                    <a:pt x="41600" y="23890"/>
                  </a:lnTo>
                  <a:lnTo>
                    <a:pt x="41506" y="23796"/>
                  </a:lnTo>
                  <a:lnTo>
                    <a:pt x="41430" y="23683"/>
                  </a:lnTo>
                  <a:lnTo>
                    <a:pt x="41354" y="23569"/>
                  </a:lnTo>
                  <a:lnTo>
                    <a:pt x="41241" y="23304"/>
                  </a:lnTo>
                  <a:lnTo>
                    <a:pt x="41147" y="23002"/>
                  </a:lnTo>
                  <a:lnTo>
                    <a:pt x="41090" y="22719"/>
                  </a:lnTo>
                  <a:lnTo>
                    <a:pt x="41052" y="22435"/>
                  </a:lnTo>
                  <a:lnTo>
                    <a:pt x="41052" y="22435"/>
                  </a:lnTo>
                  <a:lnTo>
                    <a:pt x="41014" y="22095"/>
                  </a:lnTo>
                  <a:lnTo>
                    <a:pt x="40976" y="21736"/>
                  </a:lnTo>
                  <a:lnTo>
                    <a:pt x="40976" y="21566"/>
                  </a:lnTo>
                  <a:lnTo>
                    <a:pt x="40976" y="21396"/>
                  </a:lnTo>
                  <a:lnTo>
                    <a:pt x="41014" y="21225"/>
                  </a:lnTo>
                  <a:lnTo>
                    <a:pt x="41071" y="21074"/>
                  </a:lnTo>
                  <a:lnTo>
                    <a:pt x="41071" y="21074"/>
                  </a:lnTo>
                  <a:lnTo>
                    <a:pt x="41222" y="20847"/>
                  </a:lnTo>
                  <a:lnTo>
                    <a:pt x="41392" y="20621"/>
                  </a:lnTo>
                  <a:lnTo>
                    <a:pt x="41732" y="20186"/>
                  </a:lnTo>
                  <a:lnTo>
                    <a:pt x="42092" y="19770"/>
                  </a:lnTo>
                  <a:lnTo>
                    <a:pt x="42262" y="19562"/>
                  </a:lnTo>
                  <a:lnTo>
                    <a:pt x="42432" y="19335"/>
                  </a:lnTo>
                  <a:lnTo>
                    <a:pt x="42432" y="19335"/>
                  </a:lnTo>
                  <a:lnTo>
                    <a:pt x="42488" y="19241"/>
                  </a:lnTo>
                  <a:lnTo>
                    <a:pt x="42526" y="19146"/>
                  </a:lnTo>
                  <a:lnTo>
                    <a:pt x="42526" y="19146"/>
                  </a:lnTo>
                  <a:lnTo>
                    <a:pt x="42545" y="19127"/>
                  </a:lnTo>
                  <a:lnTo>
                    <a:pt x="42564" y="19109"/>
                  </a:lnTo>
                  <a:lnTo>
                    <a:pt x="42564" y="19109"/>
                  </a:lnTo>
                  <a:lnTo>
                    <a:pt x="42602" y="19109"/>
                  </a:lnTo>
                  <a:lnTo>
                    <a:pt x="42602" y="19127"/>
                  </a:lnTo>
                  <a:lnTo>
                    <a:pt x="42621" y="19165"/>
                  </a:lnTo>
                  <a:lnTo>
                    <a:pt x="42621" y="19165"/>
                  </a:lnTo>
                  <a:lnTo>
                    <a:pt x="42640" y="19411"/>
                  </a:lnTo>
                  <a:lnTo>
                    <a:pt x="42677" y="19543"/>
                  </a:lnTo>
                  <a:lnTo>
                    <a:pt x="42715" y="19657"/>
                  </a:lnTo>
                  <a:lnTo>
                    <a:pt x="42715" y="19657"/>
                  </a:lnTo>
                  <a:lnTo>
                    <a:pt x="42885" y="19978"/>
                  </a:lnTo>
                  <a:lnTo>
                    <a:pt x="42961" y="20148"/>
                  </a:lnTo>
                  <a:lnTo>
                    <a:pt x="43037" y="20318"/>
                  </a:lnTo>
                  <a:lnTo>
                    <a:pt x="43037" y="20318"/>
                  </a:lnTo>
                  <a:lnTo>
                    <a:pt x="43150" y="20640"/>
                  </a:lnTo>
                  <a:lnTo>
                    <a:pt x="43245" y="20961"/>
                  </a:lnTo>
                  <a:lnTo>
                    <a:pt x="43301" y="21301"/>
                  </a:lnTo>
                  <a:lnTo>
                    <a:pt x="43320" y="21641"/>
                  </a:lnTo>
                  <a:lnTo>
                    <a:pt x="43320" y="21641"/>
                  </a:lnTo>
                  <a:close/>
                  <a:moveTo>
                    <a:pt x="37121" y="11718"/>
                  </a:moveTo>
                  <a:lnTo>
                    <a:pt x="37121" y="11718"/>
                  </a:lnTo>
                  <a:lnTo>
                    <a:pt x="37196" y="11832"/>
                  </a:lnTo>
                  <a:lnTo>
                    <a:pt x="37215" y="11945"/>
                  </a:lnTo>
                  <a:lnTo>
                    <a:pt x="37196" y="12078"/>
                  </a:lnTo>
                  <a:lnTo>
                    <a:pt x="37159" y="12210"/>
                  </a:lnTo>
                  <a:lnTo>
                    <a:pt x="37159" y="12210"/>
                  </a:lnTo>
                  <a:lnTo>
                    <a:pt x="37064" y="12361"/>
                  </a:lnTo>
                  <a:lnTo>
                    <a:pt x="37007" y="12418"/>
                  </a:lnTo>
                  <a:lnTo>
                    <a:pt x="36951" y="12475"/>
                  </a:lnTo>
                  <a:lnTo>
                    <a:pt x="36951" y="12475"/>
                  </a:lnTo>
                  <a:lnTo>
                    <a:pt x="36535" y="12626"/>
                  </a:lnTo>
                  <a:lnTo>
                    <a:pt x="36327" y="12682"/>
                  </a:lnTo>
                  <a:lnTo>
                    <a:pt x="36100" y="12739"/>
                  </a:lnTo>
                  <a:lnTo>
                    <a:pt x="35892" y="12777"/>
                  </a:lnTo>
                  <a:lnTo>
                    <a:pt x="35665" y="12796"/>
                  </a:lnTo>
                  <a:lnTo>
                    <a:pt x="35439" y="12815"/>
                  </a:lnTo>
                  <a:lnTo>
                    <a:pt x="35231" y="12815"/>
                  </a:lnTo>
                  <a:lnTo>
                    <a:pt x="35231" y="12815"/>
                  </a:lnTo>
                  <a:lnTo>
                    <a:pt x="34872" y="12796"/>
                  </a:lnTo>
                  <a:lnTo>
                    <a:pt x="34512" y="12758"/>
                  </a:lnTo>
                  <a:lnTo>
                    <a:pt x="34153" y="12682"/>
                  </a:lnTo>
                  <a:lnTo>
                    <a:pt x="33794" y="12588"/>
                  </a:lnTo>
                  <a:lnTo>
                    <a:pt x="33794" y="12588"/>
                  </a:lnTo>
                  <a:lnTo>
                    <a:pt x="33454" y="12531"/>
                  </a:lnTo>
                  <a:lnTo>
                    <a:pt x="33284" y="12512"/>
                  </a:lnTo>
                  <a:lnTo>
                    <a:pt x="33114" y="12456"/>
                  </a:lnTo>
                  <a:lnTo>
                    <a:pt x="33114" y="12456"/>
                  </a:lnTo>
                  <a:lnTo>
                    <a:pt x="33038" y="12418"/>
                  </a:lnTo>
                  <a:lnTo>
                    <a:pt x="32963" y="12380"/>
                  </a:lnTo>
                  <a:lnTo>
                    <a:pt x="32925" y="12323"/>
                  </a:lnTo>
                  <a:lnTo>
                    <a:pt x="32887" y="12267"/>
                  </a:lnTo>
                  <a:lnTo>
                    <a:pt x="32830" y="12115"/>
                  </a:lnTo>
                  <a:lnTo>
                    <a:pt x="32811" y="11945"/>
                  </a:lnTo>
                  <a:lnTo>
                    <a:pt x="32811" y="11945"/>
                  </a:lnTo>
                  <a:lnTo>
                    <a:pt x="32774" y="11624"/>
                  </a:lnTo>
                  <a:lnTo>
                    <a:pt x="32679" y="11322"/>
                  </a:lnTo>
                  <a:lnTo>
                    <a:pt x="32679" y="11322"/>
                  </a:lnTo>
                  <a:lnTo>
                    <a:pt x="32566" y="10925"/>
                  </a:lnTo>
                  <a:lnTo>
                    <a:pt x="32509" y="10755"/>
                  </a:lnTo>
                  <a:lnTo>
                    <a:pt x="32509" y="10584"/>
                  </a:lnTo>
                  <a:lnTo>
                    <a:pt x="32509" y="10509"/>
                  </a:lnTo>
                  <a:lnTo>
                    <a:pt x="32528" y="10433"/>
                  </a:lnTo>
                  <a:lnTo>
                    <a:pt x="32547" y="10358"/>
                  </a:lnTo>
                  <a:lnTo>
                    <a:pt x="32604" y="10301"/>
                  </a:lnTo>
                  <a:lnTo>
                    <a:pt x="32660" y="10225"/>
                  </a:lnTo>
                  <a:lnTo>
                    <a:pt x="32736" y="10169"/>
                  </a:lnTo>
                  <a:lnTo>
                    <a:pt x="32830" y="10112"/>
                  </a:lnTo>
                  <a:lnTo>
                    <a:pt x="32963" y="10055"/>
                  </a:lnTo>
                  <a:lnTo>
                    <a:pt x="32963" y="10055"/>
                  </a:lnTo>
                  <a:lnTo>
                    <a:pt x="33208" y="9923"/>
                  </a:lnTo>
                  <a:lnTo>
                    <a:pt x="33624" y="9753"/>
                  </a:lnTo>
                  <a:lnTo>
                    <a:pt x="33851" y="9677"/>
                  </a:lnTo>
                  <a:lnTo>
                    <a:pt x="34040" y="9621"/>
                  </a:lnTo>
                  <a:lnTo>
                    <a:pt x="34116" y="9602"/>
                  </a:lnTo>
                  <a:lnTo>
                    <a:pt x="34172" y="9621"/>
                  </a:lnTo>
                  <a:lnTo>
                    <a:pt x="34210" y="9621"/>
                  </a:lnTo>
                  <a:lnTo>
                    <a:pt x="34248" y="9658"/>
                  </a:lnTo>
                  <a:lnTo>
                    <a:pt x="34248" y="9658"/>
                  </a:lnTo>
                  <a:lnTo>
                    <a:pt x="34248" y="9658"/>
                  </a:lnTo>
                  <a:lnTo>
                    <a:pt x="34248" y="9658"/>
                  </a:lnTo>
                  <a:lnTo>
                    <a:pt x="34248" y="9658"/>
                  </a:lnTo>
                  <a:lnTo>
                    <a:pt x="34248" y="9658"/>
                  </a:lnTo>
                  <a:lnTo>
                    <a:pt x="34267" y="9658"/>
                  </a:lnTo>
                  <a:lnTo>
                    <a:pt x="34286" y="9658"/>
                  </a:lnTo>
                  <a:lnTo>
                    <a:pt x="34342" y="9696"/>
                  </a:lnTo>
                  <a:lnTo>
                    <a:pt x="34437" y="9791"/>
                  </a:lnTo>
                  <a:lnTo>
                    <a:pt x="34437" y="9791"/>
                  </a:lnTo>
                  <a:lnTo>
                    <a:pt x="34588" y="9923"/>
                  </a:lnTo>
                  <a:lnTo>
                    <a:pt x="34739" y="10017"/>
                  </a:lnTo>
                  <a:lnTo>
                    <a:pt x="35061" y="10206"/>
                  </a:lnTo>
                  <a:lnTo>
                    <a:pt x="35382" y="10377"/>
                  </a:lnTo>
                  <a:lnTo>
                    <a:pt x="35684" y="10566"/>
                  </a:lnTo>
                  <a:lnTo>
                    <a:pt x="35684" y="10566"/>
                  </a:lnTo>
                  <a:lnTo>
                    <a:pt x="36025" y="10811"/>
                  </a:lnTo>
                  <a:lnTo>
                    <a:pt x="36365" y="11057"/>
                  </a:lnTo>
                  <a:lnTo>
                    <a:pt x="36365" y="11057"/>
                  </a:lnTo>
                  <a:lnTo>
                    <a:pt x="36762" y="11359"/>
                  </a:lnTo>
                  <a:lnTo>
                    <a:pt x="36970" y="11529"/>
                  </a:lnTo>
                  <a:lnTo>
                    <a:pt x="37045" y="11605"/>
                  </a:lnTo>
                  <a:lnTo>
                    <a:pt x="37121" y="11718"/>
                  </a:lnTo>
                  <a:lnTo>
                    <a:pt x="37121" y="11718"/>
                  </a:lnTo>
                  <a:close/>
                  <a:moveTo>
                    <a:pt x="23550" y="17445"/>
                  </a:moveTo>
                  <a:lnTo>
                    <a:pt x="23550" y="17445"/>
                  </a:lnTo>
                  <a:lnTo>
                    <a:pt x="23645" y="17729"/>
                  </a:lnTo>
                  <a:lnTo>
                    <a:pt x="23701" y="18012"/>
                  </a:lnTo>
                  <a:lnTo>
                    <a:pt x="23758" y="18296"/>
                  </a:lnTo>
                  <a:lnTo>
                    <a:pt x="23758" y="18447"/>
                  </a:lnTo>
                  <a:lnTo>
                    <a:pt x="23758" y="18598"/>
                  </a:lnTo>
                  <a:lnTo>
                    <a:pt x="23758" y="18598"/>
                  </a:lnTo>
                  <a:lnTo>
                    <a:pt x="23739" y="18901"/>
                  </a:lnTo>
                  <a:lnTo>
                    <a:pt x="23720" y="19109"/>
                  </a:lnTo>
                  <a:lnTo>
                    <a:pt x="23664" y="19316"/>
                  </a:lnTo>
                  <a:lnTo>
                    <a:pt x="23607" y="19524"/>
                  </a:lnTo>
                  <a:lnTo>
                    <a:pt x="23531" y="19676"/>
                  </a:lnTo>
                  <a:lnTo>
                    <a:pt x="23475" y="19732"/>
                  </a:lnTo>
                  <a:lnTo>
                    <a:pt x="23418" y="19770"/>
                  </a:lnTo>
                  <a:lnTo>
                    <a:pt x="23361" y="19789"/>
                  </a:lnTo>
                  <a:lnTo>
                    <a:pt x="23286" y="19789"/>
                  </a:lnTo>
                  <a:lnTo>
                    <a:pt x="23286" y="19789"/>
                  </a:lnTo>
                  <a:lnTo>
                    <a:pt x="23115" y="19732"/>
                  </a:lnTo>
                  <a:lnTo>
                    <a:pt x="22983" y="19638"/>
                  </a:lnTo>
                  <a:lnTo>
                    <a:pt x="22870" y="19524"/>
                  </a:lnTo>
                  <a:lnTo>
                    <a:pt x="22756" y="19392"/>
                  </a:lnTo>
                  <a:lnTo>
                    <a:pt x="22756" y="19392"/>
                  </a:lnTo>
                  <a:lnTo>
                    <a:pt x="22719" y="19316"/>
                  </a:lnTo>
                  <a:lnTo>
                    <a:pt x="22681" y="19260"/>
                  </a:lnTo>
                  <a:lnTo>
                    <a:pt x="22662" y="19127"/>
                  </a:lnTo>
                  <a:lnTo>
                    <a:pt x="22681" y="18995"/>
                  </a:lnTo>
                  <a:lnTo>
                    <a:pt x="22719" y="18844"/>
                  </a:lnTo>
                  <a:lnTo>
                    <a:pt x="22719" y="18844"/>
                  </a:lnTo>
                  <a:lnTo>
                    <a:pt x="22870" y="18485"/>
                  </a:lnTo>
                  <a:lnTo>
                    <a:pt x="23059" y="18126"/>
                  </a:lnTo>
                  <a:lnTo>
                    <a:pt x="23248" y="17767"/>
                  </a:lnTo>
                  <a:lnTo>
                    <a:pt x="23475" y="17426"/>
                  </a:lnTo>
                  <a:lnTo>
                    <a:pt x="23475" y="17426"/>
                  </a:lnTo>
                  <a:lnTo>
                    <a:pt x="23437" y="17332"/>
                  </a:lnTo>
                  <a:lnTo>
                    <a:pt x="23437" y="17332"/>
                  </a:lnTo>
                  <a:lnTo>
                    <a:pt x="23437" y="17313"/>
                  </a:lnTo>
                  <a:lnTo>
                    <a:pt x="23475" y="17294"/>
                  </a:lnTo>
                  <a:lnTo>
                    <a:pt x="23475" y="17294"/>
                  </a:lnTo>
                  <a:lnTo>
                    <a:pt x="23494" y="17294"/>
                  </a:lnTo>
                  <a:lnTo>
                    <a:pt x="23512" y="17313"/>
                  </a:lnTo>
                  <a:lnTo>
                    <a:pt x="23531" y="17370"/>
                  </a:lnTo>
                  <a:lnTo>
                    <a:pt x="23531" y="17370"/>
                  </a:lnTo>
                  <a:lnTo>
                    <a:pt x="23550" y="17389"/>
                  </a:lnTo>
                  <a:lnTo>
                    <a:pt x="23569" y="17408"/>
                  </a:lnTo>
                  <a:lnTo>
                    <a:pt x="23569" y="17426"/>
                  </a:lnTo>
                  <a:lnTo>
                    <a:pt x="23550" y="17445"/>
                  </a:lnTo>
                  <a:lnTo>
                    <a:pt x="23550" y="17445"/>
                  </a:lnTo>
                  <a:close/>
                  <a:moveTo>
                    <a:pt x="22775" y="15064"/>
                  </a:moveTo>
                  <a:lnTo>
                    <a:pt x="22775" y="15064"/>
                  </a:lnTo>
                  <a:lnTo>
                    <a:pt x="22851" y="15253"/>
                  </a:lnTo>
                  <a:lnTo>
                    <a:pt x="22964" y="15461"/>
                  </a:lnTo>
                  <a:lnTo>
                    <a:pt x="23002" y="15574"/>
                  </a:lnTo>
                  <a:lnTo>
                    <a:pt x="23021" y="15688"/>
                  </a:lnTo>
                  <a:lnTo>
                    <a:pt x="23021" y="15782"/>
                  </a:lnTo>
                  <a:lnTo>
                    <a:pt x="23002" y="15895"/>
                  </a:lnTo>
                  <a:lnTo>
                    <a:pt x="23002" y="15895"/>
                  </a:lnTo>
                  <a:lnTo>
                    <a:pt x="22926" y="15971"/>
                  </a:lnTo>
                  <a:lnTo>
                    <a:pt x="22813" y="16047"/>
                  </a:lnTo>
                  <a:lnTo>
                    <a:pt x="22719" y="16103"/>
                  </a:lnTo>
                  <a:lnTo>
                    <a:pt x="22586" y="16141"/>
                  </a:lnTo>
                  <a:lnTo>
                    <a:pt x="22359" y="16198"/>
                  </a:lnTo>
                  <a:lnTo>
                    <a:pt x="22114" y="16236"/>
                  </a:lnTo>
                  <a:lnTo>
                    <a:pt x="22114" y="16236"/>
                  </a:lnTo>
                  <a:lnTo>
                    <a:pt x="21717" y="16292"/>
                  </a:lnTo>
                  <a:lnTo>
                    <a:pt x="21528" y="16311"/>
                  </a:lnTo>
                  <a:lnTo>
                    <a:pt x="21320" y="16330"/>
                  </a:lnTo>
                  <a:lnTo>
                    <a:pt x="21320" y="16330"/>
                  </a:lnTo>
                  <a:lnTo>
                    <a:pt x="21225" y="16311"/>
                  </a:lnTo>
                  <a:lnTo>
                    <a:pt x="21112" y="16311"/>
                  </a:lnTo>
                  <a:lnTo>
                    <a:pt x="21018" y="16274"/>
                  </a:lnTo>
                  <a:lnTo>
                    <a:pt x="20942" y="16236"/>
                  </a:lnTo>
                  <a:lnTo>
                    <a:pt x="20866" y="16179"/>
                  </a:lnTo>
                  <a:lnTo>
                    <a:pt x="20791" y="16122"/>
                  </a:lnTo>
                  <a:lnTo>
                    <a:pt x="20734" y="16028"/>
                  </a:lnTo>
                  <a:lnTo>
                    <a:pt x="20677" y="15933"/>
                  </a:lnTo>
                  <a:lnTo>
                    <a:pt x="20677" y="15933"/>
                  </a:lnTo>
                  <a:lnTo>
                    <a:pt x="20583" y="15744"/>
                  </a:lnTo>
                  <a:lnTo>
                    <a:pt x="20507" y="15555"/>
                  </a:lnTo>
                  <a:lnTo>
                    <a:pt x="20469" y="15442"/>
                  </a:lnTo>
                  <a:lnTo>
                    <a:pt x="20469" y="15347"/>
                  </a:lnTo>
                  <a:lnTo>
                    <a:pt x="20469" y="15234"/>
                  </a:lnTo>
                  <a:lnTo>
                    <a:pt x="20469" y="15121"/>
                  </a:lnTo>
                  <a:lnTo>
                    <a:pt x="20469" y="15121"/>
                  </a:lnTo>
                  <a:lnTo>
                    <a:pt x="20545" y="14969"/>
                  </a:lnTo>
                  <a:lnTo>
                    <a:pt x="20640" y="14856"/>
                  </a:lnTo>
                  <a:lnTo>
                    <a:pt x="20753" y="14743"/>
                  </a:lnTo>
                  <a:lnTo>
                    <a:pt x="20885" y="14648"/>
                  </a:lnTo>
                  <a:lnTo>
                    <a:pt x="21036" y="14572"/>
                  </a:lnTo>
                  <a:lnTo>
                    <a:pt x="21188" y="14497"/>
                  </a:lnTo>
                  <a:lnTo>
                    <a:pt x="21490" y="14383"/>
                  </a:lnTo>
                  <a:lnTo>
                    <a:pt x="21490" y="14383"/>
                  </a:lnTo>
                  <a:lnTo>
                    <a:pt x="21887" y="14232"/>
                  </a:lnTo>
                  <a:lnTo>
                    <a:pt x="22095" y="14194"/>
                  </a:lnTo>
                  <a:lnTo>
                    <a:pt x="22284" y="14157"/>
                  </a:lnTo>
                  <a:lnTo>
                    <a:pt x="22284" y="14157"/>
                  </a:lnTo>
                  <a:lnTo>
                    <a:pt x="22303" y="14138"/>
                  </a:lnTo>
                  <a:lnTo>
                    <a:pt x="22322" y="14138"/>
                  </a:lnTo>
                  <a:lnTo>
                    <a:pt x="22341" y="14157"/>
                  </a:lnTo>
                  <a:lnTo>
                    <a:pt x="22359" y="14157"/>
                  </a:lnTo>
                  <a:lnTo>
                    <a:pt x="22359" y="14157"/>
                  </a:lnTo>
                  <a:lnTo>
                    <a:pt x="22567" y="14610"/>
                  </a:lnTo>
                  <a:lnTo>
                    <a:pt x="22775" y="15064"/>
                  </a:lnTo>
                  <a:lnTo>
                    <a:pt x="22775" y="15064"/>
                  </a:lnTo>
                  <a:close/>
                  <a:moveTo>
                    <a:pt x="20148" y="321"/>
                  </a:moveTo>
                  <a:lnTo>
                    <a:pt x="20148" y="321"/>
                  </a:lnTo>
                  <a:lnTo>
                    <a:pt x="20167" y="397"/>
                  </a:lnTo>
                  <a:lnTo>
                    <a:pt x="20167" y="473"/>
                  </a:lnTo>
                  <a:lnTo>
                    <a:pt x="20148" y="624"/>
                  </a:lnTo>
                  <a:lnTo>
                    <a:pt x="20148" y="624"/>
                  </a:lnTo>
                  <a:lnTo>
                    <a:pt x="20073" y="1096"/>
                  </a:lnTo>
                  <a:lnTo>
                    <a:pt x="20073" y="1096"/>
                  </a:lnTo>
                  <a:lnTo>
                    <a:pt x="19997" y="1777"/>
                  </a:lnTo>
                  <a:lnTo>
                    <a:pt x="19921" y="2438"/>
                  </a:lnTo>
                  <a:lnTo>
                    <a:pt x="19921" y="2438"/>
                  </a:lnTo>
                  <a:lnTo>
                    <a:pt x="19902" y="2627"/>
                  </a:lnTo>
                  <a:lnTo>
                    <a:pt x="19865" y="2854"/>
                  </a:lnTo>
                  <a:lnTo>
                    <a:pt x="19827" y="2968"/>
                  </a:lnTo>
                  <a:lnTo>
                    <a:pt x="19789" y="3043"/>
                  </a:lnTo>
                  <a:lnTo>
                    <a:pt x="19732" y="3119"/>
                  </a:lnTo>
                  <a:lnTo>
                    <a:pt x="19695" y="3138"/>
                  </a:lnTo>
                  <a:lnTo>
                    <a:pt x="19657" y="3138"/>
                  </a:lnTo>
                  <a:lnTo>
                    <a:pt x="19657" y="3138"/>
                  </a:lnTo>
                  <a:lnTo>
                    <a:pt x="19543" y="3100"/>
                  </a:lnTo>
                  <a:lnTo>
                    <a:pt x="19468" y="3062"/>
                  </a:lnTo>
                  <a:lnTo>
                    <a:pt x="19316" y="2930"/>
                  </a:lnTo>
                  <a:lnTo>
                    <a:pt x="19165" y="2779"/>
                  </a:lnTo>
                  <a:lnTo>
                    <a:pt x="19014" y="2646"/>
                  </a:lnTo>
                  <a:lnTo>
                    <a:pt x="19014" y="2646"/>
                  </a:lnTo>
                  <a:lnTo>
                    <a:pt x="18844" y="2533"/>
                  </a:lnTo>
                  <a:lnTo>
                    <a:pt x="18674" y="2438"/>
                  </a:lnTo>
                  <a:lnTo>
                    <a:pt x="18523" y="2344"/>
                  </a:lnTo>
                  <a:lnTo>
                    <a:pt x="18447" y="2287"/>
                  </a:lnTo>
                  <a:lnTo>
                    <a:pt x="18371" y="2230"/>
                  </a:lnTo>
                  <a:lnTo>
                    <a:pt x="18371" y="2230"/>
                  </a:lnTo>
                  <a:lnTo>
                    <a:pt x="18315" y="2155"/>
                  </a:lnTo>
                  <a:lnTo>
                    <a:pt x="18277" y="2079"/>
                  </a:lnTo>
                  <a:lnTo>
                    <a:pt x="18201" y="1909"/>
                  </a:lnTo>
                  <a:lnTo>
                    <a:pt x="18164" y="1720"/>
                  </a:lnTo>
                  <a:lnTo>
                    <a:pt x="18126" y="1531"/>
                  </a:lnTo>
                  <a:lnTo>
                    <a:pt x="18126" y="1531"/>
                  </a:lnTo>
                  <a:lnTo>
                    <a:pt x="18069" y="1418"/>
                  </a:lnTo>
                  <a:lnTo>
                    <a:pt x="18031" y="1285"/>
                  </a:lnTo>
                  <a:lnTo>
                    <a:pt x="17993" y="1153"/>
                  </a:lnTo>
                  <a:lnTo>
                    <a:pt x="17956" y="1021"/>
                  </a:lnTo>
                  <a:lnTo>
                    <a:pt x="17956" y="1021"/>
                  </a:lnTo>
                  <a:lnTo>
                    <a:pt x="17956" y="870"/>
                  </a:lnTo>
                  <a:lnTo>
                    <a:pt x="17975" y="699"/>
                  </a:lnTo>
                  <a:lnTo>
                    <a:pt x="18069" y="397"/>
                  </a:lnTo>
                  <a:lnTo>
                    <a:pt x="18069" y="397"/>
                  </a:lnTo>
                  <a:lnTo>
                    <a:pt x="18107" y="208"/>
                  </a:lnTo>
                  <a:lnTo>
                    <a:pt x="18164" y="114"/>
                  </a:lnTo>
                  <a:lnTo>
                    <a:pt x="18182" y="95"/>
                  </a:lnTo>
                  <a:lnTo>
                    <a:pt x="18220" y="95"/>
                  </a:lnTo>
                  <a:lnTo>
                    <a:pt x="18220" y="95"/>
                  </a:lnTo>
                  <a:lnTo>
                    <a:pt x="18542" y="38"/>
                  </a:lnTo>
                  <a:lnTo>
                    <a:pt x="18882" y="0"/>
                  </a:lnTo>
                  <a:lnTo>
                    <a:pt x="19222" y="0"/>
                  </a:lnTo>
                  <a:lnTo>
                    <a:pt x="19562" y="38"/>
                  </a:lnTo>
                  <a:lnTo>
                    <a:pt x="19562" y="38"/>
                  </a:lnTo>
                  <a:lnTo>
                    <a:pt x="19713" y="76"/>
                  </a:lnTo>
                  <a:lnTo>
                    <a:pt x="19884" y="132"/>
                  </a:lnTo>
                  <a:lnTo>
                    <a:pt x="20035" y="208"/>
                  </a:lnTo>
                  <a:lnTo>
                    <a:pt x="20091" y="265"/>
                  </a:lnTo>
                  <a:lnTo>
                    <a:pt x="20148" y="321"/>
                  </a:lnTo>
                  <a:lnTo>
                    <a:pt x="20148" y="321"/>
                  </a:lnTo>
                  <a:close/>
                  <a:moveTo>
                    <a:pt x="17748" y="6143"/>
                  </a:moveTo>
                  <a:lnTo>
                    <a:pt x="17748" y="6143"/>
                  </a:lnTo>
                  <a:lnTo>
                    <a:pt x="17823" y="6256"/>
                  </a:lnTo>
                  <a:lnTo>
                    <a:pt x="17899" y="6370"/>
                  </a:lnTo>
                  <a:lnTo>
                    <a:pt x="17956" y="6521"/>
                  </a:lnTo>
                  <a:lnTo>
                    <a:pt x="17993" y="6691"/>
                  </a:lnTo>
                  <a:lnTo>
                    <a:pt x="18069" y="7069"/>
                  </a:lnTo>
                  <a:lnTo>
                    <a:pt x="18126" y="7466"/>
                  </a:lnTo>
                  <a:lnTo>
                    <a:pt x="18164" y="7882"/>
                  </a:lnTo>
                  <a:lnTo>
                    <a:pt x="18182" y="8279"/>
                  </a:lnTo>
                  <a:lnTo>
                    <a:pt x="18201" y="8940"/>
                  </a:lnTo>
                  <a:lnTo>
                    <a:pt x="18201" y="8940"/>
                  </a:lnTo>
                  <a:lnTo>
                    <a:pt x="18182" y="9299"/>
                  </a:lnTo>
                  <a:lnTo>
                    <a:pt x="18145" y="9488"/>
                  </a:lnTo>
                  <a:lnTo>
                    <a:pt x="18107" y="9658"/>
                  </a:lnTo>
                  <a:lnTo>
                    <a:pt x="18107" y="9658"/>
                  </a:lnTo>
                  <a:lnTo>
                    <a:pt x="18050" y="9772"/>
                  </a:lnTo>
                  <a:lnTo>
                    <a:pt x="17993" y="9904"/>
                  </a:lnTo>
                  <a:lnTo>
                    <a:pt x="17899" y="10017"/>
                  </a:lnTo>
                  <a:lnTo>
                    <a:pt x="17823" y="10112"/>
                  </a:lnTo>
                  <a:lnTo>
                    <a:pt x="17710" y="10206"/>
                  </a:lnTo>
                  <a:lnTo>
                    <a:pt x="17615" y="10282"/>
                  </a:lnTo>
                  <a:lnTo>
                    <a:pt x="17502" y="10358"/>
                  </a:lnTo>
                  <a:lnTo>
                    <a:pt x="17370" y="10414"/>
                  </a:lnTo>
                  <a:lnTo>
                    <a:pt x="17370" y="10414"/>
                  </a:lnTo>
                  <a:lnTo>
                    <a:pt x="17162" y="10471"/>
                  </a:lnTo>
                  <a:lnTo>
                    <a:pt x="16954" y="10509"/>
                  </a:lnTo>
                  <a:lnTo>
                    <a:pt x="16746" y="10528"/>
                  </a:lnTo>
                  <a:lnTo>
                    <a:pt x="16538" y="10547"/>
                  </a:lnTo>
                  <a:lnTo>
                    <a:pt x="16538" y="10547"/>
                  </a:lnTo>
                  <a:lnTo>
                    <a:pt x="16179" y="10566"/>
                  </a:lnTo>
                  <a:lnTo>
                    <a:pt x="15801" y="10566"/>
                  </a:lnTo>
                  <a:lnTo>
                    <a:pt x="15801" y="10566"/>
                  </a:lnTo>
                  <a:lnTo>
                    <a:pt x="15631" y="10566"/>
                  </a:lnTo>
                  <a:lnTo>
                    <a:pt x="15480" y="10547"/>
                  </a:lnTo>
                  <a:lnTo>
                    <a:pt x="15328" y="10509"/>
                  </a:lnTo>
                  <a:lnTo>
                    <a:pt x="15196" y="10452"/>
                  </a:lnTo>
                  <a:lnTo>
                    <a:pt x="15064" y="10358"/>
                  </a:lnTo>
                  <a:lnTo>
                    <a:pt x="14950" y="10263"/>
                  </a:lnTo>
                  <a:lnTo>
                    <a:pt x="14856" y="10150"/>
                  </a:lnTo>
                  <a:lnTo>
                    <a:pt x="14761" y="9999"/>
                  </a:lnTo>
                  <a:lnTo>
                    <a:pt x="14761" y="9999"/>
                  </a:lnTo>
                  <a:lnTo>
                    <a:pt x="14610" y="9734"/>
                  </a:lnTo>
                  <a:lnTo>
                    <a:pt x="14459" y="9469"/>
                  </a:lnTo>
                  <a:lnTo>
                    <a:pt x="14383" y="9337"/>
                  </a:lnTo>
                  <a:lnTo>
                    <a:pt x="14327" y="9205"/>
                  </a:lnTo>
                  <a:lnTo>
                    <a:pt x="14289" y="9054"/>
                  </a:lnTo>
                  <a:lnTo>
                    <a:pt x="14270" y="8902"/>
                  </a:lnTo>
                  <a:lnTo>
                    <a:pt x="14270" y="8902"/>
                  </a:lnTo>
                  <a:lnTo>
                    <a:pt x="14270" y="8770"/>
                  </a:lnTo>
                  <a:lnTo>
                    <a:pt x="14270" y="8619"/>
                  </a:lnTo>
                  <a:lnTo>
                    <a:pt x="14308" y="8354"/>
                  </a:lnTo>
                  <a:lnTo>
                    <a:pt x="14308" y="8354"/>
                  </a:lnTo>
                  <a:lnTo>
                    <a:pt x="14365" y="7919"/>
                  </a:lnTo>
                  <a:lnTo>
                    <a:pt x="14383" y="7712"/>
                  </a:lnTo>
                  <a:lnTo>
                    <a:pt x="14421" y="7504"/>
                  </a:lnTo>
                  <a:lnTo>
                    <a:pt x="14421" y="7504"/>
                  </a:lnTo>
                  <a:lnTo>
                    <a:pt x="14459" y="7371"/>
                  </a:lnTo>
                  <a:lnTo>
                    <a:pt x="14535" y="7239"/>
                  </a:lnTo>
                  <a:lnTo>
                    <a:pt x="14610" y="7107"/>
                  </a:lnTo>
                  <a:lnTo>
                    <a:pt x="14705" y="6993"/>
                  </a:lnTo>
                  <a:lnTo>
                    <a:pt x="14913" y="6785"/>
                  </a:lnTo>
                  <a:lnTo>
                    <a:pt x="15121" y="6578"/>
                  </a:lnTo>
                  <a:lnTo>
                    <a:pt x="15121" y="6578"/>
                  </a:lnTo>
                  <a:lnTo>
                    <a:pt x="15404" y="6313"/>
                  </a:lnTo>
                  <a:lnTo>
                    <a:pt x="15574" y="6162"/>
                  </a:lnTo>
                  <a:lnTo>
                    <a:pt x="15631" y="6124"/>
                  </a:lnTo>
                  <a:lnTo>
                    <a:pt x="15688" y="6124"/>
                  </a:lnTo>
                  <a:lnTo>
                    <a:pt x="15688" y="6124"/>
                  </a:lnTo>
                  <a:lnTo>
                    <a:pt x="15820" y="6011"/>
                  </a:lnTo>
                  <a:lnTo>
                    <a:pt x="15820" y="6011"/>
                  </a:lnTo>
                  <a:lnTo>
                    <a:pt x="15839" y="5973"/>
                  </a:lnTo>
                  <a:lnTo>
                    <a:pt x="15839" y="5973"/>
                  </a:lnTo>
                  <a:lnTo>
                    <a:pt x="16085" y="5878"/>
                  </a:lnTo>
                  <a:lnTo>
                    <a:pt x="16330" y="5822"/>
                  </a:lnTo>
                  <a:lnTo>
                    <a:pt x="16576" y="5765"/>
                  </a:lnTo>
                  <a:lnTo>
                    <a:pt x="16822" y="5746"/>
                  </a:lnTo>
                  <a:lnTo>
                    <a:pt x="16822" y="5746"/>
                  </a:lnTo>
                  <a:lnTo>
                    <a:pt x="16954" y="5746"/>
                  </a:lnTo>
                  <a:lnTo>
                    <a:pt x="17086" y="5765"/>
                  </a:lnTo>
                  <a:lnTo>
                    <a:pt x="17219" y="5784"/>
                  </a:lnTo>
                  <a:lnTo>
                    <a:pt x="17351" y="5822"/>
                  </a:lnTo>
                  <a:lnTo>
                    <a:pt x="17464" y="5878"/>
                  </a:lnTo>
                  <a:lnTo>
                    <a:pt x="17559" y="5954"/>
                  </a:lnTo>
                  <a:lnTo>
                    <a:pt x="17672" y="6029"/>
                  </a:lnTo>
                  <a:lnTo>
                    <a:pt x="17748" y="6143"/>
                  </a:lnTo>
                  <a:lnTo>
                    <a:pt x="17748" y="6143"/>
                  </a:lnTo>
                  <a:close/>
                  <a:moveTo>
                    <a:pt x="3818" y="5916"/>
                  </a:moveTo>
                  <a:lnTo>
                    <a:pt x="3818" y="5916"/>
                  </a:lnTo>
                  <a:lnTo>
                    <a:pt x="3856" y="6275"/>
                  </a:lnTo>
                  <a:lnTo>
                    <a:pt x="3875" y="6426"/>
                  </a:lnTo>
                  <a:lnTo>
                    <a:pt x="3856" y="6559"/>
                  </a:lnTo>
                  <a:lnTo>
                    <a:pt x="3818" y="6691"/>
                  </a:lnTo>
                  <a:lnTo>
                    <a:pt x="3761" y="6823"/>
                  </a:lnTo>
                  <a:lnTo>
                    <a:pt x="3686" y="6974"/>
                  </a:lnTo>
                  <a:lnTo>
                    <a:pt x="3572" y="7145"/>
                  </a:lnTo>
                  <a:lnTo>
                    <a:pt x="3572" y="7145"/>
                  </a:lnTo>
                  <a:lnTo>
                    <a:pt x="3251" y="7504"/>
                  </a:lnTo>
                  <a:lnTo>
                    <a:pt x="2911" y="7863"/>
                  </a:lnTo>
                  <a:lnTo>
                    <a:pt x="2552" y="8184"/>
                  </a:lnTo>
                  <a:lnTo>
                    <a:pt x="2193" y="8505"/>
                  </a:lnTo>
                  <a:lnTo>
                    <a:pt x="2193" y="8505"/>
                  </a:lnTo>
                  <a:lnTo>
                    <a:pt x="2060" y="8619"/>
                  </a:lnTo>
                  <a:lnTo>
                    <a:pt x="2060" y="8619"/>
                  </a:lnTo>
                  <a:lnTo>
                    <a:pt x="1758" y="8865"/>
                  </a:lnTo>
                  <a:lnTo>
                    <a:pt x="1663" y="8921"/>
                  </a:lnTo>
                  <a:lnTo>
                    <a:pt x="1588" y="8959"/>
                  </a:lnTo>
                  <a:lnTo>
                    <a:pt x="1493" y="8978"/>
                  </a:lnTo>
                  <a:lnTo>
                    <a:pt x="1399" y="8978"/>
                  </a:lnTo>
                  <a:lnTo>
                    <a:pt x="1399" y="8978"/>
                  </a:lnTo>
                  <a:lnTo>
                    <a:pt x="1361" y="8959"/>
                  </a:lnTo>
                  <a:lnTo>
                    <a:pt x="1323" y="8921"/>
                  </a:lnTo>
                  <a:lnTo>
                    <a:pt x="1285" y="8846"/>
                  </a:lnTo>
                  <a:lnTo>
                    <a:pt x="1267" y="8770"/>
                  </a:lnTo>
                  <a:lnTo>
                    <a:pt x="1229" y="8562"/>
                  </a:lnTo>
                  <a:lnTo>
                    <a:pt x="1229" y="8316"/>
                  </a:lnTo>
                  <a:lnTo>
                    <a:pt x="1267" y="7825"/>
                  </a:lnTo>
                  <a:lnTo>
                    <a:pt x="1285" y="7485"/>
                  </a:lnTo>
                  <a:lnTo>
                    <a:pt x="1285" y="7485"/>
                  </a:lnTo>
                  <a:lnTo>
                    <a:pt x="1342" y="7012"/>
                  </a:lnTo>
                  <a:lnTo>
                    <a:pt x="1418" y="6540"/>
                  </a:lnTo>
                  <a:lnTo>
                    <a:pt x="1531" y="6067"/>
                  </a:lnTo>
                  <a:lnTo>
                    <a:pt x="1663" y="5614"/>
                  </a:lnTo>
                  <a:lnTo>
                    <a:pt x="1663" y="5614"/>
                  </a:lnTo>
                  <a:lnTo>
                    <a:pt x="1531" y="5689"/>
                  </a:lnTo>
                  <a:lnTo>
                    <a:pt x="1342" y="5822"/>
                  </a:lnTo>
                  <a:lnTo>
                    <a:pt x="1248" y="5859"/>
                  </a:lnTo>
                  <a:lnTo>
                    <a:pt x="1153" y="5897"/>
                  </a:lnTo>
                  <a:lnTo>
                    <a:pt x="1078" y="5897"/>
                  </a:lnTo>
                  <a:lnTo>
                    <a:pt x="1059" y="5878"/>
                  </a:lnTo>
                  <a:lnTo>
                    <a:pt x="1040" y="5859"/>
                  </a:lnTo>
                  <a:lnTo>
                    <a:pt x="1040" y="5859"/>
                  </a:lnTo>
                  <a:lnTo>
                    <a:pt x="1040" y="5822"/>
                  </a:lnTo>
                  <a:lnTo>
                    <a:pt x="1059" y="5803"/>
                  </a:lnTo>
                  <a:lnTo>
                    <a:pt x="1078" y="5803"/>
                  </a:lnTo>
                  <a:lnTo>
                    <a:pt x="1115" y="5822"/>
                  </a:lnTo>
                  <a:lnTo>
                    <a:pt x="1115" y="5822"/>
                  </a:lnTo>
                  <a:lnTo>
                    <a:pt x="1267" y="5765"/>
                  </a:lnTo>
                  <a:lnTo>
                    <a:pt x="1418" y="5689"/>
                  </a:lnTo>
                  <a:lnTo>
                    <a:pt x="1720" y="5500"/>
                  </a:lnTo>
                  <a:lnTo>
                    <a:pt x="1720" y="5500"/>
                  </a:lnTo>
                  <a:lnTo>
                    <a:pt x="1815" y="5236"/>
                  </a:lnTo>
                  <a:lnTo>
                    <a:pt x="1815" y="5236"/>
                  </a:lnTo>
                  <a:lnTo>
                    <a:pt x="1834" y="5217"/>
                  </a:lnTo>
                  <a:lnTo>
                    <a:pt x="1871" y="5217"/>
                  </a:lnTo>
                  <a:lnTo>
                    <a:pt x="1871" y="5217"/>
                  </a:lnTo>
                  <a:lnTo>
                    <a:pt x="1890" y="5236"/>
                  </a:lnTo>
                  <a:lnTo>
                    <a:pt x="1890" y="5273"/>
                  </a:lnTo>
                  <a:lnTo>
                    <a:pt x="1890" y="5273"/>
                  </a:lnTo>
                  <a:lnTo>
                    <a:pt x="1834" y="5425"/>
                  </a:lnTo>
                  <a:lnTo>
                    <a:pt x="1834" y="5425"/>
                  </a:lnTo>
                  <a:lnTo>
                    <a:pt x="2193" y="5179"/>
                  </a:lnTo>
                  <a:lnTo>
                    <a:pt x="2193" y="5179"/>
                  </a:lnTo>
                  <a:lnTo>
                    <a:pt x="2627" y="4876"/>
                  </a:lnTo>
                  <a:lnTo>
                    <a:pt x="2627" y="4876"/>
                  </a:lnTo>
                  <a:lnTo>
                    <a:pt x="2911" y="4687"/>
                  </a:lnTo>
                  <a:lnTo>
                    <a:pt x="3062" y="4612"/>
                  </a:lnTo>
                  <a:lnTo>
                    <a:pt x="3232" y="4555"/>
                  </a:lnTo>
                  <a:lnTo>
                    <a:pt x="3232" y="4555"/>
                  </a:lnTo>
                  <a:lnTo>
                    <a:pt x="3327" y="4555"/>
                  </a:lnTo>
                  <a:lnTo>
                    <a:pt x="3402" y="4593"/>
                  </a:lnTo>
                  <a:lnTo>
                    <a:pt x="3478" y="4650"/>
                  </a:lnTo>
                  <a:lnTo>
                    <a:pt x="3535" y="4706"/>
                  </a:lnTo>
                  <a:lnTo>
                    <a:pt x="3591" y="4782"/>
                  </a:lnTo>
                  <a:lnTo>
                    <a:pt x="3629" y="4876"/>
                  </a:lnTo>
                  <a:lnTo>
                    <a:pt x="3705" y="5084"/>
                  </a:lnTo>
                  <a:lnTo>
                    <a:pt x="3742" y="5311"/>
                  </a:lnTo>
                  <a:lnTo>
                    <a:pt x="3780" y="5538"/>
                  </a:lnTo>
                  <a:lnTo>
                    <a:pt x="3818" y="5916"/>
                  </a:lnTo>
                  <a:lnTo>
                    <a:pt x="3818" y="5916"/>
                  </a:lnTo>
                  <a:close/>
                  <a:moveTo>
                    <a:pt x="7674" y="5784"/>
                  </a:moveTo>
                  <a:lnTo>
                    <a:pt x="7674" y="5784"/>
                  </a:lnTo>
                  <a:lnTo>
                    <a:pt x="7693" y="5973"/>
                  </a:lnTo>
                  <a:lnTo>
                    <a:pt x="7712" y="6181"/>
                  </a:lnTo>
                  <a:lnTo>
                    <a:pt x="7693" y="6389"/>
                  </a:lnTo>
                  <a:lnTo>
                    <a:pt x="7655" y="6596"/>
                  </a:lnTo>
                  <a:lnTo>
                    <a:pt x="7617" y="6804"/>
                  </a:lnTo>
                  <a:lnTo>
                    <a:pt x="7541" y="7012"/>
                  </a:lnTo>
                  <a:lnTo>
                    <a:pt x="7409" y="7390"/>
                  </a:lnTo>
                  <a:lnTo>
                    <a:pt x="7409" y="7390"/>
                  </a:lnTo>
                  <a:lnTo>
                    <a:pt x="7296" y="7636"/>
                  </a:lnTo>
                  <a:lnTo>
                    <a:pt x="7220" y="7787"/>
                  </a:lnTo>
                  <a:lnTo>
                    <a:pt x="7126" y="7938"/>
                  </a:lnTo>
                  <a:lnTo>
                    <a:pt x="7031" y="8071"/>
                  </a:lnTo>
                  <a:lnTo>
                    <a:pt x="6918" y="8184"/>
                  </a:lnTo>
                  <a:lnTo>
                    <a:pt x="6861" y="8222"/>
                  </a:lnTo>
                  <a:lnTo>
                    <a:pt x="6804" y="8241"/>
                  </a:lnTo>
                  <a:lnTo>
                    <a:pt x="6767" y="8241"/>
                  </a:lnTo>
                  <a:lnTo>
                    <a:pt x="6710" y="8222"/>
                  </a:lnTo>
                  <a:lnTo>
                    <a:pt x="6710" y="8222"/>
                  </a:lnTo>
                  <a:lnTo>
                    <a:pt x="6615" y="8165"/>
                  </a:lnTo>
                  <a:lnTo>
                    <a:pt x="6521" y="8071"/>
                  </a:lnTo>
                  <a:lnTo>
                    <a:pt x="6389" y="7882"/>
                  </a:lnTo>
                  <a:lnTo>
                    <a:pt x="6389" y="7882"/>
                  </a:lnTo>
                  <a:lnTo>
                    <a:pt x="6029" y="7315"/>
                  </a:lnTo>
                  <a:lnTo>
                    <a:pt x="6029" y="7315"/>
                  </a:lnTo>
                  <a:lnTo>
                    <a:pt x="5840" y="7031"/>
                  </a:lnTo>
                  <a:lnTo>
                    <a:pt x="5689" y="6748"/>
                  </a:lnTo>
                  <a:lnTo>
                    <a:pt x="5557" y="6426"/>
                  </a:lnTo>
                  <a:lnTo>
                    <a:pt x="5462" y="6105"/>
                  </a:lnTo>
                  <a:lnTo>
                    <a:pt x="5406" y="5784"/>
                  </a:lnTo>
                  <a:lnTo>
                    <a:pt x="5387" y="5444"/>
                  </a:lnTo>
                  <a:lnTo>
                    <a:pt x="5387" y="5103"/>
                  </a:lnTo>
                  <a:lnTo>
                    <a:pt x="5444" y="4763"/>
                  </a:lnTo>
                  <a:lnTo>
                    <a:pt x="5444" y="4763"/>
                  </a:lnTo>
                  <a:lnTo>
                    <a:pt x="5425" y="4744"/>
                  </a:lnTo>
                  <a:lnTo>
                    <a:pt x="5425" y="4744"/>
                  </a:lnTo>
                  <a:lnTo>
                    <a:pt x="5425" y="4555"/>
                  </a:lnTo>
                  <a:lnTo>
                    <a:pt x="5425" y="4555"/>
                  </a:lnTo>
                  <a:lnTo>
                    <a:pt x="5462" y="4309"/>
                  </a:lnTo>
                  <a:lnTo>
                    <a:pt x="5538" y="4064"/>
                  </a:lnTo>
                  <a:lnTo>
                    <a:pt x="5538" y="4064"/>
                  </a:lnTo>
                  <a:lnTo>
                    <a:pt x="5670" y="3856"/>
                  </a:lnTo>
                  <a:lnTo>
                    <a:pt x="5746" y="3742"/>
                  </a:lnTo>
                  <a:lnTo>
                    <a:pt x="5822" y="3629"/>
                  </a:lnTo>
                  <a:lnTo>
                    <a:pt x="5935" y="3553"/>
                  </a:lnTo>
                  <a:lnTo>
                    <a:pt x="6029" y="3497"/>
                  </a:lnTo>
                  <a:lnTo>
                    <a:pt x="6143" y="3478"/>
                  </a:lnTo>
                  <a:lnTo>
                    <a:pt x="6218" y="3478"/>
                  </a:lnTo>
                  <a:lnTo>
                    <a:pt x="6275" y="3516"/>
                  </a:lnTo>
                  <a:lnTo>
                    <a:pt x="6275" y="3516"/>
                  </a:lnTo>
                  <a:lnTo>
                    <a:pt x="6351" y="3553"/>
                  </a:lnTo>
                  <a:lnTo>
                    <a:pt x="6407" y="3610"/>
                  </a:lnTo>
                  <a:lnTo>
                    <a:pt x="6521" y="3742"/>
                  </a:lnTo>
                  <a:lnTo>
                    <a:pt x="6521" y="3742"/>
                  </a:lnTo>
                  <a:lnTo>
                    <a:pt x="6729" y="4007"/>
                  </a:lnTo>
                  <a:lnTo>
                    <a:pt x="6918" y="4272"/>
                  </a:lnTo>
                  <a:lnTo>
                    <a:pt x="6918" y="4272"/>
                  </a:lnTo>
                  <a:lnTo>
                    <a:pt x="7145" y="4631"/>
                  </a:lnTo>
                  <a:lnTo>
                    <a:pt x="7371" y="4990"/>
                  </a:lnTo>
                  <a:lnTo>
                    <a:pt x="7466" y="5179"/>
                  </a:lnTo>
                  <a:lnTo>
                    <a:pt x="7541" y="5368"/>
                  </a:lnTo>
                  <a:lnTo>
                    <a:pt x="7617" y="5576"/>
                  </a:lnTo>
                  <a:lnTo>
                    <a:pt x="7674" y="5784"/>
                  </a:lnTo>
                  <a:lnTo>
                    <a:pt x="7674" y="5784"/>
                  </a:lnTo>
                  <a:close/>
                  <a:moveTo>
                    <a:pt x="13457" y="18031"/>
                  </a:moveTo>
                  <a:lnTo>
                    <a:pt x="13457" y="18031"/>
                  </a:lnTo>
                  <a:lnTo>
                    <a:pt x="13476" y="18239"/>
                  </a:lnTo>
                  <a:lnTo>
                    <a:pt x="13495" y="18466"/>
                  </a:lnTo>
                  <a:lnTo>
                    <a:pt x="13495" y="18882"/>
                  </a:lnTo>
                  <a:lnTo>
                    <a:pt x="13495" y="18882"/>
                  </a:lnTo>
                  <a:lnTo>
                    <a:pt x="13476" y="19165"/>
                  </a:lnTo>
                  <a:lnTo>
                    <a:pt x="13457" y="19354"/>
                  </a:lnTo>
                  <a:lnTo>
                    <a:pt x="13438" y="19562"/>
                  </a:lnTo>
                  <a:lnTo>
                    <a:pt x="13401" y="19732"/>
                  </a:lnTo>
                  <a:lnTo>
                    <a:pt x="13325" y="19884"/>
                  </a:lnTo>
                  <a:lnTo>
                    <a:pt x="13287" y="19940"/>
                  </a:lnTo>
                  <a:lnTo>
                    <a:pt x="13249" y="19978"/>
                  </a:lnTo>
                  <a:lnTo>
                    <a:pt x="13193" y="19978"/>
                  </a:lnTo>
                  <a:lnTo>
                    <a:pt x="13117" y="19978"/>
                  </a:lnTo>
                  <a:lnTo>
                    <a:pt x="13117" y="19978"/>
                  </a:lnTo>
                  <a:lnTo>
                    <a:pt x="13098" y="19940"/>
                  </a:lnTo>
                  <a:lnTo>
                    <a:pt x="13060" y="19902"/>
                  </a:lnTo>
                  <a:lnTo>
                    <a:pt x="13060" y="19902"/>
                  </a:lnTo>
                  <a:lnTo>
                    <a:pt x="12890" y="19581"/>
                  </a:lnTo>
                  <a:lnTo>
                    <a:pt x="12890" y="19581"/>
                  </a:lnTo>
                  <a:lnTo>
                    <a:pt x="12796" y="19449"/>
                  </a:lnTo>
                  <a:lnTo>
                    <a:pt x="12701" y="19316"/>
                  </a:lnTo>
                  <a:lnTo>
                    <a:pt x="12512" y="19071"/>
                  </a:lnTo>
                  <a:lnTo>
                    <a:pt x="12512" y="19071"/>
                  </a:lnTo>
                  <a:lnTo>
                    <a:pt x="12361" y="18806"/>
                  </a:lnTo>
                  <a:lnTo>
                    <a:pt x="12229" y="18542"/>
                  </a:lnTo>
                  <a:lnTo>
                    <a:pt x="12229" y="18542"/>
                  </a:lnTo>
                  <a:lnTo>
                    <a:pt x="12078" y="18258"/>
                  </a:lnTo>
                  <a:lnTo>
                    <a:pt x="11945" y="17975"/>
                  </a:lnTo>
                  <a:lnTo>
                    <a:pt x="11945" y="17975"/>
                  </a:lnTo>
                  <a:lnTo>
                    <a:pt x="11889" y="17842"/>
                  </a:lnTo>
                  <a:lnTo>
                    <a:pt x="11870" y="17710"/>
                  </a:lnTo>
                  <a:lnTo>
                    <a:pt x="11870" y="17578"/>
                  </a:lnTo>
                  <a:lnTo>
                    <a:pt x="11870" y="17426"/>
                  </a:lnTo>
                  <a:lnTo>
                    <a:pt x="11908" y="17294"/>
                  </a:lnTo>
                  <a:lnTo>
                    <a:pt x="11945" y="17143"/>
                  </a:lnTo>
                  <a:lnTo>
                    <a:pt x="12040" y="16878"/>
                  </a:lnTo>
                  <a:lnTo>
                    <a:pt x="12040" y="16878"/>
                  </a:lnTo>
                  <a:lnTo>
                    <a:pt x="12078" y="16803"/>
                  </a:lnTo>
                  <a:lnTo>
                    <a:pt x="12115" y="16727"/>
                  </a:lnTo>
                  <a:lnTo>
                    <a:pt x="12248" y="16614"/>
                  </a:lnTo>
                  <a:lnTo>
                    <a:pt x="12380" y="16500"/>
                  </a:lnTo>
                  <a:lnTo>
                    <a:pt x="12531" y="16406"/>
                  </a:lnTo>
                  <a:lnTo>
                    <a:pt x="12531" y="16406"/>
                  </a:lnTo>
                  <a:lnTo>
                    <a:pt x="12909" y="16179"/>
                  </a:lnTo>
                  <a:lnTo>
                    <a:pt x="12909" y="16179"/>
                  </a:lnTo>
                  <a:lnTo>
                    <a:pt x="12928" y="16179"/>
                  </a:lnTo>
                  <a:lnTo>
                    <a:pt x="12947" y="16179"/>
                  </a:lnTo>
                  <a:lnTo>
                    <a:pt x="12947" y="16179"/>
                  </a:lnTo>
                  <a:lnTo>
                    <a:pt x="12966" y="16198"/>
                  </a:lnTo>
                  <a:lnTo>
                    <a:pt x="12966" y="16198"/>
                  </a:lnTo>
                  <a:lnTo>
                    <a:pt x="12985" y="16217"/>
                  </a:lnTo>
                  <a:lnTo>
                    <a:pt x="13004" y="16255"/>
                  </a:lnTo>
                  <a:lnTo>
                    <a:pt x="13004" y="16255"/>
                  </a:lnTo>
                  <a:lnTo>
                    <a:pt x="13023" y="16274"/>
                  </a:lnTo>
                  <a:lnTo>
                    <a:pt x="13023" y="16274"/>
                  </a:lnTo>
                  <a:lnTo>
                    <a:pt x="13098" y="16500"/>
                  </a:lnTo>
                  <a:lnTo>
                    <a:pt x="13174" y="16746"/>
                  </a:lnTo>
                  <a:lnTo>
                    <a:pt x="13287" y="17219"/>
                  </a:lnTo>
                  <a:lnTo>
                    <a:pt x="13287" y="17219"/>
                  </a:lnTo>
                  <a:lnTo>
                    <a:pt x="13382" y="17634"/>
                  </a:lnTo>
                  <a:lnTo>
                    <a:pt x="13457" y="18031"/>
                  </a:lnTo>
                  <a:lnTo>
                    <a:pt x="13457" y="18031"/>
                  </a:lnTo>
                  <a:close/>
                  <a:moveTo>
                    <a:pt x="10150" y="31885"/>
                  </a:moveTo>
                  <a:lnTo>
                    <a:pt x="10150" y="31885"/>
                  </a:lnTo>
                  <a:lnTo>
                    <a:pt x="10225" y="32226"/>
                  </a:lnTo>
                  <a:lnTo>
                    <a:pt x="10282" y="32566"/>
                  </a:lnTo>
                  <a:lnTo>
                    <a:pt x="10282" y="32755"/>
                  </a:lnTo>
                  <a:lnTo>
                    <a:pt x="10282" y="32925"/>
                  </a:lnTo>
                  <a:lnTo>
                    <a:pt x="10263" y="33095"/>
                  </a:lnTo>
                  <a:lnTo>
                    <a:pt x="10244" y="33284"/>
                  </a:lnTo>
                  <a:lnTo>
                    <a:pt x="10244" y="33284"/>
                  </a:lnTo>
                  <a:lnTo>
                    <a:pt x="10206" y="33397"/>
                  </a:lnTo>
                  <a:lnTo>
                    <a:pt x="10169" y="33492"/>
                  </a:lnTo>
                  <a:lnTo>
                    <a:pt x="10112" y="33549"/>
                  </a:lnTo>
                  <a:lnTo>
                    <a:pt x="10055" y="33586"/>
                  </a:lnTo>
                  <a:lnTo>
                    <a:pt x="9980" y="33586"/>
                  </a:lnTo>
                  <a:lnTo>
                    <a:pt x="9885" y="33605"/>
                  </a:lnTo>
                  <a:lnTo>
                    <a:pt x="9677" y="33624"/>
                  </a:lnTo>
                  <a:lnTo>
                    <a:pt x="9677" y="33624"/>
                  </a:lnTo>
                  <a:lnTo>
                    <a:pt x="9148" y="33662"/>
                  </a:lnTo>
                  <a:lnTo>
                    <a:pt x="8619" y="33700"/>
                  </a:lnTo>
                  <a:lnTo>
                    <a:pt x="8619" y="33700"/>
                  </a:lnTo>
                  <a:lnTo>
                    <a:pt x="8487" y="33700"/>
                  </a:lnTo>
                  <a:lnTo>
                    <a:pt x="8373" y="33662"/>
                  </a:lnTo>
                  <a:lnTo>
                    <a:pt x="8260" y="33605"/>
                  </a:lnTo>
                  <a:lnTo>
                    <a:pt x="8203" y="33567"/>
                  </a:lnTo>
                  <a:lnTo>
                    <a:pt x="8165" y="33511"/>
                  </a:lnTo>
                  <a:lnTo>
                    <a:pt x="8165" y="33511"/>
                  </a:lnTo>
                  <a:lnTo>
                    <a:pt x="8052" y="33341"/>
                  </a:lnTo>
                  <a:lnTo>
                    <a:pt x="7976" y="33152"/>
                  </a:lnTo>
                  <a:lnTo>
                    <a:pt x="7806" y="32774"/>
                  </a:lnTo>
                  <a:lnTo>
                    <a:pt x="7806" y="32774"/>
                  </a:lnTo>
                  <a:lnTo>
                    <a:pt x="7560" y="32226"/>
                  </a:lnTo>
                  <a:lnTo>
                    <a:pt x="7466" y="31980"/>
                  </a:lnTo>
                  <a:lnTo>
                    <a:pt x="7409" y="31734"/>
                  </a:lnTo>
                  <a:lnTo>
                    <a:pt x="7390" y="31621"/>
                  </a:lnTo>
                  <a:lnTo>
                    <a:pt x="7390" y="31488"/>
                  </a:lnTo>
                  <a:lnTo>
                    <a:pt x="7409" y="31375"/>
                  </a:lnTo>
                  <a:lnTo>
                    <a:pt x="7447" y="31243"/>
                  </a:lnTo>
                  <a:lnTo>
                    <a:pt x="7504" y="31129"/>
                  </a:lnTo>
                  <a:lnTo>
                    <a:pt x="7579" y="30997"/>
                  </a:lnTo>
                  <a:lnTo>
                    <a:pt x="7655" y="30865"/>
                  </a:lnTo>
                  <a:lnTo>
                    <a:pt x="7787" y="30732"/>
                  </a:lnTo>
                  <a:lnTo>
                    <a:pt x="7787" y="30732"/>
                  </a:lnTo>
                  <a:lnTo>
                    <a:pt x="7920" y="30581"/>
                  </a:lnTo>
                  <a:lnTo>
                    <a:pt x="8090" y="30430"/>
                  </a:lnTo>
                  <a:lnTo>
                    <a:pt x="8430" y="30184"/>
                  </a:lnTo>
                  <a:lnTo>
                    <a:pt x="8789" y="29939"/>
                  </a:lnTo>
                  <a:lnTo>
                    <a:pt x="9129" y="29712"/>
                  </a:lnTo>
                  <a:lnTo>
                    <a:pt x="9129" y="29712"/>
                  </a:lnTo>
                  <a:lnTo>
                    <a:pt x="9413" y="29523"/>
                  </a:lnTo>
                  <a:lnTo>
                    <a:pt x="9696" y="29334"/>
                  </a:lnTo>
                  <a:lnTo>
                    <a:pt x="9696" y="29334"/>
                  </a:lnTo>
                  <a:lnTo>
                    <a:pt x="9791" y="29296"/>
                  </a:lnTo>
                  <a:lnTo>
                    <a:pt x="9828" y="29296"/>
                  </a:lnTo>
                  <a:lnTo>
                    <a:pt x="9828" y="29296"/>
                  </a:lnTo>
                  <a:lnTo>
                    <a:pt x="9847" y="29334"/>
                  </a:lnTo>
                  <a:lnTo>
                    <a:pt x="9847" y="29334"/>
                  </a:lnTo>
                  <a:lnTo>
                    <a:pt x="9866" y="29353"/>
                  </a:lnTo>
                  <a:lnTo>
                    <a:pt x="9866" y="29372"/>
                  </a:lnTo>
                  <a:lnTo>
                    <a:pt x="9866" y="29372"/>
                  </a:lnTo>
                  <a:lnTo>
                    <a:pt x="9885" y="29901"/>
                  </a:lnTo>
                  <a:lnTo>
                    <a:pt x="9885" y="29901"/>
                  </a:lnTo>
                  <a:lnTo>
                    <a:pt x="9904" y="30222"/>
                  </a:lnTo>
                  <a:lnTo>
                    <a:pt x="9942" y="30562"/>
                  </a:lnTo>
                  <a:lnTo>
                    <a:pt x="10055" y="31224"/>
                  </a:lnTo>
                  <a:lnTo>
                    <a:pt x="10055" y="31224"/>
                  </a:lnTo>
                  <a:lnTo>
                    <a:pt x="10150" y="31885"/>
                  </a:lnTo>
                  <a:lnTo>
                    <a:pt x="10150" y="31885"/>
                  </a:lnTo>
                  <a:close/>
                  <a:moveTo>
                    <a:pt x="18882" y="35136"/>
                  </a:moveTo>
                  <a:lnTo>
                    <a:pt x="18882" y="35136"/>
                  </a:lnTo>
                  <a:lnTo>
                    <a:pt x="18901" y="34928"/>
                  </a:lnTo>
                  <a:lnTo>
                    <a:pt x="18901" y="34739"/>
                  </a:lnTo>
                  <a:lnTo>
                    <a:pt x="18882" y="34550"/>
                  </a:lnTo>
                  <a:lnTo>
                    <a:pt x="18825" y="34361"/>
                  </a:lnTo>
                  <a:lnTo>
                    <a:pt x="18825" y="34361"/>
                  </a:lnTo>
                  <a:lnTo>
                    <a:pt x="18712" y="34172"/>
                  </a:lnTo>
                  <a:lnTo>
                    <a:pt x="18598" y="34002"/>
                  </a:lnTo>
                  <a:lnTo>
                    <a:pt x="18447" y="33832"/>
                  </a:lnTo>
                  <a:lnTo>
                    <a:pt x="18315" y="33681"/>
                  </a:lnTo>
                  <a:lnTo>
                    <a:pt x="18315" y="33681"/>
                  </a:lnTo>
                  <a:lnTo>
                    <a:pt x="18182" y="33322"/>
                  </a:lnTo>
                  <a:lnTo>
                    <a:pt x="18182" y="33322"/>
                  </a:lnTo>
                  <a:lnTo>
                    <a:pt x="18806" y="33265"/>
                  </a:lnTo>
                  <a:lnTo>
                    <a:pt x="19430" y="33189"/>
                  </a:lnTo>
                  <a:lnTo>
                    <a:pt x="19430" y="33189"/>
                  </a:lnTo>
                  <a:lnTo>
                    <a:pt x="19713" y="33189"/>
                  </a:lnTo>
                  <a:lnTo>
                    <a:pt x="19846" y="33208"/>
                  </a:lnTo>
                  <a:lnTo>
                    <a:pt x="19978" y="33246"/>
                  </a:lnTo>
                  <a:lnTo>
                    <a:pt x="19978" y="33246"/>
                  </a:lnTo>
                  <a:lnTo>
                    <a:pt x="20091" y="33322"/>
                  </a:lnTo>
                  <a:lnTo>
                    <a:pt x="20186" y="33416"/>
                  </a:lnTo>
                  <a:lnTo>
                    <a:pt x="20262" y="33511"/>
                  </a:lnTo>
                  <a:lnTo>
                    <a:pt x="20299" y="33567"/>
                  </a:lnTo>
                  <a:lnTo>
                    <a:pt x="20318" y="33624"/>
                  </a:lnTo>
                  <a:lnTo>
                    <a:pt x="20318" y="33624"/>
                  </a:lnTo>
                  <a:lnTo>
                    <a:pt x="20318" y="33738"/>
                  </a:lnTo>
                  <a:lnTo>
                    <a:pt x="20299" y="33851"/>
                  </a:lnTo>
                  <a:lnTo>
                    <a:pt x="20262" y="33964"/>
                  </a:lnTo>
                  <a:lnTo>
                    <a:pt x="20205" y="34078"/>
                  </a:lnTo>
                  <a:lnTo>
                    <a:pt x="20091" y="34286"/>
                  </a:lnTo>
                  <a:lnTo>
                    <a:pt x="19959" y="34475"/>
                  </a:lnTo>
                  <a:lnTo>
                    <a:pt x="19959" y="34475"/>
                  </a:lnTo>
                  <a:lnTo>
                    <a:pt x="19770" y="34739"/>
                  </a:lnTo>
                  <a:lnTo>
                    <a:pt x="19562" y="35004"/>
                  </a:lnTo>
                  <a:lnTo>
                    <a:pt x="19109" y="35476"/>
                  </a:lnTo>
                  <a:lnTo>
                    <a:pt x="19109" y="35476"/>
                  </a:lnTo>
                  <a:lnTo>
                    <a:pt x="19052" y="35552"/>
                  </a:lnTo>
                  <a:lnTo>
                    <a:pt x="19052" y="35552"/>
                  </a:lnTo>
                  <a:lnTo>
                    <a:pt x="18882" y="35136"/>
                  </a:lnTo>
                  <a:lnTo>
                    <a:pt x="18882" y="3513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7" name="Google Shape;277;p11"/>
            <p:cNvSpPr/>
            <p:nvPr/>
          </p:nvSpPr>
          <p:spPr>
            <a:xfrm>
              <a:off x="3055375" y="3920400"/>
              <a:ext cx="1283850" cy="1426550"/>
            </a:xfrm>
            <a:custGeom>
              <a:avLst/>
              <a:gdLst/>
              <a:ahLst/>
              <a:cxnLst/>
              <a:rect l="l" t="t" r="r" b="b"/>
              <a:pathLst>
                <a:path w="51354" h="57062" extrusionOk="0">
                  <a:moveTo>
                    <a:pt x="19695" y="50957"/>
                  </a:moveTo>
                  <a:lnTo>
                    <a:pt x="19695" y="50957"/>
                  </a:lnTo>
                  <a:lnTo>
                    <a:pt x="19714" y="51127"/>
                  </a:lnTo>
                  <a:lnTo>
                    <a:pt x="19733" y="51316"/>
                  </a:lnTo>
                  <a:lnTo>
                    <a:pt x="19733" y="51675"/>
                  </a:lnTo>
                  <a:lnTo>
                    <a:pt x="19733" y="51675"/>
                  </a:lnTo>
                  <a:lnTo>
                    <a:pt x="19695" y="51939"/>
                  </a:lnTo>
                  <a:lnTo>
                    <a:pt x="19657" y="52204"/>
                  </a:lnTo>
                  <a:lnTo>
                    <a:pt x="19601" y="52469"/>
                  </a:lnTo>
                  <a:lnTo>
                    <a:pt x="19563" y="52582"/>
                  </a:lnTo>
                  <a:lnTo>
                    <a:pt x="19506" y="52714"/>
                  </a:lnTo>
                  <a:lnTo>
                    <a:pt x="19506" y="52714"/>
                  </a:lnTo>
                  <a:lnTo>
                    <a:pt x="19431" y="52847"/>
                  </a:lnTo>
                  <a:lnTo>
                    <a:pt x="19374" y="52903"/>
                  </a:lnTo>
                  <a:lnTo>
                    <a:pt x="19336" y="52922"/>
                  </a:lnTo>
                  <a:lnTo>
                    <a:pt x="19298" y="52922"/>
                  </a:lnTo>
                  <a:lnTo>
                    <a:pt x="19298" y="52922"/>
                  </a:lnTo>
                  <a:lnTo>
                    <a:pt x="19223" y="52865"/>
                  </a:lnTo>
                  <a:lnTo>
                    <a:pt x="19147" y="52771"/>
                  </a:lnTo>
                  <a:lnTo>
                    <a:pt x="19090" y="52676"/>
                  </a:lnTo>
                  <a:lnTo>
                    <a:pt x="19034" y="52582"/>
                  </a:lnTo>
                  <a:lnTo>
                    <a:pt x="19034" y="52582"/>
                  </a:lnTo>
                  <a:lnTo>
                    <a:pt x="18807" y="52242"/>
                  </a:lnTo>
                  <a:lnTo>
                    <a:pt x="18580" y="51864"/>
                  </a:lnTo>
                  <a:lnTo>
                    <a:pt x="18580" y="51864"/>
                  </a:lnTo>
                  <a:lnTo>
                    <a:pt x="18523" y="51750"/>
                  </a:lnTo>
                  <a:lnTo>
                    <a:pt x="18505" y="51618"/>
                  </a:lnTo>
                  <a:lnTo>
                    <a:pt x="18523" y="51467"/>
                  </a:lnTo>
                  <a:lnTo>
                    <a:pt x="18580" y="51353"/>
                  </a:lnTo>
                  <a:lnTo>
                    <a:pt x="18580" y="51353"/>
                  </a:lnTo>
                  <a:lnTo>
                    <a:pt x="18901" y="50862"/>
                  </a:lnTo>
                  <a:lnTo>
                    <a:pt x="18901" y="50862"/>
                  </a:lnTo>
                  <a:lnTo>
                    <a:pt x="19128" y="50465"/>
                  </a:lnTo>
                  <a:lnTo>
                    <a:pt x="19374" y="50049"/>
                  </a:lnTo>
                  <a:lnTo>
                    <a:pt x="19374" y="50049"/>
                  </a:lnTo>
                  <a:lnTo>
                    <a:pt x="19393" y="50030"/>
                  </a:lnTo>
                  <a:lnTo>
                    <a:pt x="19412" y="50011"/>
                  </a:lnTo>
                  <a:lnTo>
                    <a:pt x="19412" y="50011"/>
                  </a:lnTo>
                  <a:lnTo>
                    <a:pt x="19468" y="49974"/>
                  </a:lnTo>
                  <a:lnTo>
                    <a:pt x="19487" y="49974"/>
                  </a:lnTo>
                  <a:lnTo>
                    <a:pt x="19506" y="49974"/>
                  </a:lnTo>
                  <a:lnTo>
                    <a:pt x="19506" y="49974"/>
                  </a:lnTo>
                  <a:lnTo>
                    <a:pt x="19525" y="50011"/>
                  </a:lnTo>
                  <a:lnTo>
                    <a:pt x="19506" y="50030"/>
                  </a:lnTo>
                  <a:lnTo>
                    <a:pt x="19506" y="50030"/>
                  </a:lnTo>
                  <a:lnTo>
                    <a:pt x="19450" y="50087"/>
                  </a:lnTo>
                  <a:lnTo>
                    <a:pt x="19450" y="50087"/>
                  </a:lnTo>
                  <a:lnTo>
                    <a:pt x="19487" y="50295"/>
                  </a:lnTo>
                  <a:lnTo>
                    <a:pt x="19544" y="50522"/>
                  </a:lnTo>
                  <a:lnTo>
                    <a:pt x="19695" y="50957"/>
                  </a:lnTo>
                  <a:lnTo>
                    <a:pt x="19695" y="50957"/>
                  </a:lnTo>
                  <a:close/>
                  <a:moveTo>
                    <a:pt x="12532" y="776"/>
                  </a:moveTo>
                  <a:lnTo>
                    <a:pt x="12532" y="776"/>
                  </a:lnTo>
                  <a:lnTo>
                    <a:pt x="12589" y="946"/>
                  </a:lnTo>
                  <a:lnTo>
                    <a:pt x="12626" y="1229"/>
                  </a:lnTo>
                  <a:lnTo>
                    <a:pt x="12683" y="1551"/>
                  </a:lnTo>
                  <a:lnTo>
                    <a:pt x="12702" y="1891"/>
                  </a:lnTo>
                  <a:lnTo>
                    <a:pt x="12702" y="2231"/>
                  </a:lnTo>
                  <a:lnTo>
                    <a:pt x="12683" y="2382"/>
                  </a:lnTo>
                  <a:lnTo>
                    <a:pt x="12645" y="2496"/>
                  </a:lnTo>
                  <a:lnTo>
                    <a:pt x="12608" y="2609"/>
                  </a:lnTo>
                  <a:lnTo>
                    <a:pt x="12551" y="2685"/>
                  </a:lnTo>
                  <a:lnTo>
                    <a:pt x="12475" y="2722"/>
                  </a:lnTo>
                  <a:lnTo>
                    <a:pt x="12362" y="2722"/>
                  </a:lnTo>
                  <a:lnTo>
                    <a:pt x="12362" y="2722"/>
                  </a:lnTo>
                  <a:lnTo>
                    <a:pt x="12135" y="2703"/>
                  </a:lnTo>
                  <a:lnTo>
                    <a:pt x="12003" y="2666"/>
                  </a:lnTo>
                  <a:lnTo>
                    <a:pt x="11870" y="2628"/>
                  </a:lnTo>
                  <a:lnTo>
                    <a:pt x="11757" y="2590"/>
                  </a:lnTo>
                  <a:lnTo>
                    <a:pt x="11663" y="2514"/>
                  </a:lnTo>
                  <a:lnTo>
                    <a:pt x="11587" y="2420"/>
                  </a:lnTo>
                  <a:lnTo>
                    <a:pt x="11568" y="2363"/>
                  </a:lnTo>
                  <a:lnTo>
                    <a:pt x="11549" y="2307"/>
                  </a:lnTo>
                  <a:lnTo>
                    <a:pt x="11549" y="2307"/>
                  </a:lnTo>
                  <a:lnTo>
                    <a:pt x="11530" y="2061"/>
                  </a:lnTo>
                  <a:lnTo>
                    <a:pt x="11530" y="1796"/>
                  </a:lnTo>
                  <a:lnTo>
                    <a:pt x="11568" y="1286"/>
                  </a:lnTo>
                  <a:lnTo>
                    <a:pt x="11568" y="1286"/>
                  </a:lnTo>
                  <a:lnTo>
                    <a:pt x="11549" y="1002"/>
                  </a:lnTo>
                  <a:lnTo>
                    <a:pt x="11568" y="719"/>
                  </a:lnTo>
                  <a:lnTo>
                    <a:pt x="11568" y="587"/>
                  </a:lnTo>
                  <a:lnTo>
                    <a:pt x="11606" y="454"/>
                  </a:lnTo>
                  <a:lnTo>
                    <a:pt x="11644" y="322"/>
                  </a:lnTo>
                  <a:lnTo>
                    <a:pt x="11700" y="190"/>
                  </a:lnTo>
                  <a:lnTo>
                    <a:pt x="11700" y="190"/>
                  </a:lnTo>
                  <a:lnTo>
                    <a:pt x="11757" y="133"/>
                  </a:lnTo>
                  <a:lnTo>
                    <a:pt x="11795" y="76"/>
                  </a:lnTo>
                  <a:lnTo>
                    <a:pt x="11870" y="39"/>
                  </a:lnTo>
                  <a:lnTo>
                    <a:pt x="11946" y="20"/>
                  </a:lnTo>
                  <a:lnTo>
                    <a:pt x="12022" y="1"/>
                  </a:lnTo>
                  <a:lnTo>
                    <a:pt x="12078" y="20"/>
                  </a:lnTo>
                  <a:lnTo>
                    <a:pt x="12154" y="39"/>
                  </a:lnTo>
                  <a:lnTo>
                    <a:pt x="12230" y="76"/>
                  </a:lnTo>
                  <a:lnTo>
                    <a:pt x="12230" y="76"/>
                  </a:lnTo>
                  <a:lnTo>
                    <a:pt x="12286" y="152"/>
                  </a:lnTo>
                  <a:lnTo>
                    <a:pt x="12324" y="228"/>
                  </a:lnTo>
                  <a:lnTo>
                    <a:pt x="12419" y="417"/>
                  </a:lnTo>
                  <a:lnTo>
                    <a:pt x="12532" y="776"/>
                  </a:lnTo>
                  <a:lnTo>
                    <a:pt x="12532" y="776"/>
                  </a:lnTo>
                  <a:close/>
                  <a:moveTo>
                    <a:pt x="2571" y="13836"/>
                  </a:moveTo>
                  <a:lnTo>
                    <a:pt x="2571" y="13836"/>
                  </a:lnTo>
                  <a:lnTo>
                    <a:pt x="2666" y="13930"/>
                  </a:lnTo>
                  <a:lnTo>
                    <a:pt x="2742" y="14025"/>
                  </a:lnTo>
                  <a:lnTo>
                    <a:pt x="2817" y="14138"/>
                  </a:lnTo>
                  <a:lnTo>
                    <a:pt x="2874" y="14252"/>
                  </a:lnTo>
                  <a:lnTo>
                    <a:pt x="2968" y="14479"/>
                  </a:lnTo>
                  <a:lnTo>
                    <a:pt x="3025" y="14705"/>
                  </a:lnTo>
                  <a:lnTo>
                    <a:pt x="3044" y="14970"/>
                  </a:lnTo>
                  <a:lnTo>
                    <a:pt x="3044" y="15216"/>
                  </a:lnTo>
                  <a:lnTo>
                    <a:pt x="3025" y="15480"/>
                  </a:lnTo>
                  <a:lnTo>
                    <a:pt x="2987" y="15726"/>
                  </a:lnTo>
                  <a:lnTo>
                    <a:pt x="2987" y="15726"/>
                  </a:lnTo>
                  <a:lnTo>
                    <a:pt x="2931" y="16028"/>
                  </a:lnTo>
                  <a:lnTo>
                    <a:pt x="2893" y="16161"/>
                  </a:lnTo>
                  <a:lnTo>
                    <a:pt x="2855" y="16293"/>
                  </a:lnTo>
                  <a:lnTo>
                    <a:pt x="2798" y="16406"/>
                  </a:lnTo>
                  <a:lnTo>
                    <a:pt x="2723" y="16539"/>
                  </a:lnTo>
                  <a:lnTo>
                    <a:pt x="2628" y="16652"/>
                  </a:lnTo>
                  <a:lnTo>
                    <a:pt x="2534" y="16784"/>
                  </a:lnTo>
                  <a:lnTo>
                    <a:pt x="2534" y="16784"/>
                  </a:lnTo>
                  <a:lnTo>
                    <a:pt x="2420" y="16917"/>
                  </a:lnTo>
                  <a:lnTo>
                    <a:pt x="2307" y="17030"/>
                  </a:lnTo>
                  <a:lnTo>
                    <a:pt x="2174" y="17125"/>
                  </a:lnTo>
                  <a:lnTo>
                    <a:pt x="2061" y="17219"/>
                  </a:lnTo>
                  <a:lnTo>
                    <a:pt x="1929" y="17295"/>
                  </a:lnTo>
                  <a:lnTo>
                    <a:pt x="1778" y="17351"/>
                  </a:lnTo>
                  <a:lnTo>
                    <a:pt x="1626" y="17408"/>
                  </a:lnTo>
                  <a:lnTo>
                    <a:pt x="1456" y="17465"/>
                  </a:lnTo>
                  <a:lnTo>
                    <a:pt x="1456" y="17465"/>
                  </a:lnTo>
                  <a:lnTo>
                    <a:pt x="1135" y="17578"/>
                  </a:lnTo>
                  <a:lnTo>
                    <a:pt x="814" y="17729"/>
                  </a:lnTo>
                  <a:lnTo>
                    <a:pt x="814" y="17729"/>
                  </a:lnTo>
                  <a:lnTo>
                    <a:pt x="644" y="17824"/>
                  </a:lnTo>
                  <a:lnTo>
                    <a:pt x="644" y="17824"/>
                  </a:lnTo>
                  <a:lnTo>
                    <a:pt x="303" y="18032"/>
                  </a:lnTo>
                  <a:lnTo>
                    <a:pt x="303" y="18032"/>
                  </a:lnTo>
                  <a:lnTo>
                    <a:pt x="284" y="18032"/>
                  </a:lnTo>
                  <a:lnTo>
                    <a:pt x="247" y="18013"/>
                  </a:lnTo>
                  <a:lnTo>
                    <a:pt x="247" y="18013"/>
                  </a:lnTo>
                  <a:lnTo>
                    <a:pt x="247" y="17994"/>
                  </a:lnTo>
                  <a:lnTo>
                    <a:pt x="266" y="17975"/>
                  </a:lnTo>
                  <a:lnTo>
                    <a:pt x="266" y="17975"/>
                  </a:lnTo>
                  <a:lnTo>
                    <a:pt x="644" y="17729"/>
                  </a:lnTo>
                  <a:lnTo>
                    <a:pt x="644" y="17729"/>
                  </a:lnTo>
                  <a:lnTo>
                    <a:pt x="814" y="17635"/>
                  </a:lnTo>
                  <a:lnTo>
                    <a:pt x="814" y="12551"/>
                  </a:lnTo>
                  <a:lnTo>
                    <a:pt x="814" y="12551"/>
                  </a:lnTo>
                  <a:lnTo>
                    <a:pt x="455" y="12248"/>
                  </a:lnTo>
                  <a:lnTo>
                    <a:pt x="284" y="12078"/>
                  </a:lnTo>
                  <a:lnTo>
                    <a:pt x="133" y="11908"/>
                  </a:lnTo>
                  <a:lnTo>
                    <a:pt x="133" y="11908"/>
                  </a:lnTo>
                  <a:lnTo>
                    <a:pt x="58" y="11814"/>
                  </a:lnTo>
                  <a:lnTo>
                    <a:pt x="20" y="11776"/>
                  </a:lnTo>
                  <a:lnTo>
                    <a:pt x="1" y="11719"/>
                  </a:lnTo>
                  <a:lnTo>
                    <a:pt x="1" y="11719"/>
                  </a:lnTo>
                  <a:lnTo>
                    <a:pt x="20" y="11700"/>
                  </a:lnTo>
                  <a:lnTo>
                    <a:pt x="58" y="11681"/>
                  </a:lnTo>
                  <a:lnTo>
                    <a:pt x="77" y="11700"/>
                  </a:lnTo>
                  <a:lnTo>
                    <a:pt x="77" y="11738"/>
                  </a:lnTo>
                  <a:lnTo>
                    <a:pt x="77" y="11738"/>
                  </a:lnTo>
                  <a:lnTo>
                    <a:pt x="247" y="11927"/>
                  </a:lnTo>
                  <a:lnTo>
                    <a:pt x="436" y="12116"/>
                  </a:lnTo>
                  <a:lnTo>
                    <a:pt x="625" y="12286"/>
                  </a:lnTo>
                  <a:lnTo>
                    <a:pt x="814" y="12456"/>
                  </a:lnTo>
                  <a:lnTo>
                    <a:pt x="814" y="12456"/>
                  </a:lnTo>
                  <a:lnTo>
                    <a:pt x="1211" y="12759"/>
                  </a:lnTo>
                  <a:lnTo>
                    <a:pt x="1607" y="13061"/>
                  </a:lnTo>
                  <a:lnTo>
                    <a:pt x="1607" y="13061"/>
                  </a:lnTo>
                  <a:lnTo>
                    <a:pt x="1853" y="13231"/>
                  </a:lnTo>
                  <a:lnTo>
                    <a:pt x="2099" y="13420"/>
                  </a:lnTo>
                  <a:lnTo>
                    <a:pt x="2345" y="13609"/>
                  </a:lnTo>
                  <a:lnTo>
                    <a:pt x="2571" y="13836"/>
                  </a:lnTo>
                  <a:lnTo>
                    <a:pt x="2571" y="13836"/>
                  </a:lnTo>
                  <a:close/>
                  <a:moveTo>
                    <a:pt x="51013" y="2099"/>
                  </a:moveTo>
                  <a:lnTo>
                    <a:pt x="51013" y="2099"/>
                  </a:lnTo>
                  <a:lnTo>
                    <a:pt x="51165" y="2477"/>
                  </a:lnTo>
                  <a:lnTo>
                    <a:pt x="51240" y="2666"/>
                  </a:lnTo>
                  <a:lnTo>
                    <a:pt x="51297" y="2836"/>
                  </a:lnTo>
                  <a:lnTo>
                    <a:pt x="51335" y="3025"/>
                  </a:lnTo>
                  <a:lnTo>
                    <a:pt x="51354" y="3214"/>
                  </a:lnTo>
                  <a:lnTo>
                    <a:pt x="51354" y="3422"/>
                  </a:lnTo>
                  <a:lnTo>
                    <a:pt x="51316" y="3630"/>
                  </a:lnTo>
                  <a:lnTo>
                    <a:pt x="51316" y="3630"/>
                  </a:lnTo>
                  <a:lnTo>
                    <a:pt x="51297" y="3724"/>
                  </a:lnTo>
                  <a:lnTo>
                    <a:pt x="51259" y="3838"/>
                  </a:lnTo>
                  <a:lnTo>
                    <a:pt x="51221" y="3875"/>
                  </a:lnTo>
                  <a:lnTo>
                    <a:pt x="51183" y="3913"/>
                  </a:lnTo>
                  <a:lnTo>
                    <a:pt x="51146" y="3932"/>
                  </a:lnTo>
                  <a:lnTo>
                    <a:pt x="51089" y="3932"/>
                  </a:lnTo>
                  <a:lnTo>
                    <a:pt x="51089" y="3932"/>
                  </a:lnTo>
                  <a:lnTo>
                    <a:pt x="50994" y="3913"/>
                  </a:lnTo>
                  <a:lnTo>
                    <a:pt x="50900" y="3856"/>
                  </a:lnTo>
                  <a:lnTo>
                    <a:pt x="50711" y="3686"/>
                  </a:lnTo>
                  <a:lnTo>
                    <a:pt x="50541" y="3516"/>
                  </a:lnTo>
                  <a:lnTo>
                    <a:pt x="50427" y="3346"/>
                  </a:lnTo>
                  <a:lnTo>
                    <a:pt x="50427" y="3346"/>
                  </a:lnTo>
                  <a:lnTo>
                    <a:pt x="50352" y="3214"/>
                  </a:lnTo>
                  <a:lnTo>
                    <a:pt x="50314" y="3100"/>
                  </a:lnTo>
                  <a:lnTo>
                    <a:pt x="50295" y="2949"/>
                  </a:lnTo>
                  <a:lnTo>
                    <a:pt x="50276" y="2817"/>
                  </a:lnTo>
                  <a:lnTo>
                    <a:pt x="50276" y="2817"/>
                  </a:lnTo>
                  <a:lnTo>
                    <a:pt x="50257" y="2533"/>
                  </a:lnTo>
                  <a:lnTo>
                    <a:pt x="50257" y="2401"/>
                  </a:lnTo>
                  <a:lnTo>
                    <a:pt x="50257" y="2250"/>
                  </a:lnTo>
                  <a:lnTo>
                    <a:pt x="50257" y="2250"/>
                  </a:lnTo>
                  <a:lnTo>
                    <a:pt x="50257" y="2231"/>
                  </a:lnTo>
                  <a:lnTo>
                    <a:pt x="50257" y="2231"/>
                  </a:lnTo>
                  <a:lnTo>
                    <a:pt x="50276" y="2099"/>
                  </a:lnTo>
                  <a:lnTo>
                    <a:pt x="50276" y="2099"/>
                  </a:lnTo>
                  <a:lnTo>
                    <a:pt x="50352" y="1815"/>
                  </a:lnTo>
                  <a:lnTo>
                    <a:pt x="50409" y="1702"/>
                  </a:lnTo>
                  <a:lnTo>
                    <a:pt x="50484" y="1569"/>
                  </a:lnTo>
                  <a:lnTo>
                    <a:pt x="50484" y="1569"/>
                  </a:lnTo>
                  <a:lnTo>
                    <a:pt x="50541" y="1532"/>
                  </a:lnTo>
                  <a:lnTo>
                    <a:pt x="50579" y="1513"/>
                  </a:lnTo>
                  <a:lnTo>
                    <a:pt x="50616" y="1513"/>
                  </a:lnTo>
                  <a:lnTo>
                    <a:pt x="50673" y="1513"/>
                  </a:lnTo>
                  <a:lnTo>
                    <a:pt x="50749" y="1569"/>
                  </a:lnTo>
                  <a:lnTo>
                    <a:pt x="50805" y="1664"/>
                  </a:lnTo>
                  <a:lnTo>
                    <a:pt x="50881" y="1796"/>
                  </a:lnTo>
                  <a:lnTo>
                    <a:pt x="50919" y="1910"/>
                  </a:lnTo>
                  <a:lnTo>
                    <a:pt x="51013" y="2099"/>
                  </a:lnTo>
                  <a:lnTo>
                    <a:pt x="51013" y="2099"/>
                  </a:lnTo>
                  <a:close/>
                  <a:moveTo>
                    <a:pt x="45079" y="16558"/>
                  </a:moveTo>
                  <a:lnTo>
                    <a:pt x="45079" y="16558"/>
                  </a:lnTo>
                  <a:lnTo>
                    <a:pt x="45154" y="16992"/>
                  </a:lnTo>
                  <a:lnTo>
                    <a:pt x="45173" y="17200"/>
                  </a:lnTo>
                  <a:lnTo>
                    <a:pt x="45154" y="17408"/>
                  </a:lnTo>
                  <a:lnTo>
                    <a:pt x="45154" y="17408"/>
                  </a:lnTo>
                  <a:lnTo>
                    <a:pt x="45097" y="17597"/>
                  </a:lnTo>
                  <a:lnTo>
                    <a:pt x="45022" y="17767"/>
                  </a:lnTo>
                  <a:lnTo>
                    <a:pt x="44927" y="17918"/>
                  </a:lnTo>
                  <a:lnTo>
                    <a:pt x="44814" y="18070"/>
                  </a:lnTo>
                  <a:lnTo>
                    <a:pt x="44568" y="18353"/>
                  </a:lnTo>
                  <a:lnTo>
                    <a:pt x="44304" y="18618"/>
                  </a:lnTo>
                  <a:lnTo>
                    <a:pt x="44304" y="18618"/>
                  </a:lnTo>
                  <a:lnTo>
                    <a:pt x="44228" y="18674"/>
                  </a:lnTo>
                  <a:lnTo>
                    <a:pt x="44152" y="18731"/>
                  </a:lnTo>
                  <a:lnTo>
                    <a:pt x="43963" y="18807"/>
                  </a:lnTo>
                  <a:lnTo>
                    <a:pt x="43793" y="18845"/>
                  </a:lnTo>
                  <a:lnTo>
                    <a:pt x="43585" y="18882"/>
                  </a:lnTo>
                  <a:lnTo>
                    <a:pt x="43585" y="18882"/>
                  </a:lnTo>
                  <a:lnTo>
                    <a:pt x="43018" y="18939"/>
                  </a:lnTo>
                  <a:lnTo>
                    <a:pt x="42716" y="18958"/>
                  </a:lnTo>
                  <a:lnTo>
                    <a:pt x="42433" y="18977"/>
                  </a:lnTo>
                  <a:lnTo>
                    <a:pt x="42433" y="18977"/>
                  </a:lnTo>
                  <a:lnTo>
                    <a:pt x="42149" y="18958"/>
                  </a:lnTo>
                  <a:lnTo>
                    <a:pt x="42017" y="18939"/>
                  </a:lnTo>
                  <a:lnTo>
                    <a:pt x="41884" y="18920"/>
                  </a:lnTo>
                  <a:lnTo>
                    <a:pt x="41771" y="18882"/>
                  </a:lnTo>
                  <a:lnTo>
                    <a:pt x="41639" y="18826"/>
                  </a:lnTo>
                  <a:lnTo>
                    <a:pt x="41544" y="18750"/>
                  </a:lnTo>
                  <a:lnTo>
                    <a:pt x="41450" y="18656"/>
                  </a:lnTo>
                  <a:lnTo>
                    <a:pt x="41450" y="18656"/>
                  </a:lnTo>
                  <a:lnTo>
                    <a:pt x="41355" y="18561"/>
                  </a:lnTo>
                  <a:lnTo>
                    <a:pt x="41298" y="18467"/>
                  </a:lnTo>
                  <a:lnTo>
                    <a:pt x="41166" y="18259"/>
                  </a:lnTo>
                  <a:lnTo>
                    <a:pt x="41072" y="18032"/>
                  </a:lnTo>
                  <a:lnTo>
                    <a:pt x="40958" y="17824"/>
                  </a:lnTo>
                  <a:lnTo>
                    <a:pt x="40958" y="17824"/>
                  </a:lnTo>
                  <a:lnTo>
                    <a:pt x="40845" y="17616"/>
                  </a:lnTo>
                  <a:lnTo>
                    <a:pt x="40731" y="17389"/>
                  </a:lnTo>
                  <a:lnTo>
                    <a:pt x="40637" y="17162"/>
                  </a:lnTo>
                  <a:lnTo>
                    <a:pt x="40580" y="16954"/>
                  </a:lnTo>
                  <a:lnTo>
                    <a:pt x="40561" y="16728"/>
                  </a:lnTo>
                  <a:lnTo>
                    <a:pt x="40561" y="16614"/>
                  </a:lnTo>
                  <a:lnTo>
                    <a:pt x="40580" y="16501"/>
                  </a:lnTo>
                  <a:lnTo>
                    <a:pt x="40618" y="16387"/>
                  </a:lnTo>
                  <a:lnTo>
                    <a:pt x="40675" y="16293"/>
                  </a:lnTo>
                  <a:lnTo>
                    <a:pt x="40731" y="16180"/>
                  </a:lnTo>
                  <a:lnTo>
                    <a:pt x="40826" y="16066"/>
                  </a:lnTo>
                  <a:lnTo>
                    <a:pt x="40826" y="16066"/>
                  </a:lnTo>
                  <a:lnTo>
                    <a:pt x="41034" y="15839"/>
                  </a:lnTo>
                  <a:lnTo>
                    <a:pt x="41261" y="15631"/>
                  </a:lnTo>
                  <a:lnTo>
                    <a:pt x="41506" y="15424"/>
                  </a:lnTo>
                  <a:lnTo>
                    <a:pt x="41752" y="15216"/>
                  </a:lnTo>
                  <a:lnTo>
                    <a:pt x="42281" y="14857"/>
                  </a:lnTo>
                  <a:lnTo>
                    <a:pt x="42792" y="14479"/>
                  </a:lnTo>
                  <a:lnTo>
                    <a:pt x="42792" y="14479"/>
                  </a:lnTo>
                  <a:lnTo>
                    <a:pt x="43094" y="14271"/>
                  </a:lnTo>
                  <a:lnTo>
                    <a:pt x="43378" y="14063"/>
                  </a:lnTo>
                  <a:lnTo>
                    <a:pt x="43378" y="14063"/>
                  </a:lnTo>
                  <a:lnTo>
                    <a:pt x="43396" y="14044"/>
                  </a:lnTo>
                  <a:lnTo>
                    <a:pt x="43396" y="14044"/>
                  </a:lnTo>
                  <a:lnTo>
                    <a:pt x="43415" y="14025"/>
                  </a:lnTo>
                  <a:lnTo>
                    <a:pt x="43434" y="14025"/>
                  </a:lnTo>
                  <a:lnTo>
                    <a:pt x="43472" y="14044"/>
                  </a:lnTo>
                  <a:lnTo>
                    <a:pt x="43491" y="14063"/>
                  </a:lnTo>
                  <a:lnTo>
                    <a:pt x="43491" y="14063"/>
                  </a:lnTo>
                  <a:lnTo>
                    <a:pt x="43529" y="14082"/>
                  </a:lnTo>
                  <a:lnTo>
                    <a:pt x="43548" y="14119"/>
                  </a:lnTo>
                  <a:lnTo>
                    <a:pt x="43567" y="14138"/>
                  </a:lnTo>
                  <a:lnTo>
                    <a:pt x="43567" y="14138"/>
                  </a:lnTo>
                  <a:lnTo>
                    <a:pt x="43680" y="14233"/>
                  </a:lnTo>
                  <a:lnTo>
                    <a:pt x="43680" y="14233"/>
                  </a:lnTo>
                  <a:lnTo>
                    <a:pt x="43945" y="14479"/>
                  </a:lnTo>
                  <a:lnTo>
                    <a:pt x="44171" y="14743"/>
                  </a:lnTo>
                  <a:lnTo>
                    <a:pt x="44171" y="14743"/>
                  </a:lnTo>
                  <a:lnTo>
                    <a:pt x="44323" y="14932"/>
                  </a:lnTo>
                  <a:lnTo>
                    <a:pt x="44474" y="15140"/>
                  </a:lnTo>
                  <a:lnTo>
                    <a:pt x="44625" y="15367"/>
                  </a:lnTo>
                  <a:lnTo>
                    <a:pt x="44738" y="15594"/>
                  </a:lnTo>
                  <a:lnTo>
                    <a:pt x="44852" y="15820"/>
                  </a:lnTo>
                  <a:lnTo>
                    <a:pt x="44946" y="16066"/>
                  </a:lnTo>
                  <a:lnTo>
                    <a:pt x="45022" y="16312"/>
                  </a:lnTo>
                  <a:lnTo>
                    <a:pt x="45079" y="16558"/>
                  </a:lnTo>
                  <a:lnTo>
                    <a:pt x="45079" y="16558"/>
                  </a:lnTo>
                  <a:close/>
                  <a:moveTo>
                    <a:pt x="33417" y="18674"/>
                  </a:moveTo>
                  <a:lnTo>
                    <a:pt x="33417" y="18674"/>
                  </a:lnTo>
                  <a:lnTo>
                    <a:pt x="33568" y="18656"/>
                  </a:lnTo>
                  <a:lnTo>
                    <a:pt x="33700" y="18674"/>
                  </a:lnTo>
                  <a:lnTo>
                    <a:pt x="33795" y="18712"/>
                  </a:lnTo>
                  <a:lnTo>
                    <a:pt x="33852" y="18788"/>
                  </a:lnTo>
                  <a:lnTo>
                    <a:pt x="33871" y="18882"/>
                  </a:lnTo>
                  <a:lnTo>
                    <a:pt x="33871" y="18996"/>
                  </a:lnTo>
                  <a:lnTo>
                    <a:pt x="33814" y="19128"/>
                  </a:lnTo>
                  <a:lnTo>
                    <a:pt x="33757" y="19260"/>
                  </a:lnTo>
                  <a:lnTo>
                    <a:pt x="33757" y="19260"/>
                  </a:lnTo>
                  <a:lnTo>
                    <a:pt x="33606" y="19468"/>
                  </a:lnTo>
                  <a:lnTo>
                    <a:pt x="33455" y="19676"/>
                  </a:lnTo>
                  <a:lnTo>
                    <a:pt x="33133" y="20073"/>
                  </a:lnTo>
                  <a:lnTo>
                    <a:pt x="33133" y="20073"/>
                  </a:lnTo>
                  <a:lnTo>
                    <a:pt x="32963" y="20262"/>
                  </a:lnTo>
                  <a:lnTo>
                    <a:pt x="32869" y="20357"/>
                  </a:lnTo>
                  <a:lnTo>
                    <a:pt x="32774" y="20451"/>
                  </a:lnTo>
                  <a:lnTo>
                    <a:pt x="32661" y="20508"/>
                  </a:lnTo>
                  <a:lnTo>
                    <a:pt x="32548" y="20564"/>
                  </a:lnTo>
                  <a:lnTo>
                    <a:pt x="32434" y="20602"/>
                  </a:lnTo>
                  <a:lnTo>
                    <a:pt x="32302" y="20602"/>
                  </a:lnTo>
                  <a:lnTo>
                    <a:pt x="32302" y="20602"/>
                  </a:lnTo>
                  <a:lnTo>
                    <a:pt x="32075" y="20583"/>
                  </a:lnTo>
                  <a:lnTo>
                    <a:pt x="31848" y="20564"/>
                  </a:lnTo>
                  <a:lnTo>
                    <a:pt x="31621" y="20508"/>
                  </a:lnTo>
                  <a:lnTo>
                    <a:pt x="31527" y="20470"/>
                  </a:lnTo>
                  <a:lnTo>
                    <a:pt x="31432" y="20413"/>
                  </a:lnTo>
                  <a:lnTo>
                    <a:pt x="31432" y="20413"/>
                  </a:lnTo>
                  <a:lnTo>
                    <a:pt x="31376" y="20357"/>
                  </a:lnTo>
                  <a:lnTo>
                    <a:pt x="31319" y="20300"/>
                  </a:lnTo>
                  <a:lnTo>
                    <a:pt x="31281" y="20243"/>
                  </a:lnTo>
                  <a:lnTo>
                    <a:pt x="31262" y="20168"/>
                  </a:lnTo>
                  <a:lnTo>
                    <a:pt x="31262" y="20092"/>
                  </a:lnTo>
                  <a:lnTo>
                    <a:pt x="31262" y="20016"/>
                  </a:lnTo>
                  <a:lnTo>
                    <a:pt x="31281" y="19960"/>
                  </a:lnTo>
                  <a:lnTo>
                    <a:pt x="31319" y="19884"/>
                  </a:lnTo>
                  <a:lnTo>
                    <a:pt x="31319" y="19884"/>
                  </a:lnTo>
                  <a:lnTo>
                    <a:pt x="31414" y="19733"/>
                  </a:lnTo>
                  <a:lnTo>
                    <a:pt x="31527" y="19619"/>
                  </a:lnTo>
                  <a:lnTo>
                    <a:pt x="31659" y="19525"/>
                  </a:lnTo>
                  <a:lnTo>
                    <a:pt x="31792" y="19430"/>
                  </a:lnTo>
                  <a:lnTo>
                    <a:pt x="31792" y="19430"/>
                  </a:lnTo>
                  <a:lnTo>
                    <a:pt x="32170" y="19185"/>
                  </a:lnTo>
                  <a:lnTo>
                    <a:pt x="32566" y="18958"/>
                  </a:lnTo>
                  <a:lnTo>
                    <a:pt x="32774" y="18863"/>
                  </a:lnTo>
                  <a:lnTo>
                    <a:pt x="32982" y="18788"/>
                  </a:lnTo>
                  <a:lnTo>
                    <a:pt x="33190" y="18731"/>
                  </a:lnTo>
                  <a:lnTo>
                    <a:pt x="33417" y="18674"/>
                  </a:lnTo>
                  <a:lnTo>
                    <a:pt x="33417" y="18674"/>
                  </a:lnTo>
                  <a:close/>
                  <a:moveTo>
                    <a:pt x="30884" y="35836"/>
                  </a:moveTo>
                  <a:lnTo>
                    <a:pt x="30884" y="35836"/>
                  </a:lnTo>
                  <a:lnTo>
                    <a:pt x="30922" y="35987"/>
                  </a:lnTo>
                  <a:lnTo>
                    <a:pt x="30941" y="36138"/>
                  </a:lnTo>
                  <a:lnTo>
                    <a:pt x="30941" y="36214"/>
                  </a:lnTo>
                  <a:lnTo>
                    <a:pt x="30922" y="36290"/>
                  </a:lnTo>
                  <a:lnTo>
                    <a:pt x="30884" y="36346"/>
                  </a:lnTo>
                  <a:lnTo>
                    <a:pt x="30847" y="36422"/>
                  </a:lnTo>
                  <a:lnTo>
                    <a:pt x="30847" y="36422"/>
                  </a:lnTo>
                  <a:lnTo>
                    <a:pt x="30752" y="36498"/>
                  </a:lnTo>
                  <a:lnTo>
                    <a:pt x="30620" y="36573"/>
                  </a:lnTo>
                  <a:lnTo>
                    <a:pt x="30506" y="36630"/>
                  </a:lnTo>
                  <a:lnTo>
                    <a:pt x="30374" y="36668"/>
                  </a:lnTo>
                  <a:lnTo>
                    <a:pt x="30091" y="36724"/>
                  </a:lnTo>
                  <a:lnTo>
                    <a:pt x="29826" y="36743"/>
                  </a:lnTo>
                  <a:lnTo>
                    <a:pt x="29826" y="36743"/>
                  </a:lnTo>
                  <a:lnTo>
                    <a:pt x="29694" y="36743"/>
                  </a:lnTo>
                  <a:lnTo>
                    <a:pt x="29580" y="36706"/>
                  </a:lnTo>
                  <a:lnTo>
                    <a:pt x="29467" y="36668"/>
                  </a:lnTo>
                  <a:lnTo>
                    <a:pt x="29372" y="36611"/>
                  </a:lnTo>
                  <a:lnTo>
                    <a:pt x="29278" y="36554"/>
                  </a:lnTo>
                  <a:lnTo>
                    <a:pt x="29183" y="36479"/>
                  </a:lnTo>
                  <a:lnTo>
                    <a:pt x="29013" y="36290"/>
                  </a:lnTo>
                  <a:lnTo>
                    <a:pt x="29013" y="36290"/>
                  </a:lnTo>
                  <a:lnTo>
                    <a:pt x="28805" y="36044"/>
                  </a:lnTo>
                  <a:lnTo>
                    <a:pt x="28692" y="35912"/>
                  </a:lnTo>
                  <a:lnTo>
                    <a:pt x="28597" y="35760"/>
                  </a:lnTo>
                  <a:lnTo>
                    <a:pt x="28597" y="35760"/>
                  </a:lnTo>
                  <a:lnTo>
                    <a:pt x="28541" y="35628"/>
                  </a:lnTo>
                  <a:lnTo>
                    <a:pt x="28484" y="35496"/>
                  </a:lnTo>
                  <a:lnTo>
                    <a:pt x="28446" y="35345"/>
                  </a:lnTo>
                  <a:lnTo>
                    <a:pt x="28408" y="35212"/>
                  </a:lnTo>
                  <a:lnTo>
                    <a:pt x="28408" y="34910"/>
                  </a:lnTo>
                  <a:lnTo>
                    <a:pt x="28427" y="34608"/>
                  </a:lnTo>
                  <a:lnTo>
                    <a:pt x="28427" y="34608"/>
                  </a:lnTo>
                  <a:lnTo>
                    <a:pt x="28446" y="34362"/>
                  </a:lnTo>
                  <a:lnTo>
                    <a:pt x="28484" y="34116"/>
                  </a:lnTo>
                  <a:lnTo>
                    <a:pt x="28560" y="33870"/>
                  </a:lnTo>
                  <a:lnTo>
                    <a:pt x="28654" y="33644"/>
                  </a:lnTo>
                  <a:lnTo>
                    <a:pt x="28654" y="33644"/>
                  </a:lnTo>
                  <a:lnTo>
                    <a:pt x="28862" y="33190"/>
                  </a:lnTo>
                  <a:lnTo>
                    <a:pt x="28975" y="32982"/>
                  </a:lnTo>
                  <a:lnTo>
                    <a:pt x="29108" y="32774"/>
                  </a:lnTo>
                  <a:lnTo>
                    <a:pt x="29108" y="32774"/>
                  </a:lnTo>
                  <a:lnTo>
                    <a:pt x="29089" y="32736"/>
                  </a:lnTo>
                  <a:lnTo>
                    <a:pt x="29108" y="32699"/>
                  </a:lnTo>
                  <a:lnTo>
                    <a:pt x="29164" y="32642"/>
                  </a:lnTo>
                  <a:lnTo>
                    <a:pt x="29164" y="32642"/>
                  </a:lnTo>
                  <a:lnTo>
                    <a:pt x="29240" y="32604"/>
                  </a:lnTo>
                  <a:lnTo>
                    <a:pt x="29316" y="32566"/>
                  </a:lnTo>
                  <a:lnTo>
                    <a:pt x="29391" y="32547"/>
                  </a:lnTo>
                  <a:lnTo>
                    <a:pt x="29467" y="32547"/>
                  </a:lnTo>
                  <a:lnTo>
                    <a:pt x="29467" y="32547"/>
                  </a:lnTo>
                  <a:lnTo>
                    <a:pt x="29561" y="32566"/>
                  </a:lnTo>
                  <a:lnTo>
                    <a:pt x="29618" y="32604"/>
                  </a:lnTo>
                  <a:lnTo>
                    <a:pt x="29750" y="32718"/>
                  </a:lnTo>
                  <a:lnTo>
                    <a:pt x="29845" y="32850"/>
                  </a:lnTo>
                  <a:lnTo>
                    <a:pt x="29939" y="32982"/>
                  </a:lnTo>
                  <a:lnTo>
                    <a:pt x="29939" y="32982"/>
                  </a:lnTo>
                  <a:lnTo>
                    <a:pt x="30015" y="33133"/>
                  </a:lnTo>
                  <a:lnTo>
                    <a:pt x="30091" y="33285"/>
                  </a:lnTo>
                  <a:lnTo>
                    <a:pt x="30223" y="33587"/>
                  </a:lnTo>
                  <a:lnTo>
                    <a:pt x="30298" y="33908"/>
                  </a:lnTo>
                  <a:lnTo>
                    <a:pt x="30393" y="34248"/>
                  </a:lnTo>
                  <a:lnTo>
                    <a:pt x="30393" y="34248"/>
                  </a:lnTo>
                  <a:lnTo>
                    <a:pt x="30487" y="34645"/>
                  </a:lnTo>
                  <a:lnTo>
                    <a:pt x="30601" y="35042"/>
                  </a:lnTo>
                  <a:lnTo>
                    <a:pt x="30884" y="35836"/>
                  </a:lnTo>
                  <a:lnTo>
                    <a:pt x="30884" y="35836"/>
                  </a:lnTo>
                  <a:close/>
                  <a:moveTo>
                    <a:pt x="12721" y="44398"/>
                  </a:moveTo>
                  <a:lnTo>
                    <a:pt x="12721" y="44398"/>
                  </a:lnTo>
                  <a:lnTo>
                    <a:pt x="12759" y="44398"/>
                  </a:lnTo>
                  <a:lnTo>
                    <a:pt x="12759" y="44436"/>
                  </a:lnTo>
                  <a:lnTo>
                    <a:pt x="12759" y="44436"/>
                  </a:lnTo>
                  <a:lnTo>
                    <a:pt x="12759" y="44663"/>
                  </a:lnTo>
                  <a:lnTo>
                    <a:pt x="12759" y="44908"/>
                  </a:lnTo>
                  <a:lnTo>
                    <a:pt x="12778" y="45381"/>
                  </a:lnTo>
                  <a:lnTo>
                    <a:pt x="12778" y="45381"/>
                  </a:lnTo>
                  <a:lnTo>
                    <a:pt x="12778" y="45551"/>
                  </a:lnTo>
                  <a:lnTo>
                    <a:pt x="12740" y="45721"/>
                  </a:lnTo>
                  <a:lnTo>
                    <a:pt x="12683" y="45872"/>
                  </a:lnTo>
                  <a:lnTo>
                    <a:pt x="12626" y="46042"/>
                  </a:lnTo>
                  <a:lnTo>
                    <a:pt x="12626" y="46042"/>
                  </a:lnTo>
                  <a:lnTo>
                    <a:pt x="12494" y="46326"/>
                  </a:lnTo>
                  <a:lnTo>
                    <a:pt x="12419" y="46477"/>
                  </a:lnTo>
                  <a:lnTo>
                    <a:pt x="12343" y="46609"/>
                  </a:lnTo>
                  <a:lnTo>
                    <a:pt x="12230" y="46742"/>
                  </a:lnTo>
                  <a:lnTo>
                    <a:pt x="12116" y="46836"/>
                  </a:lnTo>
                  <a:lnTo>
                    <a:pt x="12041" y="46874"/>
                  </a:lnTo>
                  <a:lnTo>
                    <a:pt x="11965" y="46893"/>
                  </a:lnTo>
                  <a:lnTo>
                    <a:pt x="11889" y="46912"/>
                  </a:lnTo>
                  <a:lnTo>
                    <a:pt x="11814" y="46912"/>
                  </a:lnTo>
                  <a:lnTo>
                    <a:pt x="11814" y="46912"/>
                  </a:lnTo>
                  <a:lnTo>
                    <a:pt x="11549" y="46893"/>
                  </a:lnTo>
                  <a:lnTo>
                    <a:pt x="11341" y="46836"/>
                  </a:lnTo>
                  <a:lnTo>
                    <a:pt x="11171" y="46761"/>
                  </a:lnTo>
                  <a:lnTo>
                    <a:pt x="11114" y="46704"/>
                  </a:lnTo>
                  <a:lnTo>
                    <a:pt x="11058" y="46647"/>
                  </a:lnTo>
                  <a:lnTo>
                    <a:pt x="11001" y="46590"/>
                  </a:lnTo>
                  <a:lnTo>
                    <a:pt x="10963" y="46515"/>
                  </a:lnTo>
                  <a:lnTo>
                    <a:pt x="10888" y="46345"/>
                  </a:lnTo>
                  <a:lnTo>
                    <a:pt x="10850" y="46137"/>
                  </a:lnTo>
                  <a:lnTo>
                    <a:pt x="10831" y="45872"/>
                  </a:lnTo>
                  <a:lnTo>
                    <a:pt x="10831" y="45872"/>
                  </a:lnTo>
                  <a:lnTo>
                    <a:pt x="10831" y="45475"/>
                  </a:lnTo>
                  <a:lnTo>
                    <a:pt x="10850" y="45267"/>
                  </a:lnTo>
                  <a:lnTo>
                    <a:pt x="10888" y="45078"/>
                  </a:lnTo>
                  <a:lnTo>
                    <a:pt x="10925" y="44871"/>
                  </a:lnTo>
                  <a:lnTo>
                    <a:pt x="11001" y="44700"/>
                  </a:lnTo>
                  <a:lnTo>
                    <a:pt x="11114" y="44530"/>
                  </a:lnTo>
                  <a:lnTo>
                    <a:pt x="11190" y="44474"/>
                  </a:lnTo>
                  <a:lnTo>
                    <a:pt x="11285" y="44398"/>
                  </a:lnTo>
                  <a:lnTo>
                    <a:pt x="11285" y="44398"/>
                  </a:lnTo>
                  <a:lnTo>
                    <a:pt x="11398" y="44341"/>
                  </a:lnTo>
                  <a:lnTo>
                    <a:pt x="11511" y="44322"/>
                  </a:lnTo>
                  <a:lnTo>
                    <a:pt x="11776" y="44285"/>
                  </a:lnTo>
                  <a:lnTo>
                    <a:pt x="12041" y="44266"/>
                  </a:lnTo>
                  <a:lnTo>
                    <a:pt x="12305" y="44266"/>
                  </a:lnTo>
                  <a:lnTo>
                    <a:pt x="12305" y="44266"/>
                  </a:lnTo>
                  <a:lnTo>
                    <a:pt x="12645" y="44247"/>
                  </a:lnTo>
                  <a:lnTo>
                    <a:pt x="12645" y="44247"/>
                  </a:lnTo>
                  <a:lnTo>
                    <a:pt x="12664" y="44190"/>
                  </a:lnTo>
                  <a:lnTo>
                    <a:pt x="12664" y="44190"/>
                  </a:lnTo>
                  <a:lnTo>
                    <a:pt x="12702" y="44190"/>
                  </a:lnTo>
                  <a:lnTo>
                    <a:pt x="12702" y="44190"/>
                  </a:lnTo>
                  <a:lnTo>
                    <a:pt x="12721" y="44190"/>
                  </a:lnTo>
                  <a:lnTo>
                    <a:pt x="12721" y="44209"/>
                  </a:lnTo>
                  <a:lnTo>
                    <a:pt x="12721" y="44247"/>
                  </a:lnTo>
                  <a:lnTo>
                    <a:pt x="12721" y="44247"/>
                  </a:lnTo>
                  <a:lnTo>
                    <a:pt x="12740" y="44247"/>
                  </a:lnTo>
                  <a:lnTo>
                    <a:pt x="12740" y="44247"/>
                  </a:lnTo>
                  <a:lnTo>
                    <a:pt x="12759" y="44247"/>
                  </a:lnTo>
                  <a:lnTo>
                    <a:pt x="12778" y="44285"/>
                  </a:lnTo>
                  <a:lnTo>
                    <a:pt x="12778" y="44285"/>
                  </a:lnTo>
                  <a:lnTo>
                    <a:pt x="12759" y="44304"/>
                  </a:lnTo>
                  <a:lnTo>
                    <a:pt x="12740" y="44322"/>
                  </a:lnTo>
                  <a:lnTo>
                    <a:pt x="12740" y="44322"/>
                  </a:lnTo>
                  <a:lnTo>
                    <a:pt x="12721" y="44322"/>
                  </a:lnTo>
                  <a:lnTo>
                    <a:pt x="12721" y="44322"/>
                  </a:lnTo>
                  <a:lnTo>
                    <a:pt x="12721" y="44398"/>
                  </a:lnTo>
                  <a:lnTo>
                    <a:pt x="12721" y="44398"/>
                  </a:lnTo>
                  <a:close/>
                  <a:moveTo>
                    <a:pt x="18656" y="56041"/>
                  </a:moveTo>
                  <a:lnTo>
                    <a:pt x="18656" y="56041"/>
                  </a:lnTo>
                  <a:lnTo>
                    <a:pt x="18694" y="56324"/>
                  </a:lnTo>
                  <a:lnTo>
                    <a:pt x="18712" y="56513"/>
                  </a:lnTo>
                  <a:lnTo>
                    <a:pt x="18712" y="56683"/>
                  </a:lnTo>
                  <a:lnTo>
                    <a:pt x="18694" y="56853"/>
                  </a:lnTo>
                  <a:lnTo>
                    <a:pt x="18675" y="56929"/>
                  </a:lnTo>
                  <a:lnTo>
                    <a:pt x="18637" y="56986"/>
                  </a:lnTo>
                  <a:lnTo>
                    <a:pt x="18599" y="57024"/>
                  </a:lnTo>
                  <a:lnTo>
                    <a:pt x="18542" y="57061"/>
                  </a:lnTo>
                  <a:lnTo>
                    <a:pt x="18467" y="57061"/>
                  </a:lnTo>
                  <a:lnTo>
                    <a:pt x="18391" y="57061"/>
                  </a:lnTo>
                  <a:lnTo>
                    <a:pt x="18391" y="57061"/>
                  </a:lnTo>
                  <a:lnTo>
                    <a:pt x="18070" y="56929"/>
                  </a:lnTo>
                  <a:lnTo>
                    <a:pt x="17748" y="56778"/>
                  </a:lnTo>
                  <a:lnTo>
                    <a:pt x="17748" y="56778"/>
                  </a:lnTo>
                  <a:lnTo>
                    <a:pt x="17616" y="56702"/>
                  </a:lnTo>
                  <a:lnTo>
                    <a:pt x="17484" y="56627"/>
                  </a:lnTo>
                  <a:lnTo>
                    <a:pt x="17352" y="56513"/>
                  </a:lnTo>
                  <a:lnTo>
                    <a:pt x="17257" y="56400"/>
                  </a:lnTo>
                  <a:lnTo>
                    <a:pt x="17257" y="56400"/>
                  </a:lnTo>
                  <a:lnTo>
                    <a:pt x="17200" y="56249"/>
                  </a:lnTo>
                  <a:lnTo>
                    <a:pt x="17163" y="56079"/>
                  </a:lnTo>
                  <a:lnTo>
                    <a:pt x="17144" y="55757"/>
                  </a:lnTo>
                  <a:lnTo>
                    <a:pt x="17144" y="55757"/>
                  </a:lnTo>
                  <a:lnTo>
                    <a:pt x="17144" y="55530"/>
                  </a:lnTo>
                  <a:lnTo>
                    <a:pt x="17181" y="55323"/>
                  </a:lnTo>
                  <a:lnTo>
                    <a:pt x="17238" y="55096"/>
                  </a:lnTo>
                  <a:lnTo>
                    <a:pt x="17314" y="54888"/>
                  </a:lnTo>
                  <a:lnTo>
                    <a:pt x="17503" y="54491"/>
                  </a:lnTo>
                  <a:lnTo>
                    <a:pt x="17692" y="54094"/>
                  </a:lnTo>
                  <a:lnTo>
                    <a:pt x="17692" y="54094"/>
                  </a:lnTo>
                  <a:lnTo>
                    <a:pt x="17654" y="53943"/>
                  </a:lnTo>
                  <a:lnTo>
                    <a:pt x="17654" y="53867"/>
                  </a:lnTo>
                  <a:lnTo>
                    <a:pt x="17654" y="53829"/>
                  </a:lnTo>
                  <a:lnTo>
                    <a:pt x="17673" y="53829"/>
                  </a:lnTo>
                  <a:lnTo>
                    <a:pt x="17673" y="53829"/>
                  </a:lnTo>
                  <a:lnTo>
                    <a:pt x="17711" y="53829"/>
                  </a:lnTo>
                  <a:lnTo>
                    <a:pt x="17711" y="53848"/>
                  </a:lnTo>
                  <a:lnTo>
                    <a:pt x="17711" y="53848"/>
                  </a:lnTo>
                  <a:lnTo>
                    <a:pt x="17748" y="53999"/>
                  </a:lnTo>
                  <a:lnTo>
                    <a:pt x="17748" y="53999"/>
                  </a:lnTo>
                  <a:lnTo>
                    <a:pt x="17767" y="53981"/>
                  </a:lnTo>
                  <a:lnTo>
                    <a:pt x="17805" y="53981"/>
                  </a:lnTo>
                  <a:lnTo>
                    <a:pt x="17805" y="53981"/>
                  </a:lnTo>
                  <a:lnTo>
                    <a:pt x="17824" y="54018"/>
                  </a:lnTo>
                  <a:lnTo>
                    <a:pt x="17805" y="54037"/>
                  </a:lnTo>
                  <a:lnTo>
                    <a:pt x="17786" y="54113"/>
                  </a:lnTo>
                  <a:lnTo>
                    <a:pt x="17786" y="54113"/>
                  </a:lnTo>
                  <a:lnTo>
                    <a:pt x="17862" y="54321"/>
                  </a:lnTo>
                  <a:lnTo>
                    <a:pt x="17975" y="54529"/>
                  </a:lnTo>
                  <a:lnTo>
                    <a:pt x="18089" y="54718"/>
                  </a:lnTo>
                  <a:lnTo>
                    <a:pt x="18202" y="54926"/>
                  </a:lnTo>
                  <a:lnTo>
                    <a:pt x="18202" y="54926"/>
                  </a:lnTo>
                  <a:lnTo>
                    <a:pt x="18353" y="55190"/>
                  </a:lnTo>
                  <a:lnTo>
                    <a:pt x="18486" y="55455"/>
                  </a:lnTo>
                  <a:lnTo>
                    <a:pt x="18599" y="55738"/>
                  </a:lnTo>
                  <a:lnTo>
                    <a:pt x="18637" y="55890"/>
                  </a:lnTo>
                  <a:lnTo>
                    <a:pt x="18656" y="56041"/>
                  </a:lnTo>
                  <a:lnTo>
                    <a:pt x="18656" y="5604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8" name="Google Shape;278;p11"/>
            <p:cNvSpPr/>
            <p:nvPr/>
          </p:nvSpPr>
          <p:spPr>
            <a:xfrm>
              <a:off x="3145175" y="4076800"/>
              <a:ext cx="807525" cy="808500"/>
            </a:xfrm>
            <a:custGeom>
              <a:avLst/>
              <a:gdLst/>
              <a:ahLst/>
              <a:cxnLst/>
              <a:rect l="l" t="t" r="r" b="b"/>
              <a:pathLst>
                <a:path w="32301" h="32340" extrusionOk="0">
                  <a:moveTo>
                    <a:pt x="29485" y="28767"/>
                  </a:moveTo>
                  <a:lnTo>
                    <a:pt x="29485" y="28767"/>
                  </a:lnTo>
                  <a:lnTo>
                    <a:pt x="29485" y="29013"/>
                  </a:lnTo>
                  <a:lnTo>
                    <a:pt x="29466" y="29259"/>
                  </a:lnTo>
                  <a:lnTo>
                    <a:pt x="29428" y="29769"/>
                  </a:lnTo>
                  <a:lnTo>
                    <a:pt x="29428" y="29769"/>
                  </a:lnTo>
                  <a:lnTo>
                    <a:pt x="29371" y="30147"/>
                  </a:lnTo>
                  <a:lnTo>
                    <a:pt x="29334" y="30336"/>
                  </a:lnTo>
                  <a:lnTo>
                    <a:pt x="29296" y="30506"/>
                  </a:lnTo>
                  <a:lnTo>
                    <a:pt x="29239" y="30657"/>
                  </a:lnTo>
                  <a:lnTo>
                    <a:pt x="29145" y="30828"/>
                  </a:lnTo>
                  <a:lnTo>
                    <a:pt x="29050" y="30979"/>
                  </a:lnTo>
                  <a:lnTo>
                    <a:pt x="28918" y="31149"/>
                  </a:lnTo>
                  <a:lnTo>
                    <a:pt x="28918" y="31149"/>
                  </a:lnTo>
                  <a:lnTo>
                    <a:pt x="28767" y="31300"/>
                  </a:lnTo>
                  <a:lnTo>
                    <a:pt x="28615" y="31432"/>
                  </a:lnTo>
                  <a:lnTo>
                    <a:pt x="28426" y="31527"/>
                  </a:lnTo>
                  <a:lnTo>
                    <a:pt x="28332" y="31565"/>
                  </a:lnTo>
                  <a:lnTo>
                    <a:pt x="28218" y="31584"/>
                  </a:lnTo>
                  <a:lnTo>
                    <a:pt x="28218" y="31584"/>
                  </a:lnTo>
                  <a:lnTo>
                    <a:pt x="27633" y="31640"/>
                  </a:lnTo>
                  <a:lnTo>
                    <a:pt x="27330" y="31659"/>
                  </a:lnTo>
                  <a:lnTo>
                    <a:pt x="27028" y="31659"/>
                  </a:lnTo>
                  <a:lnTo>
                    <a:pt x="27028" y="31659"/>
                  </a:lnTo>
                  <a:lnTo>
                    <a:pt x="26877" y="31640"/>
                  </a:lnTo>
                  <a:lnTo>
                    <a:pt x="26744" y="31621"/>
                  </a:lnTo>
                  <a:lnTo>
                    <a:pt x="26593" y="31584"/>
                  </a:lnTo>
                  <a:lnTo>
                    <a:pt x="26461" y="31527"/>
                  </a:lnTo>
                  <a:lnTo>
                    <a:pt x="26328" y="31432"/>
                  </a:lnTo>
                  <a:lnTo>
                    <a:pt x="26234" y="31338"/>
                  </a:lnTo>
                  <a:lnTo>
                    <a:pt x="26158" y="31206"/>
                  </a:lnTo>
                  <a:lnTo>
                    <a:pt x="26102" y="31073"/>
                  </a:lnTo>
                  <a:lnTo>
                    <a:pt x="26102" y="31073"/>
                  </a:lnTo>
                  <a:lnTo>
                    <a:pt x="26064" y="30884"/>
                  </a:lnTo>
                  <a:lnTo>
                    <a:pt x="26026" y="30714"/>
                  </a:lnTo>
                  <a:lnTo>
                    <a:pt x="26026" y="30544"/>
                  </a:lnTo>
                  <a:lnTo>
                    <a:pt x="26026" y="30374"/>
                  </a:lnTo>
                  <a:lnTo>
                    <a:pt x="26064" y="30204"/>
                  </a:lnTo>
                  <a:lnTo>
                    <a:pt x="26102" y="30053"/>
                  </a:lnTo>
                  <a:lnTo>
                    <a:pt x="26158" y="29882"/>
                  </a:lnTo>
                  <a:lnTo>
                    <a:pt x="26234" y="29712"/>
                  </a:lnTo>
                  <a:lnTo>
                    <a:pt x="26234" y="29712"/>
                  </a:lnTo>
                  <a:lnTo>
                    <a:pt x="26272" y="29637"/>
                  </a:lnTo>
                  <a:lnTo>
                    <a:pt x="26328" y="29561"/>
                  </a:lnTo>
                  <a:lnTo>
                    <a:pt x="26461" y="29429"/>
                  </a:lnTo>
                  <a:lnTo>
                    <a:pt x="26612" y="29315"/>
                  </a:lnTo>
                  <a:lnTo>
                    <a:pt x="26763" y="29221"/>
                  </a:lnTo>
                  <a:lnTo>
                    <a:pt x="26763" y="29221"/>
                  </a:lnTo>
                  <a:lnTo>
                    <a:pt x="27217" y="28975"/>
                  </a:lnTo>
                  <a:lnTo>
                    <a:pt x="27444" y="28843"/>
                  </a:lnTo>
                  <a:lnTo>
                    <a:pt x="27670" y="28748"/>
                  </a:lnTo>
                  <a:lnTo>
                    <a:pt x="27670" y="28748"/>
                  </a:lnTo>
                  <a:lnTo>
                    <a:pt x="27973" y="28616"/>
                  </a:lnTo>
                  <a:lnTo>
                    <a:pt x="28124" y="28578"/>
                  </a:lnTo>
                  <a:lnTo>
                    <a:pt x="28294" y="28541"/>
                  </a:lnTo>
                  <a:lnTo>
                    <a:pt x="28294" y="28541"/>
                  </a:lnTo>
                  <a:lnTo>
                    <a:pt x="28464" y="28408"/>
                  </a:lnTo>
                  <a:lnTo>
                    <a:pt x="28653" y="28314"/>
                  </a:lnTo>
                  <a:lnTo>
                    <a:pt x="28842" y="28257"/>
                  </a:lnTo>
                  <a:lnTo>
                    <a:pt x="28956" y="28238"/>
                  </a:lnTo>
                  <a:lnTo>
                    <a:pt x="29050" y="28219"/>
                  </a:lnTo>
                  <a:lnTo>
                    <a:pt x="29126" y="28238"/>
                  </a:lnTo>
                  <a:lnTo>
                    <a:pt x="29220" y="28257"/>
                  </a:lnTo>
                  <a:lnTo>
                    <a:pt x="29296" y="28295"/>
                  </a:lnTo>
                  <a:lnTo>
                    <a:pt x="29352" y="28352"/>
                  </a:lnTo>
                  <a:lnTo>
                    <a:pt x="29409" y="28427"/>
                  </a:lnTo>
                  <a:lnTo>
                    <a:pt x="29447" y="28522"/>
                  </a:lnTo>
                  <a:lnTo>
                    <a:pt x="29485" y="28635"/>
                  </a:lnTo>
                  <a:lnTo>
                    <a:pt x="29485" y="28767"/>
                  </a:lnTo>
                  <a:lnTo>
                    <a:pt x="29485" y="28767"/>
                  </a:lnTo>
                  <a:close/>
                  <a:moveTo>
                    <a:pt x="7919" y="3875"/>
                  </a:moveTo>
                  <a:lnTo>
                    <a:pt x="7919" y="3875"/>
                  </a:lnTo>
                  <a:lnTo>
                    <a:pt x="7919" y="4234"/>
                  </a:lnTo>
                  <a:lnTo>
                    <a:pt x="7900" y="4594"/>
                  </a:lnTo>
                  <a:lnTo>
                    <a:pt x="7863" y="4783"/>
                  </a:lnTo>
                  <a:lnTo>
                    <a:pt x="7825" y="4953"/>
                  </a:lnTo>
                  <a:lnTo>
                    <a:pt x="7768" y="5123"/>
                  </a:lnTo>
                  <a:lnTo>
                    <a:pt x="7693" y="5293"/>
                  </a:lnTo>
                  <a:lnTo>
                    <a:pt x="7693" y="5293"/>
                  </a:lnTo>
                  <a:lnTo>
                    <a:pt x="7636" y="5387"/>
                  </a:lnTo>
                  <a:lnTo>
                    <a:pt x="7541" y="5463"/>
                  </a:lnTo>
                  <a:lnTo>
                    <a:pt x="7371" y="5595"/>
                  </a:lnTo>
                  <a:lnTo>
                    <a:pt x="7371" y="5595"/>
                  </a:lnTo>
                  <a:lnTo>
                    <a:pt x="6880" y="5973"/>
                  </a:lnTo>
                  <a:lnTo>
                    <a:pt x="6880" y="5973"/>
                  </a:lnTo>
                  <a:lnTo>
                    <a:pt x="6672" y="6125"/>
                  </a:lnTo>
                  <a:lnTo>
                    <a:pt x="6407" y="6295"/>
                  </a:lnTo>
                  <a:lnTo>
                    <a:pt x="6124" y="6465"/>
                  </a:lnTo>
                  <a:lnTo>
                    <a:pt x="5821" y="6635"/>
                  </a:lnTo>
                  <a:lnTo>
                    <a:pt x="5519" y="6786"/>
                  </a:lnTo>
                  <a:lnTo>
                    <a:pt x="5198" y="6899"/>
                  </a:lnTo>
                  <a:lnTo>
                    <a:pt x="4914" y="6975"/>
                  </a:lnTo>
                  <a:lnTo>
                    <a:pt x="4782" y="6994"/>
                  </a:lnTo>
                  <a:lnTo>
                    <a:pt x="4668" y="7013"/>
                  </a:lnTo>
                  <a:lnTo>
                    <a:pt x="4668" y="7013"/>
                  </a:lnTo>
                  <a:lnTo>
                    <a:pt x="4498" y="6956"/>
                  </a:lnTo>
                  <a:lnTo>
                    <a:pt x="4366" y="6862"/>
                  </a:lnTo>
                  <a:lnTo>
                    <a:pt x="4234" y="6748"/>
                  </a:lnTo>
                  <a:lnTo>
                    <a:pt x="4120" y="6635"/>
                  </a:lnTo>
                  <a:lnTo>
                    <a:pt x="3912" y="6370"/>
                  </a:lnTo>
                  <a:lnTo>
                    <a:pt x="3799" y="6238"/>
                  </a:lnTo>
                  <a:lnTo>
                    <a:pt x="3686" y="6125"/>
                  </a:lnTo>
                  <a:lnTo>
                    <a:pt x="3686" y="6125"/>
                  </a:lnTo>
                  <a:lnTo>
                    <a:pt x="3440" y="5917"/>
                  </a:lnTo>
                  <a:lnTo>
                    <a:pt x="3175" y="5728"/>
                  </a:lnTo>
                  <a:lnTo>
                    <a:pt x="2646" y="5331"/>
                  </a:lnTo>
                  <a:lnTo>
                    <a:pt x="2646" y="5331"/>
                  </a:lnTo>
                  <a:lnTo>
                    <a:pt x="2098" y="4915"/>
                  </a:lnTo>
                  <a:lnTo>
                    <a:pt x="1531" y="4518"/>
                  </a:lnTo>
                  <a:lnTo>
                    <a:pt x="1531" y="4518"/>
                  </a:lnTo>
                  <a:lnTo>
                    <a:pt x="1512" y="4537"/>
                  </a:lnTo>
                  <a:lnTo>
                    <a:pt x="1512" y="4537"/>
                  </a:lnTo>
                  <a:lnTo>
                    <a:pt x="1474" y="4556"/>
                  </a:lnTo>
                  <a:lnTo>
                    <a:pt x="1455" y="4537"/>
                  </a:lnTo>
                  <a:lnTo>
                    <a:pt x="1455" y="4537"/>
                  </a:lnTo>
                  <a:lnTo>
                    <a:pt x="1436" y="4518"/>
                  </a:lnTo>
                  <a:lnTo>
                    <a:pt x="1436" y="4499"/>
                  </a:lnTo>
                  <a:lnTo>
                    <a:pt x="1474" y="4461"/>
                  </a:lnTo>
                  <a:lnTo>
                    <a:pt x="1474" y="4461"/>
                  </a:lnTo>
                  <a:lnTo>
                    <a:pt x="1455" y="4424"/>
                  </a:lnTo>
                  <a:lnTo>
                    <a:pt x="1455" y="4405"/>
                  </a:lnTo>
                  <a:lnTo>
                    <a:pt x="1474" y="4386"/>
                  </a:lnTo>
                  <a:lnTo>
                    <a:pt x="1512" y="4386"/>
                  </a:lnTo>
                  <a:lnTo>
                    <a:pt x="1512" y="4386"/>
                  </a:lnTo>
                  <a:lnTo>
                    <a:pt x="1531" y="4405"/>
                  </a:lnTo>
                  <a:lnTo>
                    <a:pt x="1531" y="4405"/>
                  </a:lnTo>
                  <a:lnTo>
                    <a:pt x="1909" y="4216"/>
                  </a:lnTo>
                  <a:lnTo>
                    <a:pt x="2268" y="4027"/>
                  </a:lnTo>
                  <a:lnTo>
                    <a:pt x="3043" y="3705"/>
                  </a:lnTo>
                  <a:lnTo>
                    <a:pt x="3043" y="3705"/>
                  </a:lnTo>
                  <a:lnTo>
                    <a:pt x="3516" y="3516"/>
                  </a:lnTo>
                  <a:lnTo>
                    <a:pt x="4007" y="3346"/>
                  </a:lnTo>
                  <a:lnTo>
                    <a:pt x="4007" y="3346"/>
                  </a:lnTo>
                  <a:lnTo>
                    <a:pt x="4196" y="3308"/>
                  </a:lnTo>
                  <a:lnTo>
                    <a:pt x="4385" y="3289"/>
                  </a:lnTo>
                  <a:lnTo>
                    <a:pt x="4555" y="3271"/>
                  </a:lnTo>
                  <a:lnTo>
                    <a:pt x="4744" y="3233"/>
                  </a:lnTo>
                  <a:lnTo>
                    <a:pt x="4744" y="3233"/>
                  </a:lnTo>
                  <a:lnTo>
                    <a:pt x="5443" y="3082"/>
                  </a:lnTo>
                  <a:lnTo>
                    <a:pt x="6143" y="2930"/>
                  </a:lnTo>
                  <a:lnTo>
                    <a:pt x="6143" y="2930"/>
                  </a:lnTo>
                  <a:lnTo>
                    <a:pt x="6445" y="2855"/>
                  </a:lnTo>
                  <a:lnTo>
                    <a:pt x="6748" y="2817"/>
                  </a:lnTo>
                  <a:lnTo>
                    <a:pt x="7050" y="2817"/>
                  </a:lnTo>
                  <a:lnTo>
                    <a:pt x="7201" y="2836"/>
                  </a:lnTo>
                  <a:lnTo>
                    <a:pt x="7352" y="2855"/>
                  </a:lnTo>
                  <a:lnTo>
                    <a:pt x="7352" y="2855"/>
                  </a:lnTo>
                  <a:lnTo>
                    <a:pt x="7447" y="2893"/>
                  </a:lnTo>
                  <a:lnTo>
                    <a:pt x="7541" y="2949"/>
                  </a:lnTo>
                  <a:lnTo>
                    <a:pt x="7617" y="3006"/>
                  </a:lnTo>
                  <a:lnTo>
                    <a:pt x="7693" y="3082"/>
                  </a:lnTo>
                  <a:lnTo>
                    <a:pt x="7693" y="3082"/>
                  </a:lnTo>
                  <a:lnTo>
                    <a:pt x="7787" y="3271"/>
                  </a:lnTo>
                  <a:lnTo>
                    <a:pt x="7844" y="3460"/>
                  </a:lnTo>
                  <a:lnTo>
                    <a:pt x="7882" y="3667"/>
                  </a:lnTo>
                  <a:lnTo>
                    <a:pt x="7919" y="3875"/>
                  </a:lnTo>
                  <a:lnTo>
                    <a:pt x="7919" y="3875"/>
                  </a:lnTo>
                  <a:close/>
                  <a:moveTo>
                    <a:pt x="3780" y="29712"/>
                  </a:moveTo>
                  <a:lnTo>
                    <a:pt x="3780" y="29712"/>
                  </a:lnTo>
                  <a:lnTo>
                    <a:pt x="3761" y="29750"/>
                  </a:lnTo>
                  <a:lnTo>
                    <a:pt x="3742" y="29750"/>
                  </a:lnTo>
                  <a:lnTo>
                    <a:pt x="3667" y="29769"/>
                  </a:lnTo>
                  <a:lnTo>
                    <a:pt x="3667" y="29769"/>
                  </a:lnTo>
                  <a:lnTo>
                    <a:pt x="3705" y="29826"/>
                  </a:lnTo>
                  <a:lnTo>
                    <a:pt x="3705" y="29845"/>
                  </a:lnTo>
                  <a:lnTo>
                    <a:pt x="3686" y="29864"/>
                  </a:lnTo>
                  <a:lnTo>
                    <a:pt x="3686" y="29864"/>
                  </a:lnTo>
                  <a:lnTo>
                    <a:pt x="3667" y="29882"/>
                  </a:lnTo>
                  <a:lnTo>
                    <a:pt x="3629" y="29845"/>
                  </a:lnTo>
                  <a:lnTo>
                    <a:pt x="3629" y="29845"/>
                  </a:lnTo>
                  <a:lnTo>
                    <a:pt x="3610" y="29807"/>
                  </a:lnTo>
                  <a:lnTo>
                    <a:pt x="3610" y="29807"/>
                  </a:lnTo>
                  <a:lnTo>
                    <a:pt x="3327" y="30109"/>
                  </a:lnTo>
                  <a:lnTo>
                    <a:pt x="3043" y="30412"/>
                  </a:lnTo>
                  <a:lnTo>
                    <a:pt x="2495" y="31017"/>
                  </a:lnTo>
                  <a:lnTo>
                    <a:pt x="2495" y="31017"/>
                  </a:lnTo>
                  <a:lnTo>
                    <a:pt x="2268" y="31281"/>
                  </a:lnTo>
                  <a:lnTo>
                    <a:pt x="2022" y="31527"/>
                  </a:lnTo>
                  <a:lnTo>
                    <a:pt x="1777" y="31754"/>
                  </a:lnTo>
                  <a:lnTo>
                    <a:pt x="1493" y="31962"/>
                  </a:lnTo>
                  <a:lnTo>
                    <a:pt x="1493" y="31962"/>
                  </a:lnTo>
                  <a:lnTo>
                    <a:pt x="1323" y="32094"/>
                  </a:lnTo>
                  <a:lnTo>
                    <a:pt x="1172" y="32226"/>
                  </a:lnTo>
                  <a:lnTo>
                    <a:pt x="1077" y="32283"/>
                  </a:lnTo>
                  <a:lnTo>
                    <a:pt x="1002" y="32321"/>
                  </a:lnTo>
                  <a:lnTo>
                    <a:pt x="888" y="32340"/>
                  </a:lnTo>
                  <a:lnTo>
                    <a:pt x="794" y="32340"/>
                  </a:lnTo>
                  <a:lnTo>
                    <a:pt x="794" y="32340"/>
                  </a:lnTo>
                  <a:lnTo>
                    <a:pt x="643" y="32302"/>
                  </a:lnTo>
                  <a:lnTo>
                    <a:pt x="529" y="32226"/>
                  </a:lnTo>
                  <a:lnTo>
                    <a:pt x="435" y="32151"/>
                  </a:lnTo>
                  <a:lnTo>
                    <a:pt x="359" y="32037"/>
                  </a:lnTo>
                  <a:lnTo>
                    <a:pt x="302" y="31924"/>
                  </a:lnTo>
                  <a:lnTo>
                    <a:pt x="246" y="31810"/>
                  </a:lnTo>
                  <a:lnTo>
                    <a:pt x="170" y="31546"/>
                  </a:lnTo>
                  <a:lnTo>
                    <a:pt x="170" y="31546"/>
                  </a:lnTo>
                  <a:lnTo>
                    <a:pt x="113" y="31413"/>
                  </a:lnTo>
                  <a:lnTo>
                    <a:pt x="38" y="31281"/>
                  </a:lnTo>
                  <a:lnTo>
                    <a:pt x="19" y="31206"/>
                  </a:lnTo>
                  <a:lnTo>
                    <a:pt x="0" y="31130"/>
                  </a:lnTo>
                  <a:lnTo>
                    <a:pt x="0" y="31073"/>
                  </a:lnTo>
                  <a:lnTo>
                    <a:pt x="38" y="30998"/>
                  </a:lnTo>
                  <a:lnTo>
                    <a:pt x="38" y="30998"/>
                  </a:lnTo>
                  <a:lnTo>
                    <a:pt x="76" y="30941"/>
                  </a:lnTo>
                  <a:lnTo>
                    <a:pt x="132" y="30903"/>
                  </a:lnTo>
                  <a:lnTo>
                    <a:pt x="265" y="30828"/>
                  </a:lnTo>
                  <a:lnTo>
                    <a:pt x="529" y="30695"/>
                  </a:lnTo>
                  <a:lnTo>
                    <a:pt x="529" y="30695"/>
                  </a:lnTo>
                  <a:lnTo>
                    <a:pt x="1153" y="30450"/>
                  </a:lnTo>
                  <a:lnTo>
                    <a:pt x="1796" y="30223"/>
                  </a:lnTo>
                  <a:lnTo>
                    <a:pt x="1796" y="30223"/>
                  </a:lnTo>
                  <a:lnTo>
                    <a:pt x="2268" y="30053"/>
                  </a:lnTo>
                  <a:lnTo>
                    <a:pt x="2722" y="29845"/>
                  </a:lnTo>
                  <a:lnTo>
                    <a:pt x="2722" y="29845"/>
                  </a:lnTo>
                  <a:lnTo>
                    <a:pt x="2930" y="29769"/>
                  </a:lnTo>
                  <a:lnTo>
                    <a:pt x="3156" y="29693"/>
                  </a:lnTo>
                  <a:lnTo>
                    <a:pt x="3270" y="29656"/>
                  </a:lnTo>
                  <a:lnTo>
                    <a:pt x="3383" y="29656"/>
                  </a:lnTo>
                  <a:lnTo>
                    <a:pt x="3497" y="29675"/>
                  </a:lnTo>
                  <a:lnTo>
                    <a:pt x="3610" y="29712"/>
                  </a:lnTo>
                  <a:lnTo>
                    <a:pt x="3610" y="29712"/>
                  </a:lnTo>
                  <a:lnTo>
                    <a:pt x="3705" y="29675"/>
                  </a:lnTo>
                  <a:lnTo>
                    <a:pt x="3742" y="29675"/>
                  </a:lnTo>
                  <a:lnTo>
                    <a:pt x="3761" y="29693"/>
                  </a:lnTo>
                  <a:lnTo>
                    <a:pt x="3780" y="29712"/>
                  </a:lnTo>
                  <a:lnTo>
                    <a:pt x="3780" y="29712"/>
                  </a:lnTo>
                  <a:close/>
                  <a:moveTo>
                    <a:pt x="12172" y="17030"/>
                  </a:moveTo>
                  <a:lnTo>
                    <a:pt x="12172" y="17030"/>
                  </a:lnTo>
                  <a:lnTo>
                    <a:pt x="12172" y="17200"/>
                  </a:lnTo>
                  <a:lnTo>
                    <a:pt x="12153" y="17276"/>
                  </a:lnTo>
                  <a:lnTo>
                    <a:pt x="12134" y="17370"/>
                  </a:lnTo>
                  <a:lnTo>
                    <a:pt x="12096" y="17446"/>
                  </a:lnTo>
                  <a:lnTo>
                    <a:pt x="12059" y="17503"/>
                  </a:lnTo>
                  <a:lnTo>
                    <a:pt x="11983" y="17522"/>
                  </a:lnTo>
                  <a:lnTo>
                    <a:pt x="11870" y="17522"/>
                  </a:lnTo>
                  <a:lnTo>
                    <a:pt x="11870" y="17522"/>
                  </a:lnTo>
                  <a:lnTo>
                    <a:pt x="11643" y="17484"/>
                  </a:lnTo>
                  <a:lnTo>
                    <a:pt x="11416" y="17427"/>
                  </a:lnTo>
                  <a:lnTo>
                    <a:pt x="10981" y="17314"/>
                  </a:lnTo>
                  <a:lnTo>
                    <a:pt x="10981" y="17314"/>
                  </a:lnTo>
                  <a:lnTo>
                    <a:pt x="10622" y="17200"/>
                  </a:lnTo>
                  <a:lnTo>
                    <a:pt x="10471" y="17125"/>
                  </a:lnTo>
                  <a:lnTo>
                    <a:pt x="10320" y="17030"/>
                  </a:lnTo>
                  <a:lnTo>
                    <a:pt x="10320" y="17030"/>
                  </a:lnTo>
                  <a:lnTo>
                    <a:pt x="10225" y="16936"/>
                  </a:lnTo>
                  <a:lnTo>
                    <a:pt x="10150" y="16822"/>
                  </a:lnTo>
                  <a:lnTo>
                    <a:pt x="10112" y="16690"/>
                  </a:lnTo>
                  <a:lnTo>
                    <a:pt x="10112" y="16633"/>
                  </a:lnTo>
                  <a:lnTo>
                    <a:pt x="10112" y="16558"/>
                  </a:lnTo>
                  <a:lnTo>
                    <a:pt x="10112" y="16558"/>
                  </a:lnTo>
                  <a:lnTo>
                    <a:pt x="10187" y="16406"/>
                  </a:lnTo>
                  <a:lnTo>
                    <a:pt x="10301" y="16236"/>
                  </a:lnTo>
                  <a:lnTo>
                    <a:pt x="10509" y="15953"/>
                  </a:lnTo>
                  <a:lnTo>
                    <a:pt x="10509" y="15953"/>
                  </a:lnTo>
                  <a:lnTo>
                    <a:pt x="10754" y="15632"/>
                  </a:lnTo>
                  <a:lnTo>
                    <a:pt x="10887" y="15480"/>
                  </a:lnTo>
                  <a:lnTo>
                    <a:pt x="11019" y="15329"/>
                  </a:lnTo>
                  <a:lnTo>
                    <a:pt x="11019" y="15329"/>
                  </a:lnTo>
                  <a:lnTo>
                    <a:pt x="11000" y="15310"/>
                  </a:lnTo>
                  <a:lnTo>
                    <a:pt x="11019" y="15272"/>
                  </a:lnTo>
                  <a:lnTo>
                    <a:pt x="11038" y="15272"/>
                  </a:lnTo>
                  <a:lnTo>
                    <a:pt x="11076" y="15272"/>
                  </a:lnTo>
                  <a:lnTo>
                    <a:pt x="11076" y="15272"/>
                  </a:lnTo>
                  <a:lnTo>
                    <a:pt x="11114" y="15253"/>
                  </a:lnTo>
                  <a:lnTo>
                    <a:pt x="11132" y="15253"/>
                  </a:lnTo>
                  <a:lnTo>
                    <a:pt x="11151" y="15272"/>
                  </a:lnTo>
                  <a:lnTo>
                    <a:pt x="11151" y="15310"/>
                  </a:lnTo>
                  <a:lnTo>
                    <a:pt x="11151" y="15310"/>
                  </a:lnTo>
                  <a:lnTo>
                    <a:pt x="11321" y="15443"/>
                  </a:lnTo>
                  <a:lnTo>
                    <a:pt x="11492" y="15594"/>
                  </a:lnTo>
                  <a:lnTo>
                    <a:pt x="11643" y="15783"/>
                  </a:lnTo>
                  <a:lnTo>
                    <a:pt x="11775" y="15953"/>
                  </a:lnTo>
                  <a:lnTo>
                    <a:pt x="11775" y="15953"/>
                  </a:lnTo>
                  <a:lnTo>
                    <a:pt x="11945" y="16199"/>
                  </a:lnTo>
                  <a:lnTo>
                    <a:pt x="12059" y="16463"/>
                  </a:lnTo>
                  <a:lnTo>
                    <a:pt x="12115" y="16595"/>
                  </a:lnTo>
                  <a:lnTo>
                    <a:pt x="12134" y="16728"/>
                  </a:lnTo>
                  <a:lnTo>
                    <a:pt x="12172" y="16879"/>
                  </a:lnTo>
                  <a:lnTo>
                    <a:pt x="12172" y="17030"/>
                  </a:lnTo>
                  <a:lnTo>
                    <a:pt x="12172" y="17030"/>
                  </a:lnTo>
                  <a:close/>
                  <a:moveTo>
                    <a:pt x="23115" y="76"/>
                  </a:moveTo>
                  <a:lnTo>
                    <a:pt x="23115" y="76"/>
                  </a:lnTo>
                  <a:lnTo>
                    <a:pt x="23134" y="152"/>
                  </a:lnTo>
                  <a:lnTo>
                    <a:pt x="23153" y="228"/>
                  </a:lnTo>
                  <a:lnTo>
                    <a:pt x="23153" y="379"/>
                  </a:lnTo>
                  <a:lnTo>
                    <a:pt x="23096" y="700"/>
                  </a:lnTo>
                  <a:lnTo>
                    <a:pt x="23096" y="700"/>
                  </a:lnTo>
                  <a:lnTo>
                    <a:pt x="23059" y="908"/>
                  </a:lnTo>
                  <a:lnTo>
                    <a:pt x="22983" y="1097"/>
                  </a:lnTo>
                  <a:lnTo>
                    <a:pt x="22945" y="1192"/>
                  </a:lnTo>
                  <a:lnTo>
                    <a:pt x="22889" y="1267"/>
                  </a:lnTo>
                  <a:lnTo>
                    <a:pt x="22813" y="1362"/>
                  </a:lnTo>
                  <a:lnTo>
                    <a:pt x="22737" y="1418"/>
                  </a:lnTo>
                  <a:lnTo>
                    <a:pt x="22737" y="1418"/>
                  </a:lnTo>
                  <a:lnTo>
                    <a:pt x="22586" y="1532"/>
                  </a:lnTo>
                  <a:lnTo>
                    <a:pt x="22511" y="1551"/>
                  </a:lnTo>
                  <a:lnTo>
                    <a:pt x="22416" y="1570"/>
                  </a:lnTo>
                  <a:lnTo>
                    <a:pt x="22416" y="1570"/>
                  </a:lnTo>
                  <a:lnTo>
                    <a:pt x="22321" y="1551"/>
                  </a:lnTo>
                  <a:lnTo>
                    <a:pt x="22246" y="1494"/>
                  </a:lnTo>
                  <a:lnTo>
                    <a:pt x="22170" y="1437"/>
                  </a:lnTo>
                  <a:lnTo>
                    <a:pt x="22095" y="1362"/>
                  </a:lnTo>
                  <a:lnTo>
                    <a:pt x="22095" y="1362"/>
                  </a:lnTo>
                  <a:lnTo>
                    <a:pt x="22019" y="1267"/>
                  </a:lnTo>
                  <a:lnTo>
                    <a:pt x="21981" y="1154"/>
                  </a:lnTo>
                  <a:lnTo>
                    <a:pt x="22000" y="1021"/>
                  </a:lnTo>
                  <a:lnTo>
                    <a:pt x="22019" y="965"/>
                  </a:lnTo>
                  <a:lnTo>
                    <a:pt x="22038" y="908"/>
                  </a:lnTo>
                  <a:lnTo>
                    <a:pt x="22038" y="908"/>
                  </a:lnTo>
                  <a:lnTo>
                    <a:pt x="22151" y="757"/>
                  </a:lnTo>
                  <a:lnTo>
                    <a:pt x="22284" y="625"/>
                  </a:lnTo>
                  <a:lnTo>
                    <a:pt x="22567" y="379"/>
                  </a:lnTo>
                  <a:lnTo>
                    <a:pt x="22567" y="379"/>
                  </a:lnTo>
                  <a:lnTo>
                    <a:pt x="22756" y="209"/>
                  </a:lnTo>
                  <a:lnTo>
                    <a:pt x="22870" y="114"/>
                  </a:lnTo>
                  <a:lnTo>
                    <a:pt x="22983" y="57"/>
                  </a:lnTo>
                  <a:lnTo>
                    <a:pt x="22983" y="57"/>
                  </a:lnTo>
                  <a:lnTo>
                    <a:pt x="22983" y="20"/>
                  </a:lnTo>
                  <a:lnTo>
                    <a:pt x="23002" y="1"/>
                  </a:lnTo>
                  <a:lnTo>
                    <a:pt x="23059" y="20"/>
                  </a:lnTo>
                  <a:lnTo>
                    <a:pt x="23059" y="20"/>
                  </a:lnTo>
                  <a:lnTo>
                    <a:pt x="23096" y="20"/>
                  </a:lnTo>
                  <a:lnTo>
                    <a:pt x="23115" y="20"/>
                  </a:lnTo>
                  <a:lnTo>
                    <a:pt x="23134" y="39"/>
                  </a:lnTo>
                  <a:lnTo>
                    <a:pt x="23115" y="76"/>
                  </a:lnTo>
                  <a:lnTo>
                    <a:pt x="23115" y="76"/>
                  </a:lnTo>
                  <a:close/>
                  <a:moveTo>
                    <a:pt x="24968" y="6408"/>
                  </a:moveTo>
                  <a:lnTo>
                    <a:pt x="24968" y="6408"/>
                  </a:lnTo>
                  <a:lnTo>
                    <a:pt x="24968" y="6673"/>
                  </a:lnTo>
                  <a:lnTo>
                    <a:pt x="24949" y="6956"/>
                  </a:lnTo>
                  <a:lnTo>
                    <a:pt x="24873" y="7202"/>
                  </a:lnTo>
                  <a:lnTo>
                    <a:pt x="24797" y="7466"/>
                  </a:lnTo>
                  <a:lnTo>
                    <a:pt x="24797" y="7466"/>
                  </a:lnTo>
                  <a:lnTo>
                    <a:pt x="24703" y="7674"/>
                  </a:lnTo>
                  <a:lnTo>
                    <a:pt x="24590" y="7882"/>
                  </a:lnTo>
                  <a:lnTo>
                    <a:pt x="24438" y="8052"/>
                  </a:lnTo>
                  <a:lnTo>
                    <a:pt x="24363" y="8128"/>
                  </a:lnTo>
                  <a:lnTo>
                    <a:pt x="24268" y="8204"/>
                  </a:lnTo>
                  <a:lnTo>
                    <a:pt x="24268" y="8204"/>
                  </a:lnTo>
                  <a:lnTo>
                    <a:pt x="24155" y="8260"/>
                  </a:lnTo>
                  <a:lnTo>
                    <a:pt x="24041" y="8317"/>
                  </a:lnTo>
                  <a:lnTo>
                    <a:pt x="23815" y="8393"/>
                  </a:lnTo>
                  <a:lnTo>
                    <a:pt x="23815" y="8393"/>
                  </a:lnTo>
                  <a:lnTo>
                    <a:pt x="23607" y="8468"/>
                  </a:lnTo>
                  <a:lnTo>
                    <a:pt x="23380" y="8525"/>
                  </a:lnTo>
                  <a:lnTo>
                    <a:pt x="23172" y="8544"/>
                  </a:lnTo>
                  <a:lnTo>
                    <a:pt x="22945" y="8563"/>
                  </a:lnTo>
                  <a:lnTo>
                    <a:pt x="22945" y="8563"/>
                  </a:lnTo>
                  <a:lnTo>
                    <a:pt x="22794" y="8544"/>
                  </a:lnTo>
                  <a:lnTo>
                    <a:pt x="22624" y="8525"/>
                  </a:lnTo>
                  <a:lnTo>
                    <a:pt x="22548" y="8487"/>
                  </a:lnTo>
                  <a:lnTo>
                    <a:pt x="22492" y="8430"/>
                  </a:lnTo>
                  <a:lnTo>
                    <a:pt x="22435" y="8374"/>
                  </a:lnTo>
                  <a:lnTo>
                    <a:pt x="22397" y="8317"/>
                  </a:lnTo>
                  <a:lnTo>
                    <a:pt x="22397" y="8317"/>
                  </a:lnTo>
                  <a:lnTo>
                    <a:pt x="22321" y="8128"/>
                  </a:lnTo>
                  <a:lnTo>
                    <a:pt x="22265" y="7939"/>
                  </a:lnTo>
                  <a:lnTo>
                    <a:pt x="22189" y="7561"/>
                  </a:lnTo>
                  <a:lnTo>
                    <a:pt x="22189" y="7561"/>
                  </a:lnTo>
                  <a:lnTo>
                    <a:pt x="22114" y="7277"/>
                  </a:lnTo>
                  <a:lnTo>
                    <a:pt x="22076" y="7107"/>
                  </a:lnTo>
                  <a:lnTo>
                    <a:pt x="22057" y="6956"/>
                  </a:lnTo>
                  <a:lnTo>
                    <a:pt x="22057" y="6805"/>
                  </a:lnTo>
                  <a:lnTo>
                    <a:pt x="22095" y="6654"/>
                  </a:lnTo>
                  <a:lnTo>
                    <a:pt x="22114" y="6597"/>
                  </a:lnTo>
                  <a:lnTo>
                    <a:pt x="22170" y="6521"/>
                  </a:lnTo>
                  <a:lnTo>
                    <a:pt x="22227" y="6465"/>
                  </a:lnTo>
                  <a:lnTo>
                    <a:pt x="22284" y="6427"/>
                  </a:lnTo>
                  <a:lnTo>
                    <a:pt x="22284" y="6427"/>
                  </a:lnTo>
                  <a:lnTo>
                    <a:pt x="22435" y="6351"/>
                  </a:lnTo>
                  <a:lnTo>
                    <a:pt x="22586" y="6276"/>
                  </a:lnTo>
                  <a:lnTo>
                    <a:pt x="22907" y="6162"/>
                  </a:lnTo>
                  <a:lnTo>
                    <a:pt x="23229" y="6068"/>
                  </a:lnTo>
                  <a:lnTo>
                    <a:pt x="23550" y="5954"/>
                  </a:lnTo>
                  <a:lnTo>
                    <a:pt x="23550" y="5954"/>
                  </a:lnTo>
                  <a:lnTo>
                    <a:pt x="23834" y="5860"/>
                  </a:lnTo>
                  <a:lnTo>
                    <a:pt x="24117" y="5728"/>
                  </a:lnTo>
                  <a:lnTo>
                    <a:pt x="24382" y="5614"/>
                  </a:lnTo>
                  <a:lnTo>
                    <a:pt x="24665" y="5501"/>
                  </a:lnTo>
                  <a:lnTo>
                    <a:pt x="24665" y="5501"/>
                  </a:lnTo>
                  <a:lnTo>
                    <a:pt x="24627" y="5501"/>
                  </a:lnTo>
                  <a:lnTo>
                    <a:pt x="24627" y="5501"/>
                  </a:lnTo>
                  <a:lnTo>
                    <a:pt x="24608" y="5482"/>
                  </a:lnTo>
                  <a:lnTo>
                    <a:pt x="24608" y="5444"/>
                  </a:lnTo>
                  <a:lnTo>
                    <a:pt x="24608" y="5425"/>
                  </a:lnTo>
                  <a:lnTo>
                    <a:pt x="24646" y="5425"/>
                  </a:lnTo>
                  <a:lnTo>
                    <a:pt x="24646" y="5425"/>
                  </a:lnTo>
                  <a:lnTo>
                    <a:pt x="24703" y="5425"/>
                  </a:lnTo>
                  <a:lnTo>
                    <a:pt x="24741" y="5463"/>
                  </a:lnTo>
                  <a:lnTo>
                    <a:pt x="24779" y="5501"/>
                  </a:lnTo>
                  <a:lnTo>
                    <a:pt x="24816" y="5539"/>
                  </a:lnTo>
                  <a:lnTo>
                    <a:pt x="24854" y="5652"/>
                  </a:lnTo>
                  <a:lnTo>
                    <a:pt x="24892" y="5765"/>
                  </a:lnTo>
                  <a:lnTo>
                    <a:pt x="24892" y="5765"/>
                  </a:lnTo>
                  <a:lnTo>
                    <a:pt x="24930" y="6087"/>
                  </a:lnTo>
                  <a:lnTo>
                    <a:pt x="24968" y="6408"/>
                  </a:lnTo>
                  <a:lnTo>
                    <a:pt x="24968" y="6408"/>
                  </a:lnTo>
                  <a:close/>
                  <a:moveTo>
                    <a:pt x="32282" y="15027"/>
                  </a:moveTo>
                  <a:lnTo>
                    <a:pt x="32282" y="15027"/>
                  </a:lnTo>
                  <a:lnTo>
                    <a:pt x="32301" y="15235"/>
                  </a:lnTo>
                  <a:lnTo>
                    <a:pt x="32301" y="15443"/>
                  </a:lnTo>
                  <a:lnTo>
                    <a:pt x="32282" y="15669"/>
                  </a:lnTo>
                  <a:lnTo>
                    <a:pt x="32244" y="15877"/>
                  </a:lnTo>
                  <a:lnTo>
                    <a:pt x="32244" y="15877"/>
                  </a:lnTo>
                  <a:lnTo>
                    <a:pt x="32150" y="16236"/>
                  </a:lnTo>
                  <a:lnTo>
                    <a:pt x="32055" y="16595"/>
                  </a:lnTo>
                  <a:lnTo>
                    <a:pt x="31961" y="16955"/>
                  </a:lnTo>
                  <a:lnTo>
                    <a:pt x="31904" y="17144"/>
                  </a:lnTo>
                  <a:lnTo>
                    <a:pt x="31847" y="17314"/>
                  </a:lnTo>
                  <a:lnTo>
                    <a:pt x="31847" y="17314"/>
                  </a:lnTo>
                  <a:lnTo>
                    <a:pt x="31753" y="17446"/>
                  </a:lnTo>
                  <a:lnTo>
                    <a:pt x="31658" y="17597"/>
                  </a:lnTo>
                  <a:lnTo>
                    <a:pt x="31450" y="17843"/>
                  </a:lnTo>
                  <a:lnTo>
                    <a:pt x="31450" y="17843"/>
                  </a:lnTo>
                  <a:lnTo>
                    <a:pt x="31280" y="18013"/>
                  </a:lnTo>
                  <a:lnTo>
                    <a:pt x="31110" y="18183"/>
                  </a:lnTo>
                  <a:lnTo>
                    <a:pt x="31016" y="18240"/>
                  </a:lnTo>
                  <a:lnTo>
                    <a:pt x="30902" y="18296"/>
                  </a:lnTo>
                  <a:lnTo>
                    <a:pt x="30789" y="18315"/>
                  </a:lnTo>
                  <a:lnTo>
                    <a:pt x="30676" y="18315"/>
                  </a:lnTo>
                  <a:lnTo>
                    <a:pt x="30676" y="18315"/>
                  </a:lnTo>
                  <a:lnTo>
                    <a:pt x="30487" y="18278"/>
                  </a:lnTo>
                  <a:lnTo>
                    <a:pt x="30316" y="18221"/>
                  </a:lnTo>
                  <a:lnTo>
                    <a:pt x="30127" y="18164"/>
                  </a:lnTo>
                  <a:lnTo>
                    <a:pt x="29957" y="18089"/>
                  </a:lnTo>
                  <a:lnTo>
                    <a:pt x="29787" y="17994"/>
                  </a:lnTo>
                  <a:lnTo>
                    <a:pt x="29617" y="17900"/>
                  </a:lnTo>
                  <a:lnTo>
                    <a:pt x="29485" y="17786"/>
                  </a:lnTo>
                  <a:lnTo>
                    <a:pt x="29334" y="17654"/>
                  </a:lnTo>
                  <a:lnTo>
                    <a:pt x="29334" y="17654"/>
                  </a:lnTo>
                  <a:lnTo>
                    <a:pt x="29258" y="17540"/>
                  </a:lnTo>
                  <a:lnTo>
                    <a:pt x="29182" y="17389"/>
                  </a:lnTo>
                  <a:lnTo>
                    <a:pt x="29145" y="17257"/>
                  </a:lnTo>
                  <a:lnTo>
                    <a:pt x="29126" y="17106"/>
                  </a:lnTo>
                  <a:lnTo>
                    <a:pt x="29107" y="16784"/>
                  </a:lnTo>
                  <a:lnTo>
                    <a:pt x="29088" y="16482"/>
                  </a:lnTo>
                  <a:lnTo>
                    <a:pt x="29088" y="16482"/>
                  </a:lnTo>
                  <a:lnTo>
                    <a:pt x="29088" y="15821"/>
                  </a:lnTo>
                  <a:lnTo>
                    <a:pt x="29069" y="15140"/>
                  </a:lnTo>
                  <a:lnTo>
                    <a:pt x="29069" y="15140"/>
                  </a:lnTo>
                  <a:lnTo>
                    <a:pt x="29088" y="14403"/>
                  </a:lnTo>
                  <a:lnTo>
                    <a:pt x="29088" y="14044"/>
                  </a:lnTo>
                  <a:lnTo>
                    <a:pt x="29126" y="13685"/>
                  </a:lnTo>
                  <a:lnTo>
                    <a:pt x="29126" y="13685"/>
                  </a:lnTo>
                  <a:lnTo>
                    <a:pt x="29088" y="13723"/>
                  </a:lnTo>
                  <a:lnTo>
                    <a:pt x="29069" y="13741"/>
                  </a:lnTo>
                  <a:lnTo>
                    <a:pt x="29031" y="13741"/>
                  </a:lnTo>
                  <a:lnTo>
                    <a:pt x="29031" y="13741"/>
                  </a:lnTo>
                  <a:lnTo>
                    <a:pt x="29031" y="13704"/>
                  </a:lnTo>
                  <a:lnTo>
                    <a:pt x="29031" y="13685"/>
                  </a:lnTo>
                  <a:lnTo>
                    <a:pt x="29031" y="13685"/>
                  </a:lnTo>
                  <a:lnTo>
                    <a:pt x="29088" y="13628"/>
                  </a:lnTo>
                  <a:lnTo>
                    <a:pt x="29145" y="13590"/>
                  </a:lnTo>
                  <a:lnTo>
                    <a:pt x="29145" y="13590"/>
                  </a:lnTo>
                  <a:lnTo>
                    <a:pt x="29163" y="13571"/>
                  </a:lnTo>
                  <a:lnTo>
                    <a:pt x="29182" y="13552"/>
                  </a:lnTo>
                  <a:lnTo>
                    <a:pt x="29201" y="13552"/>
                  </a:lnTo>
                  <a:lnTo>
                    <a:pt x="29220" y="13571"/>
                  </a:lnTo>
                  <a:lnTo>
                    <a:pt x="29220" y="13571"/>
                  </a:lnTo>
                  <a:lnTo>
                    <a:pt x="29352" y="13571"/>
                  </a:lnTo>
                  <a:lnTo>
                    <a:pt x="29485" y="13628"/>
                  </a:lnTo>
                  <a:lnTo>
                    <a:pt x="29598" y="13704"/>
                  </a:lnTo>
                  <a:lnTo>
                    <a:pt x="29712" y="13798"/>
                  </a:lnTo>
                  <a:lnTo>
                    <a:pt x="29919" y="14006"/>
                  </a:lnTo>
                  <a:lnTo>
                    <a:pt x="30014" y="14101"/>
                  </a:lnTo>
                  <a:lnTo>
                    <a:pt x="30127" y="14195"/>
                  </a:lnTo>
                  <a:lnTo>
                    <a:pt x="30127" y="14195"/>
                  </a:lnTo>
                  <a:lnTo>
                    <a:pt x="30354" y="14365"/>
                  </a:lnTo>
                  <a:lnTo>
                    <a:pt x="30543" y="14479"/>
                  </a:lnTo>
                  <a:lnTo>
                    <a:pt x="30713" y="14554"/>
                  </a:lnTo>
                  <a:lnTo>
                    <a:pt x="30865" y="14573"/>
                  </a:lnTo>
                  <a:lnTo>
                    <a:pt x="31035" y="14573"/>
                  </a:lnTo>
                  <a:lnTo>
                    <a:pt x="31205" y="14554"/>
                  </a:lnTo>
                  <a:lnTo>
                    <a:pt x="31413" y="14535"/>
                  </a:lnTo>
                  <a:lnTo>
                    <a:pt x="31677" y="14554"/>
                  </a:lnTo>
                  <a:lnTo>
                    <a:pt x="31677" y="14554"/>
                  </a:lnTo>
                  <a:lnTo>
                    <a:pt x="31791" y="14573"/>
                  </a:lnTo>
                  <a:lnTo>
                    <a:pt x="31885" y="14592"/>
                  </a:lnTo>
                  <a:lnTo>
                    <a:pt x="31999" y="14630"/>
                  </a:lnTo>
                  <a:lnTo>
                    <a:pt x="32074" y="14668"/>
                  </a:lnTo>
                  <a:lnTo>
                    <a:pt x="32150" y="14743"/>
                  </a:lnTo>
                  <a:lnTo>
                    <a:pt x="32225" y="14819"/>
                  </a:lnTo>
                  <a:lnTo>
                    <a:pt x="32263" y="14913"/>
                  </a:lnTo>
                  <a:lnTo>
                    <a:pt x="32282" y="15027"/>
                  </a:lnTo>
                  <a:lnTo>
                    <a:pt x="32282" y="1502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9" name="Google Shape;279;p11"/>
            <p:cNvSpPr/>
            <p:nvPr/>
          </p:nvSpPr>
          <p:spPr>
            <a:xfrm>
              <a:off x="3053975" y="3793775"/>
              <a:ext cx="1266825" cy="1613175"/>
            </a:xfrm>
            <a:custGeom>
              <a:avLst/>
              <a:gdLst/>
              <a:ahLst/>
              <a:cxnLst/>
              <a:rect l="l" t="t" r="r" b="b"/>
              <a:pathLst>
                <a:path w="50673" h="64527" extrusionOk="0">
                  <a:moveTo>
                    <a:pt x="35552" y="52619"/>
                  </a:moveTo>
                  <a:lnTo>
                    <a:pt x="35552" y="52619"/>
                  </a:lnTo>
                  <a:lnTo>
                    <a:pt x="35552" y="52733"/>
                  </a:lnTo>
                  <a:lnTo>
                    <a:pt x="35533" y="52846"/>
                  </a:lnTo>
                  <a:lnTo>
                    <a:pt x="35514" y="52960"/>
                  </a:lnTo>
                  <a:lnTo>
                    <a:pt x="35495" y="53073"/>
                  </a:lnTo>
                  <a:lnTo>
                    <a:pt x="35439" y="53186"/>
                  </a:lnTo>
                  <a:lnTo>
                    <a:pt x="35382" y="53281"/>
                  </a:lnTo>
                  <a:lnTo>
                    <a:pt x="35306" y="53357"/>
                  </a:lnTo>
                  <a:lnTo>
                    <a:pt x="35231" y="53451"/>
                  </a:lnTo>
                  <a:lnTo>
                    <a:pt x="35231" y="53451"/>
                  </a:lnTo>
                  <a:lnTo>
                    <a:pt x="35117" y="53527"/>
                  </a:lnTo>
                  <a:lnTo>
                    <a:pt x="34985" y="53564"/>
                  </a:lnTo>
                  <a:lnTo>
                    <a:pt x="34853" y="53583"/>
                  </a:lnTo>
                  <a:lnTo>
                    <a:pt x="34720" y="53564"/>
                  </a:lnTo>
                  <a:lnTo>
                    <a:pt x="34720" y="53564"/>
                  </a:lnTo>
                  <a:lnTo>
                    <a:pt x="34569" y="53546"/>
                  </a:lnTo>
                  <a:lnTo>
                    <a:pt x="34437" y="53508"/>
                  </a:lnTo>
                  <a:lnTo>
                    <a:pt x="34324" y="53432"/>
                  </a:lnTo>
                  <a:lnTo>
                    <a:pt x="34229" y="53338"/>
                  </a:lnTo>
                  <a:lnTo>
                    <a:pt x="34153" y="53224"/>
                  </a:lnTo>
                  <a:lnTo>
                    <a:pt x="34116" y="53092"/>
                  </a:lnTo>
                  <a:lnTo>
                    <a:pt x="34078" y="52960"/>
                  </a:lnTo>
                  <a:lnTo>
                    <a:pt x="34059" y="52808"/>
                  </a:lnTo>
                  <a:lnTo>
                    <a:pt x="34059" y="52808"/>
                  </a:lnTo>
                  <a:lnTo>
                    <a:pt x="34021" y="52790"/>
                  </a:lnTo>
                  <a:lnTo>
                    <a:pt x="34002" y="52752"/>
                  </a:lnTo>
                  <a:lnTo>
                    <a:pt x="33983" y="52638"/>
                  </a:lnTo>
                  <a:lnTo>
                    <a:pt x="33983" y="52449"/>
                  </a:lnTo>
                  <a:lnTo>
                    <a:pt x="33983" y="52449"/>
                  </a:lnTo>
                  <a:lnTo>
                    <a:pt x="34002" y="52241"/>
                  </a:lnTo>
                  <a:lnTo>
                    <a:pt x="34021" y="52033"/>
                  </a:lnTo>
                  <a:lnTo>
                    <a:pt x="34078" y="51844"/>
                  </a:lnTo>
                  <a:lnTo>
                    <a:pt x="34153" y="51655"/>
                  </a:lnTo>
                  <a:lnTo>
                    <a:pt x="34153" y="51655"/>
                  </a:lnTo>
                  <a:lnTo>
                    <a:pt x="34229" y="51580"/>
                  </a:lnTo>
                  <a:lnTo>
                    <a:pt x="34286" y="51504"/>
                  </a:lnTo>
                  <a:lnTo>
                    <a:pt x="34361" y="51466"/>
                  </a:lnTo>
                  <a:lnTo>
                    <a:pt x="34437" y="51410"/>
                  </a:lnTo>
                  <a:lnTo>
                    <a:pt x="34531" y="51391"/>
                  </a:lnTo>
                  <a:lnTo>
                    <a:pt x="34626" y="51372"/>
                  </a:lnTo>
                  <a:lnTo>
                    <a:pt x="34815" y="51391"/>
                  </a:lnTo>
                  <a:lnTo>
                    <a:pt x="34985" y="51429"/>
                  </a:lnTo>
                  <a:lnTo>
                    <a:pt x="35155" y="51523"/>
                  </a:lnTo>
                  <a:lnTo>
                    <a:pt x="35306" y="51637"/>
                  </a:lnTo>
                  <a:lnTo>
                    <a:pt x="35363" y="51712"/>
                  </a:lnTo>
                  <a:lnTo>
                    <a:pt x="35420" y="51788"/>
                  </a:lnTo>
                  <a:lnTo>
                    <a:pt x="35420" y="51788"/>
                  </a:lnTo>
                  <a:lnTo>
                    <a:pt x="35458" y="51882"/>
                  </a:lnTo>
                  <a:lnTo>
                    <a:pt x="35495" y="51977"/>
                  </a:lnTo>
                  <a:lnTo>
                    <a:pt x="35533" y="52204"/>
                  </a:lnTo>
                  <a:lnTo>
                    <a:pt x="35552" y="52619"/>
                  </a:lnTo>
                  <a:lnTo>
                    <a:pt x="35552" y="52619"/>
                  </a:lnTo>
                  <a:close/>
                  <a:moveTo>
                    <a:pt x="50446" y="16841"/>
                  </a:moveTo>
                  <a:lnTo>
                    <a:pt x="50446" y="16841"/>
                  </a:lnTo>
                  <a:lnTo>
                    <a:pt x="50540" y="16916"/>
                  </a:lnTo>
                  <a:lnTo>
                    <a:pt x="50597" y="17011"/>
                  </a:lnTo>
                  <a:lnTo>
                    <a:pt x="50654" y="17124"/>
                  </a:lnTo>
                  <a:lnTo>
                    <a:pt x="50672" y="17238"/>
                  </a:lnTo>
                  <a:lnTo>
                    <a:pt x="50672" y="17370"/>
                  </a:lnTo>
                  <a:lnTo>
                    <a:pt x="50654" y="17483"/>
                  </a:lnTo>
                  <a:lnTo>
                    <a:pt x="50616" y="17616"/>
                  </a:lnTo>
                  <a:lnTo>
                    <a:pt x="50559" y="17748"/>
                  </a:lnTo>
                  <a:lnTo>
                    <a:pt x="50502" y="17880"/>
                  </a:lnTo>
                  <a:lnTo>
                    <a:pt x="50427" y="17994"/>
                  </a:lnTo>
                  <a:lnTo>
                    <a:pt x="50351" y="18107"/>
                  </a:lnTo>
                  <a:lnTo>
                    <a:pt x="50257" y="18202"/>
                  </a:lnTo>
                  <a:lnTo>
                    <a:pt x="50143" y="18277"/>
                  </a:lnTo>
                  <a:lnTo>
                    <a:pt x="50049" y="18334"/>
                  </a:lnTo>
                  <a:lnTo>
                    <a:pt x="49935" y="18372"/>
                  </a:lnTo>
                  <a:lnTo>
                    <a:pt x="49822" y="18391"/>
                  </a:lnTo>
                  <a:lnTo>
                    <a:pt x="49822" y="18391"/>
                  </a:lnTo>
                  <a:lnTo>
                    <a:pt x="49746" y="18372"/>
                  </a:lnTo>
                  <a:lnTo>
                    <a:pt x="49690" y="18334"/>
                  </a:lnTo>
                  <a:lnTo>
                    <a:pt x="49633" y="18277"/>
                  </a:lnTo>
                  <a:lnTo>
                    <a:pt x="49595" y="18220"/>
                  </a:lnTo>
                  <a:lnTo>
                    <a:pt x="49519" y="18069"/>
                  </a:lnTo>
                  <a:lnTo>
                    <a:pt x="49463" y="17918"/>
                  </a:lnTo>
                  <a:lnTo>
                    <a:pt x="49463" y="17918"/>
                  </a:lnTo>
                  <a:lnTo>
                    <a:pt x="49444" y="17805"/>
                  </a:lnTo>
                  <a:lnTo>
                    <a:pt x="49406" y="17672"/>
                  </a:lnTo>
                  <a:lnTo>
                    <a:pt x="49406" y="17540"/>
                  </a:lnTo>
                  <a:lnTo>
                    <a:pt x="49406" y="17408"/>
                  </a:lnTo>
                  <a:lnTo>
                    <a:pt x="49425" y="17294"/>
                  </a:lnTo>
                  <a:lnTo>
                    <a:pt x="49482" y="17181"/>
                  </a:lnTo>
                  <a:lnTo>
                    <a:pt x="49557" y="17068"/>
                  </a:lnTo>
                  <a:lnTo>
                    <a:pt x="49671" y="16992"/>
                  </a:lnTo>
                  <a:lnTo>
                    <a:pt x="49671" y="16992"/>
                  </a:lnTo>
                  <a:lnTo>
                    <a:pt x="49841" y="16879"/>
                  </a:lnTo>
                  <a:lnTo>
                    <a:pt x="49954" y="16841"/>
                  </a:lnTo>
                  <a:lnTo>
                    <a:pt x="50011" y="16822"/>
                  </a:lnTo>
                  <a:lnTo>
                    <a:pt x="50049" y="16822"/>
                  </a:lnTo>
                  <a:lnTo>
                    <a:pt x="50049" y="16822"/>
                  </a:lnTo>
                  <a:lnTo>
                    <a:pt x="50162" y="16803"/>
                  </a:lnTo>
                  <a:lnTo>
                    <a:pt x="50162" y="16803"/>
                  </a:lnTo>
                  <a:lnTo>
                    <a:pt x="50162" y="16803"/>
                  </a:lnTo>
                  <a:lnTo>
                    <a:pt x="50162" y="16803"/>
                  </a:lnTo>
                  <a:lnTo>
                    <a:pt x="50200" y="16784"/>
                  </a:lnTo>
                  <a:lnTo>
                    <a:pt x="50200" y="16784"/>
                  </a:lnTo>
                  <a:lnTo>
                    <a:pt x="50313" y="16803"/>
                  </a:lnTo>
                  <a:lnTo>
                    <a:pt x="50446" y="16841"/>
                  </a:lnTo>
                  <a:lnTo>
                    <a:pt x="50446" y="16841"/>
                  </a:lnTo>
                  <a:close/>
                  <a:moveTo>
                    <a:pt x="48367" y="21131"/>
                  </a:moveTo>
                  <a:lnTo>
                    <a:pt x="48367" y="21131"/>
                  </a:lnTo>
                  <a:lnTo>
                    <a:pt x="48385" y="21301"/>
                  </a:lnTo>
                  <a:lnTo>
                    <a:pt x="48385" y="21471"/>
                  </a:lnTo>
                  <a:lnTo>
                    <a:pt x="48348" y="21793"/>
                  </a:lnTo>
                  <a:lnTo>
                    <a:pt x="48348" y="21793"/>
                  </a:lnTo>
                  <a:lnTo>
                    <a:pt x="48272" y="22303"/>
                  </a:lnTo>
                  <a:lnTo>
                    <a:pt x="48215" y="22549"/>
                  </a:lnTo>
                  <a:lnTo>
                    <a:pt x="48159" y="22794"/>
                  </a:lnTo>
                  <a:lnTo>
                    <a:pt x="48159" y="22794"/>
                  </a:lnTo>
                  <a:lnTo>
                    <a:pt x="48102" y="22965"/>
                  </a:lnTo>
                  <a:lnTo>
                    <a:pt x="48026" y="23135"/>
                  </a:lnTo>
                  <a:lnTo>
                    <a:pt x="47951" y="23286"/>
                  </a:lnTo>
                  <a:lnTo>
                    <a:pt x="47856" y="23437"/>
                  </a:lnTo>
                  <a:lnTo>
                    <a:pt x="47743" y="23588"/>
                  </a:lnTo>
                  <a:lnTo>
                    <a:pt x="47611" y="23702"/>
                  </a:lnTo>
                  <a:lnTo>
                    <a:pt x="47478" y="23815"/>
                  </a:lnTo>
                  <a:lnTo>
                    <a:pt x="47308" y="23891"/>
                  </a:lnTo>
                  <a:lnTo>
                    <a:pt x="47308" y="23891"/>
                  </a:lnTo>
                  <a:lnTo>
                    <a:pt x="47157" y="23928"/>
                  </a:lnTo>
                  <a:lnTo>
                    <a:pt x="47006" y="23947"/>
                  </a:lnTo>
                  <a:lnTo>
                    <a:pt x="46684" y="23947"/>
                  </a:lnTo>
                  <a:lnTo>
                    <a:pt x="46684" y="23947"/>
                  </a:lnTo>
                  <a:lnTo>
                    <a:pt x="46514" y="23947"/>
                  </a:lnTo>
                  <a:lnTo>
                    <a:pt x="46344" y="23928"/>
                  </a:lnTo>
                  <a:lnTo>
                    <a:pt x="46193" y="23891"/>
                  </a:lnTo>
                  <a:lnTo>
                    <a:pt x="46061" y="23834"/>
                  </a:lnTo>
                  <a:lnTo>
                    <a:pt x="45928" y="23758"/>
                  </a:lnTo>
                  <a:lnTo>
                    <a:pt x="45796" y="23664"/>
                  </a:lnTo>
                  <a:lnTo>
                    <a:pt x="45664" y="23569"/>
                  </a:lnTo>
                  <a:lnTo>
                    <a:pt x="45550" y="23437"/>
                  </a:lnTo>
                  <a:lnTo>
                    <a:pt x="45550" y="23437"/>
                  </a:lnTo>
                  <a:lnTo>
                    <a:pt x="45267" y="23154"/>
                  </a:lnTo>
                  <a:lnTo>
                    <a:pt x="45135" y="23002"/>
                  </a:lnTo>
                  <a:lnTo>
                    <a:pt x="45040" y="22832"/>
                  </a:lnTo>
                  <a:lnTo>
                    <a:pt x="45040" y="22832"/>
                  </a:lnTo>
                  <a:lnTo>
                    <a:pt x="44946" y="22681"/>
                  </a:lnTo>
                  <a:lnTo>
                    <a:pt x="44908" y="22511"/>
                  </a:lnTo>
                  <a:lnTo>
                    <a:pt x="44889" y="22322"/>
                  </a:lnTo>
                  <a:lnTo>
                    <a:pt x="44889" y="22152"/>
                  </a:lnTo>
                  <a:lnTo>
                    <a:pt x="44889" y="21982"/>
                  </a:lnTo>
                  <a:lnTo>
                    <a:pt x="44927" y="21793"/>
                  </a:lnTo>
                  <a:lnTo>
                    <a:pt x="44983" y="21434"/>
                  </a:lnTo>
                  <a:lnTo>
                    <a:pt x="44983" y="21434"/>
                  </a:lnTo>
                  <a:lnTo>
                    <a:pt x="45021" y="21320"/>
                  </a:lnTo>
                  <a:lnTo>
                    <a:pt x="45097" y="21226"/>
                  </a:lnTo>
                  <a:lnTo>
                    <a:pt x="45210" y="21112"/>
                  </a:lnTo>
                  <a:lnTo>
                    <a:pt x="45342" y="21018"/>
                  </a:lnTo>
                  <a:lnTo>
                    <a:pt x="45607" y="20848"/>
                  </a:lnTo>
                  <a:lnTo>
                    <a:pt x="45834" y="20696"/>
                  </a:lnTo>
                  <a:lnTo>
                    <a:pt x="45834" y="20696"/>
                  </a:lnTo>
                  <a:lnTo>
                    <a:pt x="46117" y="20507"/>
                  </a:lnTo>
                  <a:lnTo>
                    <a:pt x="46401" y="20337"/>
                  </a:lnTo>
                  <a:lnTo>
                    <a:pt x="46401" y="20337"/>
                  </a:lnTo>
                  <a:lnTo>
                    <a:pt x="46439" y="20318"/>
                  </a:lnTo>
                  <a:lnTo>
                    <a:pt x="46477" y="20318"/>
                  </a:lnTo>
                  <a:lnTo>
                    <a:pt x="46495" y="20337"/>
                  </a:lnTo>
                  <a:lnTo>
                    <a:pt x="46495" y="20337"/>
                  </a:lnTo>
                  <a:lnTo>
                    <a:pt x="46477" y="20318"/>
                  </a:lnTo>
                  <a:lnTo>
                    <a:pt x="46477" y="20300"/>
                  </a:lnTo>
                  <a:lnTo>
                    <a:pt x="46495" y="20281"/>
                  </a:lnTo>
                  <a:lnTo>
                    <a:pt x="46514" y="20281"/>
                  </a:lnTo>
                  <a:lnTo>
                    <a:pt x="46514" y="20281"/>
                  </a:lnTo>
                  <a:lnTo>
                    <a:pt x="47195" y="20337"/>
                  </a:lnTo>
                  <a:lnTo>
                    <a:pt x="47195" y="20337"/>
                  </a:lnTo>
                  <a:lnTo>
                    <a:pt x="47422" y="20375"/>
                  </a:lnTo>
                  <a:lnTo>
                    <a:pt x="47648" y="20432"/>
                  </a:lnTo>
                  <a:lnTo>
                    <a:pt x="47875" y="20507"/>
                  </a:lnTo>
                  <a:lnTo>
                    <a:pt x="48083" y="20602"/>
                  </a:lnTo>
                  <a:lnTo>
                    <a:pt x="48083" y="20602"/>
                  </a:lnTo>
                  <a:lnTo>
                    <a:pt x="48140" y="20659"/>
                  </a:lnTo>
                  <a:lnTo>
                    <a:pt x="48196" y="20715"/>
                  </a:lnTo>
                  <a:lnTo>
                    <a:pt x="48291" y="20829"/>
                  </a:lnTo>
                  <a:lnTo>
                    <a:pt x="48348" y="20980"/>
                  </a:lnTo>
                  <a:lnTo>
                    <a:pt x="48367" y="21131"/>
                  </a:lnTo>
                  <a:lnTo>
                    <a:pt x="48367" y="21131"/>
                  </a:lnTo>
                  <a:close/>
                  <a:moveTo>
                    <a:pt x="42999" y="13061"/>
                  </a:moveTo>
                  <a:lnTo>
                    <a:pt x="42999" y="13061"/>
                  </a:lnTo>
                  <a:lnTo>
                    <a:pt x="42980" y="12947"/>
                  </a:lnTo>
                  <a:lnTo>
                    <a:pt x="42961" y="12834"/>
                  </a:lnTo>
                  <a:lnTo>
                    <a:pt x="42942" y="12702"/>
                  </a:lnTo>
                  <a:lnTo>
                    <a:pt x="42961" y="12588"/>
                  </a:lnTo>
                  <a:lnTo>
                    <a:pt x="42980" y="12456"/>
                  </a:lnTo>
                  <a:lnTo>
                    <a:pt x="43018" y="12361"/>
                  </a:lnTo>
                  <a:lnTo>
                    <a:pt x="43074" y="12248"/>
                  </a:lnTo>
                  <a:lnTo>
                    <a:pt x="43169" y="12172"/>
                  </a:lnTo>
                  <a:lnTo>
                    <a:pt x="43169" y="12172"/>
                  </a:lnTo>
                  <a:lnTo>
                    <a:pt x="43263" y="12078"/>
                  </a:lnTo>
                  <a:lnTo>
                    <a:pt x="43396" y="12002"/>
                  </a:lnTo>
                  <a:lnTo>
                    <a:pt x="43641" y="11870"/>
                  </a:lnTo>
                  <a:lnTo>
                    <a:pt x="43906" y="11756"/>
                  </a:lnTo>
                  <a:lnTo>
                    <a:pt x="44171" y="11681"/>
                  </a:lnTo>
                  <a:lnTo>
                    <a:pt x="44171" y="11681"/>
                  </a:lnTo>
                  <a:lnTo>
                    <a:pt x="44586" y="11586"/>
                  </a:lnTo>
                  <a:lnTo>
                    <a:pt x="44794" y="11530"/>
                  </a:lnTo>
                  <a:lnTo>
                    <a:pt x="45002" y="11492"/>
                  </a:lnTo>
                  <a:lnTo>
                    <a:pt x="45002" y="11492"/>
                  </a:lnTo>
                  <a:lnTo>
                    <a:pt x="45116" y="11473"/>
                  </a:lnTo>
                  <a:lnTo>
                    <a:pt x="45116" y="11473"/>
                  </a:lnTo>
                  <a:lnTo>
                    <a:pt x="45116" y="11530"/>
                  </a:lnTo>
                  <a:lnTo>
                    <a:pt x="45116" y="11530"/>
                  </a:lnTo>
                  <a:lnTo>
                    <a:pt x="45116" y="11530"/>
                  </a:lnTo>
                  <a:lnTo>
                    <a:pt x="45116" y="11530"/>
                  </a:lnTo>
                  <a:lnTo>
                    <a:pt x="45097" y="11946"/>
                  </a:lnTo>
                  <a:lnTo>
                    <a:pt x="45097" y="12172"/>
                  </a:lnTo>
                  <a:lnTo>
                    <a:pt x="45059" y="12380"/>
                  </a:lnTo>
                  <a:lnTo>
                    <a:pt x="45021" y="12588"/>
                  </a:lnTo>
                  <a:lnTo>
                    <a:pt x="44946" y="12796"/>
                  </a:lnTo>
                  <a:lnTo>
                    <a:pt x="44851" y="12985"/>
                  </a:lnTo>
                  <a:lnTo>
                    <a:pt x="44738" y="13155"/>
                  </a:lnTo>
                  <a:lnTo>
                    <a:pt x="44738" y="13155"/>
                  </a:lnTo>
                  <a:lnTo>
                    <a:pt x="44624" y="13250"/>
                  </a:lnTo>
                  <a:lnTo>
                    <a:pt x="44511" y="13306"/>
                  </a:lnTo>
                  <a:lnTo>
                    <a:pt x="44379" y="13363"/>
                  </a:lnTo>
                  <a:lnTo>
                    <a:pt x="44246" y="13401"/>
                  </a:lnTo>
                  <a:lnTo>
                    <a:pt x="43982" y="13458"/>
                  </a:lnTo>
                  <a:lnTo>
                    <a:pt x="43698" y="13476"/>
                  </a:lnTo>
                  <a:lnTo>
                    <a:pt x="43698" y="13476"/>
                  </a:lnTo>
                  <a:lnTo>
                    <a:pt x="43585" y="13476"/>
                  </a:lnTo>
                  <a:lnTo>
                    <a:pt x="43490" y="13458"/>
                  </a:lnTo>
                  <a:lnTo>
                    <a:pt x="43377" y="13420"/>
                  </a:lnTo>
                  <a:lnTo>
                    <a:pt x="43282" y="13382"/>
                  </a:lnTo>
                  <a:lnTo>
                    <a:pt x="43188" y="13325"/>
                  </a:lnTo>
                  <a:lnTo>
                    <a:pt x="43112" y="13250"/>
                  </a:lnTo>
                  <a:lnTo>
                    <a:pt x="43037" y="13155"/>
                  </a:lnTo>
                  <a:lnTo>
                    <a:pt x="42999" y="13061"/>
                  </a:lnTo>
                  <a:lnTo>
                    <a:pt x="42999" y="13061"/>
                  </a:lnTo>
                  <a:close/>
                  <a:moveTo>
                    <a:pt x="40164" y="12777"/>
                  </a:moveTo>
                  <a:lnTo>
                    <a:pt x="40164" y="12777"/>
                  </a:lnTo>
                  <a:lnTo>
                    <a:pt x="40050" y="12777"/>
                  </a:lnTo>
                  <a:lnTo>
                    <a:pt x="39975" y="12739"/>
                  </a:lnTo>
                  <a:lnTo>
                    <a:pt x="39880" y="12702"/>
                  </a:lnTo>
                  <a:lnTo>
                    <a:pt x="39824" y="12664"/>
                  </a:lnTo>
                  <a:lnTo>
                    <a:pt x="39767" y="12607"/>
                  </a:lnTo>
                  <a:lnTo>
                    <a:pt x="39710" y="12531"/>
                  </a:lnTo>
                  <a:lnTo>
                    <a:pt x="39672" y="12437"/>
                  </a:lnTo>
                  <a:lnTo>
                    <a:pt x="39635" y="12342"/>
                  </a:lnTo>
                  <a:lnTo>
                    <a:pt x="39635" y="12342"/>
                  </a:lnTo>
                  <a:lnTo>
                    <a:pt x="39578" y="12191"/>
                  </a:lnTo>
                  <a:lnTo>
                    <a:pt x="39540" y="12040"/>
                  </a:lnTo>
                  <a:lnTo>
                    <a:pt x="39521" y="11870"/>
                  </a:lnTo>
                  <a:lnTo>
                    <a:pt x="39502" y="11700"/>
                  </a:lnTo>
                  <a:lnTo>
                    <a:pt x="39502" y="11378"/>
                  </a:lnTo>
                  <a:lnTo>
                    <a:pt x="39521" y="11038"/>
                  </a:lnTo>
                  <a:lnTo>
                    <a:pt x="39521" y="11038"/>
                  </a:lnTo>
                  <a:lnTo>
                    <a:pt x="39540" y="10963"/>
                  </a:lnTo>
                  <a:lnTo>
                    <a:pt x="39559" y="10868"/>
                  </a:lnTo>
                  <a:lnTo>
                    <a:pt x="39597" y="10811"/>
                  </a:lnTo>
                  <a:lnTo>
                    <a:pt x="39653" y="10736"/>
                  </a:lnTo>
                  <a:lnTo>
                    <a:pt x="39767" y="10622"/>
                  </a:lnTo>
                  <a:lnTo>
                    <a:pt x="39918" y="10509"/>
                  </a:lnTo>
                  <a:lnTo>
                    <a:pt x="39918" y="10509"/>
                  </a:lnTo>
                  <a:lnTo>
                    <a:pt x="40220" y="10301"/>
                  </a:lnTo>
                  <a:lnTo>
                    <a:pt x="40220" y="10301"/>
                  </a:lnTo>
                  <a:lnTo>
                    <a:pt x="40485" y="10263"/>
                  </a:lnTo>
                  <a:lnTo>
                    <a:pt x="40485" y="10263"/>
                  </a:lnTo>
                  <a:lnTo>
                    <a:pt x="40939" y="10169"/>
                  </a:lnTo>
                  <a:lnTo>
                    <a:pt x="40939" y="10169"/>
                  </a:lnTo>
                  <a:lnTo>
                    <a:pt x="41014" y="10244"/>
                  </a:lnTo>
                  <a:lnTo>
                    <a:pt x="41071" y="10320"/>
                  </a:lnTo>
                  <a:lnTo>
                    <a:pt x="41147" y="10528"/>
                  </a:lnTo>
                  <a:lnTo>
                    <a:pt x="41184" y="10717"/>
                  </a:lnTo>
                  <a:lnTo>
                    <a:pt x="41222" y="10925"/>
                  </a:lnTo>
                  <a:lnTo>
                    <a:pt x="41222" y="10925"/>
                  </a:lnTo>
                  <a:lnTo>
                    <a:pt x="41241" y="11133"/>
                  </a:lnTo>
                  <a:lnTo>
                    <a:pt x="41222" y="11341"/>
                  </a:lnTo>
                  <a:lnTo>
                    <a:pt x="41203" y="11549"/>
                  </a:lnTo>
                  <a:lnTo>
                    <a:pt x="41165" y="11756"/>
                  </a:lnTo>
                  <a:lnTo>
                    <a:pt x="41090" y="11946"/>
                  </a:lnTo>
                  <a:lnTo>
                    <a:pt x="40995" y="12135"/>
                  </a:lnTo>
                  <a:lnTo>
                    <a:pt x="40882" y="12305"/>
                  </a:lnTo>
                  <a:lnTo>
                    <a:pt x="40750" y="12456"/>
                  </a:lnTo>
                  <a:lnTo>
                    <a:pt x="40750" y="12456"/>
                  </a:lnTo>
                  <a:lnTo>
                    <a:pt x="40636" y="12569"/>
                  </a:lnTo>
                  <a:lnTo>
                    <a:pt x="40523" y="12683"/>
                  </a:lnTo>
                  <a:lnTo>
                    <a:pt x="40372" y="12758"/>
                  </a:lnTo>
                  <a:lnTo>
                    <a:pt x="40296" y="12777"/>
                  </a:lnTo>
                  <a:lnTo>
                    <a:pt x="40220" y="12796"/>
                  </a:lnTo>
                  <a:lnTo>
                    <a:pt x="40220" y="12796"/>
                  </a:lnTo>
                  <a:lnTo>
                    <a:pt x="40164" y="12777"/>
                  </a:lnTo>
                  <a:lnTo>
                    <a:pt x="40164" y="12777"/>
                  </a:lnTo>
                  <a:close/>
                  <a:moveTo>
                    <a:pt x="35155" y="95"/>
                  </a:moveTo>
                  <a:lnTo>
                    <a:pt x="35155" y="95"/>
                  </a:lnTo>
                  <a:lnTo>
                    <a:pt x="35174" y="416"/>
                  </a:lnTo>
                  <a:lnTo>
                    <a:pt x="35174" y="567"/>
                  </a:lnTo>
                  <a:lnTo>
                    <a:pt x="35174" y="719"/>
                  </a:lnTo>
                  <a:lnTo>
                    <a:pt x="35174" y="719"/>
                  </a:lnTo>
                  <a:lnTo>
                    <a:pt x="35174" y="794"/>
                  </a:lnTo>
                  <a:lnTo>
                    <a:pt x="35174" y="794"/>
                  </a:lnTo>
                  <a:lnTo>
                    <a:pt x="35117" y="1210"/>
                  </a:lnTo>
                  <a:lnTo>
                    <a:pt x="35042" y="1607"/>
                  </a:lnTo>
                  <a:lnTo>
                    <a:pt x="34985" y="2023"/>
                  </a:lnTo>
                  <a:lnTo>
                    <a:pt x="34947" y="2439"/>
                  </a:lnTo>
                  <a:lnTo>
                    <a:pt x="34947" y="2439"/>
                  </a:lnTo>
                  <a:lnTo>
                    <a:pt x="34928" y="2949"/>
                  </a:lnTo>
                  <a:lnTo>
                    <a:pt x="34928" y="3459"/>
                  </a:lnTo>
                  <a:lnTo>
                    <a:pt x="34928" y="3459"/>
                  </a:lnTo>
                  <a:lnTo>
                    <a:pt x="34947" y="3667"/>
                  </a:lnTo>
                  <a:lnTo>
                    <a:pt x="34947" y="3875"/>
                  </a:lnTo>
                  <a:lnTo>
                    <a:pt x="34947" y="3875"/>
                  </a:lnTo>
                  <a:lnTo>
                    <a:pt x="34947" y="3951"/>
                  </a:lnTo>
                  <a:lnTo>
                    <a:pt x="34909" y="3969"/>
                  </a:lnTo>
                  <a:lnTo>
                    <a:pt x="34872" y="3969"/>
                  </a:lnTo>
                  <a:lnTo>
                    <a:pt x="34872" y="3969"/>
                  </a:lnTo>
                  <a:lnTo>
                    <a:pt x="34777" y="3875"/>
                  </a:lnTo>
                  <a:lnTo>
                    <a:pt x="34702" y="3762"/>
                  </a:lnTo>
                  <a:lnTo>
                    <a:pt x="34550" y="3535"/>
                  </a:lnTo>
                  <a:lnTo>
                    <a:pt x="34550" y="3535"/>
                  </a:lnTo>
                  <a:lnTo>
                    <a:pt x="34153" y="3006"/>
                  </a:lnTo>
                  <a:lnTo>
                    <a:pt x="34153" y="3006"/>
                  </a:lnTo>
                  <a:lnTo>
                    <a:pt x="33889" y="2646"/>
                  </a:lnTo>
                  <a:lnTo>
                    <a:pt x="33586" y="2212"/>
                  </a:lnTo>
                  <a:lnTo>
                    <a:pt x="33454" y="1985"/>
                  </a:lnTo>
                  <a:lnTo>
                    <a:pt x="33341" y="1777"/>
                  </a:lnTo>
                  <a:lnTo>
                    <a:pt x="33284" y="1550"/>
                  </a:lnTo>
                  <a:lnTo>
                    <a:pt x="33265" y="1456"/>
                  </a:lnTo>
                  <a:lnTo>
                    <a:pt x="33265" y="1361"/>
                  </a:lnTo>
                  <a:lnTo>
                    <a:pt x="33265" y="1361"/>
                  </a:lnTo>
                  <a:lnTo>
                    <a:pt x="33265" y="1286"/>
                  </a:lnTo>
                  <a:lnTo>
                    <a:pt x="33303" y="1210"/>
                  </a:lnTo>
                  <a:lnTo>
                    <a:pt x="33341" y="1153"/>
                  </a:lnTo>
                  <a:lnTo>
                    <a:pt x="33378" y="1097"/>
                  </a:lnTo>
                  <a:lnTo>
                    <a:pt x="33511" y="1002"/>
                  </a:lnTo>
                  <a:lnTo>
                    <a:pt x="33624" y="908"/>
                  </a:lnTo>
                  <a:lnTo>
                    <a:pt x="33624" y="908"/>
                  </a:lnTo>
                  <a:lnTo>
                    <a:pt x="33756" y="794"/>
                  </a:lnTo>
                  <a:lnTo>
                    <a:pt x="33756" y="794"/>
                  </a:lnTo>
                  <a:lnTo>
                    <a:pt x="34040" y="548"/>
                  </a:lnTo>
                  <a:lnTo>
                    <a:pt x="34305" y="303"/>
                  </a:lnTo>
                  <a:lnTo>
                    <a:pt x="34305" y="303"/>
                  </a:lnTo>
                  <a:lnTo>
                    <a:pt x="34513" y="114"/>
                  </a:lnTo>
                  <a:lnTo>
                    <a:pt x="34645" y="19"/>
                  </a:lnTo>
                  <a:lnTo>
                    <a:pt x="34683" y="0"/>
                  </a:lnTo>
                  <a:lnTo>
                    <a:pt x="34720" y="19"/>
                  </a:lnTo>
                  <a:lnTo>
                    <a:pt x="34720" y="19"/>
                  </a:lnTo>
                  <a:lnTo>
                    <a:pt x="34720" y="38"/>
                  </a:lnTo>
                  <a:lnTo>
                    <a:pt x="34702" y="76"/>
                  </a:lnTo>
                  <a:lnTo>
                    <a:pt x="34702" y="76"/>
                  </a:lnTo>
                  <a:lnTo>
                    <a:pt x="34588" y="152"/>
                  </a:lnTo>
                  <a:lnTo>
                    <a:pt x="34475" y="246"/>
                  </a:lnTo>
                  <a:lnTo>
                    <a:pt x="34248" y="454"/>
                  </a:lnTo>
                  <a:lnTo>
                    <a:pt x="34248" y="454"/>
                  </a:lnTo>
                  <a:lnTo>
                    <a:pt x="33889" y="794"/>
                  </a:lnTo>
                  <a:lnTo>
                    <a:pt x="35098" y="794"/>
                  </a:lnTo>
                  <a:lnTo>
                    <a:pt x="35098" y="794"/>
                  </a:lnTo>
                  <a:lnTo>
                    <a:pt x="35098" y="719"/>
                  </a:lnTo>
                  <a:lnTo>
                    <a:pt x="35098" y="719"/>
                  </a:lnTo>
                  <a:lnTo>
                    <a:pt x="35098" y="567"/>
                  </a:lnTo>
                  <a:lnTo>
                    <a:pt x="35098" y="416"/>
                  </a:lnTo>
                  <a:lnTo>
                    <a:pt x="35080" y="95"/>
                  </a:lnTo>
                  <a:lnTo>
                    <a:pt x="35080" y="95"/>
                  </a:lnTo>
                  <a:lnTo>
                    <a:pt x="35098" y="76"/>
                  </a:lnTo>
                  <a:lnTo>
                    <a:pt x="35117" y="57"/>
                  </a:lnTo>
                  <a:lnTo>
                    <a:pt x="35155" y="76"/>
                  </a:lnTo>
                  <a:lnTo>
                    <a:pt x="35155" y="95"/>
                  </a:lnTo>
                  <a:lnTo>
                    <a:pt x="35155" y="95"/>
                  </a:lnTo>
                  <a:close/>
                  <a:moveTo>
                    <a:pt x="28729" y="6427"/>
                  </a:moveTo>
                  <a:lnTo>
                    <a:pt x="28729" y="6427"/>
                  </a:lnTo>
                  <a:lnTo>
                    <a:pt x="28823" y="6540"/>
                  </a:lnTo>
                  <a:lnTo>
                    <a:pt x="28918" y="6672"/>
                  </a:lnTo>
                  <a:lnTo>
                    <a:pt x="28937" y="6729"/>
                  </a:lnTo>
                  <a:lnTo>
                    <a:pt x="28956" y="6805"/>
                  </a:lnTo>
                  <a:lnTo>
                    <a:pt x="28956" y="6880"/>
                  </a:lnTo>
                  <a:lnTo>
                    <a:pt x="28918" y="6956"/>
                  </a:lnTo>
                  <a:lnTo>
                    <a:pt x="28918" y="6956"/>
                  </a:lnTo>
                  <a:lnTo>
                    <a:pt x="28729" y="7409"/>
                  </a:lnTo>
                  <a:lnTo>
                    <a:pt x="28521" y="7882"/>
                  </a:lnTo>
                  <a:lnTo>
                    <a:pt x="28521" y="7882"/>
                  </a:lnTo>
                  <a:lnTo>
                    <a:pt x="28408" y="8052"/>
                  </a:lnTo>
                  <a:lnTo>
                    <a:pt x="28351" y="8146"/>
                  </a:lnTo>
                  <a:lnTo>
                    <a:pt x="28294" y="8203"/>
                  </a:lnTo>
                  <a:lnTo>
                    <a:pt x="28294" y="8203"/>
                  </a:lnTo>
                  <a:lnTo>
                    <a:pt x="28162" y="8279"/>
                  </a:lnTo>
                  <a:lnTo>
                    <a:pt x="28049" y="8336"/>
                  </a:lnTo>
                  <a:lnTo>
                    <a:pt x="27897" y="8373"/>
                  </a:lnTo>
                  <a:lnTo>
                    <a:pt x="27765" y="8392"/>
                  </a:lnTo>
                  <a:lnTo>
                    <a:pt x="27765" y="8392"/>
                  </a:lnTo>
                  <a:lnTo>
                    <a:pt x="27595" y="8336"/>
                  </a:lnTo>
                  <a:lnTo>
                    <a:pt x="27425" y="8279"/>
                  </a:lnTo>
                  <a:lnTo>
                    <a:pt x="27274" y="8203"/>
                  </a:lnTo>
                  <a:lnTo>
                    <a:pt x="27122" y="8109"/>
                  </a:lnTo>
                  <a:lnTo>
                    <a:pt x="27122" y="8109"/>
                  </a:lnTo>
                  <a:lnTo>
                    <a:pt x="27047" y="8033"/>
                  </a:lnTo>
                  <a:lnTo>
                    <a:pt x="27009" y="7939"/>
                  </a:lnTo>
                  <a:lnTo>
                    <a:pt x="26952" y="7731"/>
                  </a:lnTo>
                  <a:lnTo>
                    <a:pt x="26952" y="7731"/>
                  </a:lnTo>
                  <a:lnTo>
                    <a:pt x="26820" y="7504"/>
                  </a:lnTo>
                  <a:lnTo>
                    <a:pt x="26707" y="7277"/>
                  </a:lnTo>
                  <a:lnTo>
                    <a:pt x="26480" y="6805"/>
                  </a:lnTo>
                  <a:lnTo>
                    <a:pt x="26480" y="6805"/>
                  </a:lnTo>
                  <a:lnTo>
                    <a:pt x="26348" y="6445"/>
                  </a:lnTo>
                  <a:lnTo>
                    <a:pt x="26272" y="6256"/>
                  </a:lnTo>
                  <a:lnTo>
                    <a:pt x="26234" y="6049"/>
                  </a:lnTo>
                  <a:lnTo>
                    <a:pt x="26196" y="5860"/>
                  </a:lnTo>
                  <a:lnTo>
                    <a:pt x="26196" y="5652"/>
                  </a:lnTo>
                  <a:lnTo>
                    <a:pt x="26215" y="5463"/>
                  </a:lnTo>
                  <a:lnTo>
                    <a:pt x="26272" y="5274"/>
                  </a:lnTo>
                  <a:lnTo>
                    <a:pt x="26272" y="5274"/>
                  </a:lnTo>
                  <a:lnTo>
                    <a:pt x="26329" y="5179"/>
                  </a:lnTo>
                  <a:lnTo>
                    <a:pt x="26404" y="5104"/>
                  </a:lnTo>
                  <a:lnTo>
                    <a:pt x="26480" y="5047"/>
                  </a:lnTo>
                  <a:lnTo>
                    <a:pt x="26555" y="4990"/>
                  </a:lnTo>
                  <a:lnTo>
                    <a:pt x="26744" y="4877"/>
                  </a:lnTo>
                  <a:lnTo>
                    <a:pt x="26915" y="4763"/>
                  </a:lnTo>
                  <a:lnTo>
                    <a:pt x="26915" y="4763"/>
                  </a:lnTo>
                  <a:lnTo>
                    <a:pt x="27293" y="4536"/>
                  </a:lnTo>
                  <a:lnTo>
                    <a:pt x="27500" y="4423"/>
                  </a:lnTo>
                  <a:lnTo>
                    <a:pt x="27708" y="4347"/>
                  </a:lnTo>
                  <a:lnTo>
                    <a:pt x="27708" y="4347"/>
                  </a:lnTo>
                  <a:lnTo>
                    <a:pt x="27897" y="4291"/>
                  </a:lnTo>
                  <a:lnTo>
                    <a:pt x="27973" y="4291"/>
                  </a:lnTo>
                  <a:lnTo>
                    <a:pt x="28049" y="4291"/>
                  </a:lnTo>
                  <a:lnTo>
                    <a:pt x="28162" y="4347"/>
                  </a:lnTo>
                  <a:lnTo>
                    <a:pt x="28275" y="4423"/>
                  </a:lnTo>
                  <a:lnTo>
                    <a:pt x="28370" y="4536"/>
                  </a:lnTo>
                  <a:lnTo>
                    <a:pt x="28445" y="4669"/>
                  </a:lnTo>
                  <a:lnTo>
                    <a:pt x="28616" y="4952"/>
                  </a:lnTo>
                  <a:lnTo>
                    <a:pt x="28616" y="4952"/>
                  </a:lnTo>
                  <a:lnTo>
                    <a:pt x="28748" y="5217"/>
                  </a:lnTo>
                  <a:lnTo>
                    <a:pt x="28805" y="5368"/>
                  </a:lnTo>
                  <a:lnTo>
                    <a:pt x="28823" y="5519"/>
                  </a:lnTo>
                  <a:lnTo>
                    <a:pt x="28842" y="5652"/>
                  </a:lnTo>
                  <a:lnTo>
                    <a:pt x="28842" y="5803"/>
                  </a:lnTo>
                  <a:lnTo>
                    <a:pt x="28805" y="5954"/>
                  </a:lnTo>
                  <a:lnTo>
                    <a:pt x="28748" y="6105"/>
                  </a:lnTo>
                  <a:lnTo>
                    <a:pt x="28748" y="6105"/>
                  </a:lnTo>
                  <a:lnTo>
                    <a:pt x="28729" y="6181"/>
                  </a:lnTo>
                  <a:lnTo>
                    <a:pt x="28691" y="6275"/>
                  </a:lnTo>
                  <a:lnTo>
                    <a:pt x="28691" y="6351"/>
                  </a:lnTo>
                  <a:lnTo>
                    <a:pt x="28729" y="6427"/>
                  </a:lnTo>
                  <a:lnTo>
                    <a:pt x="28729" y="6427"/>
                  </a:lnTo>
                  <a:close/>
                  <a:moveTo>
                    <a:pt x="10944" y="9299"/>
                  </a:moveTo>
                  <a:lnTo>
                    <a:pt x="10944" y="9299"/>
                  </a:lnTo>
                  <a:lnTo>
                    <a:pt x="10981" y="9488"/>
                  </a:lnTo>
                  <a:lnTo>
                    <a:pt x="11000" y="9677"/>
                  </a:lnTo>
                  <a:lnTo>
                    <a:pt x="11019" y="9866"/>
                  </a:lnTo>
                  <a:lnTo>
                    <a:pt x="11019" y="10055"/>
                  </a:lnTo>
                  <a:lnTo>
                    <a:pt x="10981" y="10415"/>
                  </a:lnTo>
                  <a:lnTo>
                    <a:pt x="10944" y="10793"/>
                  </a:lnTo>
                  <a:lnTo>
                    <a:pt x="10944" y="10793"/>
                  </a:lnTo>
                  <a:lnTo>
                    <a:pt x="10906" y="11095"/>
                  </a:lnTo>
                  <a:lnTo>
                    <a:pt x="10868" y="11246"/>
                  </a:lnTo>
                  <a:lnTo>
                    <a:pt x="10830" y="11378"/>
                  </a:lnTo>
                  <a:lnTo>
                    <a:pt x="10830" y="11378"/>
                  </a:lnTo>
                  <a:lnTo>
                    <a:pt x="10792" y="11492"/>
                  </a:lnTo>
                  <a:lnTo>
                    <a:pt x="10717" y="11549"/>
                  </a:lnTo>
                  <a:lnTo>
                    <a:pt x="10622" y="11586"/>
                  </a:lnTo>
                  <a:lnTo>
                    <a:pt x="10509" y="11586"/>
                  </a:lnTo>
                  <a:lnTo>
                    <a:pt x="10509" y="11586"/>
                  </a:lnTo>
                  <a:lnTo>
                    <a:pt x="10188" y="11549"/>
                  </a:lnTo>
                  <a:lnTo>
                    <a:pt x="10017" y="11530"/>
                  </a:lnTo>
                  <a:lnTo>
                    <a:pt x="9942" y="11492"/>
                  </a:lnTo>
                  <a:lnTo>
                    <a:pt x="9866" y="11454"/>
                  </a:lnTo>
                  <a:lnTo>
                    <a:pt x="9866" y="11454"/>
                  </a:lnTo>
                  <a:lnTo>
                    <a:pt x="9828" y="11416"/>
                  </a:lnTo>
                  <a:lnTo>
                    <a:pt x="9791" y="11360"/>
                  </a:lnTo>
                  <a:lnTo>
                    <a:pt x="9734" y="11227"/>
                  </a:lnTo>
                  <a:lnTo>
                    <a:pt x="9734" y="11227"/>
                  </a:lnTo>
                  <a:lnTo>
                    <a:pt x="9602" y="10925"/>
                  </a:lnTo>
                  <a:lnTo>
                    <a:pt x="9545" y="10755"/>
                  </a:lnTo>
                  <a:lnTo>
                    <a:pt x="9488" y="10566"/>
                  </a:lnTo>
                  <a:lnTo>
                    <a:pt x="9450" y="10396"/>
                  </a:lnTo>
                  <a:lnTo>
                    <a:pt x="9432" y="10226"/>
                  </a:lnTo>
                  <a:lnTo>
                    <a:pt x="9450" y="10055"/>
                  </a:lnTo>
                  <a:lnTo>
                    <a:pt x="9469" y="9980"/>
                  </a:lnTo>
                  <a:lnTo>
                    <a:pt x="9507" y="9904"/>
                  </a:lnTo>
                  <a:lnTo>
                    <a:pt x="9507" y="9904"/>
                  </a:lnTo>
                  <a:lnTo>
                    <a:pt x="9658" y="9715"/>
                  </a:lnTo>
                  <a:lnTo>
                    <a:pt x="9810" y="9545"/>
                  </a:lnTo>
                  <a:lnTo>
                    <a:pt x="10131" y="9205"/>
                  </a:lnTo>
                  <a:lnTo>
                    <a:pt x="10131" y="9205"/>
                  </a:lnTo>
                  <a:lnTo>
                    <a:pt x="10282" y="9054"/>
                  </a:lnTo>
                  <a:lnTo>
                    <a:pt x="10377" y="8978"/>
                  </a:lnTo>
                  <a:lnTo>
                    <a:pt x="10414" y="8978"/>
                  </a:lnTo>
                  <a:lnTo>
                    <a:pt x="10433" y="8997"/>
                  </a:lnTo>
                  <a:lnTo>
                    <a:pt x="10433" y="8997"/>
                  </a:lnTo>
                  <a:lnTo>
                    <a:pt x="10433" y="9016"/>
                  </a:lnTo>
                  <a:lnTo>
                    <a:pt x="10433" y="9035"/>
                  </a:lnTo>
                  <a:lnTo>
                    <a:pt x="10433" y="9035"/>
                  </a:lnTo>
                  <a:lnTo>
                    <a:pt x="10433" y="9035"/>
                  </a:lnTo>
                  <a:lnTo>
                    <a:pt x="10433" y="9035"/>
                  </a:lnTo>
                  <a:lnTo>
                    <a:pt x="10471" y="9016"/>
                  </a:lnTo>
                  <a:lnTo>
                    <a:pt x="10528" y="9035"/>
                  </a:lnTo>
                  <a:lnTo>
                    <a:pt x="10641" y="9054"/>
                  </a:lnTo>
                  <a:lnTo>
                    <a:pt x="10641" y="9054"/>
                  </a:lnTo>
                  <a:lnTo>
                    <a:pt x="10736" y="9073"/>
                  </a:lnTo>
                  <a:lnTo>
                    <a:pt x="10830" y="9129"/>
                  </a:lnTo>
                  <a:lnTo>
                    <a:pt x="10906" y="9205"/>
                  </a:lnTo>
                  <a:lnTo>
                    <a:pt x="10944" y="9299"/>
                  </a:lnTo>
                  <a:lnTo>
                    <a:pt x="10944" y="9299"/>
                  </a:lnTo>
                  <a:close/>
                  <a:moveTo>
                    <a:pt x="12456" y="5822"/>
                  </a:moveTo>
                  <a:lnTo>
                    <a:pt x="12456" y="5822"/>
                  </a:lnTo>
                  <a:lnTo>
                    <a:pt x="11889" y="5652"/>
                  </a:lnTo>
                  <a:lnTo>
                    <a:pt x="11605" y="5576"/>
                  </a:lnTo>
                  <a:lnTo>
                    <a:pt x="11341" y="5482"/>
                  </a:lnTo>
                  <a:lnTo>
                    <a:pt x="11341" y="5482"/>
                  </a:lnTo>
                  <a:lnTo>
                    <a:pt x="11038" y="5349"/>
                  </a:lnTo>
                  <a:lnTo>
                    <a:pt x="10736" y="5198"/>
                  </a:lnTo>
                  <a:lnTo>
                    <a:pt x="10131" y="4877"/>
                  </a:lnTo>
                  <a:lnTo>
                    <a:pt x="10131" y="4877"/>
                  </a:lnTo>
                  <a:lnTo>
                    <a:pt x="9942" y="4782"/>
                  </a:lnTo>
                  <a:lnTo>
                    <a:pt x="9753" y="4650"/>
                  </a:lnTo>
                  <a:lnTo>
                    <a:pt x="9677" y="4593"/>
                  </a:lnTo>
                  <a:lnTo>
                    <a:pt x="9602" y="4518"/>
                  </a:lnTo>
                  <a:lnTo>
                    <a:pt x="9526" y="4442"/>
                  </a:lnTo>
                  <a:lnTo>
                    <a:pt x="9469" y="4347"/>
                  </a:lnTo>
                  <a:lnTo>
                    <a:pt x="9469" y="4347"/>
                  </a:lnTo>
                  <a:lnTo>
                    <a:pt x="9564" y="4121"/>
                  </a:lnTo>
                  <a:lnTo>
                    <a:pt x="9564" y="4121"/>
                  </a:lnTo>
                  <a:lnTo>
                    <a:pt x="10188" y="2665"/>
                  </a:lnTo>
                  <a:lnTo>
                    <a:pt x="10188" y="2665"/>
                  </a:lnTo>
                  <a:lnTo>
                    <a:pt x="10206" y="2609"/>
                  </a:lnTo>
                  <a:lnTo>
                    <a:pt x="10206" y="2609"/>
                  </a:lnTo>
                  <a:lnTo>
                    <a:pt x="10433" y="2174"/>
                  </a:lnTo>
                  <a:lnTo>
                    <a:pt x="10433" y="2174"/>
                  </a:lnTo>
                  <a:lnTo>
                    <a:pt x="10528" y="2023"/>
                  </a:lnTo>
                  <a:lnTo>
                    <a:pt x="10622" y="1890"/>
                  </a:lnTo>
                  <a:lnTo>
                    <a:pt x="10679" y="1834"/>
                  </a:lnTo>
                  <a:lnTo>
                    <a:pt x="10736" y="1777"/>
                  </a:lnTo>
                  <a:lnTo>
                    <a:pt x="10811" y="1720"/>
                  </a:lnTo>
                  <a:lnTo>
                    <a:pt x="10906" y="1701"/>
                  </a:lnTo>
                  <a:lnTo>
                    <a:pt x="10906" y="1701"/>
                  </a:lnTo>
                  <a:lnTo>
                    <a:pt x="11227" y="1645"/>
                  </a:lnTo>
                  <a:lnTo>
                    <a:pt x="11397" y="1607"/>
                  </a:lnTo>
                  <a:lnTo>
                    <a:pt x="11567" y="1607"/>
                  </a:lnTo>
                  <a:lnTo>
                    <a:pt x="11737" y="1607"/>
                  </a:lnTo>
                  <a:lnTo>
                    <a:pt x="11908" y="1626"/>
                  </a:lnTo>
                  <a:lnTo>
                    <a:pt x="12078" y="1664"/>
                  </a:lnTo>
                  <a:lnTo>
                    <a:pt x="12229" y="1720"/>
                  </a:lnTo>
                  <a:lnTo>
                    <a:pt x="12229" y="1720"/>
                  </a:lnTo>
                  <a:lnTo>
                    <a:pt x="12399" y="1815"/>
                  </a:lnTo>
                  <a:lnTo>
                    <a:pt x="12550" y="1909"/>
                  </a:lnTo>
                  <a:lnTo>
                    <a:pt x="12701" y="2023"/>
                  </a:lnTo>
                  <a:lnTo>
                    <a:pt x="12834" y="2155"/>
                  </a:lnTo>
                  <a:lnTo>
                    <a:pt x="12834" y="2155"/>
                  </a:lnTo>
                  <a:lnTo>
                    <a:pt x="12928" y="2287"/>
                  </a:lnTo>
                  <a:lnTo>
                    <a:pt x="13023" y="2420"/>
                  </a:lnTo>
                  <a:lnTo>
                    <a:pt x="13231" y="2684"/>
                  </a:lnTo>
                  <a:lnTo>
                    <a:pt x="13231" y="2684"/>
                  </a:lnTo>
                  <a:lnTo>
                    <a:pt x="13325" y="2798"/>
                  </a:lnTo>
                  <a:lnTo>
                    <a:pt x="13438" y="2911"/>
                  </a:lnTo>
                  <a:lnTo>
                    <a:pt x="13552" y="3006"/>
                  </a:lnTo>
                  <a:lnTo>
                    <a:pt x="13665" y="3119"/>
                  </a:lnTo>
                  <a:lnTo>
                    <a:pt x="13665" y="3119"/>
                  </a:lnTo>
                  <a:lnTo>
                    <a:pt x="13741" y="3308"/>
                  </a:lnTo>
                  <a:lnTo>
                    <a:pt x="13816" y="3478"/>
                  </a:lnTo>
                  <a:lnTo>
                    <a:pt x="13854" y="3667"/>
                  </a:lnTo>
                  <a:lnTo>
                    <a:pt x="13892" y="3875"/>
                  </a:lnTo>
                  <a:lnTo>
                    <a:pt x="13892" y="3875"/>
                  </a:lnTo>
                  <a:lnTo>
                    <a:pt x="13930" y="4102"/>
                  </a:lnTo>
                  <a:lnTo>
                    <a:pt x="13949" y="4329"/>
                  </a:lnTo>
                  <a:lnTo>
                    <a:pt x="13930" y="4555"/>
                  </a:lnTo>
                  <a:lnTo>
                    <a:pt x="13911" y="4650"/>
                  </a:lnTo>
                  <a:lnTo>
                    <a:pt x="13873" y="4763"/>
                  </a:lnTo>
                  <a:lnTo>
                    <a:pt x="13873" y="4763"/>
                  </a:lnTo>
                  <a:lnTo>
                    <a:pt x="13798" y="4933"/>
                  </a:lnTo>
                  <a:lnTo>
                    <a:pt x="13722" y="5104"/>
                  </a:lnTo>
                  <a:lnTo>
                    <a:pt x="13722" y="5104"/>
                  </a:lnTo>
                  <a:lnTo>
                    <a:pt x="13590" y="5311"/>
                  </a:lnTo>
                  <a:lnTo>
                    <a:pt x="13514" y="5425"/>
                  </a:lnTo>
                  <a:lnTo>
                    <a:pt x="13420" y="5500"/>
                  </a:lnTo>
                  <a:lnTo>
                    <a:pt x="13420" y="5500"/>
                  </a:lnTo>
                  <a:lnTo>
                    <a:pt x="13249" y="5633"/>
                  </a:lnTo>
                  <a:lnTo>
                    <a:pt x="13042" y="5727"/>
                  </a:lnTo>
                  <a:lnTo>
                    <a:pt x="12834" y="5803"/>
                  </a:lnTo>
                  <a:lnTo>
                    <a:pt x="12720" y="5822"/>
                  </a:lnTo>
                  <a:lnTo>
                    <a:pt x="12626" y="5841"/>
                  </a:lnTo>
                  <a:lnTo>
                    <a:pt x="12626" y="5841"/>
                  </a:lnTo>
                  <a:lnTo>
                    <a:pt x="12456" y="5822"/>
                  </a:lnTo>
                  <a:lnTo>
                    <a:pt x="12456" y="5822"/>
                  </a:lnTo>
                  <a:close/>
                  <a:moveTo>
                    <a:pt x="8770" y="14762"/>
                  </a:moveTo>
                  <a:lnTo>
                    <a:pt x="8770" y="14762"/>
                  </a:lnTo>
                  <a:lnTo>
                    <a:pt x="8789" y="15064"/>
                  </a:lnTo>
                  <a:lnTo>
                    <a:pt x="8789" y="15291"/>
                  </a:lnTo>
                  <a:lnTo>
                    <a:pt x="8789" y="15499"/>
                  </a:lnTo>
                  <a:lnTo>
                    <a:pt x="8751" y="15688"/>
                  </a:lnTo>
                  <a:lnTo>
                    <a:pt x="8713" y="15782"/>
                  </a:lnTo>
                  <a:lnTo>
                    <a:pt x="8676" y="15858"/>
                  </a:lnTo>
                  <a:lnTo>
                    <a:pt x="8638" y="15915"/>
                  </a:lnTo>
                  <a:lnTo>
                    <a:pt x="8581" y="15952"/>
                  </a:lnTo>
                  <a:lnTo>
                    <a:pt x="8505" y="15952"/>
                  </a:lnTo>
                  <a:lnTo>
                    <a:pt x="8430" y="15952"/>
                  </a:lnTo>
                  <a:lnTo>
                    <a:pt x="8430" y="15952"/>
                  </a:lnTo>
                  <a:lnTo>
                    <a:pt x="8279" y="15877"/>
                  </a:lnTo>
                  <a:lnTo>
                    <a:pt x="8127" y="15782"/>
                  </a:lnTo>
                  <a:lnTo>
                    <a:pt x="8052" y="15726"/>
                  </a:lnTo>
                  <a:lnTo>
                    <a:pt x="7995" y="15650"/>
                  </a:lnTo>
                  <a:lnTo>
                    <a:pt x="7957" y="15574"/>
                  </a:lnTo>
                  <a:lnTo>
                    <a:pt x="7920" y="15499"/>
                  </a:lnTo>
                  <a:lnTo>
                    <a:pt x="7920" y="15499"/>
                  </a:lnTo>
                  <a:lnTo>
                    <a:pt x="7787" y="15045"/>
                  </a:lnTo>
                  <a:lnTo>
                    <a:pt x="7674" y="14592"/>
                  </a:lnTo>
                  <a:lnTo>
                    <a:pt x="7674" y="14592"/>
                  </a:lnTo>
                  <a:lnTo>
                    <a:pt x="7636" y="14592"/>
                  </a:lnTo>
                  <a:lnTo>
                    <a:pt x="7617" y="14573"/>
                  </a:lnTo>
                  <a:lnTo>
                    <a:pt x="7617" y="14573"/>
                  </a:lnTo>
                  <a:lnTo>
                    <a:pt x="7523" y="14232"/>
                  </a:lnTo>
                  <a:lnTo>
                    <a:pt x="7523" y="14232"/>
                  </a:lnTo>
                  <a:lnTo>
                    <a:pt x="7485" y="14081"/>
                  </a:lnTo>
                  <a:lnTo>
                    <a:pt x="7466" y="13911"/>
                  </a:lnTo>
                  <a:lnTo>
                    <a:pt x="7447" y="13741"/>
                  </a:lnTo>
                  <a:lnTo>
                    <a:pt x="7466" y="13590"/>
                  </a:lnTo>
                  <a:lnTo>
                    <a:pt x="7466" y="13590"/>
                  </a:lnTo>
                  <a:lnTo>
                    <a:pt x="7485" y="13495"/>
                  </a:lnTo>
                  <a:lnTo>
                    <a:pt x="7523" y="13420"/>
                  </a:lnTo>
                  <a:lnTo>
                    <a:pt x="7560" y="13344"/>
                  </a:lnTo>
                  <a:lnTo>
                    <a:pt x="7617" y="13287"/>
                  </a:lnTo>
                  <a:lnTo>
                    <a:pt x="7693" y="13231"/>
                  </a:lnTo>
                  <a:lnTo>
                    <a:pt x="7768" y="13193"/>
                  </a:lnTo>
                  <a:lnTo>
                    <a:pt x="7863" y="13174"/>
                  </a:lnTo>
                  <a:lnTo>
                    <a:pt x="7938" y="13174"/>
                  </a:lnTo>
                  <a:lnTo>
                    <a:pt x="7938" y="13174"/>
                  </a:lnTo>
                  <a:lnTo>
                    <a:pt x="8014" y="13174"/>
                  </a:lnTo>
                  <a:lnTo>
                    <a:pt x="8071" y="13212"/>
                  </a:lnTo>
                  <a:lnTo>
                    <a:pt x="8165" y="13306"/>
                  </a:lnTo>
                  <a:lnTo>
                    <a:pt x="8260" y="13401"/>
                  </a:lnTo>
                  <a:lnTo>
                    <a:pt x="8335" y="13514"/>
                  </a:lnTo>
                  <a:lnTo>
                    <a:pt x="8335" y="13514"/>
                  </a:lnTo>
                  <a:lnTo>
                    <a:pt x="8430" y="13647"/>
                  </a:lnTo>
                  <a:lnTo>
                    <a:pt x="8505" y="13798"/>
                  </a:lnTo>
                  <a:lnTo>
                    <a:pt x="8562" y="13949"/>
                  </a:lnTo>
                  <a:lnTo>
                    <a:pt x="8619" y="14100"/>
                  </a:lnTo>
                  <a:lnTo>
                    <a:pt x="8713" y="14421"/>
                  </a:lnTo>
                  <a:lnTo>
                    <a:pt x="8770" y="14762"/>
                  </a:lnTo>
                  <a:lnTo>
                    <a:pt x="8770" y="14762"/>
                  </a:lnTo>
                  <a:close/>
                  <a:moveTo>
                    <a:pt x="5954" y="21641"/>
                  </a:moveTo>
                  <a:lnTo>
                    <a:pt x="5954" y="21641"/>
                  </a:lnTo>
                  <a:lnTo>
                    <a:pt x="6105" y="21547"/>
                  </a:lnTo>
                  <a:lnTo>
                    <a:pt x="6237" y="21490"/>
                  </a:lnTo>
                  <a:lnTo>
                    <a:pt x="6351" y="21452"/>
                  </a:lnTo>
                  <a:lnTo>
                    <a:pt x="6445" y="21452"/>
                  </a:lnTo>
                  <a:lnTo>
                    <a:pt x="6502" y="21490"/>
                  </a:lnTo>
                  <a:lnTo>
                    <a:pt x="6559" y="21547"/>
                  </a:lnTo>
                  <a:lnTo>
                    <a:pt x="6578" y="21623"/>
                  </a:lnTo>
                  <a:lnTo>
                    <a:pt x="6597" y="21717"/>
                  </a:lnTo>
                  <a:lnTo>
                    <a:pt x="6597" y="21830"/>
                  </a:lnTo>
                  <a:lnTo>
                    <a:pt x="6578" y="21944"/>
                  </a:lnTo>
                  <a:lnTo>
                    <a:pt x="6521" y="22190"/>
                  </a:lnTo>
                  <a:lnTo>
                    <a:pt x="6426" y="22435"/>
                  </a:lnTo>
                  <a:lnTo>
                    <a:pt x="6332" y="22624"/>
                  </a:lnTo>
                  <a:lnTo>
                    <a:pt x="6332" y="22624"/>
                  </a:lnTo>
                  <a:lnTo>
                    <a:pt x="6011" y="23210"/>
                  </a:lnTo>
                  <a:lnTo>
                    <a:pt x="5840" y="23475"/>
                  </a:lnTo>
                  <a:lnTo>
                    <a:pt x="5651" y="23758"/>
                  </a:lnTo>
                  <a:lnTo>
                    <a:pt x="5651" y="23758"/>
                  </a:lnTo>
                  <a:lnTo>
                    <a:pt x="5292" y="24193"/>
                  </a:lnTo>
                  <a:lnTo>
                    <a:pt x="4971" y="24647"/>
                  </a:lnTo>
                  <a:lnTo>
                    <a:pt x="4971" y="24647"/>
                  </a:lnTo>
                  <a:lnTo>
                    <a:pt x="4971" y="24666"/>
                  </a:lnTo>
                  <a:lnTo>
                    <a:pt x="4971" y="24666"/>
                  </a:lnTo>
                  <a:lnTo>
                    <a:pt x="4952" y="24684"/>
                  </a:lnTo>
                  <a:lnTo>
                    <a:pt x="4933" y="24703"/>
                  </a:lnTo>
                  <a:lnTo>
                    <a:pt x="4933" y="24703"/>
                  </a:lnTo>
                  <a:lnTo>
                    <a:pt x="4933" y="24703"/>
                  </a:lnTo>
                  <a:lnTo>
                    <a:pt x="4933" y="24703"/>
                  </a:lnTo>
                  <a:lnTo>
                    <a:pt x="4858" y="24817"/>
                  </a:lnTo>
                  <a:lnTo>
                    <a:pt x="4820" y="24930"/>
                  </a:lnTo>
                  <a:lnTo>
                    <a:pt x="4820" y="24930"/>
                  </a:lnTo>
                  <a:lnTo>
                    <a:pt x="4801" y="24949"/>
                  </a:lnTo>
                  <a:lnTo>
                    <a:pt x="4763" y="24949"/>
                  </a:lnTo>
                  <a:lnTo>
                    <a:pt x="4763" y="24949"/>
                  </a:lnTo>
                  <a:lnTo>
                    <a:pt x="4744" y="24930"/>
                  </a:lnTo>
                  <a:lnTo>
                    <a:pt x="4744" y="24892"/>
                  </a:lnTo>
                  <a:lnTo>
                    <a:pt x="4782" y="24798"/>
                  </a:lnTo>
                  <a:lnTo>
                    <a:pt x="4895" y="24628"/>
                  </a:lnTo>
                  <a:lnTo>
                    <a:pt x="4895" y="24628"/>
                  </a:lnTo>
                  <a:lnTo>
                    <a:pt x="4933" y="24061"/>
                  </a:lnTo>
                  <a:lnTo>
                    <a:pt x="4990" y="23475"/>
                  </a:lnTo>
                  <a:lnTo>
                    <a:pt x="5028" y="23191"/>
                  </a:lnTo>
                  <a:lnTo>
                    <a:pt x="5084" y="22908"/>
                  </a:lnTo>
                  <a:lnTo>
                    <a:pt x="5160" y="22624"/>
                  </a:lnTo>
                  <a:lnTo>
                    <a:pt x="5236" y="22341"/>
                  </a:lnTo>
                  <a:lnTo>
                    <a:pt x="5236" y="22341"/>
                  </a:lnTo>
                  <a:lnTo>
                    <a:pt x="5273" y="22246"/>
                  </a:lnTo>
                  <a:lnTo>
                    <a:pt x="5330" y="22133"/>
                  </a:lnTo>
                  <a:lnTo>
                    <a:pt x="5387" y="22038"/>
                  </a:lnTo>
                  <a:lnTo>
                    <a:pt x="5462" y="21963"/>
                  </a:lnTo>
                  <a:lnTo>
                    <a:pt x="5462" y="21963"/>
                  </a:lnTo>
                  <a:lnTo>
                    <a:pt x="5708" y="21812"/>
                  </a:lnTo>
                  <a:lnTo>
                    <a:pt x="5954" y="21641"/>
                  </a:lnTo>
                  <a:lnTo>
                    <a:pt x="5954" y="21641"/>
                  </a:lnTo>
                  <a:close/>
                  <a:moveTo>
                    <a:pt x="23909" y="19657"/>
                  </a:moveTo>
                  <a:lnTo>
                    <a:pt x="23909" y="19657"/>
                  </a:lnTo>
                  <a:lnTo>
                    <a:pt x="23966" y="19922"/>
                  </a:lnTo>
                  <a:lnTo>
                    <a:pt x="23985" y="20111"/>
                  </a:lnTo>
                  <a:lnTo>
                    <a:pt x="23985" y="20300"/>
                  </a:lnTo>
                  <a:lnTo>
                    <a:pt x="23966" y="20470"/>
                  </a:lnTo>
                  <a:lnTo>
                    <a:pt x="23947" y="20545"/>
                  </a:lnTo>
                  <a:lnTo>
                    <a:pt x="23909" y="20602"/>
                  </a:lnTo>
                  <a:lnTo>
                    <a:pt x="23872" y="20659"/>
                  </a:lnTo>
                  <a:lnTo>
                    <a:pt x="23815" y="20696"/>
                  </a:lnTo>
                  <a:lnTo>
                    <a:pt x="23758" y="20715"/>
                  </a:lnTo>
                  <a:lnTo>
                    <a:pt x="23683" y="20715"/>
                  </a:lnTo>
                  <a:lnTo>
                    <a:pt x="23683" y="20715"/>
                  </a:lnTo>
                  <a:lnTo>
                    <a:pt x="23286" y="20545"/>
                  </a:lnTo>
                  <a:lnTo>
                    <a:pt x="22889" y="20356"/>
                  </a:lnTo>
                  <a:lnTo>
                    <a:pt x="22889" y="20356"/>
                  </a:lnTo>
                  <a:lnTo>
                    <a:pt x="22700" y="20243"/>
                  </a:lnTo>
                  <a:lnTo>
                    <a:pt x="22605" y="20167"/>
                  </a:lnTo>
                  <a:lnTo>
                    <a:pt x="22549" y="20092"/>
                  </a:lnTo>
                  <a:lnTo>
                    <a:pt x="22511" y="20016"/>
                  </a:lnTo>
                  <a:lnTo>
                    <a:pt x="22473" y="19922"/>
                  </a:lnTo>
                  <a:lnTo>
                    <a:pt x="22473" y="19808"/>
                  </a:lnTo>
                  <a:lnTo>
                    <a:pt x="22473" y="19695"/>
                  </a:lnTo>
                  <a:lnTo>
                    <a:pt x="22473" y="19695"/>
                  </a:lnTo>
                  <a:lnTo>
                    <a:pt x="22511" y="19430"/>
                  </a:lnTo>
                  <a:lnTo>
                    <a:pt x="22567" y="19165"/>
                  </a:lnTo>
                  <a:lnTo>
                    <a:pt x="22567" y="19165"/>
                  </a:lnTo>
                  <a:lnTo>
                    <a:pt x="22549" y="18787"/>
                  </a:lnTo>
                  <a:lnTo>
                    <a:pt x="22549" y="18598"/>
                  </a:lnTo>
                  <a:lnTo>
                    <a:pt x="22567" y="18409"/>
                  </a:lnTo>
                  <a:lnTo>
                    <a:pt x="22605" y="18220"/>
                  </a:lnTo>
                  <a:lnTo>
                    <a:pt x="22662" y="18050"/>
                  </a:lnTo>
                  <a:lnTo>
                    <a:pt x="22738" y="17861"/>
                  </a:lnTo>
                  <a:lnTo>
                    <a:pt x="22832" y="17710"/>
                  </a:lnTo>
                  <a:lnTo>
                    <a:pt x="22832" y="17710"/>
                  </a:lnTo>
                  <a:lnTo>
                    <a:pt x="22927" y="17578"/>
                  </a:lnTo>
                  <a:lnTo>
                    <a:pt x="23021" y="17502"/>
                  </a:lnTo>
                  <a:lnTo>
                    <a:pt x="23097" y="17446"/>
                  </a:lnTo>
                  <a:lnTo>
                    <a:pt x="23172" y="17427"/>
                  </a:lnTo>
                  <a:lnTo>
                    <a:pt x="23229" y="17427"/>
                  </a:lnTo>
                  <a:lnTo>
                    <a:pt x="23305" y="17464"/>
                  </a:lnTo>
                  <a:lnTo>
                    <a:pt x="23342" y="17502"/>
                  </a:lnTo>
                  <a:lnTo>
                    <a:pt x="23399" y="17578"/>
                  </a:lnTo>
                  <a:lnTo>
                    <a:pt x="23475" y="17748"/>
                  </a:lnTo>
                  <a:lnTo>
                    <a:pt x="23550" y="17956"/>
                  </a:lnTo>
                  <a:lnTo>
                    <a:pt x="23645" y="18334"/>
                  </a:lnTo>
                  <a:lnTo>
                    <a:pt x="23645" y="18334"/>
                  </a:lnTo>
                  <a:lnTo>
                    <a:pt x="23909" y="19657"/>
                  </a:lnTo>
                  <a:lnTo>
                    <a:pt x="23909" y="19657"/>
                  </a:lnTo>
                  <a:close/>
                  <a:moveTo>
                    <a:pt x="19468" y="30581"/>
                  </a:moveTo>
                  <a:lnTo>
                    <a:pt x="19468" y="30581"/>
                  </a:lnTo>
                  <a:lnTo>
                    <a:pt x="19335" y="30525"/>
                  </a:lnTo>
                  <a:lnTo>
                    <a:pt x="19203" y="30468"/>
                  </a:lnTo>
                  <a:lnTo>
                    <a:pt x="18939" y="30317"/>
                  </a:lnTo>
                  <a:lnTo>
                    <a:pt x="18939" y="30317"/>
                  </a:lnTo>
                  <a:lnTo>
                    <a:pt x="18825" y="30222"/>
                  </a:lnTo>
                  <a:lnTo>
                    <a:pt x="18712" y="30109"/>
                  </a:lnTo>
                  <a:lnTo>
                    <a:pt x="18674" y="30052"/>
                  </a:lnTo>
                  <a:lnTo>
                    <a:pt x="18636" y="29977"/>
                  </a:lnTo>
                  <a:lnTo>
                    <a:pt x="18636" y="29901"/>
                  </a:lnTo>
                  <a:lnTo>
                    <a:pt x="18636" y="29825"/>
                  </a:lnTo>
                  <a:lnTo>
                    <a:pt x="18636" y="29825"/>
                  </a:lnTo>
                  <a:lnTo>
                    <a:pt x="18674" y="29731"/>
                  </a:lnTo>
                  <a:lnTo>
                    <a:pt x="18712" y="29636"/>
                  </a:lnTo>
                  <a:lnTo>
                    <a:pt x="18844" y="29485"/>
                  </a:lnTo>
                  <a:lnTo>
                    <a:pt x="18995" y="29334"/>
                  </a:lnTo>
                  <a:lnTo>
                    <a:pt x="19146" y="29202"/>
                  </a:lnTo>
                  <a:lnTo>
                    <a:pt x="19146" y="29202"/>
                  </a:lnTo>
                  <a:lnTo>
                    <a:pt x="19392" y="28994"/>
                  </a:lnTo>
                  <a:lnTo>
                    <a:pt x="19392" y="28994"/>
                  </a:lnTo>
                  <a:lnTo>
                    <a:pt x="19411" y="28994"/>
                  </a:lnTo>
                  <a:lnTo>
                    <a:pt x="19411" y="28994"/>
                  </a:lnTo>
                  <a:lnTo>
                    <a:pt x="20073" y="28918"/>
                  </a:lnTo>
                  <a:lnTo>
                    <a:pt x="20073" y="28918"/>
                  </a:lnTo>
                  <a:lnTo>
                    <a:pt x="20129" y="28937"/>
                  </a:lnTo>
                  <a:lnTo>
                    <a:pt x="20129" y="28937"/>
                  </a:lnTo>
                  <a:lnTo>
                    <a:pt x="20280" y="28956"/>
                  </a:lnTo>
                  <a:lnTo>
                    <a:pt x="20337" y="28994"/>
                  </a:lnTo>
                  <a:lnTo>
                    <a:pt x="20375" y="29032"/>
                  </a:lnTo>
                  <a:lnTo>
                    <a:pt x="20413" y="29088"/>
                  </a:lnTo>
                  <a:lnTo>
                    <a:pt x="20451" y="29145"/>
                  </a:lnTo>
                  <a:lnTo>
                    <a:pt x="20451" y="29202"/>
                  </a:lnTo>
                  <a:lnTo>
                    <a:pt x="20451" y="29277"/>
                  </a:lnTo>
                  <a:lnTo>
                    <a:pt x="20451" y="29277"/>
                  </a:lnTo>
                  <a:lnTo>
                    <a:pt x="20432" y="29447"/>
                  </a:lnTo>
                  <a:lnTo>
                    <a:pt x="20375" y="29655"/>
                  </a:lnTo>
                  <a:lnTo>
                    <a:pt x="20280" y="29863"/>
                  </a:lnTo>
                  <a:lnTo>
                    <a:pt x="20167" y="30090"/>
                  </a:lnTo>
                  <a:lnTo>
                    <a:pt x="20035" y="30279"/>
                  </a:lnTo>
                  <a:lnTo>
                    <a:pt x="19884" y="30449"/>
                  </a:lnTo>
                  <a:lnTo>
                    <a:pt x="19789" y="30506"/>
                  </a:lnTo>
                  <a:lnTo>
                    <a:pt x="19713" y="30544"/>
                  </a:lnTo>
                  <a:lnTo>
                    <a:pt x="19619" y="30581"/>
                  </a:lnTo>
                  <a:lnTo>
                    <a:pt x="19543" y="30581"/>
                  </a:lnTo>
                  <a:lnTo>
                    <a:pt x="19543" y="30581"/>
                  </a:lnTo>
                  <a:lnTo>
                    <a:pt x="19468" y="30581"/>
                  </a:lnTo>
                  <a:lnTo>
                    <a:pt x="19468" y="30581"/>
                  </a:lnTo>
                  <a:close/>
                  <a:moveTo>
                    <a:pt x="16652" y="27463"/>
                  </a:moveTo>
                  <a:lnTo>
                    <a:pt x="16652" y="27463"/>
                  </a:lnTo>
                  <a:lnTo>
                    <a:pt x="16822" y="27425"/>
                  </a:lnTo>
                  <a:lnTo>
                    <a:pt x="17048" y="27406"/>
                  </a:lnTo>
                  <a:lnTo>
                    <a:pt x="17294" y="27387"/>
                  </a:lnTo>
                  <a:lnTo>
                    <a:pt x="17540" y="27387"/>
                  </a:lnTo>
                  <a:lnTo>
                    <a:pt x="17767" y="27406"/>
                  </a:lnTo>
                  <a:lnTo>
                    <a:pt x="17880" y="27444"/>
                  </a:lnTo>
                  <a:lnTo>
                    <a:pt x="17956" y="27482"/>
                  </a:lnTo>
                  <a:lnTo>
                    <a:pt x="18031" y="27520"/>
                  </a:lnTo>
                  <a:lnTo>
                    <a:pt x="18088" y="27576"/>
                  </a:lnTo>
                  <a:lnTo>
                    <a:pt x="18107" y="27652"/>
                  </a:lnTo>
                  <a:lnTo>
                    <a:pt x="18107" y="27727"/>
                  </a:lnTo>
                  <a:lnTo>
                    <a:pt x="18107" y="27727"/>
                  </a:lnTo>
                  <a:lnTo>
                    <a:pt x="18050" y="27898"/>
                  </a:lnTo>
                  <a:lnTo>
                    <a:pt x="17956" y="28068"/>
                  </a:lnTo>
                  <a:lnTo>
                    <a:pt x="17823" y="28257"/>
                  </a:lnTo>
                  <a:lnTo>
                    <a:pt x="17672" y="28427"/>
                  </a:lnTo>
                  <a:lnTo>
                    <a:pt x="17351" y="28748"/>
                  </a:lnTo>
                  <a:lnTo>
                    <a:pt x="17048" y="29013"/>
                  </a:lnTo>
                  <a:lnTo>
                    <a:pt x="17048" y="29013"/>
                  </a:lnTo>
                  <a:lnTo>
                    <a:pt x="16822" y="29221"/>
                  </a:lnTo>
                  <a:lnTo>
                    <a:pt x="16557" y="29428"/>
                  </a:lnTo>
                  <a:lnTo>
                    <a:pt x="16425" y="29523"/>
                  </a:lnTo>
                  <a:lnTo>
                    <a:pt x="16274" y="29599"/>
                  </a:lnTo>
                  <a:lnTo>
                    <a:pt x="16122" y="29655"/>
                  </a:lnTo>
                  <a:lnTo>
                    <a:pt x="15971" y="29674"/>
                  </a:lnTo>
                  <a:lnTo>
                    <a:pt x="15971" y="29674"/>
                  </a:lnTo>
                  <a:lnTo>
                    <a:pt x="15839" y="29655"/>
                  </a:lnTo>
                  <a:lnTo>
                    <a:pt x="15725" y="29636"/>
                  </a:lnTo>
                  <a:lnTo>
                    <a:pt x="15631" y="29617"/>
                  </a:lnTo>
                  <a:lnTo>
                    <a:pt x="15555" y="29561"/>
                  </a:lnTo>
                  <a:lnTo>
                    <a:pt x="15499" y="29504"/>
                  </a:lnTo>
                  <a:lnTo>
                    <a:pt x="15461" y="29410"/>
                  </a:lnTo>
                  <a:lnTo>
                    <a:pt x="15442" y="29296"/>
                  </a:lnTo>
                  <a:lnTo>
                    <a:pt x="15442" y="29164"/>
                  </a:lnTo>
                  <a:lnTo>
                    <a:pt x="15442" y="29164"/>
                  </a:lnTo>
                  <a:lnTo>
                    <a:pt x="15480" y="28824"/>
                  </a:lnTo>
                  <a:lnTo>
                    <a:pt x="15480" y="28824"/>
                  </a:lnTo>
                  <a:lnTo>
                    <a:pt x="15518" y="28559"/>
                  </a:lnTo>
                  <a:lnTo>
                    <a:pt x="15536" y="28427"/>
                  </a:lnTo>
                  <a:lnTo>
                    <a:pt x="15593" y="28313"/>
                  </a:lnTo>
                  <a:lnTo>
                    <a:pt x="15593" y="28313"/>
                  </a:lnTo>
                  <a:lnTo>
                    <a:pt x="15688" y="28200"/>
                  </a:lnTo>
                  <a:lnTo>
                    <a:pt x="15896" y="27992"/>
                  </a:lnTo>
                  <a:lnTo>
                    <a:pt x="16141" y="27784"/>
                  </a:lnTo>
                  <a:lnTo>
                    <a:pt x="16255" y="27709"/>
                  </a:lnTo>
                  <a:lnTo>
                    <a:pt x="16368" y="27652"/>
                  </a:lnTo>
                  <a:lnTo>
                    <a:pt x="16368" y="27652"/>
                  </a:lnTo>
                  <a:lnTo>
                    <a:pt x="16349" y="27633"/>
                  </a:lnTo>
                  <a:lnTo>
                    <a:pt x="16368" y="27614"/>
                  </a:lnTo>
                  <a:lnTo>
                    <a:pt x="16406" y="27576"/>
                  </a:lnTo>
                  <a:lnTo>
                    <a:pt x="16519" y="27520"/>
                  </a:lnTo>
                  <a:lnTo>
                    <a:pt x="16519" y="27520"/>
                  </a:lnTo>
                  <a:lnTo>
                    <a:pt x="16576" y="27501"/>
                  </a:lnTo>
                  <a:lnTo>
                    <a:pt x="16576" y="27501"/>
                  </a:lnTo>
                  <a:lnTo>
                    <a:pt x="16595" y="27463"/>
                  </a:lnTo>
                  <a:lnTo>
                    <a:pt x="16595" y="27463"/>
                  </a:lnTo>
                  <a:lnTo>
                    <a:pt x="16652" y="27463"/>
                  </a:lnTo>
                  <a:lnTo>
                    <a:pt x="16652" y="27463"/>
                  </a:lnTo>
                  <a:lnTo>
                    <a:pt x="16652" y="27463"/>
                  </a:lnTo>
                  <a:lnTo>
                    <a:pt x="16652" y="27463"/>
                  </a:lnTo>
                  <a:lnTo>
                    <a:pt x="16652" y="27463"/>
                  </a:lnTo>
                  <a:lnTo>
                    <a:pt x="16652" y="27463"/>
                  </a:lnTo>
                  <a:lnTo>
                    <a:pt x="16652" y="27463"/>
                  </a:lnTo>
                  <a:lnTo>
                    <a:pt x="16652" y="27463"/>
                  </a:lnTo>
                  <a:close/>
                  <a:moveTo>
                    <a:pt x="10774" y="34475"/>
                  </a:moveTo>
                  <a:lnTo>
                    <a:pt x="10774" y="34475"/>
                  </a:lnTo>
                  <a:lnTo>
                    <a:pt x="10774" y="34664"/>
                  </a:lnTo>
                  <a:lnTo>
                    <a:pt x="10755" y="34872"/>
                  </a:lnTo>
                  <a:lnTo>
                    <a:pt x="10717" y="35080"/>
                  </a:lnTo>
                  <a:lnTo>
                    <a:pt x="10660" y="35288"/>
                  </a:lnTo>
                  <a:lnTo>
                    <a:pt x="10566" y="35458"/>
                  </a:lnTo>
                  <a:lnTo>
                    <a:pt x="10452" y="35628"/>
                  </a:lnTo>
                  <a:lnTo>
                    <a:pt x="10320" y="35779"/>
                  </a:lnTo>
                  <a:lnTo>
                    <a:pt x="10150" y="35911"/>
                  </a:lnTo>
                  <a:lnTo>
                    <a:pt x="10150" y="35911"/>
                  </a:lnTo>
                  <a:lnTo>
                    <a:pt x="9980" y="35968"/>
                  </a:lnTo>
                  <a:lnTo>
                    <a:pt x="9810" y="36006"/>
                  </a:lnTo>
                  <a:lnTo>
                    <a:pt x="9639" y="36025"/>
                  </a:lnTo>
                  <a:lnTo>
                    <a:pt x="9450" y="36025"/>
                  </a:lnTo>
                  <a:lnTo>
                    <a:pt x="9450" y="36025"/>
                  </a:lnTo>
                  <a:lnTo>
                    <a:pt x="9054" y="36006"/>
                  </a:lnTo>
                  <a:lnTo>
                    <a:pt x="8657" y="35949"/>
                  </a:lnTo>
                  <a:lnTo>
                    <a:pt x="8260" y="35892"/>
                  </a:lnTo>
                  <a:lnTo>
                    <a:pt x="8071" y="35836"/>
                  </a:lnTo>
                  <a:lnTo>
                    <a:pt x="7882" y="35779"/>
                  </a:lnTo>
                  <a:lnTo>
                    <a:pt x="7882" y="35779"/>
                  </a:lnTo>
                  <a:lnTo>
                    <a:pt x="7768" y="35741"/>
                  </a:lnTo>
                  <a:lnTo>
                    <a:pt x="7693" y="35685"/>
                  </a:lnTo>
                  <a:lnTo>
                    <a:pt x="7598" y="35628"/>
                  </a:lnTo>
                  <a:lnTo>
                    <a:pt x="7523" y="35552"/>
                  </a:lnTo>
                  <a:lnTo>
                    <a:pt x="7466" y="35477"/>
                  </a:lnTo>
                  <a:lnTo>
                    <a:pt x="7409" y="35401"/>
                  </a:lnTo>
                  <a:lnTo>
                    <a:pt x="7371" y="35325"/>
                  </a:lnTo>
                  <a:lnTo>
                    <a:pt x="7334" y="35231"/>
                  </a:lnTo>
                  <a:lnTo>
                    <a:pt x="7315" y="35136"/>
                  </a:lnTo>
                  <a:lnTo>
                    <a:pt x="7315" y="35042"/>
                  </a:lnTo>
                  <a:lnTo>
                    <a:pt x="7315" y="34947"/>
                  </a:lnTo>
                  <a:lnTo>
                    <a:pt x="7334" y="34872"/>
                  </a:lnTo>
                  <a:lnTo>
                    <a:pt x="7371" y="34777"/>
                  </a:lnTo>
                  <a:lnTo>
                    <a:pt x="7428" y="34683"/>
                  </a:lnTo>
                  <a:lnTo>
                    <a:pt x="7504" y="34607"/>
                  </a:lnTo>
                  <a:lnTo>
                    <a:pt x="7579" y="34532"/>
                  </a:lnTo>
                  <a:lnTo>
                    <a:pt x="7579" y="34532"/>
                  </a:lnTo>
                  <a:lnTo>
                    <a:pt x="7749" y="34437"/>
                  </a:lnTo>
                  <a:lnTo>
                    <a:pt x="7901" y="34343"/>
                  </a:lnTo>
                  <a:lnTo>
                    <a:pt x="8241" y="34191"/>
                  </a:lnTo>
                  <a:lnTo>
                    <a:pt x="8940" y="33908"/>
                  </a:lnTo>
                  <a:lnTo>
                    <a:pt x="8940" y="33908"/>
                  </a:lnTo>
                  <a:lnTo>
                    <a:pt x="9450" y="33719"/>
                  </a:lnTo>
                  <a:lnTo>
                    <a:pt x="9450" y="33719"/>
                  </a:lnTo>
                  <a:lnTo>
                    <a:pt x="9583" y="33662"/>
                  </a:lnTo>
                  <a:lnTo>
                    <a:pt x="9658" y="33662"/>
                  </a:lnTo>
                  <a:lnTo>
                    <a:pt x="9734" y="33662"/>
                  </a:lnTo>
                  <a:lnTo>
                    <a:pt x="9734" y="33662"/>
                  </a:lnTo>
                  <a:lnTo>
                    <a:pt x="9942" y="33605"/>
                  </a:lnTo>
                  <a:lnTo>
                    <a:pt x="10150" y="33568"/>
                  </a:lnTo>
                  <a:lnTo>
                    <a:pt x="10263" y="33568"/>
                  </a:lnTo>
                  <a:lnTo>
                    <a:pt x="10377" y="33587"/>
                  </a:lnTo>
                  <a:lnTo>
                    <a:pt x="10471" y="33605"/>
                  </a:lnTo>
                  <a:lnTo>
                    <a:pt x="10585" y="33643"/>
                  </a:lnTo>
                  <a:lnTo>
                    <a:pt x="10585" y="33643"/>
                  </a:lnTo>
                  <a:lnTo>
                    <a:pt x="10641" y="33719"/>
                  </a:lnTo>
                  <a:lnTo>
                    <a:pt x="10679" y="33813"/>
                  </a:lnTo>
                  <a:lnTo>
                    <a:pt x="10717" y="33908"/>
                  </a:lnTo>
                  <a:lnTo>
                    <a:pt x="10736" y="34021"/>
                  </a:lnTo>
                  <a:lnTo>
                    <a:pt x="10755" y="34267"/>
                  </a:lnTo>
                  <a:lnTo>
                    <a:pt x="10774" y="34475"/>
                  </a:lnTo>
                  <a:lnTo>
                    <a:pt x="10774" y="34475"/>
                  </a:lnTo>
                  <a:close/>
                  <a:moveTo>
                    <a:pt x="24552" y="47724"/>
                  </a:moveTo>
                  <a:lnTo>
                    <a:pt x="24552" y="47724"/>
                  </a:lnTo>
                  <a:lnTo>
                    <a:pt x="24344" y="47686"/>
                  </a:lnTo>
                  <a:lnTo>
                    <a:pt x="24155" y="47611"/>
                  </a:lnTo>
                  <a:lnTo>
                    <a:pt x="23777" y="47441"/>
                  </a:lnTo>
                  <a:lnTo>
                    <a:pt x="23777" y="47441"/>
                  </a:lnTo>
                  <a:lnTo>
                    <a:pt x="23210" y="47195"/>
                  </a:lnTo>
                  <a:lnTo>
                    <a:pt x="22662" y="46968"/>
                  </a:lnTo>
                  <a:lnTo>
                    <a:pt x="22662" y="46968"/>
                  </a:lnTo>
                  <a:lnTo>
                    <a:pt x="22284" y="46798"/>
                  </a:lnTo>
                  <a:lnTo>
                    <a:pt x="21944" y="46628"/>
                  </a:lnTo>
                  <a:lnTo>
                    <a:pt x="21660" y="46439"/>
                  </a:lnTo>
                  <a:lnTo>
                    <a:pt x="21509" y="46344"/>
                  </a:lnTo>
                  <a:lnTo>
                    <a:pt x="21396" y="46231"/>
                  </a:lnTo>
                  <a:lnTo>
                    <a:pt x="21282" y="46118"/>
                  </a:lnTo>
                  <a:lnTo>
                    <a:pt x="21169" y="45985"/>
                  </a:lnTo>
                  <a:lnTo>
                    <a:pt x="21074" y="45853"/>
                  </a:lnTo>
                  <a:lnTo>
                    <a:pt x="20980" y="45702"/>
                  </a:lnTo>
                  <a:lnTo>
                    <a:pt x="20904" y="45532"/>
                  </a:lnTo>
                  <a:lnTo>
                    <a:pt x="20829" y="45362"/>
                  </a:lnTo>
                  <a:lnTo>
                    <a:pt x="20753" y="45154"/>
                  </a:lnTo>
                  <a:lnTo>
                    <a:pt x="20696" y="44965"/>
                  </a:lnTo>
                  <a:lnTo>
                    <a:pt x="20696" y="44965"/>
                  </a:lnTo>
                  <a:lnTo>
                    <a:pt x="20658" y="44776"/>
                  </a:lnTo>
                  <a:lnTo>
                    <a:pt x="20621" y="44606"/>
                  </a:lnTo>
                  <a:lnTo>
                    <a:pt x="20602" y="44417"/>
                  </a:lnTo>
                  <a:lnTo>
                    <a:pt x="20602" y="44246"/>
                  </a:lnTo>
                  <a:lnTo>
                    <a:pt x="20621" y="44057"/>
                  </a:lnTo>
                  <a:lnTo>
                    <a:pt x="20658" y="43887"/>
                  </a:lnTo>
                  <a:lnTo>
                    <a:pt x="20715" y="43717"/>
                  </a:lnTo>
                  <a:lnTo>
                    <a:pt x="20791" y="43547"/>
                  </a:lnTo>
                  <a:lnTo>
                    <a:pt x="20791" y="43547"/>
                  </a:lnTo>
                  <a:lnTo>
                    <a:pt x="21055" y="43150"/>
                  </a:lnTo>
                  <a:lnTo>
                    <a:pt x="21320" y="42772"/>
                  </a:lnTo>
                  <a:lnTo>
                    <a:pt x="21320" y="42772"/>
                  </a:lnTo>
                  <a:lnTo>
                    <a:pt x="21792" y="42262"/>
                  </a:lnTo>
                  <a:lnTo>
                    <a:pt x="21792" y="42262"/>
                  </a:lnTo>
                  <a:lnTo>
                    <a:pt x="22492" y="41449"/>
                  </a:lnTo>
                  <a:lnTo>
                    <a:pt x="22492" y="41449"/>
                  </a:lnTo>
                  <a:lnTo>
                    <a:pt x="22605" y="41449"/>
                  </a:lnTo>
                  <a:lnTo>
                    <a:pt x="22719" y="41487"/>
                  </a:lnTo>
                  <a:lnTo>
                    <a:pt x="22813" y="41525"/>
                  </a:lnTo>
                  <a:lnTo>
                    <a:pt x="22908" y="41563"/>
                  </a:lnTo>
                  <a:lnTo>
                    <a:pt x="22908" y="41563"/>
                  </a:lnTo>
                  <a:lnTo>
                    <a:pt x="23021" y="41638"/>
                  </a:lnTo>
                  <a:lnTo>
                    <a:pt x="23116" y="41714"/>
                  </a:lnTo>
                  <a:lnTo>
                    <a:pt x="23286" y="41903"/>
                  </a:lnTo>
                  <a:lnTo>
                    <a:pt x="23437" y="42111"/>
                  </a:lnTo>
                  <a:lnTo>
                    <a:pt x="23550" y="42319"/>
                  </a:lnTo>
                  <a:lnTo>
                    <a:pt x="23664" y="42564"/>
                  </a:lnTo>
                  <a:lnTo>
                    <a:pt x="23739" y="42791"/>
                  </a:lnTo>
                  <a:lnTo>
                    <a:pt x="23890" y="43283"/>
                  </a:lnTo>
                  <a:lnTo>
                    <a:pt x="23890" y="43283"/>
                  </a:lnTo>
                  <a:lnTo>
                    <a:pt x="23985" y="43604"/>
                  </a:lnTo>
                  <a:lnTo>
                    <a:pt x="24098" y="43925"/>
                  </a:lnTo>
                  <a:lnTo>
                    <a:pt x="24325" y="44549"/>
                  </a:lnTo>
                  <a:lnTo>
                    <a:pt x="24552" y="45173"/>
                  </a:lnTo>
                  <a:lnTo>
                    <a:pt x="24665" y="45494"/>
                  </a:lnTo>
                  <a:lnTo>
                    <a:pt x="24760" y="45815"/>
                  </a:lnTo>
                  <a:lnTo>
                    <a:pt x="24760" y="45815"/>
                  </a:lnTo>
                  <a:lnTo>
                    <a:pt x="24835" y="46099"/>
                  </a:lnTo>
                  <a:lnTo>
                    <a:pt x="24892" y="46382"/>
                  </a:lnTo>
                  <a:lnTo>
                    <a:pt x="24930" y="46666"/>
                  </a:lnTo>
                  <a:lnTo>
                    <a:pt x="24949" y="46949"/>
                  </a:lnTo>
                  <a:lnTo>
                    <a:pt x="24949" y="46949"/>
                  </a:lnTo>
                  <a:lnTo>
                    <a:pt x="24968" y="47195"/>
                  </a:lnTo>
                  <a:lnTo>
                    <a:pt x="24968" y="47327"/>
                  </a:lnTo>
                  <a:lnTo>
                    <a:pt x="24930" y="47460"/>
                  </a:lnTo>
                  <a:lnTo>
                    <a:pt x="24892" y="47573"/>
                  </a:lnTo>
                  <a:lnTo>
                    <a:pt x="24835" y="47649"/>
                  </a:lnTo>
                  <a:lnTo>
                    <a:pt x="24779" y="47686"/>
                  </a:lnTo>
                  <a:lnTo>
                    <a:pt x="24741" y="47724"/>
                  </a:lnTo>
                  <a:lnTo>
                    <a:pt x="24684" y="47724"/>
                  </a:lnTo>
                  <a:lnTo>
                    <a:pt x="24609" y="47743"/>
                  </a:lnTo>
                  <a:lnTo>
                    <a:pt x="24609" y="47743"/>
                  </a:lnTo>
                  <a:lnTo>
                    <a:pt x="24552" y="47724"/>
                  </a:lnTo>
                  <a:lnTo>
                    <a:pt x="24552" y="47724"/>
                  </a:lnTo>
                  <a:close/>
                  <a:moveTo>
                    <a:pt x="16444" y="44360"/>
                  </a:moveTo>
                  <a:lnTo>
                    <a:pt x="16444" y="44360"/>
                  </a:lnTo>
                  <a:lnTo>
                    <a:pt x="16500" y="44624"/>
                  </a:lnTo>
                  <a:lnTo>
                    <a:pt x="16500" y="44889"/>
                  </a:lnTo>
                  <a:lnTo>
                    <a:pt x="16481" y="45154"/>
                  </a:lnTo>
                  <a:lnTo>
                    <a:pt x="16406" y="45418"/>
                  </a:lnTo>
                  <a:lnTo>
                    <a:pt x="16406" y="45418"/>
                  </a:lnTo>
                  <a:lnTo>
                    <a:pt x="16349" y="45588"/>
                  </a:lnTo>
                  <a:lnTo>
                    <a:pt x="16274" y="45759"/>
                  </a:lnTo>
                  <a:lnTo>
                    <a:pt x="16179" y="45910"/>
                  </a:lnTo>
                  <a:lnTo>
                    <a:pt x="16085" y="46061"/>
                  </a:lnTo>
                  <a:lnTo>
                    <a:pt x="15990" y="46212"/>
                  </a:lnTo>
                  <a:lnTo>
                    <a:pt x="15858" y="46363"/>
                  </a:lnTo>
                  <a:lnTo>
                    <a:pt x="15744" y="46496"/>
                  </a:lnTo>
                  <a:lnTo>
                    <a:pt x="15593" y="46609"/>
                  </a:lnTo>
                  <a:lnTo>
                    <a:pt x="15593" y="46609"/>
                  </a:lnTo>
                  <a:lnTo>
                    <a:pt x="15385" y="46779"/>
                  </a:lnTo>
                  <a:lnTo>
                    <a:pt x="15158" y="46949"/>
                  </a:lnTo>
                  <a:lnTo>
                    <a:pt x="15045" y="47006"/>
                  </a:lnTo>
                  <a:lnTo>
                    <a:pt x="14932" y="47063"/>
                  </a:lnTo>
                  <a:lnTo>
                    <a:pt x="14799" y="47100"/>
                  </a:lnTo>
                  <a:lnTo>
                    <a:pt x="14667" y="47100"/>
                  </a:lnTo>
                  <a:lnTo>
                    <a:pt x="14667" y="47100"/>
                  </a:lnTo>
                  <a:lnTo>
                    <a:pt x="14554" y="47063"/>
                  </a:lnTo>
                  <a:lnTo>
                    <a:pt x="14459" y="47006"/>
                  </a:lnTo>
                  <a:lnTo>
                    <a:pt x="14251" y="46874"/>
                  </a:lnTo>
                  <a:lnTo>
                    <a:pt x="14081" y="46722"/>
                  </a:lnTo>
                  <a:lnTo>
                    <a:pt x="13911" y="46571"/>
                  </a:lnTo>
                  <a:lnTo>
                    <a:pt x="13911" y="46571"/>
                  </a:lnTo>
                  <a:lnTo>
                    <a:pt x="13760" y="46420"/>
                  </a:lnTo>
                  <a:lnTo>
                    <a:pt x="13627" y="46250"/>
                  </a:lnTo>
                  <a:lnTo>
                    <a:pt x="13514" y="46042"/>
                  </a:lnTo>
                  <a:lnTo>
                    <a:pt x="13420" y="45834"/>
                  </a:lnTo>
                  <a:lnTo>
                    <a:pt x="13401" y="45740"/>
                  </a:lnTo>
                  <a:lnTo>
                    <a:pt x="13382" y="45626"/>
                  </a:lnTo>
                  <a:lnTo>
                    <a:pt x="13382" y="45532"/>
                  </a:lnTo>
                  <a:lnTo>
                    <a:pt x="13401" y="45418"/>
                  </a:lnTo>
                  <a:lnTo>
                    <a:pt x="13438" y="45324"/>
                  </a:lnTo>
                  <a:lnTo>
                    <a:pt x="13476" y="45229"/>
                  </a:lnTo>
                  <a:lnTo>
                    <a:pt x="13533" y="45135"/>
                  </a:lnTo>
                  <a:lnTo>
                    <a:pt x="13627" y="45059"/>
                  </a:lnTo>
                  <a:lnTo>
                    <a:pt x="13627" y="45059"/>
                  </a:lnTo>
                  <a:lnTo>
                    <a:pt x="14043" y="44757"/>
                  </a:lnTo>
                  <a:lnTo>
                    <a:pt x="14478" y="44492"/>
                  </a:lnTo>
                  <a:lnTo>
                    <a:pt x="14932" y="44246"/>
                  </a:lnTo>
                  <a:lnTo>
                    <a:pt x="15404" y="44057"/>
                  </a:lnTo>
                  <a:lnTo>
                    <a:pt x="15404" y="44057"/>
                  </a:lnTo>
                  <a:lnTo>
                    <a:pt x="15593" y="44001"/>
                  </a:lnTo>
                  <a:lnTo>
                    <a:pt x="15782" y="43944"/>
                  </a:lnTo>
                  <a:lnTo>
                    <a:pt x="15782" y="43944"/>
                  </a:lnTo>
                  <a:lnTo>
                    <a:pt x="15801" y="43944"/>
                  </a:lnTo>
                  <a:lnTo>
                    <a:pt x="15820" y="43963"/>
                  </a:lnTo>
                  <a:lnTo>
                    <a:pt x="15820" y="43963"/>
                  </a:lnTo>
                  <a:lnTo>
                    <a:pt x="15933" y="43944"/>
                  </a:lnTo>
                  <a:lnTo>
                    <a:pt x="16047" y="43963"/>
                  </a:lnTo>
                  <a:lnTo>
                    <a:pt x="16141" y="43982"/>
                  </a:lnTo>
                  <a:lnTo>
                    <a:pt x="16217" y="44020"/>
                  </a:lnTo>
                  <a:lnTo>
                    <a:pt x="16311" y="44076"/>
                  </a:lnTo>
                  <a:lnTo>
                    <a:pt x="16368" y="44152"/>
                  </a:lnTo>
                  <a:lnTo>
                    <a:pt x="16406" y="44246"/>
                  </a:lnTo>
                  <a:lnTo>
                    <a:pt x="16444" y="44360"/>
                  </a:lnTo>
                  <a:lnTo>
                    <a:pt x="16444" y="44360"/>
                  </a:lnTo>
                  <a:close/>
                  <a:moveTo>
                    <a:pt x="2665" y="62580"/>
                  </a:moveTo>
                  <a:lnTo>
                    <a:pt x="2665" y="62580"/>
                  </a:lnTo>
                  <a:lnTo>
                    <a:pt x="2760" y="62693"/>
                  </a:lnTo>
                  <a:lnTo>
                    <a:pt x="2816" y="62826"/>
                  </a:lnTo>
                  <a:lnTo>
                    <a:pt x="2835" y="62901"/>
                  </a:lnTo>
                  <a:lnTo>
                    <a:pt x="2854" y="62977"/>
                  </a:lnTo>
                  <a:lnTo>
                    <a:pt x="2854" y="63052"/>
                  </a:lnTo>
                  <a:lnTo>
                    <a:pt x="2835" y="63128"/>
                  </a:lnTo>
                  <a:lnTo>
                    <a:pt x="2835" y="63128"/>
                  </a:lnTo>
                  <a:lnTo>
                    <a:pt x="2703" y="63468"/>
                  </a:lnTo>
                  <a:lnTo>
                    <a:pt x="2571" y="63790"/>
                  </a:lnTo>
                  <a:lnTo>
                    <a:pt x="2571" y="63790"/>
                  </a:lnTo>
                  <a:lnTo>
                    <a:pt x="2514" y="63903"/>
                  </a:lnTo>
                  <a:lnTo>
                    <a:pt x="2438" y="64016"/>
                  </a:lnTo>
                  <a:lnTo>
                    <a:pt x="2401" y="64054"/>
                  </a:lnTo>
                  <a:lnTo>
                    <a:pt x="2344" y="64092"/>
                  </a:lnTo>
                  <a:lnTo>
                    <a:pt x="2287" y="64111"/>
                  </a:lnTo>
                  <a:lnTo>
                    <a:pt x="2230" y="64111"/>
                  </a:lnTo>
                  <a:lnTo>
                    <a:pt x="2230" y="64111"/>
                  </a:lnTo>
                  <a:lnTo>
                    <a:pt x="2079" y="64073"/>
                  </a:lnTo>
                  <a:lnTo>
                    <a:pt x="1947" y="64035"/>
                  </a:lnTo>
                  <a:lnTo>
                    <a:pt x="1815" y="63998"/>
                  </a:lnTo>
                  <a:lnTo>
                    <a:pt x="1682" y="63960"/>
                  </a:lnTo>
                  <a:lnTo>
                    <a:pt x="1682" y="63960"/>
                  </a:lnTo>
                  <a:lnTo>
                    <a:pt x="1512" y="63922"/>
                  </a:lnTo>
                  <a:lnTo>
                    <a:pt x="1323" y="63903"/>
                  </a:lnTo>
                  <a:lnTo>
                    <a:pt x="983" y="63903"/>
                  </a:lnTo>
                  <a:lnTo>
                    <a:pt x="983" y="63903"/>
                  </a:lnTo>
                  <a:lnTo>
                    <a:pt x="870" y="63922"/>
                  </a:lnTo>
                  <a:lnTo>
                    <a:pt x="870" y="63922"/>
                  </a:lnTo>
                  <a:lnTo>
                    <a:pt x="529" y="63941"/>
                  </a:lnTo>
                  <a:lnTo>
                    <a:pt x="208" y="63998"/>
                  </a:lnTo>
                  <a:lnTo>
                    <a:pt x="208" y="63998"/>
                  </a:lnTo>
                  <a:lnTo>
                    <a:pt x="38" y="64035"/>
                  </a:lnTo>
                  <a:lnTo>
                    <a:pt x="38" y="64035"/>
                  </a:lnTo>
                  <a:lnTo>
                    <a:pt x="19" y="64035"/>
                  </a:lnTo>
                  <a:lnTo>
                    <a:pt x="0" y="64016"/>
                  </a:lnTo>
                  <a:lnTo>
                    <a:pt x="0" y="64016"/>
                  </a:lnTo>
                  <a:lnTo>
                    <a:pt x="0" y="63998"/>
                  </a:lnTo>
                  <a:lnTo>
                    <a:pt x="19" y="63979"/>
                  </a:lnTo>
                  <a:lnTo>
                    <a:pt x="95" y="63960"/>
                  </a:lnTo>
                  <a:lnTo>
                    <a:pt x="359" y="63903"/>
                  </a:lnTo>
                  <a:lnTo>
                    <a:pt x="870" y="63846"/>
                  </a:lnTo>
                  <a:lnTo>
                    <a:pt x="870" y="61238"/>
                  </a:lnTo>
                  <a:lnTo>
                    <a:pt x="870" y="61238"/>
                  </a:lnTo>
                  <a:lnTo>
                    <a:pt x="624" y="61219"/>
                  </a:lnTo>
                  <a:lnTo>
                    <a:pt x="397" y="61200"/>
                  </a:lnTo>
                  <a:lnTo>
                    <a:pt x="397" y="61200"/>
                  </a:lnTo>
                  <a:lnTo>
                    <a:pt x="359" y="61181"/>
                  </a:lnTo>
                  <a:lnTo>
                    <a:pt x="359" y="61162"/>
                  </a:lnTo>
                  <a:lnTo>
                    <a:pt x="359" y="61125"/>
                  </a:lnTo>
                  <a:lnTo>
                    <a:pt x="397" y="61125"/>
                  </a:lnTo>
                  <a:lnTo>
                    <a:pt x="397" y="61125"/>
                  </a:lnTo>
                  <a:lnTo>
                    <a:pt x="492" y="61125"/>
                  </a:lnTo>
                  <a:lnTo>
                    <a:pt x="492" y="61125"/>
                  </a:lnTo>
                  <a:lnTo>
                    <a:pt x="870" y="61162"/>
                  </a:lnTo>
                  <a:lnTo>
                    <a:pt x="870" y="61162"/>
                  </a:lnTo>
                  <a:lnTo>
                    <a:pt x="1059" y="61162"/>
                  </a:lnTo>
                  <a:lnTo>
                    <a:pt x="1229" y="61200"/>
                  </a:lnTo>
                  <a:lnTo>
                    <a:pt x="1418" y="61257"/>
                  </a:lnTo>
                  <a:lnTo>
                    <a:pt x="1569" y="61351"/>
                  </a:lnTo>
                  <a:lnTo>
                    <a:pt x="1569" y="61351"/>
                  </a:lnTo>
                  <a:lnTo>
                    <a:pt x="1645" y="61389"/>
                  </a:lnTo>
                  <a:lnTo>
                    <a:pt x="1682" y="61446"/>
                  </a:lnTo>
                  <a:lnTo>
                    <a:pt x="1796" y="61578"/>
                  </a:lnTo>
                  <a:lnTo>
                    <a:pt x="1796" y="61578"/>
                  </a:lnTo>
                  <a:lnTo>
                    <a:pt x="2079" y="61881"/>
                  </a:lnTo>
                  <a:lnTo>
                    <a:pt x="2363" y="62183"/>
                  </a:lnTo>
                  <a:lnTo>
                    <a:pt x="2363" y="62183"/>
                  </a:lnTo>
                  <a:lnTo>
                    <a:pt x="2533" y="62372"/>
                  </a:lnTo>
                  <a:lnTo>
                    <a:pt x="2665" y="62580"/>
                  </a:lnTo>
                  <a:lnTo>
                    <a:pt x="2665" y="62580"/>
                  </a:lnTo>
                  <a:close/>
                  <a:moveTo>
                    <a:pt x="15253" y="64508"/>
                  </a:moveTo>
                  <a:lnTo>
                    <a:pt x="15253" y="64508"/>
                  </a:lnTo>
                  <a:lnTo>
                    <a:pt x="15102" y="64451"/>
                  </a:lnTo>
                  <a:lnTo>
                    <a:pt x="14932" y="64413"/>
                  </a:lnTo>
                  <a:lnTo>
                    <a:pt x="14932" y="64413"/>
                  </a:lnTo>
                  <a:lnTo>
                    <a:pt x="14818" y="64376"/>
                  </a:lnTo>
                  <a:lnTo>
                    <a:pt x="14762" y="64357"/>
                  </a:lnTo>
                  <a:lnTo>
                    <a:pt x="14705" y="64319"/>
                  </a:lnTo>
                  <a:lnTo>
                    <a:pt x="14705" y="64319"/>
                  </a:lnTo>
                  <a:lnTo>
                    <a:pt x="14629" y="64205"/>
                  </a:lnTo>
                  <a:lnTo>
                    <a:pt x="14573" y="64092"/>
                  </a:lnTo>
                  <a:lnTo>
                    <a:pt x="14497" y="63865"/>
                  </a:lnTo>
                  <a:lnTo>
                    <a:pt x="14440" y="63620"/>
                  </a:lnTo>
                  <a:lnTo>
                    <a:pt x="14384" y="63393"/>
                  </a:lnTo>
                  <a:lnTo>
                    <a:pt x="14384" y="63393"/>
                  </a:lnTo>
                  <a:lnTo>
                    <a:pt x="14327" y="63090"/>
                  </a:lnTo>
                  <a:lnTo>
                    <a:pt x="14270" y="62769"/>
                  </a:lnTo>
                  <a:lnTo>
                    <a:pt x="14270" y="62599"/>
                  </a:lnTo>
                  <a:lnTo>
                    <a:pt x="14289" y="62448"/>
                  </a:lnTo>
                  <a:lnTo>
                    <a:pt x="14346" y="62296"/>
                  </a:lnTo>
                  <a:lnTo>
                    <a:pt x="14384" y="62240"/>
                  </a:lnTo>
                  <a:lnTo>
                    <a:pt x="14421" y="62183"/>
                  </a:lnTo>
                  <a:lnTo>
                    <a:pt x="14421" y="62183"/>
                  </a:lnTo>
                  <a:lnTo>
                    <a:pt x="14629" y="62013"/>
                  </a:lnTo>
                  <a:lnTo>
                    <a:pt x="14837" y="61843"/>
                  </a:lnTo>
                  <a:lnTo>
                    <a:pt x="15310" y="61559"/>
                  </a:lnTo>
                  <a:lnTo>
                    <a:pt x="15310" y="61559"/>
                  </a:lnTo>
                  <a:lnTo>
                    <a:pt x="15839" y="61276"/>
                  </a:lnTo>
                  <a:lnTo>
                    <a:pt x="16103" y="61162"/>
                  </a:lnTo>
                  <a:lnTo>
                    <a:pt x="16236" y="61106"/>
                  </a:lnTo>
                  <a:lnTo>
                    <a:pt x="16387" y="61068"/>
                  </a:lnTo>
                  <a:lnTo>
                    <a:pt x="16387" y="61068"/>
                  </a:lnTo>
                  <a:lnTo>
                    <a:pt x="16387" y="61068"/>
                  </a:lnTo>
                  <a:lnTo>
                    <a:pt x="16387" y="61068"/>
                  </a:lnTo>
                  <a:lnTo>
                    <a:pt x="16425" y="61314"/>
                  </a:lnTo>
                  <a:lnTo>
                    <a:pt x="16425" y="61314"/>
                  </a:lnTo>
                  <a:lnTo>
                    <a:pt x="16330" y="61692"/>
                  </a:lnTo>
                  <a:lnTo>
                    <a:pt x="16236" y="62089"/>
                  </a:lnTo>
                  <a:lnTo>
                    <a:pt x="16122" y="62467"/>
                  </a:lnTo>
                  <a:lnTo>
                    <a:pt x="16028" y="62863"/>
                  </a:lnTo>
                  <a:lnTo>
                    <a:pt x="16028" y="62863"/>
                  </a:lnTo>
                  <a:lnTo>
                    <a:pt x="15990" y="63109"/>
                  </a:lnTo>
                  <a:lnTo>
                    <a:pt x="15971" y="63374"/>
                  </a:lnTo>
                  <a:lnTo>
                    <a:pt x="15952" y="63638"/>
                  </a:lnTo>
                  <a:lnTo>
                    <a:pt x="15914" y="63771"/>
                  </a:lnTo>
                  <a:lnTo>
                    <a:pt x="15877" y="63903"/>
                  </a:lnTo>
                  <a:lnTo>
                    <a:pt x="15877" y="63903"/>
                  </a:lnTo>
                  <a:lnTo>
                    <a:pt x="15801" y="64111"/>
                  </a:lnTo>
                  <a:lnTo>
                    <a:pt x="15763" y="64205"/>
                  </a:lnTo>
                  <a:lnTo>
                    <a:pt x="15707" y="64300"/>
                  </a:lnTo>
                  <a:lnTo>
                    <a:pt x="15631" y="64394"/>
                  </a:lnTo>
                  <a:lnTo>
                    <a:pt x="15555" y="64451"/>
                  </a:lnTo>
                  <a:lnTo>
                    <a:pt x="15461" y="64508"/>
                  </a:lnTo>
                  <a:lnTo>
                    <a:pt x="15347" y="64527"/>
                  </a:lnTo>
                  <a:lnTo>
                    <a:pt x="15347" y="64527"/>
                  </a:lnTo>
                  <a:lnTo>
                    <a:pt x="15253" y="64508"/>
                  </a:lnTo>
                  <a:lnTo>
                    <a:pt x="15253" y="6450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80" name="Google Shape;280;p11"/>
          <p:cNvSpPr/>
          <p:nvPr/>
        </p:nvSpPr>
        <p:spPr>
          <a:xfrm rot="10800000">
            <a:off x="4447789" y="5662602"/>
            <a:ext cx="3297020" cy="1378935"/>
          </a:xfrm>
          <a:custGeom>
            <a:avLst/>
            <a:gdLst/>
            <a:ahLst/>
            <a:cxnLst/>
            <a:rect l="l" t="t" r="r" b="b"/>
            <a:pathLst>
              <a:path w="63904" h="26727" extrusionOk="0">
                <a:moveTo>
                  <a:pt x="37367" y="3516"/>
                </a:moveTo>
                <a:lnTo>
                  <a:pt x="37367" y="3516"/>
                </a:lnTo>
                <a:lnTo>
                  <a:pt x="37481" y="3290"/>
                </a:lnTo>
                <a:lnTo>
                  <a:pt x="37518" y="3233"/>
                </a:lnTo>
                <a:lnTo>
                  <a:pt x="37575" y="3176"/>
                </a:lnTo>
                <a:lnTo>
                  <a:pt x="37613" y="3138"/>
                </a:lnTo>
                <a:lnTo>
                  <a:pt x="37651" y="3138"/>
                </a:lnTo>
                <a:lnTo>
                  <a:pt x="37689" y="3138"/>
                </a:lnTo>
                <a:lnTo>
                  <a:pt x="37726" y="3176"/>
                </a:lnTo>
                <a:lnTo>
                  <a:pt x="37745" y="3214"/>
                </a:lnTo>
                <a:lnTo>
                  <a:pt x="37764" y="3271"/>
                </a:lnTo>
                <a:lnTo>
                  <a:pt x="37783" y="3441"/>
                </a:lnTo>
                <a:lnTo>
                  <a:pt x="37783" y="3649"/>
                </a:lnTo>
                <a:lnTo>
                  <a:pt x="37745" y="3894"/>
                </a:lnTo>
                <a:lnTo>
                  <a:pt x="37745" y="3894"/>
                </a:lnTo>
                <a:lnTo>
                  <a:pt x="37689" y="4046"/>
                </a:lnTo>
                <a:lnTo>
                  <a:pt x="37632" y="4235"/>
                </a:lnTo>
                <a:lnTo>
                  <a:pt x="37575" y="4405"/>
                </a:lnTo>
                <a:lnTo>
                  <a:pt x="37481" y="4594"/>
                </a:lnTo>
                <a:lnTo>
                  <a:pt x="37367" y="4764"/>
                </a:lnTo>
                <a:lnTo>
                  <a:pt x="37254" y="4953"/>
                </a:lnTo>
                <a:lnTo>
                  <a:pt x="37103" y="5123"/>
                </a:lnTo>
                <a:lnTo>
                  <a:pt x="36951" y="5293"/>
                </a:lnTo>
                <a:lnTo>
                  <a:pt x="36762" y="5444"/>
                </a:lnTo>
                <a:lnTo>
                  <a:pt x="36554" y="5595"/>
                </a:lnTo>
                <a:lnTo>
                  <a:pt x="36328" y="5728"/>
                </a:lnTo>
                <a:lnTo>
                  <a:pt x="36082" y="5841"/>
                </a:lnTo>
                <a:lnTo>
                  <a:pt x="35817" y="5936"/>
                </a:lnTo>
                <a:lnTo>
                  <a:pt x="35515" y="6011"/>
                </a:lnTo>
                <a:lnTo>
                  <a:pt x="35194" y="6068"/>
                </a:lnTo>
                <a:lnTo>
                  <a:pt x="34835" y="6087"/>
                </a:lnTo>
                <a:lnTo>
                  <a:pt x="34835" y="6087"/>
                </a:lnTo>
                <a:lnTo>
                  <a:pt x="34627" y="6087"/>
                </a:lnTo>
                <a:lnTo>
                  <a:pt x="34419" y="6049"/>
                </a:lnTo>
                <a:lnTo>
                  <a:pt x="34230" y="6011"/>
                </a:lnTo>
                <a:lnTo>
                  <a:pt x="34041" y="5955"/>
                </a:lnTo>
                <a:lnTo>
                  <a:pt x="33852" y="5860"/>
                </a:lnTo>
                <a:lnTo>
                  <a:pt x="33682" y="5766"/>
                </a:lnTo>
                <a:lnTo>
                  <a:pt x="33530" y="5652"/>
                </a:lnTo>
                <a:lnTo>
                  <a:pt x="33379" y="5520"/>
                </a:lnTo>
                <a:lnTo>
                  <a:pt x="33247" y="5369"/>
                </a:lnTo>
                <a:lnTo>
                  <a:pt x="33133" y="5199"/>
                </a:lnTo>
                <a:lnTo>
                  <a:pt x="33020" y="5028"/>
                </a:lnTo>
                <a:lnTo>
                  <a:pt x="32944" y="4858"/>
                </a:lnTo>
                <a:lnTo>
                  <a:pt x="32869" y="4669"/>
                </a:lnTo>
                <a:lnTo>
                  <a:pt x="32812" y="4461"/>
                </a:lnTo>
                <a:lnTo>
                  <a:pt x="32774" y="4272"/>
                </a:lnTo>
                <a:lnTo>
                  <a:pt x="32774" y="4046"/>
                </a:lnTo>
                <a:lnTo>
                  <a:pt x="32774" y="4046"/>
                </a:lnTo>
                <a:lnTo>
                  <a:pt x="32755" y="3894"/>
                </a:lnTo>
                <a:lnTo>
                  <a:pt x="32755" y="3894"/>
                </a:lnTo>
                <a:lnTo>
                  <a:pt x="32661" y="3422"/>
                </a:lnTo>
                <a:lnTo>
                  <a:pt x="32642" y="3176"/>
                </a:lnTo>
                <a:lnTo>
                  <a:pt x="32642" y="3063"/>
                </a:lnTo>
                <a:lnTo>
                  <a:pt x="32661" y="2949"/>
                </a:lnTo>
                <a:lnTo>
                  <a:pt x="32661" y="2949"/>
                </a:lnTo>
                <a:lnTo>
                  <a:pt x="32699" y="2893"/>
                </a:lnTo>
                <a:lnTo>
                  <a:pt x="32774" y="2855"/>
                </a:lnTo>
                <a:lnTo>
                  <a:pt x="32850" y="2836"/>
                </a:lnTo>
                <a:lnTo>
                  <a:pt x="32907" y="2855"/>
                </a:lnTo>
                <a:lnTo>
                  <a:pt x="32982" y="2874"/>
                </a:lnTo>
                <a:lnTo>
                  <a:pt x="33039" y="2930"/>
                </a:lnTo>
                <a:lnTo>
                  <a:pt x="33077" y="2987"/>
                </a:lnTo>
                <a:lnTo>
                  <a:pt x="33077" y="3063"/>
                </a:lnTo>
                <a:lnTo>
                  <a:pt x="33077" y="3063"/>
                </a:lnTo>
                <a:lnTo>
                  <a:pt x="33152" y="3460"/>
                </a:lnTo>
                <a:lnTo>
                  <a:pt x="33190" y="3894"/>
                </a:lnTo>
                <a:lnTo>
                  <a:pt x="33190" y="3894"/>
                </a:lnTo>
                <a:lnTo>
                  <a:pt x="33266" y="4310"/>
                </a:lnTo>
                <a:lnTo>
                  <a:pt x="33304" y="4518"/>
                </a:lnTo>
                <a:lnTo>
                  <a:pt x="33379" y="4726"/>
                </a:lnTo>
                <a:lnTo>
                  <a:pt x="33455" y="4896"/>
                </a:lnTo>
                <a:lnTo>
                  <a:pt x="33568" y="5085"/>
                </a:lnTo>
                <a:lnTo>
                  <a:pt x="33719" y="5236"/>
                </a:lnTo>
                <a:lnTo>
                  <a:pt x="33890" y="5369"/>
                </a:lnTo>
                <a:lnTo>
                  <a:pt x="33890" y="5369"/>
                </a:lnTo>
                <a:lnTo>
                  <a:pt x="34135" y="5482"/>
                </a:lnTo>
                <a:lnTo>
                  <a:pt x="34400" y="5577"/>
                </a:lnTo>
                <a:lnTo>
                  <a:pt x="34646" y="5614"/>
                </a:lnTo>
                <a:lnTo>
                  <a:pt x="34910" y="5633"/>
                </a:lnTo>
                <a:lnTo>
                  <a:pt x="35175" y="5633"/>
                </a:lnTo>
                <a:lnTo>
                  <a:pt x="35420" y="5577"/>
                </a:lnTo>
                <a:lnTo>
                  <a:pt x="35685" y="5520"/>
                </a:lnTo>
                <a:lnTo>
                  <a:pt x="35931" y="5406"/>
                </a:lnTo>
                <a:lnTo>
                  <a:pt x="36158" y="5293"/>
                </a:lnTo>
                <a:lnTo>
                  <a:pt x="36384" y="5142"/>
                </a:lnTo>
                <a:lnTo>
                  <a:pt x="36573" y="4991"/>
                </a:lnTo>
                <a:lnTo>
                  <a:pt x="36762" y="4802"/>
                </a:lnTo>
                <a:lnTo>
                  <a:pt x="36932" y="4594"/>
                </a:lnTo>
                <a:lnTo>
                  <a:pt x="37084" y="4367"/>
                </a:lnTo>
                <a:lnTo>
                  <a:pt x="37197" y="4140"/>
                </a:lnTo>
                <a:lnTo>
                  <a:pt x="37292" y="3894"/>
                </a:lnTo>
                <a:lnTo>
                  <a:pt x="37292" y="3894"/>
                </a:lnTo>
                <a:lnTo>
                  <a:pt x="37329" y="3705"/>
                </a:lnTo>
                <a:lnTo>
                  <a:pt x="37367" y="3516"/>
                </a:lnTo>
                <a:lnTo>
                  <a:pt x="37367" y="3516"/>
                </a:lnTo>
                <a:close/>
                <a:moveTo>
                  <a:pt x="31565" y="26707"/>
                </a:moveTo>
                <a:lnTo>
                  <a:pt x="31565" y="26707"/>
                </a:lnTo>
                <a:lnTo>
                  <a:pt x="31905" y="26726"/>
                </a:lnTo>
                <a:lnTo>
                  <a:pt x="32245" y="26726"/>
                </a:lnTo>
                <a:lnTo>
                  <a:pt x="32566" y="26707"/>
                </a:lnTo>
                <a:lnTo>
                  <a:pt x="32907" y="26670"/>
                </a:lnTo>
                <a:lnTo>
                  <a:pt x="33228" y="26613"/>
                </a:lnTo>
                <a:lnTo>
                  <a:pt x="33549" y="26537"/>
                </a:lnTo>
                <a:lnTo>
                  <a:pt x="33852" y="26462"/>
                </a:lnTo>
                <a:lnTo>
                  <a:pt x="34173" y="26348"/>
                </a:lnTo>
                <a:lnTo>
                  <a:pt x="34475" y="26235"/>
                </a:lnTo>
                <a:lnTo>
                  <a:pt x="34778" y="26102"/>
                </a:lnTo>
                <a:lnTo>
                  <a:pt x="35061" y="25951"/>
                </a:lnTo>
                <a:lnTo>
                  <a:pt x="35364" y="25800"/>
                </a:lnTo>
                <a:lnTo>
                  <a:pt x="35647" y="25630"/>
                </a:lnTo>
                <a:lnTo>
                  <a:pt x="35931" y="25441"/>
                </a:lnTo>
                <a:lnTo>
                  <a:pt x="36479" y="25063"/>
                </a:lnTo>
                <a:lnTo>
                  <a:pt x="36479" y="25063"/>
                </a:lnTo>
                <a:lnTo>
                  <a:pt x="36895" y="24798"/>
                </a:lnTo>
                <a:lnTo>
                  <a:pt x="37329" y="24534"/>
                </a:lnTo>
                <a:lnTo>
                  <a:pt x="38199" y="24023"/>
                </a:lnTo>
                <a:lnTo>
                  <a:pt x="39087" y="23532"/>
                </a:lnTo>
                <a:lnTo>
                  <a:pt x="39957" y="23003"/>
                </a:lnTo>
                <a:lnTo>
                  <a:pt x="39957" y="23003"/>
                </a:lnTo>
                <a:lnTo>
                  <a:pt x="40202" y="22852"/>
                </a:lnTo>
                <a:lnTo>
                  <a:pt x="40448" y="22700"/>
                </a:lnTo>
                <a:lnTo>
                  <a:pt x="40675" y="22511"/>
                </a:lnTo>
                <a:lnTo>
                  <a:pt x="40883" y="22322"/>
                </a:lnTo>
                <a:lnTo>
                  <a:pt x="41091" y="22133"/>
                </a:lnTo>
                <a:lnTo>
                  <a:pt x="41280" y="21925"/>
                </a:lnTo>
                <a:lnTo>
                  <a:pt x="41677" y="21510"/>
                </a:lnTo>
                <a:lnTo>
                  <a:pt x="42414" y="20621"/>
                </a:lnTo>
                <a:lnTo>
                  <a:pt x="42792" y="20187"/>
                </a:lnTo>
                <a:lnTo>
                  <a:pt x="43189" y="19771"/>
                </a:lnTo>
                <a:lnTo>
                  <a:pt x="43189" y="19771"/>
                </a:lnTo>
                <a:lnTo>
                  <a:pt x="43415" y="19582"/>
                </a:lnTo>
                <a:lnTo>
                  <a:pt x="43642" y="19393"/>
                </a:lnTo>
                <a:lnTo>
                  <a:pt x="44134" y="19034"/>
                </a:lnTo>
                <a:lnTo>
                  <a:pt x="44644" y="18712"/>
                </a:lnTo>
                <a:lnTo>
                  <a:pt x="45154" y="18410"/>
                </a:lnTo>
                <a:lnTo>
                  <a:pt x="45683" y="18108"/>
                </a:lnTo>
                <a:lnTo>
                  <a:pt x="46194" y="17786"/>
                </a:lnTo>
                <a:lnTo>
                  <a:pt x="46685" y="17446"/>
                </a:lnTo>
                <a:lnTo>
                  <a:pt x="46931" y="17276"/>
                </a:lnTo>
                <a:lnTo>
                  <a:pt x="47158" y="17087"/>
                </a:lnTo>
                <a:lnTo>
                  <a:pt x="47158" y="17087"/>
                </a:lnTo>
                <a:lnTo>
                  <a:pt x="47403" y="16860"/>
                </a:lnTo>
                <a:lnTo>
                  <a:pt x="47668" y="16652"/>
                </a:lnTo>
                <a:lnTo>
                  <a:pt x="47933" y="16463"/>
                </a:lnTo>
                <a:lnTo>
                  <a:pt x="48197" y="16293"/>
                </a:lnTo>
                <a:lnTo>
                  <a:pt x="48481" y="16123"/>
                </a:lnTo>
                <a:lnTo>
                  <a:pt x="48764" y="15972"/>
                </a:lnTo>
                <a:lnTo>
                  <a:pt x="49350" y="15669"/>
                </a:lnTo>
                <a:lnTo>
                  <a:pt x="49955" y="15405"/>
                </a:lnTo>
                <a:lnTo>
                  <a:pt x="50560" y="15159"/>
                </a:lnTo>
                <a:lnTo>
                  <a:pt x="51165" y="14913"/>
                </a:lnTo>
                <a:lnTo>
                  <a:pt x="51769" y="14668"/>
                </a:lnTo>
                <a:lnTo>
                  <a:pt x="51769" y="14668"/>
                </a:lnTo>
                <a:lnTo>
                  <a:pt x="52147" y="14479"/>
                </a:lnTo>
                <a:lnTo>
                  <a:pt x="52525" y="14271"/>
                </a:lnTo>
                <a:lnTo>
                  <a:pt x="52903" y="14063"/>
                </a:lnTo>
                <a:lnTo>
                  <a:pt x="53263" y="13836"/>
                </a:lnTo>
                <a:lnTo>
                  <a:pt x="53981" y="13364"/>
                </a:lnTo>
                <a:lnTo>
                  <a:pt x="54680" y="12872"/>
                </a:lnTo>
                <a:lnTo>
                  <a:pt x="54680" y="12872"/>
                </a:lnTo>
                <a:lnTo>
                  <a:pt x="55814" y="12248"/>
                </a:lnTo>
                <a:lnTo>
                  <a:pt x="56287" y="11984"/>
                </a:lnTo>
                <a:lnTo>
                  <a:pt x="56702" y="11719"/>
                </a:lnTo>
                <a:lnTo>
                  <a:pt x="57080" y="11455"/>
                </a:lnTo>
                <a:lnTo>
                  <a:pt x="57421" y="11209"/>
                </a:lnTo>
                <a:lnTo>
                  <a:pt x="57723" y="10944"/>
                </a:lnTo>
                <a:lnTo>
                  <a:pt x="58007" y="10661"/>
                </a:lnTo>
                <a:lnTo>
                  <a:pt x="58252" y="10358"/>
                </a:lnTo>
                <a:lnTo>
                  <a:pt x="58498" y="10037"/>
                </a:lnTo>
                <a:lnTo>
                  <a:pt x="58725" y="9678"/>
                </a:lnTo>
                <a:lnTo>
                  <a:pt x="58952" y="9281"/>
                </a:lnTo>
                <a:lnTo>
                  <a:pt x="59178" y="8827"/>
                </a:lnTo>
                <a:lnTo>
                  <a:pt x="59405" y="8336"/>
                </a:lnTo>
                <a:lnTo>
                  <a:pt x="59897" y="7145"/>
                </a:lnTo>
                <a:lnTo>
                  <a:pt x="59897" y="7145"/>
                </a:lnTo>
                <a:lnTo>
                  <a:pt x="60067" y="6900"/>
                </a:lnTo>
                <a:lnTo>
                  <a:pt x="60237" y="6692"/>
                </a:lnTo>
                <a:lnTo>
                  <a:pt x="60615" y="6257"/>
                </a:lnTo>
                <a:lnTo>
                  <a:pt x="61012" y="5860"/>
                </a:lnTo>
                <a:lnTo>
                  <a:pt x="61428" y="5501"/>
                </a:lnTo>
                <a:lnTo>
                  <a:pt x="61862" y="5123"/>
                </a:lnTo>
                <a:lnTo>
                  <a:pt x="62297" y="4783"/>
                </a:lnTo>
                <a:lnTo>
                  <a:pt x="62732" y="4424"/>
                </a:lnTo>
                <a:lnTo>
                  <a:pt x="63166" y="4046"/>
                </a:lnTo>
                <a:lnTo>
                  <a:pt x="63166" y="4046"/>
                </a:lnTo>
                <a:lnTo>
                  <a:pt x="63261" y="3970"/>
                </a:lnTo>
                <a:lnTo>
                  <a:pt x="63393" y="3875"/>
                </a:lnTo>
                <a:lnTo>
                  <a:pt x="63677" y="3705"/>
                </a:lnTo>
                <a:lnTo>
                  <a:pt x="63790" y="3611"/>
                </a:lnTo>
                <a:lnTo>
                  <a:pt x="63866" y="3497"/>
                </a:lnTo>
                <a:lnTo>
                  <a:pt x="63903" y="3441"/>
                </a:lnTo>
                <a:lnTo>
                  <a:pt x="63903" y="3384"/>
                </a:lnTo>
                <a:lnTo>
                  <a:pt x="63903" y="3327"/>
                </a:lnTo>
                <a:lnTo>
                  <a:pt x="63866" y="3252"/>
                </a:lnTo>
                <a:lnTo>
                  <a:pt x="63866" y="3252"/>
                </a:lnTo>
                <a:lnTo>
                  <a:pt x="63790" y="3214"/>
                </a:lnTo>
                <a:lnTo>
                  <a:pt x="63696" y="3195"/>
                </a:lnTo>
                <a:lnTo>
                  <a:pt x="63601" y="3214"/>
                </a:lnTo>
                <a:lnTo>
                  <a:pt x="63488" y="3252"/>
                </a:lnTo>
                <a:lnTo>
                  <a:pt x="63374" y="3308"/>
                </a:lnTo>
                <a:lnTo>
                  <a:pt x="63261" y="3384"/>
                </a:lnTo>
                <a:lnTo>
                  <a:pt x="63015" y="3592"/>
                </a:lnTo>
                <a:lnTo>
                  <a:pt x="62486" y="4046"/>
                </a:lnTo>
                <a:lnTo>
                  <a:pt x="62259" y="4235"/>
                </a:lnTo>
                <a:lnTo>
                  <a:pt x="62051" y="4386"/>
                </a:lnTo>
                <a:lnTo>
                  <a:pt x="62051" y="4386"/>
                </a:lnTo>
                <a:lnTo>
                  <a:pt x="61522" y="4821"/>
                </a:lnTo>
                <a:lnTo>
                  <a:pt x="61050" y="5199"/>
                </a:lnTo>
                <a:lnTo>
                  <a:pt x="60671" y="5539"/>
                </a:lnTo>
                <a:lnTo>
                  <a:pt x="60350" y="5860"/>
                </a:lnTo>
                <a:lnTo>
                  <a:pt x="60086" y="6162"/>
                </a:lnTo>
                <a:lnTo>
                  <a:pt x="59859" y="6427"/>
                </a:lnTo>
                <a:lnTo>
                  <a:pt x="59670" y="6711"/>
                </a:lnTo>
                <a:lnTo>
                  <a:pt x="59519" y="6975"/>
                </a:lnTo>
                <a:lnTo>
                  <a:pt x="59367" y="7240"/>
                </a:lnTo>
                <a:lnTo>
                  <a:pt x="59235" y="7542"/>
                </a:lnTo>
                <a:lnTo>
                  <a:pt x="58952" y="8166"/>
                </a:lnTo>
                <a:lnTo>
                  <a:pt x="58781" y="8544"/>
                </a:lnTo>
                <a:lnTo>
                  <a:pt x="58574" y="8960"/>
                </a:lnTo>
                <a:lnTo>
                  <a:pt x="58328" y="9413"/>
                </a:lnTo>
                <a:lnTo>
                  <a:pt x="58044" y="9924"/>
                </a:lnTo>
                <a:lnTo>
                  <a:pt x="58044" y="9924"/>
                </a:lnTo>
                <a:lnTo>
                  <a:pt x="57912" y="10113"/>
                </a:lnTo>
                <a:lnTo>
                  <a:pt x="57780" y="10283"/>
                </a:lnTo>
                <a:lnTo>
                  <a:pt x="57629" y="10453"/>
                </a:lnTo>
                <a:lnTo>
                  <a:pt x="57458" y="10604"/>
                </a:lnTo>
                <a:lnTo>
                  <a:pt x="57118" y="10888"/>
                </a:lnTo>
                <a:lnTo>
                  <a:pt x="56759" y="11152"/>
                </a:lnTo>
                <a:lnTo>
                  <a:pt x="56362" y="11379"/>
                </a:lnTo>
                <a:lnTo>
                  <a:pt x="55984" y="11606"/>
                </a:lnTo>
                <a:lnTo>
                  <a:pt x="55190" y="12041"/>
                </a:lnTo>
                <a:lnTo>
                  <a:pt x="55190" y="12041"/>
                </a:lnTo>
                <a:lnTo>
                  <a:pt x="54869" y="12211"/>
                </a:lnTo>
                <a:lnTo>
                  <a:pt x="54567" y="12400"/>
                </a:lnTo>
                <a:lnTo>
                  <a:pt x="53981" y="12815"/>
                </a:lnTo>
                <a:lnTo>
                  <a:pt x="53376" y="13212"/>
                </a:lnTo>
                <a:lnTo>
                  <a:pt x="52771" y="13609"/>
                </a:lnTo>
                <a:lnTo>
                  <a:pt x="52771" y="13609"/>
                </a:lnTo>
                <a:lnTo>
                  <a:pt x="52412" y="13817"/>
                </a:lnTo>
                <a:lnTo>
                  <a:pt x="52053" y="14025"/>
                </a:lnTo>
                <a:lnTo>
                  <a:pt x="51675" y="14195"/>
                </a:lnTo>
                <a:lnTo>
                  <a:pt x="51297" y="14365"/>
                </a:lnTo>
                <a:lnTo>
                  <a:pt x="50522" y="14687"/>
                </a:lnTo>
                <a:lnTo>
                  <a:pt x="49728" y="15008"/>
                </a:lnTo>
                <a:lnTo>
                  <a:pt x="48972" y="15348"/>
                </a:lnTo>
                <a:lnTo>
                  <a:pt x="48594" y="15537"/>
                </a:lnTo>
                <a:lnTo>
                  <a:pt x="48235" y="15745"/>
                </a:lnTo>
                <a:lnTo>
                  <a:pt x="47876" y="15953"/>
                </a:lnTo>
                <a:lnTo>
                  <a:pt x="47536" y="16180"/>
                </a:lnTo>
                <a:lnTo>
                  <a:pt x="47195" y="16444"/>
                </a:lnTo>
                <a:lnTo>
                  <a:pt x="46874" y="16728"/>
                </a:lnTo>
                <a:lnTo>
                  <a:pt x="46874" y="16728"/>
                </a:lnTo>
                <a:lnTo>
                  <a:pt x="46496" y="17030"/>
                </a:lnTo>
                <a:lnTo>
                  <a:pt x="46080" y="17314"/>
                </a:lnTo>
                <a:lnTo>
                  <a:pt x="45665" y="17578"/>
                </a:lnTo>
                <a:lnTo>
                  <a:pt x="45249" y="17843"/>
                </a:lnTo>
                <a:lnTo>
                  <a:pt x="44379" y="18353"/>
                </a:lnTo>
                <a:lnTo>
                  <a:pt x="43963" y="18618"/>
                </a:lnTo>
                <a:lnTo>
                  <a:pt x="43548" y="18901"/>
                </a:lnTo>
                <a:lnTo>
                  <a:pt x="43548" y="18901"/>
                </a:lnTo>
                <a:lnTo>
                  <a:pt x="43302" y="19090"/>
                </a:lnTo>
                <a:lnTo>
                  <a:pt x="43056" y="19279"/>
                </a:lnTo>
                <a:lnTo>
                  <a:pt x="42829" y="19506"/>
                </a:lnTo>
                <a:lnTo>
                  <a:pt x="42603" y="19714"/>
                </a:lnTo>
                <a:lnTo>
                  <a:pt x="42187" y="20187"/>
                </a:lnTo>
                <a:lnTo>
                  <a:pt x="41771" y="20678"/>
                </a:lnTo>
                <a:lnTo>
                  <a:pt x="41374" y="21169"/>
                </a:lnTo>
                <a:lnTo>
                  <a:pt x="40958" y="21623"/>
                </a:lnTo>
                <a:lnTo>
                  <a:pt x="40731" y="21850"/>
                </a:lnTo>
                <a:lnTo>
                  <a:pt x="40505" y="22058"/>
                </a:lnTo>
                <a:lnTo>
                  <a:pt x="40259" y="22266"/>
                </a:lnTo>
                <a:lnTo>
                  <a:pt x="39994" y="22436"/>
                </a:lnTo>
                <a:lnTo>
                  <a:pt x="39994" y="22436"/>
                </a:lnTo>
                <a:lnTo>
                  <a:pt x="39484" y="22776"/>
                </a:lnTo>
                <a:lnTo>
                  <a:pt x="38955" y="23078"/>
                </a:lnTo>
                <a:lnTo>
                  <a:pt x="37896" y="23683"/>
                </a:lnTo>
                <a:lnTo>
                  <a:pt x="36838" y="24307"/>
                </a:lnTo>
                <a:lnTo>
                  <a:pt x="36309" y="24628"/>
                </a:lnTo>
                <a:lnTo>
                  <a:pt x="35798" y="24968"/>
                </a:lnTo>
                <a:lnTo>
                  <a:pt x="35798" y="24968"/>
                </a:lnTo>
                <a:lnTo>
                  <a:pt x="35553" y="25157"/>
                </a:lnTo>
                <a:lnTo>
                  <a:pt x="35288" y="25328"/>
                </a:lnTo>
                <a:lnTo>
                  <a:pt x="35024" y="25479"/>
                </a:lnTo>
                <a:lnTo>
                  <a:pt x="34740" y="25630"/>
                </a:lnTo>
                <a:lnTo>
                  <a:pt x="34457" y="25762"/>
                </a:lnTo>
                <a:lnTo>
                  <a:pt x="34173" y="25876"/>
                </a:lnTo>
                <a:lnTo>
                  <a:pt x="33871" y="25970"/>
                </a:lnTo>
                <a:lnTo>
                  <a:pt x="33568" y="26065"/>
                </a:lnTo>
                <a:lnTo>
                  <a:pt x="33266" y="26140"/>
                </a:lnTo>
                <a:lnTo>
                  <a:pt x="32963" y="26197"/>
                </a:lnTo>
                <a:lnTo>
                  <a:pt x="32661" y="26235"/>
                </a:lnTo>
                <a:lnTo>
                  <a:pt x="32340" y="26254"/>
                </a:lnTo>
                <a:lnTo>
                  <a:pt x="32037" y="26273"/>
                </a:lnTo>
                <a:lnTo>
                  <a:pt x="31716" y="26273"/>
                </a:lnTo>
                <a:lnTo>
                  <a:pt x="31414" y="26235"/>
                </a:lnTo>
                <a:lnTo>
                  <a:pt x="31092" y="26197"/>
                </a:lnTo>
                <a:lnTo>
                  <a:pt x="31092" y="26197"/>
                </a:lnTo>
                <a:lnTo>
                  <a:pt x="30828" y="26178"/>
                </a:lnTo>
                <a:lnTo>
                  <a:pt x="30563" y="26121"/>
                </a:lnTo>
                <a:lnTo>
                  <a:pt x="30317" y="26046"/>
                </a:lnTo>
                <a:lnTo>
                  <a:pt x="30091" y="25951"/>
                </a:lnTo>
                <a:lnTo>
                  <a:pt x="29845" y="25857"/>
                </a:lnTo>
                <a:lnTo>
                  <a:pt x="29637" y="25724"/>
                </a:lnTo>
                <a:lnTo>
                  <a:pt x="29410" y="25592"/>
                </a:lnTo>
                <a:lnTo>
                  <a:pt x="29202" y="25441"/>
                </a:lnTo>
                <a:lnTo>
                  <a:pt x="28805" y="25120"/>
                </a:lnTo>
                <a:lnTo>
                  <a:pt x="28427" y="24761"/>
                </a:lnTo>
                <a:lnTo>
                  <a:pt x="28068" y="24383"/>
                </a:lnTo>
                <a:lnTo>
                  <a:pt x="27728" y="24005"/>
                </a:lnTo>
                <a:lnTo>
                  <a:pt x="27728" y="24005"/>
                </a:lnTo>
                <a:lnTo>
                  <a:pt x="27463" y="23740"/>
                </a:lnTo>
                <a:lnTo>
                  <a:pt x="27180" y="23494"/>
                </a:lnTo>
                <a:lnTo>
                  <a:pt x="26613" y="23022"/>
                </a:lnTo>
                <a:lnTo>
                  <a:pt x="26348" y="22776"/>
                </a:lnTo>
                <a:lnTo>
                  <a:pt x="26084" y="22511"/>
                </a:lnTo>
                <a:lnTo>
                  <a:pt x="25819" y="22247"/>
                </a:lnTo>
                <a:lnTo>
                  <a:pt x="25592" y="21963"/>
                </a:lnTo>
                <a:lnTo>
                  <a:pt x="25592" y="21963"/>
                </a:lnTo>
                <a:lnTo>
                  <a:pt x="25233" y="21434"/>
                </a:lnTo>
                <a:lnTo>
                  <a:pt x="24874" y="20905"/>
                </a:lnTo>
                <a:lnTo>
                  <a:pt x="24666" y="20659"/>
                </a:lnTo>
                <a:lnTo>
                  <a:pt x="24458" y="20413"/>
                </a:lnTo>
                <a:lnTo>
                  <a:pt x="24231" y="20206"/>
                </a:lnTo>
                <a:lnTo>
                  <a:pt x="23986" y="20017"/>
                </a:lnTo>
                <a:lnTo>
                  <a:pt x="23986" y="20017"/>
                </a:lnTo>
                <a:lnTo>
                  <a:pt x="23797" y="19884"/>
                </a:lnTo>
                <a:lnTo>
                  <a:pt x="23608" y="19771"/>
                </a:lnTo>
                <a:lnTo>
                  <a:pt x="23400" y="19657"/>
                </a:lnTo>
                <a:lnTo>
                  <a:pt x="23211" y="19582"/>
                </a:lnTo>
                <a:lnTo>
                  <a:pt x="22795" y="19431"/>
                </a:lnTo>
                <a:lnTo>
                  <a:pt x="22360" y="19317"/>
                </a:lnTo>
                <a:lnTo>
                  <a:pt x="21944" y="19204"/>
                </a:lnTo>
                <a:lnTo>
                  <a:pt x="21510" y="19090"/>
                </a:lnTo>
                <a:lnTo>
                  <a:pt x="21094" y="18939"/>
                </a:lnTo>
                <a:lnTo>
                  <a:pt x="20886" y="18864"/>
                </a:lnTo>
                <a:lnTo>
                  <a:pt x="20678" y="18769"/>
                </a:lnTo>
                <a:lnTo>
                  <a:pt x="20678" y="18769"/>
                </a:lnTo>
                <a:lnTo>
                  <a:pt x="20376" y="18599"/>
                </a:lnTo>
                <a:lnTo>
                  <a:pt x="20092" y="18410"/>
                </a:lnTo>
                <a:lnTo>
                  <a:pt x="19828" y="18183"/>
                </a:lnTo>
                <a:lnTo>
                  <a:pt x="19582" y="17956"/>
                </a:lnTo>
                <a:lnTo>
                  <a:pt x="19317" y="17730"/>
                </a:lnTo>
                <a:lnTo>
                  <a:pt x="19053" y="17522"/>
                </a:lnTo>
                <a:lnTo>
                  <a:pt x="18769" y="17314"/>
                </a:lnTo>
                <a:lnTo>
                  <a:pt x="18486" y="17125"/>
                </a:lnTo>
                <a:lnTo>
                  <a:pt x="18486" y="17125"/>
                </a:lnTo>
                <a:lnTo>
                  <a:pt x="18070" y="16898"/>
                </a:lnTo>
                <a:lnTo>
                  <a:pt x="17654" y="16690"/>
                </a:lnTo>
                <a:lnTo>
                  <a:pt x="17219" y="16520"/>
                </a:lnTo>
                <a:lnTo>
                  <a:pt x="16803" y="16350"/>
                </a:lnTo>
                <a:lnTo>
                  <a:pt x="16369" y="16180"/>
                </a:lnTo>
                <a:lnTo>
                  <a:pt x="15934" y="15991"/>
                </a:lnTo>
                <a:lnTo>
                  <a:pt x="15518" y="15783"/>
                </a:lnTo>
                <a:lnTo>
                  <a:pt x="15121" y="15556"/>
                </a:lnTo>
                <a:lnTo>
                  <a:pt x="15121" y="15556"/>
                </a:lnTo>
                <a:lnTo>
                  <a:pt x="14554" y="15102"/>
                </a:lnTo>
                <a:lnTo>
                  <a:pt x="13987" y="14630"/>
                </a:lnTo>
                <a:lnTo>
                  <a:pt x="13685" y="14422"/>
                </a:lnTo>
                <a:lnTo>
                  <a:pt x="13382" y="14214"/>
                </a:lnTo>
                <a:lnTo>
                  <a:pt x="13061" y="14025"/>
                </a:lnTo>
                <a:lnTo>
                  <a:pt x="12721" y="13874"/>
                </a:lnTo>
                <a:lnTo>
                  <a:pt x="12721" y="13874"/>
                </a:lnTo>
                <a:lnTo>
                  <a:pt x="12362" y="13742"/>
                </a:lnTo>
                <a:lnTo>
                  <a:pt x="12022" y="13609"/>
                </a:lnTo>
                <a:lnTo>
                  <a:pt x="11663" y="13439"/>
                </a:lnTo>
                <a:lnTo>
                  <a:pt x="11322" y="13269"/>
                </a:lnTo>
                <a:lnTo>
                  <a:pt x="11001" y="13099"/>
                </a:lnTo>
                <a:lnTo>
                  <a:pt x="10661" y="12910"/>
                </a:lnTo>
                <a:lnTo>
                  <a:pt x="10037" y="12494"/>
                </a:lnTo>
                <a:lnTo>
                  <a:pt x="9413" y="12059"/>
                </a:lnTo>
                <a:lnTo>
                  <a:pt x="8809" y="11587"/>
                </a:lnTo>
                <a:lnTo>
                  <a:pt x="8242" y="11077"/>
                </a:lnTo>
                <a:lnTo>
                  <a:pt x="7693" y="10566"/>
                </a:lnTo>
                <a:lnTo>
                  <a:pt x="7693" y="10566"/>
                </a:lnTo>
                <a:lnTo>
                  <a:pt x="7448" y="10264"/>
                </a:lnTo>
                <a:lnTo>
                  <a:pt x="7221" y="9961"/>
                </a:lnTo>
                <a:lnTo>
                  <a:pt x="6786" y="9338"/>
                </a:lnTo>
                <a:lnTo>
                  <a:pt x="6578" y="9016"/>
                </a:lnTo>
                <a:lnTo>
                  <a:pt x="6352" y="8714"/>
                </a:lnTo>
                <a:lnTo>
                  <a:pt x="6106" y="8412"/>
                </a:lnTo>
                <a:lnTo>
                  <a:pt x="5822" y="8147"/>
                </a:lnTo>
                <a:lnTo>
                  <a:pt x="5822" y="8147"/>
                </a:lnTo>
                <a:lnTo>
                  <a:pt x="5614" y="7977"/>
                </a:lnTo>
                <a:lnTo>
                  <a:pt x="5369" y="7788"/>
                </a:lnTo>
                <a:lnTo>
                  <a:pt x="4877" y="7467"/>
                </a:lnTo>
                <a:lnTo>
                  <a:pt x="4348" y="7145"/>
                </a:lnTo>
                <a:lnTo>
                  <a:pt x="3800" y="6824"/>
                </a:lnTo>
                <a:lnTo>
                  <a:pt x="3233" y="6503"/>
                </a:lnTo>
                <a:lnTo>
                  <a:pt x="2685" y="6181"/>
                </a:lnTo>
                <a:lnTo>
                  <a:pt x="2175" y="5860"/>
                </a:lnTo>
                <a:lnTo>
                  <a:pt x="1929" y="5690"/>
                </a:lnTo>
                <a:lnTo>
                  <a:pt x="1702" y="5501"/>
                </a:lnTo>
                <a:lnTo>
                  <a:pt x="1475" y="5312"/>
                </a:lnTo>
                <a:lnTo>
                  <a:pt x="1267" y="5123"/>
                </a:lnTo>
                <a:lnTo>
                  <a:pt x="1078" y="4934"/>
                </a:lnTo>
                <a:lnTo>
                  <a:pt x="908" y="4726"/>
                </a:lnTo>
                <a:lnTo>
                  <a:pt x="776" y="4499"/>
                </a:lnTo>
                <a:lnTo>
                  <a:pt x="644" y="4272"/>
                </a:lnTo>
                <a:lnTo>
                  <a:pt x="549" y="4046"/>
                </a:lnTo>
                <a:lnTo>
                  <a:pt x="473" y="3781"/>
                </a:lnTo>
                <a:lnTo>
                  <a:pt x="417" y="3535"/>
                </a:lnTo>
                <a:lnTo>
                  <a:pt x="398" y="3252"/>
                </a:lnTo>
                <a:lnTo>
                  <a:pt x="417" y="2968"/>
                </a:lnTo>
                <a:lnTo>
                  <a:pt x="473" y="2666"/>
                </a:lnTo>
                <a:lnTo>
                  <a:pt x="549" y="2345"/>
                </a:lnTo>
                <a:lnTo>
                  <a:pt x="662" y="2004"/>
                </a:lnTo>
                <a:lnTo>
                  <a:pt x="833" y="1664"/>
                </a:lnTo>
                <a:lnTo>
                  <a:pt x="1022" y="1286"/>
                </a:lnTo>
                <a:lnTo>
                  <a:pt x="1022" y="1286"/>
                </a:lnTo>
                <a:lnTo>
                  <a:pt x="1154" y="1135"/>
                </a:lnTo>
                <a:lnTo>
                  <a:pt x="1267" y="984"/>
                </a:lnTo>
                <a:lnTo>
                  <a:pt x="1418" y="870"/>
                </a:lnTo>
                <a:lnTo>
                  <a:pt x="1494" y="814"/>
                </a:lnTo>
                <a:lnTo>
                  <a:pt x="1589" y="776"/>
                </a:lnTo>
                <a:lnTo>
                  <a:pt x="1589" y="776"/>
                </a:lnTo>
                <a:lnTo>
                  <a:pt x="1664" y="738"/>
                </a:lnTo>
                <a:lnTo>
                  <a:pt x="1721" y="662"/>
                </a:lnTo>
                <a:lnTo>
                  <a:pt x="1740" y="587"/>
                </a:lnTo>
                <a:lnTo>
                  <a:pt x="1740" y="492"/>
                </a:lnTo>
                <a:lnTo>
                  <a:pt x="1740" y="492"/>
                </a:lnTo>
                <a:lnTo>
                  <a:pt x="1721" y="436"/>
                </a:lnTo>
                <a:lnTo>
                  <a:pt x="1683" y="398"/>
                </a:lnTo>
                <a:lnTo>
                  <a:pt x="1645" y="360"/>
                </a:lnTo>
                <a:lnTo>
                  <a:pt x="1589" y="341"/>
                </a:lnTo>
                <a:lnTo>
                  <a:pt x="1494" y="341"/>
                </a:lnTo>
                <a:lnTo>
                  <a:pt x="1362" y="360"/>
                </a:lnTo>
                <a:lnTo>
                  <a:pt x="1248" y="417"/>
                </a:lnTo>
                <a:lnTo>
                  <a:pt x="1154" y="492"/>
                </a:lnTo>
                <a:lnTo>
                  <a:pt x="1059" y="568"/>
                </a:lnTo>
                <a:lnTo>
                  <a:pt x="984" y="643"/>
                </a:lnTo>
                <a:lnTo>
                  <a:pt x="984" y="643"/>
                </a:lnTo>
                <a:lnTo>
                  <a:pt x="833" y="814"/>
                </a:lnTo>
                <a:lnTo>
                  <a:pt x="681" y="984"/>
                </a:lnTo>
                <a:lnTo>
                  <a:pt x="568" y="1173"/>
                </a:lnTo>
                <a:lnTo>
                  <a:pt x="455" y="1362"/>
                </a:lnTo>
                <a:lnTo>
                  <a:pt x="341" y="1551"/>
                </a:lnTo>
                <a:lnTo>
                  <a:pt x="266" y="1740"/>
                </a:lnTo>
                <a:lnTo>
                  <a:pt x="190" y="1929"/>
                </a:lnTo>
                <a:lnTo>
                  <a:pt x="114" y="2137"/>
                </a:lnTo>
                <a:lnTo>
                  <a:pt x="77" y="2326"/>
                </a:lnTo>
                <a:lnTo>
                  <a:pt x="39" y="2534"/>
                </a:lnTo>
                <a:lnTo>
                  <a:pt x="1" y="2723"/>
                </a:lnTo>
                <a:lnTo>
                  <a:pt x="1" y="2930"/>
                </a:lnTo>
                <a:lnTo>
                  <a:pt x="1" y="3119"/>
                </a:lnTo>
                <a:lnTo>
                  <a:pt x="1" y="3327"/>
                </a:lnTo>
                <a:lnTo>
                  <a:pt x="20" y="3535"/>
                </a:lnTo>
                <a:lnTo>
                  <a:pt x="58" y="3724"/>
                </a:lnTo>
                <a:lnTo>
                  <a:pt x="152" y="4121"/>
                </a:lnTo>
                <a:lnTo>
                  <a:pt x="303" y="4480"/>
                </a:lnTo>
                <a:lnTo>
                  <a:pt x="492" y="4858"/>
                </a:lnTo>
                <a:lnTo>
                  <a:pt x="719" y="5199"/>
                </a:lnTo>
                <a:lnTo>
                  <a:pt x="984" y="5520"/>
                </a:lnTo>
                <a:lnTo>
                  <a:pt x="1116" y="5671"/>
                </a:lnTo>
                <a:lnTo>
                  <a:pt x="1286" y="5822"/>
                </a:lnTo>
                <a:lnTo>
                  <a:pt x="1437" y="5955"/>
                </a:lnTo>
                <a:lnTo>
                  <a:pt x="1626" y="6087"/>
                </a:lnTo>
                <a:lnTo>
                  <a:pt x="1796" y="6219"/>
                </a:lnTo>
                <a:lnTo>
                  <a:pt x="2004" y="6333"/>
                </a:lnTo>
                <a:lnTo>
                  <a:pt x="2004" y="6333"/>
                </a:lnTo>
                <a:lnTo>
                  <a:pt x="2364" y="6559"/>
                </a:lnTo>
                <a:lnTo>
                  <a:pt x="2742" y="6786"/>
                </a:lnTo>
                <a:lnTo>
                  <a:pt x="3516" y="7183"/>
                </a:lnTo>
                <a:lnTo>
                  <a:pt x="4272" y="7599"/>
                </a:lnTo>
                <a:lnTo>
                  <a:pt x="4650" y="7826"/>
                </a:lnTo>
                <a:lnTo>
                  <a:pt x="5028" y="8053"/>
                </a:lnTo>
                <a:lnTo>
                  <a:pt x="5028" y="8053"/>
                </a:lnTo>
                <a:lnTo>
                  <a:pt x="5331" y="8298"/>
                </a:lnTo>
                <a:lnTo>
                  <a:pt x="5614" y="8563"/>
                </a:lnTo>
                <a:lnTo>
                  <a:pt x="5860" y="8846"/>
                </a:lnTo>
                <a:lnTo>
                  <a:pt x="6106" y="9149"/>
                </a:lnTo>
                <a:lnTo>
                  <a:pt x="6333" y="9451"/>
                </a:lnTo>
                <a:lnTo>
                  <a:pt x="6559" y="9772"/>
                </a:lnTo>
                <a:lnTo>
                  <a:pt x="6994" y="10434"/>
                </a:lnTo>
                <a:lnTo>
                  <a:pt x="6994" y="10434"/>
                </a:lnTo>
                <a:lnTo>
                  <a:pt x="7183" y="10661"/>
                </a:lnTo>
                <a:lnTo>
                  <a:pt x="7391" y="10906"/>
                </a:lnTo>
                <a:lnTo>
                  <a:pt x="7599" y="11114"/>
                </a:lnTo>
                <a:lnTo>
                  <a:pt x="7826" y="11322"/>
                </a:lnTo>
                <a:lnTo>
                  <a:pt x="8298" y="11719"/>
                </a:lnTo>
                <a:lnTo>
                  <a:pt x="8771" y="12116"/>
                </a:lnTo>
                <a:lnTo>
                  <a:pt x="8771" y="12116"/>
                </a:lnTo>
                <a:lnTo>
                  <a:pt x="9035" y="12343"/>
                </a:lnTo>
                <a:lnTo>
                  <a:pt x="9300" y="12551"/>
                </a:lnTo>
                <a:lnTo>
                  <a:pt x="9565" y="12740"/>
                </a:lnTo>
                <a:lnTo>
                  <a:pt x="9848" y="12929"/>
                </a:lnTo>
                <a:lnTo>
                  <a:pt x="10415" y="13269"/>
                </a:lnTo>
                <a:lnTo>
                  <a:pt x="11020" y="13590"/>
                </a:lnTo>
                <a:lnTo>
                  <a:pt x="11625" y="13893"/>
                </a:lnTo>
                <a:lnTo>
                  <a:pt x="12230" y="14176"/>
                </a:lnTo>
                <a:lnTo>
                  <a:pt x="12834" y="14460"/>
                </a:lnTo>
                <a:lnTo>
                  <a:pt x="13420" y="14781"/>
                </a:lnTo>
                <a:lnTo>
                  <a:pt x="13420" y="14781"/>
                </a:lnTo>
                <a:lnTo>
                  <a:pt x="13666" y="14951"/>
                </a:lnTo>
                <a:lnTo>
                  <a:pt x="13893" y="15140"/>
                </a:lnTo>
                <a:lnTo>
                  <a:pt x="14346" y="15537"/>
                </a:lnTo>
                <a:lnTo>
                  <a:pt x="14573" y="15726"/>
                </a:lnTo>
                <a:lnTo>
                  <a:pt x="14819" y="15896"/>
                </a:lnTo>
                <a:lnTo>
                  <a:pt x="15065" y="16066"/>
                </a:lnTo>
                <a:lnTo>
                  <a:pt x="15329" y="16218"/>
                </a:lnTo>
                <a:lnTo>
                  <a:pt x="15329" y="16218"/>
                </a:lnTo>
                <a:lnTo>
                  <a:pt x="15688" y="16369"/>
                </a:lnTo>
                <a:lnTo>
                  <a:pt x="16029" y="16520"/>
                </a:lnTo>
                <a:lnTo>
                  <a:pt x="16747" y="16803"/>
                </a:lnTo>
                <a:lnTo>
                  <a:pt x="17446" y="17106"/>
                </a:lnTo>
                <a:lnTo>
                  <a:pt x="17805" y="17276"/>
                </a:lnTo>
                <a:lnTo>
                  <a:pt x="18127" y="17446"/>
                </a:lnTo>
                <a:lnTo>
                  <a:pt x="18127" y="17446"/>
                </a:lnTo>
                <a:lnTo>
                  <a:pt x="18316" y="17559"/>
                </a:lnTo>
                <a:lnTo>
                  <a:pt x="18486" y="17673"/>
                </a:lnTo>
                <a:lnTo>
                  <a:pt x="18826" y="17919"/>
                </a:lnTo>
                <a:lnTo>
                  <a:pt x="19128" y="18183"/>
                </a:lnTo>
                <a:lnTo>
                  <a:pt x="19450" y="18448"/>
                </a:lnTo>
                <a:lnTo>
                  <a:pt x="19771" y="18712"/>
                </a:lnTo>
                <a:lnTo>
                  <a:pt x="20092" y="18958"/>
                </a:lnTo>
                <a:lnTo>
                  <a:pt x="20262" y="19072"/>
                </a:lnTo>
                <a:lnTo>
                  <a:pt x="20451" y="19166"/>
                </a:lnTo>
                <a:lnTo>
                  <a:pt x="20640" y="19261"/>
                </a:lnTo>
                <a:lnTo>
                  <a:pt x="20829" y="19336"/>
                </a:lnTo>
                <a:lnTo>
                  <a:pt x="20829" y="19336"/>
                </a:lnTo>
                <a:lnTo>
                  <a:pt x="21226" y="19468"/>
                </a:lnTo>
                <a:lnTo>
                  <a:pt x="21642" y="19582"/>
                </a:lnTo>
                <a:lnTo>
                  <a:pt x="22455" y="19809"/>
                </a:lnTo>
                <a:lnTo>
                  <a:pt x="22852" y="19922"/>
                </a:lnTo>
                <a:lnTo>
                  <a:pt x="23060" y="19998"/>
                </a:lnTo>
                <a:lnTo>
                  <a:pt x="23249" y="20092"/>
                </a:lnTo>
                <a:lnTo>
                  <a:pt x="23438" y="20187"/>
                </a:lnTo>
                <a:lnTo>
                  <a:pt x="23608" y="20300"/>
                </a:lnTo>
                <a:lnTo>
                  <a:pt x="23778" y="20413"/>
                </a:lnTo>
                <a:lnTo>
                  <a:pt x="23948" y="20565"/>
                </a:lnTo>
                <a:lnTo>
                  <a:pt x="23948" y="20565"/>
                </a:lnTo>
                <a:lnTo>
                  <a:pt x="24156" y="20754"/>
                </a:lnTo>
                <a:lnTo>
                  <a:pt x="24345" y="20980"/>
                </a:lnTo>
                <a:lnTo>
                  <a:pt x="24534" y="21207"/>
                </a:lnTo>
                <a:lnTo>
                  <a:pt x="24685" y="21453"/>
                </a:lnTo>
                <a:lnTo>
                  <a:pt x="25025" y="21944"/>
                </a:lnTo>
                <a:lnTo>
                  <a:pt x="25195" y="22171"/>
                </a:lnTo>
                <a:lnTo>
                  <a:pt x="25365" y="22417"/>
                </a:lnTo>
                <a:lnTo>
                  <a:pt x="25365" y="22417"/>
                </a:lnTo>
                <a:lnTo>
                  <a:pt x="25573" y="22644"/>
                </a:lnTo>
                <a:lnTo>
                  <a:pt x="25800" y="22871"/>
                </a:lnTo>
                <a:lnTo>
                  <a:pt x="26273" y="23305"/>
                </a:lnTo>
                <a:lnTo>
                  <a:pt x="26745" y="23721"/>
                </a:lnTo>
                <a:lnTo>
                  <a:pt x="27237" y="24156"/>
                </a:lnTo>
                <a:lnTo>
                  <a:pt x="27237" y="24156"/>
                </a:lnTo>
                <a:lnTo>
                  <a:pt x="27671" y="24628"/>
                </a:lnTo>
                <a:lnTo>
                  <a:pt x="28125" y="25101"/>
                </a:lnTo>
                <a:lnTo>
                  <a:pt x="28371" y="25328"/>
                </a:lnTo>
                <a:lnTo>
                  <a:pt x="28616" y="25535"/>
                </a:lnTo>
                <a:lnTo>
                  <a:pt x="28862" y="25743"/>
                </a:lnTo>
                <a:lnTo>
                  <a:pt x="29127" y="25932"/>
                </a:lnTo>
                <a:lnTo>
                  <a:pt x="29391" y="26102"/>
                </a:lnTo>
                <a:lnTo>
                  <a:pt x="29675" y="26254"/>
                </a:lnTo>
                <a:lnTo>
                  <a:pt x="29958" y="26386"/>
                </a:lnTo>
                <a:lnTo>
                  <a:pt x="30261" y="26499"/>
                </a:lnTo>
                <a:lnTo>
                  <a:pt x="30582" y="26594"/>
                </a:lnTo>
                <a:lnTo>
                  <a:pt x="30884" y="26651"/>
                </a:lnTo>
                <a:lnTo>
                  <a:pt x="31225" y="26688"/>
                </a:lnTo>
                <a:lnTo>
                  <a:pt x="31565" y="26707"/>
                </a:lnTo>
                <a:lnTo>
                  <a:pt x="31565" y="26707"/>
                </a:lnTo>
                <a:close/>
                <a:moveTo>
                  <a:pt x="30412" y="22511"/>
                </a:moveTo>
                <a:lnTo>
                  <a:pt x="30412" y="22511"/>
                </a:lnTo>
                <a:lnTo>
                  <a:pt x="31395" y="22492"/>
                </a:lnTo>
                <a:lnTo>
                  <a:pt x="32396" y="22417"/>
                </a:lnTo>
                <a:lnTo>
                  <a:pt x="33379" y="22322"/>
                </a:lnTo>
                <a:lnTo>
                  <a:pt x="34381" y="22171"/>
                </a:lnTo>
                <a:lnTo>
                  <a:pt x="35364" y="21963"/>
                </a:lnTo>
                <a:lnTo>
                  <a:pt x="36328" y="21736"/>
                </a:lnTo>
                <a:lnTo>
                  <a:pt x="37292" y="21453"/>
                </a:lnTo>
                <a:lnTo>
                  <a:pt x="38237" y="21151"/>
                </a:lnTo>
                <a:lnTo>
                  <a:pt x="38237" y="21151"/>
                </a:lnTo>
                <a:lnTo>
                  <a:pt x="38520" y="21018"/>
                </a:lnTo>
                <a:lnTo>
                  <a:pt x="38804" y="20867"/>
                </a:lnTo>
                <a:lnTo>
                  <a:pt x="39352" y="20565"/>
                </a:lnTo>
                <a:lnTo>
                  <a:pt x="39881" y="20224"/>
                </a:lnTo>
                <a:lnTo>
                  <a:pt x="40391" y="19865"/>
                </a:lnTo>
                <a:lnTo>
                  <a:pt x="40902" y="19468"/>
                </a:lnTo>
                <a:lnTo>
                  <a:pt x="41393" y="19072"/>
                </a:lnTo>
                <a:lnTo>
                  <a:pt x="42357" y="18240"/>
                </a:lnTo>
                <a:lnTo>
                  <a:pt x="42357" y="18240"/>
                </a:lnTo>
                <a:lnTo>
                  <a:pt x="43018" y="17748"/>
                </a:lnTo>
                <a:lnTo>
                  <a:pt x="43680" y="17238"/>
                </a:lnTo>
                <a:lnTo>
                  <a:pt x="44304" y="16690"/>
                </a:lnTo>
                <a:lnTo>
                  <a:pt x="44625" y="16425"/>
                </a:lnTo>
                <a:lnTo>
                  <a:pt x="44927" y="16142"/>
                </a:lnTo>
                <a:lnTo>
                  <a:pt x="44927" y="16142"/>
                </a:lnTo>
                <a:lnTo>
                  <a:pt x="45211" y="15858"/>
                </a:lnTo>
                <a:lnTo>
                  <a:pt x="45476" y="15575"/>
                </a:lnTo>
                <a:lnTo>
                  <a:pt x="46005" y="14989"/>
                </a:lnTo>
                <a:lnTo>
                  <a:pt x="46269" y="14705"/>
                </a:lnTo>
                <a:lnTo>
                  <a:pt x="46553" y="14422"/>
                </a:lnTo>
                <a:lnTo>
                  <a:pt x="46855" y="14157"/>
                </a:lnTo>
                <a:lnTo>
                  <a:pt x="47177" y="13931"/>
                </a:lnTo>
                <a:lnTo>
                  <a:pt x="47177" y="13931"/>
                </a:lnTo>
                <a:lnTo>
                  <a:pt x="47857" y="13553"/>
                </a:lnTo>
                <a:lnTo>
                  <a:pt x="48556" y="13212"/>
                </a:lnTo>
                <a:lnTo>
                  <a:pt x="49256" y="12910"/>
                </a:lnTo>
                <a:lnTo>
                  <a:pt x="49974" y="12608"/>
                </a:lnTo>
                <a:lnTo>
                  <a:pt x="51410" y="12003"/>
                </a:lnTo>
                <a:lnTo>
                  <a:pt x="52128" y="11700"/>
                </a:lnTo>
                <a:lnTo>
                  <a:pt x="52847" y="11398"/>
                </a:lnTo>
                <a:lnTo>
                  <a:pt x="52847" y="11398"/>
                </a:lnTo>
                <a:lnTo>
                  <a:pt x="53073" y="11303"/>
                </a:lnTo>
                <a:lnTo>
                  <a:pt x="53281" y="11209"/>
                </a:lnTo>
                <a:lnTo>
                  <a:pt x="53697" y="11001"/>
                </a:lnTo>
                <a:lnTo>
                  <a:pt x="54094" y="10736"/>
                </a:lnTo>
                <a:lnTo>
                  <a:pt x="54472" y="10453"/>
                </a:lnTo>
                <a:lnTo>
                  <a:pt x="54812" y="10132"/>
                </a:lnTo>
                <a:lnTo>
                  <a:pt x="55134" y="9772"/>
                </a:lnTo>
                <a:lnTo>
                  <a:pt x="55417" y="9394"/>
                </a:lnTo>
                <a:lnTo>
                  <a:pt x="55682" y="8998"/>
                </a:lnTo>
                <a:lnTo>
                  <a:pt x="55682" y="8998"/>
                </a:lnTo>
                <a:lnTo>
                  <a:pt x="56173" y="8260"/>
                </a:lnTo>
                <a:lnTo>
                  <a:pt x="56419" y="7882"/>
                </a:lnTo>
                <a:lnTo>
                  <a:pt x="56646" y="7523"/>
                </a:lnTo>
                <a:lnTo>
                  <a:pt x="56854" y="7126"/>
                </a:lnTo>
                <a:lnTo>
                  <a:pt x="57024" y="6729"/>
                </a:lnTo>
                <a:lnTo>
                  <a:pt x="57175" y="6314"/>
                </a:lnTo>
                <a:lnTo>
                  <a:pt x="57251" y="6106"/>
                </a:lnTo>
                <a:lnTo>
                  <a:pt x="57288" y="5898"/>
                </a:lnTo>
                <a:lnTo>
                  <a:pt x="57288" y="5898"/>
                </a:lnTo>
                <a:lnTo>
                  <a:pt x="57515" y="4915"/>
                </a:lnTo>
                <a:lnTo>
                  <a:pt x="57610" y="4424"/>
                </a:lnTo>
                <a:lnTo>
                  <a:pt x="57742" y="3932"/>
                </a:lnTo>
                <a:lnTo>
                  <a:pt x="57742" y="3932"/>
                </a:lnTo>
                <a:lnTo>
                  <a:pt x="57742" y="3857"/>
                </a:lnTo>
                <a:lnTo>
                  <a:pt x="57723" y="3762"/>
                </a:lnTo>
                <a:lnTo>
                  <a:pt x="57666" y="3705"/>
                </a:lnTo>
                <a:lnTo>
                  <a:pt x="57591" y="3668"/>
                </a:lnTo>
                <a:lnTo>
                  <a:pt x="57591" y="3668"/>
                </a:lnTo>
                <a:lnTo>
                  <a:pt x="57496" y="3668"/>
                </a:lnTo>
                <a:lnTo>
                  <a:pt x="57421" y="3705"/>
                </a:lnTo>
                <a:lnTo>
                  <a:pt x="57364" y="3762"/>
                </a:lnTo>
                <a:lnTo>
                  <a:pt x="57307" y="3857"/>
                </a:lnTo>
                <a:lnTo>
                  <a:pt x="57251" y="3970"/>
                </a:lnTo>
                <a:lnTo>
                  <a:pt x="57213" y="4083"/>
                </a:lnTo>
                <a:lnTo>
                  <a:pt x="57137" y="4367"/>
                </a:lnTo>
                <a:lnTo>
                  <a:pt x="57043" y="4972"/>
                </a:lnTo>
                <a:lnTo>
                  <a:pt x="56986" y="5236"/>
                </a:lnTo>
                <a:lnTo>
                  <a:pt x="56948" y="5425"/>
                </a:lnTo>
                <a:lnTo>
                  <a:pt x="56948" y="5425"/>
                </a:lnTo>
                <a:lnTo>
                  <a:pt x="56872" y="5728"/>
                </a:lnTo>
                <a:lnTo>
                  <a:pt x="56797" y="6030"/>
                </a:lnTo>
                <a:lnTo>
                  <a:pt x="56702" y="6314"/>
                </a:lnTo>
                <a:lnTo>
                  <a:pt x="56589" y="6597"/>
                </a:lnTo>
                <a:lnTo>
                  <a:pt x="56457" y="6862"/>
                </a:lnTo>
                <a:lnTo>
                  <a:pt x="56324" y="7126"/>
                </a:lnTo>
                <a:lnTo>
                  <a:pt x="56041" y="7656"/>
                </a:lnTo>
                <a:lnTo>
                  <a:pt x="55701" y="8166"/>
                </a:lnTo>
                <a:lnTo>
                  <a:pt x="55360" y="8676"/>
                </a:lnTo>
                <a:lnTo>
                  <a:pt x="54642" y="9659"/>
                </a:lnTo>
                <a:lnTo>
                  <a:pt x="54642" y="9659"/>
                </a:lnTo>
                <a:lnTo>
                  <a:pt x="54529" y="9791"/>
                </a:lnTo>
                <a:lnTo>
                  <a:pt x="54378" y="9943"/>
                </a:lnTo>
                <a:lnTo>
                  <a:pt x="54094" y="10188"/>
                </a:lnTo>
                <a:lnTo>
                  <a:pt x="53792" y="10396"/>
                </a:lnTo>
                <a:lnTo>
                  <a:pt x="53470" y="10604"/>
                </a:lnTo>
                <a:lnTo>
                  <a:pt x="53130" y="10774"/>
                </a:lnTo>
                <a:lnTo>
                  <a:pt x="52790" y="10925"/>
                </a:lnTo>
                <a:lnTo>
                  <a:pt x="52072" y="11228"/>
                </a:lnTo>
                <a:lnTo>
                  <a:pt x="52072" y="11228"/>
                </a:lnTo>
                <a:lnTo>
                  <a:pt x="51391" y="11530"/>
                </a:lnTo>
                <a:lnTo>
                  <a:pt x="50692" y="11833"/>
                </a:lnTo>
                <a:lnTo>
                  <a:pt x="49293" y="12400"/>
                </a:lnTo>
                <a:lnTo>
                  <a:pt x="48594" y="12702"/>
                </a:lnTo>
                <a:lnTo>
                  <a:pt x="47914" y="13023"/>
                </a:lnTo>
                <a:lnTo>
                  <a:pt x="47573" y="13193"/>
                </a:lnTo>
                <a:lnTo>
                  <a:pt x="47252" y="13382"/>
                </a:lnTo>
                <a:lnTo>
                  <a:pt x="46931" y="13571"/>
                </a:lnTo>
                <a:lnTo>
                  <a:pt x="46610" y="13779"/>
                </a:lnTo>
                <a:lnTo>
                  <a:pt x="46610" y="13779"/>
                </a:lnTo>
                <a:lnTo>
                  <a:pt x="46194" y="14176"/>
                </a:lnTo>
                <a:lnTo>
                  <a:pt x="45778" y="14592"/>
                </a:lnTo>
                <a:lnTo>
                  <a:pt x="44984" y="15424"/>
                </a:lnTo>
                <a:lnTo>
                  <a:pt x="44568" y="15840"/>
                </a:lnTo>
                <a:lnTo>
                  <a:pt x="44152" y="16255"/>
                </a:lnTo>
                <a:lnTo>
                  <a:pt x="43718" y="16633"/>
                </a:lnTo>
                <a:lnTo>
                  <a:pt x="43264" y="16992"/>
                </a:lnTo>
                <a:lnTo>
                  <a:pt x="43264" y="16992"/>
                </a:lnTo>
                <a:lnTo>
                  <a:pt x="42716" y="17389"/>
                </a:lnTo>
                <a:lnTo>
                  <a:pt x="42206" y="17805"/>
                </a:lnTo>
                <a:lnTo>
                  <a:pt x="41185" y="18656"/>
                </a:lnTo>
                <a:lnTo>
                  <a:pt x="40675" y="19072"/>
                </a:lnTo>
                <a:lnTo>
                  <a:pt x="40164" y="19487"/>
                </a:lnTo>
                <a:lnTo>
                  <a:pt x="39616" y="19865"/>
                </a:lnTo>
                <a:lnTo>
                  <a:pt x="39352" y="20035"/>
                </a:lnTo>
                <a:lnTo>
                  <a:pt x="39049" y="20224"/>
                </a:lnTo>
                <a:lnTo>
                  <a:pt x="39049" y="20224"/>
                </a:lnTo>
                <a:lnTo>
                  <a:pt x="38596" y="20451"/>
                </a:lnTo>
                <a:lnTo>
                  <a:pt x="38123" y="20678"/>
                </a:lnTo>
                <a:lnTo>
                  <a:pt x="37632" y="20867"/>
                </a:lnTo>
                <a:lnTo>
                  <a:pt x="37140" y="21056"/>
                </a:lnTo>
                <a:lnTo>
                  <a:pt x="36630" y="21207"/>
                </a:lnTo>
                <a:lnTo>
                  <a:pt x="36139" y="21340"/>
                </a:lnTo>
                <a:lnTo>
                  <a:pt x="35628" y="21472"/>
                </a:lnTo>
                <a:lnTo>
                  <a:pt x="35099" y="21585"/>
                </a:lnTo>
                <a:lnTo>
                  <a:pt x="34589" y="21680"/>
                </a:lnTo>
                <a:lnTo>
                  <a:pt x="34060" y="21755"/>
                </a:lnTo>
                <a:lnTo>
                  <a:pt x="33001" y="21888"/>
                </a:lnTo>
                <a:lnTo>
                  <a:pt x="31962" y="22001"/>
                </a:lnTo>
                <a:lnTo>
                  <a:pt x="30922" y="22077"/>
                </a:lnTo>
                <a:lnTo>
                  <a:pt x="30922" y="22077"/>
                </a:lnTo>
                <a:lnTo>
                  <a:pt x="30582" y="22096"/>
                </a:lnTo>
                <a:lnTo>
                  <a:pt x="30242" y="22077"/>
                </a:lnTo>
                <a:lnTo>
                  <a:pt x="29920" y="22039"/>
                </a:lnTo>
                <a:lnTo>
                  <a:pt x="29580" y="21982"/>
                </a:lnTo>
                <a:lnTo>
                  <a:pt x="29278" y="21907"/>
                </a:lnTo>
                <a:lnTo>
                  <a:pt x="28956" y="21812"/>
                </a:lnTo>
                <a:lnTo>
                  <a:pt x="28654" y="21680"/>
                </a:lnTo>
                <a:lnTo>
                  <a:pt x="28371" y="21547"/>
                </a:lnTo>
                <a:lnTo>
                  <a:pt x="28087" y="21377"/>
                </a:lnTo>
                <a:lnTo>
                  <a:pt x="27822" y="21188"/>
                </a:lnTo>
                <a:lnTo>
                  <a:pt x="27558" y="20999"/>
                </a:lnTo>
                <a:lnTo>
                  <a:pt x="27312" y="20773"/>
                </a:lnTo>
                <a:lnTo>
                  <a:pt x="27085" y="20546"/>
                </a:lnTo>
                <a:lnTo>
                  <a:pt x="26877" y="20281"/>
                </a:lnTo>
                <a:lnTo>
                  <a:pt x="26688" y="19998"/>
                </a:lnTo>
                <a:lnTo>
                  <a:pt x="26518" y="19714"/>
                </a:lnTo>
                <a:lnTo>
                  <a:pt x="26518" y="19714"/>
                </a:lnTo>
                <a:lnTo>
                  <a:pt x="25970" y="19053"/>
                </a:lnTo>
                <a:lnTo>
                  <a:pt x="25441" y="18372"/>
                </a:lnTo>
                <a:lnTo>
                  <a:pt x="24893" y="17692"/>
                </a:lnTo>
                <a:lnTo>
                  <a:pt x="24326" y="17030"/>
                </a:lnTo>
                <a:lnTo>
                  <a:pt x="24023" y="16709"/>
                </a:lnTo>
                <a:lnTo>
                  <a:pt x="23721" y="16407"/>
                </a:lnTo>
                <a:lnTo>
                  <a:pt x="23400" y="16104"/>
                </a:lnTo>
                <a:lnTo>
                  <a:pt x="23060" y="15840"/>
                </a:lnTo>
                <a:lnTo>
                  <a:pt x="22719" y="15594"/>
                </a:lnTo>
                <a:lnTo>
                  <a:pt x="22360" y="15348"/>
                </a:lnTo>
                <a:lnTo>
                  <a:pt x="21982" y="15159"/>
                </a:lnTo>
                <a:lnTo>
                  <a:pt x="21585" y="14970"/>
                </a:lnTo>
                <a:lnTo>
                  <a:pt x="21585" y="14970"/>
                </a:lnTo>
                <a:lnTo>
                  <a:pt x="21358" y="14894"/>
                </a:lnTo>
                <a:lnTo>
                  <a:pt x="21151" y="14838"/>
                </a:lnTo>
                <a:lnTo>
                  <a:pt x="20678" y="14743"/>
                </a:lnTo>
                <a:lnTo>
                  <a:pt x="20224" y="14705"/>
                </a:lnTo>
                <a:lnTo>
                  <a:pt x="19771" y="14668"/>
                </a:lnTo>
                <a:lnTo>
                  <a:pt x="18826" y="14630"/>
                </a:lnTo>
                <a:lnTo>
                  <a:pt x="18372" y="14611"/>
                </a:lnTo>
                <a:lnTo>
                  <a:pt x="17900" y="14554"/>
                </a:lnTo>
                <a:lnTo>
                  <a:pt x="17900" y="14554"/>
                </a:lnTo>
                <a:lnTo>
                  <a:pt x="17616" y="14535"/>
                </a:lnTo>
                <a:lnTo>
                  <a:pt x="17333" y="14479"/>
                </a:lnTo>
                <a:lnTo>
                  <a:pt x="17068" y="14403"/>
                </a:lnTo>
                <a:lnTo>
                  <a:pt x="16822" y="14309"/>
                </a:lnTo>
                <a:lnTo>
                  <a:pt x="16577" y="14195"/>
                </a:lnTo>
                <a:lnTo>
                  <a:pt x="16350" y="14063"/>
                </a:lnTo>
                <a:lnTo>
                  <a:pt x="16142" y="13912"/>
                </a:lnTo>
                <a:lnTo>
                  <a:pt x="15934" y="13742"/>
                </a:lnTo>
                <a:lnTo>
                  <a:pt x="15745" y="13571"/>
                </a:lnTo>
                <a:lnTo>
                  <a:pt x="15556" y="13364"/>
                </a:lnTo>
                <a:lnTo>
                  <a:pt x="15367" y="13156"/>
                </a:lnTo>
                <a:lnTo>
                  <a:pt x="15197" y="12948"/>
                </a:lnTo>
                <a:lnTo>
                  <a:pt x="14895" y="12494"/>
                </a:lnTo>
                <a:lnTo>
                  <a:pt x="14592" y="12022"/>
                </a:lnTo>
                <a:lnTo>
                  <a:pt x="14592" y="12022"/>
                </a:lnTo>
                <a:lnTo>
                  <a:pt x="14365" y="11738"/>
                </a:lnTo>
                <a:lnTo>
                  <a:pt x="14139" y="11473"/>
                </a:lnTo>
                <a:lnTo>
                  <a:pt x="13666" y="10963"/>
                </a:lnTo>
                <a:lnTo>
                  <a:pt x="13175" y="10453"/>
                </a:lnTo>
                <a:lnTo>
                  <a:pt x="12702" y="9924"/>
                </a:lnTo>
                <a:lnTo>
                  <a:pt x="12702" y="9924"/>
                </a:lnTo>
                <a:lnTo>
                  <a:pt x="12437" y="9621"/>
                </a:lnTo>
                <a:lnTo>
                  <a:pt x="12173" y="9338"/>
                </a:lnTo>
                <a:lnTo>
                  <a:pt x="11908" y="9073"/>
                </a:lnTo>
                <a:lnTo>
                  <a:pt x="11644" y="8827"/>
                </a:lnTo>
                <a:lnTo>
                  <a:pt x="11398" y="8620"/>
                </a:lnTo>
                <a:lnTo>
                  <a:pt x="11133" y="8412"/>
                </a:lnTo>
                <a:lnTo>
                  <a:pt x="10623" y="8034"/>
                </a:lnTo>
                <a:lnTo>
                  <a:pt x="10132" y="7712"/>
                </a:lnTo>
                <a:lnTo>
                  <a:pt x="9640" y="7410"/>
                </a:lnTo>
                <a:lnTo>
                  <a:pt x="9187" y="7126"/>
                </a:lnTo>
                <a:lnTo>
                  <a:pt x="8733" y="6824"/>
                </a:lnTo>
                <a:lnTo>
                  <a:pt x="8317" y="6484"/>
                </a:lnTo>
                <a:lnTo>
                  <a:pt x="8128" y="6314"/>
                </a:lnTo>
                <a:lnTo>
                  <a:pt x="7920" y="6125"/>
                </a:lnTo>
                <a:lnTo>
                  <a:pt x="7750" y="5917"/>
                </a:lnTo>
                <a:lnTo>
                  <a:pt x="7561" y="5690"/>
                </a:lnTo>
                <a:lnTo>
                  <a:pt x="7391" y="5463"/>
                </a:lnTo>
                <a:lnTo>
                  <a:pt x="7240" y="5199"/>
                </a:lnTo>
                <a:lnTo>
                  <a:pt x="7089" y="4915"/>
                </a:lnTo>
                <a:lnTo>
                  <a:pt x="6937" y="4594"/>
                </a:lnTo>
                <a:lnTo>
                  <a:pt x="6805" y="4272"/>
                </a:lnTo>
                <a:lnTo>
                  <a:pt x="6692" y="3894"/>
                </a:lnTo>
                <a:lnTo>
                  <a:pt x="6578" y="3497"/>
                </a:lnTo>
                <a:lnTo>
                  <a:pt x="6484" y="3063"/>
                </a:lnTo>
                <a:lnTo>
                  <a:pt x="6389" y="2609"/>
                </a:lnTo>
                <a:lnTo>
                  <a:pt x="6314" y="2099"/>
                </a:lnTo>
                <a:lnTo>
                  <a:pt x="6314" y="2099"/>
                </a:lnTo>
                <a:lnTo>
                  <a:pt x="6370" y="1910"/>
                </a:lnTo>
                <a:lnTo>
                  <a:pt x="6370" y="1815"/>
                </a:lnTo>
                <a:lnTo>
                  <a:pt x="6370" y="1721"/>
                </a:lnTo>
                <a:lnTo>
                  <a:pt x="6352" y="1645"/>
                </a:lnTo>
                <a:lnTo>
                  <a:pt x="6295" y="1607"/>
                </a:lnTo>
                <a:lnTo>
                  <a:pt x="6200" y="1570"/>
                </a:lnTo>
                <a:lnTo>
                  <a:pt x="6087" y="1589"/>
                </a:lnTo>
                <a:lnTo>
                  <a:pt x="6087" y="1589"/>
                </a:lnTo>
                <a:lnTo>
                  <a:pt x="6011" y="1683"/>
                </a:lnTo>
                <a:lnTo>
                  <a:pt x="5955" y="1759"/>
                </a:lnTo>
                <a:lnTo>
                  <a:pt x="5898" y="1853"/>
                </a:lnTo>
                <a:lnTo>
                  <a:pt x="5879" y="1967"/>
                </a:lnTo>
                <a:lnTo>
                  <a:pt x="5860" y="2080"/>
                </a:lnTo>
                <a:lnTo>
                  <a:pt x="5860" y="2174"/>
                </a:lnTo>
                <a:lnTo>
                  <a:pt x="5860" y="2401"/>
                </a:lnTo>
                <a:lnTo>
                  <a:pt x="5898" y="2647"/>
                </a:lnTo>
                <a:lnTo>
                  <a:pt x="5955" y="2874"/>
                </a:lnTo>
                <a:lnTo>
                  <a:pt x="6049" y="3308"/>
                </a:lnTo>
                <a:lnTo>
                  <a:pt x="6049" y="3308"/>
                </a:lnTo>
                <a:lnTo>
                  <a:pt x="6238" y="3932"/>
                </a:lnTo>
                <a:lnTo>
                  <a:pt x="6427" y="4480"/>
                </a:lnTo>
                <a:lnTo>
                  <a:pt x="6635" y="4972"/>
                </a:lnTo>
                <a:lnTo>
                  <a:pt x="6843" y="5406"/>
                </a:lnTo>
                <a:lnTo>
                  <a:pt x="7089" y="5784"/>
                </a:lnTo>
                <a:lnTo>
                  <a:pt x="7334" y="6125"/>
                </a:lnTo>
                <a:lnTo>
                  <a:pt x="7618" y="6446"/>
                </a:lnTo>
                <a:lnTo>
                  <a:pt x="7901" y="6729"/>
                </a:lnTo>
                <a:lnTo>
                  <a:pt x="8204" y="6975"/>
                </a:lnTo>
                <a:lnTo>
                  <a:pt x="8544" y="7240"/>
                </a:lnTo>
                <a:lnTo>
                  <a:pt x="8903" y="7467"/>
                </a:lnTo>
                <a:lnTo>
                  <a:pt x="9281" y="7712"/>
                </a:lnTo>
                <a:lnTo>
                  <a:pt x="10094" y="8242"/>
                </a:lnTo>
                <a:lnTo>
                  <a:pt x="10547" y="8544"/>
                </a:lnTo>
                <a:lnTo>
                  <a:pt x="11039" y="8865"/>
                </a:lnTo>
                <a:lnTo>
                  <a:pt x="11039" y="8865"/>
                </a:lnTo>
                <a:lnTo>
                  <a:pt x="11946" y="9772"/>
                </a:lnTo>
                <a:lnTo>
                  <a:pt x="12834" y="10699"/>
                </a:lnTo>
                <a:lnTo>
                  <a:pt x="13269" y="11190"/>
                </a:lnTo>
                <a:lnTo>
                  <a:pt x="13704" y="11662"/>
                </a:lnTo>
                <a:lnTo>
                  <a:pt x="14120" y="12173"/>
                </a:lnTo>
                <a:lnTo>
                  <a:pt x="14498" y="12683"/>
                </a:lnTo>
                <a:lnTo>
                  <a:pt x="14498" y="12683"/>
                </a:lnTo>
                <a:lnTo>
                  <a:pt x="14630" y="12910"/>
                </a:lnTo>
                <a:lnTo>
                  <a:pt x="14743" y="13118"/>
                </a:lnTo>
                <a:lnTo>
                  <a:pt x="14876" y="13326"/>
                </a:lnTo>
                <a:lnTo>
                  <a:pt x="15008" y="13496"/>
                </a:lnTo>
                <a:lnTo>
                  <a:pt x="15159" y="13666"/>
                </a:lnTo>
                <a:lnTo>
                  <a:pt x="15310" y="13836"/>
                </a:lnTo>
                <a:lnTo>
                  <a:pt x="15462" y="13968"/>
                </a:lnTo>
                <a:lnTo>
                  <a:pt x="15613" y="14101"/>
                </a:lnTo>
                <a:lnTo>
                  <a:pt x="15783" y="14233"/>
                </a:lnTo>
                <a:lnTo>
                  <a:pt x="15953" y="14346"/>
                </a:lnTo>
                <a:lnTo>
                  <a:pt x="16293" y="14535"/>
                </a:lnTo>
                <a:lnTo>
                  <a:pt x="16652" y="14687"/>
                </a:lnTo>
                <a:lnTo>
                  <a:pt x="17030" y="14819"/>
                </a:lnTo>
                <a:lnTo>
                  <a:pt x="17427" y="14913"/>
                </a:lnTo>
                <a:lnTo>
                  <a:pt x="17824" y="14989"/>
                </a:lnTo>
                <a:lnTo>
                  <a:pt x="18240" y="15046"/>
                </a:lnTo>
                <a:lnTo>
                  <a:pt x="18675" y="15083"/>
                </a:lnTo>
                <a:lnTo>
                  <a:pt x="19544" y="15140"/>
                </a:lnTo>
                <a:lnTo>
                  <a:pt x="20451" y="15178"/>
                </a:lnTo>
                <a:lnTo>
                  <a:pt x="20451" y="15178"/>
                </a:lnTo>
                <a:lnTo>
                  <a:pt x="20678" y="15197"/>
                </a:lnTo>
                <a:lnTo>
                  <a:pt x="20905" y="15254"/>
                </a:lnTo>
                <a:lnTo>
                  <a:pt x="21132" y="15310"/>
                </a:lnTo>
                <a:lnTo>
                  <a:pt x="21340" y="15367"/>
                </a:lnTo>
                <a:lnTo>
                  <a:pt x="21547" y="15462"/>
                </a:lnTo>
                <a:lnTo>
                  <a:pt x="21755" y="15537"/>
                </a:lnTo>
                <a:lnTo>
                  <a:pt x="22152" y="15745"/>
                </a:lnTo>
                <a:lnTo>
                  <a:pt x="22530" y="15991"/>
                </a:lnTo>
                <a:lnTo>
                  <a:pt x="22889" y="16255"/>
                </a:lnTo>
                <a:lnTo>
                  <a:pt x="23230" y="16558"/>
                </a:lnTo>
                <a:lnTo>
                  <a:pt x="23551" y="16879"/>
                </a:lnTo>
                <a:lnTo>
                  <a:pt x="23872" y="17219"/>
                </a:lnTo>
                <a:lnTo>
                  <a:pt x="24194" y="17559"/>
                </a:lnTo>
                <a:lnTo>
                  <a:pt x="24779" y="18278"/>
                </a:lnTo>
                <a:lnTo>
                  <a:pt x="25365" y="18996"/>
                </a:lnTo>
                <a:lnTo>
                  <a:pt x="25932" y="19676"/>
                </a:lnTo>
                <a:lnTo>
                  <a:pt x="25932" y="19676"/>
                </a:lnTo>
                <a:lnTo>
                  <a:pt x="26121" y="19979"/>
                </a:lnTo>
                <a:lnTo>
                  <a:pt x="26329" y="20281"/>
                </a:lnTo>
                <a:lnTo>
                  <a:pt x="26537" y="20546"/>
                </a:lnTo>
                <a:lnTo>
                  <a:pt x="26764" y="20810"/>
                </a:lnTo>
                <a:lnTo>
                  <a:pt x="26991" y="21075"/>
                </a:lnTo>
                <a:lnTo>
                  <a:pt x="27255" y="21302"/>
                </a:lnTo>
                <a:lnTo>
                  <a:pt x="27520" y="21529"/>
                </a:lnTo>
                <a:lnTo>
                  <a:pt x="27785" y="21718"/>
                </a:lnTo>
                <a:lnTo>
                  <a:pt x="28087" y="21907"/>
                </a:lnTo>
                <a:lnTo>
                  <a:pt x="28371" y="22058"/>
                </a:lnTo>
                <a:lnTo>
                  <a:pt x="28692" y="22209"/>
                </a:lnTo>
                <a:lnTo>
                  <a:pt x="29013" y="22322"/>
                </a:lnTo>
                <a:lnTo>
                  <a:pt x="29353" y="22398"/>
                </a:lnTo>
                <a:lnTo>
                  <a:pt x="29694" y="22474"/>
                </a:lnTo>
                <a:lnTo>
                  <a:pt x="30034" y="22511"/>
                </a:lnTo>
                <a:lnTo>
                  <a:pt x="30412" y="22511"/>
                </a:lnTo>
                <a:lnTo>
                  <a:pt x="30412" y="22511"/>
                </a:lnTo>
                <a:close/>
                <a:moveTo>
                  <a:pt x="36460" y="17541"/>
                </a:moveTo>
                <a:lnTo>
                  <a:pt x="36460" y="17541"/>
                </a:lnTo>
                <a:lnTo>
                  <a:pt x="36838" y="17503"/>
                </a:lnTo>
                <a:lnTo>
                  <a:pt x="37216" y="17446"/>
                </a:lnTo>
                <a:lnTo>
                  <a:pt x="37575" y="17352"/>
                </a:lnTo>
                <a:lnTo>
                  <a:pt x="37915" y="17238"/>
                </a:lnTo>
                <a:lnTo>
                  <a:pt x="38256" y="17087"/>
                </a:lnTo>
                <a:lnTo>
                  <a:pt x="38596" y="16936"/>
                </a:lnTo>
                <a:lnTo>
                  <a:pt x="38917" y="16766"/>
                </a:lnTo>
                <a:lnTo>
                  <a:pt x="39238" y="16577"/>
                </a:lnTo>
                <a:lnTo>
                  <a:pt x="39560" y="16369"/>
                </a:lnTo>
                <a:lnTo>
                  <a:pt x="39862" y="16142"/>
                </a:lnTo>
                <a:lnTo>
                  <a:pt x="40486" y="15707"/>
                </a:lnTo>
                <a:lnTo>
                  <a:pt x="41658" y="14800"/>
                </a:lnTo>
                <a:lnTo>
                  <a:pt x="41658" y="14800"/>
                </a:lnTo>
                <a:lnTo>
                  <a:pt x="41998" y="14573"/>
                </a:lnTo>
                <a:lnTo>
                  <a:pt x="42338" y="14365"/>
                </a:lnTo>
                <a:lnTo>
                  <a:pt x="42697" y="14176"/>
                </a:lnTo>
                <a:lnTo>
                  <a:pt x="43056" y="13987"/>
                </a:lnTo>
                <a:lnTo>
                  <a:pt x="43434" y="13798"/>
                </a:lnTo>
                <a:lnTo>
                  <a:pt x="43793" y="13609"/>
                </a:lnTo>
                <a:lnTo>
                  <a:pt x="44134" y="13401"/>
                </a:lnTo>
                <a:lnTo>
                  <a:pt x="44474" y="13175"/>
                </a:lnTo>
                <a:lnTo>
                  <a:pt x="44474" y="13175"/>
                </a:lnTo>
                <a:lnTo>
                  <a:pt x="44738" y="12967"/>
                </a:lnTo>
                <a:lnTo>
                  <a:pt x="44984" y="12721"/>
                </a:lnTo>
                <a:lnTo>
                  <a:pt x="45438" y="12192"/>
                </a:lnTo>
                <a:lnTo>
                  <a:pt x="45665" y="11927"/>
                </a:lnTo>
                <a:lnTo>
                  <a:pt x="45910" y="11700"/>
                </a:lnTo>
                <a:lnTo>
                  <a:pt x="46043" y="11587"/>
                </a:lnTo>
                <a:lnTo>
                  <a:pt x="46194" y="11473"/>
                </a:lnTo>
                <a:lnTo>
                  <a:pt x="46345" y="11398"/>
                </a:lnTo>
                <a:lnTo>
                  <a:pt x="46496" y="11303"/>
                </a:lnTo>
                <a:lnTo>
                  <a:pt x="46496" y="11303"/>
                </a:lnTo>
                <a:lnTo>
                  <a:pt x="46742" y="11190"/>
                </a:lnTo>
                <a:lnTo>
                  <a:pt x="46969" y="11095"/>
                </a:lnTo>
                <a:lnTo>
                  <a:pt x="47479" y="10925"/>
                </a:lnTo>
                <a:lnTo>
                  <a:pt x="47970" y="10793"/>
                </a:lnTo>
                <a:lnTo>
                  <a:pt x="48500" y="10699"/>
                </a:lnTo>
                <a:lnTo>
                  <a:pt x="49520" y="10491"/>
                </a:lnTo>
                <a:lnTo>
                  <a:pt x="50031" y="10396"/>
                </a:lnTo>
                <a:lnTo>
                  <a:pt x="50541" y="10264"/>
                </a:lnTo>
                <a:lnTo>
                  <a:pt x="50541" y="10264"/>
                </a:lnTo>
                <a:lnTo>
                  <a:pt x="50994" y="10132"/>
                </a:lnTo>
                <a:lnTo>
                  <a:pt x="51429" y="9980"/>
                </a:lnTo>
                <a:lnTo>
                  <a:pt x="51845" y="9810"/>
                </a:lnTo>
                <a:lnTo>
                  <a:pt x="52261" y="9583"/>
                </a:lnTo>
                <a:lnTo>
                  <a:pt x="52658" y="9357"/>
                </a:lnTo>
                <a:lnTo>
                  <a:pt x="53017" y="9092"/>
                </a:lnTo>
                <a:lnTo>
                  <a:pt x="53376" y="8809"/>
                </a:lnTo>
                <a:lnTo>
                  <a:pt x="53697" y="8487"/>
                </a:lnTo>
                <a:lnTo>
                  <a:pt x="54019" y="8147"/>
                </a:lnTo>
                <a:lnTo>
                  <a:pt x="54283" y="7788"/>
                </a:lnTo>
                <a:lnTo>
                  <a:pt x="54548" y="7410"/>
                </a:lnTo>
                <a:lnTo>
                  <a:pt x="54775" y="7013"/>
                </a:lnTo>
                <a:lnTo>
                  <a:pt x="54964" y="6616"/>
                </a:lnTo>
                <a:lnTo>
                  <a:pt x="55115" y="6181"/>
                </a:lnTo>
                <a:lnTo>
                  <a:pt x="55247" y="5728"/>
                </a:lnTo>
                <a:lnTo>
                  <a:pt x="55323" y="5274"/>
                </a:lnTo>
                <a:lnTo>
                  <a:pt x="55323" y="5274"/>
                </a:lnTo>
                <a:lnTo>
                  <a:pt x="55398" y="5028"/>
                </a:lnTo>
                <a:lnTo>
                  <a:pt x="55493" y="4802"/>
                </a:lnTo>
                <a:lnTo>
                  <a:pt x="55701" y="4367"/>
                </a:lnTo>
                <a:lnTo>
                  <a:pt x="55927" y="3932"/>
                </a:lnTo>
                <a:lnTo>
                  <a:pt x="56154" y="3479"/>
                </a:lnTo>
                <a:lnTo>
                  <a:pt x="56154" y="3479"/>
                </a:lnTo>
                <a:lnTo>
                  <a:pt x="56173" y="3441"/>
                </a:lnTo>
                <a:lnTo>
                  <a:pt x="56173" y="3384"/>
                </a:lnTo>
                <a:lnTo>
                  <a:pt x="56154" y="3308"/>
                </a:lnTo>
                <a:lnTo>
                  <a:pt x="56098" y="3233"/>
                </a:lnTo>
                <a:lnTo>
                  <a:pt x="56022" y="3195"/>
                </a:lnTo>
                <a:lnTo>
                  <a:pt x="55946" y="3176"/>
                </a:lnTo>
                <a:lnTo>
                  <a:pt x="55871" y="3195"/>
                </a:lnTo>
                <a:lnTo>
                  <a:pt x="55795" y="3233"/>
                </a:lnTo>
                <a:lnTo>
                  <a:pt x="55738" y="3308"/>
                </a:lnTo>
                <a:lnTo>
                  <a:pt x="55738" y="3308"/>
                </a:lnTo>
                <a:lnTo>
                  <a:pt x="55512" y="3705"/>
                </a:lnTo>
                <a:lnTo>
                  <a:pt x="55323" y="4102"/>
                </a:lnTo>
                <a:lnTo>
                  <a:pt x="55171" y="4499"/>
                </a:lnTo>
                <a:lnTo>
                  <a:pt x="55020" y="4877"/>
                </a:lnTo>
                <a:lnTo>
                  <a:pt x="54775" y="5614"/>
                </a:lnTo>
                <a:lnTo>
                  <a:pt x="54529" y="6333"/>
                </a:lnTo>
                <a:lnTo>
                  <a:pt x="54397" y="6673"/>
                </a:lnTo>
                <a:lnTo>
                  <a:pt x="54245" y="7013"/>
                </a:lnTo>
                <a:lnTo>
                  <a:pt x="54056" y="7353"/>
                </a:lnTo>
                <a:lnTo>
                  <a:pt x="53848" y="7674"/>
                </a:lnTo>
                <a:lnTo>
                  <a:pt x="53584" y="7996"/>
                </a:lnTo>
                <a:lnTo>
                  <a:pt x="53281" y="8317"/>
                </a:lnTo>
                <a:lnTo>
                  <a:pt x="52922" y="8620"/>
                </a:lnTo>
                <a:lnTo>
                  <a:pt x="52506" y="8922"/>
                </a:lnTo>
                <a:lnTo>
                  <a:pt x="52506" y="8922"/>
                </a:lnTo>
                <a:lnTo>
                  <a:pt x="52166" y="9130"/>
                </a:lnTo>
                <a:lnTo>
                  <a:pt x="51826" y="9319"/>
                </a:lnTo>
                <a:lnTo>
                  <a:pt x="51467" y="9470"/>
                </a:lnTo>
                <a:lnTo>
                  <a:pt x="51089" y="9621"/>
                </a:lnTo>
                <a:lnTo>
                  <a:pt x="50730" y="9735"/>
                </a:lnTo>
                <a:lnTo>
                  <a:pt x="50352" y="9829"/>
                </a:lnTo>
                <a:lnTo>
                  <a:pt x="49577" y="10018"/>
                </a:lnTo>
                <a:lnTo>
                  <a:pt x="48802" y="10169"/>
                </a:lnTo>
                <a:lnTo>
                  <a:pt x="48027" y="10339"/>
                </a:lnTo>
                <a:lnTo>
                  <a:pt x="47649" y="10434"/>
                </a:lnTo>
                <a:lnTo>
                  <a:pt x="47252" y="10528"/>
                </a:lnTo>
                <a:lnTo>
                  <a:pt x="46893" y="10661"/>
                </a:lnTo>
                <a:lnTo>
                  <a:pt x="46515" y="10793"/>
                </a:lnTo>
                <a:lnTo>
                  <a:pt x="46515" y="10793"/>
                </a:lnTo>
                <a:lnTo>
                  <a:pt x="46307" y="10888"/>
                </a:lnTo>
                <a:lnTo>
                  <a:pt x="46099" y="11001"/>
                </a:lnTo>
                <a:lnTo>
                  <a:pt x="45891" y="11133"/>
                </a:lnTo>
                <a:lnTo>
                  <a:pt x="45721" y="11284"/>
                </a:lnTo>
                <a:lnTo>
                  <a:pt x="45532" y="11436"/>
                </a:lnTo>
                <a:lnTo>
                  <a:pt x="45381" y="11606"/>
                </a:lnTo>
                <a:lnTo>
                  <a:pt x="45060" y="11946"/>
                </a:lnTo>
                <a:lnTo>
                  <a:pt x="44738" y="12305"/>
                </a:lnTo>
                <a:lnTo>
                  <a:pt x="44398" y="12645"/>
                </a:lnTo>
                <a:lnTo>
                  <a:pt x="44228" y="12797"/>
                </a:lnTo>
                <a:lnTo>
                  <a:pt x="44039" y="12948"/>
                </a:lnTo>
                <a:lnTo>
                  <a:pt x="43850" y="13080"/>
                </a:lnTo>
                <a:lnTo>
                  <a:pt x="43642" y="13193"/>
                </a:lnTo>
                <a:lnTo>
                  <a:pt x="43642" y="13193"/>
                </a:lnTo>
                <a:lnTo>
                  <a:pt x="43264" y="13345"/>
                </a:lnTo>
                <a:lnTo>
                  <a:pt x="42924" y="13515"/>
                </a:lnTo>
                <a:lnTo>
                  <a:pt x="42565" y="13704"/>
                </a:lnTo>
                <a:lnTo>
                  <a:pt x="42225" y="13912"/>
                </a:lnTo>
                <a:lnTo>
                  <a:pt x="41903" y="14120"/>
                </a:lnTo>
                <a:lnTo>
                  <a:pt x="41582" y="14346"/>
                </a:lnTo>
                <a:lnTo>
                  <a:pt x="40939" y="14800"/>
                </a:lnTo>
                <a:lnTo>
                  <a:pt x="40316" y="15272"/>
                </a:lnTo>
                <a:lnTo>
                  <a:pt x="39673" y="15726"/>
                </a:lnTo>
                <a:lnTo>
                  <a:pt x="39352" y="15953"/>
                </a:lnTo>
                <a:lnTo>
                  <a:pt x="39012" y="16161"/>
                </a:lnTo>
                <a:lnTo>
                  <a:pt x="38690" y="16350"/>
                </a:lnTo>
                <a:lnTo>
                  <a:pt x="38331" y="16539"/>
                </a:lnTo>
                <a:lnTo>
                  <a:pt x="38331" y="16539"/>
                </a:lnTo>
                <a:lnTo>
                  <a:pt x="38067" y="16671"/>
                </a:lnTo>
                <a:lnTo>
                  <a:pt x="37783" y="16803"/>
                </a:lnTo>
                <a:lnTo>
                  <a:pt x="37518" y="16898"/>
                </a:lnTo>
                <a:lnTo>
                  <a:pt x="37254" y="16974"/>
                </a:lnTo>
                <a:lnTo>
                  <a:pt x="36970" y="17030"/>
                </a:lnTo>
                <a:lnTo>
                  <a:pt x="36706" y="17068"/>
                </a:lnTo>
                <a:lnTo>
                  <a:pt x="36441" y="17087"/>
                </a:lnTo>
                <a:lnTo>
                  <a:pt x="36158" y="17087"/>
                </a:lnTo>
                <a:lnTo>
                  <a:pt x="35893" y="17068"/>
                </a:lnTo>
                <a:lnTo>
                  <a:pt x="35628" y="17030"/>
                </a:lnTo>
                <a:lnTo>
                  <a:pt x="35345" y="16992"/>
                </a:lnTo>
                <a:lnTo>
                  <a:pt x="35080" y="16936"/>
                </a:lnTo>
                <a:lnTo>
                  <a:pt x="34551" y="16785"/>
                </a:lnTo>
                <a:lnTo>
                  <a:pt x="34003" y="16577"/>
                </a:lnTo>
                <a:lnTo>
                  <a:pt x="33474" y="16350"/>
                </a:lnTo>
                <a:lnTo>
                  <a:pt x="32944" y="16104"/>
                </a:lnTo>
                <a:lnTo>
                  <a:pt x="32434" y="15840"/>
                </a:lnTo>
                <a:lnTo>
                  <a:pt x="31905" y="15556"/>
                </a:lnTo>
                <a:lnTo>
                  <a:pt x="30903" y="15008"/>
                </a:lnTo>
                <a:lnTo>
                  <a:pt x="30393" y="14762"/>
                </a:lnTo>
                <a:lnTo>
                  <a:pt x="29902" y="14535"/>
                </a:lnTo>
                <a:lnTo>
                  <a:pt x="29902" y="14535"/>
                </a:lnTo>
                <a:lnTo>
                  <a:pt x="28956" y="14195"/>
                </a:lnTo>
                <a:lnTo>
                  <a:pt x="28484" y="14006"/>
                </a:lnTo>
                <a:lnTo>
                  <a:pt x="28011" y="13817"/>
                </a:lnTo>
                <a:lnTo>
                  <a:pt x="27558" y="13609"/>
                </a:lnTo>
                <a:lnTo>
                  <a:pt x="27104" y="13401"/>
                </a:lnTo>
                <a:lnTo>
                  <a:pt x="26651" y="13137"/>
                </a:lnTo>
                <a:lnTo>
                  <a:pt x="26235" y="12872"/>
                </a:lnTo>
                <a:lnTo>
                  <a:pt x="26235" y="12872"/>
                </a:lnTo>
                <a:lnTo>
                  <a:pt x="26008" y="12778"/>
                </a:lnTo>
                <a:lnTo>
                  <a:pt x="25781" y="12721"/>
                </a:lnTo>
                <a:lnTo>
                  <a:pt x="25309" y="12626"/>
                </a:lnTo>
                <a:lnTo>
                  <a:pt x="24836" y="12532"/>
                </a:lnTo>
                <a:lnTo>
                  <a:pt x="24609" y="12475"/>
                </a:lnTo>
                <a:lnTo>
                  <a:pt x="24383" y="12400"/>
                </a:lnTo>
                <a:lnTo>
                  <a:pt x="24383" y="12400"/>
                </a:lnTo>
                <a:lnTo>
                  <a:pt x="24137" y="12305"/>
                </a:lnTo>
                <a:lnTo>
                  <a:pt x="23910" y="12192"/>
                </a:lnTo>
                <a:lnTo>
                  <a:pt x="23475" y="11965"/>
                </a:lnTo>
                <a:lnTo>
                  <a:pt x="23041" y="11700"/>
                </a:lnTo>
                <a:lnTo>
                  <a:pt x="22814" y="11587"/>
                </a:lnTo>
                <a:lnTo>
                  <a:pt x="22587" y="11473"/>
                </a:lnTo>
                <a:lnTo>
                  <a:pt x="22587" y="11473"/>
                </a:lnTo>
                <a:lnTo>
                  <a:pt x="21850" y="11190"/>
                </a:lnTo>
                <a:lnTo>
                  <a:pt x="21094" y="10906"/>
                </a:lnTo>
                <a:lnTo>
                  <a:pt x="20338" y="10661"/>
                </a:lnTo>
                <a:lnTo>
                  <a:pt x="19960" y="10547"/>
                </a:lnTo>
                <a:lnTo>
                  <a:pt x="19563" y="10434"/>
                </a:lnTo>
                <a:lnTo>
                  <a:pt x="19563" y="10434"/>
                </a:lnTo>
                <a:lnTo>
                  <a:pt x="19128" y="10358"/>
                </a:lnTo>
                <a:lnTo>
                  <a:pt x="18675" y="10283"/>
                </a:lnTo>
                <a:lnTo>
                  <a:pt x="17767" y="10150"/>
                </a:lnTo>
                <a:lnTo>
                  <a:pt x="17333" y="10056"/>
                </a:lnTo>
                <a:lnTo>
                  <a:pt x="16879" y="9961"/>
                </a:lnTo>
                <a:lnTo>
                  <a:pt x="16444" y="9848"/>
                </a:lnTo>
                <a:lnTo>
                  <a:pt x="16010" y="9697"/>
                </a:lnTo>
                <a:lnTo>
                  <a:pt x="16010" y="9697"/>
                </a:lnTo>
                <a:lnTo>
                  <a:pt x="15707" y="9565"/>
                </a:lnTo>
                <a:lnTo>
                  <a:pt x="15405" y="9413"/>
                </a:lnTo>
                <a:lnTo>
                  <a:pt x="14819" y="9092"/>
                </a:lnTo>
                <a:lnTo>
                  <a:pt x="14252" y="8733"/>
                </a:lnTo>
                <a:lnTo>
                  <a:pt x="13685" y="8393"/>
                </a:lnTo>
                <a:lnTo>
                  <a:pt x="13685" y="8393"/>
                </a:lnTo>
                <a:lnTo>
                  <a:pt x="12759" y="7863"/>
                </a:lnTo>
                <a:lnTo>
                  <a:pt x="12305" y="7580"/>
                </a:lnTo>
                <a:lnTo>
                  <a:pt x="11852" y="7296"/>
                </a:lnTo>
                <a:lnTo>
                  <a:pt x="11417" y="6975"/>
                </a:lnTo>
                <a:lnTo>
                  <a:pt x="11020" y="6635"/>
                </a:lnTo>
                <a:lnTo>
                  <a:pt x="10831" y="6446"/>
                </a:lnTo>
                <a:lnTo>
                  <a:pt x="10642" y="6257"/>
                </a:lnTo>
                <a:lnTo>
                  <a:pt x="10472" y="6049"/>
                </a:lnTo>
                <a:lnTo>
                  <a:pt x="10302" y="5841"/>
                </a:lnTo>
                <a:lnTo>
                  <a:pt x="10302" y="5841"/>
                </a:lnTo>
                <a:lnTo>
                  <a:pt x="10132" y="5539"/>
                </a:lnTo>
                <a:lnTo>
                  <a:pt x="9999" y="5217"/>
                </a:lnTo>
                <a:lnTo>
                  <a:pt x="9867" y="4896"/>
                </a:lnTo>
                <a:lnTo>
                  <a:pt x="9772" y="4556"/>
                </a:lnTo>
                <a:lnTo>
                  <a:pt x="9697" y="4216"/>
                </a:lnTo>
                <a:lnTo>
                  <a:pt x="9659" y="3857"/>
                </a:lnTo>
                <a:lnTo>
                  <a:pt x="9621" y="3497"/>
                </a:lnTo>
                <a:lnTo>
                  <a:pt x="9621" y="3138"/>
                </a:lnTo>
                <a:lnTo>
                  <a:pt x="9640" y="2779"/>
                </a:lnTo>
                <a:lnTo>
                  <a:pt x="9697" y="2420"/>
                </a:lnTo>
                <a:lnTo>
                  <a:pt x="9754" y="2061"/>
                </a:lnTo>
                <a:lnTo>
                  <a:pt x="9848" y="1721"/>
                </a:lnTo>
                <a:lnTo>
                  <a:pt x="9961" y="1400"/>
                </a:lnTo>
                <a:lnTo>
                  <a:pt x="10094" y="1059"/>
                </a:lnTo>
                <a:lnTo>
                  <a:pt x="10245" y="757"/>
                </a:lnTo>
                <a:lnTo>
                  <a:pt x="10434" y="473"/>
                </a:lnTo>
                <a:lnTo>
                  <a:pt x="10434" y="473"/>
                </a:lnTo>
                <a:lnTo>
                  <a:pt x="10566" y="492"/>
                </a:lnTo>
                <a:lnTo>
                  <a:pt x="10661" y="492"/>
                </a:lnTo>
                <a:lnTo>
                  <a:pt x="10736" y="454"/>
                </a:lnTo>
                <a:lnTo>
                  <a:pt x="10774" y="417"/>
                </a:lnTo>
                <a:lnTo>
                  <a:pt x="10793" y="360"/>
                </a:lnTo>
                <a:lnTo>
                  <a:pt x="10793" y="284"/>
                </a:lnTo>
                <a:lnTo>
                  <a:pt x="10774" y="209"/>
                </a:lnTo>
                <a:lnTo>
                  <a:pt x="10736" y="152"/>
                </a:lnTo>
                <a:lnTo>
                  <a:pt x="10680" y="76"/>
                </a:lnTo>
                <a:lnTo>
                  <a:pt x="10604" y="39"/>
                </a:lnTo>
                <a:lnTo>
                  <a:pt x="10510" y="1"/>
                </a:lnTo>
                <a:lnTo>
                  <a:pt x="10415" y="1"/>
                </a:lnTo>
                <a:lnTo>
                  <a:pt x="10321" y="20"/>
                </a:lnTo>
                <a:lnTo>
                  <a:pt x="10207" y="58"/>
                </a:lnTo>
                <a:lnTo>
                  <a:pt x="10094" y="152"/>
                </a:lnTo>
                <a:lnTo>
                  <a:pt x="9980" y="284"/>
                </a:lnTo>
                <a:lnTo>
                  <a:pt x="9980" y="284"/>
                </a:lnTo>
                <a:lnTo>
                  <a:pt x="9791" y="625"/>
                </a:lnTo>
                <a:lnTo>
                  <a:pt x="9640" y="965"/>
                </a:lnTo>
                <a:lnTo>
                  <a:pt x="9508" y="1343"/>
                </a:lnTo>
                <a:lnTo>
                  <a:pt x="9394" y="1702"/>
                </a:lnTo>
                <a:lnTo>
                  <a:pt x="9300" y="2080"/>
                </a:lnTo>
                <a:lnTo>
                  <a:pt x="9243" y="2458"/>
                </a:lnTo>
                <a:lnTo>
                  <a:pt x="9187" y="2855"/>
                </a:lnTo>
                <a:lnTo>
                  <a:pt x="9168" y="3252"/>
                </a:lnTo>
                <a:lnTo>
                  <a:pt x="9187" y="3630"/>
                </a:lnTo>
                <a:lnTo>
                  <a:pt x="9205" y="4027"/>
                </a:lnTo>
                <a:lnTo>
                  <a:pt x="9262" y="4405"/>
                </a:lnTo>
                <a:lnTo>
                  <a:pt x="9357" y="4783"/>
                </a:lnTo>
                <a:lnTo>
                  <a:pt x="9470" y="5142"/>
                </a:lnTo>
                <a:lnTo>
                  <a:pt x="9621" y="5501"/>
                </a:lnTo>
                <a:lnTo>
                  <a:pt x="9791" y="5841"/>
                </a:lnTo>
                <a:lnTo>
                  <a:pt x="9980" y="6162"/>
                </a:lnTo>
                <a:lnTo>
                  <a:pt x="9980" y="6162"/>
                </a:lnTo>
                <a:lnTo>
                  <a:pt x="10264" y="6503"/>
                </a:lnTo>
                <a:lnTo>
                  <a:pt x="10547" y="6824"/>
                </a:lnTo>
                <a:lnTo>
                  <a:pt x="10869" y="7107"/>
                </a:lnTo>
                <a:lnTo>
                  <a:pt x="11209" y="7391"/>
                </a:lnTo>
                <a:lnTo>
                  <a:pt x="11568" y="7637"/>
                </a:lnTo>
                <a:lnTo>
                  <a:pt x="11927" y="7882"/>
                </a:lnTo>
                <a:lnTo>
                  <a:pt x="12664" y="8336"/>
                </a:lnTo>
                <a:lnTo>
                  <a:pt x="12664" y="8336"/>
                </a:lnTo>
                <a:lnTo>
                  <a:pt x="13099" y="8582"/>
                </a:lnTo>
                <a:lnTo>
                  <a:pt x="13534" y="8846"/>
                </a:lnTo>
                <a:lnTo>
                  <a:pt x="14403" y="9376"/>
                </a:lnTo>
                <a:lnTo>
                  <a:pt x="14838" y="9621"/>
                </a:lnTo>
                <a:lnTo>
                  <a:pt x="15291" y="9867"/>
                </a:lnTo>
                <a:lnTo>
                  <a:pt x="15745" y="10075"/>
                </a:lnTo>
                <a:lnTo>
                  <a:pt x="16218" y="10245"/>
                </a:lnTo>
                <a:lnTo>
                  <a:pt x="16218" y="10245"/>
                </a:lnTo>
                <a:lnTo>
                  <a:pt x="16898" y="10415"/>
                </a:lnTo>
                <a:lnTo>
                  <a:pt x="17578" y="10547"/>
                </a:lnTo>
                <a:lnTo>
                  <a:pt x="18958" y="10812"/>
                </a:lnTo>
                <a:lnTo>
                  <a:pt x="19639" y="10944"/>
                </a:lnTo>
                <a:lnTo>
                  <a:pt x="20300" y="11114"/>
                </a:lnTo>
                <a:lnTo>
                  <a:pt x="20640" y="11209"/>
                </a:lnTo>
                <a:lnTo>
                  <a:pt x="20962" y="11322"/>
                </a:lnTo>
                <a:lnTo>
                  <a:pt x="21302" y="11436"/>
                </a:lnTo>
                <a:lnTo>
                  <a:pt x="21623" y="11568"/>
                </a:lnTo>
                <a:lnTo>
                  <a:pt x="21623" y="11568"/>
                </a:lnTo>
                <a:lnTo>
                  <a:pt x="21944" y="11681"/>
                </a:lnTo>
                <a:lnTo>
                  <a:pt x="22247" y="11814"/>
                </a:lnTo>
                <a:lnTo>
                  <a:pt x="22549" y="11965"/>
                </a:lnTo>
                <a:lnTo>
                  <a:pt x="22833" y="12116"/>
                </a:lnTo>
                <a:lnTo>
                  <a:pt x="23419" y="12437"/>
                </a:lnTo>
                <a:lnTo>
                  <a:pt x="23721" y="12608"/>
                </a:lnTo>
                <a:lnTo>
                  <a:pt x="24023" y="12740"/>
                </a:lnTo>
                <a:lnTo>
                  <a:pt x="24023" y="12740"/>
                </a:lnTo>
                <a:lnTo>
                  <a:pt x="24250" y="12834"/>
                </a:lnTo>
                <a:lnTo>
                  <a:pt x="24477" y="12891"/>
                </a:lnTo>
                <a:lnTo>
                  <a:pt x="24931" y="13004"/>
                </a:lnTo>
                <a:lnTo>
                  <a:pt x="25403" y="13099"/>
                </a:lnTo>
                <a:lnTo>
                  <a:pt x="25857" y="13212"/>
                </a:lnTo>
                <a:lnTo>
                  <a:pt x="25857" y="13212"/>
                </a:lnTo>
                <a:lnTo>
                  <a:pt x="26084" y="13307"/>
                </a:lnTo>
                <a:lnTo>
                  <a:pt x="26310" y="13420"/>
                </a:lnTo>
                <a:lnTo>
                  <a:pt x="26726" y="13685"/>
                </a:lnTo>
                <a:lnTo>
                  <a:pt x="27161" y="13949"/>
                </a:lnTo>
                <a:lnTo>
                  <a:pt x="27369" y="14063"/>
                </a:lnTo>
                <a:lnTo>
                  <a:pt x="27596" y="14157"/>
                </a:lnTo>
                <a:lnTo>
                  <a:pt x="27596" y="14157"/>
                </a:lnTo>
                <a:lnTo>
                  <a:pt x="27898" y="14290"/>
                </a:lnTo>
                <a:lnTo>
                  <a:pt x="28200" y="14403"/>
                </a:lnTo>
                <a:lnTo>
                  <a:pt x="28824" y="14611"/>
                </a:lnTo>
                <a:lnTo>
                  <a:pt x="29429" y="14819"/>
                </a:lnTo>
                <a:lnTo>
                  <a:pt x="29731" y="14951"/>
                </a:lnTo>
                <a:lnTo>
                  <a:pt x="30015" y="15083"/>
                </a:lnTo>
                <a:lnTo>
                  <a:pt x="30015" y="15083"/>
                </a:lnTo>
                <a:lnTo>
                  <a:pt x="30790" y="15480"/>
                </a:lnTo>
                <a:lnTo>
                  <a:pt x="31565" y="15896"/>
                </a:lnTo>
                <a:lnTo>
                  <a:pt x="32340" y="16293"/>
                </a:lnTo>
                <a:lnTo>
                  <a:pt x="33115" y="16690"/>
                </a:lnTo>
                <a:lnTo>
                  <a:pt x="33530" y="16860"/>
                </a:lnTo>
                <a:lnTo>
                  <a:pt x="33927" y="17030"/>
                </a:lnTo>
                <a:lnTo>
                  <a:pt x="34343" y="17181"/>
                </a:lnTo>
                <a:lnTo>
                  <a:pt x="34759" y="17295"/>
                </a:lnTo>
                <a:lnTo>
                  <a:pt x="35175" y="17408"/>
                </a:lnTo>
                <a:lnTo>
                  <a:pt x="35591" y="17484"/>
                </a:lnTo>
                <a:lnTo>
                  <a:pt x="36025" y="17522"/>
                </a:lnTo>
                <a:lnTo>
                  <a:pt x="36460" y="17541"/>
                </a:lnTo>
                <a:lnTo>
                  <a:pt x="36460" y="17541"/>
                </a:lnTo>
                <a:close/>
                <a:moveTo>
                  <a:pt x="36063" y="15008"/>
                </a:moveTo>
                <a:lnTo>
                  <a:pt x="36063" y="15008"/>
                </a:lnTo>
                <a:lnTo>
                  <a:pt x="36441" y="15008"/>
                </a:lnTo>
                <a:lnTo>
                  <a:pt x="36819" y="14989"/>
                </a:lnTo>
                <a:lnTo>
                  <a:pt x="37178" y="14951"/>
                </a:lnTo>
                <a:lnTo>
                  <a:pt x="37518" y="14894"/>
                </a:lnTo>
                <a:lnTo>
                  <a:pt x="37859" y="14819"/>
                </a:lnTo>
                <a:lnTo>
                  <a:pt x="38180" y="14724"/>
                </a:lnTo>
                <a:lnTo>
                  <a:pt x="38482" y="14611"/>
                </a:lnTo>
                <a:lnTo>
                  <a:pt x="38785" y="14479"/>
                </a:lnTo>
                <a:lnTo>
                  <a:pt x="39087" y="14309"/>
                </a:lnTo>
                <a:lnTo>
                  <a:pt x="39371" y="14138"/>
                </a:lnTo>
                <a:lnTo>
                  <a:pt x="39635" y="13949"/>
                </a:lnTo>
                <a:lnTo>
                  <a:pt x="39900" y="13723"/>
                </a:lnTo>
                <a:lnTo>
                  <a:pt x="40164" y="13496"/>
                </a:lnTo>
                <a:lnTo>
                  <a:pt x="40410" y="13231"/>
                </a:lnTo>
                <a:lnTo>
                  <a:pt x="40637" y="12948"/>
                </a:lnTo>
                <a:lnTo>
                  <a:pt x="40883" y="12645"/>
                </a:lnTo>
                <a:lnTo>
                  <a:pt x="40883" y="12645"/>
                </a:lnTo>
                <a:lnTo>
                  <a:pt x="41374" y="12230"/>
                </a:lnTo>
                <a:lnTo>
                  <a:pt x="41866" y="11814"/>
                </a:lnTo>
                <a:lnTo>
                  <a:pt x="42811" y="10925"/>
                </a:lnTo>
                <a:lnTo>
                  <a:pt x="43283" y="10472"/>
                </a:lnTo>
                <a:lnTo>
                  <a:pt x="43756" y="10037"/>
                </a:lnTo>
                <a:lnTo>
                  <a:pt x="44247" y="9621"/>
                </a:lnTo>
                <a:lnTo>
                  <a:pt x="44757" y="9205"/>
                </a:lnTo>
                <a:lnTo>
                  <a:pt x="44757" y="9205"/>
                </a:lnTo>
                <a:lnTo>
                  <a:pt x="45003" y="9016"/>
                </a:lnTo>
                <a:lnTo>
                  <a:pt x="45268" y="8827"/>
                </a:lnTo>
                <a:lnTo>
                  <a:pt x="45532" y="8657"/>
                </a:lnTo>
                <a:lnTo>
                  <a:pt x="45816" y="8506"/>
                </a:lnTo>
                <a:lnTo>
                  <a:pt x="46099" y="8374"/>
                </a:lnTo>
                <a:lnTo>
                  <a:pt x="46402" y="8260"/>
                </a:lnTo>
                <a:lnTo>
                  <a:pt x="46988" y="8053"/>
                </a:lnTo>
                <a:lnTo>
                  <a:pt x="47611" y="7863"/>
                </a:lnTo>
                <a:lnTo>
                  <a:pt x="48216" y="7712"/>
                </a:lnTo>
                <a:lnTo>
                  <a:pt x="49445" y="7410"/>
                </a:lnTo>
                <a:lnTo>
                  <a:pt x="50049" y="7259"/>
                </a:lnTo>
                <a:lnTo>
                  <a:pt x="50635" y="7070"/>
                </a:lnTo>
                <a:lnTo>
                  <a:pt x="50919" y="6975"/>
                </a:lnTo>
                <a:lnTo>
                  <a:pt x="51202" y="6862"/>
                </a:lnTo>
                <a:lnTo>
                  <a:pt x="51467" y="6729"/>
                </a:lnTo>
                <a:lnTo>
                  <a:pt x="51732" y="6597"/>
                </a:lnTo>
                <a:lnTo>
                  <a:pt x="51977" y="6427"/>
                </a:lnTo>
                <a:lnTo>
                  <a:pt x="52223" y="6257"/>
                </a:lnTo>
                <a:lnTo>
                  <a:pt x="52469" y="6068"/>
                </a:lnTo>
                <a:lnTo>
                  <a:pt x="52677" y="5860"/>
                </a:lnTo>
                <a:lnTo>
                  <a:pt x="52884" y="5633"/>
                </a:lnTo>
                <a:lnTo>
                  <a:pt x="53092" y="5388"/>
                </a:lnTo>
                <a:lnTo>
                  <a:pt x="53263" y="5104"/>
                </a:lnTo>
                <a:lnTo>
                  <a:pt x="53433" y="4821"/>
                </a:lnTo>
                <a:lnTo>
                  <a:pt x="53433" y="4821"/>
                </a:lnTo>
                <a:lnTo>
                  <a:pt x="53697" y="4272"/>
                </a:lnTo>
                <a:lnTo>
                  <a:pt x="53905" y="3857"/>
                </a:lnTo>
                <a:lnTo>
                  <a:pt x="54094" y="3422"/>
                </a:lnTo>
                <a:lnTo>
                  <a:pt x="54264" y="3006"/>
                </a:lnTo>
                <a:lnTo>
                  <a:pt x="54321" y="2817"/>
                </a:lnTo>
                <a:lnTo>
                  <a:pt x="54359" y="2628"/>
                </a:lnTo>
                <a:lnTo>
                  <a:pt x="54378" y="2477"/>
                </a:lnTo>
                <a:lnTo>
                  <a:pt x="54359" y="2345"/>
                </a:lnTo>
                <a:lnTo>
                  <a:pt x="54340" y="2288"/>
                </a:lnTo>
                <a:lnTo>
                  <a:pt x="54321" y="2250"/>
                </a:lnTo>
                <a:lnTo>
                  <a:pt x="54283" y="2212"/>
                </a:lnTo>
                <a:lnTo>
                  <a:pt x="54226" y="2193"/>
                </a:lnTo>
                <a:lnTo>
                  <a:pt x="54226" y="2193"/>
                </a:lnTo>
                <a:lnTo>
                  <a:pt x="54151" y="2193"/>
                </a:lnTo>
                <a:lnTo>
                  <a:pt x="54056" y="2212"/>
                </a:lnTo>
                <a:lnTo>
                  <a:pt x="54000" y="2269"/>
                </a:lnTo>
                <a:lnTo>
                  <a:pt x="53962" y="2345"/>
                </a:lnTo>
                <a:lnTo>
                  <a:pt x="53962" y="2345"/>
                </a:lnTo>
                <a:lnTo>
                  <a:pt x="53830" y="2760"/>
                </a:lnTo>
                <a:lnTo>
                  <a:pt x="53678" y="3176"/>
                </a:lnTo>
                <a:lnTo>
                  <a:pt x="53527" y="3573"/>
                </a:lnTo>
                <a:lnTo>
                  <a:pt x="53357" y="3970"/>
                </a:lnTo>
                <a:lnTo>
                  <a:pt x="53168" y="4367"/>
                </a:lnTo>
                <a:lnTo>
                  <a:pt x="52941" y="4745"/>
                </a:lnTo>
                <a:lnTo>
                  <a:pt x="52714" y="5104"/>
                </a:lnTo>
                <a:lnTo>
                  <a:pt x="52450" y="5444"/>
                </a:lnTo>
                <a:lnTo>
                  <a:pt x="52450" y="5444"/>
                </a:lnTo>
                <a:lnTo>
                  <a:pt x="52242" y="5652"/>
                </a:lnTo>
                <a:lnTo>
                  <a:pt x="52015" y="5841"/>
                </a:lnTo>
                <a:lnTo>
                  <a:pt x="51788" y="6011"/>
                </a:lnTo>
                <a:lnTo>
                  <a:pt x="51543" y="6181"/>
                </a:lnTo>
                <a:lnTo>
                  <a:pt x="51297" y="6314"/>
                </a:lnTo>
                <a:lnTo>
                  <a:pt x="51051" y="6427"/>
                </a:lnTo>
                <a:lnTo>
                  <a:pt x="50787" y="6540"/>
                </a:lnTo>
                <a:lnTo>
                  <a:pt x="50522" y="6635"/>
                </a:lnTo>
                <a:lnTo>
                  <a:pt x="49974" y="6824"/>
                </a:lnTo>
                <a:lnTo>
                  <a:pt x="49388" y="6975"/>
                </a:lnTo>
                <a:lnTo>
                  <a:pt x="48197" y="7240"/>
                </a:lnTo>
                <a:lnTo>
                  <a:pt x="47555" y="7410"/>
                </a:lnTo>
                <a:lnTo>
                  <a:pt x="46931" y="7599"/>
                </a:lnTo>
                <a:lnTo>
                  <a:pt x="46610" y="7712"/>
                </a:lnTo>
                <a:lnTo>
                  <a:pt x="46288" y="7826"/>
                </a:lnTo>
                <a:lnTo>
                  <a:pt x="45948" y="7977"/>
                </a:lnTo>
                <a:lnTo>
                  <a:pt x="45627" y="8128"/>
                </a:lnTo>
                <a:lnTo>
                  <a:pt x="45305" y="8298"/>
                </a:lnTo>
                <a:lnTo>
                  <a:pt x="44965" y="8487"/>
                </a:lnTo>
                <a:lnTo>
                  <a:pt x="44644" y="8695"/>
                </a:lnTo>
                <a:lnTo>
                  <a:pt x="44323" y="8922"/>
                </a:lnTo>
                <a:lnTo>
                  <a:pt x="43982" y="9187"/>
                </a:lnTo>
                <a:lnTo>
                  <a:pt x="43661" y="9470"/>
                </a:lnTo>
                <a:lnTo>
                  <a:pt x="43340" y="9772"/>
                </a:lnTo>
                <a:lnTo>
                  <a:pt x="43018" y="10132"/>
                </a:lnTo>
                <a:lnTo>
                  <a:pt x="43018" y="10132"/>
                </a:lnTo>
                <a:lnTo>
                  <a:pt x="42773" y="10377"/>
                </a:lnTo>
                <a:lnTo>
                  <a:pt x="42508" y="10623"/>
                </a:lnTo>
                <a:lnTo>
                  <a:pt x="41979" y="11095"/>
                </a:lnTo>
                <a:lnTo>
                  <a:pt x="40883" y="12022"/>
                </a:lnTo>
                <a:lnTo>
                  <a:pt x="40883" y="12022"/>
                </a:lnTo>
                <a:lnTo>
                  <a:pt x="40637" y="12230"/>
                </a:lnTo>
                <a:lnTo>
                  <a:pt x="40429" y="12475"/>
                </a:lnTo>
                <a:lnTo>
                  <a:pt x="40013" y="12948"/>
                </a:lnTo>
                <a:lnTo>
                  <a:pt x="39786" y="13193"/>
                </a:lnTo>
                <a:lnTo>
                  <a:pt x="39579" y="13420"/>
                </a:lnTo>
                <a:lnTo>
                  <a:pt x="39333" y="13647"/>
                </a:lnTo>
                <a:lnTo>
                  <a:pt x="39068" y="13836"/>
                </a:lnTo>
                <a:lnTo>
                  <a:pt x="39068" y="13836"/>
                </a:lnTo>
                <a:lnTo>
                  <a:pt x="38709" y="14025"/>
                </a:lnTo>
                <a:lnTo>
                  <a:pt x="38331" y="14176"/>
                </a:lnTo>
                <a:lnTo>
                  <a:pt x="37934" y="14309"/>
                </a:lnTo>
                <a:lnTo>
                  <a:pt x="37518" y="14403"/>
                </a:lnTo>
                <a:lnTo>
                  <a:pt x="37121" y="14479"/>
                </a:lnTo>
                <a:lnTo>
                  <a:pt x="36706" y="14535"/>
                </a:lnTo>
                <a:lnTo>
                  <a:pt x="36271" y="14554"/>
                </a:lnTo>
                <a:lnTo>
                  <a:pt x="35855" y="14554"/>
                </a:lnTo>
                <a:lnTo>
                  <a:pt x="35439" y="14535"/>
                </a:lnTo>
                <a:lnTo>
                  <a:pt x="35005" y="14498"/>
                </a:lnTo>
                <a:lnTo>
                  <a:pt x="34589" y="14441"/>
                </a:lnTo>
                <a:lnTo>
                  <a:pt x="34173" y="14365"/>
                </a:lnTo>
                <a:lnTo>
                  <a:pt x="33776" y="14252"/>
                </a:lnTo>
                <a:lnTo>
                  <a:pt x="33379" y="14138"/>
                </a:lnTo>
                <a:lnTo>
                  <a:pt x="32982" y="14006"/>
                </a:lnTo>
                <a:lnTo>
                  <a:pt x="32604" y="13836"/>
                </a:lnTo>
                <a:lnTo>
                  <a:pt x="32604" y="13836"/>
                </a:lnTo>
                <a:lnTo>
                  <a:pt x="32302" y="13666"/>
                </a:lnTo>
                <a:lnTo>
                  <a:pt x="31999" y="13496"/>
                </a:lnTo>
                <a:lnTo>
                  <a:pt x="31678" y="13364"/>
                </a:lnTo>
                <a:lnTo>
                  <a:pt x="31338" y="13231"/>
                </a:lnTo>
                <a:lnTo>
                  <a:pt x="31017" y="13137"/>
                </a:lnTo>
                <a:lnTo>
                  <a:pt x="30676" y="13023"/>
                </a:lnTo>
                <a:lnTo>
                  <a:pt x="29996" y="12853"/>
                </a:lnTo>
                <a:lnTo>
                  <a:pt x="29316" y="12664"/>
                </a:lnTo>
                <a:lnTo>
                  <a:pt x="28994" y="12551"/>
                </a:lnTo>
                <a:lnTo>
                  <a:pt x="28673" y="12419"/>
                </a:lnTo>
                <a:lnTo>
                  <a:pt x="28352" y="12286"/>
                </a:lnTo>
                <a:lnTo>
                  <a:pt x="28030" y="12135"/>
                </a:lnTo>
                <a:lnTo>
                  <a:pt x="27747" y="11946"/>
                </a:lnTo>
                <a:lnTo>
                  <a:pt x="27444" y="11719"/>
                </a:lnTo>
                <a:lnTo>
                  <a:pt x="27444" y="11719"/>
                </a:lnTo>
                <a:lnTo>
                  <a:pt x="27123" y="11436"/>
                </a:lnTo>
                <a:lnTo>
                  <a:pt x="26783" y="11209"/>
                </a:lnTo>
                <a:lnTo>
                  <a:pt x="26481" y="11020"/>
                </a:lnTo>
                <a:lnTo>
                  <a:pt x="26159" y="10850"/>
                </a:lnTo>
                <a:lnTo>
                  <a:pt x="25857" y="10717"/>
                </a:lnTo>
                <a:lnTo>
                  <a:pt x="25554" y="10585"/>
                </a:lnTo>
                <a:lnTo>
                  <a:pt x="25252" y="10491"/>
                </a:lnTo>
                <a:lnTo>
                  <a:pt x="24968" y="10415"/>
                </a:lnTo>
                <a:lnTo>
                  <a:pt x="24364" y="10245"/>
                </a:lnTo>
                <a:lnTo>
                  <a:pt x="23778" y="10075"/>
                </a:lnTo>
                <a:lnTo>
                  <a:pt x="23456" y="9980"/>
                </a:lnTo>
                <a:lnTo>
                  <a:pt x="23135" y="9848"/>
                </a:lnTo>
                <a:lnTo>
                  <a:pt x="22814" y="9716"/>
                </a:lnTo>
                <a:lnTo>
                  <a:pt x="22493" y="9527"/>
                </a:lnTo>
                <a:lnTo>
                  <a:pt x="22493" y="9527"/>
                </a:lnTo>
                <a:lnTo>
                  <a:pt x="22190" y="9357"/>
                </a:lnTo>
                <a:lnTo>
                  <a:pt x="21926" y="9168"/>
                </a:lnTo>
                <a:lnTo>
                  <a:pt x="21680" y="8979"/>
                </a:lnTo>
                <a:lnTo>
                  <a:pt x="21453" y="8771"/>
                </a:lnTo>
                <a:lnTo>
                  <a:pt x="21264" y="8582"/>
                </a:lnTo>
                <a:lnTo>
                  <a:pt x="21075" y="8393"/>
                </a:lnTo>
                <a:lnTo>
                  <a:pt x="20924" y="8185"/>
                </a:lnTo>
                <a:lnTo>
                  <a:pt x="20773" y="7996"/>
                </a:lnTo>
                <a:lnTo>
                  <a:pt x="20640" y="7788"/>
                </a:lnTo>
                <a:lnTo>
                  <a:pt x="20527" y="7580"/>
                </a:lnTo>
                <a:lnTo>
                  <a:pt x="20319" y="7183"/>
                </a:lnTo>
                <a:lnTo>
                  <a:pt x="20168" y="6767"/>
                </a:lnTo>
                <a:lnTo>
                  <a:pt x="20017" y="6351"/>
                </a:lnTo>
                <a:lnTo>
                  <a:pt x="19865" y="5936"/>
                </a:lnTo>
                <a:lnTo>
                  <a:pt x="19714" y="5539"/>
                </a:lnTo>
                <a:lnTo>
                  <a:pt x="19544" y="5142"/>
                </a:lnTo>
                <a:lnTo>
                  <a:pt x="19317" y="4745"/>
                </a:lnTo>
                <a:lnTo>
                  <a:pt x="19204" y="4556"/>
                </a:lnTo>
                <a:lnTo>
                  <a:pt x="19053" y="4348"/>
                </a:lnTo>
                <a:lnTo>
                  <a:pt x="18901" y="4159"/>
                </a:lnTo>
                <a:lnTo>
                  <a:pt x="18731" y="3970"/>
                </a:lnTo>
                <a:lnTo>
                  <a:pt x="18542" y="3800"/>
                </a:lnTo>
                <a:lnTo>
                  <a:pt x="18334" y="3611"/>
                </a:lnTo>
                <a:lnTo>
                  <a:pt x="18089" y="3441"/>
                </a:lnTo>
                <a:lnTo>
                  <a:pt x="17843" y="3271"/>
                </a:lnTo>
                <a:lnTo>
                  <a:pt x="17843" y="3271"/>
                </a:lnTo>
                <a:lnTo>
                  <a:pt x="17484" y="3025"/>
                </a:lnTo>
                <a:lnTo>
                  <a:pt x="17125" y="2817"/>
                </a:lnTo>
                <a:lnTo>
                  <a:pt x="16388" y="2420"/>
                </a:lnTo>
                <a:lnTo>
                  <a:pt x="16010" y="2193"/>
                </a:lnTo>
                <a:lnTo>
                  <a:pt x="15669" y="1985"/>
                </a:lnTo>
                <a:lnTo>
                  <a:pt x="15329" y="1740"/>
                </a:lnTo>
                <a:lnTo>
                  <a:pt x="15008" y="1456"/>
                </a:lnTo>
                <a:lnTo>
                  <a:pt x="15008" y="1456"/>
                </a:lnTo>
                <a:lnTo>
                  <a:pt x="15102" y="1418"/>
                </a:lnTo>
                <a:lnTo>
                  <a:pt x="15159" y="1362"/>
                </a:lnTo>
                <a:lnTo>
                  <a:pt x="15197" y="1286"/>
                </a:lnTo>
                <a:lnTo>
                  <a:pt x="15197" y="1211"/>
                </a:lnTo>
                <a:lnTo>
                  <a:pt x="15178" y="1135"/>
                </a:lnTo>
                <a:lnTo>
                  <a:pt x="15140" y="1078"/>
                </a:lnTo>
                <a:lnTo>
                  <a:pt x="15065" y="1022"/>
                </a:lnTo>
                <a:lnTo>
                  <a:pt x="14970" y="1003"/>
                </a:lnTo>
                <a:lnTo>
                  <a:pt x="14970" y="1003"/>
                </a:lnTo>
                <a:lnTo>
                  <a:pt x="14838" y="1022"/>
                </a:lnTo>
                <a:lnTo>
                  <a:pt x="14724" y="1040"/>
                </a:lnTo>
                <a:lnTo>
                  <a:pt x="14630" y="1097"/>
                </a:lnTo>
                <a:lnTo>
                  <a:pt x="14573" y="1154"/>
                </a:lnTo>
                <a:lnTo>
                  <a:pt x="14535" y="1229"/>
                </a:lnTo>
                <a:lnTo>
                  <a:pt x="14517" y="1305"/>
                </a:lnTo>
                <a:lnTo>
                  <a:pt x="14535" y="1400"/>
                </a:lnTo>
                <a:lnTo>
                  <a:pt x="14554" y="1494"/>
                </a:lnTo>
                <a:lnTo>
                  <a:pt x="14592" y="1589"/>
                </a:lnTo>
                <a:lnTo>
                  <a:pt x="14649" y="1683"/>
                </a:lnTo>
                <a:lnTo>
                  <a:pt x="14781" y="1872"/>
                </a:lnTo>
                <a:lnTo>
                  <a:pt x="14932" y="2023"/>
                </a:lnTo>
                <a:lnTo>
                  <a:pt x="15027" y="2099"/>
                </a:lnTo>
                <a:lnTo>
                  <a:pt x="15102" y="2137"/>
                </a:lnTo>
                <a:lnTo>
                  <a:pt x="15102" y="2137"/>
                </a:lnTo>
                <a:lnTo>
                  <a:pt x="15405" y="2345"/>
                </a:lnTo>
                <a:lnTo>
                  <a:pt x="15707" y="2534"/>
                </a:lnTo>
                <a:lnTo>
                  <a:pt x="16331" y="2893"/>
                </a:lnTo>
                <a:lnTo>
                  <a:pt x="16974" y="3252"/>
                </a:lnTo>
                <a:lnTo>
                  <a:pt x="17295" y="3441"/>
                </a:lnTo>
                <a:lnTo>
                  <a:pt x="17597" y="3649"/>
                </a:lnTo>
                <a:lnTo>
                  <a:pt x="17881" y="3857"/>
                </a:lnTo>
                <a:lnTo>
                  <a:pt x="18164" y="4083"/>
                </a:lnTo>
                <a:lnTo>
                  <a:pt x="18429" y="4329"/>
                </a:lnTo>
                <a:lnTo>
                  <a:pt x="18675" y="4575"/>
                </a:lnTo>
                <a:lnTo>
                  <a:pt x="18883" y="4858"/>
                </a:lnTo>
                <a:lnTo>
                  <a:pt x="19072" y="5161"/>
                </a:lnTo>
                <a:lnTo>
                  <a:pt x="19242" y="5482"/>
                </a:lnTo>
                <a:lnTo>
                  <a:pt x="19374" y="5841"/>
                </a:lnTo>
                <a:lnTo>
                  <a:pt x="19374" y="5841"/>
                </a:lnTo>
                <a:lnTo>
                  <a:pt x="19563" y="6427"/>
                </a:lnTo>
                <a:lnTo>
                  <a:pt x="19733" y="7013"/>
                </a:lnTo>
                <a:lnTo>
                  <a:pt x="19828" y="7296"/>
                </a:lnTo>
                <a:lnTo>
                  <a:pt x="19960" y="7580"/>
                </a:lnTo>
                <a:lnTo>
                  <a:pt x="20092" y="7845"/>
                </a:lnTo>
                <a:lnTo>
                  <a:pt x="20262" y="8090"/>
                </a:lnTo>
                <a:lnTo>
                  <a:pt x="20262" y="8090"/>
                </a:lnTo>
                <a:lnTo>
                  <a:pt x="20602" y="8506"/>
                </a:lnTo>
                <a:lnTo>
                  <a:pt x="20924" y="8865"/>
                </a:lnTo>
                <a:lnTo>
                  <a:pt x="21226" y="9168"/>
                </a:lnTo>
                <a:lnTo>
                  <a:pt x="21529" y="9432"/>
                </a:lnTo>
                <a:lnTo>
                  <a:pt x="21831" y="9659"/>
                </a:lnTo>
                <a:lnTo>
                  <a:pt x="22152" y="9848"/>
                </a:lnTo>
                <a:lnTo>
                  <a:pt x="22455" y="10018"/>
                </a:lnTo>
                <a:lnTo>
                  <a:pt x="22776" y="10169"/>
                </a:lnTo>
                <a:lnTo>
                  <a:pt x="23097" y="10302"/>
                </a:lnTo>
                <a:lnTo>
                  <a:pt x="23419" y="10415"/>
                </a:lnTo>
                <a:lnTo>
                  <a:pt x="24137" y="10642"/>
                </a:lnTo>
                <a:lnTo>
                  <a:pt x="24912" y="10869"/>
                </a:lnTo>
                <a:lnTo>
                  <a:pt x="25781" y="11133"/>
                </a:lnTo>
                <a:lnTo>
                  <a:pt x="25781" y="11133"/>
                </a:lnTo>
                <a:lnTo>
                  <a:pt x="26178" y="11398"/>
                </a:lnTo>
                <a:lnTo>
                  <a:pt x="26594" y="11662"/>
                </a:lnTo>
                <a:lnTo>
                  <a:pt x="27388" y="12211"/>
                </a:lnTo>
                <a:lnTo>
                  <a:pt x="27785" y="12475"/>
                </a:lnTo>
                <a:lnTo>
                  <a:pt x="28200" y="12721"/>
                </a:lnTo>
                <a:lnTo>
                  <a:pt x="28635" y="12929"/>
                </a:lnTo>
                <a:lnTo>
                  <a:pt x="28862" y="13023"/>
                </a:lnTo>
                <a:lnTo>
                  <a:pt x="29089" y="13099"/>
                </a:lnTo>
                <a:lnTo>
                  <a:pt x="29089" y="13099"/>
                </a:lnTo>
                <a:lnTo>
                  <a:pt x="29542" y="13212"/>
                </a:lnTo>
                <a:lnTo>
                  <a:pt x="30015" y="13307"/>
                </a:lnTo>
                <a:lnTo>
                  <a:pt x="30487" y="13420"/>
                </a:lnTo>
                <a:lnTo>
                  <a:pt x="30733" y="13477"/>
                </a:lnTo>
                <a:lnTo>
                  <a:pt x="30960" y="13553"/>
                </a:lnTo>
                <a:lnTo>
                  <a:pt x="30960" y="13553"/>
                </a:lnTo>
                <a:lnTo>
                  <a:pt x="31262" y="13666"/>
                </a:lnTo>
                <a:lnTo>
                  <a:pt x="31565" y="13798"/>
                </a:lnTo>
                <a:lnTo>
                  <a:pt x="32132" y="14101"/>
                </a:lnTo>
                <a:lnTo>
                  <a:pt x="32434" y="14252"/>
                </a:lnTo>
                <a:lnTo>
                  <a:pt x="32718" y="14403"/>
                </a:lnTo>
                <a:lnTo>
                  <a:pt x="33020" y="14516"/>
                </a:lnTo>
                <a:lnTo>
                  <a:pt x="33341" y="14630"/>
                </a:lnTo>
                <a:lnTo>
                  <a:pt x="33341" y="14630"/>
                </a:lnTo>
                <a:lnTo>
                  <a:pt x="33663" y="14705"/>
                </a:lnTo>
                <a:lnTo>
                  <a:pt x="34003" y="14781"/>
                </a:lnTo>
                <a:lnTo>
                  <a:pt x="34683" y="14894"/>
                </a:lnTo>
                <a:lnTo>
                  <a:pt x="35364" y="14951"/>
                </a:lnTo>
                <a:lnTo>
                  <a:pt x="36063" y="15008"/>
                </a:lnTo>
                <a:lnTo>
                  <a:pt x="36063" y="15008"/>
                </a:lnTo>
                <a:close/>
                <a:moveTo>
                  <a:pt x="35515" y="13099"/>
                </a:moveTo>
                <a:lnTo>
                  <a:pt x="35515" y="13099"/>
                </a:lnTo>
                <a:lnTo>
                  <a:pt x="35780" y="13118"/>
                </a:lnTo>
                <a:lnTo>
                  <a:pt x="36063" y="13118"/>
                </a:lnTo>
                <a:lnTo>
                  <a:pt x="36328" y="13099"/>
                </a:lnTo>
                <a:lnTo>
                  <a:pt x="36611" y="13061"/>
                </a:lnTo>
                <a:lnTo>
                  <a:pt x="36876" y="13023"/>
                </a:lnTo>
                <a:lnTo>
                  <a:pt x="37140" y="12967"/>
                </a:lnTo>
                <a:lnTo>
                  <a:pt x="37405" y="12910"/>
                </a:lnTo>
                <a:lnTo>
                  <a:pt x="37670" y="12815"/>
                </a:lnTo>
                <a:lnTo>
                  <a:pt x="38199" y="12645"/>
                </a:lnTo>
                <a:lnTo>
                  <a:pt x="38709" y="12419"/>
                </a:lnTo>
                <a:lnTo>
                  <a:pt x="39182" y="12173"/>
                </a:lnTo>
                <a:lnTo>
                  <a:pt x="39654" y="11889"/>
                </a:lnTo>
                <a:lnTo>
                  <a:pt x="39654" y="11889"/>
                </a:lnTo>
                <a:lnTo>
                  <a:pt x="40070" y="11492"/>
                </a:lnTo>
                <a:lnTo>
                  <a:pt x="40486" y="11095"/>
                </a:lnTo>
                <a:lnTo>
                  <a:pt x="41298" y="10302"/>
                </a:lnTo>
                <a:lnTo>
                  <a:pt x="41733" y="9924"/>
                </a:lnTo>
                <a:lnTo>
                  <a:pt x="42168" y="9565"/>
                </a:lnTo>
                <a:lnTo>
                  <a:pt x="42622" y="9224"/>
                </a:lnTo>
                <a:lnTo>
                  <a:pt x="42867" y="9054"/>
                </a:lnTo>
                <a:lnTo>
                  <a:pt x="43113" y="8903"/>
                </a:lnTo>
                <a:lnTo>
                  <a:pt x="43113" y="8903"/>
                </a:lnTo>
                <a:lnTo>
                  <a:pt x="43321" y="8790"/>
                </a:lnTo>
                <a:lnTo>
                  <a:pt x="43510" y="8657"/>
                </a:lnTo>
                <a:lnTo>
                  <a:pt x="43699" y="8506"/>
                </a:lnTo>
                <a:lnTo>
                  <a:pt x="43869" y="8355"/>
                </a:lnTo>
                <a:lnTo>
                  <a:pt x="44190" y="8015"/>
                </a:lnTo>
                <a:lnTo>
                  <a:pt x="44493" y="7674"/>
                </a:lnTo>
                <a:lnTo>
                  <a:pt x="44776" y="7296"/>
                </a:lnTo>
                <a:lnTo>
                  <a:pt x="45022" y="6900"/>
                </a:lnTo>
                <a:lnTo>
                  <a:pt x="45513" y="6106"/>
                </a:lnTo>
                <a:lnTo>
                  <a:pt x="45513" y="6106"/>
                </a:lnTo>
                <a:lnTo>
                  <a:pt x="45665" y="5955"/>
                </a:lnTo>
                <a:lnTo>
                  <a:pt x="45816" y="5822"/>
                </a:lnTo>
                <a:lnTo>
                  <a:pt x="46156" y="5577"/>
                </a:lnTo>
                <a:lnTo>
                  <a:pt x="46515" y="5369"/>
                </a:lnTo>
                <a:lnTo>
                  <a:pt x="46893" y="5180"/>
                </a:lnTo>
                <a:lnTo>
                  <a:pt x="47271" y="4991"/>
                </a:lnTo>
                <a:lnTo>
                  <a:pt x="47630" y="4783"/>
                </a:lnTo>
                <a:lnTo>
                  <a:pt x="47970" y="4556"/>
                </a:lnTo>
                <a:lnTo>
                  <a:pt x="48140" y="4424"/>
                </a:lnTo>
                <a:lnTo>
                  <a:pt x="48292" y="4291"/>
                </a:lnTo>
                <a:lnTo>
                  <a:pt x="48292" y="4291"/>
                </a:lnTo>
                <a:lnTo>
                  <a:pt x="48613" y="3951"/>
                </a:lnTo>
                <a:lnTo>
                  <a:pt x="48821" y="3743"/>
                </a:lnTo>
                <a:lnTo>
                  <a:pt x="49029" y="3497"/>
                </a:lnTo>
                <a:lnTo>
                  <a:pt x="49199" y="3271"/>
                </a:lnTo>
                <a:lnTo>
                  <a:pt x="49275" y="3138"/>
                </a:lnTo>
                <a:lnTo>
                  <a:pt x="49312" y="3025"/>
                </a:lnTo>
                <a:lnTo>
                  <a:pt x="49350" y="2930"/>
                </a:lnTo>
                <a:lnTo>
                  <a:pt x="49350" y="2836"/>
                </a:lnTo>
                <a:lnTo>
                  <a:pt x="49312" y="2741"/>
                </a:lnTo>
                <a:lnTo>
                  <a:pt x="49256" y="2666"/>
                </a:lnTo>
                <a:lnTo>
                  <a:pt x="49256" y="2666"/>
                </a:lnTo>
                <a:lnTo>
                  <a:pt x="49199" y="2647"/>
                </a:lnTo>
                <a:lnTo>
                  <a:pt x="49123" y="2647"/>
                </a:lnTo>
                <a:lnTo>
                  <a:pt x="49067" y="2666"/>
                </a:lnTo>
                <a:lnTo>
                  <a:pt x="48991" y="2704"/>
                </a:lnTo>
                <a:lnTo>
                  <a:pt x="48878" y="2836"/>
                </a:lnTo>
                <a:lnTo>
                  <a:pt x="48783" y="2987"/>
                </a:lnTo>
                <a:lnTo>
                  <a:pt x="48575" y="3346"/>
                </a:lnTo>
                <a:lnTo>
                  <a:pt x="48462" y="3497"/>
                </a:lnTo>
                <a:lnTo>
                  <a:pt x="48405" y="3554"/>
                </a:lnTo>
                <a:lnTo>
                  <a:pt x="48348" y="3592"/>
                </a:lnTo>
                <a:lnTo>
                  <a:pt x="48348" y="3592"/>
                </a:lnTo>
                <a:lnTo>
                  <a:pt x="48084" y="3857"/>
                </a:lnTo>
                <a:lnTo>
                  <a:pt x="47800" y="4102"/>
                </a:lnTo>
                <a:lnTo>
                  <a:pt x="47498" y="4310"/>
                </a:lnTo>
                <a:lnTo>
                  <a:pt x="47177" y="4518"/>
                </a:lnTo>
                <a:lnTo>
                  <a:pt x="46534" y="4877"/>
                </a:lnTo>
                <a:lnTo>
                  <a:pt x="45872" y="5236"/>
                </a:lnTo>
                <a:lnTo>
                  <a:pt x="45872" y="5236"/>
                </a:lnTo>
                <a:lnTo>
                  <a:pt x="45702" y="5331"/>
                </a:lnTo>
                <a:lnTo>
                  <a:pt x="45551" y="5425"/>
                </a:lnTo>
                <a:lnTo>
                  <a:pt x="45419" y="5558"/>
                </a:lnTo>
                <a:lnTo>
                  <a:pt x="45286" y="5690"/>
                </a:lnTo>
                <a:lnTo>
                  <a:pt x="45173" y="5822"/>
                </a:lnTo>
                <a:lnTo>
                  <a:pt x="45060" y="5973"/>
                </a:lnTo>
                <a:lnTo>
                  <a:pt x="44852" y="6276"/>
                </a:lnTo>
                <a:lnTo>
                  <a:pt x="44474" y="6937"/>
                </a:lnTo>
                <a:lnTo>
                  <a:pt x="44266" y="7240"/>
                </a:lnTo>
                <a:lnTo>
                  <a:pt x="44171" y="7391"/>
                </a:lnTo>
                <a:lnTo>
                  <a:pt x="44039" y="7542"/>
                </a:lnTo>
                <a:lnTo>
                  <a:pt x="44039" y="7542"/>
                </a:lnTo>
                <a:lnTo>
                  <a:pt x="43907" y="7693"/>
                </a:lnTo>
                <a:lnTo>
                  <a:pt x="43737" y="7845"/>
                </a:lnTo>
                <a:lnTo>
                  <a:pt x="43415" y="8128"/>
                </a:lnTo>
                <a:lnTo>
                  <a:pt x="43075" y="8393"/>
                </a:lnTo>
                <a:lnTo>
                  <a:pt x="42716" y="8638"/>
                </a:lnTo>
                <a:lnTo>
                  <a:pt x="42017" y="9111"/>
                </a:lnTo>
                <a:lnTo>
                  <a:pt x="41677" y="9376"/>
                </a:lnTo>
                <a:lnTo>
                  <a:pt x="41336" y="9659"/>
                </a:lnTo>
                <a:lnTo>
                  <a:pt x="41336" y="9659"/>
                </a:lnTo>
                <a:lnTo>
                  <a:pt x="40977" y="10056"/>
                </a:lnTo>
                <a:lnTo>
                  <a:pt x="40618" y="10415"/>
                </a:lnTo>
                <a:lnTo>
                  <a:pt x="40259" y="10755"/>
                </a:lnTo>
                <a:lnTo>
                  <a:pt x="39900" y="11058"/>
                </a:lnTo>
                <a:lnTo>
                  <a:pt x="39560" y="11322"/>
                </a:lnTo>
                <a:lnTo>
                  <a:pt x="39201" y="11568"/>
                </a:lnTo>
                <a:lnTo>
                  <a:pt x="38860" y="11795"/>
                </a:lnTo>
                <a:lnTo>
                  <a:pt x="38520" y="11984"/>
                </a:lnTo>
                <a:lnTo>
                  <a:pt x="38180" y="12154"/>
                </a:lnTo>
                <a:lnTo>
                  <a:pt x="37840" y="12286"/>
                </a:lnTo>
                <a:lnTo>
                  <a:pt x="37500" y="12400"/>
                </a:lnTo>
                <a:lnTo>
                  <a:pt x="37159" y="12494"/>
                </a:lnTo>
                <a:lnTo>
                  <a:pt x="36819" y="12551"/>
                </a:lnTo>
                <a:lnTo>
                  <a:pt x="36479" y="12608"/>
                </a:lnTo>
                <a:lnTo>
                  <a:pt x="36139" y="12626"/>
                </a:lnTo>
                <a:lnTo>
                  <a:pt x="35798" y="12645"/>
                </a:lnTo>
                <a:lnTo>
                  <a:pt x="35458" y="12626"/>
                </a:lnTo>
                <a:lnTo>
                  <a:pt x="35099" y="12589"/>
                </a:lnTo>
                <a:lnTo>
                  <a:pt x="34740" y="12532"/>
                </a:lnTo>
                <a:lnTo>
                  <a:pt x="34381" y="12475"/>
                </a:lnTo>
                <a:lnTo>
                  <a:pt x="34022" y="12400"/>
                </a:lnTo>
                <a:lnTo>
                  <a:pt x="33663" y="12305"/>
                </a:lnTo>
                <a:lnTo>
                  <a:pt x="32907" y="12059"/>
                </a:lnTo>
                <a:lnTo>
                  <a:pt x="32132" y="11776"/>
                </a:lnTo>
                <a:lnTo>
                  <a:pt x="31319" y="11455"/>
                </a:lnTo>
                <a:lnTo>
                  <a:pt x="30487" y="11077"/>
                </a:lnTo>
                <a:lnTo>
                  <a:pt x="29599" y="10699"/>
                </a:lnTo>
                <a:lnTo>
                  <a:pt x="29599" y="10699"/>
                </a:lnTo>
                <a:lnTo>
                  <a:pt x="29202" y="10547"/>
                </a:lnTo>
                <a:lnTo>
                  <a:pt x="28805" y="10377"/>
                </a:lnTo>
                <a:lnTo>
                  <a:pt x="28408" y="10207"/>
                </a:lnTo>
                <a:lnTo>
                  <a:pt x="28030" y="9999"/>
                </a:lnTo>
                <a:lnTo>
                  <a:pt x="27633" y="9754"/>
                </a:lnTo>
                <a:lnTo>
                  <a:pt x="27255" y="9508"/>
                </a:lnTo>
                <a:lnTo>
                  <a:pt x="26896" y="9243"/>
                </a:lnTo>
                <a:lnTo>
                  <a:pt x="26556" y="8941"/>
                </a:lnTo>
                <a:lnTo>
                  <a:pt x="26216" y="8638"/>
                </a:lnTo>
                <a:lnTo>
                  <a:pt x="25932" y="8298"/>
                </a:lnTo>
                <a:lnTo>
                  <a:pt x="25649" y="7958"/>
                </a:lnTo>
                <a:lnTo>
                  <a:pt x="25422" y="7599"/>
                </a:lnTo>
                <a:lnTo>
                  <a:pt x="25214" y="7221"/>
                </a:lnTo>
                <a:lnTo>
                  <a:pt x="25044" y="6824"/>
                </a:lnTo>
                <a:lnTo>
                  <a:pt x="24968" y="6616"/>
                </a:lnTo>
                <a:lnTo>
                  <a:pt x="24912" y="6408"/>
                </a:lnTo>
                <a:lnTo>
                  <a:pt x="24874" y="6200"/>
                </a:lnTo>
                <a:lnTo>
                  <a:pt x="24836" y="5973"/>
                </a:lnTo>
                <a:lnTo>
                  <a:pt x="24836" y="5973"/>
                </a:lnTo>
                <a:lnTo>
                  <a:pt x="24798" y="5482"/>
                </a:lnTo>
                <a:lnTo>
                  <a:pt x="24798" y="4991"/>
                </a:lnTo>
                <a:lnTo>
                  <a:pt x="24798" y="4480"/>
                </a:lnTo>
                <a:lnTo>
                  <a:pt x="24779" y="3989"/>
                </a:lnTo>
                <a:lnTo>
                  <a:pt x="24742" y="3497"/>
                </a:lnTo>
                <a:lnTo>
                  <a:pt x="24704" y="3252"/>
                </a:lnTo>
                <a:lnTo>
                  <a:pt x="24666" y="3006"/>
                </a:lnTo>
                <a:lnTo>
                  <a:pt x="24590" y="2779"/>
                </a:lnTo>
                <a:lnTo>
                  <a:pt x="24496" y="2552"/>
                </a:lnTo>
                <a:lnTo>
                  <a:pt x="24383" y="2326"/>
                </a:lnTo>
                <a:lnTo>
                  <a:pt x="24250" y="2118"/>
                </a:lnTo>
                <a:lnTo>
                  <a:pt x="24250" y="2118"/>
                </a:lnTo>
                <a:lnTo>
                  <a:pt x="24175" y="2080"/>
                </a:lnTo>
                <a:lnTo>
                  <a:pt x="24099" y="2042"/>
                </a:lnTo>
                <a:lnTo>
                  <a:pt x="24042" y="2042"/>
                </a:lnTo>
                <a:lnTo>
                  <a:pt x="23986" y="2061"/>
                </a:lnTo>
                <a:lnTo>
                  <a:pt x="23948" y="2099"/>
                </a:lnTo>
                <a:lnTo>
                  <a:pt x="23910" y="2137"/>
                </a:lnTo>
                <a:lnTo>
                  <a:pt x="23853" y="2250"/>
                </a:lnTo>
                <a:lnTo>
                  <a:pt x="23834" y="2382"/>
                </a:lnTo>
                <a:lnTo>
                  <a:pt x="23853" y="2439"/>
                </a:lnTo>
                <a:lnTo>
                  <a:pt x="23872" y="2515"/>
                </a:lnTo>
                <a:lnTo>
                  <a:pt x="23891" y="2571"/>
                </a:lnTo>
                <a:lnTo>
                  <a:pt x="23948" y="2609"/>
                </a:lnTo>
                <a:lnTo>
                  <a:pt x="24005" y="2647"/>
                </a:lnTo>
                <a:lnTo>
                  <a:pt x="24061" y="2666"/>
                </a:lnTo>
                <a:lnTo>
                  <a:pt x="24061" y="2666"/>
                </a:lnTo>
                <a:lnTo>
                  <a:pt x="24175" y="3006"/>
                </a:lnTo>
                <a:lnTo>
                  <a:pt x="24250" y="3346"/>
                </a:lnTo>
                <a:lnTo>
                  <a:pt x="24288" y="3705"/>
                </a:lnTo>
                <a:lnTo>
                  <a:pt x="24326" y="4064"/>
                </a:lnTo>
                <a:lnTo>
                  <a:pt x="24364" y="4783"/>
                </a:lnTo>
                <a:lnTo>
                  <a:pt x="24383" y="5501"/>
                </a:lnTo>
                <a:lnTo>
                  <a:pt x="24401" y="5860"/>
                </a:lnTo>
                <a:lnTo>
                  <a:pt x="24439" y="6219"/>
                </a:lnTo>
                <a:lnTo>
                  <a:pt x="24496" y="6559"/>
                </a:lnTo>
                <a:lnTo>
                  <a:pt x="24572" y="6900"/>
                </a:lnTo>
                <a:lnTo>
                  <a:pt x="24685" y="7240"/>
                </a:lnTo>
                <a:lnTo>
                  <a:pt x="24836" y="7561"/>
                </a:lnTo>
                <a:lnTo>
                  <a:pt x="24931" y="7712"/>
                </a:lnTo>
                <a:lnTo>
                  <a:pt x="25025" y="7863"/>
                </a:lnTo>
                <a:lnTo>
                  <a:pt x="25139" y="8015"/>
                </a:lnTo>
                <a:lnTo>
                  <a:pt x="25271" y="8147"/>
                </a:lnTo>
                <a:lnTo>
                  <a:pt x="25271" y="8147"/>
                </a:lnTo>
                <a:lnTo>
                  <a:pt x="25479" y="8449"/>
                </a:lnTo>
                <a:lnTo>
                  <a:pt x="25706" y="8714"/>
                </a:lnTo>
                <a:lnTo>
                  <a:pt x="25951" y="8979"/>
                </a:lnTo>
                <a:lnTo>
                  <a:pt x="26197" y="9224"/>
                </a:lnTo>
                <a:lnTo>
                  <a:pt x="26462" y="9470"/>
                </a:lnTo>
                <a:lnTo>
                  <a:pt x="26745" y="9678"/>
                </a:lnTo>
                <a:lnTo>
                  <a:pt x="27029" y="9886"/>
                </a:lnTo>
                <a:lnTo>
                  <a:pt x="27312" y="10094"/>
                </a:lnTo>
                <a:lnTo>
                  <a:pt x="27615" y="10264"/>
                </a:lnTo>
                <a:lnTo>
                  <a:pt x="27917" y="10453"/>
                </a:lnTo>
                <a:lnTo>
                  <a:pt x="28238" y="10604"/>
                </a:lnTo>
                <a:lnTo>
                  <a:pt x="28541" y="10755"/>
                </a:lnTo>
                <a:lnTo>
                  <a:pt x="29202" y="11039"/>
                </a:lnTo>
                <a:lnTo>
                  <a:pt x="29864" y="11284"/>
                </a:lnTo>
                <a:lnTo>
                  <a:pt x="29864" y="11284"/>
                </a:lnTo>
                <a:lnTo>
                  <a:pt x="30544" y="11606"/>
                </a:lnTo>
                <a:lnTo>
                  <a:pt x="31225" y="11889"/>
                </a:lnTo>
                <a:lnTo>
                  <a:pt x="31924" y="12173"/>
                </a:lnTo>
                <a:lnTo>
                  <a:pt x="32623" y="12437"/>
                </a:lnTo>
                <a:lnTo>
                  <a:pt x="33322" y="12664"/>
                </a:lnTo>
                <a:lnTo>
                  <a:pt x="34041" y="12853"/>
                </a:lnTo>
                <a:lnTo>
                  <a:pt x="34400" y="12929"/>
                </a:lnTo>
                <a:lnTo>
                  <a:pt x="34778" y="13004"/>
                </a:lnTo>
                <a:lnTo>
                  <a:pt x="35137" y="13061"/>
                </a:lnTo>
                <a:lnTo>
                  <a:pt x="35515" y="13099"/>
                </a:lnTo>
                <a:lnTo>
                  <a:pt x="35515" y="13099"/>
                </a:lnTo>
                <a:close/>
                <a:moveTo>
                  <a:pt x="44020" y="3894"/>
                </a:moveTo>
                <a:lnTo>
                  <a:pt x="44020" y="3894"/>
                </a:lnTo>
                <a:lnTo>
                  <a:pt x="43661" y="4386"/>
                </a:lnTo>
                <a:lnTo>
                  <a:pt x="43548" y="4575"/>
                </a:lnTo>
                <a:lnTo>
                  <a:pt x="43491" y="4688"/>
                </a:lnTo>
                <a:lnTo>
                  <a:pt x="43491" y="4688"/>
                </a:lnTo>
                <a:lnTo>
                  <a:pt x="43396" y="4953"/>
                </a:lnTo>
                <a:lnTo>
                  <a:pt x="43302" y="5217"/>
                </a:lnTo>
                <a:lnTo>
                  <a:pt x="43189" y="5463"/>
                </a:lnTo>
                <a:lnTo>
                  <a:pt x="43075" y="5709"/>
                </a:lnTo>
                <a:lnTo>
                  <a:pt x="42943" y="5936"/>
                </a:lnTo>
                <a:lnTo>
                  <a:pt x="42811" y="6144"/>
                </a:lnTo>
                <a:lnTo>
                  <a:pt x="42659" y="6351"/>
                </a:lnTo>
                <a:lnTo>
                  <a:pt x="42508" y="6559"/>
                </a:lnTo>
                <a:lnTo>
                  <a:pt x="42168" y="6956"/>
                </a:lnTo>
                <a:lnTo>
                  <a:pt x="41790" y="7315"/>
                </a:lnTo>
                <a:lnTo>
                  <a:pt x="41374" y="7656"/>
                </a:lnTo>
                <a:lnTo>
                  <a:pt x="40939" y="7996"/>
                </a:lnTo>
                <a:lnTo>
                  <a:pt x="40939" y="7996"/>
                </a:lnTo>
                <a:lnTo>
                  <a:pt x="40070" y="8903"/>
                </a:lnTo>
                <a:lnTo>
                  <a:pt x="39597" y="9357"/>
                </a:lnTo>
                <a:lnTo>
                  <a:pt x="39371" y="9565"/>
                </a:lnTo>
                <a:lnTo>
                  <a:pt x="39125" y="9772"/>
                </a:lnTo>
                <a:lnTo>
                  <a:pt x="38860" y="9961"/>
                </a:lnTo>
                <a:lnTo>
                  <a:pt x="38596" y="10132"/>
                </a:lnTo>
                <a:lnTo>
                  <a:pt x="38331" y="10283"/>
                </a:lnTo>
                <a:lnTo>
                  <a:pt x="38048" y="10415"/>
                </a:lnTo>
                <a:lnTo>
                  <a:pt x="37745" y="10528"/>
                </a:lnTo>
                <a:lnTo>
                  <a:pt x="37443" y="10604"/>
                </a:lnTo>
                <a:lnTo>
                  <a:pt x="37121" y="10642"/>
                </a:lnTo>
                <a:lnTo>
                  <a:pt x="36800" y="10642"/>
                </a:lnTo>
                <a:lnTo>
                  <a:pt x="36800" y="10642"/>
                </a:lnTo>
                <a:lnTo>
                  <a:pt x="36365" y="10585"/>
                </a:lnTo>
                <a:lnTo>
                  <a:pt x="35931" y="10547"/>
                </a:lnTo>
                <a:lnTo>
                  <a:pt x="35061" y="10491"/>
                </a:lnTo>
                <a:lnTo>
                  <a:pt x="34230" y="10434"/>
                </a:lnTo>
                <a:lnTo>
                  <a:pt x="33814" y="10396"/>
                </a:lnTo>
                <a:lnTo>
                  <a:pt x="33398" y="10339"/>
                </a:lnTo>
                <a:lnTo>
                  <a:pt x="33001" y="10283"/>
                </a:lnTo>
                <a:lnTo>
                  <a:pt x="32604" y="10188"/>
                </a:lnTo>
                <a:lnTo>
                  <a:pt x="32207" y="10075"/>
                </a:lnTo>
                <a:lnTo>
                  <a:pt x="31829" y="9924"/>
                </a:lnTo>
                <a:lnTo>
                  <a:pt x="31451" y="9735"/>
                </a:lnTo>
                <a:lnTo>
                  <a:pt x="31092" y="9508"/>
                </a:lnTo>
                <a:lnTo>
                  <a:pt x="30903" y="9376"/>
                </a:lnTo>
                <a:lnTo>
                  <a:pt x="30733" y="9224"/>
                </a:lnTo>
                <a:lnTo>
                  <a:pt x="30563" y="9073"/>
                </a:lnTo>
                <a:lnTo>
                  <a:pt x="30393" y="8903"/>
                </a:lnTo>
                <a:lnTo>
                  <a:pt x="30393" y="8903"/>
                </a:lnTo>
                <a:lnTo>
                  <a:pt x="29731" y="8449"/>
                </a:lnTo>
                <a:lnTo>
                  <a:pt x="29070" y="8015"/>
                </a:lnTo>
                <a:lnTo>
                  <a:pt x="28749" y="7807"/>
                </a:lnTo>
                <a:lnTo>
                  <a:pt x="28427" y="7580"/>
                </a:lnTo>
                <a:lnTo>
                  <a:pt x="28125" y="7334"/>
                </a:lnTo>
                <a:lnTo>
                  <a:pt x="27841" y="7089"/>
                </a:lnTo>
                <a:lnTo>
                  <a:pt x="27577" y="6843"/>
                </a:lnTo>
                <a:lnTo>
                  <a:pt x="27350" y="6559"/>
                </a:lnTo>
                <a:lnTo>
                  <a:pt x="27142" y="6257"/>
                </a:lnTo>
                <a:lnTo>
                  <a:pt x="26953" y="5936"/>
                </a:lnTo>
                <a:lnTo>
                  <a:pt x="26802" y="5595"/>
                </a:lnTo>
                <a:lnTo>
                  <a:pt x="26745" y="5406"/>
                </a:lnTo>
                <a:lnTo>
                  <a:pt x="26707" y="5217"/>
                </a:lnTo>
                <a:lnTo>
                  <a:pt x="26651" y="5010"/>
                </a:lnTo>
                <a:lnTo>
                  <a:pt x="26632" y="4802"/>
                </a:lnTo>
                <a:lnTo>
                  <a:pt x="26613" y="4594"/>
                </a:lnTo>
                <a:lnTo>
                  <a:pt x="26613" y="4367"/>
                </a:lnTo>
                <a:lnTo>
                  <a:pt x="26613" y="4367"/>
                </a:lnTo>
                <a:lnTo>
                  <a:pt x="26575" y="4272"/>
                </a:lnTo>
                <a:lnTo>
                  <a:pt x="26575" y="4159"/>
                </a:lnTo>
                <a:lnTo>
                  <a:pt x="26556" y="3894"/>
                </a:lnTo>
                <a:lnTo>
                  <a:pt x="26556" y="3894"/>
                </a:lnTo>
                <a:lnTo>
                  <a:pt x="26556" y="3441"/>
                </a:lnTo>
                <a:lnTo>
                  <a:pt x="26556" y="3214"/>
                </a:lnTo>
                <a:lnTo>
                  <a:pt x="26537" y="3006"/>
                </a:lnTo>
                <a:lnTo>
                  <a:pt x="26499" y="2817"/>
                </a:lnTo>
                <a:lnTo>
                  <a:pt x="26462" y="2666"/>
                </a:lnTo>
                <a:lnTo>
                  <a:pt x="26424" y="2609"/>
                </a:lnTo>
                <a:lnTo>
                  <a:pt x="26386" y="2571"/>
                </a:lnTo>
                <a:lnTo>
                  <a:pt x="26329" y="2534"/>
                </a:lnTo>
                <a:lnTo>
                  <a:pt x="26273" y="2534"/>
                </a:lnTo>
                <a:lnTo>
                  <a:pt x="26273" y="2534"/>
                </a:lnTo>
                <a:lnTo>
                  <a:pt x="26216" y="2534"/>
                </a:lnTo>
                <a:lnTo>
                  <a:pt x="26159" y="2571"/>
                </a:lnTo>
                <a:lnTo>
                  <a:pt x="26121" y="2609"/>
                </a:lnTo>
                <a:lnTo>
                  <a:pt x="26084" y="2647"/>
                </a:lnTo>
                <a:lnTo>
                  <a:pt x="26065" y="2760"/>
                </a:lnTo>
                <a:lnTo>
                  <a:pt x="26065" y="2893"/>
                </a:lnTo>
                <a:lnTo>
                  <a:pt x="26065" y="2893"/>
                </a:lnTo>
                <a:lnTo>
                  <a:pt x="26065" y="3403"/>
                </a:lnTo>
                <a:lnTo>
                  <a:pt x="26084" y="3894"/>
                </a:lnTo>
                <a:lnTo>
                  <a:pt x="26084" y="3894"/>
                </a:lnTo>
                <a:lnTo>
                  <a:pt x="26140" y="4405"/>
                </a:lnTo>
                <a:lnTo>
                  <a:pt x="26197" y="4896"/>
                </a:lnTo>
                <a:lnTo>
                  <a:pt x="26292" y="5312"/>
                </a:lnTo>
                <a:lnTo>
                  <a:pt x="26405" y="5709"/>
                </a:lnTo>
                <a:lnTo>
                  <a:pt x="26537" y="6068"/>
                </a:lnTo>
                <a:lnTo>
                  <a:pt x="26707" y="6408"/>
                </a:lnTo>
                <a:lnTo>
                  <a:pt x="26896" y="6711"/>
                </a:lnTo>
                <a:lnTo>
                  <a:pt x="27123" y="7013"/>
                </a:lnTo>
                <a:lnTo>
                  <a:pt x="27369" y="7278"/>
                </a:lnTo>
                <a:lnTo>
                  <a:pt x="27652" y="7542"/>
                </a:lnTo>
                <a:lnTo>
                  <a:pt x="27974" y="7807"/>
                </a:lnTo>
                <a:lnTo>
                  <a:pt x="28314" y="8071"/>
                </a:lnTo>
                <a:lnTo>
                  <a:pt x="28711" y="8336"/>
                </a:lnTo>
                <a:lnTo>
                  <a:pt x="29127" y="8620"/>
                </a:lnTo>
                <a:lnTo>
                  <a:pt x="30072" y="9224"/>
                </a:lnTo>
                <a:lnTo>
                  <a:pt x="30072" y="9224"/>
                </a:lnTo>
                <a:lnTo>
                  <a:pt x="30450" y="9565"/>
                </a:lnTo>
                <a:lnTo>
                  <a:pt x="30828" y="9867"/>
                </a:lnTo>
                <a:lnTo>
                  <a:pt x="31206" y="10113"/>
                </a:lnTo>
                <a:lnTo>
                  <a:pt x="31603" y="10321"/>
                </a:lnTo>
                <a:lnTo>
                  <a:pt x="31981" y="10472"/>
                </a:lnTo>
                <a:lnTo>
                  <a:pt x="32377" y="10604"/>
                </a:lnTo>
                <a:lnTo>
                  <a:pt x="32774" y="10699"/>
                </a:lnTo>
                <a:lnTo>
                  <a:pt x="33190" y="10774"/>
                </a:lnTo>
                <a:lnTo>
                  <a:pt x="33606" y="10831"/>
                </a:lnTo>
                <a:lnTo>
                  <a:pt x="34022" y="10869"/>
                </a:lnTo>
                <a:lnTo>
                  <a:pt x="34872" y="10925"/>
                </a:lnTo>
                <a:lnTo>
                  <a:pt x="35780" y="10982"/>
                </a:lnTo>
                <a:lnTo>
                  <a:pt x="36233" y="11039"/>
                </a:lnTo>
                <a:lnTo>
                  <a:pt x="36706" y="11095"/>
                </a:lnTo>
                <a:lnTo>
                  <a:pt x="36706" y="11095"/>
                </a:lnTo>
                <a:lnTo>
                  <a:pt x="37065" y="11095"/>
                </a:lnTo>
                <a:lnTo>
                  <a:pt x="37405" y="11058"/>
                </a:lnTo>
                <a:lnTo>
                  <a:pt x="37745" y="11001"/>
                </a:lnTo>
                <a:lnTo>
                  <a:pt x="38067" y="10906"/>
                </a:lnTo>
                <a:lnTo>
                  <a:pt x="38369" y="10774"/>
                </a:lnTo>
                <a:lnTo>
                  <a:pt x="38671" y="10623"/>
                </a:lnTo>
                <a:lnTo>
                  <a:pt x="38955" y="10434"/>
                </a:lnTo>
                <a:lnTo>
                  <a:pt x="39238" y="10245"/>
                </a:lnTo>
                <a:lnTo>
                  <a:pt x="39503" y="10037"/>
                </a:lnTo>
                <a:lnTo>
                  <a:pt x="39768" y="9810"/>
                </a:lnTo>
                <a:lnTo>
                  <a:pt x="40278" y="9338"/>
                </a:lnTo>
                <a:lnTo>
                  <a:pt x="40769" y="8846"/>
                </a:lnTo>
                <a:lnTo>
                  <a:pt x="41223" y="8355"/>
                </a:lnTo>
                <a:lnTo>
                  <a:pt x="41223" y="8355"/>
                </a:lnTo>
                <a:lnTo>
                  <a:pt x="41639" y="8015"/>
                </a:lnTo>
                <a:lnTo>
                  <a:pt x="42055" y="7674"/>
                </a:lnTo>
                <a:lnTo>
                  <a:pt x="42433" y="7315"/>
                </a:lnTo>
                <a:lnTo>
                  <a:pt x="42792" y="6937"/>
                </a:lnTo>
                <a:lnTo>
                  <a:pt x="42962" y="6729"/>
                </a:lnTo>
                <a:lnTo>
                  <a:pt x="43113" y="6522"/>
                </a:lnTo>
                <a:lnTo>
                  <a:pt x="43264" y="6314"/>
                </a:lnTo>
                <a:lnTo>
                  <a:pt x="43396" y="6087"/>
                </a:lnTo>
                <a:lnTo>
                  <a:pt x="43510" y="5841"/>
                </a:lnTo>
                <a:lnTo>
                  <a:pt x="43623" y="5614"/>
                </a:lnTo>
                <a:lnTo>
                  <a:pt x="43718" y="5350"/>
                </a:lnTo>
                <a:lnTo>
                  <a:pt x="43793" y="5104"/>
                </a:lnTo>
                <a:lnTo>
                  <a:pt x="43793" y="5104"/>
                </a:lnTo>
                <a:lnTo>
                  <a:pt x="43963" y="4764"/>
                </a:lnTo>
                <a:lnTo>
                  <a:pt x="44152" y="4461"/>
                </a:lnTo>
                <a:lnTo>
                  <a:pt x="44360" y="4178"/>
                </a:lnTo>
                <a:lnTo>
                  <a:pt x="44587" y="3894"/>
                </a:lnTo>
                <a:lnTo>
                  <a:pt x="44587" y="3894"/>
                </a:lnTo>
                <a:lnTo>
                  <a:pt x="44852" y="3573"/>
                </a:lnTo>
                <a:lnTo>
                  <a:pt x="45135" y="3252"/>
                </a:lnTo>
                <a:lnTo>
                  <a:pt x="45702" y="2628"/>
                </a:lnTo>
                <a:lnTo>
                  <a:pt x="45702" y="2628"/>
                </a:lnTo>
                <a:lnTo>
                  <a:pt x="45721" y="2458"/>
                </a:lnTo>
                <a:lnTo>
                  <a:pt x="45721" y="2345"/>
                </a:lnTo>
                <a:lnTo>
                  <a:pt x="45683" y="2269"/>
                </a:lnTo>
                <a:lnTo>
                  <a:pt x="45665" y="2250"/>
                </a:lnTo>
                <a:lnTo>
                  <a:pt x="45627" y="2250"/>
                </a:lnTo>
                <a:lnTo>
                  <a:pt x="45551" y="2250"/>
                </a:lnTo>
                <a:lnTo>
                  <a:pt x="45457" y="2307"/>
                </a:lnTo>
                <a:lnTo>
                  <a:pt x="45343" y="2382"/>
                </a:lnTo>
                <a:lnTo>
                  <a:pt x="45211" y="2496"/>
                </a:lnTo>
                <a:lnTo>
                  <a:pt x="44927" y="2779"/>
                </a:lnTo>
                <a:lnTo>
                  <a:pt x="44606" y="3138"/>
                </a:lnTo>
                <a:lnTo>
                  <a:pt x="44304" y="3516"/>
                </a:lnTo>
                <a:lnTo>
                  <a:pt x="44020" y="3894"/>
                </a:lnTo>
                <a:lnTo>
                  <a:pt x="44020" y="3894"/>
                </a:lnTo>
                <a:close/>
                <a:moveTo>
                  <a:pt x="40977" y="4329"/>
                </a:moveTo>
                <a:lnTo>
                  <a:pt x="40977" y="4329"/>
                </a:lnTo>
                <a:lnTo>
                  <a:pt x="40694" y="4802"/>
                </a:lnTo>
                <a:lnTo>
                  <a:pt x="40391" y="5255"/>
                </a:lnTo>
                <a:lnTo>
                  <a:pt x="40070" y="5690"/>
                </a:lnTo>
                <a:lnTo>
                  <a:pt x="39711" y="6106"/>
                </a:lnTo>
                <a:lnTo>
                  <a:pt x="39711" y="6106"/>
                </a:lnTo>
                <a:lnTo>
                  <a:pt x="39446" y="6465"/>
                </a:lnTo>
                <a:lnTo>
                  <a:pt x="39182" y="6786"/>
                </a:lnTo>
                <a:lnTo>
                  <a:pt x="38898" y="7089"/>
                </a:lnTo>
                <a:lnTo>
                  <a:pt x="38615" y="7353"/>
                </a:lnTo>
                <a:lnTo>
                  <a:pt x="38312" y="7599"/>
                </a:lnTo>
                <a:lnTo>
                  <a:pt x="38010" y="7807"/>
                </a:lnTo>
                <a:lnTo>
                  <a:pt x="37689" y="7996"/>
                </a:lnTo>
                <a:lnTo>
                  <a:pt x="37367" y="8128"/>
                </a:lnTo>
                <a:lnTo>
                  <a:pt x="37027" y="8223"/>
                </a:lnTo>
                <a:lnTo>
                  <a:pt x="36687" y="8298"/>
                </a:lnTo>
                <a:lnTo>
                  <a:pt x="36328" y="8317"/>
                </a:lnTo>
                <a:lnTo>
                  <a:pt x="35950" y="8298"/>
                </a:lnTo>
                <a:lnTo>
                  <a:pt x="35553" y="8260"/>
                </a:lnTo>
                <a:lnTo>
                  <a:pt x="35156" y="8147"/>
                </a:lnTo>
                <a:lnTo>
                  <a:pt x="34740" y="8015"/>
                </a:lnTo>
                <a:lnTo>
                  <a:pt x="34305" y="7826"/>
                </a:lnTo>
                <a:lnTo>
                  <a:pt x="34305" y="7826"/>
                </a:lnTo>
                <a:lnTo>
                  <a:pt x="33946" y="7656"/>
                </a:lnTo>
                <a:lnTo>
                  <a:pt x="33568" y="7504"/>
                </a:lnTo>
                <a:lnTo>
                  <a:pt x="32774" y="7202"/>
                </a:lnTo>
                <a:lnTo>
                  <a:pt x="32377" y="7051"/>
                </a:lnTo>
                <a:lnTo>
                  <a:pt x="31981" y="6881"/>
                </a:lnTo>
                <a:lnTo>
                  <a:pt x="31603" y="6711"/>
                </a:lnTo>
                <a:lnTo>
                  <a:pt x="31243" y="6503"/>
                </a:lnTo>
                <a:lnTo>
                  <a:pt x="30922" y="6295"/>
                </a:lnTo>
                <a:lnTo>
                  <a:pt x="30620" y="6049"/>
                </a:lnTo>
                <a:lnTo>
                  <a:pt x="30469" y="5936"/>
                </a:lnTo>
                <a:lnTo>
                  <a:pt x="30355" y="5784"/>
                </a:lnTo>
                <a:lnTo>
                  <a:pt x="30242" y="5652"/>
                </a:lnTo>
                <a:lnTo>
                  <a:pt x="30147" y="5482"/>
                </a:lnTo>
                <a:lnTo>
                  <a:pt x="30053" y="5331"/>
                </a:lnTo>
                <a:lnTo>
                  <a:pt x="29977" y="5161"/>
                </a:lnTo>
                <a:lnTo>
                  <a:pt x="29920" y="4972"/>
                </a:lnTo>
                <a:lnTo>
                  <a:pt x="29883" y="4783"/>
                </a:lnTo>
                <a:lnTo>
                  <a:pt x="29845" y="4575"/>
                </a:lnTo>
                <a:lnTo>
                  <a:pt x="29845" y="4348"/>
                </a:lnTo>
                <a:lnTo>
                  <a:pt x="29845" y="4121"/>
                </a:lnTo>
                <a:lnTo>
                  <a:pt x="29864" y="3894"/>
                </a:lnTo>
                <a:lnTo>
                  <a:pt x="29864" y="3894"/>
                </a:lnTo>
                <a:lnTo>
                  <a:pt x="29920" y="3592"/>
                </a:lnTo>
                <a:lnTo>
                  <a:pt x="29920" y="3592"/>
                </a:lnTo>
                <a:lnTo>
                  <a:pt x="30015" y="3516"/>
                </a:lnTo>
                <a:lnTo>
                  <a:pt x="30053" y="3422"/>
                </a:lnTo>
                <a:lnTo>
                  <a:pt x="30072" y="3365"/>
                </a:lnTo>
                <a:lnTo>
                  <a:pt x="30072" y="3290"/>
                </a:lnTo>
                <a:lnTo>
                  <a:pt x="30053" y="3233"/>
                </a:lnTo>
                <a:lnTo>
                  <a:pt x="30015" y="3195"/>
                </a:lnTo>
                <a:lnTo>
                  <a:pt x="29958" y="3176"/>
                </a:lnTo>
                <a:lnTo>
                  <a:pt x="29883" y="3157"/>
                </a:lnTo>
                <a:lnTo>
                  <a:pt x="29807" y="3157"/>
                </a:lnTo>
                <a:lnTo>
                  <a:pt x="29731" y="3195"/>
                </a:lnTo>
                <a:lnTo>
                  <a:pt x="29656" y="3233"/>
                </a:lnTo>
                <a:lnTo>
                  <a:pt x="29580" y="3308"/>
                </a:lnTo>
                <a:lnTo>
                  <a:pt x="29523" y="3422"/>
                </a:lnTo>
                <a:lnTo>
                  <a:pt x="29467" y="3535"/>
                </a:lnTo>
                <a:lnTo>
                  <a:pt x="29410" y="3705"/>
                </a:lnTo>
                <a:lnTo>
                  <a:pt x="29391" y="3894"/>
                </a:lnTo>
                <a:lnTo>
                  <a:pt x="29391" y="3894"/>
                </a:lnTo>
                <a:lnTo>
                  <a:pt x="29372" y="4178"/>
                </a:lnTo>
                <a:lnTo>
                  <a:pt x="29410" y="4537"/>
                </a:lnTo>
                <a:lnTo>
                  <a:pt x="29505" y="4972"/>
                </a:lnTo>
                <a:lnTo>
                  <a:pt x="29637" y="5463"/>
                </a:lnTo>
                <a:lnTo>
                  <a:pt x="29637" y="5463"/>
                </a:lnTo>
                <a:lnTo>
                  <a:pt x="29769" y="5728"/>
                </a:lnTo>
                <a:lnTo>
                  <a:pt x="29920" y="5973"/>
                </a:lnTo>
                <a:lnTo>
                  <a:pt x="30091" y="6181"/>
                </a:lnTo>
                <a:lnTo>
                  <a:pt x="30261" y="6389"/>
                </a:lnTo>
                <a:lnTo>
                  <a:pt x="30469" y="6559"/>
                </a:lnTo>
                <a:lnTo>
                  <a:pt x="30695" y="6729"/>
                </a:lnTo>
                <a:lnTo>
                  <a:pt x="30922" y="6881"/>
                </a:lnTo>
                <a:lnTo>
                  <a:pt x="31149" y="7013"/>
                </a:lnTo>
                <a:lnTo>
                  <a:pt x="31414" y="7145"/>
                </a:lnTo>
                <a:lnTo>
                  <a:pt x="31659" y="7259"/>
                </a:lnTo>
                <a:lnTo>
                  <a:pt x="32188" y="7467"/>
                </a:lnTo>
                <a:lnTo>
                  <a:pt x="32718" y="7656"/>
                </a:lnTo>
                <a:lnTo>
                  <a:pt x="33228" y="7826"/>
                </a:lnTo>
                <a:lnTo>
                  <a:pt x="33228" y="7826"/>
                </a:lnTo>
                <a:lnTo>
                  <a:pt x="33927" y="8128"/>
                </a:lnTo>
                <a:lnTo>
                  <a:pt x="34268" y="8279"/>
                </a:lnTo>
                <a:lnTo>
                  <a:pt x="34608" y="8431"/>
                </a:lnTo>
                <a:lnTo>
                  <a:pt x="34967" y="8563"/>
                </a:lnTo>
                <a:lnTo>
                  <a:pt x="35326" y="8657"/>
                </a:lnTo>
                <a:lnTo>
                  <a:pt x="35685" y="8733"/>
                </a:lnTo>
                <a:lnTo>
                  <a:pt x="35874" y="8752"/>
                </a:lnTo>
                <a:lnTo>
                  <a:pt x="36063" y="8752"/>
                </a:lnTo>
                <a:lnTo>
                  <a:pt x="36063" y="8752"/>
                </a:lnTo>
                <a:lnTo>
                  <a:pt x="36365" y="8771"/>
                </a:lnTo>
                <a:lnTo>
                  <a:pt x="36630" y="8752"/>
                </a:lnTo>
                <a:lnTo>
                  <a:pt x="36914" y="8714"/>
                </a:lnTo>
                <a:lnTo>
                  <a:pt x="37178" y="8657"/>
                </a:lnTo>
                <a:lnTo>
                  <a:pt x="37443" y="8582"/>
                </a:lnTo>
                <a:lnTo>
                  <a:pt x="37689" y="8487"/>
                </a:lnTo>
                <a:lnTo>
                  <a:pt x="37934" y="8374"/>
                </a:lnTo>
                <a:lnTo>
                  <a:pt x="38180" y="8260"/>
                </a:lnTo>
                <a:lnTo>
                  <a:pt x="38407" y="8109"/>
                </a:lnTo>
                <a:lnTo>
                  <a:pt x="38634" y="7958"/>
                </a:lnTo>
                <a:lnTo>
                  <a:pt x="38841" y="7769"/>
                </a:lnTo>
                <a:lnTo>
                  <a:pt x="39049" y="7599"/>
                </a:lnTo>
                <a:lnTo>
                  <a:pt x="39238" y="7391"/>
                </a:lnTo>
                <a:lnTo>
                  <a:pt x="39427" y="7183"/>
                </a:lnTo>
                <a:lnTo>
                  <a:pt x="39597" y="6956"/>
                </a:lnTo>
                <a:lnTo>
                  <a:pt x="39749" y="6729"/>
                </a:lnTo>
                <a:lnTo>
                  <a:pt x="39749" y="6729"/>
                </a:lnTo>
                <a:lnTo>
                  <a:pt x="40202" y="6238"/>
                </a:lnTo>
                <a:lnTo>
                  <a:pt x="40618" y="5709"/>
                </a:lnTo>
                <a:lnTo>
                  <a:pt x="40826" y="5444"/>
                </a:lnTo>
                <a:lnTo>
                  <a:pt x="41015" y="5161"/>
                </a:lnTo>
                <a:lnTo>
                  <a:pt x="41185" y="4858"/>
                </a:lnTo>
                <a:lnTo>
                  <a:pt x="41355" y="4556"/>
                </a:lnTo>
                <a:lnTo>
                  <a:pt x="41355" y="4556"/>
                </a:lnTo>
                <a:lnTo>
                  <a:pt x="41393" y="4480"/>
                </a:lnTo>
                <a:lnTo>
                  <a:pt x="41374" y="4386"/>
                </a:lnTo>
                <a:lnTo>
                  <a:pt x="41336" y="4310"/>
                </a:lnTo>
                <a:lnTo>
                  <a:pt x="41280" y="4253"/>
                </a:lnTo>
                <a:lnTo>
                  <a:pt x="41204" y="4235"/>
                </a:lnTo>
                <a:lnTo>
                  <a:pt x="41109" y="4235"/>
                </a:lnTo>
                <a:lnTo>
                  <a:pt x="41034" y="4272"/>
                </a:lnTo>
                <a:lnTo>
                  <a:pt x="40977" y="4329"/>
                </a:lnTo>
                <a:lnTo>
                  <a:pt x="40977" y="4329"/>
                </a:lnTo>
                <a:close/>
                <a:moveTo>
                  <a:pt x="40089" y="2628"/>
                </a:moveTo>
                <a:lnTo>
                  <a:pt x="40089" y="2628"/>
                </a:lnTo>
                <a:lnTo>
                  <a:pt x="39994" y="2609"/>
                </a:lnTo>
                <a:lnTo>
                  <a:pt x="39919" y="2628"/>
                </a:lnTo>
                <a:lnTo>
                  <a:pt x="39843" y="2666"/>
                </a:lnTo>
                <a:lnTo>
                  <a:pt x="39786" y="2741"/>
                </a:lnTo>
                <a:lnTo>
                  <a:pt x="39786" y="2741"/>
                </a:lnTo>
                <a:lnTo>
                  <a:pt x="39635" y="3025"/>
                </a:lnTo>
                <a:lnTo>
                  <a:pt x="39522" y="3308"/>
                </a:lnTo>
                <a:lnTo>
                  <a:pt x="39408" y="3592"/>
                </a:lnTo>
                <a:lnTo>
                  <a:pt x="39314" y="3894"/>
                </a:lnTo>
                <a:lnTo>
                  <a:pt x="39314" y="3894"/>
                </a:lnTo>
                <a:lnTo>
                  <a:pt x="39087" y="4650"/>
                </a:lnTo>
                <a:lnTo>
                  <a:pt x="38955" y="5028"/>
                </a:lnTo>
                <a:lnTo>
                  <a:pt x="38804" y="5369"/>
                </a:lnTo>
                <a:lnTo>
                  <a:pt x="38709" y="5539"/>
                </a:lnTo>
                <a:lnTo>
                  <a:pt x="38615" y="5690"/>
                </a:lnTo>
                <a:lnTo>
                  <a:pt x="38501" y="5841"/>
                </a:lnTo>
                <a:lnTo>
                  <a:pt x="38369" y="5992"/>
                </a:lnTo>
                <a:lnTo>
                  <a:pt x="38218" y="6106"/>
                </a:lnTo>
                <a:lnTo>
                  <a:pt x="38048" y="6238"/>
                </a:lnTo>
                <a:lnTo>
                  <a:pt x="37878" y="6351"/>
                </a:lnTo>
                <a:lnTo>
                  <a:pt x="37670" y="6446"/>
                </a:lnTo>
                <a:lnTo>
                  <a:pt x="37670" y="6446"/>
                </a:lnTo>
                <a:lnTo>
                  <a:pt x="37329" y="6597"/>
                </a:lnTo>
                <a:lnTo>
                  <a:pt x="36989" y="6711"/>
                </a:lnTo>
                <a:lnTo>
                  <a:pt x="36630" y="6805"/>
                </a:lnTo>
                <a:lnTo>
                  <a:pt x="36271" y="6862"/>
                </a:lnTo>
                <a:lnTo>
                  <a:pt x="35912" y="6900"/>
                </a:lnTo>
                <a:lnTo>
                  <a:pt x="35553" y="6900"/>
                </a:lnTo>
                <a:lnTo>
                  <a:pt x="35194" y="6881"/>
                </a:lnTo>
                <a:lnTo>
                  <a:pt x="34835" y="6843"/>
                </a:lnTo>
                <a:lnTo>
                  <a:pt x="34475" y="6767"/>
                </a:lnTo>
                <a:lnTo>
                  <a:pt x="34116" y="6673"/>
                </a:lnTo>
                <a:lnTo>
                  <a:pt x="33776" y="6559"/>
                </a:lnTo>
                <a:lnTo>
                  <a:pt x="33436" y="6427"/>
                </a:lnTo>
                <a:lnTo>
                  <a:pt x="33096" y="6276"/>
                </a:lnTo>
                <a:lnTo>
                  <a:pt x="32774" y="6106"/>
                </a:lnTo>
                <a:lnTo>
                  <a:pt x="32472" y="5917"/>
                </a:lnTo>
                <a:lnTo>
                  <a:pt x="32188" y="5709"/>
                </a:lnTo>
                <a:lnTo>
                  <a:pt x="32188" y="5709"/>
                </a:lnTo>
                <a:lnTo>
                  <a:pt x="31999" y="5520"/>
                </a:lnTo>
                <a:lnTo>
                  <a:pt x="31829" y="5331"/>
                </a:lnTo>
                <a:lnTo>
                  <a:pt x="31678" y="5123"/>
                </a:lnTo>
                <a:lnTo>
                  <a:pt x="31546" y="4896"/>
                </a:lnTo>
                <a:lnTo>
                  <a:pt x="31451" y="4650"/>
                </a:lnTo>
                <a:lnTo>
                  <a:pt x="31376" y="4405"/>
                </a:lnTo>
                <a:lnTo>
                  <a:pt x="31300" y="4140"/>
                </a:lnTo>
                <a:lnTo>
                  <a:pt x="31243" y="3894"/>
                </a:lnTo>
                <a:lnTo>
                  <a:pt x="31243" y="3894"/>
                </a:lnTo>
                <a:lnTo>
                  <a:pt x="31187" y="3479"/>
                </a:lnTo>
                <a:lnTo>
                  <a:pt x="31149" y="3063"/>
                </a:lnTo>
                <a:lnTo>
                  <a:pt x="31149" y="3063"/>
                </a:lnTo>
                <a:lnTo>
                  <a:pt x="31206" y="3006"/>
                </a:lnTo>
                <a:lnTo>
                  <a:pt x="31243" y="2930"/>
                </a:lnTo>
                <a:lnTo>
                  <a:pt x="31225" y="2836"/>
                </a:lnTo>
                <a:lnTo>
                  <a:pt x="31206" y="2779"/>
                </a:lnTo>
                <a:lnTo>
                  <a:pt x="31149" y="2704"/>
                </a:lnTo>
                <a:lnTo>
                  <a:pt x="31092" y="2666"/>
                </a:lnTo>
                <a:lnTo>
                  <a:pt x="31017" y="2647"/>
                </a:lnTo>
                <a:lnTo>
                  <a:pt x="30922" y="2647"/>
                </a:lnTo>
                <a:lnTo>
                  <a:pt x="30922" y="2647"/>
                </a:lnTo>
                <a:lnTo>
                  <a:pt x="30809" y="2760"/>
                </a:lnTo>
                <a:lnTo>
                  <a:pt x="30733" y="2874"/>
                </a:lnTo>
                <a:lnTo>
                  <a:pt x="30695" y="3025"/>
                </a:lnTo>
                <a:lnTo>
                  <a:pt x="30676" y="3176"/>
                </a:lnTo>
                <a:lnTo>
                  <a:pt x="30676" y="3346"/>
                </a:lnTo>
                <a:lnTo>
                  <a:pt x="30714" y="3516"/>
                </a:lnTo>
                <a:lnTo>
                  <a:pt x="30790" y="3894"/>
                </a:lnTo>
                <a:lnTo>
                  <a:pt x="30790" y="3894"/>
                </a:lnTo>
                <a:lnTo>
                  <a:pt x="30903" y="4291"/>
                </a:lnTo>
                <a:lnTo>
                  <a:pt x="30941" y="4480"/>
                </a:lnTo>
                <a:lnTo>
                  <a:pt x="30979" y="4650"/>
                </a:lnTo>
                <a:lnTo>
                  <a:pt x="30979" y="4650"/>
                </a:lnTo>
                <a:lnTo>
                  <a:pt x="31092" y="4972"/>
                </a:lnTo>
                <a:lnTo>
                  <a:pt x="31243" y="5274"/>
                </a:lnTo>
                <a:lnTo>
                  <a:pt x="31414" y="5539"/>
                </a:lnTo>
                <a:lnTo>
                  <a:pt x="31621" y="5784"/>
                </a:lnTo>
                <a:lnTo>
                  <a:pt x="31848" y="6011"/>
                </a:lnTo>
                <a:lnTo>
                  <a:pt x="32113" y="6219"/>
                </a:lnTo>
                <a:lnTo>
                  <a:pt x="32377" y="6408"/>
                </a:lnTo>
                <a:lnTo>
                  <a:pt x="32661" y="6578"/>
                </a:lnTo>
                <a:lnTo>
                  <a:pt x="32963" y="6729"/>
                </a:lnTo>
                <a:lnTo>
                  <a:pt x="33266" y="6843"/>
                </a:lnTo>
                <a:lnTo>
                  <a:pt x="33587" y="6975"/>
                </a:lnTo>
                <a:lnTo>
                  <a:pt x="33908" y="7070"/>
                </a:lnTo>
                <a:lnTo>
                  <a:pt x="34249" y="7164"/>
                </a:lnTo>
                <a:lnTo>
                  <a:pt x="34570" y="7240"/>
                </a:lnTo>
                <a:lnTo>
                  <a:pt x="35194" y="7372"/>
                </a:lnTo>
                <a:lnTo>
                  <a:pt x="35194" y="7372"/>
                </a:lnTo>
                <a:lnTo>
                  <a:pt x="35496" y="7372"/>
                </a:lnTo>
                <a:lnTo>
                  <a:pt x="35780" y="7353"/>
                </a:lnTo>
                <a:lnTo>
                  <a:pt x="36082" y="7334"/>
                </a:lnTo>
                <a:lnTo>
                  <a:pt x="36384" y="7296"/>
                </a:lnTo>
                <a:lnTo>
                  <a:pt x="36687" y="7240"/>
                </a:lnTo>
                <a:lnTo>
                  <a:pt x="36970" y="7183"/>
                </a:lnTo>
                <a:lnTo>
                  <a:pt x="37273" y="7089"/>
                </a:lnTo>
                <a:lnTo>
                  <a:pt x="37537" y="6994"/>
                </a:lnTo>
                <a:lnTo>
                  <a:pt x="37821" y="6862"/>
                </a:lnTo>
                <a:lnTo>
                  <a:pt x="38085" y="6729"/>
                </a:lnTo>
                <a:lnTo>
                  <a:pt x="38331" y="6578"/>
                </a:lnTo>
                <a:lnTo>
                  <a:pt x="38558" y="6389"/>
                </a:lnTo>
                <a:lnTo>
                  <a:pt x="38785" y="6200"/>
                </a:lnTo>
                <a:lnTo>
                  <a:pt x="38974" y="5973"/>
                </a:lnTo>
                <a:lnTo>
                  <a:pt x="39144" y="5747"/>
                </a:lnTo>
                <a:lnTo>
                  <a:pt x="39314" y="5482"/>
                </a:lnTo>
                <a:lnTo>
                  <a:pt x="39314" y="5482"/>
                </a:lnTo>
                <a:lnTo>
                  <a:pt x="39390" y="5274"/>
                </a:lnTo>
                <a:lnTo>
                  <a:pt x="39446" y="5085"/>
                </a:lnTo>
                <a:lnTo>
                  <a:pt x="39541" y="4688"/>
                </a:lnTo>
                <a:lnTo>
                  <a:pt x="39635" y="4291"/>
                </a:lnTo>
                <a:lnTo>
                  <a:pt x="39692" y="4083"/>
                </a:lnTo>
                <a:lnTo>
                  <a:pt x="39768" y="3894"/>
                </a:lnTo>
                <a:lnTo>
                  <a:pt x="39768" y="3894"/>
                </a:lnTo>
                <a:lnTo>
                  <a:pt x="39824" y="3705"/>
                </a:lnTo>
                <a:lnTo>
                  <a:pt x="39919" y="3535"/>
                </a:lnTo>
                <a:lnTo>
                  <a:pt x="39919" y="3535"/>
                </a:lnTo>
                <a:lnTo>
                  <a:pt x="39957" y="3422"/>
                </a:lnTo>
                <a:lnTo>
                  <a:pt x="40013" y="3308"/>
                </a:lnTo>
                <a:lnTo>
                  <a:pt x="40164" y="3063"/>
                </a:lnTo>
                <a:lnTo>
                  <a:pt x="40202" y="2930"/>
                </a:lnTo>
                <a:lnTo>
                  <a:pt x="40221" y="2817"/>
                </a:lnTo>
                <a:lnTo>
                  <a:pt x="40202" y="2760"/>
                </a:lnTo>
                <a:lnTo>
                  <a:pt x="40183" y="2723"/>
                </a:lnTo>
                <a:lnTo>
                  <a:pt x="40146" y="2666"/>
                </a:lnTo>
                <a:lnTo>
                  <a:pt x="40089" y="2628"/>
                </a:lnTo>
                <a:lnTo>
                  <a:pt x="40089" y="2628"/>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81" name="Google Shape;281;p11"/>
          <p:cNvSpPr/>
          <p:nvPr/>
        </p:nvSpPr>
        <p:spPr>
          <a:xfrm rot="10800000" flipH="1">
            <a:off x="10269780" y="2154636"/>
            <a:ext cx="47467" cy="117000"/>
          </a:xfrm>
          <a:custGeom>
            <a:avLst/>
            <a:gdLst/>
            <a:ahLst/>
            <a:cxnLst/>
            <a:rect l="l" t="t" r="r" b="b"/>
            <a:pathLst>
              <a:path w="1424" h="3510" extrusionOk="0">
                <a:moveTo>
                  <a:pt x="0" y="0"/>
                </a:moveTo>
                <a:lnTo>
                  <a:pt x="0" y="0"/>
                </a:lnTo>
                <a:lnTo>
                  <a:pt x="0" y="0"/>
                </a:lnTo>
                <a:lnTo>
                  <a:pt x="0" y="0"/>
                </a:lnTo>
                <a:lnTo>
                  <a:pt x="141" y="281"/>
                </a:lnTo>
                <a:lnTo>
                  <a:pt x="321" y="622"/>
                </a:lnTo>
                <a:lnTo>
                  <a:pt x="522" y="1043"/>
                </a:lnTo>
                <a:lnTo>
                  <a:pt x="742" y="1564"/>
                </a:lnTo>
                <a:lnTo>
                  <a:pt x="983" y="2166"/>
                </a:lnTo>
                <a:lnTo>
                  <a:pt x="1203" y="2808"/>
                </a:lnTo>
                <a:lnTo>
                  <a:pt x="1424" y="3510"/>
                </a:lnTo>
                <a:lnTo>
                  <a:pt x="1424" y="3510"/>
                </a:lnTo>
                <a:lnTo>
                  <a:pt x="1203" y="2808"/>
                </a:lnTo>
                <a:lnTo>
                  <a:pt x="983" y="2166"/>
                </a:lnTo>
                <a:lnTo>
                  <a:pt x="742" y="1564"/>
                </a:lnTo>
                <a:lnTo>
                  <a:pt x="522" y="1043"/>
                </a:lnTo>
                <a:lnTo>
                  <a:pt x="321" y="622"/>
                </a:lnTo>
                <a:lnTo>
                  <a:pt x="141" y="281"/>
                </a:lnTo>
                <a:lnTo>
                  <a:pt x="0" y="0"/>
                </a:lnTo>
                <a:lnTo>
                  <a:pt x="0" y="0"/>
                </a:lnTo>
                <a:close/>
              </a:path>
            </a:pathLst>
          </a:custGeom>
          <a:solidFill>
            <a:srgbClr val="FF97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82" name="Google Shape;282;p11"/>
          <p:cNvSpPr/>
          <p:nvPr/>
        </p:nvSpPr>
        <p:spPr>
          <a:xfrm>
            <a:off x="-146660" y="-715628"/>
            <a:ext cx="2623695" cy="2563719"/>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83" name="Google Shape;283;p11"/>
          <p:cNvGrpSpPr/>
          <p:nvPr/>
        </p:nvGrpSpPr>
        <p:grpSpPr>
          <a:xfrm rot="10800000">
            <a:off x="-129343" y="-489213"/>
            <a:ext cx="12581248" cy="1893829"/>
            <a:chOff x="238125" y="2319875"/>
            <a:chExt cx="7143025" cy="1075225"/>
          </a:xfrm>
        </p:grpSpPr>
        <p:sp>
          <p:nvSpPr>
            <p:cNvPr id="284" name="Google Shape;284;p11"/>
            <p:cNvSpPr/>
            <p:nvPr/>
          </p:nvSpPr>
          <p:spPr>
            <a:xfrm>
              <a:off x="2491750" y="2591575"/>
              <a:ext cx="49425" cy="56700"/>
            </a:xfrm>
            <a:custGeom>
              <a:avLst/>
              <a:gdLst/>
              <a:ahLst/>
              <a:cxnLst/>
              <a:rect l="l" t="t" r="r" b="b"/>
              <a:pathLst>
                <a:path w="1977" h="2268" extrusionOk="0">
                  <a:moveTo>
                    <a:pt x="959" y="0"/>
                  </a:moveTo>
                  <a:lnTo>
                    <a:pt x="901" y="59"/>
                  </a:lnTo>
                  <a:lnTo>
                    <a:pt x="843" y="59"/>
                  </a:lnTo>
                  <a:lnTo>
                    <a:pt x="756" y="117"/>
                  </a:lnTo>
                  <a:lnTo>
                    <a:pt x="610" y="233"/>
                  </a:lnTo>
                  <a:lnTo>
                    <a:pt x="349" y="524"/>
                  </a:lnTo>
                  <a:lnTo>
                    <a:pt x="203" y="727"/>
                  </a:lnTo>
                  <a:lnTo>
                    <a:pt x="58" y="959"/>
                  </a:lnTo>
                  <a:lnTo>
                    <a:pt x="0" y="1192"/>
                  </a:lnTo>
                  <a:lnTo>
                    <a:pt x="0" y="1454"/>
                  </a:lnTo>
                  <a:lnTo>
                    <a:pt x="29" y="1686"/>
                  </a:lnTo>
                  <a:lnTo>
                    <a:pt x="87" y="1773"/>
                  </a:lnTo>
                  <a:lnTo>
                    <a:pt x="145" y="1889"/>
                  </a:lnTo>
                  <a:lnTo>
                    <a:pt x="233" y="1977"/>
                  </a:lnTo>
                  <a:lnTo>
                    <a:pt x="320" y="2064"/>
                  </a:lnTo>
                  <a:lnTo>
                    <a:pt x="436" y="2151"/>
                  </a:lnTo>
                  <a:lnTo>
                    <a:pt x="581" y="2209"/>
                  </a:lnTo>
                  <a:lnTo>
                    <a:pt x="843" y="2267"/>
                  </a:lnTo>
                  <a:lnTo>
                    <a:pt x="1075" y="2267"/>
                  </a:lnTo>
                  <a:lnTo>
                    <a:pt x="1279" y="2180"/>
                  </a:lnTo>
                  <a:lnTo>
                    <a:pt x="1453" y="2093"/>
                  </a:lnTo>
                  <a:lnTo>
                    <a:pt x="1627" y="1918"/>
                  </a:lnTo>
                  <a:lnTo>
                    <a:pt x="1744" y="1744"/>
                  </a:lnTo>
                  <a:lnTo>
                    <a:pt x="1860" y="1541"/>
                  </a:lnTo>
                  <a:lnTo>
                    <a:pt x="1918" y="1337"/>
                  </a:lnTo>
                  <a:lnTo>
                    <a:pt x="1976" y="1105"/>
                  </a:lnTo>
                  <a:lnTo>
                    <a:pt x="1976" y="872"/>
                  </a:lnTo>
                  <a:lnTo>
                    <a:pt x="1947" y="669"/>
                  </a:lnTo>
                  <a:lnTo>
                    <a:pt x="1889" y="495"/>
                  </a:lnTo>
                  <a:lnTo>
                    <a:pt x="1802" y="320"/>
                  </a:lnTo>
                  <a:lnTo>
                    <a:pt x="1657" y="204"/>
                  </a:lnTo>
                  <a:lnTo>
                    <a:pt x="1511" y="146"/>
                  </a:lnTo>
                  <a:lnTo>
                    <a:pt x="1308" y="117"/>
                  </a:lnTo>
                  <a:lnTo>
                    <a:pt x="1250" y="88"/>
                  </a:lnTo>
                  <a:lnTo>
                    <a:pt x="1221" y="30"/>
                  </a:lnTo>
                  <a:lnTo>
                    <a:pt x="11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5" name="Google Shape;285;p11"/>
            <p:cNvSpPr/>
            <p:nvPr/>
          </p:nvSpPr>
          <p:spPr>
            <a:xfrm>
              <a:off x="2611625" y="2458625"/>
              <a:ext cx="157675" cy="189650"/>
            </a:xfrm>
            <a:custGeom>
              <a:avLst/>
              <a:gdLst/>
              <a:ahLst/>
              <a:cxnLst/>
              <a:rect l="l" t="t" r="r" b="b"/>
              <a:pathLst>
                <a:path w="6307" h="7586" extrusionOk="0">
                  <a:moveTo>
                    <a:pt x="4098" y="0"/>
                  </a:moveTo>
                  <a:lnTo>
                    <a:pt x="3778" y="30"/>
                  </a:lnTo>
                  <a:lnTo>
                    <a:pt x="3458" y="117"/>
                  </a:lnTo>
                  <a:lnTo>
                    <a:pt x="3139" y="262"/>
                  </a:lnTo>
                  <a:lnTo>
                    <a:pt x="2848" y="436"/>
                  </a:lnTo>
                  <a:lnTo>
                    <a:pt x="2557" y="611"/>
                  </a:lnTo>
                  <a:lnTo>
                    <a:pt x="2092" y="930"/>
                  </a:lnTo>
                  <a:lnTo>
                    <a:pt x="1656" y="1279"/>
                  </a:lnTo>
                  <a:lnTo>
                    <a:pt x="1453" y="1483"/>
                  </a:lnTo>
                  <a:lnTo>
                    <a:pt x="1279" y="1686"/>
                  </a:lnTo>
                  <a:lnTo>
                    <a:pt x="1104" y="1918"/>
                  </a:lnTo>
                  <a:lnTo>
                    <a:pt x="988" y="2151"/>
                  </a:lnTo>
                  <a:lnTo>
                    <a:pt x="785" y="2296"/>
                  </a:lnTo>
                  <a:lnTo>
                    <a:pt x="639" y="2471"/>
                  </a:lnTo>
                  <a:lnTo>
                    <a:pt x="494" y="2645"/>
                  </a:lnTo>
                  <a:lnTo>
                    <a:pt x="378" y="2819"/>
                  </a:lnTo>
                  <a:lnTo>
                    <a:pt x="291" y="3023"/>
                  </a:lnTo>
                  <a:lnTo>
                    <a:pt x="233" y="3197"/>
                  </a:lnTo>
                  <a:lnTo>
                    <a:pt x="116" y="3633"/>
                  </a:lnTo>
                  <a:lnTo>
                    <a:pt x="87" y="4069"/>
                  </a:lnTo>
                  <a:lnTo>
                    <a:pt x="58" y="4505"/>
                  </a:lnTo>
                  <a:lnTo>
                    <a:pt x="58" y="5377"/>
                  </a:lnTo>
                  <a:lnTo>
                    <a:pt x="0" y="5609"/>
                  </a:lnTo>
                  <a:lnTo>
                    <a:pt x="0" y="5813"/>
                  </a:lnTo>
                  <a:lnTo>
                    <a:pt x="0" y="6016"/>
                  </a:lnTo>
                  <a:lnTo>
                    <a:pt x="58" y="6219"/>
                  </a:lnTo>
                  <a:lnTo>
                    <a:pt x="116" y="6423"/>
                  </a:lnTo>
                  <a:lnTo>
                    <a:pt x="233" y="6597"/>
                  </a:lnTo>
                  <a:lnTo>
                    <a:pt x="349" y="6772"/>
                  </a:lnTo>
                  <a:lnTo>
                    <a:pt x="465" y="6917"/>
                  </a:lnTo>
                  <a:lnTo>
                    <a:pt x="610" y="7062"/>
                  </a:lnTo>
                  <a:lnTo>
                    <a:pt x="785" y="7178"/>
                  </a:lnTo>
                  <a:lnTo>
                    <a:pt x="988" y="7295"/>
                  </a:lnTo>
                  <a:lnTo>
                    <a:pt x="1162" y="7382"/>
                  </a:lnTo>
                  <a:lnTo>
                    <a:pt x="1366" y="7469"/>
                  </a:lnTo>
                  <a:lnTo>
                    <a:pt x="1598" y="7527"/>
                  </a:lnTo>
                  <a:lnTo>
                    <a:pt x="1802" y="7556"/>
                  </a:lnTo>
                  <a:lnTo>
                    <a:pt x="2034" y="7585"/>
                  </a:lnTo>
                  <a:lnTo>
                    <a:pt x="2180" y="7585"/>
                  </a:lnTo>
                  <a:lnTo>
                    <a:pt x="2325" y="7556"/>
                  </a:lnTo>
                  <a:lnTo>
                    <a:pt x="2615" y="7440"/>
                  </a:lnTo>
                  <a:lnTo>
                    <a:pt x="2906" y="7295"/>
                  </a:lnTo>
                  <a:lnTo>
                    <a:pt x="3168" y="7149"/>
                  </a:lnTo>
                  <a:lnTo>
                    <a:pt x="3545" y="6975"/>
                  </a:lnTo>
                  <a:lnTo>
                    <a:pt x="3923" y="6830"/>
                  </a:lnTo>
                  <a:lnTo>
                    <a:pt x="4301" y="6655"/>
                  </a:lnTo>
                  <a:lnTo>
                    <a:pt x="4679" y="6481"/>
                  </a:lnTo>
                  <a:lnTo>
                    <a:pt x="5027" y="6248"/>
                  </a:lnTo>
                  <a:lnTo>
                    <a:pt x="5347" y="6016"/>
                  </a:lnTo>
                  <a:lnTo>
                    <a:pt x="5492" y="5871"/>
                  </a:lnTo>
                  <a:lnTo>
                    <a:pt x="5609" y="5725"/>
                  </a:lnTo>
                  <a:lnTo>
                    <a:pt x="5725" y="5551"/>
                  </a:lnTo>
                  <a:lnTo>
                    <a:pt x="5812" y="5377"/>
                  </a:lnTo>
                  <a:lnTo>
                    <a:pt x="5928" y="5086"/>
                  </a:lnTo>
                  <a:lnTo>
                    <a:pt x="6045" y="4766"/>
                  </a:lnTo>
                  <a:lnTo>
                    <a:pt x="6132" y="4447"/>
                  </a:lnTo>
                  <a:lnTo>
                    <a:pt x="6219" y="4098"/>
                  </a:lnTo>
                  <a:lnTo>
                    <a:pt x="6277" y="3720"/>
                  </a:lnTo>
                  <a:lnTo>
                    <a:pt x="6306" y="3342"/>
                  </a:lnTo>
                  <a:lnTo>
                    <a:pt x="6306" y="2994"/>
                  </a:lnTo>
                  <a:lnTo>
                    <a:pt x="6306" y="2616"/>
                  </a:lnTo>
                  <a:lnTo>
                    <a:pt x="6277" y="2238"/>
                  </a:lnTo>
                  <a:lnTo>
                    <a:pt x="6190" y="1889"/>
                  </a:lnTo>
                  <a:lnTo>
                    <a:pt x="6103" y="1541"/>
                  </a:lnTo>
                  <a:lnTo>
                    <a:pt x="5986" y="1221"/>
                  </a:lnTo>
                  <a:lnTo>
                    <a:pt x="5812" y="930"/>
                  </a:lnTo>
                  <a:lnTo>
                    <a:pt x="5609" y="669"/>
                  </a:lnTo>
                  <a:lnTo>
                    <a:pt x="5376" y="436"/>
                  </a:lnTo>
                  <a:lnTo>
                    <a:pt x="5086" y="233"/>
                  </a:lnTo>
                  <a:lnTo>
                    <a:pt x="4911" y="146"/>
                  </a:lnTo>
                  <a:lnTo>
                    <a:pt x="4766" y="88"/>
                  </a:lnTo>
                  <a:lnTo>
                    <a:pt x="444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6" name="Google Shape;286;p11"/>
            <p:cNvSpPr/>
            <p:nvPr/>
          </p:nvSpPr>
          <p:spPr>
            <a:xfrm>
              <a:off x="2358800" y="2529100"/>
              <a:ext cx="107525" cy="140950"/>
            </a:xfrm>
            <a:custGeom>
              <a:avLst/>
              <a:gdLst/>
              <a:ahLst/>
              <a:cxnLst/>
              <a:rect l="l" t="t" r="r" b="b"/>
              <a:pathLst>
                <a:path w="4301" h="5638" extrusionOk="0">
                  <a:moveTo>
                    <a:pt x="2877" y="0"/>
                  </a:moveTo>
                  <a:lnTo>
                    <a:pt x="2703" y="29"/>
                  </a:lnTo>
                  <a:lnTo>
                    <a:pt x="2499" y="88"/>
                  </a:lnTo>
                  <a:lnTo>
                    <a:pt x="2325" y="175"/>
                  </a:lnTo>
                  <a:lnTo>
                    <a:pt x="2151" y="291"/>
                  </a:lnTo>
                  <a:lnTo>
                    <a:pt x="2005" y="436"/>
                  </a:lnTo>
                  <a:lnTo>
                    <a:pt x="1773" y="669"/>
                  </a:lnTo>
                  <a:lnTo>
                    <a:pt x="1482" y="930"/>
                  </a:lnTo>
                  <a:lnTo>
                    <a:pt x="1337" y="1076"/>
                  </a:lnTo>
                  <a:lnTo>
                    <a:pt x="1250" y="1221"/>
                  </a:lnTo>
                  <a:lnTo>
                    <a:pt x="1192" y="1366"/>
                  </a:lnTo>
                  <a:lnTo>
                    <a:pt x="1221" y="1424"/>
                  </a:lnTo>
                  <a:lnTo>
                    <a:pt x="1250" y="1482"/>
                  </a:lnTo>
                  <a:lnTo>
                    <a:pt x="785" y="2122"/>
                  </a:lnTo>
                  <a:lnTo>
                    <a:pt x="552" y="2441"/>
                  </a:lnTo>
                  <a:lnTo>
                    <a:pt x="349" y="2790"/>
                  </a:lnTo>
                  <a:lnTo>
                    <a:pt x="174" y="3139"/>
                  </a:lnTo>
                  <a:lnTo>
                    <a:pt x="58" y="3517"/>
                  </a:lnTo>
                  <a:lnTo>
                    <a:pt x="0" y="3894"/>
                  </a:lnTo>
                  <a:lnTo>
                    <a:pt x="0" y="4098"/>
                  </a:lnTo>
                  <a:lnTo>
                    <a:pt x="29" y="4272"/>
                  </a:lnTo>
                  <a:lnTo>
                    <a:pt x="87" y="4534"/>
                  </a:lnTo>
                  <a:lnTo>
                    <a:pt x="203" y="4795"/>
                  </a:lnTo>
                  <a:lnTo>
                    <a:pt x="349" y="5028"/>
                  </a:lnTo>
                  <a:lnTo>
                    <a:pt x="552" y="5231"/>
                  </a:lnTo>
                  <a:lnTo>
                    <a:pt x="756" y="5406"/>
                  </a:lnTo>
                  <a:lnTo>
                    <a:pt x="988" y="5551"/>
                  </a:lnTo>
                  <a:lnTo>
                    <a:pt x="1250" y="5638"/>
                  </a:lnTo>
                  <a:lnTo>
                    <a:pt x="2063" y="5638"/>
                  </a:lnTo>
                  <a:lnTo>
                    <a:pt x="2354" y="5580"/>
                  </a:lnTo>
                  <a:lnTo>
                    <a:pt x="2615" y="5522"/>
                  </a:lnTo>
                  <a:lnTo>
                    <a:pt x="2877" y="5435"/>
                  </a:lnTo>
                  <a:lnTo>
                    <a:pt x="3109" y="5318"/>
                  </a:lnTo>
                  <a:lnTo>
                    <a:pt x="3342" y="5173"/>
                  </a:lnTo>
                  <a:lnTo>
                    <a:pt x="3516" y="4970"/>
                  </a:lnTo>
                  <a:lnTo>
                    <a:pt x="3865" y="4098"/>
                  </a:lnTo>
                  <a:lnTo>
                    <a:pt x="4010" y="3662"/>
                  </a:lnTo>
                  <a:lnTo>
                    <a:pt x="4127" y="3197"/>
                  </a:lnTo>
                  <a:lnTo>
                    <a:pt x="4243" y="2761"/>
                  </a:lnTo>
                  <a:lnTo>
                    <a:pt x="4301" y="2296"/>
                  </a:lnTo>
                  <a:lnTo>
                    <a:pt x="4301" y="1831"/>
                  </a:lnTo>
                  <a:lnTo>
                    <a:pt x="4214" y="1366"/>
                  </a:lnTo>
                  <a:lnTo>
                    <a:pt x="4185" y="1163"/>
                  </a:lnTo>
                  <a:lnTo>
                    <a:pt x="4156" y="959"/>
                  </a:lnTo>
                  <a:lnTo>
                    <a:pt x="4068" y="785"/>
                  </a:lnTo>
                  <a:lnTo>
                    <a:pt x="3981" y="611"/>
                  </a:lnTo>
                  <a:lnTo>
                    <a:pt x="3836" y="465"/>
                  </a:lnTo>
                  <a:lnTo>
                    <a:pt x="3720" y="320"/>
                  </a:lnTo>
                  <a:lnTo>
                    <a:pt x="3574" y="204"/>
                  </a:lnTo>
                  <a:lnTo>
                    <a:pt x="3400" y="117"/>
                  </a:lnTo>
                  <a:lnTo>
                    <a:pt x="3226" y="58"/>
                  </a:lnTo>
                  <a:lnTo>
                    <a:pt x="3051" y="29"/>
                  </a:lnTo>
                  <a:lnTo>
                    <a:pt x="28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7" name="Google Shape;287;p11"/>
            <p:cNvSpPr/>
            <p:nvPr/>
          </p:nvSpPr>
          <p:spPr>
            <a:xfrm>
              <a:off x="2770725" y="2372175"/>
              <a:ext cx="55225" cy="66125"/>
            </a:xfrm>
            <a:custGeom>
              <a:avLst/>
              <a:gdLst/>
              <a:ahLst/>
              <a:cxnLst/>
              <a:rect l="l" t="t" r="r" b="b"/>
              <a:pathLst>
                <a:path w="2209" h="2645" extrusionOk="0">
                  <a:moveTo>
                    <a:pt x="1308" y="0"/>
                  </a:moveTo>
                  <a:lnTo>
                    <a:pt x="1192" y="29"/>
                  </a:lnTo>
                  <a:lnTo>
                    <a:pt x="1105" y="117"/>
                  </a:lnTo>
                  <a:lnTo>
                    <a:pt x="988" y="175"/>
                  </a:lnTo>
                  <a:lnTo>
                    <a:pt x="814" y="262"/>
                  </a:lnTo>
                  <a:lnTo>
                    <a:pt x="640" y="349"/>
                  </a:lnTo>
                  <a:lnTo>
                    <a:pt x="465" y="465"/>
                  </a:lnTo>
                  <a:lnTo>
                    <a:pt x="349" y="611"/>
                  </a:lnTo>
                  <a:lnTo>
                    <a:pt x="233" y="756"/>
                  </a:lnTo>
                  <a:lnTo>
                    <a:pt x="146" y="930"/>
                  </a:lnTo>
                  <a:lnTo>
                    <a:pt x="58" y="1105"/>
                  </a:lnTo>
                  <a:lnTo>
                    <a:pt x="29" y="1279"/>
                  </a:lnTo>
                  <a:lnTo>
                    <a:pt x="0" y="1482"/>
                  </a:lnTo>
                  <a:lnTo>
                    <a:pt x="0" y="1657"/>
                  </a:lnTo>
                  <a:lnTo>
                    <a:pt x="29" y="1831"/>
                  </a:lnTo>
                  <a:lnTo>
                    <a:pt x="58" y="2005"/>
                  </a:lnTo>
                  <a:lnTo>
                    <a:pt x="146" y="2180"/>
                  </a:lnTo>
                  <a:lnTo>
                    <a:pt x="262" y="2325"/>
                  </a:lnTo>
                  <a:lnTo>
                    <a:pt x="407" y="2470"/>
                  </a:lnTo>
                  <a:lnTo>
                    <a:pt x="581" y="2587"/>
                  </a:lnTo>
                  <a:lnTo>
                    <a:pt x="756" y="2645"/>
                  </a:lnTo>
                  <a:lnTo>
                    <a:pt x="930" y="2645"/>
                  </a:lnTo>
                  <a:lnTo>
                    <a:pt x="1105" y="2616"/>
                  </a:lnTo>
                  <a:lnTo>
                    <a:pt x="1250" y="2558"/>
                  </a:lnTo>
                  <a:lnTo>
                    <a:pt x="1395" y="2500"/>
                  </a:lnTo>
                  <a:lnTo>
                    <a:pt x="1540" y="2412"/>
                  </a:lnTo>
                  <a:lnTo>
                    <a:pt x="1657" y="2296"/>
                  </a:lnTo>
                  <a:lnTo>
                    <a:pt x="1773" y="2151"/>
                  </a:lnTo>
                  <a:lnTo>
                    <a:pt x="1976" y="1860"/>
                  </a:lnTo>
                  <a:lnTo>
                    <a:pt x="2093" y="1541"/>
                  </a:lnTo>
                  <a:lnTo>
                    <a:pt x="2180" y="1221"/>
                  </a:lnTo>
                  <a:lnTo>
                    <a:pt x="2209" y="901"/>
                  </a:lnTo>
                  <a:lnTo>
                    <a:pt x="2209" y="785"/>
                  </a:lnTo>
                  <a:lnTo>
                    <a:pt x="2209" y="669"/>
                  </a:lnTo>
                  <a:lnTo>
                    <a:pt x="2122" y="465"/>
                  </a:lnTo>
                  <a:lnTo>
                    <a:pt x="2005" y="262"/>
                  </a:lnTo>
                  <a:lnTo>
                    <a:pt x="1831" y="117"/>
                  </a:lnTo>
                  <a:lnTo>
                    <a:pt x="1628" y="29"/>
                  </a:lnTo>
                  <a:lnTo>
                    <a:pt x="15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8" name="Google Shape;288;p11"/>
            <p:cNvSpPr/>
            <p:nvPr/>
          </p:nvSpPr>
          <p:spPr>
            <a:xfrm>
              <a:off x="2840475" y="2461525"/>
              <a:ext cx="79200" cy="79225"/>
            </a:xfrm>
            <a:custGeom>
              <a:avLst/>
              <a:gdLst/>
              <a:ahLst/>
              <a:cxnLst/>
              <a:rect l="l" t="t" r="r" b="b"/>
              <a:pathLst>
                <a:path w="3168" h="3169" extrusionOk="0">
                  <a:moveTo>
                    <a:pt x="2005" y="1"/>
                  </a:moveTo>
                  <a:lnTo>
                    <a:pt x="1802" y="59"/>
                  </a:lnTo>
                  <a:lnTo>
                    <a:pt x="1598" y="117"/>
                  </a:lnTo>
                  <a:lnTo>
                    <a:pt x="1424" y="262"/>
                  </a:lnTo>
                  <a:lnTo>
                    <a:pt x="1221" y="437"/>
                  </a:lnTo>
                  <a:lnTo>
                    <a:pt x="959" y="466"/>
                  </a:lnTo>
                  <a:lnTo>
                    <a:pt x="756" y="553"/>
                  </a:lnTo>
                  <a:lnTo>
                    <a:pt x="552" y="669"/>
                  </a:lnTo>
                  <a:lnTo>
                    <a:pt x="378" y="843"/>
                  </a:lnTo>
                  <a:lnTo>
                    <a:pt x="233" y="1018"/>
                  </a:lnTo>
                  <a:lnTo>
                    <a:pt x="145" y="1221"/>
                  </a:lnTo>
                  <a:lnTo>
                    <a:pt x="58" y="1425"/>
                  </a:lnTo>
                  <a:lnTo>
                    <a:pt x="0" y="1657"/>
                  </a:lnTo>
                  <a:lnTo>
                    <a:pt x="0" y="1890"/>
                  </a:lnTo>
                  <a:lnTo>
                    <a:pt x="0" y="2122"/>
                  </a:lnTo>
                  <a:lnTo>
                    <a:pt x="58" y="2355"/>
                  </a:lnTo>
                  <a:lnTo>
                    <a:pt x="145" y="2558"/>
                  </a:lnTo>
                  <a:lnTo>
                    <a:pt x="262" y="2761"/>
                  </a:lnTo>
                  <a:lnTo>
                    <a:pt x="407" y="2907"/>
                  </a:lnTo>
                  <a:lnTo>
                    <a:pt x="610" y="3052"/>
                  </a:lnTo>
                  <a:lnTo>
                    <a:pt x="843" y="3139"/>
                  </a:lnTo>
                  <a:lnTo>
                    <a:pt x="1017" y="3168"/>
                  </a:lnTo>
                  <a:lnTo>
                    <a:pt x="1191" y="3168"/>
                  </a:lnTo>
                  <a:lnTo>
                    <a:pt x="1395" y="3139"/>
                  </a:lnTo>
                  <a:lnTo>
                    <a:pt x="1569" y="3110"/>
                  </a:lnTo>
                  <a:lnTo>
                    <a:pt x="1918" y="2994"/>
                  </a:lnTo>
                  <a:lnTo>
                    <a:pt x="2238" y="2791"/>
                  </a:lnTo>
                  <a:lnTo>
                    <a:pt x="2528" y="2558"/>
                  </a:lnTo>
                  <a:lnTo>
                    <a:pt x="2761" y="2296"/>
                  </a:lnTo>
                  <a:lnTo>
                    <a:pt x="2964" y="2006"/>
                  </a:lnTo>
                  <a:lnTo>
                    <a:pt x="3109" y="1686"/>
                  </a:lnTo>
                  <a:lnTo>
                    <a:pt x="3168" y="1454"/>
                  </a:lnTo>
                  <a:lnTo>
                    <a:pt x="3168" y="1250"/>
                  </a:lnTo>
                  <a:lnTo>
                    <a:pt x="3168" y="1018"/>
                  </a:lnTo>
                  <a:lnTo>
                    <a:pt x="3109" y="843"/>
                  </a:lnTo>
                  <a:lnTo>
                    <a:pt x="3022" y="640"/>
                  </a:lnTo>
                  <a:lnTo>
                    <a:pt x="2935" y="466"/>
                  </a:lnTo>
                  <a:lnTo>
                    <a:pt x="2819" y="320"/>
                  </a:lnTo>
                  <a:lnTo>
                    <a:pt x="2674" y="204"/>
                  </a:lnTo>
                  <a:lnTo>
                    <a:pt x="2528" y="117"/>
                  </a:lnTo>
                  <a:lnTo>
                    <a:pt x="2354" y="30"/>
                  </a:lnTo>
                  <a:lnTo>
                    <a:pt x="21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9" name="Google Shape;289;p11"/>
            <p:cNvSpPr/>
            <p:nvPr/>
          </p:nvSpPr>
          <p:spPr>
            <a:xfrm>
              <a:off x="1950500" y="2469525"/>
              <a:ext cx="82100" cy="118450"/>
            </a:xfrm>
            <a:custGeom>
              <a:avLst/>
              <a:gdLst/>
              <a:ahLst/>
              <a:cxnLst/>
              <a:rect l="l" t="t" r="r" b="b"/>
              <a:pathLst>
                <a:path w="3284" h="4738" extrusionOk="0">
                  <a:moveTo>
                    <a:pt x="2238" y="0"/>
                  </a:moveTo>
                  <a:lnTo>
                    <a:pt x="1976" y="59"/>
                  </a:lnTo>
                  <a:lnTo>
                    <a:pt x="1715" y="204"/>
                  </a:lnTo>
                  <a:lnTo>
                    <a:pt x="1424" y="378"/>
                  </a:lnTo>
                  <a:lnTo>
                    <a:pt x="1163" y="582"/>
                  </a:lnTo>
                  <a:lnTo>
                    <a:pt x="930" y="814"/>
                  </a:lnTo>
                  <a:lnTo>
                    <a:pt x="698" y="1047"/>
                  </a:lnTo>
                  <a:lnTo>
                    <a:pt x="523" y="1279"/>
                  </a:lnTo>
                  <a:lnTo>
                    <a:pt x="378" y="1512"/>
                  </a:lnTo>
                  <a:lnTo>
                    <a:pt x="262" y="1947"/>
                  </a:lnTo>
                  <a:lnTo>
                    <a:pt x="175" y="2383"/>
                  </a:lnTo>
                  <a:lnTo>
                    <a:pt x="0" y="3313"/>
                  </a:lnTo>
                  <a:lnTo>
                    <a:pt x="29" y="3517"/>
                  </a:lnTo>
                  <a:lnTo>
                    <a:pt x="58" y="3749"/>
                  </a:lnTo>
                  <a:lnTo>
                    <a:pt x="145" y="3982"/>
                  </a:lnTo>
                  <a:lnTo>
                    <a:pt x="262" y="4185"/>
                  </a:lnTo>
                  <a:lnTo>
                    <a:pt x="407" y="4388"/>
                  </a:lnTo>
                  <a:lnTo>
                    <a:pt x="581" y="4563"/>
                  </a:lnTo>
                  <a:lnTo>
                    <a:pt x="756" y="4679"/>
                  </a:lnTo>
                  <a:lnTo>
                    <a:pt x="988" y="4737"/>
                  </a:lnTo>
                  <a:lnTo>
                    <a:pt x="1192" y="4708"/>
                  </a:lnTo>
                  <a:lnTo>
                    <a:pt x="1366" y="4679"/>
                  </a:lnTo>
                  <a:lnTo>
                    <a:pt x="1540" y="4650"/>
                  </a:lnTo>
                  <a:lnTo>
                    <a:pt x="1715" y="4563"/>
                  </a:lnTo>
                  <a:lnTo>
                    <a:pt x="2005" y="4388"/>
                  </a:lnTo>
                  <a:lnTo>
                    <a:pt x="2296" y="4156"/>
                  </a:lnTo>
                  <a:lnTo>
                    <a:pt x="2528" y="3894"/>
                  </a:lnTo>
                  <a:lnTo>
                    <a:pt x="2732" y="3575"/>
                  </a:lnTo>
                  <a:lnTo>
                    <a:pt x="2848" y="3255"/>
                  </a:lnTo>
                  <a:lnTo>
                    <a:pt x="2935" y="2906"/>
                  </a:lnTo>
                  <a:lnTo>
                    <a:pt x="3051" y="2529"/>
                  </a:lnTo>
                  <a:lnTo>
                    <a:pt x="3168" y="2064"/>
                  </a:lnTo>
                  <a:lnTo>
                    <a:pt x="3255" y="1599"/>
                  </a:lnTo>
                  <a:lnTo>
                    <a:pt x="3284" y="1366"/>
                  </a:lnTo>
                  <a:lnTo>
                    <a:pt x="3284" y="1134"/>
                  </a:lnTo>
                  <a:lnTo>
                    <a:pt x="3284" y="930"/>
                  </a:lnTo>
                  <a:lnTo>
                    <a:pt x="3226" y="727"/>
                  </a:lnTo>
                  <a:lnTo>
                    <a:pt x="3168" y="523"/>
                  </a:lnTo>
                  <a:lnTo>
                    <a:pt x="3051" y="378"/>
                  </a:lnTo>
                  <a:lnTo>
                    <a:pt x="2906" y="233"/>
                  </a:lnTo>
                  <a:lnTo>
                    <a:pt x="2732" y="117"/>
                  </a:lnTo>
                  <a:lnTo>
                    <a:pt x="2499" y="59"/>
                  </a:lnTo>
                  <a:lnTo>
                    <a:pt x="2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0" name="Google Shape;290;p11"/>
            <p:cNvSpPr/>
            <p:nvPr/>
          </p:nvSpPr>
          <p:spPr>
            <a:xfrm>
              <a:off x="2096525" y="2562525"/>
              <a:ext cx="136600" cy="113350"/>
            </a:xfrm>
            <a:custGeom>
              <a:avLst/>
              <a:gdLst/>
              <a:ahLst/>
              <a:cxnLst/>
              <a:rect l="l" t="t" r="r" b="b"/>
              <a:pathLst>
                <a:path w="5464" h="4534" extrusionOk="0">
                  <a:moveTo>
                    <a:pt x="3923" y="0"/>
                  </a:moveTo>
                  <a:lnTo>
                    <a:pt x="3720" y="29"/>
                  </a:lnTo>
                  <a:lnTo>
                    <a:pt x="3546" y="87"/>
                  </a:lnTo>
                  <a:lnTo>
                    <a:pt x="3371" y="204"/>
                  </a:lnTo>
                  <a:lnTo>
                    <a:pt x="3110" y="174"/>
                  </a:lnTo>
                  <a:lnTo>
                    <a:pt x="2877" y="204"/>
                  </a:lnTo>
                  <a:lnTo>
                    <a:pt x="2616" y="291"/>
                  </a:lnTo>
                  <a:lnTo>
                    <a:pt x="2383" y="378"/>
                  </a:lnTo>
                  <a:lnTo>
                    <a:pt x="1918" y="668"/>
                  </a:lnTo>
                  <a:lnTo>
                    <a:pt x="1482" y="901"/>
                  </a:lnTo>
                  <a:lnTo>
                    <a:pt x="1105" y="1133"/>
                  </a:lnTo>
                  <a:lnTo>
                    <a:pt x="756" y="1424"/>
                  </a:lnTo>
                  <a:lnTo>
                    <a:pt x="581" y="1569"/>
                  </a:lnTo>
                  <a:lnTo>
                    <a:pt x="436" y="1744"/>
                  </a:lnTo>
                  <a:lnTo>
                    <a:pt x="291" y="1947"/>
                  </a:lnTo>
                  <a:lnTo>
                    <a:pt x="175" y="2121"/>
                  </a:lnTo>
                  <a:lnTo>
                    <a:pt x="87" y="2325"/>
                  </a:lnTo>
                  <a:lnTo>
                    <a:pt x="29" y="2528"/>
                  </a:lnTo>
                  <a:lnTo>
                    <a:pt x="0" y="2732"/>
                  </a:lnTo>
                  <a:lnTo>
                    <a:pt x="0" y="2906"/>
                  </a:lnTo>
                  <a:lnTo>
                    <a:pt x="58" y="3110"/>
                  </a:lnTo>
                  <a:lnTo>
                    <a:pt x="146" y="3284"/>
                  </a:lnTo>
                  <a:lnTo>
                    <a:pt x="291" y="3458"/>
                  </a:lnTo>
                  <a:lnTo>
                    <a:pt x="494" y="3633"/>
                  </a:lnTo>
                  <a:lnTo>
                    <a:pt x="727" y="3749"/>
                  </a:lnTo>
                  <a:lnTo>
                    <a:pt x="988" y="3836"/>
                  </a:lnTo>
                  <a:lnTo>
                    <a:pt x="1250" y="3894"/>
                  </a:lnTo>
                  <a:lnTo>
                    <a:pt x="1540" y="3952"/>
                  </a:lnTo>
                  <a:lnTo>
                    <a:pt x="2064" y="4039"/>
                  </a:lnTo>
                  <a:lnTo>
                    <a:pt x="2616" y="4127"/>
                  </a:lnTo>
                  <a:lnTo>
                    <a:pt x="2848" y="4214"/>
                  </a:lnTo>
                  <a:lnTo>
                    <a:pt x="3052" y="4359"/>
                  </a:lnTo>
                  <a:lnTo>
                    <a:pt x="3255" y="4446"/>
                  </a:lnTo>
                  <a:lnTo>
                    <a:pt x="3488" y="4533"/>
                  </a:lnTo>
                  <a:lnTo>
                    <a:pt x="3749" y="4504"/>
                  </a:lnTo>
                  <a:lnTo>
                    <a:pt x="3982" y="4446"/>
                  </a:lnTo>
                  <a:lnTo>
                    <a:pt x="4185" y="4330"/>
                  </a:lnTo>
                  <a:lnTo>
                    <a:pt x="4388" y="4185"/>
                  </a:lnTo>
                  <a:lnTo>
                    <a:pt x="4592" y="4039"/>
                  </a:lnTo>
                  <a:lnTo>
                    <a:pt x="4737" y="3836"/>
                  </a:lnTo>
                  <a:lnTo>
                    <a:pt x="4882" y="3633"/>
                  </a:lnTo>
                  <a:lnTo>
                    <a:pt x="5028" y="3400"/>
                  </a:lnTo>
                  <a:lnTo>
                    <a:pt x="5144" y="3168"/>
                  </a:lnTo>
                  <a:lnTo>
                    <a:pt x="5260" y="2906"/>
                  </a:lnTo>
                  <a:lnTo>
                    <a:pt x="5318" y="2645"/>
                  </a:lnTo>
                  <a:lnTo>
                    <a:pt x="5405" y="2412"/>
                  </a:lnTo>
                  <a:lnTo>
                    <a:pt x="5464" y="1918"/>
                  </a:lnTo>
                  <a:lnTo>
                    <a:pt x="5464" y="1686"/>
                  </a:lnTo>
                  <a:lnTo>
                    <a:pt x="5464" y="1453"/>
                  </a:lnTo>
                  <a:lnTo>
                    <a:pt x="5435" y="1279"/>
                  </a:lnTo>
                  <a:lnTo>
                    <a:pt x="5376" y="1104"/>
                  </a:lnTo>
                  <a:lnTo>
                    <a:pt x="5231" y="785"/>
                  </a:lnTo>
                  <a:lnTo>
                    <a:pt x="5115" y="610"/>
                  </a:lnTo>
                  <a:lnTo>
                    <a:pt x="4999" y="494"/>
                  </a:lnTo>
                  <a:lnTo>
                    <a:pt x="4882" y="349"/>
                  </a:lnTo>
                  <a:lnTo>
                    <a:pt x="4737" y="233"/>
                  </a:lnTo>
                  <a:lnTo>
                    <a:pt x="4592" y="145"/>
                  </a:lnTo>
                  <a:lnTo>
                    <a:pt x="4417" y="58"/>
                  </a:lnTo>
                  <a:lnTo>
                    <a:pt x="4272" y="29"/>
                  </a:lnTo>
                  <a:lnTo>
                    <a:pt x="40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1" name="Google Shape;291;p11"/>
            <p:cNvSpPr/>
            <p:nvPr/>
          </p:nvSpPr>
          <p:spPr>
            <a:xfrm>
              <a:off x="6065425" y="2410675"/>
              <a:ext cx="157675" cy="199075"/>
            </a:xfrm>
            <a:custGeom>
              <a:avLst/>
              <a:gdLst/>
              <a:ahLst/>
              <a:cxnLst/>
              <a:rect l="l" t="t" r="r" b="b"/>
              <a:pathLst>
                <a:path w="6307" h="7963" extrusionOk="0">
                  <a:moveTo>
                    <a:pt x="4098" y="1"/>
                  </a:moveTo>
                  <a:lnTo>
                    <a:pt x="3779" y="30"/>
                  </a:lnTo>
                  <a:lnTo>
                    <a:pt x="3459" y="146"/>
                  </a:lnTo>
                  <a:lnTo>
                    <a:pt x="3139" y="291"/>
                  </a:lnTo>
                  <a:lnTo>
                    <a:pt x="2849" y="465"/>
                  </a:lnTo>
                  <a:lnTo>
                    <a:pt x="2558" y="640"/>
                  </a:lnTo>
                  <a:lnTo>
                    <a:pt x="2122" y="989"/>
                  </a:lnTo>
                  <a:lnTo>
                    <a:pt x="1657" y="1366"/>
                  </a:lnTo>
                  <a:lnTo>
                    <a:pt x="1454" y="1570"/>
                  </a:lnTo>
                  <a:lnTo>
                    <a:pt x="1279" y="1773"/>
                  </a:lnTo>
                  <a:lnTo>
                    <a:pt x="1134" y="2006"/>
                  </a:lnTo>
                  <a:lnTo>
                    <a:pt x="989" y="2267"/>
                  </a:lnTo>
                  <a:lnTo>
                    <a:pt x="814" y="2413"/>
                  </a:lnTo>
                  <a:lnTo>
                    <a:pt x="640" y="2587"/>
                  </a:lnTo>
                  <a:lnTo>
                    <a:pt x="495" y="2761"/>
                  </a:lnTo>
                  <a:lnTo>
                    <a:pt x="379" y="2965"/>
                  </a:lnTo>
                  <a:lnTo>
                    <a:pt x="291" y="3168"/>
                  </a:lnTo>
                  <a:lnTo>
                    <a:pt x="233" y="3371"/>
                  </a:lnTo>
                  <a:lnTo>
                    <a:pt x="117" y="3807"/>
                  </a:lnTo>
                  <a:lnTo>
                    <a:pt x="88" y="4272"/>
                  </a:lnTo>
                  <a:lnTo>
                    <a:pt x="59" y="4737"/>
                  </a:lnTo>
                  <a:lnTo>
                    <a:pt x="59" y="5638"/>
                  </a:lnTo>
                  <a:lnTo>
                    <a:pt x="1" y="5871"/>
                  </a:lnTo>
                  <a:lnTo>
                    <a:pt x="1" y="6103"/>
                  </a:lnTo>
                  <a:lnTo>
                    <a:pt x="30" y="6307"/>
                  </a:lnTo>
                  <a:lnTo>
                    <a:pt x="59" y="6539"/>
                  </a:lnTo>
                  <a:lnTo>
                    <a:pt x="146" y="6713"/>
                  </a:lnTo>
                  <a:lnTo>
                    <a:pt x="233" y="6917"/>
                  </a:lnTo>
                  <a:lnTo>
                    <a:pt x="349" y="7091"/>
                  </a:lnTo>
                  <a:lnTo>
                    <a:pt x="466" y="7266"/>
                  </a:lnTo>
                  <a:lnTo>
                    <a:pt x="640" y="7411"/>
                  </a:lnTo>
                  <a:lnTo>
                    <a:pt x="785" y="7527"/>
                  </a:lnTo>
                  <a:lnTo>
                    <a:pt x="989" y="7643"/>
                  </a:lnTo>
                  <a:lnTo>
                    <a:pt x="1163" y="7760"/>
                  </a:lnTo>
                  <a:lnTo>
                    <a:pt x="1367" y="7847"/>
                  </a:lnTo>
                  <a:lnTo>
                    <a:pt x="1599" y="7905"/>
                  </a:lnTo>
                  <a:lnTo>
                    <a:pt x="1802" y="7934"/>
                  </a:lnTo>
                  <a:lnTo>
                    <a:pt x="2035" y="7963"/>
                  </a:lnTo>
                  <a:lnTo>
                    <a:pt x="2180" y="7963"/>
                  </a:lnTo>
                  <a:lnTo>
                    <a:pt x="2355" y="7934"/>
                  </a:lnTo>
                  <a:lnTo>
                    <a:pt x="2500" y="7876"/>
                  </a:lnTo>
                  <a:lnTo>
                    <a:pt x="2645" y="7818"/>
                  </a:lnTo>
                  <a:lnTo>
                    <a:pt x="2907" y="7643"/>
                  </a:lnTo>
                  <a:lnTo>
                    <a:pt x="3197" y="7498"/>
                  </a:lnTo>
                  <a:lnTo>
                    <a:pt x="3546" y="7324"/>
                  </a:lnTo>
                  <a:lnTo>
                    <a:pt x="3924" y="7149"/>
                  </a:lnTo>
                  <a:lnTo>
                    <a:pt x="4331" y="6975"/>
                  </a:lnTo>
                  <a:lnTo>
                    <a:pt x="4709" y="6801"/>
                  </a:lnTo>
                  <a:lnTo>
                    <a:pt x="5057" y="6568"/>
                  </a:lnTo>
                  <a:lnTo>
                    <a:pt x="5348" y="6307"/>
                  </a:lnTo>
                  <a:lnTo>
                    <a:pt x="5493" y="6161"/>
                  </a:lnTo>
                  <a:lnTo>
                    <a:pt x="5638" y="6016"/>
                  </a:lnTo>
                  <a:lnTo>
                    <a:pt x="5726" y="5842"/>
                  </a:lnTo>
                  <a:lnTo>
                    <a:pt x="5842" y="5638"/>
                  </a:lnTo>
                  <a:lnTo>
                    <a:pt x="5958" y="5348"/>
                  </a:lnTo>
                  <a:lnTo>
                    <a:pt x="6045" y="4999"/>
                  </a:lnTo>
                  <a:lnTo>
                    <a:pt x="6132" y="4650"/>
                  </a:lnTo>
                  <a:lnTo>
                    <a:pt x="6220" y="4301"/>
                  </a:lnTo>
                  <a:lnTo>
                    <a:pt x="6278" y="3895"/>
                  </a:lnTo>
                  <a:lnTo>
                    <a:pt x="6307" y="3517"/>
                  </a:lnTo>
                  <a:lnTo>
                    <a:pt x="6307" y="3139"/>
                  </a:lnTo>
                  <a:lnTo>
                    <a:pt x="6307" y="2732"/>
                  </a:lnTo>
                  <a:lnTo>
                    <a:pt x="6278" y="2354"/>
                  </a:lnTo>
                  <a:lnTo>
                    <a:pt x="6220" y="1977"/>
                  </a:lnTo>
                  <a:lnTo>
                    <a:pt x="6103" y="1628"/>
                  </a:lnTo>
                  <a:lnTo>
                    <a:pt x="5987" y="1308"/>
                  </a:lnTo>
                  <a:lnTo>
                    <a:pt x="5813" y="989"/>
                  </a:lnTo>
                  <a:lnTo>
                    <a:pt x="5609" y="698"/>
                  </a:lnTo>
                  <a:lnTo>
                    <a:pt x="5377" y="465"/>
                  </a:lnTo>
                  <a:lnTo>
                    <a:pt x="5086" y="262"/>
                  </a:lnTo>
                  <a:lnTo>
                    <a:pt x="4941" y="175"/>
                  </a:lnTo>
                  <a:lnTo>
                    <a:pt x="4767" y="88"/>
                  </a:lnTo>
                  <a:lnTo>
                    <a:pt x="4592" y="59"/>
                  </a:lnTo>
                  <a:lnTo>
                    <a:pt x="44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2" name="Google Shape;292;p11"/>
            <p:cNvSpPr/>
            <p:nvPr/>
          </p:nvSpPr>
          <p:spPr>
            <a:xfrm>
              <a:off x="5812600" y="2484775"/>
              <a:ext cx="107550" cy="148225"/>
            </a:xfrm>
            <a:custGeom>
              <a:avLst/>
              <a:gdLst/>
              <a:ahLst/>
              <a:cxnLst/>
              <a:rect l="l" t="t" r="r" b="b"/>
              <a:pathLst>
                <a:path w="4302" h="5929" extrusionOk="0">
                  <a:moveTo>
                    <a:pt x="2878" y="1"/>
                  </a:moveTo>
                  <a:lnTo>
                    <a:pt x="2703" y="30"/>
                  </a:lnTo>
                  <a:lnTo>
                    <a:pt x="2529" y="88"/>
                  </a:lnTo>
                  <a:lnTo>
                    <a:pt x="2326" y="175"/>
                  </a:lnTo>
                  <a:lnTo>
                    <a:pt x="2180" y="291"/>
                  </a:lnTo>
                  <a:lnTo>
                    <a:pt x="2006" y="466"/>
                  </a:lnTo>
                  <a:lnTo>
                    <a:pt x="1773" y="698"/>
                  </a:lnTo>
                  <a:lnTo>
                    <a:pt x="1483" y="989"/>
                  </a:lnTo>
                  <a:lnTo>
                    <a:pt x="1338" y="1134"/>
                  </a:lnTo>
                  <a:lnTo>
                    <a:pt x="1250" y="1279"/>
                  </a:lnTo>
                  <a:lnTo>
                    <a:pt x="1221" y="1425"/>
                  </a:lnTo>
                  <a:lnTo>
                    <a:pt x="1221" y="1483"/>
                  </a:lnTo>
                  <a:lnTo>
                    <a:pt x="1250" y="1570"/>
                  </a:lnTo>
                  <a:lnTo>
                    <a:pt x="785" y="2209"/>
                  </a:lnTo>
                  <a:lnTo>
                    <a:pt x="553" y="2558"/>
                  </a:lnTo>
                  <a:lnTo>
                    <a:pt x="349" y="2936"/>
                  </a:lnTo>
                  <a:lnTo>
                    <a:pt x="204" y="3314"/>
                  </a:lnTo>
                  <a:lnTo>
                    <a:pt x="59" y="3691"/>
                  </a:lnTo>
                  <a:lnTo>
                    <a:pt x="1" y="4098"/>
                  </a:lnTo>
                  <a:lnTo>
                    <a:pt x="1" y="4272"/>
                  </a:lnTo>
                  <a:lnTo>
                    <a:pt x="30" y="4476"/>
                  </a:lnTo>
                  <a:lnTo>
                    <a:pt x="88" y="4767"/>
                  </a:lnTo>
                  <a:lnTo>
                    <a:pt x="204" y="5028"/>
                  </a:lnTo>
                  <a:lnTo>
                    <a:pt x="349" y="5261"/>
                  </a:lnTo>
                  <a:lnTo>
                    <a:pt x="553" y="5493"/>
                  </a:lnTo>
                  <a:lnTo>
                    <a:pt x="756" y="5667"/>
                  </a:lnTo>
                  <a:lnTo>
                    <a:pt x="989" y="5813"/>
                  </a:lnTo>
                  <a:lnTo>
                    <a:pt x="1250" y="5900"/>
                  </a:lnTo>
                  <a:lnTo>
                    <a:pt x="1396" y="5929"/>
                  </a:lnTo>
                  <a:lnTo>
                    <a:pt x="1541" y="5929"/>
                  </a:lnTo>
                  <a:lnTo>
                    <a:pt x="2093" y="5900"/>
                  </a:lnTo>
                  <a:lnTo>
                    <a:pt x="2355" y="5842"/>
                  </a:lnTo>
                  <a:lnTo>
                    <a:pt x="2616" y="5784"/>
                  </a:lnTo>
                  <a:lnTo>
                    <a:pt x="2878" y="5696"/>
                  </a:lnTo>
                  <a:lnTo>
                    <a:pt x="3110" y="5580"/>
                  </a:lnTo>
                  <a:lnTo>
                    <a:pt x="3343" y="5406"/>
                  </a:lnTo>
                  <a:lnTo>
                    <a:pt x="3517" y="5202"/>
                  </a:lnTo>
                  <a:lnTo>
                    <a:pt x="3866" y="4302"/>
                  </a:lnTo>
                  <a:lnTo>
                    <a:pt x="4011" y="3837"/>
                  </a:lnTo>
                  <a:lnTo>
                    <a:pt x="4156" y="3372"/>
                  </a:lnTo>
                  <a:lnTo>
                    <a:pt x="4244" y="2878"/>
                  </a:lnTo>
                  <a:lnTo>
                    <a:pt x="4302" y="2413"/>
                  </a:lnTo>
                  <a:lnTo>
                    <a:pt x="4302" y="1919"/>
                  </a:lnTo>
                  <a:lnTo>
                    <a:pt x="4214" y="1425"/>
                  </a:lnTo>
                  <a:lnTo>
                    <a:pt x="4214" y="1221"/>
                  </a:lnTo>
                  <a:lnTo>
                    <a:pt x="4156" y="1018"/>
                  </a:lnTo>
                  <a:lnTo>
                    <a:pt x="4069" y="814"/>
                  </a:lnTo>
                  <a:lnTo>
                    <a:pt x="3982" y="640"/>
                  </a:lnTo>
                  <a:lnTo>
                    <a:pt x="3866" y="495"/>
                  </a:lnTo>
                  <a:lnTo>
                    <a:pt x="3720" y="349"/>
                  </a:lnTo>
                  <a:lnTo>
                    <a:pt x="3575" y="233"/>
                  </a:lnTo>
                  <a:lnTo>
                    <a:pt x="3401" y="117"/>
                  </a:lnTo>
                  <a:lnTo>
                    <a:pt x="3226" y="59"/>
                  </a:lnTo>
                  <a:lnTo>
                    <a:pt x="30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3" name="Google Shape;293;p11"/>
            <p:cNvSpPr/>
            <p:nvPr/>
          </p:nvSpPr>
          <p:spPr>
            <a:xfrm>
              <a:off x="5945550" y="2550175"/>
              <a:ext cx="49425" cy="59575"/>
            </a:xfrm>
            <a:custGeom>
              <a:avLst/>
              <a:gdLst/>
              <a:ahLst/>
              <a:cxnLst/>
              <a:rect l="l" t="t" r="r" b="b"/>
              <a:pathLst>
                <a:path w="1977" h="2383" extrusionOk="0">
                  <a:moveTo>
                    <a:pt x="1047" y="0"/>
                  </a:moveTo>
                  <a:lnTo>
                    <a:pt x="960" y="29"/>
                  </a:lnTo>
                  <a:lnTo>
                    <a:pt x="931" y="58"/>
                  </a:lnTo>
                  <a:lnTo>
                    <a:pt x="844" y="58"/>
                  </a:lnTo>
                  <a:lnTo>
                    <a:pt x="756" y="116"/>
                  </a:lnTo>
                  <a:lnTo>
                    <a:pt x="611" y="262"/>
                  </a:lnTo>
                  <a:lnTo>
                    <a:pt x="379" y="552"/>
                  </a:lnTo>
                  <a:lnTo>
                    <a:pt x="204" y="756"/>
                  </a:lnTo>
                  <a:lnTo>
                    <a:pt x="88" y="1017"/>
                  </a:lnTo>
                  <a:lnTo>
                    <a:pt x="1" y="1250"/>
                  </a:lnTo>
                  <a:lnTo>
                    <a:pt x="1" y="1511"/>
                  </a:lnTo>
                  <a:lnTo>
                    <a:pt x="30" y="1773"/>
                  </a:lnTo>
                  <a:lnTo>
                    <a:pt x="88" y="1889"/>
                  </a:lnTo>
                  <a:lnTo>
                    <a:pt x="146" y="1976"/>
                  </a:lnTo>
                  <a:lnTo>
                    <a:pt x="233" y="2092"/>
                  </a:lnTo>
                  <a:lnTo>
                    <a:pt x="320" y="2180"/>
                  </a:lnTo>
                  <a:lnTo>
                    <a:pt x="437" y="2238"/>
                  </a:lnTo>
                  <a:lnTo>
                    <a:pt x="582" y="2296"/>
                  </a:lnTo>
                  <a:lnTo>
                    <a:pt x="844" y="2383"/>
                  </a:lnTo>
                  <a:lnTo>
                    <a:pt x="1076" y="2354"/>
                  </a:lnTo>
                  <a:lnTo>
                    <a:pt x="1279" y="2296"/>
                  </a:lnTo>
                  <a:lnTo>
                    <a:pt x="1454" y="2180"/>
                  </a:lnTo>
                  <a:lnTo>
                    <a:pt x="1628" y="2034"/>
                  </a:lnTo>
                  <a:lnTo>
                    <a:pt x="1744" y="1831"/>
                  </a:lnTo>
                  <a:lnTo>
                    <a:pt x="1861" y="1627"/>
                  </a:lnTo>
                  <a:lnTo>
                    <a:pt x="1919" y="1395"/>
                  </a:lnTo>
                  <a:lnTo>
                    <a:pt x="1977" y="1162"/>
                  </a:lnTo>
                  <a:lnTo>
                    <a:pt x="1977" y="930"/>
                  </a:lnTo>
                  <a:lnTo>
                    <a:pt x="1948" y="698"/>
                  </a:lnTo>
                  <a:lnTo>
                    <a:pt x="1890" y="523"/>
                  </a:lnTo>
                  <a:lnTo>
                    <a:pt x="1803" y="349"/>
                  </a:lnTo>
                  <a:lnTo>
                    <a:pt x="1686" y="233"/>
                  </a:lnTo>
                  <a:lnTo>
                    <a:pt x="1512" y="145"/>
                  </a:lnTo>
                  <a:lnTo>
                    <a:pt x="1308" y="145"/>
                  </a:lnTo>
                  <a:lnTo>
                    <a:pt x="1279" y="87"/>
                  </a:lnTo>
                  <a:lnTo>
                    <a:pt x="1221" y="29"/>
                  </a:lnTo>
                  <a:lnTo>
                    <a:pt x="11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4" name="Google Shape;294;p11"/>
            <p:cNvSpPr/>
            <p:nvPr/>
          </p:nvSpPr>
          <p:spPr>
            <a:xfrm>
              <a:off x="6224525" y="2319875"/>
              <a:ext cx="55250" cy="69750"/>
            </a:xfrm>
            <a:custGeom>
              <a:avLst/>
              <a:gdLst/>
              <a:ahLst/>
              <a:cxnLst/>
              <a:rect l="l" t="t" r="r" b="b"/>
              <a:pathLst>
                <a:path w="2210" h="2790" extrusionOk="0">
                  <a:moveTo>
                    <a:pt x="1425" y="0"/>
                  </a:moveTo>
                  <a:lnTo>
                    <a:pt x="1309" y="29"/>
                  </a:lnTo>
                  <a:lnTo>
                    <a:pt x="1221" y="58"/>
                  </a:lnTo>
                  <a:lnTo>
                    <a:pt x="1105" y="116"/>
                  </a:lnTo>
                  <a:lnTo>
                    <a:pt x="989" y="203"/>
                  </a:lnTo>
                  <a:lnTo>
                    <a:pt x="815" y="291"/>
                  </a:lnTo>
                  <a:lnTo>
                    <a:pt x="640" y="378"/>
                  </a:lnTo>
                  <a:lnTo>
                    <a:pt x="495" y="494"/>
                  </a:lnTo>
                  <a:lnTo>
                    <a:pt x="350" y="639"/>
                  </a:lnTo>
                  <a:lnTo>
                    <a:pt x="233" y="814"/>
                  </a:lnTo>
                  <a:lnTo>
                    <a:pt x="146" y="988"/>
                  </a:lnTo>
                  <a:lnTo>
                    <a:pt x="59" y="1162"/>
                  </a:lnTo>
                  <a:lnTo>
                    <a:pt x="30" y="1366"/>
                  </a:lnTo>
                  <a:lnTo>
                    <a:pt x="1" y="1540"/>
                  </a:lnTo>
                  <a:lnTo>
                    <a:pt x="1" y="1744"/>
                  </a:lnTo>
                  <a:lnTo>
                    <a:pt x="30" y="1947"/>
                  </a:lnTo>
                  <a:lnTo>
                    <a:pt x="88" y="2121"/>
                  </a:lnTo>
                  <a:lnTo>
                    <a:pt x="146" y="2296"/>
                  </a:lnTo>
                  <a:lnTo>
                    <a:pt x="262" y="2470"/>
                  </a:lnTo>
                  <a:lnTo>
                    <a:pt x="408" y="2615"/>
                  </a:lnTo>
                  <a:lnTo>
                    <a:pt x="582" y="2732"/>
                  </a:lnTo>
                  <a:lnTo>
                    <a:pt x="757" y="2761"/>
                  </a:lnTo>
                  <a:lnTo>
                    <a:pt x="931" y="2790"/>
                  </a:lnTo>
                  <a:lnTo>
                    <a:pt x="1105" y="2761"/>
                  </a:lnTo>
                  <a:lnTo>
                    <a:pt x="1251" y="2703"/>
                  </a:lnTo>
                  <a:lnTo>
                    <a:pt x="1396" y="2615"/>
                  </a:lnTo>
                  <a:lnTo>
                    <a:pt x="1541" y="2528"/>
                  </a:lnTo>
                  <a:lnTo>
                    <a:pt x="1657" y="2412"/>
                  </a:lnTo>
                  <a:lnTo>
                    <a:pt x="1774" y="2267"/>
                  </a:lnTo>
                  <a:lnTo>
                    <a:pt x="1977" y="1976"/>
                  </a:lnTo>
                  <a:lnTo>
                    <a:pt x="2122" y="1627"/>
                  </a:lnTo>
                  <a:lnTo>
                    <a:pt x="2210" y="1279"/>
                  </a:lnTo>
                  <a:lnTo>
                    <a:pt x="2210" y="959"/>
                  </a:lnTo>
                  <a:lnTo>
                    <a:pt x="2210" y="843"/>
                  </a:lnTo>
                  <a:lnTo>
                    <a:pt x="2210" y="727"/>
                  </a:lnTo>
                  <a:lnTo>
                    <a:pt x="2122" y="494"/>
                  </a:lnTo>
                  <a:lnTo>
                    <a:pt x="2006" y="291"/>
                  </a:lnTo>
                  <a:lnTo>
                    <a:pt x="1832" y="145"/>
                  </a:lnTo>
                  <a:lnTo>
                    <a:pt x="1628" y="29"/>
                  </a:lnTo>
                  <a:lnTo>
                    <a:pt x="15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5" name="Google Shape;295;p11"/>
            <p:cNvSpPr/>
            <p:nvPr/>
          </p:nvSpPr>
          <p:spPr>
            <a:xfrm>
              <a:off x="6294275" y="2414300"/>
              <a:ext cx="79950" cy="82125"/>
            </a:xfrm>
            <a:custGeom>
              <a:avLst/>
              <a:gdLst/>
              <a:ahLst/>
              <a:cxnLst/>
              <a:rect l="l" t="t" r="r" b="b"/>
              <a:pathLst>
                <a:path w="3198" h="3285" extrusionOk="0">
                  <a:moveTo>
                    <a:pt x="2006" y="1"/>
                  </a:moveTo>
                  <a:lnTo>
                    <a:pt x="1802" y="30"/>
                  </a:lnTo>
                  <a:lnTo>
                    <a:pt x="1628" y="117"/>
                  </a:lnTo>
                  <a:lnTo>
                    <a:pt x="1425" y="262"/>
                  </a:lnTo>
                  <a:lnTo>
                    <a:pt x="1221" y="437"/>
                  </a:lnTo>
                  <a:lnTo>
                    <a:pt x="989" y="466"/>
                  </a:lnTo>
                  <a:lnTo>
                    <a:pt x="756" y="553"/>
                  </a:lnTo>
                  <a:lnTo>
                    <a:pt x="553" y="698"/>
                  </a:lnTo>
                  <a:lnTo>
                    <a:pt x="379" y="844"/>
                  </a:lnTo>
                  <a:lnTo>
                    <a:pt x="262" y="1047"/>
                  </a:lnTo>
                  <a:lnTo>
                    <a:pt x="146" y="1250"/>
                  </a:lnTo>
                  <a:lnTo>
                    <a:pt x="59" y="1483"/>
                  </a:lnTo>
                  <a:lnTo>
                    <a:pt x="1" y="1744"/>
                  </a:lnTo>
                  <a:lnTo>
                    <a:pt x="1" y="1977"/>
                  </a:lnTo>
                  <a:lnTo>
                    <a:pt x="1" y="2209"/>
                  </a:lnTo>
                  <a:lnTo>
                    <a:pt x="59" y="2442"/>
                  </a:lnTo>
                  <a:lnTo>
                    <a:pt x="146" y="2674"/>
                  </a:lnTo>
                  <a:lnTo>
                    <a:pt x="262" y="2878"/>
                  </a:lnTo>
                  <a:lnTo>
                    <a:pt x="408" y="3052"/>
                  </a:lnTo>
                  <a:lnTo>
                    <a:pt x="611" y="3168"/>
                  </a:lnTo>
                  <a:lnTo>
                    <a:pt x="843" y="3256"/>
                  </a:lnTo>
                  <a:lnTo>
                    <a:pt x="1018" y="3285"/>
                  </a:lnTo>
                  <a:lnTo>
                    <a:pt x="1396" y="3285"/>
                  </a:lnTo>
                  <a:lnTo>
                    <a:pt x="1570" y="3226"/>
                  </a:lnTo>
                  <a:lnTo>
                    <a:pt x="1744" y="3168"/>
                  </a:lnTo>
                  <a:lnTo>
                    <a:pt x="1919" y="3110"/>
                  </a:lnTo>
                  <a:lnTo>
                    <a:pt x="2238" y="2907"/>
                  </a:lnTo>
                  <a:lnTo>
                    <a:pt x="2529" y="2674"/>
                  </a:lnTo>
                  <a:lnTo>
                    <a:pt x="2761" y="2384"/>
                  </a:lnTo>
                  <a:lnTo>
                    <a:pt x="2994" y="2064"/>
                  </a:lnTo>
                  <a:lnTo>
                    <a:pt x="3139" y="1744"/>
                  </a:lnTo>
                  <a:lnTo>
                    <a:pt x="3168" y="1512"/>
                  </a:lnTo>
                  <a:lnTo>
                    <a:pt x="3197" y="1279"/>
                  </a:lnTo>
                  <a:lnTo>
                    <a:pt x="3168" y="1076"/>
                  </a:lnTo>
                  <a:lnTo>
                    <a:pt x="3110" y="844"/>
                  </a:lnTo>
                  <a:lnTo>
                    <a:pt x="3052" y="669"/>
                  </a:lnTo>
                  <a:lnTo>
                    <a:pt x="2936" y="495"/>
                  </a:lnTo>
                  <a:lnTo>
                    <a:pt x="2820" y="320"/>
                  </a:lnTo>
                  <a:lnTo>
                    <a:pt x="2703" y="204"/>
                  </a:lnTo>
                  <a:lnTo>
                    <a:pt x="2529" y="88"/>
                  </a:lnTo>
                  <a:lnTo>
                    <a:pt x="2384" y="30"/>
                  </a:lnTo>
                  <a:lnTo>
                    <a:pt x="21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6" name="Google Shape;296;p11"/>
            <p:cNvSpPr/>
            <p:nvPr/>
          </p:nvSpPr>
          <p:spPr>
            <a:xfrm>
              <a:off x="5405025" y="2422300"/>
              <a:ext cx="81400" cy="124250"/>
            </a:xfrm>
            <a:custGeom>
              <a:avLst/>
              <a:gdLst/>
              <a:ahLst/>
              <a:cxnLst/>
              <a:rect l="l" t="t" r="r" b="b"/>
              <a:pathLst>
                <a:path w="3256" h="4970" extrusionOk="0">
                  <a:moveTo>
                    <a:pt x="2209" y="0"/>
                  </a:moveTo>
                  <a:lnTo>
                    <a:pt x="1948" y="59"/>
                  </a:lnTo>
                  <a:lnTo>
                    <a:pt x="1686" y="204"/>
                  </a:lnTo>
                  <a:lnTo>
                    <a:pt x="1425" y="378"/>
                  </a:lnTo>
                  <a:lnTo>
                    <a:pt x="1134" y="611"/>
                  </a:lnTo>
                  <a:lnTo>
                    <a:pt x="902" y="843"/>
                  </a:lnTo>
                  <a:lnTo>
                    <a:pt x="669" y="1105"/>
                  </a:lnTo>
                  <a:lnTo>
                    <a:pt x="495" y="1337"/>
                  </a:lnTo>
                  <a:lnTo>
                    <a:pt x="350" y="1570"/>
                  </a:lnTo>
                  <a:lnTo>
                    <a:pt x="233" y="2035"/>
                  </a:lnTo>
                  <a:lnTo>
                    <a:pt x="146" y="2500"/>
                  </a:lnTo>
                  <a:lnTo>
                    <a:pt x="1" y="3459"/>
                  </a:lnTo>
                  <a:lnTo>
                    <a:pt x="1" y="3691"/>
                  </a:lnTo>
                  <a:lnTo>
                    <a:pt x="59" y="3924"/>
                  </a:lnTo>
                  <a:lnTo>
                    <a:pt x="117" y="4185"/>
                  </a:lnTo>
                  <a:lnTo>
                    <a:pt x="233" y="4389"/>
                  </a:lnTo>
                  <a:lnTo>
                    <a:pt x="379" y="4592"/>
                  </a:lnTo>
                  <a:lnTo>
                    <a:pt x="553" y="4766"/>
                  </a:lnTo>
                  <a:lnTo>
                    <a:pt x="756" y="4883"/>
                  </a:lnTo>
                  <a:lnTo>
                    <a:pt x="960" y="4970"/>
                  </a:lnTo>
                  <a:lnTo>
                    <a:pt x="1163" y="4941"/>
                  </a:lnTo>
                  <a:lnTo>
                    <a:pt x="1338" y="4912"/>
                  </a:lnTo>
                  <a:lnTo>
                    <a:pt x="1512" y="4854"/>
                  </a:lnTo>
                  <a:lnTo>
                    <a:pt x="1686" y="4795"/>
                  </a:lnTo>
                  <a:lnTo>
                    <a:pt x="2006" y="4592"/>
                  </a:lnTo>
                  <a:lnTo>
                    <a:pt x="2268" y="4360"/>
                  </a:lnTo>
                  <a:lnTo>
                    <a:pt x="2500" y="4069"/>
                  </a:lnTo>
                  <a:lnTo>
                    <a:pt x="2704" y="3749"/>
                  </a:lnTo>
                  <a:lnTo>
                    <a:pt x="2849" y="3401"/>
                  </a:lnTo>
                  <a:lnTo>
                    <a:pt x="2907" y="3052"/>
                  </a:lnTo>
                  <a:lnTo>
                    <a:pt x="3023" y="2645"/>
                  </a:lnTo>
                  <a:lnTo>
                    <a:pt x="3139" y="2180"/>
                  </a:lnTo>
                  <a:lnTo>
                    <a:pt x="3256" y="1686"/>
                  </a:lnTo>
                  <a:lnTo>
                    <a:pt x="3256" y="1424"/>
                  </a:lnTo>
                  <a:lnTo>
                    <a:pt x="3256" y="1192"/>
                  </a:lnTo>
                  <a:lnTo>
                    <a:pt x="3256" y="959"/>
                  </a:lnTo>
                  <a:lnTo>
                    <a:pt x="3198" y="756"/>
                  </a:lnTo>
                  <a:lnTo>
                    <a:pt x="3139" y="553"/>
                  </a:lnTo>
                  <a:lnTo>
                    <a:pt x="3023" y="378"/>
                  </a:lnTo>
                  <a:lnTo>
                    <a:pt x="2878" y="233"/>
                  </a:lnTo>
                  <a:lnTo>
                    <a:pt x="2704" y="117"/>
                  </a:lnTo>
                  <a:lnTo>
                    <a:pt x="2471" y="59"/>
                  </a:lnTo>
                  <a:lnTo>
                    <a:pt x="2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7" name="Google Shape;297;p11"/>
            <p:cNvSpPr/>
            <p:nvPr/>
          </p:nvSpPr>
          <p:spPr>
            <a:xfrm>
              <a:off x="238125" y="2449900"/>
              <a:ext cx="7143025" cy="945200"/>
            </a:xfrm>
            <a:custGeom>
              <a:avLst/>
              <a:gdLst/>
              <a:ahLst/>
              <a:cxnLst/>
              <a:rect l="l" t="t" r="r" b="b"/>
              <a:pathLst>
                <a:path w="285721" h="37808" extrusionOk="0">
                  <a:moveTo>
                    <a:pt x="258985" y="1"/>
                  </a:moveTo>
                  <a:lnTo>
                    <a:pt x="258550" y="30"/>
                  </a:lnTo>
                  <a:lnTo>
                    <a:pt x="258085" y="117"/>
                  </a:lnTo>
                  <a:lnTo>
                    <a:pt x="257562" y="262"/>
                  </a:lnTo>
                  <a:lnTo>
                    <a:pt x="257038" y="379"/>
                  </a:lnTo>
                  <a:lnTo>
                    <a:pt x="256544" y="553"/>
                  </a:lnTo>
                  <a:lnTo>
                    <a:pt x="256050" y="756"/>
                  </a:lnTo>
                  <a:lnTo>
                    <a:pt x="255556" y="960"/>
                  </a:lnTo>
                  <a:lnTo>
                    <a:pt x="255062" y="1221"/>
                  </a:lnTo>
                  <a:lnTo>
                    <a:pt x="254597" y="1454"/>
                  </a:lnTo>
                  <a:lnTo>
                    <a:pt x="254132" y="1744"/>
                  </a:lnTo>
                  <a:lnTo>
                    <a:pt x="253696" y="2035"/>
                  </a:lnTo>
                  <a:lnTo>
                    <a:pt x="253232" y="2326"/>
                  </a:lnTo>
                  <a:lnTo>
                    <a:pt x="252360" y="2994"/>
                  </a:lnTo>
                  <a:lnTo>
                    <a:pt x="251546" y="3662"/>
                  </a:lnTo>
                  <a:lnTo>
                    <a:pt x="250761" y="4389"/>
                  </a:lnTo>
                  <a:lnTo>
                    <a:pt x="250180" y="4970"/>
                  </a:lnTo>
                  <a:lnTo>
                    <a:pt x="249541" y="5493"/>
                  </a:lnTo>
                  <a:lnTo>
                    <a:pt x="248902" y="5987"/>
                  </a:lnTo>
                  <a:lnTo>
                    <a:pt x="248233" y="6452"/>
                  </a:lnTo>
                  <a:lnTo>
                    <a:pt x="247536" y="6888"/>
                  </a:lnTo>
                  <a:lnTo>
                    <a:pt x="246838" y="7295"/>
                  </a:lnTo>
                  <a:lnTo>
                    <a:pt x="246112" y="7673"/>
                  </a:lnTo>
                  <a:lnTo>
                    <a:pt x="245385" y="7992"/>
                  </a:lnTo>
                  <a:lnTo>
                    <a:pt x="245007" y="8196"/>
                  </a:lnTo>
                  <a:lnTo>
                    <a:pt x="244630" y="8341"/>
                  </a:lnTo>
                  <a:lnTo>
                    <a:pt x="244281" y="8457"/>
                  </a:lnTo>
                  <a:lnTo>
                    <a:pt x="243903" y="8515"/>
                  </a:lnTo>
                  <a:lnTo>
                    <a:pt x="243554" y="8574"/>
                  </a:lnTo>
                  <a:lnTo>
                    <a:pt x="243235" y="8603"/>
                  </a:lnTo>
                  <a:lnTo>
                    <a:pt x="242886" y="8603"/>
                  </a:lnTo>
                  <a:lnTo>
                    <a:pt x="242537" y="8574"/>
                  </a:lnTo>
                  <a:lnTo>
                    <a:pt x="241840" y="8515"/>
                  </a:lnTo>
                  <a:lnTo>
                    <a:pt x="241142" y="8457"/>
                  </a:lnTo>
                  <a:lnTo>
                    <a:pt x="240387" y="8399"/>
                  </a:lnTo>
                  <a:lnTo>
                    <a:pt x="239283" y="8399"/>
                  </a:lnTo>
                  <a:lnTo>
                    <a:pt x="238963" y="8428"/>
                  </a:lnTo>
                  <a:lnTo>
                    <a:pt x="238643" y="8486"/>
                  </a:lnTo>
                  <a:lnTo>
                    <a:pt x="238324" y="8574"/>
                  </a:lnTo>
                  <a:lnTo>
                    <a:pt x="238004" y="8690"/>
                  </a:lnTo>
                  <a:lnTo>
                    <a:pt x="237713" y="8806"/>
                  </a:lnTo>
                  <a:lnTo>
                    <a:pt x="237423" y="8980"/>
                  </a:lnTo>
                  <a:lnTo>
                    <a:pt x="237132" y="9155"/>
                  </a:lnTo>
                  <a:lnTo>
                    <a:pt x="236812" y="9300"/>
                  </a:lnTo>
                  <a:lnTo>
                    <a:pt x="236464" y="9387"/>
                  </a:lnTo>
                  <a:lnTo>
                    <a:pt x="236115" y="9416"/>
                  </a:lnTo>
                  <a:lnTo>
                    <a:pt x="235418" y="9416"/>
                  </a:lnTo>
                  <a:lnTo>
                    <a:pt x="235040" y="9329"/>
                  </a:lnTo>
                  <a:lnTo>
                    <a:pt x="234720" y="9242"/>
                  </a:lnTo>
                  <a:lnTo>
                    <a:pt x="234371" y="9126"/>
                  </a:lnTo>
                  <a:lnTo>
                    <a:pt x="233965" y="8864"/>
                  </a:lnTo>
                  <a:lnTo>
                    <a:pt x="233529" y="8574"/>
                  </a:lnTo>
                  <a:lnTo>
                    <a:pt x="233093" y="8283"/>
                  </a:lnTo>
                  <a:lnTo>
                    <a:pt x="232657" y="8021"/>
                  </a:lnTo>
                  <a:lnTo>
                    <a:pt x="232192" y="7789"/>
                  </a:lnTo>
                  <a:lnTo>
                    <a:pt x="231959" y="7702"/>
                  </a:lnTo>
                  <a:lnTo>
                    <a:pt x="231727" y="7644"/>
                  </a:lnTo>
                  <a:lnTo>
                    <a:pt x="231465" y="7615"/>
                  </a:lnTo>
                  <a:lnTo>
                    <a:pt x="231233" y="7615"/>
                  </a:lnTo>
                  <a:lnTo>
                    <a:pt x="230971" y="7644"/>
                  </a:lnTo>
                  <a:lnTo>
                    <a:pt x="230710" y="7702"/>
                  </a:lnTo>
                  <a:lnTo>
                    <a:pt x="230361" y="7876"/>
                  </a:lnTo>
                  <a:lnTo>
                    <a:pt x="230041" y="8079"/>
                  </a:lnTo>
                  <a:lnTo>
                    <a:pt x="229722" y="8283"/>
                  </a:lnTo>
                  <a:lnTo>
                    <a:pt x="229431" y="8515"/>
                  </a:lnTo>
                  <a:lnTo>
                    <a:pt x="228821" y="8980"/>
                  </a:lnTo>
                  <a:lnTo>
                    <a:pt x="228501" y="9184"/>
                  </a:lnTo>
                  <a:lnTo>
                    <a:pt x="228182" y="9387"/>
                  </a:lnTo>
                  <a:lnTo>
                    <a:pt x="227949" y="9503"/>
                  </a:lnTo>
                  <a:lnTo>
                    <a:pt x="227717" y="9591"/>
                  </a:lnTo>
                  <a:lnTo>
                    <a:pt x="227252" y="9707"/>
                  </a:lnTo>
                  <a:lnTo>
                    <a:pt x="226787" y="9794"/>
                  </a:lnTo>
                  <a:lnTo>
                    <a:pt x="226322" y="9881"/>
                  </a:lnTo>
                  <a:lnTo>
                    <a:pt x="226002" y="9997"/>
                  </a:lnTo>
                  <a:lnTo>
                    <a:pt x="225711" y="10143"/>
                  </a:lnTo>
                  <a:lnTo>
                    <a:pt x="225130" y="10462"/>
                  </a:lnTo>
                  <a:lnTo>
                    <a:pt x="224898" y="10608"/>
                  </a:lnTo>
                  <a:lnTo>
                    <a:pt x="224665" y="10695"/>
                  </a:lnTo>
                  <a:lnTo>
                    <a:pt x="224462" y="10782"/>
                  </a:lnTo>
                  <a:lnTo>
                    <a:pt x="224258" y="10840"/>
                  </a:lnTo>
                  <a:lnTo>
                    <a:pt x="223881" y="10869"/>
                  </a:lnTo>
                  <a:lnTo>
                    <a:pt x="223532" y="10898"/>
                  </a:lnTo>
                  <a:lnTo>
                    <a:pt x="223183" y="10869"/>
                  </a:lnTo>
                  <a:lnTo>
                    <a:pt x="222864" y="10898"/>
                  </a:lnTo>
                  <a:lnTo>
                    <a:pt x="222515" y="10956"/>
                  </a:lnTo>
                  <a:lnTo>
                    <a:pt x="222340" y="10985"/>
                  </a:lnTo>
                  <a:lnTo>
                    <a:pt x="222166" y="11073"/>
                  </a:lnTo>
                  <a:lnTo>
                    <a:pt x="221178" y="11857"/>
                  </a:lnTo>
                  <a:lnTo>
                    <a:pt x="220684" y="12206"/>
                  </a:lnTo>
                  <a:lnTo>
                    <a:pt x="220422" y="12351"/>
                  </a:lnTo>
                  <a:lnTo>
                    <a:pt x="220190" y="12468"/>
                  </a:lnTo>
                  <a:lnTo>
                    <a:pt x="219928" y="12555"/>
                  </a:lnTo>
                  <a:lnTo>
                    <a:pt x="219667" y="12613"/>
                  </a:lnTo>
                  <a:lnTo>
                    <a:pt x="219405" y="12642"/>
                  </a:lnTo>
                  <a:lnTo>
                    <a:pt x="219144" y="12584"/>
                  </a:lnTo>
                  <a:lnTo>
                    <a:pt x="218882" y="12526"/>
                  </a:lnTo>
                  <a:lnTo>
                    <a:pt x="218592" y="12380"/>
                  </a:lnTo>
                  <a:lnTo>
                    <a:pt x="218301" y="12177"/>
                  </a:lnTo>
                  <a:lnTo>
                    <a:pt x="218010" y="11915"/>
                  </a:lnTo>
                  <a:lnTo>
                    <a:pt x="217836" y="11712"/>
                  </a:lnTo>
                  <a:lnTo>
                    <a:pt x="217691" y="11509"/>
                  </a:lnTo>
                  <a:lnTo>
                    <a:pt x="217604" y="11247"/>
                  </a:lnTo>
                  <a:lnTo>
                    <a:pt x="217516" y="11015"/>
                  </a:lnTo>
                  <a:lnTo>
                    <a:pt x="217458" y="10753"/>
                  </a:lnTo>
                  <a:lnTo>
                    <a:pt x="217371" y="10521"/>
                  </a:lnTo>
                  <a:lnTo>
                    <a:pt x="217255" y="10259"/>
                  </a:lnTo>
                  <a:lnTo>
                    <a:pt x="217110" y="10056"/>
                  </a:lnTo>
                  <a:lnTo>
                    <a:pt x="216993" y="9910"/>
                  </a:lnTo>
                  <a:lnTo>
                    <a:pt x="216848" y="9765"/>
                  </a:lnTo>
                  <a:lnTo>
                    <a:pt x="216557" y="9562"/>
                  </a:lnTo>
                  <a:lnTo>
                    <a:pt x="216267" y="9387"/>
                  </a:lnTo>
                  <a:lnTo>
                    <a:pt x="215947" y="9300"/>
                  </a:lnTo>
                  <a:lnTo>
                    <a:pt x="215627" y="9242"/>
                  </a:lnTo>
                  <a:lnTo>
                    <a:pt x="215279" y="9184"/>
                  </a:lnTo>
                  <a:lnTo>
                    <a:pt x="214581" y="9097"/>
                  </a:lnTo>
                  <a:lnTo>
                    <a:pt x="214349" y="8980"/>
                  </a:lnTo>
                  <a:lnTo>
                    <a:pt x="214116" y="8806"/>
                  </a:lnTo>
                  <a:lnTo>
                    <a:pt x="213680" y="8486"/>
                  </a:lnTo>
                  <a:lnTo>
                    <a:pt x="213448" y="8341"/>
                  </a:lnTo>
                  <a:lnTo>
                    <a:pt x="213215" y="8225"/>
                  </a:lnTo>
                  <a:lnTo>
                    <a:pt x="212954" y="8167"/>
                  </a:lnTo>
                  <a:lnTo>
                    <a:pt x="212663" y="8167"/>
                  </a:lnTo>
                  <a:lnTo>
                    <a:pt x="212111" y="8254"/>
                  </a:lnTo>
                  <a:lnTo>
                    <a:pt x="211588" y="8341"/>
                  </a:lnTo>
                  <a:lnTo>
                    <a:pt x="210484" y="8399"/>
                  </a:lnTo>
                  <a:lnTo>
                    <a:pt x="209844" y="8515"/>
                  </a:lnTo>
                  <a:lnTo>
                    <a:pt x="209205" y="8544"/>
                  </a:lnTo>
                  <a:lnTo>
                    <a:pt x="208856" y="8544"/>
                  </a:lnTo>
                  <a:lnTo>
                    <a:pt x="208537" y="8515"/>
                  </a:lnTo>
                  <a:lnTo>
                    <a:pt x="208217" y="8457"/>
                  </a:lnTo>
                  <a:lnTo>
                    <a:pt x="207897" y="8399"/>
                  </a:lnTo>
                  <a:lnTo>
                    <a:pt x="207607" y="8283"/>
                  </a:lnTo>
                  <a:lnTo>
                    <a:pt x="207345" y="8167"/>
                  </a:lnTo>
                  <a:lnTo>
                    <a:pt x="207084" y="8021"/>
                  </a:lnTo>
                  <a:lnTo>
                    <a:pt x="206851" y="7818"/>
                  </a:lnTo>
                  <a:lnTo>
                    <a:pt x="206619" y="7615"/>
                  </a:lnTo>
                  <a:lnTo>
                    <a:pt x="206444" y="7353"/>
                  </a:lnTo>
                  <a:lnTo>
                    <a:pt x="206328" y="7062"/>
                  </a:lnTo>
                  <a:lnTo>
                    <a:pt x="206212" y="6714"/>
                  </a:lnTo>
                  <a:lnTo>
                    <a:pt x="206096" y="6481"/>
                  </a:lnTo>
                  <a:lnTo>
                    <a:pt x="205979" y="6220"/>
                  </a:lnTo>
                  <a:lnTo>
                    <a:pt x="205689" y="5755"/>
                  </a:lnTo>
                  <a:lnTo>
                    <a:pt x="205369" y="5290"/>
                  </a:lnTo>
                  <a:lnTo>
                    <a:pt x="205253" y="5057"/>
                  </a:lnTo>
                  <a:lnTo>
                    <a:pt x="205137" y="4825"/>
                  </a:lnTo>
                  <a:lnTo>
                    <a:pt x="204904" y="4156"/>
                  </a:lnTo>
                  <a:lnTo>
                    <a:pt x="204701" y="3517"/>
                  </a:lnTo>
                  <a:lnTo>
                    <a:pt x="204468" y="2878"/>
                  </a:lnTo>
                  <a:lnTo>
                    <a:pt x="204323" y="2587"/>
                  </a:lnTo>
                  <a:lnTo>
                    <a:pt x="204178" y="2267"/>
                  </a:lnTo>
                  <a:lnTo>
                    <a:pt x="204003" y="2006"/>
                  </a:lnTo>
                  <a:lnTo>
                    <a:pt x="203829" y="1802"/>
                  </a:lnTo>
                  <a:lnTo>
                    <a:pt x="203684" y="1599"/>
                  </a:lnTo>
                  <a:lnTo>
                    <a:pt x="203538" y="1454"/>
                  </a:lnTo>
                  <a:lnTo>
                    <a:pt x="203393" y="1338"/>
                  </a:lnTo>
                  <a:lnTo>
                    <a:pt x="203248" y="1250"/>
                  </a:lnTo>
                  <a:lnTo>
                    <a:pt x="203102" y="1192"/>
                  </a:lnTo>
                  <a:lnTo>
                    <a:pt x="202957" y="1163"/>
                  </a:lnTo>
                  <a:lnTo>
                    <a:pt x="202841" y="1163"/>
                  </a:lnTo>
                  <a:lnTo>
                    <a:pt x="202696" y="1192"/>
                  </a:lnTo>
                  <a:lnTo>
                    <a:pt x="202550" y="1221"/>
                  </a:lnTo>
                  <a:lnTo>
                    <a:pt x="202434" y="1279"/>
                  </a:lnTo>
                  <a:lnTo>
                    <a:pt x="202173" y="1454"/>
                  </a:lnTo>
                  <a:lnTo>
                    <a:pt x="201940" y="1657"/>
                  </a:lnTo>
                  <a:lnTo>
                    <a:pt x="201679" y="1919"/>
                  </a:lnTo>
                  <a:lnTo>
                    <a:pt x="201446" y="2209"/>
                  </a:lnTo>
                  <a:lnTo>
                    <a:pt x="200981" y="2761"/>
                  </a:lnTo>
                  <a:lnTo>
                    <a:pt x="200720" y="2994"/>
                  </a:lnTo>
                  <a:lnTo>
                    <a:pt x="200487" y="3197"/>
                  </a:lnTo>
                  <a:lnTo>
                    <a:pt x="200226" y="3343"/>
                  </a:lnTo>
                  <a:lnTo>
                    <a:pt x="200080" y="3401"/>
                  </a:lnTo>
                  <a:lnTo>
                    <a:pt x="199964" y="3401"/>
                  </a:lnTo>
                  <a:lnTo>
                    <a:pt x="199819" y="3343"/>
                  </a:lnTo>
                  <a:lnTo>
                    <a:pt x="199702" y="3256"/>
                  </a:lnTo>
                  <a:lnTo>
                    <a:pt x="199470" y="3081"/>
                  </a:lnTo>
                  <a:lnTo>
                    <a:pt x="199005" y="2645"/>
                  </a:lnTo>
                  <a:lnTo>
                    <a:pt x="198773" y="2442"/>
                  </a:lnTo>
                  <a:lnTo>
                    <a:pt x="198656" y="2384"/>
                  </a:lnTo>
                  <a:lnTo>
                    <a:pt x="198540" y="2297"/>
                  </a:lnTo>
                  <a:lnTo>
                    <a:pt x="198395" y="2267"/>
                  </a:lnTo>
                  <a:lnTo>
                    <a:pt x="198249" y="2238"/>
                  </a:lnTo>
                  <a:lnTo>
                    <a:pt x="198075" y="2238"/>
                  </a:lnTo>
                  <a:lnTo>
                    <a:pt x="197930" y="2267"/>
                  </a:lnTo>
                  <a:lnTo>
                    <a:pt x="197668" y="2384"/>
                  </a:lnTo>
                  <a:lnTo>
                    <a:pt x="197436" y="2558"/>
                  </a:lnTo>
                  <a:lnTo>
                    <a:pt x="197203" y="2703"/>
                  </a:lnTo>
                  <a:lnTo>
                    <a:pt x="197000" y="2907"/>
                  </a:lnTo>
                  <a:lnTo>
                    <a:pt x="196825" y="3081"/>
                  </a:lnTo>
                  <a:lnTo>
                    <a:pt x="196622" y="3314"/>
                  </a:lnTo>
                  <a:lnTo>
                    <a:pt x="196302" y="3779"/>
                  </a:lnTo>
                  <a:lnTo>
                    <a:pt x="196012" y="4244"/>
                  </a:lnTo>
                  <a:lnTo>
                    <a:pt x="195721" y="4767"/>
                  </a:lnTo>
                  <a:lnTo>
                    <a:pt x="195460" y="5261"/>
                  </a:lnTo>
                  <a:lnTo>
                    <a:pt x="195169" y="5726"/>
                  </a:lnTo>
                  <a:lnTo>
                    <a:pt x="194995" y="6045"/>
                  </a:lnTo>
                  <a:lnTo>
                    <a:pt x="194849" y="6278"/>
                  </a:lnTo>
                  <a:lnTo>
                    <a:pt x="194646" y="6452"/>
                  </a:lnTo>
                  <a:lnTo>
                    <a:pt x="194472" y="6597"/>
                  </a:lnTo>
                  <a:lnTo>
                    <a:pt x="194239" y="6685"/>
                  </a:lnTo>
                  <a:lnTo>
                    <a:pt x="193978" y="6743"/>
                  </a:lnTo>
                  <a:lnTo>
                    <a:pt x="193338" y="6743"/>
                  </a:lnTo>
                  <a:lnTo>
                    <a:pt x="193019" y="6801"/>
                  </a:lnTo>
                  <a:lnTo>
                    <a:pt x="192757" y="6859"/>
                  </a:lnTo>
                  <a:lnTo>
                    <a:pt x="192495" y="6859"/>
                  </a:lnTo>
                  <a:lnTo>
                    <a:pt x="192292" y="6830"/>
                  </a:lnTo>
                  <a:lnTo>
                    <a:pt x="192089" y="6801"/>
                  </a:lnTo>
                  <a:lnTo>
                    <a:pt x="191914" y="6772"/>
                  </a:lnTo>
                  <a:lnTo>
                    <a:pt x="191566" y="6656"/>
                  </a:lnTo>
                  <a:lnTo>
                    <a:pt x="191275" y="6510"/>
                  </a:lnTo>
                  <a:lnTo>
                    <a:pt x="190926" y="6365"/>
                  </a:lnTo>
                  <a:lnTo>
                    <a:pt x="190548" y="6249"/>
                  </a:lnTo>
                  <a:lnTo>
                    <a:pt x="190316" y="6220"/>
                  </a:lnTo>
                  <a:lnTo>
                    <a:pt x="190054" y="6191"/>
                  </a:lnTo>
                  <a:lnTo>
                    <a:pt x="189706" y="6249"/>
                  </a:lnTo>
                  <a:lnTo>
                    <a:pt x="189386" y="6365"/>
                  </a:lnTo>
                  <a:lnTo>
                    <a:pt x="189066" y="6481"/>
                  </a:lnTo>
                  <a:lnTo>
                    <a:pt x="188776" y="6656"/>
                  </a:lnTo>
                  <a:lnTo>
                    <a:pt x="188165" y="7004"/>
                  </a:lnTo>
                  <a:lnTo>
                    <a:pt x="187846" y="7179"/>
                  </a:lnTo>
                  <a:lnTo>
                    <a:pt x="187526" y="7324"/>
                  </a:lnTo>
                  <a:lnTo>
                    <a:pt x="187177" y="7411"/>
                  </a:lnTo>
                  <a:lnTo>
                    <a:pt x="186829" y="7469"/>
                  </a:lnTo>
                  <a:lnTo>
                    <a:pt x="186451" y="7527"/>
                  </a:lnTo>
                  <a:lnTo>
                    <a:pt x="186102" y="7556"/>
                  </a:lnTo>
                  <a:lnTo>
                    <a:pt x="185376" y="7556"/>
                  </a:lnTo>
                  <a:lnTo>
                    <a:pt x="185027" y="7498"/>
                  </a:lnTo>
                  <a:lnTo>
                    <a:pt x="184649" y="7440"/>
                  </a:lnTo>
                  <a:lnTo>
                    <a:pt x="184388" y="7411"/>
                  </a:lnTo>
                  <a:lnTo>
                    <a:pt x="184097" y="7411"/>
                  </a:lnTo>
                  <a:lnTo>
                    <a:pt x="183516" y="7469"/>
                  </a:lnTo>
                  <a:lnTo>
                    <a:pt x="182964" y="7585"/>
                  </a:lnTo>
                  <a:lnTo>
                    <a:pt x="182382" y="7731"/>
                  </a:lnTo>
                  <a:lnTo>
                    <a:pt x="181772" y="7963"/>
                  </a:lnTo>
                  <a:lnTo>
                    <a:pt x="181133" y="8196"/>
                  </a:lnTo>
                  <a:lnTo>
                    <a:pt x="180813" y="8283"/>
                  </a:lnTo>
                  <a:lnTo>
                    <a:pt x="180465" y="8341"/>
                  </a:lnTo>
                  <a:lnTo>
                    <a:pt x="180145" y="8370"/>
                  </a:lnTo>
                  <a:lnTo>
                    <a:pt x="179506" y="8370"/>
                  </a:lnTo>
                  <a:lnTo>
                    <a:pt x="179186" y="8399"/>
                  </a:lnTo>
                  <a:lnTo>
                    <a:pt x="178605" y="8428"/>
                  </a:lnTo>
                  <a:lnTo>
                    <a:pt x="178285" y="8457"/>
                  </a:lnTo>
                  <a:lnTo>
                    <a:pt x="177994" y="8428"/>
                  </a:lnTo>
                  <a:lnTo>
                    <a:pt x="177704" y="8399"/>
                  </a:lnTo>
                  <a:lnTo>
                    <a:pt x="177413" y="8341"/>
                  </a:lnTo>
                  <a:lnTo>
                    <a:pt x="177239" y="8283"/>
                  </a:lnTo>
                  <a:lnTo>
                    <a:pt x="177094" y="8196"/>
                  </a:lnTo>
                  <a:lnTo>
                    <a:pt x="176774" y="7963"/>
                  </a:lnTo>
                  <a:lnTo>
                    <a:pt x="176629" y="7876"/>
                  </a:lnTo>
                  <a:lnTo>
                    <a:pt x="176483" y="7818"/>
                  </a:lnTo>
                  <a:lnTo>
                    <a:pt x="176309" y="7818"/>
                  </a:lnTo>
                  <a:lnTo>
                    <a:pt x="176193" y="7847"/>
                  </a:lnTo>
                  <a:lnTo>
                    <a:pt x="176105" y="7905"/>
                  </a:lnTo>
                  <a:lnTo>
                    <a:pt x="175786" y="8050"/>
                  </a:lnTo>
                  <a:lnTo>
                    <a:pt x="175611" y="8109"/>
                  </a:lnTo>
                  <a:lnTo>
                    <a:pt x="175408" y="8109"/>
                  </a:lnTo>
                  <a:lnTo>
                    <a:pt x="175292" y="8050"/>
                  </a:lnTo>
                  <a:lnTo>
                    <a:pt x="175205" y="7992"/>
                  </a:lnTo>
                  <a:lnTo>
                    <a:pt x="175030" y="7760"/>
                  </a:lnTo>
                  <a:lnTo>
                    <a:pt x="174740" y="7266"/>
                  </a:lnTo>
                  <a:lnTo>
                    <a:pt x="174565" y="7062"/>
                  </a:lnTo>
                  <a:lnTo>
                    <a:pt x="174478" y="6975"/>
                  </a:lnTo>
                  <a:lnTo>
                    <a:pt x="174362" y="6888"/>
                  </a:lnTo>
                  <a:lnTo>
                    <a:pt x="174246" y="6859"/>
                  </a:lnTo>
                  <a:lnTo>
                    <a:pt x="174129" y="6830"/>
                  </a:lnTo>
                  <a:lnTo>
                    <a:pt x="173984" y="6859"/>
                  </a:lnTo>
                  <a:lnTo>
                    <a:pt x="173839" y="6888"/>
                  </a:lnTo>
                  <a:lnTo>
                    <a:pt x="173606" y="7091"/>
                  </a:lnTo>
                  <a:lnTo>
                    <a:pt x="173403" y="7324"/>
                  </a:lnTo>
                  <a:lnTo>
                    <a:pt x="173258" y="7527"/>
                  </a:lnTo>
                  <a:lnTo>
                    <a:pt x="173141" y="7731"/>
                  </a:lnTo>
                  <a:lnTo>
                    <a:pt x="172938" y="8138"/>
                  </a:lnTo>
                  <a:lnTo>
                    <a:pt x="172734" y="8574"/>
                  </a:lnTo>
                  <a:lnTo>
                    <a:pt x="172589" y="8777"/>
                  </a:lnTo>
                  <a:lnTo>
                    <a:pt x="172415" y="8980"/>
                  </a:lnTo>
                  <a:lnTo>
                    <a:pt x="172211" y="9213"/>
                  </a:lnTo>
                  <a:lnTo>
                    <a:pt x="171950" y="9416"/>
                  </a:lnTo>
                  <a:lnTo>
                    <a:pt x="171630" y="9649"/>
                  </a:lnTo>
                  <a:lnTo>
                    <a:pt x="171252" y="9881"/>
                  </a:lnTo>
                  <a:lnTo>
                    <a:pt x="170758" y="10085"/>
                  </a:lnTo>
                  <a:lnTo>
                    <a:pt x="170206" y="10317"/>
                  </a:lnTo>
                  <a:lnTo>
                    <a:pt x="169887" y="10404"/>
                  </a:lnTo>
                  <a:lnTo>
                    <a:pt x="169596" y="10404"/>
                  </a:lnTo>
                  <a:lnTo>
                    <a:pt x="169363" y="10346"/>
                  </a:lnTo>
                  <a:lnTo>
                    <a:pt x="169131" y="10259"/>
                  </a:lnTo>
                  <a:lnTo>
                    <a:pt x="168957" y="10114"/>
                  </a:lnTo>
                  <a:lnTo>
                    <a:pt x="168811" y="9910"/>
                  </a:lnTo>
                  <a:lnTo>
                    <a:pt x="168666" y="9707"/>
                  </a:lnTo>
                  <a:lnTo>
                    <a:pt x="168550" y="9503"/>
                  </a:lnTo>
                  <a:lnTo>
                    <a:pt x="168317" y="9038"/>
                  </a:lnTo>
                  <a:lnTo>
                    <a:pt x="168172" y="8835"/>
                  </a:lnTo>
                  <a:lnTo>
                    <a:pt x="168056" y="8632"/>
                  </a:lnTo>
                  <a:lnTo>
                    <a:pt x="167910" y="8486"/>
                  </a:lnTo>
                  <a:lnTo>
                    <a:pt x="167765" y="8370"/>
                  </a:lnTo>
                  <a:lnTo>
                    <a:pt x="167562" y="8283"/>
                  </a:lnTo>
                  <a:lnTo>
                    <a:pt x="167358" y="8283"/>
                  </a:lnTo>
                  <a:lnTo>
                    <a:pt x="166835" y="8603"/>
                  </a:lnTo>
                  <a:lnTo>
                    <a:pt x="166632" y="8719"/>
                  </a:lnTo>
                  <a:lnTo>
                    <a:pt x="166457" y="8777"/>
                  </a:lnTo>
                  <a:lnTo>
                    <a:pt x="166283" y="8835"/>
                  </a:lnTo>
                  <a:lnTo>
                    <a:pt x="166022" y="8835"/>
                  </a:lnTo>
                  <a:lnTo>
                    <a:pt x="165876" y="8777"/>
                  </a:lnTo>
                  <a:lnTo>
                    <a:pt x="165644" y="8661"/>
                  </a:lnTo>
                  <a:lnTo>
                    <a:pt x="165353" y="8515"/>
                  </a:lnTo>
                  <a:lnTo>
                    <a:pt x="165004" y="8312"/>
                  </a:lnTo>
                  <a:lnTo>
                    <a:pt x="164772" y="8225"/>
                  </a:lnTo>
                  <a:lnTo>
                    <a:pt x="164539" y="8138"/>
                  </a:lnTo>
                  <a:lnTo>
                    <a:pt x="164191" y="8138"/>
                  </a:lnTo>
                  <a:lnTo>
                    <a:pt x="163842" y="8167"/>
                  </a:lnTo>
                  <a:lnTo>
                    <a:pt x="163522" y="8196"/>
                  </a:lnTo>
                  <a:lnTo>
                    <a:pt x="163348" y="8196"/>
                  </a:lnTo>
                  <a:lnTo>
                    <a:pt x="163174" y="8167"/>
                  </a:lnTo>
                  <a:lnTo>
                    <a:pt x="162796" y="8021"/>
                  </a:lnTo>
                  <a:lnTo>
                    <a:pt x="162418" y="7847"/>
                  </a:lnTo>
                  <a:lnTo>
                    <a:pt x="162069" y="7702"/>
                  </a:lnTo>
                  <a:lnTo>
                    <a:pt x="161721" y="7556"/>
                  </a:lnTo>
                  <a:lnTo>
                    <a:pt x="161517" y="7527"/>
                  </a:lnTo>
                  <a:lnTo>
                    <a:pt x="161343" y="7498"/>
                  </a:lnTo>
                  <a:lnTo>
                    <a:pt x="160994" y="7498"/>
                  </a:lnTo>
                  <a:lnTo>
                    <a:pt x="160820" y="7556"/>
                  </a:lnTo>
                  <a:lnTo>
                    <a:pt x="160616" y="7615"/>
                  </a:lnTo>
                  <a:lnTo>
                    <a:pt x="160442" y="7731"/>
                  </a:lnTo>
                  <a:lnTo>
                    <a:pt x="160239" y="7876"/>
                  </a:lnTo>
                  <a:lnTo>
                    <a:pt x="159977" y="7934"/>
                  </a:lnTo>
                  <a:lnTo>
                    <a:pt x="159745" y="7934"/>
                  </a:lnTo>
                  <a:lnTo>
                    <a:pt x="159367" y="7876"/>
                  </a:lnTo>
                  <a:lnTo>
                    <a:pt x="159134" y="7876"/>
                  </a:lnTo>
                  <a:lnTo>
                    <a:pt x="158902" y="7934"/>
                  </a:lnTo>
                  <a:lnTo>
                    <a:pt x="158756" y="8021"/>
                  </a:lnTo>
                  <a:lnTo>
                    <a:pt x="158611" y="8109"/>
                  </a:lnTo>
                  <a:lnTo>
                    <a:pt x="158262" y="8370"/>
                  </a:lnTo>
                  <a:lnTo>
                    <a:pt x="157856" y="8748"/>
                  </a:lnTo>
                  <a:lnTo>
                    <a:pt x="157507" y="9038"/>
                  </a:lnTo>
                  <a:lnTo>
                    <a:pt x="157333" y="9155"/>
                  </a:lnTo>
                  <a:lnTo>
                    <a:pt x="157158" y="9242"/>
                  </a:lnTo>
                  <a:lnTo>
                    <a:pt x="157013" y="9329"/>
                  </a:lnTo>
                  <a:lnTo>
                    <a:pt x="156868" y="9358"/>
                  </a:lnTo>
                  <a:lnTo>
                    <a:pt x="156693" y="9387"/>
                  </a:lnTo>
                  <a:lnTo>
                    <a:pt x="156548" y="9358"/>
                  </a:lnTo>
                  <a:lnTo>
                    <a:pt x="156374" y="9329"/>
                  </a:lnTo>
                  <a:lnTo>
                    <a:pt x="156199" y="9242"/>
                  </a:lnTo>
                  <a:lnTo>
                    <a:pt x="155996" y="9126"/>
                  </a:lnTo>
                  <a:lnTo>
                    <a:pt x="155792" y="9009"/>
                  </a:lnTo>
                  <a:lnTo>
                    <a:pt x="155327" y="8632"/>
                  </a:lnTo>
                  <a:lnTo>
                    <a:pt x="155066" y="8457"/>
                  </a:lnTo>
                  <a:lnTo>
                    <a:pt x="154804" y="8225"/>
                  </a:lnTo>
                  <a:lnTo>
                    <a:pt x="154310" y="7760"/>
                  </a:lnTo>
                  <a:lnTo>
                    <a:pt x="154049" y="7527"/>
                  </a:lnTo>
                  <a:lnTo>
                    <a:pt x="153787" y="7353"/>
                  </a:lnTo>
                  <a:lnTo>
                    <a:pt x="153642" y="7295"/>
                  </a:lnTo>
                  <a:lnTo>
                    <a:pt x="153467" y="7266"/>
                  </a:lnTo>
                  <a:lnTo>
                    <a:pt x="153322" y="7237"/>
                  </a:lnTo>
                  <a:lnTo>
                    <a:pt x="152944" y="7237"/>
                  </a:lnTo>
                  <a:lnTo>
                    <a:pt x="152770" y="7295"/>
                  </a:lnTo>
                  <a:lnTo>
                    <a:pt x="152625" y="7353"/>
                  </a:lnTo>
                  <a:lnTo>
                    <a:pt x="152479" y="7440"/>
                  </a:lnTo>
                  <a:lnTo>
                    <a:pt x="152334" y="7527"/>
                  </a:lnTo>
                  <a:lnTo>
                    <a:pt x="152218" y="7644"/>
                  </a:lnTo>
                  <a:lnTo>
                    <a:pt x="151985" y="7905"/>
                  </a:lnTo>
                  <a:lnTo>
                    <a:pt x="151753" y="8196"/>
                  </a:lnTo>
                  <a:lnTo>
                    <a:pt x="151520" y="8457"/>
                  </a:lnTo>
                  <a:lnTo>
                    <a:pt x="151404" y="8574"/>
                  </a:lnTo>
                  <a:lnTo>
                    <a:pt x="151259" y="8690"/>
                  </a:lnTo>
                  <a:lnTo>
                    <a:pt x="151114" y="8777"/>
                  </a:lnTo>
                  <a:lnTo>
                    <a:pt x="150968" y="8835"/>
                  </a:lnTo>
                  <a:lnTo>
                    <a:pt x="150823" y="8835"/>
                  </a:lnTo>
                  <a:lnTo>
                    <a:pt x="150707" y="8806"/>
                  </a:lnTo>
                  <a:lnTo>
                    <a:pt x="150503" y="8690"/>
                  </a:lnTo>
                  <a:lnTo>
                    <a:pt x="150271" y="8544"/>
                  </a:lnTo>
                  <a:lnTo>
                    <a:pt x="150155" y="8486"/>
                  </a:lnTo>
                  <a:lnTo>
                    <a:pt x="150038" y="8457"/>
                  </a:lnTo>
                  <a:lnTo>
                    <a:pt x="149777" y="8370"/>
                  </a:lnTo>
                  <a:lnTo>
                    <a:pt x="149486" y="8341"/>
                  </a:lnTo>
                  <a:lnTo>
                    <a:pt x="148643" y="8341"/>
                  </a:lnTo>
                  <a:lnTo>
                    <a:pt x="148353" y="8312"/>
                  </a:lnTo>
                  <a:lnTo>
                    <a:pt x="148091" y="8225"/>
                  </a:lnTo>
                  <a:lnTo>
                    <a:pt x="147830" y="8079"/>
                  </a:lnTo>
                  <a:lnTo>
                    <a:pt x="147132" y="7527"/>
                  </a:lnTo>
                  <a:lnTo>
                    <a:pt x="146871" y="7324"/>
                  </a:lnTo>
                  <a:lnTo>
                    <a:pt x="146638" y="7208"/>
                  </a:lnTo>
                  <a:lnTo>
                    <a:pt x="146377" y="7091"/>
                  </a:lnTo>
                  <a:lnTo>
                    <a:pt x="146086" y="7004"/>
                  </a:lnTo>
                  <a:lnTo>
                    <a:pt x="145185" y="6801"/>
                  </a:lnTo>
                  <a:lnTo>
                    <a:pt x="144982" y="6685"/>
                  </a:lnTo>
                  <a:lnTo>
                    <a:pt x="144778" y="6597"/>
                  </a:lnTo>
                  <a:lnTo>
                    <a:pt x="144372" y="6336"/>
                  </a:lnTo>
                  <a:lnTo>
                    <a:pt x="144372" y="6510"/>
                  </a:lnTo>
                  <a:lnTo>
                    <a:pt x="143994" y="6481"/>
                  </a:lnTo>
                  <a:lnTo>
                    <a:pt x="143587" y="6481"/>
                  </a:lnTo>
                  <a:lnTo>
                    <a:pt x="143180" y="6539"/>
                  </a:lnTo>
                  <a:lnTo>
                    <a:pt x="142802" y="6597"/>
                  </a:lnTo>
                  <a:lnTo>
                    <a:pt x="142134" y="6597"/>
                  </a:lnTo>
                  <a:lnTo>
                    <a:pt x="141495" y="6568"/>
                  </a:lnTo>
                  <a:lnTo>
                    <a:pt x="140855" y="6452"/>
                  </a:lnTo>
                  <a:lnTo>
                    <a:pt x="140216" y="6307"/>
                  </a:lnTo>
                  <a:lnTo>
                    <a:pt x="139025" y="5900"/>
                  </a:lnTo>
                  <a:lnTo>
                    <a:pt x="138414" y="5726"/>
                  </a:lnTo>
                  <a:lnTo>
                    <a:pt x="138095" y="5697"/>
                  </a:lnTo>
                  <a:lnTo>
                    <a:pt x="137775" y="5638"/>
                  </a:lnTo>
                  <a:lnTo>
                    <a:pt x="137019" y="5697"/>
                  </a:lnTo>
                  <a:lnTo>
                    <a:pt x="136264" y="5755"/>
                  </a:lnTo>
                  <a:lnTo>
                    <a:pt x="135508" y="5842"/>
                  </a:lnTo>
                  <a:lnTo>
                    <a:pt x="134753" y="5929"/>
                  </a:lnTo>
                  <a:lnTo>
                    <a:pt x="133997" y="5958"/>
                  </a:lnTo>
                  <a:lnTo>
                    <a:pt x="133648" y="5958"/>
                  </a:lnTo>
                  <a:lnTo>
                    <a:pt x="133271" y="5929"/>
                  </a:lnTo>
                  <a:lnTo>
                    <a:pt x="132893" y="5871"/>
                  </a:lnTo>
                  <a:lnTo>
                    <a:pt x="132515" y="5784"/>
                  </a:lnTo>
                  <a:lnTo>
                    <a:pt x="132166" y="5697"/>
                  </a:lnTo>
                  <a:lnTo>
                    <a:pt x="131789" y="5551"/>
                  </a:lnTo>
                  <a:lnTo>
                    <a:pt x="131207" y="5261"/>
                  </a:lnTo>
                  <a:lnTo>
                    <a:pt x="130597" y="4970"/>
                  </a:lnTo>
                  <a:lnTo>
                    <a:pt x="130016" y="4709"/>
                  </a:lnTo>
                  <a:lnTo>
                    <a:pt x="129696" y="4592"/>
                  </a:lnTo>
                  <a:lnTo>
                    <a:pt x="129376" y="4505"/>
                  </a:lnTo>
                  <a:lnTo>
                    <a:pt x="128447" y="4389"/>
                  </a:lnTo>
                  <a:lnTo>
                    <a:pt x="127488" y="4244"/>
                  </a:lnTo>
                  <a:lnTo>
                    <a:pt x="127023" y="4156"/>
                  </a:lnTo>
                  <a:lnTo>
                    <a:pt x="126558" y="4069"/>
                  </a:lnTo>
                  <a:lnTo>
                    <a:pt x="126122" y="3953"/>
                  </a:lnTo>
                  <a:lnTo>
                    <a:pt x="125657" y="3779"/>
                  </a:lnTo>
                  <a:lnTo>
                    <a:pt x="125308" y="3633"/>
                  </a:lnTo>
                  <a:lnTo>
                    <a:pt x="124930" y="3430"/>
                  </a:lnTo>
                  <a:lnTo>
                    <a:pt x="124262" y="3052"/>
                  </a:lnTo>
                  <a:lnTo>
                    <a:pt x="123623" y="2674"/>
                  </a:lnTo>
                  <a:lnTo>
                    <a:pt x="122983" y="2326"/>
                  </a:lnTo>
                  <a:lnTo>
                    <a:pt x="122664" y="2180"/>
                  </a:lnTo>
                  <a:lnTo>
                    <a:pt x="122315" y="2064"/>
                  </a:lnTo>
                  <a:lnTo>
                    <a:pt x="121966" y="1948"/>
                  </a:lnTo>
                  <a:lnTo>
                    <a:pt x="121617" y="1861"/>
                  </a:lnTo>
                  <a:lnTo>
                    <a:pt x="121240" y="1832"/>
                  </a:lnTo>
                  <a:lnTo>
                    <a:pt x="120833" y="1832"/>
                  </a:lnTo>
                  <a:lnTo>
                    <a:pt x="120397" y="1861"/>
                  </a:lnTo>
                  <a:lnTo>
                    <a:pt x="119932" y="1977"/>
                  </a:lnTo>
                  <a:lnTo>
                    <a:pt x="119409" y="2064"/>
                  </a:lnTo>
                  <a:lnTo>
                    <a:pt x="118886" y="2209"/>
                  </a:lnTo>
                  <a:lnTo>
                    <a:pt x="118392" y="2384"/>
                  </a:lnTo>
                  <a:lnTo>
                    <a:pt x="117898" y="2558"/>
                  </a:lnTo>
                  <a:lnTo>
                    <a:pt x="117404" y="2761"/>
                  </a:lnTo>
                  <a:lnTo>
                    <a:pt x="116910" y="2994"/>
                  </a:lnTo>
                  <a:lnTo>
                    <a:pt x="116445" y="3226"/>
                  </a:lnTo>
                  <a:lnTo>
                    <a:pt x="115980" y="3488"/>
                  </a:lnTo>
                  <a:lnTo>
                    <a:pt x="115079" y="4069"/>
                  </a:lnTo>
                  <a:lnTo>
                    <a:pt x="114207" y="4679"/>
                  </a:lnTo>
                  <a:lnTo>
                    <a:pt x="113393" y="5348"/>
                  </a:lnTo>
                  <a:lnTo>
                    <a:pt x="112580" y="6016"/>
                  </a:lnTo>
                  <a:lnTo>
                    <a:pt x="111998" y="6568"/>
                  </a:lnTo>
                  <a:lnTo>
                    <a:pt x="111388" y="7091"/>
                  </a:lnTo>
                  <a:lnTo>
                    <a:pt x="110749" y="7556"/>
                  </a:lnTo>
                  <a:lnTo>
                    <a:pt x="110080" y="7992"/>
                  </a:lnTo>
                  <a:lnTo>
                    <a:pt x="109383" y="8399"/>
                  </a:lnTo>
                  <a:lnTo>
                    <a:pt x="108686" y="8777"/>
                  </a:lnTo>
                  <a:lnTo>
                    <a:pt x="107959" y="9155"/>
                  </a:lnTo>
                  <a:lnTo>
                    <a:pt x="107203" y="9474"/>
                  </a:lnTo>
                  <a:lnTo>
                    <a:pt x="106826" y="9649"/>
                  </a:lnTo>
                  <a:lnTo>
                    <a:pt x="106477" y="9794"/>
                  </a:lnTo>
                  <a:lnTo>
                    <a:pt x="106099" y="9910"/>
                  </a:lnTo>
                  <a:lnTo>
                    <a:pt x="105750" y="9968"/>
                  </a:lnTo>
                  <a:lnTo>
                    <a:pt x="105402" y="10027"/>
                  </a:lnTo>
                  <a:lnTo>
                    <a:pt x="104385" y="10027"/>
                  </a:lnTo>
                  <a:lnTo>
                    <a:pt x="103687" y="9968"/>
                  </a:lnTo>
                  <a:lnTo>
                    <a:pt x="102961" y="9910"/>
                  </a:lnTo>
                  <a:lnTo>
                    <a:pt x="102234" y="9852"/>
                  </a:lnTo>
                  <a:lnTo>
                    <a:pt x="101130" y="9852"/>
                  </a:lnTo>
                  <a:lnTo>
                    <a:pt x="100810" y="9881"/>
                  </a:lnTo>
                  <a:lnTo>
                    <a:pt x="100461" y="9939"/>
                  </a:lnTo>
                  <a:lnTo>
                    <a:pt x="100171" y="10027"/>
                  </a:lnTo>
                  <a:lnTo>
                    <a:pt x="99851" y="10114"/>
                  </a:lnTo>
                  <a:lnTo>
                    <a:pt x="99561" y="10230"/>
                  </a:lnTo>
                  <a:lnTo>
                    <a:pt x="99270" y="10404"/>
                  </a:lnTo>
                  <a:lnTo>
                    <a:pt x="98979" y="10579"/>
                  </a:lnTo>
                  <a:lnTo>
                    <a:pt x="98660" y="10695"/>
                  </a:lnTo>
                  <a:lnTo>
                    <a:pt x="98311" y="10782"/>
                  </a:lnTo>
                  <a:lnTo>
                    <a:pt x="97962" y="10811"/>
                  </a:lnTo>
                  <a:lnTo>
                    <a:pt x="97614" y="10840"/>
                  </a:lnTo>
                  <a:lnTo>
                    <a:pt x="97236" y="10811"/>
                  </a:lnTo>
                  <a:lnTo>
                    <a:pt x="96887" y="10753"/>
                  </a:lnTo>
                  <a:lnTo>
                    <a:pt x="96567" y="10666"/>
                  </a:lnTo>
                  <a:lnTo>
                    <a:pt x="96219" y="10521"/>
                  </a:lnTo>
                  <a:lnTo>
                    <a:pt x="95783" y="10288"/>
                  </a:lnTo>
                  <a:lnTo>
                    <a:pt x="95376" y="10027"/>
                  </a:lnTo>
                  <a:lnTo>
                    <a:pt x="94940" y="9736"/>
                  </a:lnTo>
                  <a:lnTo>
                    <a:pt x="94504" y="9474"/>
                  </a:lnTo>
                  <a:lnTo>
                    <a:pt x="94039" y="9271"/>
                  </a:lnTo>
                  <a:lnTo>
                    <a:pt x="93807" y="9184"/>
                  </a:lnTo>
                  <a:lnTo>
                    <a:pt x="93574" y="9126"/>
                  </a:lnTo>
                  <a:lnTo>
                    <a:pt x="93313" y="9097"/>
                  </a:lnTo>
                  <a:lnTo>
                    <a:pt x="93080" y="9097"/>
                  </a:lnTo>
                  <a:lnTo>
                    <a:pt x="92819" y="9126"/>
                  </a:lnTo>
                  <a:lnTo>
                    <a:pt x="92557" y="9184"/>
                  </a:lnTo>
                  <a:lnTo>
                    <a:pt x="92208" y="9358"/>
                  </a:lnTo>
                  <a:lnTo>
                    <a:pt x="91889" y="9532"/>
                  </a:lnTo>
                  <a:lnTo>
                    <a:pt x="91278" y="9968"/>
                  </a:lnTo>
                  <a:lnTo>
                    <a:pt x="90668" y="10404"/>
                  </a:lnTo>
                  <a:lnTo>
                    <a:pt x="90348" y="10608"/>
                  </a:lnTo>
                  <a:lnTo>
                    <a:pt x="90000" y="10782"/>
                  </a:lnTo>
                  <a:lnTo>
                    <a:pt x="89796" y="10898"/>
                  </a:lnTo>
                  <a:lnTo>
                    <a:pt x="89564" y="10985"/>
                  </a:lnTo>
                  <a:lnTo>
                    <a:pt x="89099" y="11102"/>
                  </a:lnTo>
                  <a:lnTo>
                    <a:pt x="88634" y="11160"/>
                  </a:lnTo>
                  <a:lnTo>
                    <a:pt x="88140" y="11276"/>
                  </a:lnTo>
                  <a:lnTo>
                    <a:pt x="87849" y="11392"/>
                  </a:lnTo>
                  <a:lnTo>
                    <a:pt x="87559" y="11509"/>
                  </a:lnTo>
                  <a:lnTo>
                    <a:pt x="86978" y="11828"/>
                  </a:lnTo>
                  <a:lnTo>
                    <a:pt x="86745" y="11944"/>
                  </a:lnTo>
                  <a:lnTo>
                    <a:pt x="86513" y="12032"/>
                  </a:lnTo>
                  <a:lnTo>
                    <a:pt x="86309" y="12119"/>
                  </a:lnTo>
                  <a:lnTo>
                    <a:pt x="86106" y="12177"/>
                  </a:lnTo>
                  <a:lnTo>
                    <a:pt x="85728" y="12206"/>
                  </a:lnTo>
                  <a:lnTo>
                    <a:pt x="85379" y="12235"/>
                  </a:lnTo>
                  <a:lnTo>
                    <a:pt x="85030" y="12206"/>
                  </a:lnTo>
                  <a:lnTo>
                    <a:pt x="84711" y="12235"/>
                  </a:lnTo>
                  <a:lnTo>
                    <a:pt x="84362" y="12264"/>
                  </a:lnTo>
                  <a:lnTo>
                    <a:pt x="84188" y="12322"/>
                  </a:lnTo>
                  <a:lnTo>
                    <a:pt x="84013" y="12409"/>
                  </a:lnTo>
                  <a:lnTo>
                    <a:pt x="83025" y="13136"/>
                  </a:lnTo>
                  <a:lnTo>
                    <a:pt x="82531" y="13485"/>
                  </a:lnTo>
                  <a:lnTo>
                    <a:pt x="82270" y="13601"/>
                  </a:lnTo>
                  <a:lnTo>
                    <a:pt x="82037" y="13717"/>
                  </a:lnTo>
                  <a:lnTo>
                    <a:pt x="81776" y="13804"/>
                  </a:lnTo>
                  <a:lnTo>
                    <a:pt x="81514" y="13862"/>
                  </a:lnTo>
                  <a:lnTo>
                    <a:pt x="81253" y="13892"/>
                  </a:lnTo>
                  <a:lnTo>
                    <a:pt x="80991" y="13862"/>
                  </a:lnTo>
                  <a:lnTo>
                    <a:pt x="80700" y="13775"/>
                  </a:lnTo>
                  <a:lnTo>
                    <a:pt x="80439" y="13630"/>
                  </a:lnTo>
                  <a:lnTo>
                    <a:pt x="80148" y="13456"/>
                  </a:lnTo>
                  <a:lnTo>
                    <a:pt x="79858" y="13194"/>
                  </a:lnTo>
                  <a:lnTo>
                    <a:pt x="79683" y="13020"/>
                  </a:lnTo>
                  <a:lnTo>
                    <a:pt x="79538" y="12816"/>
                  </a:lnTo>
                  <a:lnTo>
                    <a:pt x="79451" y="12584"/>
                  </a:lnTo>
                  <a:lnTo>
                    <a:pt x="79364" y="12351"/>
                  </a:lnTo>
                  <a:lnTo>
                    <a:pt x="79306" y="12090"/>
                  </a:lnTo>
                  <a:lnTo>
                    <a:pt x="79218" y="11857"/>
                  </a:lnTo>
                  <a:lnTo>
                    <a:pt x="79102" y="11625"/>
                  </a:lnTo>
                  <a:lnTo>
                    <a:pt x="78957" y="11421"/>
                  </a:lnTo>
                  <a:lnTo>
                    <a:pt x="78841" y="11276"/>
                  </a:lnTo>
                  <a:lnTo>
                    <a:pt x="78695" y="11160"/>
                  </a:lnTo>
                  <a:lnTo>
                    <a:pt x="78405" y="10956"/>
                  </a:lnTo>
                  <a:lnTo>
                    <a:pt x="78114" y="10811"/>
                  </a:lnTo>
                  <a:lnTo>
                    <a:pt x="77794" y="10695"/>
                  </a:lnTo>
                  <a:lnTo>
                    <a:pt x="77475" y="10637"/>
                  </a:lnTo>
                  <a:lnTo>
                    <a:pt x="77126" y="10608"/>
                  </a:lnTo>
                  <a:lnTo>
                    <a:pt x="76429" y="10521"/>
                  </a:lnTo>
                  <a:lnTo>
                    <a:pt x="76196" y="10404"/>
                  </a:lnTo>
                  <a:lnTo>
                    <a:pt x="75964" y="10230"/>
                  </a:lnTo>
                  <a:lnTo>
                    <a:pt x="75528" y="9939"/>
                  </a:lnTo>
                  <a:lnTo>
                    <a:pt x="75295" y="9794"/>
                  </a:lnTo>
                  <a:lnTo>
                    <a:pt x="75063" y="9678"/>
                  </a:lnTo>
                  <a:lnTo>
                    <a:pt x="74801" y="9620"/>
                  </a:lnTo>
                  <a:lnTo>
                    <a:pt x="74511" y="9620"/>
                  </a:lnTo>
                  <a:lnTo>
                    <a:pt x="73958" y="9736"/>
                  </a:lnTo>
                  <a:lnTo>
                    <a:pt x="73406" y="9794"/>
                  </a:lnTo>
                  <a:lnTo>
                    <a:pt x="72302" y="9852"/>
                  </a:lnTo>
                  <a:lnTo>
                    <a:pt x="71692" y="9939"/>
                  </a:lnTo>
                  <a:lnTo>
                    <a:pt x="71052" y="9997"/>
                  </a:lnTo>
                  <a:lnTo>
                    <a:pt x="70704" y="9968"/>
                  </a:lnTo>
                  <a:lnTo>
                    <a:pt x="70384" y="9968"/>
                  </a:lnTo>
                  <a:lnTo>
                    <a:pt x="70064" y="9910"/>
                  </a:lnTo>
                  <a:lnTo>
                    <a:pt x="69745" y="9852"/>
                  </a:lnTo>
                  <a:lnTo>
                    <a:pt x="69454" y="9736"/>
                  </a:lnTo>
                  <a:lnTo>
                    <a:pt x="69164" y="9620"/>
                  </a:lnTo>
                  <a:lnTo>
                    <a:pt x="68902" y="9474"/>
                  </a:lnTo>
                  <a:lnTo>
                    <a:pt x="68670" y="9300"/>
                  </a:lnTo>
                  <a:lnTo>
                    <a:pt x="68466" y="9097"/>
                  </a:lnTo>
                  <a:lnTo>
                    <a:pt x="68292" y="8864"/>
                  </a:lnTo>
                  <a:lnTo>
                    <a:pt x="68146" y="8574"/>
                  </a:lnTo>
                  <a:lnTo>
                    <a:pt x="68059" y="8254"/>
                  </a:lnTo>
                  <a:lnTo>
                    <a:pt x="67943" y="8021"/>
                  </a:lnTo>
                  <a:lnTo>
                    <a:pt x="67798" y="7789"/>
                  </a:lnTo>
                  <a:lnTo>
                    <a:pt x="67507" y="7324"/>
                  </a:lnTo>
                  <a:lnTo>
                    <a:pt x="67216" y="6888"/>
                  </a:lnTo>
                  <a:lnTo>
                    <a:pt x="67100" y="6656"/>
                  </a:lnTo>
                  <a:lnTo>
                    <a:pt x="66955" y="6423"/>
                  </a:lnTo>
                  <a:lnTo>
                    <a:pt x="66752" y="5813"/>
                  </a:lnTo>
                  <a:lnTo>
                    <a:pt x="66548" y="5203"/>
                  </a:lnTo>
                  <a:lnTo>
                    <a:pt x="66316" y="4592"/>
                  </a:lnTo>
                  <a:lnTo>
                    <a:pt x="66170" y="4302"/>
                  </a:lnTo>
                  <a:lnTo>
                    <a:pt x="65996" y="4011"/>
                  </a:lnTo>
                  <a:lnTo>
                    <a:pt x="65851" y="3750"/>
                  </a:lnTo>
                  <a:lnTo>
                    <a:pt x="65676" y="3546"/>
                  </a:lnTo>
                  <a:lnTo>
                    <a:pt x="65531" y="3372"/>
                  </a:lnTo>
                  <a:lnTo>
                    <a:pt x="65386" y="3226"/>
                  </a:lnTo>
                  <a:lnTo>
                    <a:pt x="65240" y="3110"/>
                  </a:lnTo>
                  <a:lnTo>
                    <a:pt x="65095" y="3052"/>
                  </a:lnTo>
                  <a:lnTo>
                    <a:pt x="64950" y="2994"/>
                  </a:lnTo>
                  <a:lnTo>
                    <a:pt x="64804" y="2965"/>
                  </a:lnTo>
                  <a:lnTo>
                    <a:pt x="64543" y="2965"/>
                  </a:lnTo>
                  <a:lnTo>
                    <a:pt x="64398" y="2994"/>
                  </a:lnTo>
                  <a:lnTo>
                    <a:pt x="64281" y="3052"/>
                  </a:lnTo>
                  <a:lnTo>
                    <a:pt x="64020" y="3226"/>
                  </a:lnTo>
                  <a:lnTo>
                    <a:pt x="63787" y="3430"/>
                  </a:lnTo>
                  <a:lnTo>
                    <a:pt x="63526" y="3662"/>
                  </a:lnTo>
                  <a:lnTo>
                    <a:pt x="63293" y="3924"/>
                  </a:lnTo>
                  <a:lnTo>
                    <a:pt x="62799" y="4476"/>
                  </a:lnTo>
                  <a:lnTo>
                    <a:pt x="62567" y="4709"/>
                  </a:lnTo>
                  <a:lnTo>
                    <a:pt x="62305" y="4883"/>
                  </a:lnTo>
                  <a:lnTo>
                    <a:pt x="62073" y="5028"/>
                  </a:lnTo>
                  <a:lnTo>
                    <a:pt x="61928" y="5057"/>
                  </a:lnTo>
                  <a:lnTo>
                    <a:pt x="61782" y="5086"/>
                  </a:lnTo>
                  <a:lnTo>
                    <a:pt x="61550" y="4970"/>
                  </a:lnTo>
                  <a:lnTo>
                    <a:pt x="61317" y="4767"/>
                  </a:lnTo>
                  <a:lnTo>
                    <a:pt x="60852" y="4360"/>
                  </a:lnTo>
                  <a:lnTo>
                    <a:pt x="60620" y="4185"/>
                  </a:lnTo>
                  <a:lnTo>
                    <a:pt x="60358" y="4040"/>
                  </a:lnTo>
                  <a:lnTo>
                    <a:pt x="60242" y="4011"/>
                  </a:lnTo>
                  <a:lnTo>
                    <a:pt x="60097" y="3982"/>
                  </a:lnTo>
                  <a:lnTo>
                    <a:pt x="59922" y="3982"/>
                  </a:lnTo>
                  <a:lnTo>
                    <a:pt x="59748" y="4011"/>
                  </a:lnTo>
                  <a:lnTo>
                    <a:pt x="59516" y="4127"/>
                  </a:lnTo>
                  <a:lnTo>
                    <a:pt x="59283" y="4273"/>
                  </a:lnTo>
                  <a:lnTo>
                    <a:pt x="59051" y="4418"/>
                  </a:lnTo>
                  <a:lnTo>
                    <a:pt x="58847" y="4592"/>
                  </a:lnTo>
                  <a:lnTo>
                    <a:pt x="58644" y="4796"/>
                  </a:lnTo>
                  <a:lnTo>
                    <a:pt x="58469" y="4999"/>
                  </a:lnTo>
                  <a:lnTo>
                    <a:pt x="58150" y="5435"/>
                  </a:lnTo>
                  <a:lnTo>
                    <a:pt x="57859" y="5900"/>
                  </a:lnTo>
                  <a:lnTo>
                    <a:pt x="57568" y="6365"/>
                  </a:lnTo>
                  <a:lnTo>
                    <a:pt x="57307" y="6859"/>
                  </a:lnTo>
                  <a:lnTo>
                    <a:pt x="57016" y="7295"/>
                  </a:lnTo>
                  <a:lnTo>
                    <a:pt x="56842" y="7585"/>
                  </a:lnTo>
                  <a:lnTo>
                    <a:pt x="56668" y="7818"/>
                  </a:lnTo>
                  <a:lnTo>
                    <a:pt x="56493" y="7992"/>
                  </a:lnTo>
                  <a:lnTo>
                    <a:pt x="56290" y="8109"/>
                  </a:lnTo>
                  <a:lnTo>
                    <a:pt x="56086" y="8196"/>
                  </a:lnTo>
                  <a:lnTo>
                    <a:pt x="55825" y="8254"/>
                  </a:lnTo>
                  <a:lnTo>
                    <a:pt x="55534" y="8283"/>
                  </a:lnTo>
                  <a:lnTo>
                    <a:pt x="55186" y="8283"/>
                  </a:lnTo>
                  <a:lnTo>
                    <a:pt x="54866" y="8341"/>
                  </a:lnTo>
                  <a:lnTo>
                    <a:pt x="54604" y="8370"/>
                  </a:lnTo>
                  <a:lnTo>
                    <a:pt x="54139" y="8370"/>
                  </a:lnTo>
                  <a:lnTo>
                    <a:pt x="53936" y="8341"/>
                  </a:lnTo>
                  <a:lnTo>
                    <a:pt x="53762" y="8283"/>
                  </a:lnTo>
                  <a:lnTo>
                    <a:pt x="53413" y="8167"/>
                  </a:lnTo>
                  <a:lnTo>
                    <a:pt x="53093" y="8050"/>
                  </a:lnTo>
                  <a:lnTo>
                    <a:pt x="52774" y="7905"/>
                  </a:lnTo>
                  <a:lnTo>
                    <a:pt x="52396" y="7818"/>
                  </a:lnTo>
                  <a:lnTo>
                    <a:pt x="52163" y="7760"/>
                  </a:lnTo>
                  <a:lnTo>
                    <a:pt x="51902" y="7760"/>
                  </a:lnTo>
                  <a:lnTo>
                    <a:pt x="51553" y="7789"/>
                  </a:lnTo>
                  <a:lnTo>
                    <a:pt x="51233" y="7905"/>
                  </a:lnTo>
                  <a:lnTo>
                    <a:pt x="50914" y="8021"/>
                  </a:lnTo>
                  <a:lnTo>
                    <a:pt x="50594" y="8196"/>
                  </a:lnTo>
                  <a:lnTo>
                    <a:pt x="50013" y="8515"/>
                  </a:lnTo>
                  <a:lnTo>
                    <a:pt x="49693" y="8690"/>
                  </a:lnTo>
                  <a:lnTo>
                    <a:pt x="49373" y="8806"/>
                  </a:lnTo>
                  <a:lnTo>
                    <a:pt x="49025" y="8922"/>
                  </a:lnTo>
                  <a:lnTo>
                    <a:pt x="48676" y="8980"/>
                  </a:lnTo>
                  <a:lnTo>
                    <a:pt x="48298" y="9009"/>
                  </a:lnTo>
                  <a:lnTo>
                    <a:pt x="47950" y="9038"/>
                  </a:lnTo>
                  <a:lnTo>
                    <a:pt x="47223" y="9038"/>
                  </a:lnTo>
                  <a:lnTo>
                    <a:pt x="46874" y="8980"/>
                  </a:lnTo>
                  <a:lnTo>
                    <a:pt x="46496" y="8922"/>
                  </a:lnTo>
                  <a:lnTo>
                    <a:pt x="45944" y="8922"/>
                  </a:lnTo>
                  <a:lnTo>
                    <a:pt x="45363" y="8951"/>
                  </a:lnTo>
                  <a:lnTo>
                    <a:pt x="44782" y="9068"/>
                  </a:lnTo>
                  <a:lnTo>
                    <a:pt x="44230" y="9213"/>
                  </a:lnTo>
                  <a:lnTo>
                    <a:pt x="43590" y="9416"/>
                  </a:lnTo>
                  <a:lnTo>
                    <a:pt x="42980" y="9649"/>
                  </a:lnTo>
                  <a:lnTo>
                    <a:pt x="42631" y="9736"/>
                  </a:lnTo>
                  <a:lnTo>
                    <a:pt x="42312" y="9794"/>
                  </a:lnTo>
                  <a:lnTo>
                    <a:pt x="41992" y="9823"/>
                  </a:lnTo>
                  <a:lnTo>
                    <a:pt x="41033" y="9823"/>
                  </a:lnTo>
                  <a:lnTo>
                    <a:pt x="40423" y="9881"/>
                  </a:lnTo>
                  <a:lnTo>
                    <a:pt x="39842" y="9881"/>
                  </a:lnTo>
                  <a:lnTo>
                    <a:pt x="39551" y="9852"/>
                  </a:lnTo>
                  <a:lnTo>
                    <a:pt x="39260" y="9794"/>
                  </a:lnTo>
                  <a:lnTo>
                    <a:pt x="39086" y="9736"/>
                  </a:lnTo>
                  <a:lnTo>
                    <a:pt x="38912" y="9649"/>
                  </a:lnTo>
                  <a:lnTo>
                    <a:pt x="38621" y="9445"/>
                  </a:lnTo>
                  <a:lnTo>
                    <a:pt x="38476" y="9358"/>
                  </a:lnTo>
                  <a:lnTo>
                    <a:pt x="38301" y="9300"/>
                  </a:lnTo>
                  <a:lnTo>
                    <a:pt x="38127" y="9300"/>
                  </a:lnTo>
                  <a:lnTo>
                    <a:pt x="37953" y="9358"/>
                  </a:lnTo>
                  <a:lnTo>
                    <a:pt x="37604" y="9532"/>
                  </a:lnTo>
                  <a:lnTo>
                    <a:pt x="37430" y="9562"/>
                  </a:lnTo>
                  <a:lnTo>
                    <a:pt x="37255" y="9591"/>
                  </a:lnTo>
                  <a:lnTo>
                    <a:pt x="37139" y="9532"/>
                  </a:lnTo>
                  <a:lnTo>
                    <a:pt x="37052" y="9445"/>
                  </a:lnTo>
                  <a:lnTo>
                    <a:pt x="36878" y="9242"/>
                  </a:lnTo>
                  <a:lnTo>
                    <a:pt x="36587" y="8777"/>
                  </a:lnTo>
                  <a:lnTo>
                    <a:pt x="36413" y="8574"/>
                  </a:lnTo>
                  <a:lnTo>
                    <a:pt x="36325" y="8486"/>
                  </a:lnTo>
                  <a:lnTo>
                    <a:pt x="36209" y="8399"/>
                  </a:lnTo>
                  <a:lnTo>
                    <a:pt x="36093" y="8370"/>
                  </a:lnTo>
                  <a:lnTo>
                    <a:pt x="35977" y="8341"/>
                  </a:lnTo>
                  <a:lnTo>
                    <a:pt x="35831" y="8370"/>
                  </a:lnTo>
                  <a:lnTo>
                    <a:pt x="35686" y="8428"/>
                  </a:lnTo>
                  <a:lnTo>
                    <a:pt x="35425" y="8603"/>
                  </a:lnTo>
                  <a:lnTo>
                    <a:pt x="35250" y="8806"/>
                  </a:lnTo>
                  <a:lnTo>
                    <a:pt x="35105" y="9009"/>
                  </a:lnTo>
                  <a:lnTo>
                    <a:pt x="34989" y="9213"/>
                  </a:lnTo>
                  <a:lnTo>
                    <a:pt x="34785" y="9591"/>
                  </a:lnTo>
                  <a:lnTo>
                    <a:pt x="34553" y="9997"/>
                  </a:lnTo>
                  <a:lnTo>
                    <a:pt x="34436" y="10201"/>
                  </a:lnTo>
                  <a:lnTo>
                    <a:pt x="34262" y="10404"/>
                  </a:lnTo>
                  <a:lnTo>
                    <a:pt x="34059" y="10608"/>
                  </a:lnTo>
                  <a:lnTo>
                    <a:pt x="33797" y="10840"/>
                  </a:lnTo>
                  <a:lnTo>
                    <a:pt x="33477" y="11044"/>
                  </a:lnTo>
                  <a:lnTo>
                    <a:pt x="33071" y="11247"/>
                  </a:lnTo>
                  <a:lnTo>
                    <a:pt x="32606" y="11450"/>
                  </a:lnTo>
                  <a:lnTo>
                    <a:pt x="32054" y="11683"/>
                  </a:lnTo>
                  <a:lnTo>
                    <a:pt x="31705" y="11770"/>
                  </a:lnTo>
                  <a:lnTo>
                    <a:pt x="31443" y="11770"/>
                  </a:lnTo>
                  <a:lnTo>
                    <a:pt x="31182" y="11712"/>
                  </a:lnTo>
                  <a:lnTo>
                    <a:pt x="30978" y="11625"/>
                  </a:lnTo>
                  <a:lnTo>
                    <a:pt x="30804" y="11480"/>
                  </a:lnTo>
                  <a:lnTo>
                    <a:pt x="30659" y="11305"/>
                  </a:lnTo>
                  <a:lnTo>
                    <a:pt x="30513" y="11102"/>
                  </a:lnTo>
                  <a:lnTo>
                    <a:pt x="30368" y="10898"/>
                  </a:lnTo>
                  <a:lnTo>
                    <a:pt x="30136" y="10462"/>
                  </a:lnTo>
                  <a:lnTo>
                    <a:pt x="30019" y="10259"/>
                  </a:lnTo>
                  <a:lnTo>
                    <a:pt x="29903" y="10085"/>
                  </a:lnTo>
                  <a:lnTo>
                    <a:pt x="29758" y="9939"/>
                  </a:lnTo>
                  <a:lnTo>
                    <a:pt x="29583" y="9823"/>
                  </a:lnTo>
                  <a:lnTo>
                    <a:pt x="29409" y="9736"/>
                  </a:lnTo>
                  <a:lnTo>
                    <a:pt x="29206" y="9736"/>
                  </a:lnTo>
                  <a:lnTo>
                    <a:pt x="28683" y="10056"/>
                  </a:lnTo>
                  <a:lnTo>
                    <a:pt x="28479" y="10143"/>
                  </a:lnTo>
                  <a:lnTo>
                    <a:pt x="28305" y="10230"/>
                  </a:lnTo>
                  <a:lnTo>
                    <a:pt x="28130" y="10259"/>
                  </a:lnTo>
                  <a:lnTo>
                    <a:pt x="27840" y="10259"/>
                  </a:lnTo>
                  <a:lnTo>
                    <a:pt x="27724" y="10230"/>
                  </a:lnTo>
                  <a:lnTo>
                    <a:pt x="27462" y="10114"/>
                  </a:lnTo>
                  <a:lnTo>
                    <a:pt x="27200" y="9939"/>
                  </a:lnTo>
                  <a:lnTo>
                    <a:pt x="26823" y="9765"/>
                  </a:lnTo>
                  <a:lnTo>
                    <a:pt x="26387" y="9591"/>
                  </a:lnTo>
                  <a:lnTo>
                    <a:pt x="26038" y="9591"/>
                  </a:lnTo>
                  <a:lnTo>
                    <a:pt x="25689" y="9649"/>
                  </a:lnTo>
                  <a:lnTo>
                    <a:pt x="25341" y="9678"/>
                  </a:lnTo>
                  <a:lnTo>
                    <a:pt x="25195" y="9649"/>
                  </a:lnTo>
                  <a:lnTo>
                    <a:pt x="25021" y="9620"/>
                  </a:lnTo>
                  <a:lnTo>
                    <a:pt x="24643" y="9503"/>
                  </a:lnTo>
                  <a:lnTo>
                    <a:pt x="24265" y="9329"/>
                  </a:lnTo>
                  <a:lnTo>
                    <a:pt x="23917" y="9184"/>
                  </a:lnTo>
                  <a:lnTo>
                    <a:pt x="23539" y="9068"/>
                  </a:lnTo>
                  <a:lnTo>
                    <a:pt x="23190" y="8980"/>
                  </a:lnTo>
                  <a:lnTo>
                    <a:pt x="22841" y="8980"/>
                  </a:lnTo>
                  <a:lnTo>
                    <a:pt x="22638" y="9038"/>
                  </a:lnTo>
                  <a:lnTo>
                    <a:pt x="22464" y="9097"/>
                  </a:lnTo>
                  <a:lnTo>
                    <a:pt x="22260" y="9213"/>
                  </a:lnTo>
                  <a:lnTo>
                    <a:pt x="22086" y="9329"/>
                  </a:lnTo>
                  <a:lnTo>
                    <a:pt x="21824" y="9416"/>
                  </a:lnTo>
                  <a:lnTo>
                    <a:pt x="21592" y="9416"/>
                  </a:lnTo>
                  <a:lnTo>
                    <a:pt x="21185" y="9358"/>
                  </a:lnTo>
                  <a:lnTo>
                    <a:pt x="20982" y="9358"/>
                  </a:lnTo>
                  <a:lnTo>
                    <a:pt x="20749" y="9416"/>
                  </a:lnTo>
                  <a:lnTo>
                    <a:pt x="20458" y="9562"/>
                  </a:lnTo>
                  <a:lnTo>
                    <a:pt x="20110" y="9823"/>
                  </a:lnTo>
                  <a:lnTo>
                    <a:pt x="19703" y="10172"/>
                  </a:lnTo>
                  <a:lnTo>
                    <a:pt x="19325" y="10462"/>
                  </a:lnTo>
                  <a:lnTo>
                    <a:pt x="19005" y="10666"/>
                  </a:lnTo>
                  <a:lnTo>
                    <a:pt x="18860" y="10724"/>
                  </a:lnTo>
                  <a:lnTo>
                    <a:pt x="18686" y="10782"/>
                  </a:lnTo>
                  <a:lnTo>
                    <a:pt x="18366" y="10782"/>
                  </a:lnTo>
                  <a:lnTo>
                    <a:pt x="18221" y="10724"/>
                  </a:lnTo>
                  <a:lnTo>
                    <a:pt x="18017" y="10666"/>
                  </a:lnTo>
                  <a:lnTo>
                    <a:pt x="17843" y="10550"/>
                  </a:lnTo>
                  <a:lnTo>
                    <a:pt x="17640" y="10433"/>
                  </a:lnTo>
                  <a:lnTo>
                    <a:pt x="17175" y="10056"/>
                  </a:lnTo>
                  <a:lnTo>
                    <a:pt x="16884" y="9881"/>
                  </a:lnTo>
                  <a:lnTo>
                    <a:pt x="16652" y="9678"/>
                  </a:lnTo>
                  <a:lnTo>
                    <a:pt x="16158" y="9242"/>
                  </a:lnTo>
                  <a:lnTo>
                    <a:pt x="15896" y="9038"/>
                  </a:lnTo>
                  <a:lnTo>
                    <a:pt x="15634" y="8864"/>
                  </a:lnTo>
                  <a:lnTo>
                    <a:pt x="15489" y="8806"/>
                  </a:lnTo>
                  <a:lnTo>
                    <a:pt x="15315" y="8748"/>
                  </a:lnTo>
                  <a:lnTo>
                    <a:pt x="14792" y="8748"/>
                  </a:lnTo>
                  <a:lnTo>
                    <a:pt x="14617" y="8777"/>
                  </a:lnTo>
                  <a:lnTo>
                    <a:pt x="14472" y="8864"/>
                  </a:lnTo>
                  <a:lnTo>
                    <a:pt x="14327" y="8922"/>
                  </a:lnTo>
                  <a:lnTo>
                    <a:pt x="14065" y="9155"/>
                  </a:lnTo>
                  <a:lnTo>
                    <a:pt x="13833" y="9387"/>
                  </a:lnTo>
                  <a:lnTo>
                    <a:pt x="13600" y="9649"/>
                  </a:lnTo>
                  <a:lnTo>
                    <a:pt x="13368" y="9910"/>
                  </a:lnTo>
                  <a:lnTo>
                    <a:pt x="13106" y="10114"/>
                  </a:lnTo>
                  <a:lnTo>
                    <a:pt x="12961" y="10201"/>
                  </a:lnTo>
                  <a:lnTo>
                    <a:pt x="12787" y="10259"/>
                  </a:lnTo>
                  <a:lnTo>
                    <a:pt x="12670" y="10259"/>
                  </a:lnTo>
                  <a:lnTo>
                    <a:pt x="12554" y="10230"/>
                  </a:lnTo>
                  <a:lnTo>
                    <a:pt x="12322" y="10114"/>
                  </a:lnTo>
                  <a:lnTo>
                    <a:pt x="12118" y="9997"/>
                  </a:lnTo>
                  <a:lnTo>
                    <a:pt x="12002" y="9939"/>
                  </a:lnTo>
                  <a:lnTo>
                    <a:pt x="11886" y="9881"/>
                  </a:lnTo>
                  <a:lnTo>
                    <a:pt x="11595" y="9823"/>
                  </a:lnTo>
                  <a:lnTo>
                    <a:pt x="11334" y="9794"/>
                  </a:lnTo>
                  <a:lnTo>
                    <a:pt x="10491" y="9794"/>
                  </a:lnTo>
                  <a:lnTo>
                    <a:pt x="10200" y="9765"/>
                  </a:lnTo>
                  <a:lnTo>
                    <a:pt x="9939" y="9678"/>
                  </a:lnTo>
                  <a:lnTo>
                    <a:pt x="9677" y="9562"/>
                  </a:lnTo>
                  <a:lnTo>
                    <a:pt x="8980" y="9009"/>
                  </a:lnTo>
                  <a:lnTo>
                    <a:pt x="8718" y="8835"/>
                  </a:lnTo>
                  <a:lnTo>
                    <a:pt x="8486" y="8690"/>
                  </a:lnTo>
                  <a:lnTo>
                    <a:pt x="8224" y="8603"/>
                  </a:lnTo>
                  <a:lnTo>
                    <a:pt x="7904" y="8515"/>
                  </a:lnTo>
                  <a:lnTo>
                    <a:pt x="7033" y="8312"/>
                  </a:lnTo>
                  <a:lnTo>
                    <a:pt x="6829" y="8225"/>
                  </a:lnTo>
                  <a:lnTo>
                    <a:pt x="6626" y="8138"/>
                  </a:lnTo>
                  <a:lnTo>
                    <a:pt x="6248" y="7905"/>
                  </a:lnTo>
                  <a:lnTo>
                    <a:pt x="5870" y="7673"/>
                  </a:lnTo>
                  <a:lnTo>
                    <a:pt x="5667" y="7556"/>
                  </a:lnTo>
                  <a:lnTo>
                    <a:pt x="5463" y="7469"/>
                  </a:lnTo>
                  <a:lnTo>
                    <a:pt x="5144" y="7353"/>
                  </a:lnTo>
                  <a:lnTo>
                    <a:pt x="4853" y="7295"/>
                  </a:lnTo>
                  <a:lnTo>
                    <a:pt x="4592" y="7179"/>
                  </a:lnTo>
                  <a:lnTo>
                    <a:pt x="4359" y="7033"/>
                  </a:lnTo>
                  <a:lnTo>
                    <a:pt x="4156" y="6859"/>
                  </a:lnTo>
                  <a:lnTo>
                    <a:pt x="3749" y="6481"/>
                  </a:lnTo>
                  <a:lnTo>
                    <a:pt x="3342" y="6074"/>
                  </a:lnTo>
                  <a:lnTo>
                    <a:pt x="3109" y="5871"/>
                  </a:lnTo>
                  <a:lnTo>
                    <a:pt x="2877" y="5667"/>
                  </a:lnTo>
                  <a:lnTo>
                    <a:pt x="2615" y="5493"/>
                  </a:lnTo>
                  <a:lnTo>
                    <a:pt x="2354" y="5348"/>
                  </a:lnTo>
                  <a:lnTo>
                    <a:pt x="2005" y="5203"/>
                  </a:lnTo>
                  <a:lnTo>
                    <a:pt x="1656" y="5115"/>
                  </a:lnTo>
                  <a:lnTo>
                    <a:pt x="1250" y="5086"/>
                  </a:lnTo>
                  <a:lnTo>
                    <a:pt x="639" y="5086"/>
                  </a:lnTo>
                  <a:lnTo>
                    <a:pt x="465" y="5144"/>
                  </a:lnTo>
                  <a:lnTo>
                    <a:pt x="320" y="5203"/>
                  </a:lnTo>
                  <a:lnTo>
                    <a:pt x="145" y="5290"/>
                  </a:lnTo>
                  <a:lnTo>
                    <a:pt x="29" y="5406"/>
                  </a:lnTo>
                  <a:lnTo>
                    <a:pt x="0" y="5493"/>
                  </a:lnTo>
                  <a:lnTo>
                    <a:pt x="0" y="5551"/>
                  </a:lnTo>
                  <a:lnTo>
                    <a:pt x="29" y="5609"/>
                  </a:lnTo>
                  <a:lnTo>
                    <a:pt x="87" y="5638"/>
                  </a:lnTo>
                  <a:lnTo>
                    <a:pt x="174" y="5697"/>
                  </a:lnTo>
                  <a:lnTo>
                    <a:pt x="262" y="5638"/>
                  </a:lnTo>
                  <a:lnTo>
                    <a:pt x="349" y="5580"/>
                  </a:lnTo>
                  <a:lnTo>
                    <a:pt x="436" y="5493"/>
                  </a:lnTo>
                  <a:lnTo>
                    <a:pt x="523" y="5464"/>
                  </a:lnTo>
                  <a:lnTo>
                    <a:pt x="988" y="5406"/>
                  </a:lnTo>
                  <a:lnTo>
                    <a:pt x="1395" y="5406"/>
                  </a:lnTo>
                  <a:lnTo>
                    <a:pt x="1744" y="5464"/>
                  </a:lnTo>
                  <a:lnTo>
                    <a:pt x="2063" y="5580"/>
                  </a:lnTo>
                  <a:lnTo>
                    <a:pt x="2354" y="5726"/>
                  </a:lnTo>
                  <a:lnTo>
                    <a:pt x="2615" y="5900"/>
                  </a:lnTo>
                  <a:lnTo>
                    <a:pt x="2877" y="6103"/>
                  </a:lnTo>
                  <a:lnTo>
                    <a:pt x="3109" y="6307"/>
                  </a:lnTo>
                  <a:lnTo>
                    <a:pt x="3545" y="6743"/>
                  </a:lnTo>
                  <a:lnTo>
                    <a:pt x="3981" y="7150"/>
                  </a:lnTo>
                  <a:lnTo>
                    <a:pt x="4214" y="7324"/>
                  </a:lnTo>
                  <a:lnTo>
                    <a:pt x="4446" y="7498"/>
                  </a:lnTo>
                  <a:lnTo>
                    <a:pt x="4737" y="7615"/>
                  </a:lnTo>
                  <a:lnTo>
                    <a:pt x="5027" y="7673"/>
                  </a:lnTo>
                  <a:lnTo>
                    <a:pt x="5260" y="7731"/>
                  </a:lnTo>
                  <a:lnTo>
                    <a:pt x="5463" y="7818"/>
                  </a:lnTo>
                  <a:lnTo>
                    <a:pt x="5463" y="37808"/>
                  </a:lnTo>
                  <a:lnTo>
                    <a:pt x="144575" y="37808"/>
                  </a:lnTo>
                  <a:lnTo>
                    <a:pt x="144575" y="37721"/>
                  </a:lnTo>
                  <a:lnTo>
                    <a:pt x="283396" y="37721"/>
                  </a:lnTo>
                  <a:lnTo>
                    <a:pt x="283396" y="5406"/>
                  </a:lnTo>
                  <a:lnTo>
                    <a:pt x="283716" y="5493"/>
                  </a:lnTo>
                  <a:lnTo>
                    <a:pt x="284065" y="5667"/>
                  </a:lnTo>
                  <a:lnTo>
                    <a:pt x="284442" y="5842"/>
                  </a:lnTo>
                  <a:lnTo>
                    <a:pt x="284820" y="6074"/>
                  </a:lnTo>
                  <a:lnTo>
                    <a:pt x="285053" y="6191"/>
                  </a:lnTo>
                  <a:lnTo>
                    <a:pt x="285314" y="6336"/>
                  </a:lnTo>
                  <a:lnTo>
                    <a:pt x="285459" y="6365"/>
                  </a:lnTo>
                  <a:lnTo>
                    <a:pt x="285576" y="6394"/>
                  </a:lnTo>
                  <a:lnTo>
                    <a:pt x="285663" y="6365"/>
                  </a:lnTo>
                  <a:lnTo>
                    <a:pt x="285721" y="6336"/>
                  </a:lnTo>
                  <a:lnTo>
                    <a:pt x="285721" y="6278"/>
                  </a:lnTo>
                  <a:lnTo>
                    <a:pt x="285721" y="6191"/>
                  </a:lnTo>
                  <a:lnTo>
                    <a:pt x="285663" y="6103"/>
                  </a:lnTo>
                  <a:lnTo>
                    <a:pt x="285605" y="6045"/>
                  </a:lnTo>
                  <a:lnTo>
                    <a:pt x="285518" y="6016"/>
                  </a:lnTo>
                  <a:lnTo>
                    <a:pt x="285314" y="5929"/>
                  </a:lnTo>
                  <a:lnTo>
                    <a:pt x="285140" y="5871"/>
                  </a:lnTo>
                  <a:lnTo>
                    <a:pt x="284326" y="5435"/>
                  </a:lnTo>
                  <a:lnTo>
                    <a:pt x="284094" y="5290"/>
                  </a:lnTo>
                  <a:lnTo>
                    <a:pt x="283861" y="5203"/>
                  </a:lnTo>
                  <a:lnTo>
                    <a:pt x="283396" y="5028"/>
                  </a:lnTo>
                  <a:lnTo>
                    <a:pt x="283076" y="4941"/>
                  </a:lnTo>
                  <a:lnTo>
                    <a:pt x="282786" y="4912"/>
                  </a:lnTo>
                  <a:lnTo>
                    <a:pt x="282495" y="4883"/>
                  </a:lnTo>
                  <a:lnTo>
                    <a:pt x="282176" y="4854"/>
                  </a:lnTo>
                  <a:lnTo>
                    <a:pt x="281565" y="4883"/>
                  </a:lnTo>
                  <a:lnTo>
                    <a:pt x="280955" y="4970"/>
                  </a:lnTo>
                  <a:lnTo>
                    <a:pt x="280316" y="4999"/>
                  </a:lnTo>
                  <a:lnTo>
                    <a:pt x="279647" y="4941"/>
                  </a:lnTo>
                  <a:lnTo>
                    <a:pt x="279008" y="4854"/>
                  </a:lnTo>
                  <a:lnTo>
                    <a:pt x="278369" y="4679"/>
                  </a:lnTo>
                  <a:lnTo>
                    <a:pt x="277177" y="4273"/>
                  </a:lnTo>
                  <a:lnTo>
                    <a:pt x="276858" y="4156"/>
                  </a:lnTo>
                  <a:lnTo>
                    <a:pt x="276567" y="4098"/>
                  </a:lnTo>
                  <a:lnTo>
                    <a:pt x="276247" y="4040"/>
                  </a:lnTo>
                  <a:lnTo>
                    <a:pt x="275928" y="4011"/>
                  </a:lnTo>
                  <a:lnTo>
                    <a:pt x="275172" y="4040"/>
                  </a:lnTo>
                  <a:lnTo>
                    <a:pt x="274416" y="4098"/>
                  </a:lnTo>
                  <a:lnTo>
                    <a:pt x="273661" y="4214"/>
                  </a:lnTo>
                  <a:lnTo>
                    <a:pt x="272934" y="4273"/>
                  </a:lnTo>
                  <a:lnTo>
                    <a:pt x="272179" y="4331"/>
                  </a:lnTo>
                  <a:lnTo>
                    <a:pt x="271801" y="4302"/>
                  </a:lnTo>
                  <a:lnTo>
                    <a:pt x="271423" y="4273"/>
                  </a:lnTo>
                  <a:lnTo>
                    <a:pt x="271046" y="4244"/>
                  </a:lnTo>
                  <a:lnTo>
                    <a:pt x="270697" y="4156"/>
                  </a:lnTo>
                  <a:lnTo>
                    <a:pt x="270319" y="4040"/>
                  </a:lnTo>
                  <a:lnTo>
                    <a:pt x="269970" y="3895"/>
                  </a:lnTo>
                  <a:lnTo>
                    <a:pt x="269360" y="3604"/>
                  </a:lnTo>
                  <a:lnTo>
                    <a:pt x="268779" y="3285"/>
                  </a:lnTo>
                  <a:lnTo>
                    <a:pt x="268169" y="3023"/>
                  </a:lnTo>
                  <a:lnTo>
                    <a:pt x="267849" y="2907"/>
                  </a:lnTo>
                  <a:lnTo>
                    <a:pt x="267529" y="2820"/>
                  </a:lnTo>
                  <a:lnTo>
                    <a:pt x="266599" y="2674"/>
                  </a:lnTo>
                  <a:lnTo>
                    <a:pt x="265640" y="2529"/>
                  </a:lnTo>
                  <a:lnTo>
                    <a:pt x="265175" y="2442"/>
                  </a:lnTo>
                  <a:lnTo>
                    <a:pt x="264739" y="2326"/>
                  </a:lnTo>
                  <a:lnTo>
                    <a:pt x="264274" y="2209"/>
                  </a:lnTo>
                  <a:lnTo>
                    <a:pt x="263839" y="2035"/>
                  </a:lnTo>
                  <a:lnTo>
                    <a:pt x="263461" y="1861"/>
                  </a:lnTo>
                  <a:lnTo>
                    <a:pt x="263083" y="1686"/>
                  </a:lnTo>
                  <a:lnTo>
                    <a:pt x="262415" y="1279"/>
                  </a:lnTo>
                  <a:lnTo>
                    <a:pt x="261775" y="873"/>
                  </a:lnTo>
                  <a:lnTo>
                    <a:pt x="261136" y="524"/>
                  </a:lnTo>
                  <a:lnTo>
                    <a:pt x="260816" y="349"/>
                  </a:lnTo>
                  <a:lnTo>
                    <a:pt x="260468" y="233"/>
                  </a:lnTo>
                  <a:lnTo>
                    <a:pt x="260148" y="117"/>
                  </a:lnTo>
                  <a:lnTo>
                    <a:pt x="259770" y="30"/>
                  </a:lnTo>
                  <a:lnTo>
                    <a:pt x="2593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8" name="Google Shape;298;p11"/>
            <p:cNvSpPr/>
            <p:nvPr/>
          </p:nvSpPr>
          <p:spPr>
            <a:xfrm>
              <a:off x="5550325" y="2519650"/>
              <a:ext cx="137350" cy="118450"/>
            </a:xfrm>
            <a:custGeom>
              <a:avLst/>
              <a:gdLst/>
              <a:ahLst/>
              <a:cxnLst/>
              <a:rect l="l" t="t" r="r" b="b"/>
              <a:pathLst>
                <a:path w="5494" h="4738" extrusionOk="0">
                  <a:moveTo>
                    <a:pt x="3924" y="1"/>
                  </a:moveTo>
                  <a:lnTo>
                    <a:pt x="3750" y="30"/>
                  </a:lnTo>
                  <a:lnTo>
                    <a:pt x="3546" y="117"/>
                  </a:lnTo>
                  <a:lnTo>
                    <a:pt x="3372" y="233"/>
                  </a:lnTo>
                  <a:lnTo>
                    <a:pt x="3139" y="204"/>
                  </a:lnTo>
                  <a:lnTo>
                    <a:pt x="2878" y="233"/>
                  </a:lnTo>
                  <a:lnTo>
                    <a:pt x="2645" y="291"/>
                  </a:lnTo>
                  <a:lnTo>
                    <a:pt x="2384" y="407"/>
                  </a:lnTo>
                  <a:lnTo>
                    <a:pt x="1919" y="698"/>
                  </a:lnTo>
                  <a:lnTo>
                    <a:pt x="1483" y="960"/>
                  </a:lnTo>
                  <a:lnTo>
                    <a:pt x="1134" y="1192"/>
                  </a:lnTo>
                  <a:lnTo>
                    <a:pt x="757" y="1483"/>
                  </a:lnTo>
                  <a:lnTo>
                    <a:pt x="582" y="1657"/>
                  </a:lnTo>
                  <a:lnTo>
                    <a:pt x="437" y="1860"/>
                  </a:lnTo>
                  <a:lnTo>
                    <a:pt x="292" y="2035"/>
                  </a:lnTo>
                  <a:lnTo>
                    <a:pt x="175" y="2238"/>
                  </a:lnTo>
                  <a:lnTo>
                    <a:pt x="88" y="2442"/>
                  </a:lnTo>
                  <a:lnTo>
                    <a:pt x="30" y="2645"/>
                  </a:lnTo>
                  <a:lnTo>
                    <a:pt x="1" y="2848"/>
                  </a:lnTo>
                  <a:lnTo>
                    <a:pt x="1" y="3052"/>
                  </a:lnTo>
                  <a:lnTo>
                    <a:pt x="59" y="3255"/>
                  </a:lnTo>
                  <a:lnTo>
                    <a:pt x="146" y="3459"/>
                  </a:lnTo>
                  <a:lnTo>
                    <a:pt x="292" y="3633"/>
                  </a:lnTo>
                  <a:lnTo>
                    <a:pt x="495" y="3807"/>
                  </a:lnTo>
                  <a:lnTo>
                    <a:pt x="727" y="3924"/>
                  </a:lnTo>
                  <a:lnTo>
                    <a:pt x="989" y="4040"/>
                  </a:lnTo>
                  <a:lnTo>
                    <a:pt x="1251" y="4098"/>
                  </a:lnTo>
                  <a:lnTo>
                    <a:pt x="1541" y="4156"/>
                  </a:lnTo>
                  <a:lnTo>
                    <a:pt x="2093" y="4243"/>
                  </a:lnTo>
                  <a:lnTo>
                    <a:pt x="2616" y="4331"/>
                  </a:lnTo>
                  <a:lnTo>
                    <a:pt x="2849" y="4447"/>
                  </a:lnTo>
                  <a:lnTo>
                    <a:pt x="3052" y="4563"/>
                  </a:lnTo>
                  <a:lnTo>
                    <a:pt x="3256" y="4679"/>
                  </a:lnTo>
                  <a:lnTo>
                    <a:pt x="3488" y="4737"/>
                  </a:lnTo>
                  <a:lnTo>
                    <a:pt x="3750" y="4737"/>
                  </a:lnTo>
                  <a:lnTo>
                    <a:pt x="3982" y="4650"/>
                  </a:lnTo>
                  <a:lnTo>
                    <a:pt x="4186" y="4534"/>
                  </a:lnTo>
                  <a:lnTo>
                    <a:pt x="4389" y="4418"/>
                  </a:lnTo>
                  <a:lnTo>
                    <a:pt x="4593" y="4243"/>
                  </a:lnTo>
                  <a:lnTo>
                    <a:pt x="4738" y="4040"/>
                  </a:lnTo>
                  <a:lnTo>
                    <a:pt x="4912" y="3807"/>
                  </a:lnTo>
                  <a:lnTo>
                    <a:pt x="5028" y="3575"/>
                  </a:lnTo>
                  <a:lnTo>
                    <a:pt x="5145" y="3313"/>
                  </a:lnTo>
                  <a:lnTo>
                    <a:pt x="5261" y="3052"/>
                  </a:lnTo>
                  <a:lnTo>
                    <a:pt x="5348" y="2790"/>
                  </a:lnTo>
                  <a:lnTo>
                    <a:pt x="5406" y="2529"/>
                  </a:lnTo>
                  <a:lnTo>
                    <a:pt x="5464" y="2006"/>
                  </a:lnTo>
                  <a:lnTo>
                    <a:pt x="5493" y="1773"/>
                  </a:lnTo>
                  <a:lnTo>
                    <a:pt x="5464" y="1541"/>
                  </a:lnTo>
                  <a:lnTo>
                    <a:pt x="5435" y="1366"/>
                  </a:lnTo>
                  <a:lnTo>
                    <a:pt x="5377" y="1163"/>
                  </a:lnTo>
                  <a:lnTo>
                    <a:pt x="5232" y="814"/>
                  </a:lnTo>
                  <a:lnTo>
                    <a:pt x="5116" y="669"/>
                  </a:lnTo>
                  <a:lnTo>
                    <a:pt x="4999" y="524"/>
                  </a:lnTo>
                  <a:lnTo>
                    <a:pt x="4883" y="378"/>
                  </a:lnTo>
                  <a:lnTo>
                    <a:pt x="4738" y="262"/>
                  </a:lnTo>
                  <a:lnTo>
                    <a:pt x="4593" y="146"/>
                  </a:lnTo>
                  <a:lnTo>
                    <a:pt x="4418" y="88"/>
                  </a:lnTo>
                  <a:lnTo>
                    <a:pt x="4273" y="30"/>
                  </a:lnTo>
                  <a:lnTo>
                    <a:pt x="40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99" name="Google Shape;299;p11"/>
          <p:cNvSpPr/>
          <p:nvPr/>
        </p:nvSpPr>
        <p:spPr>
          <a:xfrm rot="10800000">
            <a:off x="6913628" y="-17623"/>
            <a:ext cx="5256837" cy="1121588"/>
          </a:xfrm>
          <a:custGeom>
            <a:avLst/>
            <a:gdLst/>
            <a:ahLst/>
            <a:cxnLst/>
            <a:rect l="l" t="t" r="r" b="b"/>
            <a:pathLst>
              <a:path w="109945" h="23456" extrusionOk="0">
                <a:moveTo>
                  <a:pt x="71633" y="0"/>
                </a:moveTo>
                <a:lnTo>
                  <a:pt x="71406" y="19"/>
                </a:lnTo>
                <a:lnTo>
                  <a:pt x="71199" y="38"/>
                </a:lnTo>
                <a:lnTo>
                  <a:pt x="70972" y="95"/>
                </a:lnTo>
                <a:lnTo>
                  <a:pt x="70745" y="152"/>
                </a:lnTo>
                <a:lnTo>
                  <a:pt x="70537" y="227"/>
                </a:lnTo>
                <a:lnTo>
                  <a:pt x="70329" y="322"/>
                </a:lnTo>
                <a:lnTo>
                  <a:pt x="70121" y="435"/>
                </a:lnTo>
                <a:lnTo>
                  <a:pt x="69951" y="548"/>
                </a:lnTo>
                <a:lnTo>
                  <a:pt x="69800" y="700"/>
                </a:lnTo>
                <a:lnTo>
                  <a:pt x="69649" y="870"/>
                </a:lnTo>
                <a:lnTo>
                  <a:pt x="69535" y="1040"/>
                </a:lnTo>
                <a:lnTo>
                  <a:pt x="69422" y="1229"/>
                </a:lnTo>
                <a:lnTo>
                  <a:pt x="69309" y="1418"/>
                </a:lnTo>
                <a:lnTo>
                  <a:pt x="69120" y="1796"/>
                </a:lnTo>
                <a:lnTo>
                  <a:pt x="68723" y="2646"/>
                </a:lnTo>
                <a:lnTo>
                  <a:pt x="68326" y="3516"/>
                </a:lnTo>
                <a:lnTo>
                  <a:pt x="68099" y="3988"/>
                </a:lnTo>
                <a:lnTo>
                  <a:pt x="67967" y="4234"/>
                </a:lnTo>
                <a:lnTo>
                  <a:pt x="67834" y="4461"/>
                </a:lnTo>
                <a:lnTo>
                  <a:pt x="67683" y="4688"/>
                </a:lnTo>
                <a:lnTo>
                  <a:pt x="67532" y="4896"/>
                </a:lnTo>
                <a:lnTo>
                  <a:pt x="67343" y="5085"/>
                </a:lnTo>
                <a:lnTo>
                  <a:pt x="67135" y="5255"/>
                </a:lnTo>
                <a:lnTo>
                  <a:pt x="66625" y="5614"/>
                </a:lnTo>
                <a:lnTo>
                  <a:pt x="66114" y="5973"/>
                </a:lnTo>
                <a:lnTo>
                  <a:pt x="65623" y="6332"/>
                </a:lnTo>
                <a:lnTo>
                  <a:pt x="65150" y="6729"/>
                </a:lnTo>
                <a:lnTo>
                  <a:pt x="64791" y="7050"/>
                </a:lnTo>
                <a:lnTo>
                  <a:pt x="64451" y="7390"/>
                </a:lnTo>
                <a:lnTo>
                  <a:pt x="64149" y="7731"/>
                </a:lnTo>
                <a:lnTo>
                  <a:pt x="63846" y="8109"/>
                </a:lnTo>
                <a:lnTo>
                  <a:pt x="63619" y="8468"/>
                </a:lnTo>
                <a:lnTo>
                  <a:pt x="63393" y="8827"/>
                </a:lnTo>
                <a:lnTo>
                  <a:pt x="63260" y="8997"/>
                </a:lnTo>
                <a:lnTo>
                  <a:pt x="63109" y="9148"/>
                </a:lnTo>
                <a:lnTo>
                  <a:pt x="62939" y="9281"/>
                </a:lnTo>
                <a:lnTo>
                  <a:pt x="62750" y="9375"/>
                </a:lnTo>
                <a:lnTo>
                  <a:pt x="62618" y="9451"/>
                </a:lnTo>
                <a:lnTo>
                  <a:pt x="62485" y="9488"/>
                </a:lnTo>
                <a:lnTo>
                  <a:pt x="62334" y="9526"/>
                </a:lnTo>
                <a:lnTo>
                  <a:pt x="62202" y="9545"/>
                </a:lnTo>
                <a:lnTo>
                  <a:pt x="61918" y="9545"/>
                </a:lnTo>
                <a:lnTo>
                  <a:pt x="61616" y="9526"/>
                </a:lnTo>
                <a:lnTo>
                  <a:pt x="61333" y="9470"/>
                </a:lnTo>
                <a:lnTo>
                  <a:pt x="61030" y="9413"/>
                </a:lnTo>
                <a:lnTo>
                  <a:pt x="60747" y="9356"/>
                </a:lnTo>
                <a:lnTo>
                  <a:pt x="60463" y="9318"/>
                </a:lnTo>
                <a:lnTo>
                  <a:pt x="59802" y="9205"/>
                </a:lnTo>
                <a:lnTo>
                  <a:pt x="59159" y="9110"/>
                </a:lnTo>
                <a:lnTo>
                  <a:pt x="58497" y="9054"/>
                </a:lnTo>
                <a:lnTo>
                  <a:pt x="57836" y="9035"/>
                </a:lnTo>
                <a:lnTo>
                  <a:pt x="57212" y="9035"/>
                </a:lnTo>
                <a:lnTo>
                  <a:pt x="56588" y="9054"/>
                </a:lnTo>
                <a:lnTo>
                  <a:pt x="55965" y="9035"/>
                </a:lnTo>
                <a:lnTo>
                  <a:pt x="55662" y="8997"/>
                </a:lnTo>
                <a:lnTo>
                  <a:pt x="55360" y="8978"/>
                </a:lnTo>
                <a:lnTo>
                  <a:pt x="55039" y="8959"/>
                </a:lnTo>
                <a:lnTo>
                  <a:pt x="54736" y="8978"/>
                </a:lnTo>
                <a:lnTo>
                  <a:pt x="54434" y="9016"/>
                </a:lnTo>
                <a:lnTo>
                  <a:pt x="54131" y="9073"/>
                </a:lnTo>
                <a:lnTo>
                  <a:pt x="53829" y="9148"/>
                </a:lnTo>
                <a:lnTo>
                  <a:pt x="53546" y="9262"/>
                </a:lnTo>
                <a:lnTo>
                  <a:pt x="53262" y="9375"/>
                </a:lnTo>
                <a:lnTo>
                  <a:pt x="52978" y="9507"/>
                </a:lnTo>
                <a:lnTo>
                  <a:pt x="52600" y="9734"/>
                </a:lnTo>
                <a:lnTo>
                  <a:pt x="52241" y="9961"/>
                </a:lnTo>
                <a:lnTo>
                  <a:pt x="51523" y="10415"/>
                </a:lnTo>
                <a:lnTo>
                  <a:pt x="50824" y="10887"/>
                </a:lnTo>
                <a:lnTo>
                  <a:pt x="50465" y="11114"/>
                </a:lnTo>
                <a:lnTo>
                  <a:pt x="50087" y="11341"/>
                </a:lnTo>
                <a:lnTo>
                  <a:pt x="49784" y="11511"/>
                </a:lnTo>
                <a:lnTo>
                  <a:pt x="49463" y="11681"/>
                </a:lnTo>
                <a:lnTo>
                  <a:pt x="49142" y="11813"/>
                </a:lnTo>
                <a:lnTo>
                  <a:pt x="48801" y="11927"/>
                </a:lnTo>
                <a:lnTo>
                  <a:pt x="48442" y="12002"/>
                </a:lnTo>
                <a:lnTo>
                  <a:pt x="48102" y="12059"/>
                </a:lnTo>
                <a:lnTo>
                  <a:pt x="47743" y="12078"/>
                </a:lnTo>
                <a:lnTo>
                  <a:pt x="47384" y="12078"/>
                </a:lnTo>
                <a:lnTo>
                  <a:pt x="46836" y="12040"/>
                </a:lnTo>
                <a:lnTo>
                  <a:pt x="46269" y="11983"/>
                </a:lnTo>
                <a:lnTo>
                  <a:pt x="45702" y="11927"/>
                </a:lnTo>
                <a:lnTo>
                  <a:pt x="45135" y="11908"/>
                </a:lnTo>
                <a:lnTo>
                  <a:pt x="44700" y="11908"/>
                </a:lnTo>
                <a:lnTo>
                  <a:pt x="44265" y="11945"/>
                </a:lnTo>
                <a:lnTo>
                  <a:pt x="43812" y="12002"/>
                </a:lnTo>
                <a:lnTo>
                  <a:pt x="43377" y="12021"/>
                </a:lnTo>
                <a:lnTo>
                  <a:pt x="42621" y="12059"/>
                </a:lnTo>
                <a:lnTo>
                  <a:pt x="42149" y="12078"/>
                </a:lnTo>
                <a:lnTo>
                  <a:pt x="41676" y="12078"/>
                </a:lnTo>
                <a:lnTo>
                  <a:pt x="41449" y="12059"/>
                </a:lnTo>
                <a:lnTo>
                  <a:pt x="41222" y="12021"/>
                </a:lnTo>
                <a:lnTo>
                  <a:pt x="41014" y="11983"/>
                </a:lnTo>
                <a:lnTo>
                  <a:pt x="40807" y="11927"/>
                </a:lnTo>
                <a:lnTo>
                  <a:pt x="40636" y="11832"/>
                </a:lnTo>
                <a:lnTo>
                  <a:pt x="40485" y="11738"/>
                </a:lnTo>
                <a:lnTo>
                  <a:pt x="40372" y="11624"/>
                </a:lnTo>
                <a:lnTo>
                  <a:pt x="40277" y="11492"/>
                </a:lnTo>
                <a:lnTo>
                  <a:pt x="40221" y="11360"/>
                </a:lnTo>
                <a:lnTo>
                  <a:pt x="40164" y="11246"/>
                </a:lnTo>
                <a:lnTo>
                  <a:pt x="40088" y="11152"/>
                </a:lnTo>
                <a:lnTo>
                  <a:pt x="40013" y="11057"/>
                </a:lnTo>
                <a:lnTo>
                  <a:pt x="39824" y="10887"/>
                </a:lnTo>
                <a:lnTo>
                  <a:pt x="39616" y="10736"/>
                </a:lnTo>
                <a:lnTo>
                  <a:pt x="39389" y="10622"/>
                </a:lnTo>
                <a:lnTo>
                  <a:pt x="39143" y="10528"/>
                </a:lnTo>
                <a:lnTo>
                  <a:pt x="38671" y="10358"/>
                </a:lnTo>
                <a:lnTo>
                  <a:pt x="38331" y="10282"/>
                </a:lnTo>
                <a:lnTo>
                  <a:pt x="38009" y="10226"/>
                </a:lnTo>
                <a:lnTo>
                  <a:pt x="37329" y="10226"/>
                </a:lnTo>
                <a:lnTo>
                  <a:pt x="36422" y="10263"/>
                </a:lnTo>
                <a:lnTo>
                  <a:pt x="35968" y="10282"/>
                </a:lnTo>
                <a:lnTo>
                  <a:pt x="35514" y="10263"/>
                </a:lnTo>
                <a:lnTo>
                  <a:pt x="35042" y="10207"/>
                </a:lnTo>
                <a:lnTo>
                  <a:pt x="34796" y="10169"/>
                </a:lnTo>
                <a:lnTo>
                  <a:pt x="34569" y="10131"/>
                </a:lnTo>
                <a:lnTo>
                  <a:pt x="34343" y="10074"/>
                </a:lnTo>
                <a:lnTo>
                  <a:pt x="34135" y="9999"/>
                </a:lnTo>
                <a:lnTo>
                  <a:pt x="33908" y="9904"/>
                </a:lnTo>
                <a:lnTo>
                  <a:pt x="33700" y="9772"/>
                </a:lnTo>
                <a:lnTo>
                  <a:pt x="33246" y="9432"/>
                </a:lnTo>
                <a:lnTo>
                  <a:pt x="32812" y="9073"/>
                </a:lnTo>
                <a:lnTo>
                  <a:pt x="32377" y="8713"/>
                </a:lnTo>
                <a:lnTo>
                  <a:pt x="31923" y="8373"/>
                </a:lnTo>
                <a:lnTo>
                  <a:pt x="31205" y="7825"/>
                </a:lnTo>
                <a:lnTo>
                  <a:pt x="30846" y="7542"/>
                </a:lnTo>
                <a:lnTo>
                  <a:pt x="30506" y="7258"/>
                </a:lnTo>
                <a:lnTo>
                  <a:pt x="30033" y="6823"/>
                </a:lnTo>
                <a:lnTo>
                  <a:pt x="29788" y="6597"/>
                </a:lnTo>
                <a:lnTo>
                  <a:pt x="29542" y="6389"/>
                </a:lnTo>
                <a:lnTo>
                  <a:pt x="29277" y="6181"/>
                </a:lnTo>
                <a:lnTo>
                  <a:pt x="29013" y="6011"/>
                </a:lnTo>
                <a:lnTo>
                  <a:pt x="28729" y="5860"/>
                </a:lnTo>
                <a:lnTo>
                  <a:pt x="28427" y="5727"/>
                </a:lnTo>
                <a:lnTo>
                  <a:pt x="28181" y="5671"/>
                </a:lnTo>
                <a:lnTo>
                  <a:pt x="27954" y="5614"/>
                </a:lnTo>
                <a:lnTo>
                  <a:pt x="27709" y="5576"/>
                </a:lnTo>
                <a:lnTo>
                  <a:pt x="27482" y="5576"/>
                </a:lnTo>
                <a:lnTo>
                  <a:pt x="27236" y="5557"/>
                </a:lnTo>
                <a:lnTo>
                  <a:pt x="26990" y="5576"/>
                </a:lnTo>
                <a:lnTo>
                  <a:pt x="26518" y="5614"/>
                </a:lnTo>
                <a:lnTo>
                  <a:pt x="26215" y="5652"/>
                </a:lnTo>
                <a:lnTo>
                  <a:pt x="25932" y="5727"/>
                </a:lnTo>
                <a:lnTo>
                  <a:pt x="25629" y="5803"/>
                </a:lnTo>
                <a:lnTo>
                  <a:pt x="25346" y="5897"/>
                </a:lnTo>
                <a:lnTo>
                  <a:pt x="25062" y="5992"/>
                </a:lnTo>
                <a:lnTo>
                  <a:pt x="24798" y="6124"/>
                </a:lnTo>
                <a:lnTo>
                  <a:pt x="24514" y="6256"/>
                </a:lnTo>
                <a:lnTo>
                  <a:pt x="24269" y="6389"/>
                </a:lnTo>
                <a:lnTo>
                  <a:pt x="24004" y="6559"/>
                </a:lnTo>
                <a:lnTo>
                  <a:pt x="23758" y="6729"/>
                </a:lnTo>
                <a:lnTo>
                  <a:pt x="23513" y="6918"/>
                </a:lnTo>
                <a:lnTo>
                  <a:pt x="23286" y="7107"/>
                </a:lnTo>
                <a:lnTo>
                  <a:pt x="23078" y="7315"/>
                </a:lnTo>
                <a:lnTo>
                  <a:pt x="22870" y="7523"/>
                </a:lnTo>
                <a:lnTo>
                  <a:pt x="22662" y="7750"/>
                </a:lnTo>
                <a:lnTo>
                  <a:pt x="22473" y="7995"/>
                </a:lnTo>
                <a:lnTo>
                  <a:pt x="21887" y="8808"/>
                </a:lnTo>
                <a:lnTo>
                  <a:pt x="21604" y="9224"/>
                </a:lnTo>
                <a:lnTo>
                  <a:pt x="21282" y="9602"/>
                </a:lnTo>
                <a:lnTo>
                  <a:pt x="20810" y="10150"/>
                </a:lnTo>
                <a:lnTo>
                  <a:pt x="20337" y="10679"/>
                </a:lnTo>
                <a:lnTo>
                  <a:pt x="19884" y="11227"/>
                </a:lnTo>
                <a:lnTo>
                  <a:pt x="19430" y="11775"/>
                </a:lnTo>
                <a:lnTo>
                  <a:pt x="19166" y="12116"/>
                </a:lnTo>
                <a:lnTo>
                  <a:pt x="18901" y="12418"/>
                </a:lnTo>
                <a:lnTo>
                  <a:pt x="18617" y="12701"/>
                </a:lnTo>
                <a:lnTo>
                  <a:pt x="18315" y="12947"/>
                </a:lnTo>
                <a:lnTo>
                  <a:pt x="17994" y="13174"/>
                </a:lnTo>
                <a:lnTo>
                  <a:pt x="17672" y="13382"/>
                </a:lnTo>
                <a:lnTo>
                  <a:pt x="17332" y="13552"/>
                </a:lnTo>
                <a:lnTo>
                  <a:pt x="16992" y="13703"/>
                </a:lnTo>
                <a:lnTo>
                  <a:pt x="16633" y="13836"/>
                </a:lnTo>
                <a:lnTo>
                  <a:pt x="16255" y="13930"/>
                </a:lnTo>
                <a:lnTo>
                  <a:pt x="15877" y="14006"/>
                </a:lnTo>
                <a:lnTo>
                  <a:pt x="15480" y="14043"/>
                </a:lnTo>
                <a:lnTo>
                  <a:pt x="15102" y="14081"/>
                </a:lnTo>
                <a:lnTo>
                  <a:pt x="14686" y="14081"/>
                </a:lnTo>
                <a:lnTo>
                  <a:pt x="14270" y="14062"/>
                </a:lnTo>
                <a:lnTo>
                  <a:pt x="13854" y="14025"/>
                </a:lnTo>
                <a:lnTo>
                  <a:pt x="13628" y="14006"/>
                </a:lnTo>
                <a:lnTo>
                  <a:pt x="13401" y="14006"/>
                </a:lnTo>
                <a:lnTo>
                  <a:pt x="13174" y="14025"/>
                </a:lnTo>
                <a:lnTo>
                  <a:pt x="12966" y="14062"/>
                </a:lnTo>
                <a:lnTo>
                  <a:pt x="12739" y="14100"/>
                </a:lnTo>
                <a:lnTo>
                  <a:pt x="12531" y="14157"/>
                </a:lnTo>
                <a:lnTo>
                  <a:pt x="12324" y="14232"/>
                </a:lnTo>
                <a:lnTo>
                  <a:pt x="12116" y="14327"/>
                </a:lnTo>
                <a:lnTo>
                  <a:pt x="11908" y="14440"/>
                </a:lnTo>
                <a:lnTo>
                  <a:pt x="11719" y="14554"/>
                </a:lnTo>
                <a:lnTo>
                  <a:pt x="11530" y="14667"/>
                </a:lnTo>
                <a:lnTo>
                  <a:pt x="11341" y="14799"/>
                </a:lnTo>
                <a:lnTo>
                  <a:pt x="11171" y="14951"/>
                </a:lnTo>
                <a:lnTo>
                  <a:pt x="11001" y="15102"/>
                </a:lnTo>
                <a:lnTo>
                  <a:pt x="10849" y="15272"/>
                </a:lnTo>
                <a:lnTo>
                  <a:pt x="10698" y="15442"/>
                </a:lnTo>
                <a:lnTo>
                  <a:pt x="10585" y="15593"/>
                </a:lnTo>
                <a:lnTo>
                  <a:pt x="10471" y="15744"/>
                </a:lnTo>
                <a:lnTo>
                  <a:pt x="10301" y="16085"/>
                </a:lnTo>
                <a:lnTo>
                  <a:pt x="10150" y="16425"/>
                </a:lnTo>
                <a:lnTo>
                  <a:pt x="10018" y="16784"/>
                </a:lnTo>
                <a:lnTo>
                  <a:pt x="9923" y="16973"/>
                </a:lnTo>
                <a:lnTo>
                  <a:pt x="9829" y="17143"/>
                </a:lnTo>
                <a:lnTo>
                  <a:pt x="9583" y="17483"/>
                </a:lnTo>
                <a:lnTo>
                  <a:pt x="9318" y="17786"/>
                </a:lnTo>
                <a:lnTo>
                  <a:pt x="9035" y="18088"/>
                </a:lnTo>
                <a:lnTo>
                  <a:pt x="8714" y="18334"/>
                </a:lnTo>
                <a:lnTo>
                  <a:pt x="8392" y="18598"/>
                </a:lnTo>
                <a:lnTo>
                  <a:pt x="7731" y="19090"/>
                </a:lnTo>
                <a:lnTo>
                  <a:pt x="7050" y="19562"/>
                </a:lnTo>
                <a:lnTo>
                  <a:pt x="6370" y="20016"/>
                </a:lnTo>
                <a:lnTo>
                  <a:pt x="5765" y="20432"/>
                </a:lnTo>
                <a:lnTo>
                  <a:pt x="5444" y="20602"/>
                </a:lnTo>
                <a:lnTo>
                  <a:pt x="5122" y="20791"/>
                </a:lnTo>
                <a:lnTo>
                  <a:pt x="4801" y="20942"/>
                </a:lnTo>
                <a:lnTo>
                  <a:pt x="4461" y="21074"/>
                </a:lnTo>
                <a:lnTo>
                  <a:pt x="4121" y="21207"/>
                </a:lnTo>
                <a:lnTo>
                  <a:pt x="3762" y="21301"/>
                </a:lnTo>
                <a:lnTo>
                  <a:pt x="3214" y="21490"/>
                </a:lnTo>
                <a:lnTo>
                  <a:pt x="2647" y="21717"/>
                </a:lnTo>
                <a:lnTo>
                  <a:pt x="2382" y="21849"/>
                </a:lnTo>
                <a:lnTo>
                  <a:pt x="2136" y="21982"/>
                </a:lnTo>
                <a:lnTo>
                  <a:pt x="1872" y="22152"/>
                </a:lnTo>
                <a:lnTo>
                  <a:pt x="1626" y="22303"/>
                </a:lnTo>
                <a:lnTo>
                  <a:pt x="1248" y="22624"/>
                </a:lnTo>
                <a:lnTo>
                  <a:pt x="851" y="22927"/>
                </a:lnTo>
                <a:lnTo>
                  <a:pt x="435" y="23191"/>
                </a:lnTo>
                <a:lnTo>
                  <a:pt x="0" y="23437"/>
                </a:lnTo>
                <a:lnTo>
                  <a:pt x="109585" y="23437"/>
                </a:lnTo>
                <a:lnTo>
                  <a:pt x="109642" y="23456"/>
                </a:lnTo>
                <a:lnTo>
                  <a:pt x="109945" y="23456"/>
                </a:lnTo>
                <a:lnTo>
                  <a:pt x="109869" y="23437"/>
                </a:lnTo>
                <a:lnTo>
                  <a:pt x="109623" y="23305"/>
                </a:lnTo>
                <a:lnTo>
                  <a:pt x="109359" y="23153"/>
                </a:lnTo>
                <a:lnTo>
                  <a:pt x="109113" y="23002"/>
                </a:lnTo>
                <a:lnTo>
                  <a:pt x="108867" y="22832"/>
                </a:lnTo>
                <a:lnTo>
                  <a:pt x="108773" y="22738"/>
                </a:lnTo>
                <a:lnTo>
                  <a:pt x="108659" y="22624"/>
                </a:lnTo>
                <a:lnTo>
                  <a:pt x="108546" y="22435"/>
                </a:lnTo>
                <a:lnTo>
                  <a:pt x="108414" y="22265"/>
                </a:lnTo>
                <a:lnTo>
                  <a:pt x="108300" y="22076"/>
                </a:lnTo>
                <a:lnTo>
                  <a:pt x="108168" y="21906"/>
                </a:lnTo>
                <a:lnTo>
                  <a:pt x="107903" y="21585"/>
                </a:lnTo>
                <a:lnTo>
                  <a:pt x="107676" y="21282"/>
                </a:lnTo>
                <a:lnTo>
                  <a:pt x="107487" y="20942"/>
                </a:lnTo>
                <a:lnTo>
                  <a:pt x="107298" y="20602"/>
                </a:lnTo>
                <a:lnTo>
                  <a:pt x="107128" y="20262"/>
                </a:lnTo>
                <a:lnTo>
                  <a:pt x="107034" y="20092"/>
                </a:lnTo>
                <a:lnTo>
                  <a:pt x="106920" y="19921"/>
                </a:lnTo>
                <a:lnTo>
                  <a:pt x="106750" y="19714"/>
                </a:lnTo>
                <a:lnTo>
                  <a:pt x="106561" y="19506"/>
                </a:lnTo>
                <a:lnTo>
                  <a:pt x="106353" y="19336"/>
                </a:lnTo>
                <a:lnTo>
                  <a:pt x="106108" y="19165"/>
                </a:lnTo>
                <a:lnTo>
                  <a:pt x="105824" y="18995"/>
                </a:lnTo>
                <a:lnTo>
                  <a:pt x="105503" y="18863"/>
                </a:lnTo>
                <a:lnTo>
                  <a:pt x="104879" y="18598"/>
                </a:lnTo>
                <a:lnTo>
                  <a:pt x="104445" y="18409"/>
                </a:lnTo>
                <a:lnTo>
                  <a:pt x="104010" y="18220"/>
                </a:lnTo>
                <a:lnTo>
                  <a:pt x="103556" y="18050"/>
                </a:lnTo>
                <a:lnTo>
                  <a:pt x="103329" y="17994"/>
                </a:lnTo>
                <a:lnTo>
                  <a:pt x="103103" y="17937"/>
                </a:lnTo>
                <a:lnTo>
                  <a:pt x="102706" y="17861"/>
                </a:lnTo>
                <a:lnTo>
                  <a:pt x="102309" y="17824"/>
                </a:lnTo>
                <a:lnTo>
                  <a:pt x="101534" y="17824"/>
                </a:lnTo>
                <a:lnTo>
                  <a:pt x="100740" y="17861"/>
                </a:lnTo>
                <a:lnTo>
                  <a:pt x="99946" y="17899"/>
                </a:lnTo>
                <a:lnTo>
                  <a:pt x="99398" y="17956"/>
                </a:lnTo>
                <a:lnTo>
                  <a:pt x="98850" y="18050"/>
                </a:lnTo>
                <a:lnTo>
                  <a:pt x="97773" y="18239"/>
                </a:lnTo>
                <a:lnTo>
                  <a:pt x="97225" y="18334"/>
                </a:lnTo>
                <a:lnTo>
                  <a:pt x="96676" y="18372"/>
                </a:lnTo>
                <a:lnTo>
                  <a:pt x="96393" y="18391"/>
                </a:lnTo>
                <a:lnTo>
                  <a:pt x="96128" y="18391"/>
                </a:lnTo>
                <a:lnTo>
                  <a:pt x="95845" y="18372"/>
                </a:lnTo>
                <a:lnTo>
                  <a:pt x="95561" y="18353"/>
                </a:lnTo>
                <a:lnTo>
                  <a:pt x="95183" y="18296"/>
                </a:lnTo>
                <a:lnTo>
                  <a:pt x="94805" y="18220"/>
                </a:lnTo>
                <a:lnTo>
                  <a:pt x="94427" y="18107"/>
                </a:lnTo>
                <a:lnTo>
                  <a:pt x="94068" y="17975"/>
                </a:lnTo>
                <a:lnTo>
                  <a:pt x="93709" y="17824"/>
                </a:lnTo>
                <a:lnTo>
                  <a:pt x="93350" y="17653"/>
                </a:lnTo>
                <a:lnTo>
                  <a:pt x="92632" y="17332"/>
                </a:lnTo>
                <a:lnTo>
                  <a:pt x="92273" y="17181"/>
                </a:lnTo>
                <a:lnTo>
                  <a:pt x="91895" y="17068"/>
                </a:lnTo>
                <a:lnTo>
                  <a:pt x="91517" y="16973"/>
                </a:lnTo>
                <a:lnTo>
                  <a:pt x="91328" y="16935"/>
                </a:lnTo>
                <a:lnTo>
                  <a:pt x="91139" y="16916"/>
                </a:lnTo>
                <a:lnTo>
                  <a:pt x="90685" y="16916"/>
                </a:lnTo>
                <a:lnTo>
                  <a:pt x="90250" y="16935"/>
                </a:lnTo>
                <a:lnTo>
                  <a:pt x="89797" y="16954"/>
                </a:lnTo>
                <a:lnTo>
                  <a:pt x="89570" y="16935"/>
                </a:lnTo>
                <a:lnTo>
                  <a:pt x="89362" y="16916"/>
                </a:lnTo>
                <a:lnTo>
                  <a:pt x="89097" y="16897"/>
                </a:lnTo>
                <a:lnTo>
                  <a:pt x="88833" y="16841"/>
                </a:lnTo>
                <a:lnTo>
                  <a:pt x="88587" y="16784"/>
                </a:lnTo>
                <a:lnTo>
                  <a:pt x="88322" y="16708"/>
                </a:lnTo>
                <a:lnTo>
                  <a:pt x="88077" y="16614"/>
                </a:lnTo>
                <a:lnTo>
                  <a:pt x="87850" y="16501"/>
                </a:lnTo>
                <a:lnTo>
                  <a:pt x="87604" y="16387"/>
                </a:lnTo>
                <a:lnTo>
                  <a:pt x="87377" y="16255"/>
                </a:lnTo>
                <a:lnTo>
                  <a:pt x="87226" y="16160"/>
                </a:lnTo>
                <a:lnTo>
                  <a:pt x="87075" y="16047"/>
                </a:lnTo>
                <a:lnTo>
                  <a:pt x="86924" y="15933"/>
                </a:lnTo>
                <a:lnTo>
                  <a:pt x="86791" y="15801"/>
                </a:lnTo>
                <a:lnTo>
                  <a:pt x="86678" y="15669"/>
                </a:lnTo>
                <a:lnTo>
                  <a:pt x="86565" y="15518"/>
                </a:lnTo>
                <a:lnTo>
                  <a:pt x="86470" y="15348"/>
                </a:lnTo>
                <a:lnTo>
                  <a:pt x="86395" y="15177"/>
                </a:lnTo>
                <a:lnTo>
                  <a:pt x="86338" y="14932"/>
                </a:lnTo>
                <a:lnTo>
                  <a:pt x="86281" y="14686"/>
                </a:lnTo>
                <a:lnTo>
                  <a:pt x="86224" y="14440"/>
                </a:lnTo>
                <a:lnTo>
                  <a:pt x="86149" y="14195"/>
                </a:lnTo>
                <a:lnTo>
                  <a:pt x="86035" y="13968"/>
                </a:lnTo>
                <a:lnTo>
                  <a:pt x="85922" y="13760"/>
                </a:lnTo>
                <a:lnTo>
                  <a:pt x="85790" y="13571"/>
                </a:lnTo>
                <a:lnTo>
                  <a:pt x="85657" y="13363"/>
                </a:lnTo>
                <a:lnTo>
                  <a:pt x="85355" y="12985"/>
                </a:lnTo>
                <a:lnTo>
                  <a:pt x="85223" y="12777"/>
                </a:lnTo>
                <a:lnTo>
                  <a:pt x="85109" y="12588"/>
                </a:lnTo>
                <a:lnTo>
                  <a:pt x="84958" y="12323"/>
                </a:lnTo>
                <a:lnTo>
                  <a:pt x="84826" y="12040"/>
                </a:lnTo>
                <a:lnTo>
                  <a:pt x="84580" y="11492"/>
                </a:lnTo>
                <a:lnTo>
                  <a:pt x="84448" y="11227"/>
                </a:lnTo>
                <a:lnTo>
                  <a:pt x="84315" y="10963"/>
                </a:lnTo>
                <a:lnTo>
                  <a:pt x="84164" y="10698"/>
                </a:lnTo>
                <a:lnTo>
                  <a:pt x="83994" y="10452"/>
                </a:lnTo>
                <a:lnTo>
                  <a:pt x="83881" y="10301"/>
                </a:lnTo>
                <a:lnTo>
                  <a:pt x="83767" y="10188"/>
                </a:lnTo>
                <a:lnTo>
                  <a:pt x="83635" y="10074"/>
                </a:lnTo>
                <a:lnTo>
                  <a:pt x="83503" y="9961"/>
                </a:lnTo>
                <a:lnTo>
                  <a:pt x="83219" y="9772"/>
                </a:lnTo>
                <a:lnTo>
                  <a:pt x="82936" y="9564"/>
                </a:lnTo>
                <a:lnTo>
                  <a:pt x="82822" y="9470"/>
                </a:lnTo>
                <a:lnTo>
                  <a:pt x="82728" y="9375"/>
                </a:lnTo>
                <a:lnTo>
                  <a:pt x="82633" y="9262"/>
                </a:lnTo>
                <a:lnTo>
                  <a:pt x="82539" y="9148"/>
                </a:lnTo>
                <a:lnTo>
                  <a:pt x="82482" y="9016"/>
                </a:lnTo>
                <a:lnTo>
                  <a:pt x="82407" y="8884"/>
                </a:lnTo>
                <a:lnTo>
                  <a:pt x="82350" y="8751"/>
                </a:lnTo>
                <a:lnTo>
                  <a:pt x="82312" y="8619"/>
                </a:lnTo>
                <a:lnTo>
                  <a:pt x="82255" y="8298"/>
                </a:lnTo>
                <a:lnTo>
                  <a:pt x="82199" y="7976"/>
                </a:lnTo>
                <a:lnTo>
                  <a:pt x="82104" y="7315"/>
                </a:lnTo>
                <a:lnTo>
                  <a:pt x="82047" y="7012"/>
                </a:lnTo>
                <a:lnTo>
                  <a:pt x="81972" y="6691"/>
                </a:lnTo>
                <a:lnTo>
                  <a:pt x="81858" y="6389"/>
                </a:lnTo>
                <a:lnTo>
                  <a:pt x="81707" y="6086"/>
                </a:lnTo>
                <a:lnTo>
                  <a:pt x="81613" y="5897"/>
                </a:lnTo>
                <a:lnTo>
                  <a:pt x="81499" y="5727"/>
                </a:lnTo>
                <a:lnTo>
                  <a:pt x="81235" y="5368"/>
                </a:lnTo>
                <a:lnTo>
                  <a:pt x="80970" y="5047"/>
                </a:lnTo>
                <a:lnTo>
                  <a:pt x="80668" y="4725"/>
                </a:lnTo>
                <a:lnTo>
                  <a:pt x="80290" y="4329"/>
                </a:lnTo>
                <a:lnTo>
                  <a:pt x="80082" y="4140"/>
                </a:lnTo>
                <a:lnTo>
                  <a:pt x="79874" y="3951"/>
                </a:lnTo>
                <a:lnTo>
                  <a:pt x="79647" y="3780"/>
                </a:lnTo>
                <a:lnTo>
                  <a:pt x="79420" y="3610"/>
                </a:lnTo>
                <a:lnTo>
                  <a:pt x="79193" y="3459"/>
                </a:lnTo>
                <a:lnTo>
                  <a:pt x="78948" y="3346"/>
                </a:lnTo>
                <a:lnTo>
                  <a:pt x="78759" y="3270"/>
                </a:lnTo>
                <a:lnTo>
                  <a:pt x="78570" y="3213"/>
                </a:lnTo>
                <a:lnTo>
                  <a:pt x="78400" y="3176"/>
                </a:lnTo>
                <a:lnTo>
                  <a:pt x="78211" y="3157"/>
                </a:lnTo>
                <a:lnTo>
                  <a:pt x="77833" y="3119"/>
                </a:lnTo>
                <a:lnTo>
                  <a:pt x="77436" y="3081"/>
                </a:lnTo>
                <a:lnTo>
                  <a:pt x="77077" y="3024"/>
                </a:lnTo>
                <a:lnTo>
                  <a:pt x="76718" y="2949"/>
                </a:lnTo>
                <a:lnTo>
                  <a:pt x="76377" y="2835"/>
                </a:lnTo>
                <a:lnTo>
                  <a:pt x="76037" y="2703"/>
                </a:lnTo>
                <a:lnTo>
                  <a:pt x="75848" y="2609"/>
                </a:lnTo>
                <a:lnTo>
                  <a:pt x="75678" y="2495"/>
                </a:lnTo>
                <a:lnTo>
                  <a:pt x="75508" y="2382"/>
                </a:lnTo>
                <a:lnTo>
                  <a:pt x="75357" y="2250"/>
                </a:lnTo>
                <a:lnTo>
                  <a:pt x="75054" y="1966"/>
                </a:lnTo>
                <a:lnTo>
                  <a:pt x="74790" y="1664"/>
                </a:lnTo>
                <a:lnTo>
                  <a:pt x="74506" y="1342"/>
                </a:lnTo>
                <a:lnTo>
                  <a:pt x="74223" y="1059"/>
                </a:lnTo>
                <a:lnTo>
                  <a:pt x="74071" y="908"/>
                </a:lnTo>
                <a:lnTo>
                  <a:pt x="73920" y="775"/>
                </a:lnTo>
                <a:lnTo>
                  <a:pt x="73750" y="662"/>
                </a:lnTo>
                <a:lnTo>
                  <a:pt x="73580" y="548"/>
                </a:lnTo>
                <a:lnTo>
                  <a:pt x="73391" y="435"/>
                </a:lnTo>
                <a:lnTo>
                  <a:pt x="73183" y="341"/>
                </a:lnTo>
                <a:lnTo>
                  <a:pt x="72975" y="246"/>
                </a:lnTo>
                <a:lnTo>
                  <a:pt x="72767" y="170"/>
                </a:lnTo>
                <a:lnTo>
                  <a:pt x="72540" y="114"/>
                </a:lnTo>
                <a:lnTo>
                  <a:pt x="72314" y="57"/>
                </a:lnTo>
                <a:lnTo>
                  <a:pt x="72087" y="38"/>
                </a:lnTo>
                <a:lnTo>
                  <a:pt x="71860" y="19"/>
                </a:lnTo>
                <a:lnTo>
                  <a:pt x="71633"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300" name="Google Shape;300;p11"/>
          <p:cNvSpPr/>
          <p:nvPr/>
        </p:nvSpPr>
        <p:spPr>
          <a:xfrm rot="10800000" flipH="1">
            <a:off x="8113345" y="-557282"/>
            <a:ext cx="4157135" cy="1378971"/>
          </a:xfrm>
          <a:custGeom>
            <a:avLst/>
            <a:gdLst/>
            <a:ahLst/>
            <a:cxnLst/>
            <a:rect l="l" t="t" r="r" b="b"/>
            <a:pathLst>
              <a:path w="58177" h="19298" extrusionOk="0">
                <a:moveTo>
                  <a:pt x="58177" y="7390"/>
                </a:moveTo>
                <a:lnTo>
                  <a:pt x="58177" y="7390"/>
                </a:lnTo>
                <a:lnTo>
                  <a:pt x="58158" y="7409"/>
                </a:lnTo>
                <a:lnTo>
                  <a:pt x="58139" y="7409"/>
                </a:lnTo>
                <a:lnTo>
                  <a:pt x="58139" y="7409"/>
                </a:lnTo>
                <a:lnTo>
                  <a:pt x="57855" y="7447"/>
                </a:lnTo>
                <a:lnTo>
                  <a:pt x="57591" y="7428"/>
                </a:lnTo>
                <a:lnTo>
                  <a:pt x="57591" y="7428"/>
                </a:lnTo>
                <a:lnTo>
                  <a:pt x="57496" y="7428"/>
                </a:lnTo>
                <a:lnTo>
                  <a:pt x="57496" y="14232"/>
                </a:lnTo>
                <a:lnTo>
                  <a:pt x="57496" y="14232"/>
                </a:lnTo>
                <a:lnTo>
                  <a:pt x="58082" y="14346"/>
                </a:lnTo>
                <a:lnTo>
                  <a:pt x="58082" y="14346"/>
                </a:lnTo>
                <a:lnTo>
                  <a:pt x="58101" y="14365"/>
                </a:lnTo>
                <a:lnTo>
                  <a:pt x="58120" y="14383"/>
                </a:lnTo>
                <a:lnTo>
                  <a:pt x="58120" y="14383"/>
                </a:lnTo>
                <a:lnTo>
                  <a:pt x="58101" y="14402"/>
                </a:lnTo>
                <a:lnTo>
                  <a:pt x="58082" y="14402"/>
                </a:lnTo>
                <a:lnTo>
                  <a:pt x="58082" y="14402"/>
                </a:lnTo>
                <a:lnTo>
                  <a:pt x="57723" y="14346"/>
                </a:lnTo>
                <a:lnTo>
                  <a:pt x="57723" y="14346"/>
                </a:lnTo>
                <a:lnTo>
                  <a:pt x="57496" y="14308"/>
                </a:lnTo>
                <a:lnTo>
                  <a:pt x="57496" y="14308"/>
                </a:lnTo>
                <a:lnTo>
                  <a:pt x="57251" y="14251"/>
                </a:lnTo>
                <a:lnTo>
                  <a:pt x="57024" y="14176"/>
                </a:lnTo>
                <a:lnTo>
                  <a:pt x="56778" y="14100"/>
                </a:lnTo>
                <a:lnTo>
                  <a:pt x="56551" y="13987"/>
                </a:lnTo>
                <a:lnTo>
                  <a:pt x="56343" y="13873"/>
                </a:lnTo>
                <a:lnTo>
                  <a:pt x="56154" y="13722"/>
                </a:lnTo>
                <a:lnTo>
                  <a:pt x="55965" y="13552"/>
                </a:lnTo>
                <a:lnTo>
                  <a:pt x="55814" y="13363"/>
                </a:lnTo>
                <a:lnTo>
                  <a:pt x="55814" y="13363"/>
                </a:lnTo>
                <a:lnTo>
                  <a:pt x="55701" y="13193"/>
                </a:lnTo>
                <a:lnTo>
                  <a:pt x="55606" y="13004"/>
                </a:lnTo>
                <a:lnTo>
                  <a:pt x="55417" y="12626"/>
                </a:lnTo>
                <a:lnTo>
                  <a:pt x="55417" y="12626"/>
                </a:lnTo>
                <a:lnTo>
                  <a:pt x="55361" y="12512"/>
                </a:lnTo>
                <a:lnTo>
                  <a:pt x="55285" y="12399"/>
                </a:lnTo>
                <a:lnTo>
                  <a:pt x="55115" y="12210"/>
                </a:lnTo>
                <a:lnTo>
                  <a:pt x="54907" y="12059"/>
                </a:lnTo>
                <a:lnTo>
                  <a:pt x="54699" y="11907"/>
                </a:lnTo>
                <a:lnTo>
                  <a:pt x="54699" y="11907"/>
                </a:lnTo>
                <a:lnTo>
                  <a:pt x="54415" y="11794"/>
                </a:lnTo>
                <a:lnTo>
                  <a:pt x="54151" y="11662"/>
                </a:lnTo>
                <a:lnTo>
                  <a:pt x="53886" y="11548"/>
                </a:lnTo>
                <a:lnTo>
                  <a:pt x="53603" y="11435"/>
                </a:lnTo>
                <a:lnTo>
                  <a:pt x="53603" y="11435"/>
                </a:lnTo>
                <a:lnTo>
                  <a:pt x="53376" y="11284"/>
                </a:lnTo>
                <a:lnTo>
                  <a:pt x="53149" y="11133"/>
                </a:lnTo>
                <a:lnTo>
                  <a:pt x="52941" y="10962"/>
                </a:lnTo>
                <a:lnTo>
                  <a:pt x="52752" y="10755"/>
                </a:lnTo>
                <a:lnTo>
                  <a:pt x="52752" y="10755"/>
                </a:lnTo>
                <a:lnTo>
                  <a:pt x="52544" y="10509"/>
                </a:lnTo>
                <a:lnTo>
                  <a:pt x="52355" y="10244"/>
                </a:lnTo>
                <a:lnTo>
                  <a:pt x="52147" y="9980"/>
                </a:lnTo>
                <a:lnTo>
                  <a:pt x="51921" y="9734"/>
                </a:lnTo>
                <a:lnTo>
                  <a:pt x="51921" y="9734"/>
                </a:lnTo>
                <a:lnTo>
                  <a:pt x="51618" y="9488"/>
                </a:lnTo>
                <a:lnTo>
                  <a:pt x="51316" y="9261"/>
                </a:lnTo>
                <a:lnTo>
                  <a:pt x="50994" y="9035"/>
                </a:lnTo>
                <a:lnTo>
                  <a:pt x="50692" y="8808"/>
                </a:lnTo>
                <a:lnTo>
                  <a:pt x="50692" y="8808"/>
                </a:lnTo>
                <a:lnTo>
                  <a:pt x="50522" y="8713"/>
                </a:lnTo>
                <a:lnTo>
                  <a:pt x="50371" y="8657"/>
                </a:lnTo>
                <a:lnTo>
                  <a:pt x="50201" y="8619"/>
                </a:lnTo>
                <a:lnTo>
                  <a:pt x="50031" y="8600"/>
                </a:lnTo>
                <a:lnTo>
                  <a:pt x="49860" y="8619"/>
                </a:lnTo>
                <a:lnTo>
                  <a:pt x="49690" y="8657"/>
                </a:lnTo>
                <a:lnTo>
                  <a:pt x="49350" y="8751"/>
                </a:lnTo>
                <a:lnTo>
                  <a:pt x="49010" y="8864"/>
                </a:lnTo>
                <a:lnTo>
                  <a:pt x="48651" y="8959"/>
                </a:lnTo>
                <a:lnTo>
                  <a:pt x="48481" y="8978"/>
                </a:lnTo>
                <a:lnTo>
                  <a:pt x="48311" y="8997"/>
                </a:lnTo>
                <a:lnTo>
                  <a:pt x="48141" y="8997"/>
                </a:lnTo>
                <a:lnTo>
                  <a:pt x="47970" y="8978"/>
                </a:lnTo>
                <a:lnTo>
                  <a:pt x="47970" y="8978"/>
                </a:lnTo>
                <a:lnTo>
                  <a:pt x="47763" y="8921"/>
                </a:lnTo>
                <a:lnTo>
                  <a:pt x="47574" y="8827"/>
                </a:lnTo>
                <a:lnTo>
                  <a:pt x="47385" y="8732"/>
                </a:lnTo>
                <a:lnTo>
                  <a:pt x="47214" y="8619"/>
                </a:lnTo>
                <a:lnTo>
                  <a:pt x="47063" y="8486"/>
                </a:lnTo>
                <a:lnTo>
                  <a:pt x="46912" y="8335"/>
                </a:lnTo>
                <a:lnTo>
                  <a:pt x="46628" y="8014"/>
                </a:lnTo>
                <a:lnTo>
                  <a:pt x="46628" y="8014"/>
                </a:lnTo>
                <a:lnTo>
                  <a:pt x="46402" y="7730"/>
                </a:lnTo>
                <a:lnTo>
                  <a:pt x="46288" y="7598"/>
                </a:lnTo>
                <a:lnTo>
                  <a:pt x="46156" y="7504"/>
                </a:lnTo>
                <a:lnTo>
                  <a:pt x="46005" y="7409"/>
                </a:lnTo>
                <a:lnTo>
                  <a:pt x="45854" y="7352"/>
                </a:lnTo>
                <a:lnTo>
                  <a:pt x="45683" y="7315"/>
                </a:lnTo>
                <a:lnTo>
                  <a:pt x="45494" y="7315"/>
                </a:lnTo>
                <a:lnTo>
                  <a:pt x="45494" y="7315"/>
                </a:lnTo>
                <a:lnTo>
                  <a:pt x="45362" y="7334"/>
                </a:lnTo>
                <a:lnTo>
                  <a:pt x="45230" y="7352"/>
                </a:lnTo>
                <a:lnTo>
                  <a:pt x="44965" y="7428"/>
                </a:lnTo>
                <a:lnTo>
                  <a:pt x="44833" y="7447"/>
                </a:lnTo>
                <a:lnTo>
                  <a:pt x="44701" y="7466"/>
                </a:lnTo>
                <a:lnTo>
                  <a:pt x="44587" y="7447"/>
                </a:lnTo>
                <a:lnTo>
                  <a:pt x="44455" y="7390"/>
                </a:lnTo>
                <a:lnTo>
                  <a:pt x="44455" y="7390"/>
                </a:lnTo>
                <a:lnTo>
                  <a:pt x="44323" y="7296"/>
                </a:lnTo>
                <a:lnTo>
                  <a:pt x="44209" y="7201"/>
                </a:lnTo>
                <a:lnTo>
                  <a:pt x="44096" y="7107"/>
                </a:lnTo>
                <a:lnTo>
                  <a:pt x="43964" y="7012"/>
                </a:lnTo>
                <a:lnTo>
                  <a:pt x="43964" y="7012"/>
                </a:lnTo>
                <a:lnTo>
                  <a:pt x="43869" y="6956"/>
                </a:lnTo>
                <a:lnTo>
                  <a:pt x="43756" y="6918"/>
                </a:lnTo>
                <a:lnTo>
                  <a:pt x="43529" y="6861"/>
                </a:lnTo>
                <a:lnTo>
                  <a:pt x="43302" y="6842"/>
                </a:lnTo>
                <a:lnTo>
                  <a:pt x="43075" y="6842"/>
                </a:lnTo>
                <a:lnTo>
                  <a:pt x="43075" y="6842"/>
                </a:lnTo>
                <a:lnTo>
                  <a:pt x="42697" y="6861"/>
                </a:lnTo>
                <a:lnTo>
                  <a:pt x="42319" y="6899"/>
                </a:lnTo>
                <a:lnTo>
                  <a:pt x="41941" y="6918"/>
                </a:lnTo>
                <a:lnTo>
                  <a:pt x="41563" y="6918"/>
                </a:lnTo>
                <a:lnTo>
                  <a:pt x="41563" y="6918"/>
                </a:lnTo>
                <a:lnTo>
                  <a:pt x="41336" y="6880"/>
                </a:lnTo>
                <a:lnTo>
                  <a:pt x="41110" y="6823"/>
                </a:lnTo>
                <a:lnTo>
                  <a:pt x="40902" y="6710"/>
                </a:lnTo>
                <a:lnTo>
                  <a:pt x="40694" y="6596"/>
                </a:lnTo>
                <a:lnTo>
                  <a:pt x="40694" y="6596"/>
                </a:lnTo>
                <a:lnTo>
                  <a:pt x="40524" y="6464"/>
                </a:lnTo>
                <a:lnTo>
                  <a:pt x="40391" y="6313"/>
                </a:lnTo>
                <a:lnTo>
                  <a:pt x="40259" y="6143"/>
                </a:lnTo>
                <a:lnTo>
                  <a:pt x="40165" y="5954"/>
                </a:lnTo>
                <a:lnTo>
                  <a:pt x="39976" y="5576"/>
                </a:lnTo>
                <a:lnTo>
                  <a:pt x="39787" y="5198"/>
                </a:lnTo>
                <a:lnTo>
                  <a:pt x="39787" y="5198"/>
                </a:lnTo>
                <a:lnTo>
                  <a:pt x="39730" y="5084"/>
                </a:lnTo>
                <a:lnTo>
                  <a:pt x="39654" y="4952"/>
                </a:lnTo>
                <a:lnTo>
                  <a:pt x="39560" y="4858"/>
                </a:lnTo>
                <a:lnTo>
                  <a:pt x="39446" y="4763"/>
                </a:lnTo>
                <a:lnTo>
                  <a:pt x="39446" y="4763"/>
                </a:lnTo>
                <a:lnTo>
                  <a:pt x="39257" y="4650"/>
                </a:lnTo>
                <a:lnTo>
                  <a:pt x="39049" y="4574"/>
                </a:lnTo>
                <a:lnTo>
                  <a:pt x="38860" y="4498"/>
                </a:lnTo>
                <a:lnTo>
                  <a:pt x="38652" y="4404"/>
                </a:lnTo>
                <a:lnTo>
                  <a:pt x="38652" y="4404"/>
                </a:lnTo>
                <a:lnTo>
                  <a:pt x="38369" y="4253"/>
                </a:lnTo>
                <a:lnTo>
                  <a:pt x="38085" y="4083"/>
                </a:lnTo>
                <a:lnTo>
                  <a:pt x="37840" y="3894"/>
                </a:lnTo>
                <a:lnTo>
                  <a:pt x="37594" y="3667"/>
                </a:lnTo>
                <a:lnTo>
                  <a:pt x="37594" y="3667"/>
                </a:lnTo>
                <a:lnTo>
                  <a:pt x="37443" y="3478"/>
                </a:lnTo>
                <a:lnTo>
                  <a:pt x="37292" y="3270"/>
                </a:lnTo>
                <a:lnTo>
                  <a:pt x="37027" y="2835"/>
                </a:lnTo>
                <a:lnTo>
                  <a:pt x="37027" y="2835"/>
                </a:lnTo>
                <a:lnTo>
                  <a:pt x="36933" y="2722"/>
                </a:lnTo>
                <a:lnTo>
                  <a:pt x="36838" y="2608"/>
                </a:lnTo>
                <a:lnTo>
                  <a:pt x="36725" y="2533"/>
                </a:lnTo>
                <a:lnTo>
                  <a:pt x="36592" y="2476"/>
                </a:lnTo>
                <a:lnTo>
                  <a:pt x="36592" y="2476"/>
                </a:lnTo>
                <a:lnTo>
                  <a:pt x="36441" y="2438"/>
                </a:lnTo>
                <a:lnTo>
                  <a:pt x="36290" y="2400"/>
                </a:lnTo>
                <a:lnTo>
                  <a:pt x="36139" y="2400"/>
                </a:lnTo>
                <a:lnTo>
                  <a:pt x="35988" y="2400"/>
                </a:lnTo>
                <a:lnTo>
                  <a:pt x="35836" y="2419"/>
                </a:lnTo>
                <a:lnTo>
                  <a:pt x="35685" y="2438"/>
                </a:lnTo>
                <a:lnTo>
                  <a:pt x="35402" y="2533"/>
                </a:lnTo>
                <a:lnTo>
                  <a:pt x="35402" y="2533"/>
                </a:lnTo>
                <a:lnTo>
                  <a:pt x="35269" y="2589"/>
                </a:lnTo>
                <a:lnTo>
                  <a:pt x="35118" y="2665"/>
                </a:lnTo>
                <a:lnTo>
                  <a:pt x="34853" y="2835"/>
                </a:lnTo>
                <a:lnTo>
                  <a:pt x="34589" y="3005"/>
                </a:lnTo>
                <a:lnTo>
                  <a:pt x="34457" y="3081"/>
                </a:lnTo>
                <a:lnTo>
                  <a:pt x="34324" y="3157"/>
                </a:lnTo>
                <a:lnTo>
                  <a:pt x="34324" y="3157"/>
                </a:lnTo>
                <a:lnTo>
                  <a:pt x="34135" y="3213"/>
                </a:lnTo>
                <a:lnTo>
                  <a:pt x="33946" y="3270"/>
                </a:lnTo>
                <a:lnTo>
                  <a:pt x="33568" y="3346"/>
                </a:lnTo>
                <a:lnTo>
                  <a:pt x="33379" y="3402"/>
                </a:lnTo>
                <a:lnTo>
                  <a:pt x="33209" y="3459"/>
                </a:lnTo>
                <a:lnTo>
                  <a:pt x="33039" y="3553"/>
                </a:lnTo>
                <a:lnTo>
                  <a:pt x="32888" y="3667"/>
                </a:lnTo>
                <a:lnTo>
                  <a:pt x="32888" y="3667"/>
                </a:lnTo>
                <a:lnTo>
                  <a:pt x="32113" y="4347"/>
                </a:lnTo>
                <a:lnTo>
                  <a:pt x="31716" y="4669"/>
                </a:lnTo>
                <a:lnTo>
                  <a:pt x="31300" y="4971"/>
                </a:lnTo>
                <a:lnTo>
                  <a:pt x="31300" y="4971"/>
                </a:lnTo>
                <a:lnTo>
                  <a:pt x="31073" y="5122"/>
                </a:lnTo>
                <a:lnTo>
                  <a:pt x="30847" y="5273"/>
                </a:lnTo>
                <a:lnTo>
                  <a:pt x="30582" y="5406"/>
                </a:lnTo>
                <a:lnTo>
                  <a:pt x="30469" y="5462"/>
                </a:lnTo>
                <a:lnTo>
                  <a:pt x="30317" y="5500"/>
                </a:lnTo>
                <a:lnTo>
                  <a:pt x="30317" y="5500"/>
                </a:lnTo>
                <a:lnTo>
                  <a:pt x="30185" y="5519"/>
                </a:lnTo>
                <a:lnTo>
                  <a:pt x="30053" y="5538"/>
                </a:lnTo>
                <a:lnTo>
                  <a:pt x="29902" y="5538"/>
                </a:lnTo>
                <a:lnTo>
                  <a:pt x="29769" y="5519"/>
                </a:lnTo>
                <a:lnTo>
                  <a:pt x="29618" y="5481"/>
                </a:lnTo>
                <a:lnTo>
                  <a:pt x="29486" y="5443"/>
                </a:lnTo>
                <a:lnTo>
                  <a:pt x="29221" y="5349"/>
                </a:lnTo>
                <a:lnTo>
                  <a:pt x="29221" y="5349"/>
                </a:lnTo>
                <a:lnTo>
                  <a:pt x="29051" y="5292"/>
                </a:lnTo>
                <a:lnTo>
                  <a:pt x="28881" y="5236"/>
                </a:lnTo>
                <a:lnTo>
                  <a:pt x="28711" y="5198"/>
                </a:lnTo>
                <a:lnTo>
                  <a:pt x="28522" y="5179"/>
                </a:lnTo>
                <a:lnTo>
                  <a:pt x="28522" y="5179"/>
                </a:lnTo>
                <a:lnTo>
                  <a:pt x="28257" y="5160"/>
                </a:lnTo>
                <a:lnTo>
                  <a:pt x="28012" y="5122"/>
                </a:lnTo>
                <a:lnTo>
                  <a:pt x="27747" y="5047"/>
                </a:lnTo>
                <a:lnTo>
                  <a:pt x="27501" y="4971"/>
                </a:lnTo>
                <a:lnTo>
                  <a:pt x="27501" y="4971"/>
                </a:lnTo>
                <a:lnTo>
                  <a:pt x="27237" y="4839"/>
                </a:lnTo>
                <a:lnTo>
                  <a:pt x="26991" y="4669"/>
                </a:lnTo>
                <a:lnTo>
                  <a:pt x="26745" y="4498"/>
                </a:lnTo>
                <a:lnTo>
                  <a:pt x="26537" y="4291"/>
                </a:lnTo>
                <a:lnTo>
                  <a:pt x="26329" y="4083"/>
                </a:lnTo>
                <a:lnTo>
                  <a:pt x="26140" y="3856"/>
                </a:lnTo>
                <a:lnTo>
                  <a:pt x="25970" y="3610"/>
                </a:lnTo>
                <a:lnTo>
                  <a:pt x="25819" y="3364"/>
                </a:lnTo>
                <a:lnTo>
                  <a:pt x="25819" y="3364"/>
                </a:lnTo>
                <a:lnTo>
                  <a:pt x="25668" y="3100"/>
                </a:lnTo>
                <a:lnTo>
                  <a:pt x="25517" y="2854"/>
                </a:lnTo>
                <a:lnTo>
                  <a:pt x="25441" y="2741"/>
                </a:lnTo>
                <a:lnTo>
                  <a:pt x="25347" y="2627"/>
                </a:lnTo>
                <a:lnTo>
                  <a:pt x="25233" y="2533"/>
                </a:lnTo>
                <a:lnTo>
                  <a:pt x="25120" y="2438"/>
                </a:lnTo>
                <a:lnTo>
                  <a:pt x="25120" y="2438"/>
                </a:lnTo>
                <a:lnTo>
                  <a:pt x="24931" y="2344"/>
                </a:lnTo>
                <a:lnTo>
                  <a:pt x="24742" y="2249"/>
                </a:lnTo>
                <a:lnTo>
                  <a:pt x="24742" y="2249"/>
                </a:lnTo>
                <a:lnTo>
                  <a:pt x="24553" y="2136"/>
                </a:lnTo>
                <a:lnTo>
                  <a:pt x="24383" y="2022"/>
                </a:lnTo>
                <a:lnTo>
                  <a:pt x="24175" y="1947"/>
                </a:lnTo>
                <a:lnTo>
                  <a:pt x="23967" y="1890"/>
                </a:lnTo>
                <a:lnTo>
                  <a:pt x="23967" y="1890"/>
                </a:lnTo>
                <a:lnTo>
                  <a:pt x="23816" y="1871"/>
                </a:lnTo>
                <a:lnTo>
                  <a:pt x="23645" y="1852"/>
                </a:lnTo>
                <a:lnTo>
                  <a:pt x="23475" y="1852"/>
                </a:lnTo>
                <a:lnTo>
                  <a:pt x="23305" y="1871"/>
                </a:lnTo>
                <a:lnTo>
                  <a:pt x="23154" y="1890"/>
                </a:lnTo>
                <a:lnTo>
                  <a:pt x="22984" y="1947"/>
                </a:lnTo>
                <a:lnTo>
                  <a:pt x="22833" y="2004"/>
                </a:lnTo>
                <a:lnTo>
                  <a:pt x="22682" y="2079"/>
                </a:lnTo>
                <a:lnTo>
                  <a:pt x="22682" y="2079"/>
                </a:lnTo>
                <a:lnTo>
                  <a:pt x="22511" y="2193"/>
                </a:lnTo>
                <a:lnTo>
                  <a:pt x="22360" y="2325"/>
                </a:lnTo>
                <a:lnTo>
                  <a:pt x="22190" y="2438"/>
                </a:lnTo>
                <a:lnTo>
                  <a:pt x="22096" y="2495"/>
                </a:lnTo>
                <a:lnTo>
                  <a:pt x="22001" y="2533"/>
                </a:lnTo>
                <a:lnTo>
                  <a:pt x="22001" y="2533"/>
                </a:lnTo>
                <a:lnTo>
                  <a:pt x="21831" y="2571"/>
                </a:lnTo>
                <a:lnTo>
                  <a:pt x="21680" y="2552"/>
                </a:lnTo>
                <a:lnTo>
                  <a:pt x="21548" y="2514"/>
                </a:lnTo>
                <a:lnTo>
                  <a:pt x="21434" y="2457"/>
                </a:lnTo>
                <a:lnTo>
                  <a:pt x="21321" y="2382"/>
                </a:lnTo>
                <a:lnTo>
                  <a:pt x="21207" y="2268"/>
                </a:lnTo>
                <a:lnTo>
                  <a:pt x="20999" y="2060"/>
                </a:lnTo>
                <a:lnTo>
                  <a:pt x="20999" y="2060"/>
                </a:lnTo>
                <a:lnTo>
                  <a:pt x="20716" y="1739"/>
                </a:lnTo>
                <a:lnTo>
                  <a:pt x="20565" y="1607"/>
                </a:lnTo>
                <a:lnTo>
                  <a:pt x="20395" y="1474"/>
                </a:lnTo>
                <a:lnTo>
                  <a:pt x="20395" y="1474"/>
                </a:lnTo>
                <a:lnTo>
                  <a:pt x="20300" y="1399"/>
                </a:lnTo>
                <a:lnTo>
                  <a:pt x="20168" y="1361"/>
                </a:lnTo>
                <a:lnTo>
                  <a:pt x="20054" y="1361"/>
                </a:lnTo>
                <a:lnTo>
                  <a:pt x="19922" y="1342"/>
                </a:lnTo>
                <a:lnTo>
                  <a:pt x="19922" y="1342"/>
                </a:lnTo>
                <a:lnTo>
                  <a:pt x="19809" y="1342"/>
                </a:lnTo>
                <a:lnTo>
                  <a:pt x="19695" y="1361"/>
                </a:lnTo>
                <a:lnTo>
                  <a:pt x="19468" y="1418"/>
                </a:lnTo>
                <a:lnTo>
                  <a:pt x="19261" y="1512"/>
                </a:lnTo>
                <a:lnTo>
                  <a:pt x="19072" y="1644"/>
                </a:lnTo>
                <a:lnTo>
                  <a:pt x="18883" y="1796"/>
                </a:lnTo>
                <a:lnTo>
                  <a:pt x="18712" y="1947"/>
                </a:lnTo>
                <a:lnTo>
                  <a:pt x="18353" y="2230"/>
                </a:lnTo>
                <a:lnTo>
                  <a:pt x="18353" y="2230"/>
                </a:lnTo>
                <a:lnTo>
                  <a:pt x="18089" y="2438"/>
                </a:lnTo>
                <a:lnTo>
                  <a:pt x="17824" y="2665"/>
                </a:lnTo>
                <a:lnTo>
                  <a:pt x="17597" y="2892"/>
                </a:lnTo>
                <a:lnTo>
                  <a:pt x="17371" y="3157"/>
                </a:lnTo>
                <a:lnTo>
                  <a:pt x="17163" y="3421"/>
                </a:lnTo>
                <a:lnTo>
                  <a:pt x="16993" y="3705"/>
                </a:lnTo>
                <a:lnTo>
                  <a:pt x="16822" y="3988"/>
                </a:lnTo>
                <a:lnTo>
                  <a:pt x="16690" y="4291"/>
                </a:lnTo>
                <a:lnTo>
                  <a:pt x="16690" y="4291"/>
                </a:lnTo>
                <a:lnTo>
                  <a:pt x="16501" y="4725"/>
                </a:lnTo>
                <a:lnTo>
                  <a:pt x="16350" y="5179"/>
                </a:lnTo>
                <a:lnTo>
                  <a:pt x="16199" y="5614"/>
                </a:lnTo>
                <a:lnTo>
                  <a:pt x="16104" y="6086"/>
                </a:lnTo>
                <a:lnTo>
                  <a:pt x="16104" y="6086"/>
                </a:lnTo>
                <a:lnTo>
                  <a:pt x="16010" y="6445"/>
                </a:lnTo>
                <a:lnTo>
                  <a:pt x="15934" y="6804"/>
                </a:lnTo>
                <a:lnTo>
                  <a:pt x="15877" y="6993"/>
                </a:lnTo>
                <a:lnTo>
                  <a:pt x="15821" y="7163"/>
                </a:lnTo>
                <a:lnTo>
                  <a:pt x="15726" y="7334"/>
                </a:lnTo>
                <a:lnTo>
                  <a:pt x="15632" y="7485"/>
                </a:lnTo>
                <a:lnTo>
                  <a:pt x="15632" y="7485"/>
                </a:lnTo>
                <a:lnTo>
                  <a:pt x="15518" y="7617"/>
                </a:lnTo>
                <a:lnTo>
                  <a:pt x="15386" y="7730"/>
                </a:lnTo>
                <a:lnTo>
                  <a:pt x="15310" y="7768"/>
                </a:lnTo>
                <a:lnTo>
                  <a:pt x="15235" y="7806"/>
                </a:lnTo>
                <a:lnTo>
                  <a:pt x="15140" y="7806"/>
                </a:lnTo>
                <a:lnTo>
                  <a:pt x="15065" y="7806"/>
                </a:lnTo>
                <a:lnTo>
                  <a:pt x="15065" y="7806"/>
                </a:lnTo>
                <a:lnTo>
                  <a:pt x="14800" y="7730"/>
                </a:lnTo>
                <a:lnTo>
                  <a:pt x="14687" y="7693"/>
                </a:lnTo>
                <a:lnTo>
                  <a:pt x="14554" y="7655"/>
                </a:lnTo>
                <a:lnTo>
                  <a:pt x="14441" y="7655"/>
                </a:lnTo>
                <a:lnTo>
                  <a:pt x="14328" y="7674"/>
                </a:lnTo>
                <a:lnTo>
                  <a:pt x="14195" y="7730"/>
                </a:lnTo>
                <a:lnTo>
                  <a:pt x="14082" y="7844"/>
                </a:lnTo>
                <a:lnTo>
                  <a:pt x="14082" y="7844"/>
                </a:lnTo>
                <a:lnTo>
                  <a:pt x="13950" y="8014"/>
                </a:lnTo>
                <a:lnTo>
                  <a:pt x="13855" y="8203"/>
                </a:lnTo>
                <a:lnTo>
                  <a:pt x="13761" y="8411"/>
                </a:lnTo>
                <a:lnTo>
                  <a:pt x="13685" y="8619"/>
                </a:lnTo>
                <a:lnTo>
                  <a:pt x="13685" y="8619"/>
                </a:lnTo>
                <a:lnTo>
                  <a:pt x="13515" y="9110"/>
                </a:lnTo>
                <a:lnTo>
                  <a:pt x="13364" y="9639"/>
                </a:lnTo>
                <a:lnTo>
                  <a:pt x="13364" y="9639"/>
                </a:lnTo>
                <a:lnTo>
                  <a:pt x="13307" y="9772"/>
                </a:lnTo>
                <a:lnTo>
                  <a:pt x="13250" y="9923"/>
                </a:lnTo>
                <a:lnTo>
                  <a:pt x="13175" y="10055"/>
                </a:lnTo>
                <a:lnTo>
                  <a:pt x="13080" y="10169"/>
                </a:lnTo>
                <a:lnTo>
                  <a:pt x="12986" y="10282"/>
                </a:lnTo>
                <a:lnTo>
                  <a:pt x="12872" y="10395"/>
                </a:lnTo>
                <a:lnTo>
                  <a:pt x="12759" y="10490"/>
                </a:lnTo>
                <a:lnTo>
                  <a:pt x="12627" y="10584"/>
                </a:lnTo>
                <a:lnTo>
                  <a:pt x="12627" y="10584"/>
                </a:lnTo>
                <a:lnTo>
                  <a:pt x="12419" y="10698"/>
                </a:lnTo>
                <a:lnTo>
                  <a:pt x="12211" y="10811"/>
                </a:lnTo>
                <a:lnTo>
                  <a:pt x="11984" y="10906"/>
                </a:lnTo>
                <a:lnTo>
                  <a:pt x="11757" y="10944"/>
                </a:lnTo>
                <a:lnTo>
                  <a:pt x="11757" y="10944"/>
                </a:lnTo>
                <a:lnTo>
                  <a:pt x="11606" y="10962"/>
                </a:lnTo>
                <a:lnTo>
                  <a:pt x="11474" y="10962"/>
                </a:lnTo>
                <a:lnTo>
                  <a:pt x="11209" y="10925"/>
                </a:lnTo>
                <a:lnTo>
                  <a:pt x="10944" y="10887"/>
                </a:lnTo>
                <a:lnTo>
                  <a:pt x="10812" y="10887"/>
                </a:lnTo>
                <a:lnTo>
                  <a:pt x="10680" y="10887"/>
                </a:lnTo>
                <a:lnTo>
                  <a:pt x="10680" y="10887"/>
                </a:lnTo>
                <a:lnTo>
                  <a:pt x="10491" y="10925"/>
                </a:lnTo>
                <a:lnTo>
                  <a:pt x="10302" y="10981"/>
                </a:lnTo>
                <a:lnTo>
                  <a:pt x="10132" y="11076"/>
                </a:lnTo>
                <a:lnTo>
                  <a:pt x="10056" y="11133"/>
                </a:lnTo>
                <a:lnTo>
                  <a:pt x="9980" y="11208"/>
                </a:lnTo>
                <a:lnTo>
                  <a:pt x="9980" y="11208"/>
                </a:lnTo>
                <a:lnTo>
                  <a:pt x="9867" y="11378"/>
                </a:lnTo>
                <a:lnTo>
                  <a:pt x="9791" y="11567"/>
                </a:lnTo>
                <a:lnTo>
                  <a:pt x="9640" y="11945"/>
                </a:lnTo>
                <a:lnTo>
                  <a:pt x="9489" y="12304"/>
                </a:lnTo>
                <a:lnTo>
                  <a:pt x="9395" y="12493"/>
                </a:lnTo>
                <a:lnTo>
                  <a:pt x="9281" y="12663"/>
                </a:lnTo>
                <a:lnTo>
                  <a:pt x="9281" y="12663"/>
                </a:lnTo>
                <a:lnTo>
                  <a:pt x="9168" y="12815"/>
                </a:lnTo>
                <a:lnTo>
                  <a:pt x="9017" y="12947"/>
                </a:lnTo>
                <a:lnTo>
                  <a:pt x="8865" y="13079"/>
                </a:lnTo>
                <a:lnTo>
                  <a:pt x="8714" y="13212"/>
                </a:lnTo>
                <a:lnTo>
                  <a:pt x="8374" y="13419"/>
                </a:lnTo>
                <a:lnTo>
                  <a:pt x="8034" y="13590"/>
                </a:lnTo>
                <a:lnTo>
                  <a:pt x="8034" y="13590"/>
                </a:lnTo>
                <a:lnTo>
                  <a:pt x="7731" y="13703"/>
                </a:lnTo>
                <a:lnTo>
                  <a:pt x="7429" y="13797"/>
                </a:lnTo>
                <a:lnTo>
                  <a:pt x="7429" y="13797"/>
                </a:lnTo>
                <a:lnTo>
                  <a:pt x="7164" y="13835"/>
                </a:lnTo>
                <a:lnTo>
                  <a:pt x="6900" y="13911"/>
                </a:lnTo>
                <a:lnTo>
                  <a:pt x="6900" y="13911"/>
                </a:lnTo>
                <a:lnTo>
                  <a:pt x="6767" y="13987"/>
                </a:lnTo>
                <a:lnTo>
                  <a:pt x="6616" y="14043"/>
                </a:lnTo>
                <a:lnTo>
                  <a:pt x="6370" y="14232"/>
                </a:lnTo>
                <a:lnTo>
                  <a:pt x="6125" y="14440"/>
                </a:lnTo>
                <a:lnTo>
                  <a:pt x="5917" y="14667"/>
                </a:lnTo>
                <a:lnTo>
                  <a:pt x="5917" y="14667"/>
                </a:lnTo>
                <a:lnTo>
                  <a:pt x="5841" y="14761"/>
                </a:lnTo>
                <a:lnTo>
                  <a:pt x="5766" y="14875"/>
                </a:lnTo>
                <a:lnTo>
                  <a:pt x="5652" y="15083"/>
                </a:lnTo>
                <a:lnTo>
                  <a:pt x="5652" y="15083"/>
                </a:lnTo>
                <a:lnTo>
                  <a:pt x="5501" y="15385"/>
                </a:lnTo>
                <a:lnTo>
                  <a:pt x="5312" y="15650"/>
                </a:lnTo>
                <a:lnTo>
                  <a:pt x="5312" y="15650"/>
                </a:lnTo>
                <a:lnTo>
                  <a:pt x="4896" y="16198"/>
                </a:lnTo>
                <a:lnTo>
                  <a:pt x="4707" y="16481"/>
                </a:lnTo>
                <a:lnTo>
                  <a:pt x="4518" y="16784"/>
                </a:lnTo>
                <a:lnTo>
                  <a:pt x="4518" y="16784"/>
                </a:lnTo>
                <a:lnTo>
                  <a:pt x="4348" y="17124"/>
                </a:lnTo>
                <a:lnTo>
                  <a:pt x="4254" y="17275"/>
                </a:lnTo>
                <a:lnTo>
                  <a:pt x="4159" y="17445"/>
                </a:lnTo>
                <a:lnTo>
                  <a:pt x="4159" y="17445"/>
                </a:lnTo>
                <a:lnTo>
                  <a:pt x="3913" y="17786"/>
                </a:lnTo>
                <a:lnTo>
                  <a:pt x="3800" y="17956"/>
                </a:lnTo>
                <a:lnTo>
                  <a:pt x="3705" y="18145"/>
                </a:lnTo>
                <a:lnTo>
                  <a:pt x="3705" y="18145"/>
                </a:lnTo>
                <a:lnTo>
                  <a:pt x="3668" y="18334"/>
                </a:lnTo>
                <a:lnTo>
                  <a:pt x="3668" y="18504"/>
                </a:lnTo>
                <a:lnTo>
                  <a:pt x="3668" y="18504"/>
                </a:lnTo>
                <a:lnTo>
                  <a:pt x="3687" y="18731"/>
                </a:lnTo>
                <a:lnTo>
                  <a:pt x="3743" y="18957"/>
                </a:lnTo>
                <a:lnTo>
                  <a:pt x="3743" y="18957"/>
                </a:lnTo>
                <a:lnTo>
                  <a:pt x="3819" y="19184"/>
                </a:lnTo>
                <a:lnTo>
                  <a:pt x="3819" y="19184"/>
                </a:lnTo>
                <a:lnTo>
                  <a:pt x="3857" y="19222"/>
                </a:lnTo>
                <a:lnTo>
                  <a:pt x="3894" y="19241"/>
                </a:lnTo>
                <a:lnTo>
                  <a:pt x="3913" y="19241"/>
                </a:lnTo>
                <a:lnTo>
                  <a:pt x="3913" y="19241"/>
                </a:lnTo>
                <a:lnTo>
                  <a:pt x="3932" y="19241"/>
                </a:lnTo>
                <a:lnTo>
                  <a:pt x="3951" y="19260"/>
                </a:lnTo>
                <a:lnTo>
                  <a:pt x="3951" y="19260"/>
                </a:lnTo>
                <a:lnTo>
                  <a:pt x="3932" y="19279"/>
                </a:lnTo>
                <a:lnTo>
                  <a:pt x="3913" y="19298"/>
                </a:lnTo>
                <a:lnTo>
                  <a:pt x="3876" y="19298"/>
                </a:lnTo>
                <a:lnTo>
                  <a:pt x="3876" y="19298"/>
                </a:lnTo>
                <a:lnTo>
                  <a:pt x="3838" y="19279"/>
                </a:lnTo>
                <a:lnTo>
                  <a:pt x="3838" y="19279"/>
                </a:lnTo>
                <a:lnTo>
                  <a:pt x="3800" y="19241"/>
                </a:lnTo>
                <a:lnTo>
                  <a:pt x="3800" y="19241"/>
                </a:lnTo>
                <a:lnTo>
                  <a:pt x="3781" y="19203"/>
                </a:lnTo>
                <a:lnTo>
                  <a:pt x="3781" y="19203"/>
                </a:lnTo>
                <a:lnTo>
                  <a:pt x="3705" y="19052"/>
                </a:lnTo>
                <a:lnTo>
                  <a:pt x="3705" y="19052"/>
                </a:lnTo>
                <a:lnTo>
                  <a:pt x="3630" y="18787"/>
                </a:lnTo>
                <a:lnTo>
                  <a:pt x="3611" y="18655"/>
                </a:lnTo>
                <a:lnTo>
                  <a:pt x="3611" y="18504"/>
                </a:lnTo>
                <a:lnTo>
                  <a:pt x="663" y="18504"/>
                </a:lnTo>
                <a:lnTo>
                  <a:pt x="663" y="18504"/>
                </a:lnTo>
                <a:lnTo>
                  <a:pt x="417" y="18768"/>
                </a:lnTo>
                <a:lnTo>
                  <a:pt x="209" y="19014"/>
                </a:lnTo>
                <a:lnTo>
                  <a:pt x="209" y="19014"/>
                </a:lnTo>
                <a:lnTo>
                  <a:pt x="39" y="19222"/>
                </a:lnTo>
                <a:lnTo>
                  <a:pt x="39" y="19222"/>
                </a:lnTo>
                <a:lnTo>
                  <a:pt x="20" y="19241"/>
                </a:lnTo>
                <a:lnTo>
                  <a:pt x="1" y="19222"/>
                </a:lnTo>
                <a:lnTo>
                  <a:pt x="1" y="19222"/>
                </a:lnTo>
                <a:lnTo>
                  <a:pt x="1" y="19203"/>
                </a:lnTo>
                <a:lnTo>
                  <a:pt x="1" y="19184"/>
                </a:lnTo>
                <a:lnTo>
                  <a:pt x="1" y="19184"/>
                </a:lnTo>
                <a:lnTo>
                  <a:pt x="152" y="18976"/>
                </a:lnTo>
                <a:lnTo>
                  <a:pt x="152" y="18976"/>
                </a:lnTo>
                <a:lnTo>
                  <a:pt x="587" y="18504"/>
                </a:lnTo>
                <a:lnTo>
                  <a:pt x="587" y="18504"/>
                </a:lnTo>
                <a:lnTo>
                  <a:pt x="927" y="18182"/>
                </a:lnTo>
                <a:lnTo>
                  <a:pt x="927" y="18182"/>
                </a:lnTo>
                <a:lnTo>
                  <a:pt x="1059" y="18069"/>
                </a:lnTo>
                <a:lnTo>
                  <a:pt x="1211" y="17975"/>
                </a:lnTo>
                <a:lnTo>
                  <a:pt x="1494" y="17786"/>
                </a:lnTo>
                <a:lnTo>
                  <a:pt x="1494" y="17786"/>
                </a:lnTo>
                <a:lnTo>
                  <a:pt x="1702" y="17615"/>
                </a:lnTo>
                <a:lnTo>
                  <a:pt x="1910" y="17426"/>
                </a:lnTo>
                <a:lnTo>
                  <a:pt x="2080" y="17237"/>
                </a:lnTo>
                <a:lnTo>
                  <a:pt x="2269" y="17048"/>
                </a:lnTo>
                <a:lnTo>
                  <a:pt x="2269" y="17048"/>
                </a:lnTo>
                <a:lnTo>
                  <a:pt x="2534" y="16689"/>
                </a:lnTo>
                <a:lnTo>
                  <a:pt x="2685" y="16519"/>
                </a:lnTo>
                <a:lnTo>
                  <a:pt x="2836" y="16368"/>
                </a:lnTo>
                <a:lnTo>
                  <a:pt x="2836" y="16368"/>
                </a:lnTo>
                <a:lnTo>
                  <a:pt x="3063" y="16217"/>
                </a:lnTo>
                <a:lnTo>
                  <a:pt x="3290" y="16047"/>
                </a:lnTo>
                <a:lnTo>
                  <a:pt x="3290" y="16047"/>
                </a:lnTo>
                <a:lnTo>
                  <a:pt x="3573" y="15820"/>
                </a:lnTo>
                <a:lnTo>
                  <a:pt x="3838" y="15593"/>
                </a:lnTo>
                <a:lnTo>
                  <a:pt x="3838" y="15593"/>
                </a:lnTo>
                <a:lnTo>
                  <a:pt x="4008" y="15404"/>
                </a:lnTo>
                <a:lnTo>
                  <a:pt x="4159" y="15215"/>
                </a:lnTo>
                <a:lnTo>
                  <a:pt x="4462" y="14837"/>
                </a:lnTo>
                <a:lnTo>
                  <a:pt x="4462" y="14837"/>
                </a:lnTo>
                <a:lnTo>
                  <a:pt x="4575" y="14724"/>
                </a:lnTo>
                <a:lnTo>
                  <a:pt x="4707" y="14591"/>
                </a:lnTo>
                <a:lnTo>
                  <a:pt x="4991" y="14383"/>
                </a:lnTo>
                <a:lnTo>
                  <a:pt x="4991" y="14383"/>
                </a:lnTo>
                <a:lnTo>
                  <a:pt x="5766" y="13911"/>
                </a:lnTo>
                <a:lnTo>
                  <a:pt x="6163" y="13684"/>
                </a:lnTo>
                <a:lnTo>
                  <a:pt x="6578" y="13476"/>
                </a:lnTo>
                <a:lnTo>
                  <a:pt x="6578" y="13476"/>
                </a:lnTo>
                <a:lnTo>
                  <a:pt x="6786" y="13382"/>
                </a:lnTo>
                <a:lnTo>
                  <a:pt x="7013" y="13306"/>
                </a:lnTo>
                <a:lnTo>
                  <a:pt x="7467" y="13155"/>
                </a:lnTo>
                <a:lnTo>
                  <a:pt x="7467" y="13155"/>
                </a:lnTo>
                <a:lnTo>
                  <a:pt x="7693" y="13060"/>
                </a:lnTo>
                <a:lnTo>
                  <a:pt x="7901" y="12947"/>
                </a:lnTo>
                <a:lnTo>
                  <a:pt x="8317" y="12720"/>
                </a:lnTo>
                <a:lnTo>
                  <a:pt x="8317" y="12720"/>
                </a:lnTo>
                <a:lnTo>
                  <a:pt x="8563" y="12550"/>
                </a:lnTo>
                <a:lnTo>
                  <a:pt x="8676" y="12437"/>
                </a:lnTo>
                <a:lnTo>
                  <a:pt x="8771" y="12342"/>
                </a:lnTo>
                <a:lnTo>
                  <a:pt x="8771" y="12342"/>
                </a:lnTo>
                <a:lnTo>
                  <a:pt x="8828" y="12210"/>
                </a:lnTo>
                <a:lnTo>
                  <a:pt x="8865" y="12078"/>
                </a:lnTo>
                <a:lnTo>
                  <a:pt x="8903" y="11945"/>
                </a:lnTo>
                <a:lnTo>
                  <a:pt x="8922" y="11813"/>
                </a:lnTo>
                <a:lnTo>
                  <a:pt x="8922" y="11529"/>
                </a:lnTo>
                <a:lnTo>
                  <a:pt x="8941" y="11265"/>
                </a:lnTo>
                <a:lnTo>
                  <a:pt x="8941" y="11265"/>
                </a:lnTo>
                <a:lnTo>
                  <a:pt x="8979" y="11114"/>
                </a:lnTo>
                <a:lnTo>
                  <a:pt x="9017" y="10962"/>
                </a:lnTo>
                <a:lnTo>
                  <a:pt x="9073" y="10830"/>
                </a:lnTo>
                <a:lnTo>
                  <a:pt x="9149" y="10698"/>
                </a:lnTo>
                <a:lnTo>
                  <a:pt x="9319" y="10452"/>
                </a:lnTo>
                <a:lnTo>
                  <a:pt x="9508" y="10225"/>
                </a:lnTo>
                <a:lnTo>
                  <a:pt x="9508" y="10225"/>
                </a:lnTo>
                <a:lnTo>
                  <a:pt x="9602" y="10169"/>
                </a:lnTo>
                <a:lnTo>
                  <a:pt x="9678" y="10093"/>
                </a:lnTo>
                <a:lnTo>
                  <a:pt x="9773" y="10055"/>
                </a:lnTo>
                <a:lnTo>
                  <a:pt x="9886" y="10036"/>
                </a:lnTo>
                <a:lnTo>
                  <a:pt x="9886" y="10036"/>
                </a:lnTo>
                <a:lnTo>
                  <a:pt x="9980" y="10017"/>
                </a:lnTo>
                <a:lnTo>
                  <a:pt x="10075" y="10017"/>
                </a:lnTo>
                <a:lnTo>
                  <a:pt x="10283" y="10036"/>
                </a:lnTo>
                <a:lnTo>
                  <a:pt x="10283" y="10036"/>
                </a:lnTo>
                <a:lnTo>
                  <a:pt x="10434" y="10036"/>
                </a:lnTo>
                <a:lnTo>
                  <a:pt x="10566" y="10017"/>
                </a:lnTo>
                <a:lnTo>
                  <a:pt x="10718" y="9980"/>
                </a:lnTo>
                <a:lnTo>
                  <a:pt x="10850" y="9923"/>
                </a:lnTo>
                <a:lnTo>
                  <a:pt x="10850" y="9923"/>
                </a:lnTo>
                <a:lnTo>
                  <a:pt x="10982" y="9847"/>
                </a:lnTo>
                <a:lnTo>
                  <a:pt x="11096" y="9753"/>
                </a:lnTo>
                <a:lnTo>
                  <a:pt x="11190" y="9639"/>
                </a:lnTo>
                <a:lnTo>
                  <a:pt x="11285" y="9526"/>
                </a:lnTo>
                <a:lnTo>
                  <a:pt x="11455" y="9280"/>
                </a:lnTo>
                <a:lnTo>
                  <a:pt x="11644" y="9053"/>
                </a:lnTo>
                <a:lnTo>
                  <a:pt x="11644" y="9053"/>
                </a:lnTo>
                <a:lnTo>
                  <a:pt x="11738" y="8940"/>
                </a:lnTo>
                <a:lnTo>
                  <a:pt x="11814" y="8827"/>
                </a:lnTo>
                <a:lnTo>
                  <a:pt x="11965" y="8581"/>
                </a:lnTo>
                <a:lnTo>
                  <a:pt x="12097" y="8335"/>
                </a:lnTo>
                <a:lnTo>
                  <a:pt x="12211" y="8071"/>
                </a:lnTo>
                <a:lnTo>
                  <a:pt x="12211" y="8071"/>
                </a:lnTo>
                <a:lnTo>
                  <a:pt x="12419" y="7636"/>
                </a:lnTo>
                <a:lnTo>
                  <a:pt x="12664" y="7220"/>
                </a:lnTo>
                <a:lnTo>
                  <a:pt x="12664" y="7220"/>
                </a:lnTo>
                <a:lnTo>
                  <a:pt x="12891" y="6899"/>
                </a:lnTo>
                <a:lnTo>
                  <a:pt x="13137" y="6577"/>
                </a:lnTo>
                <a:lnTo>
                  <a:pt x="13269" y="6426"/>
                </a:lnTo>
                <a:lnTo>
                  <a:pt x="13401" y="6275"/>
                </a:lnTo>
                <a:lnTo>
                  <a:pt x="13553" y="6143"/>
                </a:lnTo>
                <a:lnTo>
                  <a:pt x="13704" y="6029"/>
                </a:lnTo>
                <a:lnTo>
                  <a:pt x="13704" y="6029"/>
                </a:lnTo>
                <a:lnTo>
                  <a:pt x="13912" y="5897"/>
                </a:lnTo>
                <a:lnTo>
                  <a:pt x="14139" y="5803"/>
                </a:lnTo>
                <a:lnTo>
                  <a:pt x="14346" y="5689"/>
                </a:lnTo>
                <a:lnTo>
                  <a:pt x="14441" y="5614"/>
                </a:lnTo>
                <a:lnTo>
                  <a:pt x="14535" y="5538"/>
                </a:lnTo>
                <a:lnTo>
                  <a:pt x="14535" y="5538"/>
                </a:lnTo>
                <a:lnTo>
                  <a:pt x="14706" y="5387"/>
                </a:lnTo>
                <a:lnTo>
                  <a:pt x="14838" y="5217"/>
                </a:lnTo>
                <a:lnTo>
                  <a:pt x="14970" y="5028"/>
                </a:lnTo>
                <a:lnTo>
                  <a:pt x="15084" y="4839"/>
                </a:lnTo>
                <a:lnTo>
                  <a:pt x="15273" y="4423"/>
                </a:lnTo>
                <a:lnTo>
                  <a:pt x="15462" y="4007"/>
                </a:lnTo>
                <a:lnTo>
                  <a:pt x="15462" y="4007"/>
                </a:lnTo>
                <a:lnTo>
                  <a:pt x="15556" y="3761"/>
                </a:lnTo>
                <a:lnTo>
                  <a:pt x="15688" y="3535"/>
                </a:lnTo>
                <a:lnTo>
                  <a:pt x="15934" y="3062"/>
                </a:lnTo>
                <a:lnTo>
                  <a:pt x="15934" y="3062"/>
                </a:lnTo>
                <a:lnTo>
                  <a:pt x="16029" y="2892"/>
                </a:lnTo>
                <a:lnTo>
                  <a:pt x="16142" y="2741"/>
                </a:lnTo>
                <a:lnTo>
                  <a:pt x="16388" y="2457"/>
                </a:lnTo>
                <a:lnTo>
                  <a:pt x="16671" y="2211"/>
                </a:lnTo>
                <a:lnTo>
                  <a:pt x="16955" y="1966"/>
                </a:lnTo>
                <a:lnTo>
                  <a:pt x="17560" y="1531"/>
                </a:lnTo>
                <a:lnTo>
                  <a:pt x="17862" y="1304"/>
                </a:lnTo>
                <a:lnTo>
                  <a:pt x="18164" y="1077"/>
                </a:lnTo>
                <a:lnTo>
                  <a:pt x="18164" y="1077"/>
                </a:lnTo>
                <a:lnTo>
                  <a:pt x="18486" y="832"/>
                </a:lnTo>
                <a:lnTo>
                  <a:pt x="18826" y="605"/>
                </a:lnTo>
                <a:lnTo>
                  <a:pt x="19185" y="397"/>
                </a:lnTo>
                <a:lnTo>
                  <a:pt x="19544" y="227"/>
                </a:lnTo>
                <a:lnTo>
                  <a:pt x="19544" y="227"/>
                </a:lnTo>
                <a:lnTo>
                  <a:pt x="19771" y="132"/>
                </a:lnTo>
                <a:lnTo>
                  <a:pt x="19998" y="57"/>
                </a:lnTo>
                <a:lnTo>
                  <a:pt x="20225" y="19"/>
                </a:lnTo>
                <a:lnTo>
                  <a:pt x="20451" y="0"/>
                </a:lnTo>
                <a:lnTo>
                  <a:pt x="20451" y="0"/>
                </a:lnTo>
                <a:lnTo>
                  <a:pt x="20640" y="19"/>
                </a:lnTo>
                <a:lnTo>
                  <a:pt x="20810" y="57"/>
                </a:lnTo>
                <a:lnTo>
                  <a:pt x="20962" y="95"/>
                </a:lnTo>
                <a:lnTo>
                  <a:pt x="21113" y="170"/>
                </a:lnTo>
                <a:lnTo>
                  <a:pt x="21245" y="246"/>
                </a:lnTo>
                <a:lnTo>
                  <a:pt x="21359" y="359"/>
                </a:lnTo>
                <a:lnTo>
                  <a:pt x="21623" y="605"/>
                </a:lnTo>
                <a:lnTo>
                  <a:pt x="21623" y="605"/>
                </a:lnTo>
                <a:lnTo>
                  <a:pt x="21944" y="870"/>
                </a:lnTo>
                <a:lnTo>
                  <a:pt x="22115" y="1002"/>
                </a:lnTo>
                <a:lnTo>
                  <a:pt x="22285" y="1115"/>
                </a:lnTo>
                <a:lnTo>
                  <a:pt x="22474" y="1210"/>
                </a:lnTo>
                <a:lnTo>
                  <a:pt x="22663" y="1304"/>
                </a:lnTo>
                <a:lnTo>
                  <a:pt x="22852" y="1399"/>
                </a:lnTo>
                <a:lnTo>
                  <a:pt x="23041" y="1455"/>
                </a:lnTo>
                <a:lnTo>
                  <a:pt x="23041" y="1455"/>
                </a:lnTo>
                <a:lnTo>
                  <a:pt x="23230" y="1493"/>
                </a:lnTo>
                <a:lnTo>
                  <a:pt x="23400" y="1512"/>
                </a:lnTo>
                <a:lnTo>
                  <a:pt x="23570" y="1512"/>
                </a:lnTo>
                <a:lnTo>
                  <a:pt x="23759" y="1512"/>
                </a:lnTo>
                <a:lnTo>
                  <a:pt x="24118" y="1455"/>
                </a:lnTo>
                <a:lnTo>
                  <a:pt x="24458" y="1399"/>
                </a:lnTo>
                <a:lnTo>
                  <a:pt x="24458" y="1399"/>
                </a:lnTo>
                <a:lnTo>
                  <a:pt x="24817" y="1304"/>
                </a:lnTo>
                <a:lnTo>
                  <a:pt x="25006" y="1285"/>
                </a:lnTo>
                <a:lnTo>
                  <a:pt x="25176" y="1285"/>
                </a:lnTo>
                <a:lnTo>
                  <a:pt x="25176" y="1285"/>
                </a:lnTo>
                <a:lnTo>
                  <a:pt x="25365" y="1304"/>
                </a:lnTo>
                <a:lnTo>
                  <a:pt x="25536" y="1361"/>
                </a:lnTo>
                <a:lnTo>
                  <a:pt x="25687" y="1455"/>
                </a:lnTo>
                <a:lnTo>
                  <a:pt x="25838" y="1588"/>
                </a:lnTo>
                <a:lnTo>
                  <a:pt x="25951" y="1720"/>
                </a:lnTo>
                <a:lnTo>
                  <a:pt x="26065" y="1871"/>
                </a:lnTo>
                <a:lnTo>
                  <a:pt x="26159" y="2022"/>
                </a:lnTo>
                <a:lnTo>
                  <a:pt x="26235" y="2193"/>
                </a:lnTo>
                <a:lnTo>
                  <a:pt x="26235" y="2193"/>
                </a:lnTo>
                <a:lnTo>
                  <a:pt x="26310" y="2457"/>
                </a:lnTo>
                <a:lnTo>
                  <a:pt x="26386" y="2722"/>
                </a:lnTo>
                <a:lnTo>
                  <a:pt x="26443" y="2968"/>
                </a:lnTo>
                <a:lnTo>
                  <a:pt x="26499" y="3100"/>
                </a:lnTo>
                <a:lnTo>
                  <a:pt x="26556" y="3213"/>
                </a:lnTo>
                <a:lnTo>
                  <a:pt x="26556" y="3213"/>
                </a:lnTo>
                <a:lnTo>
                  <a:pt x="26670" y="3383"/>
                </a:lnTo>
                <a:lnTo>
                  <a:pt x="26783" y="3535"/>
                </a:lnTo>
                <a:lnTo>
                  <a:pt x="26934" y="3648"/>
                </a:lnTo>
                <a:lnTo>
                  <a:pt x="27085" y="3761"/>
                </a:lnTo>
                <a:lnTo>
                  <a:pt x="27255" y="3837"/>
                </a:lnTo>
                <a:lnTo>
                  <a:pt x="27444" y="3913"/>
                </a:lnTo>
                <a:lnTo>
                  <a:pt x="27633" y="3950"/>
                </a:lnTo>
                <a:lnTo>
                  <a:pt x="27823" y="3969"/>
                </a:lnTo>
                <a:lnTo>
                  <a:pt x="27823" y="3969"/>
                </a:lnTo>
                <a:lnTo>
                  <a:pt x="28068" y="3969"/>
                </a:lnTo>
                <a:lnTo>
                  <a:pt x="28295" y="3931"/>
                </a:lnTo>
                <a:lnTo>
                  <a:pt x="28522" y="3856"/>
                </a:lnTo>
                <a:lnTo>
                  <a:pt x="28749" y="3780"/>
                </a:lnTo>
                <a:lnTo>
                  <a:pt x="28749" y="3780"/>
                </a:lnTo>
                <a:lnTo>
                  <a:pt x="29164" y="3610"/>
                </a:lnTo>
                <a:lnTo>
                  <a:pt x="29580" y="3402"/>
                </a:lnTo>
                <a:lnTo>
                  <a:pt x="30412" y="2986"/>
                </a:lnTo>
                <a:lnTo>
                  <a:pt x="30412" y="2986"/>
                </a:lnTo>
                <a:lnTo>
                  <a:pt x="31735" y="2325"/>
                </a:lnTo>
                <a:lnTo>
                  <a:pt x="31735" y="2325"/>
                </a:lnTo>
                <a:lnTo>
                  <a:pt x="32378" y="2022"/>
                </a:lnTo>
                <a:lnTo>
                  <a:pt x="33020" y="1720"/>
                </a:lnTo>
                <a:lnTo>
                  <a:pt x="33020" y="1720"/>
                </a:lnTo>
                <a:lnTo>
                  <a:pt x="33530" y="1437"/>
                </a:lnTo>
                <a:lnTo>
                  <a:pt x="34041" y="1153"/>
                </a:lnTo>
                <a:lnTo>
                  <a:pt x="34041" y="1153"/>
                </a:lnTo>
                <a:lnTo>
                  <a:pt x="34324" y="1021"/>
                </a:lnTo>
                <a:lnTo>
                  <a:pt x="34627" y="888"/>
                </a:lnTo>
                <a:lnTo>
                  <a:pt x="34929" y="813"/>
                </a:lnTo>
                <a:lnTo>
                  <a:pt x="35099" y="775"/>
                </a:lnTo>
                <a:lnTo>
                  <a:pt x="35250" y="756"/>
                </a:lnTo>
                <a:lnTo>
                  <a:pt x="35250" y="756"/>
                </a:lnTo>
                <a:lnTo>
                  <a:pt x="35496" y="756"/>
                </a:lnTo>
                <a:lnTo>
                  <a:pt x="35723" y="756"/>
                </a:lnTo>
                <a:lnTo>
                  <a:pt x="35969" y="794"/>
                </a:lnTo>
                <a:lnTo>
                  <a:pt x="36195" y="832"/>
                </a:lnTo>
                <a:lnTo>
                  <a:pt x="36441" y="888"/>
                </a:lnTo>
                <a:lnTo>
                  <a:pt x="36668" y="964"/>
                </a:lnTo>
                <a:lnTo>
                  <a:pt x="36895" y="1040"/>
                </a:lnTo>
                <a:lnTo>
                  <a:pt x="37103" y="1134"/>
                </a:lnTo>
                <a:lnTo>
                  <a:pt x="37103" y="1134"/>
                </a:lnTo>
                <a:lnTo>
                  <a:pt x="37613" y="1342"/>
                </a:lnTo>
                <a:lnTo>
                  <a:pt x="37878" y="1455"/>
                </a:lnTo>
                <a:lnTo>
                  <a:pt x="38123" y="1569"/>
                </a:lnTo>
                <a:lnTo>
                  <a:pt x="38369" y="1701"/>
                </a:lnTo>
                <a:lnTo>
                  <a:pt x="38596" y="1852"/>
                </a:lnTo>
                <a:lnTo>
                  <a:pt x="38804" y="2022"/>
                </a:lnTo>
                <a:lnTo>
                  <a:pt x="38993" y="2230"/>
                </a:lnTo>
                <a:lnTo>
                  <a:pt x="38993" y="2230"/>
                </a:lnTo>
                <a:lnTo>
                  <a:pt x="39163" y="2457"/>
                </a:lnTo>
                <a:lnTo>
                  <a:pt x="39295" y="2684"/>
                </a:lnTo>
                <a:lnTo>
                  <a:pt x="39446" y="2911"/>
                </a:lnTo>
                <a:lnTo>
                  <a:pt x="39598" y="3157"/>
                </a:lnTo>
                <a:lnTo>
                  <a:pt x="39598" y="3157"/>
                </a:lnTo>
                <a:lnTo>
                  <a:pt x="39749" y="3383"/>
                </a:lnTo>
                <a:lnTo>
                  <a:pt x="39919" y="3591"/>
                </a:lnTo>
                <a:lnTo>
                  <a:pt x="40278" y="4026"/>
                </a:lnTo>
                <a:lnTo>
                  <a:pt x="40278" y="4026"/>
                </a:lnTo>
                <a:lnTo>
                  <a:pt x="40391" y="4196"/>
                </a:lnTo>
                <a:lnTo>
                  <a:pt x="40505" y="4347"/>
                </a:lnTo>
                <a:lnTo>
                  <a:pt x="40656" y="4498"/>
                </a:lnTo>
                <a:lnTo>
                  <a:pt x="40807" y="4631"/>
                </a:lnTo>
                <a:lnTo>
                  <a:pt x="40807" y="4631"/>
                </a:lnTo>
                <a:lnTo>
                  <a:pt x="40939" y="4744"/>
                </a:lnTo>
                <a:lnTo>
                  <a:pt x="41091" y="4839"/>
                </a:lnTo>
                <a:lnTo>
                  <a:pt x="41242" y="4914"/>
                </a:lnTo>
                <a:lnTo>
                  <a:pt x="41412" y="4990"/>
                </a:lnTo>
                <a:lnTo>
                  <a:pt x="41733" y="5122"/>
                </a:lnTo>
                <a:lnTo>
                  <a:pt x="42073" y="5198"/>
                </a:lnTo>
                <a:lnTo>
                  <a:pt x="42073" y="5198"/>
                </a:lnTo>
                <a:lnTo>
                  <a:pt x="42376" y="5236"/>
                </a:lnTo>
                <a:lnTo>
                  <a:pt x="42508" y="5254"/>
                </a:lnTo>
                <a:lnTo>
                  <a:pt x="42659" y="5292"/>
                </a:lnTo>
                <a:lnTo>
                  <a:pt x="42659" y="5292"/>
                </a:lnTo>
                <a:lnTo>
                  <a:pt x="42867" y="5406"/>
                </a:lnTo>
                <a:lnTo>
                  <a:pt x="43094" y="5519"/>
                </a:lnTo>
                <a:lnTo>
                  <a:pt x="43094" y="5519"/>
                </a:lnTo>
                <a:lnTo>
                  <a:pt x="43548" y="5689"/>
                </a:lnTo>
                <a:lnTo>
                  <a:pt x="44001" y="5859"/>
                </a:lnTo>
                <a:lnTo>
                  <a:pt x="44001" y="5859"/>
                </a:lnTo>
                <a:lnTo>
                  <a:pt x="44134" y="5897"/>
                </a:lnTo>
                <a:lnTo>
                  <a:pt x="44285" y="5935"/>
                </a:lnTo>
                <a:lnTo>
                  <a:pt x="44568" y="5973"/>
                </a:lnTo>
                <a:lnTo>
                  <a:pt x="44568" y="5973"/>
                </a:lnTo>
                <a:lnTo>
                  <a:pt x="44795" y="5992"/>
                </a:lnTo>
                <a:lnTo>
                  <a:pt x="45041" y="5973"/>
                </a:lnTo>
                <a:lnTo>
                  <a:pt x="45268" y="5954"/>
                </a:lnTo>
                <a:lnTo>
                  <a:pt x="45494" y="5916"/>
                </a:lnTo>
                <a:lnTo>
                  <a:pt x="45494" y="5916"/>
                </a:lnTo>
                <a:lnTo>
                  <a:pt x="45740" y="5859"/>
                </a:lnTo>
                <a:lnTo>
                  <a:pt x="45986" y="5803"/>
                </a:lnTo>
                <a:lnTo>
                  <a:pt x="46213" y="5784"/>
                </a:lnTo>
                <a:lnTo>
                  <a:pt x="46345" y="5784"/>
                </a:lnTo>
                <a:lnTo>
                  <a:pt x="46458" y="5803"/>
                </a:lnTo>
                <a:lnTo>
                  <a:pt x="46458" y="5803"/>
                </a:lnTo>
                <a:lnTo>
                  <a:pt x="46610" y="5840"/>
                </a:lnTo>
                <a:lnTo>
                  <a:pt x="46742" y="5897"/>
                </a:lnTo>
                <a:lnTo>
                  <a:pt x="46874" y="5973"/>
                </a:lnTo>
                <a:lnTo>
                  <a:pt x="46988" y="6029"/>
                </a:lnTo>
                <a:lnTo>
                  <a:pt x="47214" y="6218"/>
                </a:lnTo>
                <a:lnTo>
                  <a:pt x="47441" y="6407"/>
                </a:lnTo>
                <a:lnTo>
                  <a:pt x="47441" y="6407"/>
                </a:lnTo>
                <a:lnTo>
                  <a:pt x="47649" y="6596"/>
                </a:lnTo>
                <a:lnTo>
                  <a:pt x="47876" y="6804"/>
                </a:lnTo>
                <a:lnTo>
                  <a:pt x="47989" y="6880"/>
                </a:lnTo>
                <a:lnTo>
                  <a:pt x="48103" y="6956"/>
                </a:lnTo>
                <a:lnTo>
                  <a:pt x="48235" y="7031"/>
                </a:lnTo>
                <a:lnTo>
                  <a:pt x="48367" y="7069"/>
                </a:lnTo>
                <a:lnTo>
                  <a:pt x="48367" y="7069"/>
                </a:lnTo>
                <a:lnTo>
                  <a:pt x="48556" y="7126"/>
                </a:lnTo>
                <a:lnTo>
                  <a:pt x="48745" y="7145"/>
                </a:lnTo>
                <a:lnTo>
                  <a:pt x="48934" y="7145"/>
                </a:lnTo>
                <a:lnTo>
                  <a:pt x="49123" y="7126"/>
                </a:lnTo>
                <a:lnTo>
                  <a:pt x="49123" y="7126"/>
                </a:lnTo>
                <a:lnTo>
                  <a:pt x="49558" y="7069"/>
                </a:lnTo>
                <a:lnTo>
                  <a:pt x="49766" y="7031"/>
                </a:lnTo>
                <a:lnTo>
                  <a:pt x="49974" y="6974"/>
                </a:lnTo>
                <a:lnTo>
                  <a:pt x="49974" y="6974"/>
                </a:lnTo>
                <a:lnTo>
                  <a:pt x="50125" y="6918"/>
                </a:lnTo>
                <a:lnTo>
                  <a:pt x="50257" y="6804"/>
                </a:lnTo>
                <a:lnTo>
                  <a:pt x="50522" y="6577"/>
                </a:lnTo>
                <a:lnTo>
                  <a:pt x="50522" y="6577"/>
                </a:lnTo>
                <a:lnTo>
                  <a:pt x="50805" y="6294"/>
                </a:lnTo>
                <a:lnTo>
                  <a:pt x="51070" y="5973"/>
                </a:lnTo>
                <a:lnTo>
                  <a:pt x="51070" y="5973"/>
                </a:lnTo>
                <a:lnTo>
                  <a:pt x="51221" y="5765"/>
                </a:lnTo>
                <a:lnTo>
                  <a:pt x="51354" y="5576"/>
                </a:lnTo>
                <a:lnTo>
                  <a:pt x="51505" y="5387"/>
                </a:lnTo>
                <a:lnTo>
                  <a:pt x="51599" y="5292"/>
                </a:lnTo>
                <a:lnTo>
                  <a:pt x="51694" y="5217"/>
                </a:lnTo>
                <a:lnTo>
                  <a:pt x="51694" y="5217"/>
                </a:lnTo>
                <a:lnTo>
                  <a:pt x="51845" y="5122"/>
                </a:lnTo>
                <a:lnTo>
                  <a:pt x="51996" y="5047"/>
                </a:lnTo>
                <a:lnTo>
                  <a:pt x="52147" y="4971"/>
                </a:lnTo>
                <a:lnTo>
                  <a:pt x="52318" y="4914"/>
                </a:lnTo>
                <a:lnTo>
                  <a:pt x="52639" y="4839"/>
                </a:lnTo>
                <a:lnTo>
                  <a:pt x="52979" y="4782"/>
                </a:lnTo>
                <a:lnTo>
                  <a:pt x="52979" y="4782"/>
                </a:lnTo>
                <a:lnTo>
                  <a:pt x="53263" y="4782"/>
                </a:lnTo>
                <a:lnTo>
                  <a:pt x="53546" y="4820"/>
                </a:lnTo>
                <a:lnTo>
                  <a:pt x="53811" y="4858"/>
                </a:lnTo>
                <a:lnTo>
                  <a:pt x="54075" y="4914"/>
                </a:lnTo>
                <a:lnTo>
                  <a:pt x="54075" y="4914"/>
                </a:lnTo>
                <a:lnTo>
                  <a:pt x="54283" y="4971"/>
                </a:lnTo>
                <a:lnTo>
                  <a:pt x="54472" y="5047"/>
                </a:lnTo>
                <a:lnTo>
                  <a:pt x="54642" y="5160"/>
                </a:lnTo>
                <a:lnTo>
                  <a:pt x="54812" y="5292"/>
                </a:lnTo>
                <a:lnTo>
                  <a:pt x="54812" y="5292"/>
                </a:lnTo>
                <a:lnTo>
                  <a:pt x="54982" y="5425"/>
                </a:lnTo>
                <a:lnTo>
                  <a:pt x="55153" y="5576"/>
                </a:lnTo>
                <a:lnTo>
                  <a:pt x="55304" y="5727"/>
                </a:lnTo>
                <a:lnTo>
                  <a:pt x="55436" y="5897"/>
                </a:lnTo>
                <a:lnTo>
                  <a:pt x="55436" y="5897"/>
                </a:lnTo>
                <a:lnTo>
                  <a:pt x="55776" y="6351"/>
                </a:lnTo>
                <a:lnTo>
                  <a:pt x="55946" y="6577"/>
                </a:lnTo>
                <a:lnTo>
                  <a:pt x="56060" y="6691"/>
                </a:lnTo>
                <a:lnTo>
                  <a:pt x="56154" y="6785"/>
                </a:lnTo>
                <a:lnTo>
                  <a:pt x="56154" y="6785"/>
                </a:lnTo>
                <a:lnTo>
                  <a:pt x="56306" y="6899"/>
                </a:lnTo>
                <a:lnTo>
                  <a:pt x="56457" y="6993"/>
                </a:lnTo>
                <a:lnTo>
                  <a:pt x="56627" y="7088"/>
                </a:lnTo>
                <a:lnTo>
                  <a:pt x="56797" y="7163"/>
                </a:lnTo>
                <a:lnTo>
                  <a:pt x="56967" y="7239"/>
                </a:lnTo>
                <a:lnTo>
                  <a:pt x="57137" y="7296"/>
                </a:lnTo>
                <a:lnTo>
                  <a:pt x="57326" y="7334"/>
                </a:lnTo>
                <a:lnTo>
                  <a:pt x="57496" y="7371"/>
                </a:lnTo>
                <a:lnTo>
                  <a:pt x="57496" y="7371"/>
                </a:lnTo>
                <a:lnTo>
                  <a:pt x="57704" y="7390"/>
                </a:lnTo>
                <a:lnTo>
                  <a:pt x="57912" y="7390"/>
                </a:lnTo>
                <a:lnTo>
                  <a:pt x="57912" y="7390"/>
                </a:lnTo>
                <a:lnTo>
                  <a:pt x="58139" y="7352"/>
                </a:lnTo>
                <a:lnTo>
                  <a:pt x="58139" y="7352"/>
                </a:lnTo>
                <a:lnTo>
                  <a:pt x="58158" y="7371"/>
                </a:lnTo>
                <a:lnTo>
                  <a:pt x="58177" y="7390"/>
                </a:lnTo>
                <a:lnTo>
                  <a:pt x="58177" y="739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301" name="Google Shape;301;p11"/>
          <p:cNvGrpSpPr/>
          <p:nvPr/>
        </p:nvGrpSpPr>
        <p:grpSpPr>
          <a:xfrm rot="10800000">
            <a:off x="10860617" y="-220846"/>
            <a:ext cx="1757767" cy="2150900"/>
            <a:chOff x="3020900" y="3793775"/>
            <a:chExt cx="1318325" cy="1613175"/>
          </a:xfrm>
        </p:grpSpPr>
        <p:sp>
          <p:nvSpPr>
            <p:cNvPr id="302" name="Google Shape;302;p11"/>
            <p:cNvSpPr/>
            <p:nvPr/>
          </p:nvSpPr>
          <p:spPr>
            <a:xfrm>
              <a:off x="3663500" y="3929375"/>
              <a:ext cx="170150" cy="179600"/>
            </a:xfrm>
            <a:custGeom>
              <a:avLst/>
              <a:gdLst/>
              <a:ahLst/>
              <a:cxnLst/>
              <a:rect l="l" t="t" r="r" b="b"/>
              <a:pathLst>
                <a:path w="6806" h="7184" extrusionOk="0">
                  <a:moveTo>
                    <a:pt x="6503" y="2496"/>
                  </a:moveTo>
                  <a:lnTo>
                    <a:pt x="6503" y="2496"/>
                  </a:lnTo>
                  <a:lnTo>
                    <a:pt x="6597" y="2722"/>
                  </a:lnTo>
                  <a:lnTo>
                    <a:pt x="6673" y="2949"/>
                  </a:lnTo>
                  <a:lnTo>
                    <a:pt x="6748" y="3195"/>
                  </a:lnTo>
                  <a:lnTo>
                    <a:pt x="6786" y="3422"/>
                  </a:lnTo>
                  <a:lnTo>
                    <a:pt x="6805" y="3649"/>
                  </a:lnTo>
                  <a:lnTo>
                    <a:pt x="6805" y="3875"/>
                  </a:lnTo>
                  <a:lnTo>
                    <a:pt x="6805" y="4102"/>
                  </a:lnTo>
                  <a:lnTo>
                    <a:pt x="6767" y="4310"/>
                  </a:lnTo>
                  <a:lnTo>
                    <a:pt x="6729" y="4518"/>
                  </a:lnTo>
                  <a:lnTo>
                    <a:pt x="6673" y="4726"/>
                  </a:lnTo>
                  <a:lnTo>
                    <a:pt x="6597" y="4934"/>
                  </a:lnTo>
                  <a:lnTo>
                    <a:pt x="6503" y="5123"/>
                  </a:lnTo>
                  <a:lnTo>
                    <a:pt x="6408" y="5312"/>
                  </a:lnTo>
                  <a:lnTo>
                    <a:pt x="6295" y="5501"/>
                  </a:lnTo>
                  <a:lnTo>
                    <a:pt x="6162" y="5671"/>
                  </a:lnTo>
                  <a:lnTo>
                    <a:pt x="6030" y="5841"/>
                  </a:lnTo>
                  <a:lnTo>
                    <a:pt x="5898" y="5992"/>
                  </a:lnTo>
                  <a:lnTo>
                    <a:pt x="5728" y="6162"/>
                  </a:lnTo>
                  <a:lnTo>
                    <a:pt x="5558" y="6295"/>
                  </a:lnTo>
                  <a:lnTo>
                    <a:pt x="5387" y="6427"/>
                  </a:lnTo>
                  <a:lnTo>
                    <a:pt x="5198" y="6559"/>
                  </a:lnTo>
                  <a:lnTo>
                    <a:pt x="5009" y="6673"/>
                  </a:lnTo>
                  <a:lnTo>
                    <a:pt x="4820" y="6767"/>
                  </a:lnTo>
                  <a:lnTo>
                    <a:pt x="4613" y="6862"/>
                  </a:lnTo>
                  <a:lnTo>
                    <a:pt x="4405" y="6956"/>
                  </a:lnTo>
                  <a:lnTo>
                    <a:pt x="4178" y="7013"/>
                  </a:lnTo>
                  <a:lnTo>
                    <a:pt x="3970" y="7089"/>
                  </a:lnTo>
                  <a:lnTo>
                    <a:pt x="3743" y="7126"/>
                  </a:lnTo>
                  <a:lnTo>
                    <a:pt x="3497" y="7164"/>
                  </a:lnTo>
                  <a:lnTo>
                    <a:pt x="3271" y="7183"/>
                  </a:lnTo>
                  <a:lnTo>
                    <a:pt x="3044" y="7183"/>
                  </a:lnTo>
                  <a:lnTo>
                    <a:pt x="2798" y="7183"/>
                  </a:lnTo>
                  <a:lnTo>
                    <a:pt x="2798" y="7183"/>
                  </a:lnTo>
                  <a:lnTo>
                    <a:pt x="2477" y="7145"/>
                  </a:lnTo>
                  <a:lnTo>
                    <a:pt x="2193" y="7089"/>
                  </a:lnTo>
                  <a:lnTo>
                    <a:pt x="1929" y="7032"/>
                  </a:lnTo>
                  <a:lnTo>
                    <a:pt x="1683" y="6975"/>
                  </a:lnTo>
                  <a:lnTo>
                    <a:pt x="1456" y="6900"/>
                  </a:lnTo>
                  <a:lnTo>
                    <a:pt x="1248" y="6805"/>
                  </a:lnTo>
                  <a:lnTo>
                    <a:pt x="1059" y="6711"/>
                  </a:lnTo>
                  <a:lnTo>
                    <a:pt x="889" y="6616"/>
                  </a:lnTo>
                  <a:lnTo>
                    <a:pt x="738" y="6503"/>
                  </a:lnTo>
                  <a:lnTo>
                    <a:pt x="587" y="6389"/>
                  </a:lnTo>
                  <a:lnTo>
                    <a:pt x="473" y="6257"/>
                  </a:lnTo>
                  <a:lnTo>
                    <a:pt x="360" y="6125"/>
                  </a:lnTo>
                  <a:lnTo>
                    <a:pt x="284" y="5973"/>
                  </a:lnTo>
                  <a:lnTo>
                    <a:pt x="209" y="5822"/>
                  </a:lnTo>
                  <a:lnTo>
                    <a:pt x="133" y="5671"/>
                  </a:lnTo>
                  <a:lnTo>
                    <a:pt x="76" y="5501"/>
                  </a:lnTo>
                  <a:lnTo>
                    <a:pt x="39" y="5331"/>
                  </a:lnTo>
                  <a:lnTo>
                    <a:pt x="20" y="5142"/>
                  </a:lnTo>
                  <a:lnTo>
                    <a:pt x="1" y="4764"/>
                  </a:lnTo>
                  <a:lnTo>
                    <a:pt x="1" y="4367"/>
                  </a:lnTo>
                  <a:lnTo>
                    <a:pt x="39" y="3951"/>
                  </a:lnTo>
                  <a:lnTo>
                    <a:pt x="114" y="3516"/>
                  </a:lnTo>
                  <a:lnTo>
                    <a:pt x="209" y="3063"/>
                  </a:lnTo>
                  <a:lnTo>
                    <a:pt x="417" y="2099"/>
                  </a:lnTo>
                  <a:lnTo>
                    <a:pt x="417" y="2099"/>
                  </a:lnTo>
                  <a:lnTo>
                    <a:pt x="492" y="1910"/>
                  </a:lnTo>
                  <a:lnTo>
                    <a:pt x="587" y="1721"/>
                  </a:lnTo>
                  <a:lnTo>
                    <a:pt x="700" y="1532"/>
                  </a:lnTo>
                  <a:lnTo>
                    <a:pt x="832" y="1381"/>
                  </a:lnTo>
                  <a:lnTo>
                    <a:pt x="984" y="1229"/>
                  </a:lnTo>
                  <a:lnTo>
                    <a:pt x="1135" y="1078"/>
                  </a:lnTo>
                  <a:lnTo>
                    <a:pt x="1305" y="946"/>
                  </a:lnTo>
                  <a:lnTo>
                    <a:pt x="1475" y="832"/>
                  </a:lnTo>
                  <a:lnTo>
                    <a:pt x="1475" y="832"/>
                  </a:lnTo>
                  <a:lnTo>
                    <a:pt x="1910" y="549"/>
                  </a:lnTo>
                  <a:lnTo>
                    <a:pt x="2231" y="379"/>
                  </a:lnTo>
                  <a:lnTo>
                    <a:pt x="2590" y="209"/>
                  </a:lnTo>
                  <a:lnTo>
                    <a:pt x="2930" y="76"/>
                  </a:lnTo>
                  <a:lnTo>
                    <a:pt x="3082" y="20"/>
                  </a:lnTo>
                  <a:lnTo>
                    <a:pt x="3233" y="1"/>
                  </a:lnTo>
                  <a:lnTo>
                    <a:pt x="3346" y="1"/>
                  </a:lnTo>
                  <a:lnTo>
                    <a:pt x="3441" y="39"/>
                  </a:lnTo>
                  <a:lnTo>
                    <a:pt x="3479" y="58"/>
                  </a:lnTo>
                  <a:lnTo>
                    <a:pt x="3516" y="95"/>
                  </a:lnTo>
                  <a:lnTo>
                    <a:pt x="3535" y="152"/>
                  </a:lnTo>
                  <a:lnTo>
                    <a:pt x="3554" y="209"/>
                  </a:lnTo>
                  <a:lnTo>
                    <a:pt x="3554" y="209"/>
                  </a:lnTo>
                  <a:lnTo>
                    <a:pt x="3800" y="209"/>
                  </a:lnTo>
                  <a:lnTo>
                    <a:pt x="4046" y="247"/>
                  </a:lnTo>
                  <a:lnTo>
                    <a:pt x="4291" y="303"/>
                  </a:lnTo>
                  <a:lnTo>
                    <a:pt x="4518" y="398"/>
                  </a:lnTo>
                  <a:lnTo>
                    <a:pt x="4745" y="492"/>
                  </a:lnTo>
                  <a:lnTo>
                    <a:pt x="4972" y="606"/>
                  </a:lnTo>
                  <a:lnTo>
                    <a:pt x="5161" y="738"/>
                  </a:lnTo>
                  <a:lnTo>
                    <a:pt x="5369" y="889"/>
                  </a:lnTo>
                  <a:lnTo>
                    <a:pt x="5539" y="1040"/>
                  </a:lnTo>
                  <a:lnTo>
                    <a:pt x="5709" y="1229"/>
                  </a:lnTo>
                  <a:lnTo>
                    <a:pt x="5879" y="1418"/>
                  </a:lnTo>
                  <a:lnTo>
                    <a:pt x="6030" y="1607"/>
                  </a:lnTo>
                  <a:lnTo>
                    <a:pt x="6162" y="1815"/>
                  </a:lnTo>
                  <a:lnTo>
                    <a:pt x="6295" y="2042"/>
                  </a:lnTo>
                  <a:lnTo>
                    <a:pt x="6408" y="2250"/>
                  </a:lnTo>
                  <a:lnTo>
                    <a:pt x="6503" y="2496"/>
                  </a:lnTo>
                  <a:lnTo>
                    <a:pt x="6503" y="249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3" name="Google Shape;303;p11"/>
            <p:cNvSpPr/>
            <p:nvPr/>
          </p:nvSpPr>
          <p:spPr>
            <a:xfrm>
              <a:off x="3020900" y="3875525"/>
              <a:ext cx="1240350" cy="1409050"/>
            </a:xfrm>
            <a:custGeom>
              <a:avLst/>
              <a:gdLst/>
              <a:ahLst/>
              <a:cxnLst/>
              <a:rect l="l" t="t" r="r" b="b"/>
              <a:pathLst>
                <a:path w="49614" h="56362" extrusionOk="0">
                  <a:moveTo>
                    <a:pt x="29939" y="44700"/>
                  </a:moveTo>
                  <a:lnTo>
                    <a:pt x="29939" y="44700"/>
                  </a:lnTo>
                  <a:lnTo>
                    <a:pt x="29976" y="44813"/>
                  </a:lnTo>
                  <a:lnTo>
                    <a:pt x="30014" y="44927"/>
                  </a:lnTo>
                  <a:lnTo>
                    <a:pt x="30033" y="45040"/>
                  </a:lnTo>
                  <a:lnTo>
                    <a:pt x="30033" y="45153"/>
                  </a:lnTo>
                  <a:lnTo>
                    <a:pt x="30014" y="45248"/>
                  </a:lnTo>
                  <a:lnTo>
                    <a:pt x="29976" y="45361"/>
                  </a:lnTo>
                  <a:lnTo>
                    <a:pt x="29920" y="45456"/>
                  </a:lnTo>
                  <a:lnTo>
                    <a:pt x="29844" y="45569"/>
                  </a:lnTo>
                  <a:lnTo>
                    <a:pt x="29844" y="45569"/>
                  </a:lnTo>
                  <a:lnTo>
                    <a:pt x="29731" y="45702"/>
                  </a:lnTo>
                  <a:lnTo>
                    <a:pt x="29617" y="45796"/>
                  </a:lnTo>
                  <a:lnTo>
                    <a:pt x="29466" y="45891"/>
                  </a:lnTo>
                  <a:lnTo>
                    <a:pt x="29315" y="45966"/>
                  </a:lnTo>
                  <a:lnTo>
                    <a:pt x="28994" y="46080"/>
                  </a:lnTo>
                  <a:lnTo>
                    <a:pt x="28672" y="46174"/>
                  </a:lnTo>
                  <a:lnTo>
                    <a:pt x="28672" y="46174"/>
                  </a:lnTo>
                  <a:lnTo>
                    <a:pt x="28256" y="46325"/>
                  </a:lnTo>
                  <a:lnTo>
                    <a:pt x="27841" y="46495"/>
                  </a:lnTo>
                  <a:lnTo>
                    <a:pt x="27444" y="46666"/>
                  </a:lnTo>
                  <a:lnTo>
                    <a:pt x="27028" y="46855"/>
                  </a:lnTo>
                  <a:lnTo>
                    <a:pt x="27028" y="46855"/>
                  </a:lnTo>
                  <a:lnTo>
                    <a:pt x="26763" y="46968"/>
                  </a:lnTo>
                  <a:lnTo>
                    <a:pt x="26499" y="47062"/>
                  </a:lnTo>
                  <a:lnTo>
                    <a:pt x="26215" y="47138"/>
                  </a:lnTo>
                  <a:lnTo>
                    <a:pt x="26083" y="47138"/>
                  </a:lnTo>
                  <a:lnTo>
                    <a:pt x="25932" y="47157"/>
                  </a:lnTo>
                  <a:lnTo>
                    <a:pt x="25932" y="47157"/>
                  </a:lnTo>
                  <a:lnTo>
                    <a:pt x="25856" y="47138"/>
                  </a:lnTo>
                  <a:lnTo>
                    <a:pt x="25780" y="47100"/>
                  </a:lnTo>
                  <a:lnTo>
                    <a:pt x="25724" y="47044"/>
                  </a:lnTo>
                  <a:lnTo>
                    <a:pt x="25667" y="46987"/>
                  </a:lnTo>
                  <a:lnTo>
                    <a:pt x="25667" y="46987"/>
                  </a:lnTo>
                  <a:lnTo>
                    <a:pt x="25459" y="46741"/>
                  </a:lnTo>
                  <a:lnTo>
                    <a:pt x="25270" y="46458"/>
                  </a:lnTo>
                  <a:lnTo>
                    <a:pt x="25100" y="46174"/>
                  </a:lnTo>
                  <a:lnTo>
                    <a:pt x="24949" y="45891"/>
                  </a:lnTo>
                  <a:lnTo>
                    <a:pt x="24949" y="45891"/>
                  </a:lnTo>
                  <a:lnTo>
                    <a:pt x="24835" y="45588"/>
                  </a:lnTo>
                  <a:lnTo>
                    <a:pt x="24722" y="45305"/>
                  </a:lnTo>
                  <a:lnTo>
                    <a:pt x="24628" y="45002"/>
                  </a:lnTo>
                  <a:lnTo>
                    <a:pt x="24571" y="44700"/>
                  </a:lnTo>
                  <a:lnTo>
                    <a:pt x="24571" y="44700"/>
                  </a:lnTo>
                  <a:lnTo>
                    <a:pt x="24552" y="44511"/>
                  </a:lnTo>
                  <a:lnTo>
                    <a:pt x="24552" y="44303"/>
                  </a:lnTo>
                  <a:lnTo>
                    <a:pt x="24571" y="44114"/>
                  </a:lnTo>
                  <a:lnTo>
                    <a:pt x="24590" y="43925"/>
                  </a:lnTo>
                  <a:lnTo>
                    <a:pt x="24628" y="43717"/>
                  </a:lnTo>
                  <a:lnTo>
                    <a:pt x="24684" y="43547"/>
                  </a:lnTo>
                  <a:lnTo>
                    <a:pt x="24760" y="43358"/>
                  </a:lnTo>
                  <a:lnTo>
                    <a:pt x="24854" y="43188"/>
                  </a:lnTo>
                  <a:lnTo>
                    <a:pt x="24854" y="43188"/>
                  </a:lnTo>
                  <a:lnTo>
                    <a:pt x="25081" y="42810"/>
                  </a:lnTo>
                  <a:lnTo>
                    <a:pt x="25327" y="42451"/>
                  </a:lnTo>
                  <a:lnTo>
                    <a:pt x="25610" y="42111"/>
                  </a:lnTo>
                  <a:lnTo>
                    <a:pt x="25894" y="41789"/>
                  </a:lnTo>
                  <a:lnTo>
                    <a:pt x="25894" y="41789"/>
                  </a:lnTo>
                  <a:lnTo>
                    <a:pt x="26215" y="41430"/>
                  </a:lnTo>
                  <a:lnTo>
                    <a:pt x="26536" y="41071"/>
                  </a:lnTo>
                  <a:lnTo>
                    <a:pt x="26839" y="40731"/>
                  </a:lnTo>
                  <a:lnTo>
                    <a:pt x="27179" y="40372"/>
                  </a:lnTo>
                  <a:lnTo>
                    <a:pt x="27179" y="40372"/>
                  </a:lnTo>
                  <a:lnTo>
                    <a:pt x="26971" y="40296"/>
                  </a:lnTo>
                  <a:lnTo>
                    <a:pt x="26971" y="40296"/>
                  </a:lnTo>
                  <a:lnTo>
                    <a:pt x="26952" y="40277"/>
                  </a:lnTo>
                  <a:lnTo>
                    <a:pt x="26952" y="40239"/>
                  </a:lnTo>
                  <a:lnTo>
                    <a:pt x="26952" y="40239"/>
                  </a:lnTo>
                  <a:lnTo>
                    <a:pt x="26952" y="40220"/>
                  </a:lnTo>
                  <a:lnTo>
                    <a:pt x="26990" y="40220"/>
                  </a:lnTo>
                  <a:lnTo>
                    <a:pt x="27085" y="40239"/>
                  </a:lnTo>
                  <a:lnTo>
                    <a:pt x="27236" y="40315"/>
                  </a:lnTo>
                  <a:lnTo>
                    <a:pt x="27236" y="40315"/>
                  </a:lnTo>
                  <a:lnTo>
                    <a:pt x="27255" y="40315"/>
                  </a:lnTo>
                  <a:lnTo>
                    <a:pt x="27274" y="40334"/>
                  </a:lnTo>
                  <a:lnTo>
                    <a:pt x="27274" y="40334"/>
                  </a:lnTo>
                  <a:lnTo>
                    <a:pt x="27292" y="40353"/>
                  </a:lnTo>
                  <a:lnTo>
                    <a:pt x="27292" y="40353"/>
                  </a:lnTo>
                  <a:lnTo>
                    <a:pt x="27406" y="40447"/>
                  </a:lnTo>
                  <a:lnTo>
                    <a:pt x="27500" y="40542"/>
                  </a:lnTo>
                  <a:lnTo>
                    <a:pt x="27576" y="40636"/>
                  </a:lnTo>
                  <a:lnTo>
                    <a:pt x="27652" y="40750"/>
                  </a:lnTo>
                  <a:lnTo>
                    <a:pt x="27765" y="40976"/>
                  </a:lnTo>
                  <a:lnTo>
                    <a:pt x="27841" y="41241"/>
                  </a:lnTo>
                  <a:lnTo>
                    <a:pt x="27897" y="41506"/>
                  </a:lnTo>
                  <a:lnTo>
                    <a:pt x="27954" y="41770"/>
                  </a:lnTo>
                  <a:lnTo>
                    <a:pt x="27992" y="42035"/>
                  </a:lnTo>
                  <a:lnTo>
                    <a:pt x="28049" y="42300"/>
                  </a:lnTo>
                  <a:lnTo>
                    <a:pt x="28049" y="42300"/>
                  </a:lnTo>
                  <a:lnTo>
                    <a:pt x="28105" y="42507"/>
                  </a:lnTo>
                  <a:lnTo>
                    <a:pt x="28200" y="42696"/>
                  </a:lnTo>
                  <a:lnTo>
                    <a:pt x="28313" y="42885"/>
                  </a:lnTo>
                  <a:lnTo>
                    <a:pt x="28445" y="43056"/>
                  </a:lnTo>
                  <a:lnTo>
                    <a:pt x="28597" y="43207"/>
                  </a:lnTo>
                  <a:lnTo>
                    <a:pt x="28748" y="43358"/>
                  </a:lnTo>
                  <a:lnTo>
                    <a:pt x="29069" y="43660"/>
                  </a:lnTo>
                  <a:lnTo>
                    <a:pt x="29069" y="43660"/>
                  </a:lnTo>
                  <a:lnTo>
                    <a:pt x="29315" y="43906"/>
                  </a:lnTo>
                  <a:lnTo>
                    <a:pt x="29561" y="44152"/>
                  </a:lnTo>
                  <a:lnTo>
                    <a:pt x="29655" y="44265"/>
                  </a:lnTo>
                  <a:lnTo>
                    <a:pt x="29768" y="44416"/>
                  </a:lnTo>
                  <a:lnTo>
                    <a:pt x="29863" y="44549"/>
                  </a:lnTo>
                  <a:lnTo>
                    <a:pt x="29939" y="44700"/>
                  </a:lnTo>
                  <a:lnTo>
                    <a:pt x="29939" y="44700"/>
                  </a:lnTo>
                  <a:close/>
                  <a:moveTo>
                    <a:pt x="41071" y="40391"/>
                  </a:moveTo>
                  <a:lnTo>
                    <a:pt x="41071" y="40391"/>
                  </a:lnTo>
                  <a:lnTo>
                    <a:pt x="41109" y="40712"/>
                  </a:lnTo>
                  <a:lnTo>
                    <a:pt x="41109" y="40863"/>
                  </a:lnTo>
                  <a:lnTo>
                    <a:pt x="41090" y="41033"/>
                  </a:lnTo>
                  <a:lnTo>
                    <a:pt x="41071" y="41184"/>
                  </a:lnTo>
                  <a:lnTo>
                    <a:pt x="41014" y="41336"/>
                  </a:lnTo>
                  <a:lnTo>
                    <a:pt x="40958" y="41487"/>
                  </a:lnTo>
                  <a:lnTo>
                    <a:pt x="40882" y="41619"/>
                  </a:lnTo>
                  <a:lnTo>
                    <a:pt x="40882" y="41619"/>
                  </a:lnTo>
                  <a:lnTo>
                    <a:pt x="40731" y="41884"/>
                  </a:lnTo>
                  <a:lnTo>
                    <a:pt x="40561" y="42129"/>
                  </a:lnTo>
                  <a:lnTo>
                    <a:pt x="40561" y="42129"/>
                  </a:lnTo>
                  <a:lnTo>
                    <a:pt x="40485" y="42224"/>
                  </a:lnTo>
                  <a:lnTo>
                    <a:pt x="40391" y="42300"/>
                  </a:lnTo>
                  <a:lnTo>
                    <a:pt x="40277" y="42337"/>
                  </a:lnTo>
                  <a:lnTo>
                    <a:pt x="40145" y="42337"/>
                  </a:lnTo>
                  <a:lnTo>
                    <a:pt x="40145" y="42337"/>
                  </a:lnTo>
                  <a:lnTo>
                    <a:pt x="39975" y="42318"/>
                  </a:lnTo>
                  <a:lnTo>
                    <a:pt x="39805" y="42281"/>
                  </a:lnTo>
                  <a:lnTo>
                    <a:pt x="39653" y="42224"/>
                  </a:lnTo>
                  <a:lnTo>
                    <a:pt x="39483" y="42148"/>
                  </a:lnTo>
                  <a:lnTo>
                    <a:pt x="39332" y="42054"/>
                  </a:lnTo>
                  <a:lnTo>
                    <a:pt x="39200" y="41940"/>
                  </a:lnTo>
                  <a:lnTo>
                    <a:pt x="39067" y="41827"/>
                  </a:lnTo>
                  <a:lnTo>
                    <a:pt x="38954" y="41714"/>
                  </a:lnTo>
                  <a:lnTo>
                    <a:pt x="38954" y="41714"/>
                  </a:lnTo>
                  <a:lnTo>
                    <a:pt x="38822" y="41487"/>
                  </a:lnTo>
                  <a:lnTo>
                    <a:pt x="38689" y="41260"/>
                  </a:lnTo>
                  <a:lnTo>
                    <a:pt x="38652" y="41147"/>
                  </a:lnTo>
                  <a:lnTo>
                    <a:pt x="38614" y="41014"/>
                  </a:lnTo>
                  <a:lnTo>
                    <a:pt x="38576" y="40882"/>
                  </a:lnTo>
                  <a:lnTo>
                    <a:pt x="38576" y="40769"/>
                  </a:lnTo>
                  <a:lnTo>
                    <a:pt x="38576" y="40769"/>
                  </a:lnTo>
                  <a:lnTo>
                    <a:pt x="38576" y="40655"/>
                  </a:lnTo>
                  <a:lnTo>
                    <a:pt x="38595" y="40561"/>
                  </a:lnTo>
                  <a:lnTo>
                    <a:pt x="38652" y="40353"/>
                  </a:lnTo>
                  <a:lnTo>
                    <a:pt x="38822" y="39975"/>
                  </a:lnTo>
                  <a:lnTo>
                    <a:pt x="38822" y="39975"/>
                  </a:lnTo>
                  <a:lnTo>
                    <a:pt x="38992" y="39559"/>
                  </a:lnTo>
                  <a:lnTo>
                    <a:pt x="39067" y="39370"/>
                  </a:lnTo>
                  <a:lnTo>
                    <a:pt x="39181" y="39219"/>
                  </a:lnTo>
                  <a:lnTo>
                    <a:pt x="39294" y="39068"/>
                  </a:lnTo>
                  <a:lnTo>
                    <a:pt x="39446" y="38935"/>
                  </a:lnTo>
                  <a:lnTo>
                    <a:pt x="39616" y="38822"/>
                  </a:lnTo>
                  <a:lnTo>
                    <a:pt x="39842" y="38708"/>
                  </a:lnTo>
                  <a:lnTo>
                    <a:pt x="39842" y="38708"/>
                  </a:lnTo>
                  <a:lnTo>
                    <a:pt x="40296" y="38519"/>
                  </a:lnTo>
                  <a:lnTo>
                    <a:pt x="40296" y="38519"/>
                  </a:lnTo>
                  <a:lnTo>
                    <a:pt x="40315" y="38519"/>
                  </a:lnTo>
                  <a:lnTo>
                    <a:pt x="40334" y="38538"/>
                  </a:lnTo>
                  <a:lnTo>
                    <a:pt x="40334" y="38538"/>
                  </a:lnTo>
                  <a:lnTo>
                    <a:pt x="40334" y="38557"/>
                  </a:lnTo>
                  <a:lnTo>
                    <a:pt x="40334" y="38576"/>
                  </a:lnTo>
                  <a:lnTo>
                    <a:pt x="40277" y="38595"/>
                  </a:lnTo>
                  <a:lnTo>
                    <a:pt x="40277" y="38595"/>
                  </a:lnTo>
                  <a:lnTo>
                    <a:pt x="40428" y="38803"/>
                  </a:lnTo>
                  <a:lnTo>
                    <a:pt x="40561" y="39011"/>
                  </a:lnTo>
                  <a:lnTo>
                    <a:pt x="40674" y="39219"/>
                  </a:lnTo>
                  <a:lnTo>
                    <a:pt x="40787" y="39446"/>
                  </a:lnTo>
                  <a:lnTo>
                    <a:pt x="40882" y="39672"/>
                  </a:lnTo>
                  <a:lnTo>
                    <a:pt x="40976" y="39918"/>
                  </a:lnTo>
                  <a:lnTo>
                    <a:pt x="41033" y="40145"/>
                  </a:lnTo>
                  <a:lnTo>
                    <a:pt x="41071" y="40391"/>
                  </a:lnTo>
                  <a:lnTo>
                    <a:pt x="41071" y="40391"/>
                  </a:lnTo>
                  <a:close/>
                  <a:moveTo>
                    <a:pt x="48593" y="51958"/>
                  </a:moveTo>
                  <a:lnTo>
                    <a:pt x="48593" y="51958"/>
                  </a:lnTo>
                  <a:lnTo>
                    <a:pt x="48763" y="52052"/>
                  </a:lnTo>
                  <a:lnTo>
                    <a:pt x="48952" y="52128"/>
                  </a:lnTo>
                  <a:lnTo>
                    <a:pt x="49141" y="52203"/>
                  </a:lnTo>
                  <a:lnTo>
                    <a:pt x="49312" y="52298"/>
                  </a:lnTo>
                  <a:lnTo>
                    <a:pt x="49444" y="52392"/>
                  </a:lnTo>
                  <a:lnTo>
                    <a:pt x="49501" y="52468"/>
                  </a:lnTo>
                  <a:lnTo>
                    <a:pt x="49557" y="52525"/>
                  </a:lnTo>
                  <a:lnTo>
                    <a:pt x="49595" y="52619"/>
                  </a:lnTo>
                  <a:lnTo>
                    <a:pt x="49614" y="52695"/>
                  </a:lnTo>
                  <a:lnTo>
                    <a:pt x="49614" y="52808"/>
                  </a:lnTo>
                  <a:lnTo>
                    <a:pt x="49614" y="52922"/>
                  </a:lnTo>
                  <a:lnTo>
                    <a:pt x="49614" y="52922"/>
                  </a:lnTo>
                  <a:lnTo>
                    <a:pt x="49557" y="53186"/>
                  </a:lnTo>
                  <a:lnTo>
                    <a:pt x="49463" y="53451"/>
                  </a:lnTo>
                  <a:lnTo>
                    <a:pt x="49293" y="53961"/>
                  </a:lnTo>
                  <a:lnTo>
                    <a:pt x="49293" y="53961"/>
                  </a:lnTo>
                  <a:lnTo>
                    <a:pt x="49160" y="54301"/>
                  </a:lnTo>
                  <a:lnTo>
                    <a:pt x="49085" y="54490"/>
                  </a:lnTo>
                  <a:lnTo>
                    <a:pt x="49009" y="54698"/>
                  </a:lnTo>
                  <a:lnTo>
                    <a:pt x="48896" y="54887"/>
                  </a:lnTo>
                  <a:lnTo>
                    <a:pt x="48782" y="55057"/>
                  </a:lnTo>
                  <a:lnTo>
                    <a:pt x="48726" y="55114"/>
                  </a:lnTo>
                  <a:lnTo>
                    <a:pt x="48650" y="55171"/>
                  </a:lnTo>
                  <a:lnTo>
                    <a:pt x="48574" y="55190"/>
                  </a:lnTo>
                  <a:lnTo>
                    <a:pt x="48499" y="55209"/>
                  </a:lnTo>
                  <a:lnTo>
                    <a:pt x="48499" y="55209"/>
                  </a:lnTo>
                  <a:lnTo>
                    <a:pt x="48442" y="55190"/>
                  </a:lnTo>
                  <a:lnTo>
                    <a:pt x="48367" y="55171"/>
                  </a:lnTo>
                  <a:lnTo>
                    <a:pt x="48310" y="55114"/>
                  </a:lnTo>
                  <a:lnTo>
                    <a:pt x="48234" y="55057"/>
                  </a:lnTo>
                  <a:lnTo>
                    <a:pt x="48102" y="54906"/>
                  </a:lnTo>
                  <a:lnTo>
                    <a:pt x="47970" y="54736"/>
                  </a:lnTo>
                  <a:lnTo>
                    <a:pt x="47743" y="54358"/>
                  </a:lnTo>
                  <a:lnTo>
                    <a:pt x="47629" y="54207"/>
                  </a:lnTo>
                  <a:lnTo>
                    <a:pt x="47535" y="54075"/>
                  </a:lnTo>
                  <a:lnTo>
                    <a:pt x="47535" y="54075"/>
                  </a:lnTo>
                  <a:lnTo>
                    <a:pt x="47270" y="53753"/>
                  </a:lnTo>
                  <a:lnTo>
                    <a:pt x="47006" y="53451"/>
                  </a:lnTo>
                  <a:lnTo>
                    <a:pt x="46439" y="52846"/>
                  </a:lnTo>
                  <a:lnTo>
                    <a:pt x="46439" y="52846"/>
                  </a:lnTo>
                  <a:lnTo>
                    <a:pt x="46250" y="52676"/>
                  </a:lnTo>
                  <a:lnTo>
                    <a:pt x="46250" y="52676"/>
                  </a:lnTo>
                  <a:lnTo>
                    <a:pt x="46080" y="52581"/>
                  </a:lnTo>
                  <a:lnTo>
                    <a:pt x="45891" y="52525"/>
                  </a:lnTo>
                  <a:lnTo>
                    <a:pt x="45891" y="52525"/>
                  </a:lnTo>
                  <a:lnTo>
                    <a:pt x="45872" y="52544"/>
                  </a:lnTo>
                  <a:lnTo>
                    <a:pt x="45872" y="52544"/>
                  </a:lnTo>
                  <a:lnTo>
                    <a:pt x="45853" y="52562"/>
                  </a:lnTo>
                  <a:lnTo>
                    <a:pt x="45834" y="52562"/>
                  </a:lnTo>
                  <a:lnTo>
                    <a:pt x="45815" y="52562"/>
                  </a:lnTo>
                  <a:lnTo>
                    <a:pt x="45796" y="52525"/>
                  </a:lnTo>
                  <a:lnTo>
                    <a:pt x="45796" y="52525"/>
                  </a:lnTo>
                  <a:lnTo>
                    <a:pt x="45815" y="52487"/>
                  </a:lnTo>
                  <a:lnTo>
                    <a:pt x="45815" y="52487"/>
                  </a:lnTo>
                  <a:lnTo>
                    <a:pt x="45834" y="52449"/>
                  </a:lnTo>
                  <a:lnTo>
                    <a:pt x="45834" y="52449"/>
                  </a:lnTo>
                  <a:lnTo>
                    <a:pt x="45966" y="52355"/>
                  </a:lnTo>
                  <a:lnTo>
                    <a:pt x="46098" y="52260"/>
                  </a:lnTo>
                  <a:lnTo>
                    <a:pt x="46098" y="52260"/>
                  </a:lnTo>
                  <a:lnTo>
                    <a:pt x="46476" y="52014"/>
                  </a:lnTo>
                  <a:lnTo>
                    <a:pt x="46892" y="51788"/>
                  </a:lnTo>
                  <a:lnTo>
                    <a:pt x="46892" y="51788"/>
                  </a:lnTo>
                  <a:lnTo>
                    <a:pt x="47176" y="51655"/>
                  </a:lnTo>
                  <a:lnTo>
                    <a:pt x="47403" y="51561"/>
                  </a:lnTo>
                  <a:lnTo>
                    <a:pt x="47611" y="51542"/>
                  </a:lnTo>
                  <a:lnTo>
                    <a:pt x="47686" y="51542"/>
                  </a:lnTo>
                  <a:lnTo>
                    <a:pt x="47781" y="51561"/>
                  </a:lnTo>
                  <a:lnTo>
                    <a:pt x="47932" y="51617"/>
                  </a:lnTo>
                  <a:lnTo>
                    <a:pt x="48121" y="51693"/>
                  </a:lnTo>
                  <a:lnTo>
                    <a:pt x="48593" y="51958"/>
                  </a:lnTo>
                  <a:lnTo>
                    <a:pt x="48593" y="51958"/>
                  </a:lnTo>
                  <a:close/>
                  <a:moveTo>
                    <a:pt x="9507" y="53961"/>
                  </a:moveTo>
                  <a:lnTo>
                    <a:pt x="9507" y="53961"/>
                  </a:lnTo>
                  <a:lnTo>
                    <a:pt x="9583" y="54301"/>
                  </a:lnTo>
                  <a:lnTo>
                    <a:pt x="9639" y="54642"/>
                  </a:lnTo>
                  <a:lnTo>
                    <a:pt x="9658" y="55001"/>
                  </a:lnTo>
                  <a:lnTo>
                    <a:pt x="9658" y="55341"/>
                  </a:lnTo>
                  <a:lnTo>
                    <a:pt x="9658" y="55341"/>
                  </a:lnTo>
                  <a:lnTo>
                    <a:pt x="9639" y="55511"/>
                  </a:lnTo>
                  <a:lnTo>
                    <a:pt x="9621" y="55681"/>
                  </a:lnTo>
                  <a:lnTo>
                    <a:pt x="9564" y="55832"/>
                  </a:lnTo>
                  <a:lnTo>
                    <a:pt x="9507" y="56002"/>
                  </a:lnTo>
                  <a:lnTo>
                    <a:pt x="9507" y="56002"/>
                  </a:lnTo>
                  <a:lnTo>
                    <a:pt x="9432" y="56059"/>
                  </a:lnTo>
                  <a:lnTo>
                    <a:pt x="9356" y="56116"/>
                  </a:lnTo>
                  <a:lnTo>
                    <a:pt x="9167" y="56154"/>
                  </a:lnTo>
                  <a:lnTo>
                    <a:pt x="9167" y="56154"/>
                  </a:lnTo>
                  <a:lnTo>
                    <a:pt x="8676" y="56248"/>
                  </a:lnTo>
                  <a:lnTo>
                    <a:pt x="8676" y="56248"/>
                  </a:lnTo>
                  <a:lnTo>
                    <a:pt x="8165" y="56305"/>
                  </a:lnTo>
                  <a:lnTo>
                    <a:pt x="7901" y="56343"/>
                  </a:lnTo>
                  <a:lnTo>
                    <a:pt x="7636" y="56361"/>
                  </a:lnTo>
                  <a:lnTo>
                    <a:pt x="7636" y="56361"/>
                  </a:lnTo>
                  <a:lnTo>
                    <a:pt x="7428" y="56343"/>
                  </a:lnTo>
                  <a:lnTo>
                    <a:pt x="7258" y="56305"/>
                  </a:lnTo>
                  <a:lnTo>
                    <a:pt x="7107" y="56248"/>
                  </a:lnTo>
                  <a:lnTo>
                    <a:pt x="6974" y="56154"/>
                  </a:lnTo>
                  <a:lnTo>
                    <a:pt x="6861" y="56040"/>
                  </a:lnTo>
                  <a:lnTo>
                    <a:pt x="6748" y="55908"/>
                  </a:lnTo>
                  <a:lnTo>
                    <a:pt x="6540" y="55587"/>
                  </a:lnTo>
                  <a:lnTo>
                    <a:pt x="6540" y="55587"/>
                  </a:lnTo>
                  <a:lnTo>
                    <a:pt x="6426" y="55379"/>
                  </a:lnTo>
                  <a:lnTo>
                    <a:pt x="6294" y="55190"/>
                  </a:lnTo>
                  <a:lnTo>
                    <a:pt x="6162" y="54982"/>
                  </a:lnTo>
                  <a:lnTo>
                    <a:pt x="6124" y="54868"/>
                  </a:lnTo>
                  <a:lnTo>
                    <a:pt x="6105" y="54755"/>
                  </a:lnTo>
                  <a:lnTo>
                    <a:pt x="6105" y="54755"/>
                  </a:lnTo>
                  <a:lnTo>
                    <a:pt x="6105" y="54642"/>
                  </a:lnTo>
                  <a:lnTo>
                    <a:pt x="6143" y="54547"/>
                  </a:lnTo>
                  <a:lnTo>
                    <a:pt x="6181" y="54453"/>
                  </a:lnTo>
                  <a:lnTo>
                    <a:pt x="6237" y="54358"/>
                  </a:lnTo>
                  <a:lnTo>
                    <a:pt x="6313" y="54282"/>
                  </a:lnTo>
                  <a:lnTo>
                    <a:pt x="6407" y="54188"/>
                  </a:lnTo>
                  <a:lnTo>
                    <a:pt x="6596" y="54037"/>
                  </a:lnTo>
                  <a:lnTo>
                    <a:pt x="6823" y="53904"/>
                  </a:lnTo>
                  <a:lnTo>
                    <a:pt x="7050" y="53791"/>
                  </a:lnTo>
                  <a:lnTo>
                    <a:pt x="7428" y="53602"/>
                  </a:lnTo>
                  <a:lnTo>
                    <a:pt x="7428" y="53602"/>
                  </a:lnTo>
                  <a:lnTo>
                    <a:pt x="8127" y="53281"/>
                  </a:lnTo>
                  <a:lnTo>
                    <a:pt x="8468" y="53130"/>
                  </a:lnTo>
                  <a:lnTo>
                    <a:pt x="8827" y="53016"/>
                  </a:lnTo>
                  <a:lnTo>
                    <a:pt x="8827" y="53016"/>
                  </a:lnTo>
                  <a:lnTo>
                    <a:pt x="9016" y="52978"/>
                  </a:lnTo>
                  <a:lnTo>
                    <a:pt x="9016" y="52978"/>
                  </a:lnTo>
                  <a:lnTo>
                    <a:pt x="9035" y="52978"/>
                  </a:lnTo>
                  <a:lnTo>
                    <a:pt x="9054" y="52997"/>
                  </a:lnTo>
                  <a:lnTo>
                    <a:pt x="9054" y="52997"/>
                  </a:lnTo>
                  <a:lnTo>
                    <a:pt x="9091" y="53016"/>
                  </a:lnTo>
                  <a:lnTo>
                    <a:pt x="9091" y="53016"/>
                  </a:lnTo>
                  <a:lnTo>
                    <a:pt x="9110" y="53016"/>
                  </a:lnTo>
                  <a:lnTo>
                    <a:pt x="9129" y="53016"/>
                  </a:lnTo>
                  <a:lnTo>
                    <a:pt x="9167" y="53073"/>
                  </a:lnTo>
                  <a:lnTo>
                    <a:pt x="9224" y="53186"/>
                  </a:lnTo>
                  <a:lnTo>
                    <a:pt x="9224" y="53186"/>
                  </a:lnTo>
                  <a:lnTo>
                    <a:pt x="9299" y="53375"/>
                  </a:lnTo>
                  <a:lnTo>
                    <a:pt x="9375" y="53564"/>
                  </a:lnTo>
                  <a:lnTo>
                    <a:pt x="9507" y="53961"/>
                  </a:lnTo>
                  <a:lnTo>
                    <a:pt x="9507" y="53961"/>
                  </a:lnTo>
                  <a:close/>
                  <a:moveTo>
                    <a:pt x="3931" y="45059"/>
                  </a:moveTo>
                  <a:lnTo>
                    <a:pt x="3931" y="45059"/>
                  </a:lnTo>
                  <a:lnTo>
                    <a:pt x="4272" y="45097"/>
                  </a:lnTo>
                  <a:lnTo>
                    <a:pt x="4461" y="45135"/>
                  </a:lnTo>
                  <a:lnTo>
                    <a:pt x="4631" y="45191"/>
                  </a:lnTo>
                  <a:lnTo>
                    <a:pt x="4706" y="45210"/>
                  </a:lnTo>
                  <a:lnTo>
                    <a:pt x="4763" y="45248"/>
                  </a:lnTo>
                  <a:lnTo>
                    <a:pt x="4801" y="45305"/>
                  </a:lnTo>
                  <a:lnTo>
                    <a:pt x="4801" y="45342"/>
                  </a:lnTo>
                  <a:lnTo>
                    <a:pt x="4782" y="45399"/>
                  </a:lnTo>
                  <a:lnTo>
                    <a:pt x="4744" y="45475"/>
                  </a:lnTo>
                  <a:lnTo>
                    <a:pt x="4669" y="45532"/>
                  </a:lnTo>
                  <a:lnTo>
                    <a:pt x="4555" y="45607"/>
                  </a:lnTo>
                  <a:lnTo>
                    <a:pt x="4555" y="45607"/>
                  </a:lnTo>
                  <a:lnTo>
                    <a:pt x="4272" y="45796"/>
                  </a:lnTo>
                  <a:lnTo>
                    <a:pt x="3988" y="45947"/>
                  </a:lnTo>
                  <a:lnTo>
                    <a:pt x="3402" y="46250"/>
                  </a:lnTo>
                  <a:lnTo>
                    <a:pt x="3402" y="46250"/>
                  </a:lnTo>
                  <a:lnTo>
                    <a:pt x="2797" y="46552"/>
                  </a:lnTo>
                  <a:lnTo>
                    <a:pt x="2495" y="46703"/>
                  </a:lnTo>
                  <a:lnTo>
                    <a:pt x="2193" y="46836"/>
                  </a:lnTo>
                  <a:lnTo>
                    <a:pt x="2193" y="46836"/>
                  </a:lnTo>
                  <a:lnTo>
                    <a:pt x="1947" y="46911"/>
                  </a:lnTo>
                  <a:lnTo>
                    <a:pt x="1947" y="46911"/>
                  </a:lnTo>
                  <a:lnTo>
                    <a:pt x="1569" y="47062"/>
                  </a:lnTo>
                  <a:lnTo>
                    <a:pt x="1172" y="47214"/>
                  </a:lnTo>
                  <a:lnTo>
                    <a:pt x="1172" y="47214"/>
                  </a:lnTo>
                  <a:lnTo>
                    <a:pt x="1210" y="47440"/>
                  </a:lnTo>
                  <a:lnTo>
                    <a:pt x="1210" y="47440"/>
                  </a:lnTo>
                  <a:lnTo>
                    <a:pt x="1210" y="47459"/>
                  </a:lnTo>
                  <a:lnTo>
                    <a:pt x="1172" y="47478"/>
                  </a:lnTo>
                  <a:lnTo>
                    <a:pt x="1172" y="47478"/>
                  </a:lnTo>
                  <a:lnTo>
                    <a:pt x="1153" y="47459"/>
                  </a:lnTo>
                  <a:lnTo>
                    <a:pt x="1134" y="47440"/>
                  </a:lnTo>
                  <a:lnTo>
                    <a:pt x="1134" y="47440"/>
                  </a:lnTo>
                  <a:lnTo>
                    <a:pt x="1115" y="47251"/>
                  </a:lnTo>
                  <a:lnTo>
                    <a:pt x="1115" y="47251"/>
                  </a:lnTo>
                  <a:lnTo>
                    <a:pt x="775" y="47403"/>
                  </a:lnTo>
                  <a:lnTo>
                    <a:pt x="435" y="47592"/>
                  </a:lnTo>
                  <a:lnTo>
                    <a:pt x="435" y="47592"/>
                  </a:lnTo>
                  <a:lnTo>
                    <a:pt x="246" y="47705"/>
                  </a:lnTo>
                  <a:lnTo>
                    <a:pt x="151" y="47762"/>
                  </a:lnTo>
                  <a:lnTo>
                    <a:pt x="76" y="47837"/>
                  </a:lnTo>
                  <a:lnTo>
                    <a:pt x="76" y="47837"/>
                  </a:lnTo>
                  <a:lnTo>
                    <a:pt x="76" y="47875"/>
                  </a:lnTo>
                  <a:lnTo>
                    <a:pt x="57" y="47894"/>
                  </a:lnTo>
                  <a:lnTo>
                    <a:pt x="19" y="47894"/>
                  </a:lnTo>
                  <a:lnTo>
                    <a:pt x="0" y="47856"/>
                  </a:lnTo>
                  <a:lnTo>
                    <a:pt x="0" y="47856"/>
                  </a:lnTo>
                  <a:lnTo>
                    <a:pt x="0" y="47818"/>
                  </a:lnTo>
                  <a:lnTo>
                    <a:pt x="38" y="47781"/>
                  </a:lnTo>
                  <a:lnTo>
                    <a:pt x="133" y="47686"/>
                  </a:lnTo>
                  <a:lnTo>
                    <a:pt x="284" y="47573"/>
                  </a:lnTo>
                  <a:lnTo>
                    <a:pt x="473" y="47478"/>
                  </a:lnTo>
                  <a:lnTo>
                    <a:pt x="851" y="47289"/>
                  </a:lnTo>
                  <a:lnTo>
                    <a:pt x="1096" y="47176"/>
                  </a:lnTo>
                  <a:lnTo>
                    <a:pt x="1096" y="47176"/>
                  </a:lnTo>
                  <a:lnTo>
                    <a:pt x="1059" y="46722"/>
                  </a:lnTo>
                  <a:lnTo>
                    <a:pt x="1059" y="46269"/>
                  </a:lnTo>
                  <a:lnTo>
                    <a:pt x="1078" y="46042"/>
                  </a:lnTo>
                  <a:lnTo>
                    <a:pt x="1096" y="45815"/>
                  </a:lnTo>
                  <a:lnTo>
                    <a:pt x="1134" y="45588"/>
                  </a:lnTo>
                  <a:lnTo>
                    <a:pt x="1210" y="45361"/>
                  </a:lnTo>
                  <a:lnTo>
                    <a:pt x="1210" y="45361"/>
                  </a:lnTo>
                  <a:lnTo>
                    <a:pt x="1304" y="45078"/>
                  </a:lnTo>
                  <a:lnTo>
                    <a:pt x="1361" y="44927"/>
                  </a:lnTo>
                  <a:lnTo>
                    <a:pt x="1437" y="44794"/>
                  </a:lnTo>
                  <a:lnTo>
                    <a:pt x="1531" y="44662"/>
                  </a:lnTo>
                  <a:lnTo>
                    <a:pt x="1626" y="44549"/>
                  </a:lnTo>
                  <a:lnTo>
                    <a:pt x="1739" y="44454"/>
                  </a:lnTo>
                  <a:lnTo>
                    <a:pt x="1871" y="44379"/>
                  </a:lnTo>
                  <a:lnTo>
                    <a:pt x="1871" y="44379"/>
                  </a:lnTo>
                  <a:lnTo>
                    <a:pt x="1966" y="44360"/>
                  </a:lnTo>
                  <a:lnTo>
                    <a:pt x="2041" y="44360"/>
                  </a:lnTo>
                  <a:lnTo>
                    <a:pt x="2193" y="44379"/>
                  </a:lnTo>
                  <a:lnTo>
                    <a:pt x="2193" y="44379"/>
                  </a:lnTo>
                  <a:lnTo>
                    <a:pt x="2306" y="44435"/>
                  </a:lnTo>
                  <a:lnTo>
                    <a:pt x="2419" y="44492"/>
                  </a:lnTo>
                  <a:lnTo>
                    <a:pt x="2627" y="44605"/>
                  </a:lnTo>
                  <a:lnTo>
                    <a:pt x="2627" y="44605"/>
                  </a:lnTo>
                  <a:lnTo>
                    <a:pt x="2968" y="44794"/>
                  </a:lnTo>
                  <a:lnTo>
                    <a:pt x="3308" y="44927"/>
                  </a:lnTo>
                  <a:lnTo>
                    <a:pt x="3308" y="44927"/>
                  </a:lnTo>
                  <a:lnTo>
                    <a:pt x="3459" y="44983"/>
                  </a:lnTo>
                  <a:lnTo>
                    <a:pt x="3610" y="45021"/>
                  </a:lnTo>
                  <a:lnTo>
                    <a:pt x="3931" y="45059"/>
                  </a:lnTo>
                  <a:lnTo>
                    <a:pt x="3931" y="45059"/>
                  </a:lnTo>
                  <a:close/>
                  <a:moveTo>
                    <a:pt x="34531" y="4423"/>
                  </a:moveTo>
                  <a:lnTo>
                    <a:pt x="34531" y="4423"/>
                  </a:lnTo>
                  <a:lnTo>
                    <a:pt x="34569" y="4480"/>
                  </a:lnTo>
                  <a:lnTo>
                    <a:pt x="34588" y="4555"/>
                  </a:lnTo>
                  <a:lnTo>
                    <a:pt x="34626" y="4725"/>
                  </a:lnTo>
                  <a:lnTo>
                    <a:pt x="34645" y="4933"/>
                  </a:lnTo>
                  <a:lnTo>
                    <a:pt x="34626" y="5160"/>
                  </a:lnTo>
                  <a:lnTo>
                    <a:pt x="34607" y="5387"/>
                  </a:lnTo>
                  <a:lnTo>
                    <a:pt x="34550" y="5614"/>
                  </a:lnTo>
                  <a:lnTo>
                    <a:pt x="34494" y="5803"/>
                  </a:lnTo>
                  <a:lnTo>
                    <a:pt x="34418" y="5973"/>
                  </a:lnTo>
                  <a:lnTo>
                    <a:pt x="34418" y="5973"/>
                  </a:lnTo>
                  <a:lnTo>
                    <a:pt x="34418" y="6067"/>
                  </a:lnTo>
                  <a:lnTo>
                    <a:pt x="34399" y="6124"/>
                  </a:lnTo>
                  <a:lnTo>
                    <a:pt x="34399" y="6124"/>
                  </a:lnTo>
                  <a:lnTo>
                    <a:pt x="34399" y="6143"/>
                  </a:lnTo>
                  <a:lnTo>
                    <a:pt x="34380" y="6162"/>
                  </a:lnTo>
                  <a:lnTo>
                    <a:pt x="34361" y="6181"/>
                  </a:lnTo>
                  <a:lnTo>
                    <a:pt x="34323" y="6181"/>
                  </a:lnTo>
                  <a:lnTo>
                    <a:pt x="34323" y="6181"/>
                  </a:lnTo>
                  <a:lnTo>
                    <a:pt x="34286" y="6181"/>
                  </a:lnTo>
                  <a:lnTo>
                    <a:pt x="34286" y="6181"/>
                  </a:lnTo>
                  <a:lnTo>
                    <a:pt x="34248" y="6218"/>
                  </a:lnTo>
                  <a:lnTo>
                    <a:pt x="34229" y="6237"/>
                  </a:lnTo>
                  <a:lnTo>
                    <a:pt x="34191" y="6218"/>
                  </a:lnTo>
                  <a:lnTo>
                    <a:pt x="34191" y="6218"/>
                  </a:lnTo>
                  <a:lnTo>
                    <a:pt x="34191" y="6200"/>
                  </a:lnTo>
                  <a:lnTo>
                    <a:pt x="34191" y="6181"/>
                  </a:lnTo>
                  <a:lnTo>
                    <a:pt x="34210" y="6143"/>
                  </a:lnTo>
                  <a:lnTo>
                    <a:pt x="34210" y="6143"/>
                  </a:lnTo>
                  <a:lnTo>
                    <a:pt x="34040" y="5973"/>
                  </a:lnTo>
                  <a:lnTo>
                    <a:pt x="33870" y="5803"/>
                  </a:lnTo>
                  <a:lnTo>
                    <a:pt x="33870" y="5803"/>
                  </a:lnTo>
                  <a:lnTo>
                    <a:pt x="33832" y="5765"/>
                  </a:lnTo>
                  <a:lnTo>
                    <a:pt x="33832" y="5765"/>
                  </a:lnTo>
                  <a:lnTo>
                    <a:pt x="33662" y="5651"/>
                  </a:lnTo>
                  <a:lnTo>
                    <a:pt x="33605" y="5576"/>
                  </a:lnTo>
                  <a:lnTo>
                    <a:pt x="33567" y="5500"/>
                  </a:lnTo>
                  <a:lnTo>
                    <a:pt x="33567" y="5500"/>
                  </a:lnTo>
                  <a:lnTo>
                    <a:pt x="33567" y="5368"/>
                  </a:lnTo>
                  <a:lnTo>
                    <a:pt x="33586" y="5255"/>
                  </a:lnTo>
                  <a:lnTo>
                    <a:pt x="33624" y="5141"/>
                  </a:lnTo>
                  <a:lnTo>
                    <a:pt x="33681" y="5028"/>
                  </a:lnTo>
                  <a:lnTo>
                    <a:pt x="33756" y="4933"/>
                  </a:lnTo>
                  <a:lnTo>
                    <a:pt x="33832" y="4839"/>
                  </a:lnTo>
                  <a:lnTo>
                    <a:pt x="34002" y="4669"/>
                  </a:lnTo>
                  <a:lnTo>
                    <a:pt x="34002" y="4669"/>
                  </a:lnTo>
                  <a:lnTo>
                    <a:pt x="34116" y="4574"/>
                  </a:lnTo>
                  <a:lnTo>
                    <a:pt x="34267" y="4480"/>
                  </a:lnTo>
                  <a:lnTo>
                    <a:pt x="34323" y="4423"/>
                  </a:lnTo>
                  <a:lnTo>
                    <a:pt x="34399" y="4404"/>
                  </a:lnTo>
                  <a:lnTo>
                    <a:pt x="34456" y="4404"/>
                  </a:lnTo>
                  <a:lnTo>
                    <a:pt x="34531" y="4423"/>
                  </a:lnTo>
                  <a:lnTo>
                    <a:pt x="34531" y="4423"/>
                  </a:lnTo>
                  <a:close/>
                  <a:moveTo>
                    <a:pt x="47100" y="8808"/>
                  </a:moveTo>
                  <a:lnTo>
                    <a:pt x="47100" y="8808"/>
                  </a:lnTo>
                  <a:lnTo>
                    <a:pt x="47233" y="8997"/>
                  </a:lnTo>
                  <a:lnTo>
                    <a:pt x="47308" y="9186"/>
                  </a:lnTo>
                  <a:lnTo>
                    <a:pt x="47384" y="9394"/>
                  </a:lnTo>
                  <a:lnTo>
                    <a:pt x="47440" y="9602"/>
                  </a:lnTo>
                  <a:lnTo>
                    <a:pt x="47478" y="9828"/>
                  </a:lnTo>
                  <a:lnTo>
                    <a:pt x="47497" y="10036"/>
                  </a:lnTo>
                  <a:lnTo>
                    <a:pt x="47497" y="10471"/>
                  </a:lnTo>
                  <a:lnTo>
                    <a:pt x="47497" y="10471"/>
                  </a:lnTo>
                  <a:lnTo>
                    <a:pt x="47478" y="10641"/>
                  </a:lnTo>
                  <a:lnTo>
                    <a:pt x="47440" y="10830"/>
                  </a:lnTo>
                  <a:lnTo>
                    <a:pt x="47403" y="10906"/>
                  </a:lnTo>
                  <a:lnTo>
                    <a:pt x="47365" y="10981"/>
                  </a:lnTo>
                  <a:lnTo>
                    <a:pt x="47308" y="11038"/>
                  </a:lnTo>
                  <a:lnTo>
                    <a:pt x="47233" y="11095"/>
                  </a:lnTo>
                  <a:lnTo>
                    <a:pt x="47233" y="11095"/>
                  </a:lnTo>
                  <a:lnTo>
                    <a:pt x="47100" y="11114"/>
                  </a:lnTo>
                  <a:lnTo>
                    <a:pt x="46968" y="11114"/>
                  </a:lnTo>
                  <a:lnTo>
                    <a:pt x="46722" y="11095"/>
                  </a:lnTo>
                  <a:lnTo>
                    <a:pt x="46722" y="11095"/>
                  </a:lnTo>
                  <a:lnTo>
                    <a:pt x="46514" y="11095"/>
                  </a:lnTo>
                  <a:lnTo>
                    <a:pt x="46287" y="11076"/>
                  </a:lnTo>
                  <a:lnTo>
                    <a:pt x="46174" y="11038"/>
                  </a:lnTo>
                  <a:lnTo>
                    <a:pt x="46080" y="11000"/>
                  </a:lnTo>
                  <a:lnTo>
                    <a:pt x="45985" y="10962"/>
                  </a:lnTo>
                  <a:lnTo>
                    <a:pt x="45909" y="10887"/>
                  </a:lnTo>
                  <a:lnTo>
                    <a:pt x="45909" y="10887"/>
                  </a:lnTo>
                  <a:lnTo>
                    <a:pt x="45796" y="10660"/>
                  </a:lnTo>
                  <a:lnTo>
                    <a:pt x="45702" y="10414"/>
                  </a:lnTo>
                  <a:lnTo>
                    <a:pt x="45550" y="9923"/>
                  </a:lnTo>
                  <a:lnTo>
                    <a:pt x="45550" y="9923"/>
                  </a:lnTo>
                  <a:lnTo>
                    <a:pt x="45513" y="9715"/>
                  </a:lnTo>
                  <a:lnTo>
                    <a:pt x="45494" y="9602"/>
                  </a:lnTo>
                  <a:lnTo>
                    <a:pt x="45494" y="9507"/>
                  </a:lnTo>
                  <a:lnTo>
                    <a:pt x="45513" y="9413"/>
                  </a:lnTo>
                  <a:lnTo>
                    <a:pt x="45550" y="9318"/>
                  </a:lnTo>
                  <a:lnTo>
                    <a:pt x="45607" y="9243"/>
                  </a:lnTo>
                  <a:lnTo>
                    <a:pt x="45702" y="9167"/>
                  </a:lnTo>
                  <a:lnTo>
                    <a:pt x="45702" y="9167"/>
                  </a:lnTo>
                  <a:lnTo>
                    <a:pt x="46231" y="8865"/>
                  </a:lnTo>
                  <a:lnTo>
                    <a:pt x="46760" y="8543"/>
                  </a:lnTo>
                  <a:lnTo>
                    <a:pt x="46760" y="8543"/>
                  </a:lnTo>
                  <a:lnTo>
                    <a:pt x="46930" y="8411"/>
                  </a:lnTo>
                  <a:lnTo>
                    <a:pt x="46930" y="8411"/>
                  </a:lnTo>
                  <a:lnTo>
                    <a:pt x="46968" y="8411"/>
                  </a:lnTo>
                  <a:lnTo>
                    <a:pt x="46968" y="8411"/>
                  </a:lnTo>
                  <a:lnTo>
                    <a:pt x="46987" y="8411"/>
                  </a:lnTo>
                  <a:lnTo>
                    <a:pt x="47025" y="8430"/>
                  </a:lnTo>
                  <a:lnTo>
                    <a:pt x="47025" y="8449"/>
                  </a:lnTo>
                  <a:lnTo>
                    <a:pt x="47025" y="8468"/>
                  </a:lnTo>
                  <a:lnTo>
                    <a:pt x="47025" y="8468"/>
                  </a:lnTo>
                  <a:lnTo>
                    <a:pt x="47062" y="8638"/>
                  </a:lnTo>
                  <a:lnTo>
                    <a:pt x="47100" y="8808"/>
                  </a:lnTo>
                  <a:lnTo>
                    <a:pt x="47100" y="8808"/>
                  </a:lnTo>
                  <a:close/>
                  <a:moveTo>
                    <a:pt x="43320" y="21641"/>
                  </a:moveTo>
                  <a:lnTo>
                    <a:pt x="43320" y="21641"/>
                  </a:lnTo>
                  <a:lnTo>
                    <a:pt x="43377" y="22114"/>
                  </a:lnTo>
                  <a:lnTo>
                    <a:pt x="43377" y="22359"/>
                  </a:lnTo>
                  <a:lnTo>
                    <a:pt x="43377" y="22586"/>
                  </a:lnTo>
                  <a:lnTo>
                    <a:pt x="43377" y="22586"/>
                  </a:lnTo>
                  <a:lnTo>
                    <a:pt x="43358" y="22756"/>
                  </a:lnTo>
                  <a:lnTo>
                    <a:pt x="43339" y="22926"/>
                  </a:lnTo>
                  <a:lnTo>
                    <a:pt x="43245" y="23229"/>
                  </a:lnTo>
                  <a:lnTo>
                    <a:pt x="43245" y="23229"/>
                  </a:lnTo>
                  <a:lnTo>
                    <a:pt x="43207" y="23399"/>
                  </a:lnTo>
                  <a:lnTo>
                    <a:pt x="43131" y="23550"/>
                  </a:lnTo>
                  <a:lnTo>
                    <a:pt x="43056" y="23701"/>
                  </a:lnTo>
                  <a:lnTo>
                    <a:pt x="42961" y="23834"/>
                  </a:lnTo>
                  <a:lnTo>
                    <a:pt x="42961" y="23834"/>
                  </a:lnTo>
                  <a:lnTo>
                    <a:pt x="42885" y="23890"/>
                  </a:lnTo>
                  <a:lnTo>
                    <a:pt x="42810" y="23947"/>
                  </a:lnTo>
                  <a:lnTo>
                    <a:pt x="42640" y="24042"/>
                  </a:lnTo>
                  <a:lnTo>
                    <a:pt x="42640" y="24042"/>
                  </a:lnTo>
                  <a:lnTo>
                    <a:pt x="42470" y="24136"/>
                  </a:lnTo>
                  <a:lnTo>
                    <a:pt x="42356" y="24155"/>
                  </a:lnTo>
                  <a:lnTo>
                    <a:pt x="42262" y="24174"/>
                  </a:lnTo>
                  <a:lnTo>
                    <a:pt x="42262" y="24174"/>
                  </a:lnTo>
                  <a:lnTo>
                    <a:pt x="42092" y="24155"/>
                  </a:lnTo>
                  <a:lnTo>
                    <a:pt x="41959" y="24117"/>
                  </a:lnTo>
                  <a:lnTo>
                    <a:pt x="41827" y="24061"/>
                  </a:lnTo>
                  <a:lnTo>
                    <a:pt x="41714" y="23985"/>
                  </a:lnTo>
                  <a:lnTo>
                    <a:pt x="41600" y="23890"/>
                  </a:lnTo>
                  <a:lnTo>
                    <a:pt x="41506" y="23796"/>
                  </a:lnTo>
                  <a:lnTo>
                    <a:pt x="41430" y="23683"/>
                  </a:lnTo>
                  <a:lnTo>
                    <a:pt x="41354" y="23569"/>
                  </a:lnTo>
                  <a:lnTo>
                    <a:pt x="41241" y="23304"/>
                  </a:lnTo>
                  <a:lnTo>
                    <a:pt x="41147" y="23002"/>
                  </a:lnTo>
                  <a:lnTo>
                    <a:pt x="41090" y="22719"/>
                  </a:lnTo>
                  <a:lnTo>
                    <a:pt x="41052" y="22435"/>
                  </a:lnTo>
                  <a:lnTo>
                    <a:pt x="41052" y="22435"/>
                  </a:lnTo>
                  <a:lnTo>
                    <a:pt x="41014" y="22095"/>
                  </a:lnTo>
                  <a:lnTo>
                    <a:pt x="40976" y="21736"/>
                  </a:lnTo>
                  <a:lnTo>
                    <a:pt x="40976" y="21566"/>
                  </a:lnTo>
                  <a:lnTo>
                    <a:pt x="40976" y="21396"/>
                  </a:lnTo>
                  <a:lnTo>
                    <a:pt x="41014" y="21225"/>
                  </a:lnTo>
                  <a:lnTo>
                    <a:pt x="41071" y="21074"/>
                  </a:lnTo>
                  <a:lnTo>
                    <a:pt x="41071" y="21074"/>
                  </a:lnTo>
                  <a:lnTo>
                    <a:pt x="41222" y="20847"/>
                  </a:lnTo>
                  <a:lnTo>
                    <a:pt x="41392" y="20621"/>
                  </a:lnTo>
                  <a:lnTo>
                    <a:pt x="41732" y="20186"/>
                  </a:lnTo>
                  <a:lnTo>
                    <a:pt x="42092" y="19770"/>
                  </a:lnTo>
                  <a:lnTo>
                    <a:pt x="42262" y="19562"/>
                  </a:lnTo>
                  <a:lnTo>
                    <a:pt x="42432" y="19335"/>
                  </a:lnTo>
                  <a:lnTo>
                    <a:pt x="42432" y="19335"/>
                  </a:lnTo>
                  <a:lnTo>
                    <a:pt x="42488" y="19241"/>
                  </a:lnTo>
                  <a:lnTo>
                    <a:pt x="42526" y="19146"/>
                  </a:lnTo>
                  <a:lnTo>
                    <a:pt x="42526" y="19146"/>
                  </a:lnTo>
                  <a:lnTo>
                    <a:pt x="42545" y="19127"/>
                  </a:lnTo>
                  <a:lnTo>
                    <a:pt x="42564" y="19109"/>
                  </a:lnTo>
                  <a:lnTo>
                    <a:pt x="42564" y="19109"/>
                  </a:lnTo>
                  <a:lnTo>
                    <a:pt x="42602" y="19109"/>
                  </a:lnTo>
                  <a:lnTo>
                    <a:pt x="42602" y="19127"/>
                  </a:lnTo>
                  <a:lnTo>
                    <a:pt x="42621" y="19165"/>
                  </a:lnTo>
                  <a:lnTo>
                    <a:pt x="42621" y="19165"/>
                  </a:lnTo>
                  <a:lnTo>
                    <a:pt x="42640" y="19411"/>
                  </a:lnTo>
                  <a:lnTo>
                    <a:pt x="42677" y="19543"/>
                  </a:lnTo>
                  <a:lnTo>
                    <a:pt x="42715" y="19657"/>
                  </a:lnTo>
                  <a:lnTo>
                    <a:pt x="42715" y="19657"/>
                  </a:lnTo>
                  <a:lnTo>
                    <a:pt x="42885" y="19978"/>
                  </a:lnTo>
                  <a:lnTo>
                    <a:pt x="42961" y="20148"/>
                  </a:lnTo>
                  <a:lnTo>
                    <a:pt x="43037" y="20318"/>
                  </a:lnTo>
                  <a:lnTo>
                    <a:pt x="43037" y="20318"/>
                  </a:lnTo>
                  <a:lnTo>
                    <a:pt x="43150" y="20640"/>
                  </a:lnTo>
                  <a:lnTo>
                    <a:pt x="43245" y="20961"/>
                  </a:lnTo>
                  <a:lnTo>
                    <a:pt x="43301" y="21301"/>
                  </a:lnTo>
                  <a:lnTo>
                    <a:pt x="43320" y="21641"/>
                  </a:lnTo>
                  <a:lnTo>
                    <a:pt x="43320" y="21641"/>
                  </a:lnTo>
                  <a:close/>
                  <a:moveTo>
                    <a:pt x="37121" y="11718"/>
                  </a:moveTo>
                  <a:lnTo>
                    <a:pt x="37121" y="11718"/>
                  </a:lnTo>
                  <a:lnTo>
                    <a:pt x="37196" y="11832"/>
                  </a:lnTo>
                  <a:lnTo>
                    <a:pt x="37215" y="11945"/>
                  </a:lnTo>
                  <a:lnTo>
                    <a:pt x="37196" y="12078"/>
                  </a:lnTo>
                  <a:lnTo>
                    <a:pt x="37159" y="12210"/>
                  </a:lnTo>
                  <a:lnTo>
                    <a:pt x="37159" y="12210"/>
                  </a:lnTo>
                  <a:lnTo>
                    <a:pt x="37064" y="12361"/>
                  </a:lnTo>
                  <a:lnTo>
                    <a:pt x="37007" y="12418"/>
                  </a:lnTo>
                  <a:lnTo>
                    <a:pt x="36951" y="12475"/>
                  </a:lnTo>
                  <a:lnTo>
                    <a:pt x="36951" y="12475"/>
                  </a:lnTo>
                  <a:lnTo>
                    <a:pt x="36535" y="12626"/>
                  </a:lnTo>
                  <a:lnTo>
                    <a:pt x="36327" y="12682"/>
                  </a:lnTo>
                  <a:lnTo>
                    <a:pt x="36100" y="12739"/>
                  </a:lnTo>
                  <a:lnTo>
                    <a:pt x="35892" y="12777"/>
                  </a:lnTo>
                  <a:lnTo>
                    <a:pt x="35665" y="12796"/>
                  </a:lnTo>
                  <a:lnTo>
                    <a:pt x="35439" y="12815"/>
                  </a:lnTo>
                  <a:lnTo>
                    <a:pt x="35231" y="12815"/>
                  </a:lnTo>
                  <a:lnTo>
                    <a:pt x="35231" y="12815"/>
                  </a:lnTo>
                  <a:lnTo>
                    <a:pt x="34872" y="12796"/>
                  </a:lnTo>
                  <a:lnTo>
                    <a:pt x="34512" y="12758"/>
                  </a:lnTo>
                  <a:lnTo>
                    <a:pt x="34153" y="12682"/>
                  </a:lnTo>
                  <a:lnTo>
                    <a:pt x="33794" y="12588"/>
                  </a:lnTo>
                  <a:lnTo>
                    <a:pt x="33794" y="12588"/>
                  </a:lnTo>
                  <a:lnTo>
                    <a:pt x="33454" y="12531"/>
                  </a:lnTo>
                  <a:lnTo>
                    <a:pt x="33284" y="12512"/>
                  </a:lnTo>
                  <a:lnTo>
                    <a:pt x="33114" y="12456"/>
                  </a:lnTo>
                  <a:lnTo>
                    <a:pt x="33114" y="12456"/>
                  </a:lnTo>
                  <a:lnTo>
                    <a:pt x="33038" y="12418"/>
                  </a:lnTo>
                  <a:lnTo>
                    <a:pt x="32963" y="12380"/>
                  </a:lnTo>
                  <a:lnTo>
                    <a:pt x="32925" y="12323"/>
                  </a:lnTo>
                  <a:lnTo>
                    <a:pt x="32887" y="12267"/>
                  </a:lnTo>
                  <a:lnTo>
                    <a:pt x="32830" y="12115"/>
                  </a:lnTo>
                  <a:lnTo>
                    <a:pt x="32811" y="11945"/>
                  </a:lnTo>
                  <a:lnTo>
                    <a:pt x="32811" y="11945"/>
                  </a:lnTo>
                  <a:lnTo>
                    <a:pt x="32774" y="11624"/>
                  </a:lnTo>
                  <a:lnTo>
                    <a:pt x="32679" y="11322"/>
                  </a:lnTo>
                  <a:lnTo>
                    <a:pt x="32679" y="11322"/>
                  </a:lnTo>
                  <a:lnTo>
                    <a:pt x="32566" y="10925"/>
                  </a:lnTo>
                  <a:lnTo>
                    <a:pt x="32509" y="10755"/>
                  </a:lnTo>
                  <a:lnTo>
                    <a:pt x="32509" y="10584"/>
                  </a:lnTo>
                  <a:lnTo>
                    <a:pt x="32509" y="10509"/>
                  </a:lnTo>
                  <a:lnTo>
                    <a:pt x="32528" y="10433"/>
                  </a:lnTo>
                  <a:lnTo>
                    <a:pt x="32547" y="10358"/>
                  </a:lnTo>
                  <a:lnTo>
                    <a:pt x="32604" y="10301"/>
                  </a:lnTo>
                  <a:lnTo>
                    <a:pt x="32660" y="10225"/>
                  </a:lnTo>
                  <a:lnTo>
                    <a:pt x="32736" y="10169"/>
                  </a:lnTo>
                  <a:lnTo>
                    <a:pt x="32830" y="10112"/>
                  </a:lnTo>
                  <a:lnTo>
                    <a:pt x="32963" y="10055"/>
                  </a:lnTo>
                  <a:lnTo>
                    <a:pt x="32963" y="10055"/>
                  </a:lnTo>
                  <a:lnTo>
                    <a:pt x="33208" y="9923"/>
                  </a:lnTo>
                  <a:lnTo>
                    <a:pt x="33624" y="9753"/>
                  </a:lnTo>
                  <a:lnTo>
                    <a:pt x="33851" y="9677"/>
                  </a:lnTo>
                  <a:lnTo>
                    <a:pt x="34040" y="9621"/>
                  </a:lnTo>
                  <a:lnTo>
                    <a:pt x="34116" y="9602"/>
                  </a:lnTo>
                  <a:lnTo>
                    <a:pt x="34172" y="9621"/>
                  </a:lnTo>
                  <a:lnTo>
                    <a:pt x="34210" y="9621"/>
                  </a:lnTo>
                  <a:lnTo>
                    <a:pt x="34248" y="9658"/>
                  </a:lnTo>
                  <a:lnTo>
                    <a:pt x="34248" y="9658"/>
                  </a:lnTo>
                  <a:lnTo>
                    <a:pt x="34248" y="9658"/>
                  </a:lnTo>
                  <a:lnTo>
                    <a:pt x="34248" y="9658"/>
                  </a:lnTo>
                  <a:lnTo>
                    <a:pt x="34248" y="9658"/>
                  </a:lnTo>
                  <a:lnTo>
                    <a:pt x="34248" y="9658"/>
                  </a:lnTo>
                  <a:lnTo>
                    <a:pt x="34267" y="9658"/>
                  </a:lnTo>
                  <a:lnTo>
                    <a:pt x="34286" y="9658"/>
                  </a:lnTo>
                  <a:lnTo>
                    <a:pt x="34342" y="9696"/>
                  </a:lnTo>
                  <a:lnTo>
                    <a:pt x="34437" y="9791"/>
                  </a:lnTo>
                  <a:lnTo>
                    <a:pt x="34437" y="9791"/>
                  </a:lnTo>
                  <a:lnTo>
                    <a:pt x="34588" y="9923"/>
                  </a:lnTo>
                  <a:lnTo>
                    <a:pt x="34739" y="10017"/>
                  </a:lnTo>
                  <a:lnTo>
                    <a:pt x="35061" y="10206"/>
                  </a:lnTo>
                  <a:lnTo>
                    <a:pt x="35382" y="10377"/>
                  </a:lnTo>
                  <a:lnTo>
                    <a:pt x="35684" y="10566"/>
                  </a:lnTo>
                  <a:lnTo>
                    <a:pt x="35684" y="10566"/>
                  </a:lnTo>
                  <a:lnTo>
                    <a:pt x="36025" y="10811"/>
                  </a:lnTo>
                  <a:lnTo>
                    <a:pt x="36365" y="11057"/>
                  </a:lnTo>
                  <a:lnTo>
                    <a:pt x="36365" y="11057"/>
                  </a:lnTo>
                  <a:lnTo>
                    <a:pt x="36762" y="11359"/>
                  </a:lnTo>
                  <a:lnTo>
                    <a:pt x="36970" y="11529"/>
                  </a:lnTo>
                  <a:lnTo>
                    <a:pt x="37045" y="11605"/>
                  </a:lnTo>
                  <a:lnTo>
                    <a:pt x="37121" y="11718"/>
                  </a:lnTo>
                  <a:lnTo>
                    <a:pt x="37121" y="11718"/>
                  </a:lnTo>
                  <a:close/>
                  <a:moveTo>
                    <a:pt x="23550" y="17445"/>
                  </a:moveTo>
                  <a:lnTo>
                    <a:pt x="23550" y="17445"/>
                  </a:lnTo>
                  <a:lnTo>
                    <a:pt x="23645" y="17729"/>
                  </a:lnTo>
                  <a:lnTo>
                    <a:pt x="23701" y="18012"/>
                  </a:lnTo>
                  <a:lnTo>
                    <a:pt x="23758" y="18296"/>
                  </a:lnTo>
                  <a:lnTo>
                    <a:pt x="23758" y="18447"/>
                  </a:lnTo>
                  <a:lnTo>
                    <a:pt x="23758" y="18598"/>
                  </a:lnTo>
                  <a:lnTo>
                    <a:pt x="23758" y="18598"/>
                  </a:lnTo>
                  <a:lnTo>
                    <a:pt x="23739" y="18901"/>
                  </a:lnTo>
                  <a:lnTo>
                    <a:pt x="23720" y="19109"/>
                  </a:lnTo>
                  <a:lnTo>
                    <a:pt x="23664" y="19316"/>
                  </a:lnTo>
                  <a:lnTo>
                    <a:pt x="23607" y="19524"/>
                  </a:lnTo>
                  <a:lnTo>
                    <a:pt x="23531" y="19676"/>
                  </a:lnTo>
                  <a:lnTo>
                    <a:pt x="23475" y="19732"/>
                  </a:lnTo>
                  <a:lnTo>
                    <a:pt x="23418" y="19770"/>
                  </a:lnTo>
                  <a:lnTo>
                    <a:pt x="23361" y="19789"/>
                  </a:lnTo>
                  <a:lnTo>
                    <a:pt x="23286" y="19789"/>
                  </a:lnTo>
                  <a:lnTo>
                    <a:pt x="23286" y="19789"/>
                  </a:lnTo>
                  <a:lnTo>
                    <a:pt x="23115" y="19732"/>
                  </a:lnTo>
                  <a:lnTo>
                    <a:pt x="22983" y="19638"/>
                  </a:lnTo>
                  <a:lnTo>
                    <a:pt x="22870" y="19524"/>
                  </a:lnTo>
                  <a:lnTo>
                    <a:pt x="22756" y="19392"/>
                  </a:lnTo>
                  <a:lnTo>
                    <a:pt x="22756" y="19392"/>
                  </a:lnTo>
                  <a:lnTo>
                    <a:pt x="22719" y="19316"/>
                  </a:lnTo>
                  <a:lnTo>
                    <a:pt x="22681" y="19260"/>
                  </a:lnTo>
                  <a:lnTo>
                    <a:pt x="22662" y="19127"/>
                  </a:lnTo>
                  <a:lnTo>
                    <a:pt x="22681" y="18995"/>
                  </a:lnTo>
                  <a:lnTo>
                    <a:pt x="22719" y="18844"/>
                  </a:lnTo>
                  <a:lnTo>
                    <a:pt x="22719" y="18844"/>
                  </a:lnTo>
                  <a:lnTo>
                    <a:pt x="22870" y="18485"/>
                  </a:lnTo>
                  <a:lnTo>
                    <a:pt x="23059" y="18126"/>
                  </a:lnTo>
                  <a:lnTo>
                    <a:pt x="23248" y="17767"/>
                  </a:lnTo>
                  <a:lnTo>
                    <a:pt x="23475" y="17426"/>
                  </a:lnTo>
                  <a:lnTo>
                    <a:pt x="23475" y="17426"/>
                  </a:lnTo>
                  <a:lnTo>
                    <a:pt x="23437" y="17332"/>
                  </a:lnTo>
                  <a:lnTo>
                    <a:pt x="23437" y="17332"/>
                  </a:lnTo>
                  <a:lnTo>
                    <a:pt x="23437" y="17313"/>
                  </a:lnTo>
                  <a:lnTo>
                    <a:pt x="23475" y="17294"/>
                  </a:lnTo>
                  <a:lnTo>
                    <a:pt x="23475" y="17294"/>
                  </a:lnTo>
                  <a:lnTo>
                    <a:pt x="23494" y="17294"/>
                  </a:lnTo>
                  <a:lnTo>
                    <a:pt x="23512" y="17313"/>
                  </a:lnTo>
                  <a:lnTo>
                    <a:pt x="23531" y="17370"/>
                  </a:lnTo>
                  <a:lnTo>
                    <a:pt x="23531" y="17370"/>
                  </a:lnTo>
                  <a:lnTo>
                    <a:pt x="23550" y="17389"/>
                  </a:lnTo>
                  <a:lnTo>
                    <a:pt x="23569" y="17408"/>
                  </a:lnTo>
                  <a:lnTo>
                    <a:pt x="23569" y="17426"/>
                  </a:lnTo>
                  <a:lnTo>
                    <a:pt x="23550" y="17445"/>
                  </a:lnTo>
                  <a:lnTo>
                    <a:pt x="23550" y="17445"/>
                  </a:lnTo>
                  <a:close/>
                  <a:moveTo>
                    <a:pt x="22775" y="15064"/>
                  </a:moveTo>
                  <a:lnTo>
                    <a:pt x="22775" y="15064"/>
                  </a:lnTo>
                  <a:lnTo>
                    <a:pt x="22851" y="15253"/>
                  </a:lnTo>
                  <a:lnTo>
                    <a:pt x="22964" y="15461"/>
                  </a:lnTo>
                  <a:lnTo>
                    <a:pt x="23002" y="15574"/>
                  </a:lnTo>
                  <a:lnTo>
                    <a:pt x="23021" y="15688"/>
                  </a:lnTo>
                  <a:lnTo>
                    <a:pt x="23021" y="15782"/>
                  </a:lnTo>
                  <a:lnTo>
                    <a:pt x="23002" y="15895"/>
                  </a:lnTo>
                  <a:lnTo>
                    <a:pt x="23002" y="15895"/>
                  </a:lnTo>
                  <a:lnTo>
                    <a:pt x="22926" y="15971"/>
                  </a:lnTo>
                  <a:lnTo>
                    <a:pt x="22813" y="16047"/>
                  </a:lnTo>
                  <a:lnTo>
                    <a:pt x="22719" y="16103"/>
                  </a:lnTo>
                  <a:lnTo>
                    <a:pt x="22586" y="16141"/>
                  </a:lnTo>
                  <a:lnTo>
                    <a:pt x="22359" y="16198"/>
                  </a:lnTo>
                  <a:lnTo>
                    <a:pt x="22114" y="16236"/>
                  </a:lnTo>
                  <a:lnTo>
                    <a:pt x="22114" y="16236"/>
                  </a:lnTo>
                  <a:lnTo>
                    <a:pt x="21717" y="16292"/>
                  </a:lnTo>
                  <a:lnTo>
                    <a:pt x="21528" y="16311"/>
                  </a:lnTo>
                  <a:lnTo>
                    <a:pt x="21320" y="16330"/>
                  </a:lnTo>
                  <a:lnTo>
                    <a:pt x="21320" y="16330"/>
                  </a:lnTo>
                  <a:lnTo>
                    <a:pt x="21225" y="16311"/>
                  </a:lnTo>
                  <a:lnTo>
                    <a:pt x="21112" y="16311"/>
                  </a:lnTo>
                  <a:lnTo>
                    <a:pt x="21018" y="16274"/>
                  </a:lnTo>
                  <a:lnTo>
                    <a:pt x="20942" y="16236"/>
                  </a:lnTo>
                  <a:lnTo>
                    <a:pt x="20866" y="16179"/>
                  </a:lnTo>
                  <a:lnTo>
                    <a:pt x="20791" y="16122"/>
                  </a:lnTo>
                  <a:lnTo>
                    <a:pt x="20734" y="16028"/>
                  </a:lnTo>
                  <a:lnTo>
                    <a:pt x="20677" y="15933"/>
                  </a:lnTo>
                  <a:lnTo>
                    <a:pt x="20677" y="15933"/>
                  </a:lnTo>
                  <a:lnTo>
                    <a:pt x="20583" y="15744"/>
                  </a:lnTo>
                  <a:lnTo>
                    <a:pt x="20507" y="15555"/>
                  </a:lnTo>
                  <a:lnTo>
                    <a:pt x="20469" y="15442"/>
                  </a:lnTo>
                  <a:lnTo>
                    <a:pt x="20469" y="15347"/>
                  </a:lnTo>
                  <a:lnTo>
                    <a:pt x="20469" y="15234"/>
                  </a:lnTo>
                  <a:lnTo>
                    <a:pt x="20469" y="15121"/>
                  </a:lnTo>
                  <a:lnTo>
                    <a:pt x="20469" y="15121"/>
                  </a:lnTo>
                  <a:lnTo>
                    <a:pt x="20545" y="14969"/>
                  </a:lnTo>
                  <a:lnTo>
                    <a:pt x="20640" y="14856"/>
                  </a:lnTo>
                  <a:lnTo>
                    <a:pt x="20753" y="14743"/>
                  </a:lnTo>
                  <a:lnTo>
                    <a:pt x="20885" y="14648"/>
                  </a:lnTo>
                  <a:lnTo>
                    <a:pt x="21036" y="14572"/>
                  </a:lnTo>
                  <a:lnTo>
                    <a:pt x="21188" y="14497"/>
                  </a:lnTo>
                  <a:lnTo>
                    <a:pt x="21490" y="14383"/>
                  </a:lnTo>
                  <a:lnTo>
                    <a:pt x="21490" y="14383"/>
                  </a:lnTo>
                  <a:lnTo>
                    <a:pt x="21887" y="14232"/>
                  </a:lnTo>
                  <a:lnTo>
                    <a:pt x="22095" y="14194"/>
                  </a:lnTo>
                  <a:lnTo>
                    <a:pt x="22284" y="14157"/>
                  </a:lnTo>
                  <a:lnTo>
                    <a:pt x="22284" y="14157"/>
                  </a:lnTo>
                  <a:lnTo>
                    <a:pt x="22303" y="14138"/>
                  </a:lnTo>
                  <a:lnTo>
                    <a:pt x="22322" y="14138"/>
                  </a:lnTo>
                  <a:lnTo>
                    <a:pt x="22341" y="14157"/>
                  </a:lnTo>
                  <a:lnTo>
                    <a:pt x="22359" y="14157"/>
                  </a:lnTo>
                  <a:lnTo>
                    <a:pt x="22359" y="14157"/>
                  </a:lnTo>
                  <a:lnTo>
                    <a:pt x="22567" y="14610"/>
                  </a:lnTo>
                  <a:lnTo>
                    <a:pt x="22775" y="15064"/>
                  </a:lnTo>
                  <a:lnTo>
                    <a:pt x="22775" y="15064"/>
                  </a:lnTo>
                  <a:close/>
                  <a:moveTo>
                    <a:pt x="20148" y="321"/>
                  </a:moveTo>
                  <a:lnTo>
                    <a:pt x="20148" y="321"/>
                  </a:lnTo>
                  <a:lnTo>
                    <a:pt x="20167" y="397"/>
                  </a:lnTo>
                  <a:lnTo>
                    <a:pt x="20167" y="473"/>
                  </a:lnTo>
                  <a:lnTo>
                    <a:pt x="20148" y="624"/>
                  </a:lnTo>
                  <a:lnTo>
                    <a:pt x="20148" y="624"/>
                  </a:lnTo>
                  <a:lnTo>
                    <a:pt x="20073" y="1096"/>
                  </a:lnTo>
                  <a:lnTo>
                    <a:pt x="20073" y="1096"/>
                  </a:lnTo>
                  <a:lnTo>
                    <a:pt x="19997" y="1777"/>
                  </a:lnTo>
                  <a:lnTo>
                    <a:pt x="19921" y="2438"/>
                  </a:lnTo>
                  <a:lnTo>
                    <a:pt x="19921" y="2438"/>
                  </a:lnTo>
                  <a:lnTo>
                    <a:pt x="19902" y="2627"/>
                  </a:lnTo>
                  <a:lnTo>
                    <a:pt x="19865" y="2854"/>
                  </a:lnTo>
                  <a:lnTo>
                    <a:pt x="19827" y="2968"/>
                  </a:lnTo>
                  <a:lnTo>
                    <a:pt x="19789" y="3043"/>
                  </a:lnTo>
                  <a:lnTo>
                    <a:pt x="19732" y="3119"/>
                  </a:lnTo>
                  <a:lnTo>
                    <a:pt x="19695" y="3138"/>
                  </a:lnTo>
                  <a:lnTo>
                    <a:pt x="19657" y="3138"/>
                  </a:lnTo>
                  <a:lnTo>
                    <a:pt x="19657" y="3138"/>
                  </a:lnTo>
                  <a:lnTo>
                    <a:pt x="19543" y="3100"/>
                  </a:lnTo>
                  <a:lnTo>
                    <a:pt x="19468" y="3062"/>
                  </a:lnTo>
                  <a:lnTo>
                    <a:pt x="19316" y="2930"/>
                  </a:lnTo>
                  <a:lnTo>
                    <a:pt x="19165" y="2779"/>
                  </a:lnTo>
                  <a:lnTo>
                    <a:pt x="19014" y="2646"/>
                  </a:lnTo>
                  <a:lnTo>
                    <a:pt x="19014" y="2646"/>
                  </a:lnTo>
                  <a:lnTo>
                    <a:pt x="18844" y="2533"/>
                  </a:lnTo>
                  <a:lnTo>
                    <a:pt x="18674" y="2438"/>
                  </a:lnTo>
                  <a:lnTo>
                    <a:pt x="18523" y="2344"/>
                  </a:lnTo>
                  <a:lnTo>
                    <a:pt x="18447" y="2287"/>
                  </a:lnTo>
                  <a:lnTo>
                    <a:pt x="18371" y="2230"/>
                  </a:lnTo>
                  <a:lnTo>
                    <a:pt x="18371" y="2230"/>
                  </a:lnTo>
                  <a:lnTo>
                    <a:pt x="18315" y="2155"/>
                  </a:lnTo>
                  <a:lnTo>
                    <a:pt x="18277" y="2079"/>
                  </a:lnTo>
                  <a:lnTo>
                    <a:pt x="18201" y="1909"/>
                  </a:lnTo>
                  <a:lnTo>
                    <a:pt x="18164" y="1720"/>
                  </a:lnTo>
                  <a:lnTo>
                    <a:pt x="18126" y="1531"/>
                  </a:lnTo>
                  <a:lnTo>
                    <a:pt x="18126" y="1531"/>
                  </a:lnTo>
                  <a:lnTo>
                    <a:pt x="18069" y="1418"/>
                  </a:lnTo>
                  <a:lnTo>
                    <a:pt x="18031" y="1285"/>
                  </a:lnTo>
                  <a:lnTo>
                    <a:pt x="17993" y="1153"/>
                  </a:lnTo>
                  <a:lnTo>
                    <a:pt x="17956" y="1021"/>
                  </a:lnTo>
                  <a:lnTo>
                    <a:pt x="17956" y="1021"/>
                  </a:lnTo>
                  <a:lnTo>
                    <a:pt x="17956" y="870"/>
                  </a:lnTo>
                  <a:lnTo>
                    <a:pt x="17975" y="699"/>
                  </a:lnTo>
                  <a:lnTo>
                    <a:pt x="18069" y="397"/>
                  </a:lnTo>
                  <a:lnTo>
                    <a:pt x="18069" y="397"/>
                  </a:lnTo>
                  <a:lnTo>
                    <a:pt x="18107" y="208"/>
                  </a:lnTo>
                  <a:lnTo>
                    <a:pt x="18164" y="114"/>
                  </a:lnTo>
                  <a:lnTo>
                    <a:pt x="18182" y="95"/>
                  </a:lnTo>
                  <a:lnTo>
                    <a:pt x="18220" y="95"/>
                  </a:lnTo>
                  <a:lnTo>
                    <a:pt x="18220" y="95"/>
                  </a:lnTo>
                  <a:lnTo>
                    <a:pt x="18542" y="38"/>
                  </a:lnTo>
                  <a:lnTo>
                    <a:pt x="18882" y="0"/>
                  </a:lnTo>
                  <a:lnTo>
                    <a:pt x="19222" y="0"/>
                  </a:lnTo>
                  <a:lnTo>
                    <a:pt x="19562" y="38"/>
                  </a:lnTo>
                  <a:lnTo>
                    <a:pt x="19562" y="38"/>
                  </a:lnTo>
                  <a:lnTo>
                    <a:pt x="19713" y="76"/>
                  </a:lnTo>
                  <a:lnTo>
                    <a:pt x="19884" y="132"/>
                  </a:lnTo>
                  <a:lnTo>
                    <a:pt x="20035" y="208"/>
                  </a:lnTo>
                  <a:lnTo>
                    <a:pt x="20091" y="265"/>
                  </a:lnTo>
                  <a:lnTo>
                    <a:pt x="20148" y="321"/>
                  </a:lnTo>
                  <a:lnTo>
                    <a:pt x="20148" y="321"/>
                  </a:lnTo>
                  <a:close/>
                  <a:moveTo>
                    <a:pt x="17748" y="6143"/>
                  </a:moveTo>
                  <a:lnTo>
                    <a:pt x="17748" y="6143"/>
                  </a:lnTo>
                  <a:lnTo>
                    <a:pt x="17823" y="6256"/>
                  </a:lnTo>
                  <a:lnTo>
                    <a:pt x="17899" y="6370"/>
                  </a:lnTo>
                  <a:lnTo>
                    <a:pt x="17956" y="6521"/>
                  </a:lnTo>
                  <a:lnTo>
                    <a:pt x="17993" y="6691"/>
                  </a:lnTo>
                  <a:lnTo>
                    <a:pt x="18069" y="7069"/>
                  </a:lnTo>
                  <a:lnTo>
                    <a:pt x="18126" y="7466"/>
                  </a:lnTo>
                  <a:lnTo>
                    <a:pt x="18164" y="7882"/>
                  </a:lnTo>
                  <a:lnTo>
                    <a:pt x="18182" y="8279"/>
                  </a:lnTo>
                  <a:lnTo>
                    <a:pt x="18201" y="8940"/>
                  </a:lnTo>
                  <a:lnTo>
                    <a:pt x="18201" y="8940"/>
                  </a:lnTo>
                  <a:lnTo>
                    <a:pt x="18182" y="9299"/>
                  </a:lnTo>
                  <a:lnTo>
                    <a:pt x="18145" y="9488"/>
                  </a:lnTo>
                  <a:lnTo>
                    <a:pt x="18107" y="9658"/>
                  </a:lnTo>
                  <a:lnTo>
                    <a:pt x="18107" y="9658"/>
                  </a:lnTo>
                  <a:lnTo>
                    <a:pt x="18050" y="9772"/>
                  </a:lnTo>
                  <a:lnTo>
                    <a:pt x="17993" y="9904"/>
                  </a:lnTo>
                  <a:lnTo>
                    <a:pt x="17899" y="10017"/>
                  </a:lnTo>
                  <a:lnTo>
                    <a:pt x="17823" y="10112"/>
                  </a:lnTo>
                  <a:lnTo>
                    <a:pt x="17710" y="10206"/>
                  </a:lnTo>
                  <a:lnTo>
                    <a:pt x="17615" y="10282"/>
                  </a:lnTo>
                  <a:lnTo>
                    <a:pt x="17502" y="10358"/>
                  </a:lnTo>
                  <a:lnTo>
                    <a:pt x="17370" y="10414"/>
                  </a:lnTo>
                  <a:lnTo>
                    <a:pt x="17370" y="10414"/>
                  </a:lnTo>
                  <a:lnTo>
                    <a:pt x="17162" y="10471"/>
                  </a:lnTo>
                  <a:lnTo>
                    <a:pt x="16954" y="10509"/>
                  </a:lnTo>
                  <a:lnTo>
                    <a:pt x="16746" y="10528"/>
                  </a:lnTo>
                  <a:lnTo>
                    <a:pt x="16538" y="10547"/>
                  </a:lnTo>
                  <a:lnTo>
                    <a:pt x="16538" y="10547"/>
                  </a:lnTo>
                  <a:lnTo>
                    <a:pt x="16179" y="10566"/>
                  </a:lnTo>
                  <a:lnTo>
                    <a:pt x="15801" y="10566"/>
                  </a:lnTo>
                  <a:lnTo>
                    <a:pt x="15801" y="10566"/>
                  </a:lnTo>
                  <a:lnTo>
                    <a:pt x="15631" y="10566"/>
                  </a:lnTo>
                  <a:lnTo>
                    <a:pt x="15480" y="10547"/>
                  </a:lnTo>
                  <a:lnTo>
                    <a:pt x="15328" y="10509"/>
                  </a:lnTo>
                  <a:lnTo>
                    <a:pt x="15196" y="10452"/>
                  </a:lnTo>
                  <a:lnTo>
                    <a:pt x="15064" y="10358"/>
                  </a:lnTo>
                  <a:lnTo>
                    <a:pt x="14950" y="10263"/>
                  </a:lnTo>
                  <a:lnTo>
                    <a:pt x="14856" y="10150"/>
                  </a:lnTo>
                  <a:lnTo>
                    <a:pt x="14761" y="9999"/>
                  </a:lnTo>
                  <a:lnTo>
                    <a:pt x="14761" y="9999"/>
                  </a:lnTo>
                  <a:lnTo>
                    <a:pt x="14610" y="9734"/>
                  </a:lnTo>
                  <a:lnTo>
                    <a:pt x="14459" y="9469"/>
                  </a:lnTo>
                  <a:lnTo>
                    <a:pt x="14383" y="9337"/>
                  </a:lnTo>
                  <a:lnTo>
                    <a:pt x="14327" y="9205"/>
                  </a:lnTo>
                  <a:lnTo>
                    <a:pt x="14289" y="9054"/>
                  </a:lnTo>
                  <a:lnTo>
                    <a:pt x="14270" y="8902"/>
                  </a:lnTo>
                  <a:lnTo>
                    <a:pt x="14270" y="8902"/>
                  </a:lnTo>
                  <a:lnTo>
                    <a:pt x="14270" y="8770"/>
                  </a:lnTo>
                  <a:lnTo>
                    <a:pt x="14270" y="8619"/>
                  </a:lnTo>
                  <a:lnTo>
                    <a:pt x="14308" y="8354"/>
                  </a:lnTo>
                  <a:lnTo>
                    <a:pt x="14308" y="8354"/>
                  </a:lnTo>
                  <a:lnTo>
                    <a:pt x="14365" y="7919"/>
                  </a:lnTo>
                  <a:lnTo>
                    <a:pt x="14383" y="7712"/>
                  </a:lnTo>
                  <a:lnTo>
                    <a:pt x="14421" y="7504"/>
                  </a:lnTo>
                  <a:lnTo>
                    <a:pt x="14421" y="7504"/>
                  </a:lnTo>
                  <a:lnTo>
                    <a:pt x="14459" y="7371"/>
                  </a:lnTo>
                  <a:lnTo>
                    <a:pt x="14535" y="7239"/>
                  </a:lnTo>
                  <a:lnTo>
                    <a:pt x="14610" y="7107"/>
                  </a:lnTo>
                  <a:lnTo>
                    <a:pt x="14705" y="6993"/>
                  </a:lnTo>
                  <a:lnTo>
                    <a:pt x="14913" y="6785"/>
                  </a:lnTo>
                  <a:lnTo>
                    <a:pt x="15121" y="6578"/>
                  </a:lnTo>
                  <a:lnTo>
                    <a:pt x="15121" y="6578"/>
                  </a:lnTo>
                  <a:lnTo>
                    <a:pt x="15404" y="6313"/>
                  </a:lnTo>
                  <a:lnTo>
                    <a:pt x="15574" y="6162"/>
                  </a:lnTo>
                  <a:lnTo>
                    <a:pt x="15631" y="6124"/>
                  </a:lnTo>
                  <a:lnTo>
                    <a:pt x="15688" y="6124"/>
                  </a:lnTo>
                  <a:lnTo>
                    <a:pt x="15688" y="6124"/>
                  </a:lnTo>
                  <a:lnTo>
                    <a:pt x="15820" y="6011"/>
                  </a:lnTo>
                  <a:lnTo>
                    <a:pt x="15820" y="6011"/>
                  </a:lnTo>
                  <a:lnTo>
                    <a:pt x="15839" y="5973"/>
                  </a:lnTo>
                  <a:lnTo>
                    <a:pt x="15839" y="5973"/>
                  </a:lnTo>
                  <a:lnTo>
                    <a:pt x="16085" y="5878"/>
                  </a:lnTo>
                  <a:lnTo>
                    <a:pt x="16330" y="5822"/>
                  </a:lnTo>
                  <a:lnTo>
                    <a:pt x="16576" y="5765"/>
                  </a:lnTo>
                  <a:lnTo>
                    <a:pt x="16822" y="5746"/>
                  </a:lnTo>
                  <a:lnTo>
                    <a:pt x="16822" y="5746"/>
                  </a:lnTo>
                  <a:lnTo>
                    <a:pt x="16954" y="5746"/>
                  </a:lnTo>
                  <a:lnTo>
                    <a:pt x="17086" y="5765"/>
                  </a:lnTo>
                  <a:lnTo>
                    <a:pt x="17219" y="5784"/>
                  </a:lnTo>
                  <a:lnTo>
                    <a:pt x="17351" y="5822"/>
                  </a:lnTo>
                  <a:lnTo>
                    <a:pt x="17464" y="5878"/>
                  </a:lnTo>
                  <a:lnTo>
                    <a:pt x="17559" y="5954"/>
                  </a:lnTo>
                  <a:lnTo>
                    <a:pt x="17672" y="6029"/>
                  </a:lnTo>
                  <a:lnTo>
                    <a:pt x="17748" y="6143"/>
                  </a:lnTo>
                  <a:lnTo>
                    <a:pt x="17748" y="6143"/>
                  </a:lnTo>
                  <a:close/>
                  <a:moveTo>
                    <a:pt x="3818" y="5916"/>
                  </a:moveTo>
                  <a:lnTo>
                    <a:pt x="3818" y="5916"/>
                  </a:lnTo>
                  <a:lnTo>
                    <a:pt x="3856" y="6275"/>
                  </a:lnTo>
                  <a:lnTo>
                    <a:pt x="3875" y="6426"/>
                  </a:lnTo>
                  <a:lnTo>
                    <a:pt x="3856" y="6559"/>
                  </a:lnTo>
                  <a:lnTo>
                    <a:pt x="3818" y="6691"/>
                  </a:lnTo>
                  <a:lnTo>
                    <a:pt x="3761" y="6823"/>
                  </a:lnTo>
                  <a:lnTo>
                    <a:pt x="3686" y="6974"/>
                  </a:lnTo>
                  <a:lnTo>
                    <a:pt x="3572" y="7145"/>
                  </a:lnTo>
                  <a:lnTo>
                    <a:pt x="3572" y="7145"/>
                  </a:lnTo>
                  <a:lnTo>
                    <a:pt x="3251" y="7504"/>
                  </a:lnTo>
                  <a:lnTo>
                    <a:pt x="2911" y="7863"/>
                  </a:lnTo>
                  <a:lnTo>
                    <a:pt x="2552" y="8184"/>
                  </a:lnTo>
                  <a:lnTo>
                    <a:pt x="2193" y="8505"/>
                  </a:lnTo>
                  <a:lnTo>
                    <a:pt x="2193" y="8505"/>
                  </a:lnTo>
                  <a:lnTo>
                    <a:pt x="2060" y="8619"/>
                  </a:lnTo>
                  <a:lnTo>
                    <a:pt x="2060" y="8619"/>
                  </a:lnTo>
                  <a:lnTo>
                    <a:pt x="1758" y="8865"/>
                  </a:lnTo>
                  <a:lnTo>
                    <a:pt x="1663" y="8921"/>
                  </a:lnTo>
                  <a:lnTo>
                    <a:pt x="1588" y="8959"/>
                  </a:lnTo>
                  <a:lnTo>
                    <a:pt x="1493" y="8978"/>
                  </a:lnTo>
                  <a:lnTo>
                    <a:pt x="1399" y="8978"/>
                  </a:lnTo>
                  <a:lnTo>
                    <a:pt x="1399" y="8978"/>
                  </a:lnTo>
                  <a:lnTo>
                    <a:pt x="1361" y="8959"/>
                  </a:lnTo>
                  <a:lnTo>
                    <a:pt x="1323" y="8921"/>
                  </a:lnTo>
                  <a:lnTo>
                    <a:pt x="1285" y="8846"/>
                  </a:lnTo>
                  <a:lnTo>
                    <a:pt x="1267" y="8770"/>
                  </a:lnTo>
                  <a:lnTo>
                    <a:pt x="1229" y="8562"/>
                  </a:lnTo>
                  <a:lnTo>
                    <a:pt x="1229" y="8316"/>
                  </a:lnTo>
                  <a:lnTo>
                    <a:pt x="1267" y="7825"/>
                  </a:lnTo>
                  <a:lnTo>
                    <a:pt x="1285" y="7485"/>
                  </a:lnTo>
                  <a:lnTo>
                    <a:pt x="1285" y="7485"/>
                  </a:lnTo>
                  <a:lnTo>
                    <a:pt x="1342" y="7012"/>
                  </a:lnTo>
                  <a:lnTo>
                    <a:pt x="1418" y="6540"/>
                  </a:lnTo>
                  <a:lnTo>
                    <a:pt x="1531" y="6067"/>
                  </a:lnTo>
                  <a:lnTo>
                    <a:pt x="1663" y="5614"/>
                  </a:lnTo>
                  <a:lnTo>
                    <a:pt x="1663" y="5614"/>
                  </a:lnTo>
                  <a:lnTo>
                    <a:pt x="1531" y="5689"/>
                  </a:lnTo>
                  <a:lnTo>
                    <a:pt x="1342" y="5822"/>
                  </a:lnTo>
                  <a:lnTo>
                    <a:pt x="1248" y="5859"/>
                  </a:lnTo>
                  <a:lnTo>
                    <a:pt x="1153" y="5897"/>
                  </a:lnTo>
                  <a:lnTo>
                    <a:pt x="1078" y="5897"/>
                  </a:lnTo>
                  <a:lnTo>
                    <a:pt x="1059" y="5878"/>
                  </a:lnTo>
                  <a:lnTo>
                    <a:pt x="1040" y="5859"/>
                  </a:lnTo>
                  <a:lnTo>
                    <a:pt x="1040" y="5859"/>
                  </a:lnTo>
                  <a:lnTo>
                    <a:pt x="1040" y="5822"/>
                  </a:lnTo>
                  <a:lnTo>
                    <a:pt x="1059" y="5803"/>
                  </a:lnTo>
                  <a:lnTo>
                    <a:pt x="1078" y="5803"/>
                  </a:lnTo>
                  <a:lnTo>
                    <a:pt x="1115" y="5822"/>
                  </a:lnTo>
                  <a:lnTo>
                    <a:pt x="1115" y="5822"/>
                  </a:lnTo>
                  <a:lnTo>
                    <a:pt x="1267" y="5765"/>
                  </a:lnTo>
                  <a:lnTo>
                    <a:pt x="1418" y="5689"/>
                  </a:lnTo>
                  <a:lnTo>
                    <a:pt x="1720" y="5500"/>
                  </a:lnTo>
                  <a:lnTo>
                    <a:pt x="1720" y="5500"/>
                  </a:lnTo>
                  <a:lnTo>
                    <a:pt x="1815" y="5236"/>
                  </a:lnTo>
                  <a:lnTo>
                    <a:pt x="1815" y="5236"/>
                  </a:lnTo>
                  <a:lnTo>
                    <a:pt x="1834" y="5217"/>
                  </a:lnTo>
                  <a:lnTo>
                    <a:pt x="1871" y="5217"/>
                  </a:lnTo>
                  <a:lnTo>
                    <a:pt x="1871" y="5217"/>
                  </a:lnTo>
                  <a:lnTo>
                    <a:pt x="1890" y="5236"/>
                  </a:lnTo>
                  <a:lnTo>
                    <a:pt x="1890" y="5273"/>
                  </a:lnTo>
                  <a:lnTo>
                    <a:pt x="1890" y="5273"/>
                  </a:lnTo>
                  <a:lnTo>
                    <a:pt x="1834" y="5425"/>
                  </a:lnTo>
                  <a:lnTo>
                    <a:pt x="1834" y="5425"/>
                  </a:lnTo>
                  <a:lnTo>
                    <a:pt x="2193" y="5179"/>
                  </a:lnTo>
                  <a:lnTo>
                    <a:pt x="2193" y="5179"/>
                  </a:lnTo>
                  <a:lnTo>
                    <a:pt x="2627" y="4876"/>
                  </a:lnTo>
                  <a:lnTo>
                    <a:pt x="2627" y="4876"/>
                  </a:lnTo>
                  <a:lnTo>
                    <a:pt x="2911" y="4687"/>
                  </a:lnTo>
                  <a:lnTo>
                    <a:pt x="3062" y="4612"/>
                  </a:lnTo>
                  <a:lnTo>
                    <a:pt x="3232" y="4555"/>
                  </a:lnTo>
                  <a:lnTo>
                    <a:pt x="3232" y="4555"/>
                  </a:lnTo>
                  <a:lnTo>
                    <a:pt x="3327" y="4555"/>
                  </a:lnTo>
                  <a:lnTo>
                    <a:pt x="3402" y="4593"/>
                  </a:lnTo>
                  <a:lnTo>
                    <a:pt x="3478" y="4650"/>
                  </a:lnTo>
                  <a:lnTo>
                    <a:pt x="3535" y="4706"/>
                  </a:lnTo>
                  <a:lnTo>
                    <a:pt x="3591" y="4782"/>
                  </a:lnTo>
                  <a:lnTo>
                    <a:pt x="3629" y="4876"/>
                  </a:lnTo>
                  <a:lnTo>
                    <a:pt x="3705" y="5084"/>
                  </a:lnTo>
                  <a:lnTo>
                    <a:pt x="3742" y="5311"/>
                  </a:lnTo>
                  <a:lnTo>
                    <a:pt x="3780" y="5538"/>
                  </a:lnTo>
                  <a:lnTo>
                    <a:pt x="3818" y="5916"/>
                  </a:lnTo>
                  <a:lnTo>
                    <a:pt x="3818" y="5916"/>
                  </a:lnTo>
                  <a:close/>
                  <a:moveTo>
                    <a:pt x="7674" y="5784"/>
                  </a:moveTo>
                  <a:lnTo>
                    <a:pt x="7674" y="5784"/>
                  </a:lnTo>
                  <a:lnTo>
                    <a:pt x="7693" y="5973"/>
                  </a:lnTo>
                  <a:lnTo>
                    <a:pt x="7712" y="6181"/>
                  </a:lnTo>
                  <a:lnTo>
                    <a:pt x="7693" y="6389"/>
                  </a:lnTo>
                  <a:lnTo>
                    <a:pt x="7655" y="6596"/>
                  </a:lnTo>
                  <a:lnTo>
                    <a:pt x="7617" y="6804"/>
                  </a:lnTo>
                  <a:lnTo>
                    <a:pt x="7541" y="7012"/>
                  </a:lnTo>
                  <a:lnTo>
                    <a:pt x="7409" y="7390"/>
                  </a:lnTo>
                  <a:lnTo>
                    <a:pt x="7409" y="7390"/>
                  </a:lnTo>
                  <a:lnTo>
                    <a:pt x="7296" y="7636"/>
                  </a:lnTo>
                  <a:lnTo>
                    <a:pt x="7220" y="7787"/>
                  </a:lnTo>
                  <a:lnTo>
                    <a:pt x="7126" y="7938"/>
                  </a:lnTo>
                  <a:lnTo>
                    <a:pt x="7031" y="8071"/>
                  </a:lnTo>
                  <a:lnTo>
                    <a:pt x="6918" y="8184"/>
                  </a:lnTo>
                  <a:lnTo>
                    <a:pt x="6861" y="8222"/>
                  </a:lnTo>
                  <a:lnTo>
                    <a:pt x="6804" y="8241"/>
                  </a:lnTo>
                  <a:lnTo>
                    <a:pt x="6767" y="8241"/>
                  </a:lnTo>
                  <a:lnTo>
                    <a:pt x="6710" y="8222"/>
                  </a:lnTo>
                  <a:lnTo>
                    <a:pt x="6710" y="8222"/>
                  </a:lnTo>
                  <a:lnTo>
                    <a:pt x="6615" y="8165"/>
                  </a:lnTo>
                  <a:lnTo>
                    <a:pt x="6521" y="8071"/>
                  </a:lnTo>
                  <a:lnTo>
                    <a:pt x="6389" y="7882"/>
                  </a:lnTo>
                  <a:lnTo>
                    <a:pt x="6389" y="7882"/>
                  </a:lnTo>
                  <a:lnTo>
                    <a:pt x="6029" y="7315"/>
                  </a:lnTo>
                  <a:lnTo>
                    <a:pt x="6029" y="7315"/>
                  </a:lnTo>
                  <a:lnTo>
                    <a:pt x="5840" y="7031"/>
                  </a:lnTo>
                  <a:lnTo>
                    <a:pt x="5689" y="6748"/>
                  </a:lnTo>
                  <a:lnTo>
                    <a:pt x="5557" y="6426"/>
                  </a:lnTo>
                  <a:lnTo>
                    <a:pt x="5462" y="6105"/>
                  </a:lnTo>
                  <a:lnTo>
                    <a:pt x="5406" y="5784"/>
                  </a:lnTo>
                  <a:lnTo>
                    <a:pt x="5387" y="5444"/>
                  </a:lnTo>
                  <a:lnTo>
                    <a:pt x="5387" y="5103"/>
                  </a:lnTo>
                  <a:lnTo>
                    <a:pt x="5444" y="4763"/>
                  </a:lnTo>
                  <a:lnTo>
                    <a:pt x="5444" y="4763"/>
                  </a:lnTo>
                  <a:lnTo>
                    <a:pt x="5425" y="4744"/>
                  </a:lnTo>
                  <a:lnTo>
                    <a:pt x="5425" y="4744"/>
                  </a:lnTo>
                  <a:lnTo>
                    <a:pt x="5425" y="4555"/>
                  </a:lnTo>
                  <a:lnTo>
                    <a:pt x="5425" y="4555"/>
                  </a:lnTo>
                  <a:lnTo>
                    <a:pt x="5462" y="4309"/>
                  </a:lnTo>
                  <a:lnTo>
                    <a:pt x="5538" y="4064"/>
                  </a:lnTo>
                  <a:lnTo>
                    <a:pt x="5538" y="4064"/>
                  </a:lnTo>
                  <a:lnTo>
                    <a:pt x="5670" y="3856"/>
                  </a:lnTo>
                  <a:lnTo>
                    <a:pt x="5746" y="3742"/>
                  </a:lnTo>
                  <a:lnTo>
                    <a:pt x="5822" y="3629"/>
                  </a:lnTo>
                  <a:lnTo>
                    <a:pt x="5935" y="3553"/>
                  </a:lnTo>
                  <a:lnTo>
                    <a:pt x="6029" y="3497"/>
                  </a:lnTo>
                  <a:lnTo>
                    <a:pt x="6143" y="3478"/>
                  </a:lnTo>
                  <a:lnTo>
                    <a:pt x="6218" y="3478"/>
                  </a:lnTo>
                  <a:lnTo>
                    <a:pt x="6275" y="3516"/>
                  </a:lnTo>
                  <a:lnTo>
                    <a:pt x="6275" y="3516"/>
                  </a:lnTo>
                  <a:lnTo>
                    <a:pt x="6351" y="3553"/>
                  </a:lnTo>
                  <a:lnTo>
                    <a:pt x="6407" y="3610"/>
                  </a:lnTo>
                  <a:lnTo>
                    <a:pt x="6521" y="3742"/>
                  </a:lnTo>
                  <a:lnTo>
                    <a:pt x="6521" y="3742"/>
                  </a:lnTo>
                  <a:lnTo>
                    <a:pt x="6729" y="4007"/>
                  </a:lnTo>
                  <a:lnTo>
                    <a:pt x="6918" y="4272"/>
                  </a:lnTo>
                  <a:lnTo>
                    <a:pt x="6918" y="4272"/>
                  </a:lnTo>
                  <a:lnTo>
                    <a:pt x="7145" y="4631"/>
                  </a:lnTo>
                  <a:lnTo>
                    <a:pt x="7371" y="4990"/>
                  </a:lnTo>
                  <a:lnTo>
                    <a:pt x="7466" y="5179"/>
                  </a:lnTo>
                  <a:lnTo>
                    <a:pt x="7541" y="5368"/>
                  </a:lnTo>
                  <a:lnTo>
                    <a:pt x="7617" y="5576"/>
                  </a:lnTo>
                  <a:lnTo>
                    <a:pt x="7674" y="5784"/>
                  </a:lnTo>
                  <a:lnTo>
                    <a:pt x="7674" y="5784"/>
                  </a:lnTo>
                  <a:close/>
                  <a:moveTo>
                    <a:pt x="13457" y="18031"/>
                  </a:moveTo>
                  <a:lnTo>
                    <a:pt x="13457" y="18031"/>
                  </a:lnTo>
                  <a:lnTo>
                    <a:pt x="13476" y="18239"/>
                  </a:lnTo>
                  <a:lnTo>
                    <a:pt x="13495" y="18466"/>
                  </a:lnTo>
                  <a:lnTo>
                    <a:pt x="13495" y="18882"/>
                  </a:lnTo>
                  <a:lnTo>
                    <a:pt x="13495" y="18882"/>
                  </a:lnTo>
                  <a:lnTo>
                    <a:pt x="13476" y="19165"/>
                  </a:lnTo>
                  <a:lnTo>
                    <a:pt x="13457" y="19354"/>
                  </a:lnTo>
                  <a:lnTo>
                    <a:pt x="13438" y="19562"/>
                  </a:lnTo>
                  <a:lnTo>
                    <a:pt x="13401" y="19732"/>
                  </a:lnTo>
                  <a:lnTo>
                    <a:pt x="13325" y="19884"/>
                  </a:lnTo>
                  <a:lnTo>
                    <a:pt x="13287" y="19940"/>
                  </a:lnTo>
                  <a:lnTo>
                    <a:pt x="13249" y="19978"/>
                  </a:lnTo>
                  <a:lnTo>
                    <a:pt x="13193" y="19978"/>
                  </a:lnTo>
                  <a:lnTo>
                    <a:pt x="13117" y="19978"/>
                  </a:lnTo>
                  <a:lnTo>
                    <a:pt x="13117" y="19978"/>
                  </a:lnTo>
                  <a:lnTo>
                    <a:pt x="13098" y="19940"/>
                  </a:lnTo>
                  <a:lnTo>
                    <a:pt x="13060" y="19902"/>
                  </a:lnTo>
                  <a:lnTo>
                    <a:pt x="13060" y="19902"/>
                  </a:lnTo>
                  <a:lnTo>
                    <a:pt x="12890" y="19581"/>
                  </a:lnTo>
                  <a:lnTo>
                    <a:pt x="12890" y="19581"/>
                  </a:lnTo>
                  <a:lnTo>
                    <a:pt x="12796" y="19449"/>
                  </a:lnTo>
                  <a:lnTo>
                    <a:pt x="12701" y="19316"/>
                  </a:lnTo>
                  <a:lnTo>
                    <a:pt x="12512" y="19071"/>
                  </a:lnTo>
                  <a:lnTo>
                    <a:pt x="12512" y="19071"/>
                  </a:lnTo>
                  <a:lnTo>
                    <a:pt x="12361" y="18806"/>
                  </a:lnTo>
                  <a:lnTo>
                    <a:pt x="12229" y="18542"/>
                  </a:lnTo>
                  <a:lnTo>
                    <a:pt x="12229" y="18542"/>
                  </a:lnTo>
                  <a:lnTo>
                    <a:pt x="12078" y="18258"/>
                  </a:lnTo>
                  <a:lnTo>
                    <a:pt x="11945" y="17975"/>
                  </a:lnTo>
                  <a:lnTo>
                    <a:pt x="11945" y="17975"/>
                  </a:lnTo>
                  <a:lnTo>
                    <a:pt x="11889" y="17842"/>
                  </a:lnTo>
                  <a:lnTo>
                    <a:pt x="11870" y="17710"/>
                  </a:lnTo>
                  <a:lnTo>
                    <a:pt x="11870" y="17578"/>
                  </a:lnTo>
                  <a:lnTo>
                    <a:pt x="11870" y="17426"/>
                  </a:lnTo>
                  <a:lnTo>
                    <a:pt x="11908" y="17294"/>
                  </a:lnTo>
                  <a:lnTo>
                    <a:pt x="11945" y="17143"/>
                  </a:lnTo>
                  <a:lnTo>
                    <a:pt x="12040" y="16878"/>
                  </a:lnTo>
                  <a:lnTo>
                    <a:pt x="12040" y="16878"/>
                  </a:lnTo>
                  <a:lnTo>
                    <a:pt x="12078" y="16803"/>
                  </a:lnTo>
                  <a:lnTo>
                    <a:pt x="12115" y="16727"/>
                  </a:lnTo>
                  <a:lnTo>
                    <a:pt x="12248" y="16614"/>
                  </a:lnTo>
                  <a:lnTo>
                    <a:pt x="12380" y="16500"/>
                  </a:lnTo>
                  <a:lnTo>
                    <a:pt x="12531" y="16406"/>
                  </a:lnTo>
                  <a:lnTo>
                    <a:pt x="12531" y="16406"/>
                  </a:lnTo>
                  <a:lnTo>
                    <a:pt x="12909" y="16179"/>
                  </a:lnTo>
                  <a:lnTo>
                    <a:pt x="12909" y="16179"/>
                  </a:lnTo>
                  <a:lnTo>
                    <a:pt x="12928" y="16179"/>
                  </a:lnTo>
                  <a:lnTo>
                    <a:pt x="12947" y="16179"/>
                  </a:lnTo>
                  <a:lnTo>
                    <a:pt x="12947" y="16179"/>
                  </a:lnTo>
                  <a:lnTo>
                    <a:pt x="12966" y="16198"/>
                  </a:lnTo>
                  <a:lnTo>
                    <a:pt x="12966" y="16198"/>
                  </a:lnTo>
                  <a:lnTo>
                    <a:pt x="12985" y="16217"/>
                  </a:lnTo>
                  <a:lnTo>
                    <a:pt x="13004" y="16255"/>
                  </a:lnTo>
                  <a:lnTo>
                    <a:pt x="13004" y="16255"/>
                  </a:lnTo>
                  <a:lnTo>
                    <a:pt x="13023" y="16274"/>
                  </a:lnTo>
                  <a:lnTo>
                    <a:pt x="13023" y="16274"/>
                  </a:lnTo>
                  <a:lnTo>
                    <a:pt x="13098" y="16500"/>
                  </a:lnTo>
                  <a:lnTo>
                    <a:pt x="13174" y="16746"/>
                  </a:lnTo>
                  <a:lnTo>
                    <a:pt x="13287" y="17219"/>
                  </a:lnTo>
                  <a:lnTo>
                    <a:pt x="13287" y="17219"/>
                  </a:lnTo>
                  <a:lnTo>
                    <a:pt x="13382" y="17634"/>
                  </a:lnTo>
                  <a:lnTo>
                    <a:pt x="13457" y="18031"/>
                  </a:lnTo>
                  <a:lnTo>
                    <a:pt x="13457" y="18031"/>
                  </a:lnTo>
                  <a:close/>
                  <a:moveTo>
                    <a:pt x="10150" y="31885"/>
                  </a:moveTo>
                  <a:lnTo>
                    <a:pt x="10150" y="31885"/>
                  </a:lnTo>
                  <a:lnTo>
                    <a:pt x="10225" y="32226"/>
                  </a:lnTo>
                  <a:lnTo>
                    <a:pt x="10282" y="32566"/>
                  </a:lnTo>
                  <a:lnTo>
                    <a:pt x="10282" y="32755"/>
                  </a:lnTo>
                  <a:lnTo>
                    <a:pt x="10282" y="32925"/>
                  </a:lnTo>
                  <a:lnTo>
                    <a:pt x="10263" y="33095"/>
                  </a:lnTo>
                  <a:lnTo>
                    <a:pt x="10244" y="33284"/>
                  </a:lnTo>
                  <a:lnTo>
                    <a:pt x="10244" y="33284"/>
                  </a:lnTo>
                  <a:lnTo>
                    <a:pt x="10206" y="33397"/>
                  </a:lnTo>
                  <a:lnTo>
                    <a:pt x="10169" y="33492"/>
                  </a:lnTo>
                  <a:lnTo>
                    <a:pt x="10112" y="33549"/>
                  </a:lnTo>
                  <a:lnTo>
                    <a:pt x="10055" y="33586"/>
                  </a:lnTo>
                  <a:lnTo>
                    <a:pt x="9980" y="33586"/>
                  </a:lnTo>
                  <a:lnTo>
                    <a:pt x="9885" y="33605"/>
                  </a:lnTo>
                  <a:lnTo>
                    <a:pt x="9677" y="33624"/>
                  </a:lnTo>
                  <a:lnTo>
                    <a:pt x="9677" y="33624"/>
                  </a:lnTo>
                  <a:lnTo>
                    <a:pt x="9148" y="33662"/>
                  </a:lnTo>
                  <a:lnTo>
                    <a:pt x="8619" y="33700"/>
                  </a:lnTo>
                  <a:lnTo>
                    <a:pt x="8619" y="33700"/>
                  </a:lnTo>
                  <a:lnTo>
                    <a:pt x="8487" y="33700"/>
                  </a:lnTo>
                  <a:lnTo>
                    <a:pt x="8373" y="33662"/>
                  </a:lnTo>
                  <a:lnTo>
                    <a:pt x="8260" y="33605"/>
                  </a:lnTo>
                  <a:lnTo>
                    <a:pt x="8203" y="33567"/>
                  </a:lnTo>
                  <a:lnTo>
                    <a:pt x="8165" y="33511"/>
                  </a:lnTo>
                  <a:lnTo>
                    <a:pt x="8165" y="33511"/>
                  </a:lnTo>
                  <a:lnTo>
                    <a:pt x="8052" y="33341"/>
                  </a:lnTo>
                  <a:lnTo>
                    <a:pt x="7976" y="33152"/>
                  </a:lnTo>
                  <a:lnTo>
                    <a:pt x="7806" y="32774"/>
                  </a:lnTo>
                  <a:lnTo>
                    <a:pt x="7806" y="32774"/>
                  </a:lnTo>
                  <a:lnTo>
                    <a:pt x="7560" y="32226"/>
                  </a:lnTo>
                  <a:lnTo>
                    <a:pt x="7466" y="31980"/>
                  </a:lnTo>
                  <a:lnTo>
                    <a:pt x="7409" y="31734"/>
                  </a:lnTo>
                  <a:lnTo>
                    <a:pt x="7390" y="31621"/>
                  </a:lnTo>
                  <a:lnTo>
                    <a:pt x="7390" y="31488"/>
                  </a:lnTo>
                  <a:lnTo>
                    <a:pt x="7409" y="31375"/>
                  </a:lnTo>
                  <a:lnTo>
                    <a:pt x="7447" y="31243"/>
                  </a:lnTo>
                  <a:lnTo>
                    <a:pt x="7504" y="31129"/>
                  </a:lnTo>
                  <a:lnTo>
                    <a:pt x="7579" y="30997"/>
                  </a:lnTo>
                  <a:lnTo>
                    <a:pt x="7655" y="30865"/>
                  </a:lnTo>
                  <a:lnTo>
                    <a:pt x="7787" y="30732"/>
                  </a:lnTo>
                  <a:lnTo>
                    <a:pt x="7787" y="30732"/>
                  </a:lnTo>
                  <a:lnTo>
                    <a:pt x="7920" y="30581"/>
                  </a:lnTo>
                  <a:lnTo>
                    <a:pt x="8090" y="30430"/>
                  </a:lnTo>
                  <a:lnTo>
                    <a:pt x="8430" y="30184"/>
                  </a:lnTo>
                  <a:lnTo>
                    <a:pt x="8789" y="29939"/>
                  </a:lnTo>
                  <a:lnTo>
                    <a:pt x="9129" y="29712"/>
                  </a:lnTo>
                  <a:lnTo>
                    <a:pt x="9129" y="29712"/>
                  </a:lnTo>
                  <a:lnTo>
                    <a:pt x="9413" y="29523"/>
                  </a:lnTo>
                  <a:lnTo>
                    <a:pt x="9696" y="29334"/>
                  </a:lnTo>
                  <a:lnTo>
                    <a:pt x="9696" y="29334"/>
                  </a:lnTo>
                  <a:lnTo>
                    <a:pt x="9791" y="29296"/>
                  </a:lnTo>
                  <a:lnTo>
                    <a:pt x="9828" y="29296"/>
                  </a:lnTo>
                  <a:lnTo>
                    <a:pt x="9828" y="29296"/>
                  </a:lnTo>
                  <a:lnTo>
                    <a:pt x="9847" y="29334"/>
                  </a:lnTo>
                  <a:lnTo>
                    <a:pt x="9847" y="29334"/>
                  </a:lnTo>
                  <a:lnTo>
                    <a:pt x="9866" y="29353"/>
                  </a:lnTo>
                  <a:lnTo>
                    <a:pt x="9866" y="29372"/>
                  </a:lnTo>
                  <a:lnTo>
                    <a:pt x="9866" y="29372"/>
                  </a:lnTo>
                  <a:lnTo>
                    <a:pt x="9885" y="29901"/>
                  </a:lnTo>
                  <a:lnTo>
                    <a:pt x="9885" y="29901"/>
                  </a:lnTo>
                  <a:lnTo>
                    <a:pt x="9904" y="30222"/>
                  </a:lnTo>
                  <a:lnTo>
                    <a:pt x="9942" y="30562"/>
                  </a:lnTo>
                  <a:lnTo>
                    <a:pt x="10055" y="31224"/>
                  </a:lnTo>
                  <a:lnTo>
                    <a:pt x="10055" y="31224"/>
                  </a:lnTo>
                  <a:lnTo>
                    <a:pt x="10150" y="31885"/>
                  </a:lnTo>
                  <a:lnTo>
                    <a:pt x="10150" y="31885"/>
                  </a:lnTo>
                  <a:close/>
                  <a:moveTo>
                    <a:pt x="18882" y="35136"/>
                  </a:moveTo>
                  <a:lnTo>
                    <a:pt x="18882" y="35136"/>
                  </a:lnTo>
                  <a:lnTo>
                    <a:pt x="18901" y="34928"/>
                  </a:lnTo>
                  <a:lnTo>
                    <a:pt x="18901" y="34739"/>
                  </a:lnTo>
                  <a:lnTo>
                    <a:pt x="18882" y="34550"/>
                  </a:lnTo>
                  <a:lnTo>
                    <a:pt x="18825" y="34361"/>
                  </a:lnTo>
                  <a:lnTo>
                    <a:pt x="18825" y="34361"/>
                  </a:lnTo>
                  <a:lnTo>
                    <a:pt x="18712" y="34172"/>
                  </a:lnTo>
                  <a:lnTo>
                    <a:pt x="18598" y="34002"/>
                  </a:lnTo>
                  <a:lnTo>
                    <a:pt x="18447" y="33832"/>
                  </a:lnTo>
                  <a:lnTo>
                    <a:pt x="18315" y="33681"/>
                  </a:lnTo>
                  <a:lnTo>
                    <a:pt x="18315" y="33681"/>
                  </a:lnTo>
                  <a:lnTo>
                    <a:pt x="18182" y="33322"/>
                  </a:lnTo>
                  <a:lnTo>
                    <a:pt x="18182" y="33322"/>
                  </a:lnTo>
                  <a:lnTo>
                    <a:pt x="18806" y="33265"/>
                  </a:lnTo>
                  <a:lnTo>
                    <a:pt x="19430" y="33189"/>
                  </a:lnTo>
                  <a:lnTo>
                    <a:pt x="19430" y="33189"/>
                  </a:lnTo>
                  <a:lnTo>
                    <a:pt x="19713" y="33189"/>
                  </a:lnTo>
                  <a:lnTo>
                    <a:pt x="19846" y="33208"/>
                  </a:lnTo>
                  <a:lnTo>
                    <a:pt x="19978" y="33246"/>
                  </a:lnTo>
                  <a:lnTo>
                    <a:pt x="19978" y="33246"/>
                  </a:lnTo>
                  <a:lnTo>
                    <a:pt x="20091" y="33322"/>
                  </a:lnTo>
                  <a:lnTo>
                    <a:pt x="20186" y="33416"/>
                  </a:lnTo>
                  <a:lnTo>
                    <a:pt x="20262" y="33511"/>
                  </a:lnTo>
                  <a:lnTo>
                    <a:pt x="20299" y="33567"/>
                  </a:lnTo>
                  <a:lnTo>
                    <a:pt x="20318" y="33624"/>
                  </a:lnTo>
                  <a:lnTo>
                    <a:pt x="20318" y="33624"/>
                  </a:lnTo>
                  <a:lnTo>
                    <a:pt x="20318" y="33738"/>
                  </a:lnTo>
                  <a:lnTo>
                    <a:pt x="20299" y="33851"/>
                  </a:lnTo>
                  <a:lnTo>
                    <a:pt x="20262" y="33964"/>
                  </a:lnTo>
                  <a:lnTo>
                    <a:pt x="20205" y="34078"/>
                  </a:lnTo>
                  <a:lnTo>
                    <a:pt x="20091" y="34286"/>
                  </a:lnTo>
                  <a:lnTo>
                    <a:pt x="19959" y="34475"/>
                  </a:lnTo>
                  <a:lnTo>
                    <a:pt x="19959" y="34475"/>
                  </a:lnTo>
                  <a:lnTo>
                    <a:pt x="19770" y="34739"/>
                  </a:lnTo>
                  <a:lnTo>
                    <a:pt x="19562" y="35004"/>
                  </a:lnTo>
                  <a:lnTo>
                    <a:pt x="19109" y="35476"/>
                  </a:lnTo>
                  <a:lnTo>
                    <a:pt x="19109" y="35476"/>
                  </a:lnTo>
                  <a:lnTo>
                    <a:pt x="19052" y="35552"/>
                  </a:lnTo>
                  <a:lnTo>
                    <a:pt x="19052" y="35552"/>
                  </a:lnTo>
                  <a:lnTo>
                    <a:pt x="18882" y="35136"/>
                  </a:lnTo>
                  <a:lnTo>
                    <a:pt x="18882" y="3513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4" name="Google Shape;304;p11"/>
            <p:cNvSpPr/>
            <p:nvPr/>
          </p:nvSpPr>
          <p:spPr>
            <a:xfrm>
              <a:off x="3055375" y="3920400"/>
              <a:ext cx="1283850" cy="1426550"/>
            </a:xfrm>
            <a:custGeom>
              <a:avLst/>
              <a:gdLst/>
              <a:ahLst/>
              <a:cxnLst/>
              <a:rect l="l" t="t" r="r" b="b"/>
              <a:pathLst>
                <a:path w="51354" h="57062" extrusionOk="0">
                  <a:moveTo>
                    <a:pt x="19695" y="50957"/>
                  </a:moveTo>
                  <a:lnTo>
                    <a:pt x="19695" y="50957"/>
                  </a:lnTo>
                  <a:lnTo>
                    <a:pt x="19714" y="51127"/>
                  </a:lnTo>
                  <a:lnTo>
                    <a:pt x="19733" y="51316"/>
                  </a:lnTo>
                  <a:lnTo>
                    <a:pt x="19733" y="51675"/>
                  </a:lnTo>
                  <a:lnTo>
                    <a:pt x="19733" y="51675"/>
                  </a:lnTo>
                  <a:lnTo>
                    <a:pt x="19695" y="51939"/>
                  </a:lnTo>
                  <a:lnTo>
                    <a:pt x="19657" y="52204"/>
                  </a:lnTo>
                  <a:lnTo>
                    <a:pt x="19601" y="52469"/>
                  </a:lnTo>
                  <a:lnTo>
                    <a:pt x="19563" y="52582"/>
                  </a:lnTo>
                  <a:lnTo>
                    <a:pt x="19506" y="52714"/>
                  </a:lnTo>
                  <a:lnTo>
                    <a:pt x="19506" y="52714"/>
                  </a:lnTo>
                  <a:lnTo>
                    <a:pt x="19431" y="52847"/>
                  </a:lnTo>
                  <a:lnTo>
                    <a:pt x="19374" y="52903"/>
                  </a:lnTo>
                  <a:lnTo>
                    <a:pt x="19336" y="52922"/>
                  </a:lnTo>
                  <a:lnTo>
                    <a:pt x="19298" y="52922"/>
                  </a:lnTo>
                  <a:lnTo>
                    <a:pt x="19298" y="52922"/>
                  </a:lnTo>
                  <a:lnTo>
                    <a:pt x="19223" y="52865"/>
                  </a:lnTo>
                  <a:lnTo>
                    <a:pt x="19147" y="52771"/>
                  </a:lnTo>
                  <a:lnTo>
                    <a:pt x="19090" y="52676"/>
                  </a:lnTo>
                  <a:lnTo>
                    <a:pt x="19034" y="52582"/>
                  </a:lnTo>
                  <a:lnTo>
                    <a:pt x="19034" y="52582"/>
                  </a:lnTo>
                  <a:lnTo>
                    <a:pt x="18807" y="52242"/>
                  </a:lnTo>
                  <a:lnTo>
                    <a:pt x="18580" y="51864"/>
                  </a:lnTo>
                  <a:lnTo>
                    <a:pt x="18580" y="51864"/>
                  </a:lnTo>
                  <a:lnTo>
                    <a:pt x="18523" y="51750"/>
                  </a:lnTo>
                  <a:lnTo>
                    <a:pt x="18505" y="51618"/>
                  </a:lnTo>
                  <a:lnTo>
                    <a:pt x="18523" y="51467"/>
                  </a:lnTo>
                  <a:lnTo>
                    <a:pt x="18580" y="51353"/>
                  </a:lnTo>
                  <a:lnTo>
                    <a:pt x="18580" y="51353"/>
                  </a:lnTo>
                  <a:lnTo>
                    <a:pt x="18901" y="50862"/>
                  </a:lnTo>
                  <a:lnTo>
                    <a:pt x="18901" y="50862"/>
                  </a:lnTo>
                  <a:lnTo>
                    <a:pt x="19128" y="50465"/>
                  </a:lnTo>
                  <a:lnTo>
                    <a:pt x="19374" y="50049"/>
                  </a:lnTo>
                  <a:lnTo>
                    <a:pt x="19374" y="50049"/>
                  </a:lnTo>
                  <a:lnTo>
                    <a:pt x="19393" y="50030"/>
                  </a:lnTo>
                  <a:lnTo>
                    <a:pt x="19412" y="50011"/>
                  </a:lnTo>
                  <a:lnTo>
                    <a:pt x="19412" y="50011"/>
                  </a:lnTo>
                  <a:lnTo>
                    <a:pt x="19468" y="49974"/>
                  </a:lnTo>
                  <a:lnTo>
                    <a:pt x="19487" y="49974"/>
                  </a:lnTo>
                  <a:lnTo>
                    <a:pt x="19506" y="49974"/>
                  </a:lnTo>
                  <a:lnTo>
                    <a:pt x="19506" y="49974"/>
                  </a:lnTo>
                  <a:lnTo>
                    <a:pt x="19525" y="50011"/>
                  </a:lnTo>
                  <a:lnTo>
                    <a:pt x="19506" y="50030"/>
                  </a:lnTo>
                  <a:lnTo>
                    <a:pt x="19506" y="50030"/>
                  </a:lnTo>
                  <a:lnTo>
                    <a:pt x="19450" y="50087"/>
                  </a:lnTo>
                  <a:lnTo>
                    <a:pt x="19450" y="50087"/>
                  </a:lnTo>
                  <a:lnTo>
                    <a:pt x="19487" y="50295"/>
                  </a:lnTo>
                  <a:lnTo>
                    <a:pt x="19544" y="50522"/>
                  </a:lnTo>
                  <a:lnTo>
                    <a:pt x="19695" y="50957"/>
                  </a:lnTo>
                  <a:lnTo>
                    <a:pt x="19695" y="50957"/>
                  </a:lnTo>
                  <a:close/>
                  <a:moveTo>
                    <a:pt x="12532" y="776"/>
                  </a:moveTo>
                  <a:lnTo>
                    <a:pt x="12532" y="776"/>
                  </a:lnTo>
                  <a:lnTo>
                    <a:pt x="12589" y="946"/>
                  </a:lnTo>
                  <a:lnTo>
                    <a:pt x="12626" y="1229"/>
                  </a:lnTo>
                  <a:lnTo>
                    <a:pt x="12683" y="1551"/>
                  </a:lnTo>
                  <a:lnTo>
                    <a:pt x="12702" y="1891"/>
                  </a:lnTo>
                  <a:lnTo>
                    <a:pt x="12702" y="2231"/>
                  </a:lnTo>
                  <a:lnTo>
                    <a:pt x="12683" y="2382"/>
                  </a:lnTo>
                  <a:lnTo>
                    <a:pt x="12645" y="2496"/>
                  </a:lnTo>
                  <a:lnTo>
                    <a:pt x="12608" y="2609"/>
                  </a:lnTo>
                  <a:lnTo>
                    <a:pt x="12551" y="2685"/>
                  </a:lnTo>
                  <a:lnTo>
                    <a:pt x="12475" y="2722"/>
                  </a:lnTo>
                  <a:lnTo>
                    <a:pt x="12362" y="2722"/>
                  </a:lnTo>
                  <a:lnTo>
                    <a:pt x="12362" y="2722"/>
                  </a:lnTo>
                  <a:lnTo>
                    <a:pt x="12135" y="2703"/>
                  </a:lnTo>
                  <a:lnTo>
                    <a:pt x="12003" y="2666"/>
                  </a:lnTo>
                  <a:lnTo>
                    <a:pt x="11870" y="2628"/>
                  </a:lnTo>
                  <a:lnTo>
                    <a:pt x="11757" y="2590"/>
                  </a:lnTo>
                  <a:lnTo>
                    <a:pt x="11663" y="2514"/>
                  </a:lnTo>
                  <a:lnTo>
                    <a:pt x="11587" y="2420"/>
                  </a:lnTo>
                  <a:lnTo>
                    <a:pt x="11568" y="2363"/>
                  </a:lnTo>
                  <a:lnTo>
                    <a:pt x="11549" y="2307"/>
                  </a:lnTo>
                  <a:lnTo>
                    <a:pt x="11549" y="2307"/>
                  </a:lnTo>
                  <a:lnTo>
                    <a:pt x="11530" y="2061"/>
                  </a:lnTo>
                  <a:lnTo>
                    <a:pt x="11530" y="1796"/>
                  </a:lnTo>
                  <a:lnTo>
                    <a:pt x="11568" y="1286"/>
                  </a:lnTo>
                  <a:lnTo>
                    <a:pt x="11568" y="1286"/>
                  </a:lnTo>
                  <a:lnTo>
                    <a:pt x="11549" y="1002"/>
                  </a:lnTo>
                  <a:lnTo>
                    <a:pt x="11568" y="719"/>
                  </a:lnTo>
                  <a:lnTo>
                    <a:pt x="11568" y="587"/>
                  </a:lnTo>
                  <a:lnTo>
                    <a:pt x="11606" y="454"/>
                  </a:lnTo>
                  <a:lnTo>
                    <a:pt x="11644" y="322"/>
                  </a:lnTo>
                  <a:lnTo>
                    <a:pt x="11700" y="190"/>
                  </a:lnTo>
                  <a:lnTo>
                    <a:pt x="11700" y="190"/>
                  </a:lnTo>
                  <a:lnTo>
                    <a:pt x="11757" y="133"/>
                  </a:lnTo>
                  <a:lnTo>
                    <a:pt x="11795" y="76"/>
                  </a:lnTo>
                  <a:lnTo>
                    <a:pt x="11870" y="39"/>
                  </a:lnTo>
                  <a:lnTo>
                    <a:pt x="11946" y="20"/>
                  </a:lnTo>
                  <a:lnTo>
                    <a:pt x="12022" y="1"/>
                  </a:lnTo>
                  <a:lnTo>
                    <a:pt x="12078" y="20"/>
                  </a:lnTo>
                  <a:lnTo>
                    <a:pt x="12154" y="39"/>
                  </a:lnTo>
                  <a:lnTo>
                    <a:pt x="12230" y="76"/>
                  </a:lnTo>
                  <a:lnTo>
                    <a:pt x="12230" y="76"/>
                  </a:lnTo>
                  <a:lnTo>
                    <a:pt x="12286" y="152"/>
                  </a:lnTo>
                  <a:lnTo>
                    <a:pt x="12324" y="228"/>
                  </a:lnTo>
                  <a:lnTo>
                    <a:pt x="12419" y="417"/>
                  </a:lnTo>
                  <a:lnTo>
                    <a:pt x="12532" y="776"/>
                  </a:lnTo>
                  <a:lnTo>
                    <a:pt x="12532" y="776"/>
                  </a:lnTo>
                  <a:close/>
                  <a:moveTo>
                    <a:pt x="2571" y="13836"/>
                  </a:moveTo>
                  <a:lnTo>
                    <a:pt x="2571" y="13836"/>
                  </a:lnTo>
                  <a:lnTo>
                    <a:pt x="2666" y="13930"/>
                  </a:lnTo>
                  <a:lnTo>
                    <a:pt x="2742" y="14025"/>
                  </a:lnTo>
                  <a:lnTo>
                    <a:pt x="2817" y="14138"/>
                  </a:lnTo>
                  <a:lnTo>
                    <a:pt x="2874" y="14252"/>
                  </a:lnTo>
                  <a:lnTo>
                    <a:pt x="2968" y="14479"/>
                  </a:lnTo>
                  <a:lnTo>
                    <a:pt x="3025" y="14705"/>
                  </a:lnTo>
                  <a:lnTo>
                    <a:pt x="3044" y="14970"/>
                  </a:lnTo>
                  <a:lnTo>
                    <a:pt x="3044" y="15216"/>
                  </a:lnTo>
                  <a:lnTo>
                    <a:pt x="3025" y="15480"/>
                  </a:lnTo>
                  <a:lnTo>
                    <a:pt x="2987" y="15726"/>
                  </a:lnTo>
                  <a:lnTo>
                    <a:pt x="2987" y="15726"/>
                  </a:lnTo>
                  <a:lnTo>
                    <a:pt x="2931" y="16028"/>
                  </a:lnTo>
                  <a:lnTo>
                    <a:pt x="2893" y="16161"/>
                  </a:lnTo>
                  <a:lnTo>
                    <a:pt x="2855" y="16293"/>
                  </a:lnTo>
                  <a:lnTo>
                    <a:pt x="2798" y="16406"/>
                  </a:lnTo>
                  <a:lnTo>
                    <a:pt x="2723" y="16539"/>
                  </a:lnTo>
                  <a:lnTo>
                    <a:pt x="2628" y="16652"/>
                  </a:lnTo>
                  <a:lnTo>
                    <a:pt x="2534" y="16784"/>
                  </a:lnTo>
                  <a:lnTo>
                    <a:pt x="2534" y="16784"/>
                  </a:lnTo>
                  <a:lnTo>
                    <a:pt x="2420" y="16917"/>
                  </a:lnTo>
                  <a:lnTo>
                    <a:pt x="2307" y="17030"/>
                  </a:lnTo>
                  <a:lnTo>
                    <a:pt x="2174" y="17125"/>
                  </a:lnTo>
                  <a:lnTo>
                    <a:pt x="2061" y="17219"/>
                  </a:lnTo>
                  <a:lnTo>
                    <a:pt x="1929" y="17295"/>
                  </a:lnTo>
                  <a:lnTo>
                    <a:pt x="1778" y="17351"/>
                  </a:lnTo>
                  <a:lnTo>
                    <a:pt x="1626" y="17408"/>
                  </a:lnTo>
                  <a:lnTo>
                    <a:pt x="1456" y="17465"/>
                  </a:lnTo>
                  <a:lnTo>
                    <a:pt x="1456" y="17465"/>
                  </a:lnTo>
                  <a:lnTo>
                    <a:pt x="1135" y="17578"/>
                  </a:lnTo>
                  <a:lnTo>
                    <a:pt x="814" y="17729"/>
                  </a:lnTo>
                  <a:lnTo>
                    <a:pt x="814" y="17729"/>
                  </a:lnTo>
                  <a:lnTo>
                    <a:pt x="644" y="17824"/>
                  </a:lnTo>
                  <a:lnTo>
                    <a:pt x="644" y="17824"/>
                  </a:lnTo>
                  <a:lnTo>
                    <a:pt x="303" y="18032"/>
                  </a:lnTo>
                  <a:lnTo>
                    <a:pt x="303" y="18032"/>
                  </a:lnTo>
                  <a:lnTo>
                    <a:pt x="284" y="18032"/>
                  </a:lnTo>
                  <a:lnTo>
                    <a:pt x="247" y="18013"/>
                  </a:lnTo>
                  <a:lnTo>
                    <a:pt x="247" y="18013"/>
                  </a:lnTo>
                  <a:lnTo>
                    <a:pt x="247" y="17994"/>
                  </a:lnTo>
                  <a:lnTo>
                    <a:pt x="266" y="17975"/>
                  </a:lnTo>
                  <a:lnTo>
                    <a:pt x="266" y="17975"/>
                  </a:lnTo>
                  <a:lnTo>
                    <a:pt x="644" y="17729"/>
                  </a:lnTo>
                  <a:lnTo>
                    <a:pt x="644" y="17729"/>
                  </a:lnTo>
                  <a:lnTo>
                    <a:pt x="814" y="17635"/>
                  </a:lnTo>
                  <a:lnTo>
                    <a:pt x="814" y="12551"/>
                  </a:lnTo>
                  <a:lnTo>
                    <a:pt x="814" y="12551"/>
                  </a:lnTo>
                  <a:lnTo>
                    <a:pt x="455" y="12248"/>
                  </a:lnTo>
                  <a:lnTo>
                    <a:pt x="284" y="12078"/>
                  </a:lnTo>
                  <a:lnTo>
                    <a:pt x="133" y="11908"/>
                  </a:lnTo>
                  <a:lnTo>
                    <a:pt x="133" y="11908"/>
                  </a:lnTo>
                  <a:lnTo>
                    <a:pt x="58" y="11814"/>
                  </a:lnTo>
                  <a:lnTo>
                    <a:pt x="20" y="11776"/>
                  </a:lnTo>
                  <a:lnTo>
                    <a:pt x="1" y="11719"/>
                  </a:lnTo>
                  <a:lnTo>
                    <a:pt x="1" y="11719"/>
                  </a:lnTo>
                  <a:lnTo>
                    <a:pt x="20" y="11700"/>
                  </a:lnTo>
                  <a:lnTo>
                    <a:pt x="58" y="11681"/>
                  </a:lnTo>
                  <a:lnTo>
                    <a:pt x="77" y="11700"/>
                  </a:lnTo>
                  <a:lnTo>
                    <a:pt x="77" y="11738"/>
                  </a:lnTo>
                  <a:lnTo>
                    <a:pt x="77" y="11738"/>
                  </a:lnTo>
                  <a:lnTo>
                    <a:pt x="247" y="11927"/>
                  </a:lnTo>
                  <a:lnTo>
                    <a:pt x="436" y="12116"/>
                  </a:lnTo>
                  <a:lnTo>
                    <a:pt x="625" y="12286"/>
                  </a:lnTo>
                  <a:lnTo>
                    <a:pt x="814" y="12456"/>
                  </a:lnTo>
                  <a:lnTo>
                    <a:pt x="814" y="12456"/>
                  </a:lnTo>
                  <a:lnTo>
                    <a:pt x="1211" y="12759"/>
                  </a:lnTo>
                  <a:lnTo>
                    <a:pt x="1607" y="13061"/>
                  </a:lnTo>
                  <a:lnTo>
                    <a:pt x="1607" y="13061"/>
                  </a:lnTo>
                  <a:lnTo>
                    <a:pt x="1853" y="13231"/>
                  </a:lnTo>
                  <a:lnTo>
                    <a:pt x="2099" y="13420"/>
                  </a:lnTo>
                  <a:lnTo>
                    <a:pt x="2345" y="13609"/>
                  </a:lnTo>
                  <a:lnTo>
                    <a:pt x="2571" y="13836"/>
                  </a:lnTo>
                  <a:lnTo>
                    <a:pt x="2571" y="13836"/>
                  </a:lnTo>
                  <a:close/>
                  <a:moveTo>
                    <a:pt x="51013" y="2099"/>
                  </a:moveTo>
                  <a:lnTo>
                    <a:pt x="51013" y="2099"/>
                  </a:lnTo>
                  <a:lnTo>
                    <a:pt x="51165" y="2477"/>
                  </a:lnTo>
                  <a:lnTo>
                    <a:pt x="51240" y="2666"/>
                  </a:lnTo>
                  <a:lnTo>
                    <a:pt x="51297" y="2836"/>
                  </a:lnTo>
                  <a:lnTo>
                    <a:pt x="51335" y="3025"/>
                  </a:lnTo>
                  <a:lnTo>
                    <a:pt x="51354" y="3214"/>
                  </a:lnTo>
                  <a:lnTo>
                    <a:pt x="51354" y="3422"/>
                  </a:lnTo>
                  <a:lnTo>
                    <a:pt x="51316" y="3630"/>
                  </a:lnTo>
                  <a:lnTo>
                    <a:pt x="51316" y="3630"/>
                  </a:lnTo>
                  <a:lnTo>
                    <a:pt x="51297" y="3724"/>
                  </a:lnTo>
                  <a:lnTo>
                    <a:pt x="51259" y="3838"/>
                  </a:lnTo>
                  <a:lnTo>
                    <a:pt x="51221" y="3875"/>
                  </a:lnTo>
                  <a:lnTo>
                    <a:pt x="51183" y="3913"/>
                  </a:lnTo>
                  <a:lnTo>
                    <a:pt x="51146" y="3932"/>
                  </a:lnTo>
                  <a:lnTo>
                    <a:pt x="51089" y="3932"/>
                  </a:lnTo>
                  <a:lnTo>
                    <a:pt x="51089" y="3932"/>
                  </a:lnTo>
                  <a:lnTo>
                    <a:pt x="50994" y="3913"/>
                  </a:lnTo>
                  <a:lnTo>
                    <a:pt x="50900" y="3856"/>
                  </a:lnTo>
                  <a:lnTo>
                    <a:pt x="50711" y="3686"/>
                  </a:lnTo>
                  <a:lnTo>
                    <a:pt x="50541" y="3516"/>
                  </a:lnTo>
                  <a:lnTo>
                    <a:pt x="50427" y="3346"/>
                  </a:lnTo>
                  <a:lnTo>
                    <a:pt x="50427" y="3346"/>
                  </a:lnTo>
                  <a:lnTo>
                    <a:pt x="50352" y="3214"/>
                  </a:lnTo>
                  <a:lnTo>
                    <a:pt x="50314" y="3100"/>
                  </a:lnTo>
                  <a:lnTo>
                    <a:pt x="50295" y="2949"/>
                  </a:lnTo>
                  <a:lnTo>
                    <a:pt x="50276" y="2817"/>
                  </a:lnTo>
                  <a:lnTo>
                    <a:pt x="50276" y="2817"/>
                  </a:lnTo>
                  <a:lnTo>
                    <a:pt x="50257" y="2533"/>
                  </a:lnTo>
                  <a:lnTo>
                    <a:pt x="50257" y="2401"/>
                  </a:lnTo>
                  <a:lnTo>
                    <a:pt x="50257" y="2250"/>
                  </a:lnTo>
                  <a:lnTo>
                    <a:pt x="50257" y="2250"/>
                  </a:lnTo>
                  <a:lnTo>
                    <a:pt x="50257" y="2231"/>
                  </a:lnTo>
                  <a:lnTo>
                    <a:pt x="50257" y="2231"/>
                  </a:lnTo>
                  <a:lnTo>
                    <a:pt x="50276" y="2099"/>
                  </a:lnTo>
                  <a:lnTo>
                    <a:pt x="50276" y="2099"/>
                  </a:lnTo>
                  <a:lnTo>
                    <a:pt x="50352" y="1815"/>
                  </a:lnTo>
                  <a:lnTo>
                    <a:pt x="50409" y="1702"/>
                  </a:lnTo>
                  <a:lnTo>
                    <a:pt x="50484" y="1569"/>
                  </a:lnTo>
                  <a:lnTo>
                    <a:pt x="50484" y="1569"/>
                  </a:lnTo>
                  <a:lnTo>
                    <a:pt x="50541" y="1532"/>
                  </a:lnTo>
                  <a:lnTo>
                    <a:pt x="50579" y="1513"/>
                  </a:lnTo>
                  <a:lnTo>
                    <a:pt x="50616" y="1513"/>
                  </a:lnTo>
                  <a:lnTo>
                    <a:pt x="50673" y="1513"/>
                  </a:lnTo>
                  <a:lnTo>
                    <a:pt x="50749" y="1569"/>
                  </a:lnTo>
                  <a:lnTo>
                    <a:pt x="50805" y="1664"/>
                  </a:lnTo>
                  <a:lnTo>
                    <a:pt x="50881" y="1796"/>
                  </a:lnTo>
                  <a:lnTo>
                    <a:pt x="50919" y="1910"/>
                  </a:lnTo>
                  <a:lnTo>
                    <a:pt x="51013" y="2099"/>
                  </a:lnTo>
                  <a:lnTo>
                    <a:pt x="51013" y="2099"/>
                  </a:lnTo>
                  <a:close/>
                  <a:moveTo>
                    <a:pt x="45079" y="16558"/>
                  </a:moveTo>
                  <a:lnTo>
                    <a:pt x="45079" y="16558"/>
                  </a:lnTo>
                  <a:lnTo>
                    <a:pt x="45154" y="16992"/>
                  </a:lnTo>
                  <a:lnTo>
                    <a:pt x="45173" y="17200"/>
                  </a:lnTo>
                  <a:lnTo>
                    <a:pt x="45154" y="17408"/>
                  </a:lnTo>
                  <a:lnTo>
                    <a:pt x="45154" y="17408"/>
                  </a:lnTo>
                  <a:lnTo>
                    <a:pt x="45097" y="17597"/>
                  </a:lnTo>
                  <a:lnTo>
                    <a:pt x="45022" y="17767"/>
                  </a:lnTo>
                  <a:lnTo>
                    <a:pt x="44927" y="17918"/>
                  </a:lnTo>
                  <a:lnTo>
                    <a:pt x="44814" y="18070"/>
                  </a:lnTo>
                  <a:lnTo>
                    <a:pt x="44568" y="18353"/>
                  </a:lnTo>
                  <a:lnTo>
                    <a:pt x="44304" y="18618"/>
                  </a:lnTo>
                  <a:lnTo>
                    <a:pt x="44304" y="18618"/>
                  </a:lnTo>
                  <a:lnTo>
                    <a:pt x="44228" y="18674"/>
                  </a:lnTo>
                  <a:lnTo>
                    <a:pt x="44152" y="18731"/>
                  </a:lnTo>
                  <a:lnTo>
                    <a:pt x="43963" y="18807"/>
                  </a:lnTo>
                  <a:lnTo>
                    <a:pt x="43793" y="18845"/>
                  </a:lnTo>
                  <a:lnTo>
                    <a:pt x="43585" y="18882"/>
                  </a:lnTo>
                  <a:lnTo>
                    <a:pt x="43585" y="18882"/>
                  </a:lnTo>
                  <a:lnTo>
                    <a:pt x="43018" y="18939"/>
                  </a:lnTo>
                  <a:lnTo>
                    <a:pt x="42716" y="18958"/>
                  </a:lnTo>
                  <a:lnTo>
                    <a:pt x="42433" y="18977"/>
                  </a:lnTo>
                  <a:lnTo>
                    <a:pt x="42433" y="18977"/>
                  </a:lnTo>
                  <a:lnTo>
                    <a:pt x="42149" y="18958"/>
                  </a:lnTo>
                  <a:lnTo>
                    <a:pt x="42017" y="18939"/>
                  </a:lnTo>
                  <a:lnTo>
                    <a:pt x="41884" y="18920"/>
                  </a:lnTo>
                  <a:lnTo>
                    <a:pt x="41771" y="18882"/>
                  </a:lnTo>
                  <a:lnTo>
                    <a:pt x="41639" y="18826"/>
                  </a:lnTo>
                  <a:lnTo>
                    <a:pt x="41544" y="18750"/>
                  </a:lnTo>
                  <a:lnTo>
                    <a:pt x="41450" y="18656"/>
                  </a:lnTo>
                  <a:lnTo>
                    <a:pt x="41450" y="18656"/>
                  </a:lnTo>
                  <a:lnTo>
                    <a:pt x="41355" y="18561"/>
                  </a:lnTo>
                  <a:lnTo>
                    <a:pt x="41298" y="18467"/>
                  </a:lnTo>
                  <a:lnTo>
                    <a:pt x="41166" y="18259"/>
                  </a:lnTo>
                  <a:lnTo>
                    <a:pt x="41072" y="18032"/>
                  </a:lnTo>
                  <a:lnTo>
                    <a:pt x="40958" y="17824"/>
                  </a:lnTo>
                  <a:lnTo>
                    <a:pt x="40958" y="17824"/>
                  </a:lnTo>
                  <a:lnTo>
                    <a:pt x="40845" y="17616"/>
                  </a:lnTo>
                  <a:lnTo>
                    <a:pt x="40731" y="17389"/>
                  </a:lnTo>
                  <a:lnTo>
                    <a:pt x="40637" y="17162"/>
                  </a:lnTo>
                  <a:lnTo>
                    <a:pt x="40580" y="16954"/>
                  </a:lnTo>
                  <a:lnTo>
                    <a:pt x="40561" y="16728"/>
                  </a:lnTo>
                  <a:lnTo>
                    <a:pt x="40561" y="16614"/>
                  </a:lnTo>
                  <a:lnTo>
                    <a:pt x="40580" y="16501"/>
                  </a:lnTo>
                  <a:lnTo>
                    <a:pt x="40618" y="16387"/>
                  </a:lnTo>
                  <a:lnTo>
                    <a:pt x="40675" y="16293"/>
                  </a:lnTo>
                  <a:lnTo>
                    <a:pt x="40731" y="16180"/>
                  </a:lnTo>
                  <a:lnTo>
                    <a:pt x="40826" y="16066"/>
                  </a:lnTo>
                  <a:lnTo>
                    <a:pt x="40826" y="16066"/>
                  </a:lnTo>
                  <a:lnTo>
                    <a:pt x="41034" y="15839"/>
                  </a:lnTo>
                  <a:lnTo>
                    <a:pt x="41261" y="15631"/>
                  </a:lnTo>
                  <a:lnTo>
                    <a:pt x="41506" y="15424"/>
                  </a:lnTo>
                  <a:lnTo>
                    <a:pt x="41752" y="15216"/>
                  </a:lnTo>
                  <a:lnTo>
                    <a:pt x="42281" y="14857"/>
                  </a:lnTo>
                  <a:lnTo>
                    <a:pt x="42792" y="14479"/>
                  </a:lnTo>
                  <a:lnTo>
                    <a:pt x="42792" y="14479"/>
                  </a:lnTo>
                  <a:lnTo>
                    <a:pt x="43094" y="14271"/>
                  </a:lnTo>
                  <a:lnTo>
                    <a:pt x="43378" y="14063"/>
                  </a:lnTo>
                  <a:lnTo>
                    <a:pt x="43378" y="14063"/>
                  </a:lnTo>
                  <a:lnTo>
                    <a:pt x="43396" y="14044"/>
                  </a:lnTo>
                  <a:lnTo>
                    <a:pt x="43396" y="14044"/>
                  </a:lnTo>
                  <a:lnTo>
                    <a:pt x="43415" y="14025"/>
                  </a:lnTo>
                  <a:lnTo>
                    <a:pt x="43434" y="14025"/>
                  </a:lnTo>
                  <a:lnTo>
                    <a:pt x="43472" y="14044"/>
                  </a:lnTo>
                  <a:lnTo>
                    <a:pt x="43491" y="14063"/>
                  </a:lnTo>
                  <a:lnTo>
                    <a:pt x="43491" y="14063"/>
                  </a:lnTo>
                  <a:lnTo>
                    <a:pt x="43529" y="14082"/>
                  </a:lnTo>
                  <a:lnTo>
                    <a:pt x="43548" y="14119"/>
                  </a:lnTo>
                  <a:lnTo>
                    <a:pt x="43567" y="14138"/>
                  </a:lnTo>
                  <a:lnTo>
                    <a:pt x="43567" y="14138"/>
                  </a:lnTo>
                  <a:lnTo>
                    <a:pt x="43680" y="14233"/>
                  </a:lnTo>
                  <a:lnTo>
                    <a:pt x="43680" y="14233"/>
                  </a:lnTo>
                  <a:lnTo>
                    <a:pt x="43945" y="14479"/>
                  </a:lnTo>
                  <a:lnTo>
                    <a:pt x="44171" y="14743"/>
                  </a:lnTo>
                  <a:lnTo>
                    <a:pt x="44171" y="14743"/>
                  </a:lnTo>
                  <a:lnTo>
                    <a:pt x="44323" y="14932"/>
                  </a:lnTo>
                  <a:lnTo>
                    <a:pt x="44474" y="15140"/>
                  </a:lnTo>
                  <a:lnTo>
                    <a:pt x="44625" y="15367"/>
                  </a:lnTo>
                  <a:lnTo>
                    <a:pt x="44738" y="15594"/>
                  </a:lnTo>
                  <a:lnTo>
                    <a:pt x="44852" y="15820"/>
                  </a:lnTo>
                  <a:lnTo>
                    <a:pt x="44946" y="16066"/>
                  </a:lnTo>
                  <a:lnTo>
                    <a:pt x="45022" y="16312"/>
                  </a:lnTo>
                  <a:lnTo>
                    <a:pt x="45079" y="16558"/>
                  </a:lnTo>
                  <a:lnTo>
                    <a:pt x="45079" y="16558"/>
                  </a:lnTo>
                  <a:close/>
                  <a:moveTo>
                    <a:pt x="33417" y="18674"/>
                  </a:moveTo>
                  <a:lnTo>
                    <a:pt x="33417" y="18674"/>
                  </a:lnTo>
                  <a:lnTo>
                    <a:pt x="33568" y="18656"/>
                  </a:lnTo>
                  <a:lnTo>
                    <a:pt x="33700" y="18674"/>
                  </a:lnTo>
                  <a:lnTo>
                    <a:pt x="33795" y="18712"/>
                  </a:lnTo>
                  <a:lnTo>
                    <a:pt x="33852" y="18788"/>
                  </a:lnTo>
                  <a:lnTo>
                    <a:pt x="33871" y="18882"/>
                  </a:lnTo>
                  <a:lnTo>
                    <a:pt x="33871" y="18996"/>
                  </a:lnTo>
                  <a:lnTo>
                    <a:pt x="33814" y="19128"/>
                  </a:lnTo>
                  <a:lnTo>
                    <a:pt x="33757" y="19260"/>
                  </a:lnTo>
                  <a:lnTo>
                    <a:pt x="33757" y="19260"/>
                  </a:lnTo>
                  <a:lnTo>
                    <a:pt x="33606" y="19468"/>
                  </a:lnTo>
                  <a:lnTo>
                    <a:pt x="33455" y="19676"/>
                  </a:lnTo>
                  <a:lnTo>
                    <a:pt x="33133" y="20073"/>
                  </a:lnTo>
                  <a:lnTo>
                    <a:pt x="33133" y="20073"/>
                  </a:lnTo>
                  <a:lnTo>
                    <a:pt x="32963" y="20262"/>
                  </a:lnTo>
                  <a:lnTo>
                    <a:pt x="32869" y="20357"/>
                  </a:lnTo>
                  <a:lnTo>
                    <a:pt x="32774" y="20451"/>
                  </a:lnTo>
                  <a:lnTo>
                    <a:pt x="32661" y="20508"/>
                  </a:lnTo>
                  <a:lnTo>
                    <a:pt x="32548" y="20564"/>
                  </a:lnTo>
                  <a:lnTo>
                    <a:pt x="32434" y="20602"/>
                  </a:lnTo>
                  <a:lnTo>
                    <a:pt x="32302" y="20602"/>
                  </a:lnTo>
                  <a:lnTo>
                    <a:pt x="32302" y="20602"/>
                  </a:lnTo>
                  <a:lnTo>
                    <a:pt x="32075" y="20583"/>
                  </a:lnTo>
                  <a:lnTo>
                    <a:pt x="31848" y="20564"/>
                  </a:lnTo>
                  <a:lnTo>
                    <a:pt x="31621" y="20508"/>
                  </a:lnTo>
                  <a:lnTo>
                    <a:pt x="31527" y="20470"/>
                  </a:lnTo>
                  <a:lnTo>
                    <a:pt x="31432" y="20413"/>
                  </a:lnTo>
                  <a:lnTo>
                    <a:pt x="31432" y="20413"/>
                  </a:lnTo>
                  <a:lnTo>
                    <a:pt x="31376" y="20357"/>
                  </a:lnTo>
                  <a:lnTo>
                    <a:pt x="31319" y="20300"/>
                  </a:lnTo>
                  <a:lnTo>
                    <a:pt x="31281" y="20243"/>
                  </a:lnTo>
                  <a:lnTo>
                    <a:pt x="31262" y="20168"/>
                  </a:lnTo>
                  <a:lnTo>
                    <a:pt x="31262" y="20092"/>
                  </a:lnTo>
                  <a:lnTo>
                    <a:pt x="31262" y="20016"/>
                  </a:lnTo>
                  <a:lnTo>
                    <a:pt x="31281" y="19960"/>
                  </a:lnTo>
                  <a:lnTo>
                    <a:pt x="31319" y="19884"/>
                  </a:lnTo>
                  <a:lnTo>
                    <a:pt x="31319" y="19884"/>
                  </a:lnTo>
                  <a:lnTo>
                    <a:pt x="31414" y="19733"/>
                  </a:lnTo>
                  <a:lnTo>
                    <a:pt x="31527" y="19619"/>
                  </a:lnTo>
                  <a:lnTo>
                    <a:pt x="31659" y="19525"/>
                  </a:lnTo>
                  <a:lnTo>
                    <a:pt x="31792" y="19430"/>
                  </a:lnTo>
                  <a:lnTo>
                    <a:pt x="31792" y="19430"/>
                  </a:lnTo>
                  <a:lnTo>
                    <a:pt x="32170" y="19185"/>
                  </a:lnTo>
                  <a:lnTo>
                    <a:pt x="32566" y="18958"/>
                  </a:lnTo>
                  <a:lnTo>
                    <a:pt x="32774" y="18863"/>
                  </a:lnTo>
                  <a:lnTo>
                    <a:pt x="32982" y="18788"/>
                  </a:lnTo>
                  <a:lnTo>
                    <a:pt x="33190" y="18731"/>
                  </a:lnTo>
                  <a:lnTo>
                    <a:pt x="33417" y="18674"/>
                  </a:lnTo>
                  <a:lnTo>
                    <a:pt x="33417" y="18674"/>
                  </a:lnTo>
                  <a:close/>
                  <a:moveTo>
                    <a:pt x="30884" y="35836"/>
                  </a:moveTo>
                  <a:lnTo>
                    <a:pt x="30884" y="35836"/>
                  </a:lnTo>
                  <a:lnTo>
                    <a:pt x="30922" y="35987"/>
                  </a:lnTo>
                  <a:lnTo>
                    <a:pt x="30941" y="36138"/>
                  </a:lnTo>
                  <a:lnTo>
                    <a:pt x="30941" y="36214"/>
                  </a:lnTo>
                  <a:lnTo>
                    <a:pt x="30922" y="36290"/>
                  </a:lnTo>
                  <a:lnTo>
                    <a:pt x="30884" y="36346"/>
                  </a:lnTo>
                  <a:lnTo>
                    <a:pt x="30847" y="36422"/>
                  </a:lnTo>
                  <a:lnTo>
                    <a:pt x="30847" y="36422"/>
                  </a:lnTo>
                  <a:lnTo>
                    <a:pt x="30752" y="36498"/>
                  </a:lnTo>
                  <a:lnTo>
                    <a:pt x="30620" y="36573"/>
                  </a:lnTo>
                  <a:lnTo>
                    <a:pt x="30506" y="36630"/>
                  </a:lnTo>
                  <a:lnTo>
                    <a:pt x="30374" y="36668"/>
                  </a:lnTo>
                  <a:lnTo>
                    <a:pt x="30091" y="36724"/>
                  </a:lnTo>
                  <a:lnTo>
                    <a:pt x="29826" y="36743"/>
                  </a:lnTo>
                  <a:lnTo>
                    <a:pt x="29826" y="36743"/>
                  </a:lnTo>
                  <a:lnTo>
                    <a:pt x="29694" y="36743"/>
                  </a:lnTo>
                  <a:lnTo>
                    <a:pt x="29580" y="36706"/>
                  </a:lnTo>
                  <a:lnTo>
                    <a:pt x="29467" y="36668"/>
                  </a:lnTo>
                  <a:lnTo>
                    <a:pt x="29372" y="36611"/>
                  </a:lnTo>
                  <a:lnTo>
                    <a:pt x="29278" y="36554"/>
                  </a:lnTo>
                  <a:lnTo>
                    <a:pt x="29183" y="36479"/>
                  </a:lnTo>
                  <a:lnTo>
                    <a:pt x="29013" y="36290"/>
                  </a:lnTo>
                  <a:lnTo>
                    <a:pt x="29013" y="36290"/>
                  </a:lnTo>
                  <a:lnTo>
                    <a:pt x="28805" y="36044"/>
                  </a:lnTo>
                  <a:lnTo>
                    <a:pt x="28692" y="35912"/>
                  </a:lnTo>
                  <a:lnTo>
                    <a:pt x="28597" y="35760"/>
                  </a:lnTo>
                  <a:lnTo>
                    <a:pt x="28597" y="35760"/>
                  </a:lnTo>
                  <a:lnTo>
                    <a:pt x="28541" y="35628"/>
                  </a:lnTo>
                  <a:lnTo>
                    <a:pt x="28484" y="35496"/>
                  </a:lnTo>
                  <a:lnTo>
                    <a:pt x="28446" y="35345"/>
                  </a:lnTo>
                  <a:lnTo>
                    <a:pt x="28408" y="35212"/>
                  </a:lnTo>
                  <a:lnTo>
                    <a:pt x="28408" y="34910"/>
                  </a:lnTo>
                  <a:lnTo>
                    <a:pt x="28427" y="34608"/>
                  </a:lnTo>
                  <a:lnTo>
                    <a:pt x="28427" y="34608"/>
                  </a:lnTo>
                  <a:lnTo>
                    <a:pt x="28446" y="34362"/>
                  </a:lnTo>
                  <a:lnTo>
                    <a:pt x="28484" y="34116"/>
                  </a:lnTo>
                  <a:lnTo>
                    <a:pt x="28560" y="33870"/>
                  </a:lnTo>
                  <a:lnTo>
                    <a:pt x="28654" y="33644"/>
                  </a:lnTo>
                  <a:lnTo>
                    <a:pt x="28654" y="33644"/>
                  </a:lnTo>
                  <a:lnTo>
                    <a:pt x="28862" y="33190"/>
                  </a:lnTo>
                  <a:lnTo>
                    <a:pt x="28975" y="32982"/>
                  </a:lnTo>
                  <a:lnTo>
                    <a:pt x="29108" y="32774"/>
                  </a:lnTo>
                  <a:lnTo>
                    <a:pt x="29108" y="32774"/>
                  </a:lnTo>
                  <a:lnTo>
                    <a:pt x="29089" y="32736"/>
                  </a:lnTo>
                  <a:lnTo>
                    <a:pt x="29108" y="32699"/>
                  </a:lnTo>
                  <a:lnTo>
                    <a:pt x="29164" y="32642"/>
                  </a:lnTo>
                  <a:lnTo>
                    <a:pt x="29164" y="32642"/>
                  </a:lnTo>
                  <a:lnTo>
                    <a:pt x="29240" y="32604"/>
                  </a:lnTo>
                  <a:lnTo>
                    <a:pt x="29316" y="32566"/>
                  </a:lnTo>
                  <a:lnTo>
                    <a:pt x="29391" y="32547"/>
                  </a:lnTo>
                  <a:lnTo>
                    <a:pt x="29467" y="32547"/>
                  </a:lnTo>
                  <a:lnTo>
                    <a:pt x="29467" y="32547"/>
                  </a:lnTo>
                  <a:lnTo>
                    <a:pt x="29561" y="32566"/>
                  </a:lnTo>
                  <a:lnTo>
                    <a:pt x="29618" y="32604"/>
                  </a:lnTo>
                  <a:lnTo>
                    <a:pt x="29750" y="32718"/>
                  </a:lnTo>
                  <a:lnTo>
                    <a:pt x="29845" y="32850"/>
                  </a:lnTo>
                  <a:lnTo>
                    <a:pt x="29939" y="32982"/>
                  </a:lnTo>
                  <a:lnTo>
                    <a:pt x="29939" y="32982"/>
                  </a:lnTo>
                  <a:lnTo>
                    <a:pt x="30015" y="33133"/>
                  </a:lnTo>
                  <a:lnTo>
                    <a:pt x="30091" y="33285"/>
                  </a:lnTo>
                  <a:lnTo>
                    <a:pt x="30223" y="33587"/>
                  </a:lnTo>
                  <a:lnTo>
                    <a:pt x="30298" y="33908"/>
                  </a:lnTo>
                  <a:lnTo>
                    <a:pt x="30393" y="34248"/>
                  </a:lnTo>
                  <a:lnTo>
                    <a:pt x="30393" y="34248"/>
                  </a:lnTo>
                  <a:lnTo>
                    <a:pt x="30487" y="34645"/>
                  </a:lnTo>
                  <a:lnTo>
                    <a:pt x="30601" y="35042"/>
                  </a:lnTo>
                  <a:lnTo>
                    <a:pt x="30884" y="35836"/>
                  </a:lnTo>
                  <a:lnTo>
                    <a:pt x="30884" y="35836"/>
                  </a:lnTo>
                  <a:close/>
                  <a:moveTo>
                    <a:pt x="12721" y="44398"/>
                  </a:moveTo>
                  <a:lnTo>
                    <a:pt x="12721" y="44398"/>
                  </a:lnTo>
                  <a:lnTo>
                    <a:pt x="12759" y="44398"/>
                  </a:lnTo>
                  <a:lnTo>
                    <a:pt x="12759" y="44436"/>
                  </a:lnTo>
                  <a:lnTo>
                    <a:pt x="12759" y="44436"/>
                  </a:lnTo>
                  <a:lnTo>
                    <a:pt x="12759" y="44663"/>
                  </a:lnTo>
                  <a:lnTo>
                    <a:pt x="12759" y="44908"/>
                  </a:lnTo>
                  <a:lnTo>
                    <a:pt x="12778" y="45381"/>
                  </a:lnTo>
                  <a:lnTo>
                    <a:pt x="12778" y="45381"/>
                  </a:lnTo>
                  <a:lnTo>
                    <a:pt x="12778" y="45551"/>
                  </a:lnTo>
                  <a:lnTo>
                    <a:pt x="12740" y="45721"/>
                  </a:lnTo>
                  <a:lnTo>
                    <a:pt x="12683" y="45872"/>
                  </a:lnTo>
                  <a:lnTo>
                    <a:pt x="12626" y="46042"/>
                  </a:lnTo>
                  <a:lnTo>
                    <a:pt x="12626" y="46042"/>
                  </a:lnTo>
                  <a:lnTo>
                    <a:pt x="12494" y="46326"/>
                  </a:lnTo>
                  <a:lnTo>
                    <a:pt x="12419" y="46477"/>
                  </a:lnTo>
                  <a:lnTo>
                    <a:pt x="12343" y="46609"/>
                  </a:lnTo>
                  <a:lnTo>
                    <a:pt x="12230" y="46742"/>
                  </a:lnTo>
                  <a:lnTo>
                    <a:pt x="12116" y="46836"/>
                  </a:lnTo>
                  <a:lnTo>
                    <a:pt x="12041" y="46874"/>
                  </a:lnTo>
                  <a:lnTo>
                    <a:pt x="11965" y="46893"/>
                  </a:lnTo>
                  <a:lnTo>
                    <a:pt x="11889" y="46912"/>
                  </a:lnTo>
                  <a:lnTo>
                    <a:pt x="11814" y="46912"/>
                  </a:lnTo>
                  <a:lnTo>
                    <a:pt x="11814" y="46912"/>
                  </a:lnTo>
                  <a:lnTo>
                    <a:pt x="11549" y="46893"/>
                  </a:lnTo>
                  <a:lnTo>
                    <a:pt x="11341" y="46836"/>
                  </a:lnTo>
                  <a:lnTo>
                    <a:pt x="11171" y="46761"/>
                  </a:lnTo>
                  <a:lnTo>
                    <a:pt x="11114" y="46704"/>
                  </a:lnTo>
                  <a:lnTo>
                    <a:pt x="11058" y="46647"/>
                  </a:lnTo>
                  <a:lnTo>
                    <a:pt x="11001" y="46590"/>
                  </a:lnTo>
                  <a:lnTo>
                    <a:pt x="10963" y="46515"/>
                  </a:lnTo>
                  <a:lnTo>
                    <a:pt x="10888" y="46345"/>
                  </a:lnTo>
                  <a:lnTo>
                    <a:pt x="10850" y="46137"/>
                  </a:lnTo>
                  <a:lnTo>
                    <a:pt x="10831" y="45872"/>
                  </a:lnTo>
                  <a:lnTo>
                    <a:pt x="10831" y="45872"/>
                  </a:lnTo>
                  <a:lnTo>
                    <a:pt x="10831" y="45475"/>
                  </a:lnTo>
                  <a:lnTo>
                    <a:pt x="10850" y="45267"/>
                  </a:lnTo>
                  <a:lnTo>
                    <a:pt x="10888" y="45078"/>
                  </a:lnTo>
                  <a:lnTo>
                    <a:pt x="10925" y="44871"/>
                  </a:lnTo>
                  <a:lnTo>
                    <a:pt x="11001" y="44700"/>
                  </a:lnTo>
                  <a:lnTo>
                    <a:pt x="11114" y="44530"/>
                  </a:lnTo>
                  <a:lnTo>
                    <a:pt x="11190" y="44474"/>
                  </a:lnTo>
                  <a:lnTo>
                    <a:pt x="11285" y="44398"/>
                  </a:lnTo>
                  <a:lnTo>
                    <a:pt x="11285" y="44398"/>
                  </a:lnTo>
                  <a:lnTo>
                    <a:pt x="11398" y="44341"/>
                  </a:lnTo>
                  <a:lnTo>
                    <a:pt x="11511" y="44322"/>
                  </a:lnTo>
                  <a:lnTo>
                    <a:pt x="11776" y="44285"/>
                  </a:lnTo>
                  <a:lnTo>
                    <a:pt x="12041" y="44266"/>
                  </a:lnTo>
                  <a:lnTo>
                    <a:pt x="12305" y="44266"/>
                  </a:lnTo>
                  <a:lnTo>
                    <a:pt x="12305" y="44266"/>
                  </a:lnTo>
                  <a:lnTo>
                    <a:pt x="12645" y="44247"/>
                  </a:lnTo>
                  <a:lnTo>
                    <a:pt x="12645" y="44247"/>
                  </a:lnTo>
                  <a:lnTo>
                    <a:pt x="12664" y="44190"/>
                  </a:lnTo>
                  <a:lnTo>
                    <a:pt x="12664" y="44190"/>
                  </a:lnTo>
                  <a:lnTo>
                    <a:pt x="12702" y="44190"/>
                  </a:lnTo>
                  <a:lnTo>
                    <a:pt x="12702" y="44190"/>
                  </a:lnTo>
                  <a:lnTo>
                    <a:pt x="12721" y="44190"/>
                  </a:lnTo>
                  <a:lnTo>
                    <a:pt x="12721" y="44209"/>
                  </a:lnTo>
                  <a:lnTo>
                    <a:pt x="12721" y="44247"/>
                  </a:lnTo>
                  <a:lnTo>
                    <a:pt x="12721" y="44247"/>
                  </a:lnTo>
                  <a:lnTo>
                    <a:pt x="12740" y="44247"/>
                  </a:lnTo>
                  <a:lnTo>
                    <a:pt x="12740" y="44247"/>
                  </a:lnTo>
                  <a:lnTo>
                    <a:pt x="12759" y="44247"/>
                  </a:lnTo>
                  <a:lnTo>
                    <a:pt x="12778" y="44285"/>
                  </a:lnTo>
                  <a:lnTo>
                    <a:pt x="12778" y="44285"/>
                  </a:lnTo>
                  <a:lnTo>
                    <a:pt x="12759" y="44304"/>
                  </a:lnTo>
                  <a:lnTo>
                    <a:pt x="12740" y="44322"/>
                  </a:lnTo>
                  <a:lnTo>
                    <a:pt x="12740" y="44322"/>
                  </a:lnTo>
                  <a:lnTo>
                    <a:pt x="12721" y="44322"/>
                  </a:lnTo>
                  <a:lnTo>
                    <a:pt x="12721" y="44322"/>
                  </a:lnTo>
                  <a:lnTo>
                    <a:pt x="12721" y="44398"/>
                  </a:lnTo>
                  <a:lnTo>
                    <a:pt x="12721" y="44398"/>
                  </a:lnTo>
                  <a:close/>
                  <a:moveTo>
                    <a:pt x="18656" y="56041"/>
                  </a:moveTo>
                  <a:lnTo>
                    <a:pt x="18656" y="56041"/>
                  </a:lnTo>
                  <a:lnTo>
                    <a:pt x="18694" y="56324"/>
                  </a:lnTo>
                  <a:lnTo>
                    <a:pt x="18712" y="56513"/>
                  </a:lnTo>
                  <a:lnTo>
                    <a:pt x="18712" y="56683"/>
                  </a:lnTo>
                  <a:lnTo>
                    <a:pt x="18694" y="56853"/>
                  </a:lnTo>
                  <a:lnTo>
                    <a:pt x="18675" y="56929"/>
                  </a:lnTo>
                  <a:lnTo>
                    <a:pt x="18637" y="56986"/>
                  </a:lnTo>
                  <a:lnTo>
                    <a:pt x="18599" y="57024"/>
                  </a:lnTo>
                  <a:lnTo>
                    <a:pt x="18542" y="57061"/>
                  </a:lnTo>
                  <a:lnTo>
                    <a:pt x="18467" y="57061"/>
                  </a:lnTo>
                  <a:lnTo>
                    <a:pt x="18391" y="57061"/>
                  </a:lnTo>
                  <a:lnTo>
                    <a:pt x="18391" y="57061"/>
                  </a:lnTo>
                  <a:lnTo>
                    <a:pt x="18070" y="56929"/>
                  </a:lnTo>
                  <a:lnTo>
                    <a:pt x="17748" y="56778"/>
                  </a:lnTo>
                  <a:lnTo>
                    <a:pt x="17748" y="56778"/>
                  </a:lnTo>
                  <a:lnTo>
                    <a:pt x="17616" y="56702"/>
                  </a:lnTo>
                  <a:lnTo>
                    <a:pt x="17484" y="56627"/>
                  </a:lnTo>
                  <a:lnTo>
                    <a:pt x="17352" y="56513"/>
                  </a:lnTo>
                  <a:lnTo>
                    <a:pt x="17257" y="56400"/>
                  </a:lnTo>
                  <a:lnTo>
                    <a:pt x="17257" y="56400"/>
                  </a:lnTo>
                  <a:lnTo>
                    <a:pt x="17200" y="56249"/>
                  </a:lnTo>
                  <a:lnTo>
                    <a:pt x="17163" y="56079"/>
                  </a:lnTo>
                  <a:lnTo>
                    <a:pt x="17144" y="55757"/>
                  </a:lnTo>
                  <a:lnTo>
                    <a:pt x="17144" y="55757"/>
                  </a:lnTo>
                  <a:lnTo>
                    <a:pt x="17144" y="55530"/>
                  </a:lnTo>
                  <a:lnTo>
                    <a:pt x="17181" y="55323"/>
                  </a:lnTo>
                  <a:lnTo>
                    <a:pt x="17238" y="55096"/>
                  </a:lnTo>
                  <a:lnTo>
                    <a:pt x="17314" y="54888"/>
                  </a:lnTo>
                  <a:lnTo>
                    <a:pt x="17503" y="54491"/>
                  </a:lnTo>
                  <a:lnTo>
                    <a:pt x="17692" y="54094"/>
                  </a:lnTo>
                  <a:lnTo>
                    <a:pt x="17692" y="54094"/>
                  </a:lnTo>
                  <a:lnTo>
                    <a:pt x="17654" y="53943"/>
                  </a:lnTo>
                  <a:lnTo>
                    <a:pt x="17654" y="53867"/>
                  </a:lnTo>
                  <a:lnTo>
                    <a:pt x="17654" y="53829"/>
                  </a:lnTo>
                  <a:lnTo>
                    <a:pt x="17673" y="53829"/>
                  </a:lnTo>
                  <a:lnTo>
                    <a:pt x="17673" y="53829"/>
                  </a:lnTo>
                  <a:lnTo>
                    <a:pt x="17711" y="53829"/>
                  </a:lnTo>
                  <a:lnTo>
                    <a:pt x="17711" y="53848"/>
                  </a:lnTo>
                  <a:lnTo>
                    <a:pt x="17711" y="53848"/>
                  </a:lnTo>
                  <a:lnTo>
                    <a:pt x="17748" y="53999"/>
                  </a:lnTo>
                  <a:lnTo>
                    <a:pt x="17748" y="53999"/>
                  </a:lnTo>
                  <a:lnTo>
                    <a:pt x="17767" y="53981"/>
                  </a:lnTo>
                  <a:lnTo>
                    <a:pt x="17805" y="53981"/>
                  </a:lnTo>
                  <a:lnTo>
                    <a:pt x="17805" y="53981"/>
                  </a:lnTo>
                  <a:lnTo>
                    <a:pt x="17824" y="54018"/>
                  </a:lnTo>
                  <a:lnTo>
                    <a:pt x="17805" y="54037"/>
                  </a:lnTo>
                  <a:lnTo>
                    <a:pt x="17786" y="54113"/>
                  </a:lnTo>
                  <a:lnTo>
                    <a:pt x="17786" y="54113"/>
                  </a:lnTo>
                  <a:lnTo>
                    <a:pt x="17862" y="54321"/>
                  </a:lnTo>
                  <a:lnTo>
                    <a:pt x="17975" y="54529"/>
                  </a:lnTo>
                  <a:lnTo>
                    <a:pt x="18089" y="54718"/>
                  </a:lnTo>
                  <a:lnTo>
                    <a:pt x="18202" y="54926"/>
                  </a:lnTo>
                  <a:lnTo>
                    <a:pt x="18202" y="54926"/>
                  </a:lnTo>
                  <a:lnTo>
                    <a:pt x="18353" y="55190"/>
                  </a:lnTo>
                  <a:lnTo>
                    <a:pt x="18486" y="55455"/>
                  </a:lnTo>
                  <a:lnTo>
                    <a:pt x="18599" y="55738"/>
                  </a:lnTo>
                  <a:lnTo>
                    <a:pt x="18637" y="55890"/>
                  </a:lnTo>
                  <a:lnTo>
                    <a:pt x="18656" y="56041"/>
                  </a:lnTo>
                  <a:lnTo>
                    <a:pt x="18656" y="5604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5" name="Google Shape;305;p11"/>
            <p:cNvSpPr/>
            <p:nvPr/>
          </p:nvSpPr>
          <p:spPr>
            <a:xfrm>
              <a:off x="3145175" y="4076800"/>
              <a:ext cx="807525" cy="808500"/>
            </a:xfrm>
            <a:custGeom>
              <a:avLst/>
              <a:gdLst/>
              <a:ahLst/>
              <a:cxnLst/>
              <a:rect l="l" t="t" r="r" b="b"/>
              <a:pathLst>
                <a:path w="32301" h="32340" extrusionOk="0">
                  <a:moveTo>
                    <a:pt x="29485" y="28767"/>
                  </a:moveTo>
                  <a:lnTo>
                    <a:pt x="29485" y="28767"/>
                  </a:lnTo>
                  <a:lnTo>
                    <a:pt x="29485" y="29013"/>
                  </a:lnTo>
                  <a:lnTo>
                    <a:pt x="29466" y="29259"/>
                  </a:lnTo>
                  <a:lnTo>
                    <a:pt x="29428" y="29769"/>
                  </a:lnTo>
                  <a:lnTo>
                    <a:pt x="29428" y="29769"/>
                  </a:lnTo>
                  <a:lnTo>
                    <a:pt x="29371" y="30147"/>
                  </a:lnTo>
                  <a:lnTo>
                    <a:pt x="29334" y="30336"/>
                  </a:lnTo>
                  <a:lnTo>
                    <a:pt x="29296" y="30506"/>
                  </a:lnTo>
                  <a:lnTo>
                    <a:pt x="29239" y="30657"/>
                  </a:lnTo>
                  <a:lnTo>
                    <a:pt x="29145" y="30828"/>
                  </a:lnTo>
                  <a:lnTo>
                    <a:pt x="29050" y="30979"/>
                  </a:lnTo>
                  <a:lnTo>
                    <a:pt x="28918" y="31149"/>
                  </a:lnTo>
                  <a:lnTo>
                    <a:pt x="28918" y="31149"/>
                  </a:lnTo>
                  <a:lnTo>
                    <a:pt x="28767" y="31300"/>
                  </a:lnTo>
                  <a:lnTo>
                    <a:pt x="28615" y="31432"/>
                  </a:lnTo>
                  <a:lnTo>
                    <a:pt x="28426" y="31527"/>
                  </a:lnTo>
                  <a:lnTo>
                    <a:pt x="28332" y="31565"/>
                  </a:lnTo>
                  <a:lnTo>
                    <a:pt x="28218" y="31584"/>
                  </a:lnTo>
                  <a:lnTo>
                    <a:pt x="28218" y="31584"/>
                  </a:lnTo>
                  <a:lnTo>
                    <a:pt x="27633" y="31640"/>
                  </a:lnTo>
                  <a:lnTo>
                    <a:pt x="27330" y="31659"/>
                  </a:lnTo>
                  <a:lnTo>
                    <a:pt x="27028" y="31659"/>
                  </a:lnTo>
                  <a:lnTo>
                    <a:pt x="27028" y="31659"/>
                  </a:lnTo>
                  <a:lnTo>
                    <a:pt x="26877" y="31640"/>
                  </a:lnTo>
                  <a:lnTo>
                    <a:pt x="26744" y="31621"/>
                  </a:lnTo>
                  <a:lnTo>
                    <a:pt x="26593" y="31584"/>
                  </a:lnTo>
                  <a:lnTo>
                    <a:pt x="26461" y="31527"/>
                  </a:lnTo>
                  <a:lnTo>
                    <a:pt x="26328" y="31432"/>
                  </a:lnTo>
                  <a:lnTo>
                    <a:pt x="26234" y="31338"/>
                  </a:lnTo>
                  <a:lnTo>
                    <a:pt x="26158" y="31206"/>
                  </a:lnTo>
                  <a:lnTo>
                    <a:pt x="26102" y="31073"/>
                  </a:lnTo>
                  <a:lnTo>
                    <a:pt x="26102" y="31073"/>
                  </a:lnTo>
                  <a:lnTo>
                    <a:pt x="26064" y="30884"/>
                  </a:lnTo>
                  <a:lnTo>
                    <a:pt x="26026" y="30714"/>
                  </a:lnTo>
                  <a:lnTo>
                    <a:pt x="26026" y="30544"/>
                  </a:lnTo>
                  <a:lnTo>
                    <a:pt x="26026" y="30374"/>
                  </a:lnTo>
                  <a:lnTo>
                    <a:pt x="26064" y="30204"/>
                  </a:lnTo>
                  <a:lnTo>
                    <a:pt x="26102" y="30053"/>
                  </a:lnTo>
                  <a:lnTo>
                    <a:pt x="26158" y="29882"/>
                  </a:lnTo>
                  <a:lnTo>
                    <a:pt x="26234" y="29712"/>
                  </a:lnTo>
                  <a:lnTo>
                    <a:pt x="26234" y="29712"/>
                  </a:lnTo>
                  <a:lnTo>
                    <a:pt x="26272" y="29637"/>
                  </a:lnTo>
                  <a:lnTo>
                    <a:pt x="26328" y="29561"/>
                  </a:lnTo>
                  <a:lnTo>
                    <a:pt x="26461" y="29429"/>
                  </a:lnTo>
                  <a:lnTo>
                    <a:pt x="26612" y="29315"/>
                  </a:lnTo>
                  <a:lnTo>
                    <a:pt x="26763" y="29221"/>
                  </a:lnTo>
                  <a:lnTo>
                    <a:pt x="26763" y="29221"/>
                  </a:lnTo>
                  <a:lnTo>
                    <a:pt x="27217" y="28975"/>
                  </a:lnTo>
                  <a:lnTo>
                    <a:pt x="27444" y="28843"/>
                  </a:lnTo>
                  <a:lnTo>
                    <a:pt x="27670" y="28748"/>
                  </a:lnTo>
                  <a:lnTo>
                    <a:pt x="27670" y="28748"/>
                  </a:lnTo>
                  <a:lnTo>
                    <a:pt x="27973" y="28616"/>
                  </a:lnTo>
                  <a:lnTo>
                    <a:pt x="28124" y="28578"/>
                  </a:lnTo>
                  <a:lnTo>
                    <a:pt x="28294" y="28541"/>
                  </a:lnTo>
                  <a:lnTo>
                    <a:pt x="28294" y="28541"/>
                  </a:lnTo>
                  <a:lnTo>
                    <a:pt x="28464" y="28408"/>
                  </a:lnTo>
                  <a:lnTo>
                    <a:pt x="28653" y="28314"/>
                  </a:lnTo>
                  <a:lnTo>
                    <a:pt x="28842" y="28257"/>
                  </a:lnTo>
                  <a:lnTo>
                    <a:pt x="28956" y="28238"/>
                  </a:lnTo>
                  <a:lnTo>
                    <a:pt x="29050" y="28219"/>
                  </a:lnTo>
                  <a:lnTo>
                    <a:pt x="29126" y="28238"/>
                  </a:lnTo>
                  <a:lnTo>
                    <a:pt x="29220" y="28257"/>
                  </a:lnTo>
                  <a:lnTo>
                    <a:pt x="29296" y="28295"/>
                  </a:lnTo>
                  <a:lnTo>
                    <a:pt x="29352" y="28352"/>
                  </a:lnTo>
                  <a:lnTo>
                    <a:pt x="29409" y="28427"/>
                  </a:lnTo>
                  <a:lnTo>
                    <a:pt x="29447" y="28522"/>
                  </a:lnTo>
                  <a:lnTo>
                    <a:pt x="29485" y="28635"/>
                  </a:lnTo>
                  <a:lnTo>
                    <a:pt x="29485" y="28767"/>
                  </a:lnTo>
                  <a:lnTo>
                    <a:pt x="29485" y="28767"/>
                  </a:lnTo>
                  <a:close/>
                  <a:moveTo>
                    <a:pt x="7919" y="3875"/>
                  </a:moveTo>
                  <a:lnTo>
                    <a:pt x="7919" y="3875"/>
                  </a:lnTo>
                  <a:lnTo>
                    <a:pt x="7919" y="4234"/>
                  </a:lnTo>
                  <a:lnTo>
                    <a:pt x="7900" y="4594"/>
                  </a:lnTo>
                  <a:lnTo>
                    <a:pt x="7863" y="4783"/>
                  </a:lnTo>
                  <a:lnTo>
                    <a:pt x="7825" y="4953"/>
                  </a:lnTo>
                  <a:lnTo>
                    <a:pt x="7768" y="5123"/>
                  </a:lnTo>
                  <a:lnTo>
                    <a:pt x="7693" y="5293"/>
                  </a:lnTo>
                  <a:lnTo>
                    <a:pt x="7693" y="5293"/>
                  </a:lnTo>
                  <a:lnTo>
                    <a:pt x="7636" y="5387"/>
                  </a:lnTo>
                  <a:lnTo>
                    <a:pt x="7541" y="5463"/>
                  </a:lnTo>
                  <a:lnTo>
                    <a:pt x="7371" y="5595"/>
                  </a:lnTo>
                  <a:lnTo>
                    <a:pt x="7371" y="5595"/>
                  </a:lnTo>
                  <a:lnTo>
                    <a:pt x="6880" y="5973"/>
                  </a:lnTo>
                  <a:lnTo>
                    <a:pt x="6880" y="5973"/>
                  </a:lnTo>
                  <a:lnTo>
                    <a:pt x="6672" y="6125"/>
                  </a:lnTo>
                  <a:lnTo>
                    <a:pt x="6407" y="6295"/>
                  </a:lnTo>
                  <a:lnTo>
                    <a:pt x="6124" y="6465"/>
                  </a:lnTo>
                  <a:lnTo>
                    <a:pt x="5821" y="6635"/>
                  </a:lnTo>
                  <a:lnTo>
                    <a:pt x="5519" y="6786"/>
                  </a:lnTo>
                  <a:lnTo>
                    <a:pt x="5198" y="6899"/>
                  </a:lnTo>
                  <a:lnTo>
                    <a:pt x="4914" y="6975"/>
                  </a:lnTo>
                  <a:lnTo>
                    <a:pt x="4782" y="6994"/>
                  </a:lnTo>
                  <a:lnTo>
                    <a:pt x="4668" y="7013"/>
                  </a:lnTo>
                  <a:lnTo>
                    <a:pt x="4668" y="7013"/>
                  </a:lnTo>
                  <a:lnTo>
                    <a:pt x="4498" y="6956"/>
                  </a:lnTo>
                  <a:lnTo>
                    <a:pt x="4366" y="6862"/>
                  </a:lnTo>
                  <a:lnTo>
                    <a:pt x="4234" y="6748"/>
                  </a:lnTo>
                  <a:lnTo>
                    <a:pt x="4120" y="6635"/>
                  </a:lnTo>
                  <a:lnTo>
                    <a:pt x="3912" y="6370"/>
                  </a:lnTo>
                  <a:lnTo>
                    <a:pt x="3799" y="6238"/>
                  </a:lnTo>
                  <a:lnTo>
                    <a:pt x="3686" y="6125"/>
                  </a:lnTo>
                  <a:lnTo>
                    <a:pt x="3686" y="6125"/>
                  </a:lnTo>
                  <a:lnTo>
                    <a:pt x="3440" y="5917"/>
                  </a:lnTo>
                  <a:lnTo>
                    <a:pt x="3175" y="5728"/>
                  </a:lnTo>
                  <a:lnTo>
                    <a:pt x="2646" y="5331"/>
                  </a:lnTo>
                  <a:lnTo>
                    <a:pt x="2646" y="5331"/>
                  </a:lnTo>
                  <a:lnTo>
                    <a:pt x="2098" y="4915"/>
                  </a:lnTo>
                  <a:lnTo>
                    <a:pt x="1531" y="4518"/>
                  </a:lnTo>
                  <a:lnTo>
                    <a:pt x="1531" y="4518"/>
                  </a:lnTo>
                  <a:lnTo>
                    <a:pt x="1512" y="4537"/>
                  </a:lnTo>
                  <a:lnTo>
                    <a:pt x="1512" y="4537"/>
                  </a:lnTo>
                  <a:lnTo>
                    <a:pt x="1474" y="4556"/>
                  </a:lnTo>
                  <a:lnTo>
                    <a:pt x="1455" y="4537"/>
                  </a:lnTo>
                  <a:lnTo>
                    <a:pt x="1455" y="4537"/>
                  </a:lnTo>
                  <a:lnTo>
                    <a:pt x="1436" y="4518"/>
                  </a:lnTo>
                  <a:lnTo>
                    <a:pt x="1436" y="4499"/>
                  </a:lnTo>
                  <a:lnTo>
                    <a:pt x="1474" y="4461"/>
                  </a:lnTo>
                  <a:lnTo>
                    <a:pt x="1474" y="4461"/>
                  </a:lnTo>
                  <a:lnTo>
                    <a:pt x="1455" y="4424"/>
                  </a:lnTo>
                  <a:lnTo>
                    <a:pt x="1455" y="4405"/>
                  </a:lnTo>
                  <a:lnTo>
                    <a:pt x="1474" y="4386"/>
                  </a:lnTo>
                  <a:lnTo>
                    <a:pt x="1512" y="4386"/>
                  </a:lnTo>
                  <a:lnTo>
                    <a:pt x="1512" y="4386"/>
                  </a:lnTo>
                  <a:lnTo>
                    <a:pt x="1531" y="4405"/>
                  </a:lnTo>
                  <a:lnTo>
                    <a:pt x="1531" y="4405"/>
                  </a:lnTo>
                  <a:lnTo>
                    <a:pt x="1909" y="4216"/>
                  </a:lnTo>
                  <a:lnTo>
                    <a:pt x="2268" y="4027"/>
                  </a:lnTo>
                  <a:lnTo>
                    <a:pt x="3043" y="3705"/>
                  </a:lnTo>
                  <a:lnTo>
                    <a:pt x="3043" y="3705"/>
                  </a:lnTo>
                  <a:lnTo>
                    <a:pt x="3516" y="3516"/>
                  </a:lnTo>
                  <a:lnTo>
                    <a:pt x="4007" y="3346"/>
                  </a:lnTo>
                  <a:lnTo>
                    <a:pt x="4007" y="3346"/>
                  </a:lnTo>
                  <a:lnTo>
                    <a:pt x="4196" y="3308"/>
                  </a:lnTo>
                  <a:lnTo>
                    <a:pt x="4385" y="3289"/>
                  </a:lnTo>
                  <a:lnTo>
                    <a:pt x="4555" y="3271"/>
                  </a:lnTo>
                  <a:lnTo>
                    <a:pt x="4744" y="3233"/>
                  </a:lnTo>
                  <a:lnTo>
                    <a:pt x="4744" y="3233"/>
                  </a:lnTo>
                  <a:lnTo>
                    <a:pt x="5443" y="3082"/>
                  </a:lnTo>
                  <a:lnTo>
                    <a:pt x="6143" y="2930"/>
                  </a:lnTo>
                  <a:lnTo>
                    <a:pt x="6143" y="2930"/>
                  </a:lnTo>
                  <a:lnTo>
                    <a:pt x="6445" y="2855"/>
                  </a:lnTo>
                  <a:lnTo>
                    <a:pt x="6748" y="2817"/>
                  </a:lnTo>
                  <a:lnTo>
                    <a:pt x="7050" y="2817"/>
                  </a:lnTo>
                  <a:lnTo>
                    <a:pt x="7201" y="2836"/>
                  </a:lnTo>
                  <a:lnTo>
                    <a:pt x="7352" y="2855"/>
                  </a:lnTo>
                  <a:lnTo>
                    <a:pt x="7352" y="2855"/>
                  </a:lnTo>
                  <a:lnTo>
                    <a:pt x="7447" y="2893"/>
                  </a:lnTo>
                  <a:lnTo>
                    <a:pt x="7541" y="2949"/>
                  </a:lnTo>
                  <a:lnTo>
                    <a:pt x="7617" y="3006"/>
                  </a:lnTo>
                  <a:lnTo>
                    <a:pt x="7693" y="3082"/>
                  </a:lnTo>
                  <a:lnTo>
                    <a:pt x="7693" y="3082"/>
                  </a:lnTo>
                  <a:lnTo>
                    <a:pt x="7787" y="3271"/>
                  </a:lnTo>
                  <a:lnTo>
                    <a:pt x="7844" y="3460"/>
                  </a:lnTo>
                  <a:lnTo>
                    <a:pt x="7882" y="3667"/>
                  </a:lnTo>
                  <a:lnTo>
                    <a:pt x="7919" y="3875"/>
                  </a:lnTo>
                  <a:lnTo>
                    <a:pt x="7919" y="3875"/>
                  </a:lnTo>
                  <a:close/>
                  <a:moveTo>
                    <a:pt x="3780" y="29712"/>
                  </a:moveTo>
                  <a:lnTo>
                    <a:pt x="3780" y="29712"/>
                  </a:lnTo>
                  <a:lnTo>
                    <a:pt x="3761" y="29750"/>
                  </a:lnTo>
                  <a:lnTo>
                    <a:pt x="3742" y="29750"/>
                  </a:lnTo>
                  <a:lnTo>
                    <a:pt x="3667" y="29769"/>
                  </a:lnTo>
                  <a:lnTo>
                    <a:pt x="3667" y="29769"/>
                  </a:lnTo>
                  <a:lnTo>
                    <a:pt x="3705" y="29826"/>
                  </a:lnTo>
                  <a:lnTo>
                    <a:pt x="3705" y="29845"/>
                  </a:lnTo>
                  <a:lnTo>
                    <a:pt x="3686" y="29864"/>
                  </a:lnTo>
                  <a:lnTo>
                    <a:pt x="3686" y="29864"/>
                  </a:lnTo>
                  <a:lnTo>
                    <a:pt x="3667" y="29882"/>
                  </a:lnTo>
                  <a:lnTo>
                    <a:pt x="3629" y="29845"/>
                  </a:lnTo>
                  <a:lnTo>
                    <a:pt x="3629" y="29845"/>
                  </a:lnTo>
                  <a:lnTo>
                    <a:pt x="3610" y="29807"/>
                  </a:lnTo>
                  <a:lnTo>
                    <a:pt x="3610" y="29807"/>
                  </a:lnTo>
                  <a:lnTo>
                    <a:pt x="3327" y="30109"/>
                  </a:lnTo>
                  <a:lnTo>
                    <a:pt x="3043" y="30412"/>
                  </a:lnTo>
                  <a:lnTo>
                    <a:pt x="2495" y="31017"/>
                  </a:lnTo>
                  <a:lnTo>
                    <a:pt x="2495" y="31017"/>
                  </a:lnTo>
                  <a:lnTo>
                    <a:pt x="2268" y="31281"/>
                  </a:lnTo>
                  <a:lnTo>
                    <a:pt x="2022" y="31527"/>
                  </a:lnTo>
                  <a:lnTo>
                    <a:pt x="1777" y="31754"/>
                  </a:lnTo>
                  <a:lnTo>
                    <a:pt x="1493" y="31962"/>
                  </a:lnTo>
                  <a:lnTo>
                    <a:pt x="1493" y="31962"/>
                  </a:lnTo>
                  <a:lnTo>
                    <a:pt x="1323" y="32094"/>
                  </a:lnTo>
                  <a:lnTo>
                    <a:pt x="1172" y="32226"/>
                  </a:lnTo>
                  <a:lnTo>
                    <a:pt x="1077" y="32283"/>
                  </a:lnTo>
                  <a:lnTo>
                    <a:pt x="1002" y="32321"/>
                  </a:lnTo>
                  <a:lnTo>
                    <a:pt x="888" y="32340"/>
                  </a:lnTo>
                  <a:lnTo>
                    <a:pt x="794" y="32340"/>
                  </a:lnTo>
                  <a:lnTo>
                    <a:pt x="794" y="32340"/>
                  </a:lnTo>
                  <a:lnTo>
                    <a:pt x="643" y="32302"/>
                  </a:lnTo>
                  <a:lnTo>
                    <a:pt x="529" y="32226"/>
                  </a:lnTo>
                  <a:lnTo>
                    <a:pt x="435" y="32151"/>
                  </a:lnTo>
                  <a:lnTo>
                    <a:pt x="359" y="32037"/>
                  </a:lnTo>
                  <a:lnTo>
                    <a:pt x="302" y="31924"/>
                  </a:lnTo>
                  <a:lnTo>
                    <a:pt x="246" y="31810"/>
                  </a:lnTo>
                  <a:lnTo>
                    <a:pt x="170" y="31546"/>
                  </a:lnTo>
                  <a:lnTo>
                    <a:pt x="170" y="31546"/>
                  </a:lnTo>
                  <a:lnTo>
                    <a:pt x="113" y="31413"/>
                  </a:lnTo>
                  <a:lnTo>
                    <a:pt x="38" y="31281"/>
                  </a:lnTo>
                  <a:lnTo>
                    <a:pt x="19" y="31206"/>
                  </a:lnTo>
                  <a:lnTo>
                    <a:pt x="0" y="31130"/>
                  </a:lnTo>
                  <a:lnTo>
                    <a:pt x="0" y="31073"/>
                  </a:lnTo>
                  <a:lnTo>
                    <a:pt x="38" y="30998"/>
                  </a:lnTo>
                  <a:lnTo>
                    <a:pt x="38" y="30998"/>
                  </a:lnTo>
                  <a:lnTo>
                    <a:pt x="76" y="30941"/>
                  </a:lnTo>
                  <a:lnTo>
                    <a:pt x="132" y="30903"/>
                  </a:lnTo>
                  <a:lnTo>
                    <a:pt x="265" y="30828"/>
                  </a:lnTo>
                  <a:lnTo>
                    <a:pt x="529" y="30695"/>
                  </a:lnTo>
                  <a:lnTo>
                    <a:pt x="529" y="30695"/>
                  </a:lnTo>
                  <a:lnTo>
                    <a:pt x="1153" y="30450"/>
                  </a:lnTo>
                  <a:lnTo>
                    <a:pt x="1796" y="30223"/>
                  </a:lnTo>
                  <a:lnTo>
                    <a:pt x="1796" y="30223"/>
                  </a:lnTo>
                  <a:lnTo>
                    <a:pt x="2268" y="30053"/>
                  </a:lnTo>
                  <a:lnTo>
                    <a:pt x="2722" y="29845"/>
                  </a:lnTo>
                  <a:lnTo>
                    <a:pt x="2722" y="29845"/>
                  </a:lnTo>
                  <a:lnTo>
                    <a:pt x="2930" y="29769"/>
                  </a:lnTo>
                  <a:lnTo>
                    <a:pt x="3156" y="29693"/>
                  </a:lnTo>
                  <a:lnTo>
                    <a:pt x="3270" y="29656"/>
                  </a:lnTo>
                  <a:lnTo>
                    <a:pt x="3383" y="29656"/>
                  </a:lnTo>
                  <a:lnTo>
                    <a:pt x="3497" y="29675"/>
                  </a:lnTo>
                  <a:lnTo>
                    <a:pt x="3610" y="29712"/>
                  </a:lnTo>
                  <a:lnTo>
                    <a:pt x="3610" y="29712"/>
                  </a:lnTo>
                  <a:lnTo>
                    <a:pt x="3705" y="29675"/>
                  </a:lnTo>
                  <a:lnTo>
                    <a:pt x="3742" y="29675"/>
                  </a:lnTo>
                  <a:lnTo>
                    <a:pt x="3761" y="29693"/>
                  </a:lnTo>
                  <a:lnTo>
                    <a:pt x="3780" y="29712"/>
                  </a:lnTo>
                  <a:lnTo>
                    <a:pt x="3780" y="29712"/>
                  </a:lnTo>
                  <a:close/>
                  <a:moveTo>
                    <a:pt x="12172" y="17030"/>
                  </a:moveTo>
                  <a:lnTo>
                    <a:pt x="12172" y="17030"/>
                  </a:lnTo>
                  <a:lnTo>
                    <a:pt x="12172" y="17200"/>
                  </a:lnTo>
                  <a:lnTo>
                    <a:pt x="12153" y="17276"/>
                  </a:lnTo>
                  <a:lnTo>
                    <a:pt x="12134" y="17370"/>
                  </a:lnTo>
                  <a:lnTo>
                    <a:pt x="12096" y="17446"/>
                  </a:lnTo>
                  <a:lnTo>
                    <a:pt x="12059" y="17503"/>
                  </a:lnTo>
                  <a:lnTo>
                    <a:pt x="11983" y="17522"/>
                  </a:lnTo>
                  <a:lnTo>
                    <a:pt x="11870" y="17522"/>
                  </a:lnTo>
                  <a:lnTo>
                    <a:pt x="11870" y="17522"/>
                  </a:lnTo>
                  <a:lnTo>
                    <a:pt x="11643" y="17484"/>
                  </a:lnTo>
                  <a:lnTo>
                    <a:pt x="11416" y="17427"/>
                  </a:lnTo>
                  <a:lnTo>
                    <a:pt x="10981" y="17314"/>
                  </a:lnTo>
                  <a:lnTo>
                    <a:pt x="10981" y="17314"/>
                  </a:lnTo>
                  <a:lnTo>
                    <a:pt x="10622" y="17200"/>
                  </a:lnTo>
                  <a:lnTo>
                    <a:pt x="10471" y="17125"/>
                  </a:lnTo>
                  <a:lnTo>
                    <a:pt x="10320" y="17030"/>
                  </a:lnTo>
                  <a:lnTo>
                    <a:pt x="10320" y="17030"/>
                  </a:lnTo>
                  <a:lnTo>
                    <a:pt x="10225" y="16936"/>
                  </a:lnTo>
                  <a:lnTo>
                    <a:pt x="10150" y="16822"/>
                  </a:lnTo>
                  <a:lnTo>
                    <a:pt x="10112" y="16690"/>
                  </a:lnTo>
                  <a:lnTo>
                    <a:pt x="10112" y="16633"/>
                  </a:lnTo>
                  <a:lnTo>
                    <a:pt x="10112" y="16558"/>
                  </a:lnTo>
                  <a:lnTo>
                    <a:pt x="10112" y="16558"/>
                  </a:lnTo>
                  <a:lnTo>
                    <a:pt x="10187" y="16406"/>
                  </a:lnTo>
                  <a:lnTo>
                    <a:pt x="10301" y="16236"/>
                  </a:lnTo>
                  <a:lnTo>
                    <a:pt x="10509" y="15953"/>
                  </a:lnTo>
                  <a:lnTo>
                    <a:pt x="10509" y="15953"/>
                  </a:lnTo>
                  <a:lnTo>
                    <a:pt x="10754" y="15632"/>
                  </a:lnTo>
                  <a:lnTo>
                    <a:pt x="10887" y="15480"/>
                  </a:lnTo>
                  <a:lnTo>
                    <a:pt x="11019" y="15329"/>
                  </a:lnTo>
                  <a:lnTo>
                    <a:pt x="11019" y="15329"/>
                  </a:lnTo>
                  <a:lnTo>
                    <a:pt x="11000" y="15310"/>
                  </a:lnTo>
                  <a:lnTo>
                    <a:pt x="11019" y="15272"/>
                  </a:lnTo>
                  <a:lnTo>
                    <a:pt x="11038" y="15272"/>
                  </a:lnTo>
                  <a:lnTo>
                    <a:pt x="11076" y="15272"/>
                  </a:lnTo>
                  <a:lnTo>
                    <a:pt x="11076" y="15272"/>
                  </a:lnTo>
                  <a:lnTo>
                    <a:pt x="11114" y="15253"/>
                  </a:lnTo>
                  <a:lnTo>
                    <a:pt x="11132" y="15253"/>
                  </a:lnTo>
                  <a:lnTo>
                    <a:pt x="11151" y="15272"/>
                  </a:lnTo>
                  <a:lnTo>
                    <a:pt x="11151" y="15310"/>
                  </a:lnTo>
                  <a:lnTo>
                    <a:pt x="11151" y="15310"/>
                  </a:lnTo>
                  <a:lnTo>
                    <a:pt x="11321" y="15443"/>
                  </a:lnTo>
                  <a:lnTo>
                    <a:pt x="11492" y="15594"/>
                  </a:lnTo>
                  <a:lnTo>
                    <a:pt x="11643" y="15783"/>
                  </a:lnTo>
                  <a:lnTo>
                    <a:pt x="11775" y="15953"/>
                  </a:lnTo>
                  <a:lnTo>
                    <a:pt x="11775" y="15953"/>
                  </a:lnTo>
                  <a:lnTo>
                    <a:pt x="11945" y="16199"/>
                  </a:lnTo>
                  <a:lnTo>
                    <a:pt x="12059" y="16463"/>
                  </a:lnTo>
                  <a:lnTo>
                    <a:pt x="12115" y="16595"/>
                  </a:lnTo>
                  <a:lnTo>
                    <a:pt x="12134" y="16728"/>
                  </a:lnTo>
                  <a:lnTo>
                    <a:pt x="12172" y="16879"/>
                  </a:lnTo>
                  <a:lnTo>
                    <a:pt x="12172" y="17030"/>
                  </a:lnTo>
                  <a:lnTo>
                    <a:pt x="12172" y="17030"/>
                  </a:lnTo>
                  <a:close/>
                  <a:moveTo>
                    <a:pt x="23115" y="76"/>
                  </a:moveTo>
                  <a:lnTo>
                    <a:pt x="23115" y="76"/>
                  </a:lnTo>
                  <a:lnTo>
                    <a:pt x="23134" y="152"/>
                  </a:lnTo>
                  <a:lnTo>
                    <a:pt x="23153" y="228"/>
                  </a:lnTo>
                  <a:lnTo>
                    <a:pt x="23153" y="379"/>
                  </a:lnTo>
                  <a:lnTo>
                    <a:pt x="23096" y="700"/>
                  </a:lnTo>
                  <a:lnTo>
                    <a:pt x="23096" y="700"/>
                  </a:lnTo>
                  <a:lnTo>
                    <a:pt x="23059" y="908"/>
                  </a:lnTo>
                  <a:lnTo>
                    <a:pt x="22983" y="1097"/>
                  </a:lnTo>
                  <a:lnTo>
                    <a:pt x="22945" y="1192"/>
                  </a:lnTo>
                  <a:lnTo>
                    <a:pt x="22889" y="1267"/>
                  </a:lnTo>
                  <a:lnTo>
                    <a:pt x="22813" y="1362"/>
                  </a:lnTo>
                  <a:lnTo>
                    <a:pt x="22737" y="1418"/>
                  </a:lnTo>
                  <a:lnTo>
                    <a:pt x="22737" y="1418"/>
                  </a:lnTo>
                  <a:lnTo>
                    <a:pt x="22586" y="1532"/>
                  </a:lnTo>
                  <a:lnTo>
                    <a:pt x="22511" y="1551"/>
                  </a:lnTo>
                  <a:lnTo>
                    <a:pt x="22416" y="1570"/>
                  </a:lnTo>
                  <a:lnTo>
                    <a:pt x="22416" y="1570"/>
                  </a:lnTo>
                  <a:lnTo>
                    <a:pt x="22321" y="1551"/>
                  </a:lnTo>
                  <a:lnTo>
                    <a:pt x="22246" y="1494"/>
                  </a:lnTo>
                  <a:lnTo>
                    <a:pt x="22170" y="1437"/>
                  </a:lnTo>
                  <a:lnTo>
                    <a:pt x="22095" y="1362"/>
                  </a:lnTo>
                  <a:lnTo>
                    <a:pt x="22095" y="1362"/>
                  </a:lnTo>
                  <a:lnTo>
                    <a:pt x="22019" y="1267"/>
                  </a:lnTo>
                  <a:lnTo>
                    <a:pt x="21981" y="1154"/>
                  </a:lnTo>
                  <a:lnTo>
                    <a:pt x="22000" y="1021"/>
                  </a:lnTo>
                  <a:lnTo>
                    <a:pt x="22019" y="965"/>
                  </a:lnTo>
                  <a:lnTo>
                    <a:pt x="22038" y="908"/>
                  </a:lnTo>
                  <a:lnTo>
                    <a:pt x="22038" y="908"/>
                  </a:lnTo>
                  <a:lnTo>
                    <a:pt x="22151" y="757"/>
                  </a:lnTo>
                  <a:lnTo>
                    <a:pt x="22284" y="625"/>
                  </a:lnTo>
                  <a:lnTo>
                    <a:pt x="22567" y="379"/>
                  </a:lnTo>
                  <a:lnTo>
                    <a:pt x="22567" y="379"/>
                  </a:lnTo>
                  <a:lnTo>
                    <a:pt x="22756" y="209"/>
                  </a:lnTo>
                  <a:lnTo>
                    <a:pt x="22870" y="114"/>
                  </a:lnTo>
                  <a:lnTo>
                    <a:pt x="22983" y="57"/>
                  </a:lnTo>
                  <a:lnTo>
                    <a:pt x="22983" y="57"/>
                  </a:lnTo>
                  <a:lnTo>
                    <a:pt x="22983" y="20"/>
                  </a:lnTo>
                  <a:lnTo>
                    <a:pt x="23002" y="1"/>
                  </a:lnTo>
                  <a:lnTo>
                    <a:pt x="23059" y="20"/>
                  </a:lnTo>
                  <a:lnTo>
                    <a:pt x="23059" y="20"/>
                  </a:lnTo>
                  <a:lnTo>
                    <a:pt x="23096" y="20"/>
                  </a:lnTo>
                  <a:lnTo>
                    <a:pt x="23115" y="20"/>
                  </a:lnTo>
                  <a:lnTo>
                    <a:pt x="23134" y="39"/>
                  </a:lnTo>
                  <a:lnTo>
                    <a:pt x="23115" y="76"/>
                  </a:lnTo>
                  <a:lnTo>
                    <a:pt x="23115" y="76"/>
                  </a:lnTo>
                  <a:close/>
                  <a:moveTo>
                    <a:pt x="24968" y="6408"/>
                  </a:moveTo>
                  <a:lnTo>
                    <a:pt x="24968" y="6408"/>
                  </a:lnTo>
                  <a:lnTo>
                    <a:pt x="24968" y="6673"/>
                  </a:lnTo>
                  <a:lnTo>
                    <a:pt x="24949" y="6956"/>
                  </a:lnTo>
                  <a:lnTo>
                    <a:pt x="24873" y="7202"/>
                  </a:lnTo>
                  <a:lnTo>
                    <a:pt x="24797" y="7466"/>
                  </a:lnTo>
                  <a:lnTo>
                    <a:pt x="24797" y="7466"/>
                  </a:lnTo>
                  <a:lnTo>
                    <a:pt x="24703" y="7674"/>
                  </a:lnTo>
                  <a:lnTo>
                    <a:pt x="24590" y="7882"/>
                  </a:lnTo>
                  <a:lnTo>
                    <a:pt x="24438" y="8052"/>
                  </a:lnTo>
                  <a:lnTo>
                    <a:pt x="24363" y="8128"/>
                  </a:lnTo>
                  <a:lnTo>
                    <a:pt x="24268" y="8204"/>
                  </a:lnTo>
                  <a:lnTo>
                    <a:pt x="24268" y="8204"/>
                  </a:lnTo>
                  <a:lnTo>
                    <a:pt x="24155" y="8260"/>
                  </a:lnTo>
                  <a:lnTo>
                    <a:pt x="24041" y="8317"/>
                  </a:lnTo>
                  <a:lnTo>
                    <a:pt x="23815" y="8393"/>
                  </a:lnTo>
                  <a:lnTo>
                    <a:pt x="23815" y="8393"/>
                  </a:lnTo>
                  <a:lnTo>
                    <a:pt x="23607" y="8468"/>
                  </a:lnTo>
                  <a:lnTo>
                    <a:pt x="23380" y="8525"/>
                  </a:lnTo>
                  <a:lnTo>
                    <a:pt x="23172" y="8544"/>
                  </a:lnTo>
                  <a:lnTo>
                    <a:pt x="22945" y="8563"/>
                  </a:lnTo>
                  <a:lnTo>
                    <a:pt x="22945" y="8563"/>
                  </a:lnTo>
                  <a:lnTo>
                    <a:pt x="22794" y="8544"/>
                  </a:lnTo>
                  <a:lnTo>
                    <a:pt x="22624" y="8525"/>
                  </a:lnTo>
                  <a:lnTo>
                    <a:pt x="22548" y="8487"/>
                  </a:lnTo>
                  <a:lnTo>
                    <a:pt x="22492" y="8430"/>
                  </a:lnTo>
                  <a:lnTo>
                    <a:pt x="22435" y="8374"/>
                  </a:lnTo>
                  <a:lnTo>
                    <a:pt x="22397" y="8317"/>
                  </a:lnTo>
                  <a:lnTo>
                    <a:pt x="22397" y="8317"/>
                  </a:lnTo>
                  <a:lnTo>
                    <a:pt x="22321" y="8128"/>
                  </a:lnTo>
                  <a:lnTo>
                    <a:pt x="22265" y="7939"/>
                  </a:lnTo>
                  <a:lnTo>
                    <a:pt x="22189" y="7561"/>
                  </a:lnTo>
                  <a:lnTo>
                    <a:pt x="22189" y="7561"/>
                  </a:lnTo>
                  <a:lnTo>
                    <a:pt x="22114" y="7277"/>
                  </a:lnTo>
                  <a:lnTo>
                    <a:pt x="22076" y="7107"/>
                  </a:lnTo>
                  <a:lnTo>
                    <a:pt x="22057" y="6956"/>
                  </a:lnTo>
                  <a:lnTo>
                    <a:pt x="22057" y="6805"/>
                  </a:lnTo>
                  <a:lnTo>
                    <a:pt x="22095" y="6654"/>
                  </a:lnTo>
                  <a:lnTo>
                    <a:pt x="22114" y="6597"/>
                  </a:lnTo>
                  <a:lnTo>
                    <a:pt x="22170" y="6521"/>
                  </a:lnTo>
                  <a:lnTo>
                    <a:pt x="22227" y="6465"/>
                  </a:lnTo>
                  <a:lnTo>
                    <a:pt x="22284" y="6427"/>
                  </a:lnTo>
                  <a:lnTo>
                    <a:pt x="22284" y="6427"/>
                  </a:lnTo>
                  <a:lnTo>
                    <a:pt x="22435" y="6351"/>
                  </a:lnTo>
                  <a:lnTo>
                    <a:pt x="22586" y="6276"/>
                  </a:lnTo>
                  <a:lnTo>
                    <a:pt x="22907" y="6162"/>
                  </a:lnTo>
                  <a:lnTo>
                    <a:pt x="23229" y="6068"/>
                  </a:lnTo>
                  <a:lnTo>
                    <a:pt x="23550" y="5954"/>
                  </a:lnTo>
                  <a:lnTo>
                    <a:pt x="23550" y="5954"/>
                  </a:lnTo>
                  <a:lnTo>
                    <a:pt x="23834" y="5860"/>
                  </a:lnTo>
                  <a:lnTo>
                    <a:pt x="24117" y="5728"/>
                  </a:lnTo>
                  <a:lnTo>
                    <a:pt x="24382" y="5614"/>
                  </a:lnTo>
                  <a:lnTo>
                    <a:pt x="24665" y="5501"/>
                  </a:lnTo>
                  <a:lnTo>
                    <a:pt x="24665" y="5501"/>
                  </a:lnTo>
                  <a:lnTo>
                    <a:pt x="24627" y="5501"/>
                  </a:lnTo>
                  <a:lnTo>
                    <a:pt x="24627" y="5501"/>
                  </a:lnTo>
                  <a:lnTo>
                    <a:pt x="24608" y="5482"/>
                  </a:lnTo>
                  <a:lnTo>
                    <a:pt x="24608" y="5444"/>
                  </a:lnTo>
                  <a:lnTo>
                    <a:pt x="24608" y="5425"/>
                  </a:lnTo>
                  <a:lnTo>
                    <a:pt x="24646" y="5425"/>
                  </a:lnTo>
                  <a:lnTo>
                    <a:pt x="24646" y="5425"/>
                  </a:lnTo>
                  <a:lnTo>
                    <a:pt x="24703" y="5425"/>
                  </a:lnTo>
                  <a:lnTo>
                    <a:pt x="24741" y="5463"/>
                  </a:lnTo>
                  <a:lnTo>
                    <a:pt x="24779" y="5501"/>
                  </a:lnTo>
                  <a:lnTo>
                    <a:pt x="24816" y="5539"/>
                  </a:lnTo>
                  <a:lnTo>
                    <a:pt x="24854" y="5652"/>
                  </a:lnTo>
                  <a:lnTo>
                    <a:pt x="24892" y="5765"/>
                  </a:lnTo>
                  <a:lnTo>
                    <a:pt x="24892" y="5765"/>
                  </a:lnTo>
                  <a:lnTo>
                    <a:pt x="24930" y="6087"/>
                  </a:lnTo>
                  <a:lnTo>
                    <a:pt x="24968" y="6408"/>
                  </a:lnTo>
                  <a:lnTo>
                    <a:pt x="24968" y="6408"/>
                  </a:lnTo>
                  <a:close/>
                  <a:moveTo>
                    <a:pt x="32282" y="15027"/>
                  </a:moveTo>
                  <a:lnTo>
                    <a:pt x="32282" y="15027"/>
                  </a:lnTo>
                  <a:lnTo>
                    <a:pt x="32301" y="15235"/>
                  </a:lnTo>
                  <a:lnTo>
                    <a:pt x="32301" y="15443"/>
                  </a:lnTo>
                  <a:lnTo>
                    <a:pt x="32282" y="15669"/>
                  </a:lnTo>
                  <a:lnTo>
                    <a:pt x="32244" y="15877"/>
                  </a:lnTo>
                  <a:lnTo>
                    <a:pt x="32244" y="15877"/>
                  </a:lnTo>
                  <a:lnTo>
                    <a:pt x="32150" y="16236"/>
                  </a:lnTo>
                  <a:lnTo>
                    <a:pt x="32055" y="16595"/>
                  </a:lnTo>
                  <a:lnTo>
                    <a:pt x="31961" y="16955"/>
                  </a:lnTo>
                  <a:lnTo>
                    <a:pt x="31904" y="17144"/>
                  </a:lnTo>
                  <a:lnTo>
                    <a:pt x="31847" y="17314"/>
                  </a:lnTo>
                  <a:lnTo>
                    <a:pt x="31847" y="17314"/>
                  </a:lnTo>
                  <a:lnTo>
                    <a:pt x="31753" y="17446"/>
                  </a:lnTo>
                  <a:lnTo>
                    <a:pt x="31658" y="17597"/>
                  </a:lnTo>
                  <a:lnTo>
                    <a:pt x="31450" y="17843"/>
                  </a:lnTo>
                  <a:lnTo>
                    <a:pt x="31450" y="17843"/>
                  </a:lnTo>
                  <a:lnTo>
                    <a:pt x="31280" y="18013"/>
                  </a:lnTo>
                  <a:lnTo>
                    <a:pt x="31110" y="18183"/>
                  </a:lnTo>
                  <a:lnTo>
                    <a:pt x="31016" y="18240"/>
                  </a:lnTo>
                  <a:lnTo>
                    <a:pt x="30902" y="18296"/>
                  </a:lnTo>
                  <a:lnTo>
                    <a:pt x="30789" y="18315"/>
                  </a:lnTo>
                  <a:lnTo>
                    <a:pt x="30676" y="18315"/>
                  </a:lnTo>
                  <a:lnTo>
                    <a:pt x="30676" y="18315"/>
                  </a:lnTo>
                  <a:lnTo>
                    <a:pt x="30487" y="18278"/>
                  </a:lnTo>
                  <a:lnTo>
                    <a:pt x="30316" y="18221"/>
                  </a:lnTo>
                  <a:lnTo>
                    <a:pt x="30127" y="18164"/>
                  </a:lnTo>
                  <a:lnTo>
                    <a:pt x="29957" y="18089"/>
                  </a:lnTo>
                  <a:lnTo>
                    <a:pt x="29787" y="17994"/>
                  </a:lnTo>
                  <a:lnTo>
                    <a:pt x="29617" y="17900"/>
                  </a:lnTo>
                  <a:lnTo>
                    <a:pt x="29485" y="17786"/>
                  </a:lnTo>
                  <a:lnTo>
                    <a:pt x="29334" y="17654"/>
                  </a:lnTo>
                  <a:lnTo>
                    <a:pt x="29334" y="17654"/>
                  </a:lnTo>
                  <a:lnTo>
                    <a:pt x="29258" y="17540"/>
                  </a:lnTo>
                  <a:lnTo>
                    <a:pt x="29182" y="17389"/>
                  </a:lnTo>
                  <a:lnTo>
                    <a:pt x="29145" y="17257"/>
                  </a:lnTo>
                  <a:lnTo>
                    <a:pt x="29126" y="17106"/>
                  </a:lnTo>
                  <a:lnTo>
                    <a:pt x="29107" y="16784"/>
                  </a:lnTo>
                  <a:lnTo>
                    <a:pt x="29088" y="16482"/>
                  </a:lnTo>
                  <a:lnTo>
                    <a:pt x="29088" y="16482"/>
                  </a:lnTo>
                  <a:lnTo>
                    <a:pt x="29088" y="15821"/>
                  </a:lnTo>
                  <a:lnTo>
                    <a:pt x="29069" y="15140"/>
                  </a:lnTo>
                  <a:lnTo>
                    <a:pt x="29069" y="15140"/>
                  </a:lnTo>
                  <a:lnTo>
                    <a:pt x="29088" y="14403"/>
                  </a:lnTo>
                  <a:lnTo>
                    <a:pt x="29088" y="14044"/>
                  </a:lnTo>
                  <a:lnTo>
                    <a:pt x="29126" y="13685"/>
                  </a:lnTo>
                  <a:lnTo>
                    <a:pt x="29126" y="13685"/>
                  </a:lnTo>
                  <a:lnTo>
                    <a:pt x="29088" y="13723"/>
                  </a:lnTo>
                  <a:lnTo>
                    <a:pt x="29069" y="13741"/>
                  </a:lnTo>
                  <a:lnTo>
                    <a:pt x="29031" y="13741"/>
                  </a:lnTo>
                  <a:lnTo>
                    <a:pt x="29031" y="13741"/>
                  </a:lnTo>
                  <a:lnTo>
                    <a:pt x="29031" y="13704"/>
                  </a:lnTo>
                  <a:lnTo>
                    <a:pt x="29031" y="13685"/>
                  </a:lnTo>
                  <a:lnTo>
                    <a:pt x="29031" y="13685"/>
                  </a:lnTo>
                  <a:lnTo>
                    <a:pt x="29088" y="13628"/>
                  </a:lnTo>
                  <a:lnTo>
                    <a:pt x="29145" y="13590"/>
                  </a:lnTo>
                  <a:lnTo>
                    <a:pt x="29145" y="13590"/>
                  </a:lnTo>
                  <a:lnTo>
                    <a:pt x="29163" y="13571"/>
                  </a:lnTo>
                  <a:lnTo>
                    <a:pt x="29182" y="13552"/>
                  </a:lnTo>
                  <a:lnTo>
                    <a:pt x="29201" y="13552"/>
                  </a:lnTo>
                  <a:lnTo>
                    <a:pt x="29220" y="13571"/>
                  </a:lnTo>
                  <a:lnTo>
                    <a:pt x="29220" y="13571"/>
                  </a:lnTo>
                  <a:lnTo>
                    <a:pt x="29352" y="13571"/>
                  </a:lnTo>
                  <a:lnTo>
                    <a:pt x="29485" y="13628"/>
                  </a:lnTo>
                  <a:lnTo>
                    <a:pt x="29598" y="13704"/>
                  </a:lnTo>
                  <a:lnTo>
                    <a:pt x="29712" y="13798"/>
                  </a:lnTo>
                  <a:lnTo>
                    <a:pt x="29919" y="14006"/>
                  </a:lnTo>
                  <a:lnTo>
                    <a:pt x="30014" y="14101"/>
                  </a:lnTo>
                  <a:lnTo>
                    <a:pt x="30127" y="14195"/>
                  </a:lnTo>
                  <a:lnTo>
                    <a:pt x="30127" y="14195"/>
                  </a:lnTo>
                  <a:lnTo>
                    <a:pt x="30354" y="14365"/>
                  </a:lnTo>
                  <a:lnTo>
                    <a:pt x="30543" y="14479"/>
                  </a:lnTo>
                  <a:lnTo>
                    <a:pt x="30713" y="14554"/>
                  </a:lnTo>
                  <a:lnTo>
                    <a:pt x="30865" y="14573"/>
                  </a:lnTo>
                  <a:lnTo>
                    <a:pt x="31035" y="14573"/>
                  </a:lnTo>
                  <a:lnTo>
                    <a:pt x="31205" y="14554"/>
                  </a:lnTo>
                  <a:lnTo>
                    <a:pt x="31413" y="14535"/>
                  </a:lnTo>
                  <a:lnTo>
                    <a:pt x="31677" y="14554"/>
                  </a:lnTo>
                  <a:lnTo>
                    <a:pt x="31677" y="14554"/>
                  </a:lnTo>
                  <a:lnTo>
                    <a:pt x="31791" y="14573"/>
                  </a:lnTo>
                  <a:lnTo>
                    <a:pt x="31885" y="14592"/>
                  </a:lnTo>
                  <a:lnTo>
                    <a:pt x="31999" y="14630"/>
                  </a:lnTo>
                  <a:lnTo>
                    <a:pt x="32074" y="14668"/>
                  </a:lnTo>
                  <a:lnTo>
                    <a:pt x="32150" y="14743"/>
                  </a:lnTo>
                  <a:lnTo>
                    <a:pt x="32225" y="14819"/>
                  </a:lnTo>
                  <a:lnTo>
                    <a:pt x="32263" y="14913"/>
                  </a:lnTo>
                  <a:lnTo>
                    <a:pt x="32282" y="15027"/>
                  </a:lnTo>
                  <a:lnTo>
                    <a:pt x="32282" y="1502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6" name="Google Shape;306;p11"/>
            <p:cNvSpPr/>
            <p:nvPr/>
          </p:nvSpPr>
          <p:spPr>
            <a:xfrm>
              <a:off x="3053975" y="3793775"/>
              <a:ext cx="1266825" cy="1613175"/>
            </a:xfrm>
            <a:custGeom>
              <a:avLst/>
              <a:gdLst/>
              <a:ahLst/>
              <a:cxnLst/>
              <a:rect l="l" t="t" r="r" b="b"/>
              <a:pathLst>
                <a:path w="50673" h="64527" extrusionOk="0">
                  <a:moveTo>
                    <a:pt x="35552" y="52619"/>
                  </a:moveTo>
                  <a:lnTo>
                    <a:pt x="35552" y="52619"/>
                  </a:lnTo>
                  <a:lnTo>
                    <a:pt x="35552" y="52733"/>
                  </a:lnTo>
                  <a:lnTo>
                    <a:pt x="35533" y="52846"/>
                  </a:lnTo>
                  <a:lnTo>
                    <a:pt x="35514" y="52960"/>
                  </a:lnTo>
                  <a:lnTo>
                    <a:pt x="35495" y="53073"/>
                  </a:lnTo>
                  <a:lnTo>
                    <a:pt x="35439" y="53186"/>
                  </a:lnTo>
                  <a:lnTo>
                    <a:pt x="35382" y="53281"/>
                  </a:lnTo>
                  <a:lnTo>
                    <a:pt x="35306" y="53357"/>
                  </a:lnTo>
                  <a:lnTo>
                    <a:pt x="35231" y="53451"/>
                  </a:lnTo>
                  <a:lnTo>
                    <a:pt x="35231" y="53451"/>
                  </a:lnTo>
                  <a:lnTo>
                    <a:pt x="35117" y="53527"/>
                  </a:lnTo>
                  <a:lnTo>
                    <a:pt x="34985" y="53564"/>
                  </a:lnTo>
                  <a:lnTo>
                    <a:pt x="34853" y="53583"/>
                  </a:lnTo>
                  <a:lnTo>
                    <a:pt x="34720" y="53564"/>
                  </a:lnTo>
                  <a:lnTo>
                    <a:pt x="34720" y="53564"/>
                  </a:lnTo>
                  <a:lnTo>
                    <a:pt x="34569" y="53546"/>
                  </a:lnTo>
                  <a:lnTo>
                    <a:pt x="34437" y="53508"/>
                  </a:lnTo>
                  <a:lnTo>
                    <a:pt x="34324" y="53432"/>
                  </a:lnTo>
                  <a:lnTo>
                    <a:pt x="34229" y="53338"/>
                  </a:lnTo>
                  <a:lnTo>
                    <a:pt x="34153" y="53224"/>
                  </a:lnTo>
                  <a:lnTo>
                    <a:pt x="34116" y="53092"/>
                  </a:lnTo>
                  <a:lnTo>
                    <a:pt x="34078" y="52960"/>
                  </a:lnTo>
                  <a:lnTo>
                    <a:pt x="34059" y="52808"/>
                  </a:lnTo>
                  <a:lnTo>
                    <a:pt x="34059" y="52808"/>
                  </a:lnTo>
                  <a:lnTo>
                    <a:pt x="34021" y="52790"/>
                  </a:lnTo>
                  <a:lnTo>
                    <a:pt x="34002" y="52752"/>
                  </a:lnTo>
                  <a:lnTo>
                    <a:pt x="33983" y="52638"/>
                  </a:lnTo>
                  <a:lnTo>
                    <a:pt x="33983" y="52449"/>
                  </a:lnTo>
                  <a:lnTo>
                    <a:pt x="33983" y="52449"/>
                  </a:lnTo>
                  <a:lnTo>
                    <a:pt x="34002" y="52241"/>
                  </a:lnTo>
                  <a:lnTo>
                    <a:pt x="34021" y="52033"/>
                  </a:lnTo>
                  <a:lnTo>
                    <a:pt x="34078" y="51844"/>
                  </a:lnTo>
                  <a:lnTo>
                    <a:pt x="34153" y="51655"/>
                  </a:lnTo>
                  <a:lnTo>
                    <a:pt x="34153" y="51655"/>
                  </a:lnTo>
                  <a:lnTo>
                    <a:pt x="34229" y="51580"/>
                  </a:lnTo>
                  <a:lnTo>
                    <a:pt x="34286" y="51504"/>
                  </a:lnTo>
                  <a:lnTo>
                    <a:pt x="34361" y="51466"/>
                  </a:lnTo>
                  <a:lnTo>
                    <a:pt x="34437" y="51410"/>
                  </a:lnTo>
                  <a:lnTo>
                    <a:pt x="34531" y="51391"/>
                  </a:lnTo>
                  <a:lnTo>
                    <a:pt x="34626" y="51372"/>
                  </a:lnTo>
                  <a:lnTo>
                    <a:pt x="34815" y="51391"/>
                  </a:lnTo>
                  <a:lnTo>
                    <a:pt x="34985" y="51429"/>
                  </a:lnTo>
                  <a:lnTo>
                    <a:pt x="35155" y="51523"/>
                  </a:lnTo>
                  <a:lnTo>
                    <a:pt x="35306" y="51637"/>
                  </a:lnTo>
                  <a:lnTo>
                    <a:pt x="35363" y="51712"/>
                  </a:lnTo>
                  <a:lnTo>
                    <a:pt x="35420" y="51788"/>
                  </a:lnTo>
                  <a:lnTo>
                    <a:pt x="35420" y="51788"/>
                  </a:lnTo>
                  <a:lnTo>
                    <a:pt x="35458" y="51882"/>
                  </a:lnTo>
                  <a:lnTo>
                    <a:pt x="35495" y="51977"/>
                  </a:lnTo>
                  <a:lnTo>
                    <a:pt x="35533" y="52204"/>
                  </a:lnTo>
                  <a:lnTo>
                    <a:pt x="35552" y="52619"/>
                  </a:lnTo>
                  <a:lnTo>
                    <a:pt x="35552" y="52619"/>
                  </a:lnTo>
                  <a:close/>
                  <a:moveTo>
                    <a:pt x="50446" y="16841"/>
                  </a:moveTo>
                  <a:lnTo>
                    <a:pt x="50446" y="16841"/>
                  </a:lnTo>
                  <a:lnTo>
                    <a:pt x="50540" y="16916"/>
                  </a:lnTo>
                  <a:lnTo>
                    <a:pt x="50597" y="17011"/>
                  </a:lnTo>
                  <a:lnTo>
                    <a:pt x="50654" y="17124"/>
                  </a:lnTo>
                  <a:lnTo>
                    <a:pt x="50672" y="17238"/>
                  </a:lnTo>
                  <a:lnTo>
                    <a:pt x="50672" y="17370"/>
                  </a:lnTo>
                  <a:lnTo>
                    <a:pt x="50654" y="17483"/>
                  </a:lnTo>
                  <a:lnTo>
                    <a:pt x="50616" y="17616"/>
                  </a:lnTo>
                  <a:lnTo>
                    <a:pt x="50559" y="17748"/>
                  </a:lnTo>
                  <a:lnTo>
                    <a:pt x="50502" y="17880"/>
                  </a:lnTo>
                  <a:lnTo>
                    <a:pt x="50427" y="17994"/>
                  </a:lnTo>
                  <a:lnTo>
                    <a:pt x="50351" y="18107"/>
                  </a:lnTo>
                  <a:lnTo>
                    <a:pt x="50257" y="18202"/>
                  </a:lnTo>
                  <a:lnTo>
                    <a:pt x="50143" y="18277"/>
                  </a:lnTo>
                  <a:lnTo>
                    <a:pt x="50049" y="18334"/>
                  </a:lnTo>
                  <a:lnTo>
                    <a:pt x="49935" y="18372"/>
                  </a:lnTo>
                  <a:lnTo>
                    <a:pt x="49822" y="18391"/>
                  </a:lnTo>
                  <a:lnTo>
                    <a:pt x="49822" y="18391"/>
                  </a:lnTo>
                  <a:lnTo>
                    <a:pt x="49746" y="18372"/>
                  </a:lnTo>
                  <a:lnTo>
                    <a:pt x="49690" y="18334"/>
                  </a:lnTo>
                  <a:lnTo>
                    <a:pt x="49633" y="18277"/>
                  </a:lnTo>
                  <a:lnTo>
                    <a:pt x="49595" y="18220"/>
                  </a:lnTo>
                  <a:lnTo>
                    <a:pt x="49519" y="18069"/>
                  </a:lnTo>
                  <a:lnTo>
                    <a:pt x="49463" y="17918"/>
                  </a:lnTo>
                  <a:lnTo>
                    <a:pt x="49463" y="17918"/>
                  </a:lnTo>
                  <a:lnTo>
                    <a:pt x="49444" y="17805"/>
                  </a:lnTo>
                  <a:lnTo>
                    <a:pt x="49406" y="17672"/>
                  </a:lnTo>
                  <a:lnTo>
                    <a:pt x="49406" y="17540"/>
                  </a:lnTo>
                  <a:lnTo>
                    <a:pt x="49406" y="17408"/>
                  </a:lnTo>
                  <a:lnTo>
                    <a:pt x="49425" y="17294"/>
                  </a:lnTo>
                  <a:lnTo>
                    <a:pt x="49482" y="17181"/>
                  </a:lnTo>
                  <a:lnTo>
                    <a:pt x="49557" y="17068"/>
                  </a:lnTo>
                  <a:lnTo>
                    <a:pt x="49671" y="16992"/>
                  </a:lnTo>
                  <a:lnTo>
                    <a:pt x="49671" y="16992"/>
                  </a:lnTo>
                  <a:lnTo>
                    <a:pt x="49841" y="16879"/>
                  </a:lnTo>
                  <a:lnTo>
                    <a:pt x="49954" y="16841"/>
                  </a:lnTo>
                  <a:lnTo>
                    <a:pt x="50011" y="16822"/>
                  </a:lnTo>
                  <a:lnTo>
                    <a:pt x="50049" y="16822"/>
                  </a:lnTo>
                  <a:lnTo>
                    <a:pt x="50049" y="16822"/>
                  </a:lnTo>
                  <a:lnTo>
                    <a:pt x="50162" y="16803"/>
                  </a:lnTo>
                  <a:lnTo>
                    <a:pt x="50162" y="16803"/>
                  </a:lnTo>
                  <a:lnTo>
                    <a:pt x="50162" y="16803"/>
                  </a:lnTo>
                  <a:lnTo>
                    <a:pt x="50162" y="16803"/>
                  </a:lnTo>
                  <a:lnTo>
                    <a:pt x="50200" y="16784"/>
                  </a:lnTo>
                  <a:lnTo>
                    <a:pt x="50200" y="16784"/>
                  </a:lnTo>
                  <a:lnTo>
                    <a:pt x="50313" y="16803"/>
                  </a:lnTo>
                  <a:lnTo>
                    <a:pt x="50446" y="16841"/>
                  </a:lnTo>
                  <a:lnTo>
                    <a:pt x="50446" y="16841"/>
                  </a:lnTo>
                  <a:close/>
                  <a:moveTo>
                    <a:pt x="48367" y="21131"/>
                  </a:moveTo>
                  <a:lnTo>
                    <a:pt x="48367" y="21131"/>
                  </a:lnTo>
                  <a:lnTo>
                    <a:pt x="48385" y="21301"/>
                  </a:lnTo>
                  <a:lnTo>
                    <a:pt x="48385" y="21471"/>
                  </a:lnTo>
                  <a:lnTo>
                    <a:pt x="48348" y="21793"/>
                  </a:lnTo>
                  <a:lnTo>
                    <a:pt x="48348" y="21793"/>
                  </a:lnTo>
                  <a:lnTo>
                    <a:pt x="48272" y="22303"/>
                  </a:lnTo>
                  <a:lnTo>
                    <a:pt x="48215" y="22549"/>
                  </a:lnTo>
                  <a:lnTo>
                    <a:pt x="48159" y="22794"/>
                  </a:lnTo>
                  <a:lnTo>
                    <a:pt x="48159" y="22794"/>
                  </a:lnTo>
                  <a:lnTo>
                    <a:pt x="48102" y="22965"/>
                  </a:lnTo>
                  <a:lnTo>
                    <a:pt x="48026" y="23135"/>
                  </a:lnTo>
                  <a:lnTo>
                    <a:pt x="47951" y="23286"/>
                  </a:lnTo>
                  <a:lnTo>
                    <a:pt x="47856" y="23437"/>
                  </a:lnTo>
                  <a:lnTo>
                    <a:pt x="47743" y="23588"/>
                  </a:lnTo>
                  <a:lnTo>
                    <a:pt x="47611" y="23702"/>
                  </a:lnTo>
                  <a:lnTo>
                    <a:pt x="47478" y="23815"/>
                  </a:lnTo>
                  <a:lnTo>
                    <a:pt x="47308" y="23891"/>
                  </a:lnTo>
                  <a:lnTo>
                    <a:pt x="47308" y="23891"/>
                  </a:lnTo>
                  <a:lnTo>
                    <a:pt x="47157" y="23928"/>
                  </a:lnTo>
                  <a:lnTo>
                    <a:pt x="47006" y="23947"/>
                  </a:lnTo>
                  <a:lnTo>
                    <a:pt x="46684" y="23947"/>
                  </a:lnTo>
                  <a:lnTo>
                    <a:pt x="46684" y="23947"/>
                  </a:lnTo>
                  <a:lnTo>
                    <a:pt x="46514" y="23947"/>
                  </a:lnTo>
                  <a:lnTo>
                    <a:pt x="46344" y="23928"/>
                  </a:lnTo>
                  <a:lnTo>
                    <a:pt x="46193" y="23891"/>
                  </a:lnTo>
                  <a:lnTo>
                    <a:pt x="46061" y="23834"/>
                  </a:lnTo>
                  <a:lnTo>
                    <a:pt x="45928" y="23758"/>
                  </a:lnTo>
                  <a:lnTo>
                    <a:pt x="45796" y="23664"/>
                  </a:lnTo>
                  <a:lnTo>
                    <a:pt x="45664" y="23569"/>
                  </a:lnTo>
                  <a:lnTo>
                    <a:pt x="45550" y="23437"/>
                  </a:lnTo>
                  <a:lnTo>
                    <a:pt x="45550" y="23437"/>
                  </a:lnTo>
                  <a:lnTo>
                    <a:pt x="45267" y="23154"/>
                  </a:lnTo>
                  <a:lnTo>
                    <a:pt x="45135" y="23002"/>
                  </a:lnTo>
                  <a:lnTo>
                    <a:pt x="45040" y="22832"/>
                  </a:lnTo>
                  <a:lnTo>
                    <a:pt x="45040" y="22832"/>
                  </a:lnTo>
                  <a:lnTo>
                    <a:pt x="44946" y="22681"/>
                  </a:lnTo>
                  <a:lnTo>
                    <a:pt x="44908" y="22511"/>
                  </a:lnTo>
                  <a:lnTo>
                    <a:pt x="44889" y="22322"/>
                  </a:lnTo>
                  <a:lnTo>
                    <a:pt x="44889" y="22152"/>
                  </a:lnTo>
                  <a:lnTo>
                    <a:pt x="44889" y="21982"/>
                  </a:lnTo>
                  <a:lnTo>
                    <a:pt x="44927" y="21793"/>
                  </a:lnTo>
                  <a:lnTo>
                    <a:pt x="44983" y="21434"/>
                  </a:lnTo>
                  <a:lnTo>
                    <a:pt x="44983" y="21434"/>
                  </a:lnTo>
                  <a:lnTo>
                    <a:pt x="45021" y="21320"/>
                  </a:lnTo>
                  <a:lnTo>
                    <a:pt x="45097" y="21226"/>
                  </a:lnTo>
                  <a:lnTo>
                    <a:pt x="45210" y="21112"/>
                  </a:lnTo>
                  <a:lnTo>
                    <a:pt x="45342" y="21018"/>
                  </a:lnTo>
                  <a:lnTo>
                    <a:pt x="45607" y="20848"/>
                  </a:lnTo>
                  <a:lnTo>
                    <a:pt x="45834" y="20696"/>
                  </a:lnTo>
                  <a:lnTo>
                    <a:pt x="45834" y="20696"/>
                  </a:lnTo>
                  <a:lnTo>
                    <a:pt x="46117" y="20507"/>
                  </a:lnTo>
                  <a:lnTo>
                    <a:pt x="46401" y="20337"/>
                  </a:lnTo>
                  <a:lnTo>
                    <a:pt x="46401" y="20337"/>
                  </a:lnTo>
                  <a:lnTo>
                    <a:pt x="46439" y="20318"/>
                  </a:lnTo>
                  <a:lnTo>
                    <a:pt x="46477" y="20318"/>
                  </a:lnTo>
                  <a:lnTo>
                    <a:pt x="46495" y="20337"/>
                  </a:lnTo>
                  <a:lnTo>
                    <a:pt x="46495" y="20337"/>
                  </a:lnTo>
                  <a:lnTo>
                    <a:pt x="46477" y="20318"/>
                  </a:lnTo>
                  <a:lnTo>
                    <a:pt x="46477" y="20300"/>
                  </a:lnTo>
                  <a:lnTo>
                    <a:pt x="46495" y="20281"/>
                  </a:lnTo>
                  <a:lnTo>
                    <a:pt x="46514" y="20281"/>
                  </a:lnTo>
                  <a:lnTo>
                    <a:pt x="46514" y="20281"/>
                  </a:lnTo>
                  <a:lnTo>
                    <a:pt x="47195" y="20337"/>
                  </a:lnTo>
                  <a:lnTo>
                    <a:pt x="47195" y="20337"/>
                  </a:lnTo>
                  <a:lnTo>
                    <a:pt x="47422" y="20375"/>
                  </a:lnTo>
                  <a:lnTo>
                    <a:pt x="47648" y="20432"/>
                  </a:lnTo>
                  <a:lnTo>
                    <a:pt x="47875" y="20507"/>
                  </a:lnTo>
                  <a:lnTo>
                    <a:pt x="48083" y="20602"/>
                  </a:lnTo>
                  <a:lnTo>
                    <a:pt x="48083" y="20602"/>
                  </a:lnTo>
                  <a:lnTo>
                    <a:pt x="48140" y="20659"/>
                  </a:lnTo>
                  <a:lnTo>
                    <a:pt x="48196" y="20715"/>
                  </a:lnTo>
                  <a:lnTo>
                    <a:pt x="48291" y="20829"/>
                  </a:lnTo>
                  <a:lnTo>
                    <a:pt x="48348" y="20980"/>
                  </a:lnTo>
                  <a:lnTo>
                    <a:pt x="48367" y="21131"/>
                  </a:lnTo>
                  <a:lnTo>
                    <a:pt x="48367" y="21131"/>
                  </a:lnTo>
                  <a:close/>
                  <a:moveTo>
                    <a:pt x="42999" y="13061"/>
                  </a:moveTo>
                  <a:lnTo>
                    <a:pt x="42999" y="13061"/>
                  </a:lnTo>
                  <a:lnTo>
                    <a:pt x="42980" y="12947"/>
                  </a:lnTo>
                  <a:lnTo>
                    <a:pt x="42961" y="12834"/>
                  </a:lnTo>
                  <a:lnTo>
                    <a:pt x="42942" y="12702"/>
                  </a:lnTo>
                  <a:lnTo>
                    <a:pt x="42961" y="12588"/>
                  </a:lnTo>
                  <a:lnTo>
                    <a:pt x="42980" y="12456"/>
                  </a:lnTo>
                  <a:lnTo>
                    <a:pt x="43018" y="12361"/>
                  </a:lnTo>
                  <a:lnTo>
                    <a:pt x="43074" y="12248"/>
                  </a:lnTo>
                  <a:lnTo>
                    <a:pt x="43169" y="12172"/>
                  </a:lnTo>
                  <a:lnTo>
                    <a:pt x="43169" y="12172"/>
                  </a:lnTo>
                  <a:lnTo>
                    <a:pt x="43263" y="12078"/>
                  </a:lnTo>
                  <a:lnTo>
                    <a:pt x="43396" y="12002"/>
                  </a:lnTo>
                  <a:lnTo>
                    <a:pt x="43641" y="11870"/>
                  </a:lnTo>
                  <a:lnTo>
                    <a:pt x="43906" y="11756"/>
                  </a:lnTo>
                  <a:lnTo>
                    <a:pt x="44171" y="11681"/>
                  </a:lnTo>
                  <a:lnTo>
                    <a:pt x="44171" y="11681"/>
                  </a:lnTo>
                  <a:lnTo>
                    <a:pt x="44586" y="11586"/>
                  </a:lnTo>
                  <a:lnTo>
                    <a:pt x="44794" y="11530"/>
                  </a:lnTo>
                  <a:lnTo>
                    <a:pt x="45002" y="11492"/>
                  </a:lnTo>
                  <a:lnTo>
                    <a:pt x="45002" y="11492"/>
                  </a:lnTo>
                  <a:lnTo>
                    <a:pt x="45116" y="11473"/>
                  </a:lnTo>
                  <a:lnTo>
                    <a:pt x="45116" y="11473"/>
                  </a:lnTo>
                  <a:lnTo>
                    <a:pt x="45116" y="11530"/>
                  </a:lnTo>
                  <a:lnTo>
                    <a:pt x="45116" y="11530"/>
                  </a:lnTo>
                  <a:lnTo>
                    <a:pt x="45116" y="11530"/>
                  </a:lnTo>
                  <a:lnTo>
                    <a:pt x="45116" y="11530"/>
                  </a:lnTo>
                  <a:lnTo>
                    <a:pt x="45097" y="11946"/>
                  </a:lnTo>
                  <a:lnTo>
                    <a:pt x="45097" y="12172"/>
                  </a:lnTo>
                  <a:lnTo>
                    <a:pt x="45059" y="12380"/>
                  </a:lnTo>
                  <a:lnTo>
                    <a:pt x="45021" y="12588"/>
                  </a:lnTo>
                  <a:lnTo>
                    <a:pt x="44946" y="12796"/>
                  </a:lnTo>
                  <a:lnTo>
                    <a:pt x="44851" y="12985"/>
                  </a:lnTo>
                  <a:lnTo>
                    <a:pt x="44738" y="13155"/>
                  </a:lnTo>
                  <a:lnTo>
                    <a:pt x="44738" y="13155"/>
                  </a:lnTo>
                  <a:lnTo>
                    <a:pt x="44624" y="13250"/>
                  </a:lnTo>
                  <a:lnTo>
                    <a:pt x="44511" y="13306"/>
                  </a:lnTo>
                  <a:lnTo>
                    <a:pt x="44379" y="13363"/>
                  </a:lnTo>
                  <a:lnTo>
                    <a:pt x="44246" y="13401"/>
                  </a:lnTo>
                  <a:lnTo>
                    <a:pt x="43982" y="13458"/>
                  </a:lnTo>
                  <a:lnTo>
                    <a:pt x="43698" y="13476"/>
                  </a:lnTo>
                  <a:lnTo>
                    <a:pt x="43698" y="13476"/>
                  </a:lnTo>
                  <a:lnTo>
                    <a:pt x="43585" y="13476"/>
                  </a:lnTo>
                  <a:lnTo>
                    <a:pt x="43490" y="13458"/>
                  </a:lnTo>
                  <a:lnTo>
                    <a:pt x="43377" y="13420"/>
                  </a:lnTo>
                  <a:lnTo>
                    <a:pt x="43282" y="13382"/>
                  </a:lnTo>
                  <a:lnTo>
                    <a:pt x="43188" y="13325"/>
                  </a:lnTo>
                  <a:lnTo>
                    <a:pt x="43112" y="13250"/>
                  </a:lnTo>
                  <a:lnTo>
                    <a:pt x="43037" y="13155"/>
                  </a:lnTo>
                  <a:lnTo>
                    <a:pt x="42999" y="13061"/>
                  </a:lnTo>
                  <a:lnTo>
                    <a:pt x="42999" y="13061"/>
                  </a:lnTo>
                  <a:close/>
                  <a:moveTo>
                    <a:pt x="40164" y="12777"/>
                  </a:moveTo>
                  <a:lnTo>
                    <a:pt x="40164" y="12777"/>
                  </a:lnTo>
                  <a:lnTo>
                    <a:pt x="40050" y="12777"/>
                  </a:lnTo>
                  <a:lnTo>
                    <a:pt x="39975" y="12739"/>
                  </a:lnTo>
                  <a:lnTo>
                    <a:pt x="39880" y="12702"/>
                  </a:lnTo>
                  <a:lnTo>
                    <a:pt x="39824" y="12664"/>
                  </a:lnTo>
                  <a:lnTo>
                    <a:pt x="39767" y="12607"/>
                  </a:lnTo>
                  <a:lnTo>
                    <a:pt x="39710" y="12531"/>
                  </a:lnTo>
                  <a:lnTo>
                    <a:pt x="39672" y="12437"/>
                  </a:lnTo>
                  <a:lnTo>
                    <a:pt x="39635" y="12342"/>
                  </a:lnTo>
                  <a:lnTo>
                    <a:pt x="39635" y="12342"/>
                  </a:lnTo>
                  <a:lnTo>
                    <a:pt x="39578" y="12191"/>
                  </a:lnTo>
                  <a:lnTo>
                    <a:pt x="39540" y="12040"/>
                  </a:lnTo>
                  <a:lnTo>
                    <a:pt x="39521" y="11870"/>
                  </a:lnTo>
                  <a:lnTo>
                    <a:pt x="39502" y="11700"/>
                  </a:lnTo>
                  <a:lnTo>
                    <a:pt x="39502" y="11378"/>
                  </a:lnTo>
                  <a:lnTo>
                    <a:pt x="39521" y="11038"/>
                  </a:lnTo>
                  <a:lnTo>
                    <a:pt x="39521" y="11038"/>
                  </a:lnTo>
                  <a:lnTo>
                    <a:pt x="39540" y="10963"/>
                  </a:lnTo>
                  <a:lnTo>
                    <a:pt x="39559" y="10868"/>
                  </a:lnTo>
                  <a:lnTo>
                    <a:pt x="39597" y="10811"/>
                  </a:lnTo>
                  <a:lnTo>
                    <a:pt x="39653" y="10736"/>
                  </a:lnTo>
                  <a:lnTo>
                    <a:pt x="39767" y="10622"/>
                  </a:lnTo>
                  <a:lnTo>
                    <a:pt x="39918" y="10509"/>
                  </a:lnTo>
                  <a:lnTo>
                    <a:pt x="39918" y="10509"/>
                  </a:lnTo>
                  <a:lnTo>
                    <a:pt x="40220" y="10301"/>
                  </a:lnTo>
                  <a:lnTo>
                    <a:pt x="40220" y="10301"/>
                  </a:lnTo>
                  <a:lnTo>
                    <a:pt x="40485" y="10263"/>
                  </a:lnTo>
                  <a:lnTo>
                    <a:pt x="40485" y="10263"/>
                  </a:lnTo>
                  <a:lnTo>
                    <a:pt x="40939" y="10169"/>
                  </a:lnTo>
                  <a:lnTo>
                    <a:pt x="40939" y="10169"/>
                  </a:lnTo>
                  <a:lnTo>
                    <a:pt x="41014" y="10244"/>
                  </a:lnTo>
                  <a:lnTo>
                    <a:pt x="41071" y="10320"/>
                  </a:lnTo>
                  <a:lnTo>
                    <a:pt x="41147" y="10528"/>
                  </a:lnTo>
                  <a:lnTo>
                    <a:pt x="41184" y="10717"/>
                  </a:lnTo>
                  <a:lnTo>
                    <a:pt x="41222" y="10925"/>
                  </a:lnTo>
                  <a:lnTo>
                    <a:pt x="41222" y="10925"/>
                  </a:lnTo>
                  <a:lnTo>
                    <a:pt x="41241" y="11133"/>
                  </a:lnTo>
                  <a:lnTo>
                    <a:pt x="41222" y="11341"/>
                  </a:lnTo>
                  <a:lnTo>
                    <a:pt x="41203" y="11549"/>
                  </a:lnTo>
                  <a:lnTo>
                    <a:pt x="41165" y="11756"/>
                  </a:lnTo>
                  <a:lnTo>
                    <a:pt x="41090" y="11946"/>
                  </a:lnTo>
                  <a:lnTo>
                    <a:pt x="40995" y="12135"/>
                  </a:lnTo>
                  <a:lnTo>
                    <a:pt x="40882" y="12305"/>
                  </a:lnTo>
                  <a:lnTo>
                    <a:pt x="40750" y="12456"/>
                  </a:lnTo>
                  <a:lnTo>
                    <a:pt x="40750" y="12456"/>
                  </a:lnTo>
                  <a:lnTo>
                    <a:pt x="40636" y="12569"/>
                  </a:lnTo>
                  <a:lnTo>
                    <a:pt x="40523" y="12683"/>
                  </a:lnTo>
                  <a:lnTo>
                    <a:pt x="40372" y="12758"/>
                  </a:lnTo>
                  <a:lnTo>
                    <a:pt x="40296" y="12777"/>
                  </a:lnTo>
                  <a:lnTo>
                    <a:pt x="40220" y="12796"/>
                  </a:lnTo>
                  <a:lnTo>
                    <a:pt x="40220" y="12796"/>
                  </a:lnTo>
                  <a:lnTo>
                    <a:pt x="40164" y="12777"/>
                  </a:lnTo>
                  <a:lnTo>
                    <a:pt x="40164" y="12777"/>
                  </a:lnTo>
                  <a:close/>
                  <a:moveTo>
                    <a:pt x="35155" y="95"/>
                  </a:moveTo>
                  <a:lnTo>
                    <a:pt x="35155" y="95"/>
                  </a:lnTo>
                  <a:lnTo>
                    <a:pt x="35174" y="416"/>
                  </a:lnTo>
                  <a:lnTo>
                    <a:pt x="35174" y="567"/>
                  </a:lnTo>
                  <a:lnTo>
                    <a:pt x="35174" y="719"/>
                  </a:lnTo>
                  <a:lnTo>
                    <a:pt x="35174" y="719"/>
                  </a:lnTo>
                  <a:lnTo>
                    <a:pt x="35174" y="794"/>
                  </a:lnTo>
                  <a:lnTo>
                    <a:pt x="35174" y="794"/>
                  </a:lnTo>
                  <a:lnTo>
                    <a:pt x="35117" y="1210"/>
                  </a:lnTo>
                  <a:lnTo>
                    <a:pt x="35042" y="1607"/>
                  </a:lnTo>
                  <a:lnTo>
                    <a:pt x="34985" y="2023"/>
                  </a:lnTo>
                  <a:lnTo>
                    <a:pt x="34947" y="2439"/>
                  </a:lnTo>
                  <a:lnTo>
                    <a:pt x="34947" y="2439"/>
                  </a:lnTo>
                  <a:lnTo>
                    <a:pt x="34928" y="2949"/>
                  </a:lnTo>
                  <a:lnTo>
                    <a:pt x="34928" y="3459"/>
                  </a:lnTo>
                  <a:lnTo>
                    <a:pt x="34928" y="3459"/>
                  </a:lnTo>
                  <a:lnTo>
                    <a:pt x="34947" y="3667"/>
                  </a:lnTo>
                  <a:lnTo>
                    <a:pt x="34947" y="3875"/>
                  </a:lnTo>
                  <a:lnTo>
                    <a:pt x="34947" y="3875"/>
                  </a:lnTo>
                  <a:lnTo>
                    <a:pt x="34947" y="3951"/>
                  </a:lnTo>
                  <a:lnTo>
                    <a:pt x="34909" y="3969"/>
                  </a:lnTo>
                  <a:lnTo>
                    <a:pt x="34872" y="3969"/>
                  </a:lnTo>
                  <a:lnTo>
                    <a:pt x="34872" y="3969"/>
                  </a:lnTo>
                  <a:lnTo>
                    <a:pt x="34777" y="3875"/>
                  </a:lnTo>
                  <a:lnTo>
                    <a:pt x="34702" y="3762"/>
                  </a:lnTo>
                  <a:lnTo>
                    <a:pt x="34550" y="3535"/>
                  </a:lnTo>
                  <a:lnTo>
                    <a:pt x="34550" y="3535"/>
                  </a:lnTo>
                  <a:lnTo>
                    <a:pt x="34153" y="3006"/>
                  </a:lnTo>
                  <a:lnTo>
                    <a:pt x="34153" y="3006"/>
                  </a:lnTo>
                  <a:lnTo>
                    <a:pt x="33889" y="2646"/>
                  </a:lnTo>
                  <a:lnTo>
                    <a:pt x="33586" y="2212"/>
                  </a:lnTo>
                  <a:lnTo>
                    <a:pt x="33454" y="1985"/>
                  </a:lnTo>
                  <a:lnTo>
                    <a:pt x="33341" y="1777"/>
                  </a:lnTo>
                  <a:lnTo>
                    <a:pt x="33284" y="1550"/>
                  </a:lnTo>
                  <a:lnTo>
                    <a:pt x="33265" y="1456"/>
                  </a:lnTo>
                  <a:lnTo>
                    <a:pt x="33265" y="1361"/>
                  </a:lnTo>
                  <a:lnTo>
                    <a:pt x="33265" y="1361"/>
                  </a:lnTo>
                  <a:lnTo>
                    <a:pt x="33265" y="1286"/>
                  </a:lnTo>
                  <a:lnTo>
                    <a:pt x="33303" y="1210"/>
                  </a:lnTo>
                  <a:lnTo>
                    <a:pt x="33341" y="1153"/>
                  </a:lnTo>
                  <a:lnTo>
                    <a:pt x="33378" y="1097"/>
                  </a:lnTo>
                  <a:lnTo>
                    <a:pt x="33511" y="1002"/>
                  </a:lnTo>
                  <a:lnTo>
                    <a:pt x="33624" y="908"/>
                  </a:lnTo>
                  <a:lnTo>
                    <a:pt x="33624" y="908"/>
                  </a:lnTo>
                  <a:lnTo>
                    <a:pt x="33756" y="794"/>
                  </a:lnTo>
                  <a:lnTo>
                    <a:pt x="33756" y="794"/>
                  </a:lnTo>
                  <a:lnTo>
                    <a:pt x="34040" y="548"/>
                  </a:lnTo>
                  <a:lnTo>
                    <a:pt x="34305" y="303"/>
                  </a:lnTo>
                  <a:lnTo>
                    <a:pt x="34305" y="303"/>
                  </a:lnTo>
                  <a:lnTo>
                    <a:pt x="34513" y="114"/>
                  </a:lnTo>
                  <a:lnTo>
                    <a:pt x="34645" y="19"/>
                  </a:lnTo>
                  <a:lnTo>
                    <a:pt x="34683" y="0"/>
                  </a:lnTo>
                  <a:lnTo>
                    <a:pt x="34720" y="19"/>
                  </a:lnTo>
                  <a:lnTo>
                    <a:pt x="34720" y="19"/>
                  </a:lnTo>
                  <a:lnTo>
                    <a:pt x="34720" y="38"/>
                  </a:lnTo>
                  <a:lnTo>
                    <a:pt x="34702" y="76"/>
                  </a:lnTo>
                  <a:lnTo>
                    <a:pt x="34702" y="76"/>
                  </a:lnTo>
                  <a:lnTo>
                    <a:pt x="34588" y="152"/>
                  </a:lnTo>
                  <a:lnTo>
                    <a:pt x="34475" y="246"/>
                  </a:lnTo>
                  <a:lnTo>
                    <a:pt x="34248" y="454"/>
                  </a:lnTo>
                  <a:lnTo>
                    <a:pt x="34248" y="454"/>
                  </a:lnTo>
                  <a:lnTo>
                    <a:pt x="33889" y="794"/>
                  </a:lnTo>
                  <a:lnTo>
                    <a:pt x="35098" y="794"/>
                  </a:lnTo>
                  <a:lnTo>
                    <a:pt x="35098" y="794"/>
                  </a:lnTo>
                  <a:lnTo>
                    <a:pt x="35098" y="719"/>
                  </a:lnTo>
                  <a:lnTo>
                    <a:pt x="35098" y="719"/>
                  </a:lnTo>
                  <a:lnTo>
                    <a:pt x="35098" y="567"/>
                  </a:lnTo>
                  <a:lnTo>
                    <a:pt x="35098" y="416"/>
                  </a:lnTo>
                  <a:lnTo>
                    <a:pt x="35080" y="95"/>
                  </a:lnTo>
                  <a:lnTo>
                    <a:pt x="35080" y="95"/>
                  </a:lnTo>
                  <a:lnTo>
                    <a:pt x="35098" y="76"/>
                  </a:lnTo>
                  <a:lnTo>
                    <a:pt x="35117" y="57"/>
                  </a:lnTo>
                  <a:lnTo>
                    <a:pt x="35155" y="76"/>
                  </a:lnTo>
                  <a:lnTo>
                    <a:pt x="35155" y="95"/>
                  </a:lnTo>
                  <a:lnTo>
                    <a:pt x="35155" y="95"/>
                  </a:lnTo>
                  <a:close/>
                  <a:moveTo>
                    <a:pt x="28729" y="6427"/>
                  </a:moveTo>
                  <a:lnTo>
                    <a:pt x="28729" y="6427"/>
                  </a:lnTo>
                  <a:lnTo>
                    <a:pt x="28823" y="6540"/>
                  </a:lnTo>
                  <a:lnTo>
                    <a:pt x="28918" y="6672"/>
                  </a:lnTo>
                  <a:lnTo>
                    <a:pt x="28937" y="6729"/>
                  </a:lnTo>
                  <a:lnTo>
                    <a:pt x="28956" y="6805"/>
                  </a:lnTo>
                  <a:lnTo>
                    <a:pt x="28956" y="6880"/>
                  </a:lnTo>
                  <a:lnTo>
                    <a:pt x="28918" y="6956"/>
                  </a:lnTo>
                  <a:lnTo>
                    <a:pt x="28918" y="6956"/>
                  </a:lnTo>
                  <a:lnTo>
                    <a:pt x="28729" y="7409"/>
                  </a:lnTo>
                  <a:lnTo>
                    <a:pt x="28521" y="7882"/>
                  </a:lnTo>
                  <a:lnTo>
                    <a:pt x="28521" y="7882"/>
                  </a:lnTo>
                  <a:lnTo>
                    <a:pt x="28408" y="8052"/>
                  </a:lnTo>
                  <a:lnTo>
                    <a:pt x="28351" y="8146"/>
                  </a:lnTo>
                  <a:lnTo>
                    <a:pt x="28294" y="8203"/>
                  </a:lnTo>
                  <a:lnTo>
                    <a:pt x="28294" y="8203"/>
                  </a:lnTo>
                  <a:lnTo>
                    <a:pt x="28162" y="8279"/>
                  </a:lnTo>
                  <a:lnTo>
                    <a:pt x="28049" y="8336"/>
                  </a:lnTo>
                  <a:lnTo>
                    <a:pt x="27897" y="8373"/>
                  </a:lnTo>
                  <a:lnTo>
                    <a:pt x="27765" y="8392"/>
                  </a:lnTo>
                  <a:lnTo>
                    <a:pt x="27765" y="8392"/>
                  </a:lnTo>
                  <a:lnTo>
                    <a:pt x="27595" y="8336"/>
                  </a:lnTo>
                  <a:lnTo>
                    <a:pt x="27425" y="8279"/>
                  </a:lnTo>
                  <a:lnTo>
                    <a:pt x="27274" y="8203"/>
                  </a:lnTo>
                  <a:lnTo>
                    <a:pt x="27122" y="8109"/>
                  </a:lnTo>
                  <a:lnTo>
                    <a:pt x="27122" y="8109"/>
                  </a:lnTo>
                  <a:lnTo>
                    <a:pt x="27047" y="8033"/>
                  </a:lnTo>
                  <a:lnTo>
                    <a:pt x="27009" y="7939"/>
                  </a:lnTo>
                  <a:lnTo>
                    <a:pt x="26952" y="7731"/>
                  </a:lnTo>
                  <a:lnTo>
                    <a:pt x="26952" y="7731"/>
                  </a:lnTo>
                  <a:lnTo>
                    <a:pt x="26820" y="7504"/>
                  </a:lnTo>
                  <a:lnTo>
                    <a:pt x="26707" y="7277"/>
                  </a:lnTo>
                  <a:lnTo>
                    <a:pt x="26480" y="6805"/>
                  </a:lnTo>
                  <a:lnTo>
                    <a:pt x="26480" y="6805"/>
                  </a:lnTo>
                  <a:lnTo>
                    <a:pt x="26348" y="6445"/>
                  </a:lnTo>
                  <a:lnTo>
                    <a:pt x="26272" y="6256"/>
                  </a:lnTo>
                  <a:lnTo>
                    <a:pt x="26234" y="6049"/>
                  </a:lnTo>
                  <a:lnTo>
                    <a:pt x="26196" y="5860"/>
                  </a:lnTo>
                  <a:lnTo>
                    <a:pt x="26196" y="5652"/>
                  </a:lnTo>
                  <a:lnTo>
                    <a:pt x="26215" y="5463"/>
                  </a:lnTo>
                  <a:lnTo>
                    <a:pt x="26272" y="5274"/>
                  </a:lnTo>
                  <a:lnTo>
                    <a:pt x="26272" y="5274"/>
                  </a:lnTo>
                  <a:lnTo>
                    <a:pt x="26329" y="5179"/>
                  </a:lnTo>
                  <a:lnTo>
                    <a:pt x="26404" y="5104"/>
                  </a:lnTo>
                  <a:lnTo>
                    <a:pt x="26480" y="5047"/>
                  </a:lnTo>
                  <a:lnTo>
                    <a:pt x="26555" y="4990"/>
                  </a:lnTo>
                  <a:lnTo>
                    <a:pt x="26744" y="4877"/>
                  </a:lnTo>
                  <a:lnTo>
                    <a:pt x="26915" y="4763"/>
                  </a:lnTo>
                  <a:lnTo>
                    <a:pt x="26915" y="4763"/>
                  </a:lnTo>
                  <a:lnTo>
                    <a:pt x="27293" y="4536"/>
                  </a:lnTo>
                  <a:lnTo>
                    <a:pt x="27500" y="4423"/>
                  </a:lnTo>
                  <a:lnTo>
                    <a:pt x="27708" y="4347"/>
                  </a:lnTo>
                  <a:lnTo>
                    <a:pt x="27708" y="4347"/>
                  </a:lnTo>
                  <a:lnTo>
                    <a:pt x="27897" y="4291"/>
                  </a:lnTo>
                  <a:lnTo>
                    <a:pt x="27973" y="4291"/>
                  </a:lnTo>
                  <a:lnTo>
                    <a:pt x="28049" y="4291"/>
                  </a:lnTo>
                  <a:lnTo>
                    <a:pt x="28162" y="4347"/>
                  </a:lnTo>
                  <a:lnTo>
                    <a:pt x="28275" y="4423"/>
                  </a:lnTo>
                  <a:lnTo>
                    <a:pt x="28370" y="4536"/>
                  </a:lnTo>
                  <a:lnTo>
                    <a:pt x="28445" y="4669"/>
                  </a:lnTo>
                  <a:lnTo>
                    <a:pt x="28616" y="4952"/>
                  </a:lnTo>
                  <a:lnTo>
                    <a:pt x="28616" y="4952"/>
                  </a:lnTo>
                  <a:lnTo>
                    <a:pt x="28748" y="5217"/>
                  </a:lnTo>
                  <a:lnTo>
                    <a:pt x="28805" y="5368"/>
                  </a:lnTo>
                  <a:lnTo>
                    <a:pt x="28823" y="5519"/>
                  </a:lnTo>
                  <a:lnTo>
                    <a:pt x="28842" y="5652"/>
                  </a:lnTo>
                  <a:lnTo>
                    <a:pt x="28842" y="5803"/>
                  </a:lnTo>
                  <a:lnTo>
                    <a:pt x="28805" y="5954"/>
                  </a:lnTo>
                  <a:lnTo>
                    <a:pt x="28748" y="6105"/>
                  </a:lnTo>
                  <a:lnTo>
                    <a:pt x="28748" y="6105"/>
                  </a:lnTo>
                  <a:lnTo>
                    <a:pt x="28729" y="6181"/>
                  </a:lnTo>
                  <a:lnTo>
                    <a:pt x="28691" y="6275"/>
                  </a:lnTo>
                  <a:lnTo>
                    <a:pt x="28691" y="6351"/>
                  </a:lnTo>
                  <a:lnTo>
                    <a:pt x="28729" y="6427"/>
                  </a:lnTo>
                  <a:lnTo>
                    <a:pt x="28729" y="6427"/>
                  </a:lnTo>
                  <a:close/>
                  <a:moveTo>
                    <a:pt x="10944" y="9299"/>
                  </a:moveTo>
                  <a:lnTo>
                    <a:pt x="10944" y="9299"/>
                  </a:lnTo>
                  <a:lnTo>
                    <a:pt x="10981" y="9488"/>
                  </a:lnTo>
                  <a:lnTo>
                    <a:pt x="11000" y="9677"/>
                  </a:lnTo>
                  <a:lnTo>
                    <a:pt x="11019" y="9866"/>
                  </a:lnTo>
                  <a:lnTo>
                    <a:pt x="11019" y="10055"/>
                  </a:lnTo>
                  <a:lnTo>
                    <a:pt x="10981" y="10415"/>
                  </a:lnTo>
                  <a:lnTo>
                    <a:pt x="10944" y="10793"/>
                  </a:lnTo>
                  <a:lnTo>
                    <a:pt x="10944" y="10793"/>
                  </a:lnTo>
                  <a:lnTo>
                    <a:pt x="10906" y="11095"/>
                  </a:lnTo>
                  <a:lnTo>
                    <a:pt x="10868" y="11246"/>
                  </a:lnTo>
                  <a:lnTo>
                    <a:pt x="10830" y="11378"/>
                  </a:lnTo>
                  <a:lnTo>
                    <a:pt x="10830" y="11378"/>
                  </a:lnTo>
                  <a:lnTo>
                    <a:pt x="10792" y="11492"/>
                  </a:lnTo>
                  <a:lnTo>
                    <a:pt x="10717" y="11549"/>
                  </a:lnTo>
                  <a:lnTo>
                    <a:pt x="10622" y="11586"/>
                  </a:lnTo>
                  <a:lnTo>
                    <a:pt x="10509" y="11586"/>
                  </a:lnTo>
                  <a:lnTo>
                    <a:pt x="10509" y="11586"/>
                  </a:lnTo>
                  <a:lnTo>
                    <a:pt x="10188" y="11549"/>
                  </a:lnTo>
                  <a:lnTo>
                    <a:pt x="10017" y="11530"/>
                  </a:lnTo>
                  <a:lnTo>
                    <a:pt x="9942" y="11492"/>
                  </a:lnTo>
                  <a:lnTo>
                    <a:pt x="9866" y="11454"/>
                  </a:lnTo>
                  <a:lnTo>
                    <a:pt x="9866" y="11454"/>
                  </a:lnTo>
                  <a:lnTo>
                    <a:pt x="9828" y="11416"/>
                  </a:lnTo>
                  <a:lnTo>
                    <a:pt x="9791" y="11360"/>
                  </a:lnTo>
                  <a:lnTo>
                    <a:pt x="9734" y="11227"/>
                  </a:lnTo>
                  <a:lnTo>
                    <a:pt x="9734" y="11227"/>
                  </a:lnTo>
                  <a:lnTo>
                    <a:pt x="9602" y="10925"/>
                  </a:lnTo>
                  <a:lnTo>
                    <a:pt x="9545" y="10755"/>
                  </a:lnTo>
                  <a:lnTo>
                    <a:pt x="9488" y="10566"/>
                  </a:lnTo>
                  <a:lnTo>
                    <a:pt x="9450" y="10396"/>
                  </a:lnTo>
                  <a:lnTo>
                    <a:pt x="9432" y="10226"/>
                  </a:lnTo>
                  <a:lnTo>
                    <a:pt x="9450" y="10055"/>
                  </a:lnTo>
                  <a:lnTo>
                    <a:pt x="9469" y="9980"/>
                  </a:lnTo>
                  <a:lnTo>
                    <a:pt x="9507" y="9904"/>
                  </a:lnTo>
                  <a:lnTo>
                    <a:pt x="9507" y="9904"/>
                  </a:lnTo>
                  <a:lnTo>
                    <a:pt x="9658" y="9715"/>
                  </a:lnTo>
                  <a:lnTo>
                    <a:pt x="9810" y="9545"/>
                  </a:lnTo>
                  <a:lnTo>
                    <a:pt x="10131" y="9205"/>
                  </a:lnTo>
                  <a:lnTo>
                    <a:pt x="10131" y="9205"/>
                  </a:lnTo>
                  <a:lnTo>
                    <a:pt x="10282" y="9054"/>
                  </a:lnTo>
                  <a:lnTo>
                    <a:pt x="10377" y="8978"/>
                  </a:lnTo>
                  <a:lnTo>
                    <a:pt x="10414" y="8978"/>
                  </a:lnTo>
                  <a:lnTo>
                    <a:pt x="10433" y="8997"/>
                  </a:lnTo>
                  <a:lnTo>
                    <a:pt x="10433" y="8997"/>
                  </a:lnTo>
                  <a:lnTo>
                    <a:pt x="10433" y="9016"/>
                  </a:lnTo>
                  <a:lnTo>
                    <a:pt x="10433" y="9035"/>
                  </a:lnTo>
                  <a:lnTo>
                    <a:pt x="10433" y="9035"/>
                  </a:lnTo>
                  <a:lnTo>
                    <a:pt x="10433" y="9035"/>
                  </a:lnTo>
                  <a:lnTo>
                    <a:pt x="10433" y="9035"/>
                  </a:lnTo>
                  <a:lnTo>
                    <a:pt x="10471" y="9016"/>
                  </a:lnTo>
                  <a:lnTo>
                    <a:pt x="10528" y="9035"/>
                  </a:lnTo>
                  <a:lnTo>
                    <a:pt x="10641" y="9054"/>
                  </a:lnTo>
                  <a:lnTo>
                    <a:pt x="10641" y="9054"/>
                  </a:lnTo>
                  <a:lnTo>
                    <a:pt x="10736" y="9073"/>
                  </a:lnTo>
                  <a:lnTo>
                    <a:pt x="10830" y="9129"/>
                  </a:lnTo>
                  <a:lnTo>
                    <a:pt x="10906" y="9205"/>
                  </a:lnTo>
                  <a:lnTo>
                    <a:pt x="10944" y="9299"/>
                  </a:lnTo>
                  <a:lnTo>
                    <a:pt x="10944" y="9299"/>
                  </a:lnTo>
                  <a:close/>
                  <a:moveTo>
                    <a:pt x="12456" y="5822"/>
                  </a:moveTo>
                  <a:lnTo>
                    <a:pt x="12456" y="5822"/>
                  </a:lnTo>
                  <a:lnTo>
                    <a:pt x="11889" y="5652"/>
                  </a:lnTo>
                  <a:lnTo>
                    <a:pt x="11605" y="5576"/>
                  </a:lnTo>
                  <a:lnTo>
                    <a:pt x="11341" y="5482"/>
                  </a:lnTo>
                  <a:lnTo>
                    <a:pt x="11341" y="5482"/>
                  </a:lnTo>
                  <a:lnTo>
                    <a:pt x="11038" y="5349"/>
                  </a:lnTo>
                  <a:lnTo>
                    <a:pt x="10736" y="5198"/>
                  </a:lnTo>
                  <a:lnTo>
                    <a:pt x="10131" y="4877"/>
                  </a:lnTo>
                  <a:lnTo>
                    <a:pt x="10131" y="4877"/>
                  </a:lnTo>
                  <a:lnTo>
                    <a:pt x="9942" y="4782"/>
                  </a:lnTo>
                  <a:lnTo>
                    <a:pt x="9753" y="4650"/>
                  </a:lnTo>
                  <a:lnTo>
                    <a:pt x="9677" y="4593"/>
                  </a:lnTo>
                  <a:lnTo>
                    <a:pt x="9602" y="4518"/>
                  </a:lnTo>
                  <a:lnTo>
                    <a:pt x="9526" y="4442"/>
                  </a:lnTo>
                  <a:lnTo>
                    <a:pt x="9469" y="4347"/>
                  </a:lnTo>
                  <a:lnTo>
                    <a:pt x="9469" y="4347"/>
                  </a:lnTo>
                  <a:lnTo>
                    <a:pt x="9564" y="4121"/>
                  </a:lnTo>
                  <a:lnTo>
                    <a:pt x="9564" y="4121"/>
                  </a:lnTo>
                  <a:lnTo>
                    <a:pt x="10188" y="2665"/>
                  </a:lnTo>
                  <a:lnTo>
                    <a:pt x="10188" y="2665"/>
                  </a:lnTo>
                  <a:lnTo>
                    <a:pt x="10206" y="2609"/>
                  </a:lnTo>
                  <a:lnTo>
                    <a:pt x="10206" y="2609"/>
                  </a:lnTo>
                  <a:lnTo>
                    <a:pt x="10433" y="2174"/>
                  </a:lnTo>
                  <a:lnTo>
                    <a:pt x="10433" y="2174"/>
                  </a:lnTo>
                  <a:lnTo>
                    <a:pt x="10528" y="2023"/>
                  </a:lnTo>
                  <a:lnTo>
                    <a:pt x="10622" y="1890"/>
                  </a:lnTo>
                  <a:lnTo>
                    <a:pt x="10679" y="1834"/>
                  </a:lnTo>
                  <a:lnTo>
                    <a:pt x="10736" y="1777"/>
                  </a:lnTo>
                  <a:lnTo>
                    <a:pt x="10811" y="1720"/>
                  </a:lnTo>
                  <a:lnTo>
                    <a:pt x="10906" y="1701"/>
                  </a:lnTo>
                  <a:lnTo>
                    <a:pt x="10906" y="1701"/>
                  </a:lnTo>
                  <a:lnTo>
                    <a:pt x="11227" y="1645"/>
                  </a:lnTo>
                  <a:lnTo>
                    <a:pt x="11397" y="1607"/>
                  </a:lnTo>
                  <a:lnTo>
                    <a:pt x="11567" y="1607"/>
                  </a:lnTo>
                  <a:lnTo>
                    <a:pt x="11737" y="1607"/>
                  </a:lnTo>
                  <a:lnTo>
                    <a:pt x="11908" y="1626"/>
                  </a:lnTo>
                  <a:lnTo>
                    <a:pt x="12078" y="1664"/>
                  </a:lnTo>
                  <a:lnTo>
                    <a:pt x="12229" y="1720"/>
                  </a:lnTo>
                  <a:lnTo>
                    <a:pt x="12229" y="1720"/>
                  </a:lnTo>
                  <a:lnTo>
                    <a:pt x="12399" y="1815"/>
                  </a:lnTo>
                  <a:lnTo>
                    <a:pt x="12550" y="1909"/>
                  </a:lnTo>
                  <a:lnTo>
                    <a:pt x="12701" y="2023"/>
                  </a:lnTo>
                  <a:lnTo>
                    <a:pt x="12834" y="2155"/>
                  </a:lnTo>
                  <a:lnTo>
                    <a:pt x="12834" y="2155"/>
                  </a:lnTo>
                  <a:lnTo>
                    <a:pt x="12928" y="2287"/>
                  </a:lnTo>
                  <a:lnTo>
                    <a:pt x="13023" y="2420"/>
                  </a:lnTo>
                  <a:lnTo>
                    <a:pt x="13231" y="2684"/>
                  </a:lnTo>
                  <a:lnTo>
                    <a:pt x="13231" y="2684"/>
                  </a:lnTo>
                  <a:lnTo>
                    <a:pt x="13325" y="2798"/>
                  </a:lnTo>
                  <a:lnTo>
                    <a:pt x="13438" y="2911"/>
                  </a:lnTo>
                  <a:lnTo>
                    <a:pt x="13552" y="3006"/>
                  </a:lnTo>
                  <a:lnTo>
                    <a:pt x="13665" y="3119"/>
                  </a:lnTo>
                  <a:lnTo>
                    <a:pt x="13665" y="3119"/>
                  </a:lnTo>
                  <a:lnTo>
                    <a:pt x="13741" y="3308"/>
                  </a:lnTo>
                  <a:lnTo>
                    <a:pt x="13816" y="3478"/>
                  </a:lnTo>
                  <a:lnTo>
                    <a:pt x="13854" y="3667"/>
                  </a:lnTo>
                  <a:lnTo>
                    <a:pt x="13892" y="3875"/>
                  </a:lnTo>
                  <a:lnTo>
                    <a:pt x="13892" y="3875"/>
                  </a:lnTo>
                  <a:lnTo>
                    <a:pt x="13930" y="4102"/>
                  </a:lnTo>
                  <a:lnTo>
                    <a:pt x="13949" y="4329"/>
                  </a:lnTo>
                  <a:lnTo>
                    <a:pt x="13930" y="4555"/>
                  </a:lnTo>
                  <a:lnTo>
                    <a:pt x="13911" y="4650"/>
                  </a:lnTo>
                  <a:lnTo>
                    <a:pt x="13873" y="4763"/>
                  </a:lnTo>
                  <a:lnTo>
                    <a:pt x="13873" y="4763"/>
                  </a:lnTo>
                  <a:lnTo>
                    <a:pt x="13798" y="4933"/>
                  </a:lnTo>
                  <a:lnTo>
                    <a:pt x="13722" y="5104"/>
                  </a:lnTo>
                  <a:lnTo>
                    <a:pt x="13722" y="5104"/>
                  </a:lnTo>
                  <a:lnTo>
                    <a:pt x="13590" y="5311"/>
                  </a:lnTo>
                  <a:lnTo>
                    <a:pt x="13514" y="5425"/>
                  </a:lnTo>
                  <a:lnTo>
                    <a:pt x="13420" y="5500"/>
                  </a:lnTo>
                  <a:lnTo>
                    <a:pt x="13420" y="5500"/>
                  </a:lnTo>
                  <a:lnTo>
                    <a:pt x="13249" y="5633"/>
                  </a:lnTo>
                  <a:lnTo>
                    <a:pt x="13042" y="5727"/>
                  </a:lnTo>
                  <a:lnTo>
                    <a:pt x="12834" y="5803"/>
                  </a:lnTo>
                  <a:lnTo>
                    <a:pt x="12720" y="5822"/>
                  </a:lnTo>
                  <a:lnTo>
                    <a:pt x="12626" y="5841"/>
                  </a:lnTo>
                  <a:lnTo>
                    <a:pt x="12626" y="5841"/>
                  </a:lnTo>
                  <a:lnTo>
                    <a:pt x="12456" y="5822"/>
                  </a:lnTo>
                  <a:lnTo>
                    <a:pt x="12456" y="5822"/>
                  </a:lnTo>
                  <a:close/>
                  <a:moveTo>
                    <a:pt x="8770" y="14762"/>
                  </a:moveTo>
                  <a:lnTo>
                    <a:pt x="8770" y="14762"/>
                  </a:lnTo>
                  <a:lnTo>
                    <a:pt x="8789" y="15064"/>
                  </a:lnTo>
                  <a:lnTo>
                    <a:pt x="8789" y="15291"/>
                  </a:lnTo>
                  <a:lnTo>
                    <a:pt x="8789" y="15499"/>
                  </a:lnTo>
                  <a:lnTo>
                    <a:pt x="8751" y="15688"/>
                  </a:lnTo>
                  <a:lnTo>
                    <a:pt x="8713" y="15782"/>
                  </a:lnTo>
                  <a:lnTo>
                    <a:pt x="8676" y="15858"/>
                  </a:lnTo>
                  <a:lnTo>
                    <a:pt x="8638" y="15915"/>
                  </a:lnTo>
                  <a:lnTo>
                    <a:pt x="8581" y="15952"/>
                  </a:lnTo>
                  <a:lnTo>
                    <a:pt x="8505" y="15952"/>
                  </a:lnTo>
                  <a:lnTo>
                    <a:pt x="8430" y="15952"/>
                  </a:lnTo>
                  <a:lnTo>
                    <a:pt x="8430" y="15952"/>
                  </a:lnTo>
                  <a:lnTo>
                    <a:pt x="8279" y="15877"/>
                  </a:lnTo>
                  <a:lnTo>
                    <a:pt x="8127" y="15782"/>
                  </a:lnTo>
                  <a:lnTo>
                    <a:pt x="8052" y="15726"/>
                  </a:lnTo>
                  <a:lnTo>
                    <a:pt x="7995" y="15650"/>
                  </a:lnTo>
                  <a:lnTo>
                    <a:pt x="7957" y="15574"/>
                  </a:lnTo>
                  <a:lnTo>
                    <a:pt x="7920" y="15499"/>
                  </a:lnTo>
                  <a:lnTo>
                    <a:pt x="7920" y="15499"/>
                  </a:lnTo>
                  <a:lnTo>
                    <a:pt x="7787" y="15045"/>
                  </a:lnTo>
                  <a:lnTo>
                    <a:pt x="7674" y="14592"/>
                  </a:lnTo>
                  <a:lnTo>
                    <a:pt x="7674" y="14592"/>
                  </a:lnTo>
                  <a:lnTo>
                    <a:pt x="7636" y="14592"/>
                  </a:lnTo>
                  <a:lnTo>
                    <a:pt x="7617" y="14573"/>
                  </a:lnTo>
                  <a:lnTo>
                    <a:pt x="7617" y="14573"/>
                  </a:lnTo>
                  <a:lnTo>
                    <a:pt x="7523" y="14232"/>
                  </a:lnTo>
                  <a:lnTo>
                    <a:pt x="7523" y="14232"/>
                  </a:lnTo>
                  <a:lnTo>
                    <a:pt x="7485" y="14081"/>
                  </a:lnTo>
                  <a:lnTo>
                    <a:pt x="7466" y="13911"/>
                  </a:lnTo>
                  <a:lnTo>
                    <a:pt x="7447" y="13741"/>
                  </a:lnTo>
                  <a:lnTo>
                    <a:pt x="7466" y="13590"/>
                  </a:lnTo>
                  <a:lnTo>
                    <a:pt x="7466" y="13590"/>
                  </a:lnTo>
                  <a:lnTo>
                    <a:pt x="7485" y="13495"/>
                  </a:lnTo>
                  <a:lnTo>
                    <a:pt x="7523" y="13420"/>
                  </a:lnTo>
                  <a:lnTo>
                    <a:pt x="7560" y="13344"/>
                  </a:lnTo>
                  <a:lnTo>
                    <a:pt x="7617" y="13287"/>
                  </a:lnTo>
                  <a:lnTo>
                    <a:pt x="7693" y="13231"/>
                  </a:lnTo>
                  <a:lnTo>
                    <a:pt x="7768" y="13193"/>
                  </a:lnTo>
                  <a:lnTo>
                    <a:pt x="7863" y="13174"/>
                  </a:lnTo>
                  <a:lnTo>
                    <a:pt x="7938" y="13174"/>
                  </a:lnTo>
                  <a:lnTo>
                    <a:pt x="7938" y="13174"/>
                  </a:lnTo>
                  <a:lnTo>
                    <a:pt x="8014" y="13174"/>
                  </a:lnTo>
                  <a:lnTo>
                    <a:pt x="8071" y="13212"/>
                  </a:lnTo>
                  <a:lnTo>
                    <a:pt x="8165" y="13306"/>
                  </a:lnTo>
                  <a:lnTo>
                    <a:pt x="8260" y="13401"/>
                  </a:lnTo>
                  <a:lnTo>
                    <a:pt x="8335" y="13514"/>
                  </a:lnTo>
                  <a:lnTo>
                    <a:pt x="8335" y="13514"/>
                  </a:lnTo>
                  <a:lnTo>
                    <a:pt x="8430" y="13647"/>
                  </a:lnTo>
                  <a:lnTo>
                    <a:pt x="8505" y="13798"/>
                  </a:lnTo>
                  <a:lnTo>
                    <a:pt x="8562" y="13949"/>
                  </a:lnTo>
                  <a:lnTo>
                    <a:pt x="8619" y="14100"/>
                  </a:lnTo>
                  <a:lnTo>
                    <a:pt x="8713" y="14421"/>
                  </a:lnTo>
                  <a:lnTo>
                    <a:pt x="8770" y="14762"/>
                  </a:lnTo>
                  <a:lnTo>
                    <a:pt x="8770" y="14762"/>
                  </a:lnTo>
                  <a:close/>
                  <a:moveTo>
                    <a:pt x="5954" y="21641"/>
                  </a:moveTo>
                  <a:lnTo>
                    <a:pt x="5954" y="21641"/>
                  </a:lnTo>
                  <a:lnTo>
                    <a:pt x="6105" y="21547"/>
                  </a:lnTo>
                  <a:lnTo>
                    <a:pt x="6237" y="21490"/>
                  </a:lnTo>
                  <a:lnTo>
                    <a:pt x="6351" y="21452"/>
                  </a:lnTo>
                  <a:lnTo>
                    <a:pt x="6445" y="21452"/>
                  </a:lnTo>
                  <a:lnTo>
                    <a:pt x="6502" y="21490"/>
                  </a:lnTo>
                  <a:lnTo>
                    <a:pt x="6559" y="21547"/>
                  </a:lnTo>
                  <a:lnTo>
                    <a:pt x="6578" y="21623"/>
                  </a:lnTo>
                  <a:lnTo>
                    <a:pt x="6597" y="21717"/>
                  </a:lnTo>
                  <a:lnTo>
                    <a:pt x="6597" y="21830"/>
                  </a:lnTo>
                  <a:lnTo>
                    <a:pt x="6578" y="21944"/>
                  </a:lnTo>
                  <a:lnTo>
                    <a:pt x="6521" y="22190"/>
                  </a:lnTo>
                  <a:lnTo>
                    <a:pt x="6426" y="22435"/>
                  </a:lnTo>
                  <a:lnTo>
                    <a:pt x="6332" y="22624"/>
                  </a:lnTo>
                  <a:lnTo>
                    <a:pt x="6332" y="22624"/>
                  </a:lnTo>
                  <a:lnTo>
                    <a:pt x="6011" y="23210"/>
                  </a:lnTo>
                  <a:lnTo>
                    <a:pt x="5840" y="23475"/>
                  </a:lnTo>
                  <a:lnTo>
                    <a:pt x="5651" y="23758"/>
                  </a:lnTo>
                  <a:lnTo>
                    <a:pt x="5651" y="23758"/>
                  </a:lnTo>
                  <a:lnTo>
                    <a:pt x="5292" y="24193"/>
                  </a:lnTo>
                  <a:lnTo>
                    <a:pt x="4971" y="24647"/>
                  </a:lnTo>
                  <a:lnTo>
                    <a:pt x="4971" y="24647"/>
                  </a:lnTo>
                  <a:lnTo>
                    <a:pt x="4971" y="24666"/>
                  </a:lnTo>
                  <a:lnTo>
                    <a:pt x="4971" y="24666"/>
                  </a:lnTo>
                  <a:lnTo>
                    <a:pt x="4952" y="24684"/>
                  </a:lnTo>
                  <a:lnTo>
                    <a:pt x="4933" y="24703"/>
                  </a:lnTo>
                  <a:lnTo>
                    <a:pt x="4933" y="24703"/>
                  </a:lnTo>
                  <a:lnTo>
                    <a:pt x="4933" y="24703"/>
                  </a:lnTo>
                  <a:lnTo>
                    <a:pt x="4933" y="24703"/>
                  </a:lnTo>
                  <a:lnTo>
                    <a:pt x="4858" y="24817"/>
                  </a:lnTo>
                  <a:lnTo>
                    <a:pt x="4820" y="24930"/>
                  </a:lnTo>
                  <a:lnTo>
                    <a:pt x="4820" y="24930"/>
                  </a:lnTo>
                  <a:lnTo>
                    <a:pt x="4801" y="24949"/>
                  </a:lnTo>
                  <a:lnTo>
                    <a:pt x="4763" y="24949"/>
                  </a:lnTo>
                  <a:lnTo>
                    <a:pt x="4763" y="24949"/>
                  </a:lnTo>
                  <a:lnTo>
                    <a:pt x="4744" y="24930"/>
                  </a:lnTo>
                  <a:lnTo>
                    <a:pt x="4744" y="24892"/>
                  </a:lnTo>
                  <a:lnTo>
                    <a:pt x="4782" y="24798"/>
                  </a:lnTo>
                  <a:lnTo>
                    <a:pt x="4895" y="24628"/>
                  </a:lnTo>
                  <a:lnTo>
                    <a:pt x="4895" y="24628"/>
                  </a:lnTo>
                  <a:lnTo>
                    <a:pt x="4933" y="24061"/>
                  </a:lnTo>
                  <a:lnTo>
                    <a:pt x="4990" y="23475"/>
                  </a:lnTo>
                  <a:lnTo>
                    <a:pt x="5028" y="23191"/>
                  </a:lnTo>
                  <a:lnTo>
                    <a:pt x="5084" y="22908"/>
                  </a:lnTo>
                  <a:lnTo>
                    <a:pt x="5160" y="22624"/>
                  </a:lnTo>
                  <a:lnTo>
                    <a:pt x="5236" y="22341"/>
                  </a:lnTo>
                  <a:lnTo>
                    <a:pt x="5236" y="22341"/>
                  </a:lnTo>
                  <a:lnTo>
                    <a:pt x="5273" y="22246"/>
                  </a:lnTo>
                  <a:lnTo>
                    <a:pt x="5330" y="22133"/>
                  </a:lnTo>
                  <a:lnTo>
                    <a:pt x="5387" y="22038"/>
                  </a:lnTo>
                  <a:lnTo>
                    <a:pt x="5462" y="21963"/>
                  </a:lnTo>
                  <a:lnTo>
                    <a:pt x="5462" y="21963"/>
                  </a:lnTo>
                  <a:lnTo>
                    <a:pt x="5708" y="21812"/>
                  </a:lnTo>
                  <a:lnTo>
                    <a:pt x="5954" y="21641"/>
                  </a:lnTo>
                  <a:lnTo>
                    <a:pt x="5954" y="21641"/>
                  </a:lnTo>
                  <a:close/>
                  <a:moveTo>
                    <a:pt x="23909" y="19657"/>
                  </a:moveTo>
                  <a:lnTo>
                    <a:pt x="23909" y="19657"/>
                  </a:lnTo>
                  <a:lnTo>
                    <a:pt x="23966" y="19922"/>
                  </a:lnTo>
                  <a:lnTo>
                    <a:pt x="23985" y="20111"/>
                  </a:lnTo>
                  <a:lnTo>
                    <a:pt x="23985" y="20300"/>
                  </a:lnTo>
                  <a:lnTo>
                    <a:pt x="23966" y="20470"/>
                  </a:lnTo>
                  <a:lnTo>
                    <a:pt x="23947" y="20545"/>
                  </a:lnTo>
                  <a:lnTo>
                    <a:pt x="23909" y="20602"/>
                  </a:lnTo>
                  <a:lnTo>
                    <a:pt x="23872" y="20659"/>
                  </a:lnTo>
                  <a:lnTo>
                    <a:pt x="23815" y="20696"/>
                  </a:lnTo>
                  <a:lnTo>
                    <a:pt x="23758" y="20715"/>
                  </a:lnTo>
                  <a:lnTo>
                    <a:pt x="23683" y="20715"/>
                  </a:lnTo>
                  <a:lnTo>
                    <a:pt x="23683" y="20715"/>
                  </a:lnTo>
                  <a:lnTo>
                    <a:pt x="23286" y="20545"/>
                  </a:lnTo>
                  <a:lnTo>
                    <a:pt x="22889" y="20356"/>
                  </a:lnTo>
                  <a:lnTo>
                    <a:pt x="22889" y="20356"/>
                  </a:lnTo>
                  <a:lnTo>
                    <a:pt x="22700" y="20243"/>
                  </a:lnTo>
                  <a:lnTo>
                    <a:pt x="22605" y="20167"/>
                  </a:lnTo>
                  <a:lnTo>
                    <a:pt x="22549" y="20092"/>
                  </a:lnTo>
                  <a:lnTo>
                    <a:pt x="22511" y="20016"/>
                  </a:lnTo>
                  <a:lnTo>
                    <a:pt x="22473" y="19922"/>
                  </a:lnTo>
                  <a:lnTo>
                    <a:pt x="22473" y="19808"/>
                  </a:lnTo>
                  <a:lnTo>
                    <a:pt x="22473" y="19695"/>
                  </a:lnTo>
                  <a:lnTo>
                    <a:pt x="22473" y="19695"/>
                  </a:lnTo>
                  <a:lnTo>
                    <a:pt x="22511" y="19430"/>
                  </a:lnTo>
                  <a:lnTo>
                    <a:pt x="22567" y="19165"/>
                  </a:lnTo>
                  <a:lnTo>
                    <a:pt x="22567" y="19165"/>
                  </a:lnTo>
                  <a:lnTo>
                    <a:pt x="22549" y="18787"/>
                  </a:lnTo>
                  <a:lnTo>
                    <a:pt x="22549" y="18598"/>
                  </a:lnTo>
                  <a:lnTo>
                    <a:pt x="22567" y="18409"/>
                  </a:lnTo>
                  <a:lnTo>
                    <a:pt x="22605" y="18220"/>
                  </a:lnTo>
                  <a:lnTo>
                    <a:pt x="22662" y="18050"/>
                  </a:lnTo>
                  <a:lnTo>
                    <a:pt x="22738" y="17861"/>
                  </a:lnTo>
                  <a:lnTo>
                    <a:pt x="22832" y="17710"/>
                  </a:lnTo>
                  <a:lnTo>
                    <a:pt x="22832" y="17710"/>
                  </a:lnTo>
                  <a:lnTo>
                    <a:pt x="22927" y="17578"/>
                  </a:lnTo>
                  <a:lnTo>
                    <a:pt x="23021" y="17502"/>
                  </a:lnTo>
                  <a:lnTo>
                    <a:pt x="23097" y="17446"/>
                  </a:lnTo>
                  <a:lnTo>
                    <a:pt x="23172" y="17427"/>
                  </a:lnTo>
                  <a:lnTo>
                    <a:pt x="23229" y="17427"/>
                  </a:lnTo>
                  <a:lnTo>
                    <a:pt x="23305" y="17464"/>
                  </a:lnTo>
                  <a:lnTo>
                    <a:pt x="23342" y="17502"/>
                  </a:lnTo>
                  <a:lnTo>
                    <a:pt x="23399" y="17578"/>
                  </a:lnTo>
                  <a:lnTo>
                    <a:pt x="23475" y="17748"/>
                  </a:lnTo>
                  <a:lnTo>
                    <a:pt x="23550" y="17956"/>
                  </a:lnTo>
                  <a:lnTo>
                    <a:pt x="23645" y="18334"/>
                  </a:lnTo>
                  <a:lnTo>
                    <a:pt x="23645" y="18334"/>
                  </a:lnTo>
                  <a:lnTo>
                    <a:pt x="23909" y="19657"/>
                  </a:lnTo>
                  <a:lnTo>
                    <a:pt x="23909" y="19657"/>
                  </a:lnTo>
                  <a:close/>
                  <a:moveTo>
                    <a:pt x="19468" y="30581"/>
                  </a:moveTo>
                  <a:lnTo>
                    <a:pt x="19468" y="30581"/>
                  </a:lnTo>
                  <a:lnTo>
                    <a:pt x="19335" y="30525"/>
                  </a:lnTo>
                  <a:lnTo>
                    <a:pt x="19203" y="30468"/>
                  </a:lnTo>
                  <a:lnTo>
                    <a:pt x="18939" y="30317"/>
                  </a:lnTo>
                  <a:lnTo>
                    <a:pt x="18939" y="30317"/>
                  </a:lnTo>
                  <a:lnTo>
                    <a:pt x="18825" y="30222"/>
                  </a:lnTo>
                  <a:lnTo>
                    <a:pt x="18712" y="30109"/>
                  </a:lnTo>
                  <a:lnTo>
                    <a:pt x="18674" y="30052"/>
                  </a:lnTo>
                  <a:lnTo>
                    <a:pt x="18636" y="29977"/>
                  </a:lnTo>
                  <a:lnTo>
                    <a:pt x="18636" y="29901"/>
                  </a:lnTo>
                  <a:lnTo>
                    <a:pt x="18636" y="29825"/>
                  </a:lnTo>
                  <a:lnTo>
                    <a:pt x="18636" y="29825"/>
                  </a:lnTo>
                  <a:lnTo>
                    <a:pt x="18674" y="29731"/>
                  </a:lnTo>
                  <a:lnTo>
                    <a:pt x="18712" y="29636"/>
                  </a:lnTo>
                  <a:lnTo>
                    <a:pt x="18844" y="29485"/>
                  </a:lnTo>
                  <a:lnTo>
                    <a:pt x="18995" y="29334"/>
                  </a:lnTo>
                  <a:lnTo>
                    <a:pt x="19146" y="29202"/>
                  </a:lnTo>
                  <a:lnTo>
                    <a:pt x="19146" y="29202"/>
                  </a:lnTo>
                  <a:lnTo>
                    <a:pt x="19392" y="28994"/>
                  </a:lnTo>
                  <a:lnTo>
                    <a:pt x="19392" y="28994"/>
                  </a:lnTo>
                  <a:lnTo>
                    <a:pt x="19411" y="28994"/>
                  </a:lnTo>
                  <a:lnTo>
                    <a:pt x="19411" y="28994"/>
                  </a:lnTo>
                  <a:lnTo>
                    <a:pt x="20073" y="28918"/>
                  </a:lnTo>
                  <a:lnTo>
                    <a:pt x="20073" y="28918"/>
                  </a:lnTo>
                  <a:lnTo>
                    <a:pt x="20129" y="28937"/>
                  </a:lnTo>
                  <a:lnTo>
                    <a:pt x="20129" y="28937"/>
                  </a:lnTo>
                  <a:lnTo>
                    <a:pt x="20280" y="28956"/>
                  </a:lnTo>
                  <a:lnTo>
                    <a:pt x="20337" y="28994"/>
                  </a:lnTo>
                  <a:lnTo>
                    <a:pt x="20375" y="29032"/>
                  </a:lnTo>
                  <a:lnTo>
                    <a:pt x="20413" y="29088"/>
                  </a:lnTo>
                  <a:lnTo>
                    <a:pt x="20451" y="29145"/>
                  </a:lnTo>
                  <a:lnTo>
                    <a:pt x="20451" y="29202"/>
                  </a:lnTo>
                  <a:lnTo>
                    <a:pt x="20451" y="29277"/>
                  </a:lnTo>
                  <a:lnTo>
                    <a:pt x="20451" y="29277"/>
                  </a:lnTo>
                  <a:lnTo>
                    <a:pt x="20432" y="29447"/>
                  </a:lnTo>
                  <a:lnTo>
                    <a:pt x="20375" y="29655"/>
                  </a:lnTo>
                  <a:lnTo>
                    <a:pt x="20280" y="29863"/>
                  </a:lnTo>
                  <a:lnTo>
                    <a:pt x="20167" y="30090"/>
                  </a:lnTo>
                  <a:lnTo>
                    <a:pt x="20035" y="30279"/>
                  </a:lnTo>
                  <a:lnTo>
                    <a:pt x="19884" y="30449"/>
                  </a:lnTo>
                  <a:lnTo>
                    <a:pt x="19789" y="30506"/>
                  </a:lnTo>
                  <a:lnTo>
                    <a:pt x="19713" y="30544"/>
                  </a:lnTo>
                  <a:lnTo>
                    <a:pt x="19619" y="30581"/>
                  </a:lnTo>
                  <a:lnTo>
                    <a:pt x="19543" y="30581"/>
                  </a:lnTo>
                  <a:lnTo>
                    <a:pt x="19543" y="30581"/>
                  </a:lnTo>
                  <a:lnTo>
                    <a:pt x="19468" y="30581"/>
                  </a:lnTo>
                  <a:lnTo>
                    <a:pt x="19468" y="30581"/>
                  </a:lnTo>
                  <a:close/>
                  <a:moveTo>
                    <a:pt x="16652" y="27463"/>
                  </a:moveTo>
                  <a:lnTo>
                    <a:pt x="16652" y="27463"/>
                  </a:lnTo>
                  <a:lnTo>
                    <a:pt x="16822" y="27425"/>
                  </a:lnTo>
                  <a:lnTo>
                    <a:pt x="17048" y="27406"/>
                  </a:lnTo>
                  <a:lnTo>
                    <a:pt x="17294" y="27387"/>
                  </a:lnTo>
                  <a:lnTo>
                    <a:pt x="17540" y="27387"/>
                  </a:lnTo>
                  <a:lnTo>
                    <a:pt x="17767" y="27406"/>
                  </a:lnTo>
                  <a:lnTo>
                    <a:pt x="17880" y="27444"/>
                  </a:lnTo>
                  <a:lnTo>
                    <a:pt x="17956" y="27482"/>
                  </a:lnTo>
                  <a:lnTo>
                    <a:pt x="18031" y="27520"/>
                  </a:lnTo>
                  <a:lnTo>
                    <a:pt x="18088" y="27576"/>
                  </a:lnTo>
                  <a:lnTo>
                    <a:pt x="18107" y="27652"/>
                  </a:lnTo>
                  <a:lnTo>
                    <a:pt x="18107" y="27727"/>
                  </a:lnTo>
                  <a:lnTo>
                    <a:pt x="18107" y="27727"/>
                  </a:lnTo>
                  <a:lnTo>
                    <a:pt x="18050" y="27898"/>
                  </a:lnTo>
                  <a:lnTo>
                    <a:pt x="17956" y="28068"/>
                  </a:lnTo>
                  <a:lnTo>
                    <a:pt x="17823" y="28257"/>
                  </a:lnTo>
                  <a:lnTo>
                    <a:pt x="17672" y="28427"/>
                  </a:lnTo>
                  <a:lnTo>
                    <a:pt x="17351" y="28748"/>
                  </a:lnTo>
                  <a:lnTo>
                    <a:pt x="17048" y="29013"/>
                  </a:lnTo>
                  <a:lnTo>
                    <a:pt x="17048" y="29013"/>
                  </a:lnTo>
                  <a:lnTo>
                    <a:pt x="16822" y="29221"/>
                  </a:lnTo>
                  <a:lnTo>
                    <a:pt x="16557" y="29428"/>
                  </a:lnTo>
                  <a:lnTo>
                    <a:pt x="16425" y="29523"/>
                  </a:lnTo>
                  <a:lnTo>
                    <a:pt x="16274" y="29599"/>
                  </a:lnTo>
                  <a:lnTo>
                    <a:pt x="16122" y="29655"/>
                  </a:lnTo>
                  <a:lnTo>
                    <a:pt x="15971" y="29674"/>
                  </a:lnTo>
                  <a:lnTo>
                    <a:pt x="15971" y="29674"/>
                  </a:lnTo>
                  <a:lnTo>
                    <a:pt x="15839" y="29655"/>
                  </a:lnTo>
                  <a:lnTo>
                    <a:pt x="15725" y="29636"/>
                  </a:lnTo>
                  <a:lnTo>
                    <a:pt x="15631" y="29617"/>
                  </a:lnTo>
                  <a:lnTo>
                    <a:pt x="15555" y="29561"/>
                  </a:lnTo>
                  <a:lnTo>
                    <a:pt x="15499" y="29504"/>
                  </a:lnTo>
                  <a:lnTo>
                    <a:pt x="15461" y="29410"/>
                  </a:lnTo>
                  <a:lnTo>
                    <a:pt x="15442" y="29296"/>
                  </a:lnTo>
                  <a:lnTo>
                    <a:pt x="15442" y="29164"/>
                  </a:lnTo>
                  <a:lnTo>
                    <a:pt x="15442" y="29164"/>
                  </a:lnTo>
                  <a:lnTo>
                    <a:pt x="15480" y="28824"/>
                  </a:lnTo>
                  <a:lnTo>
                    <a:pt x="15480" y="28824"/>
                  </a:lnTo>
                  <a:lnTo>
                    <a:pt x="15518" y="28559"/>
                  </a:lnTo>
                  <a:lnTo>
                    <a:pt x="15536" y="28427"/>
                  </a:lnTo>
                  <a:lnTo>
                    <a:pt x="15593" y="28313"/>
                  </a:lnTo>
                  <a:lnTo>
                    <a:pt x="15593" y="28313"/>
                  </a:lnTo>
                  <a:lnTo>
                    <a:pt x="15688" y="28200"/>
                  </a:lnTo>
                  <a:lnTo>
                    <a:pt x="15896" y="27992"/>
                  </a:lnTo>
                  <a:lnTo>
                    <a:pt x="16141" y="27784"/>
                  </a:lnTo>
                  <a:lnTo>
                    <a:pt x="16255" y="27709"/>
                  </a:lnTo>
                  <a:lnTo>
                    <a:pt x="16368" y="27652"/>
                  </a:lnTo>
                  <a:lnTo>
                    <a:pt x="16368" y="27652"/>
                  </a:lnTo>
                  <a:lnTo>
                    <a:pt x="16349" y="27633"/>
                  </a:lnTo>
                  <a:lnTo>
                    <a:pt x="16368" y="27614"/>
                  </a:lnTo>
                  <a:lnTo>
                    <a:pt x="16406" y="27576"/>
                  </a:lnTo>
                  <a:lnTo>
                    <a:pt x="16519" y="27520"/>
                  </a:lnTo>
                  <a:lnTo>
                    <a:pt x="16519" y="27520"/>
                  </a:lnTo>
                  <a:lnTo>
                    <a:pt x="16576" y="27501"/>
                  </a:lnTo>
                  <a:lnTo>
                    <a:pt x="16576" y="27501"/>
                  </a:lnTo>
                  <a:lnTo>
                    <a:pt x="16595" y="27463"/>
                  </a:lnTo>
                  <a:lnTo>
                    <a:pt x="16595" y="27463"/>
                  </a:lnTo>
                  <a:lnTo>
                    <a:pt x="16652" y="27463"/>
                  </a:lnTo>
                  <a:lnTo>
                    <a:pt x="16652" y="27463"/>
                  </a:lnTo>
                  <a:lnTo>
                    <a:pt x="16652" y="27463"/>
                  </a:lnTo>
                  <a:lnTo>
                    <a:pt x="16652" y="27463"/>
                  </a:lnTo>
                  <a:lnTo>
                    <a:pt x="16652" y="27463"/>
                  </a:lnTo>
                  <a:lnTo>
                    <a:pt x="16652" y="27463"/>
                  </a:lnTo>
                  <a:lnTo>
                    <a:pt x="16652" y="27463"/>
                  </a:lnTo>
                  <a:lnTo>
                    <a:pt x="16652" y="27463"/>
                  </a:lnTo>
                  <a:close/>
                  <a:moveTo>
                    <a:pt x="10774" y="34475"/>
                  </a:moveTo>
                  <a:lnTo>
                    <a:pt x="10774" y="34475"/>
                  </a:lnTo>
                  <a:lnTo>
                    <a:pt x="10774" y="34664"/>
                  </a:lnTo>
                  <a:lnTo>
                    <a:pt x="10755" y="34872"/>
                  </a:lnTo>
                  <a:lnTo>
                    <a:pt x="10717" y="35080"/>
                  </a:lnTo>
                  <a:lnTo>
                    <a:pt x="10660" y="35288"/>
                  </a:lnTo>
                  <a:lnTo>
                    <a:pt x="10566" y="35458"/>
                  </a:lnTo>
                  <a:lnTo>
                    <a:pt x="10452" y="35628"/>
                  </a:lnTo>
                  <a:lnTo>
                    <a:pt x="10320" y="35779"/>
                  </a:lnTo>
                  <a:lnTo>
                    <a:pt x="10150" y="35911"/>
                  </a:lnTo>
                  <a:lnTo>
                    <a:pt x="10150" y="35911"/>
                  </a:lnTo>
                  <a:lnTo>
                    <a:pt x="9980" y="35968"/>
                  </a:lnTo>
                  <a:lnTo>
                    <a:pt x="9810" y="36006"/>
                  </a:lnTo>
                  <a:lnTo>
                    <a:pt x="9639" y="36025"/>
                  </a:lnTo>
                  <a:lnTo>
                    <a:pt x="9450" y="36025"/>
                  </a:lnTo>
                  <a:lnTo>
                    <a:pt x="9450" y="36025"/>
                  </a:lnTo>
                  <a:lnTo>
                    <a:pt x="9054" y="36006"/>
                  </a:lnTo>
                  <a:lnTo>
                    <a:pt x="8657" y="35949"/>
                  </a:lnTo>
                  <a:lnTo>
                    <a:pt x="8260" y="35892"/>
                  </a:lnTo>
                  <a:lnTo>
                    <a:pt x="8071" y="35836"/>
                  </a:lnTo>
                  <a:lnTo>
                    <a:pt x="7882" y="35779"/>
                  </a:lnTo>
                  <a:lnTo>
                    <a:pt x="7882" y="35779"/>
                  </a:lnTo>
                  <a:lnTo>
                    <a:pt x="7768" y="35741"/>
                  </a:lnTo>
                  <a:lnTo>
                    <a:pt x="7693" y="35685"/>
                  </a:lnTo>
                  <a:lnTo>
                    <a:pt x="7598" y="35628"/>
                  </a:lnTo>
                  <a:lnTo>
                    <a:pt x="7523" y="35552"/>
                  </a:lnTo>
                  <a:lnTo>
                    <a:pt x="7466" y="35477"/>
                  </a:lnTo>
                  <a:lnTo>
                    <a:pt x="7409" y="35401"/>
                  </a:lnTo>
                  <a:lnTo>
                    <a:pt x="7371" y="35325"/>
                  </a:lnTo>
                  <a:lnTo>
                    <a:pt x="7334" y="35231"/>
                  </a:lnTo>
                  <a:lnTo>
                    <a:pt x="7315" y="35136"/>
                  </a:lnTo>
                  <a:lnTo>
                    <a:pt x="7315" y="35042"/>
                  </a:lnTo>
                  <a:lnTo>
                    <a:pt x="7315" y="34947"/>
                  </a:lnTo>
                  <a:lnTo>
                    <a:pt x="7334" y="34872"/>
                  </a:lnTo>
                  <a:lnTo>
                    <a:pt x="7371" y="34777"/>
                  </a:lnTo>
                  <a:lnTo>
                    <a:pt x="7428" y="34683"/>
                  </a:lnTo>
                  <a:lnTo>
                    <a:pt x="7504" y="34607"/>
                  </a:lnTo>
                  <a:lnTo>
                    <a:pt x="7579" y="34532"/>
                  </a:lnTo>
                  <a:lnTo>
                    <a:pt x="7579" y="34532"/>
                  </a:lnTo>
                  <a:lnTo>
                    <a:pt x="7749" y="34437"/>
                  </a:lnTo>
                  <a:lnTo>
                    <a:pt x="7901" y="34343"/>
                  </a:lnTo>
                  <a:lnTo>
                    <a:pt x="8241" y="34191"/>
                  </a:lnTo>
                  <a:lnTo>
                    <a:pt x="8940" y="33908"/>
                  </a:lnTo>
                  <a:lnTo>
                    <a:pt x="8940" y="33908"/>
                  </a:lnTo>
                  <a:lnTo>
                    <a:pt x="9450" y="33719"/>
                  </a:lnTo>
                  <a:lnTo>
                    <a:pt x="9450" y="33719"/>
                  </a:lnTo>
                  <a:lnTo>
                    <a:pt x="9583" y="33662"/>
                  </a:lnTo>
                  <a:lnTo>
                    <a:pt x="9658" y="33662"/>
                  </a:lnTo>
                  <a:lnTo>
                    <a:pt x="9734" y="33662"/>
                  </a:lnTo>
                  <a:lnTo>
                    <a:pt x="9734" y="33662"/>
                  </a:lnTo>
                  <a:lnTo>
                    <a:pt x="9942" y="33605"/>
                  </a:lnTo>
                  <a:lnTo>
                    <a:pt x="10150" y="33568"/>
                  </a:lnTo>
                  <a:lnTo>
                    <a:pt x="10263" y="33568"/>
                  </a:lnTo>
                  <a:lnTo>
                    <a:pt x="10377" y="33587"/>
                  </a:lnTo>
                  <a:lnTo>
                    <a:pt x="10471" y="33605"/>
                  </a:lnTo>
                  <a:lnTo>
                    <a:pt x="10585" y="33643"/>
                  </a:lnTo>
                  <a:lnTo>
                    <a:pt x="10585" y="33643"/>
                  </a:lnTo>
                  <a:lnTo>
                    <a:pt x="10641" y="33719"/>
                  </a:lnTo>
                  <a:lnTo>
                    <a:pt x="10679" y="33813"/>
                  </a:lnTo>
                  <a:lnTo>
                    <a:pt x="10717" y="33908"/>
                  </a:lnTo>
                  <a:lnTo>
                    <a:pt x="10736" y="34021"/>
                  </a:lnTo>
                  <a:lnTo>
                    <a:pt x="10755" y="34267"/>
                  </a:lnTo>
                  <a:lnTo>
                    <a:pt x="10774" y="34475"/>
                  </a:lnTo>
                  <a:lnTo>
                    <a:pt x="10774" y="34475"/>
                  </a:lnTo>
                  <a:close/>
                  <a:moveTo>
                    <a:pt x="24552" y="47724"/>
                  </a:moveTo>
                  <a:lnTo>
                    <a:pt x="24552" y="47724"/>
                  </a:lnTo>
                  <a:lnTo>
                    <a:pt x="24344" y="47686"/>
                  </a:lnTo>
                  <a:lnTo>
                    <a:pt x="24155" y="47611"/>
                  </a:lnTo>
                  <a:lnTo>
                    <a:pt x="23777" y="47441"/>
                  </a:lnTo>
                  <a:lnTo>
                    <a:pt x="23777" y="47441"/>
                  </a:lnTo>
                  <a:lnTo>
                    <a:pt x="23210" y="47195"/>
                  </a:lnTo>
                  <a:lnTo>
                    <a:pt x="22662" y="46968"/>
                  </a:lnTo>
                  <a:lnTo>
                    <a:pt x="22662" y="46968"/>
                  </a:lnTo>
                  <a:lnTo>
                    <a:pt x="22284" y="46798"/>
                  </a:lnTo>
                  <a:lnTo>
                    <a:pt x="21944" y="46628"/>
                  </a:lnTo>
                  <a:lnTo>
                    <a:pt x="21660" y="46439"/>
                  </a:lnTo>
                  <a:lnTo>
                    <a:pt x="21509" y="46344"/>
                  </a:lnTo>
                  <a:lnTo>
                    <a:pt x="21396" y="46231"/>
                  </a:lnTo>
                  <a:lnTo>
                    <a:pt x="21282" y="46118"/>
                  </a:lnTo>
                  <a:lnTo>
                    <a:pt x="21169" y="45985"/>
                  </a:lnTo>
                  <a:lnTo>
                    <a:pt x="21074" y="45853"/>
                  </a:lnTo>
                  <a:lnTo>
                    <a:pt x="20980" y="45702"/>
                  </a:lnTo>
                  <a:lnTo>
                    <a:pt x="20904" y="45532"/>
                  </a:lnTo>
                  <a:lnTo>
                    <a:pt x="20829" y="45362"/>
                  </a:lnTo>
                  <a:lnTo>
                    <a:pt x="20753" y="45154"/>
                  </a:lnTo>
                  <a:lnTo>
                    <a:pt x="20696" y="44965"/>
                  </a:lnTo>
                  <a:lnTo>
                    <a:pt x="20696" y="44965"/>
                  </a:lnTo>
                  <a:lnTo>
                    <a:pt x="20658" y="44776"/>
                  </a:lnTo>
                  <a:lnTo>
                    <a:pt x="20621" y="44606"/>
                  </a:lnTo>
                  <a:lnTo>
                    <a:pt x="20602" y="44417"/>
                  </a:lnTo>
                  <a:lnTo>
                    <a:pt x="20602" y="44246"/>
                  </a:lnTo>
                  <a:lnTo>
                    <a:pt x="20621" y="44057"/>
                  </a:lnTo>
                  <a:lnTo>
                    <a:pt x="20658" y="43887"/>
                  </a:lnTo>
                  <a:lnTo>
                    <a:pt x="20715" y="43717"/>
                  </a:lnTo>
                  <a:lnTo>
                    <a:pt x="20791" y="43547"/>
                  </a:lnTo>
                  <a:lnTo>
                    <a:pt x="20791" y="43547"/>
                  </a:lnTo>
                  <a:lnTo>
                    <a:pt x="21055" y="43150"/>
                  </a:lnTo>
                  <a:lnTo>
                    <a:pt x="21320" y="42772"/>
                  </a:lnTo>
                  <a:lnTo>
                    <a:pt x="21320" y="42772"/>
                  </a:lnTo>
                  <a:lnTo>
                    <a:pt x="21792" y="42262"/>
                  </a:lnTo>
                  <a:lnTo>
                    <a:pt x="21792" y="42262"/>
                  </a:lnTo>
                  <a:lnTo>
                    <a:pt x="22492" y="41449"/>
                  </a:lnTo>
                  <a:lnTo>
                    <a:pt x="22492" y="41449"/>
                  </a:lnTo>
                  <a:lnTo>
                    <a:pt x="22605" y="41449"/>
                  </a:lnTo>
                  <a:lnTo>
                    <a:pt x="22719" y="41487"/>
                  </a:lnTo>
                  <a:lnTo>
                    <a:pt x="22813" y="41525"/>
                  </a:lnTo>
                  <a:lnTo>
                    <a:pt x="22908" y="41563"/>
                  </a:lnTo>
                  <a:lnTo>
                    <a:pt x="22908" y="41563"/>
                  </a:lnTo>
                  <a:lnTo>
                    <a:pt x="23021" y="41638"/>
                  </a:lnTo>
                  <a:lnTo>
                    <a:pt x="23116" y="41714"/>
                  </a:lnTo>
                  <a:lnTo>
                    <a:pt x="23286" y="41903"/>
                  </a:lnTo>
                  <a:lnTo>
                    <a:pt x="23437" y="42111"/>
                  </a:lnTo>
                  <a:lnTo>
                    <a:pt x="23550" y="42319"/>
                  </a:lnTo>
                  <a:lnTo>
                    <a:pt x="23664" y="42564"/>
                  </a:lnTo>
                  <a:lnTo>
                    <a:pt x="23739" y="42791"/>
                  </a:lnTo>
                  <a:lnTo>
                    <a:pt x="23890" y="43283"/>
                  </a:lnTo>
                  <a:lnTo>
                    <a:pt x="23890" y="43283"/>
                  </a:lnTo>
                  <a:lnTo>
                    <a:pt x="23985" y="43604"/>
                  </a:lnTo>
                  <a:lnTo>
                    <a:pt x="24098" y="43925"/>
                  </a:lnTo>
                  <a:lnTo>
                    <a:pt x="24325" y="44549"/>
                  </a:lnTo>
                  <a:lnTo>
                    <a:pt x="24552" y="45173"/>
                  </a:lnTo>
                  <a:lnTo>
                    <a:pt x="24665" y="45494"/>
                  </a:lnTo>
                  <a:lnTo>
                    <a:pt x="24760" y="45815"/>
                  </a:lnTo>
                  <a:lnTo>
                    <a:pt x="24760" y="45815"/>
                  </a:lnTo>
                  <a:lnTo>
                    <a:pt x="24835" y="46099"/>
                  </a:lnTo>
                  <a:lnTo>
                    <a:pt x="24892" y="46382"/>
                  </a:lnTo>
                  <a:lnTo>
                    <a:pt x="24930" y="46666"/>
                  </a:lnTo>
                  <a:lnTo>
                    <a:pt x="24949" y="46949"/>
                  </a:lnTo>
                  <a:lnTo>
                    <a:pt x="24949" y="46949"/>
                  </a:lnTo>
                  <a:lnTo>
                    <a:pt x="24968" y="47195"/>
                  </a:lnTo>
                  <a:lnTo>
                    <a:pt x="24968" y="47327"/>
                  </a:lnTo>
                  <a:lnTo>
                    <a:pt x="24930" y="47460"/>
                  </a:lnTo>
                  <a:lnTo>
                    <a:pt x="24892" y="47573"/>
                  </a:lnTo>
                  <a:lnTo>
                    <a:pt x="24835" y="47649"/>
                  </a:lnTo>
                  <a:lnTo>
                    <a:pt x="24779" y="47686"/>
                  </a:lnTo>
                  <a:lnTo>
                    <a:pt x="24741" y="47724"/>
                  </a:lnTo>
                  <a:lnTo>
                    <a:pt x="24684" y="47724"/>
                  </a:lnTo>
                  <a:lnTo>
                    <a:pt x="24609" y="47743"/>
                  </a:lnTo>
                  <a:lnTo>
                    <a:pt x="24609" y="47743"/>
                  </a:lnTo>
                  <a:lnTo>
                    <a:pt x="24552" y="47724"/>
                  </a:lnTo>
                  <a:lnTo>
                    <a:pt x="24552" y="47724"/>
                  </a:lnTo>
                  <a:close/>
                  <a:moveTo>
                    <a:pt x="16444" y="44360"/>
                  </a:moveTo>
                  <a:lnTo>
                    <a:pt x="16444" y="44360"/>
                  </a:lnTo>
                  <a:lnTo>
                    <a:pt x="16500" y="44624"/>
                  </a:lnTo>
                  <a:lnTo>
                    <a:pt x="16500" y="44889"/>
                  </a:lnTo>
                  <a:lnTo>
                    <a:pt x="16481" y="45154"/>
                  </a:lnTo>
                  <a:lnTo>
                    <a:pt x="16406" y="45418"/>
                  </a:lnTo>
                  <a:lnTo>
                    <a:pt x="16406" y="45418"/>
                  </a:lnTo>
                  <a:lnTo>
                    <a:pt x="16349" y="45588"/>
                  </a:lnTo>
                  <a:lnTo>
                    <a:pt x="16274" y="45759"/>
                  </a:lnTo>
                  <a:lnTo>
                    <a:pt x="16179" y="45910"/>
                  </a:lnTo>
                  <a:lnTo>
                    <a:pt x="16085" y="46061"/>
                  </a:lnTo>
                  <a:lnTo>
                    <a:pt x="15990" y="46212"/>
                  </a:lnTo>
                  <a:lnTo>
                    <a:pt x="15858" y="46363"/>
                  </a:lnTo>
                  <a:lnTo>
                    <a:pt x="15744" y="46496"/>
                  </a:lnTo>
                  <a:lnTo>
                    <a:pt x="15593" y="46609"/>
                  </a:lnTo>
                  <a:lnTo>
                    <a:pt x="15593" y="46609"/>
                  </a:lnTo>
                  <a:lnTo>
                    <a:pt x="15385" y="46779"/>
                  </a:lnTo>
                  <a:lnTo>
                    <a:pt x="15158" y="46949"/>
                  </a:lnTo>
                  <a:lnTo>
                    <a:pt x="15045" y="47006"/>
                  </a:lnTo>
                  <a:lnTo>
                    <a:pt x="14932" y="47063"/>
                  </a:lnTo>
                  <a:lnTo>
                    <a:pt x="14799" y="47100"/>
                  </a:lnTo>
                  <a:lnTo>
                    <a:pt x="14667" y="47100"/>
                  </a:lnTo>
                  <a:lnTo>
                    <a:pt x="14667" y="47100"/>
                  </a:lnTo>
                  <a:lnTo>
                    <a:pt x="14554" y="47063"/>
                  </a:lnTo>
                  <a:lnTo>
                    <a:pt x="14459" y="47006"/>
                  </a:lnTo>
                  <a:lnTo>
                    <a:pt x="14251" y="46874"/>
                  </a:lnTo>
                  <a:lnTo>
                    <a:pt x="14081" y="46722"/>
                  </a:lnTo>
                  <a:lnTo>
                    <a:pt x="13911" y="46571"/>
                  </a:lnTo>
                  <a:lnTo>
                    <a:pt x="13911" y="46571"/>
                  </a:lnTo>
                  <a:lnTo>
                    <a:pt x="13760" y="46420"/>
                  </a:lnTo>
                  <a:lnTo>
                    <a:pt x="13627" y="46250"/>
                  </a:lnTo>
                  <a:lnTo>
                    <a:pt x="13514" y="46042"/>
                  </a:lnTo>
                  <a:lnTo>
                    <a:pt x="13420" y="45834"/>
                  </a:lnTo>
                  <a:lnTo>
                    <a:pt x="13401" y="45740"/>
                  </a:lnTo>
                  <a:lnTo>
                    <a:pt x="13382" y="45626"/>
                  </a:lnTo>
                  <a:lnTo>
                    <a:pt x="13382" y="45532"/>
                  </a:lnTo>
                  <a:lnTo>
                    <a:pt x="13401" y="45418"/>
                  </a:lnTo>
                  <a:lnTo>
                    <a:pt x="13438" y="45324"/>
                  </a:lnTo>
                  <a:lnTo>
                    <a:pt x="13476" y="45229"/>
                  </a:lnTo>
                  <a:lnTo>
                    <a:pt x="13533" y="45135"/>
                  </a:lnTo>
                  <a:lnTo>
                    <a:pt x="13627" y="45059"/>
                  </a:lnTo>
                  <a:lnTo>
                    <a:pt x="13627" y="45059"/>
                  </a:lnTo>
                  <a:lnTo>
                    <a:pt x="14043" y="44757"/>
                  </a:lnTo>
                  <a:lnTo>
                    <a:pt x="14478" y="44492"/>
                  </a:lnTo>
                  <a:lnTo>
                    <a:pt x="14932" y="44246"/>
                  </a:lnTo>
                  <a:lnTo>
                    <a:pt x="15404" y="44057"/>
                  </a:lnTo>
                  <a:lnTo>
                    <a:pt x="15404" y="44057"/>
                  </a:lnTo>
                  <a:lnTo>
                    <a:pt x="15593" y="44001"/>
                  </a:lnTo>
                  <a:lnTo>
                    <a:pt x="15782" y="43944"/>
                  </a:lnTo>
                  <a:lnTo>
                    <a:pt x="15782" y="43944"/>
                  </a:lnTo>
                  <a:lnTo>
                    <a:pt x="15801" y="43944"/>
                  </a:lnTo>
                  <a:lnTo>
                    <a:pt x="15820" y="43963"/>
                  </a:lnTo>
                  <a:lnTo>
                    <a:pt x="15820" y="43963"/>
                  </a:lnTo>
                  <a:lnTo>
                    <a:pt x="15933" y="43944"/>
                  </a:lnTo>
                  <a:lnTo>
                    <a:pt x="16047" y="43963"/>
                  </a:lnTo>
                  <a:lnTo>
                    <a:pt x="16141" y="43982"/>
                  </a:lnTo>
                  <a:lnTo>
                    <a:pt x="16217" y="44020"/>
                  </a:lnTo>
                  <a:lnTo>
                    <a:pt x="16311" y="44076"/>
                  </a:lnTo>
                  <a:lnTo>
                    <a:pt x="16368" y="44152"/>
                  </a:lnTo>
                  <a:lnTo>
                    <a:pt x="16406" y="44246"/>
                  </a:lnTo>
                  <a:lnTo>
                    <a:pt x="16444" y="44360"/>
                  </a:lnTo>
                  <a:lnTo>
                    <a:pt x="16444" y="44360"/>
                  </a:lnTo>
                  <a:close/>
                  <a:moveTo>
                    <a:pt x="2665" y="62580"/>
                  </a:moveTo>
                  <a:lnTo>
                    <a:pt x="2665" y="62580"/>
                  </a:lnTo>
                  <a:lnTo>
                    <a:pt x="2760" y="62693"/>
                  </a:lnTo>
                  <a:lnTo>
                    <a:pt x="2816" y="62826"/>
                  </a:lnTo>
                  <a:lnTo>
                    <a:pt x="2835" y="62901"/>
                  </a:lnTo>
                  <a:lnTo>
                    <a:pt x="2854" y="62977"/>
                  </a:lnTo>
                  <a:lnTo>
                    <a:pt x="2854" y="63052"/>
                  </a:lnTo>
                  <a:lnTo>
                    <a:pt x="2835" y="63128"/>
                  </a:lnTo>
                  <a:lnTo>
                    <a:pt x="2835" y="63128"/>
                  </a:lnTo>
                  <a:lnTo>
                    <a:pt x="2703" y="63468"/>
                  </a:lnTo>
                  <a:lnTo>
                    <a:pt x="2571" y="63790"/>
                  </a:lnTo>
                  <a:lnTo>
                    <a:pt x="2571" y="63790"/>
                  </a:lnTo>
                  <a:lnTo>
                    <a:pt x="2514" y="63903"/>
                  </a:lnTo>
                  <a:lnTo>
                    <a:pt x="2438" y="64016"/>
                  </a:lnTo>
                  <a:lnTo>
                    <a:pt x="2401" y="64054"/>
                  </a:lnTo>
                  <a:lnTo>
                    <a:pt x="2344" y="64092"/>
                  </a:lnTo>
                  <a:lnTo>
                    <a:pt x="2287" y="64111"/>
                  </a:lnTo>
                  <a:lnTo>
                    <a:pt x="2230" y="64111"/>
                  </a:lnTo>
                  <a:lnTo>
                    <a:pt x="2230" y="64111"/>
                  </a:lnTo>
                  <a:lnTo>
                    <a:pt x="2079" y="64073"/>
                  </a:lnTo>
                  <a:lnTo>
                    <a:pt x="1947" y="64035"/>
                  </a:lnTo>
                  <a:lnTo>
                    <a:pt x="1815" y="63998"/>
                  </a:lnTo>
                  <a:lnTo>
                    <a:pt x="1682" y="63960"/>
                  </a:lnTo>
                  <a:lnTo>
                    <a:pt x="1682" y="63960"/>
                  </a:lnTo>
                  <a:lnTo>
                    <a:pt x="1512" y="63922"/>
                  </a:lnTo>
                  <a:lnTo>
                    <a:pt x="1323" y="63903"/>
                  </a:lnTo>
                  <a:lnTo>
                    <a:pt x="983" y="63903"/>
                  </a:lnTo>
                  <a:lnTo>
                    <a:pt x="983" y="63903"/>
                  </a:lnTo>
                  <a:lnTo>
                    <a:pt x="870" y="63922"/>
                  </a:lnTo>
                  <a:lnTo>
                    <a:pt x="870" y="63922"/>
                  </a:lnTo>
                  <a:lnTo>
                    <a:pt x="529" y="63941"/>
                  </a:lnTo>
                  <a:lnTo>
                    <a:pt x="208" y="63998"/>
                  </a:lnTo>
                  <a:lnTo>
                    <a:pt x="208" y="63998"/>
                  </a:lnTo>
                  <a:lnTo>
                    <a:pt x="38" y="64035"/>
                  </a:lnTo>
                  <a:lnTo>
                    <a:pt x="38" y="64035"/>
                  </a:lnTo>
                  <a:lnTo>
                    <a:pt x="19" y="64035"/>
                  </a:lnTo>
                  <a:lnTo>
                    <a:pt x="0" y="64016"/>
                  </a:lnTo>
                  <a:lnTo>
                    <a:pt x="0" y="64016"/>
                  </a:lnTo>
                  <a:lnTo>
                    <a:pt x="0" y="63998"/>
                  </a:lnTo>
                  <a:lnTo>
                    <a:pt x="19" y="63979"/>
                  </a:lnTo>
                  <a:lnTo>
                    <a:pt x="95" y="63960"/>
                  </a:lnTo>
                  <a:lnTo>
                    <a:pt x="359" y="63903"/>
                  </a:lnTo>
                  <a:lnTo>
                    <a:pt x="870" y="63846"/>
                  </a:lnTo>
                  <a:lnTo>
                    <a:pt x="870" y="61238"/>
                  </a:lnTo>
                  <a:lnTo>
                    <a:pt x="870" y="61238"/>
                  </a:lnTo>
                  <a:lnTo>
                    <a:pt x="624" y="61219"/>
                  </a:lnTo>
                  <a:lnTo>
                    <a:pt x="397" y="61200"/>
                  </a:lnTo>
                  <a:lnTo>
                    <a:pt x="397" y="61200"/>
                  </a:lnTo>
                  <a:lnTo>
                    <a:pt x="359" y="61181"/>
                  </a:lnTo>
                  <a:lnTo>
                    <a:pt x="359" y="61162"/>
                  </a:lnTo>
                  <a:lnTo>
                    <a:pt x="359" y="61125"/>
                  </a:lnTo>
                  <a:lnTo>
                    <a:pt x="397" y="61125"/>
                  </a:lnTo>
                  <a:lnTo>
                    <a:pt x="397" y="61125"/>
                  </a:lnTo>
                  <a:lnTo>
                    <a:pt x="492" y="61125"/>
                  </a:lnTo>
                  <a:lnTo>
                    <a:pt x="492" y="61125"/>
                  </a:lnTo>
                  <a:lnTo>
                    <a:pt x="870" y="61162"/>
                  </a:lnTo>
                  <a:lnTo>
                    <a:pt x="870" y="61162"/>
                  </a:lnTo>
                  <a:lnTo>
                    <a:pt x="1059" y="61162"/>
                  </a:lnTo>
                  <a:lnTo>
                    <a:pt x="1229" y="61200"/>
                  </a:lnTo>
                  <a:lnTo>
                    <a:pt x="1418" y="61257"/>
                  </a:lnTo>
                  <a:lnTo>
                    <a:pt x="1569" y="61351"/>
                  </a:lnTo>
                  <a:lnTo>
                    <a:pt x="1569" y="61351"/>
                  </a:lnTo>
                  <a:lnTo>
                    <a:pt x="1645" y="61389"/>
                  </a:lnTo>
                  <a:lnTo>
                    <a:pt x="1682" y="61446"/>
                  </a:lnTo>
                  <a:lnTo>
                    <a:pt x="1796" y="61578"/>
                  </a:lnTo>
                  <a:lnTo>
                    <a:pt x="1796" y="61578"/>
                  </a:lnTo>
                  <a:lnTo>
                    <a:pt x="2079" y="61881"/>
                  </a:lnTo>
                  <a:lnTo>
                    <a:pt x="2363" y="62183"/>
                  </a:lnTo>
                  <a:lnTo>
                    <a:pt x="2363" y="62183"/>
                  </a:lnTo>
                  <a:lnTo>
                    <a:pt x="2533" y="62372"/>
                  </a:lnTo>
                  <a:lnTo>
                    <a:pt x="2665" y="62580"/>
                  </a:lnTo>
                  <a:lnTo>
                    <a:pt x="2665" y="62580"/>
                  </a:lnTo>
                  <a:close/>
                  <a:moveTo>
                    <a:pt x="15253" y="64508"/>
                  </a:moveTo>
                  <a:lnTo>
                    <a:pt x="15253" y="64508"/>
                  </a:lnTo>
                  <a:lnTo>
                    <a:pt x="15102" y="64451"/>
                  </a:lnTo>
                  <a:lnTo>
                    <a:pt x="14932" y="64413"/>
                  </a:lnTo>
                  <a:lnTo>
                    <a:pt x="14932" y="64413"/>
                  </a:lnTo>
                  <a:lnTo>
                    <a:pt x="14818" y="64376"/>
                  </a:lnTo>
                  <a:lnTo>
                    <a:pt x="14762" y="64357"/>
                  </a:lnTo>
                  <a:lnTo>
                    <a:pt x="14705" y="64319"/>
                  </a:lnTo>
                  <a:lnTo>
                    <a:pt x="14705" y="64319"/>
                  </a:lnTo>
                  <a:lnTo>
                    <a:pt x="14629" y="64205"/>
                  </a:lnTo>
                  <a:lnTo>
                    <a:pt x="14573" y="64092"/>
                  </a:lnTo>
                  <a:lnTo>
                    <a:pt x="14497" y="63865"/>
                  </a:lnTo>
                  <a:lnTo>
                    <a:pt x="14440" y="63620"/>
                  </a:lnTo>
                  <a:lnTo>
                    <a:pt x="14384" y="63393"/>
                  </a:lnTo>
                  <a:lnTo>
                    <a:pt x="14384" y="63393"/>
                  </a:lnTo>
                  <a:lnTo>
                    <a:pt x="14327" y="63090"/>
                  </a:lnTo>
                  <a:lnTo>
                    <a:pt x="14270" y="62769"/>
                  </a:lnTo>
                  <a:lnTo>
                    <a:pt x="14270" y="62599"/>
                  </a:lnTo>
                  <a:lnTo>
                    <a:pt x="14289" y="62448"/>
                  </a:lnTo>
                  <a:lnTo>
                    <a:pt x="14346" y="62296"/>
                  </a:lnTo>
                  <a:lnTo>
                    <a:pt x="14384" y="62240"/>
                  </a:lnTo>
                  <a:lnTo>
                    <a:pt x="14421" y="62183"/>
                  </a:lnTo>
                  <a:lnTo>
                    <a:pt x="14421" y="62183"/>
                  </a:lnTo>
                  <a:lnTo>
                    <a:pt x="14629" y="62013"/>
                  </a:lnTo>
                  <a:lnTo>
                    <a:pt x="14837" y="61843"/>
                  </a:lnTo>
                  <a:lnTo>
                    <a:pt x="15310" y="61559"/>
                  </a:lnTo>
                  <a:lnTo>
                    <a:pt x="15310" y="61559"/>
                  </a:lnTo>
                  <a:lnTo>
                    <a:pt x="15839" y="61276"/>
                  </a:lnTo>
                  <a:lnTo>
                    <a:pt x="16103" y="61162"/>
                  </a:lnTo>
                  <a:lnTo>
                    <a:pt x="16236" y="61106"/>
                  </a:lnTo>
                  <a:lnTo>
                    <a:pt x="16387" y="61068"/>
                  </a:lnTo>
                  <a:lnTo>
                    <a:pt x="16387" y="61068"/>
                  </a:lnTo>
                  <a:lnTo>
                    <a:pt x="16387" y="61068"/>
                  </a:lnTo>
                  <a:lnTo>
                    <a:pt x="16387" y="61068"/>
                  </a:lnTo>
                  <a:lnTo>
                    <a:pt x="16425" y="61314"/>
                  </a:lnTo>
                  <a:lnTo>
                    <a:pt x="16425" y="61314"/>
                  </a:lnTo>
                  <a:lnTo>
                    <a:pt x="16330" y="61692"/>
                  </a:lnTo>
                  <a:lnTo>
                    <a:pt x="16236" y="62089"/>
                  </a:lnTo>
                  <a:lnTo>
                    <a:pt x="16122" y="62467"/>
                  </a:lnTo>
                  <a:lnTo>
                    <a:pt x="16028" y="62863"/>
                  </a:lnTo>
                  <a:lnTo>
                    <a:pt x="16028" y="62863"/>
                  </a:lnTo>
                  <a:lnTo>
                    <a:pt x="15990" y="63109"/>
                  </a:lnTo>
                  <a:lnTo>
                    <a:pt x="15971" y="63374"/>
                  </a:lnTo>
                  <a:lnTo>
                    <a:pt x="15952" y="63638"/>
                  </a:lnTo>
                  <a:lnTo>
                    <a:pt x="15914" y="63771"/>
                  </a:lnTo>
                  <a:lnTo>
                    <a:pt x="15877" y="63903"/>
                  </a:lnTo>
                  <a:lnTo>
                    <a:pt x="15877" y="63903"/>
                  </a:lnTo>
                  <a:lnTo>
                    <a:pt x="15801" y="64111"/>
                  </a:lnTo>
                  <a:lnTo>
                    <a:pt x="15763" y="64205"/>
                  </a:lnTo>
                  <a:lnTo>
                    <a:pt x="15707" y="64300"/>
                  </a:lnTo>
                  <a:lnTo>
                    <a:pt x="15631" y="64394"/>
                  </a:lnTo>
                  <a:lnTo>
                    <a:pt x="15555" y="64451"/>
                  </a:lnTo>
                  <a:lnTo>
                    <a:pt x="15461" y="64508"/>
                  </a:lnTo>
                  <a:lnTo>
                    <a:pt x="15347" y="64527"/>
                  </a:lnTo>
                  <a:lnTo>
                    <a:pt x="15347" y="64527"/>
                  </a:lnTo>
                  <a:lnTo>
                    <a:pt x="15253" y="64508"/>
                  </a:lnTo>
                  <a:lnTo>
                    <a:pt x="15253" y="6450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07"/>
        <p:cNvGrpSpPr/>
        <p:nvPr/>
      </p:nvGrpSpPr>
      <p:grpSpPr>
        <a:xfrm>
          <a:off x="0" y="0"/>
          <a:ext cx="0" cy="0"/>
          <a:chOff x="0" y="0"/>
          <a:chExt cx="0" cy="0"/>
        </a:xfrm>
      </p:grpSpPr>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22" name="9Slide.vn - 2019">
            <a:extLst>
              <a:ext uri="{FF2B5EF4-FFF2-40B4-BE49-F238E27FC236}">
                <a16:creationId xmlns:a16="http://schemas.microsoft.com/office/drawing/2014/main" xmlns="" id="{F4EBC4E1-91B8-43F5-B575-51BB6474AFF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57000" y="487680"/>
            <a:ext cx="10278000" cy="731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1pPr>
            <a:lvl2pPr lvl="1"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2pPr>
            <a:lvl3pPr lvl="2"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3pPr>
            <a:lvl4pPr lvl="3"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4pPr>
            <a:lvl5pPr lvl="4"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5pPr>
            <a:lvl6pPr lvl="5"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6pPr>
            <a:lvl7pPr lvl="6"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7pPr>
            <a:lvl8pPr lvl="7"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8pPr>
            <a:lvl9pPr lvl="8"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9pPr>
          </a:lstStyle>
          <a:p>
            <a:endParaRPr/>
          </a:p>
        </p:txBody>
      </p:sp>
      <p:sp>
        <p:nvSpPr>
          <p:cNvPr id="7" name="Google Shape;7;p1"/>
          <p:cNvSpPr txBox="1">
            <a:spLocks noGrp="1"/>
          </p:cNvSpPr>
          <p:nvPr>
            <p:ph type="body" idx="1"/>
          </p:nvPr>
        </p:nvSpPr>
        <p:spPr>
          <a:xfrm>
            <a:off x="923600" y="1802500"/>
            <a:ext cx="10282400" cy="4330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Sarabun"/>
              <a:buChar char="●"/>
              <a:defRPr>
                <a:solidFill>
                  <a:schemeClr val="dk1"/>
                </a:solidFill>
                <a:latin typeface="Sarabun"/>
                <a:ea typeface="Sarabun"/>
                <a:cs typeface="Sarabun"/>
                <a:sym typeface="Sarabun"/>
              </a:defRPr>
            </a:lvl1pPr>
            <a:lvl2pPr marL="914400" lvl="1" indent="-317500">
              <a:lnSpc>
                <a:spcPct val="100000"/>
              </a:lnSpc>
              <a:spcBef>
                <a:spcPts val="0"/>
              </a:spcBef>
              <a:spcAft>
                <a:spcPts val="0"/>
              </a:spcAft>
              <a:buClr>
                <a:schemeClr val="dk1"/>
              </a:buClr>
              <a:buSzPts val="1400"/>
              <a:buFont typeface="Sarabun"/>
              <a:buChar char="○"/>
              <a:defRPr>
                <a:solidFill>
                  <a:schemeClr val="dk1"/>
                </a:solidFill>
                <a:latin typeface="Sarabun"/>
                <a:ea typeface="Sarabun"/>
                <a:cs typeface="Sarabun"/>
                <a:sym typeface="Sarabun"/>
              </a:defRPr>
            </a:lvl2pPr>
            <a:lvl3pPr marL="1371600" lvl="2" indent="-317500">
              <a:lnSpc>
                <a:spcPct val="100000"/>
              </a:lnSpc>
              <a:spcBef>
                <a:spcPts val="0"/>
              </a:spcBef>
              <a:spcAft>
                <a:spcPts val="0"/>
              </a:spcAft>
              <a:buClr>
                <a:schemeClr val="dk1"/>
              </a:buClr>
              <a:buSzPts val="1400"/>
              <a:buFont typeface="Sarabun"/>
              <a:buChar char="■"/>
              <a:defRPr>
                <a:solidFill>
                  <a:schemeClr val="dk1"/>
                </a:solidFill>
                <a:latin typeface="Sarabun"/>
                <a:ea typeface="Sarabun"/>
                <a:cs typeface="Sarabun"/>
                <a:sym typeface="Sarabun"/>
              </a:defRPr>
            </a:lvl3pPr>
            <a:lvl4pPr marL="1828800" lvl="3" indent="-317500">
              <a:lnSpc>
                <a:spcPct val="100000"/>
              </a:lnSpc>
              <a:spcBef>
                <a:spcPts val="0"/>
              </a:spcBef>
              <a:spcAft>
                <a:spcPts val="0"/>
              </a:spcAft>
              <a:buClr>
                <a:schemeClr val="dk1"/>
              </a:buClr>
              <a:buSzPts val="1400"/>
              <a:buFont typeface="Sarabun"/>
              <a:buChar char="●"/>
              <a:defRPr>
                <a:solidFill>
                  <a:schemeClr val="dk1"/>
                </a:solidFill>
                <a:latin typeface="Sarabun"/>
                <a:ea typeface="Sarabun"/>
                <a:cs typeface="Sarabun"/>
                <a:sym typeface="Sarabun"/>
              </a:defRPr>
            </a:lvl4pPr>
            <a:lvl5pPr marL="2286000" lvl="4" indent="-317500">
              <a:lnSpc>
                <a:spcPct val="100000"/>
              </a:lnSpc>
              <a:spcBef>
                <a:spcPts val="0"/>
              </a:spcBef>
              <a:spcAft>
                <a:spcPts val="0"/>
              </a:spcAft>
              <a:buClr>
                <a:schemeClr val="dk1"/>
              </a:buClr>
              <a:buSzPts val="1400"/>
              <a:buFont typeface="Sarabun"/>
              <a:buChar char="○"/>
              <a:defRPr>
                <a:solidFill>
                  <a:schemeClr val="dk1"/>
                </a:solidFill>
                <a:latin typeface="Sarabun"/>
                <a:ea typeface="Sarabun"/>
                <a:cs typeface="Sarabun"/>
                <a:sym typeface="Sarabun"/>
              </a:defRPr>
            </a:lvl5pPr>
            <a:lvl6pPr marL="2743200" lvl="5" indent="-317500">
              <a:lnSpc>
                <a:spcPct val="100000"/>
              </a:lnSpc>
              <a:spcBef>
                <a:spcPts val="0"/>
              </a:spcBef>
              <a:spcAft>
                <a:spcPts val="0"/>
              </a:spcAft>
              <a:buClr>
                <a:schemeClr val="dk1"/>
              </a:buClr>
              <a:buSzPts val="1400"/>
              <a:buFont typeface="Sarabun"/>
              <a:buChar char="■"/>
              <a:defRPr>
                <a:solidFill>
                  <a:schemeClr val="dk1"/>
                </a:solidFill>
                <a:latin typeface="Sarabun"/>
                <a:ea typeface="Sarabun"/>
                <a:cs typeface="Sarabun"/>
                <a:sym typeface="Sarabun"/>
              </a:defRPr>
            </a:lvl6pPr>
            <a:lvl7pPr marL="3200400" lvl="6" indent="-317500">
              <a:lnSpc>
                <a:spcPct val="100000"/>
              </a:lnSpc>
              <a:spcBef>
                <a:spcPts val="0"/>
              </a:spcBef>
              <a:spcAft>
                <a:spcPts val="0"/>
              </a:spcAft>
              <a:buClr>
                <a:schemeClr val="dk1"/>
              </a:buClr>
              <a:buSzPts val="1400"/>
              <a:buFont typeface="Sarabun"/>
              <a:buChar char="●"/>
              <a:defRPr>
                <a:solidFill>
                  <a:schemeClr val="dk1"/>
                </a:solidFill>
                <a:latin typeface="Sarabun"/>
                <a:ea typeface="Sarabun"/>
                <a:cs typeface="Sarabun"/>
                <a:sym typeface="Sarabun"/>
              </a:defRPr>
            </a:lvl7pPr>
            <a:lvl8pPr marL="3657600" lvl="7" indent="-317500">
              <a:lnSpc>
                <a:spcPct val="100000"/>
              </a:lnSpc>
              <a:spcBef>
                <a:spcPts val="0"/>
              </a:spcBef>
              <a:spcAft>
                <a:spcPts val="0"/>
              </a:spcAft>
              <a:buClr>
                <a:schemeClr val="dk1"/>
              </a:buClr>
              <a:buSzPts val="1400"/>
              <a:buFont typeface="Sarabun"/>
              <a:buChar char="○"/>
              <a:defRPr>
                <a:solidFill>
                  <a:schemeClr val="dk1"/>
                </a:solidFill>
                <a:latin typeface="Sarabun"/>
                <a:ea typeface="Sarabun"/>
                <a:cs typeface="Sarabun"/>
                <a:sym typeface="Sarabun"/>
              </a:defRPr>
            </a:lvl8pPr>
            <a:lvl9pPr marL="4114800" lvl="8" indent="-317500">
              <a:lnSpc>
                <a:spcPct val="100000"/>
              </a:lnSpc>
              <a:spcBef>
                <a:spcPts val="0"/>
              </a:spcBef>
              <a:spcAft>
                <a:spcPts val="0"/>
              </a:spcAft>
              <a:buClr>
                <a:schemeClr val="dk1"/>
              </a:buClr>
              <a:buSzPts val="1400"/>
              <a:buFont typeface="Sarabun"/>
              <a:buChar char="■"/>
              <a:defRPr>
                <a:solidFill>
                  <a:schemeClr val="dk1"/>
                </a:solidFill>
                <a:latin typeface="Sarabun"/>
                <a:ea typeface="Sarabun"/>
                <a:cs typeface="Sarabun"/>
                <a:sym typeface="Sarabu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5" r:id="rId12"/>
    <p:sldLayoutId id="2147483671" r:id="rId13"/>
    <p:sldLayoutId id="2147483672" r:id="rId14"/>
    <p:sldLayoutId id="2147483675" r:id="rId15"/>
    <p:sldLayoutId id="2147483676" r:id="rId16"/>
    <p:sldLayoutId id="2147483679" r:id="rId17"/>
    <p:sldLayoutId id="2147483680" r:id="rId18"/>
  </p:sldLayoutIdLst>
  <p:transition spd="slow">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11.png"/><Relationship Id="rId10" Type="http://schemas.microsoft.com/office/2007/relationships/hdphoto" Target="../media/hdphoto5.wdp"/><Relationship Id="rId4" Type="http://schemas.microsoft.com/office/2007/relationships/hdphoto" Target="../media/hdphoto1.wdp"/><Relationship Id="rId9" Type="http://schemas.openxmlformats.org/officeDocument/2006/relationships/image" Target="../media/image15.png"/><Relationship Id="rId1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openxmlformats.org/officeDocument/2006/relationships/image" Target="../media/image8.gif"/><Relationship Id="rId7" Type="http://schemas.openxmlformats.org/officeDocument/2006/relationships/image" Target="../media/image11.png"/><Relationship Id="rId12" Type="http://schemas.microsoft.com/office/2007/relationships/hdphoto" Target="../media/hdphoto4.wdp"/><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10.png"/><Relationship Id="rId15" Type="http://schemas.microsoft.com/office/2007/relationships/hdphoto" Target="../media/hdphoto5.wdp"/><Relationship Id="rId10" Type="http://schemas.microsoft.com/office/2007/relationships/hdphoto" Target="../media/hdphoto3.wdp"/><Relationship Id="rId4" Type="http://schemas.openxmlformats.org/officeDocument/2006/relationships/image" Target="../media/image9.gif"/><Relationship Id="rId9" Type="http://schemas.openxmlformats.org/officeDocument/2006/relationships/image" Target="../media/image12.png"/><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38"/>
          <p:cNvSpPr txBox="1">
            <a:spLocks noGrp="1"/>
          </p:cNvSpPr>
          <p:nvPr>
            <p:ph type="ctrTitle"/>
          </p:nvPr>
        </p:nvSpPr>
        <p:spPr>
          <a:xfrm>
            <a:off x="685800" y="2142398"/>
            <a:ext cx="11216185" cy="2573200"/>
          </a:xfrm>
          <a:prstGeom prst="rect">
            <a:avLst/>
          </a:prstGeom>
        </p:spPr>
        <p:txBody>
          <a:bodyPr spcFirstLastPara="1" wrap="square" lIns="121900" tIns="121900" rIns="121900" bIns="121900" anchor="t" anchorCtr="0">
            <a:noAutofit/>
          </a:bodyPr>
          <a:lstStyle/>
          <a:p>
            <a:pPr>
              <a:lnSpc>
                <a:spcPct val="120000"/>
              </a:lnSpc>
            </a:pPr>
            <a:r>
              <a:rPr lang="en-US" sz="4000" smtClean="0">
                <a:solidFill>
                  <a:schemeClr val="accent6">
                    <a:lumMod val="10000"/>
                  </a:schemeClr>
                </a:solidFill>
                <a:latin typeface="Times New Roman" pitchFamily="18" charset="0"/>
                <a:cs typeface="Times New Roman" pitchFamily="18" charset="0"/>
              </a:rPr>
              <a:t>BÀI 8: THẾ GIỚI ĐA DẠNG CỦA THÔNG TIN </a:t>
            </a:r>
            <a:br>
              <a:rPr lang="en-US" sz="4000" smtClean="0">
                <a:solidFill>
                  <a:schemeClr val="accent6">
                    <a:lumMod val="10000"/>
                  </a:schemeClr>
                </a:solidFill>
                <a:latin typeface="Times New Roman" pitchFamily="18" charset="0"/>
                <a:cs typeface="Times New Roman" pitchFamily="18" charset="0"/>
              </a:rPr>
            </a:br>
            <a:r>
              <a:rPr lang="en-US" sz="4400" smtClean="0">
                <a:solidFill>
                  <a:schemeClr val="accent6">
                    <a:lumMod val="10000"/>
                  </a:schemeClr>
                </a:solidFill>
                <a:latin typeface="Times New Roman" pitchFamily="18" charset="0"/>
                <a:cs typeface="Times New Roman" pitchFamily="18" charset="0"/>
              </a:rPr>
              <a:t>VĂN BẢN 1: </a:t>
            </a:r>
            <a:br>
              <a:rPr lang="en-US" sz="4400" smtClean="0">
                <a:solidFill>
                  <a:schemeClr val="accent6">
                    <a:lumMod val="10000"/>
                  </a:schemeClr>
                </a:solidFill>
                <a:latin typeface="Times New Roman" pitchFamily="18" charset="0"/>
                <a:cs typeface="Times New Roman" pitchFamily="18" charset="0"/>
              </a:rPr>
            </a:br>
            <a:r>
              <a:rPr lang="en-US" sz="4400" smtClean="0">
                <a:solidFill>
                  <a:schemeClr val="accent6">
                    <a:lumMod val="10000"/>
                  </a:schemeClr>
                </a:solidFill>
                <a:latin typeface="Times New Roman" pitchFamily="18" charset="0"/>
                <a:cs typeface="Times New Roman" pitchFamily="18" charset="0"/>
              </a:rPr>
              <a:t>SỰ </a:t>
            </a:r>
            <a:r>
              <a:rPr lang="en-US" sz="4400">
                <a:solidFill>
                  <a:schemeClr val="accent6">
                    <a:lumMod val="10000"/>
                  </a:schemeClr>
                </a:solidFill>
                <a:latin typeface="Times New Roman" pitchFamily="18" charset="0"/>
                <a:cs typeface="Times New Roman" pitchFamily="18" charset="0"/>
              </a:rPr>
              <a:t>SỐNG VÀ </a:t>
            </a:r>
            <a:r>
              <a:rPr lang="en-US" sz="4400" smtClean="0">
                <a:solidFill>
                  <a:schemeClr val="accent6">
                    <a:lumMod val="10000"/>
                  </a:schemeClr>
                </a:solidFill>
                <a:latin typeface="Times New Roman" pitchFamily="18" charset="0"/>
                <a:cs typeface="Times New Roman" pitchFamily="18" charset="0"/>
              </a:rPr>
              <a:t> CÁI </a:t>
            </a:r>
            <a:r>
              <a:rPr lang="en-US" sz="4400">
                <a:solidFill>
                  <a:schemeClr val="accent6">
                    <a:lumMod val="10000"/>
                  </a:schemeClr>
                </a:solidFill>
                <a:latin typeface="Times New Roman" pitchFamily="18" charset="0"/>
                <a:cs typeface="Times New Roman" pitchFamily="18" charset="0"/>
              </a:rPr>
              <a:t>CHẾT </a:t>
            </a:r>
            <a:endParaRPr sz="4400">
              <a:solidFill>
                <a:schemeClr val="accent6">
                  <a:lumMod val="10000"/>
                </a:schemeClr>
              </a:solidFill>
              <a:latin typeface="Times New Roman" pitchFamily="18" charset="0"/>
              <a:cs typeface="Times New Roman" pitchFamily="18" charset="0"/>
            </a:endParaRPr>
          </a:p>
        </p:txBody>
      </p:sp>
      <p:sp>
        <p:nvSpPr>
          <p:cNvPr id="886" name="Google Shape;886;p38"/>
          <p:cNvSpPr txBox="1">
            <a:spLocks noGrp="1"/>
          </p:cNvSpPr>
          <p:nvPr>
            <p:ph type="subTitle" idx="1"/>
          </p:nvPr>
        </p:nvSpPr>
        <p:spPr>
          <a:xfrm>
            <a:off x="2446000" y="4800600"/>
            <a:ext cx="9746000" cy="487600"/>
          </a:xfrm>
          <a:prstGeom prst="rect">
            <a:avLst/>
          </a:prstGeom>
        </p:spPr>
        <p:txBody>
          <a:bodyPr spcFirstLastPara="1" wrap="square" lIns="121900" tIns="121900" rIns="121900" bIns="121900" anchor="t" anchorCtr="0">
            <a:noAutofit/>
          </a:bodyPr>
          <a:lstStyle/>
          <a:p>
            <a:pPr marL="0" indent="0"/>
            <a:r>
              <a:rPr lang="en-US" sz="3600">
                <a:latin typeface="Times New Roman" pitchFamily="18" charset="0"/>
                <a:cs typeface="Times New Roman" pitchFamily="18" charset="0"/>
              </a:rPr>
              <a:t>Trịnh Xuân Thuận</a:t>
            </a:r>
            <a:endParaRPr sz="3600">
              <a:latin typeface="Times New Roman" pitchFamily="18" charset="0"/>
              <a:cs typeface="Times New Roman" pitchFamily="18" charset="0"/>
            </a:endParaRPr>
          </a:p>
        </p:txBody>
      </p:sp>
      <p:sp>
        <p:nvSpPr>
          <p:cNvPr id="887" name="Google Shape;887;p38"/>
          <p:cNvSpPr/>
          <p:nvPr/>
        </p:nvSpPr>
        <p:spPr>
          <a:xfrm flipH="1">
            <a:off x="138500" y="4255134"/>
            <a:ext cx="1960592" cy="2657333"/>
          </a:xfrm>
          <a:custGeom>
            <a:avLst/>
            <a:gdLst/>
            <a:ahLst/>
            <a:cxnLst/>
            <a:rect l="l" t="t" r="r" b="b"/>
            <a:pathLst>
              <a:path w="30695" h="41601" extrusionOk="0">
                <a:moveTo>
                  <a:pt x="11057" y="16369"/>
                </a:moveTo>
                <a:lnTo>
                  <a:pt x="11057" y="16369"/>
                </a:lnTo>
                <a:lnTo>
                  <a:pt x="11303" y="16785"/>
                </a:lnTo>
                <a:lnTo>
                  <a:pt x="11303" y="16785"/>
                </a:lnTo>
                <a:lnTo>
                  <a:pt x="11095" y="16444"/>
                </a:lnTo>
                <a:lnTo>
                  <a:pt x="10906" y="16085"/>
                </a:lnTo>
                <a:lnTo>
                  <a:pt x="10906" y="16085"/>
                </a:lnTo>
                <a:lnTo>
                  <a:pt x="10547" y="15424"/>
                </a:lnTo>
                <a:lnTo>
                  <a:pt x="10547" y="15424"/>
                </a:lnTo>
                <a:lnTo>
                  <a:pt x="10679" y="15688"/>
                </a:lnTo>
                <a:lnTo>
                  <a:pt x="10679" y="15688"/>
                </a:lnTo>
                <a:lnTo>
                  <a:pt x="11057" y="16369"/>
                </a:lnTo>
                <a:lnTo>
                  <a:pt x="11057" y="16369"/>
                </a:lnTo>
                <a:close/>
                <a:moveTo>
                  <a:pt x="19354" y="32888"/>
                </a:moveTo>
                <a:lnTo>
                  <a:pt x="19354" y="32888"/>
                </a:lnTo>
                <a:lnTo>
                  <a:pt x="19165" y="32737"/>
                </a:lnTo>
                <a:lnTo>
                  <a:pt x="18957" y="32585"/>
                </a:lnTo>
                <a:lnTo>
                  <a:pt x="18750" y="32472"/>
                </a:lnTo>
                <a:lnTo>
                  <a:pt x="18504" y="32378"/>
                </a:lnTo>
                <a:lnTo>
                  <a:pt x="18504" y="32378"/>
                </a:lnTo>
                <a:lnTo>
                  <a:pt x="18277" y="32302"/>
                </a:lnTo>
                <a:lnTo>
                  <a:pt x="18031" y="32226"/>
                </a:lnTo>
                <a:lnTo>
                  <a:pt x="17786" y="32207"/>
                </a:lnTo>
                <a:lnTo>
                  <a:pt x="17653" y="32207"/>
                </a:lnTo>
                <a:lnTo>
                  <a:pt x="17540" y="32207"/>
                </a:lnTo>
                <a:lnTo>
                  <a:pt x="17540" y="32207"/>
                </a:lnTo>
                <a:lnTo>
                  <a:pt x="17294" y="32283"/>
                </a:lnTo>
                <a:lnTo>
                  <a:pt x="17067" y="32378"/>
                </a:lnTo>
                <a:lnTo>
                  <a:pt x="17067" y="32378"/>
                </a:lnTo>
                <a:lnTo>
                  <a:pt x="16841" y="32510"/>
                </a:lnTo>
                <a:lnTo>
                  <a:pt x="16727" y="32567"/>
                </a:lnTo>
                <a:lnTo>
                  <a:pt x="16614" y="32623"/>
                </a:lnTo>
                <a:lnTo>
                  <a:pt x="16614" y="32623"/>
                </a:lnTo>
                <a:lnTo>
                  <a:pt x="16463" y="32661"/>
                </a:lnTo>
                <a:lnTo>
                  <a:pt x="16330" y="32680"/>
                </a:lnTo>
                <a:lnTo>
                  <a:pt x="16330" y="32680"/>
                </a:lnTo>
                <a:lnTo>
                  <a:pt x="16160" y="32680"/>
                </a:lnTo>
                <a:lnTo>
                  <a:pt x="16009" y="32680"/>
                </a:lnTo>
                <a:lnTo>
                  <a:pt x="15707" y="32642"/>
                </a:lnTo>
                <a:lnTo>
                  <a:pt x="15707" y="32642"/>
                </a:lnTo>
                <a:lnTo>
                  <a:pt x="15536" y="32623"/>
                </a:lnTo>
                <a:lnTo>
                  <a:pt x="15366" y="32642"/>
                </a:lnTo>
                <a:lnTo>
                  <a:pt x="15026" y="32718"/>
                </a:lnTo>
                <a:lnTo>
                  <a:pt x="15026" y="32718"/>
                </a:lnTo>
                <a:lnTo>
                  <a:pt x="14762" y="32774"/>
                </a:lnTo>
                <a:lnTo>
                  <a:pt x="14497" y="32793"/>
                </a:lnTo>
                <a:lnTo>
                  <a:pt x="14232" y="32793"/>
                </a:lnTo>
                <a:lnTo>
                  <a:pt x="13968" y="32793"/>
                </a:lnTo>
                <a:lnTo>
                  <a:pt x="13968" y="32793"/>
                </a:lnTo>
                <a:lnTo>
                  <a:pt x="13703" y="32756"/>
                </a:lnTo>
                <a:lnTo>
                  <a:pt x="13439" y="32718"/>
                </a:lnTo>
                <a:lnTo>
                  <a:pt x="13174" y="32642"/>
                </a:lnTo>
                <a:lnTo>
                  <a:pt x="12909" y="32529"/>
                </a:lnTo>
                <a:lnTo>
                  <a:pt x="12909" y="32529"/>
                </a:lnTo>
                <a:lnTo>
                  <a:pt x="12512" y="32359"/>
                </a:lnTo>
                <a:lnTo>
                  <a:pt x="12304" y="32283"/>
                </a:lnTo>
                <a:lnTo>
                  <a:pt x="12097" y="32207"/>
                </a:lnTo>
                <a:lnTo>
                  <a:pt x="12097" y="32207"/>
                </a:lnTo>
                <a:lnTo>
                  <a:pt x="11851" y="32151"/>
                </a:lnTo>
                <a:lnTo>
                  <a:pt x="11586" y="32113"/>
                </a:lnTo>
                <a:lnTo>
                  <a:pt x="11341" y="32056"/>
                </a:lnTo>
                <a:lnTo>
                  <a:pt x="11095" y="31981"/>
                </a:lnTo>
                <a:lnTo>
                  <a:pt x="11095" y="31981"/>
                </a:lnTo>
                <a:lnTo>
                  <a:pt x="10906" y="31905"/>
                </a:lnTo>
                <a:lnTo>
                  <a:pt x="10736" y="31829"/>
                </a:lnTo>
                <a:lnTo>
                  <a:pt x="10414" y="31640"/>
                </a:lnTo>
                <a:lnTo>
                  <a:pt x="10093" y="31433"/>
                </a:lnTo>
                <a:lnTo>
                  <a:pt x="9923" y="31357"/>
                </a:lnTo>
                <a:lnTo>
                  <a:pt x="9734" y="31281"/>
                </a:lnTo>
                <a:lnTo>
                  <a:pt x="9734" y="31281"/>
                </a:lnTo>
                <a:lnTo>
                  <a:pt x="9451" y="31206"/>
                </a:lnTo>
                <a:lnTo>
                  <a:pt x="9186" y="31092"/>
                </a:lnTo>
                <a:lnTo>
                  <a:pt x="9054" y="31036"/>
                </a:lnTo>
                <a:lnTo>
                  <a:pt x="8921" y="30960"/>
                </a:lnTo>
                <a:lnTo>
                  <a:pt x="8808" y="30884"/>
                </a:lnTo>
                <a:lnTo>
                  <a:pt x="8694" y="30771"/>
                </a:lnTo>
                <a:lnTo>
                  <a:pt x="8694" y="30771"/>
                </a:lnTo>
                <a:lnTo>
                  <a:pt x="8638" y="30714"/>
                </a:lnTo>
                <a:lnTo>
                  <a:pt x="8638" y="30714"/>
                </a:lnTo>
                <a:lnTo>
                  <a:pt x="8732" y="31073"/>
                </a:lnTo>
                <a:lnTo>
                  <a:pt x="8732" y="31073"/>
                </a:lnTo>
                <a:lnTo>
                  <a:pt x="8770" y="31073"/>
                </a:lnTo>
                <a:lnTo>
                  <a:pt x="8789" y="31092"/>
                </a:lnTo>
                <a:lnTo>
                  <a:pt x="8789" y="31092"/>
                </a:lnTo>
                <a:lnTo>
                  <a:pt x="8865" y="31244"/>
                </a:lnTo>
                <a:lnTo>
                  <a:pt x="8959" y="31376"/>
                </a:lnTo>
                <a:lnTo>
                  <a:pt x="9054" y="31508"/>
                </a:lnTo>
                <a:lnTo>
                  <a:pt x="9167" y="31622"/>
                </a:lnTo>
                <a:lnTo>
                  <a:pt x="9299" y="31735"/>
                </a:lnTo>
                <a:lnTo>
                  <a:pt x="9432" y="31829"/>
                </a:lnTo>
                <a:lnTo>
                  <a:pt x="9715" y="32000"/>
                </a:lnTo>
                <a:lnTo>
                  <a:pt x="9715" y="32000"/>
                </a:lnTo>
                <a:lnTo>
                  <a:pt x="9923" y="32075"/>
                </a:lnTo>
                <a:lnTo>
                  <a:pt x="10131" y="32151"/>
                </a:lnTo>
                <a:lnTo>
                  <a:pt x="10585" y="32264"/>
                </a:lnTo>
                <a:lnTo>
                  <a:pt x="10792" y="32321"/>
                </a:lnTo>
                <a:lnTo>
                  <a:pt x="11019" y="32396"/>
                </a:lnTo>
                <a:lnTo>
                  <a:pt x="11208" y="32510"/>
                </a:lnTo>
                <a:lnTo>
                  <a:pt x="11416" y="32642"/>
                </a:lnTo>
                <a:lnTo>
                  <a:pt x="11416" y="32642"/>
                </a:lnTo>
                <a:lnTo>
                  <a:pt x="11624" y="32793"/>
                </a:lnTo>
                <a:lnTo>
                  <a:pt x="11832" y="32926"/>
                </a:lnTo>
                <a:lnTo>
                  <a:pt x="12059" y="33039"/>
                </a:lnTo>
                <a:lnTo>
                  <a:pt x="12191" y="33096"/>
                </a:lnTo>
                <a:lnTo>
                  <a:pt x="12304" y="33115"/>
                </a:lnTo>
                <a:lnTo>
                  <a:pt x="12304" y="33115"/>
                </a:lnTo>
                <a:lnTo>
                  <a:pt x="12475" y="33152"/>
                </a:lnTo>
                <a:lnTo>
                  <a:pt x="12626" y="33152"/>
                </a:lnTo>
                <a:lnTo>
                  <a:pt x="12796" y="33152"/>
                </a:lnTo>
                <a:lnTo>
                  <a:pt x="12966" y="33171"/>
                </a:lnTo>
                <a:lnTo>
                  <a:pt x="12966" y="33171"/>
                </a:lnTo>
                <a:lnTo>
                  <a:pt x="13174" y="33190"/>
                </a:lnTo>
                <a:lnTo>
                  <a:pt x="13382" y="33228"/>
                </a:lnTo>
                <a:lnTo>
                  <a:pt x="13382" y="33228"/>
                </a:lnTo>
                <a:lnTo>
                  <a:pt x="13646" y="33228"/>
                </a:lnTo>
                <a:lnTo>
                  <a:pt x="13911" y="33228"/>
                </a:lnTo>
                <a:lnTo>
                  <a:pt x="13911" y="33228"/>
                </a:lnTo>
                <a:lnTo>
                  <a:pt x="14195" y="33247"/>
                </a:lnTo>
                <a:lnTo>
                  <a:pt x="14478" y="33285"/>
                </a:lnTo>
                <a:lnTo>
                  <a:pt x="14780" y="33323"/>
                </a:lnTo>
                <a:lnTo>
                  <a:pt x="15064" y="33341"/>
                </a:lnTo>
                <a:lnTo>
                  <a:pt x="15064" y="33341"/>
                </a:lnTo>
                <a:lnTo>
                  <a:pt x="15291" y="33304"/>
                </a:lnTo>
                <a:lnTo>
                  <a:pt x="15499" y="33266"/>
                </a:lnTo>
                <a:lnTo>
                  <a:pt x="15933" y="33171"/>
                </a:lnTo>
                <a:lnTo>
                  <a:pt x="15933" y="33171"/>
                </a:lnTo>
                <a:lnTo>
                  <a:pt x="16217" y="33115"/>
                </a:lnTo>
                <a:lnTo>
                  <a:pt x="16500" y="33020"/>
                </a:lnTo>
                <a:lnTo>
                  <a:pt x="16765" y="32926"/>
                </a:lnTo>
                <a:lnTo>
                  <a:pt x="17030" y="32793"/>
                </a:lnTo>
                <a:lnTo>
                  <a:pt x="17030" y="32793"/>
                </a:lnTo>
                <a:lnTo>
                  <a:pt x="17351" y="32623"/>
                </a:lnTo>
                <a:lnTo>
                  <a:pt x="17634" y="32491"/>
                </a:lnTo>
                <a:lnTo>
                  <a:pt x="17767" y="32453"/>
                </a:lnTo>
                <a:lnTo>
                  <a:pt x="17918" y="32415"/>
                </a:lnTo>
                <a:lnTo>
                  <a:pt x="18088" y="32415"/>
                </a:lnTo>
                <a:lnTo>
                  <a:pt x="18296" y="32415"/>
                </a:lnTo>
                <a:lnTo>
                  <a:pt x="18296" y="32415"/>
                </a:lnTo>
                <a:lnTo>
                  <a:pt x="18447" y="32434"/>
                </a:lnTo>
                <a:lnTo>
                  <a:pt x="18598" y="32491"/>
                </a:lnTo>
                <a:lnTo>
                  <a:pt x="18731" y="32548"/>
                </a:lnTo>
                <a:lnTo>
                  <a:pt x="18863" y="32623"/>
                </a:lnTo>
                <a:lnTo>
                  <a:pt x="19128" y="32793"/>
                </a:lnTo>
                <a:lnTo>
                  <a:pt x="19373" y="32982"/>
                </a:lnTo>
                <a:lnTo>
                  <a:pt x="19373" y="32982"/>
                </a:lnTo>
                <a:lnTo>
                  <a:pt x="19354" y="32888"/>
                </a:lnTo>
                <a:lnTo>
                  <a:pt x="19354" y="32888"/>
                </a:lnTo>
                <a:close/>
                <a:moveTo>
                  <a:pt x="8581" y="30506"/>
                </a:moveTo>
                <a:lnTo>
                  <a:pt x="8581" y="30506"/>
                </a:lnTo>
                <a:lnTo>
                  <a:pt x="8468" y="29864"/>
                </a:lnTo>
                <a:lnTo>
                  <a:pt x="8468" y="29864"/>
                </a:lnTo>
                <a:lnTo>
                  <a:pt x="8411" y="29599"/>
                </a:lnTo>
                <a:lnTo>
                  <a:pt x="8392" y="29391"/>
                </a:lnTo>
                <a:lnTo>
                  <a:pt x="8411" y="29221"/>
                </a:lnTo>
                <a:lnTo>
                  <a:pt x="8468" y="29089"/>
                </a:lnTo>
                <a:lnTo>
                  <a:pt x="8562" y="28994"/>
                </a:lnTo>
                <a:lnTo>
                  <a:pt x="8657" y="28919"/>
                </a:lnTo>
                <a:lnTo>
                  <a:pt x="8789" y="28900"/>
                </a:lnTo>
                <a:lnTo>
                  <a:pt x="8940" y="28881"/>
                </a:lnTo>
                <a:lnTo>
                  <a:pt x="9091" y="28881"/>
                </a:lnTo>
                <a:lnTo>
                  <a:pt x="9280" y="28919"/>
                </a:lnTo>
                <a:lnTo>
                  <a:pt x="9640" y="29013"/>
                </a:lnTo>
                <a:lnTo>
                  <a:pt x="9980" y="29146"/>
                </a:lnTo>
                <a:lnTo>
                  <a:pt x="10320" y="29278"/>
                </a:lnTo>
                <a:lnTo>
                  <a:pt x="10320" y="29278"/>
                </a:lnTo>
                <a:lnTo>
                  <a:pt x="10698" y="29448"/>
                </a:lnTo>
                <a:lnTo>
                  <a:pt x="11038" y="29561"/>
                </a:lnTo>
                <a:lnTo>
                  <a:pt x="11341" y="29637"/>
                </a:lnTo>
                <a:lnTo>
                  <a:pt x="11605" y="29675"/>
                </a:lnTo>
                <a:lnTo>
                  <a:pt x="12172" y="29713"/>
                </a:lnTo>
                <a:lnTo>
                  <a:pt x="12493" y="29731"/>
                </a:lnTo>
                <a:lnTo>
                  <a:pt x="12853" y="29807"/>
                </a:lnTo>
                <a:lnTo>
                  <a:pt x="12853" y="29807"/>
                </a:lnTo>
                <a:lnTo>
                  <a:pt x="13060" y="29864"/>
                </a:lnTo>
                <a:lnTo>
                  <a:pt x="13268" y="29939"/>
                </a:lnTo>
                <a:lnTo>
                  <a:pt x="13684" y="30147"/>
                </a:lnTo>
                <a:lnTo>
                  <a:pt x="14062" y="30355"/>
                </a:lnTo>
                <a:lnTo>
                  <a:pt x="14459" y="30563"/>
                </a:lnTo>
                <a:lnTo>
                  <a:pt x="14459" y="30563"/>
                </a:lnTo>
                <a:lnTo>
                  <a:pt x="14875" y="30714"/>
                </a:lnTo>
                <a:lnTo>
                  <a:pt x="15272" y="30847"/>
                </a:lnTo>
                <a:lnTo>
                  <a:pt x="15688" y="30979"/>
                </a:lnTo>
                <a:lnTo>
                  <a:pt x="16085" y="31130"/>
                </a:lnTo>
                <a:lnTo>
                  <a:pt x="16085" y="31130"/>
                </a:lnTo>
                <a:lnTo>
                  <a:pt x="16349" y="31244"/>
                </a:lnTo>
                <a:lnTo>
                  <a:pt x="16633" y="31319"/>
                </a:lnTo>
                <a:lnTo>
                  <a:pt x="16897" y="31376"/>
                </a:lnTo>
                <a:lnTo>
                  <a:pt x="17181" y="31414"/>
                </a:lnTo>
                <a:lnTo>
                  <a:pt x="17748" y="31451"/>
                </a:lnTo>
                <a:lnTo>
                  <a:pt x="18031" y="31489"/>
                </a:lnTo>
                <a:lnTo>
                  <a:pt x="18315" y="31546"/>
                </a:lnTo>
                <a:lnTo>
                  <a:pt x="18315" y="31546"/>
                </a:lnTo>
                <a:lnTo>
                  <a:pt x="18561" y="31640"/>
                </a:lnTo>
                <a:lnTo>
                  <a:pt x="18806" y="31754"/>
                </a:lnTo>
                <a:lnTo>
                  <a:pt x="19033" y="31886"/>
                </a:lnTo>
                <a:lnTo>
                  <a:pt x="19128" y="31962"/>
                </a:lnTo>
                <a:lnTo>
                  <a:pt x="19222" y="32056"/>
                </a:lnTo>
                <a:lnTo>
                  <a:pt x="19222" y="32056"/>
                </a:lnTo>
                <a:lnTo>
                  <a:pt x="19335" y="32737"/>
                </a:lnTo>
                <a:lnTo>
                  <a:pt x="19335" y="32737"/>
                </a:lnTo>
                <a:lnTo>
                  <a:pt x="19146" y="32567"/>
                </a:lnTo>
                <a:lnTo>
                  <a:pt x="18939" y="32434"/>
                </a:lnTo>
                <a:lnTo>
                  <a:pt x="18939" y="32434"/>
                </a:lnTo>
                <a:lnTo>
                  <a:pt x="18787" y="32359"/>
                </a:lnTo>
                <a:lnTo>
                  <a:pt x="18617" y="32302"/>
                </a:lnTo>
                <a:lnTo>
                  <a:pt x="18296" y="32189"/>
                </a:lnTo>
                <a:lnTo>
                  <a:pt x="18296" y="32189"/>
                </a:lnTo>
                <a:lnTo>
                  <a:pt x="17994" y="32113"/>
                </a:lnTo>
                <a:lnTo>
                  <a:pt x="17842" y="32094"/>
                </a:lnTo>
                <a:lnTo>
                  <a:pt x="17672" y="32094"/>
                </a:lnTo>
                <a:lnTo>
                  <a:pt x="17672" y="32094"/>
                </a:lnTo>
                <a:lnTo>
                  <a:pt x="17483" y="32113"/>
                </a:lnTo>
                <a:lnTo>
                  <a:pt x="17294" y="32170"/>
                </a:lnTo>
                <a:lnTo>
                  <a:pt x="17124" y="32245"/>
                </a:lnTo>
                <a:lnTo>
                  <a:pt x="16935" y="32321"/>
                </a:lnTo>
                <a:lnTo>
                  <a:pt x="16935" y="32321"/>
                </a:lnTo>
                <a:lnTo>
                  <a:pt x="16765" y="32434"/>
                </a:lnTo>
                <a:lnTo>
                  <a:pt x="16595" y="32510"/>
                </a:lnTo>
                <a:lnTo>
                  <a:pt x="16595" y="32510"/>
                </a:lnTo>
                <a:lnTo>
                  <a:pt x="16406" y="32567"/>
                </a:lnTo>
                <a:lnTo>
                  <a:pt x="16217" y="32585"/>
                </a:lnTo>
                <a:lnTo>
                  <a:pt x="16217" y="32585"/>
                </a:lnTo>
                <a:lnTo>
                  <a:pt x="15858" y="32548"/>
                </a:lnTo>
                <a:lnTo>
                  <a:pt x="15669" y="32529"/>
                </a:lnTo>
                <a:lnTo>
                  <a:pt x="15480" y="32529"/>
                </a:lnTo>
                <a:lnTo>
                  <a:pt x="15480" y="32529"/>
                </a:lnTo>
                <a:lnTo>
                  <a:pt x="15272" y="32548"/>
                </a:lnTo>
                <a:lnTo>
                  <a:pt x="15064" y="32604"/>
                </a:lnTo>
                <a:lnTo>
                  <a:pt x="14875" y="32642"/>
                </a:lnTo>
                <a:lnTo>
                  <a:pt x="14667" y="32680"/>
                </a:lnTo>
                <a:lnTo>
                  <a:pt x="14667" y="32680"/>
                </a:lnTo>
                <a:lnTo>
                  <a:pt x="14402" y="32699"/>
                </a:lnTo>
                <a:lnTo>
                  <a:pt x="14157" y="32699"/>
                </a:lnTo>
                <a:lnTo>
                  <a:pt x="13646" y="32642"/>
                </a:lnTo>
                <a:lnTo>
                  <a:pt x="13646" y="32642"/>
                </a:lnTo>
                <a:lnTo>
                  <a:pt x="13401" y="32604"/>
                </a:lnTo>
                <a:lnTo>
                  <a:pt x="13174" y="32529"/>
                </a:lnTo>
                <a:lnTo>
                  <a:pt x="12720" y="32340"/>
                </a:lnTo>
                <a:lnTo>
                  <a:pt x="12512" y="32245"/>
                </a:lnTo>
                <a:lnTo>
                  <a:pt x="12286" y="32151"/>
                </a:lnTo>
                <a:lnTo>
                  <a:pt x="12059" y="32075"/>
                </a:lnTo>
                <a:lnTo>
                  <a:pt x="11813" y="32037"/>
                </a:lnTo>
                <a:lnTo>
                  <a:pt x="11813" y="32037"/>
                </a:lnTo>
                <a:lnTo>
                  <a:pt x="11473" y="31981"/>
                </a:lnTo>
                <a:lnTo>
                  <a:pt x="11208" y="31905"/>
                </a:lnTo>
                <a:lnTo>
                  <a:pt x="10981" y="31829"/>
                </a:lnTo>
                <a:lnTo>
                  <a:pt x="10774" y="31716"/>
                </a:lnTo>
                <a:lnTo>
                  <a:pt x="10377" y="31489"/>
                </a:lnTo>
                <a:lnTo>
                  <a:pt x="10150" y="31357"/>
                </a:lnTo>
                <a:lnTo>
                  <a:pt x="9866" y="31225"/>
                </a:lnTo>
                <a:lnTo>
                  <a:pt x="9866" y="31225"/>
                </a:lnTo>
                <a:lnTo>
                  <a:pt x="9621" y="31130"/>
                </a:lnTo>
                <a:lnTo>
                  <a:pt x="9356" y="31055"/>
                </a:lnTo>
                <a:lnTo>
                  <a:pt x="9356" y="31055"/>
                </a:lnTo>
                <a:lnTo>
                  <a:pt x="9148" y="30960"/>
                </a:lnTo>
                <a:lnTo>
                  <a:pt x="8959" y="30847"/>
                </a:lnTo>
                <a:lnTo>
                  <a:pt x="8959" y="30847"/>
                </a:lnTo>
                <a:lnTo>
                  <a:pt x="8770" y="30714"/>
                </a:lnTo>
                <a:lnTo>
                  <a:pt x="8619" y="30544"/>
                </a:lnTo>
                <a:lnTo>
                  <a:pt x="8619" y="30544"/>
                </a:lnTo>
                <a:lnTo>
                  <a:pt x="8581" y="30506"/>
                </a:lnTo>
                <a:lnTo>
                  <a:pt x="8581" y="30506"/>
                </a:lnTo>
                <a:close/>
                <a:moveTo>
                  <a:pt x="14951" y="33455"/>
                </a:moveTo>
                <a:lnTo>
                  <a:pt x="14951" y="33455"/>
                </a:lnTo>
                <a:lnTo>
                  <a:pt x="15121" y="33436"/>
                </a:lnTo>
                <a:lnTo>
                  <a:pt x="15291" y="33417"/>
                </a:lnTo>
                <a:lnTo>
                  <a:pt x="15631" y="33341"/>
                </a:lnTo>
                <a:lnTo>
                  <a:pt x="15631" y="33341"/>
                </a:lnTo>
                <a:lnTo>
                  <a:pt x="15896" y="33304"/>
                </a:lnTo>
                <a:lnTo>
                  <a:pt x="16179" y="33228"/>
                </a:lnTo>
                <a:lnTo>
                  <a:pt x="16444" y="33152"/>
                </a:lnTo>
                <a:lnTo>
                  <a:pt x="16708" y="33058"/>
                </a:lnTo>
                <a:lnTo>
                  <a:pt x="16708" y="33058"/>
                </a:lnTo>
                <a:lnTo>
                  <a:pt x="17030" y="32926"/>
                </a:lnTo>
                <a:lnTo>
                  <a:pt x="17332" y="32774"/>
                </a:lnTo>
                <a:lnTo>
                  <a:pt x="17332" y="32774"/>
                </a:lnTo>
                <a:lnTo>
                  <a:pt x="17634" y="32604"/>
                </a:lnTo>
                <a:lnTo>
                  <a:pt x="17805" y="32548"/>
                </a:lnTo>
                <a:lnTo>
                  <a:pt x="17899" y="32529"/>
                </a:lnTo>
                <a:lnTo>
                  <a:pt x="17975" y="32529"/>
                </a:lnTo>
                <a:lnTo>
                  <a:pt x="17975" y="32529"/>
                </a:lnTo>
                <a:lnTo>
                  <a:pt x="18164" y="32510"/>
                </a:lnTo>
                <a:lnTo>
                  <a:pt x="18315" y="32529"/>
                </a:lnTo>
                <a:lnTo>
                  <a:pt x="18466" y="32567"/>
                </a:lnTo>
                <a:lnTo>
                  <a:pt x="18617" y="32604"/>
                </a:lnTo>
                <a:lnTo>
                  <a:pt x="18750" y="32661"/>
                </a:lnTo>
                <a:lnTo>
                  <a:pt x="18882" y="32737"/>
                </a:lnTo>
                <a:lnTo>
                  <a:pt x="19146" y="32945"/>
                </a:lnTo>
                <a:lnTo>
                  <a:pt x="19146" y="32945"/>
                </a:lnTo>
                <a:lnTo>
                  <a:pt x="19392" y="33115"/>
                </a:lnTo>
                <a:lnTo>
                  <a:pt x="19392" y="33115"/>
                </a:lnTo>
                <a:lnTo>
                  <a:pt x="19411" y="33341"/>
                </a:lnTo>
                <a:lnTo>
                  <a:pt x="19411" y="33341"/>
                </a:lnTo>
                <a:lnTo>
                  <a:pt x="19411" y="33341"/>
                </a:lnTo>
                <a:lnTo>
                  <a:pt x="19298" y="33266"/>
                </a:lnTo>
                <a:lnTo>
                  <a:pt x="19184" y="33190"/>
                </a:lnTo>
                <a:lnTo>
                  <a:pt x="19052" y="33134"/>
                </a:lnTo>
                <a:lnTo>
                  <a:pt x="18920" y="33077"/>
                </a:lnTo>
                <a:lnTo>
                  <a:pt x="18920" y="33077"/>
                </a:lnTo>
                <a:lnTo>
                  <a:pt x="18768" y="33039"/>
                </a:lnTo>
                <a:lnTo>
                  <a:pt x="18598" y="33020"/>
                </a:lnTo>
                <a:lnTo>
                  <a:pt x="18447" y="33020"/>
                </a:lnTo>
                <a:lnTo>
                  <a:pt x="18296" y="33039"/>
                </a:lnTo>
                <a:lnTo>
                  <a:pt x="18145" y="33058"/>
                </a:lnTo>
                <a:lnTo>
                  <a:pt x="17994" y="33096"/>
                </a:lnTo>
                <a:lnTo>
                  <a:pt x="17691" y="33190"/>
                </a:lnTo>
                <a:lnTo>
                  <a:pt x="17389" y="33304"/>
                </a:lnTo>
                <a:lnTo>
                  <a:pt x="17086" y="33436"/>
                </a:lnTo>
                <a:lnTo>
                  <a:pt x="16803" y="33568"/>
                </a:lnTo>
                <a:lnTo>
                  <a:pt x="16519" y="33682"/>
                </a:lnTo>
                <a:lnTo>
                  <a:pt x="16519" y="33682"/>
                </a:lnTo>
                <a:lnTo>
                  <a:pt x="15858" y="33871"/>
                </a:lnTo>
                <a:lnTo>
                  <a:pt x="15536" y="33984"/>
                </a:lnTo>
                <a:lnTo>
                  <a:pt x="15196" y="34060"/>
                </a:lnTo>
                <a:lnTo>
                  <a:pt x="14875" y="34135"/>
                </a:lnTo>
                <a:lnTo>
                  <a:pt x="14535" y="34192"/>
                </a:lnTo>
                <a:lnTo>
                  <a:pt x="14195" y="34211"/>
                </a:lnTo>
                <a:lnTo>
                  <a:pt x="13854" y="34192"/>
                </a:lnTo>
                <a:lnTo>
                  <a:pt x="13854" y="34192"/>
                </a:lnTo>
                <a:lnTo>
                  <a:pt x="13590" y="34116"/>
                </a:lnTo>
                <a:lnTo>
                  <a:pt x="13325" y="34022"/>
                </a:lnTo>
                <a:lnTo>
                  <a:pt x="13060" y="33927"/>
                </a:lnTo>
                <a:lnTo>
                  <a:pt x="12815" y="33795"/>
                </a:lnTo>
                <a:lnTo>
                  <a:pt x="12304" y="33568"/>
                </a:lnTo>
                <a:lnTo>
                  <a:pt x="12040" y="33455"/>
                </a:lnTo>
                <a:lnTo>
                  <a:pt x="11775" y="33341"/>
                </a:lnTo>
                <a:lnTo>
                  <a:pt x="11775" y="33341"/>
                </a:lnTo>
                <a:lnTo>
                  <a:pt x="11095" y="33228"/>
                </a:lnTo>
                <a:lnTo>
                  <a:pt x="10830" y="33171"/>
                </a:lnTo>
                <a:lnTo>
                  <a:pt x="10585" y="33096"/>
                </a:lnTo>
                <a:lnTo>
                  <a:pt x="10339" y="33001"/>
                </a:lnTo>
                <a:lnTo>
                  <a:pt x="10093" y="32850"/>
                </a:lnTo>
                <a:lnTo>
                  <a:pt x="9847" y="32642"/>
                </a:lnTo>
                <a:lnTo>
                  <a:pt x="9545" y="32359"/>
                </a:lnTo>
                <a:lnTo>
                  <a:pt x="9545" y="32359"/>
                </a:lnTo>
                <a:lnTo>
                  <a:pt x="9337" y="32170"/>
                </a:lnTo>
                <a:lnTo>
                  <a:pt x="9167" y="31962"/>
                </a:lnTo>
                <a:lnTo>
                  <a:pt x="9016" y="31735"/>
                </a:lnTo>
                <a:lnTo>
                  <a:pt x="8902" y="31489"/>
                </a:lnTo>
                <a:lnTo>
                  <a:pt x="8902" y="31489"/>
                </a:lnTo>
                <a:lnTo>
                  <a:pt x="9035" y="31659"/>
                </a:lnTo>
                <a:lnTo>
                  <a:pt x="9035" y="31659"/>
                </a:lnTo>
                <a:lnTo>
                  <a:pt x="9224" y="31811"/>
                </a:lnTo>
                <a:lnTo>
                  <a:pt x="9432" y="31962"/>
                </a:lnTo>
                <a:lnTo>
                  <a:pt x="9640" y="32075"/>
                </a:lnTo>
                <a:lnTo>
                  <a:pt x="9866" y="32170"/>
                </a:lnTo>
                <a:lnTo>
                  <a:pt x="9866" y="32170"/>
                </a:lnTo>
                <a:lnTo>
                  <a:pt x="10150" y="32264"/>
                </a:lnTo>
                <a:lnTo>
                  <a:pt x="10414" y="32340"/>
                </a:lnTo>
                <a:lnTo>
                  <a:pt x="10698" y="32415"/>
                </a:lnTo>
                <a:lnTo>
                  <a:pt x="10963" y="32491"/>
                </a:lnTo>
                <a:lnTo>
                  <a:pt x="10963" y="32491"/>
                </a:lnTo>
                <a:lnTo>
                  <a:pt x="11114" y="32567"/>
                </a:lnTo>
                <a:lnTo>
                  <a:pt x="11246" y="32661"/>
                </a:lnTo>
                <a:lnTo>
                  <a:pt x="11511" y="32831"/>
                </a:lnTo>
                <a:lnTo>
                  <a:pt x="11775" y="33020"/>
                </a:lnTo>
                <a:lnTo>
                  <a:pt x="11908" y="33096"/>
                </a:lnTo>
                <a:lnTo>
                  <a:pt x="12059" y="33152"/>
                </a:lnTo>
                <a:lnTo>
                  <a:pt x="12059" y="33152"/>
                </a:lnTo>
                <a:lnTo>
                  <a:pt x="12286" y="33228"/>
                </a:lnTo>
                <a:lnTo>
                  <a:pt x="12531" y="33247"/>
                </a:lnTo>
                <a:lnTo>
                  <a:pt x="12531" y="33247"/>
                </a:lnTo>
                <a:lnTo>
                  <a:pt x="12777" y="33266"/>
                </a:lnTo>
                <a:lnTo>
                  <a:pt x="13023" y="33285"/>
                </a:lnTo>
                <a:lnTo>
                  <a:pt x="13023" y="33285"/>
                </a:lnTo>
                <a:lnTo>
                  <a:pt x="13231" y="33304"/>
                </a:lnTo>
                <a:lnTo>
                  <a:pt x="13439" y="33341"/>
                </a:lnTo>
                <a:lnTo>
                  <a:pt x="13439" y="33341"/>
                </a:lnTo>
                <a:lnTo>
                  <a:pt x="13722" y="33341"/>
                </a:lnTo>
                <a:lnTo>
                  <a:pt x="14006" y="33341"/>
                </a:lnTo>
                <a:lnTo>
                  <a:pt x="14006" y="33341"/>
                </a:lnTo>
                <a:lnTo>
                  <a:pt x="14251" y="33360"/>
                </a:lnTo>
                <a:lnTo>
                  <a:pt x="14478" y="33398"/>
                </a:lnTo>
                <a:lnTo>
                  <a:pt x="14724" y="33436"/>
                </a:lnTo>
                <a:lnTo>
                  <a:pt x="14951" y="33455"/>
                </a:lnTo>
                <a:lnTo>
                  <a:pt x="14951" y="33455"/>
                </a:lnTo>
                <a:close/>
                <a:moveTo>
                  <a:pt x="20243" y="32812"/>
                </a:moveTo>
                <a:lnTo>
                  <a:pt x="20243" y="32812"/>
                </a:lnTo>
                <a:lnTo>
                  <a:pt x="20299" y="32680"/>
                </a:lnTo>
                <a:lnTo>
                  <a:pt x="20299" y="32680"/>
                </a:lnTo>
                <a:lnTo>
                  <a:pt x="20488" y="32226"/>
                </a:lnTo>
                <a:lnTo>
                  <a:pt x="20602" y="32000"/>
                </a:lnTo>
                <a:lnTo>
                  <a:pt x="20715" y="31792"/>
                </a:lnTo>
                <a:lnTo>
                  <a:pt x="20715" y="31792"/>
                </a:lnTo>
                <a:lnTo>
                  <a:pt x="20810" y="31659"/>
                </a:lnTo>
                <a:lnTo>
                  <a:pt x="20923" y="31546"/>
                </a:lnTo>
                <a:lnTo>
                  <a:pt x="21169" y="31338"/>
                </a:lnTo>
                <a:lnTo>
                  <a:pt x="21169" y="31338"/>
                </a:lnTo>
                <a:lnTo>
                  <a:pt x="21433" y="31092"/>
                </a:lnTo>
                <a:lnTo>
                  <a:pt x="21679" y="30847"/>
                </a:lnTo>
                <a:lnTo>
                  <a:pt x="21679" y="30847"/>
                </a:lnTo>
                <a:lnTo>
                  <a:pt x="21925" y="30639"/>
                </a:lnTo>
                <a:lnTo>
                  <a:pt x="22171" y="30469"/>
                </a:lnTo>
                <a:lnTo>
                  <a:pt x="22416" y="30280"/>
                </a:lnTo>
                <a:lnTo>
                  <a:pt x="22662" y="30091"/>
                </a:lnTo>
                <a:lnTo>
                  <a:pt x="22662" y="30091"/>
                </a:lnTo>
                <a:lnTo>
                  <a:pt x="22889" y="29826"/>
                </a:lnTo>
                <a:lnTo>
                  <a:pt x="23078" y="29542"/>
                </a:lnTo>
                <a:lnTo>
                  <a:pt x="23078" y="29542"/>
                </a:lnTo>
                <a:lnTo>
                  <a:pt x="23342" y="29070"/>
                </a:lnTo>
                <a:lnTo>
                  <a:pt x="23456" y="28843"/>
                </a:lnTo>
                <a:lnTo>
                  <a:pt x="23626" y="28616"/>
                </a:lnTo>
                <a:lnTo>
                  <a:pt x="23626" y="28616"/>
                </a:lnTo>
                <a:lnTo>
                  <a:pt x="23758" y="28465"/>
                </a:lnTo>
                <a:lnTo>
                  <a:pt x="23909" y="28333"/>
                </a:lnTo>
                <a:lnTo>
                  <a:pt x="24250" y="28087"/>
                </a:lnTo>
                <a:lnTo>
                  <a:pt x="24250" y="28087"/>
                </a:lnTo>
                <a:lnTo>
                  <a:pt x="24684" y="27804"/>
                </a:lnTo>
                <a:lnTo>
                  <a:pt x="25100" y="27501"/>
                </a:lnTo>
                <a:lnTo>
                  <a:pt x="25535" y="27218"/>
                </a:lnTo>
                <a:lnTo>
                  <a:pt x="25762" y="27104"/>
                </a:lnTo>
                <a:lnTo>
                  <a:pt x="25988" y="26991"/>
                </a:lnTo>
                <a:lnTo>
                  <a:pt x="25988" y="26991"/>
                </a:lnTo>
                <a:lnTo>
                  <a:pt x="26310" y="26840"/>
                </a:lnTo>
                <a:lnTo>
                  <a:pt x="26631" y="26689"/>
                </a:lnTo>
                <a:lnTo>
                  <a:pt x="26631" y="26689"/>
                </a:lnTo>
                <a:lnTo>
                  <a:pt x="27047" y="26424"/>
                </a:lnTo>
                <a:lnTo>
                  <a:pt x="27274" y="26310"/>
                </a:lnTo>
                <a:lnTo>
                  <a:pt x="27500" y="26197"/>
                </a:lnTo>
                <a:lnTo>
                  <a:pt x="27500" y="26197"/>
                </a:lnTo>
                <a:lnTo>
                  <a:pt x="27765" y="26103"/>
                </a:lnTo>
                <a:lnTo>
                  <a:pt x="28049" y="26008"/>
                </a:lnTo>
                <a:lnTo>
                  <a:pt x="28634" y="25838"/>
                </a:lnTo>
                <a:lnTo>
                  <a:pt x="28634" y="25838"/>
                </a:lnTo>
                <a:lnTo>
                  <a:pt x="28918" y="25706"/>
                </a:lnTo>
                <a:lnTo>
                  <a:pt x="29202" y="25573"/>
                </a:lnTo>
                <a:lnTo>
                  <a:pt x="29485" y="25422"/>
                </a:lnTo>
                <a:lnTo>
                  <a:pt x="29750" y="25252"/>
                </a:lnTo>
                <a:lnTo>
                  <a:pt x="29750" y="25252"/>
                </a:lnTo>
                <a:lnTo>
                  <a:pt x="29863" y="25158"/>
                </a:lnTo>
                <a:lnTo>
                  <a:pt x="29976" y="25044"/>
                </a:lnTo>
                <a:lnTo>
                  <a:pt x="30071" y="24931"/>
                </a:lnTo>
                <a:lnTo>
                  <a:pt x="30165" y="24798"/>
                </a:lnTo>
                <a:lnTo>
                  <a:pt x="30165" y="24798"/>
                </a:lnTo>
                <a:lnTo>
                  <a:pt x="30392" y="24439"/>
                </a:lnTo>
                <a:lnTo>
                  <a:pt x="30392" y="24439"/>
                </a:lnTo>
                <a:lnTo>
                  <a:pt x="30411" y="24420"/>
                </a:lnTo>
                <a:lnTo>
                  <a:pt x="30411" y="24420"/>
                </a:lnTo>
                <a:lnTo>
                  <a:pt x="30373" y="24307"/>
                </a:lnTo>
                <a:lnTo>
                  <a:pt x="30373" y="24307"/>
                </a:lnTo>
                <a:lnTo>
                  <a:pt x="30317" y="24269"/>
                </a:lnTo>
                <a:lnTo>
                  <a:pt x="30279" y="24231"/>
                </a:lnTo>
                <a:lnTo>
                  <a:pt x="30279" y="24175"/>
                </a:lnTo>
                <a:lnTo>
                  <a:pt x="30298" y="24118"/>
                </a:lnTo>
                <a:lnTo>
                  <a:pt x="30336" y="24080"/>
                </a:lnTo>
                <a:lnTo>
                  <a:pt x="30373" y="24042"/>
                </a:lnTo>
                <a:lnTo>
                  <a:pt x="30430" y="24042"/>
                </a:lnTo>
                <a:lnTo>
                  <a:pt x="30487" y="24080"/>
                </a:lnTo>
                <a:lnTo>
                  <a:pt x="30487" y="24080"/>
                </a:lnTo>
                <a:lnTo>
                  <a:pt x="30562" y="24194"/>
                </a:lnTo>
                <a:lnTo>
                  <a:pt x="30600" y="24345"/>
                </a:lnTo>
                <a:lnTo>
                  <a:pt x="30638" y="24477"/>
                </a:lnTo>
                <a:lnTo>
                  <a:pt x="30657" y="24628"/>
                </a:lnTo>
                <a:lnTo>
                  <a:pt x="30676" y="24931"/>
                </a:lnTo>
                <a:lnTo>
                  <a:pt x="30695" y="25214"/>
                </a:lnTo>
                <a:lnTo>
                  <a:pt x="30695" y="25214"/>
                </a:lnTo>
                <a:lnTo>
                  <a:pt x="30676" y="25347"/>
                </a:lnTo>
                <a:lnTo>
                  <a:pt x="30657" y="25479"/>
                </a:lnTo>
                <a:lnTo>
                  <a:pt x="30619" y="25611"/>
                </a:lnTo>
                <a:lnTo>
                  <a:pt x="30581" y="25725"/>
                </a:lnTo>
                <a:lnTo>
                  <a:pt x="30506" y="25838"/>
                </a:lnTo>
                <a:lnTo>
                  <a:pt x="30430" y="25932"/>
                </a:lnTo>
                <a:lnTo>
                  <a:pt x="30336" y="26027"/>
                </a:lnTo>
                <a:lnTo>
                  <a:pt x="30241" y="26121"/>
                </a:lnTo>
                <a:lnTo>
                  <a:pt x="30241" y="26121"/>
                </a:lnTo>
                <a:lnTo>
                  <a:pt x="29901" y="26386"/>
                </a:lnTo>
                <a:lnTo>
                  <a:pt x="29542" y="26651"/>
                </a:lnTo>
                <a:lnTo>
                  <a:pt x="29353" y="26764"/>
                </a:lnTo>
                <a:lnTo>
                  <a:pt x="29164" y="26859"/>
                </a:lnTo>
                <a:lnTo>
                  <a:pt x="28975" y="26953"/>
                </a:lnTo>
                <a:lnTo>
                  <a:pt x="28767" y="27029"/>
                </a:lnTo>
                <a:lnTo>
                  <a:pt x="28767" y="27029"/>
                </a:lnTo>
                <a:lnTo>
                  <a:pt x="28483" y="27161"/>
                </a:lnTo>
                <a:lnTo>
                  <a:pt x="28219" y="27312"/>
                </a:lnTo>
                <a:lnTo>
                  <a:pt x="27973" y="27501"/>
                </a:lnTo>
                <a:lnTo>
                  <a:pt x="27746" y="27709"/>
                </a:lnTo>
                <a:lnTo>
                  <a:pt x="27519" y="27917"/>
                </a:lnTo>
                <a:lnTo>
                  <a:pt x="27311" y="28144"/>
                </a:lnTo>
                <a:lnTo>
                  <a:pt x="27122" y="28390"/>
                </a:lnTo>
                <a:lnTo>
                  <a:pt x="26933" y="28635"/>
                </a:lnTo>
                <a:lnTo>
                  <a:pt x="26933" y="28635"/>
                </a:lnTo>
                <a:lnTo>
                  <a:pt x="26593" y="29051"/>
                </a:lnTo>
                <a:lnTo>
                  <a:pt x="26253" y="29448"/>
                </a:lnTo>
                <a:lnTo>
                  <a:pt x="25573" y="30242"/>
                </a:lnTo>
                <a:lnTo>
                  <a:pt x="25573" y="30242"/>
                </a:lnTo>
                <a:lnTo>
                  <a:pt x="25195" y="30658"/>
                </a:lnTo>
                <a:lnTo>
                  <a:pt x="24835" y="31055"/>
                </a:lnTo>
                <a:lnTo>
                  <a:pt x="24628" y="31244"/>
                </a:lnTo>
                <a:lnTo>
                  <a:pt x="24420" y="31433"/>
                </a:lnTo>
                <a:lnTo>
                  <a:pt x="24193" y="31584"/>
                </a:lnTo>
                <a:lnTo>
                  <a:pt x="23947" y="31716"/>
                </a:lnTo>
                <a:lnTo>
                  <a:pt x="23947" y="31716"/>
                </a:lnTo>
                <a:lnTo>
                  <a:pt x="22775" y="32226"/>
                </a:lnTo>
                <a:lnTo>
                  <a:pt x="22171" y="32472"/>
                </a:lnTo>
                <a:lnTo>
                  <a:pt x="21566" y="32699"/>
                </a:lnTo>
                <a:lnTo>
                  <a:pt x="21566" y="32699"/>
                </a:lnTo>
                <a:lnTo>
                  <a:pt x="21339" y="32774"/>
                </a:lnTo>
                <a:lnTo>
                  <a:pt x="21131" y="32869"/>
                </a:lnTo>
                <a:lnTo>
                  <a:pt x="20923" y="32982"/>
                </a:lnTo>
                <a:lnTo>
                  <a:pt x="20734" y="33115"/>
                </a:lnTo>
                <a:lnTo>
                  <a:pt x="20545" y="33266"/>
                </a:lnTo>
                <a:lnTo>
                  <a:pt x="20375" y="33436"/>
                </a:lnTo>
                <a:lnTo>
                  <a:pt x="20224" y="33625"/>
                </a:lnTo>
                <a:lnTo>
                  <a:pt x="20110" y="33833"/>
                </a:lnTo>
                <a:lnTo>
                  <a:pt x="20110" y="33833"/>
                </a:lnTo>
                <a:lnTo>
                  <a:pt x="20148" y="34967"/>
                </a:lnTo>
                <a:lnTo>
                  <a:pt x="20148" y="34967"/>
                </a:lnTo>
                <a:lnTo>
                  <a:pt x="20224" y="35874"/>
                </a:lnTo>
                <a:lnTo>
                  <a:pt x="20299" y="36800"/>
                </a:lnTo>
                <a:lnTo>
                  <a:pt x="20318" y="37726"/>
                </a:lnTo>
                <a:lnTo>
                  <a:pt x="20318" y="38653"/>
                </a:lnTo>
                <a:lnTo>
                  <a:pt x="20318" y="38653"/>
                </a:lnTo>
                <a:lnTo>
                  <a:pt x="20318" y="39012"/>
                </a:lnTo>
                <a:lnTo>
                  <a:pt x="20299" y="39390"/>
                </a:lnTo>
                <a:lnTo>
                  <a:pt x="20262" y="39768"/>
                </a:lnTo>
                <a:lnTo>
                  <a:pt x="20205" y="40127"/>
                </a:lnTo>
                <a:lnTo>
                  <a:pt x="20205" y="40127"/>
                </a:lnTo>
                <a:lnTo>
                  <a:pt x="20148" y="40467"/>
                </a:lnTo>
                <a:lnTo>
                  <a:pt x="20148" y="40467"/>
                </a:lnTo>
                <a:lnTo>
                  <a:pt x="20129" y="40505"/>
                </a:lnTo>
                <a:lnTo>
                  <a:pt x="20091" y="40524"/>
                </a:lnTo>
                <a:lnTo>
                  <a:pt x="20054" y="40543"/>
                </a:lnTo>
                <a:lnTo>
                  <a:pt x="20016" y="40543"/>
                </a:lnTo>
                <a:lnTo>
                  <a:pt x="20016" y="40543"/>
                </a:lnTo>
                <a:lnTo>
                  <a:pt x="19978" y="40524"/>
                </a:lnTo>
                <a:lnTo>
                  <a:pt x="19959" y="40505"/>
                </a:lnTo>
                <a:lnTo>
                  <a:pt x="19940" y="40448"/>
                </a:lnTo>
                <a:lnTo>
                  <a:pt x="19940" y="40410"/>
                </a:lnTo>
                <a:lnTo>
                  <a:pt x="19940" y="40278"/>
                </a:lnTo>
                <a:lnTo>
                  <a:pt x="19978" y="40127"/>
                </a:lnTo>
                <a:lnTo>
                  <a:pt x="19732" y="40127"/>
                </a:lnTo>
                <a:lnTo>
                  <a:pt x="19732" y="40127"/>
                </a:lnTo>
                <a:lnTo>
                  <a:pt x="19638" y="41374"/>
                </a:lnTo>
                <a:lnTo>
                  <a:pt x="19638" y="41374"/>
                </a:lnTo>
                <a:lnTo>
                  <a:pt x="19638" y="41450"/>
                </a:lnTo>
                <a:lnTo>
                  <a:pt x="19638" y="41525"/>
                </a:lnTo>
                <a:lnTo>
                  <a:pt x="19600" y="41582"/>
                </a:lnTo>
                <a:lnTo>
                  <a:pt x="19581" y="41601"/>
                </a:lnTo>
                <a:lnTo>
                  <a:pt x="19524" y="41601"/>
                </a:lnTo>
                <a:lnTo>
                  <a:pt x="19524" y="41601"/>
                </a:lnTo>
                <a:lnTo>
                  <a:pt x="19487" y="41601"/>
                </a:lnTo>
                <a:lnTo>
                  <a:pt x="19449" y="41582"/>
                </a:lnTo>
                <a:lnTo>
                  <a:pt x="19430" y="41544"/>
                </a:lnTo>
                <a:lnTo>
                  <a:pt x="19430" y="41507"/>
                </a:lnTo>
                <a:lnTo>
                  <a:pt x="19430" y="41507"/>
                </a:lnTo>
                <a:lnTo>
                  <a:pt x="19506" y="40127"/>
                </a:lnTo>
                <a:lnTo>
                  <a:pt x="19506" y="40127"/>
                </a:lnTo>
                <a:lnTo>
                  <a:pt x="19581" y="38520"/>
                </a:lnTo>
                <a:lnTo>
                  <a:pt x="19619" y="37708"/>
                </a:lnTo>
                <a:lnTo>
                  <a:pt x="19619" y="36914"/>
                </a:lnTo>
                <a:lnTo>
                  <a:pt x="19619" y="36101"/>
                </a:lnTo>
                <a:lnTo>
                  <a:pt x="19581" y="35288"/>
                </a:lnTo>
                <a:lnTo>
                  <a:pt x="19543" y="34494"/>
                </a:lnTo>
                <a:lnTo>
                  <a:pt x="19468" y="33682"/>
                </a:lnTo>
                <a:lnTo>
                  <a:pt x="19468" y="33682"/>
                </a:lnTo>
                <a:lnTo>
                  <a:pt x="19335" y="33549"/>
                </a:lnTo>
                <a:lnTo>
                  <a:pt x="19184" y="33436"/>
                </a:lnTo>
                <a:lnTo>
                  <a:pt x="19033" y="33341"/>
                </a:lnTo>
                <a:lnTo>
                  <a:pt x="18863" y="33285"/>
                </a:lnTo>
                <a:lnTo>
                  <a:pt x="18693" y="33266"/>
                </a:lnTo>
                <a:lnTo>
                  <a:pt x="18523" y="33247"/>
                </a:lnTo>
                <a:lnTo>
                  <a:pt x="18353" y="33266"/>
                </a:lnTo>
                <a:lnTo>
                  <a:pt x="18164" y="33285"/>
                </a:lnTo>
                <a:lnTo>
                  <a:pt x="17975" y="33323"/>
                </a:lnTo>
                <a:lnTo>
                  <a:pt x="17786" y="33379"/>
                </a:lnTo>
                <a:lnTo>
                  <a:pt x="17427" y="33512"/>
                </a:lnTo>
                <a:lnTo>
                  <a:pt x="17086" y="33663"/>
                </a:lnTo>
                <a:lnTo>
                  <a:pt x="16746" y="33814"/>
                </a:lnTo>
                <a:lnTo>
                  <a:pt x="16746" y="33814"/>
                </a:lnTo>
                <a:lnTo>
                  <a:pt x="16103" y="34041"/>
                </a:lnTo>
                <a:lnTo>
                  <a:pt x="15423" y="34230"/>
                </a:lnTo>
                <a:lnTo>
                  <a:pt x="15083" y="34305"/>
                </a:lnTo>
                <a:lnTo>
                  <a:pt x="14743" y="34362"/>
                </a:lnTo>
                <a:lnTo>
                  <a:pt x="14402" y="34400"/>
                </a:lnTo>
                <a:lnTo>
                  <a:pt x="14062" y="34419"/>
                </a:lnTo>
                <a:lnTo>
                  <a:pt x="14062" y="34419"/>
                </a:lnTo>
                <a:lnTo>
                  <a:pt x="13760" y="34381"/>
                </a:lnTo>
                <a:lnTo>
                  <a:pt x="13476" y="34305"/>
                </a:lnTo>
                <a:lnTo>
                  <a:pt x="13193" y="34211"/>
                </a:lnTo>
                <a:lnTo>
                  <a:pt x="12928" y="34098"/>
                </a:lnTo>
                <a:lnTo>
                  <a:pt x="12380" y="33833"/>
                </a:lnTo>
                <a:lnTo>
                  <a:pt x="12115" y="33701"/>
                </a:lnTo>
                <a:lnTo>
                  <a:pt x="11851" y="33587"/>
                </a:lnTo>
                <a:lnTo>
                  <a:pt x="11851" y="33587"/>
                </a:lnTo>
                <a:lnTo>
                  <a:pt x="11548" y="33512"/>
                </a:lnTo>
                <a:lnTo>
                  <a:pt x="11265" y="33455"/>
                </a:lnTo>
                <a:lnTo>
                  <a:pt x="11000" y="33417"/>
                </a:lnTo>
                <a:lnTo>
                  <a:pt x="10736" y="33360"/>
                </a:lnTo>
                <a:lnTo>
                  <a:pt x="10490" y="33285"/>
                </a:lnTo>
                <a:lnTo>
                  <a:pt x="10244" y="33190"/>
                </a:lnTo>
                <a:lnTo>
                  <a:pt x="10112" y="33115"/>
                </a:lnTo>
                <a:lnTo>
                  <a:pt x="9999" y="33039"/>
                </a:lnTo>
                <a:lnTo>
                  <a:pt x="9866" y="32945"/>
                </a:lnTo>
                <a:lnTo>
                  <a:pt x="9734" y="32831"/>
                </a:lnTo>
                <a:lnTo>
                  <a:pt x="9734" y="32831"/>
                </a:lnTo>
                <a:lnTo>
                  <a:pt x="9545" y="32661"/>
                </a:lnTo>
                <a:lnTo>
                  <a:pt x="9356" y="32491"/>
                </a:lnTo>
                <a:lnTo>
                  <a:pt x="9186" y="32302"/>
                </a:lnTo>
                <a:lnTo>
                  <a:pt x="9016" y="32094"/>
                </a:lnTo>
                <a:lnTo>
                  <a:pt x="8865" y="31886"/>
                </a:lnTo>
                <a:lnTo>
                  <a:pt x="8732" y="31678"/>
                </a:lnTo>
                <a:lnTo>
                  <a:pt x="8619" y="31433"/>
                </a:lnTo>
                <a:lnTo>
                  <a:pt x="8543" y="31187"/>
                </a:lnTo>
                <a:lnTo>
                  <a:pt x="8543" y="31187"/>
                </a:lnTo>
                <a:lnTo>
                  <a:pt x="8487" y="30922"/>
                </a:lnTo>
                <a:lnTo>
                  <a:pt x="8392" y="30601"/>
                </a:lnTo>
                <a:lnTo>
                  <a:pt x="8298" y="30223"/>
                </a:lnTo>
                <a:lnTo>
                  <a:pt x="8222" y="29826"/>
                </a:lnTo>
                <a:lnTo>
                  <a:pt x="8203" y="29637"/>
                </a:lnTo>
                <a:lnTo>
                  <a:pt x="8203" y="29467"/>
                </a:lnTo>
                <a:lnTo>
                  <a:pt x="8203" y="29297"/>
                </a:lnTo>
                <a:lnTo>
                  <a:pt x="8241" y="29146"/>
                </a:lnTo>
                <a:lnTo>
                  <a:pt x="8279" y="28994"/>
                </a:lnTo>
                <a:lnTo>
                  <a:pt x="8354" y="28881"/>
                </a:lnTo>
                <a:lnTo>
                  <a:pt x="8449" y="28786"/>
                </a:lnTo>
                <a:lnTo>
                  <a:pt x="8581" y="28711"/>
                </a:lnTo>
                <a:lnTo>
                  <a:pt x="8581" y="28711"/>
                </a:lnTo>
                <a:lnTo>
                  <a:pt x="8789" y="28692"/>
                </a:lnTo>
                <a:lnTo>
                  <a:pt x="9016" y="28673"/>
                </a:lnTo>
                <a:lnTo>
                  <a:pt x="9224" y="28692"/>
                </a:lnTo>
                <a:lnTo>
                  <a:pt x="9432" y="28730"/>
                </a:lnTo>
                <a:lnTo>
                  <a:pt x="9621" y="28786"/>
                </a:lnTo>
                <a:lnTo>
                  <a:pt x="9829" y="28843"/>
                </a:lnTo>
                <a:lnTo>
                  <a:pt x="10225" y="29013"/>
                </a:lnTo>
                <a:lnTo>
                  <a:pt x="10641" y="29183"/>
                </a:lnTo>
                <a:lnTo>
                  <a:pt x="11038" y="29335"/>
                </a:lnTo>
                <a:lnTo>
                  <a:pt x="11246" y="29410"/>
                </a:lnTo>
                <a:lnTo>
                  <a:pt x="11454" y="29448"/>
                </a:lnTo>
                <a:lnTo>
                  <a:pt x="11662" y="29467"/>
                </a:lnTo>
                <a:lnTo>
                  <a:pt x="11870" y="29486"/>
                </a:lnTo>
                <a:lnTo>
                  <a:pt x="11870" y="29486"/>
                </a:lnTo>
                <a:lnTo>
                  <a:pt x="12059" y="29467"/>
                </a:lnTo>
                <a:lnTo>
                  <a:pt x="12248" y="29486"/>
                </a:lnTo>
                <a:lnTo>
                  <a:pt x="12418" y="29505"/>
                </a:lnTo>
                <a:lnTo>
                  <a:pt x="12607" y="29524"/>
                </a:lnTo>
                <a:lnTo>
                  <a:pt x="12947" y="29618"/>
                </a:lnTo>
                <a:lnTo>
                  <a:pt x="13287" y="29731"/>
                </a:lnTo>
                <a:lnTo>
                  <a:pt x="13628" y="29883"/>
                </a:lnTo>
                <a:lnTo>
                  <a:pt x="13949" y="30034"/>
                </a:lnTo>
                <a:lnTo>
                  <a:pt x="14591" y="30393"/>
                </a:lnTo>
                <a:lnTo>
                  <a:pt x="14591" y="30393"/>
                </a:lnTo>
                <a:lnTo>
                  <a:pt x="14988" y="30525"/>
                </a:lnTo>
                <a:lnTo>
                  <a:pt x="15404" y="30658"/>
                </a:lnTo>
                <a:lnTo>
                  <a:pt x="15801" y="30790"/>
                </a:lnTo>
                <a:lnTo>
                  <a:pt x="16198" y="30941"/>
                </a:lnTo>
                <a:lnTo>
                  <a:pt x="16198" y="30941"/>
                </a:lnTo>
                <a:lnTo>
                  <a:pt x="16444" y="31036"/>
                </a:lnTo>
                <a:lnTo>
                  <a:pt x="16708" y="31130"/>
                </a:lnTo>
                <a:lnTo>
                  <a:pt x="16973" y="31187"/>
                </a:lnTo>
                <a:lnTo>
                  <a:pt x="17238" y="31206"/>
                </a:lnTo>
                <a:lnTo>
                  <a:pt x="17238" y="31206"/>
                </a:lnTo>
                <a:lnTo>
                  <a:pt x="17748" y="31244"/>
                </a:lnTo>
                <a:lnTo>
                  <a:pt x="17994" y="31262"/>
                </a:lnTo>
                <a:lnTo>
                  <a:pt x="18239" y="31319"/>
                </a:lnTo>
                <a:lnTo>
                  <a:pt x="18485" y="31376"/>
                </a:lnTo>
                <a:lnTo>
                  <a:pt x="18731" y="31470"/>
                </a:lnTo>
                <a:lnTo>
                  <a:pt x="18957" y="31584"/>
                </a:lnTo>
                <a:lnTo>
                  <a:pt x="19165" y="31716"/>
                </a:lnTo>
                <a:lnTo>
                  <a:pt x="19165" y="31716"/>
                </a:lnTo>
                <a:lnTo>
                  <a:pt x="19033" y="31073"/>
                </a:lnTo>
                <a:lnTo>
                  <a:pt x="18882" y="30450"/>
                </a:lnTo>
                <a:lnTo>
                  <a:pt x="18712" y="29826"/>
                </a:lnTo>
                <a:lnTo>
                  <a:pt x="18523" y="29202"/>
                </a:lnTo>
                <a:lnTo>
                  <a:pt x="18145" y="27955"/>
                </a:lnTo>
                <a:lnTo>
                  <a:pt x="17729" y="26726"/>
                </a:lnTo>
                <a:lnTo>
                  <a:pt x="17729" y="26726"/>
                </a:lnTo>
                <a:lnTo>
                  <a:pt x="17540" y="26613"/>
                </a:lnTo>
                <a:lnTo>
                  <a:pt x="17332" y="26518"/>
                </a:lnTo>
                <a:lnTo>
                  <a:pt x="17143" y="26443"/>
                </a:lnTo>
                <a:lnTo>
                  <a:pt x="16935" y="26367"/>
                </a:lnTo>
                <a:lnTo>
                  <a:pt x="16708" y="26310"/>
                </a:lnTo>
                <a:lnTo>
                  <a:pt x="16500" y="26254"/>
                </a:lnTo>
                <a:lnTo>
                  <a:pt x="16047" y="26178"/>
                </a:lnTo>
                <a:lnTo>
                  <a:pt x="15574" y="26140"/>
                </a:lnTo>
                <a:lnTo>
                  <a:pt x="15121" y="26140"/>
                </a:lnTo>
                <a:lnTo>
                  <a:pt x="14686" y="26140"/>
                </a:lnTo>
                <a:lnTo>
                  <a:pt x="14251" y="26178"/>
                </a:lnTo>
                <a:lnTo>
                  <a:pt x="14251" y="26178"/>
                </a:lnTo>
                <a:lnTo>
                  <a:pt x="13987" y="26235"/>
                </a:lnTo>
                <a:lnTo>
                  <a:pt x="13722" y="26310"/>
                </a:lnTo>
                <a:lnTo>
                  <a:pt x="13250" y="26443"/>
                </a:lnTo>
                <a:lnTo>
                  <a:pt x="12796" y="26594"/>
                </a:lnTo>
                <a:lnTo>
                  <a:pt x="12361" y="26726"/>
                </a:lnTo>
                <a:lnTo>
                  <a:pt x="12153" y="26764"/>
                </a:lnTo>
                <a:lnTo>
                  <a:pt x="11926" y="26783"/>
                </a:lnTo>
                <a:lnTo>
                  <a:pt x="11700" y="26802"/>
                </a:lnTo>
                <a:lnTo>
                  <a:pt x="11473" y="26783"/>
                </a:lnTo>
                <a:lnTo>
                  <a:pt x="11227" y="26745"/>
                </a:lnTo>
                <a:lnTo>
                  <a:pt x="10981" y="26670"/>
                </a:lnTo>
                <a:lnTo>
                  <a:pt x="10717" y="26556"/>
                </a:lnTo>
                <a:lnTo>
                  <a:pt x="10433" y="26405"/>
                </a:lnTo>
                <a:lnTo>
                  <a:pt x="10433" y="26405"/>
                </a:lnTo>
                <a:lnTo>
                  <a:pt x="10169" y="26235"/>
                </a:lnTo>
                <a:lnTo>
                  <a:pt x="9904" y="26065"/>
                </a:lnTo>
                <a:lnTo>
                  <a:pt x="9394" y="25668"/>
                </a:lnTo>
                <a:lnTo>
                  <a:pt x="9148" y="25460"/>
                </a:lnTo>
                <a:lnTo>
                  <a:pt x="8883" y="25290"/>
                </a:lnTo>
                <a:lnTo>
                  <a:pt x="8600" y="25120"/>
                </a:lnTo>
                <a:lnTo>
                  <a:pt x="8316" y="24987"/>
                </a:lnTo>
                <a:lnTo>
                  <a:pt x="8316" y="24987"/>
                </a:lnTo>
                <a:lnTo>
                  <a:pt x="8014" y="24855"/>
                </a:lnTo>
                <a:lnTo>
                  <a:pt x="7731" y="24685"/>
                </a:lnTo>
                <a:lnTo>
                  <a:pt x="7447" y="24515"/>
                </a:lnTo>
                <a:lnTo>
                  <a:pt x="7201" y="24307"/>
                </a:lnTo>
                <a:lnTo>
                  <a:pt x="6956" y="24080"/>
                </a:lnTo>
                <a:lnTo>
                  <a:pt x="6748" y="23835"/>
                </a:lnTo>
                <a:lnTo>
                  <a:pt x="6559" y="23570"/>
                </a:lnTo>
                <a:lnTo>
                  <a:pt x="6389" y="23286"/>
                </a:lnTo>
                <a:lnTo>
                  <a:pt x="6389" y="23286"/>
                </a:lnTo>
                <a:lnTo>
                  <a:pt x="6313" y="23154"/>
                </a:lnTo>
                <a:lnTo>
                  <a:pt x="6256" y="23003"/>
                </a:lnTo>
                <a:lnTo>
                  <a:pt x="6181" y="22700"/>
                </a:lnTo>
                <a:lnTo>
                  <a:pt x="6105" y="22398"/>
                </a:lnTo>
                <a:lnTo>
                  <a:pt x="6048" y="22247"/>
                </a:lnTo>
                <a:lnTo>
                  <a:pt x="5992" y="22096"/>
                </a:lnTo>
                <a:lnTo>
                  <a:pt x="5992" y="22096"/>
                </a:lnTo>
                <a:lnTo>
                  <a:pt x="5916" y="22001"/>
                </a:lnTo>
                <a:lnTo>
                  <a:pt x="5803" y="21869"/>
                </a:lnTo>
                <a:lnTo>
                  <a:pt x="5689" y="21718"/>
                </a:lnTo>
                <a:lnTo>
                  <a:pt x="5576" y="21566"/>
                </a:lnTo>
                <a:lnTo>
                  <a:pt x="5576" y="21566"/>
                </a:lnTo>
                <a:lnTo>
                  <a:pt x="5160" y="21699"/>
                </a:lnTo>
                <a:lnTo>
                  <a:pt x="4744" y="21850"/>
                </a:lnTo>
                <a:lnTo>
                  <a:pt x="4536" y="21926"/>
                </a:lnTo>
                <a:lnTo>
                  <a:pt x="4328" y="21963"/>
                </a:lnTo>
                <a:lnTo>
                  <a:pt x="4121" y="21982"/>
                </a:lnTo>
                <a:lnTo>
                  <a:pt x="3894" y="21982"/>
                </a:lnTo>
                <a:lnTo>
                  <a:pt x="3894" y="21982"/>
                </a:lnTo>
                <a:lnTo>
                  <a:pt x="3705" y="21963"/>
                </a:lnTo>
                <a:lnTo>
                  <a:pt x="3554" y="21926"/>
                </a:lnTo>
                <a:lnTo>
                  <a:pt x="3421" y="21850"/>
                </a:lnTo>
                <a:lnTo>
                  <a:pt x="3327" y="21774"/>
                </a:lnTo>
                <a:lnTo>
                  <a:pt x="3251" y="21699"/>
                </a:lnTo>
                <a:lnTo>
                  <a:pt x="3194" y="21585"/>
                </a:lnTo>
                <a:lnTo>
                  <a:pt x="3157" y="21491"/>
                </a:lnTo>
                <a:lnTo>
                  <a:pt x="3138" y="21359"/>
                </a:lnTo>
                <a:lnTo>
                  <a:pt x="3119" y="21245"/>
                </a:lnTo>
                <a:lnTo>
                  <a:pt x="3138" y="21113"/>
                </a:lnTo>
                <a:lnTo>
                  <a:pt x="3176" y="20981"/>
                </a:lnTo>
                <a:lnTo>
                  <a:pt x="3213" y="20848"/>
                </a:lnTo>
                <a:lnTo>
                  <a:pt x="3327" y="20584"/>
                </a:lnTo>
                <a:lnTo>
                  <a:pt x="3478" y="20319"/>
                </a:lnTo>
                <a:lnTo>
                  <a:pt x="3478" y="20319"/>
                </a:lnTo>
                <a:lnTo>
                  <a:pt x="3667" y="20036"/>
                </a:lnTo>
                <a:lnTo>
                  <a:pt x="3837" y="19733"/>
                </a:lnTo>
                <a:lnTo>
                  <a:pt x="4026" y="19450"/>
                </a:lnTo>
                <a:lnTo>
                  <a:pt x="4215" y="19166"/>
                </a:lnTo>
                <a:lnTo>
                  <a:pt x="4215" y="19166"/>
                </a:lnTo>
                <a:lnTo>
                  <a:pt x="4480" y="18901"/>
                </a:lnTo>
                <a:lnTo>
                  <a:pt x="4763" y="18675"/>
                </a:lnTo>
                <a:lnTo>
                  <a:pt x="5047" y="18467"/>
                </a:lnTo>
                <a:lnTo>
                  <a:pt x="5368" y="18297"/>
                </a:lnTo>
                <a:lnTo>
                  <a:pt x="5689" y="18145"/>
                </a:lnTo>
                <a:lnTo>
                  <a:pt x="6048" y="18051"/>
                </a:lnTo>
                <a:lnTo>
                  <a:pt x="6389" y="17975"/>
                </a:lnTo>
                <a:lnTo>
                  <a:pt x="6578" y="17956"/>
                </a:lnTo>
                <a:lnTo>
                  <a:pt x="6767" y="17956"/>
                </a:lnTo>
                <a:lnTo>
                  <a:pt x="6767" y="17956"/>
                </a:lnTo>
                <a:lnTo>
                  <a:pt x="7428" y="17975"/>
                </a:lnTo>
                <a:lnTo>
                  <a:pt x="8033" y="17975"/>
                </a:lnTo>
                <a:lnTo>
                  <a:pt x="8600" y="17975"/>
                </a:lnTo>
                <a:lnTo>
                  <a:pt x="9110" y="17994"/>
                </a:lnTo>
                <a:lnTo>
                  <a:pt x="9375" y="18032"/>
                </a:lnTo>
                <a:lnTo>
                  <a:pt x="9621" y="18070"/>
                </a:lnTo>
                <a:lnTo>
                  <a:pt x="9885" y="18127"/>
                </a:lnTo>
                <a:lnTo>
                  <a:pt x="10150" y="18221"/>
                </a:lnTo>
                <a:lnTo>
                  <a:pt x="10414" y="18334"/>
                </a:lnTo>
                <a:lnTo>
                  <a:pt x="10698" y="18467"/>
                </a:lnTo>
                <a:lnTo>
                  <a:pt x="11000" y="18637"/>
                </a:lnTo>
                <a:lnTo>
                  <a:pt x="11303" y="18845"/>
                </a:lnTo>
                <a:lnTo>
                  <a:pt x="11303" y="18845"/>
                </a:lnTo>
                <a:lnTo>
                  <a:pt x="11548" y="18939"/>
                </a:lnTo>
                <a:lnTo>
                  <a:pt x="11775" y="19034"/>
                </a:lnTo>
                <a:lnTo>
                  <a:pt x="12021" y="19109"/>
                </a:lnTo>
                <a:lnTo>
                  <a:pt x="12286" y="19147"/>
                </a:lnTo>
                <a:lnTo>
                  <a:pt x="12286" y="19147"/>
                </a:lnTo>
                <a:lnTo>
                  <a:pt x="12399" y="19147"/>
                </a:lnTo>
                <a:lnTo>
                  <a:pt x="12531" y="19147"/>
                </a:lnTo>
                <a:lnTo>
                  <a:pt x="12853" y="19109"/>
                </a:lnTo>
                <a:lnTo>
                  <a:pt x="12853" y="19109"/>
                </a:lnTo>
                <a:lnTo>
                  <a:pt x="12323" y="18505"/>
                </a:lnTo>
                <a:lnTo>
                  <a:pt x="12078" y="18202"/>
                </a:lnTo>
                <a:lnTo>
                  <a:pt x="11813" y="17881"/>
                </a:lnTo>
                <a:lnTo>
                  <a:pt x="11813" y="17881"/>
                </a:lnTo>
                <a:lnTo>
                  <a:pt x="11605" y="17597"/>
                </a:lnTo>
                <a:lnTo>
                  <a:pt x="11397" y="17295"/>
                </a:lnTo>
                <a:lnTo>
                  <a:pt x="11000" y="16671"/>
                </a:lnTo>
                <a:lnTo>
                  <a:pt x="10622" y="16029"/>
                </a:lnTo>
                <a:lnTo>
                  <a:pt x="10282" y="15386"/>
                </a:lnTo>
                <a:lnTo>
                  <a:pt x="10282" y="15386"/>
                </a:lnTo>
                <a:lnTo>
                  <a:pt x="9904" y="14611"/>
                </a:lnTo>
                <a:lnTo>
                  <a:pt x="9904" y="14611"/>
                </a:lnTo>
                <a:lnTo>
                  <a:pt x="9734" y="14479"/>
                </a:lnTo>
                <a:lnTo>
                  <a:pt x="9564" y="14365"/>
                </a:lnTo>
                <a:lnTo>
                  <a:pt x="9375" y="14271"/>
                </a:lnTo>
                <a:lnTo>
                  <a:pt x="9186" y="14195"/>
                </a:lnTo>
                <a:lnTo>
                  <a:pt x="8997" y="14120"/>
                </a:lnTo>
                <a:lnTo>
                  <a:pt x="8789" y="14082"/>
                </a:lnTo>
                <a:lnTo>
                  <a:pt x="8354" y="14025"/>
                </a:lnTo>
                <a:lnTo>
                  <a:pt x="7920" y="13987"/>
                </a:lnTo>
                <a:lnTo>
                  <a:pt x="7485" y="13987"/>
                </a:lnTo>
                <a:lnTo>
                  <a:pt x="7050" y="13950"/>
                </a:lnTo>
                <a:lnTo>
                  <a:pt x="6634" y="13912"/>
                </a:lnTo>
                <a:lnTo>
                  <a:pt x="6634" y="13912"/>
                </a:lnTo>
                <a:lnTo>
                  <a:pt x="6294" y="13836"/>
                </a:lnTo>
                <a:lnTo>
                  <a:pt x="5973" y="13742"/>
                </a:lnTo>
                <a:lnTo>
                  <a:pt x="5311" y="13515"/>
                </a:lnTo>
                <a:lnTo>
                  <a:pt x="4990" y="13439"/>
                </a:lnTo>
                <a:lnTo>
                  <a:pt x="4650" y="13364"/>
                </a:lnTo>
                <a:lnTo>
                  <a:pt x="4480" y="13345"/>
                </a:lnTo>
                <a:lnTo>
                  <a:pt x="4310" y="13345"/>
                </a:lnTo>
                <a:lnTo>
                  <a:pt x="4121" y="13364"/>
                </a:lnTo>
                <a:lnTo>
                  <a:pt x="3950" y="13383"/>
                </a:lnTo>
                <a:lnTo>
                  <a:pt x="3950" y="13383"/>
                </a:lnTo>
                <a:lnTo>
                  <a:pt x="3799" y="13383"/>
                </a:lnTo>
                <a:lnTo>
                  <a:pt x="3667" y="13383"/>
                </a:lnTo>
                <a:lnTo>
                  <a:pt x="3535" y="13364"/>
                </a:lnTo>
                <a:lnTo>
                  <a:pt x="3402" y="13326"/>
                </a:lnTo>
                <a:lnTo>
                  <a:pt x="3138" y="13231"/>
                </a:lnTo>
                <a:lnTo>
                  <a:pt x="2892" y="13118"/>
                </a:lnTo>
                <a:lnTo>
                  <a:pt x="2665" y="12967"/>
                </a:lnTo>
                <a:lnTo>
                  <a:pt x="2438" y="12797"/>
                </a:lnTo>
                <a:lnTo>
                  <a:pt x="2231" y="12608"/>
                </a:lnTo>
                <a:lnTo>
                  <a:pt x="2042" y="12419"/>
                </a:lnTo>
                <a:lnTo>
                  <a:pt x="2042" y="12419"/>
                </a:lnTo>
                <a:lnTo>
                  <a:pt x="1777" y="12116"/>
                </a:lnTo>
                <a:lnTo>
                  <a:pt x="1512" y="11795"/>
                </a:lnTo>
                <a:lnTo>
                  <a:pt x="1267" y="11474"/>
                </a:lnTo>
                <a:lnTo>
                  <a:pt x="1021" y="11133"/>
                </a:lnTo>
                <a:lnTo>
                  <a:pt x="775" y="10793"/>
                </a:lnTo>
                <a:lnTo>
                  <a:pt x="548" y="10453"/>
                </a:lnTo>
                <a:lnTo>
                  <a:pt x="133" y="9754"/>
                </a:lnTo>
                <a:lnTo>
                  <a:pt x="133" y="9754"/>
                </a:lnTo>
                <a:lnTo>
                  <a:pt x="76" y="9584"/>
                </a:lnTo>
                <a:lnTo>
                  <a:pt x="19" y="9451"/>
                </a:lnTo>
                <a:lnTo>
                  <a:pt x="0" y="9319"/>
                </a:lnTo>
                <a:lnTo>
                  <a:pt x="0" y="9206"/>
                </a:lnTo>
                <a:lnTo>
                  <a:pt x="19" y="9111"/>
                </a:lnTo>
                <a:lnTo>
                  <a:pt x="38" y="9035"/>
                </a:lnTo>
                <a:lnTo>
                  <a:pt x="95" y="8960"/>
                </a:lnTo>
                <a:lnTo>
                  <a:pt x="170" y="8903"/>
                </a:lnTo>
                <a:lnTo>
                  <a:pt x="246" y="8846"/>
                </a:lnTo>
                <a:lnTo>
                  <a:pt x="340" y="8809"/>
                </a:lnTo>
                <a:lnTo>
                  <a:pt x="567" y="8771"/>
                </a:lnTo>
                <a:lnTo>
                  <a:pt x="832" y="8752"/>
                </a:lnTo>
                <a:lnTo>
                  <a:pt x="1134" y="8771"/>
                </a:lnTo>
                <a:lnTo>
                  <a:pt x="1437" y="8790"/>
                </a:lnTo>
                <a:lnTo>
                  <a:pt x="1758" y="8846"/>
                </a:lnTo>
                <a:lnTo>
                  <a:pt x="2401" y="8979"/>
                </a:lnTo>
                <a:lnTo>
                  <a:pt x="2949" y="9092"/>
                </a:lnTo>
                <a:lnTo>
                  <a:pt x="3346" y="9149"/>
                </a:lnTo>
                <a:lnTo>
                  <a:pt x="3346" y="9149"/>
                </a:lnTo>
                <a:lnTo>
                  <a:pt x="3799" y="9281"/>
                </a:lnTo>
                <a:lnTo>
                  <a:pt x="4253" y="9432"/>
                </a:lnTo>
                <a:lnTo>
                  <a:pt x="4706" y="9621"/>
                </a:lnTo>
                <a:lnTo>
                  <a:pt x="5141" y="9829"/>
                </a:lnTo>
                <a:lnTo>
                  <a:pt x="5557" y="10056"/>
                </a:lnTo>
                <a:lnTo>
                  <a:pt x="5954" y="10321"/>
                </a:lnTo>
                <a:lnTo>
                  <a:pt x="6143" y="10472"/>
                </a:lnTo>
                <a:lnTo>
                  <a:pt x="6332" y="10623"/>
                </a:lnTo>
                <a:lnTo>
                  <a:pt x="6502" y="10793"/>
                </a:lnTo>
                <a:lnTo>
                  <a:pt x="6653" y="10982"/>
                </a:lnTo>
                <a:lnTo>
                  <a:pt x="6653" y="10982"/>
                </a:lnTo>
                <a:lnTo>
                  <a:pt x="6804" y="11171"/>
                </a:lnTo>
                <a:lnTo>
                  <a:pt x="6937" y="11398"/>
                </a:lnTo>
                <a:lnTo>
                  <a:pt x="7182" y="11833"/>
                </a:lnTo>
                <a:lnTo>
                  <a:pt x="7296" y="12041"/>
                </a:lnTo>
                <a:lnTo>
                  <a:pt x="7447" y="12249"/>
                </a:lnTo>
                <a:lnTo>
                  <a:pt x="7598" y="12438"/>
                </a:lnTo>
                <a:lnTo>
                  <a:pt x="7787" y="12608"/>
                </a:lnTo>
                <a:lnTo>
                  <a:pt x="7787" y="12608"/>
                </a:lnTo>
                <a:lnTo>
                  <a:pt x="8109" y="12872"/>
                </a:lnTo>
                <a:lnTo>
                  <a:pt x="8468" y="13080"/>
                </a:lnTo>
                <a:lnTo>
                  <a:pt x="8827" y="13288"/>
                </a:lnTo>
                <a:lnTo>
                  <a:pt x="9186" y="13477"/>
                </a:lnTo>
                <a:lnTo>
                  <a:pt x="9186" y="13477"/>
                </a:lnTo>
                <a:lnTo>
                  <a:pt x="9394" y="13590"/>
                </a:lnTo>
                <a:lnTo>
                  <a:pt x="9394" y="13590"/>
                </a:lnTo>
                <a:lnTo>
                  <a:pt x="8997" y="12721"/>
                </a:lnTo>
                <a:lnTo>
                  <a:pt x="8619" y="11833"/>
                </a:lnTo>
                <a:lnTo>
                  <a:pt x="8279" y="10925"/>
                </a:lnTo>
                <a:lnTo>
                  <a:pt x="7976" y="10018"/>
                </a:lnTo>
                <a:lnTo>
                  <a:pt x="7976" y="10018"/>
                </a:lnTo>
                <a:lnTo>
                  <a:pt x="7920" y="9829"/>
                </a:lnTo>
                <a:lnTo>
                  <a:pt x="7920" y="9829"/>
                </a:lnTo>
                <a:lnTo>
                  <a:pt x="7920" y="9773"/>
                </a:lnTo>
                <a:lnTo>
                  <a:pt x="7957" y="9735"/>
                </a:lnTo>
                <a:lnTo>
                  <a:pt x="7957" y="9735"/>
                </a:lnTo>
                <a:lnTo>
                  <a:pt x="7938" y="9546"/>
                </a:lnTo>
                <a:lnTo>
                  <a:pt x="7901" y="9451"/>
                </a:lnTo>
                <a:lnTo>
                  <a:pt x="7863" y="9357"/>
                </a:lnTo>
                <a:lnTo>
                  <a:pt x="7863" y="9357"/>
                </a:lnTo>
                <a:lnTo>
                  <a:pt x="7674" y="9111"/>
                </a:lnTo>
                <a:lnTo>
                  <a:pt x="7466" y="8884"/>
                </a:lnTo>
                <a:lnTo>
                  <a:pt x="7239" y="8657"/>
                </a:lnTo>
                <a:lnTo>
                  <a:pt x="7012" y="8431"/>
                </a:lnTo>
                <a:lnTo>
                  <a:pt x="6540" y="8015"/>
                </a:lnTo>
                <a:lnTo>
                  <a:pt x="6313" y="7788"/>
                </a:lnTo>
                <a:lnTo>
                  <a:pt x="6086" y="7561"/>
                </a:lnTo>
                <a:lnTo>
                  <a:pt x="6086" y="7561"/>
                </a:lnTo>
                <a:lnTo>
                  <a:pt x="5746" y="7070"/>
                </a:lnTo>
                <a:lnTo>
                  <a:pt x="5425" y="6559"/>
                </a:lnTo>
                <a:lnTo>
                  <a:pt x="5141" y="6030"/>
                </a:lnTo>
                <a:lnTo>
                  <a:pt x="4877" y="5501"/>
                </a:lnTo>
                <a:lnTo>
                  <a:pt x="4631" y="4934"/>
                </a:lnTo>
                <a:lnTo>
                  <a:pt x="4442" y="4367"/>
                </a:lnTo>
                <a:lnTo>
                  <a:pt x="4272" y="3800"/>
                </a:lnTo>
                <a:lnTo>
                  <a:pt x="4139" y="3195"/>
                </a:lnTo>
                <a:lnTo>
                  <a:pt x="4139" y="3195"/>
                </a:lnTo>
                <a:lnTo>
                  <a:pt x="4121" y="2912"/>
                </a:lnTo>
                <a:lnTo>
                  <a:pt x="4102" y="2609"/>
                </a:lnTo>
                <a:lnTo>
                  <a:pt x="4102" y="2307"/>
                </a:lnTo>
                <a:lnTo>
                  <a:pt x="4121" y="2004"/>
                </a:lnTo>
                <a:lnTo>
                  <a:pt x="4177" y="1419"/>
                </a:lnTo>
                <a:lnTo>
                  <a:pt x="4272" y="833"/>
                </a:lnTo>
                <a:lnTo>
                  <a:pt x="4272" y="833"/>
                </a:lnTo>
                <a:lnTo>
                  <a:pt x="4328" y="662"/>
                </a:lnTo>
                <a:lnTo>
                  <a:pt x="4423" y="473"/>
                </a:lnTo>
                <a:lnTo>
                  <a:pt x="4555" y="322"/>
                </a:lnTo>
                <a:lnTo>
                  <a:pt x="4706" y="171"/>
                </a:lnTo>
                <a:lnTo>
                  <a:pt x="4895" y="77"/>
                </a:lnTo>
                <a:lnTo>
                  <a:pt x="4971" y="39"/>
                </a:lnTo>
                <a:lnTo>
                  <a:pt x="5066" y="1"/>
                </a:lnTo>
                <a:lnTo>
                  <a:pt x="5160" y="1"/>
                </a:lnTo>
                <a:lnTo>
                  <a:pt x="5255" y="1"/>
                </a:lnTo>
                <a:lnTo>
                  <a:pt x="5349" y="20"/>
                </a:lnTo>
                <a:lnTo>
                  <a:pt x="5444" y="58"/>
                </a:lnTo>
                <a:lnTo>
                  <a:pt x="5444" y="58"/>
                </a:lnTo>
                <a:lnTo>
                  <a:pt x="5595" y="152"/>
                </a:lnTo>
                <a:lnTo>
                  <a:pt x="5727" y="284"/>
                </a:lnTo>
                <a:lnTo>
                  <a:pt x="5841" y="417"/>
                </a:lnTo>
                <a:lnTo>
                  <a:pt x="5916" y="568"/>
                </a:lnTo>
                <a:lnTo>
                  <a:pt x="6086" y="889"/>
                </a:lnTo>
                <a:lnTo>
                  <a:pt x="6181" y="1059"/>
                </a:lnTo>
                <a:lnTo>
                  <a:pt x="6275" y="1211"/>
                </a:lnTo>
                <a:lnTo>
                  <a:pt x="6275" y="1211"/>
                </a:lnTo>
                <a:lnTo>
                  <a:pt x="6464" y="1456"/>
                </a:lnTo>
                <a:lnTo>
                  <a:pt x="6653" y="1702"/>
                </a:lnTo>
                <a:lnTo>
                  <a:pt x="7069" y="2193"/>
                </a:lnTo>
                <a:lnTo>
                  <a:pt x="7239" y="2458"/>
                </a:lnTo>
                <a:lnTo>
                  <a:pt x="7409" y="2723"/>
                </a:lnTo>
                <a:lnTo>
                  <a:pt x="7560" y="3006"/>
                </a:lnTo>
                <a:lnTo>
                  <a:pt x="7655" y="3309"/>
                </a:lnTo>
                <a:lnTo>
                  <a:pt x="7655" y="3309"/>
                </a:lnTo>
                <a:lnTo>
                  <a:pt x="7712" y="3573"/>
                </a:lnTo>
                <a:lnTo>
                  <a:pt x="7749" y="3819"/>
                </a:lnTo>
                <a:lnTo>
                  <a:pt x="7768" y="4083"/>
                </a:lnTo>
                <a:lnTo>
                  <a:pt x="7787" y="4348"/>
                </a:lnTo>
                <a:lnTo>
                  <a:pt x="7806" y="4877"/>
                </a:lnTo>
                <a:lnTo>
                  <a:pt x="7825" y="5142"/>
                </a:lnTo>
                <a:lnTo>
                  <a:pt x="7863" y="5407"/>
                </a:lnTo>
                <a:lnTo>
                  <a:pt x="7863" y="5407"/>
                </a:lnTo>
                <a:lnTo>
                  <a:pt x="7995" y="6200"/>
                </a:lnTo>
                <a:lnTo>
                  <a:pt x="8146" y="6994"/>
                </a:lnTo>
                <a:lnTo>
                  <a:pt x="8184" y="7391"/>
                </a:lnTo>
                <a:lnTo>
                  <a:pt x="8222" y="7788"/>
                </a:lnTo>
                <a:lnTo>
                  <a:pt x="8241" y="8185"/>
                </a:lnTo>
                <a:lnTo>
                  <a:pt x="8222" y="8601"/>
                </a:lnTo>
                <a:lnTo>
                  <a:pt x="8222" y="8601"/>
                </a:lnTo>
                <a:lnTo>
                  <a:pt x="8203" y="9224"/>
                </a:lnTo>
                <a:lnTo>
                  <a:pt x="8222" y="9527"/>
                </a:lnTo>
                <a:lnTo>
                  <a:pt x="8222" y="9848"/>
                </a:lnTo>
                <a:lnTo>
                  <a:pt x="8222" y="9848"/>
                </a:lnTo>
                <a:lnTo>
                  <a:pt x="8222" y="9924"/>
                </a:lnTo>
                <a:lnTo>
                  <a:pt x="8241" y="10018"/>
                </a:lnTo>
                <a:lnTo>
                  <a:pt x="8260" y="10113"/>
                </a:lnTo>
                <a:lnTo>
                  <a:pt x="8260" y="10188"/>
                </a:lnTo>
                <a:lnTo>
                  <a:pt x="8260" y="10188"/>
                </a:lnTo>
                <a:lnTo>
                  <a:pt x="8562" y="11020"/>
                </a:lnTo>
                <a:lnTo>
                  <a:pt x="8694" y="11417"/>
                </a:lnTo>
                <a:lnTo>
                  <a:pt x="8865" y="11833"/>
                </a:lnTo>
                <a:lnTo>
                  <a:pt x="8865" y="11833"/>
                </a:lnTo>
                <a:lnTo>
                  <a:pt x="8997" y="12154"/>
                </a:lnTo>
                <a:lnTo>
                  <a:pt x="9129" y="12456"/>
                </a:lnTo>
                <a:lnTo>
                  <a:pt x="9432" y="13080"/>
                </a:lnTo>
                <a:lnTo>
                  <a:pt x="9772" y="13685"/>
                </a:lnTo>
                <a:lnTo>
                  <a:pt x="10112" y="14271"/>
                </a:lnTo>
                <a:lnTo>
                  <a:pt x="10112" y="14271"/>
                </a:lnTo>
                <a:lnTo>
                  <a:pt x="10112" y="14233"/>
                </a:lnTo>
                <a:lnTo>
                  <a:pt x="10112" y="14233"/>
                </a:lnTo>
                <a:lnTo>
                  <a:pt x="10150" y="13950"/>
                </a:lnTo>
                <a:lnTo>
                  <a:pt x="10150" y="13647"/>
                </a:lnTo>
                <a:lnTo>
                  <a:pt x="10131" y="13080"/>
                </a:lnTo>
                <a:lnTo>
                  <a:pt x="10131" y="13080"/>
                </a:lnTo>
                <a:lnTo>
                  <a:pt x="10131" y="12853"/>
                </a:lnTo>
                <a:lnTo>
                  <a:pt x="10169" y="12627"/>
                </a:lnTo>
                <a:lnTo>
                  <a:pt x="10225" y="12419"/>
                </a:lnTo>
                <a:lnTo>
                  <a:pt x="10282" y="12192"/>
                </a:lnTo>
                <a:lnTo>
                  <a:pt x="10433" y="11776"/>
                </a:lnTo>
                <a:lnTo>
                  <a:pt x="10566" y="11341"/>
                </a:lnTo>
                <a:lnTo>
                  <a:pt x="10566" y="11341"/>
                </a:lnTo>
                <a:lnTo>
                  <a:pt x="10698" y="10907"/>
                </a:lnTo>
                <a:lnTo>
                  <a:pt x="10811" y="10453"/>
                </a:lnTo>
                <a:lnTo>
                  <a:pt x="10887" y="10226"/>
                </a:lnTo>
                <a:lnTo>
                  <a:pt x="10981" y="10018"/>
                </a:lnTo>
                <a:lnTo>
                  <a:pt x="11095" y="9829"/>
                </a:lnTo>
                <a:lnTo>
                  <a:pt x="11227" y="9640"/>
                </a:lnTo>
                <a:lnTo>
                  <a:pt x="11227" y="9640"/>
                </a:lnTo>
                <a:lnTo>
                  <a:pt x="11397" y="9451"/>
                </a:lnTo>
                <a:lnTo>
                  <a:pt x="11567" y="9243"/>
                </a:lnTo>
                <a:lnTo>
                  <a:pt x="11870" y="8828"/>
                </a:lnTo>
                <a:lnTo>
                  <a:pt x="12040" y="8639"/>
                </a:lnTo>
                <a:lnTo>
                  <a:pt x="12210" y="8431"/>
                </a:lnTo>
                <a:lnTo>
                  <a:pt x="12380" y="8261"/>
                </a:lnTo>
                <a:lnTo>
                  <a:pt x="12588" y="8090"/>
                </a:lnTo>
                <a:lnTo>
                  <a:pt x="12588" y="8090"/>
                </a:lnTo>
                <a:lnTo>
                  <a:pt x="12985" y="7864"/>
                </a:lnTo>
                <a:lnTo>
                  <a:pt x="13401" y="7675"/>
                </a:lnTo>
                <a:lnTo>
                  <a:pt x="13817" y="7486"/>
                </a:lnTo>
                <a:lnTo>
                  <a:pt x="14024" y="7372"/>
                </a:lnTo>
                <a:lnTo>
                  <a:pt x="14213" y="7259"/>
                </a:lnTo>
                <a:lnTo>
                  <a:pt x="14213" y="7259"/>
                </a:lnTo>
                <a:lnTo>
                  <a:pt x="14402" y="7164"/>
                </a:lnTo>
                <a:lnTo>
                  <a:pt x="14629" y="7051"/>
                </a:lnTo>
                <a:lnTo>
                  <a:pt x="14894" y="6919"/>
                </a:lnTo>
                <a:lnTo>
                  <a:pt x="15140" y="6805"/>
                </a:lnTo>
                <a:lnTo>
                  <a:pt x="15404" y="6711"/>
                </a:lnTo>
                <a:lnTo>
                  <a:pt x="15518" y="6692"/>
                </a:lnTo>
                <a:lnTo>
                  <a:pt x="15631" y="6692"/>
                </a:lnTo>
                <a:lnTo>
                  <a:pt x="15744" y="6711"/>
                </a:lnTo>
                <a:lnTo>
                  <a:pt x="15858" y="6748"/>
                </a:lnTo>
                <a:lnTo>
                  <a:pt x="15933" y="6805"/>
                </a:lnTo>
                <a:lnTo>
                  <a:pt x="16009" y="6881"/>
                </a:lnTo>
                <a:lnTo>
                  <a:pt x="16009" y="6881"/>
                </a:lnTo>
                <a:lnTo>
                  <a:pt x="16103" y="7089"/>
                </a:lnTo>
                <a:lnTo>
                  <a:pt x="16160" y="7297"/>
                </a:lnTo>
                <a:lnTo>
                  <a:pt x="16198" y="7504"/>
                </a:lnTo>
                <a:lnTo>
                  <a:pt x="16236" y="7731"/>
                </a:lnTo>
                <a:lnTo>
                  <a:pt x="16349" y="8582"/>
                </a:lnTo>
                <a:lnTo>
                  <a:pt x="16349" y="8582"/>
                </a:lnTo>
                <a:lnTo>
                  <a:pt x="16368" y="8809"/>
                </a:lnTo>
                <a:lnTo>
                  <a:pt x="16349" y="9035"/>
                </a:lnTo>
                <a:lnTo>
                  <a:pt x="16292" y="9243"/>
                </a:lnTo>
                <a:lnTo>
                  <a:pt x="16217" y="9432"/>
                </a:lnTo>
                <a:lnTo>
                  <a:pt x="16122" y="9640"/>
                </a:lnTo>
                <a:lnTo>
                  <a:pt x="15990" y="9810"/>
                </a:lnTo>
                <a:lnTo>
                  <a:pt x="15858" y="9999"/>
                </a:lnTo>
                <a:lnTo>
                  <a:pt x="15707" y="10151"/>
                </a:lnTo>
                <a:lnTo>
                  <a:pt x="15707" y="10151"/>
                </a:lnTo>
                <a:lnTo>
                  <a:pt x="15536" y="10358"/>
                </a:lnTo>
                <a:lnTo>
                  <a:pt x="15366" y="10547"/>
                </a:lnTo>
                <a:lnTo>
                  <a:pt x="15177" y="10718"/>
                </a:lnTo>
                <a:lnTo>
                  <a:pt x="14969" y="10888"/>
                </a:lnTo>
                <a:lnTo>
                  <a:pt x="14554" y="11190"/>
                </a:lnTo>
                <a:lnTo>
                  <a:pt x="14138" y="11492"/>
                </a:lnTo>
                <a:lnTo>
                  <a:pt x="13703" y="11776"/>
                </a:lnTo>
                <a:lnTo>
                  <a:pt x="13268" y="12078"/>
                </a:lnTo>
                <a:lnTo>
                  <a:pt x="12871" y="12400"/>
                </a:lnTo>
                <a:lnTo>
                  <a:pt x="12664" y="12551"/>
                </a:lnTo>
                <a:lnTo>
                  <a:pt x="12475" y="12740"/>
                </a:lnTo>
                <a:lnTo>
                  <a:pt x="12475" y="12740"/>
                </a:lnTo>
                <a:lnTo>
                  <a:pt x="12361" y="12834"/>
                </a:lnTo>
                <a:lnTo>
                  <a:pt x="12267" y="12948"/>
                </a:lnTo>
                <a:lnTo>
                  <a:pt x="12078" y="13175"/>
                </a:lnTo>
                <a:lnTo>
                  <a:pt x="11908" y="13420"/>
                </a:lnTo>
                <a:lnTo>
                  <a:pt x="11756" y="13685"/>
                </a:lnTo>
                <a:lnTo>
                  <a:pt x="11605" y="13950"/>
                </a:lnTo>
                <a:lnTo>
                  <a:pt x="11435" y="14176"/>
                </a:lnTo>
                <a:lnTo>
                  <a:pt x="11246" y="14403"/>
                </a:lnTo>
                <a:lnTo>
                  <a:pt x="11133" y="14517"/>
                </a:lnTo>
                <a:lnTo>
                  <a:pt x="11019" y="14611"/>
                </a:lnTo>
                <a:lnTo>
                  <a:pt x="11019" y="14611"/>
                </a:lnTo>
                <a:lnTo>
                  <a:pt x="10811" y="14781"/>
                </a:lnTo>
                <a:lnTo>
                  <a:pt x="10698" y="14876"/>
                </a:lnTo>
                <a:lnTo>
                  <a:pt x="10603" y="14970"/>
                </a:lnTo>
                <a:lnTo>
                  <a:pt x="10603" y="14970"/>
                </a:lnTo>
                <a:lnTo>
                  <a:pt x="10566" y="15027"/>
                </a:lnTo>
                <a:lnTo>
                  <a:pt x="10566" y="15027"/>
                </a:lnTo>
                <a:lnTo>
                  <a:pt x="11076" y="15972"/>
                </a:lnTo>
                <a:lnTo>
                  <a:pt x="11341" y="16426"/>
                </a:lnTo>
                <a:lnTo>
                  <a:pt x="11624" y="16879"/>
                </a:lnTo>
                <a:lnTo>
                  <a:pt x="11624" y="16879"/>
                </a:lnTo>
                <a:lnTo>
                  <a:pt x="11908" y="17276"/>
                </a:lnTo>
                <a:lnTo>
                  <a:pt x="12191" y="17654"/>
                </a:lnTo>
                <a:lnTo>
                  <a:pt x="12493" y="18013"/>
                </a:lnTo>
                <a:lnTo>
                  <a:pt x="12815" y="18372"/>
                </a:lnTo>
                <a:lnTo>
                  <a:pt x="13457" y="19072"/>
                </a:lnTo>
                <a:lnTo>
                  <a:pt x="14119" y="19752"/>
                </a:lnTo>
                <a:lnTo>
                  <a:pt x="14119" y="19752"/>
                </a:lnTo>
                <a:lnTo>
                  <a:pt x="14138" y="19544"/>
                </a:lnTo>
                <a:lnTo>
                  <a:pt x="14176" y="19336"/>
                </a:lnTo>
                <a:lnTo>
                  <a:pt x="14232" y="19109"/>
                </a:lnTo>
                <a:lnTo>
                  <a:pt x="14327" y="18901"/>
                </a:lnTo>
                <a:lnTo>
                  <a:pt x="14327" y="18901"/>
                </a:lnTo>
                <a:lnTo>
                  <a:pt x="14440" y="18675"/>
                </a:lnTo>
                <a:lnTo>
                  <a:pt x="14554" y="18448"/>
                </a:lnTo>
                <a:lnTo>
                  <a:pt x="14648" y="18202"/>
                </a:lnTo>
                <a:lnTo>
                  <a:pt x="14724" y="17956"/>
                </a:lnTo>
                <a:lnTo>
                  <a:pt x="14780" y="17711"/>
                </a:lnTo>
                <a:lnTo>
                  <a:pt x="14818" y="17446"/>
                </a:lnTo>
                <a:lnTo>
                  <a:pt x="14837" y="17182"/>
                </a:lnTo>
                <a:lnTo>
                  <a:pt x="14837" y="16917"/>
                </a:lnTo>
                <a:lnTo>
                  <a:pt x="14837" y="16917"/>
                </a:lnTo>
                <a:lnTo>
                  <a:pt x="14875" y="16369"/>
                </a:lnTo>
                <a:lnTo>
                  <a:pt x="14951" y="15859"/>
                </a:lnTo>
                <a:lnTo>
                  <a:pt x="15007" y="15594"/>
                </a:lnTo>
                <a:lnTo>
                  <a:pt x="15083" y="15348"/>
                </a:lnTo>
                <a:lnTo>
                  <a:pt x="15158" y="15121"/>
                </a:lnTo>
                <a:lnTo>
                  <a:pt x="15234" y="14876"/>
                </a:lnTo>
                <a:lnTo>
                  <a:pt x="15442" y="14422"/>
                </a:lnTo>
                <a:lnTo>
                  <a:pt x="15688" y="13987"/>
                </a:lnTo>
                <a:lnTo>
                  <a:pt x="15971" y="13534"/>
                </a:lnTo>
                <a:lnTo>
                  <a:pt x="16292" y="13099"/>
                </a:lnTo>
                <a:lnTo>
                  <a:pt x="16292" y="13099"/>
                </a:lnTo>
                <a:lnTo>
                  <a:pt x="16406" y="12929"/>
                </a:lnTo>
                <a:lnTo>
                  <a:pt x="16500" y="12759"/>
                </a:lnTo>
                <a:lnTo>
                  <a:pt x="16670" y="12400"/>
                </a:lnTo>
                <a:lnTo>
                  <a:pt x="16841" y="12041"/>
                </a:lnTo>
                <a:lnTo>
                  <a:pt x="17011" y="11681"/>
                </a:lnTo>
                <a:lnTo>
                  <a:pt x="17011" y="11681"/>
                </a:lnTo>
                <a:lnTo>
                  <a:pt x="17162" y="11474"/>
                </a:lnTo>
                <a:lnTo>
                  <a:pt x="17332" y="11266"/>
                </a:lnTo>
                <a:lnTo>
                  <a:pt x="17672" y="10869"/>
                </a:lnTo>
                <a:lnTo>
                  <a:pt x="17672" y="10869"/>
                </a:lnTo>
                <a:lnTo>
                  <a:pt x="18069" y="10510"/>
                </a:lnTo>
                <a:lnTo>
                  <a:pt x="18296" y="10340"/>
                </a:lnTo>
                <a:lnTo>
                  <a:pt x="18542" y="10169"/>
                </a:lnTo>
                <a:lnTo>
                  <a:pt x="18787" y="10037"/>
                </a:lnTo>
                <a:lnTo>
                  <a:pt x="18920" y="9980"/>
                </a:lnTo>
                <a:lnTo>
                  <a:pt x="19052" y="9943"/>
                </a:lnTo>
                <a:lnTo>
                  <a:pt x="19184" y="9924"/>
                </a:lnTo>
                <a:lnTo>
                  <a:pt x="19317" y="9924"/>
                </a:lnTo>
                <a:lnTo>
                  <a:pt x="19449" y="9924"/>
                </a:lnTo>
                <a:lnTo>
                  <a:pt x="19581" y="9962"/>
                </a:lnTo>
                <a:lnTo>
                  <a:pt x="19581" y="9962"/>
                </a:lnTo>
                <a:lnTo>
                  <a:pt x="19713" y="10094"/>
                </a:lnTo>
                <a:lnTo>
                  <a:pt x="19827" y="10245"/>
                </a:lnTo>
                <a:lnTo>
                  <a:pt x="19940" y="10415"/>
                </a:lnTo>
                <a:lnTo>
                  <a:pt x="20035" y="10623"/>
                </a:lnTo>
                <a:lnTo>
                  <a:pt x="20110" y="10812"/>
                </a:lnTo>
                <a:lnTo>
                  <a:pt x="20167" y="11020"/>
                </a:lnTo>
                <a:lnTo>
                  <a:pt x="20280" y="11398"/>
                </a:lnTo>
                <a:lnTo>
                  <a:pt x="20280" y="11398"/>
                </a:lnTo>
                <a:lnTo>
                  <a:pt x="20299" y="11625"/>
                </a:lnTo>
                <a:lnTo>
                  <a:pt x="20299" y="11852"/>
                </a:lnTo>
                <a:lnTo>
                  <a:pt x="20280" y="12097"/>
                </a:lnTo>
                <a:lnTo>
                  <a:pt x="20224" y="12324"/>
                </a:lnTo>
                <a:lnTo>
                  <a:pt x="20129" y="12778"/>
                </a:lnTo>
                <a:lnTo>
                  <a:pt x="20035" y="13231"/>
                </a:lnTo>
                <a:lnTo>
                  <a:pt x="20035" y="13231"/>
                </a:lnTo>
                <a:lnTo>
                  <a:pt x="19978" y="13515"/>
                </a:lnTo>
                <a:lnTo>
                  <a:pt x="19902" y="13798"/>
                </a:lnTo>
                <a:lnTo>
                  <a:pt x="19827" y="14063"/>
                </a:lnTo>
                <a:lnTo>
                  <a:pt x="19732" y="14328"/>
                </a:lnTo>
                <a:lnTo>
                  <a:pt x="19619" y="14573"/>
                </a:lnTo>
                <a:lnTo>
                  <a:pt x="19506" y="14838"/>
                </a:lnTo>
                <a:lnTo>
                  <a:pt x="19241" y="15329"/>
                </a:lnTo>
                <a:lnTo>
                  <a:pt x="18939" y="15802"/>
                </a:lnTo>
                <a:lnTo>
                  <a:pt x="18617" y="16274"/>
                </a:lnTo>
                <a:lnTo>
                  <a:pt x="17956" y="17182"/>
                </a:lnTo>
                <a:lnTo>
                  <a:pt x="17956" y="17182"/>
                </a:lnTo>
                <a:lnTo>
                  <a:pt x="17823" y="17371"/>
                </a:lnTo>
                <a:lnTo>
                  <a:pt x="17653" y="17541"/>
                </a:lnTo>
                <a:lnTo>
                  <a:pt x="17483" y="17692"/>
                </a:lnTo>
                <a:lnTo>
                  <a:pt x="17313" y="17843"/>
                </a:lnTo>
                <a:lnTo>
                  <a:pt x="16916" y="18108"/>
                </a:lnTo>
                <a:lnTo>
                  <a:pt x="16538" y="18353"/>
                </a:lnTo>
                <a:lnTo>
                  <a:pt x="16538" y="18353"/>
                </a:lnTo>
                <a:lnTo>
                  <a:pt x="16311" y="18523"/>
                </a:lnTo>
                <a:lnTo>
                  <a:pt x="16103" y="18694"/>
                </a:lnTo>
                <a:lnTo>
                  <a:pt x="15896" y="18883"/>
                </a:lnTo>
                <a:lnTo>
                  <a:pt x="15688" y="19053"/>
                </a:lnTo>
                <a:lnTo>
                  <a:pt x="15688" y="19053"/>
                </a:lnTo>
                <a:lnTo>
                  <a:pt x="15499" y="19185"/>
                </a:lnTo>
                <a:lnTo>
                  <a:pt x="15291" y="19298"/>
                </a:lnTo>
                <a:lnTo>
                  <a:pt x="15102" y="19431"/>
                </a:lnTo>
                <a:lnTo>
                  <a:pt x="15007" y="19506"/>
                </a:lnTo>
                <a:lnTo>
                  <a:pt x="14932" y="19582"/>
                </a:lnTo>
                <a:lnTo>
                  <a:pt x="14932" y="19582"/>
                </a:lnTo>
                <a:lnTo>
                  <a:pt x="14856" y="19658"/>
                </a:lnTo>
                <a:lnTo>
                  <a:pt x="14799" y="19733"/>
                </a:lnTo>
                <a:lnTo>
                  <a:pt x="14705" y="19922"/>
                </a:lnTo>
                <a:lnTo>
                  <a:pt x="14667" y="20111"/>
                </a:lnTo>
                <a:lnTo>
                  <a:pt x="14629" y="20281"/>
                </a:lnTo>
                <a:lnTo>
                  <a:pt x="14629" y="20281"/>
                </a:lnTo>
                <a:lnTo>
                  <a:pt x="15121" y="20792"/>
                </a:lnTo>
                <a:lnTo>
                  <a:pt x="15593" y="21340"/>
                </a:lnTo>
                <a:lnTo>
                  <a:pt x="16066" y="21888"/>
                </a:lnTo>
                <a:lnTo>
                  <a:pt x="16500" y="22455"/>
                </a:lnTo>
                <a:lnTo>
                  <a:pt x="16500" y="22455"/>
                </a:lnTo>
                <a:lnTo>
                  <a:pt x="16803" y="22889"/>
                </a:lnTo>
                <a:lnTo>
                  <a:pt x="17067" y="23343"/>
                </a:lnTo>
                <a:lnTo>
                  <a:pt x="17313" y="23797"/>
                </a:lnTo>
                <a:lnTo>
                  <a:pt x="17540" y="24288"/>
                </a:lnTo>
                <a:lnTo>
                  <a:pt x="17748" y="24761"/>
                </a:lnTo>
                <a:lnTo>
                  <a:pt x="17937" y="25252"/>
                </a:lnTo>
                <a:lnTo>
                  <a:pt x="18107" y="25762"/>
                </a:lnTo>
                <a:lnTo>
                  <a:pt x="18258" y="26273"/>
                </a:lnTo>
                <a:lnTo>
                  <a:pt x="18258" y="26273"/>
                </a:lnTo>
                <a:lnTo>
                  <a:pt x="18201" y="25838"/>
                </a:lnTo>
                <a:lnTo>
                  <a:pt x="18201" y="25838"/>
                </a:lnTo>
                <a:lnTo>
                  <a:pt x="18050" y="25120"/>
                </a:lnTo>
                <a:lnTo>
                  <a:pt x="17994" y="24742"/>
                </a:lnTo>
                <a:lnTo>
                  <a:pt x="17956" y="24345"/>
                </a:lnTo>
                <a:lnTo>
                  <a:pt x="17956" y="23948"/>
                </a:lnTo>
                <a:lnTo>
                  <a:pt x="17956" y="23759"/>
                </a:lnTo>
                <a:lnTo>
                  <a:pt x="17994" y="23570"/>
                </a:lnTo>
                <a:lnTo>
                  <a:pt x="18012" y="23400"/>
                </a:lnTo>
                <a:lnTo>
                  <a:pt x="18069" y="23230"/>
                </a:lnTo>
                <a:lnTo>
                  <a:pt x="18126" y="23060"/>
                </a:lnTo>
                <a:lnTo>
                  <a:pt x="18201" y="22889"/>
                </a:lnTo>
                <a:lnTo>
                  <a:pt x="18201" y="22889"/>
                </a:lnTo>
                <a:lnTo>
                  <a:pt x="18315" y="22738"/>
                </a:lnTo>
                <a:lnTo>
                  <a:pt x="18428" y="22568"/>
                </a:lnTo>
                <a:lnTo>
                  <a:pt x="18617" y="22228"/>
                </a:lnTo>
                <a:lnTo>
                  <a:pt x="18750" y="21869"/>
                </a:lnTo>
                <a:lnTo>
                  <a:pt x="18882" y="21491"/>
                </a:lnTo>
                <a:lnTo>
                  <a:pt x="19109" y="20754"/>
                </a:lnTo>
                <a:lnTo>
                  <a:pt x="19241" y="20395"/>
                </a:lnTo>
                <a:lnTo>
                  <a:pt x="19373" y="20017"/>
                </a:lnTo>
                <a:lnTo>
                  <a:pt x="19373" y="20017"/>
                </a:lnTo>
                <a:lnTo>
                  <a:pt x="19638" y="19487"/>
                </a:lnTo>
                <a:lnTo>
                  <a:pt x="19921" y="18958"/>
                </a:lnTo>
                <a:lnTo>
                  <a:pt x="20224" y="18467"/>
                </a:lnTo>
                <a:lnTo>
                  <a:pt x="20564" y="17975"/>
                </a:lnTo>
                <a:lnTo>
                  <a:pt x="20923" y="17503"/>
                </a:lnTo>
                <a:lnTo>
                  <a:pt x="21320" y="17049"/>
                </a:lnTo>
                <a:lnTo>
                  <a:pt x="21755" y="16633"/>
                </a:lnTo>
                <a:lnTo>
                  <a:pt x="22208" y="16255"/>
                </a:lnTo>
                <a:lnTo>
                  <a:pt x="22208" y="16255"/>
                </a:lnTo>
                <a:lnTo>
                  <a:pt x="22454" y="16066"/>
                </a:lnTo>
                <a:lnTo>
                  <a:pt x="22681" y="15840"/>
                </a:lnTo>
                <a:lnTo>
                  <a:pt x="22889" y="15594"/>
                </a:lnTo>
                <a:lnTo>
                  <a:pt x="23059" y="15348"/>
                </a:lnTo>
                <a:lnTo>
                  <a:pt x="23418" y="14819"/>
                </a:lnTo>
                <a:lnTo>
                  <a:pt x="23588" y="14554"/>
                </a:lnTo>
                <a:lnTo>
                  <a:pt x="23777" y="14309"/>
                </a:lnTo>
                <a:lnTo>
                  <a:pt x="23777" y="14309"/>
                </a:lnTo>
                <a:lnTo>
                  <a:pt x="24136" y="14006"/>
                </a:lnTo>
                <a:lnTo>
                  <a:pt x="24344" y="13855"/>
                </a:lnTo>
                <a:lnTo>
                  <a:pt x="24552" y="13723"/>
                </a:lnTo>
                <a:lnTo>
                  <a:pt x="24779" y="13609"/>
                </a:lnTo>
                <a:lnTo>
                  <a:pt x="24987" y="13515"/>
                </a:lnTo>
                <a:lnTo>
                  <a:pt x="25214" y="13420"/>
                </a:lnTo>
                <a:lnTo>
                  <a:pt x="25459" y="13383"/>
                </a:lnTo>
                <a:lnTo>
                  <a:pt x="25459" y="13383"/>
                </a:lnTo>
                <a:lnTo>
                  <a:pt x="25535" y="13420"/>
                </a:lnTo>
                <a:lnTo>
                  <a:pt x="25610" y="13477"/>
                </a:lnTo>
                <a:lnTo>
                  <a:pt x="25686" y="13553"/>
                </a:lnTo>
                <a:lnTo>
                  <a:pt x="25724" y="13628"/>
                </a:lnTo>
                <a:lnTo>
                  <a:pt x="25762" y="13723"/>
                </a:lnTo>
                <a:lnTo>
                  <a:pt x="25799" y="13836"/>
                </a:lnTo>
                <a:lnTo>
                  <a:pt x="25837" y="14063"/>
                </a:lnTo>
                <a:lnTo>
                  <a:pt x="25875" y="14554"/>
                </a:lnTo>
                <a:lnTo>
                  <a:pt x="25894" y="14781"/>
                </a:lnTo>
                <a:lnTo>
                  <a:pt x="25932" y="14970"/>
                </a:lnTo>
                <a:lnTo>
                  <a:pt x="25932" y="14970"/>
                </a:lnTo>
                <a:lnTo>
                  <a:pt x="26045" y="15764"/>
                </a:lnTo>
                <a:lnTo>
                  <a:pt x="26102" y="16161"/>
                </a:lnTo>
                <a:lnTo>
                  <a:pt x="26140" y="16558"/>
                </a:lnTo>
                <a:lnTo>
                  <a:pt x="26159" y="16955"/>
                </a:lnTo>
                <a:lnTo>
                  <a:pt x="26159" y="17371"/>
                </a:lnTo>
                <a:lnTo>
                  <a:pt x="26140" y="17767"/>
                </a:lnTo>
                <a:lnTo>
                  <a:pt x="26102" y="18164"/>
                </a:lnTo>
                <a:lnTo>
                  <a:pt x="26102" y="18164"/>
                </a:lnTo>
                <a:lnTo>
                  <a:pt x="26045" y="18448"/>
                </a:lnTo>
                <a:lnTo>
                  <a:pt x="25988" y="18731"/>
                </a:lnTo>
                <a:lnTo>
                  <a:pt x="25913" y="19015"/>
                </a:lnTo>
                <a:lnTo>
                  <a:pt x="25818" y="19298"/>
                </a:lnTo>
                <a:lnTo>
                  <a:pt x="25705" y="19563"/>
                </a:lnTo>
                <a:lnTo>
                  <a:pt x="25554" y="19809"/>
                </a:lnTo>
                <a:lnTo>
                  <a:pt x="25403" y="20054"/>
                </a:lnTo>
                <a:lnTo>
                  <a:pt x="25214" y="20262"/>
                </a:lnTo>
                <a:lnTo>
                  <a:pt x="25214" y="20262"/>
                </a:lnTo>
                <a:lnTo>
                  <a:pt x="24892" y="20621"/>
                </a:lnTo>
                <a:lnTo>
                  <a:pt x="24571" y="20943"/>
                </a:lnTo>
                <a:lnTo>
                  <a:pt x="24382" y="21094"/>
                </a:lnTo>
                <a:lnTo>
                  <a:pt x="24193" y="21245"/>
                </a:lnTo>
                <a:lnTo>
                  <a:pt x="24004" y="21377"/>
                </a:lnTo>
                <a:lnTo>
                  <a:pt x="23796" y="21491"/>
                </a:lnTo>
                <a:lnTo>
                  <a:pt x="23796" y="21491"/>
                </a:lnTo>
                <a:lnTo>
                  <a:pt x="23456" y="21642"/>
                </a:lnTo>
                <a:lnTo>
                  <a:pt x="23116" y="21793"/>
                </a:lnTo>
                <a:lnTo>
                  <a:pt x="22416" y="22058"/>
                </a:lnTo>
                <a:lnTo>
                  <a:pt x="22076" y="22209"/>
                </a:lnTo>
                <a:lnTo>
                  <a:pt x="21755" y="22398"/>
                </a:lnTo>
                <a:lnTo>
                  <a:pt x="21452" y="22606"/>
                </a:lnTo>
                <a:lnTo>
                  <a:pt x="21301" y="22719"/>
                </a:lnTo>
                <a:lnTo>
                  <a:pt x="21169" y="22852"/>
                </a:lnTo>
                <a:lnTo>
                  <a:pt x="21169" y="22852"/>
                </a:lnTo>
                <a:lnTo>
                  <a:pt x="21055" y="22946"/>
                </a:lnTo>
                <a:lnTo>
                  <a:pt x="20961" y="23060"/>
                </a:lnTo>
                <a:lnTo>
                  <a:pt x="20791" y="23286"/>
                </a:lnTo>
                <a:lnTo>
                  <a:pt x="20621" y="23513"/>
                </a:lnTo>
                <a:lnTo>
                  <a:pt x="20432" y="23740"/>
                </a:lnTo>
                <a:lnTo>
                  <a:pt x="20432" y="23740"/>
                </a:lnTo>
                <a:lnTo>
                  <a:pt x="19846" y="24345"/>
                </a:lnTo>
                <a:lnTo>
                  <a:pt x="19562" y="24666"/>
                </a:lnTo>
                <a:lnTo>
                  <a:pt x="19430" y="24836"/>
                </a:lnTo>
                <a:lnTo>
                  <a:pt x="19317" y="25006"/>
                </a:lnTo>
                <a:lnTo>
                  <a:pt x="19317" y="25006"/>
                </a:lnTo>
                <a:lnTo>
                  <a:pt x="19203" y="25176"/>
                </a:lnTo>
                <a:lnTo>
                  <a:pt x="19109" y="25347"/>
                </a:lnTo>
                <a:lnTo>
                  <a:pt x="18957" y="25706"/>
                </a:lnTo>
                <a:lnTo>
                  <a:pt x="18806" y="26084"/>
                </a:lnTo>
                <a:lnTo>
                  <a:pt x="18693" y="26462"/>
                </a:lnTo>
                <a:lnTo>
                  <a:pt x="18693" y="26462"/>
                </a:lnTo>
                <a:lnTo>
                  <a:pt x="18636" y="26575"/>
                </a:lnTo>
                <a:lnTo>
                  <a:pt x="18617" y="26707"/>
                </a:lnTo>
                <a:lnTo>
                  <a:pt x="18579" y="26953"/>
                </a:lnTo>
                <a:lnTo>
                  <a:pt x="18579" y="27199"/>
                </a:lnTo>
                <a:lnTo>
                  <a:pt x="18598" y="27445"/>
                </a:lnTo>
                <a:lnTo>
                  <a:pt x="18598" y="27445"/>
                </a:lnTo>
                <a:lnTo>
                  <a:pt x="18901" y="28616"/>
                </a:lnTo>
                <a:lnTo>
                  <a:pt x="18901" y="28616"/>
                </a:lnTo>
                <a:lnTo>
                  <a:pt x="19033" y="29051"/>
                </a:lnTo>
                <a:lnTo>
                  <a:pt x="19184" y="29486"/>
                </a:lnTo>
                <a:lnTo>
                  <a:pt x="19487" y="30336"/>
                </a:lnTo>
                <a:lnTo>
                  <a:pt x="19638" y="30752"/>
                </a:lnTo>
                <a:lnTo>
                  <a:pt x="19770" y="31187"/>
                </a:lnTo>
                <a:lnTo>
                  <a:pt x="19884" y="31640"/>
                </a:lnTo>
                <a:lnTo>
                  <a:pt x="19959" y="32075"/>
                </a:lnTo>
                <a:lnTo>
                  <a:pt x="19959" y="32075"/>
                </a:lnTo>
                <a:lnTo>
                  <a:pt x="19997" y="32302"/>
                </a:lnTo>
                <a:lnTo>
                  <a:pt x="19997" y="32302"/>
                </a:lnTo>
                <a:lnTo>
                  <a:pt x="19978" y="31924"/>
                </a:lnTo>
                <a:lnTo>
                  <a:pt x="19997" y="31546"/>
                </a:lnTo>
                <a:lnTo>
                  <a:pt x="20054" y="31168"/>
                </a:lnTo>
                <a:lnTo>
                  <a:pt x="20129" y="30790"/>
                </a:lnTo>
                <a:lnTo>
                  <a:pt x="20262" y="30431"/>
                </a:lnTo>
                <a:lnTo>
                  <a:pt x="20394" y="30091"/>
                </a:lnTo>
                <a:lnTo>
                  <a:pt x="20583" y="29750"/>
                </a:lnTo>
                <a:lnTo>
                  <a:pt x="20772" y="29429"/>
                </a:lnTo>
                <a:lnTo>
                  <a:pt x="20772" y="29429"/>
                </a:lnTo>
                <a:lnTo>
                  <a:pt x="20961" y="29221"/>
                </a:lnTo>
                <a:lnTo>
                  <a:pt x="21131" y="29051"/>
                </a:lnTo>
                <a:lnTo>
                  <a:pt x="21528" y="28673"/>
                </a:lnTo>
                <a:lnTo>
                  <a:pt x="21717" y="28503"/>
                </a:lnTo>
                <a:lnTo>
                  <a:pt x="21887" y="28295"/>
                </a:lnTo>
                <a:lnTo>
                  <a:pt x="22038" y="28087"/>
                </a:lnTo>
                <a:lnTo>
                  <a:pt x="22171" y="27860"/>
                </a:lnTo>
                <a:lnTo>
                  <a:pt x="22171" y="27860"/>
                </a:lnTo>
                <a:lnTo>
                  <a:pt x="22303" y="27596"/>
                </a:lnTo>
                <a:lnTo>
                  <a:pt x="22416" y="27350"/>
                </a:lnTo>
                <a:lnTo>
                  <a:pt x="22643" y="26821"/>
                </a:lnTo>
                <a:lnTo>
                  <a:pt x="22870" y="26310"/>
                </a:lnTo>
                <a:lnTo>
                  <a:pt x="23002" y="26065"/>
                </a:lnTo>
                <a:lnTo>
                  <a:pt x="23153" y="25819"/>
                </a:lnTo>
                <a:lnTo>
                  <a:pt x="23153" y="25819"/>
                </a:lnTo>
                <a:lnTo>
                  <a:pt x="23569" y="25347"/>
                </a:lnTo>
                <a:lnTo>
                  <a:pt x="23796" y="25120"/>
                </a:lnTo>
                <a:lnTo>
                  <a:pt x="24042" y="24893"/>
                </a:lnTo>
                <a:lnTo>
                  <a:pt x="24287" y="24704"/>
                </a:lnTo>
                <a:lnTo>
                  <a:pt x="24571" y="24534"/>
                </a:lnTo>
                <a:lnTo>
                  <a:pt x="24854" y="24383"/>
                </a:lnTo>
                <a:lnTo>
                  <a:pt x="25157" y="24288"/>
                </a:lnTo>
                <a:lnTo>
                  <a:pt x="25157" y="24288"/>
                </a:lnTo>
                <a:lnTo>
                  <a:pt x="25289" y="24250"/>
                </a:lnTo>
                <a:lnTo>
                  <a:pt x="25440" y="24231"/>
                </a:lnTo>
                <a:lnTo>
                  <a:pt x="25743" y="24231"/>
                </a:lnTo>
                <a:lnTo>
                  <a:pt x="26026" y="24231"/>
                </a:lnTo>
                <a:lnTo>
                  <a:pt x="26329" y="24231"/>
                </a:lnTo>
                <a:lnTo>
                  <a:pt x="26329" y="24231"/>
                </a:lnTo>
                <a:lnTo>
                  <a:pt x="26650" y="24194"/>
                </a:lnTo>
                <a:lnTo>
                  <a:pt x="26971" y="24137"/>
                </a:lnTo>
                <a:lnTo>
                  <a:pt x="27293" y="24061"/>
                </a:lnTo>
                <a:lnTo>
                  <a:pt x="27595" y="23967"/>
                </a:lnTo>
                <a:lnTo>
                  <a:pt x="27595" y="23967"/>
                </a:lnTo>
                <a:lnTo>
                  <a:pt x="28256" y="23797"/>
                </a:lnTo>
                <a:lnTo>
                  <a:pt x="28691" y="23702"/>
                </a:lnTo>
                <a:lnTo>
                  <a:pt x="29145" y="23608"/>
                </a:lnTo>
                <a:lnTo>
                  <a:pt x="29372" y="23589"/>
                </a:lnTo>
                <a:lnTo>
                  <a:pt x="29598" y="23570"/>
                </a:lnTo>
                <a:lnTo>
                  <a:pt x="29806" y="23570"/>
                </a:lnTo>
                <a:lnTo>
                  <a:pt x="29995" y="23589"/>
                </a:lnTo>
                <a:lnTo>
                  <a:pt x="30147" y="23627"/>
                </a:lnTo>
                <a:lnTo>
                  <a:pt x="30279" y="23683"/>
                </a:lnTo>
                <a:lnTo>
                  <a:pt x="30392" y="23759"/>
                </a:lnTo>
                <a:lnTo>
                  <a:pt x="30430" y="23816"/>
                </a:lnTo>
                <a:lnTo>
                  <a:pt x="30449" y="23872"/>
                </a:lnTo>
                <a:lnTo>
                  <a:pt x="30449" y="23872"/>
                </a:lnTo>
                <a:lnTo>
                  <a:pt x="30430" y="23910"/>
                </a:lnTo>
                <a:lnTo>
                  <a:pt x="30411" y="23929"/>
                </a:lnTo>
                <a:lnTo>
                  <a:pt x="30373" y="23929"/>
                </a:lnTo>
                <a:lnTo>
                  <a:pt x="30336" y="23929"/>
                </a:lnTo>
                <a:lnTo>
                  <a:pt x="30184" y="23872"/>
                </a:lnTo>
                <a:lnTo>
                  <a:pt x="30184" y="23872"/>
                </a:lnTo>
                <a:lnTo>
                  <a:pt x="29995" y="23816"/>
                </a:lnTo>
                <a:lnTo>
                  <a:pt x="29787" y="23797"/>
                </a:lnTo>
                <a:lnTo>
                  <a:pt x="29598" y="23778"/>
                </a:lnTo>
                <a:lnTo>
                  <a:pt x="29409" y="23797"/>
                </a:lnTo>
                <a:lnTo>
                  <a:pt x="29202" y="23816"/>
                </a:lnTo>
                <a:lnTo>
                  <a:pt x="29013" y="23835"/>
                </a:lnTo>
                <a:lnTo>
                  <a:pt x="28634" y="23910"/>
                </a:lnTo>
                <a:lnTo>
                  <a:pt x="28238" y="24024"/>
                </a:lnTo>
                <a:lnTo>
                  <a:pt x="27841" y="24137"/>
                </a:lnTo>
                <a:lnTo>
                  <a:pt x="27463" y="24231"/>
                </a:lnTo>
                <a:lnTo>
                  <a:pt x="27085" y="24326"/>
                </a:lnTo>
                <a:lnTo>
                  <a:pt x="27085" y="24326"/>
                </a:lnTo>
                <a:lnTo>
                  <a:pt x="26801" y="24402"/>
                </a:lnTo>
                <a:lnTo>
                  <a:pt x="26518" y="24420"/>
                </a:lnTo>
                <a:lnTo>
                  <a:pt x="26215" y="24439"/>
                </a:lnTo>
                <a:lnTo>
                  <a:pt x="25932" y="24439"/>
                </a:lnTo>
                <a:lnTo>
                  <a:pt x="25629" y="24439"/>
                </a:lnTo>
                <a:lnTo>
                  <a:pt x="25346" y="24477"/>
                </a:lnTo>
                <a:lnTo>
                  <a:pt x="25062" y="24534"/>
                </a:lnTo>
                <a:lnTo>
                  <a:pt x="24930" y="24572"/>
                </a:lnTo>
                <a:lnTo>
                  <a:pt x="24798" y="24647"/>
                </a:lnTo>
                <a:lnTo>
                  <a:pt x="24798" y="24647"/>
                </a:lnTo>
                <a:lnTo>
                  <a:pt x="24590" y="24761"/>
                </a:lnTo>
                <a:lnTo>
                  <a:pt x="24401" y="24893"/>
                </a:lnTo>
                <a:lnTo>
                  <a:pt x="24212" y="25044"/>
                </a:lnTo>
                <a:lnTo>
                  <a:pt x="24042" y="25195"/>
                </a:lnTo>
                <a:lnTo>
                  <a:pt x="23701" y="25517"/>
                </a:lnTo>
                <a:lnTo>
                  <a:pt x="23380" y="25857"/>
                </a:lnTo>
                <a:lnTo>
                  <a:pt x="23380" y="25857"/>
                </a:lnTo>
                <a:lnTo>
                  <a:pt x="23191" y="26159"/>
                </a:lnTo>
                <a:lnTo>
                  <a:pt x="23040" y="26462"/>
                </a:lnTo>
                <a:lnTo>
                  <a:pt x="22889" y="26764"/>
                </a:lnTo>
                <a:lnTo>
                  <a:pt x="22756" y="27085"/>
                </a:lnTo>
                <a:lnTo>
                  <a:pt x="22624" y="27388"/>
                </a:lnTo>
                <a:lnTo>
                  <a:pt x="22492" y="27709"/>
                </a:lnTo>
                <a:lnTo>
                  <a:pt x="22322" y="28012"/>
                </a:lnTo>
                <a:lnTo>
                  <a:pt x="22152" y="28295"/>
                </a:lnTo>
                <a:lnTo>
                  <a:pt x="22152" y="28295"/>
                </a:lnTo>
                <a:lnTo>
                  <a:pt x="22019" y="28465"/>
                </a:lnTo>
                <a:lnTo>
                  <a:pt x="21887" y="28616"/>
                </a:lnTo>
                <a:lnTo>
                  <a:pt x="21604" y="28900"/>
                </a:lnTo>
                <a:lnTo>
                  <a:pt x="21320" y="29164"/>
                </a:lnTo>
                <a:lnTo>
                  <a:pt x="21037" y="29448"/>
                </a:lnTo>
                <a:lnTo>
                  <a:pt x="21037" y="29448"/>
                </a:lnTo>
                <a:lnTo>
                  <a:pt x="20866" y="29675"/>
                </a:lnTo>
                <a:lnTo>
                  <a:pt x="20734" y="29902"/>
                </a:lnTo>
                <a:lnTo>
                  <a:pt x="20602" y="30128"/>
                </a:lnTo>
                <a:lnTo>
                  <a:pt x="20507" y="30393"/>
                </a:lnTo>
                <a:lnTo>
                  <a:pt x="20413" y="30639"/>
                </a:lnTo>
                <a:lnTo>
                  <a:pt x="20337" y="30903"/>
                </a:lnTo>
                <a:lnTo>
                  <a:pt x="20205" y="31433"/>
                </a:lnTo>
                <a:lnTo>
                  <a:pt x="20205" y="31433"/>
                </a:lnTo>
                <a:lnTo>
                  <a:pt x="20186" y="31603"/>
                </a:lnTo>
                <a:lnTo>
                  <a:pt x="20186" y="31773"/>
                </a:lnTo>
                <a:lnTo>
                  <a:pt x="20186" y="32113"/>
                </a:lnTo>
                <a:lnTo>
                  <a:pt x="20224" y="32453"/>
                </a:lnTo>
                <a:lnTo>
                  <a:pt x="20243" y="32793"/>
                </a:lnTo>
                <a:lnTo>
                  <a:pt x="20243" y="32793"/>
                </a:lnTo>
                <a:lnTo>
                  <a:pt x="20243" y="32812"/>
                </a:lnTo>
                <a:lnTo>
                  <a:pt x="20243" y="32812"/>
                </a:lnTo>
                <a:close/>
                <a:moveTo>
                  <a:pt x="30468" y="24836"/>
                </a:moveTo>
                <a:lnTo>
                  <a:pt x="30468" y="24836"/>
                </a:lnTo>
                <a:lnTo>
                  <a:pt x="30411" y="25006"/>
                </a:lnTo>
                <a:lnTo>
                  <a:pt x="30336" y="25176"/>
                </a:lnTo>
                <a:lnTo>
                  <a:pt x="30260" y="25328"/>
                </a:lnTo>
                <a:lnTo>
                  <a:pt x="30165" y="25479"/>
                </a:lnTo>
                <a:lnTo>
                  <a:pt x="30165" y="25479"/>
                </a:lnTo>
                <a:lnTo>
                  <a:pt x="30014" y="25649"/>
                </a:lnTo>
                <a:lnTo>
                  <a:pt x="29844" y="25800"/>
                </a:lnTo>
                <a:lnTo>
                  <a:pt x="29655" y="25951"/>
                </a:lnTo>
                <a:lnTo>
                  <a:pt x="29447" y="26084"/>
                </a:lnTo>
                <a:lnTo>
                  <a:pt x="29447" y="26084"/>
                </a:lnTo>
                <a:lnTo>
                  <a:pt x="29164" y="26254"/>
                </a:lnTo>
                <a:lnTo>
                  <a:pt x="28861" y="26405"/>
                </a:lnTo>
                <a:lnTo>
                  <a:pt x="28540" y="26556"/>
                </a:lnTo>
                <a:lnTo>
                  <a:pt x="28219" y="26689"/>
                </a:lnTo>
                <a:lnTo>
                  <a:pt x="28219" y="26689"/>
                </a:lnTo>
                <a:lnTo>
                  <a:pt x="27746" y="26878"/>
                </a:lnTo>
                <a:lnTo>
                  <a:pt x="27519" y="26991"/>
                </a:lnTo>
                <a:lnTo>
                  <a:pt x="27311" y="27142"/>
                </a:lnTo>
                <a:lnTo>
                  <a:pt x="27311" y="27142"/>
                </a:lnTo>
                <a:lnTo>
                  <a:pt x="27066" y="27350"/>
                </a:lnTo>
                <a:lnTo>
                  <a:pt x="26820" y="27577"/>
                </a:lnTo>
                <a:lnTo>
                  <a:pt x="26820" y="27577"/>
                </a:lnTo>
                <a:lnTo>
                  <a:pt x="26574" y="27785"/>
                </a:lnTo>
                <a:lnTo>
                  <a:pt x="26291" y="27955"/>
                </a:lnTo>
                <a:lnTo>
                  <a:pt x="26026" y="28144"/>
                </a:lnTo>
                <a:lnTo>
                  <a:pt x="25894" y="28257"/>
                </a:lnTo>
                <a:lnTo>
                  <a:pt x="25781" y="28371"/>
                </a:lnTo>
                <a:lnTo>
                  <a:pt x="25781" y="28371"/>
                </a:lnTo>
                <a:lnTo>
                  <a:pt x="25648" y="28522"/>
                </a:lnTo>
                <a:lnTo>
                  <a:pt x="25535" y="28673"/>
                </a:lnTo>
                <a:lnTo>
                  <a:pt x="25308" y="28994"/>
                </a:lnTo>
                <a:lnTo>
                  <a:pt x="25100" y="29335"/>
                </a:lnTo>
                <a:lnTo>
                  <a:pt x="24987" y="29486"/>
                </a:lnTo>
                <a:lnTo>
                  <a:pt x="24854" y="29656"/>
                </a:lnTo>
                <a:lnTo>
                  <a:pt x="24854" y="29656"/>
                </a:lnTo>
                <a:lnTo>
                  <a:pt x="24760" y="29788"/>
                </a:lnTo>
                <a:lnTo>
                  <a:pt x="24628" y="29902"/>
                </a:lnTo>
                <a:lnTo>
                  <a:pt x="24495" y="29996"/>
                </a:lnTo>
                <a:lnTo>
                  <a:pt x="24363" y="30091"/>
                </a:lnTo>
                <a:lnTo>
                  <a:pt x="24079" y="30261"/>
                </a:lnTo>
                <a:lnTo>
                  <a:pt x="23777" y="30412"/>
                </a:lnTo>
                <a:lnTo>
                  <a:pt x="23777" y="30412"/>
                </a:lnTo>
                <a:lnTo>
                  <a:pt x="23569" y="30525"/>
                </a:lnTo>
                <a:lnTo>
                  <a:pt x="23361" y="30639"/>
                </a:lnTo>
                <a:lnTo>
                  <a:pt x="23191" y="30771"/>
                </a:lnTo>
                <a:lnTo>
                  <a:pt x="23021" y="30941"/>
                </a:lnTo>
                <a:lnTo>
                  <a:pt x="23021" y="30941"/>
                </a:lnTo>
                <a:lnTo>
                  <a:pt x="22813" y="31149"/>
                </a:lnTo>
                <a:lnTo>
                  <a:pt x="22567" y="31319"/>
                </a:lnTo>
                <a:lnTo>
                  <a:pt x="22322" y="31470"/>
                </a:lnTo>
                <a:lnTo>
                  <a:pt x="22057" y="31603"/>
                </a:lnTo>
                <a:lnTo>
                  <a:pt x="22057" y="31603"/>
                </a:lnTo>
                <a:lnTo>
                  <a:pt x="21622" y="31773"/>
                </a:lnTo>
                <a:lnTo>
                  <a:pt x="21433" y="31886"/>
                </a:lnTo>
                <a:lnTo>
                  <a:pt x="21244" y="32000"/>
                </a:lnTo>
                <a:lnTo>
                  <a:pt x="21244" y="32000"/>
                </a:lnTo>
                <a:lnTo>
                  <a:pt x="20942" y="32264"/>
                </a:lnTo>
                <a:lnTo>
                  <a:pt x="20696" y="32529"/>
                </a:lnTo>
                <a:lnTo>
                  <a:pt x="20451" y="32831"/>
                </a:lnTo>
                <a:lnTo>
                  <a:pt x="20224" y="33134"/>
                </a:lnTo>
                <a:lnTo>
                  <a:pt x="20224" y="33134"/>
                </a:lnTo>
                <a:lnTo>
                  <a:pt x="20205" y="33323"/>
                </a:lnTo>
                <a:lnTo>
                  <a:pt x="20205" y="33323"/>
                </a:lnTo>
                <a:lnTo>
                  <a:pt x="20299" y="33209"/>
                </a:lnTo>
                <a:lnTo>
                  <a:pt x="20432" y="33096"/>
                </a:lnTo>
                <a:lnTo>
                  <a:pt x="20677" y="32907"/>
                </a:lnTo>
                <a:lnTo>
                  <a:pt x="20942" y="32737"/>
                </a:lnTo>
                <a:lnTo>
                  <a:pt x="21226" y="32604"/>
                </a:lnTo>
                <a:lnTo>
                  <a:pt x="21509" y="32472"/>
                </a:lnTo>
                <a:lnTo>
                  <a:pt x="21811" y="32378"/>
                </a:lnTo>
                <a:lnTo>
                  <a:pt x="22397" y="32151"/>
                </a:lnTo>
                <a:lnTo>
                  <a:pt x="22397" y="32151"/>
                </a:lnTo>
                <a:lnTo>
                  <a:pt x="23323" y="31754"/>
                </a:lnTo>
                <a:lnTo>
                  <a:pt x="23701" y="31584"/>
                </a:lnTo>
                <a:lnTo>
                  <a:pt x="24023" y="31414"/>
                </a:lnTo>
                <a:lnTo>
                  <a:pt x="24344" y="31206"/>
                </a:lnTo>
                <a:lnTo>
                  <a:pt x="24646" y="30941"/>
                </a:lnTo>
                <a:lnTo>
                  <a:pt x="24987" y="30601"/>
                </a:lnTo>
                <a:lnTo>
                  <a:pt x="25346" y="30166"/>
                </a:lnTo>
                <a:lnTo>
                  <a:pt x="25346" y="30166"/>
                </a:lnTo>
                <a:lnTo>
                  <a:pt x="25346" y="30185"/>
                </a:lnTo>
                <a:lnTo>
                  <a:pt x="25346" y="30185"/>
                </a:lnTo>
                <a:lnTo>
                  <a:pt x="25497" y="29996"/>
                </a:lnTo>
                <a:lnTo>
                  <a:pt x="25497" y="29996"/>
                </a:lnTo>
                <a:lnTo>
                  <a:pt x="25497" y="29996"/>
                </a:lnTo>
                <a:lnTo>
                  <a:pt x="25497" y="29996"/>
                </a:lnTo>
                <a:lnTo>
                  <a:pt x="25497" y="29996"/>
                </a:lnTo>
                <a:lnTo>
                  <a:pt x="25497" y="29996"/>
                </a:lnTo>
                <a:lnTo>
                  <a:pt x="25799" y="29675"/>
                </a:lnTo>
                <a:lnTo>
                  <a:pt x="26102" y="29335"/>
                </a:lnTo>
                <a:lnTo>
                  <a:pt x="26650" y="28616"/>
                </a:lnTo>
                <a:lnTo>
                  <a:pt x="26933" y="28276"/>
                </a:lnTo>
                <a:lnTo>
                  <a:pt x="27236" y="27936"/>
                </a:lnTo>
                <a:lnTo>
                  <a:pt x="27538" y="27596"/>
                </a:lnTo>
                <a:lnTo>
                  <a:pt x="27878" y="27312"/>
                </a:lnTo>
                <a:lnTo>
                  <a:pt x="27878" y="27312"/>
                </a:lnTo>
                <a:lnTo>
                  <a:pt x="28105" y="27142"/>
                </a:lnTo>
                <a:lnTo>
                  <a:pt x="28351" y="26991"/>
                </a:lnTo>
                <a:lnTo>
                  <a:pt x="28880" y="26764"/>
                </a:lnTo>
                <a:lnTo>
                  <a:pt x="29126" y="26632"/>
                </a:lnTo>
                <a:lnTo>
                  <a:pt x="29391" y="26499"/>
                </a:lnTo>
                <a:lnTo>
                  <a:pt x="29617" y="26348"/>
                </a:lnTo>
                <a:lnTo>
                  <a:pt x="29844" y="26159"/>
                </a:lnTo>
                <a:lnTo>
                  <a:pt x="29844" y="26159"/>
                </a:lnTo>
                <a:lnTo>
                  <a:pt x="29995" y="26027"/>
                </a:lnTo>
                <a:lnTo>
                  <a:pt x="30165" y="25895"/>
                </a:lnTo>
                <a:lnTo>
                  <a:pt x="30241" y="25838"/>
                </a:lnTo>
                <a:lnTo>
                  <a:pt x="30317" y="25762"/>
                </a:lnTo>
                <a:lnTo>
                  <a:pt x="30373" y="25668"/>
                </a:lnTo>
                <a:lnTo>
                  <a:pt x="30411" y="25573"/>
                </a:lnTo>
                <a:lnTo>
                  <a:pt x="30411" y="25573"/>
                </a:lnTo>
                <a:lnTo>
                  <a:pt x="30449" y="25403"/>
                </a:lnTo>
                <a:lnTo>
                  <a:pt x="30468" y="25214"/>
                </a:lnTo>
                <a:lnTo>
                  <a:pt x="30487" y="25025"/>
                </a:lnTo>
                <a:lnTo>
                  <a:pt x="30468" y="24836"/>
                </a:lnTo>
                <a:lnTo>
                  <a:pt x="30468" y="24836"/>
                </a:lnTo>
                <a:close/>
                <a:moveTo>
                  <a:pt x="20375" y="32737"/>
                </a:moveTo>
                <a:lnTo>
                  <a:pt x="20375" y="32737"/>
                </a:lnTo>
                <a:lnTo>
                  <a:pt x="20621" y="32453"/>
                </a:lnTo>
                <a:lnTo>
                  <a:pt x="20885" y="32170"/>
                </a:lnTo>
                <a:lnTo>
                  <a:pt x="21018" y="32037"/>
                </a:lnTo>
                <a:lnTo>
                  <a:pt x="21169" y="31924"/>
                </a:lnTo>
                <a:lnTo>
                  <a:pt x="21320" y="31829"/>
                </a:lnTo>
                <a:lnTo>
                  <a:pt x="21490" y="31735"/>
                </a:lnTo>
                <a:lnTo>
                  <a:pt x="21490" y="31735"/>
                </a:lnTo>
                <a:lnTo>
                  <a:pt x="21925" y="31546"/>
                </a:lnTo>
                <a:lnTo>
                  <a:pt x="22152" y="31433"/>
                </a:lnTo>
                <a:lnTo>
                  <a:pt x="22360" y="31338"/>
                </a:lnTo>
                <a:lnTo>
                  <a:pt x="22360" y="31338"/>
                </a:lnTo>
                <a:lnTo>
                  <a:pt x="22624" y="31168"/>
                </a:lnTo>
                <a:lnTo>
                  <a:pt x="22851" y="30960"/>
                </a:lnTo>
                <a:lnTo>
                  <a:pt x="22851" y="30960"/>
                </a:lnTo>
                <a:lnTo>
                  <a:pt x="23021" y="30771"/>
                </a:lnTo>
                <a:lnTo>
                  <a:pt x="23134" y="30677"/>
                </a:lnTo>
                <a:lnTo>
                  <a:pt x="23229" y="30601"/>
                </a:lnTo>
                <a:lnTo>
                  <a:pt x="23229" y="30601"/>
                </a:lnTo>
                <a:lnTo>
                  <a:pt x="23494" y="30431"/>
                </a:lnTo>
                <a:lnTo>
                  <a:pt x="23777" y="30299"/>
                </a:lnTo>
                <a:lnTo>
                  <a:pt x="24061" y="30147"/>
                </a:lnTo>
                <a:lnTo>
                  <a:pt x="24344" y="29996"/>
                </a:lnTo>
                <a:lnTo>
                  <a:pt x="24344" y="29996"/>
                </a:lnTo>
                <a:lnTo>
                  <a:pt x="24533" y="29845"/>
                </a:lnTo>
                <a:lnTo>
                  <a:pt x="24703" y="29656"/>
                </a:lnTo>
                <a:lnTo>
                  <a:pt x="24873" y="29467"/>
                </a:lnTo>
                <a:lnTo>
                  <a:pt x="25006" y="29278"/>
                </a:lnTo>
                <a:lnTo>
                  <a:pt x="25006" y="29278"/>
                </a:lnTo>
                <a:lnTo>
                  <a:pt x="25232" y="28919"/>
                </a:lnTo>
                <a:lnTo>
                  <a:pt x="25478" y="28579"/>
                </a:lnTo>
                <a:lnTo>
                  <a:pt x="25592" y="28408"/>
                </a:lnTo>
                <a:lnTo>
                  <a:pt x="25743" y="28257"/>
                </a:lnTo>
                <a:lnTo>
                  <a:pt x="25894" y="28125"/>
                </a:lnTo>
                <a:lnTo>
                  <a:pt x="26064" y="27993"/>
                </a:lnTo>
                <a:lnTo>
                  <a:pt x="26064" y="27993"/>
                </a:lnTo>
                <a:lnTo>
                  <a:pt x="26253" y="27860"/>
                </a:lnTo>
                <a:lnTo>
                  <a:pt x="26442" y="27728"/>
                </a:lnTo>
                <a:lnTo>
                  <a:pt x="26631" y="27596"/>
                </a:lnTo>
                <a:lnTo>
                  <a:pt x="26801" y="27463"/>
                </a:lnTo>
                <a:lnTo>
                  <a:pt x="26801" y="27463"/>
                </a:lnTo>
                <a:lnTo>
                  <a:pt x="27104" y="27180"/>
                </a:lnTo>
                <a:lnTo>
                  <a:pt x="27274" y="27048"/>
                </a:lnTo>
                <a:lnTo>
                  <a:pt x="27444" y="26915"/>
                </a:lnTo>
                <a:lnTo>
                  <a:pt x="27444" y="26915"/>
                </a:lnTo>
                <a:lnTo>
                  <a:pt x="27652" y="26821"/>
                </a:lnTo>
                <a:lnTo>
                  <a:pt x="27878" y="26707"/>
                </a:lnTo>
                <a:lnTo>
                  <a:pt x="28332" y="26537"/>
                </a:lnTo>
                <a:lnTo>
                  <a:pt x="28332" y="26537"/>
                </a:lnTo>
                <a:lnTo>
                  <a:pt x="28616" y="26405"/>
                </a:lnTo>
                <a:lnTo>
                  <a:pt x="28880" y="26273"/>
                </a:lnTo>
                <a:lnTo>
                  <a:pt x="29164" y="26140"/>
                </a:lnTo>
                <a:lnTo>
                  <a:pt x="29409" y="25970"/>
                </a:lnTo>
                <a:lnTo>
                  <a:pt x="29409" y="25970"/>
                </a:lnTo>
                <a:lnTo>
                  <a:pt x="29617" y="25838"/>
                </a:lnTo>
                <a:lnTo>
                  <a:pt x="29806" y="25706"/>
                </a:lnTo>
                <a:lnTo>
                  <a:pt x="29958" y="25554"/>
                </a:lnTo>
                <a:lnTo>
                  <a:pt x="30090" y="25384"/>
                </a:lnTo>
                <a:lnTo>
                  <a:pt x="30203" y="25214"/>
                </a:lnTo>
                <a:lnTo>
                  <a:pt x="30298" y="25025"/>
                </a:lnTo>
                <a:lnTo>
                  <a:pt x="30373" y="24798"/>
                </a:lnTo>
                <a:lnTo>
                  <a:pt x="30430" y="24572"/>
                </a:lnTo>
                <a:lnTo>
                  <a:pt x="30430" y="24572"/>
                </a:lnTo>
                <a:lnTo>
                  <a:pt x="30430" y="24572"/>
                </a:lnTo>
                <a:lnTo>
                  <a:pt x="30279" y="24817"/>
                </a:lnTo>
                <a:lnTo>
                  <a:pt x="30090" y="25063"/>
                </a:lnTo>
                <a:lnTo>
                  <a:pt x="29976" y="25176"/>
                </a:lnTo>
                <a:lnTo>
                  <a:pt x="29863" y="25290"/>
                </a:lnTo>
                <a:lnTo>
                  <a:pt x="29750" y="25384"/>
                </a:lnTo>
                <a:lnTo>
                  <a:pt x="29617" y="25460"/>
                </a:lnTo>
                <a:lnTo>
                  <a:pt x="29617" y="25460"/>
                </a:lnTo>
                <a:lnTo>
                  <a:pt x="29183" y="25706"/>
                </a:lnTo>
                <a:lnTo>
                  <a:pt x="28710" y="25914"/>
                </a:lnTo>
                <a:lnTo>
                  <a:pt x="28710" y="25914"/>
                </a:lnTo>
                <a:lnTo>
                  <a:pt x="28464" y="25989"/>
                </a:lnTo>
                <a:lnTo>
                  <a:pt x="28219" y="26065"/>
                </a:lnTo>
                <a:lnTo>
                  <a:pt x="27708" y="26235"/>
                </a:lnTo>
                <a:lnTo>
                  <a:pt x="27708" y="26235"/>
                </a:lnTo>
                <a:lnTo>
                  <a:pt x="27538" y="26292"/>
                </a:lnTo>
                <a:lnTo>
                  <a:pt x="27349" y="26367"/>
                </a:lnTo>
                <a:lnTo>
                  <a:pt x="27028" y="26575"/>
                </a:lnTo>
                <a:lnTo>
                  <a:pt x="26707" y="26764"/>
                </a:lnTo>
                <a:lnTo>
                  <a:pt x="26537" y="26859"/>
                </a:lnTo>
                <a:lnTo>
                  <a:pt x="26366" y="26934"/>
                </a:lnTo>
                <a:lnTo>
                  <a:pt x="26366" y="26934"/>
                </a:lnTo>
                <a:lnTo>
                  <a:pt x="26007" y="27104"/>
                </a:lnTo>
                <a:lnTo>
                  <a:pt x="25648" y="27274"/>
                </a:lnTo>
                <a:lnTo>
                  <a:pt x="25648" y="27274"/>
                </a:lnTo>
                <a:lnTo>
                  <a:pt x="25232" y="27539"/>
                </a:lnTo>
                <a:lnTo>
                  <a:pt x="24798" y="27841"/>
                </a:lnTo>
                <a:lnTo>
                  <a:pt x="24798" y="27841"/>
                </a:lnTo>
                <a:lnTo>
                  <a:pt x="24476" y="28068"/>
                </a:lnTo>
                <a:lnTo>
                  <a:pt x="24155" y="28276"/>
                </a:lnTo>
                <a:lnTo>
                  <a:pt x="23985" y="28408"/>
                </a:lnTo>
                <a:lnTo>
                  <a:pt x="23853" y="28541"/>
                </a:lnTo>
                <a:lnTo>
                  <a:pt x="23701" y="28673"/>
                </a:lnTo>
                <a:lnTo>
                  <a:pt x="23588" y="28843"/>
                </a:lnTo>
                <a:lnTo>
                  <a:pt x="23588" y="28843"/>
                </a:lnTo>
                <a:lnTo>
                  <a:pt x="23475" y="29032"/>
                </a:lnTo>
                <a:lnTo>
                  <a:pt x="23361" y="29240"/>
                </a:lnTo>
                <a:lnTo>
                  <a:pt x="23267" y="29448"/>
                </a:lnTo>
                <a:lnTo>
                  <a:pt x="23153" y="29637"/>
                </a:lnTo>
                <a:lnTo>
                  <a:pt x="23153" y="29637"/>
                </a:lnTo>
                <a:lnTo>
                  <a:pt x="23021" y="29826"/>
                </a:lnTo>
                <a:lnTo>
                  <a:pt x="22870" y="29996"/>
                </a:lnTo>
                <a:lnTo>
                  <a:pt x="22719" y="30166"/>
                </a:lnTo>
                <a:lnTo>
                  <a:pt x="22549" y="30317"/>
                </a:lnTo>
                <a:lnTo>
                  <a:pt x="22549" y="30317"/>
                </a:lnTo>
                <a:lnTo>
                  <a:pt x="22171" y="30601"/>
                </a:lnTo>
                <a:lnTo>
                  <a:pt x="21963" y="30752"/>
                </a:lnTo>
                <a:lnTo>
                  <a:pt x="21793" y="30903"/>
                </a:lnTo>
                <a:lnTo>
                  <a:pt x="21793" y="30903"/>
                </a:lnTo>
                <a:lnTo>
                  <a:pt x="21396" y="31262"/>
                </a:lnTo>
                <a:lnTo>
                  <a:pt x="20999" y="31622"/>
                </a:lnTo>
                <a:lnTo>
                  <a:pt x="20999" y="31622"/>
                </a:lnTo>
                <a:lnTo>
                  <a:pt x="20885" y="31735"/>
                </a:lnTo>
                <a:lnTo>
                  <a:pt x="20791" y="31867"/>
                </a:lnTo>
                <a:lnTo>
                  <a:pt x="20715" y="32000"/>
                </a:lnTo>
                <a:lnTo>
                  <a:pt x="20640" y="32151"/>
                </a:lnTo>
                <a:lnTo>
                  <a:pt x="20507" y="32453"/>
                </a:lnTo>
                <a:lnTo>
                  <a:pt x="20375" y="32737"/>
                </a:lnTo>
                <a:lnTo>
                  <a:pt x="20375" y="32737"/>
                </a:lnTo>
                <a:close/>
                <a:moveTo>
                  <a:pt x="17521" y="26178"/>
                </a:moveTo>
                <a:lnTo>
                  <a:pt x="17521" y="26178"/>
                </a:lnTo>
                <a:lnTo>
                  <a:pt x="17445" y="26121"/>
                </a:lnTo>
                <a:lnTo>
                  <a:pt x="17445" y="26121"/>
                </a:lnTo>
                <a:lnTo>
                  <a:pt x="17294" y="26046"/>
                </a:lnTo>
                <a:lnTo>
                  <a:pt x="17143" y="25989"/>
                </a:lnTo>
                <a:lnTo>
                  <a:pt x="16841" y="25876"/>
                </a:lnTo>
                <a:lnTo>
                  <a:pt x="16841" y="25876"/>
                </a:lnTo>
                <a:lnTo>
                  <a:pt x="16652" y="25800"/>
                </a:lnTo>
                <a:lnTo>
                  <a:pt x="16425" y="25743"/>
                </a:lnTo>
                <a:lnTo>
                  <a:pt x="16217" y="25687"/>
                </a:lnTo>
                <a:lnTo>
                  <a:pt x="16009" y="25668"/>
                </a:lnTo>
                <a:lnTo>
                  <a:pt x="16009" y="25668"/>
                </a:lnTo>
                <a:lnTo>
                  <a:pt x="15839" y="25649"/>
                </a:lnTo>
                <a:lnTo>
                  <a:pt x="15669" y="25649"/>
                </a:lnTo>
                <a:lnTo>
                  <a:pt x="15329" y="25649"/>
                </a:lnTo>
                <a:lnTo>
                  <a:pt x="15329" y="25649"/>
                </a:lnTo>
                <a:lnTo>
                  <a:pt x="14856" y="25592"/>
                </a:lnTo>
                <a:lnTo>
                  <a:pt x="14610" y="25573"/>
                </a:lnTo>
                <a:lnTo>
                  <a:pt x="14384" y="25554"/>
                </a:lnTo>
                <a:lnTo>
                  <a:pt x="14384" y="25554"/>
                </a:lnTo>
                <a:lnTo>
                  <a:pt x="14043" y="25573"/>
                </a:lnTo>
                <a:lnTo>
                  <a:pt x="13703" y="25649"/>
                </a:lnTo>
                <a:lnTo>
                  <a:pt x="13703" y="25649"/>
                </a:lnTo>
                <a:lnTo>
                  <a:pt x="13476" y="25706"/>
                </a:lnTo>
                <a:lnTo>
                  <a:pt x="13250" y="25781"/>
                </a:lnTo>
                <a:lnTo>
                  <a:pt x="13250" y="25781"/>
                </a:lnTo>
                <a:lnTo>
                  <a:pt x="13098" y="25800"/>
                </a:lnTo>
                <a:lnTo>
                  <a:pt x="12947" y="25819"/>
                </a:lnTo>
                <a:lnTo>
                  <a:pt x="12626" y="25838"/>
                </a:lnTo>
                <a:lnTo>
                  <a:pt x="12626" y="25838"/>
                </a:lnTo>
                <a:lnTo>
                  <a:pt x="12418" y="25857"/>
                </a:lnTo>
                <a:lnTo>
                  <a:pt x="12229" y="25914"/>
                </a:lnTo>
                <a:lnTo>
                  <a:pt x="11832" y="26027"/>
                </a:lnTo>
                <a:lnTo>
                  <a:pt x="11832" y="26027"/>
                </a:lnTo>
                <a:lnTo>
                  <a:pt x="11700" y="26046"/>
                </a:lnTo>
                <a:lnTo>
                  <a:pt x="11586" y="26046"/>
                </a:lnTo>
                <a:lnTo>
                  <a:pt x="11473" y="26008"/>
                </a:lnTo>
                <a:lnTo>
                  <a:pt x="11359" y="25970"/>
                </a:lnTo>
                <a:lnTo>
                  <a:pt x="11359" y="25970"/>
                </a:lnTo>
                <a:lnTo>
                  <a:pt x="11114" y="25838"/>
                </a:lnTo>
                <a:lnTo>
                  <a:pt x="10887" y="25687"/>
                </a:lnTo>
                <a:lnTo>
                  <a:pt x="10887" y="25687"/>
                </a:lnTo>
                <a:lnTo>
                  <a:pt x="10641" y="25517"/>
                </a:lnTo>
                <a:lnTo>
                  <a:pt x="10509" y="25441"/>
                </a:lnTo>
                <a:lnTo>
                  <a:pt x="10377" y="25365"/>
                </a:lnTo>
                <a:lnTo>
                  <a:pt x="10377" y="25365"/>
                </a:lnTo>
                <a:lnTo>
                  <a:pt x="10131" y="25252"/>
                </a:lnTo>
                <a:lnTo>
                  <a:pt x="9904" y="25139"/>
                </a:lnTo>
                <a:lnTo>
                  <a:pt x="9904" y="25139"/>
                </a:lnTo>
                <a:lnTo>
                  <a:pt x="9715" y="25006"/>
                </a:lnTo>
                <a:lnTo>
                  <a:pt x="9545" y="24874"/>
                </a:lnTo>
                <a:lnTo>
                  <a:pt x="9224" y="24553"/>
                </a:lnTo>
                <a:lnTo>
                  <a:pt x="9224" y="24553"/>
                </a:lnTo>
                <a:lnTo>
                  <a:pt x="8978" y="24326"/>
                </a:lnTo>
                <a:lnTo>
                  <a:pt x="8732" y="24099"/>
                </a:lnTo>
                <a:lnTo>
                  <a:pt x="8487" y="23872"/>
                </a:lnTo>
                <a:lnTo>
                  <a:pt x="8203" y="23683"/>
                </a:lnTo>
                <a:lnTo>
                  <a:pt x="8203" y="23683"/>
                </a:lnTo>
                <a:lnTo>
                  <a:pt x="7938" y="23513"/>
                </a:lnTo>
                <a:lnTo>
                  <a:pt x="7655" y="23362"/>
                </a:lnTo>
                <a:lnTo>
                  <a:pt x="7523" y="23268"/>
                </a:lnTo>
                <a:lnTo>
                  <a:pt x="7409" y="23173"/>
                </a:lnTo>
                <a:lnTo>
                  <a:pt x="7296" y="23060"/>
                </a:lnTo>
                <a:lnTo>
                  <a:pt x="7201" y="22927"/>
                </a:lnTo>
                <a:lnTo>
                  <a:pt x="7201" y="22927"/>
                </a:lnTo>
                <a:lnTo>
                  <a:pt x="7145" y="22833"/>
                </a:lnTo>
                <a:lnTo>
                  <a:pt x="7107" y="22719"/>
                </a:lnTo>
                <a:lnTo>
                  <a:pt x="7031" y="22493"/>
                </a:lnTo>
                <a:lnTo>
                  <a:pt x="6975" y="22266"/>
                </a:lnTo>
                <a:lnTo>
                  <a:pt x="6918" y="22058"/>
                </a:lnTo>
                <a:lnTo>
                  <a:pt x="6918" y="22058"/>
                </a:lnTo>
                <a:lnTo>
                  <a:pt x="6880" y="21963"/>
                </a:lnTo>
                <a:lnTo>
                  <a:pt x="6823" y="21888"/>
                </a:lnTo>
                <a:lnTo>
                  <a:pt x="6710" y="21755"/>
                </a:lnTo>
                <a:lnTo>
                  <a:pt x="6559" y="21623"/>
                </a:lnTo>
                <a:lnTo>
                  <a:pt x="6408" y="21510"/>
                </a:lnTo>
                <a:lnTo>
                  <a:pt x="6408" y="21510"/>
                </a:lnTo>
                <a:lnTo>
                  <a:pt x="6370" y="21472"/>
                </a:lnTo>
                <a:lnTo>
                  <a:pt x="6370" y="21472"/>
                </a:lnTo>
                <a:lnTo>
                  <a:pt x="6011" y="21491"/>
                </a:lnTo>
                <a:lnTo>
                  <a:pt x="6011" y="21491"/>
                </a:lnTo>
                <a:lnTo>
                  <a:pt x="5803" y="21510"/>
                </a:lnTo>
                <a:lnTo>
                  <a:pt x="5803" y="21510"/>
                </a:lnTo>
                <a:lnTo>
                  <a:pt x="6086" y="21869"/>
                </a:lnTo>
                <a:lnTo>
                  <a:pt x="6200" y="22039"/>
                </a:lnTo>
                <a:lnTo>
                  <a:pt x="6256" y="22152"/>
                </a:lnTo>
                <a:lnTo>
                  <a:pt x="6294" y="22247"/>
                </a:lnTo>
                <a:lnTo>
                  <a:pt x="6294" y="22247"/>
                </a:lnTo>
                <a:lnTo>
                  <a:pt x="6313" y="22417"/>
                </a:lnTo>
                <a:lnTo>
                  <a:pt x="6351" y="22587"/>
                </a:lnTo>
                <a:lnTo>
                  <a:pt x="6464" y="22927"/>
                </a:lnTo>
                <a:lnTo>
                  <a:pt x="6615" y="23230"/>
                </a:lnTo>
                <a:lnTo>
                  <a:pt x="6786" y="23532"/>
                </a:lnTo>
                <a:lnTo>
                  <a:pt x="6993" y="23797"/>
                </a:lnTo>
                <a:lnTo>
                  <a:pt x="7239" y="24061"/>
                </a:lnTo>
                <a:lnTo>
                  <a:pt x="7504" y="24288"/>
                </a:lnTo>
                <a:lnTo>
                  <a:pt x="7787" y="24496"/>
                </a:lnTo>
                <a:lnTo>
                  <a:pt x="7787" y="24496"/>
                </a:lnTo>
                <a:lnTo>
                  <a:pt x="8071" y="24628"/>
                </a:lnTo>
                <a:lnTo>
                  <a:pt x="8354" y="24780"/>
                </a:lnTo>
                <a:lnTo>
                  <a:pt x="8657" y="24912"/>
                </a:lnTo>
                <a:lnTo>
                  <a:pt x="8940" y="25063"/>
                </a:lnTo>
                <a:lnTo>
                  <a:pt x="8940" y="25063"/>
                </a:lnTo>
                <a:lnTo>
                  <a:pt x="9186" y="25233"/>
                </a:lnTo>
                <a:lnTo>
                  <a:pt x="9451" y="25422"/>
                </a:lnTo>
                <a:lnTo>
                  <a:pt x="9942" y="25819"/>
                </a:lnTo>
                <a:lnTo>
                  <a:pt x="10188" y="26008"/>
                </a:lnTo>
                <a:lnTo>
                  <a:pt x="10452" y="26178"/>
                </a:lnTo>
                <a:lnTo>
                  <a:pt x="10717" y="26329"/>
                </a:lnTo>
                <a:lnTo>
                  <a:pt x="11019" y="26443"/>
                </a:lnTo>
                <a:lnTo>
                  <a:pt x="11019" y="26443"/>
                </a:lnTo>
                <a:lnTo>
                  <a:pt x="11246" y="26518"/>
                </a:lnTo>
                <a:lnTo>
                  <a:pt x="11473" y="26575"/>
                </a:lnTo>
                <a:lnTo>
                  <a:pt x="11719" y="26594"/>
                </a:lnTo>
                <a:lnTo>
                  <a:pt x="11945" y="26575"/>
                </a:lnTo>
                <a:lnTo>
                  <a:pt x="12172" y="26556"/>
                </a:lnTo>
                <a:lnTo>
                  <a:pt x="12399" y="26499"/>
                </a:lnTo>
                <a:lnTo>
                  <a:pt x="12834" y="26367"/>
                </a:lnTo>
                <a:lnTo>
                  <a:pt x="13287" y="26216"/>
                </a:lnTo>
                <a:lnTo>
                  <a:pt x="13741" y="26065"/>
                </a:lnTo>
                <a:lnTo>
                  <a:pt x="13968" y="26008"/>
                </a:lnTo>
                <a:lnTo>
                  <a:pt x="14195" y="25970"/>
                </a:lnTo>
                <a:lnTo>
                  <a:pt x="14440" y="25932"/>
                </a:lnTo>
                <a:lnTo>
                  <a:pt x="14667" y="25932"/>
                </a:lnTo>
                <a:lnTo>
                  <a:pt x="14667" y="25932"/>
                </a:lnTo>
                <a:lnTo>
                  <a:pt x="15423" y="25932"/>
                </a:lnTo>
                <a:lnTo>
                  <a:pt x="15801" y="25951"/>
                </a:lnTo>
                <a:lnTo>
                  <a:pt x="16179" y="25989"/>
                </a:lnTo>
                <a:lnTo>
                  <a:pt x="16538" y="26046"/>
                </a:lnTo>
                <a:lnTo>
                  <a:pt x="16916" y="26140"/>
                </a:lnTo>
                <a:lnTo>
                  <a:pt x="17275" y="26254"/>
                </a:lnTo>
                <a:lnTo>
                  <a:pt x="17616" y="26405"/>
                </a:lnTo>
                <a:lnTo>
                  <a:pt x="17616" y="26405"/>
                </a:lnTo>
                <a:lnTo>
                  <a:pt x="17521" y="26178"/>
                </a:lnTo>
                <a:lnTo>
                  <a:pt x="17521" y="26178"/>
                </a:lnTo>
                <a:close/>
                <a:moveTo>
                  <a:pt x="6540" y="21472"/>
                </a:moveTo>
                <a:lnTo>
                  <a:pt x="6540" y="21472"/>
                </a:lnTo>
                <a:lnTo>
                  <a:pt x="6710" y="21623"/>
                </a:lnTo>
                <a:lnTo>
                  <a:pt x="6804" y="21699"/>
                </a:lnTo>
                <a:lnTo>
                  <a:pt x="6880" y="21774"/>
                </a:lnTo>
                <a:lnTo>
                  <a:pt x="6880" y="21774"/>
                </a:lnTo>
                <a:lnTo>
                  <a:pt x="6937" y="21869"/>
                </a:lnTo>
                <a:lnTo>
                  <a:pt x="6993" y="21944"/>
                </a:lnTo>
                <a:lnTo>
                  <a:pt x="7050" y="22133"/>
                </a:lnTo>
                <a:lnTo>
                  <a:pt x="7145" y="22511"/>
                </a:lnTo>
                <a:lnTo>
                  <a:pt x="7145" y="22511"/>
                </a:lnTo>
                <a:lnTo>
                  <a:pt x="7201" y="22682"/>
                </a:lnTo>
                <a:lnTo>
                  <a:pt x="7277" y="22852"/>
                </a:lnTo>
                <a:lnTo>
                  <a:pt x="7277" y="22852"/>
                </a:lnTo>
                <a:lnTo>
                  <a:pt x="7353" y="22965"/>
                </a:lnTo>
                <a:lnTo>
                  <a:pt x="7428" y="23060"/>
                </a:lnTo>
                <a:lnTo>
                  <a:pt x="7523" y="23135"/>
                </a:lnTo>
                <a:lnTo>
                  <a:pt x="7636" y="23211"/>
                </a:lnTo>
                <a:lnTo>
                  <a:pt x="7863" y="23343"/>
                </a:lnTo>
                <a:lnTo>
                  <a:pt x="8090" y="23475"/>
                </a:lnTo>
                <a:lnTo>
                  <a:pt x="8090" y="23475"/>
                </a:lnTo>
                <a:lnTo>
                  <a:pt x="8411" y="23702"/>
                </a:lnTo>
                <a:lnTo>
                  <a:pt x="8732" y="23948"/>
                </a:lnTo>
                <a:lnTo>
                  <a:pt x="9016" y="24213"/>
                </a:lnTo>
                <a:lnTo>
                  <a:pt x="9299" y="24477"/>
                </a:lnTo>
                <a:lnTo>
                  <a:pt x="9299" y="24477"/>
                </a:lnTo>
                <a:lnTo>
                  <a:pt x="9469" y="24647"/>
                </a:lnTo>
                <a:lnTo>
                  <a:pt x="9640" y="24798"/>
                </a:lnTo>
                <a:lnTo>
                  <a:pt x="9810" y="24950"/>
                </a:lnTo>
                <a:lnTo>
                  <a:pt x="9999" y="25063"/>
                </a:lnTo>
                <a:lnTo>
                  <a:pt x="9999" y="25063"/>
                </a:lnTo>
                <a:lnTo>
                  <a:pt x="10207" y="25176"/>
                </a:lnTo>
                <a:lnTo>
                  <a:pt x="10396" y="25271"/>
                </a:lnTo>
                <a:lnTo>
                  <a:pt x="10603" y="25365"/>
                </a:lnTo>
                <a:lnTo>
                  <a:pt x="10792" y="25498"/>
                </a:lnTo>
                <a:lnTo>
                  <a:pt x="10792" y="25498"/>
                </a:lnTo>
                <a:lnTo>
                  <a:pt x="11019" y="25649"/>
                </a:lnTo>
                <a:lnTo>
                  <a:pt x="11246" y="25800"/>
                </a:lnTo>
                <a:lnTo>
                  <a:pt x="11246" y="25800"/>
                </a:lnTo>
                <a:lnTo>
                  <a:pt x="11454" y="25895"/>
                </a:lnTo>
                <a:lnTo>
                  <a:pt x="11548" y="25932"/>
                </a:lnTo>
                <a:lnTo>
                  <a:pt x="11662" y="25951"/>
                </a:lnTo>
                <a:lnTo>
                  <a:pt x="11662" y="25951"/>
                </a:lnTo>
                <a:lnTo>
                  <a:pt x="11870" y="25914"/>
                </a:lnTo>
                <a:lnTo>
                  <a:pt x="12059" y="25857"/>
                </a:lnTo>
                <a:lnTo>
                  <a:pt x="12267" y="25781"/>
                </a:lnTo>
                <a:lnTo>
                  <a:pt x="12475" y="25743"/>
                </a:lnTo>
                <a:lnTo>
                  <a:pt x="12475" y="25743"/>
                </a:lnTo>
                <a:lnTo>
                  <a:pt x="12664" y="25725"/>
                </a:lnTo>
                <a:lnTo>
                  <a:pt x="12853" y="25725"/>
                </a:lnTo>
                <a:lnTo>
                  <a:pt x="13042" y="25706"/>
                </a:lnTo>
                <a:lnTo>
                  <a:pt x="13231" y="25687"/>
                </a:lnTo>
                <a:lnTo>
                  <a:pt x="13231" y="25687"/>
                </a:lnTo>
                <a:lnTo>
                  <a:pt x="13420" y="25630"/>
                </a:lnTo>
                <a:lnTo>
                  <a:pt x="13609" y="25554"/>
                </a:lnTo>
                <a:lnTo>
                  <a:pt x="13609" y="25554"/>
                </a:lnTo>
                <a:lnTo>
                  <a:pt x="13892" y="25498"/>
                </a:lnTo>
                <a:lnTo>
                  <a:pt x="14157" y="25460"/>
                </a:lnTo>
                <a:lnTo>
                  <a:pt x="14157" y="25460"/>
                </a:lnTo>
                <a:lnTo>
                  <a:pt x="14327" y="25460"/>
                </a:lnTo>
                <a:lnTo>
                  <a:pt x="14478" y="25460"/>
                </a:lnTo>
                <a:lnTo>
                  <a:pt x="14799" y="25479"/>
                </a:lnTo>
                <a:lnTo>
                  <a:pt x="15121" y="25517"/>
                </a:lnTo>
                <a:lnTo>
                  <a:pt x="15461" y="25536"/>
                </a:lnTo>
                <a:lnTo>
                  <a:pt x="15461" y="25536"/>
                </a:lnTo>
                <a:lnTo>
                  <a:pt x="15820" y="25536"/>
                </a:lnTo>
                <a:lnTo>
                  <a:pt x="16179" y="25573"/>
                </a:lnTo>
                <a:lnTo>
                  <a:pt x="16519" y="25649"/>
                </a:lnTo>
                <a:lnTo>
                  <a:pt x="16859" y="25762"/>
                </a:lnTo>
                <a:lnTo>
                  <a:pt x="16859" y="25762"/>
                </a:lnTo>
                <a:lnTo>
                  <a:pt x="17181" y="25895"/>
                </a:lnTo>
                <a:lnTo>
                  <a:pt x="17464" y="26027"/>
                </a:lnTo>
                <a:lnTo>
                  <a:pt x="17464" y="26027"/>
                </a:lnTo>
                <a:lnTo>
                  <a:pt x="17408" y="25838"/>
                </a:lnTo>
                <a:lnTo>
                  <a:pt x="17408" y="25838"/>
                </a:lnTo>
                <a:lnTo>
                  <a:pt x="17238" y="25725"/>
                </a:lnTo>
                <a:lnTo>
                  <a:pt x="17238" y="25725"/>
                </a:lnTo>
                <a:lnTo>
                  <a:pt x="17067" y="25649"/>
                </a:lnTo>
                <a:lnTo>
                  <a:pt x="16897" y="25573"/>
                </a:lnTo>
                <a:lnTo>
                  <a:pt x="16557" y="25441"/>
                </a:lnTo>
                <a:lnTo>
                  <a:pt x="16557" y="25441"/>
                </a:lnTo>
                <a:lnTo>
                  <a:pt x="16141" y="25328"/>
                </a:lnTo>
                <a:lnTo>
                  <a:pt x="16141" y="25328"/>
                </a:lnTo>
                <a:lnTo>
                  <a:pt x="15631" y="25214"/>
                </a:lnTo>
                <a:lnTo>
                  <a:pt x="15102" y="25139"/>
                </a:lnTo>
                <a:lnTo>
                  <a:pt x="14573" y="25101"/>
                </a:lnTo>
                <a:lnTo>
                  <a:pt x="14043" y="25120"/>
                </a:lnTo>
                <a:lnTo>
                  <a:pt x="14043" y="25120"/>
                </a:lnTo>
                <a:lnTo>
                  <a:pt x="13212" y="25195"/>
                </a:lnTo>
                <a:lnTo>
                  <a:pt x="13212" y="25195"/>
                </a:lnTo>
                <a:lnTo>
                  <a:pt x="12607" y="25309"/>
                </a:lnTo>
                <a:lnTo>
                  <a:pt x="11983" y="25384"/>
                </a:lnTo>
                <a:lnTo>
                  <a:pt x="11983" y="25384"/>
                </a:lnTo>
                <a:lnTo>
                  <a:pt x="11870" y="25384"/>
                </a:lnTo>
                <a:lnTo>
                  <a:pt x="11756" y="25365"/>
                </a:lnTo>
                <a:lnTo>
                  <a:pt x="11643" y="25347"/>
                </a:lnTo>
                <a:lnTo>
                  <a:pt x="11548" y="25309"/>
                </a:lnTo>
                <a:lnTo>
                  <a:pt x="11359" y="25195"/>
                </a:lnTo>
                <a:lnTo>
                  <a:pt x="11170" y="25063"/>
                </a:lnTo>
                <a:lnTo>
                  <a:pt x="11000" y="24893"/>
                </a:lnTo>
                <a:lnTo>
                  <a:pt x="10830" y="24742"/>
                </a:lnTo>
                <a:lnTo>
                  <a:pt x="10679" y="24572"/>
                </a:lnTo>
                <a:lnTo>
                  <a:pt x="10509" y="24420"/>
                </a:lnTo>
                <a:lnTo>
                  <a:pt x="10509" y="24420"/>
                </a:lnTo>
                <a:lnTo>
                  <a:pt x="10301" y="24288"/>
                </a:lnTo>
                <a:lnTo>
                  <a:pt x="10093" y="24175"/>
                </a:lnTo>
                <a:lnTo>
                  <a:pt x="9885" y="24080"/>
                </a:lnTo>
                <a:lnTo>
                  <a:pt x="9658" y="23967"/>
                </a:lnTo>
                <a:lnTo>
                  <a:pt x="9658" y="23967"/>
                </a:lnTo>
                <a:lnTo>
                  <a:pt x="9337" y="23778"/>
                </a:lnTo>
                <a:lnTo>
                  <a:pt x="9035" y="23589"/>
                </a:lnTo>
                <a:lnTo>
                  <a:pt x="9035" y="23589"/>
                </a:lnTo>
                <a:lnTo>
                  <a:pt x="8732" y="23381"/>
                </a:lnTo>
                <a:lnTo>
                  <a:pt x="8449" y="23192"/>
                </a:lnTo>
                <a:lnTo>
                  <a:pt x="8449" y="23192"/>
                </a:lnTo>
                <a:lnTo>
                  <a:pt x="8184" y="22946"/>
                </a:lnTo>
                <a:lnTo>
                  <a:pt x="7957" y="22663"/>
                </a:lnTo>
                <a:lnTo>
                  <a:pt x="7957" y="22663"/>
                </a:lnTo>
                <a:lnTo>
                  <a:pt x="7768" y="22417"/>
                </a:lnTo>
                <a:lnTo>
                  <a:pt x="7579" y="22152"/>
                </a:lnTo>
                <a:lnTo>
                  <a:pt x="7409" y="21888"/>
                </a:lnTo>
                <a:lnTo>
                  <a:pt x="7220" y="21642"/>
                </a:lnTo>
                <a:lnTo>
                  <a:pt x="7220" y="21642"/>
                </a:lnTo>
                <a:lnTo>
                  <a:pt x="7012" y="21472"/>
                </a:lnTo>
                <a:lnTo>
                  <a:pt x="7012" y="21472"/>
                </a:lnTo>
                <a:lnTo>
                  <a:pt x="6540" y="21472"/>
                </a:lnTo>
                <a:lnTo>
                  <a:pt x="6540" y="21472"/>
                </a:lnTo>
                <a:close/>
                <a:moveTo>
                  <a:pt x="7182" y="21472"/>
                </a:moveTo>
                <a:lnTo>
                  <a:pt x="7182" y="21472"/>
                </a:lnTo>
                <a:lnTo>
                  <a:pt x="7371" y="21680"/>
                </a:lnTo>
                <a:lnTo>
                  <a:pt x="7542" y="21907"/>
                </a:lnTo>
                <a:lnTo>
                  <a:pt x="7863" y="22379"/>
                </a:lnTo>
                <a:lnTo>
                  <a:pt x="7863" y="22379"/>
                </a:lnTo>
                <a:lnTo>
                  <a:pt x="8014" y="22587"/>
                </a:lnTo>
                <a:lnTo>
                  <a:pt x="8184" y="22776"/>
                </a:lnTo>
                <a:lnTo>
                  <a:pt x="8373" y="22965"/>
                </a:lnTo>
                <a:lnTo>
                  <a:pt x="8581" y="23135"/>
                </a:lnTo>
                <a:lnTo>
                  <a:pt x="8581" y="23135"/>
                </a:lnTo>
                <a:lnTo>
                  <a:pt x="9205" y="23570"/>
                </a:lnTo>
                <a:lnTo>
                  <a:pt x="9526" y="23778"/>
                </a:lnTo>
                <a:lnTo>
                  <a:pt x="9866" y="23967"/>
                </a:lnTo>
                <a:lnTo>
                  <a:pt x="9866" y="23967"/>
                </a:lnTo>
                <a:lnTo>
                  <a:pt x="10188" y="24118"/>
                </a:lnTo>
                <a:lnTo>
                  <a:pt x="10358" y="24194"/>
                </a:lnTo>
                <a:lnTo>
                  <a:pt x="10509" y="24288"/>
                </a:lnTo>
                <a:lnTo>
                  <a:pt x="10509" y="24288"/>
                </a:lnTo>
                <a:lnTo>
                  <a:pt x="10641" y="24402"/>
                </a:lnTo>
                <a:lnTo>
                  <a:pt x="10792" y="24534"/>
                </a:lnTo>
                <a:lnTo>
                  <a:pt x="11057" y="24798"/>
                </a:lnTo>
                <a:lnTo>
                  <a:pt x="11057" y="24798"/>
                </a:lnTo>
                <a:lnTo>
                  <a:pt x="11227" y="24950"/>
                </a:lnTo>
                <a:lnTo>
                  <a:pt x="11397" y="25101"/>
                </a:lnTo>
                <a:lnTo>
                  <a:pt x="11605" y="25214"/>
                </a:lnTo>
                <a:lnTo>
                  <a:pt x="11719" y="25252"/>
                </a:lnTo>
                <a:lnTo>
                  <a:pt x="11832" y="25290"/>
                </a:lnTo>
                <a:lnTo>
                  <a:pt x="11832" y="25290"/>
                </a:lnTo>
                <a:lnTo>
                  <a:pt x="12002" y="25290"/>
                </a:lnTo>
                <a:lnTo>
                  <a:pt x="12153" y="25271"/>
                </a:lnTo>
                <a:lnTo>
                  <a:pt x="12475" y="25214"/>
                </a:lnTo>
                <a:lnTo>
                  <a:pt x="12475" y="25214"/>
                </a:lnTo>
                <a:lnTo>
                  <a:pt x="13174" y="25101"/>
                </a:lnTo>
                <a:lnTo>
                  <a:pt x="13174" y="25101"/>
                </a:lnTo>
                <a:lnTo>
                  <a:pt x="13514" y="25063"/>
                </a:lnTo>
                <a:lnTo>
                  <a:pt x="13514" y="25063"/>
                </a:lnTo>
                <a:lnTo>
                  <a:pt x="13873" y="25025"/>
                </a:lnTo>
                <a:lnTo>
                  <a:pt x="14232" y="25006"/>
                </a:lnTo>
                <a:lnTo>
                  <a:pt x="14232" y="25006"/>
                </a:lnTo>
                <a:lnTo>
                  <a:pt x="14780" y="25006"/>
                </a:lnTo>
                <a:lnTo>
                  <a:pt x="15045" y="25025"/>
                </a:lnTo>
                <a:lnTo>
                  <a:pt x="15329" y="25044"/>
                </a:lnTo>
                <a:lnTo>
                  <a:pt x="15329" y="25044"/>
                </a:lnTo>
                <a:lnTo>
                  <a:pt x="15707" y="25120"/>
                </a:lnTo>
                <a:lnTo>
                  <a:pt x="16085" y="25195"/>
                </a:lnTo>
                <a:lnTo>
                  <a:pt x="16444" y="25309"/>
                </a:lnTo>
                <a:lnTo>
                  <a:pt x="16822" y="25422"/>
                </a:lnTo>
                <a:lnTo>
                  <a:pt x="16822" y="25422"/>
                </a:lnTo>
                <a:lnTo>
                  <a:pt x="16992" y="25498"/>
                </a:lnTo>
                <a:lnTo>
                  <a:pt x="17162" y="25573"/>
                </a:lnTo>
                <a:lnTo>
                  <a:pt x="17162" y="25573"/>
                </a:lnTo>
                <a:lnTo>
                  <a:pt x="17049" y="25422"/>
                </a:lnTo>
                <a:lnTo>
                  <a:pt x="16916" y="25290"/>
                </a:lnTo>
                <a:lnTo>
                  <a:pt x="16916" y="25290"/>
                </a:lnTo>
                <a:lnTo>
                  <a:pt x="16803" y="25139"/>
                </a:lnTo>
                <a:lnTo>
                  <a:pt x="16652" y="25025"/>
                </a:lnTo>
                <a:lnTo>
                  <a:pt x="16500" y="24931"/>
                </a:lnTo>
                <a:lnTo>
                  <a:pt x="16330" y="24855"/>
                </a:lnTo>
                <a:lnTo>
                  <a:pt x="16160" y="24817"/>
                </a:lnTo>
                <a:lnTo>
                  <a:pt x="15971" y="24780"/>
                </a:lnTo>
                <a:lnTo>
                  <a:pt x="15612" y="24685"/>
                </a:lnTo>
                <a:lnTo>
                  <a:pt x="15612" y="24685"/>
                </a:lnTo>
                <a:lnTo>
                  <a:pt x="15291" y="24591"/>
                </a:lnTo>
                <a:lnTo>
                  <a:pt x="14969" y="24458"/>
                </a:lnTo>
                <a:lnTo>
                  <a:pt x="14667" y="24326"/>
                </a:lnTo>
                <a:lnTo>
                  <a:pt x="14346" y="24213"/>
                </a:lnTo>
                <a:lnTo>
                  <a:pt x="14346" y="24213"/>
                </a:lnTo>
                <a:lnTo>
                  <a:pt x="14176" y="24156"/>
                </a:lnTo>
                <a:lnTo>
                  <a:pt x="14006" y="24118"/>
                </a:lnTo>
                <a:lnTo>
                  <a:pt x="13646" y="24061"/>
                </a:lnTo>
                <a:lnTo>
                  <a:pt x="13476" y="24042"/>
                </a:lnTo>
                <a:lnTo>
                  <a:pt x="13306" y="24005"/>
                </a:lnTo>
                <a:lnTo>
                  <a:pt x="13136" y="23948"/>
                </a:lnTo>
                <a:lnTo>
                  <a:pt x="12966" y="23853"/>
                </a:lnTo>
                <a:lnTo>
                  <a:pt x="12966" y="23853"/>
                </a:lnTo>
                <a:lnTo>
                  <a:pt x="12758" y="23721"/>
                </a:lnTo>
                <a:lnTo>
                  <a:pt x="12550" y="23551"/>
                </a:lnTo>
                <a:lnTo>
                  <a:pt x="12134" y="23211"/>
                </a:lnTo>
                <a:lnTo>
                  <a:pt x="11322" y="22493"/>
                </a:lnTo>
                <a:lnTo>
                  <a:pt x="10925" y="22152"/>
                </a:lnTo>
                <a:lnTo>
                  <a:pt x="10698" y="21982"/>
                </a:lnTo>
                <a:lnTo>
                  <a:pt x="10490" y="21831"/>
                </a:lnTo>
                <a:lnTo>
                  <a:pt x="10263" y="21699"/>
                </a:lnTo>
                <a:lnTo>
                  <a:pt x="10036" y="21566"/>
                </a:lnTo>
                <a:lnTo>
                  <a:pt x="9791" y="21453"/>
                </a:lnTo>
                <a:lnTo>
                  <a:pt x="9526" y="21359"/>
                </a:lnTo>
                <a:lnTo>
                  <a:pt x="9526" y="21359"/>
                </a:lnTo>
                <a:lnTo>
                  <a:pt x="9356" y="21321"/>
                </a:lnTo>
                <a:lnTo>
                  <a:pt x="9318" y="21321"/>
                </a:lnTo>
                <a:lnTo>
                  <a:pt x="9299" y="21302"/>
                </a:lnTo>
                <a:lnTo>
                  <a:pt x="9280" y="21264"/>
                </a:lnTo>
                <a:lnTo>
                  <a:pt x="9280" y="21207"/>
                </a:lnTo>
                <a:lnTo>
                  <a:pt x="9280" y="21207"/>
                </a:lnTo>
                <a:lnTo>
                  <a:pt x="8997" y="21264"/>
                </a:lnTo>
                <a:lnTo>
                  <a:pt x="8732" y="21340"/>
                </a:lnTo>
                <a:lnTo>
                  <a:pt x="8468" y="21396"/>
                </a:lnTo>
                <a:lnTo>
                  <a:pt x="8184" y="21434"/>
                </a:lnTo>
                <a:lnTo>
                  <a:pt x="8184" y="21434"/>
                </a:lnTo>
                <a:lnTo>
                  <a:pt x="7693" y="21472"/>
                </a:lnTo>
                <a:lnTo>
                  <a:pt x="7182" y="21472"/>
                </a:lnTo>
                <a:lnTo>
                  <a:pt x="7182" y="21472"/>
                </a:lnTo>
                <a:close/>
                <a:moveTo>
                  <a:pt x="18409" y="25819"/>
                </a:moveTo>
                <a:lnTo>
                  <a:pt x="18409" y="25819"/>
                </a:lnTo>
                <a:lnTo>
                  <a:pt x="18447" y="25479"/>
                </a:lnTo>
                <a:lnTo>
                  <a:pt x="18447" y="25479"/>
                </a:lnTo>
                <a:lnTo>
                  <a:pt x="18523" y="24950"/>
                </a:lnTo>
                <a:lnTo>
                  <a:pt x="18561" y="24685"/>
                </a:lnTo>
                <a:lnTo>
                  <a:pt x="18636" y="24420"/>
                </a:lnTo>
                <a:lnTo>
                  <a:pt x="18636" y="24420"/>
                </a:lnTo>
                <a:lnTo>
                  <a:pt x="18844" y="23948"/>
                </a:lnTo>
                <a:lnTo>
                  <a:pt x="19033" y="23475"/>
                </a:lnTo>
                <a:lnTo>
                  <a:pt x="19033" y="23475"/>
                </a:lnTo>
                <a:lnTo>
                  <a:pt x="19203" y="23135"/>
                </a:lnTo>
                <a:lnTo>
                  <a:pt x="19298" y="22965"/>
                </a:lnTo>
                <a:lnTo>
                  <a:pt x="19373" y="22776"/>
                </a:lnTo>
                <a:lnTo>
                  <a:pt x="19373" y="22776"/>
                </a:lnTo>
                <a:lnTo>
                  <a:pt x="19411" y="22644"/>
                </a:lnTo>
                <a:lnTo>
                  <a:pt x="19430" y="22511"/>
                </a:lnTo>
                <a:lnTo>
                  <a:pt x="19468" y="22379"/>
                </a:lnTo>
                <a:lnTo>
                  <a:pt x="19506" y="22247"/>
                </a:lnTo>
                <a:lnTo>
                  <a:pt x="19506" y="22247"/>
                </a:lnTo>
                <a:lnTo>
                  <a:pt x="19562" y="22096"/>
                </a:lnTo>
                <a:lnTo>
                  <a:pt x="19638" y="21963"/>
                </a:lnTo>
                <a:lnTo>
                  <a:pt x="19751" y="21850"/>
                </a:lnTo>
                <a:lnTo>
                  <a:pt x="19846" y="21737"/>
                </a:lnTo>
                <a:lnTo>
                  <a:pt x="20091" y="21529"/>
                </a:lnTo>
                <a:lnTo>
                  <a:pt x="20337" y="21340"/>
                </a:lnTo>
                <a:lnTo>
                  <a:pt x="20337" y="21340"/>
                </a:lnTo>
                <a:lnTo>
                  <a:pt x="20621" y="21113"/>
                </a:lnTo>
                <a:lnTo>
                  <a:pt x="20772" y="20999"/>
                </a:lnTo>
                <a:lnTo>
                  <a:pt x="20923" y="20886"/>
                </a:lnTo>
                <a:lnTo>
                  <a:pt x="20923" y="20886"/>
                </a:lnTo>
                <a:lnTo>
                  <a:pt x="21074" y="20810"/>
                </a:lnTo>
                <a:lnTo>
                  <a:pt x="21226" y="20735"/>
                </a:lnTo>
                <a:lnTo>
                  <a:pt x="21528" y="20565"/>
                </a:lnTo>
                <a:lnTo>
                  <a:pt x="21528" y="20565"/>
                </a:lnTo>
                <a:lnTo>
                  <a:pt x="22019" y="20262"/>
                </a:lnTo>
                <a:lnTo>
                  <a:pt x="22265" y="20092"/>
                </a:lnTo>
                <a:lnTo>
                  <a:pt x="22511" y="19941"/>
                </a:lnTo>
                <a:lnTo>
                  <a:pt x="22511" y="19941"/>
                </a:lnTo>
                <a:lnTo>
                  <a:pt x="22813" y="19790"/>
                </a:lnTo>
                <a:lnTo>
                  <a:pt x="23078" y="19620"/>
                </a:lnTo>
                <a:lnTo>
                  <a:pt x="23191" y="19506"/>
                </a:lnTo>
                <a:lnTo>
                  <a:pt x="23305" y="19393"/>
                </a:lnTo>
                <a:lnTo>
                  <a:pt x="23399" y="19261"/>
                </a:lnTo>
                <a:lnTo>
                  <a:pt x="23494" y="19128"/>
                </a:lnTo>
                <a:lnTo>
                  <a:pt x="23494" y="19128"/>
                </a:lnTo>
                <a:lnTo>
                  <a:pt x="23739" y="18637"/>
                </a:lnTo>
                <a:lnTo>
                  <a:pt x="23966" y="18145"/>
                </a:lnTo>
                <a:lnTo>
                  <a:pt x="23966" y="18145"/>
                </a:lnTo>
                <a:lnTo>
                  <a:pt x="24155" y="17654"/>
                </a:lnTo>
                <a:lnTo>
                  <a:pt x="24268" y="17408"/>
                </a:lnTo>
                <a:lnTo>
                  <a:pt x="24420" y="17182"/>
                </a:lnTo>
                <a:lnTo>
                  <a:pt x="24420" y="17182"/>
                </a:lnTo>
                <a:lnTo>
                  <a:pt x="24571" y="16993"/>
                </a:lnTo>
                <a:lnTo>
                  <a:pt x="24760" y="16822"/>
                </a:lnTo>
                <a:lnTo>
                  <a:pt x="24949" y="16652"/>
                </a:lnTo>
                <a:lnTo>
                  <a:pt x="25119" y="16482"/>
                </a:lnTo>
                <a:lnTo>
                  <a:pt x="25119" y="16482"/>
                </a:lnTo>
                <a:lnTo>
                  <a:pt x="25214" y="16369"/>
                </a:lnTo>
                <a:lnTo>
                  <a:pt x="25289" y="16237"/>
                </a:lnTo>
                <a:lnTo>
                  <a:pt x="25346" y="16104"/>
                </a:lnTo>
                <a:lnTo>
                  <a:pt x="25384" y="15972"/>
                </a:lnTo>
                <a:lnTo>
                  <a:pt x="25440" y="15688"/>
                </a:lnTo>
                <a:lnTo>
                  <a:pt x="25478" y="15386"/>
                </a:lnTo>
                <a:lnTo>
                  <a:pt x="25478" y="15386"/>
                </a:lnTo>
                <a:lnTo>
                  <a:pt x="25573" y="14819"/>
                </a:lnTo>
                <a:lnTo>
                  <a:pt x="25592" y="14535"/>
                </a:lnTo>
                <a:lnTo>
                  <a:pt x="25573" y="14252"/>
                </a:lnTo>
                <a:lnTo>
                  <a:pt x="25573" y="14252"/>
                </a:lnTo>
                <a:lnTo>
                  <a:pt x="25535" y="13912"/>
                </a:lnTo>
                <a:lnTo>
                  <a:pt x="25535" y="13912"/>
                </a:lnTo>
                <a:lnTo>
                  <a:pt x="25535" y="13855"/>
                </a:lnTo>
                <a:lnTo>
                  <a:pt x="25554" y="13798"/>
                </a:lnTo>
                <a:lnTo>
                  <a:pt x="25554" y="13798"/>
                </a:lnTo>
                <a:lnTo>
                  <a:pt x="25478" y="13628"/>
                </a:lnTo>
                <a:lnTo>
                  <a:pt x="25478" y="13628"/>
                </a:lnTo>
                <a:lnTo>
                  <a:pt x="25421" y="13590"/>
                </a:lnTo>
                <a:lnTo>
                  <a:pt x="25346" y="13590"/>
                </a:lnTo>
                <a:lnTo>
                  <a:pt x="25289" y="13609"/>
                </a:lnTo>
                <a:lnTo>
                  <a:pt x="25214" y="13628"/>
                </a:lnTo>
                <a:lnTo>
                  <a:pt x="25081" y="13704"/>
                </a:lnTo>
                <a:lnTo>
                  <a:pt x="24949" y="13761"/>
                </a:lnTo>
                <a:lnTo>
                  <a:pt x="24949" y="13761"/>
                </a:lnTo>
                <a:lnTo>
                  <a:pt x="24741" y="13874"/>
                </a:lnTo>
                <a:lnTo>
                  <a:pt x="24552" y="13968"/>
                </a:lnTo>
                <a:lnTo>
                  <a:pt x="24382" y="14082"/>
                </a:lnTo>
                <a:lnTo>
                  <a:pt x="24231" y="14176"/>
                </a:lnTo>
                <a:lnTo>
                  <a:pt x="24098" y="14290"/>
                </a:lnTo>
                <a:lnTo>
                  <a:pt x="23985" y="14403"/>
                </a:lnTo>
                <a:lnTo>
                  <a:pt x="23796" y="14630"/>
                </a:lnTo>
                <a:lnTo>
                  <a:pt x="23626" y="14895"/>
                </a:lnTo>
                <a:lnTo>
                  <a:pt x="23437" y="15159"/>
                </a:lnTo>
                <a:lnTo>
                  <a:pt x="23248" y="15462"/>
                </a:lnTo>
                <a:lnTo>
                  <a:pt x="23002" y="15802"/>
                </a:lnTo>
                <a:lnTo>
                  <a:pt x="23002" y="15802"/>
                </a:lnTo>
                <a:lnTo>
                  <a:pt x="22719" y="16085"/>
                </a:lnTo>
                <a:lnTo>
                  <a:pt x="22416" y="16350"/>
                </a:lnTo>
                <a:lnTo>
                  <a:pt x="21811" y="16898"/>
                </a:lnTo>
                <a:lnTo>
                  <a:pt x="21509" y="17182"/>
                </a:lnTo>
                <a:lnTo>
                  <a:pt x="21226" y="17465"/>
                </a:lnTo>
                <a:lnTo>
                  <a:pt x="20961" y="17767"/>
                </a:lnTo>
                <a:lnTo>
                  <a:pt x="20715" y="18089"/>
                </a:lnTo>
                <a:lnTo>
                  <a:pt x="20715" y="18089"/>
                </a:lnTo>
                <a:lnTo>
                  <a:pt x="20413" y="18580"/>
                </a:lnTo>
                <a:lnTo>
                  <a:pt x="20110" y="19072"/>
                </a:lnTo>
                <a:lnTo>
                  <a:pt x="19827" y="19582"/>
                </a:lnTo>
                <a:lnTo>
                  <a:pt x="19695" y="19847"/>
                </a:lnTo>
                <a:lnTo>
                  <a:pt x="19581" y="20111"/>
                </a:lnTo>
                <a:lnTo>
                  <a:pt x="19581" y="20111"/>
                </a:lnTo>
                <a:lnTo>
                  <a:pt x="19468" y="20357"/>
                </a:lnTo>
                <a:lnTo>
                  <a:pt x="19392" y="20603"/>
                </a:lnTo>
                <a:lnTo>
                  <a:pt x="19241" y="21094"/>
                </a:lnTo>
                <a:lnTo>
                  <a:pt x="19090" y="21604"/>
                </a:lnTo>
                <a:lnTo>
                  <a:pt x="18995" y="21850"/>
                </a:lnTo>
                <a:lnTo>
                  <a:pt x="18920" y="22096"/>
                </a:lnTo>
                <a:lnTo>
                  <a:pt x="18920" y="22096"/>
                </a:lnTo>
                <a:lnTo>
                  <a:pt x="18844" y="22247"/>
                </a:lnTo>
                <a:lnTo>
                  <a:pt x="18768" y="22398"/>
                </a:lnTo>
                <a:lnTo>
                  <a:pt x="18579" y="22682"/>
                </a:lnTo>
                <a:lnTo>
                  <a:pt x="18409" y="22965"/>
                </a:lnTo>
                <a:lnTo>
                  <a:pt x="18334" y="23116"/>
                </a:lnTo>
                <a:lnTo>
                  <a:pt x="18258" y="23268"/>
                </a:lnTo>
                <a:lnTo>
                  <a:pt x="18258" y="23268"/>
                </a:lnTo>
                <a:lnTo>
                  <a:pt x="18220" y="23513"/>
                </a:lnTo>
                <a:lnTo>
                  <a:pt x="18183" y="23778"/>
                </a:lnTo>
                <a:lnTo>
                  <a:pt x="18183" y="24024"/>
                </a:lnTo>
                <a:lnTo>
                  <a:pt x="18183" y="24288"/>
                </a:lnTo>
                <a:lnTo>
                  <a:pt x="18220" y="24798"/>
                </a:lnTo>
                <a:lnTo>
                  <a:pt x="18296" y="25309"/>
                </a:lnTo>
                <a:lnTo>
                  <a:pt x="18296" y="25309"/>
                </a:lnTo>
                <a:lnTo>
                  <a:pt x="18409" y="25819"/>
                </a:lnTo>
                <a:lnTo>
                  <a:pt x="18409" y="25819"/>
                </a:lnTo>
                <a:close/>
                <a:moveTo>
                  <a:pt x="25686" y="14762"/>
                </a:moveTo>
                <a:lnTo>
                  <a:pt x="25686" y="14762"/>
                </a:lnTo>
                <a:lnTo>
                  <a:pt x="25648" y="15084"/>
                </a:lnTo>
                <a:lnTo>
                  <a:pt x="25592" y="15405"/>
                </a:lnTo>
                <a:lnTo>
                  <a:pt x="25592" y="15405"/>
                </a:lnTo>
                <a:lnTo>
                  <a:pt x="25554" y="15688"/>
                </a:lnTo>
                <a:lnTo>
                  <a:pt x="25497" y="15972"/>
                </a:lnTo>
                <a:lnTo>
                  <a:pt x="25459" y="16123"/>
                </a:lnTo>
                <a:lnTo>
                  <a:pt x="25403" y="16255"/>
                </a:lnTo>
                <a:lnTo>
                  <a:pt x="25327" y="16388"/>
                </a:lnTo>
                <a:lnTo>
                  <a:pt x="25251" y="16501"/>
                </a:lnTo>
                <a:lnTo>
                  <a:pt x="25251" y="16501"/>
                </a:lnTo>
                <a:lnTo>
                  <a:pt x="25119" y="16633"/>
                </a:lnTo>
                <a:lnTo>
                  <a:pt x="24987" y="16766"/>
                </a:lnTo>
                <a:lnTo>
                  <a:pt x="24703" y="17011"/>
                </a:lnTo>
                <a:lnTo>
                  <a:pt x="24703" y="17011"/>
                </a:lnTo>
                <a:lnTo>
                  <a:pt x="24571" y="17182"/>
                </a:lnTo>
                <a:lnTo>
                  <a:pt x="24439" y="17371"/>
                </a:lnTo>
                <a:lnTo>
                  <a:pt x="24439" y="17371"/>
                </a:lnTo>
                <a:lnTo>
                  <a:pt x="24325" y="17560"/>
                </a:lnTo>
                <a:lnTo>
                  <a:pt x="24231" y="17767"/>
                </a:lnTo>
                <a:lnTo>
                  <a:pt x="24061" y="18183"/>
                </a:lnTo>
                <a:lnTo>
                  <a:pt x="24061" y="18183"/>
                </a:lnTo>
                <a:lnTo>
                  <a:pt x="23909" y="18542"/>
                </a:lnTo>
                <a:lnTo>
                  <a:pt x="23739" y="18901"/>
                </a:lnTo>
                <a:lnTo>
                  <a:pt x="23739" y="18901"/>
                </a:lnTo>
                <a:lnTo>
                  <a:pt x="23607" y="19147"/>
                </a:lnTo>
                <a:lnTo>
                  <a:pt x="23456" y="19393"/>
                </a:lnTo>
                <a:lnTo>
                  <a:pt x="23456" y="19393"/>
                </a:lnTo>
                <a:lnTo>
                  <a:pt x="23342" y="19506"/>
                </a:lnTo>
                <a:lnTo>
                  <a:pt x="23229" y="19620"/>
                </a:lnTo>
                <a:lnTo>
                  <a:pt x="23097" y="19733"/>
                </a:lnTo>
                <a:lnTo>
                  <a:pt x="22964" y="19809"/>
                </a:lnTo>
                <a:lnTo>
                  <a:pt x="22681" y="19979"/>
                </a:lnTo>
                <a:lnTo>
                  <a:pt x="22397" y="20130"/>
                </a:lnTo>
                <a:lnTo>
                  <a:pt x="22397" y="20130"/>
                </a:lnTo>
                <a:lnTo>
                  <a:pt x="22000" y="20395"/>
                </a:lnTo>
                <a:lnTo>
                  <a:pt x="21585" y="20659"/>
                </a:lnTo>
                <a:lnTo>
                  <a:pt x="21585" y="20659"/>
                </a:lnTo>
                <a:lnTo>
                  <a:pt x="21339" y="20792"/>
                </a:lnTo>
                <a:lnTo>
                  <a:pt x="21074" y="20924"/>
                </a:lnTo>
                <a:lnTo>
                  <a:pt x="21074" y="20924"/>
                </a:lnTo>
                <a:lnTo>
                  <a:pt x="20791" y="21113"/>
                </a:lnTo>
                <a:lnTo>
                  <a:pt x="20545" y="21302"/>
                </a:lnTo>
                <a:lnTo>
                  <a:pt x="20545" y="21302"/>
                </a:lnTo>
                <a:lnTo>
                  <a:pt x="20280" y="21510"/>
                </a:lnTo>
                <a:lnTo>
                  <a:pt x="20035" y="21718"/>
                </a:lnTo>
                <a:lnTo>
                  <a:pt x="19902" y="21831"/>
                </a:lnTo>
                <a:lnTo>
                  <a:pt x="19789" y="21944"/>
                </a:lnTo>
                <a:lnTo>
                  <a:pt x="19695" y="22077"/>
                </a:lnTo>
                <a:lnTo>
                  <a:pt x="19619" y="22228"/>
                </a:lnTo>
                <a:lnTo>
                  <a:pt x="19619" y="22228"/>
                </a:lnTo>
                <a:lnTo>
                  <a:pt x="19581" y="22360"/>
                </a:lnTo>
                <a:lnTo>
                  <a:pt x="19543" y="22493"/>
                </a:lnTo>
                <a:lnTo>
                  <a:pt x="19487" y="22776"/>
                </a:lnTo>
                <a:lnTo>
                  <a:pt x="19487" y="22776"/>
                </a:lnTo>
                <a:lnTo>
                  <a:pt x="19411" y="22946"/>
                </a:lnTo>
                <a:lnTo>
                  <a:pt x="19335" y="23116"/>
                </a:lnTo>
                <a:lnTo>
                  <a:pt x="19165" y="23457"/>
                </a:lnTo>
                <a:lnTo>
                  <a:pt x="19165" y="23457"/>
                </a:lnTo>
                <a:lnTo>
                  <a:pt x="18882" y="24099"/>
                </a:lnTo>
                <a:lnTo>
                  <a:pt x="18882" y="24099"/>
                </a:lnTo>
                <a:lnTo>
                  <a:pt x="18806" y="24250"/>
                </a:lnTo>
                <a:lnTo>
                  <a:pt x="18750" y="24439"/>
                </a:lnTo>
                <a:lnTo>
                  <a:pt x="18693" y="24609"/>
                </a:lnTo>
                <a:lnTo>
                  <a:pt x="18655" y="24798"/>
                </a:lnTo>
                <a:lnTo>
                  <a:pt x="18598" y="25158"/>
                </a:lnTo>
                <a:lnTo>
                  <a:pt x="18542" y="25536"/>
                </a:lnTo>
                <a:lnTo>
                  <a:pt x="18542" y="25536"/>
                </a:lnTo>
                <a:lnTo>
                  <a:pt x="18504" y="25876"/>
                </a:lnTo>
                <a:lnTo>
                  <a:pt x="18504" y="25876"/>
                </a:lnTo>
                <a:lnTo>
                  <a:pt x="18655" y="25309"/>
                </a:lnTo>
                <a:lnTo>
                  <a:pt x="18750" y="25025"/>
                </a:lnTo>
                <a:lnTo>
                  <a:pt x="18863" y="24761"/>
                </a:lnTo>
                <a:lnTo>
                  <a:pt x="18863" y="24761"/>
                </a:lnTo>
                <a:lnTo>
                  <a:pt x="18995" y="24553"/>
                </a:lnTo>
                <a:lnTo>
                  <a:pt x="19146" y="24364"/>
                </a:lnTo>
                <a:lnTo>
                  <a:pt x="19317" y="24194"/>
                </a:lnTo>
                <a:lnTo>
                  <a:pt x="19468" y="24005"/>
                </a:lnTo>
                <a:lnTo>
                  <a:pt x="19468" y="24005"/>
                </a:lnTo>
                <a:lnTo>
                  <a:pt x="19524" y="23891"/>
                </a:lnTo>
                <a:lnTo>
                  <a:pt x="19581" y="23797"/>
                </a:lnTo>
                <a:lnTo>
                  <a:pt x="19657" y="23570"/>
                </a:lnTo>
                <a:lnTo>
                  <a:pt x="19657" y="23570"/>
                </a:lnTo>
                <a:lnTo>
                  <a:pt x="19770" y="23211"/>
                </a:lnTo>
                <a:lnTo>
                  <a:pt x="19827" y="23060"/>
                </a:lnTo>
                <a:lnTo>
                  <a:pt x="19902" y="22927"/>
                </a:lnTo>
                <a:lnTo>
                  <a:pt x="19997" y="22776"/>
                </a:lnTo>
                <a:lnTo>
                  <a:pt x="20091" y="22644"/>
                </a:lnTo>
                <a:lnTo>
                  <a:pt x="20318" y="22360"/>
                </a:lnTo>
                <a:lnTo>
                  <a:pt x="20318" y="22360"/>
                </a:lnTo>
                <a:lnTo>
                  <a:pt x="20564" y="22115"/>
                </a:lnTo>
                <a:lnTo>
                  <a:pt x="20810" y="21888"/>
                </a:lnTo>
                <a:lnTo>
                  <a:pt x="21093" y="21680"/>
                </a:lnTo>
                <a:lnTo>
                  <a:pt x="21244" y="21604"/>
                </a:lnTo>
                <a:lnTo>
                  <a:pt x="21396" y="21529"/>
                </a:lnTo>
                <a:lnTo>
                  <a:pt x="21396" y="21529"/>
                </a:lnTo>
                <a:lnTo>
                  <a:pt x="21641" y="21434"/>
                </a:lnTo>
                <a:lnTo>
                  <a:pt x="21887" y="21340"/>
                </a:lnTo>
                <a:lnTo>
                  <a:pt x="21887" y="21340"/>
                </a:lnTo>
                <a:lnTo>
                  <a:pt x="22454" y="21132"/>
                </a:lnTo>
                <a:lnTo>
                  <a:pt x="22983" y="20867"/>
                </a:lnTo>
                <a:lnTo>
                  <a:pt x="22983" y="20867"/>
                </a:lnTo>
                <a:lnTo>
                  <a:pt x="23342" y="20659"/>
                </a:lnTo>
                <a:lnTo>
                  <a:pt x="23664" y="20414"/>
                </a:lnTo>
                <a:lnTo>
                  <a:pt x="23966" y="20130"/>
                </a:lnTo>
                <a:lnTo>
                  <a:pt x="24250" y="19828"/>
                </a:lnTo>
                <a:lnTo>
                  <a:pt x="24250" y="19828"/>
                </a:lnTo>
                <a:lnTo>
                  <a:pt x="24344" y="19658"/>
                </a:lnTo>
                <a:lnTo>
                  <a:pt x="24420" y="19487"/>
                </a:lnTo>
                <a:lnTo>
                  <a:pt x="24457" y="19317"/>
                </a:lnTo>
                <a:lnTo>
                  <a:pt x="24495" y="19128"/>
                </a:lnTo>
                <a:lnTo>
                  <a:pt x="24552" y="18769"/>
                </a:lnTo>
                <a:lnTo>
                  <a:pt x="24609" y="18580"/>
                </a:lnTo>
                <a:lnTo>
                  <a:pt x="24684" y="18410"/>
                </a:lnTo>
                <a:lnTo>
                  <a:pt x="24684" y="18410"/>
                </a:lnTo>
                <a:lnTo>
                  <a:pt x="24760" y="18297"/>
                </a:lnTo>
                <a:lnTo>
                  <a:pt x="24835" y="18183"/>
                </a:lnTo>
                <a:lnTo>
                  <a:pt x="25025" y="17956"/>
                </a:lnTo>
                <a:lnTo>
                  <a:pt x="25214" y="17749"/>
                </a:lnTo>
                <a:lnTo>
                  <a:pt x="25384" y="17522"/>
                </a:lnTo>
                <a:lnTo>
                  <a:pt x="25384" y="17522"/>
                </a:lnTo>
                <a:lnTo>
                  <a:pt x="25478" y="17389"/>
                </a:lnTo>
                <a:lnTo>
                  <a:pt x="25535" y="17219"/>
                </a:lnTo>
                <a:lnTo>
                  <a:pt x="25648" y="16917"/>
                </a:lnTo>
                <a:lnTo>
                  <a:pt x="25648" y="16917"/>
                </a:lnTo>
                <a:lnTo>
                  <a:pt x="25724" y="16728"/>
                </a:lnTo>
                <a:lnTo>
                  <a:pt x="25762" y="16539"/>
                </a:lnTo>
                <a:lnTo>
                  <a:pt x="25818" y="16350"/>
                </a:lnTo>
                <a:lnTo>
                  <a:pt x="25818" y="16161"/>
                </a:lnTo>
                <a:lnTo>
                  <a:pt x="25818" y="16161"/>
                </a:lnTo>
                <a:lnTo>
                  <a:pt x="25799" y="15896"/>
                </a:lnTo>
                <a:lnTo>
                  <a:pt x="25781" y="15651"/>
                </a:lnTo>
                <a:lnTo>
                  <a:pt x="25781" y="15651"/>
                </a:lnTo>
                <a:lnTo>
                  <a:pt x="25781" y="15613"/>
                </a:lnTo>
                <a:lnTo>
                  <a:pt x="25818" y="15594"/>
                </a:lnTo>
                <a:lnTo>
                  <a:pt x="25818" y="15594"/>
                </a:lnTo>
                <a:lnTo>
                  <a:pt x="25686" y="14762"/>
                </a:lnTo>
                <a:lnTo>
                  <a:pt x="25686" y="14762"/>
                </a:lnTo>
                <a:lnTo>
                  <a:pt x="25686" y="14762"/>
                </a:lnTo>
                <a:close/>
                <a:moveTo>
                  <a:pt x="25913" y="16407"/>
                </a:moveTo>
                <a:lnTo>
                  <a:pt x="25913" y="16407"/>
                </a:lnTo>
                <a:lnTo>
                  <a:pt x="25875" y="16577"/>
                </a:lnTo>
                <a:lnTo>
                  <a:pt x="25818" y="16747"/>
                </a:lnTo>
                <a:lnTo>
                  <a:pt x="25818" y="16747"/>
                </a:lnTo>
                <a:lnTo>
                  <a:pt x="25705" y="17068"/>
                </a:lnTo>
                <a:lnTo>
                  <a:pt x="25592" y="17371"/>
                </a:lnTo>
                <a:lnTo>
                  <a:pt x="25592" y="17371"/>
                </a:lnTo>
                <a:lnTo>
                  <a:pt x="25516" y="17522"/>
                </a:lnTo>
                <a:lnTo>
                  <a:pt x="25421" y="17654"/>
                </a:lnTo>
                <a:lnTo>
                  <a:pt x="25214" y="17900"/>
                </a:lnTo>
                <a:lnTo>
                  <a:pt x="24987" y="18145"/>
                </a:lnTo>
                <a:lnTo>
                  <a:pt x="24892" y="18278"/>
                </a:lnTo>
                <a:lnTo>
                  <a:pt x="24798" y="18410"/>
                </a:lnTo>
                <a:lnTo>
                  <a:pt x="24798" y="18410"/>
                </a:lnTo>
                <a:lnTo>
                  <a:pt x="24722" y="18580"/>
                </a:lnTo>
                <a:lnTo>
                  <a:pt x="24665" y="18731"/>
                </a:lnTo>
                <a:lnTo>
                  <a:pt x="24628" y="18901"/>
                </a:lnTo>
                <a:lnTo>
                  <a:pt x="24609" y="19090"/>
                </a:lnTo>
                <a:lnTo>
                  <a:pt x="24590" y="19261"/>
                </a:lnTo>
                <a:lnTo>
                  <a:pt x="24552" y="19431"/>
                </a:lnTo>
                <a:lnTo>
                  <a:pt x="24495" y="19601"/>
                </a:lnTo>
                <a:lnTo>
                  <a:pt x="24420" y="19752"/>
                </a:lnTo>
                <a:lnTo>
                  <a:pt x="24420" y="19752"/>
                </a:lnTo>
                <a:lnTo>
                  <a:pt x="24287" y="19922"/>
                </a:lnTo>
                <a:lnTo>
                  <a:pt x="24155" y="20092"/>
                </a:lnTo>
                <a:lnTo>
                  <a:pt x="24004" y="20243"/>
                </a:lnTo>
                <a:lnTo>
                  <a:pt x="23834" y="20395"/>
                </a:lnTo>
                <a:lnTo>
                  <a:pt x="23494" y="20659"/>
                </a:lnTo>
                <a:lnTo>
                  <a:pt x="23134" y="20905"/>
                </a:lnTo>
                <a:lnTo>
                  <a:pt x="23134" y="20905"/>
                </a:lnTo>
                <a:lnTo>
                  <a:pt x="22832" y="21056"/>
                </a:lnTo>
                <a:lnTo>
                  <a:pt x="22511" y="21207"/>
                </a:lnTo>
                <a:lnTo>
                  <a:pt x="22189" y="21340"/>
                </a:lnTo>
                <a:lnTo>
                  <a:pt x="21868" y="21472"/>
                </a:lnTo>
                <a:lnTo>
                  <a:pt x="21868" y="21472"/>
                </a:lnTo>
                <a:lnTo>
                  <a:pt x="21604" y="21548"/>
                </a:lnTo>
                <a:lnTo>
                  <a:pt x="21358" y="21661"/>
                </a:lnTo>
                <a:lnTo>
                  <a:pt x="21358" y="21661"/>
                </a:lnTo>
                <a:lnTo>
                  <a:pt x="21169" y="21755"/>
                </a:lnTo>
                <a:lnTo>
                  <a:pt x="20961" y="21907"/>
                </a:lnTo>
                <a:lnTo>
                  <a:pt x="20753" y="22077"/>
                </a:lnTo>
                <a:lnTo>
                  <a:pt x="20564" y="22266"/>
                </a:lnTo>
                <a:lnTo>
                  <a:pt x="20375" y="22455"/>
                </a:lnTo>
                <a:lnTo>
                  <a:pt x="20205" y="22663"/>
                </a:lnTo>
                <a:lnTo>
                  <a:pt x="20073" y="22871"/>
                </a:lnTo>
                <a:lnTo>
                  <a:pt x="19940" y="23060"/>
                </a:lnTo>
                <a:lnTo>
                  <a:pt x="19940" y="23060"/>
                </a:lnTo>
                <a:lnTo>
                  <a:pt x="19884" y="23230"/>
                </a:lnTo>
                <a:lnTo>
                  <a:pt x="19827" y="23381"/>
                </a:lnTo>
                <a:lnTo>
                  <a:pt x="19732" y="23683"/>
                </a:lnTo>
                <a:lnTo>
                  <a:pt x="19676" y="23835"/>
                </a:lnTo>
                <a:lnTo>
                  <a:pt x="19600" y="23967"/>
                </a:lnTo>
                <a:lnTo>
                  <a:pt x="19506" y="24118"/>
                </a:lnTo>
                <a:lnTo>
                  <a:pt x="19392" y="24250"/>
                </a:lnTo>
                <a:lnTo>
                  <a:pt x="19392" y="24250"/>
                </a:lnTo>
                <a:lnTo>
                  <a:pt x="19222" y="24458"/>
                </a:lnTo>
                <a:lnTo>
                  <a:pt x="19052" y="24666"/>
                </a:lnTo>
                <a:lnTo>
                  <a:pt x="18920" y="24893"/>
                </a:lnTo>
                <a:lnTo>
                  <a:pt x="18863" y="25006"/>
                </a:lnTo>
                <a:lnTo>
                  <a:pt x="18825" y="25139"/>
                </a:lnTo>
                <a:lnTo>
                  <a:pt x="18825" y="25139"/>
                </a:lnTo>
                <a:lnTo>
                  <a:pt x="18598" y="25970"/>
                </a:lnTo>
                <a:lnTo>
                  <a:pt x="18598" y="25970"/>
                </a:lnTo>
                <a:lnTo>
                  <a:pt x="18485" y="26329"/>
                </a:lnTo>
                <a:lnTo>
                  <a:pt x="18485" y="26329"/>
                </a:lnTo>
                <a:lnTo>
                  <a:pt x="18485" y="26386"/>
                </a:lnTo>
                <a:lnTo>
                  <a:pt x="18485" y="26386"/>
                </a:lnTo>
                <a:lnTo>
                  <a:pt x="18617" y="25970"/>
                </a:lnTo>
                <a:lnTo>
                  <a:pt x="18768" y="25573"/>
                </a:lnTo>
                <a:lnTo>
                  <a:pt x="18957" y="25195"/>
                </a:lnTo>
                <a:lnTo>
                  <a:pt x="19184" y="24855"/>
                </a:lnTo>
                <a:lnTo>
                  <a:pt x="19430" y="24515"/>
                </a:lnTo>
                <a:lnTo>
                  <a:pt x="19695" y="24194"/>
                </a:lnTo>
                <a:lnTo>
                  <a:pt x="19978" y="23891"/>
                </a:lnTo>
                <a:lnTo>
                  <a:pt x="20299" y="23570"/>
                </a:lnTo>
                <a:lnTo>
                  <a:pt x="20299" y="23570"/>
                </a:lnTo>
                <a:lnTo>
                  <a:pt x="20451" y="23362"/>
                </a:lnTo>
                <a:lnTo>
                  <a:pt x="20602" y="23154"/>
                </a:lnTo>
                <a:lnTo>
                  <a:pt x="20772" y="22965"/>
                </a:lnTo>
                <a:lnTo>
                  <a:pt x="20923" y="22795"/>
                </a:lnTo>
                <a:lnTo>
                  <a:pt x="21074" y="22644"/>
                </a:lnTo>
                <a:lnTo>
                  <a:pt x="21244" y="22493"/>
                </a:lnTo>
                <a:lnTo>
                  <a:pt x="21415" y="22379"/>
                </a:lnTo>
                <a:lnTo>
                  <a:pt x="21585" y="22247"/>
                </a:lnTo>
                <a:lnTo>
                  <a:pt x="21963" y="22039"/>
                </a:lnTo>
                <a:lnTo>
                  <a:pt x="22360" y="21850"/>
                </a:lnTo>
                <a:lnTo>
                  <a:pt x="22794" y="21680"/>
                </a:lnTo>
                <a:lnTo>
                  <a:pt x="23267" y="21491"/>
                </a:lnTo>
                <a:lnTo>
                  <a:pt x="23267" y="21491"/>
                </a:lnTo>
                <a:lnTo>
                  <a:pt x="23531" y="21396"/>
                </a:lnTo>
                <a:lnTo>
                  <a:pt x="23777" y="21264"/>
                </a:lnTo>
                <a:lnTo>
                  <a:pt x="24004" y="21113"/>
                </a:lnTo>
                <a:lnTo>
                  <a:pt x="24231" y="20943"/>
                </a:lnTo>
                <a:lnTo>
                  <a:pt x="24439" y="20773"/>
                </a:lnTo>
                <a:lnTo>
                  <a:pt x="24646" y="20584"/>
                </a:lnTo>
                <a:lnTo>
                  <a:pt x="25025" y="20168"/>
                </a:lnTo>
                <a:lnTo>
                  <a:pt x="25025" y="20168"/>
                </a:lnTo>
                <a:lnTo>
                  <a:pt x="25176" y="19979"/>
                </a:lnTo>
                <a:lnTo>
                  <a:pt x="25327" y="19771"/>
                </a:lnTo>
                <a:lnTo>
                  <a:pt x="25459" y="19544"/>
                </a:lnTo>
                <a:lnTo>
                  <a:pt x="25573" y="19336"/>
                </a:lnTo>
                <a:lnTo>
                  <a:pt x="25667" y="19109"/>
                </a:lnTo>
                <a:lnTo>
                  <a:pt x="25743" y="18883"/>
                </a:lnTo>
                <a:lnTo>
                  <a:pt x="25799" y="18637"/>
                </a:lnTo>
                <a:lnTo>
                  <a:pt x="25856" y="18410"/>
                </a:lnTo>
                <a:lnTo>
                  <a:pt x="25894" y="18164"/>
                </a:lnTo>
                <a:lnTo>
                  <a:pt x="25932" y="17919"/>
                </a:lnTo>
                <a:lnTo>
                  <a:pt x="25951" y="17408"/>
                </a:lnTo>
                <a:lnTo>
                  <a:pt x="25951" y="16898"/>
                </a:lnTo>
                <a:lnTo>
                  <a:pt x="25913" y="16407"/>
                </a:lnTo>
                <a:lnTo>
                  <a:pt x="25913" y="16407"/>
                </a:lnTo>
                <a:close/>
                <a:moveTo>
                  <a:pt x="14327" y="19884"/>
                </a:moveTo>
                <a:lnTo>
                  <a:pt x="14327" y="19884"/>
                </a:lnTo>
                <a:lnTo>
                  <a:pt x="14421" y="19639"/>
                </a:lnTo>
                <a:lnTo>
                  <a:pt x="14421" y="19639"/>
                </a:lnTo>
                <a:lnTo>
                  <a:pt x="14591" y="19298"/>
                </a:lnTo>
                <a:lnTo>
                  <a:pt x="14686" y="19128"/>
                </a:lnTo>
                <a:lnTo>
                  <a:pt x="14780" y="18958"/>
                </a:lnTo>
                <a:lnTo>
                  <a:pt x="14780" y="18958"/>
                </a:lnTo>
                <a:lnTo>
                  <a:pt x="14894" y="18845"/>
                </a:lnTo>
                <a:lnTo>
                  <a:pt x="15007" y="18731"/>
                </a:lnTo>
                <a:lnTo>
                  <a:pt x="15253" y="18542"/>
                </a:lnTo>
                <a:lnTo>
                  <a:pt x="15499" y="18353"/>
                </a:lnTo>
                <a:lnTo>
                  <a:pt x="15725" y="18145"/>
                </a:lnTo>
                <a:lnTo>
                  <a:pt x="15725" y="18145"/>
                </a:lnTo>
                <a:lnTo>
                  <a:pt x="15877" y="18013"/>
                </a:lnTo>
                <a:lnTo>
                  <a:pt x="15990" y="17862"/>
                </a:lnTo>
                <a:lnTo>
                  <a:pt x="16198" y="17541"/>
                </a:lnTo>
                <a:lnTo>
                  <a:pt x="16198" y="17541"/>
                </a:lnTo>
                <a:lnTo>
                  <a:pt x="16274" y="17446"/>
                </a:lnTo>
                <a:lnTo>
                  <a:pt x="16349" y="17371"/>
                </a:lnTo>
                <a:lnTo>
                  <a:pt x="16349" y="17371"/>
                </a:lnTo>
                <a:lnTo>
                  <a:pt x="16425" y="17219"/>
                </a:lnTo>
                <a:lnTo>
                  <a:pt x="16500" y="17068"/>
                </a:lnTo>
                <a:lnTo>
                  <a:pt x="16500" y="17068"/>
                </a:lnTo>
                <a:lnTo>
                  <a:pt x="16576" y="16860"/>
                </a:lnTo>
                <a:lnTo>
                  <a:pt x="16652" y="16671"/>
                </a:lnTo>
                <a:lnTo>
                  <a:pt x="16652" y="16671"/>
                </a:lnTo>
                <a:lnTo>
                  <a:pt x="16746" y="16482"/>
                </a:lnTo>
                <a:lnTo>
                  <a:pt x="16822" y="16293"/>
                </a:lnTo>
                <a:lnTo>
                  <a:pt x="16822" y="16293"/>
                </a:lnTo>
                <a:lnTo>
                  <a:pt x="16897" y="16066"/>
                </a:lnTo>
                <a:lnTo>
                  <a:pt x="16973" y="15840"/>
                </a:lnTo>
                <a:lnTo>
                  <a:pt x="16973" y="15840"/>
                </a:lnTo>
                <a:lnTo>
                  <a:pt x="17086" y="15556"/>
                </a:lnTo>
                <a:lnTo>
                  <a:pt x="17219" y="15291"/>
                </a:lnTo>
                <a:lnTo>
                  <a:pt x="17219" y="15291"/>
                </a:lnTo>
                <a:lnTo>
                  <a:pt x="17332" y="15102"/>
                </a:lnTo>
                <a:lnTo>
                  <a:pt x="17464" y="14913"/>
                </a:lnTo>
                <a:lnTo>
                  <a:pt x="17748" y="14535"/>
                </a:lnTo>
                <a:lnTo>
                  <a:pt x="17748" y="14535"/>
                </a:lnTo>
                <a:lnTo>
                  <a:pt x="17918" y="14271"/>
                </a:lnTo>
                <a:lnTo>
                  <a:pt x="18069" y="14006"/>
                </a:lnTo>
                <a:lnTo>
                  <a:pt x="18069" y="14006"/>
                </a:lnTo>
                <a:lnTo>
                  <a:pt x="18220" y="13742"/>
                </a:lnTo>
                <a:lnTo>
                  <a:pt x="18390" y="13496"/>
                </a:lnTo>
                <a:lnTo>
                  <a:pt x="18731" y="12986"/>
                </a:lnTo>
                <a:lnTo>
                  <a:pt x="18731" y="12986"/>
                </a:lnTo>
                <a:lnTo>
                  <a:pt x="18901" y="12664"/>
                </a:lnTo>
                <a:lnTo>
                  <a:pt x="19090" y="12362"/>
                </a:lnTo>
                <a:lnTo>
                  <a:pt x="19090" y="12362"/>
                </a:lnTo>
                <a:lnTo>
                  <a:pt x="19430" y="11889"/>
                </a:lnTo>
                <a:lnTo>
                  <a:pt x="19581" y="11644"/>
                </a:lnTo>
                <a:lnTo>
                  <a:pt x="19638" y="11511"/>
                </a:lnTo>
                <a:lnTo>
                  <a:pt x="19676" y="11379"/>
                </a:lnTo>
                <a:lnTo>
                  <a:pt x="19676" y="11379"/>
                </a:lnTo>
                <a:lnTo>
                  <a:pt x="19713" y="11190"/>
                </a:lnTo>
                <a:lnTo>
                  <a:pt x="19732" y="10982"/>
                </a:lnTo>
                <a:lnTo>
                  <a:pt x="19732" y="10982"/>
                </a:lnTo>
                <a:lnTo>
                  <a:pt x="19751" y="10812"/>
                </a:lnTo>
                <a:lnTo>
                  <a:pt x="19751" y="10718"/>
                </a:lnTo>
                <a:lnTo>
                  <a:pt x="19789" y="10642"/>
                </a:lnTo>
                <a:lnTo>
                  <a:pt x="19789" y="10642"/>
                </a:lnTo>
                <a:lnTo>
                  <a:pt x="19676" y="10396"/>
                </a:lnTo>
                <a:lnTo>
                  <a:pt x="19676" y="10396"/>
                </a:lnTo>
                <a:lnTo>
                  <a:pt x="19638" y="10302"/>
                </a:lnTo>
                <a:lnTo>
                  <a:pt x="19581" y="10245"/>
                </a:lnTo>
                <a:lnTo>
                  <a:pt x="19524" y="10188"/>
                </a:lnTo>
                <a:lnTo>
                  <a:pt x="19468" y="10151"/>
                </a:lnTo>
                <a:lnTo>
                  <a:pt x="19392" y="10132"/>
                </a:lnTo>
                <a:lnTo>
                  <a:pt x="19317" y="10113"/>
                </a:lnTo>
                <a:lnTo>
                  <a:pt x="19165" y="10132"/>
                </a:lnTo>
                <a:lnTo>
                  <a:pt x="18995" y="10188"/>
                </a:lnTo>
                <a:lnTo>
                  <a:pt x="18825" y="10264"/>
                </a:lnTo>
                <a:lnTo>
                  <a:pt x="18542" y="10434"/>
                </a:lnTo>
                <a:lnTo>
                  <a:pt x="18542" y="10434"/>
                </a:lnTo>
                <a:lnTo>
                  <a:pt x="18334" y="10585"/>
                </a:lnTo>
                <a:lnTo>
                  <a:pt x="18145" y="10736"/>
                </a:lnTo>
                <a:lnTo>
                  <a:pt x="17937" y="10907"/>
                </a:lnTo>
                <a:lnTo>
                  <a:pt x="17767" y="11096"/>
                </a:lnTo>
                <a:lnTo>
                  <a:pt x="17597" y="11285"/>
                </a:lnTo>
                <a:lnTo>
                  <a:pt x="17427" y="11474"/>
                </a:lnTo>
                <a:lnTo>
                  <a:pt x="17275" y="11681"/>
                </a:lnTo>
                <a:lnTo>
                  <a:pt x="17143" y="11889"/>
                </a:lnTo>
                <a:lnTo>
                  <a:pt x="17143" y="11889"/>
                </a:lnTo>
                <a:lnTo>
                  <a:pt x="17030" y="12173"/>
                </a:lnTo>
                <a:lnTo>
                  <a:pt x="16897" y="12456"/>
                </a:lnTo>
                <a:lnTo>
                  <a:pt x="16746" y="12740"/>
                </a:lnTo>
                <a:lnTo>
                  <a:pt x="16595" y="13005"/>
                </a:lnTo>
                <a:lnTo>
                  <a:pt x="16274" y="13534"/>
                </a:lnTo>
                <a:lnTo>
                  <a:pt x="15914" y="14025"/>
                </a:lnTo>
                <a:lnTo>
                  <a:pt x="15914" y="14025"/>
                </a:lnTo>
                <a:lnTo>
                  <a:pt x="15707" y="14328"/>
                </a:lnTo>
                <a:lnTo>
                  <a:pt x="15536" y="14649"/>
                </a:lnTo>
                <a:lnTo>
                  <a:pt x="15404" y="14989"/>
                </a:lnTo>
                <a:lnTo>
                  <a:pt x="15291" y="15348"/>
                </a:lnTo>
                <a:lnTo>
                  <a:pt x="15215" y="15707"/>
                </a:lnTo>
                <a:lnTo>
                  <a:pt x="15140" y="16066"/>
                </a:lnTo>
                <a:lnTo>
                  <a:pt x="15102" y="16426"/>
                </a:lnTo>
                <a:lnTo>
                  <a:pt x="15064" y="16785"/>
                </a:lnTo>
                <a:lnTo>
                  <a:pt x="15064" y="16785"/>
                </a:lnTo>
                <a:lnTo>
                  <a:pt x="15026" y="17446"/>
                </a:lnTo>
                <a:lnTo>
                  <a:pt x="14988" y="17767"/>
                </a:lnTo>
                <a:lnTo>
                  <a:pt x="14913" y="18089"/>
                </a:lnTo>
                <a:lnTo>
                  <a:pt x="14913" y="18089"/>
                </a:lnTo>
                <a:lnTo>
                  <a:pt x="14837" y="18316"/>
                </a:lnTo>
                <a:lnTo>
                  <a:pt x="14743" y="18523"/>
                </a:lnTo>
                <a:lnTo>
                  <a:pt x="14535" y="18977"/>
                </a:lnTo>
                <a:lnTo>
                  <a:pt x="14440" y="19204"/>
                </a:lnTo>
                <a:lnTo>
                  <a:pt x="14384" y="19431"/>
                </a:lnTo>
                <a:lnTo>
                  <a:pt x="14327" y="19658"/>
                </a:lnTo>
                <a:lnTo>
                  <a:pt x="14327" y="19884"/>
                </a:lnTo>
                <a:lnTo>
                  <a:pt x="14327" y="19884"/>
                </a:lnTo>
                <a:close/>
                <a:moveTo>
                  <a:pt x="20091" y="11776"/>
                </a:moveTo>
                <a:lnTo>
                  <a:pt x="20091" y="11776"/>
                </a:lnTo>
                <a:lnTo>
                  <a:pt x="20016" y="11965"/>
                </a:lnTo>
                <a:lnTo>
                  <a:pt x="19921" y="12173"/>
                </a:lnTo>
                <a:lnTo>
                  <a:pt x="19921" y="12173"/>
                </a:lnTo>
                <a:lnTo>
                  <a:pt x="19732" y="12475"/>
                </a:lnTo>
                <a:lnTo>
                  <a:pt x="19543" y="12797"/>
                </a:lnTo>
                <a:lnTo>
                  <a:pt x="19373" y="13099"/>
                </a:lnTo>
                <a:lnTo>
                  <a:pt x="19184" y="13420"/>
                </a:lnTo>
                <a:lnTo>
                  <a:pt x="19184" y="13420"/>
                </a:lnTo>
                <a:lnTo>
                  <a:pt x="19052" y="13761"/>
                </a:lnTo>
                <a:lnTo>
                  <a:pt x="18920" y="14120"/>
                </a:lnTo>
                <a:lnTo>
                  <a:pt x="18787" y="14460"/>
                </a:lnTo>
                <a:lnTo>
                  <a:pt x="18693" y="14611"/>
                </a:lnTo>
                <a:lnTo>
                  <a:pt x="18617" y="14781"/>
                </a:lnTo>
                <a:lnTo>
                  <a:pt x="18617" y="14781"/>
                </a:lnTo>
                <a:lnTo>
                  <a:pt x="18447" y="15046"/>
                </a:lnTo>
                <a:lnTo>
                  <a:pt x="18277" y="15291"/>
                </a:lnTo>
                <a:lnTo>
                  <a:pt x="17918" y="15783"/>
                </a:lnTo>
                <a:lnTo>
                  <a:pt x="17918" y="15783"/>
                </a:lnTo>
                <a:lnTo>
                  <a:pt x="17729" y="16048"/>
                </a:lnTo>
                <a:lnTo>
                  <a:pt x="17559" y="16293"/>
                </a:lnTo>
                <a:lnTo>
                  <a:pt x="17389" y="16558"/>
                </a:lnTo>
                <a:lnTo>
                  <a:pt x="17200" y="16804"/>
                </a:lnTo>
                <a:lnTo>
                  <a:pt x="17200" y="16804"/>
                </a:lnTo>
                <a:lnTo>
                  <a:pt x="17030" y="16993"/>
                </a:lnTo>
                <a:lnTo>
                  <a:pt x="16841" y="17144"/>
                </a:lnTo>
                <a:lnTo>
                  <a:pt x="16425" y="17446"/>
                </a:lnTo>
                <a:lnTo>
                  <a:pt x="16425" y="17446"/>
                </a:lnTo>
                <a:lnTo>
                  <a:pt x="16274" y="17673"/>
                </a:lnTo>
                <a:lnTo>
                  <a:pt x="16274" y="17673"/>
                </a:lnTo>
                <a:lnTo>
                  <a:pt x="16236" y="17692"/>
                </a:lnTo>
                <a:lnTo>
                  <a:pt x="16236" y="17692"/>
                </a:lnTo>
                <a:lnTo>
                  <a:pt x="16103" y="17881"/>
                </a:lnTo>
                <a:lnTo>
                  <a:pt x="15971" y="18070"/>
                </a:lnTo>
                <a:lnTo>
                  <a:pt x="15820" y="18221"/>
                </a:lnTo>
                <a:lnTo>
                  <a:pt x="15650" y="18353"/>
                </a:lnTo>
                <a:lnTo>
                  <a:pt x="15291" y="18637"/>
                </a:lnTo>
                <a:lnTo>
                  <a:pt x="15121" y="18769"/>
                </a:lnTo>
                <a:lnTo>
                  <a:pt x="14951" y="18920"/>
                </a:lnTo>
                <a:lnTo>
                  <a:pt x="14951" y="18920"/>
                </a:lnTo>
                <a:lnTo>
                  <a:pt x="14837" y="19053"/>
                </a:lnTo>
                <a:lnTo>
                  <a:pt x="14762" y="19204"/>
                </a:lnTo>
                <a:lnTo>
                  <a:pt x="14591" y="19525"/>
                </a:lnTo>
                <a:lnTo>
                  <a:pt x="14591" y="19525"/>
                </a:lnTo>
                <a:lnTo>
                  <a:pt x="14478" y="19771"/>
                </a:lnTo>
                <a:lnTo>
                  <a:pt x="14384" y="20036"/>
                </a:lnTo>
                <a:lnTo>
                  <a:pt x="14421" y="20073"/>
                </a:lnTo>
                <a:lnTo>
                  <a:pt x="14421" y="20073"/>
                </a:lnTo>
                <a:lnTo>
                  <a:pt x="14497" y="19884"/>
                </a:lnTo>
                <a:lnTo>
                  <a:pt x="14573" y="19695"/>
                </a:lnTo>
                <a:lnTo>
                  <a:pt x="14705" y="19544"/>
                </a:lnTo>
                <a:lnTo>
                  <a:pt x="14837" y="19393"/>
                </a:lnTo>
                <a:lnTo>
                  <a:pt x="14988" y="19261"/>
                </a:lnTo>
                <a:lnTo>
                  <a:pt x="15158" y="19128"/>
                </a:lnTo>
                <a:lnTo>
                  <a:pt x="15329" y="19015"/>
                </a:lnTo>
                <a:lnTo>
                  <a:pt x="15518" y="18920"/>
                </a:lnTo>
                <a:lnTo>
                  <a:pt x="15518" y="18920"/>
                </a:lnTo>
                <a:lnTo>
                  <a:pt x="16236" y="18316"/>
                </a:lnTo>
                <a:lnTo>
                  <a:pt x="16614" y="18051"/>
                </a:lnTo>
                <a:lnTo>
                  <a:pt x="16822" y="17919"/>
                </a:lnTo>
                <a:lnTo>
                  <a:pt x="17011" y="17805"/>
                </a:lnTo>
                <a:lnTo>
                  <a:pt x="17011" y="17805"/>
                </a:lnTo>
                <a:lnTo>
                  <a:pt x="17238" y="17635"/>
                </a:lnTo>
                <a:lnTo>
                  <a:pt x="17427" y="17465"/>
                </a:lnTo>
                <a:lnTo>
                  <a:pt x="17616" y="17276"/>
                </a:lnTo>
                <a:lnTo>
                  <a:pt x="17786" y="17068"/>
                </a:lnTo>
                <a:lnTo>
                  <a:pt x="18088" y="16633"/>
                </a:lnTo>
                <a:lnTo>
                  <a:pt x="18409" y="16199"/>
                </a:lnTo>
                <a:lnTo>
                  <a:pt x="18409" y="16199"/>
                </a:lnTo>
                <a:lnTo>
                  <a:pt x="18731" y="15745"/>
                </a:lnTo>
                <a:lnTo>
                  <a:pt x="19033" y="15291"/>
                </a:lnTo>
                <a:lnTo>
                  <a:pt x="19279" y="14800"/>
                </a:lnTo>
                <a:lnTo>
                  <a:pt x="19411" y="14554"/>
                </a:lnTo>
                <a:lnTo>
                  <a:pt x="19506" y="14290"/>
                </a:lnTo>
                <a:lnTo>
                  <a:pt x="19506" y="14290"/>
                </a:lnTo>
                <a:lnTo>
                  <a:pt x="19638" y="13931"/>
                </a:lnTo>
                <a:lnTo>
                  <a:pt x="19751" y="13534"/>
                </a:lnTo>
                <a:lnTo>
                  <a:pt x="19846" y="13156"/>
                </a:lnTo>
                <a:lnTo>
                  <a:pt x="19921" y="12759"/>
                </a:lnTo>
                <a:lnTo>
                  <a:pt x="19921" y="12759"/>
                </a:lnTo>
                <a:lnTo>
                  <a:pt x="20016" y="12267"/>
                </a:lnTo>
                <a:lnTo>
                  <a:pt x="20073" y="12022"/>
                </a:lnTo>
                <a:lnTo>
                  <a:pt x="20091" y="11776"/>
                </a:lnTo>
                <a:lnTo>
                  <a:pt x="20091" y="11776"/>
                </a:lnTo>
                <a:close/>
                <a:moveTo>
                  <a:pt x="16557" y="17219"/>
                </a:moveTo>
                <a:lnTo>
                  <a:pt x="16557" y="17219"/>
                </a:lnTo>
                <a:lnTo>
                  <a:pt x="16765" y="17068"/>
                </a:lnTo>
                <a:lnTo>
                  <a:pt x="16954" y="16917"/>
                </a:lnTo>
                <a:lnTo>
                  <a:pt x="17105" y="16747"/>
                </a:lnTo>
                <a:lnTo>
                  <a:pt x="17238" y="16596"/>
                </a:lnTo>
                <a:lnTo>
                  <a:pt x="17483" y="16237"/>
                </a:lnTo>
                <a:lnTo>
                  <a:pt x="17748" y="15821"/>
                </a:lnTo>
                <a:lnTo>
                  <a:pt x="17748" y="15821"/>
                </a:lnTo>
                <a:lnTo>
                  <a:pt x="18145" y="15310"/>
                </a:lnTo>
                <a:lnTo>
                  <a:pt x="18334" y="15046"/>
                </a:lnTo>
                <a:lnTo>
                  <a:pt x="18504" y="14762"/>
                </a:lnTo>
                <a:lnTo>
                  <a:pt x="18504" y="14762"/>
                </a:lnTo>
                <a:lnTo>
                  <a:pt x="18598" y="14611"/>
                </a:lnTo>
                <a:lnTo>
                  <a:pt x="18674" y="14422"/>
                </a:lnTo>
                <a:lnTo>
                  <a:pt x="18825" y="14082"/>
                </a:lnTo>
                <a:lnTo>
                  <a:pt x="18957" y="13723"/>
                </a:lnTo>
                <a:lnTo>
                  <a:pt x="19109" y="13364"/>
                </a:lnTo>
                <a:lnTo>
                  <a:pt x="19109" y="13364"/>
                </a:lnTo>
                <a:lnTo>
                  <a:pt x="19222" y="13137"/>
                </a:lnTo>
                <a:lnTo>
                  <a:pt x="19354" y="12929"/>
                </a:lnTo>
                <a:lnTo>
                  <a:pt x="19619" y="12494"/>
                </a:lnTo>
                <a:lnTo>
                  <a:pt x="19732" y="12286"/>
                </a:lnTo>
                <a:lnTo>
                  <a:pt x="19846" y="12060"/>
                </a:lnTo>
                <a:lnTo>
                  <a:pt x="19959" y="11833"/>
                </a:lnTo>
                <a:lnTo>
                  <a:pt x="20035" y="11606"/>
                </a:lnTo>
                <a:lnTo>
                  <a:pt x="20035" y="11606"/>
                </a:lnTo>
                <a:lnTo>
                  <a:pt x="20054" y="11492"/>
                </a:lnTo>
                <a:lnTo>
                  <a:pt x="20073" y="11398"/>
                </a:lnTo>
                <a:lnTo>
                  <a:pt x="20073" y="11398"/>
                </a:lnTo>
                <a:lnTo>
                  <a:pt x="20035" y="11247"/>
                </a:lnTo>
                <a:lnTo>
                  <a:pt x="19978" y="11096"/>
                </a:lnTo>
                <a:lnTo>
                  <a:pt x="19865" y="10793"/>
                </a:lnTo>
                <a:lnTo>
                  <a:pt x="19865" y="10793"/>
                </a:lnTo>
                <a:lnTo>
                  <a:pt x="19827" y="11171"/>
                </a:lnTo>
                <a:lnTo>
                  <a:pt x="19789" y="11360"/>
                </a:lnTo>
                <a:lnTo>
                  <a:pt x="19751" y="11530"/>
                </a:lnTo>
                <a:lnTo>
                  <a:pt x="19751" y="11530"/>
                </a:lnTo>
                <a:lnTo>
                  <a:pt x="19657" y="11738"/>
                </a:lnTo>
                <a:lnTo>
                  <a:pt x="19543" y="11927"/>
                </a:lnTo>
                <a:lnTo>
                  <a:pt x="19279" y="12286"/>
                </a:lnTo>
                <a:lnTo>
                  <a:pt x="19279" y="12286"/>
                </a:lnTo>
                <a:lnTo>
                  <a:pt x="19165" y="12438"/>
                </a:lnTo>
                <a:lnTo>
                  <a:pt x="19052" y="12627"/>
                </a:lnTo>
                <a:lnTo>
                  <a:pt x="18844" y="12986"/>
                </a:lnTo>
                <a:lnTo>
                  <a:pt x="18844" y="12986"/>
                </a:lnTo>
                <a:lnTo>
                  <a:pt x="18693" y="13231"/>
                </a:lnTo>
                <a:lnTo>
                  <a:pt x="18523" y="13477"/>
                </a:lnTo>
                <a:lnTo>
                  <a:pt x="18523" y="13477"/>
                </a:lnTo>
                <a:lnTo>
                  <a:pt x="18353" y="13742"/>
                </a:lnTo>
                <a:lnTo>
                  <a:pt x="18201" y="14006"/>
                </a:lnTo>
                <a:lnTo>
                  <a:pt x="18031" y="14271"/>
                </a:lnTo>
                <a:lnTo>
                  <a:pt x="17880" y="14535"/>
                </a:lnTo>
                <a:lnTo>
                  <a:pt x="17880" y="14535"/>
                </a:lnTo>
                <a:lnTo>
                  <a:pt x="17559" y="14951"/>
                </a:lnTo>
                <a:lnTo>
                  <a:pt x="17408" y="15178"/>
                </a:lnTo>
                <a:lnTo>
                  <a:pt x="17275" y="15405"/>
                </a:lnTo>
                <a:lnTo>
                  <a:pt x="17275" y="15405"/>
                </a:lnTo>
                <a:lnTo>
                  <a:pt x="17181" y="15594"/>
                </a:lnTo>
                <a:lnTo>
                  <a:pt x="17105" y="15802"/>
                </a:lnTo>
                <a:lnTo>
                  <a:pt x="17030" y="16010"/>
                </a:lnTo>
                <a:lnTo>
                  <a:pt x="16973" y="16237"/>
                </a:lnTo>
                <a:lnTo>
                  <a:pt x="16973" y="16237"/>
                </a:lnTo>
                <a:lnTo>
                  <a:pt x="16916" y="16369"/>
                </a:lnTo>
                <a:lnTo>
                  <a:pt x="16859" y="16501"/>
                </a:lnTo>
                <a:lnTo>
                  <a:pt x="16727" y="16747"/>
                </a:lnTo>
                <a:lnTo>
                  <a:pt x="16727" y="16747"/>
                </a:lnTo>
                <a:lnTo>
                  <a:pt x="16652" y="16993"/>
                </a:lnTo>
                <a:lnTo>
                  <a:pt x="16557" y="17219"/>
                </a:lnTo>
                <a:lnTo>
                  <a:pt x="16557" y="17219"/>
                </a:lnTo>
                <a:close/>
                <a:moveTo>
                  <a:pt x="3383" y="21491"/>
                </a:moveTo>
                <a:lnTo>
                  <a:pt x="3383" y="21491"/>
                </a:lnTo>
                <a:lnTo>
                  <a:pt x="3421" y="21491"/>
                </a:lnTo>
                <a:lnTo>
                  <a:pt x="3421" y="21491"/>
                </a:lnTo>
                <a:lnTo>
                  <a:pt x="3497" y="21453"/>
                </a:lnTo>
                <a:lnTo>
                  <a:pt x="3554" y="21396"/>
                </a:lnTo>
                <a:lnTo>
                  <a:pt x="3667" y="21283"/>
                </a:lnTo>
                <a:lnTo>
                  <a:pt x="3667" y="21283"/>
                </a:lnTo>
                <a:lnTo>
                  <a:pt x="3799" y="21113"/>
                </a:lnTo>
                <a:lnTo>
                  <a:pt x="3913" y="20943"/>
                </a:lnTo>
                <a:lnTo>
                  <a:pt x="3913" y="20943"/>
                </a:lnTo>
                <a:lnTo>
                  <a:pt x="4102" y="20640"/>
                </a:lnTo>
                <a:lnTo>
                  <a:pt x="4215" y="20508"/>
                </a:lnTo>
                <a:lnTo>
                  <a:pt x="4328" y="20395"/>
                </a:lnTo>
                <a:lnTo>
                  <a:pt x="4328" y="20395"/>
                </a:lnTo>
                <a:lnTo>
                  <a:pt x="4499" y="20262"/>
                </a:lnTo>
                <a:lnTo>
                  <a:pt x="4688" y="20149"/>
                </a:lnTo>
                <a:lnTo>
                  <a:pt x="4877" y="20073"/>
                </a:lnTo>
                <a:lnTo>
                  <a:pt x="5084" y="20017"/>
                </a:lnTo>
                <a:lnTo>
                  <a:pt x="5084" y="20017"/>
                </a:lnTo>
                <a:lnTo>
                  <a:pt x="5652" y="19903"/>
                </a:lnTo>
                <a:lnTo>
                  <a:pt x="6219" y="19828"/>
                </a:lnTo>
                <a:lnTo>
                  <a:pt x="6219" y="19828"/>
                </a:lnTo>
                <a:lnTo>
                  <a:pt x="6672" y="19771"/>
                </a:lnTo>
                <a:lnTo>
                  <a:pt x="6899" y="19752"/>
                </a:lnTo>
                <a:lnTo>
                  <a:pt x="7126" y="19752"/>
                </a:lnTo>
                <a:lnTo>
                  <a:pt x="7126" y="19752"/>
                </a:lnTo>
                <a:lnTo>
                  <a:pt x="7296" y="19771"/>
                </a:lnTo>
                <a:lnTo>
                  <a:pt x="7466" y="19790"/>
                </a:lnTo>
                <a:lnTo>
                  <a:pt x="7787" y="19865"/>
                </a:lnTo>
                <a:lnTo>
                  <a:pt x="8109" y="19922"/>
                </a:lnTo>
                <a:lnTo>
                  <a:pt x="8279" y="19922"/>
                </a:lnTo>
                <a:lnTo>
                  <a:pt x="8449" y="19903"/>
                </a:lnTo>
                <a:lnTo>
                  <a:pt x="8449" y="19903"/>
                </a:lnTo>
                <a:lnTo>
                  <a:pt x="8770" y="19847"/>
                </a:lnTo>
                <a:lnTo>
                  <a:pt x="9072" y="19752"/>
                </a:lnTo>
                <a:lnTo>
                  <a:pt x="9072" y="19752"/>
                </a:lnTo>
                <a:lnTo>
                  <a:pt x="9299" y="19714"/>
                </a:lnTo>
                <a:lnTo>
                  <a:pt x="9507" y="19695"/>
                </a:lnTo>
                <a:lnTo>
                  <a:pt x="9734" y="19676"/>
                </a:lnTo>
                <a:lnTo>
                  <a:pt x="9961" y="19676"/>
                </a:lnTo>
                <a:lnTo>
                  <a:pt x="9961" y="19676"/>
                </a:lnTo>
                <a:lnTo>
                  <a:pt x="10263" y="19695"/>
                </a:lnTo>
                <a:lnTo>
                  <a:pt x="10585" y="19752"/>
                </a:lnTo>
                <a:lnTo>
                  <a:pt x="10585" y="19752"/>
                </a:lnTo>
                <a:lnTo>
                  <a:pt x="11057" y="19828"/>
                </a:lnTo>
                <a:lnTo>
                  <a:pt x="11303" y="19865"/>
                </a:lnTo>
                <a:lnTo>
                  <a:pt x="11548" y="19884"/>
                </a:lnTo>
                <a:lnTo>
                  <a:pt x="11794" y="19865"/>
                </a:lnTo>
                <a:lnTo>
                  <a:pt x="12040" y="19828"/>
                </a:lnTo>
                <a:lnTo>
                  <a:pt x="12267" y="19752"/>
                </a:lnTo>
                <a:lnTo>
                  <a:pt x="12493" y="19658"/>
                </a:lnTo>
                <a:lnTo>
                  <a:pt x="12493" y="19658"/>
                </a:lnTo>
                <a:lnTo>
                  <a:pt x="12853" y="19487"/>
                </a:lnTo>
                <a:lnTo>
                  <a:pt x="12853" y="19487"/>
                </a:lnTo>
                <a:lnTo>
                  <a:pt x="13060" y="19393"/>
                </a:lnTo>
                <a:lnTo>
                  <a:pt x="13060" y="19393"/>
                </a:lnTo>
                <a:lnTo>
                  <a:pt x="13098" y="19374"/>
                </a:lnTo>
                <a:lnTo>
                  <a:pt x="13079" y="19336"/>
                </a:lnTo>
                <a:lnTo>
                  <a:pt x="13079" y="19336"/>
                </a:lnTo>
                <a:lnTo>
                  <a:pt x="12815" y="19336"/>
                </a:lnTo>
                <a:lnTo>
                  <a:pt x="12550" y="19355"/>
                </a:lnTo>
                <a:lnTo>
                  <a:pt x="12286" y="19355"/>
                </a:lnTo>
                <a:lnTo>
                  <a:pt x="12153" y="19336"/>
                </a:lnTo>
                <a:lnTo>
                  <a:pt x="12021" y="19317"/>
                </a:lnTo>
                <a:lnTo>
                  <a:pt x="12021" y="19317"/>
                </a:lnTo>
                <a:lnTo>
                  <a:pt x="11870" y="19298"/>
                </a:lnTo>
                <a:lnTo>
                  <a:pt x="11719" y="19242"/>
                </a:lnTo>
                <a:lnTo>
                  <a:pt x="11435" y="19128"/>
                </a:lnTo>
                <a:lnTo>
                  <a:pt x="11170" y="18996"/>
                </a:lnTo>
                <a:lnTo>
                  <a:pt x="10906" y="18845"/>
                </a:lnTo>
                <a:lnTo>
                  <a:pt x="10641" y="18694"/>
                </a:lnTo>
                <a:lnTo>
                  <a:pt x="10377" y="18542"/>
                </a:lnTo>
                <a:lnTo>
                  <a:pt x="10093" y="18410"/>
                </a:lnTo>
                <a:lnTo>
                  <a:pt x="9810" y="18316"/>
                </a:lnTo>
                <a:lnTo>
                  <a:pt x="9810" y="18316"/>
                </a:lnTo>
                <a:lnTo>
                  <a:pt x="9488" y="18240"/>
                </a:lnTo>
                <a:lnTo>
                  <a:pt x="9148" y="18202"/>
                </a:lnTo>
                <a:lnTo>
                  <a:pt x="8827" y="18183"/>
                </a:lnTo>
                <a:lnTo>
                  <a:pt x="8487" y="18183"/>
                </a:lnTo>
                <a:lnTo>
                  <a:pt x="7825" y="18202"/>
                </a:lnTo>
                <a:lnTo>
                  <a:pt x="7504" y="18202"/>
                </a:lnTo>
                <a:lnTo>
                  <a:pt x="7164" y="18183"/>
                </a:lnTo>
                <a:lnTo>
                  <a:pt x="7164" y="18183"/>
                </a:lnTo>
                <a:lnTo>
                  <a:pt x="6880" y="18164"/>
                </a:lnTo>
                <a:lnTo>
                  <a:pt x="6597" y="18164"/>
                </a:lnTo>
                <a:lnTo>
                  <a:pt x="6332" y="18202"/>
                </a:lnTo>
                <a:lnTo>
                  <a:pt x="6067" y="18259"/>
                </a:lnTo>
                <a:lnTo>
                  <a:pt x="5822" y="18334"/>
                </a:lnTo>
                <a:lnTo>
                  <a:pt x="5576" y="18429"/>
                </a:lnTo>
                <a:lnTo>
                  <a:pt x="5349" y="18542"/>
                </a:lnTo>
                <a:lnTo>
                  <a:pt x="5122" y="18675"/>
                </a:lnTo>
                <a:lnTo>
                  <a:pt x="4914" y="18826"/>
                </a:lnTo>
                <a:lnTo>
                  <a:pt x="4706" y="18996"/>
                </a:lnTo>
                <a:lnTo>
                  <a:pt x="4517" y="19185"/>
                </a:lnTo>
                <a:lnTo>
                  <a:pt x="4347" y="19374"/>
                </a:lnTo>
                <a:lnTo>
                  <a:pt x="4177" y="19582"/>
                </a:lnTo>
                <a:lnTo>
                  <a:pt x="4026" y="19809"/>
                </a:lnTo>
                <a:lnTo>
                  <a:pt x="3875" y="20054"/>
                </a:lnTo>
                <a:lnTo>
                  <a:pt x="3743" y="20300"/>
                </a:lnTo>
                <a:lnTo>
                  <a:pt x="3743" y="20300"/>
                </a:lnTo>
                <a:lnTo>
                  <a:pt x="3554" y="20603"/>
                </a:lnTo>
                <a:lnTo>
                  <a:pt x="3478" y="20773"/>
                </a:lnTo>
                <a:lnTo>
                  <a:pt x="3402" y="20924"/>
                </a:lnTo>
                <a:lnTo>
                  <a:pt x="3365" y="21094"/>
                </a:lnTo>
                <a:lnTo>
                  <a:pt x="3346" y="21226"/>
                </a:lnTo>
                <a:lnTo>
                  <a:pt x="3346" y="21377"/>
                </a:lnTo>
                <a:lnTo>
                  <a:pt x="3383" y="21491"/>
                </a:lnTo>
                <a:lnTo>
                  <a:pt x="3383" y="21491"/>
                </a:lnTo>
                <a:close/>
                <a:moveTo>
                  <a:pt x="13136" y="19412"/>
                </a:moveTo>
                <a:lnTo>
                  <a:pt x="13136" y="19412"/>
                </a:lnTo>
                <a:lnTo>
                  <a:pt x="13136" y="19450"/>
                </a:lnTo>
                <a:lnTo>
                  <a:pt x="13117" y="19487"/>
                </a:lnTo>
                <a:lnTo>
                  <a:pt x="13117" y="19487"/>
                </a:lnTo>
                <a:lnTo>
                  <a:pt x="12607" y="19714"/>
                </a:lnTo>
                <a:lnTo>
                  <a:pt x="12607" y="19714"/>
                </a:lnTo>
                <a:lnTo>
                  <a:pt x="12361" y="19828"/>
                </a:lnTo>
                <a:lnTo>
                  <a:pt x="12115" y="19922"/>
                </a:lnTo>
                <a:lnTo>
                  <a:pt x="11851" y="19960"/>
                </a:lnTo>
                <a:lnTo>
                  <a:pt x="11586" y="19979"/>
                </a:lnTo>
                <a:lnTo>
                  <a:pt x="11322" y="19979"/>
                </a:lnTo>
                <a:lnTo>
                  <a:pt x="11057" y="19941"/>
                </a:lnTo>
                <a:lnTo>
                  <a:pt x="10528" y="19847"/>
                </a:lnTo>
                <a:lnTo>
                  <a:pt x="10528" y="19847"/>
                </a:lnTo>
                <a:lnTo>
                  <a:pt x="10188" y="19790"/>
                </a:lnTo>
                <a:lnTo>
                  <a:pt x="9999" y="19771"/>
                </a:lnTo>
                <a:lnTo>
                  <a:pt x="9829" y="19771"/>
                </a:lnTo>
                <a:lnTo>
                  <a:pt x="9829" y="19771"/>
                </a:lnTo>
                <a:lnTo>
                  <a:pt x="9488" y="19790"/>
                </a:lnTo>
                <a:lnTo>
                  <a:pt x="9167" y="19847"/>
                </a:lnTo>
                <a:lnTo>
                  <a:pt x="9167" y="19847"/>
                </a:lnTo>
                <a:lnTo>
                  <a:pt x="8732" y="19960"/>
                </a:lnTo>
                <a:lnTo>
                  <a:pt x="8524" y="20017"/>
                </a:lnTo>
                <a:lnTo>
                  <a:pt x="8298" y="20036"/>
                </a:lnTo>
                <a:lnTo>
                  <a:pt x="8298" y="20036"/>
                </a:lnTo>
                <a:lnTo>
                  <a:pt x="8109" y="20017"/>
                </a:lnTo>
                <a:lnTo>
                  <a:pt x="7920" y="19998"/>
                </a:lnTo>
                <a:lnTo>
                  <a:pt x="7560" y="19922"/>
                </a:lnTo>
                <a:lnTo>
                  <a:pt x="7201" y="19865"/>
                </a:lnTo>
                <a:lnTo>
                  <a:pt x="7012" y="19847"/>
                </a:lnTo>
                <a:lnTo>
                  <a:pt x="6823" y="19865"/>
                </a:lnTo>
                <a:lnTo>
                  <a:pt x="6823" y="19865"/>
                </a:lnTo>
                <a:lnTo>
                  <a:pt x="6237" y="19922"/>
                </a:lnTo>
                <a:lnTo>
                  <a:pt x="5652" y="20017"/>
                </a:lnTo>
                <a:lnTo>
                  <a:pt x="5652" y="20017"/>
                </a:lnTo>
                <a:lnTo>
                  <a:pt x="5368" y="20073"/>
                </a:lnTo>
                <a:lnTo>
                  <a:pt x="5103" y="20130"/>
                </a:lnTo>
                <a:lnTo>
                  <a:pt x="4839" y="20206"/>
                </a:lnTo>
                <a:lnTo>
                  <a:pt x="4725" y="20262"/>
                </a:lnTo>
                <a:lnTo>
                  <a:pt x="4593" y="20319"/>
                </a:lnTo>
                <a:lnTo>
                  <a:pt x="4593" y="20319"/>
                </a:lnTo>
                <a:lnTo>
                  <a:pt x="4499" y="20395"/>
                </a:lnTo>
                <a:lnTo>
                  <a:pt x="4404" y="20470"/>
                </a:lnTo>
                <a:lnTo>
                  <a:pt x="4310" y="20546"/>
                </a:lnTo>
                <a:lnTo>
                  <a:pt x="4234" y="20640"/>
                </a:lnTo>
                <a:lnTo>
                  <a:pt x="4083" y="20848"/>
                </a:lnTo>
                <a:lnTo>
                  <a:pt x="3950" y="21056"/>
                </a:lnTo>
                <a:lnTo>
                  <a:pt x="3950" y="21056"/>
                </a:lnTo>
                <a:lnTo>
                  <a:pt x="3875" y="21188"/>
                </a:lnTo>
                <a:lnTo>
                  <a:pt x="3743" y="21359"/>
                </a:lnTo>
                <a:lnTo>
                  <a:pt x="3591" y="21510"/>
                </a:lnTo>
                <a:lnTo>
                  <a:pt x="3516" y="21566"/>
                </a:lnTo>
                <a:lnTo>
                  <a:pt x="3440" y="21585"/>
                </a:lnTo>
                <a:lnTo>
                  <a:pt x="3440" y="21585"/>
                </a:lnTo>
                <a:lnTo>
                  <a:pt x="3497" y="21642"/>
                </a:lnTo>
                <a:lnTo>
                  <a:pt x="3554" y="21680"/>
                </a:lnTo>
                <a:lnTo>
                  <a:pt x="3554" y="21680"/>
                </a:lnTo>
                <a:lnTo>
                  <a:pt x="3591" y="21680"/>
                </a:lnTo>
                <a:lnTo>
                  <a:pt x="3591" y="21680"/>
                </a:lnTo>
                <a:lnTo>
                  <a:pt x="3913" y="21566"/>
                </a:lnTo>
                <a:lnTo>
                  <a:pt x="4064" y="21510"/>
                </a:lnTo>
                <a:lnTo>
                  <a:pt x="4215" y="21415"/>
                </a:lnTo>
                <a:lnTo>
                  <a:pt x="4215" y="21415"/>
                </a:lnTo>
                <a:lnTo>
                  <a:pt x="4366" y="21264"/>
                </a:lnTo>
                <a:lnTo>
                  <a:pt x="4499" y="21132"/>
                </a:lnTo>
                <a:lnTo>
                  <a:pt x="4763" y="20867"/>
                </a:lnTo>
                <a:lnTo>
                  <a:pt x="4914" y="20754"/>
                </a:lnTo>
                <a:lnTo>
                  <a:pt x="5066" y="20640"/>
                </a:lnTo>
                <a:lnTo>
                  <a:pt x="5255" y="20565"/>
                </a:lnTo>
                <a:lnTo>
                  <a:pt x="5481" y="20489"/>
                </a:lnTo>
                <a:lnTo>
                  <a:pt x="5481" y="20489"/>
                </a:lnTo>
                <a:lnTo>
                  <a:pt x="5727" y="20470"/>
                </a:lnTo>
                <a:lnTo>
                  <a:pt x="5992" y="20451"/>
                </a:lnTo>
                <a:lnTo>
                  <a:pt x="6237" y="20470"/>
                </a:lnTo>
                <a:lnTo>
                  <a:pt x="6502" y="20489"/>
                </a:lnTo>
                <a:lnTo>
                  <a:pt x="7012" y="20565"/>
                </a:lnTo>
                <a:lnTo>
                  <a:pt x="7258" y="20584"/>
                </a:lnTo>
                <a:lnTo>
                  <a:pt x="7523" y="20603"/>
                </a:lnTo>
                <a:lnTo>
                  <a:pt x="7523" y="20603"/>
                </a:lnTo>
                <a:lnTo>
                  <a:pt x="7693" y="20603"/>
                </a:lnTo>
                <a:lnTo>
                  <a:pt x="7863" y="20584"/>
                </a:lnTo>
                <a:lnTo>
                  <a:pt x="8203" y="20527"/>
                </a:lnTo>
                <a:lnTo>
                  <a:pt x="8524" y="20451"/>
                </a:lnTo>
                <a:lnTo>
                  <a:pt x="8865" y="20414"/>
                </a:lnTo>
                <a:lnTo>
                  <a:pt x="8865" y="20414"/>
                </a:lnTo>
                <a:lnTo>
                  <a:pt x="9469" y="20357"/>
                </a:lnTo>
                <a:lnTo>
                  <a:pt x="9469" y="20357"/>
                </a:lnTo>
                <a:lnTo>
                  <a:pt x="9791" y="20319"/>
                </a:lnTo>
                <a:lnTo>
                  <a:pt x="10112" y="20319"/>
                </a:lnTo>
                <a:lnTo>
                  <a:pt x="10112" y="20319"/>
                </a:lnTo>
                <a:lnTo>
                  <a:pt x="10433" y="20338"/>
                </a:lnTo>
                <a:lnTo>
                  <a:pt x="10774" y="20357"/>
                </a:lnTo>
                <a:lnTo>
                  <a:pt x="11095" y="20357"/>
                </a:lnTo>
                <a:lnTo>
                  <a:pt x="11265" y="20357"/>
                </a:lnTo>
                <a:lnTo>
                  <a:pt x="11435" y="20338"/>
                </a:lnTo>
                <a:lnTo>
                  <a:pt x="11435" y="20338"/>
                </a:lnTo>
                <a:lnTo>
                  <a:pt x="11548" y="20319"/>
                </a:lnTo>
                <a:lnTo>
                  <a:pt x="11662" y="20300"/>
                </a:lnTo>
                <a:lnTo>
                  <a:pt x="11870" y="20206"/>
                </a:lnTo>
                <a:lnTo>
                  <a:pt x="12267" y="20017"/>
                </a:lnTo>
                <a:lnTo>
                  <a:pt x="12267" y="20017"/>
                </a:lnTo>
                <a:lnTo>
                  <a:pt x="12588" y="19847"/>
                </a:lnTo>
                <a:lnTo>
                  <a:pt x="12909" y="19658"/>
                </a:lnTo>
                <a:lnTo>
                  <a:pt x="12909" y="19658"/>
                </a:lnTo>
                <a:lnTo>
                  <a:pt x="13060" y="19582"/>
                </a:lnTo>
                <a:lnTo>
                  <a:pt x="13193" y="19469"/>
                </a:lnTo>
                <a:lnTo>
                  <a:pt x="13136" y="19412"/>
                </a:lnTo>
                <a:lnTo>
                  <a:pt x="13136" y="19412"/>
                </a:lnTo>
                <a:close/>
                <a:moveTo>
                  <a:pt x="13268" y="19544"/>
                </a:moveTo>
                <a:lnTo>
                  <a:pt x="13268" y="19544"/>
                </a:lnTo>
                <a:lnTo>
                  <a:pt x="13136" y="19658"/>
                </a:lnTo>
                <a:lnTo>
                  <a:pt x="12985" y="19752"/>
                </a:lnTo>
                <a:lnTo>
                  <a:pt x="12739" y="19884"/>
                </a:lnTo>
                <a:lnTo>
                  <a:pt x="12739" y="19884"/>
                </a:lnTo>
                <a:lnTo>
                  <a:pt x="12475" y="20017"/>
                </a:lnTo>
                <a:lnTo>
                  <a:pt x="12210" y="20168"/>
                </a:lnTo>
                <a:lnTo>
                  <a:pt x="12210" y="20168"/>
                </a:lnTo>
                <a:lnTo>
                  <a:pt x="11983" y="20281"/>
                </a:lnTo>
                <a:lnTo>
                  <a:pt x="11775" y="20357"/>
                </a:lnTo>
                <a:lnTo>
                  <a:pt x="11530" y="20432"/>
                </a:lnTo>
                <a:lnTo>
                  <a:pt x="11303" y="20451"/>
                </a:lnTo>
                <a:lnTo>
                  <a:pt x="11303" y="20451"/>
                </a:lnTo>
                <a:lnTo>
                  <a:pt x="11000" y="20470"/>
                </a:lnTo>
                <a:lnTo>
                  <a:pt x="10698" y="20451"/>
                </a:lnTo>
                <a:lnTo>
                  <a:pt x="10396" y="20432"/>
                </a:lnTo>
                <a:lnTo>
                  <a:pt x="10112" y="20414"/>
                </a:lnTo>
                <a:lnTo>
                  <a:pt x="10112" y="20414"/>
                </a:lnTo>
                <a:lnTo>
                  <a:pt x="9791" y="20432"/>
                </a:lnTo>
                <a:lnTo>
                  <a:pt x="9488" y="20470"/>
                </a:lnTo>
                <a:lnTo>
                  <a:pt x="9488" y="20470"/>
                </a:lnTo>
                <a:lnTo>
                  <a:pt x="8865" y="20508"/>
                </a:lnTo>
                <a:lnTo>
                  <a:pt x="8865" y="20508"/>
                </a:lnTo>
                <a:lnTo>
                  <a:pt x="8676" y="20527"/>
                </a:lnTo>
                <a:lnTo>
                  <a:pt x="8505" y="20584"/>
                </a:lnTo>
                <a:lnTo>
                  <a:pt x="8146" y="20659"/>
                </a:lnTo>
                <a:lnTo>
                  <a:pt x="8146" y="20659"/>
                </a:lnTo>
                <a:lnTo>
                  <a:pt x="7768" y="20697"/>
                </a:lnTo>
                <a:lnTo>
                  <a:pt x="7579" y="20716"/>
                </a:lnTo>
                <a:lnTo>
                  <a:pt x="7409" y="20716"/>
                </a:lnTo>
                <a:lnTo>
                  <a:pt x="7409" y="20716"/>
                </a:lnTo>
                <a:lnTo>
                  <a:pt x="7145" y="20678"/>
                </a:lnTo>
                <a:lnTo>
                  <a:pt x="6880" y="20659"/>
                </a:lnTo>
                <a:lnTo>
                  <a:pt x="6313" y="20584"/>
                </a:lnTo>
                <a:lnTo>
                  <a:pt x="6030" y="20565"/>
                </a:lnTo>
                <a:lnTo>
                  <a:pt x="5765" y="20565"/>
                </a:lnTo>
                <a:lnTo>
                  <a:pt x="5500" y="20603"/>
                </a:lnTo>
                <a:lnTo>
                  <a:pt x="5387" y="20621"/>
                </a:lnTo>
                <a:lnTo>
                  <a:pt x="5255" y="20659"/>
                </a:lnTo>
                <a:lnTo>
                  <a:pt x="5255" y="20659"/>
                </a:lnTo>
                <a:lnTo>
                  <a:pt x="5084" y="20754"/>
                </a:lnTo>
                <a:lnTo>
                  <a:pt x="4933" y="20848"/>
                </a:lnTo>
                <a:lnTo>
                  <a:pt x="4801" y="20981"/>
                </a:lnTo>
                <a:lnTo>
                  <a:pt x="4669" y="21113"/>
                </a:lnTo>
                <a:lnTo>
                  <a:pt x="4404" y="21396"/>
                </a:lnTo>
                <a:lnTo>
                  <a:pt x="4253" y="21510"/>
                </a:lnTo>
                <a:lnTo>
                  <a:pt x="4083" y="21604"/>
                </a:lnTo>
                <a:lnTo>
                  <a:pt x="4083" y="21604"/>
                </a:lnTo>
                <a:lnTo>
                  <a:pt x="3913" y="21680"/>
                </a:lnTo>
                <a:lnTo>
                  <a:pt x="3724" y="21755"/>
                </a:lnTo>
                <a:lnTo>
                  <a:pt x="3724" y="21755"/>
                </a:lnTo>
                <a:lnTo>
                  <a:pt x="3932" y="21774"/>
                </a:lnTo>
                <a:lnTo>
                  <a:pt x="4196" y="21774"/>
                </a:lnTo>
                <a:lnTo>
                  <a:pt x="4196" y="21774"/>
                </a:lnTo>
                <a:lnTo>
                  <a:pt x="4404" y="21737"/>
                </a:lnTo>
                <a:lnTo>
                  <a:pt x="4612" y="21680"/>
                </a:lnTo>
                <a:lnTo>
                  <a:pt x="5028" y="21548"/>
                </a:lnTo>
                <a:lnTo>
                  <a:pt x="5425" y="21396"/>
                </a:lnTo>
                <a:lnTo>
                  <a:pt x="5633" y="21340"/>
                </a:lnTo>
                <a:lnTo>
                  <a:pt x="5841" y="21302"/>
                </a:lnTo>
                <a:lnTo>
                  <a:pt x="5841" y="21302"/>
                </a:lnTo>
                <a:lnTo>
                  <a:pt x="6200" y="21264"/>
                </a:lnTo>
                <a:lnTo>
                  <a:pt x="6578" y="21264"/>
                </a:lnTo>
                <a:lnTo>
                  <a:pt x="7334" y="21264"/>
                </a:lnTo>
                <a:lnTo>
                  <a:pt x="7693" y="21264"/>
                </a:lnTo>
                <a:lnTo>
                  <a:pt x="8071" y="21226"/>
                </a:lnTo>
                <a:lnTo>
                  <a:pt x="8449" y="21188"/>
                </a:lnTo>
                <a:lnTo>
                  <a:pt x="8808" y="21094"/>
                </a:lnTo>
                <a:lnTo>
                  <a:pt x="8808" y="21094"/>
                </a:lnTo>
                <a:lnTo>
                  <a:pt x="8940" y="21056"/>
                </a:lnTo>
                <a:lnTo>
                  <a:pt x="9091" y="21018"/>
                </a:lnTo>
                <a:lnTo>
                  <a:pt x="9375" y="20981"/>
                </a:lnTo>
                <a:lnTo>
                  <a:pt x="9640" y="20981"/>
                </a:lnTo>
                <a:lnTo>
                  <a:pt x="9923" y="20999"/>
                </a:lnTo>
                <a:lnTo>
                  <a:pt x="10490" y="21056"/>
                </a:lnTo>
                <a:lnTo>
                  <a:pt x="10774" y="21075"/>
                </a:lnTo>
                <a:lnTo>
                  <a:pt x="11057" y="21056"/>
                </a:lnTo>
                <a:lnTo>
                  <a:pt x="11057" y="21056"/>
                </a:lnTo>
                <a:lnTo>
                  <a:pt x="11246" y="21037"/>
                </a:lnTo>
                <a:lnTo>
                  <a:pt x="11435" y="20999"/>
                </a:lnTo>
                <a:lnTo>
                  <a:pt x="11605" y="20943"/>
                </a:lnTo>
                <a:lnTo>
                  <a:pt x="11756" y="20886"/>
                </a:lnTo>
                <a:lnTo>
                  <a:pt x="11908" y="20810"/>
                </a:lnTo>
                <a:lnTo>
                  <a:pt x="12059" y="20716"/>
                </a:lnTo>
                <a:lnTo>
                  <a:pt x="12323" y="20527"/>
                </a:lnTo>
                <a:lnTo>
                  <a:pt x="12853" y="20092"/>
                </a:lnTo>
                <a:lnTo>
                  <a:pt x="13117" y="19884"/>
                </a:lnTo>
                <a:lnTo>
                  <a:pt x="13401" y="19695"/>
                </a:lnTo>
                <a:lnTo>
                  <a:pt x="13401" y="19695"/>
                </a:lnTo>
                <a:lnTo>
                  <a:pt x="13268" y="19544"/>
                </a:lnTo>
                <a:lnTo>
                  <a:pt x="13268" y="19544"/>
                </a:lnTo>
                <a:close/>
                <a:moveTo>
                  <a:pt x="10339" y="14630"/>
                </a:moveTo>
                <a:lnTo>
                  <a:pt x="10339" y="14630"/>
                </a:lnTo>
                <a:lnTo>
                  <a:pt x="10490" y="14328"/>
                </a:lnTo>
                <a:lnTo>
                  <a:pt x="10622" y="14044"/>
                </a:lnTo>
                <a:lnTo>
                  <a:pt x="10622" y="14044"/>
                </a:lnTo>
                <a:lnTo>
                  <a:pt x="10774" y="13761"/>
                </a:lnTo>
                <a:lnTo>
                  <a:pt x="10887" y="13477"/>
                </a:lnTo>
                <a:lnTo>
                  <a:pt x="10887" y="13477"/>
                </a:lnTo>
                <a:lnTo>
                  <a:pt x="10944" y="13307"/>
                </a:lnTo>
                <a:lnTo>
                  <a:pt x="10981" y="13156"/>
                </a:lnTo>
                <a:lnTo>
                  <a:pt x="11038" y="12816"/>
                </a:lnTo>
                <a:lnTo>
                  <a:pt x="11076" y="12645"/>
                </a:lnTo>
                <a:lnTo>
                  <a:pt x="11114" y="12494"/>
                </a:lnTo>
                <a:lnTo>
                  <a:pt x="11189" y="12343"/>
                </a:lnTo>
                <a:lnTo>
                  <a:pt x="11265" y="12192"/>
                </a:lnTo>
                <a:lnTo>
                  <a:pt x="11265" y="12192"/>
                </a:lnTo>
                <a:lnTo>
                  <a:pt x="11378" y="11965"/>
                </a:lnTo>
                <a:lnTo>
                  <a:pt x="11530" y="11757"/>
                </a:lnTo>
                <a:lnTo>
                  <a:pt x="11681" y="11568"/>
                </a:lnTo>
                <a:lnTo>
                  <a:pt x="11870" y="11379"/>
                </a:lnTo>
                <a:lnTo>
                  <a:pt x="11870" y="11379"/>
                </a:lnTo>
                <a:lnTo>
                  <a:pt x="12097" y="11190"/>
                </a:lnTo>
                <a:lnTo>
                  <a:pt x="12342" y="11001"/>
                </a:lnTo>
                <a:lnTo>
                  <a:pt x="12853" y="10623"/>
                </a:lnTo>
                <a:lnTo>
                  <a:pt x="12853" y="10623"/>
                </a:lnTo>
                <a:lnTo>
                  <a:pt x="13136" y="10434"/>
                </a:lnTo>
                <a:lnTo>
                  <a:pt x="13401" y="10245"/>
                </a:lnTo>
                <a:lnTo>
                  <a:pt x="13401" y="10245"/>
                </a:lnTo>
                <a:lnTo>
                  <a:pt x="13533" y="10151"/>
                </a:lnTo>
                <a:lnTo>
                  <a:pt x="13628" y="10018"/>
                </a:lnTo>
                <a:lnTo>
                  <a:pt x="13798" y="9735"/>
                </a:lnTo>
                <a:lnTo>
                  <a:pt x="13798" y="9735"/>
                </a:lnTo>
                <a:lnTo>
                  <a:pt x="14006" y="9432"/>
                </a:lnTo>
                <a:lnTo>
                  <a:pt x="14119" y="9281"/>
                </a:lnTo>
                <a:lnTo>
                  <a:pt x="14251" y="9149"/>
                </a:lnTo>
                <a:lnTo>
                  <a:pt x="14251" y="9149"/>
                </a:lnTo>
                <a:lnTo>
                  <a:pt x="14535" y="8903"/>
                </a:lnTo>
                <a:lnTo>
                  <a:pt x="14837" y="8676"/>
                </a:lnTo>
                <a:lnTo>
                  <a:pt x="15140" y="8468"/>
                </a:lnTo>
                <a:lnTo>
                  <a:pt x="15442" y="8242"/>
                </a:lnTo>
                <a:lnTo>
                  <a:pt x="15442" y="8242"/>
                </a:lnTo>
                <a:lnTo>
                  <a:pt x="15593" y="8071"/>
                </a:lnTo>
                <a:lnTo>
                  <a:pt x="15707" y="7901"/>
                </a:lnTo>
                <a:lnTo>
                  <a:pt x="15744" y="7788"/>
                </a:lnTo>
                <a:lnTo>
                  <a:pt x="15782" y="7693"/>
                </a:lnTo>
                <a:lnTo>
                  <a:pt x="15801" y="7580"/>
                </a:lnTo>
                <a:lnTo>
                  <a:pt x="15801" y="7467"/>
                </a:lnTo>
                <a:lnTo>
                  <a:pt x="15801" y="7467"/>
                </a:lnTo>
                <a:lnTo>
                  <a:pt x="15782" y="7126"/>
                </a:lnTo>
                <a:lnTo>
                  <a:pt x="15782" y="7126"/>
                </a:lnTo>
                <a:lnTo>
                  <a:pt x="15782" y="7051"/>
                </a:lnTo>
                <a:lnTo>
                  <a:pt x="15801" y="7013"/>
                </a:lnTo>
                <a:lnTo>
                  <a:pt x="15820" y="6975"/>
                </a:lnTo>
                <a:lnTo>
                  <a:pt x="15820" y="6975"/>
                </a:lnTo>
                <a:lnTo>
                  <a:pt x="15782" y="6937"/>
                </a:lnTo>
                <a:lnTo>
                  <a:pt x="15725" y="6919"/>
                </a:lnTo>
                <a:lnTo>
                  <a:pt x="15612" y="6900"/>
                </a:lnTo>
                <a:lnTo>
                  <a:pt x="15480" y="6919"/>
                </a:lnTo>
                <a:lnTo>
                  <a:pt x="15347" y="6956"/>
                </a:lnTo>
                <a:lnTo>
                  <a:pt x="15347" y="6956"/>
                </a:lnTo>
                <a:lnTo>
                  <a:pt x="14988" y="7108"/>
                </a:lnTo>
                <a:lnTo>
                  <a:pt x="14648" y="7278"/>
                </a:lnTo>
                <a:lnTo>
                  <a:pt x="14289" y="7448"/>
                </a:lnTo>
                <a:lnTo>
                  <a:pt x="13949" y="7637"/>
                </a:lnTo>
                <a:lnTo>
                  <a:pt x="13949" y="7637"/>
                </a:lnTo>
                <a:lnTo>
                  <a:pt x="13628" y="7807"/>
                </a:lnTo>
                <a:lnTo>
                  <a:pt x="13306" y="7958"/>
                </a:lnTo>
                <a:lnTo>
                  <a:pt x="12966" y="8109"/>
                </a:lnTo>
                <a:lnTo>
                  <a:pt x="12796" y="8204"/>
                </a:lnTo>
                <a:lnTo>
                  <a:pt x="12645" y="8298"/>
                </a:lnTo>
                <a:lnTo>
                  <a:pt x="12645" y="8298"/>
                </a:lnTo>
                <a:lnTo>
                  <a:pt x="12456" y="8468"/>
                </a:lnTo>
                <a:lnTo>
                  <a:pt x="12286" y="8657"/>
                </a:lnTo>
                <a:lnTo>
                  <a:pt x="11983" y="9054"/>
                </a:lnTo>
                <a:lnTo>
                  <a:pt x="11983" y="9054"/>
                </a:lnTo>
                <a:lnTo>
                  <a:pt x="11794" y="9300"/>
                </a:lnTo>
                <a:lnTo>
                  <a:pt x="11586" y="9527"/>
                </a:lnTo>
                <a:lnTo>
                  <a:pt x="11397" y="9773"/>
                </a:lnTo>
                <a:lnTo>
                  <a:pt x="11227" y="10018"/>
                </a:lnTo>
                <a:lnTo>
                  <a:pt x="11227" y="10018"/>
                </a:lnTo>
                <a:lnTo>
                  <a:pt x="11152" y="10169"/>
                </a:lnTo>
                <a:lnTo>
                  <a:pt x="11076" y="10321"/>
                </a:lnTo>
                <a:lnTo>
                  <a:pt x="10981" y="10642"/>
                </a:lnTo>
                <a:lnTo>
                  <a:pt x="10792" y="11303"/>
                </a:lnTo>
                <a:lnTo>
                  <a:pt x="10792" y="11303"/>
                </a:lnTo>
                <a:lnTo>
                  <a:pt x="10679" y="11681"/>
                </a:lnTo>
                <a:lnTo>
                  <a:pt x="10547" y="12041"/>
                </a:lnTo>
                <a:lnTo>
                  <a:pt x="10433" y="12419"/>
                </a:lnTo>
                <a:lnTo>
                  <a:pt x="10396" y="12608"/>
                </a:lnTo>
                <a:lnTo>
                  <a:pt x="10358" y="12797"/>
                </a:lnTo>
                <a:lnTo>
                  <a:pt x="10358" y="12797"/>
                </a:lnTo>
                <a:lnTo>
                  <a:pt x="10339" y="12910"/>
                </a:lnTo>
                <a:lnTo>
                  <a:pt x="10339" y="13080"/>
                </a:lnTo>
                <a:lnTo>
                  <a:pt x="10358" y="13590"/>
                </a:lnTo>
                <a:lnTo>
                  <a:pt x="10339" y="14139"/>
                </a:lnTo>
                <a:lnTo>
                  <a:pt x="10339" y="14384"/>
                </a:lnTo>
                <a:lnTo>
                  <a:pt x="10301" y="14573"/>
                </a:lnTo>
                <a:lnTo>
                  <a:pt x="10301" y="14573"/>
                </a:lnTo>
                <a:lnTo>
                  <a:pt x="10339" y="14630"/>
                </a:lnTo>
                <a:lnTo>
                  <a:pt x="10339" y="14630"/>
                </a:lnTo>
                <a:close/>
                <a:moveTo>
                  <a:pt x="16085" y="8185"/>
                </a:moveTo>
                <a:lnTo>
                  <a:pt x="16085" y="8185"/>
                </a:lnTo>
                <a:lnTo>
                  <a:pt x="16028" y="8393"/>
                </a:lnTo>
                <a:lnTo>
                  <a:pt x="16028" y="8393"/>
                </a:lnTo>
                <a:lnTo>
                  <a:pt x="15933" y="8657"/>
                </a:lnTo>
                <a:lnTo>
                  <a:pt x="15782" y="8884"/>
                </a:lnTo>
                <a:lnTo>
                  <a:pt x="15593" y="9092"/>
                </a:lnTo>
                <a:lnTo>
                  <a:pt x="15404" y="9281"/>
                </a:lnTo>
                <a:lnTo>
                  <a:pt x="15404" y="9281"/>
                </a:lnTo>
                <a:lnTo>
                  <a:pt x="15177" y="9413"/>
                </a:lnTo>
                <a:lnTo>
                  <a:pt x="14951" y="9546"/>
                </a:lnTo>
                <a:lnTo>
                  <a:pt x="14951" y="9546"/>
                </a:lnTo>
                <a:lnTo>
                  <a:pt x="14818" y="9621"/>
                </a:lnTo>
                <a:lnTo>
                  <a:pt x="14667" y="9716"/>
                </a:lnTo>
                <a:lnTo>
                  <a:pt x="14667" y="9716"/>
                </a:lnTo>
                <a:lnTo>
                  <a:pt x="14497" y="9905"/>
                </a:lnTo>
                <a:lnTo>
                  <a:pt x="14327" y="10113"/>
                </a:lnTo>
                <a:lnTo>
                  <a:pt x="14176" y="10321"/>
                </a:lnTo>
                <a:lnTo>
                  <a:pt x="14006" y="10510"/>
                </a:lnTo>
                <a:lnTo>
                  <a:pt x="14006" y="10510"/>
                </a:lnTo>
                <a:lnTo>
                  <a:pt x="13835" y="10699"/>
                </a:lnTo>
                <a:lnTo>
                  <a:pt x="13665" y="10850"/>
                </a:lnTo>
                <a:lnTo>
                  <a:pt x="13476" y="11001"/>
                </a:lnTo>
                <a:lnTo>
                  <a:pt x="13268" y="11152"/>
                </a:lnTo>
                <a:lnTo>
                  <a:pt x="12475" y="11681"/>
                </a:lnTo>
                <a:lnTo>
                  <a:pt x="12475" y="11681"/>
                </a:lnTo>
                <a:lnTo>
                  <a:pt x="12229" y="11870"/>
                </a:lnTo>
                <a:lnTo>
                  <a:pt x="12002" y="12060"/>
                </a:lnTo>
                <a:lnTo>
                  <a:pt x="11889" y="12173"/>
                </a:lnTo>
                <a:lnTo>
                  <a:pt x="11794" y="12286"/>
                </a:lnTo>
                <a:lnTo>
                  <a:pt x="11719" y="12400"/>
                </a:lnTo>
                <a:lnTo>
                  <a:pt x="11662" y="12532"/>
                </a:lnTo>
                <a:lnTo>
                  <a:pt x="11662" y="12532"/>
                </a:lnTo>
                <a:lnTo>
                  <a:pt x="11605" y="12702"/>
                </a:lnTo>
                <a:lnTo>
                  <a:pt x="11548" y="12872"/>
                </a:lnTo>
                <a:lnTo>
                  <a:pt x="11454" y="13212"/>
                </a:lnTo>
                <a:lnTo>
                  <a:pt x="11454" y="13212"/>
                </a:lnTo>
                <a:lnTo>
                  <a:pt x="11359" y="13458"/>
                </a:lnTo>
                <a:lnTo>
                  <a:pt x="11246" y="13685"/>
                </a:lnTo>
                <a:lnTo>
                  <a:pt x="11133" y="13912"/>
                </a:lnTo>
                <a:lnTo>
                  <a:pt x="10981" y="14120"/>
                </a:lnTo>
                <a:lnTo>
                  <a:pt x="10981" y="14120"/>
                </a:lnTo>
                <a:lnTo>
                  <a:pt x="10774" y="14384"/>
                </a:lnTo>
                <a:lnTo>
                  <a:pt x="10660" y="14517"/>
                </a:lnTo>
                <a:lnTo>
                  <a:pt x="10547" y="14649"/>
                </a:lnTo>
                <a:lnTo>
                  <a:pt x="10547" y="14649"/>
                </a:lnTo>
                <a:lnTo>
                  <a:pt x="10471" y="14706"/>
                </a:lnTo>
                <a:lnTo>
                  <a:pt x="10433" y="14724"/>
                </a:lnTo>
                <a:lnTo>
                  <a:pt x="10396" y="14743"/>
                </a:lnTo>
                <a:lnTo>
                  <a:pt x="10396" y="14743"/>
                </a:lnTo>
                <a:lnTo>
                  <a:pt x="10452" y="14819"/>
                </a:lnTo>
                <a:lnTo>
                  <a:pt x="10452" y="14819"/>
                </a:lnTo>
                <a:lnTo>
                  <a:pt x="10528" y="14724"/>
                </a:lnTo>
                <a:lnTo>
                  <a:pt x="10641" y="14630"/>
                </a:lnTo>
                <a:lnTo>
                  <a:pt x="10868" y="14441"/>
                </a:lnTo>
                <a:lnTo>
                  <a:pt x="11095" y="14271"/>
                </a:lnTo>
                <a:lnTo>
                  <a:pt x="11170" y="14195"/>
                </a:lnTo>
                <a:lnTo>
                  <a:pt x="11227" y="14120"/>
                </a:lnTo>
                <a:lnTo>
                  <a:pt x="11227" y="14120"/>
                </a:lnTo>
                <a:lnTo>
                  <a:pt x="11341" y="13968"/>
                </a:lnTo>
                <a:lnTo>
                  <a:pt x="11454" y="13798"/>
                </a:lnTo>
                <a:lnTo>
                  <a:pt x="11643" y="13458"/>
                </a:lnTo>
                <a:lnTo>
                  <a:pt x="11851" y="13118"/>
                </a:lnTo>
                <a:lnTo>
                  <a:pt x="11964" y="12948"/>
                </a:lnTo>
                <a:lnTo>
                  <a:pt x="12097" y="12816"/>
                </a:lnTo>
                <a:lnTo>
                  <a:pt x="12097" y="12816"/>
                </a:lnTo>
                <a:lnTo>
                  <a:pt x="12304" y="12608"/>
                </a:lnTo>
                <a:lnTo>
                  <a:pt x="12512" y="12419"/>
                </a:lnTo>
                <a:lnTo>
                  <a:pt x="12720" y="12230"/>
                </a:lnTo>
                <a:lnTo>
                  <a:pt x="12947" y="12060"/>
                </a:lnTo>
                <a:lnTo>
                  <a:pt x="13401" y="11719"/>
                </a:lnTo>
                <a:lnTo>
                  <a:pt x="13873" y="11417"/>
                </a:lnTo>
                <a:lnTo>
                  <a:pt x="14346" y="11096"/>
                </a:lnTo>
                <a:lnTo>
                  <a:pt x="14799" y="10755"/>
                </a:lnTo>
                <a:lnTo>
                  <a:pt x="15007" y="10566"/>
                </a:lnTo>
                <a:lnTo>
                  <a:pt x="15215" y="10377"/>
                </a:lnTo>
                <a:lnTo>
                  <a:pt x="15423" y="10188"/>
                </a:lnTo>
                <a:lnTo>
                  <a:pt x="15612" y="9962"/>
                </a:lnTo>
                <a:lnTo>
                  <a:pt x="15612" y="9962"/>
                </a:lnTo>
                <a:lnTo>
                  <a:pt x="15801" y="9735"/>
                </a:lnTo>
                <a:lnTo>
                  <a:pt x="15952" y="9489"/>
                </a:lnTo>
                <a:lnTo>
                  <a:pt x="16028" y="9357"/>
                </a:lnTo>
                <a:lnTo>
                  <a:pt x="16085" y="9224"/>
                </a:lnTo>
                <a:lnTo>
                  <a:pt x="16122" y="9073"/>
                </a:lnTo>
                <a:lnTo>
                  <a:pt x="16141" y="8922"/>
                </a:lnTo>
                <a:lnTo>
                  <a:pt x="16141" y="8922"/>
                </a:lnTo>
                <a:lnTo>
                  <a:pt x="16122" y="8563"/>
                </a:lnTo>
                <a:lnTo>
                  <a:pt x="16085" y="8185"/>
                </a:lnTo>
                <a:lnTo>
                  <a:pt x="16085" y="8185"/>
                </a:lnTo>
                <a:close/>
                <a:moveTo>
                  <a:pt x="11152" y="12816"/>
                </a:moveTo>
                <a:lnTo>
                  <a:pt x="11152" y="12816"/>
                </a:lnTo>
                <a:lnTo>
                  <a:pt x="11076" y="13194"/>
                </a:lnTo>
                <a:lnTo>
                  <a:pt x="11038" y="13364"/>
                </a:lnTo>
                <a:lnTo>
                  <a:pt x="10981" y="13553"/>
                </a:lnTo>
                <a:lnTo>
                  <a:pt x="10981" y="13553"/>
                </a:lnTo>
                <a:lnTo>
                  <a:pt x="10736" y="14044"/>
                </a:lnTo>
                <a:lnTo>
                  <a:pt x="10490" y="14535"/>
                </a:lnTo>
                <a:lnTo>
                  <a:pt x="10490" y="14535"/>
                </a:lnTo>
                <a:lnTo>
                  <a:pt x="10736" y="14271"/>
                </a:lnTo>
                <a:lnTo>
                  <a:pt x="10963" y="13968"/>
                </a:lnTo>
                <a:lnTo>
                  <a:pt x="11152" y="13647"/>
                </a:lnTo>
                <a:lnTo>
                  <a:pt x="11227" y="13496"/>
                </a:lnTo>
                <a:lnTo>
                  <a:pt x="11303" y="13326"/>
                </a:lnTo>
                <a:lnTo>
                  <a:pt x="11303" y="13326"/>
                </a:lnTo>
                <a:lnTo>
                  <a:pt x="11378" y="13099"/>
                </a:lnTo>
                <a:lnTo>
                  <a:pt x="11435" y="12853"/>
                </a:lnTo>
                <a:lnTo>
                  <a:pt x="11511" y="12627"/>
                </a:lnTo>
                <a:lnTo>
                  <a:pt x="11605" y="12400"/>
                </a:lnTo>
                <a:lnTo>
                  <a:pt x="11605" y="12400"/>
                </a:lnTo>
                <a:lnTo>
                  <a:pt x="11681" y="12267"/>
                </a:lnTo>
                <a:lnTo>
                  <a:pt x="11775" y="12135"/>
                </a:lnTo>
                <a:lnTo>
                  <a:pt x="11889" y="12022"/>
                </a:lnTo>
                <a:lnTo>
                  <a:pt x="12021" y="11889"/>
                </a:lnTo>
                <a:lnTo>
                  <a:pt x="12286" y="11681"/>
                </a:lnTo>
                <a:lnTo>
                  <a:pt x="12588" y="11474"/>
                </a:lnTo>
                <a:lnTo>
                  <a:pt x="13212" y="11058"/>
                </a:lnTo>
                <a:lnTo>
                  <a:pt x="13495" y="10850"/>
                </a:lnTo>
                <a:lnTo>
                  <a:pt x="13760" y="10623"/>
                </a:lnTo>
                <a:lnTo>
                  <a:pt x="13760" y="10623"/>
                </a:lnTo>
                <a:lnTo>
                  <a:pt x="13930" y="10453"/>
                </a:lnTo>
                <a:lnTo>
                  <a:pt x="14081" y="10245"/>
                </a:lnTo>
                <a:lnTo>
                  <a:pt x="14384" y="9867"/>
                </a:lnTo>
                <a:lnTo>
                  <a:pt x="14384" y="9867"/>
                </a:lnTo>
                <a:lnTo>
                  <a:pt x="14554" y="9678"/>
                </a:lnTo>
                <a:lnTo>
                  <a:pt x="14648" y="9584"/>
                </a:lnTo>
                <a:lnTo>
                  <a:pt x="14762" y="9527"/>
                </a:lnTo>
                <a:lnTo>
                  <a:pt x="14762" y="9527"/>
                </a:lnTo>
                <a:lnTo>
                  <a:pt x="14932" y="9432"/>
                </a:lnTo>
                <a:lnTo>
                  <a:pt x="15121" y="9338"/>
                </a:lnTo>
                <a:lnTo>
                  <a:pt x="15272" y="9224"/>
                </a:lnTo>
                <a:lnTo>
                  <a:pt x="15423" y="9111"/>
                </a:lnTo>
                <a:lnTo>
                  <a:pt x="15555" y="8979"/>
                </a:lnTo>
                <a:lnTo>
                  <a:pt x="15688" y="8828"/>
                </a:lnTo>
                <a:lnTo>
                  <a:pt x="15801" y="8676"/>
                </a:lnTo>
                <a:lnTo>
                  <a:pt x="15896" y="8487"/>
                </a:lnTo>
                <a:lnTo>
                  <a:pt x="15896" y="8487"/>
                </a:lnTo>
                <a:lnTo>
                  <a:pt x="15952" y="8298"/>
                </a:lnTo>
                <a:lnTo>
                  <a:pt x="15990" y="8109"/>
                </a:lnTo>
                <a:lnTo>
                  <a:pt x="16009" y="7920"/>
                </a:lnTo>
                <a:lnTo>
                  <a:pt x="16028" y="7731"/>
                </a:lnTo>
                <a:lnTo>
                  <a:pt x="16028" y="7731"/>
                </a:lnTo>
                <a:lnTo>
                  <a:pt x="15914" y="7221"/>
                </a:lnTo>
                <a:lnTo>
                  <a:pt x="15914" y="7221"/>
                </a:lnTo>
                <a:lnTo>
                  <a:pt x="15896" y="7164"/>
                </a:lnTo>
                <a:lnTo>
                  <a:pt x="15896" y="7164"/>
                </a:lnTo>
                <a:lnTo>
                  <a:pt x="15914" y="7353"/>
                </a:lnTo>
                <a:lnTo>
                  <a:pt x="15914" y="7523"/>
                </a:lnTo>
                <a:lnTo>
                  <a:pt x="15877" y="7693"/>
                </a:lnTo>
                <a:lnTo>
                  <a:pt x="15839" y="7845"/>
                </a:lnTo>
                <a:lnTo>
                  <a:pt x="15763" y="7996"/>
                </a:lnTo>
                <a:lnTo>
                  <a:pt x="15688" y="8128"/>
                </a:lnTo>
                <a:lnTo>
                  <a:pt x="15574" y="8261"/>
                </a:lnTo>
                <a:lnTo>
                  <a:pt x="15423" y="8393"/>
                </a:lnTo>
                <a:lnTo>
                  <a:pt x="15423" y="8393"/>
                </a:lnTo>
                <a:lnTo>
                  <a:pt x="14969" y="8714"/>
                </a:lnTo>
                <a:lnTo>
                  <a:pt x="14743" y="8884"/>
                </a:lnTo>
                <a:lnTo>
                  <a:pt x="14516" y="9054"/>
                </a:lnTo>
                <a:lnTo>
                  <a:pt x="14516" y="9054"/>
                </a:lnTo>
                <a:lnTo>
                  <a:pt x="14327" y="9224"/>
                </a:lnTo>
                <a:lnTo>
                  <a:pt x="14157" y="9395"/>
                </a:lnTo>
                <a:lnTo>
                  <a:pt x="14024" y="9584"/>
                </a:lnTo>
                <a:lnTo>
                  <a:pt x="13892" y="9791"/>
                </a:lnTo>
                <a:lnTo>
                  <a:pt x="13892" y="9791"/>
                </a:lnTo>
                <a:lnTo>
                  <a:pt x="13741" y="10018"/>
                </a:lnTo>
                <a:lnTo>
                  <a:pt x="13684" y="10132"/>
                </a:lnTo>
                <a:lnTo>
                  <a:pt x="13590" y="10226"/>
                </a:lnTo>
                <a:lnTo>
                  <a:pt x="13590" y="10226"/>
                </a:lnTo>
                <a:lnTo>
                  <a:pt x="13420" y="10377"/>
                </a:lnTo>
                <a:lnTo>
                  <a:pt x="13231" y="10510"/>
                </a:lnTo>
                <a:lnTo>
                  <a:pt x="12853" y="10755"/>
                </a:lnTo>
                <a:lnTo>
                  <a:pt x="12853" y="10755"/>
                </a:lnTo>
                <a:lnTo>
                  <a:pt x="12361" y="11114"/>
                </a:lnTo>
                <a:lnTo>
                  <a:pt x="12115" y="11303"/>
                </a:lnTo>
                <a:lnTo>
                  <a:pt x="11889" y="11511"/>
                </a:lnTo>
                <a:lnTo>
                  <a:pt x="11889" y="11511"/>
                </a:lnTo>
                <a:lnTo>
                  <a:pt x="11643" y="11795"/>
                </a:lnTo>
                <a:lnTo>
                  <a:pt x="11530" y="11946"/>
                </a:lnTo>
                <a:lnTo>
                  <a:pt x="11416" y="12116"/>
                </a:lnTo>
                <a:lnTo>
                  <a:pt x="11322" y="12286"/>
                </a:lnTo>
                <a:lnTo>
                  <a:pt x="11246" y="12456"/>
                </a:lnTo>
                <a:lnTo>
                  <a:pt x="11189" y="12645"/>
                </a:lnTo>
                <a:lnTo>
                  <a:pt x="11152" y="12816"/>
                </a:lnTo>
                <a:lnTo>
                  <a:pt x="11152" y="12816"/>
                </a:lnTo>
                <a:close/>
                <a:moveTo>
                  <a:pt x="8940" y="13893"/>
                </a:moveTo>
                <a:lnTo>
                  <a:pt x="8940" y="13893"/>
                </a:lnTo>
                <a:lnTo>
                  <a:pt x="8694" y="13817"/>
                </a:lnTo>
                <a:lnTo>
                  <a:pt x="8430" y="13761"/>
                </a:lnTo>
                <a:lnTo>
                  <a:pt x="8165" y="13742"/>
                </a:lnTo>
                <a:lnTo>
                  <a:pt x="7901" y="13723"/>
                </a:lnTo>
                <a:lnTo>
                  <a:pt x="7901" y="13723"/>
                </a:lnTo>
                <a:lnTo>
                  <a:pt x="7636" y="13742"/>
                </a:lnTo>
                <a:lnTo>
                  <a:pt x="7390" y="13761"/>
                </a:lnTo>
                <a:lnTo>
                  <a:pt x="7390" y="13761"/>
                </a:lnTo>
                <a:lnTo>
                  <a:pt x="8165" y="13798"/>
                </a:lnTo>
                <a:lnTo>
                  <a:pt x="8562" y="13836"/>
                </a:lnTo>
                <a:lnTo>
                  <a:pt x="8940" y="13893"/>
                </a:lnTo>
                <a:lnTo>
                  <a:pt x="8940" y="13893"/>
                </a:lnTo>
                <a:close/>
                <a:moveTo>
                  <a:pt x="6993" y="13742"/>
                </a:moveTo>
                <a:lnTo>
                  <a:pt x="6993" y="13742"/>
                </a:lnTo>
                <a:lnTo>
                  <a:pt x="6842" y="13685"/>
                </a:lnTo>
                <a:lnTo>
                  <a:pt x="6691" y="13609"/>
                </a:lnTo>
                <a:lnTo>
                  <a:pt x="6426" y="13439"/>
                </a:lnTo>
                <a:lnTo>
                  <a:pt x="6143" y="13250"/>
                </a:lnTo>
                <a:lnTo>
                  <a:pt x="5878" y="13080"/>
                </a:lnTo>
                <a:lnTo>
                  <a:pt x="5878" y="13080"/>
                </a:lnTo>
                <a:lnTo>
                  <a:pt x="5614" y="12967"/>
                </a:lnTo>
                <a:lnTo>
                  <a:pt x="5349" y="12872"/>
                </a:lnTo>
                <a:lnTo>
                  <a:pt x="5349" y="12872"/>
                </a:lnTo>
                <a:lnTo>
                  <a:pt x="4933" y="12797"/>
                </a:lnTo>
                <a:lnTo>
                  <a:pt x="4593" y="12721"/>
                </a:lnTo>
                <a:lnTo>
                  <a:pt x="4423" y="12664"/>
                </a:lnTo>
                <a:lnTo>
                  <a:pt x="4253" y="12589"/>
                </a:lnTo>
                <a:lnTo>
                  <a:pt x="4083" y="12475"/>
                </a:lnTo>
                <a:lnTo>
                  <a:pt x="3894" y="12343"/>
                </a:lnTo>
                <a:lnTo>
                  <a:pt x="3894" y="12343"/>
                </a:lnTo>
                <a:lnTo>
                  <a:pt x="3705" y="12211"/>
                </a:lnTo>
                <a:lnTo>
                  <a:pt x="3497" y="12097"/>
                </a:lnTo>
                <a:lnTo>
                  <a:pt x="3289" y="12003"/>
                </a:lnTo>
                <a:lnTo>
                  <a:pt x="3062" y="11927"/>
                </a:lnTo>
                <a:lnTo>
                  <a:pt x="3062" y="11927"/>
                </a:lnTo>
                <a:lnTo>
                  <a:pt x="2854" y="11870"/>
                </a:lnTo>
                <a:lnTo>
                  <a:pt x="2627" y="11814"/>
                </a:lnTo>
                <a:lnTo>
                  <a:pt x="2627" y="11814"/>
                </a:lnTo>
                <a:lnTo>
                  <a:pt x="2476" y="11738"/>
                </a:lnTo>
                <a:lnTo>
                  <a:pt x="2325" y="11663"/>
                </a:lnTo>
                <a:lnTo>
                  <a:pt x="2174" y="11568"/>
                </a:lnTo>
                <a:lnTo>
                  <a:pt x="2042" y="11455"/>
                </a:lnTo>
                <a:lnTo>
                  <a:pt x="1909" y="11341"/>
                </a:lnTo>
                <a:lnTo>
                  <a:pt x="1777" y="11228"/>
                </a:lnTo>
                <a:lnTo>
                  <a:pt x="1569" y="10963"/>
                </a:lnTo>
                <a:lnTo>
                  <a:pt x="1569" y="10963"/>
                </a:lnTo>
                <a:lnTo>
                  <a:pt x="1380" y="10699"/>
                </a:lnTo>
                <a:lnTo>
                  <a:pt x="1210" y="10434"/>
                </a:lnTo>
                <a:lnTo>
                  <a:pt x="1040" y="10151"/>
                </a:lnTo>
                <a:lnTo>
                  <a:pt x="870" y="9886"/>
                </a:lnTo>
                <a:lnTo>
                  <a:pt x="870" y="9886"/>
                </a:lnTo>
                <a:lnTo>
                  <a:pt x="737" y="9754"/>
                </a:lnTo>
                <a:lnTo>
                  <a:pt x="605" y="9621"/>
                </a:lnTo>
                <a:lnTo>
                  <a:pt x="454" y="9508"/>
                </a:lnTo>
                <a:lnTo>
                  <a:pt x="284" y="9413"/>
                </a:lnTo>
                <a:lnTo>
                  <a:pt x="284" y="9413"/>
                </a:lnTo>
                <a:lnTo>
                  <a:pt x="227" y="9395"/>
                </a:lnTo>
                <a:lnTo>
                  <a:pt x="227" y="9395"/>
                </a:lnTo>
                <a:lnTo>
                  <a:pt x="246" y="9508"/>
                </a:lnTo>
                <a:lnTo>
                  <a:pt x="303" y="9621"/>
                </a:lnTo>
                <a:lnTo>
                  <a:pt x="378" y="9773"/>
                </a:lnTo>
                <a:lnTo>
                  <a:pt x="492" y="9924"/>
                </a:lnTo>
                <a:lnTo>
                  <a:pt x="492" y="9924"/>
                </a:lnTo>
                <a:lnTo>
                  <a:pt x="813" y="10472"/>
                </a:lnTo>
                <a:lnTo>
                  <a:pt x="1172" y="10982"/>
                </a:lnTo>
                <a:lnTo>
                  <a:pt x="1531" y="11492"/>
                </a:lnTo>
                <a:lnTo>
                  <a:pt x="1928" y="11965"/>
                </a:lnTo>
                <a:lnTo>
                  <a:pt x="1928" y="11965"/>
                </a:lnTo>
                <a:lnTo>
                  <a:pt x="2136" y="12211"/>
                </a:lnTo>
                <a:lnTo>
                  <a:pt x="2363" y="12438"/>
                </a:lnTo>
                <a:lnTo>
                  <a:pt x="2609" y="12645"/>
                </a:lnTo>
                <a:lnTo>
                  <a:pt x="2854" y="12853"/>
                </a:lnTo>
                <a:lnTo>
                  <a:pt x="3138" y="13005"/>
                </a:lnTo>
                <a:lnTo>
                  <a:pt x="3289" y="13061"/>
                </a:lnTo>
                <a:lnTo>
                  <a:pt x="3421" y="13118"/>
                </a:lnTo>
                <a:lnTo>
                  <a:pt x="3572" y="13156"/>
                </a:lnTo>
                <a:lnTo>
                  <a:pt x="3743" y="13175"/>
                </a:lnTo>
                <a:lnTo>
                  <a:pt x="3894" y="13175"/>
                </a:lnTo>
                <a:lnTo>
                  <a:pt x="4064" y="13156"/>
                </a:lnTo>
                <a:lnTo>
                  <a:pt x="4064" y="13156"/>
                </a:lnTo>
                <a:lnTo>
                  <a:pt x="4253" y="13137"/>
                </a:lnTo>
                <a:lnTo>
                  <a:pt x="4442" y="13137"/>
                </a:lnTo>
                <a:lnTo>
                  <a:pt x="4631" y="13156"/>
                </a:lnTo>
                <a:lnTo>
                  <a:pt x="4820" y="13175"/>
                </a:lnTo>
                <a:lnTo>
                  <a:pt x="5179" y="13250"/>
                </a:lnTo>
                <a:lnTo>
                  <a:pt x="5538" y="13364"/>
                </a:lnTo>
                <a:lnTo>
                  <a:pt x="5897" y="13496"/>
                </a:lnTo>
                <a:lnTo>
                  <a:pt x="6256" y="13609"/>
                </a:lnTo>
                <a:lnTo>
                  <a:pt x="6615" y="13685"/>
                </a:lnTo>
                <a:lnTo>
                  <a:pt x="6804" y="13723"/>
                </a:lnTo>
                <a:lnTo>
                  <a:pt x="6993" y="13742"/>
                </a:lnTo>
                <a:lnTo>
                  <a:pt x="6993" y="13742"/>
                </a:lnTo>
                <a:close/>
                <a:moveTo>
                  <a:pt x="208" y="9281"/>
                </a:moveTo>
                <a:lnTo>
                  <a:pt x="208" y="9281"/>
                </a:lnTo>
                <a:lnTo>
                  <a:pt x="246" y="9281"/>
                </a:lnTo>
                <a:lnTo>
                  <a:pt x="246" y="9281"/>
                </a:lnTo>
                <a:lnTo>
                  <a:pt x="378" y="9338"/>
                </a:lnTo>
                <a:lnTo>
                  <a:pt x="492" y="9395"/>
                </a:lnTo>
                <a:lnTo>
                  <a:pt x="605" y="9470"/>
                </a:lnTo>
                <a:lnTo>
                  <a:pt x="700" y="9565"/>
                </a:lnTo>
                <a:lnTo>
                  <a:pt x="889" y="9754"/>
                </a:lnTo>
                <a:lnTo>
                  <a:pt x="1059" y="9980"/>
                </a:lnTo>
                <a:lnTo>
                  <a:pt x="1059" y="9980"/>
                </a:lnTo>
                <a:lnTo>
                  <a:pt x="1380" y="10491"/>
                </a:lnTo>
                <a:lnTo>
                  <a:pt x="1531" y="10736"/>
                </a:lnTo>
                <a:lnTo>
                  <a:pt x="1720" y="10982"/>
                </a:lnTo>
                <a:lnTo>
                  <a:pt x="1720" y="10982"/>
                </a:lnTo>
                <a:lnTo>
                  <a:pt x="1909" y="11209"/>
                </a:lnTo>
                <a:lnTo>
                  <a:pt x="2136" y="11398"/>
                </a:lnTo>
                <a:lnTo>
                  <a:pt x="2382" y="11568"/>
                </a:lnTo>
                <a:lnTo>
                  <a:pt x="2514" y="11644"/>
                </a:lnTo>
                <a:lnTo>
                  <a:pt x="2646" y="11700"/>
                </a:lnTo>
                <a:lnTo>
                  <a:pt x="2646" y="11700"/>
                </a:lnTo>
                <a:lnTo>
                  <a:pt x="2854" y="11776"/>
                </a:lnTo>
                <a:lnTo>
                  <a:pt x="3081" y="11833"/>
                </a:lnTo>
                <a:lnTo>
                  <a:pt x="3081" y="11833"/>
                </a:lnTo>
                <a:lnTo>
                  <a:pt x="3440" y="11946"/>
                </a:lnTo>
                <a:lnTo>
                  <a:pt x="3610" y="12041"/>
                </a:lnTo>
                <a:lnTo>
                  <a:pt x="3761" y="12116"/>
                </a:lnTo>
                <a:lnTo>
                  <a:pt x="3761" y="12116"/>
                </a:lnTo>
                <a:lnTo>
                  <a:pt x="4026" y="12305"/>
                </a:lnTo>
                <a:lnTo>
                  <a:pt x="4310" y="12494"/>
                </a:lnTo>
                <a:lnTo>
                  <a:pt x="4310" y="12494"/>
                </a:lnTo>
                <a:lnTo>
                  <a:pt x="4442" y="12551"/>
                </a:lnTo>
                <a:lnTo>
                  <a:pt x="4574" y="12608"/>
                </a:lnTo>
                <a:lnTo>
                  <a:pt x="4877" y="12664"/>
                </a:lnTo>
                <a:lnTo>
                  <a:pt x="5160" y="12721"/>
                </a:lnTo>
                <a:lnTo>
                  <a:pt x="5463" y="12797"/>
                </a:lnTo>
                <a:lnTo>
                  <a:pt x="5463" y="12797"/>
                </a:lnTo>
                <a:lnTo>
                  <a:pt x="5633" y="12853"/>
                </a:lnTo>
                <a:lnTo>
                  <a:pt x="5784" y="12910"/>
                </a:lnTo>
                <a:lnTo>
                  <a:pt x="5954" y="13005"/>
                </a:lnTo>
                <a:lnTo>
                  <a:pt x="6105" y="13099"/>
                </a:lnTo>
                <a:lnTo>
                  <a:pt x="6389" y="13307"/>
                </a:lnTo>
                <a:lnTo>
                  <a:pt x="6691" y="13496"/>
                </a:lnTo>
                <a:lnTo>
                  <a:pt x="6691" y="13496"/>
                </a:lnTo>
                <a:lnTo>
                  <a:pt x="6861" y="13572"/>
                </a:lnTo>
                <a:lnTo>
                  <a:pt x="7012" y="13628"/>
                </a:lnTo>
                <a:lnTo>
                  <a:pt x="7164" y="13647"/>
                </a:lnTo>
                <a:lnTo>
                  <a:pt x="7296" y="13666"/>
                </a:lnTo>
                <a:lnTo>
                  <a:pt x="7579" y="13647"/>
                </a:lnTo>
                <a:lnTo>
                  <a:pt x="7920" y="13628"/>
                </a:lnTo>
                <a:lnTo>
                  <a:pt x="7920" y="13628"/>
                </a:lnTo>
                <a:lnTo>
                  <a:pt x="8241" y="13628"/>
                </a:lnTo>
                <a:lnTo>
                  <a:pt x="8562" y="13685"/>
                </a:lnTo>
                <a:lnTo>
                  <a:pt x="8865" y="13761"/>
                </a:lnTo>
                <a:lnTo>
                  <a:pt x="9167" y="13874"/>
                </a:lnTo>
                <a:lnTo>
                  <a:pt x="9167" y="13874"/>
                </a:lnTo>
                <a:lnTo>
                  <a:pt x="8997" y="13761"/>
                </a:lnTo>
                <a:lnTo>
                  <a:pt x="8827" y="13666"/>
                </a:lnTo>
                <a:lnTo>
                  <a:pt x="8676" y="13590"/>
                </a:lnTo>
                <a:lnTo>
                  <a:pt x="8543" y="13534"/>
                </a:lnTo>
                <a:lnTo>
                  <a:pt x="8279" y="13477"/>
                </a:lnTo>
                <a:lnTo>
                  <a:pt x="8052" y="13439"/>
                </a:lnTo>
                <a:lnTo>
                  <a:pt x="7825" y="13401"/>
                </a:lnTo>
                <a:lnTo>
                  <a:pt x="7579" y="13383"/>
                </a:lnTo>
                <a:lnTo>
                  <a:pt x="7315" y="13307"/>
                </a:lnTo>
                <a:lnTo>
                  <a:pt x="6993" y="13194"/>
                </a:lnTo>
                <a:lnTo>
                  <a:pt x="6993" y="13194"/>
                </a:lnTo>
                <a:lnTo>
                  <a:pt x="6767" y="13080"/>
                </a:lnTo>
                <a:lnTo>
                  <a:pt x="6521" y="12948"/>
                </a:lnTo>
                <a:lnTo>
                  <a:pt x="6067" y="12664"/>
                </a:lnTo>
                <a:lnTo>
                  <a:pt x="6067" y="12664"/>
                </a:lnTo>
                <a:lnTo>
                  <a:pt x="5841" y="12513"/>
                </a:lnTo>
                <a:lnTo>
                  <a:pt x="5595" y="12400"/>
                </a:lnTo>
                <a:lnTo>
                  <a:pt x="5330" y="12305"/>
                </a:lnTo>
                <a:lnTo>
                  <a:pt x="5066" y="12230"/>
                </a:lnTo>
                <a:lnTo>
                  <a:pt x="5066" y="12230"/>
                </a:lnTo>
                <a:lnTo>
                  <a:pt x="4612" y="12135"/>
                </a:lnTo>
                <a:lnTo>
                  <a:pt x="4385" y="12078"/>
                </a:lnTo>
                <a:lnTo>
                  <a:pt x="4177" y="12003"/>
                </a:lnTo>
                <a:lnTo>
                  <a:pt x="4177" y="12003"/>
                </a:lnTo>
                <a:lnTo>
                  <a:pt x="3932" y="11889"/>
                </a:lnTo>
                <a:lnTo>
                  <a:pt x="3705" y="11757"/>
                </a:lnTo>
                <a:lnTo>
                  <a:pt x="3251" y="11474"/>
                </a:lnTo>
                <a:lnTo>
                  <a:pt x="3251" y="11474"/>
                </a:lnTo>
                <a:lnTo>
                  <a:pt x="3081" y="11398"/>
                </a:lnTo>
                <a:lnTo>
                  <a:pt x="2911" y="11341"/>
                </a:lnTo>
                <a:lnTo>
                  <a:pt x="2722" y="11303"/>
                </a:lnTo>
                <a:lnTo>
                  <a:pt x="2552" y="11228"/>
                </a:lnTo>
                <a:lnTo>
                  <a:pt x="2552" y="11228"/>
                </a:lnTo>
                <a:lnTo>
                  <a:pt x="2382" y="11133"/>
                </a:lnTo>
                <a:lnTo>
                  <a:pt x="2212" y="11020"/>
                </a:lnTo>
                <a:lnTo>
                  <a:pt x="2079" y="10888"/>
                </a:lnTo>
                <a:lnTo>
                  <a:pt x="1947" y="10736"/>
                </a:lnTo>
                <a:lnTo>
                  <a:pt x="1701" y="10434"/>
                </a:lnTo>
                <a:lnTo>
                  <a:pt x="1456" y="10113"/>
                </a:lnTo>
                <a:lnTo>
                  <a:pt x="1456" y="10113"/>
                </a:lnTo>
                <a:lnTo>
                  <a:pt x="1285" y="9924"/>
                </a:lnTo>
                <a:lnTo>
                  <a:pt x="1115" y="9754"/>
                </a:lnTo>
                <a:lnTo>
                  <a:pt x="907" y="9584"/>
                </a:lnTo>
                <a:lnTo>
                  <a:pt x="700" y="9451"/>
                </a:lnTo>
                <a:lnTo>
                  <a:pt x="700" y="9451"/>
                </a:lnTo>
                <a:lnTo>
                  <a:pt x="454" y="9357"/>
                </a:lnTo>
                <a:lnTo>
                  <a:pt x="208" y="9262"/>
                </a:lnTo>
                <a:lnTo>
                  <a:pt x="208" y="9262"/>
                </a:lnTo>
                <a:lnTo>
                  <a:pt x="208" y="9281"/>
                </a:lnTo>
                <a:lnTo>
                  <a:pt x="208" y="9281"/>
                </a:lnTo>
                <a:close/>
                <a:moveTo>
                  <a:pt x="246" y="9168"/>
                </a:moveTo>
                <a:lnTo>
                  <a:pt x="246" y="9168"/>
                </a:lnTo>
                <a:lnTo>
                  <a:pt x="492" y="9243"/>
                </a:lnTo>
                <a:lnTo>
                  <a:pt x="718" y="9338"/>
                </a:lnTo>
                <a:lnTo>
                  <a:pt x="926" y="9470"/>
                </a:lnTo>
                <a:lnTo>
                  <a:pt x="1153" y="9640"/>
                </a:lnTo>
                <a:lnTo>
                  <a:pt x="1153" y="9640"/>
                </a:lnTo>
                <a:lnTo>
                  <a:pt x="1342" y="9829"/>
                </a:lnTo>
                <a:lnTo>
                  <a:pt x="1531" y="10037"/>
                </a:lnTo>
                <a:lnTo>
                  <a:pt x="1853" y="10453"/>
                </a:lnTo>
                <a:lnTo>
                  <a:pt x="2023" y="10680"/>
                </a:lnTo>
                <a:lnTo>
                  <a:pt x="2212" y="10869"/>
                </a:lnTo>
                <a:lnTo>
                  <a:pt x="2401" y="11020"/>
                </a:lnTo>
                <a:lnTo>
                  <a:pt x="2533" y="11096"/>
                </a:lnTo>
                <a:lnTo>
                  <a:pt x="2646" y="11152"/>
                </a:lnTo>
                <a:lnTo>
                  <a:pt x="2646" y="11152"/>
                </a:lnTo>
                <a:lnTo>
                  <a:pt x="2798" y="11209"/>
                </a:lnTo>
                <a:lnTo>
                  <a:pt x="2930" y="11247"/>
                </a:lnTo>
                <a:lnTo>
                  <a:pt x="3081" y="11285"/>
                </a:lnTo>
                <a:lnTo>
                  <a:pt x="3213" y="11341"/>
                </a:lnTo>
                <a:lnTo>
                  <a:pt x="3213" y="11341"/>
                </a:lnTo>
                <a:lnTo>
                  <a:pt x="3459" y="11474"/>
                </a:lnTo>
                <a:lnTo>
                  <a:pt x="3705" y="11644"/>
                </a:lnTo>
                <a:lnTo>
                  <a:pt x="3950" y="11795"/>
                </a:lnTo>
                <a:lnTo>
                  <a:pt x="4083" y="11852"/>
                </a:lnTo>
                <a:lnTo>
                  <a:pt x="4215" y="11908"/>
                </a:lnTo>
                <a:lnTo>
                  <a:pt x="4215" y="11908"/>
                </a:lnTo>
                <a:lnTo>
                  <a:pt x="4385" y="11965"/>
                </a:lnTo>
                <a:lnTo>
                  <a:pt x="4574" y="12022"/>
                </a:lnTo>
                <a:lnTo>
                  <a:pt x="4933" y="12097"/>
                </a:lnTo>
                <a:lnTo>
                  <a:pt x="4933" y="12097"/>
                </a:lnTo>
                <a:lnTo>
                  <a:pt x="5160" y="12135"/>
                </a:lnTo>
                <a:lnTo>
                  <a:pt x="5368" y="12211"/>
                </a:lnTo>
                <a:lnTo>
                  <a:pt x="5595" y="12286"/>
                </a:lnTo>
                <a:lnTo>
                  <a:pt x="5803" y="12381"/>
                </a:lnTo>
                <a:lnTo>
                  <a:pt x="5803" y="12381"/>
                </a:lnTo>
                <a:lnTo>
                  <a:pt x="6030" y="12494"/>
                </a:lnTo>
                <a:lnTo>
                  <a:pt x="6237" y="12627"/>
                </a:lnTo>
                <a:lnTo>
                  <a:pt x="6672" y="12910"/>
                </a:lnTo>
                <a:lnTo>
                  <a:pt x="6880" y="13023"/>
                </a:lnTo>
                <a:lnTo>
                  <a:pt x="7107" y="13137"/>
                </a:lnTo>
                <a:lnTo>
                  <a:pt x="7353" y="13212"/>
                </a:lnTo>
                <a:lnTo>
                  <a:pt x="7598" y="13269"/>
                </a:lnTo>
                <a:lnTo>
                  <a:pt x="7598" y="13269"/>
                </a:lnTo>
                <a:lnTo>
                  <a:pt x="7938" y="13307"/>
                </a:lnTo>
                <a:lnTo>
                  <a:pt x="8279" y="13364"/>
                </a:lnTo>
                <a:lnTo>
                  <a:pt x="8279" y="13364"/>
                </a:lnTo>
                <a:lnTo>
                  <a:pt x="8449" y="13401"/>
                </a:lnTo>
                <a:lnTo>
                  <a:pt x="8638" y="13458"/>
                </a:lnTo>
                <a:lnTo>
                  <a:pt x="8808" y="13534"/>
                </a:lnTo>
                <a:lnTo>
                  <a:pt x="8959" y="13628"/>
                </a:lnTo>
                <a:lnTo>
                  <a:pt x="9280" y="13817"/>
                </a:lnTo>
                <a:lnTo>
                  <a:pt x="9583" y="14025"/>
                </a:lnTo>
                <a:lnTo>
                  <a:pt x="9583" y="14025"/>
                </a:lnTo>
                <a:lnTo>
                  <a:pt x="9621" y="14063"/>
                </a:lnTo>
                <a:lnTo>
                  <a:pt x="9621" y="14063"/>
                </a:lnTo>
                <a:lnTo>
                  <a:pt x="9583" y="13987"/>
                </a:lnTo>
                <a:lnTo>
                  <a:pt x="9583" y="13987"/>
                </a:lnTo>
                <a:lnTo>
                  <a:pt x="9526" y="13950"/>
                </a:lnTo>
                <a:lnTo>
                  <a:pt x="9526" y="13950"/>
                </a:lnTo>
                <a:lnTo>
                  <a:pt x="9299" y="13798"/>
                </a:lnTo>
                <a:lnTo>
                  <a:pt x="9072" y="13647"/>
                </a:lnTo>
                <a:lnTo>
                  <a:pt x="8581" y="13401"/>
                </a:lnTo>
                <a:lnTo>
                  <a:pt x="8335" y="13269"/>
                </a:lnTo>
                <a:lnTo>
                  <a:pt x="8109" y="13118"/>
                </a:lnTo>
                <a:lnTo>
                  <a:pt x="7882" y="12967"/>
                </a:lnTo>
                <a:lnTo>
                  <a:pt x="7674" y="12797"/>
                </a:lnTo>
                <a:lnTo>
                  <a:pt x="7674" y="12797"/>
                </a:lnTo>
                <a:lnTo>
                  <a:pt x="7466" y="12608"/>
                </a:lnTo>
                <a:lnTo>
                  <a:pt x="7296" y="12419"/>
                </a:lnTo>
                <a:lnTo>
                  <a:pt x="7164" y="12211"/>
                </a:lnTo>
                <a:lnTo>
                  <a:pt x="7031" y="11984"/>
                </a:lnTo>
                <a:lnTo>
                  <a:pt x="6767" y="11530"/>
                </a:lnTo>
                <a:lnTo>
                  <a:pt x="6634" y="11322"/>
                </a:lnTo>
                <a:lnTo>
                  <a:pt x="6483" y="11096"/>
                </a:lnTo>
                <a:lnTo>
                  <a:pt x="6483" y="11096"/>
                </a:lnTo>
                <a:lnTo>
                  <a:pt x="6313" y="10925"/>
                </a:lnTo>
                <a:lnTo>
                  <a:pt x="6143" y="10755"/>
                </a:lnTo>
                <a:lnTo>
                  <a:pt x="5954" y="10604"/>
                </a:lnTo>
                <a:lnTo>
                  <a:pt x="5765" y="10453"/>
                </a:lnTo>
                <a:lnTo>
                  <a:pt x="5557" y="10302"/>
                </a:lnTo>
                <a:lnTo>
                  <a:pt x="5349" y="10188"/>
                </a:lnTo>
                <a:lnTo>
                  <a:pt x="4914" y="9943"/>
                </a:lnTo>
                <a:lnTo>
                  <a:pt x="4461" y="9735"/>
                </a:lnTo>
                <a:lnTo>
                  <a:pt x="4007" y="9565"/>
                </a:lnTo>
                <a:lnTo>
                  <a:pt x="3535" y="9432"/>
                </a:lnTo>
                <a:lnTo>
                  <a:pt x="3062" y="9300"/>
                </a:lnTo>
                <a:lnTo>
                  <a:pt x="3062" y="9300"/>
                </a:lnTo>
                <a:lnTo>
                  <a:pt x="2779" y="9262"/>
                </a:lnTo>
                <a:lnTo>
                  <a:pt x="2401" y="9206"/>
                </a:lnTo>
                <a:lnTo>
                  <a:pt x="1985" y="9111"/>
                </a:lnTo>
                <a:lnTo>
                  <a:pt x="1531" y="9035"/>
                </a:lnTo>
                <a:lnTo>
                  <a:pt x="1096" y="8960"/>
                </a:lnTo>
                <a:lnTo>
                  <a:pt x="889" y="8960"/>
                </a:lnTo>
                <a:lnTo>
                  <a:pt x="700" y="8960"/>
                </a:lnTo>
                <a:lnTo>
                  <a:pt x="548" y="8979"/>
                </a:lnTo>
                <a:lnTo>
                  <a:pt x="416" y="9017"/>
                </a:lnTo>
                <a:lnTo>
                  <a:pt x="303" y="9073"/>
                </a:lnTo>
                <a:lnTo>
                  <a:pt x="265" y="9111"/>
                </a:lnTo>
                <a:lnTo>
                  <a:pt x="246" y="9168"/>
                </a:lnTo>
                <a:lnTo>
                  <a:pt x="246" y="9168"/>
                </a:lnTo>
                <a:close/>
                <a:moveTo>
                  <a:pt x="7901" y="9035"/>
                </a:moveTo>
                <a:lnTo>
                  <a:pt x="7901" y="9035"/>
                </a:lnTo>
                <a:lnTo>
                  <a:pt x="7844" y="8714"/>
                </a:lnTo>
                <a:lnTo>
                  <a:pt x="7768" y="8393"/>
                </a:lnTo>
                <a:lnTo>
                  <a:pt x="7693" y="8090"/>
                </a:lnTo>
                <a:lnTo>
                  <a:pt x="7560" y="7788"/>
                </a:lnTo>
                <a:lnTo>
                  <a:pt x="7560" y="7788"/>
                </a:lnTo>
                <a:lnTo>
                  <a:pt x="7504" y="7656"/>
                </a:lnTo>
                <a:lnTo>
                  <a:pt x="7428" y="7523"/>
                </a:lnTo>
                <a:lnTo>
                  <a:pt x="7258" y="7278"/>
                </a:lnTo>
                <a:lnTo>
                  <a:pt x="7088" y="7032"/>
                </a:lnTo>
                <a:lnTo>
                  <a:pt x="7012" y="6900"/>
                </a:lnTo>
                <a:lnTo>
                  <a:pt x="6956" y="6748"/>
                </a:lnTo>
                <a:lnTo>
                  <a:pt x="6956" y="6748"/>
                </a:lnTo>
                <a:lnTo>
                  <a:pt x="6899" y="6541"/>
                </a:lnTo>
                <a:lnTo>
                  <a:pt x="6842" y="6314"/>
                </a:lnTo>
                <a:lnTo>
                  <a:pt x="6767" y="6087"/>
                </a:lnTo>
                <a:lnTo>
                  <a:pt x="6691" y="5860"/>
                </a:lnTo>
                <a:lnTo>
                  <a:pt x="6691" y="5860"/>
                </a:lnTo>
                <a:lnTo>
                  <a:pt x="6540" y="5614"/>
                </a:lnTo>
                <a:lnTo>
                  <a:pt x="6389" y="5369"/>
                </a:lnTo>
                <a:lnTo>
                  <a:pt x="6389" y="5369"/>
                </a:lnTo>
                <a:lnTo>
                  <a:pt x="6332" y="5218"/>
                </a:lnTo>
                <a:lnTo>
                  <a:pt x="6275" y="5085"/>
                </a:lnTo>
                <a:lnTo>
                  <a:pt x="6237" y="4934"/>
                </a:lnTo>
                <a:lnTo>
                  <a:pt x="6219" y="4783"/>
                </a:lnTo>
                <a:lnTo>
                  <a:pt x="6219" y="4783"/>
                </a:lnTo>
                <a:lnTo>
                  <a:pt x="6181" y="4443"/>
                </a:lnTo>
                <a:lnTo>
                  <a:pt x="6162" y="4083"/>
                </a:lnTo>
                <a:lnTo>
                  <a:pt x="6143" y="3724"/>
                </a:lnTo>
                <a:lnTo>
                  <a:pt x="6124" y="3554"/>
                </a:lnTo>
                <a:lnTo>
                  <a:pt x="6086" y="3384"/>
                </a:lnTo>
                <a:lnTo>
                  <a:pt x="6086" y="3384"/>
                </a:lnTo>
                <a:lnTo>
                  <a:pt x="5973" y="3120"/>
                </a:lnTo>
                <a:lnTo>
                  <a:pt x="5878" y="2836"/>
                </a:lnTo>
                <a:lnTo>
                  <a:pt x="5878" y="2836"/>
                </a:lnTo>
                <a:lnTo>
                  <a:pt x="5822" y="2685"/>
                </a:lnTo>
                <a:lnTo>
                  <a:pt x="5784" y="2534"/>
                </a:lnTo>
                <a:lnTo>
                  <a:pt x="5746" y="2231"/>
                </a:lnTo>
                <a:lnTo>
                  <a:pt x="5708" y="1929"/>
                </a:lnTo>
                <a:lnTo>
                  <a:pt x="5652" y="1626"/>
                </a:lnTo>
                <a:lnTo>
                  <a:pt x="5652" y="1626"/>
                </a:lnTo>
                <a:lnTo>
                  <a:pt x="5595" y="1305"/>
                </a:lnTo>
                <a:lnTo>
                  <a:pt x="5481" y="1003"/>
                </a:lnTo>
                <a:lnTo>
                  <a:pt x="5481" y="1003"/>
                </a:lnTo>
                <a:lnTo>
                  <a:pt x="5406" y="833"/>
                </a:lnTo>
                <a:lnTo>
                  <a:pt x="5311" y="662"/>
                </a:lnTo>
                <a:lnTo>
                  <a:pt x="5122" y="341"/>
                </a:lnTo>
                <a:lnTo>
                  <a:pt x="5122" y="341"/>
                </a:lnTo>
                <a:lnTo>
                  <a:pt x="5047" y="228"/>
                </a:lnTo>
                <a:lnTo>
                  <a:pt x="5047" y="228"/>
                </a:lnTo>
                <a:lnTo>
                  <a:pt x="4933" y="284"/>
                </a:lnTo>
                <a:lnTo>
                  <a:pt x="4820" y="360"/>
                </a:lnTo>
                <a:lnTo>
                  <a:pt x="4725" y="455"/>
                </a:lnTo>
                <a:lnTo>
                  <a:pt x="4650" y="549"/>
                </a:lnTo>
                <a:lnTo>
                  <a:pt x="4574" y="662"/>
                </a:lnTo>
                <a:lnTo>
                  <a:pt x="4536" y="776"/>
                </a:lnTo>
                <a:lnTo>
                  <a:pt x="4442" y="1022"/>
                </a:lnTo>
                <a:lnTo>
                  <a:pt x="4404" y="1267"/>
                </a:lnTo>
                <a:lnTo>
                  <a:pt x="4366" y="1551"/>
                </a:lnTo>
                <a:lnTo>
                  <a:pt x="4328" y="2061"/>
                </a:lnTo>
                <a:lnTo>
                  <a:pt x="4328" y="2061"/>
                </a:lnTo>
                <a:lnTo>
                  <a:pt x="4310" y="2420"/>
                </a:lnTo>
                <a:lnTo>
                  <a:pt x="4328" y="2798"/>
                </a:lnTo>
                <a:lnTo>
                  <a:pt x="4366" y="3195"/>
                </a:lnTo>
                <a:lnTo>
                  <a:pt x="4442" y="3611"/>
                </a:lnTo>
                <a:lnTo>
                  <a:pt x="4555" y="4027"/>
                </a:lnTo>
                <a:lnTo>
                  <a:pt x="4688" y="4461"/>
                </a:lnTo>
                <a:lnTo>
                  <a:pt x="4839" y="4896"/>
                </a:lnTo>
                <a:lnTo>
                  <a:pt x="5009" y="5312"/>
                </a:lnTo>
                <a:lnTo>
                  <a:pt x="5217" y="5747"/>
                </a:lnTo>
                <a:lnTo>
                  <a:pt x="5425" y="6144"/>
                </a:lnTo>
                <a:lnTo>
                  <a:pt x="5652" y="6541"/>
                </a:lnTo>
                <a:lnTo>
                  <a:pt x="5897" y="6900"/>
                </a:lnTo>
                <a:lnTo>
                  <a:pt x="6143" y="7240"/>
                </a:lnTo>
                <a:lnTo>
                  <a:pt x="6389" y="7561"/>
                </a:lnTo>
                <a:lnTo>
                  <a:pt x="6653" y="7826"/>
                </a:lnTo>
                <a:lnTo>
                  <a:pt x="6918" y="8071"/>
                </a:lnTo>
                <a:lnTo>
                  <a:pt x="6918" y="8071"/>
                </a:lnTo>
                <a:lnTo>
                  <a:pt x="7428" y="8525"/>
                </a:lnTo>
                <a:lnTo>
                  <a:pt x="7674" y="8771"/>
                </a:lnTo>
                <a:lnTo>
                  <a:pt x="7901" y="9035"/>
                </a:lnTo>
                <a:lnTo>
                  <a:pt x="7901" y="9035"/>
                </a:lnTo>
                <a:close/>
                <a:moveTo>
                  <a:pt x="5406" y="284"/>
                </a:moveTo>
                <a:lnTo>
                  <a:pt x="5406" y="284"/>
                </a:lnTo>
                <a:lnTo>
                  <a:pt x="5519" y="398"/>
                </a:lnTo>
                <a:lnTo>
                  <a:pt x="5595" y="530"/>
                </a:lnTo>
                <a:lnTo>
                  <a:pt x="5670" y="662"/>
                </a:lnTo>
                <a:lnTo>
                  <a:pt x="5746" y="814"/>
                </a:lnTo>
                <a:lnTo>
                  <a:pt x="5746" y="814"/>
                </a:lnTo>
                <a:lnTo>
                  <a:pt x="5859" y="1097"/>
                </a:lnTo>
                <a:lnTo>
                  <a:pt x="5954" y="1343"/>
                </a:lnTo>
                <a:lnTo>
                  <a:pt x="6105" y="1759"/>
                </a:lnTo>
                <a:lnTo>
                  <a:pt x="6181" y="1948"/>
                </a:lnTo>
                <a:lnTo>
                  <a:pt x="6294" y="2156"/>
                </a:lnTo>
                <a:lnTo>
                  <a:pt x="6445" y="2382"/>
                </a:lnTo>
                <a:lnTo>
                  <a:pt x="6672" y="2647"/>
                </a:lnTo>
                <a:lnTo>
                  <a:pt x="6672" y="2647"/>
                </a:lnTo>
                <a:lnTo>
                  <a:pt x="6748" y="2760"/>
                </a:lnTo>
                <a:lnTo>
                  <a:pt x="6823" y="2874"/>
                </a:lnTo>
                <a:lnTo>
                  <a:pt x="6880" y="3006"/>
                </a:lnTo>
                <a:lnTo>
                  <a:pt x="6918" y="3157"/>
                </a:lnTo>
                <a:lnTo>
                  <a:pt x="6956" y="3422"/>
                </a:lnTo>
                <a:lnTo>
                  <a:pt x="6975" y="3705"/>
                </a:lnTo>
                <a:lnTo>
                  <a:pt x="6975" y="3705"/>
                </a:lnTo>
                <a:lnTo>
                  <a:pt x="6993" y="4651"/>
                </a:lnTo>
                <a:lnTo>
                  <a:pt x="6993" y="4651"/>
                </a:lnTo>
                <a:lnTo>
                  <a:pt x="7012" y="4953"/>
                </a:lnTo>
                <a:lnTo>
                  <a:pt x="7050" y="5274"/>
                </a:lnTo>
                <a:lnTo>
                  <a:pt x="7050" y="5274"/>
                </a:lnTo>
                <a:lnTo>
                  <a:pt x="7145" y="5539"/>
                </a:lnTo>
                <a:lnTo>
                  <a:pt x="7239" y="5822"/>
                </a:lnTo>
                <a:lnTo>
                  <a:pt x="7239" y="5822"/>
                </a:lnTo>
                <a:lnTo>
                  <a:pt x="7353" y="6068"/>
                </a:lnTo>
                <a:lnTo>
                  <a:pt x="7485" y="6314"/>
                </a:lnTo>
                <a:lnTo>
                  <a:pt x="7617" y="6559"/>
                </a:lnTo>
                <a:lnTo>
                  <a:pt x="7712" y="6824"/>
                </a:lnTo>
                <a:lnTo>
                  <a:pt x="7712" y="6824"/>
                </a:lnTo>
                <a:lnTo>
                  <a:pt x="7825" y="7259"/>
                </a:lnTo>
                <a:lnTo>
                  <a:pt x="7901" y="7712"/>
                </a:lnTo>
                <a:lnTo>
                  <a:pt x="7995" y="8601"/>
                </a:lnTo>
                <a:lnTo>
                  <a:pt x="7995" y="8601"/>
                </a:lnTo>
                <a:lnTo>
                  <a:pt x="8014" y="8903"/>
                </a:lnTo>
                <a:lnTo>
                  <a:pt x="8014" y="8903"/>
                </a:lnTo>
                <a:lnTo>
                  <a:pt x="8033" y="8468"/>
                </a:lnTo>
                <a:lnTo>
                  <a:pt x="8014" y="8034"/>
                </a:lnTo>
                <a:lnTo>
                  <a:pt x="7995" y="7599"/>
                </a:lnTo>
                <a:lnTo>
                  <a:pt x="7938" y="7164"/>
                </a:lnTo>
                <a:lnTo>
                  <a:pt x="7882" y="6730"/>
                </a:lnTo>
                <a:lnTo>
                  <a:pt x="7806" y="6295"/>
                </a:lnTo>
                <a:lnTo>
                  <a:pt x="7636" y="5444"/>
                </a:lnTo>
                <a:lnTo>
                  <a:pt x="7636" y="5444"/>
                </a:lnTo>
                <a:lnTo>
                  <a:pt x="7598" y="5180"/>
                </a:lnTo>
                <a:lnTo>
                  <a:pt x="7579" y="4915"/>
                </a:lnTo>
                <a:lnTo>
                  <a:pt x="7560" y="4405"/>
                </a:lnTo>
                <a:lnTo>
                  <a:pt x="7542" y="3876"/>
                </a:lnTo>
                <a:lnTo>
                  <a:pt x="7504" y="3630"/>
                </a:lnTo>
                <a:lnTo>
                  <a:pt x="7466" y="3365"/>
                </a:lnTo>
                <a:lnTo>
                  <a:pt x="7466" y="3365"/>
                </a:lnTo>
                <a:lnTo>
                  <a:pt x="7353" y="3101"/>
                </a:lnTo>
                <a:lnTo>
                  <a:pt x="7239" y="2836"/>
                </a:lnTo>
                <a:lnTo>
                  <a:pt x="7088" y="2590"/>
                </a:lnTo>
                <a:lnTo>
                  <a:pt x="6899" y="2345"/>
                </a:lnTo>
                <a:lnTo>
                  <a:pt x="6540" y="1891"/>
                </a:lnTo>
                <a:lnTo>
                  <a:pt x="6162" y="1437"/>
                </a:lnTo>
                <a:lnTo>
                  <a:pt x="6162" y="1437"/>
                </a:lnTo>
                <a:lnTo>
                  <a:pt x="6067" y="1305"/>
                </a:lnTo>
                <a:lnTo>
                  <a:pt x="5973" y="1154"/>
                </a:lnTo>
                <a:lnTo>
                  <a:pt x="5822" y="833"/>
                </a:lnTo>
                <a:lnTo>
                  <a:pt x="5727" y="662"/>
                </a:lnTo>
                <a:lnTo>
                  <a:pt x="5652" y="511"/>
                </a:lnTo>
                <a:lnTo>
                  <a:pt x="5538" y="379"/>
                </a:lnTo>
                <a:lnTo>
                  <a:pt x="5406" y="284"/>
                </a:lnTo>
                <a:lnTo>
                  <a:pt x="5406" y="284"/>
                </a:lnTo>
                <a:close/>
                <a:moveTo>
                  <a:pt x="7863" y="8317"/>
                </a:moveTo>
                <a:lnTo>
                  <a:pt x="7863" y="8317"/>
                </a:lnTo>
                <a:lnTo>
                  <a:pt x="7863" y="8317"/>
                </a:lnTo>
                <a:lnTo>
                  <a:pt x="7863" y="8317"/>
                </a:lnTo>
                <a:lnTo>
                  <a:pt x="7768" y="7542"/>
                </a:lnTo>
                <a:lnTo>
                  <a:pt x="7693" y="7164"/>
                </a:lnTo>
                <a:lnTo>
                  <a:pt x="7598" y="6767"/>
                </a:lnTo>
                <a:lnTo>
                  <a:pt x="7598" y="6767"/>
                </a:lnTo>
                <a:lnTo>
                  <a:pt x="7504" y="6578"/>
                </a:lnTo>
                <a:lnTo>
                  <a:pt x="7409" y="6389"/>
                </a:lnTo>
                <a:lnTo>
                  <a:pt x="7201" y="5992"/>
                </a:lnTo>
                <a:lnTo>
                  <a:pt x="7201" y="5992"/>
                </a:lnTo>
                <a:lnTo>
                  <a:pt x="7088" y="5728"/>
                </a:lnTo>
                <a:lnTo>
                  <a:pt x="6993" y="5425"/>
                </a:lnTo>
                <a:lnTo>
                  <a:pt x="6993" y="5425"/>
                </a:lnTo>
                <a:lnTo>
                  <a:pt x="6937" y="5161"/>
                </a:lnTo>
                <a:lnTo>
                  <a:pt x="6899" y="4896"/>
                </a:lnTo>
                <a:lnTo>
                  <a:pt x="6880" y="4613"/>
                </a:lnTo>
                <a:lnTo>
                  <a:pt x="6880" y="4329"/>
                </a:lnTo>
                <a:lnTo>
                  <a:pt x="6861" y="3781"/>
                </a:lnTo>
                <a:lnTo>
                  <a:pt x="6861" y="3516"/>
                </a:lnTo>
                <a:lnTo>
                  <a:pt x="6823" y="3233"/>
                </a:lnTo>
                <a:lnTo>
                  <a:pt x="6823" y="3233"/>
                </a:lnTo>
                <a:lnTo>
                  <a:pt x="6786" y="3101"/>
                </a:lnTo>
                <a:lnTo>
                  <a:pt x="6748" y="2968"/>
                </a:lnTo>
                <a:lnTo>
                  <a:pt x="6672" y="2855"/>
                </a:lnTo>
                <a:lnTo>
                  <a:pt x="6597" y="2723"/>
                </a:lnTo>
                <a:lnTo>
                  <a:pt x="6597" y="2723"/>
                </a:lnTo>
                <a:lnTo>
                  <a:pt x="6370" y="2439"/>
                </a:lnTo>
                <a:lnTo>
                  <a:pt x="6275" y="2307"/>
                </a:lnTo>
                <a:lnTo>
                  <a:pt x="6162" y="2156"/>
                </a:lnTo>
                <a:lnTo>
                  <a:pt x="6162" y="2156"/>
                </a:lnTo>
                <a:lnTo>
                  <a:pt x="6048" y="1891"/>
                </a:lnTo>
                <a:lnTo>
                  <a:pt x="5935" y="1626"/>
                </a:lnTo>
                <a:lnTo>
                  <a:pt x="5935" y="1626"/>
                </a:lnTo>
                <a:lnTo>
                  <a:pt x="5803" y="1211"/>
                </a:lnTo>
                <a:lnTo>
                  <a:pt x="5633" y="814"/>
                </a:lnTo>
                <a:lnTo>
                  <a:pt x="5633" y="814"/>
                </a:lnTo>
                <a:lnTo>
                  <a:pt x="5557" y="644"/>
                </a:lnTo>
                <a:lnTo>
                  <a:pt x="5444" y="492"/>
                </a:lnTo>
                <a:lnTo>
                  <a:pt x="5330" y="341"/>
                </a:lnTo>
                <a:lnTo>
                  <a:pt x="5179" y="228"/>
                </a:lnTo>
                <a:lnTo>
                  <a:pt x="5179" y="228"/>
                </a:lnTo>
                <a:lnTo>
                  <a:pt x="5368" y="511"/>
                </a:lnTo>
                <a:lnTo>
                  <a:pt x="5500" y="776"/>
                </a:lnTo>
                <a:lnTo>
                  <a:pt x="5614" y="1041"/>
                </a:lnTo>
                <a:lnTo>
                  <a:pt x="5689" y="1286"/>
                </a:lnTo>
                <a:lnTo>
                  <a:pt x="5746" y="1532"/>
                </a:lnTo>
                <a:lnTo>
                  <a:pt x="5784" y="1797"/>
                </a:lnTo>
                <a:lnTo>
                  <a:pt x="5878" y="2420"/>
                </a:lnTo>
                <a:lnTo>
                  <a:pt x="5878" y="2420"/>
                </a:lnTo>
                <a:lnTo>
                  <a:pt x="5954" y="2723"/>
                </a:lnTo>
                <a:lnTo>
                  <a:pt x="6048" y="3044"/>
                </a:lnTo>
                <a:lnTo>
                  <a:pt x="6048" y="3044"/>
                </a:lnTo>
                <a:lnTo>
                  <a:pt x="6162" y="3309"/>
                </a:lnTo>
                <a:lnTo>
                  <a:pt x="6200" y="3460"/>
                </a:lnTo>
                <a:lnTo>
                  <a:pt x="6237" y="3611"/>
                </a:lnTo>
                <a:lnTo>
                  <a:pt x="6237" y="3611"/>
                </a:lnTo>
                <a:lnTo>
                  <a:pt x="6256" y="3819"/>
                </a:lnTo>
                <a:lnTo>
                  <a:pt x="6256" y="4027"/>
                </a:lnTo>
                <a:lnTo>
                  <a:pt x="6275" y="4443"/>
                </a:lnTo>
                <a:lnTo>
                  <a:pt x="6294" y="4669"/>
                </a:lnTo>
                <a:lnTo>
                  <a:pt x="6332" y="4877"/>
                </a:lnTo>
                <a:lnTo>
                  <a:pt x="6389" y="5066"/>
                </a:lnTo>
                <a:lnTo>
                  <a:pt x="6464" y="5274"/>
                </a:lnTo>
                <a:lnTo>
                  <a:pt x="6464" y="5274"/>
                </a:lnTo>
                <a:lnTo>
                  <a:pt x="6559" y="5444"/>
                </a:lnTo>
                <a:lnTo>
                  <a:pt x="6672" y="5614"/>
                </a:lnTo>
                <a:lnTo>
                  <a:pt x="6767" y="5785"/>
                </a:lnTo>
                <a:lnTo>
                  <a:pt x="6842" y="5974"/>
                </a:lnTo>
                <a:lnTo>
                  <a:pt x="6842" y="5974"/>
                </a:lnTo>
                <a:lnTo>
                  <a:pt x="6918" y="6200"/>
                </a:lnTo>
                <a:lnTo>
                  <a:pt x="6975" y="6427"/>
                </a:lnTo>
                <a:lnTo>
                  <a:pt x="7050" y="6654"/>
                </a:lnTo>
                <a:lnTo>
                  <a:pt x="7126" y="6881"/>
                </a:lnTo>
                <a:lnTo>
                  <a:pt x="7126" y="6881"/>
                </a:lnTo>
                <a:lnTo>
                  <a:pt x="7220" y="7051"/>
                </a:lnTo>
                <a:lnTo>
                  <a:pt x="7334" y="7221"/>
                </a:lnTo>
                <a:lnTo>
                  <a:pt x="7560" y="7561"/>
                </a:lnTo>
                <a:lnTo>
                  <a:pt x="7560" y="7561"/>
                </a:lnTo>
                <a:lnTo>
                  <a:pt x="7655" y="7731"/>
                </a:lnTo>
                <a:lnTo>
                  <a:pt x="7731" y="7920"/>
                </a:lnTo>
                <a:lnTo>
                  <a:pt x="7863" y="8317"/>
                </a:lnTo>
                <a:lnTo>
                  <a:pt x="7863" y="8317"/>
                </a:lnTo>
                <a:close/>
                <a:moveTo>
                  <a:pt x="9753" y="21207"/>
                </a:moveTo>
                <a:lnTo>
                  <a:pt x="9753" y="21207"/>
                </a:lnTo>
                <a:lnTo>
                  <a:pt x="10018" y="21340"/>
                </a:lnTo>
                <a:lnTo>
                  <a:pt x="10263" y="21472"/>
                </a:lnTo>
                <a:lnTo>
                  <a:pt x="10509" y="21604"/>
                </a:lnTo>
                <a:lnTo>
                  <a:pt x="10755" y="21774"/>
                </a:lnTo>
                <a:lnTo>
                  <a:pt x="11208" y="22115"/>
                </a:lnTo>
                <a:lnTo>
                  <a:pt x="11643" y="22474"/>
                </a:lnTo>
                <a:lnTo>
                  <a:pt x="11643" y="22474"/>
                </a:lnTo>
                <a:lnTo>
                  <a:pt x="12002" y="22795"/>
                </a:lnTo>
                <a:lnTo>
                  <a:pt x="12361" y="23135"/>
                </a:lnTo>
                <a:lnTo>
                  <a:pt x="12531" y="23286"/>
                </a:lnTo>
                <a:lnTo>
                  <a:pt x="12720" y="23438"/>
                </a:lnTo>
                <a:lnTo>
                  <a:pt x="12909" y="23570"/>
                </a:lnTo>
                <a:lnTo>
                  <a:pt x="13117" y="23702"/>
                </a:lnTo>
                <a:lnTo>
                  <a:pt x="13117" y="23702"/>
                </a:lnTo>
                <a:lnTo>
                  <a:pt x="13250" y="23759"/>
                </a:lnTo>
                <a:lnTo>
                  <a:pt x="13401" y="23797"/>
                </a:lnTo>
                <a:lnTo>
                  <a:pt x="13684" y="23853"/>
                </a:lnTo>
                <a:lnTo>
                  <a:pt x="13968" y="23891"/>
                </a:lnTo>
                <a:lnTo>
                  <a:pt x="14119" y="23929"/>
                </a:lnTo>
                <a:lnTo>
                  <a:pt x="14251" y="23967"/>
                </a:lnTo>
                <a:lnTo>
                  <a:pt x="14251" y="23967"/>
                </a:lnTo>
                <a:lnTo>
                  <a:pt x="14440" y="24005"/>
                </a:lnTo>
                <a:lnTo>
                  <a:pt x="14610" y="24061"/>
                </a:lnTo>
                <a:lnTo>
                  <a:pt x="14951" y="24213"/>
                </a:lnTo>
                <a:lnTo>
                  <a:pt x="15291" y="24345"/>
                </a:lnTo>
                <a:lnTo>
                  <a:pt x="15631" y="24477"/>
                </a:lnTo>
                <a:lnTo>
                  <a:pt x="15631" y="24477"/>
                </a:lnTo>
                <a:lnTo>
                  <a:pt x="16160" y="24591"/>
                </a:lnTo>
                <a:lnTo>
                  <a:pt x="16368" y="24647"/>
                </a:lnTo>
                <a:lnTo>
                  <a:pt x="16557" y="24723"/>
                </a:lnTo>
                <a:lnTo>
                  <a:pt x="16708" y="24817"/>
                </a:lnTo>
                <a:lnTo>
                  <a:pt x="16859" y="24931"/>
                </a:lnTo>
                <a:lnTo>
                  <a:pt x="17030" y="25082"/>
                </a:lnTo>
                <a:lnTo>
                  <a:pt x="17181" y="25252"/>
                </a:lnTo>
                <a:lnTo>
                  <a:pt x="17181" y="25252"/>
                </a:lnTo>
                <a:lnTo>
                  <a:pt x="16935" y="24704"/>
                </a:lnTo>
                <a:lnTo>
                  <a:pt x="16670" y="24175"/>
                </a:lnTo>
                <a:lnTo>
                  <a:pt x="16387" y="23646"/>
                </a:lnTo>
                <a:lnTo>
                  <a:pt x="16066" y="23135"/>
                </a:lnTo>
                <a:lnTo>
                  <a:pt x="15744" y="22625"/>
                </a:lnTo>
                <a:lnTo>
                  <a:pt x="15404" y="22133"/>
                </a:lnTo>
                <a:lnTo>
                  <a:pt x="15045" y="21661"/>
                </a:lnTo>
                <a:lnTo>
                  <a:pt x="14686" y="21170"/>
                </a:lnTo>
                <a:lnTo>
                  <a:pt x="14686" y="21170"/>
                </a:lnTo>
                <a:lnTo>
                  <a:pt x="14402" y="20829"/>
                </a:lnTo>
                <a:lnTo>
                  <a:pt x="14138" y="20508"/>
                </a:lnTo>
                <a:lnTo>
                  <a:pt x="13552" y="19865"/>
                </a:lnTo>
                <a:lnTo>
                  <a:pt x="13552" y="19865"/>
                </a:lnTo>
                <a:lnTo>
                  <a:pt x="13457" y="19903"/>
                </a:lnTo>
                <a:lnTo>
                  <a:pt x="13382" y="19960"/>
                </a:lnTo>
                <a:lnTo>
                  <a:pt x="13382" y="19960"/>
                </a:lnTo>
                <a:lnTo>
                  <a:pt x="12890" y="20357"/>
                </a:lnTo>
                <a:lnTo>
                  <a:pt x="12475" y="20697"/>
                </a:lnTo>
                <a:lnTo>
                  <a:pt x="12286" y="20829"/>
                </a:lnTo>
                <a:lnTo>
                  <a:pt x="12097" y="20943"/>
                </a:lnTo>
                <a:lnTo>
                  <a:pt x="11908" y="21037"/>
                </a:lnTo>
                <a:lnTo>
                  <a:pt x="11719" y="21113"/>
                </a:lnTo>
                <a:lnTo>
                  <a:pt x="11511" y="21188"/>
                </a:lnTo>
                <a:lnTo>
                  <a:pt x="11322" y="21226"/>
                </a:lnTo>
                <a:lnTo>
                  <a:pt x="11095" y="21264"/>
                </a:lnTo>
                <a:lnTo>
                  <a:pt x="10868" y="21283"/>
                </a:lnTo>
                <a:lnTo>
                  <a:pt x="10622" y="21283"/>
                </a:lnTo>
                <a:lnTo>
                  <a:pt x="10358" y="21264"/>
                </a:lnTo>
                <a:lnTo>
                  <a:pt x="9753" y="21207"/>
                </a:lnTo>
                <a:lnTo>
                  <a:pt x="9753" y="21207"/>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3" name="TextBox 2"/>
          <p:cNvSpPr txBox="1"/>
          <p:nvPr/>
        </p:nvSpPr>
        <p:spPr>
          <a:xfrm>
            <a:off x="311716" y="347990"/>
            <a:ext cx="4572000" cy="523220"/>
          </a:xfrm>
          <a:prstGeom prst="rect">
            <a:avLst/>
          </a:prstGeom>
          <a:noFill/>
        </p:spPr>
        <p:txBody>
          <a:bodyPr wrap="square" rtlCol="0">
            <a:spAutoFit/>
          </a:bodyPr>
          <a:lstStyle/>
          <a:p>
            <a:r>
              <a:rPr lang="en-US" sz="2800" smtClean="0">
                <a:latin typeface="Times New Roman" pitchFamily="18" charset="0"/>
                <a:cs typeface="Times New Roman" pitchFamily="18" charset="0"/>
              </a:rPr>
              <a:t>Trường: THPT Trần Tất Văn</a:t>
            </a:r>
            <a:endParaRPr lang="en-US" sz="280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10000"/>
                                  </p:iterate>
                                  <p:childTnLst>
                                    <p:set>
                                      <p:cBhvr>
                                        <p:cTn id="6" dur="1" fill="hold">
                                          <p:stCondLst>
                                            <p:cond delay="0"/>
                                          </p:stCondLst>
                                        </p:cTn>
                                        <p:tgtEl>
                                          <p:spTgt spid="885"/>
                                        </p:tgtEl>
                                        <p:attrNameLst>
                                          <p:attrName>style.visibility</p:attrName>
                                        </p:attrNameLst>
                                      </p:cBhvr>
                                      <p:to>
                                        <p:strVal val="visible"/>
                                      </p:to>
                                    </p:set>
                                    <p:anim calcmode="lin" valueType="num">
                                      <p:cBhvr>
                                        <p:cTn id="7" dur="1000" fill="hold"/>
                                        <p:tgtEl>
                                          <p:spTgt spid="885"/>
                                        </p:tgtEl>
                                        <p:attrNameLst>
                                          <p:attrName>ppt_w</p:attrName>
                                        </p:attrNameLst>
                                      </p:cBhvr>
                                      <p:tavLst>
                                        <p:tav tm="0">
                                          <p:val>
                                            <p:fltVal val="0"/>
                                          </p:val>
                                        </p:tav>
                                        <p:tav tm="100000">
                                          <p:val>
                                            <p:strVal val="#ppt_w"/>
                                          </p:val>
                                        </p:tav>
                                      </p:tavLst>
                                    </p:anim>
                                    <p:anim calcmode="lin" valueType="num">
                                      <p:cBhvr>
                                        <p:cTn id="8" dur="1000" fill="hold"/>
                                        <p:tgtEl>
                                          <p:spTgt spid="885"/>
                                        </p:tgtEl>
                                        <p:attrNameLst>
                                          <p:attrName>ppt_h</p:attrName>
                                        </p:attrNameLst>
                                      </p:cBhvr>
                                      <p:tavLst>
                                        <p:tav tm="0">
                                          <p:val>
                                            <p:fltVal val="0"/>
                                          </p:val>
                                        </p:tav>
                                        <p:tav tm="100000">
                                          <p:val>
                                            <p:strVal val="#ppt_h"/>
                                          </p:val>
                                        </p:tav>
                                      </p:tavLst>
                                    </p:anim>
                                    <p:animEffect transition="in" filter="fade">
                                      <p:cBhvr>
                                        <p:cTn id="9" dur="1000"/>
                                        <p:tgtEl>
                                          <p:spTgt spid="885"/>
                                        </p:tgtEl>
                                      </p:cBhvr>
                                    </p:animEffect>
                                  </p:childTnLst>
                                </p:cTn>
                              </p:par>
                              <p:par>
                                <p:cTn id="10" presetID="53" presetClass="entr" presetSubtype="16" fill="hold" grpId="0" nodeType="withEffect">
                                  <p:stCondLst>
                                    <p:cond delay="1700"/>
                                  </p:stCondLst>
                                  <p:iterate type="lt">
                                    <p:tmPct val="10000"/>
                                  </p:iterate>
                                  <p:childTnLst>
                                    <p:set>
                                      <p:cBhvr>
                                        <p:cTn id="11" dur="1" fill="hold">
                                          <p:stCondLst>
                                            <p:cond delay="0"/>
                                          </p:stCondLst>
                                        </p:cTn>
                                        <p:tgtEl>
                                          <p:spTgt spid="886"/>
                                        </p:tgtEl>
                                        <p:attrNameLst>
                                          <p:attrName>style.visibility</p:attrName>
                                        </p:attrNameLst>
                                      </p:cBhvr>
                                      <p:to>
                                        <p:strVal val="visible"/>
                                      </p:to>
                                    </p:set>
                                    <p:anim calcmode="lin" valueType="num">
                                      <p:cBhvr>
                                        <p:cTn id="12" dur="1000" fill="hold"/>
                                        <p:tgtEl>
                                          <p:spTgt spid="886"/>
                                        </p:tgtEl>
                                        <p:attrNameLst>
                                          <p:attrName>ppt_w</p:attrName>
                                        </p:attrNameLst>
                                      </p:cBhvr>
                                      <p:tavLst>
                                        <p:tav tm="0">
                                          <p:val>
                                            <p:fltVal val="0"/>
                                          </p:val>
                                        </p:tav>
                                        <p:tav tm="100000">
                                          <p:val>
                                            <p:strVal val="#ppt_w"/>
                                          </p:val>
                                        </p:tav>
                                      </p:tavLst>
                                    </p:anim>
                                    <p:anim calcmode="lin" valueType="num">
                                      <p:cBhvr>
                                        <p:cTn id="13" dur="1000" fill="hold"/>
                                        <p:tgtEl>
                                          <p:spTgt spid="886"/>
                                        </p:tgtEl>
                                        <p:attrNameLst>
                                          <p:attrName>ppt_h</p:attrName>
                                        </p:attrNameLst>
                                      </p:cBhvr>
                                      <p:tavLst>
                                        <p:tav tm="0">
                                          <p:val>
                                            <p:fltVal val="0"/>
                                          </p:val>
                                        </p:tav>
                                        <p:tav tm="100000">
                                          <p:val>
                                            <p:strVal val="#ppt_h"/>
                                          </p:val>
                                        </p:tav>
                                      </p:tavLst>
                                    </p:anim>
                                    <p:animEffect transition="in" filter="fade">
                                      <p:cBhvr>
                                        <p:cTn id="14" dur="1000"/>
                                        <p:tgtEl>
                                          <p:spTgt spid="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 grpId="0"/>
      <p:bldP spid="88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7" name="Google Shape;1097;p48"/>
          <p:cNvSpPr/>
          <p:nvPr/>
        </p:nvSpPr>
        <p:spPr>
          <a:xfrm rot="10800000" flipH="1">
            <a:off x="10269780" y="2154636"/>
            <a:ext cx="47467" cy="117000"/>
          </a:xfrm>
          <a:custGeom>
            <a:avLst/>
            <a:gdLst/>
            <a:ahLst/>
            <a:cxnLst/>
            <a:rect l="l" t="t" r="r" b="b"/>
            <a:pathLst>
              <a:path w="1424" h="3510" extrusionOk="0">
                <a:moveTo>
                  <a:pt x="0" y="0"/>
                </a:moveTo>
                <a:lnTo>
                  <a:pt x="0" y="0"/>
                </a:lnTo>
                <a:lnTo>
                  <a:pt x="0" y="0"/>
                </a:lnTo>
                <a:lnTo>
                  <a:pt x="0" y="0"/>
                </a:lnTo>
                <a:lnTo>
                  <a:pt x="141" y="281"/>
                </a:lnTo>
                <a:lnTo>
                  <a:pt x="321" y="622"/>
                </a:lnTo>
                <a:lnTo>
                  <a:pt x="522" y="1043"/>
                </a:lnTo>
                <a:lnTo>
                  <a:pt x="742" y="1564"/>
                </a:lnTo>
                <a:lnTo>
                  <a:pt x="983" y="2166"/>
                </a:lnTo>
                <a:lnTo>
                  <a:pt x="1203" y="2808"/>
                </a:lnTo>
                <a:lnTo>
                  <a:pt x="1424" y="3510"/>
                </a:lnTo>
                <a:lnTo>
                  <a:pt x="1424" y="3510"/>
                </a:lnTo>
                <a:lnTo>
                  <a:pt x="1203" y="2808"/>
                </a:lnTo>
                <a:lnTo>
                  <a:pt x="983" y="2166"/>
                </a:lnTo>
                <a:lnTo>
                  <a:pt x="742" y="1564"/>
                </a:lnTo>
                <a:lnTo>
                  <a:pt x="522" y="1043"/>
                </a:lnTo>
                <a:lnTo>
                  <a:pt x="321" y="622"/>
                </a:lnTo>
                <a:lnTo>
                  <a:pt x="141" y="281"/>
                </a:lnTo>
                <a:lnTo>
                  <a:pt x="0" y="0"/>
                </a:lnTo>
                <a:lnTo>
                  <a:pt x="0" y="0"/>
                </a:lnTo>
                <a:close/>
              </a:path>
            </a:pathLst>
          </a:custGeom>
          <a:solidFill>
            <a:srgbClr val="FF9750"/>
          </a:solidFill>
          <a:ln>
            <a:noFill/>
          </a:ln>
        </p:spPr>
        <p:txBody>
          <a:bodyPr spcFirstLastPara="1" wrap="square" lIns="121900" tIns="121900" rIns="121900" bIns="121900" anchor="ctr" anchorCtr="0">
            <a:noAutofit/>
          </a:bodyPr>
          <a:lstStyle/>
          <a:p>
            <a:endParaRPr sz="2489"/>
          </a:p>
        </p:txBody>
      </p:sp>
      <p:sp>
        <p:nvSpPr>
          <p:cNvPr id="1098" name="Google Shape;1098;p48"/>
          <p:cNvSpPr/>
          <p:nvPr/>
        </p:nvSpPr>
        <p:spPr>
          <a:xfrm rot="-5400000">
            <a:off x="-146660" y="4398073"/>
            <a:ext cx="2623695" cy="2563719"/>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099" name="Google Shape;1099;p48"/>
          <p:cNvSpPr/>
          <p:nvPr/>
        </p:nvSpPr>
        <p:spPr>
          <a:xfrm rot="10800000">
            <a:off x="10161233" y="4788675"/>
            <a:ext cx="2180955" cy="2131196"/>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1100" name="Google Shape;1100;p48"/>
          <p:cNvSpPr/>
          <p:nvPr/>
        </p:nvSpPr>
        <p:spPr>
          <a:xfrm rot="10800000">
            <a:off x="-67790" y="5310645"/>
            <a:ext cx="3709139" cy="1577193"/>
          </a:xfrm>
          <a:custGeom>
            <a:avLst/>
            <a:gdLst/>
            <a:ahLst/>
            <a:cxnLst/>
            <a:rect l="l" t="t" r="r" b="b"/>
            <a:pathLst>
              <a:path w="55341" h="23532" extrusionOk="0">
                <a:moveTo>
                  <a:pt x="55341" y="23229"/>
                </a:moveTo>
                <a:lnTo>
                  <a:pt x="55341" y="23229"/>
                </a:lnTo>
                <a:lnTo>
                  <a:pt x="55341" y="23267"/>
                </a:lnTo>
                <a:lnTo>
                  <a:pt x="55322" y="23286"/>
                </a:lnTo>
                <a:lnTo>
                  <a:pt x="55322" y="23286"/>
                </a:lnTo>
                <a:lnTo>
                  <a:pt x="55171" y="23361"/>
                </a:lnTo>
                <a:lnTo>
                  <a:pt x="55171" y="23361"/>
                </a:lnTo>
                <a:lnTo>
                  <a:pt x="55039" y="23418"/>
                </a:lnTo>
                <a:lnTo>
                  <a:pt x="54906" y="23475"/>
                </a:lnTo>
                <a:lnTo>
                  <a:pt x="54755" y="23494"/>
                </a:lnTo>
                <a:lnTo>
                  <a:pt x="54623" y="23513"/>
                </a:lnTo>
                <a:lnTo>
                  <a:pt x="54623" y="23513"/>
                </a:lnTo>
                <a:lnTo>
                  <a:pt x="54415" y="23531"/>
                </a:lnTo>
                <a:lnTo>
                  <a:pt x="54415" y="23531"/>
                </a:lnTo>
                <a:lnTo>
                  <a:pt x="53999" y="23475"/>
                </a:lnTo>
                <a:lnTo>
                  <a:pt x="53564" y="23399"/>
                </a:lnTo>
                <a:lnTo>
                  <a:pt x="52714" y="23210"/>
                </a:lnTo>
                <a:lnTo>
                  <a:pt x="52714" y="23210"/>
                </a:lnTo>
                <a:lnTo>
                  <a:pt x="52525" y="23172"/>
                </a:lnTo>
                <a:lnTo>
                  <a:pt x="52336" y="23116"/>
                </a:lnTo>
                <a:lnTo>
                  <a:pt x="52147" y="23040"/>
                </a:lnTo>
                <a:lnTo>
                  <a:pt x="51996" y="22946"/>
                </a:lnTo>
                <a:lnTo>
                  <a:pt x="51844" y="22832"/>
                </a:lnTo>
                <a:lnTo>
                  <a:pt x="51693" y="22700"/>
                </a:lnTo>
                <a:lnTo>
                  <a:pt x="51561" y="22549"/>
                </a:lnTo>
                <a:lnTo>
                  <a:pt x="51447" y="22397"/>
                </a:lnTo>
                <a:lnTo>
                  <a:pt x="51447" y="22397"/>
                </a:lnTo>
                <a:lnTo>
                  <a:pt x="51240" y="22038"/>
                </a:lnTo>
                <a:lnTo>
                  <a:pt x="51032" y="21660"/>
                </a:lnTo>
                <a:lnTo>
                  <a:pt x="50918" y="21490"/>
                </a:lnTo>
                <a:lnTo>
                  <a:pt x="50805" y="21320"/>
                </a:lnTo>
                <a:lnTo>
                  <a:pt x="50673" y="21150"/>
                </a:lnTo>
                <a:lnTo>
                  <a:pt x="50521" y="21018"/>
                </a:lnTo>
                <a:lnTo>
                  <a:pt x="50521" y="21018"/>
                </a:lnTo>
                <a:lnTo>
                  <a:pt x="50389" y="20904"/>
                </a:lnTo>
                <a:lnTo>
                  <a:pt x="50238" y="20829"/>
                </a:lnTo>
                <a:lnTo>
                  <a:pt x="50087" y="20753"/>
                </a:lnTo>
                <a:lnTo>
                  <a:pt x="49935" y="20696"/>
                </a:lnTo>
                <a:lnTo>
                  <a:pt x="49614" y="20602"/>
                </a:lnTo>
                <a:lnTo>
                  <a:pt x="49293" y="20526"/>
                </a:lnTo>
                <a:lnTo>
                  <a:pt x="49293" y="20526"/>
                </a:lnTo>
                <a:lnTo>
                  <a:pt x="49104" y="20470"/>
                </a:lnTo>
                <a:lnTo>
                  <a:pt x="48915" y="20413"/>
                </a:lnTo>
                <a:lnTo>
                  <a:pt x="48726" y="20337"/>
                </a:lnTo>
                <a:lnTo>
                  <a:pt x="48575" y="20224"/>
                </a:lnTo>
                <a:lnTo>
                  <a:pt x="48575" y="20224"/>
                </a:lnTo>
                <a:lnTo>
                  <a:pt x="48423" y="20092"/>
                </a:lnTo>
                <a:lnTo>
                  <a:pt x="48272" y="19940"/>
                </a:lnTo>
                <a:lnTo>
                  <a:pt x="48026" y="19619"/>
                </a:lnTo>
                <a:lnTo>
                  <a:pt x="47781" y="19298"/>
                </a:lnTo>
                <a:lnTo>
                  <a:pt x="47592" y="18939"/>
                </a:lnTo>
                <a:lnTo>
                  <a:pt x="47592" y="18939"/>
                </a:lnTo>
                <a:lnTo>
                  <a:pt x="47478" y="18787"/>
                </a:lnTo>
                <a:lnTo>
                  <a:pt x="47365" y="18636"/>
                </a:lnTo>
                <a:lnTo>
                  <a:pt x="47252" y="18485"/>
                </a:lnTo>
                <a:lnTo>
                  <a:pt x="47119" y="18353"/>
                </a:lnTo>
                <a:lnTo>
                  <a:pt x="46987" y="18239"/>
                </a:lnTo>
                <a:lnTo>
                  <a:pt x="46836" y="18126"/>
                </a:lnTo>
                <a:lnTo>
                  <a:pt x="46666" y="18031"/>
                </a:lnTo>
                <a:lnTo>
                  <a:pt x="46496" y="17937"/>
                </a:lnTo>
                <a:lnTo>
                  <a:pt x="46496" y="17937"/>
                </a:lnTo>
                <a:lnTo>
                  <a:pt x="46250" y="17861"/>
                </a:lnTo>
                <a:lnTo>
                  <a:pt x="46004" y="17786"/>
                </a:lnTo>
                <a:lnTo>
                  <a:pt x="45758" y="17748"/>
                </a:lnTo>
                <a:lnTo>
                  <a:pt x="45494" y="17710"/>
                </a:lnTo>
                <a:lnTo>
                  <a:pt x="45229" y="17691"/>
                </a:lnTo>
                <a:lnTo>
                  <a:pt x="44984" y="17672"/>
                </a:lnTo>
                <a:lnTo>
                  <a:pt x="44454" y="17691"/>
                </a:lnTo>
                <a:lnTo>
                  <a:pt x="44454" y="17691"/>
                </a:lnTo>
                <a:lnTo>
                  <a:pt x="44001" y="17767"/>
                </a:lnTo>
                <a:lnTo>
                  <a:pt x="43566" y="17861"/>
                </a:lnTo>
                <a:lnTo>
                  <a:pt x="43112" y="17975"/>
                </a:lnTo>
                <a:lnTo>
                  <a:pt x="42678" y="18107"/>
                </a:lnTo>
                <a:lnTo>
                  <a:pt x="42678" y="18107"/>
                </a:lnTo>
                <a:lnTo>
                  <a:pt x="42489" y="18202"/>
                </a:lnTo>
                <a:lnTo>
                  <a:pt x="42300" y="18296"/>
                </a:lnTo>
                <a:lnTo>
                  <a:pt x="41941" y="18523"/>
                </a:lnTo>
                <a:lnTo>
                  <a:pt x="41581" y="18769"/>
                </a:lnTo>
                <a:lnTo>
                  <a:pt x="41241" y="19014"/>
                </a:lnTo>
                <a:lnTo>
                  <a:pt x="41241" y="19014"/>
                </a:lnTo>
                <a:lnTo>
                  <a:pt x="40580" y="19525"/>
                </a:lnTo>
                <a:lnTo>
                  <a:pt x="39918" y="20016"/>
                </a:lnTo>
                <a:lnTo>
                  <a:pt x="39918" y="20016"/>
                </a:lnTo>
                <a:lnTo>
                  <a:pt x="39654" y="20186"/>
                </a:lnTo>
                <a:lnTo>
                  <a:pt x="39370" y="20356"/>
                </a:lnTo>
                <a:lnTo>
                  <a:pt x="39219" y="20413"/>
                </a:lnTo>
                <a:lnTo>
                  <a:pt x="39049" y="20470"/>
                </a:lnTo>
                <a:lnTo>
                  <a:pt x="38898" y="20507"/>
                </a:lnTo>
                <a:lnTo>
                  <a:pt x="38727" y="20526"/>
                </a:lnTo>
                <a:lnTo>
                  <a:pt x="38727" y="20526"/>
                </a:lnTo>
                <a:lnTo>
                  <a:pt x="38463" y="20507"/>
                </a:lnTo>
                <a:lnTo>
                  <a:pt x="38217" y="20451"/>
                </a:lnTo>
                <a:lnTo>
                  <a:pt x="37971" y="20375"/>
                </a:lnTo>
                <a:lnTo>
                  <a:pt x="37726" y="20262"/>
                </a:lnTo>
                <a:lnTo>
                  <a:pt x="37726" y="20262"/>
                </a:lnTo>
                <a:lnTo>
                  <a:pt x="37404" y="20035"/>
                </a:lnTo>
                <a:lnTo>
                  <a:pt x="37253" y="19921"/>
                </a:lnTo>
                <a:lnTo>
                  <a:pt x="37121" y="19789"/>
                </a:lnTo>
                <a:lnTo>
                  <a:pt x="37008" y="19676"/>
                </a:lnTo>
                <a:lnTo>
                  <a:pt x="36894" y="19543"/>
                </a:lnTo>
                <a:lnTo>
                  <a:pt x="36800" y="19411"/>
                </a:lnTo>
                <a:lnTo>
                  <a:pt x="36724" y="19260"/>
                </a:lnTo>
                <a:lnTo>
                  <a:pt x="36648" y="19128"/>
                </a:lnTo>
                <a:lnTo>
                  <a:pt x="36592" y="18958"/>
                </a:lnTo>
                <a:lnTo>
                  <a:pt x="36554" y="18806"/>
                </a:lnTo>
                <a:lnTo>
                  <a:pt x="36516" y="18636"/>
                </a:lnTo>
                <a:lnTo>
                  <a:pt x="36516" y="18466"/>
                </a:lnTo>
                <a:lnTo>
                  <a:pt x="36497" y="18277"/>
                </a:lnTo>
                <a:lnTo>
                  <a:pt x="36516" y="18069"/>
                </a:lnTo>
                <a:lnTo>
                  <a:pt x="36535" y="17880"/>
                </a:lnTo>
                <a:lnTo>
                  <a:pt x="36535" y="17880"/>
                </a:lnTo>
                <a:lnTo>
                  <a:pt x="36611" y="17540"/>
                </a:lnTo>
                <a:lnTo>
                  <a:pt x="36667" y="17219"/>
                </a:lnTo>
                <a:lnTo>
                  <a:pt x="36686" y="17049"/>
                </a:lnTo>
                <a:lnTo>
                  <a:pt x="36686" y="16878"/>
                </a:lnTo>
                <a:lnTo>
                  <a:pt x="36686" y="16708"/>
                </a:lnTo>
                <a:lnTo>
                  <a:pt x="36667" y="16538"/>
                </a:lnTo>
                <a:lnTo>
                  <a:pt x="36667" y="16538"/>
                </a:lnTo>
                <a:lnTo>
                  <a:pt x="36611" y="16311"/>
                </a:lnTo>
                <a:lnTo>
                  <a:pt x="36516" y="16104"/>
                </a:lnTo>
                <a:lnTo>
                  <a:pt x="36422" y="15896"/>
                </a:lnTo>
                <a:lnTo>
                  <a:pt x="36308" y="15688"/>
                </a:lnTo>
                <a:lnTo>
                  <a:pt x="36195" y="15499"/>
                </a:lnTo>
                <a:lnTo>
                  <a:pt x="36044" y="15329"/>
                </a:lnTo>
                <a:lnTo>
                  <a:pt x="35741" y="14970"/>
                </a:lnTo>
                <a:lnTo>
                  <a:pt x="35401" y="14648"/>
                </a:lnTo>
                <a:lnTo>
                  <a:pt x="35061" y="14346"/>
                </a:lnTo>
                <a:lnTo>
                  <a:pt x="34343" y="13741"/>
                </a:lnTo>
                <a:lnTo>
                  <a:pt x="34343" y="13741"/>
                </a:lnTo>
                <a:lnTo>
                  <a:pt x="33983" y="13420"/>
                </a:lnTo>
                <a:lnTo>
                  <a:pt x="33643" y="13061"/>
                </a:lnTo>
                <a:lnTo>
                  <a:pt x="33492" y="12853"/>
                </a:lnTo>
                <a:lnTo>
                  <a:pt x="33341" y="12664"/>
                </a:lnTo>
                <a:lnTo>
                  <a:pt x="33190" y="12456"/>
                </a:lnTo>
                <a:lnTo>
                  <a:pt x="33076" y="12248"/>
                </a:lnTo>
                <a:lnTo>
                  <a:pt x="33076" y="12248"/>
                </a:lnTo>
                <a:lnTo>
                  <a:pt x="32849" y="11870"/>
                </a:lnTo>
                <a:lnTo>
                  <a:pt x="32641" y="11492"/>
                </a:lnTo>
                <a:lnTo>
                  <a:pt x="32528" y="11303"/>
                </a:lnTo>
                <a:lnTo>
                  <a:pt x="32377" y="11152"/>
                </a:lnTo>
                <a:lnTo>
                  <a:pt x="32226" y="11000"/>
                </a:lnTo>
                <a:lnTo>
                  <a:pt x="32037" y="10906"/>
                </a:lnTo>
                <a:lnTo>
                  <a:pt x="32037" y="10906"/>
                </a:lnTo>
                <a:lnTo>
                  <a:pt x="31867" y="10811"/>
                </a:lnTo>
                <a:lnTo>
                  <a:pt x="31678" y="10755"/>
                </a:lnTo>
                <a:lnTo>
                  <a:pt x="31507" y="10736"/>
                </a:lnTo>
                <a:lnTo>
                  <a:pt x="31318" y="10717"/>
                </a:lnTo>
                <a:lnTo>
                  <a:pt x="31129" y="10717"/>
                </a:lnTo>
                <a:lnTo>
                  <a:pt x="30959" y="10755"/>
                </a:lnTo>
                <a:lnTo>
                  <a:pt x="30770" y="10793"/>
                </a:lnTo>
                <a:lnTo>
                  <a:pt x="30600" y="10868"/>
                </a:lnTo>
                <a:lnTo>
                  <a:pt x="30600" y="10868"/>
                </a:lnTo>
                <a:lnTo>
                  <a:pt x="30373" y="10982"/>
                </a:lnTo>
                <a:lnTo>
                  <a:pt x="30147" y="11114"/>
                </a:lnTo>
                <a:lnTo>
                  <a:pt x="29712" y="11397"/>
                </a:lnTo>
                <a:lnTo>
                  <a:pt x="29712" y="11397"/>
                </a:lnTo>
                <a:lnTo>
                  <a:pt x="29466" y="11549"/>
                </a:lnTo>
                <a:lnTo>
                  <a:pt x="29202" y="11681"/>
                </a:lnTo>
                <a:lnTo>
                  <a:pt x="28937" y="11813"/>
                </a:lnTo>
                <a:lnTo>
                  <a:pt x="28691" y="11964"/>
                </a:lnTo>
                <a:lnTo>
                  <a:pt x="28691" y="11964"/>
                </a:lnTo>
                <a:lnTo>
                  <a:pt x="28294" y="12229"/>
                </a:lnTo>
                <a:lnTo>
                  <a:pt x="28068" y="12342"/>
                </a:lnTo>
                <a:lnTo>
                  <a:pt x="27860" y="12437"/>
                </a:lnTo>
                <a:lnTo>
                  <a:pt x="27860" y="12437"/>
                </a:lnTo>
                <a:lnTo>
                  <a:pt x="27614" y="12531"/>
                </a:lnTo>
                <a:lnTo>
                  <a:pt x="27406" y="12588"/>
                </a:lnTo>
                <a:lnTo>
                  <a:pt x="27217" y="12626"/>
                </a:lnTo>
                <a:lnTo>
                  <a:pt x="27047" y="12626"/>
                </a:lnTo>
                <a:lnTo>
                  <a:pt x="26858" y="12607"/>
                </a:lnTo>
                <a:lnTo>
                  <a:pt x="26688" y="12569"/>
                </a:lnTo>
                <a:lnTo>
                  <a:pt x="26234" y="12456"/>
                </a:lnTo>
                <a:lnTo>
                  <a:pt x="26234" y="12456"/>
                </a:lnTo>
                <a:lnTo>
                  <a:pt x="25932" y="12399"/>
                </a:lnTo>
                <a:lnTo>
                  <a:pt x="25629" y="12380"/>
                </a:lnTo>
                <a:lnTo>
                  <a:pt x="25327" y="12361"/>
                </a:lnTo>
                <a:lnTo>
                  <a:pt x="25025" y="12380"/>
                </a:lnTo>
                <a:lnTo>
                  <a:pt x="25025" y="12380"/>
                </a:lnTo>
                <a:lnTo>
                  <a:pt x="24420" y="12380"/>
                </a:lnTo>
                <a:lnTo>
                  <a:pt x="24117" y="12418"/>
                </a:lnTo>
                <a:lnTo>
                  <a:pt x="23815" y="12456"/>
                </a:lnTo>
                <a:lnTo>
                  <a:pt x="23815" y="12456"/>
                </a:lnTo>
                <a:lnTo>
                  <a:pt x="23475" y="12550"/>
                </a:lnTo>
                <a:lnTo>
                  <a:pt x="23135" y="12645"/>
                </a:lnTo>
                <a:lnTo>
                  <a:pt x="22794" y="12739"/>
                </a:lnTo>
                <a:lnTo>
                  <a:pt x="22435" y="12834"/>
                </a:lnTo>
                <a:lnTo>
                  <a:pt x="22435" y="12834"/>
                </a:lnTo>
                <a:lnTo>
                  <a:pt x="21660" y="13004"/>
                </a:lnTo>
                <a:lnTo>
                  <a:pt x="21263" y="13079"/>
                </a:lnTo>
                <a:lnTo>
                  <a:pt x="20866" y="13155"/>
                </a:lnTo>
                <a:lnTo>
                  <a:pt x="20470" y="13193"/>
                </a:lnTo>
                <a:lnTo>
                  <a:pt x="20054" y="13193"/>
                </a:lnTo>
                <a:lnTo>
                  <a:pt x="19865" y="13174"/>
                </a:lnTo>
                <a:lnTo>
                  <a:pt x="19657" y="13155"/>
                </a:lnTo>
                <a:lnTo>
                  <a:pt x="19468" y="13098"/>
                </a:lnTo>
                <a:lnTo>
                  <a:pt x="19279" y="13042"/>
                </a:lnTo>
                <a:lnTo>
                  <a:pt x="19279" y="13042"/>
                </a:lnTo>
                <a:lnTo>
                  <a:pt x="18580" y="12739"/>
                </a:lnTo>
                <a:lnTo>
                  <a:pt x="18220" y="12607"/>
                </a:lnTo>
                <a:lnTo>
                  <a:pt x="17842" y="12494"/>
                </a:lnTo>
                <a:lnTo>
                  <a:pt x="17842" y="12494"/>
                </a:lnTo>
                <a:lnTo>
                  <a:pt x="17370" y="12380"/>
                </a:lnTo>
                <a:lnTo>
                  <a:pt x="17124" y="12342"/>
                </a:lnTo>
                <a:lnTo>
                  <a:pt x="16860" y="12305"/>
                </a:lnTo>
                <a:lnTo>
                  <a:pt x="16614" y="12286"/>
                </a:lnTo>
                <a:lnTo>
                  <a:pt x="16368" y="12286"/>
                </a:lnTo>
                <a:lnTo>
                  <a:pt x="16122" y="12305"/>
                </a:lnTo>
                <a:lnTo>
                  <a:pt x="15877" y="12361"/>
                </a:lnTo>
                <a:lnTo>
                  <a:pt x="15877" y="12361"/>
                </a:lnTo>
                <a:lnTo>
                  <a:pt x="15631" y="12418"/>
                </a:lnTo>
                <a:lnTo>
                  <a:pt x="15385" y="12512"/>
                </a:lnTo>
                <a:lnTo>
                  <a:pt x="14913" y="12701"/>
                </a:lnTo>
                <a:lnTo>
                  <a:pt x="14913" y="12701"/>
                </a:lnTo>
                <a:lnTo>
                  <a:pt x="14157" y="12966"/>
                </a:lnTo>
                <a:lnTo>
                  <a:pt x="13401" y="13231"/>
                </a:lnTo>
                <a:lnTo>
                  <a:pt x="13401" y="13231"/>
                </a:lnTo>
                <a:lnTo>
                  <a:pt x="13023" y="13344"/>
                </a:lnTo>
                <a:lnTo>
                  <a:pt x="12645" y="13457"/>
                </a:lnTo>
                <a:lnTo>
                  <a:pt x="12267" y="13533"/>
                </a:lnTo>
                <a:lnTo>
                  <a:pt x="12078" y="13571"/>
                </a:lnTo>
                <a:lnTo>
                  <a:pt x="11870" y="13590"/>
                </a:lnTo>
                <a:lnTo>
                  <a:pt x="11870" y="13590"/>
                </a:lnTo>
                <a:lnTo>
                  <a:pt x="11567" y="13590"/>
                </a:lnTo>
                <a:lnTo>
                  <a:pt x="11246" y="13552"/>
                </a:lnTo>
                <a:lnTo>
                  <a:pt x="10944" y="13476"/>
                </a:lnTo>
                <a:lnTo>
                  <a:pt x="10641" y="13363"/>
                </a:lnTo>
                <a:lnTo>
                  <a:pt x="10339" y="13231"/>
                </a:lnTo>
                <a:lnTo>
                  <a:pt x="10074" y="13042"/>
                </a:lnTo>
                <a:lnTo>
                  <a:pt x="9829" y="12853"/>
                </a:lnTo>
                <a:lnTo>
                  <a:pt x="9602" y="12626"/>
                </a:lnTo>
                <a:lnTo>
                  <a:pt x="9602" y="12626"/>
                </a:lnTo>
                <a:lnTo>
                  <a:pt x="9318" y="12305"/>
                </a:lnTo>
                <a:lnTo>
                  <a:pt x="9016" y="11983"/>
                </a:lnTo>
                <a:lnTo>
                  <a:pt x="8713" y="11643"/>
                </a:lnTo>
                <a:lnTo>
                  <a:pt x="8600" y="11454"/>
                </a:lnTo>
                <a:lnTo>
                  <a:pt x="8468" y="11265"/>
                </a:lnTo>
                <a:lnTo>
                  <a:pt x="8468" y="11265"/>
                </a:lnTo>
                <a:lnTo>
                  <a:pt x="8411" y="11114"/>
                </a:lnTo>
                <a:lnTo>
                  <a:pt x="8354" y="10963"/>
                </a:lnTo>
                <a:lnTo>
                  <a:pt x="8260" y="10622"/>
                </a:lnTo>
                <a:lnTo>
                  <a:pt x="8260" y="10622"/>
                </a:lnTo>
                <a:lnTo>
                  <a:pt x="8184" y="10301"/>
                </a:lnTo>
                <a:lnTo>
                  <a:pt x="8128" y="9961"/>
                </a:lnTo>
                <a:lnTo>
                  <a:pt x="8128" y="9640"/>
                </a:lnTo>
                <a:lnTo>
                  <a:pt x="8146" y="9469"/>
                </a:lnTo>
                <a:lnTo>
                  <a:pt x="8165" y="9299"/>
                </a:lnTo>
                <a:lnTo>
                  <a:pt x="8165" y="9299"/>
                </a:lnTo>
                <a:lnTo>
                  <a:pt x="8222" y="9073"/>
                </a:lnTo>
                <a:lnTo>
                  <a:pt x="8279" y="8865"/>
                </a:lnTo>
                <a:lnTo>
                  <a:pt x="8430" y="8411"/>
                </a:lnTo>
                <a:lnTo>
                  <a:pt x="8600" y="7976"/>
                </a:lnTo>
                <a:lnTo>
                  <a:pt x="8732" y="7523"/>
                </a:lnTo>
                <a:lnTo>
                  <a:pt x="8789" y="7296"/>
                </a:lnTo>
                <a:lnTo>
                  <a:pt x="8827" y="7069"/>
                </a:lnTo>
                <a:lnTo>
                  <a:pt x="8846" y="6842"/>
                </a:lnTo>
                <a:lnTo>
                  <a:pt x="8827" y="6616"/>
                </a:lnTo>
                <a:lnTo>
                  <a:pt x="8808" y="6408"/>
                </a:lnTo>
                <a:lnTo>
                  <a:pt x="8732" y="6181"/>
                </a:lnTo>
                <a:lnTo>
                  <a:pt x="8638" y="5973"/>
                </a:lnTo>
                <a:lnTo>
                  <a:pt x="8506" y="5765"/>
                </a:lnTo>
                <a:lnTo>
                  <a:pt x="8506" y="5765"/>
                </a:lnTo>
                <a:lnTo>
                  <a:pt x="8411" y="5633"/>
                </a:lnTo>
                <a:lnTo>
                  <a:pt x="8298" y="5519"/>
                </a:lnTo>
                <a:lnTo>
                  <a:pt x="8165" y="5406"/>
                </a:lnTo>
                <a:lnTo>
                  <a:pt x="8033" y="5330"/>
                </a:lnTo>
                <a:lnTo>
                  <a:pt x="8033" y="5330"/>
                </a:lnTo>
                <a:lnTo>
                  <a:pt x="7825" y="5236"/>
                </a:lnTo>
                <a:lnTo>
                  <a:pt x="7636" y="5160"/>
                </a:lnTo>
                <a:lnTo>
                  <a:pt x="7447" y="5066"/>
                </a:lnTo>
                <a:lnTo>
                  <a:pt x="7258" y="4971"/>
                </a:lnTo>
                <a:lnTo>
                  <a:pt x="7258" y="4971"/>
                </a:lnTo>
                <a:lnTo>
                  <a:pt x="7145" y="4877"/>
                </a:lnTo>
                <a:lnTo>
                  <a:pt x="7031" y="4782"/>
                </a:lnTo>
                <a:lnTo>
                  <a:pt x="6937" y="4669"/>
                </a:lnTo>
                <a:lnTo>
                  <a:pt x="6861" y="4555"/>
                </a:lnTo>
                <a:lnTo>
                  <a:pt x="6786" y="4423"/>
                </a:lnTo>
                <a:lnTo>
                  <a:pt x="6729" y="4291"/>
                </a:lnTo>
                <a:lnTo>
                  <a:pt x="6691" y="4158"/>
                </a:lnTo>
                <a:lnTo>
                  <a:pt x="6653" y="4007"/>
                </a:lnTo>
                <a:lnTo>
                  <a:pt x="6653" y="4007"/>
                </a:lnTo>
                <a:lnTo>
                  <a:pt x="6616" y="3516"/>
                </a:lnTo>
                <a:lnTo>
                  <a:pt x="6597" y="3270"/>
                </a:lnTo>
                <a:lnTo>
                  <a:pt x="6559" y="3024"/>
                </a:lnTo>
                <a:lnTo>
                  <a:pt x="6521" y="2911"/>
                </a:lnTo>
                <a:lnTo>
                  <a:pt x="6483" y="2798"/>
                </a:lnTo>
                <a:lnTo>
                  <a:pt x="6427" y="2684"/>
                </a:lnTo>
                <a:lnTo>
                  <a:pt x="6351" y="2590"/>
                </a:lnTo>
                <a:lnTo>
                  <a:pt x="6275" y="2514"/>
                </a:lnTo>
                <a:lnTo>
                  <a:pt x="6181" y="2438"/>
                </a:lnTo>
                <a:lnTo>
                  <a:pt x="6067" y="2382"/>
                </a:lnTo>
                <a:lnTo>
                  <a:pt x="5935" y="2325"/>
                </a:lnTo>
                <a:lnTo>
                  <a:pt x="5935" y="2325"/>
                </a:lnTo>
                <a:lnTo>
                  <a:pt x="5633" y="2268"/>
                </a:lnTo>
                <a:lnTo>
                  <a:pt x="5330" y="2231"/>
                </a:lnTo>
                <a:lnTo>
                  <a:pt x="5028" y="2212"/>
                </a:lnTo>
                <a:lnTo>
                  <a:pt x="4725" y="2212"/>
                </a:lnTo>
                <a:lnTo>
                  <a:pt x="4121" y="2193"/>
                </a:lnTo>
                <a:lnTo>
                  <a:pt x="3799" y="2174"/>
                </a:lnTo>
                <a:lnTo>
                  <a:pt x="3497" y="2117"/>
                </a:lnTo>
                <a:lnTo>
                  <a:pt x="3497" y="2117"/>
                </a:lnTo>
                <a:lnTo>
                  <a:pt x="3270" y="2060"/>
                </a:lnTo>
                <a:lnTo>
                  <a:pt x="3024" y="1947"/>
                </a:lnTo>
                <a:lnTo>
                  <a:pt x="2817" y="1834"/>
                </a:lnTo>
                <a:lnTo>
                  <a:pt x="2590" y="1720"/>
                </a:lnTo>
                <a:lnTo>
                  <a:pt x="2590" y="1720"/>
                </a:lnTo>
                <a:lnTo>
                  <a:pt x="2325" y="1531"/>
                </a:lnTo>
                <a:lnTo>
                  <a:pt x="2061" y="1342"/>
                </a:lnTo>
                <a:lnTo>
                  <a:pt x="1815" y="1115"/>
                </a:lnTo>
                <a:lnTo>
                  <a:pt x="1588" y="889"/>
                </a:lnTo>
                <a:lnTo>
                  <a:pt x="1588" y="889"/>
                </a:lnTo>
                <a:lnTo>
                  <a:pt x="1380" y="719"/>
                </a:lnTo>
                <a:lnTo>
                  <a:pt x="1134" y="586"/>
                </a:lnTo>
                <a:lnTo>
                  <a:pt x="889" y="473"/>
                </a:lnTo>
                <a:lnTo>
                  <a:pt x="624" y="359"/>
                </a:lnTo>
                <a:lnTo>
                  <a:pt x="624" y="359"/>
                </a:lnTo>
                <a:lnTo>
                  <a:pt x="378" y="265"/>
                </a:lnTo>
                <a:lnTo>
                  <a:pt x="378" y="265"/>
                </a:lnTo>
                <a:lnTo>
                  <a:pt x="208" y="208"/>
                </a:lnTo>
                <a:lnTo>
                  <a:pt x="57" y="133"/>
                </a:lnTo>
                <a:lnTo>
                  <a:pt x="57" y="133"/>
                </a:lnTo>
                <a:lnTo>
                  <a:pt x="19" y="114"/>
                </a:lnTo>
                <a:lnTo>
                  <a:pt x="0" y="76"/>
                </a:lnTo>
                <a:lnTo>
                  <a:pt x="0" y="76"/>
                </a:lnTo>
                <a:lnTo>
                  <a:pt x="0" y="19"/>
                </a:lnTo>
                <a:lnTo>
                  <a:pt x="0" y="19"/>
                </a:lnTo>
                <a:lnTo>
                  <a:pt x="19" y="0"/>
                </a:lnTo>
                <a:lnTo>
                  <a:pt x="57" y="0"/>
                </a:lnTo>
                <a:lnTo>
                  <a:pt x="57" y="0"/>
                </a:lnTo>
                <a:lnTo>
                  <a:pt x="76" y="19"/>
                </a:lnTo>
                <a:lnTo>
                  <a:pt x="76" y="38"/>
                </a:lnTo>
                <a:lnTo>
                  <a:pt x="76" y="38"/>
                </a:lnTo>
                <a:lnTo>
                  <a:pt x="227" y="133"/>
                </a:lnTo>
                <a:lnTo>
                  <a:pt x="397" y="189"/>
                </a:lnTo>
                <a:lnTo>
                  <a:pt x="567" y="246"/>
                </a:lnTo>
                <a:lnTo>
                  <a:pt x="737" y="322"/>
                </a:lnTo>
                <a:lnTo>
                  <a:pt x="737" y="322"/>
                </a:lnTo>
                <a:lnTo>
                  <a:pt x="870" y="359"/>
                </a:lnTo>
                <a:lnTo>
                  <a:pt x="54623" y="359"/>
                </a:lnTo>
                <a:lnTo>
                  <a:pt x="54623" y="23437"/>
                </a:lnTo>
                <a:lnTo>
                  <a:pt x="54623" y="23437"/>
                </a:lnTo>
                <a:lnTo>
                  <a:pt x="54793" y="23399"/>
                </a:lnTo>
                <a:lnTo>
                  <a:pt x="54963" y="23361"/>
                </a:lnTo>
                <a:lnTo>
                  <a:pt x="55133" y="23305"/>
                </a:lnTo>
                <a:lnTo>
                  <a:pt x="55284" y="23210"/>
                </a:lnTo>
                <a:lnTo>
                  <a:pt x="55284" y="23210"/>
                </a:lnTo>
                <a:lnTo>
                  <a:pt x="55322" y="23210"/>
                </a:lnTo>
                <a:lnTo>
                  <a:pt x="55341" y="23229"/>
                </a:lnTo>
                <a:lnTo>
                  <a:pt x="55341" y="23229"/>
                </a:ln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1101" name="Google Shape;1101;p48"/>
          <p:cNvSpPr/>
          <p:nvPr/>
        </p:nvSpPr>
        <p:spPr>
          <a:xfrm flipH="1">
            <a:off x="7459589" y="5760601"/>
            <a:ext cx="4761019" cy="1127219"/>
          </a:xfrm>
          <a:custGeom>
            <a:avLst/>
            <a:gdLst/>
            <a:ahLst/>
            <a:cxnLst/>
            <a:rect l="l" t="t" r="r" b="b"/>
            <a:pathLst>
              <a:path w="47819" h="11322" extrusionOk="0">
                <a:moveTo>
                  <a:pt x="20470" y="0"/>
                </a:moveTo>
                <a:lnTo>
                  <a:pt x="20337" y="19"/>
                </a:lnTo>
                <a:lnTo>
                  <a:pt x="20148" y="114"/>
                </a:lnTo>
                <a:lnTo>
                  <a:pt x="19978" y="208"/>
                </a:lnTo>
                <a:lnTo>
                  <a:pt x="19638" y="435"/>
                </a:lnTo>
                <a:lnTo>
                  <a:pt x="19317" y="681"/>
                </a:lnTo>
                <a:lnTo>
                  <a:pt x="19128" y="794"/>
                </a:lnTo>
                <a:lnTo>
                  <a:pt x="18939" y="870"/>
                </a:lnTo>
                <a:lnTo>
                  <a:pt x="18712" y="945"/>
                </a:lnTo>
                <a:lnTo>
                  <a:pt x="18466" y="983"/>
                </a:lnTo>
                <a:lnTo>
                  <a:pt x="17994" y="1059"/>
                </a:lnTo>
                <a:lnTo>
                  <a:pt x="17786" y="1078"/>
                </a:lnTo>
                <a:lnTo>
                  <a:pt x="17597" y="1116"/>
                </a:lnTo>
                <a:lnTo>
                  <a:pt x="17294" y="1229"/>
                </a:lnTo>
                <a:lnTo>
                  <a:pt x="17011" y="1380"/>
                </a:lnTo>
                <a:lnTo>
                  <a:pt x="16860" y="1456"/>
                </a:lnTo>
                <a:lnTo>
                  <a:pt x="16709" y="1531"/>
                </a:lnTo>
                <a:lnTo>
                  <a:pt x="16557" y="1588"/>
                </a:lnTo>
                <a:lnTo>
                  <a:pt x="16406" y="1607"/>
                </a:lnTo>
                <a:lnTo>
                  <a:pt x="16255" y="1607"/>
                </a:lnTo>
                <a:lnTo>
                  <a:pt x="16123" y="1569"/>
                </a:lnTo>
                <a:lnTo>
                  <a:pt x="15990" y="1475"/>
                </a:lnTo>
                <a:lnTo>
                  <a:pt x="15858" y="1342"/>
                </a:lnTo>
                <a:lnTo>
                  <a:pt x="15688" y="1097"/>
                </a:lnTo>
                <a:lnTo>
                  <a:pt x="15612" y="1002"/>
                </a:lnTo>
                <a:lnTo>
                  <a:pt x="15556" y="983"/>
                </a:lnTo>
                <a:lnTo>
                  <a:pt x="15499" y="945"/>
                </a:lnTo>
                <a:lnTo>
                  <a:pt x="15367" y="945"/>
                </a:lnTo>
                <a:lnTo>
                  <a:pt x="15215" y="964"/>
                </a:lnTo>
                <a:lnTo>
                  <a:pt x="15064" y="1021"/>
                </a:lnTo>
                <a:lnTo>
                  <a:pt x="14913" y="1078"/>
                </a:lnTo>
                <a:lnTo>
                  <a:pt x="14762" y="1153"/>
                </a:lnTo>
                <a:lnTo>
                  <a:pt x="14611" y="1248"/>
                </a:lnTo>
                <a:lnTo>
                  <a:pt x="14384" y="1437"/>
                </a:lnTo>
                <a:lnTo>
                  <a:pt x="14214" y="1607"/>
                </a:lnTo>
                <a:lnTo>
                  <a:pt x="14044" y="1777"/>
                </a:lnTo>
                <a:lnTo>
                  <a:pt x="13722" y="2155"/>
                </a:lnTo>
                <a:lnTo>
                  <a:pt x="13533" y="2382"/>
                </a:lnTo>
                <a:lnTo>
                  <a:pt x="13325" y="2590"/>
                </a:lnTo>
                <a:lnTo>
                  <a:pt x="13117" y="2798"/>
                </a:lnTo>
                <a:lnTo>
                  <a:pt x="12891" y="2987"/>
                </a:lnTo>
                <a:lnTo>
                  <a:pt x="12702" y="3119"/>
                </a:lnTo>
                <a:lnTo>
                  <a:pt x="12494" y="3251"/>
                </a:lnTo>
                <a:lnTo>
                  <a:pt x="12305" y="3327"/>
                </a:lnTo>
                <a:lnTo>
                  <a:pt x="12135" y="3421"/>
                </a:lnTo>
                <a:lnTo>
                  <a:pt x="11927" y="3592"/>
                </a:lnTo>
                <a:lnTo>
                  <a:pt x="11738" y="3781"/>
                </a:lnTo>
                <a:lnTo>
                  <a:pt x="11568" y="3988"/>
                </a:lnTo>
                <a:lnTo>
                  <a:pt x="11416" y="4196"/>
                </a:lnTo>
                <a:lnTo>
                  <a:pt x="11209" y="4555"/>
                </a:lnTo>
                <a:lnTo>
                  <a:pt x="11020" y="4933"/>
                </a:lnTo>
                <a:lnTo>
                  <a:pt x="10812" y="5312"/>
                </a:lnTo>
                <a:lnTo>
                  <a:pt x="10717" y="5482"/>
                </a:lnTo>
                <a:lnTo>
                  <a:pt x="10585" y="5671"/>
                </a:lnTo>
                <a:lnTo>
                  <a:pt x="10453" y="5822"/>
                </a:lnTo>
                <a:lnTo>
                  <a:pt x="10301" y="5954"/>
                </a:lnTo>
                <a:lnTo>
                  <a:pt x="10131" y="6086"/>
                </a:lnTo>
                <a:lnTo>
                  <a:pt x="9942" y="6181"/>
                </a:lnTo>
                <a:lnTo>
                  <a:pt x="9810" y="6275"/>
                </a:lnTo>
                <a:lnTo>
                  <a:pt x="9697" y="6389"/>
                </a:lnTo>
                <a:lnTo>
                  <a:pt x="9564" y="6502"/>
                </a:lnTo>
                <a:lnTo>
                  <a:pt x="9432" y="6597"/>
                </a:lnTo>
                <a:lnTo>
                  <a:pt x="9262" y="6710"/>
                </a:lnTo>
                <a:lnTo>
                  <a:pt x="9092" y="6824"/>
                </a:lnTo>
                <a:lnTo>
                  <a:pt x="8903" y="6899"/>
                </a:lnTo>
                <a:lnTo>
                  <a:pt x="8695" y="6937"/>
                </a:lnTo>
                <a:lnTo>
                  <a:pt x="8581" y="6956"/>
                </a:lnTo>
                <a:lnTo>
                  <a:pt x="8468" y="6956"/>
                </a:lnTo>
                <a:lnTo>
                  <a:pt x="8241" y="6937"/>
                </a:lnTo>
                <a:lnTo>
                  <a:pt x="8071" y="6937"/>
                </a:lnTo>
                <a:lnTo>
                  <a:pt x="7901" y="6956"/>
                </a:lnTo>
                <a:lnTo>
                  <a:pt x="7580" y="6994"/>
                </a:lnTo>
                <a:lnTo>
                  <a:pt x="7315" y="6994"/>
                </a:lnTo>
                <a:lnTo>
                  <a:pt x="7183" y="7013"/>
                </a:lnTo>
                <a:lnTo>
                  <a:pt x="7069" y="7031"/>
                </a:lnTo>
                <a:lnTo>
                  <a:pt x="6672" y="7126"/>
                </a:lnTo>
                <a:lnTo>
                  <a:pt x="6465" y="7164"/>
                </a:lnTo>
                <a:lnTo>
                  <a:pt x="6257" y="7183"/>
                </a:lnTo>
                <a:lnTo>
                  <a:pt x="6105" y="7183"/>
                </a:lnTo>
                <a:lnTo>
                  <a:pt x="5954" y="7164"/>
                </a:lnTo>
                <a:lnTo>
                  <a:pt x="5784" y="7126"/>
                </a:lnTo>
                <a:lnTo>
                  <a:pt x="5633" y="7088"/>
                </a:lnTo>
                <a:lnTo>
                  <a:pt x="5501" y="7013"/>
                </a:lnTo>
                <a:lnTo>
                  <a:pt x="5368" y="6918"/>
                </a:lnTo>
                <a:lnTo>
                  <a:pt x="5236" y="6824"/>
                </a:lnTo>
                <a:lnTo>
                  <a:pt x="5141" y="6691"/>
                </a:lnTo>
                <a:lnTo>
                  <a:pt x="5085" y="6616"/>
                </a:lnTo>
                <a:lnTo>
                  <a:pt x="4990" y="6559"/>
                </a:lnTo>
                <a:lnTo>
                  <a:pt x="4915" y="6521"/>
                </a:lnTo>
                <a:lnTo>
                  <a:pt x="4820" y="6502"/>
                </a:lnTo>
                <a:lnTo>
                  <a:pt x="4745" y="6483"/>
                </a:lnTo>
                <a:lnTo>
                  <a:pt x="4650" y="6502"/>
                </a:lnTo>
                <a:lnTo>
                  <a:pt x="4556" y="6540"/>
                </a:lnTo>
                <a:lnTo>
                  <a:pt x="4461" y="6597"/>
                </a:lnTo>
                <a:lnTo>
                  <a:pt x="4310" y="6710"/>
                </a:lnTo>
                <a:lnTo>
                  <a:pt x="4178" y="6861"/>
                </a:lnTo>
                <a:lnTo>
                  <a:pt x="4026" y="6994"/>
                </a:lnTo>
                <a:lnTo>
                  <a:pt x="3875" y="7107"/>
                </a:lnTo>
                <a:lnTo>
                  <a:pt x="3629" y="7277"/>
                </a:lnTo>
                <a:lnTo>
                  <a:pt x="3308" y="7447"/>
                </a:lnTo>
                <a:lnTo>
                  <a:pt x="3157" y="7504"/>
                </a:lnTo>
                <a:lnTo>
                  <a:pt x="3006" y="7561"/>
                </a:lnTo>
                <a:lnTo>
                  <a:pt x="2855" y="7580"/>
                </a:lnTo>
                <a:lnTo>
                  <a:pt x="2703" y="7580"/>
                </a:lnTo>
                <a:lnTo>
                  <a:pt x="2439" y="7523"/>
                </a:lnTo>
                <a:lnTo>
                  <a:pt x="2174" y="7447"/>
                </a:lnTo>
                <a:lnTo>
                  <a:pt x="1872" y="7372"/>
                </a:lnTo>
                <a:lnTo>
                  <a:pt x="1569" y="7258"/>
                </a:lnTo>
                <a:lnTo>
                  <a:pt x="1418" y="7202"/>
                </a:lnTo>
                <a:lnTo>
                  <a:pt x="1286" y="7107"/>
                </a:lnTo>
                <a:lnTo>
                  <a:pt x="1040" y="6937"/>
                </a:lnTo>
                <a:lnTo>
                  <a:pt x="927" y="6880"/>
                </a:lnTo>
                <a:lnTo>
                  <a:pt x="813" y="6842"/>
                </a:lnTo>
                <a:lnTo>
                  <a:pt x="568" y="6786"/>
                </a:lnTo>
                <a:lnTo>
                  <a:pt x="284" y="6729"/>
                </a:lnTo>
                <a:lnTo>
                  <a:pt x="1" y="6672"/>
                </a:lnTo>
                <a:lnTo>
                  <a:pt x="1" y="11114"/>
                </a:lnTo>
                <a:lnTo>
                  <a:pt x="47516" y="11114"/>
                </a:lnTo>
                <a:lnTo>
                  <a:pt x="47649" y="11208"/>
                </a:lnTo>
                <a:lnTo>
                  <a:pt x="47781" y="11322"/>
                </a:lnTo>
                <a:lnTo>
                  <a:pt x="47819" y="11322"/>
                </a:lnTo>
                <a:lnTo>
                  <a:pt x="47819" y="11284"/>
                </a:lnTo>
                <a:lnTo>
                  <a:pt x="47724" y="11227"/>
                </a:lnTo>
                <a:lnTo>
                  <a:pt x="47592" y="11114"/>
                </a:lnTo>
                <a:lnTo>
                  <a:pt x="47327" y="10963"/>
                </a:lnTo>
                <a:lnTo>
                  <a:pt x="47063" y="10849"/>
                </a:lnTo>
                <a:lnTo>
                  <a:pt x="46496" y="10679"/>
                </a:lnTo>
                <a:lnTo>
                  <a:pt x="46099" y="10547"/>
                </a:lnTo>
                <a:lnTo>
                  <a:pt x="45910" y="10471"/>
                </a:lnTo>
                <a:lnTo>
                  <a:pt x="45721" y="10377"/>
                </a:lnTo>
                <a:lnTo>
                  <a:pt x="45589" y="10282"/>
                </a:lnTo>
                <a:lnTo>
                  <a:pt x="45475" y="10207"/>
                </a:lnTo>
                <a:lnTo>
                  <a:pt x="45229" y="10018"/>
                </a:lnTo>
                <a:lnTo>
                  <a:pt x="45097" y="9942"/>
                </a:lnTo>
                <a:lnTo>
                  <a:pt x="45003" y="9885"/>
                </a:lnTo>
                <a:lnTo>
                  <a:pt x="44889" y="9848"/>
                </a:lnTo>
                <a:lnTo>
                  <a:pt x="44795" y="9829"/>
                </a:lnTo>
                <a:lnTo>
                  <a:pt x="44587" y="9810"/>
                </a:lnTo>
                <a:lnTo>
                  <a:pt x="44322" y="9829"/>
                </a:lnTo>
                <a:lnTo>
                  <a:pt x="43850" y="9848"/>
                </a:lnTo>
                <a:lnTo>
                  <a:pt x="43358" y="9829"/>
                </a:lnTo>
                <a:lnTo>
                  <a:pt x="43094" y="9810"/>
                </a:lnTo>
                <a:lnTo>
                  <a:pt x="42867" y="9772"/>
                </a:lnTo>
                <a:lnTo>
                  <a:pt x="42640" y="9696"/>
                </a:lnTo>
                <a:lnTo>
                  <a:pt x="42413" y="9621"/>
                </a:lnTo>
                <a:lnTo>
                  <a:pt x="42300" y="9526"/>
                </a:lnTo>
                <a:lnTo>
                  <a:pt x="42205" y="9432"/>
                </a:lnTo>
                <a:lnTo>
                  <a:pt x="41790" y="8978"/>
                </a:lnTo>
                <a:lnTo>
                  <a:pt x="41676" y="8827"/>
                </a:lnTo>
                <a:lnTo>
                  <a:pt x="41563" y="8676"/>
                </a:lnTo>
                <a:lnTo>
                  <a:pt x="41430" y="8468"/>
                </a:lnTo>
                <a:lnTo>
                  <a:pt x="41355" y="8373"/>
                </a:lnTo>
                <a:lnTo>
                  <a:pt x="41260" y="8279"/>
                </a:lnTo>
                <a:lnTo>
                  <a:pt x="41185" y="8222"/>
                </a:lnTo>
                <a:lnTo>
                  <a:pt x="41109" y="8165"/>
                </a:lnTo>
                <a:lnTo>
                  <a:pt x="40920" y="8090"/>
                </a:lnTo>
                <a:lnTo>
                  <a:pt x="40731" y="8052"/>
                </a:lnTo>
                <a:lnTo>
                  <a:pt x="40523" y="8014"/>
                </a:lnTo>
                <a:lnTo>
                  <a:pt x="40240" y="7995"/>
                </a:lnTo>
                <a:lnTo>
                  <a:pt x="39937" y="8014"/>
                </a:lnTo>
                <a:lnTo>
                  <a:pt x="39654" y="8052"/>
                </a:lnTo>
                <a:lnTo>
                  <a:pt x="39351" y="8090"/>
                </a:lnTo>
                <a:lnTo>
                  <a:pt x="38822" y="8165"/>
                </a:lnTo>
                <a:lnTo>
                  <a:pt x="38539" y="8203"/>
                </a:lnTo>
                <a:lnTo>
                  <a:pt x="38274" y="8222"/>
                </a:lnTo>
                <a:lnTo>
                  <a:pt x="38104" y="8222"/>
                </a:lnTo>
                <a:lnTo>
                  <a:pt x="37915" y="8203"/>
                </a:lnTo>
                <a:lnTo>
                  <a:pt x="37764" y="8165"/>
                </a:lnTo>
                <a:lnTo>
                  <a:pt x="37613" y="8147"/>
                </a:lnTo>
                <a:lnTo>
                  <a:pt x="37310" y="8147"/>
                </a:lnTo>
                <a:lnTo>
                  <a:pt x="37178" y="8184"/>
                </a:lnTo>
                <a:lnTo>
                  <a:pt x="37027" y="8222"/>
                </a:lnTo>
                <a:lnTo>
                  <a:pt x="36781" y="8336"/>
                </a:lnTo>
                <a:lnTo>
                  <a:pt x="36516" y="8449"/>
                </a:lnTo>
                <a:lnTo>
                  <a:pt x="36365" y="8506"/>
                </a:lnTo>
                <a:lnTo>
                  <a:pt x="36195" y="8525"/>
                </a:lnTo>
                <a:lnTo>
                  <a:pt x="36044" y="8543"/>
                </a:lnTo>
                <a:lnTo>
                  <a:pt x="35893" y="8525"/>
                </a:lnTo>
                <a:lnTo>
                  <a:pt x="35741" y="8487"/>
                </a:lnTo>
                <a:lnTo>
                  <a:pt x="35590" y="8449"/>
                </a:lnTo>
                <a:lnTo>
                  <a:pt x="35458" y="8373"/>
                </a:lnTo>
                <a:lnTo>
                  <a:pt x="35326" y="8260"/>
                </a:lnTo>
                <a:lnTo>
                  <a:pt x="35250" y="8184"/>
                </a:lnTo>
                <a:lnTo>
                  <a:pt x="35193" y="8090"/>
                </a:lnTo>
                <a:lnTo>
                  <a:pt x="35099" y="7901"/>
                </a:lnTo>
                <a:lnTo>
                  <a:pt x="35004" y="7712"/>
                </a:lnTo>
                <a:lnTo>
                  <a:pt x="34910" y="7504"/>
                </a:lnTo>
                <a:lnTo>
                  <a:pt x="34796" y="7315"/>
                </a:lnTo>
                <a:lnTo>
                  <a:pt x="34683" y="7107"/>
                </a:lnTo>
                <a:lnTo>
                  <a:pt x="34551" y="6918"/>
                </a:lnTo>
                <a:lnTo>
                  <a:pt x="34494" y="6824"/>
                </a:lnTo>
                <a:lnTo>
                  <a:pt x="34456" y="6710"/>
                </a:lnTo>
                <a:lnTo>
                  <a:pt x="34381" y="6427"/>
                </a:lnTo>
                <a:lnTo>
                  <a:pt x="34343" y="6294"/>
                </a:lnTo>
                <a:lnTo>
                  <a:pt x="34286" y="6162"/>
                </a:lnTo>
                <a:lnTo>
                  <a:pt x="34229" y="6086"/>
                </a:lnTo>
                <a:lnTo>
                  <a:pt x="34173" y="5992"/>
                </a:lnTo>
                <a:lnTo>
                  <a:pt x="34116" y="5916"/>
                </a:lnTo>
                <a:lnTo>
                  <a:pt x="34040" y="5860"/>
                </a:lnTo>
                <a:lnTo>
                  <a:pt x="33946" y="5803"/>
                </a:lnTo>
                <a:lnTo>
                  <a:pt x="33870" y="5765"/>
                </a:lnTo>
                <a:lnTo>
                  <a:pt x="33776" y="5727"/>
                </a:lnTo>
                <a:lnTo>
                  <a:pt x="33662" y="5708"/>
                </a:lnTo>
                <a:lnTo>
                  <a:pt x="33568" y="5727"/>
                </a:lnTo>
                <a:lnTo>
                  <a:pt x="33454" y="5727"/>
                </a:lnTo>
                <a:lnTo>
                  <a:pt x="33247" y="5784"/>
                </a:lnTo>
                <a:lnTo>
                  <a:pt x="32850" y="5897"/>
                </a:lnTo>
                <a:lnTo>
                  <a:pt x="32642" y="5954"/>
                </a:lnTo>
                <a:lnTo>
                  <a:pt x="32434" y="5973"/>
                </a:lnTo>
                <a:lnTo>
                  <a:pt x="32207" y="6011"/>
                </a:lnTo>
                <a:lnTo>
                  <a:pt x="31999" y="6011"/>
                </a:lnTo>
                <a:lnTo>
                  <a:pt x="31697" y="5973"/>
                </a:lnTo>
                <a:lnTo>
                  <a:pt x="31394" y="5897"/>
                </a:lnTo>
                <a:lnTo>
                  <a:pt x="31111" y="5822"/>
                </a:lnTo>
                <a:lnTo>
                  <a:pt x="30827" y="5708"/>
                </a:lnTo>
                <a:lnTo>
                  <a:pt x="30525" y="5576"/>
                </a:lnTo>
                <a:lnTo>
                  <a:pt x="30222" y="5425"/>
                </a:lnTo>
                <a:lnTo>
                  <a:pt x="29920" y="5293"/>
                </a:lnTo>
                <a:lnTo>
                  <a:pt x="29618" y="5179"/>
                </a:lnTo>
                <a:lnTo>
                  <a:pt x="28918" y="4952"/>
                </a:lnTo>
                <a:lnTo>
                  <a:pt x="28597" y="4877"/>
                </a:lnTo>
                <a:lnTo>
                  <a:pt x="28276" y="4782"/>
                </a:lnTo>
                <a:lnTo>
                  <a:pt x="27841" y="4631"/>
                </a:lnTo>
                <a:lnTo>
                  <a:pt x="27652" y="4574"/>
                </a:lnTo>
                <a:lnTo>
                  <a:pt x="27557" y="4555"/>
                </a:lnTo>
                <a:lnTo>
                  <a:pt x="27463" y="4537"/>
                </a:lnTo>
                <a:lnTo>
                  <a:pt x="26990" y="4537"/>
                </a:lnTo>
                <a:lnTo>
                  <a:pt x="26858" y="4518"/>
                </a:lnTo>
                <a:lnTo>
                  <a:pt x="26764" y="4480"/>
                </a:lnTo>
                <a:lnTo>
                  <a:pt x="26688" y="4442"/>
                </a:lnTo>
                <a:lnTo>
                  <a:pt x="26631" y="4385"/>
                </a:lnTo>
                <a:lnTo>
                  <a:pt x="26594" y="4310"/>
                </a:lnTo>
                <a:lnTo>
                  <a:pt x="26556" y="4234"/>
                </a:lnTo>
                <a:lnTo>
                  <a:pt x="26480" y="4026"/>
                </a:lnTo>
                <a:lnTo>
                  <a:pt x="26386" y="3818"/>
                </a:lnTo>
                <a:lnTo>
                  <a:pt x="26310" y="3592"/>
                </a:lnTo>
                <a:lnTo>
                  <a:pt x="26272" y="3440"/>
                </a:lnTo>
                <a:lnTo>
                  <a:pt x="26216" y="3308"/>
                </a:lnTo>
                <a:lnTo>
                  <a:pt x="26140" y="3195"/>
                </a:lnTo>
                <a:lnTo>
                  <a:pt x="26102" y="3138"/>
                </a:lnTo>
                <a:lnTo>
                  <a:pt x="26027" y="3081"/>
                </a:lnTo>
                <a:lnTo>
                  <a:pt x="25951" y="3043"/>
                </a:lnTo>
                <a:lnTo>
                  <a:pt x="25875" y="3006"/>
                </a:lnTo>
                <a:lnTo>
                  <a:pt x="25686" y="2987"/>
                </a:lnTo>
                <a:lnTo>
                  <a:pt x="25516" y="2987"/>
                </a:lnTo>
                <a:lnTo>
                  <a:pt x="25346" y="3043"/>
                </a:lnTo>
                <a:lnTo>
                  <a:pt x="25252" y="3100"/>
                </a:lnTo>
                <a:lnTo>
                  <a:pt x="25176" y="3157"/>
                </a:lnTo>
                <a:lnTo>
                  <a:pt x="25025" y="3308"/>
                </a:lnTo>
                <a:lnTo>
                  <a:pt x="24779" y="3554"/>
                </a:lnTo>
                <a:lnTo>
                  <a:pt x="24647" y="3667"/>
                </a:lnTo>
                <a:lnTo>
                  <a:pt x="24514" y="3743"/>
                </a:lnTo>
                <a:lnTo>
                  <a:pt x="24401" y="3781"/>
                </a:lnTo>
                <a:lnTo>
                  <a:pt x="24307" y="3781"/>
                </a:lnTo>
                <a:lnTo>
                  <a:pt x="24193" y="3799"/>
                </a:lnTo>
                <a:lnTo>
                  <a:pt x="24080" y="3781"/>
                </a:lnTo>
                <a:lnTo>
                  <a:pt x="23985" y="3743"/>
                </a:lnTo>
                <a:lnTo>
                  <a:pt x="23872" y="3724"/>
                </a:lnTo>
                <a:lnTo>
                  <a:pt x="23740" y="3724"/>
                </a:lnTo>
                <a:lnTo>
                  <a:pt x="23626" y="3743"/>
                </a:lnTo>
                <a:lnTo>
                  <a:pt x="23399" y="3799"/>
                </a:lnTo>
                <a:lnTo>
                  <a:pt x="23248" y="3875"/>
                </a:lnTo>
                <a:lnTo>
                  <a:pt x="23078" y="3951"/>
                </a:lnTo>
                <a:lnTo>
                  <a:pt x="22946" y="4045"/>
                </a:lnTo>
                <a:lnTo>
                  <a:pt x="22795" y="4159"/>
                </a:lnTo>
                <a:lnTo>
                  <a:pt x="22606" y="4348"/>
                </a:lnTo>
                <a:lnTo>
                  <a:pt x="22511" y="4442"/>
                </a:lnTo>
                <a:lnTo>
                  <a:pt x="22417" y="4518"/>
                </a:lnTo>
                <a:lnTo>
                  <a:pt x="22228" y="4631"/>
                </a:lnTo>
                <a:lnTo>
                  <a:pt x="22057" y="4707"/>
                </a:lnTo>
                <a:lnTo>
                  <a:pt x="21850" y="4763"/>
                </a:lnTo>
                <a:lnTo>
                  <a:pt x="21661" y="4820"/>
                </a:lnTo>
                <a:lnTo>
                  <a:pt x="21490" y="4839"/>
                </a:lnTo>
                <a:lnTo>
                  <a:pt x="21320" y="4820"/>
                </a:lnTo>
                <a:lnTo>
                  <a:pt x="21150" y="4782"/>
                </a:lnTo>
                <a:lnTo>
                  <a:pt x="20999" y="4726"/>
                </a:lnTo>
                <a:lnTo>
                  <a:pt x="20848" y="4631"/>
                </a:lnTo>
                <a:lnTo>
                  <a:pt x="20734" y="4518"/>
                </a:lnTo>
                <a:lnTo>
                  <a:pt x="20640" y="4385"/>
                </a:lnTo>
                <a:lnTo>
                  <a:pt x="20564" y="4215"/>
                </a:lnTo>
                <a:lnTo>
                  <a:pt x="20526" y="4064"/>
                </a:lnTo>
                <a:lnTo>
                  <a:pt x="20508" y="3894"/>
                </a:lnTo>
                <a:lnTo>
                  <a:pt x="20489" y="3705"/>
                </a:lnTo>
                <a:lnTo>
                  <a:pt x="20489" y="3554"/>
                </a:lnTo>
                <a:lnTo>
                  <a:pt x="20508" y="3365"/>
                </a:lnTo>
                <a:lnTo>
                  <a:pt x="20526" y="3176"/>
                </a:lnTo>
                <a:lnTo>
                  <a:pt x="20545" y="2987"/>
                </a:lnTo>
                <a:lnTo>
                  <a:pt x="20564" y="2817"/>
                </a:lnTo>
                <a:lnTo>
                  <a:pt x="20564" y="2684"/>
                </a:lnTo>
                <a:lnTo>
                  <a:pt x="20564" y="2571"/>
                </a:lnTo>
                <a:lnTo>
                  <a:pt x="20526" y="2325"/>
                </a:lnTo>
                <a:lnTo>
                  <a:pt x="20545" y="2231"/>
                </a:lnTo>
                <a:lnTo>
                  <a:pt x="20583" y="2155"/>
                </a:lnTo>
                <a:lnTo>
                  <a:pt x="20621" y="2080"/>
                </a:lnTo>
                <a:lnTo>
                  <a:pt x="20697" y="2004"/>
                </a:lnTo>
                <a:lnTo>
                  <a:pt x="20867" y="1834"/>
                </a:lnTo>
                <a:lnTo>
                  <a:pt x="21037" y="1664"/>
                </a:lnTo>
                <a:lnTo>
                  <a:pt x="21112" y="1550"/>
                </a:lnTo>
                <a:lnTo>
                  <a:pt x="21169" y="1437"/>
                </a:lnTo>
                <a:lnTo>
                  <a:pt x="21207" y="1323"/>
                </a:lnTo>
                <a:lnTo>
                  <a:pt x="21245" y="1210"/>
                </a:lnTo>
                <a:lnTo>
                  <a:pt x="21264" y="1078"/>
                </a:lnTo>
                <a:lnTo>
                  <a:pt x="21282" y="964"/>
                </a:lnTo>
                <a:lnTo>
                  <a:pt x="21282" y="832"/>
                </a:lnTo>
                <a:lnTo>
                  <a:pt x="21264" y="719"/>
                </a:lnTo>
                <a:lnTo>
                  <a:pt x="21207" y="492"/>
                </a:lnTo>
                <a:lnTo>
                  <a:pt x="21169" y="378"/>
                </a:lnTo>
                <a:lnTo>
                  <a:pt x="21112" y="284"/>
                </a:lnTo>
                <a:lnTo>
                  <a:pt x="20999" y="152"/>
                </a:lnTo>
                <a:lnTo>
                  <a:pt x="20942" y="95"/>
                </a:lnTo>
                <a:lnTo>
                  <a:pt x="20867" y="57"/>
                </a:lnTo>
                <a:lnTo>
                  <a:pt x="20734" y="19"/>
                </a:lnTo>
                <a:lnTo>
                  <a:pt x="20602"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5" name="TextBox 4">
            <a:extLst>
              <a:ext uri="{FF2B5EF4-FFF2-40B4-BE49-F238E27FC236}">
                <a16:creationId xmlns:a16="http://schemas.microsoft.com/office/drawing/2014/main" xmlns="" id="{D233071A-D634-602D-E743-D287B4C5CAF0}"/>
              </a:ext>
            </a:extLst>
          </p:cNvPr>
          <p:cNvSpPr txBox="1"/>
          <p:nvPr/>
        </p:nvSpPr>
        <p:spPr>
          <a:xfrm>
            <a:off x="76200" y="317844"/>
            <a:ext cx="11353800" cy="954107"/>
          </a:xfrm>
          <a:prstGeom prst="rect">
            <a:avLst/>
          </a:prstGeom>
          <a:solidFill>
            <a:schemeClr val="accent3"/>
          </a:solidFill>
        </p:spPr>
        <p:txBody>
          <a:bodyPr wrap="square">
            <a:spAutoFit/>
          </a:bodyPr>
          <a:lstStyle/>
          <a:p>
            <a:pPr algn="just"/>
            <a:r>
              <a:rPr lang="en-US" sz="2800" smtClean="0">
                <a:latin typeface="+mj-lt"/>
                <a:ea typeface="Cambria" panose="02040503050406030204" pitchFamily="18" charset="0"/>
              </a:rPr>
              <a:t>- </a:t>
            </a:r>
            <a:r>
              <a:rPr lang="vi-VN" sz="2800" smtClean="0">
                <a:latin typeface="+mj-lt"/>
                <a:ea typeface="Cambria" panose="02040503050406030204" pitchFamily="18" charset="0"/>
              </a:rPr>
              <a:t>65 </a:t>
            </a:r>
            <a:r>
              <a:rPr lang="vi-VN" sz="2800">
                <a:latin typeface="+mj-lt"/>
                <a:ea typeface="Cambria" panose="02040503050406030204" pitchFamily="18" charset="0"/>
              </a:rPr>
              <a:t>triệu năm trước: loài khủng long tuyệt chủng, giải phóng ổ sinh thái, các loài tiến hóa và hoàn thiện dần. </a:t>
            </a:r>
            <a:endParaRPr lang="en-US" sz="2800">
              <a:effectLst/>
              <a:latin typeface="+mj-lt"/>
              <a:ea typeface="Cambria" panose="02040503050406030204" pitchFamily="18" charset="0"/>
            </a:endParaRPr>
          </a:p>
        </p:txBody>
      </p:sp>
      <p:pic>
        <p:nvPicPr>
          <p:cNvPr id="2050" name="Picture 2" descr="Khủng long Velociraptor Clip nghệ thuật - khủng long png png tải về - Miễn  phí trong suốt Velociraptor png Tải về.">
            <a:extLst>
              <a:ext uri="{FF2B5EF4-FFF2-40B4-BE49-F238E27FC236}">
                <a16:creationId xmlns:a16="http://schemas.microsoft.com/office/drawing/2014/main" xmlns="" id="{F5D851C3-49EE-18E2-D15F-426EBF8DAA0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690" b="96897" l="10000" r="90000">
                        <a14:foregroundMark x1="56111" y1="6034" x2="65556" y2="11207"/>
                        <a14:foregroundMark x1="45333" y1="93793" x2="45556" y2="96207"/>
                        <a14:foregroundMark x1="82000" y1="96897" x2="82889" y2="96897"/>
                        <a14:foregroundMark x1="50111" y1="96552" x2="48000" y2="95862"/>
                      </a14:backgroundRemoval>
                    </a14:imgEffect>
                  </a14:imgLayer>
                </a14:imgProps>
              </a:ext>
              <a:ext uri="{28A0092B-C50C-407E-A947-70E740481C1C}">
                <a14:useLocalDpi xmlns:a14="http://schemas.microsoft.com/office/drawing/2010/main" val="0"/>
              </a:ext>
            </a:extLst>
          </a:blip>
          <a:srcRect/>
          <a:stretch>
            <a:fillRect/>
          </a:stretch>
        </p:blipFill>
        <p:spPr bwMode="auto">
          <a:xfrm>
            <a:off x="2743200" y="7489810"/>
            <a:ext cx="1056997" cy="6811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hủng long, khủng long png | PNGEgg">
            <a:extLst>
              <a:ext uri="{FF2B5EF4-FFF2-40B4-BE49-F238E27FC236}">
                <a16:creationId xmlns:a16="http://schemas.microsoft.com/office/drawing/2014/main" xmlns="" id="{D9CA4B9B-B23C-399D-C5B7-597BF1222CF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142" b="94477" l="10000" r="90000">
                        <a14:foregroundMark x1="62889" y1="4339" x2="68444" y2="9073"/>
                        <a14:foregroundMark x1="68556" y1="89546" x2="69667" y2="9447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866433" y="7191457"/>
            <a:ext cx="1186312" cy="6682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n Thằn Lằn Biểu Tượng - Con thằn lằn PNG png tải về - Miễn phí trong suốt  Loài Bò Sát png Tải về.">
            <a:extLst>
              <a:ext uri="{FF2B5EF4-FFF2-40B4-BE49-F238E27FC236}">
                <a16:creationId xmlns:a16="http://schemas.microsoft.com/office/drawing/2014/main" xmlns="" id="{0FD165D5-5829-A59F-2794-C18EC2AA549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8079" y="6314089"/>
            <a:ext cx="787694" cy="45511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xmlns="" id="{9FE839E2-10DB-E8D3-C0F3-266862DA8F7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851" b="89894" l="9929" r="89894">
                        <a14:foregroundMark x1="34220" y1="5851" x2="35284" y2="10284"/>
                        <a14:foregroundMark x1="63652" y1="9929" x2="62766" y2="12411"/>
                        <a14:foregroundMark x1="16489" y1="50532" x2="16489" y2="50532"/>
                        <a14:foregroundMark x1="18617" y1="53723" x2="22688" y2="58405"/>
                        <a14:foregroundMark x1="26734" y1="65411" x2="27305" y2="67376"/>
                        <a14:foregroundMark x1="25916" y1="62592" x2="26012" y2="62924"/>
                        <a14:foregroundMark x1="23259" y1="65179" x2="24329" y2="65568"/>
                        <a14:foregroundMark x1="12234" y1="61170" x2="17778" y2="63186"/>
                        <a14:foregroundMark x1="22695" y1="58156" x2="27305" y2="65603"/>
                        <a14:foregroundMark x1="17376" y1="63298" x2="29433" y2="67376"/>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2090298"/>
            <a:ext cx="245674" cy="2456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0E37E649-52E1-26DC-D272-1B38854C5D62}"/>
              </a:ext>
            </a:extLst>
          </p:cNvPr>
          <p:cNvPicPr>
            <a:picLocks noChangeAspect="1"/>
          </p:cNvPicPr>
          <p:nvPr/>
        </p:nvPicPr>
        <p:blipFill>
          <a:blip r:embed="rId11"/>
          <a:stretch>
            <a:fillRect/>
          </a:stretch>
        </p:blipFill>
        <p:spPr>
          <a:xfrm>
            <a:off x="-879995" y="5010346"/>
            <a:ext cx="294086" cy="294086"/>
          </a:xfrm>
          <a:prstGeom prst="rect">
            <a:avLst/>
          </a:prstGeom>
        </p:spPr>
      </p:pic>
      <p:pic>
        <p:nvPicPr>
          <p:cNvPr id="2060" name="Picture 12" descr="Đồ họa mạng di động Cá voi Clip nghệ thuật Hình ảnh cá voi sát thủ - tải cá  voi png png tải về - Miễn phí trong suốt động Vật Biển">
            <a:extLst>
              <a:ext uri="{FF2B5EF4-FFF2-40B4-BE49-F238E27FC236}">
                <a16:creationId xmlns:a16="http://schemas.microsoft.com/office/drawing/2014/main" xmlns="" id="{376591E1-2E0F-C5C9-F14C-70E24C43459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6591" b="90000" l="9111" r="92000">
                        <a14:foregroundMark x1="81111" y1="6818" x2="78000" y2="11136"/>
                        <a14:foregroundMark x1="92000" y1="60909" x2="89778" y2="62727"/>
                        <a14:foregroundMark x1="37444" y1="47273" x2="37444" y2="47273"/>
                        <a14:foregroundMark x1="9111" y1="31818" x2="10000" y2="36818"/>
                        <a14:foregroundMark x1="50556" y1="37500" x2="54111" y2="38864"/>
                        <a14:foregroundMark x1="55889" y1="43409" x2="55889" y2="46364"/>
                        <a14:foregroundMark x1="46111" y1="66136" x2="46111" y2="66136"/>
                      </a14:backgroundRemoval>
                    </a14:imgEffect>
                  </a14:imgLayer>
                </a14:imgProps>
              </a:ext>
              <a:ext uri="{28A0092B-C50C-407E-A947-70E740481C1C}">
                <a14:useLocalDpi xmlns:a14="http://schemas.microsoft.com/office/drawing/2010/main" val="0"/>
              </a:ext>
            </a:extLst>
          </a:blip>
          <a:srcRect/>
          <a:stretch>
            <a:fillRect/>
          </a:stretch>
        </p:blipFill>
        <p:spPr bwMode="auto">
          <a:xfrm>
            <a:off x="12649200" y="6162459"/>
            <a:ext cx="1422697" cy="6955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C13F453-DD45-94B0-6867-B156CF507630}"/>
              </a:ext>
            </a:extLst>
          </p:cNvPr>
          <p:cNvPicPr>
            <a:picLocks noChangeAspect="1"/>
          </p:cNvPicPr>
          <p:nvPr/>
        </p:nvPicPr>
        <p:blipFill>
          <a:blip r:embed="rId14"/>
          <a:stretch>
            <a:fillRect/>
          </a:stretch>
        </p:blipFill>
        <p:spPr>
          <a:xfrm>
            <a:off x="3429000" y="2918483"/>
            <a:ext cx="9220200" cy="5522898"/>
          </a:xfrm>
          <a:prstGeom prst="rect">
            <a:avLst/>
          </a:prstGeom>
        </p:spPr>
      </p:pic>
      <p:sp>
        <p:nvSpPr>
          <p:cNvPr id="4" name="TextBox 3"/>
          <p:cNvSpPr txBox="1"/>
          <p:nvPr/>
        </p:nvSpPr>
        <p:spPr>
          <a:xfrm>
            <a:off x="131785" y="1284285"/>
            <a:ext cx="11049000" cy="1241430"/>
          </a:xfrm>
          <a:prstGeom prst="rect">
            <a:avLst/>
          </a:prstGeom>
          <a:noFill/>
        </p:spPr>
        <p:txBody>
          <a:bodyPr wrap="square" rtlCol="0">
            <a:spAutoFit/>
          </a:bodyPr>
          <a:lstStyle/>
          <a:p>
            <a:r>
              <a:rPr lang="en-US" sz="2800">
                <a:solidFill>
                  <a:schemeClr val="tx1"/>
                </a:solidFill>
                <a:latin typeface="Times New Roman" pitchFamily="18" charset="0"/>
                <a:ea typeface="Cambria" panose="02040503050406030204" pitchFamily="18" charset="0"/>
                <a:cs typeface="Times New Roman" pitchFamily="18" charset="0"/>
              </a:rPr>
              <a:t>=&gt; Sự sống của trái đất phát triển, tiến hóa theo thời gian: từ đơn giản đến phức tạp, dần dần trở nên phong phú muôn màu sắc</a:t>
            </a:r>
          </a:p>
          <a:p>
            <a:endParaRPr lang="en-US"/>
          </a:p>
        </p:txBody>
      </p:sp>
      <p:sp>
        <p:nvSpPr>
          <p:cNvPr id="7" name="TextBox 6"/>
          <p:cNvSpPr txBox="1"/>
          <p:nvPr/>
        </p:nvSpPr>
        <p:spPr>
          <a:xfrm>
            <a:off x="228600" y="2335972"/>
            <a:ext cx="11582400" cy="810543"/>
          </a:xfrm>
          <a:prstGeom prst="rect">
            <a:avLst/>
          </a:prstGeom>
          <a:noFill/>
        </p:spPr>
        <p:txBody>
          <a:bodyPr wrap="square" rtlCol="0">
            <a:spAutoFit/>
          </a:bodyPr>
          <a:lstStyle/>
          <a:p>
            <a:r>
              <a:rPr lang="vi-VN" sz="2800">
                <a:solidFill>
                  <a:schemeClr val="tx1"/>
                </a:solidFill>
                <a:latin typeface="+mj-lt"/>
                <a:ea typeface="Cambria" panose="02040503050406030204" pitchFamily="18" charset="0"/>
              </a:rPr>
              <a:t>Cách sử dụng ngôn từ giàu hình ảnh: </a:t>
            </a:r>
            <a:r>
              <a:rPr lang="vi-VN" sz="2800" i="1">
                <a:solidFill>
                  <a:schemeClr val="tx1"/>
                </a:solidFill>
                <a:latin typeface="+mj-lt"/>
                <a:ea typeface="Cambria" panose="02040503050406030204" pitchFamily="18" charset="0"/>
              </a:rPr>
              <a:t>đáng kinh ngạc, đón tiếp, chiêm ngưỡng</a:t>
            </a:r>
            <a:endParaRPr lang="en-US" sz="2800" i="1">
              <a:solidFill>
                <a:schemeClr val="tx1"/>
              </a:solidFill>
              <a:latin typeface="+mj-lt"/>
              <a:ea typeface="Cambria" panose="02040503050406030204" pitchFamily="18" charset="0"/>
            </a:endParaRPr>
          </a:p>
          <a:p>
            <a:endParaRPr lang="en-US"/>
          </a:p>
        </p:txBody>
      </p:sp>
      <p:sp>
        <p:nvSpPr>
          <p:cNvPr id="9" name="TextBox 8"/>
          <p:cNvSpPr txBox="1"/>
          <p:nvPr/>
        </p:nvSpPr>
        <p:spPr>
          <a:xfrm>
            <a:off x="207985" y="2918483"/>
            <a:ext cx="10972800" cy="1241430"/>
          </a:xfrm>
          <a:prstGeom prst="rect">
            <a:avLst/>
          </a:prstGeom>
          <a:noFill/>
        </p:spPr>
        <p:txBody>
          <a:bodyPr wrap="square" rtlCol="0">
            <a:spAutoFit/>
          </a:bodyPr>
          <a:lstStyle/>
          <a:p>
            <a:r>
              <a:rPr lang="vi-VN" sz="2800">
                <a:solidFill>
                  <a:schemeClr val="tx1"/>
                </a:solidFill>
                <a:latin typeface="+mj-lt"/>
                <a:ea typeface="Cambria" panose="02040503050406030204" pitchFamily="18" charset="0"/>
              </a:rPr>
              <a:t>=&gt; Niềm hứng thú, sự ngưỡng mộ của tác giả trước lịch sử tiến hóa của các sinh vật trên trái đất</a:t>
            </a:r>
            <a:endParaRPr lang="en-US" sz="2800" i="1">
              <a:solidFill>
                <a:schemeClr val="tx1"/>
              </a:solidFill>
              <a:latin typeface="+mj-lt"/>
              <a:ea typeface="Cambria" panose="02040503050406030204" pitchFamily="18" charset="0"/>
            </a:endParaRPr>
          </a:p>
          <a:p>
            <a:endParaRPr lang="en-US"/>
          </a:p>
        </p:txBody>
      </p:sp>
    </p:spTree>
    <p:extLst>
      <p:ext uri="{BB962C8B-B14F-4D97-AF65-F5344CB8AC3E}">
        <p14:creationId xmlns:p14="http://schemas.microsoft.com/office/powerpoint/2010/main" val="42586755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64" name="Google Shape;1164;p54"/>
          <p:cNvSpPr/>
          <p:nvPr/>
        </p:nvSpPr>
        <p:spPr>
          <a:xfrm flipH="1">
            <a:off x="1154500" y="4255134"/>
            <a:ext cx="1960592" cy="2657333"/>
          </a:xfrm>
          <a:custGeom>
            <a:avLst/>
            <a:gdLst/>
            <a:ahLst/>
            <a:cxnLst/>
            <a:rect l="l" t="t" r="r" b="b"/>
            <a:pathLst>
              <a:path w="30695" h="41601" extrusionOk="0">
                <a:moveTo>
                  <a:pt x="11057" y="16369"/>
                </a:moveTo>
                <a:lnTo>
                  <a:pt x="11057" y="16369"/>
                </a:lnTo>
                <a:lnTo>
                  <a:pt x="11303" y="16785"/>
                </a:lnTo>
                <a:lnTo>
                  <a:pt x="11303" y="16785"/>
                </a:lnTo>
                <a:lnTo>
                  <a:pt x="11095" y="16444"/>
                </a:lnTo>
                <a:lnTo>
                  <a:pt x="10906" y="16085"/>
                </a:lnTo>
                <a:lnTo>
                  <a:pt x="10906" y="16085"/>
                </a:lnTo>
                <a:lnTo>
                  <a:pt x="10547" y="15424"/>
                </a:lnTo>
                <a:lnTo>
                  <a:pt x="10547" y="15424"/>
                </a:lnTo>
                <a:lnTo>
                  <a:pt x="10679" y="15688"/>
                </a:lnTo>
                <a:lnTo>
                  <a:pt x="10679" y="15688"/>
                </a:lnTo>
                <a:lnTo>
                  <a:pt x="11057" y="16369"/>
                </a:lnTo>
                <a:lnTo>
                  <a:pt x="11057" y="16369"/>
                </a:lnTo>
                <a:close/>
                <a:moveTo>
                  <a:pt x="19354" y="32888"/>
                </a:moveTo>
                <a:lnTo>
                  <a:pt x="19354" y="32888"/>
                </a:lnTo>
                <a:lnTo>
                  <a:pt x="19165" y="32737"/>
                </a:lnTo>
                <a:lnTo>
                  <a:pt x="18957" y="32585"/>
                </a:lnTo>
                <a:lnTo>
                  <a:pt x="18750" y="32472"/>
                </a:lnTo>
                <a:lnTo>
                  <a:pt x="18504" y="32378"/>
                </a:lnTo>
                <a:lnTo>
                  <a:pt x="18504" y="32378"/>
                </a:lnTo>
                <a:lnTo>
                  <a:pt x="18277" y="32302"/>
                </a:lnTo>
                <a:lnTo>
                  <a:pt x="18031" y="32226"/>
                </a:lnTo>
                <a:lnTo>
                  <a:pt x="17786" y="32207"/>
                </a:lnTo>
                <a:lnTo>
                  <a:pt x="17653" y="32207"/>
                </a:lnTo>
                <a:lnTo>
                  <a:pt x="17540" y="32207"/>
                </a:lnTo>
                <a:lnTo>
                  <a:pt x="17540" y="32207"/>
                </a:lnTo>
                <a:lnTo>
                  <a:pt x="17294" y="32283"/>
                </a:lnTo>
                <a:lnTo>
                  <a:pt x="17067" y="32378"/>
                </a:lnTo>
                <a:lnTo>
                  <a:pt x="17067" y="32378"/>
                </a:lnTo>
                <a:lnTo>
                  <a:pt x="16841" y="32510"/>
                </a:lnTo>
                <a:lnTo>
                  <a:pt x="16727" y="32567"/>
                </a:lnTo>
                <a:lnTo>
                  <a:pt x="16614" y="32623"/>
                </a:lnTo>
                <a:lnTo>
                  <a:pt x="16614" y="32623"/>
                </a:lnTo>
                <a:lnTo>
                  <a:pt x="16463" y="32661"/>
                </a:lnTo>
                <a:lnTo>
                  <a:pt x="16330" y="32680"/>
                </a:lnTo>
                <a:lnTo>
                  <a:pt x="16330" y="32680"/>
                </a:lnTo>
                <a:lnTo>
                  <a:pt x="16160" y="32680"/>
                </a:lnTo>
                <a:lnTo>
                  <a:pt x="16009" y="32680"/>
                </a:lnTo>
                <a:lnTo>
                  <a:pt x="15707" y="32642"/>
                </a:lnTo>
                <a:lnTo>
                  <a:pt x="15707" y="32642"/>
                </a:lnTo>
                <a:lnTo>
                  <a:pt x="15536" y="32623"/>
                </a:lnTo>
                <a:lnTo>
                  <a:pt x="15366" y="32642"/>
                </a:lnTo>
                <a:lnTo>
                  <a:pt x="15026" y="32718"/>
                </a:lnTo>
                <a:lnTo>
                  <a:pt x="15026" y="32718"/>
                </a:lnTo>
                <a:lnTo>
                  <a:pt x="14762" y="32774"/>
                </a:lnTo>
                <a:lnTo>
                  <a:pt x="14497" y="32793"/>
                </a:lnTo>
                <a:lnTo>
                  <a:pt x="14232" y="32793"/>
                </a:lnTo>
                <a:lnTo>
                  <a:pt x="13968" y="32793"/>
                </a:lnTo>
                <a:lnTo>
                  <a:pt x="13968" y="32793"/>
                </a:lnTo>
                <a:lnTo>
                  <a:pt x="13703" y="32756"/>
                </a:lnTo>
                <a:lnTo>
                  <a:pt x="13439" y="32718"/>
                </a:lnTo>
                <a:lnTo>
                  <a:pt x="13174" y="32642"/>
                </a:lnTo>
                <a:lnTo>
                  <a:pt x="12909" y="32529"/>
                </a:lnTo>
                <a:lnTo>
                  <a:pt x="12909" y="32529"/>
                </a:lnTo>
                <a:lnTo>
                  <a:pt x="12512" y="32359"/>
                </a:lnTo>
                <a:lnTo>
                  <a:pt x="12304" y="32283"/>
                </a:lnTo>
                <a:lnTo>
                  <a:pt x="12097" y="32207"/>
                </a:lnTo>
                <a:lnTo>
                  <a:pt x="12097" y="32207"/>
                </a:lnTo>
                <a:lnTo>
                  <a:pt x="11851" y="32151"/>
                </a:lnTo>
                <a:lnTo>
                  <a:pt x="11586" y="32113"/>
                </a:lnTo>
                <a:lnTo>
                  <a:pt x="11341" y="32056"/>
                </a:lnTo>
                <a:lnTo>
                  <a:pt x="11095" y="31981"/>
                </a:lnTo>
                <a:lnTo>
                  <a:pt x="11095" y="31981"/>
                </a:lnTo>
                <a:lnTo>
                  <a:pt x="10906" y="31905"/>
                </a:lnTo>
                <a:lnTo>
                  <a:pt x="10736" y="31829"/>
                </a:lnTo>
                <a:lnTo>
                  <a:pt x="10414" y="31640"/>
                </a:lnTo>
                <a:lnTo>
                  <a:pt x="10093" y="31433"/>
                </a:lnTo>
                <a:lnTo>
                  <a:pt x="9923" y="31357"/>
                </a:lnTo>
                <a:lnTo>
                  <a:pt x="9734" y="31281"/>
                </a:lnTo>
                <a:lnTo>
                  <a:pt x="9734" y="31281"/>
                </a:lnTo>
                <a:lnTo>
                  <a:pt x="9451" y="31206"/>
                </a:lnTo>
                <a:lnTo>
                  <a:pt x="9186" y="31092"/>
                </a:lnTo>
                <a:lnTo>
                  <a:pt x="9054" y="31036"/>
                </a:lnTo>
                <a:lnTo>
                  <a:pt x="8921" y="30960"/>
                </a:lnTo>
                <a:lnTo>
                  <a:pt x="8808" y="30884"/>
                </a:lnTo>
                <a:lnTo>
                  <a:pt x="8694" y="30771"/>
                </a:lnTo>
                <a:lnTo>
                  <a:pt x="8694" y="30771"/>
                </a:lnTo>
                <a:lnTo>
                  <a:pt x="8638" y="30714"/>
                </a:lnTo>
                <a:lnTo>
                  <a:pt x="8638" y="30714"/>
                </a:lnTo>
                <a:lnTo>
                  <a:pt x="8732" y="31073"/>
                </a:lnTo>
                <a:lnTo>
                  <a:pt x="8732" y="31073"/>
                </a:lnTo>
                <a:lnTo>
                  <a:pt x="8770" y="31073"/>
                </a:lnTo>
                <a:lnTo>
                  <a:pt x="8789" y="31092"/>
                </a:lnTo>
                <a:lnTo>
                  <a:pt x="8789" y="31092"/>
                </a:lnTo>
                <a:lnTo>
                  <a:pt x="8865" y="31244"/>
                </a:lnTo>
                <a:lnTo>
                  <a:pt x="8959" y="31376"/>
                </a:lnTo>
                <a:lnTo>
                  <a:pt x="9054" y="31508"/>
                </a:lnTo>
                <a:lnTo>
                  <a:pt x="9167" y="31622"/>
                </a:lnTo>
                <a:lnTo>
                  <a:pt x="9299" y="31735"/>
                </a:lnTo>
                <a:lnTo>
                  <a:pt x="9432" y="31829"/>
                </a:lnTo>
                <a:lnTo>
                  <a:pt x="9715" y="32000"/>
                </a:lnTo>
                <a:lnTo>
                  <a:pt x="9715" y="32000"/>
                </a:lnTo>
                <a:lnTo>
                  <a:pt x="9923" y="32075"/>
                </a:lnTo>
                <a:lnTo>
                  <a:pt x="10131" y="32151"/>
                </a:lnTo>
                <a:lnTo>
                  <a:pt x="10585" y="32264"/>
                </a:lnTo>
                <a:lnTo>
                  <a:pt x="10792" y="32321"/>
                </a:lnTo>
                <a:lnTo>
                  <a:pt x="11019" y="32396"/>
                </a:lnTo>
                <a:lnTo>
                  <a:pt x="11208" y="32510"/>
                </a:lnTo>
                <a:lnTo>
                  <a:pt x="11416" y="32642"/>
                </a:lnTo>
                <a:lnTo>
                  <a:pt x="11416" y="32642"/>
                </a:lnTo>
                <a:lnTo>
                  <a:pt x="11624" y="32793"/>
                </a:lnTo>
                <a:lnTo>
                  <a:pt x="11832" y="32926"/>
                </a:lnTo>
                <a:lnTo>
                  <a:pt x="12059" y="33039"/>
                </a:lnTo>
                <a:lnTo>
                  <a:pt x="12191" y="33096"/>
                </a:lnTo>
                <a:lnTo>
                  <a:pt x="12304" y="33115"/>
                </a:lnTo>
                <a:lnTo>
                  <a:pt x="12304" y="33115"/>
                </a:lnTo>
                <a:lnTo>
                  <a:pt x="12475" y="33152"/>
                </a:lnTo>
                <a:lnTo>
                  <a:pt x="12626" y="33152"/>
                </a:lnTo>
                <a:lnTo>
                  <a:pt x="12796" y="33152"/>
                </a:lnTo>
                <a:lnTo>
                  <a:pt x="12966" y="33171"/>
                </a:lnTo>
                <a:lnTo>
                  <a:pt x="12966" y="33171"/>
                </a:lnTo>
                <a:lnTo>
                  <a:pt x="13174" y="33190"/>
                </a:lnTo>
                <a:lnTo>
                  <a:pt x="13382" y="33228"/>
                </a:lnTo>
                <a:lnTo>
                  <a:pt x="13382" y="33228"/>
                </a:lnTo>
                <a:lnTo>
                  <a:pt x="13646" y="33228"/>
                </a:lnTo>
                <a:lnTo>
                  <a:pt x="13911" y="33228"/>
                </a:lnTo>
                <a:lnTo>
                  <a:pt x="13911" y="33228"/>
                </a:lnTo>
                <a:lnTo>
                  <a:pt x="14195" y="33247"/>
                </a:lnTo>
                <a:lnTo>
                  <a:pt x="14478" y="33285"/>
                </a:lnTo>
                <a:lnTo>
                  <a:pt x="14780" y="33323"/>
                </a:lnTo>
                <a:lnTo>
                  <a:pt x="15064" y="33341"/>
                </a:lnTo>
                <a:lnTo>
                  <a:pt x="15064" y="33341"/>
                </a:lnTo>
                <a:lnTo>
                  <a:pt x="15291" y="33304"/>
                </a:lnTo>
                <a:lnTo>
                  <a:pt x="15499" y="33266"/>
                </a:lnTo>
                <a:lnTo>
                  <a:pt x="15933" y="33171"/>
                </a:lnTo>
                <a:lnTo>
                  <a:pt x="15933" y="33171"/>
                </a:lnTo>
                <a:lnTo>
                  <a:pt x="16217" y="33115"/>
                </a:lnTo>
                <a:lnTo>
                  <a:pt x="16500" y="33020"/>
                </a:lnTo>
                <a:lnTo>
                  <a:pt x="16765" y="32926"/>
                </a:lnTo>
                <a:lnTo>
                  <a:pt x="17030" y="32793"/>
                </a:lnTo>
                <a:lnTo>
                  <a:pt x="17030" y="32793"/>
                </a:lnTo>
                <a:lnTo>
                  <a:pt x="17351" y="32623"/>
                </a:lnTo>
                <a:lnTo>
                  <a:pt x="17634" y="32491"/>
                </a:lnTo>
                <a:lnTo>
                  <a:pt x="17767" y="32453"/>
                </a:lnTo>
                <a:lnTo>
                  <a:pt x="17918" y="32415"/>
                </a:lnTo>
                <a:lnTo>
                  <a:pt x="18088" y="32415"/>
                </a:lnTo>
                <a:lnTo>
                  <a:pt x="18296" y="32415"/>
                </a:lnTo>
                <a:lnTo>
                  <a:pt x="18296" y="32415"/>
                </a:lnTo>
                <a:lnTo>
                  <a:pt x="18447" y="32434"/>
                </a:lnTo>
                <a:lnTo>
                  <a:pt x="18598" y="32491"/>
                </a:lnTo>
                <a:lnTo>
                  <a:pt x="18731" y="32548"/>
                </a:lnTo>
                <a:lnTo>
                  <a:pt x="18863" y="32623"/>
                </a:lnTo>
                <a:lnTo>
                  <a:pt x="19128" y="32793"/>
                </a:lnTo>
                <a:lnTo>
                  <a:pt x="19373" y="32982"/>
                </a:lnTo>
                <a:lnTo>
                  <a:pt x="19373" y="32982"/>
                </a:lnTo>
                <a:lnTo>
                  <a:pt x="19354" y="32888"/>
                </a:lnTo>
                <a:lnTo>
                  <a:pt x="19354" y="32888"/>
                </a:lnTo>
                <a:close/>
                <a:moveTo>
                  <a:pt x="8581" y="30506"/>
                </a:moveTo>
                <a:lnTo>
                  <a:pt x="8581" y="30506"/>
                </a:lnTo>
                <a:lnTo>
                  <a:pt x="8468" y="29864"/>
                </a:lnTo>
                <a:lnTo>
                  <a:pt x="8468" y="29864"/>
                </a:lnTo>
                <a:lnTo>
                  <a:pt x="8411" y="29599"/>
                </a:lnTo>
                <a:lnTo>
                  <a:pt x="8392" y="29391"/>
                </a:lnTo>
                <a:lnTo>
                  <a:pt x="8411" y="29221"/>
                </a:lnTo>
                <a:lnTo>
                  <a:pt x="8468" y="29089"/>
                </a:lnTo>
                <a:lnTo>
                  <a:pt x="8562" y="28994"/>
                </a:lnTo>
                <a:lnTo>
                  <a:pt x="8657" y="28919"/>
                </a:lnTo>
                <a:lnTo>
                  <a:pt x="8789" y="28900"/>
                </a:lnTo>
                <a:lnTo>
                  <a:pt x="8940" y="28881"/>
                </a:lnTo>
                <a:lnTo>
                  <a:pt x="9091" y="28881"/>
                </a:lnTo>
                <a:lnTo>
                  <a:pt x="9280" y="28919"/>
                </a:lnTo>
                <a:lnTo>
                  <a:pt x="9640" y="29013"/>
                </a:lnTo>
                <a:lnTo>
                  <a:pt x="9980" y="29146"/>
                </a:lnTo>
                <a:lnTo>
                  <a:pt x="10320" y="29278"/>
                </a:lnTo>
                <a:lnTo>
                  <a:pt x="10320" y="29278"/>
                </a:lnTo>
                <a:lnTo>
                  <a:pt x="10698" y="29448"/>
                </a:lnTo>
                <a:lnTo>
                  <a:pt x="11038" y="29561"/>
                </a:lnTo>
                <a:lnTo>
                  <a:pt x="11341" y="29637"/>
                </a:lnTo>
                <a:lnTo>
                  <a:pt x="11605" y="29675"/>
                </a:lnTo>
                <a:lnTo>
                  <a:pt x="12172" y="29713"/>
                </a:lnTo>
                <a:lnTo>
                  <a:pt x="12493" y="29731"/>
                </a:lnTo>
                <a:lnTo>
                  <a:pt x="12853" y="29807"/>
                </a:lnTo>
                <a:lnTo>
                  <a:pt x="12853" y="29807"/>
                </a:lnTo>
                <a:lnTo>
                  <a:pt x="13060" y="29864"/>
                </a:lnTo>
                <a:lnTo>
                  <a:pt x="13268" y="29939"/>
                </a:lnTo>
                <a:lnTo>
                  <a:pt x="13684" y="30147"/>
                </a:lnTo>
                <a:lnTo>
                  <a:pt x="14062" y="30355"/>
                </a:lnTo>
                <a:lnTo>
                  <a:pt x="14459" y="30563"/>
                </a:lnTo>
                <a:lnTo>
                  <a:pt x="14459" y="30563"/>
                </a:lnTo>
                <a:lnTo>
                  <a:pt x="14875" y="30714"/>
                </a:lnTo>
                <a:lnTo>
                  <a:pt x="15272" y="30847"/>
                </a:lnTo>
                <a:lnTo>
                  <a:pt x="15688" y="30979"/>
                </a:lnTo>
                <a:lnTo>
                  <a:pt x="16085" y="31130"/>
                </a:lnTo>
                <a:lnTo>
                  <a:pt x="16085" y="31130"/>
                </a:lnTo>
                <a:lnTo>
                  <a:pt x="16349" y="31244"/>
                </a:lnTo>
                <a:lnTo>
                  <a:pt x="16633" y="31319"/>
                </a:lnTo>
                <a:lnTo>
                  <a:pt x="16897" y="31376"/>
                </a:lnTo>
                <a:lnTo>
                  <a:pt x="17181" y="31414"/>
                </a:lnTo>
                <a:lnTo>
                  <a:pt x="17748" y="31451"/>
                </a:lnTo>
                <a:lnTo>
                  <a:pt x="18031" y="31489"/>
                </a:lnTo>
                <a:lnTo>
                  <a:pt x="18315" y="31546"/>
                </a:lnTo>
                <a:lnTo>
                  <a:pt x="18315" y="31546"/>
                </a:lnTo>
                <a:lnTo>
                  <a:pt x="18561" y="31640"/>
                </a:lnTo>
                <a:lnTo>
                  <a:pt x="18806" y="31754"/>
                </a:lnTo>
                <a:lnTo>
                  <a:pt x="19033" y="31886"/>
                </a:lnTo>
                <a:lnTo>
                  <a:pt x="19128" y="31962"/>
                </a:lnTo>
                <a:lnTo>
                  <a:pt x="19222" y="32056"/>
                </a:lnTo>
                <a:lnTo>
                  <a:pt x="19222" y="32056"/>
                </a:lnTo>
                <a:lnTo>
                  <a:pt x="19335" y="32737"/>
                </a:lnTo>
                <a:lnTo>
                  <a:pt x="19335" y="32737"/>
                </a:lnTo>
                <a:lnTo>
                  <a:pt x="19146" y="32567"/>
                </a:lnTo>
                <a:lnTo>
                  <a:pt x="18939" y="32434"/>
                </a:lnTo>
                <a:lnTo>
                  <a:pt x="18939" y="32434"/>
                </a:lnTo>
                <a:lnTo>
                  <a:pt x="18787" y="32359"/>
                </a:lnTo>
                <a:lnTo>
                  <a:pt x="18617" y="32302"/>
                </a:lnTo>
                <a:lnTo>
                  <a:pt x="18296" y="32189"/>
                </a:lnTo>
                <a:lnTo>
                  <a:pt x="18296" y="32189"/>
                </a:lnTo>
                <a:lnTo>
                  <a:pt x="17994" y="32113"/>
                </a:lnTo>
                <a:lnTo>
                  <a:pt x="17842" y="32094"/>
                </a:lnTo>
                <a:lnTo>
                  <a:pt x="17672" y="32094"/>
                </a:lnTo>
                <a:lnTo>
                  <a:pt x="17672" y="32094"/>
                </a:lnTo>
                <a:lnTo>
                  <a:pt x="17483" y="32113"/>
                </a:lnTo>
                <a:lnTo>
                  <a:pt x="17294" y="32170"/>
                </a:lnTo>
                <a:lnTo>
                  <a:pt x="17124" y="32245"/>
                </a:lnTo>
                <a:lnTo>
                  <a:pt x="16935" y="32321"/>
                </a:lnTo>
                <a:lnTo>
                  <a:pt x="16935" y="32321"/>
                </a:lnTo>
                <a:lnTo>
                  <a:pt x="16765" y="32434"/>
                </a:lnTo>
                <a:lnTo>
                  <a:pt x="16595" y="32510"/>
                </a:lnTo>
                <a:lnTo>
                  <a:pt x="16595" y="32510"/>
                </a:lnTo>
                <a:lnTo>
                  <a:pt x="16406" y="32567"/>
                </a:lnTo>
                <a:lnTo>
                  <a:pt x="16217" y="32585"/>
                </a:lnTo>
                <a:lnTo>
                  <a:pt x="16217" y="32585"/>
                </a:lnTo>
                <a:lnTo>
                  <a:pt x="15858" y="32548"/>
                </a:lnTo>
                <a:lnTo>
                  <a:pt x="15669" y="32529"/>
                </a:lnTo>
                <a:lnTo>
                  <a:pt x="15480" y="32529"/>
                </a:lnTo>
                <a:lnTo>
                  <a:pt x="15480" y="32529"/>
                </a:lnTo>
                <a:lnTo>
                  <a:pt x="15272" y="32548"/>
                </a:lnTo>
                <a:lnTo>
                  <a:pt x="15064" y="32604"/>
                </a:lnTo>
                <a:lnTo>
                  <a:pt x="14875" y="32642"/>
                </a:lnTo>
                <a:lnTo>
                  <a:pt x="14667" y="32680"/>
                </a:lnTo>
                <a:lnTo>
                  <a:pt x="14667" y="32680"/>
                </a:lnTo>
                <a:lnTo>
                  <a:pt x="14402" y="32699"/>
                </a:lnTo>
                <a:lnTo>
                  <a:pt x="14157" y="32699"/>
                </a:lnTo>
                <a:lnTo>
                  <a:pt x="13646" y="32642"/>
                </a:lnTo>
                <a:lnTo>
                  <a:pt x="13646" y="32642"/>
                </a:lnTo>
                <a:lnTo>
                  <a:pt x="13401" y="32604"/>
                </a:lnTo>
                <a:lnTo>
                  <a:pt x="13174" y="32529"/>
                </a:lnTo>
                <a:lnTo>
                  <a:pt x="12720" y="32340"/>
                </a:lnTo>
                <a:lnTo>
                  <a:pt x="12512" y="32245"/>
                </a:lnTo>
                <a:lnTo>
                  <a:pt x="12286" y="32151"/>
                </a:lnTo>
                <a:lnTo>
                  <a:pt x="12059" y="32075"/>
                </a:lnTo>
                <a:lnTo>
                  <a:pt x="11813" y="32037"/>
                </a:lnTo>
                <a:lnTo>
                  <a:pt x="11813" y="32037"/>
                </a:lnTo>
                <a:lnTo>
                  <a:pt x="11473" y="31981"/>
                </a:lnTo>
                <a:lnTo>
                  <a:pt x="11208" y="31905"/>
                </a:lnTo>
                <a:lnTo>
                  <a:pt x="10981" y="31829"/>
                </a:lnTo>
                <a:lnTo>
                  <a:pt x="10774" y="31716"/>
                </a:lnTo>
                <a:lnTo>
                  <a:pt x="10377" y="31489"/>
                </a:lnTo>
                <a:lnTo>
                  <a:pt x="10150" y="31357"/>
                </a:lnTo>
                <a:lnTo>
                  <a:pt x="9866" y="31225"/>
                </a:lnTo>
                <a:lnTo>
                  <a:pt x="9866" y="31225"/>
                </a:lnTo>
                <a:lnTo>
                  <a:pt x="9621" y="31130"/>
                </a:lnTo>
                <a:lnTo>
                  <a:pt x="9356" y="31055"/>
                </a:lnTo>
                <a:lnTo>
                  <a:pt x="9356" y="31055"/>
                </a:lnTo>
                <a:lnTo>
                  <a:pt x="9148" y="30960"/>
                </a:lnTo>
                <a:lnTo>
                  <a:pt x="8959" y="30847"/>
                </a:lnTo>
                <a:lnTo>
                  <a:pt x="8959" y="30847"/>
                </a:lnTo>
                <a:lnTo>
                  <a:pt x="8770" y="30714"/>
                </a:lnTo>
                <a:lnTo>
                  <a:pt x="8619" y="30544"/>
                </a:lnTo>
                <a:lnTo>
                  <a:pt x="8619" y="30544"/>
                </a:lnTo>
                <a:lnTo>
                  <a:pt x="8581" y="30506"/>
                </a:lnTo>
                <a:lnTo>
                  <a:pt x="8581" y="30506"/>
                </a:lnTo>
                <a:close/>
                <a:moveTo>
                  <a:pt x="14951" y="33455"/>
                </a:moveTo>
                <a:lnTo>
                  <a:pt x="14951" y="33455"/>
                </a:lnTo>
                <a:lnTo>
                  <a:pt x="15121" y="33436"/>
                </a:lnTo>
                <a:lnTo>
                  <a:pt x="15291" y="33417"/>
                </a:lnTo>
                <a:lnTo>
                  <a:pt x="15631" y="33341"/>
                </a:lnTo>
                <a:lnTo>
                  <a:pt x="15631" y="33341"/>
                </a:lnTo>
                <a:lnTo>
                  <a:pt x="15896" y="33304"/>
                </a:lnTo>
                <a:lnTo>
                  <a:pt x="16179" y="33228"/>
                </a:lnTo>
                <a:lnTo>
                  <a:pt x="16444" y="33152"/>
                </a:lnTo>
                <a:lnTo>
                  <a:pt x="16708" y="33058"/>
                </a:lnTo>
                <a:lnTo>
                  <a:pt x="16708" y="33058"/>
                </a:lnTo>
                <a:lnTo>
                  <a:pt x="17030" y="32926"/>
                </a:lnTo>
                <a:lnTo>
                  <a:pt x="17332" y="32774"/>
                </a:lnTo>
                <a:lnTo>
                  <a:pt x="17332" y="32774"/>
                </a:lnTo>
                <a:lnTo>
                  <a:pt x="17634" y="32604"/>
                </a:lnTo>
                <a:lnTo>
                  <a:pt x="17805" y="32548"/>
                </a:lnTo>
                <a:lnTo>
                  <a:pt x="17899" y="32529"/>
                </a:lnTo>
                <a:lnTo>
                  <a:pt x="17975" y="32529"/>
                </a:lnTo>
                <a:lnTo>
                  <a:pt x="17975" y="32529"/>
                </a:lnTo>
                <a:lnTo>
                  <a:pt x="18164" y="32510"/>
                </a:lnTo>
                <a:lnTo>
                  <a:pt x="18315" y="32529"/>
                </a:lnTo>
                <a:lnTo>
                  <a:pt x="18466" y="32567"/>
                </a:lnTo>
                <a:lnTo>
                  <a:pt x="18617" y="32604"/>
                </a:lnTo>
                <a:lnTo>
                  <a:pt x="18750" y="32661"/>
                </a:lnTo>
                <a:lnTo>
                  <a:pt x="18882" y="32737"/>
                </a:lnTo>
                <a:lnTo>
                  <a:pt x="19146" y="32945"/>
                </a:lnTo>
                <a:lnTo>
                  <a:pt x="19146" y="32945"/>
                </a:lnTo>
                <a:lnTo>
                  <a:pt x="19392" y="33115"/>
                </a:lnTo>
                <a:lnTo>
                  <a:pt x="19392" y="33115"/>
                </a:lnTo>
                <a:lnTo>
                  <a:pt x="19411" y="33341"/>
                </a:lnTo>
                <a:lnTo>
                  <a:pt x="19411" y="33341"/>
                </a:lnTo>
                <a:lnTo>
                  <a:pt x="19411" y="33341"/>
                </a:lnTo>
                <a:lnTo>
                  <a:pt x="19298" y="33266"/>
                </a:lnTo>
                <a:lnTo>
                  <a:pt x="19184" y="33190"/>
                </a:lnTo>
                <a:lnTo>
                  <a:pt x="19052" y="33134"/>
                </a:lnTo>
                <a:lnTo>
                  <a:pt x="18920" y="33077"/>
                </a:lnTo>
                <a:lnTo>
                  <a:pt x="18920" y="33077"/>
                </a:lnTo>
                <a:lnTo>
                  <a:pt x="18768" y="33039"/>
                </a:lnTo>
                <a:lnTo>
                  <a:pt x="18598" y="33020"/>
                </a:lnTo>
                <a:lnTo>
                  <a:pt x="18447" y="33020"/>
                </a:lnTo>
                <a:lnTo>
                  <a:pt x="18296" y="33039"/>
                </a:lnTo>
                <a:lnTo>
                  <a:pt x="18145" y="33058"/>
                </a:lnTo>
                <a:lnTo>
                  <a:pt x="17994" y="33096"/>
                </a:lnTo>
                <a:lnTo>
                  <a:pt x="17691" y="33190"/>
                </a:lnTo>
                <a:lnTo>
                  <a:pt x="17389" y="33304"/>
                </a:lnTo>
                <a:lnTo>
                  <a:pt x="17086" y="33436"/>
                </a:lnTo>
                <a:lnTo>
                  <a:pt x="16803" y="33568"/>
                </a:lnTo>
                <a:lnTo>
                  <a:pt x="16519" y="33682"/>
                </a:lnTo>
                <a:lnTo>
                  <a:pt x="16519" y="33682"/>
                </a:lnTo>
                <a:lnTo>
                  <a:pt x="15858" y="33871"/>
                </a:lnTo>
                <a:lnTo>
                  <a:pt x="15536" y="33984"/>
                </a:lnTo>
                <a:lnTo>
                  <a:pt x="15196" y="34060"/>
                </a:lnTo>
                <a:lnTo>
                  <a:pt x="14875" y="34135"/>
                </a:lnTo>
                <a:lnTo>
                  <a:pt x="14535" y="34192"/>
                </a:lnTo>
                <a:lnTo>
                  <a:pt x="14195" y="34211"/>
                </a:lnTo>
                <a:lnTo>
                  <a:pt x="13854" y="34192"/>
                </a:lnTo>
                <a:lnTo>
                  <a:pt x="13854" y="34192"/>
                </a:lnTo>
                <a:lnTo>
                  <a:pt x="13590" y="34116"/>
                </a:lnTo>
                <a:lnTo>
                  <a:pt x="13325" y="34022"/>
                </a:lnTo>
                <a:lnTo>
                  <a:pt x="13060" y="33927"/>
                </a:lnTo>
                <a:lnTo>
                  <a:pt x="12815" y="33795"/>
                </a:lnTo>
                <a:lnTo>
                  <a:pt x="12304" y="33568"/>
                </a:lnTo>
                <a:lnTo>
                  <a:pt x="12040" y="33455"/>
                </a:lnTo>
                <a:lnTo>
                  <a:pt x="11775" y="33341"/>
                </a:lnTo>
                <a:lnTo>
                  <a:pt x="11775" y="33341"/>
                </a:lnTo>
                <a:lnTo>
                  <a:pt x="11095" y="33228"/>
                </a:lnTo>
                <a:lnTo>
                  <a:pt x="10830" y="33171"/>
                </a:lnTo>
                <a:lnTo>
                  <a:pt x="10585" y="33096"/>
                </a:lnTo>
                <a:lnTo>
                  <a:pt x="10339" y="33001"/>
                </a:lnTo>
                <a:lnTo>
                  <a:pt x="10093" y="32850"/>
                </a:lnTo>
                <a:lnTo>
                  <a:pt x="9847" y="32642"/>
                </a:lnTo>
                <a:lnTo>
                  <a:pt x="9545" y="32359"/>
                </a:lnTo>
                <a:lnTo>
                  <a:pt x="9545" y="32359"/>
                </a:lnTo>
                <a:lnTo>
                  <a:pt x="9337" y="32170"/>
                </a:lnTo>
                <a:lnTo>
                  <a:pt x="9167" y="31962"/>
                </a:lnTo>
                <a:lnTo>
                  <a:pt x="9016" y="31735"/>
                </a:lnTo>
                <a:lnTo>
                  <a:pt x="8902" y="31489"/>
                </a:lnTo>
                <a:lnTo>
                  <a:pt x="8902" y="31489"/>
                </a:lnTo>
                <a:lnTo>
                  <a:pt x="9035" y="31659"/>
                </a:lnTo>
                <a:lnTo>
                  <a:pt x="9035" y="31659"/>
                </a:lnTo>
                <a:lnTo>
                  <a:pt x="9224" y="31811"/>
                </a:lnTo>
                <a:lnTo>
                  <a:pt x="9432" y="31962"/>
                </a:lnTo>
                <a:lnTo>
                  <a:pt x="9640" y="32075"/>
                </a:lnTo>
                <a:lnTo>
                  <a:pt x="9866" y="32170"/>
                </a:lnTo>
                <a:lnTo>
                  <a:pt x="9866" y="32170"/>
                </a:lnTo>
                <a:lnTo>
                  <a:pt x="10150" y="32264"/>
                </a:lnTo>
                <a:lnTo>
                  <a:pt x="10414" y="32340"/>
                </a:lnTo>
                <a:lnTo>
                  <a:pt x="10698" y="32415"/>
                </a:lnTo>
                <a:lnTo>
                  <a:pt x="10963" y="32491"/>
                </a:lnTo>
                <a:lnTo>
                  <a:pt x="10963" y="32491"/>
                </a:lnTo>
                <a:lnTo>
                  <a:pt x="11114" y="32567"/>
                </a:lnTo>
                <a:lnTo>
                  <a:pt x="11246" y="32661"/>
                </a:lnTo>
                <a:lnTo>
                  <a:pt x="11511" y="32831"/>
                </a:lnTo>
                <a:lnTo>
                  <a:pt x="11775" y="33020"/>
                </a:lnTo>
                <a:lnTo>
                  <a:pt x="11908" y="33096"/>
                </a:lnTo>
                <a:lnTo>
                  <a:pt x="12059" y="33152"/>
                </a:lnTo>
                <a:lnTo>
                  <a:pt x="12059" y="33152"/>
                </a:lnTo>
                <a:lnTo>
                  <a:pt x="12286" y="33228"/>
                </a:lnTo>
                <a:lnTo>
                  <a:pt x="12531" y="33247"/>
                </a:lnTo>
                <a:lnTo>
                  <a:pt x="12531" y="33247"/>
                </a:lnTo>
                <a:lnTo>
                  <a:pt x="12777" y="33266"/>
                </a:lnTo>
                <a:lnTo>
                  <a:pt x="13023" y="33285"/>
                </a:lnTo>
                <a:lnTo>
                  <a:pt x="13023" y="33285"/>
                </a:lnTo>
                <a:lnTo>
                  <a:pt x="13231" y="33304"/>
                </a:lnTo>
                <a:lnTo>
                  <a:pt x="13439" y="33341"/>
                </a:lnTo>
                <a:lnTo>
                  <a:pt x="13439" y="33341"/>
                </a:lnTo>
                <a:lnTo>
                  <a:pt x="13722" y="33341"/>
                </a:lnTo>
                <a:lnTo>
                  <a:pt x="14006" y="33341"/>
                </a:lnTo>
                <a:lnTo>
                  <a:pt x="14006" y="33341"/>
                </a:lnTo>
                <a:lnTo>
                  <a:pt x="14251" y="33360"/>
                </a:lnTo>
                <a:lnTo>
                  <a:pt x="14478" y="33398"/>
                </a:lnTo>
                <a:lnTo>
                  <a:pt x="14724" y="33436"/>
                </a:lnTo>
                <a:lnTo>
                  <a:pt x="14951" y="33455"/>
                </a:lnTo>
                <a:lnTo>
                  <a:pt x="14951" y="33455"/>
                </a:lnTo>
                <a:close/>
                <a:moveTo>
                  <a:pt x="20243" y="32812"/>
                </a:moveTo>
                <a:lnTo>
                  <a:pt x="20243" y="32812"/>
                </a:lnTo>
                <a:lnTo>
                  <a:pt x="20299" y="32680"/>
                </a:lnTo>
                <a:lnTo>
                  <a:pt x="20299" y="32680"/>
                </a:lnTo>
                <a:lnTo>
                  <a:pt x="20488" y="32226"/>
                </a:lnTo>
                <a:lnTo>
                  <a:pt x="20602" y="32000"/>
                </a:lnTo>
                <a:lnTo>
                  <a:pt x="20715" y="31792"/>
                </a:lnTo>
                <a:lnTo>
                  <a:pt x="20715" y="31792"/>
                </a:lnTo>
                <a:lnTo>
                  <a:pt x="20810" y="31659"/>
                </a:lnTo>
                <a:lnTo>
                  <a:pt x="20923" y="31546"/>
                </a:lnTo>
                <a:lnTo>
                  <a:pt x="21169" y="31338"/>
                </a:lnTo>
                <a:lnTo>
                  <a:pt x="21169" y="31338"/>
                </a:lnTo>
                <a:lnTo>
                  <a:pt x="21433" y="31092"/>
                </a:lnTo>
                <a:lnTo>
                  <a:pt x="21679" y="30847"/>
                </a:lnTo>
                <a:lnTo>
                  <a:pt x="21679" y="30847"/>
                </a:lnTo>
                <a:lnTo>
                  <a:pt x="21925" y="30639"/>
                </a:lnTo>
                <a:lnTo>
                  <a:pt x="22171" y="30469"/>
                </a:lnTo>
                <a:lnTo>
                  <a:pt x="22416" y="30280"/>
                </a:lnTo>
                <a:lnTo>
                  <a:pt x="22662" y="30091"/>
                </a:lnTo>
                <a:lnTo>
                  <a:pt x="22662" y="30091"/>
                </a:lnTo>
                <a:lnTo>
                  <a:pt x="22889" y="29826"/>
                </a:lnTo>
                <a:lnTo>
                  <a:pt x="23078" y="29542"/>
                </a:lnTo>
                <a:lnTo>
                  <a:pt x="23078" y="29542"/>
                </a:lnTo>
                <a:lnTo>
                  <a:pt x="23342" y="29070"/>
                </a:lnTo>
                <a:lnTo>
                  <a:pt x="23456" y="28843"/>
                </a:lnTo>
                <a:lnTo>
                  <a:pt x="23626" y="28616"/>
                </a:lnTo>
                <a:lnTo>
                  <a:pt x="23626" y="28616"/>
                </a:lnTo>
                <a:lnTo>
                  <a:pt x="23758" y="28465"/>
                </a:lnTo>
                <a:lnTo>
                  <a:pt x="23909" y="28333"/>
                </a:lnTo>
                <a:lnTo>
                  <a:pt x="24250" y="28087"/>
                </a:lnTo>
                <a:lnTo>
                  <a:pt x="24250" y="28087"/>
                </a:lnTo>
                <a:lnTo>
                  <a:pt x="24684" y="27804"/>
                </a:lnTo>
                <a:lnTo>
                  <a:pt x="25100" y="27501"/>
                </a:lnTo>
                <a:lnTo>
                  <a:pt x="25535" y="27218"/>
                </a:lnTo>
                <a:lnTo>
                  <a:pt x="25762" y="27104"/>
                </a:lnTo>
                <a:lnTo>
                  <a:pt x="25988" y="26991"/>
                </a:lnTo>
                <a:lnTo>
                  <a:pt x="25988" y="26991"/>
                </a:lnTo>
                <a:lnTo>
                  <a:pt x="26310" y="26840"/>
                </a:lnTo>
                <a:lnTo>
                  <a:pt x="26631" y="26689"/>
                </a:lnTo>
                <a:lnTo>
                  <a:pt x="26631" y="26689"/>
                </a:lnTo>
                <a:lnTo>
                  <a:pt x="27047" y="26424"/>
                </a:lnTo>
                <a:lnTo>
                  <a:pt x="27274" y="26310"/>
                </a:lnTo>
                <a:lnTo>
                  <a:pt x="27500" y="26197"/>
                </a:lnTo>
                <a:lnTo>
                  <a:pt x="27500" y="26197"/>
                </a:lnTo>
                <a:lnTo>
                  <a:pt x="27765" y="26103"/>
                </a:lnTo>
                <a:lnTo>
                  <a:pt x="28049" y="26008"/>
                </a:lnTo>
                <a:lnTo>
                  <a:pt x="28634" y="25838"/>
                </a:lnTo>
                <a:lnTo>
                  <a:pt x="28634" y="25838"/>
                </a:lnTo>
                <a:lnTo>
                  <a:pt x="28918" y="25706"/>
                </a:lnTo>
                <a:lnTo>
                  <a:pt x="29202" y="25573"/>
                </a:lnTo>
                <a:lnTo>
                  <a:pt x="29485" y="25422"/>
                </a:lnTo>
                <a:lnTo>
                  <a:pt x="29750" y="25252"/>
                </a:lnTo>
                <a:lnTo>
                  <a:pt x="29750" y="25252"/>
                </a:lnTo>
                <a:lnTo>
                  <a:pt x="29863" y="25158"/>
                </a:lnTo>
                <a:lnTo>
                  <a:pt x="29976" y="25044"/>
                </a:lnTo>
                <a:lnTo>
                  <a:pt x="30071" y="24931"/>
                </a:lnTo>
                <a:lnTo>
                  <a:pt x="30165" y="24798"/>
                </a:lnTo>
                <a:lnTo>
                  <a:pt x="30165" y="24798"/>
                </a:lnTo>
                <a:lnTo>
                  <a:pt x="30392" y="24439"/>
                </a:lnTo>
                <a:lnTo>
                  <a:pt x="30392" y="24439"/>
                </a:lnTo>
                <a:lnTo>
                  <a:pt x="30411" y="24420"/>
                </a:lnTo>
                <a:lnTo>
                  <a:pt x="30411" y="24420"/>
                </a:lnTo>
                <a:lnTo>
                  <a:pt x="30373" y="24307"/>
                </a:lnTo>
                <a:lnTo>
                  <a:pt x="30373" y="24307"/>
                </a:lnTo>
                <a:lnTo>
                  <a:pt x="30317" y="24269"/>
                </a:lnTo>
                <a:lnTo>
                  <a:pt x="30279" y="24231"/>
                </a:lnTo>
                <a:lnTo>
                  <a:pt x="30279" y="24175"/>
                </a:lnTo>
                <a:lnTo>
                  <a:pt x="30298" y="24118"/>
                </a:lnTo>
                <a:lnTo>
                  <a:pt x="30336" y="24080"/>
                </a:lnTo>
                <a:lnTo>
                  <a:pt x="30373" y="24042"/>
                </a:lnTo>
                <a:lnTo>
                  <a:pt x="30430" y="24042"/>
                </a:lnTo>
                <a:lnTo>
                  <a:pt x="30487" y="24080"/>
                </a:lnTo>
                <a:lnTo>
                  <a:pt x="30487" y="24080"/>
                </a:lnTo>
                <a:lnTo>
                  <a:pt x="30562" y="24194"/>
                </a:lnTo>
                <a:lnTo>
                  <a:pt x="30600" y="24345"/>
                </a:lnTo>
                <a:lnTo>
                  <a:pt x="30638" y="24477"/>
                </a:lnTo>
                <a:lnTo>
                  <a:pt x="30657" y="24628"/>
                </a:lnTo>
                <a:lnTo>
                  <a:pt x="30676" y="24931"/>
                </a:lnTo>
                <a:lnTo>
                  <a:pt x="30695" y="25214"/>
                </a:lnTo>
                <a:lnTo>
                  <a:pt x="30695" y="25214"/>
                </a:lnTo>
                <a:lnTo>
                  <a:pt x="30676" y="25347"/>
                </a:lnTo>
                <a:lnTo>
                  <a:pt x="30657" y="25479"/>
                </a:lnTo>
                <a:lnTo>
                  <a:pt x="30619" y="25611"/>
                </a:lnTo>
                <a:lnTo>
                  <a:pt x="30581" y="25725"/>
                </a:lnTo>
                <a:lnTo>
                  <a:pt x="30506" y="25838"/>
                </a:lnTo>
                <a:lnTo>
                  <a:pt x="30430" y="25932"/>
                </a:lnTo>
                <a:lnTo>
                  <a:pt x="30336" y="26027"/>
                </a:lnTo>
                <a:lnTo>
                  <a:pt x="30241" y="26121"/>
                </a:lnTo>
                <a:lnTo>
                  <a:pt x="30241" y="26121"/>
                </a:lnTo>
                <a:lnTo>
                  <a:pt x="29901" y="26386"/>
                </a:lnTo>
                <a:lnTo>
                  <a:pt x="29542" y="26651"/>
                </a:lnTo>
                <a:lnTo>
                  <a:pt x="29353" y="26764"/>
                </a:lnTo>
                <a:lnTo>
                  <a:pt x="29164" y="26859"/>
                </a:lnTo>
                <a:lnTo>
                  <a:pt x="28975" y="26953"/>
                </a:lnTo>
                <a:lnTo>
                  <a:pt x="28767" y="27029"/>
                </a:lnTo>
                <a:lnTo>
                  <a:pt x="28767" y="27029"/>
                </a:lnTo>
                <a:lnTo>
                  <a:pt x="28483" y="27161"/>
                </a:lnTo>
                <a:lnTo>
                  <a:pt x="28219" y="27312"/>
                </a:lnTo>
                <a:lnTo>
                  <a:pt x="27973" y="27501"/>
                </a:lnTo>
                <a:lnTo>
                  <a:pt x="27746" y="27709"/>
                </a:lnTo>
                <a:lnTo>
                  <a:pt x="27519" y="27917"/>
                </a:lnTo>
                <a:lnTo>
                  <a:pt x="27311" y="28144"/>
                </a:lnTo>
                <a:lnTo>
                  <a:pt x="27122" y="28390"/>
                </a:lnTo>
                <a:lnTo>
                  <a:pt x="26933" y="28635"/>
                </a:lnTo>
                <a:lnTo>
                  <a:pt x="26933" y="28635"/>
                </a:lnTo>
                <a:lnTo>
                  <a:pt x="26593" y="29051"/>
                </a:lnTo>
                <a:lnTo>
                  <a:pt x="26253" y="29448"/>
                </a:lnTo>
                <a:lnTo>
                  <a:pt x="25573" y="30242"/>
                </a:lnTo>
                <a:lnTo>
                  <a:pt x="25573" y="30242"/>
                </a:lnTo>
                <a:lnTo>
                  <a:pt x="25195" y="30658"/>
                </a:lnTo>
                <a:lnTo>
                  <a:pt x="24835" y="31055"/>
                </a:lnTo>
                <a:lnTo>
                  <a:pt x="24628" y="31244"/>
                </a:lnTo>
                <a:lnTo>
                  <a:pt x="24420" y="31433"/>
                </a:lnTo>
                <a:lnTo>
                  <a:pt x="24193" y="31584"/>
                </a:lnTo>
                <a:lnTo>
                  <a:pt x="23947" y="31716"/>
                </a:lnTo>
                <a:lnTo>
                  <a:pt x="23947" y="31716"/>
                </a:lnTo>
                <a:lnTo>
                  <a:pt x="22775" y="32226"/>
                </a:lnTo>
                <a:lnTo>
                  <a:pt x="22171" y="32472"/>
                </a:lnTo>
                <a:lnTo>
                  <a:pt x="21566" y="32699"/>
                </a:lnTo>
                <a:lnTo>
                  <a:pt x="21566" y="32699"/>
                </a:lnTo>
                <a:lnTo>
                  <a:pt x="21339" y="32774"/>
                </a:lnTo>
                <a:lnTo>
                  <a:pt x="21131" y="32869"/>
                </a:lnTo>
                <a:lnTo>
                  <a:pt x="20923" y="32982"/>
                </a:lnTo>
                <a:lnTo>
                  <a:pt x="20734" y="33115"/>
                </a:lnTo>
                <a:lnTo>
                  <a:pt x="20545" y="33266"/>
                </a:lnTo>
                <a:lnTo>
                  <a:pt x="20375" y="33436"/>
                </a:lnTo>
                <a:lnTo>
                  <a:pt x="20224" y="33625"/>
                </a:lnTo>
                <a:lnTo>
                  <a:pt x="20110" y="33833"/>
                </a:lnTo>
                <a:lnTo>
                  <a:pt x="20110" y="33833"/>
                </a:lnTo>
                <a:lnTo>
                  <a:pt x="20148" y="34967"/>
                </a:lnTo>
                <a:lnTo>
                  <a:pt x="20148" y="34967"/>
                </a:lnTo>
                <a:lnTo>
                  <a:pt x="20224" y="35874"/>
                </a:lnTo>
                <a:lnTo>
                  <a:pt x="20299" y="36800"/>
                </a:lnTo>
                <a:lnTo>
                  <a:pt x="20318" y="37726"/>
                </a:lnTo>
                <a:lnTo>
                  <a:pt x="20318" y="38653"/>
                </a:lnTo>
                <a:lnTo>
                  <a:pt x="20318" y="38653"/>
                </a:lnTo>
                <a:lnTo>
                  <a:pt x="20318" y="39012"/>
                </a:lnTo>
                <a:lnTo>
                  <a:pt x="20299" y="39390"/>
                </a:lnTo>
                <a:lnTo>
                  <a:pt x="20262" y="39768"/>
                </a:lnTo>
                <a:lnTo>
                  <a:pt x="20205" y="40127"/>
                </a:lnTo>
                <a:lnTo>
                  <a:pt x="20205" y="40127"/>
                </a:lnTo>
                <a:lnTo>
                  <a:pt x="20148" y="40467"/>
                </a:lnTo>
                <a:lnTo>
                  <a:pt x="20148" y="40467"/>
                </a:lnTo>
                <a:lnTo>
                  <a:pt x="20129" y="40505"/>
                </a:lnTo>
                <a:lnTo>
                  <a:pt x="20091" y="40524"/>
                </a:lnTo>
                <a:lnTo>
                  <a:pt x="20054" y="40543"/>
                </a:lnTo>
                <a:lnTo>
                  <a:pt x="20016" y="40543"/>
                </a:lnTo>
                <a:lnTo>
                  <a:pt x="20016" y="40543"/>
                </a:lnTo>
                <a:lnTo>
                  <a:pt x="19978" y="40524"/>
                </a:lnTo>
                <a:lnTo>
                  <a:pt x="19959" y="40505"/>
                </a:lnTo>
                <a:lnTo>
                  <a:pt x="19940" y="40448"/>
                </a:lnTo>
                <a:lnTo>
                  <a:pt x="19940" y="40410"/>
                </a:lnTo>
                <a:lnTo>
                  <a:pt x="19940" y="40278"/>
                </a:lnTo>
                <a:lnTo>
                  <a:pt x="19978" y="40127"/>
                </a:lnTo>
                <a:lnTo>
                  <a:pt x="19732" y="40127"/>
                </a:lnTo>
                <a:lnTo>
                  <a:pt x="19732" y="40127"/>
                </a:lnTo>
                <a:lnTo>
                  <a:pt x="19638" y="41374"/>
                </a:lnTo>
                <a:lnTo>
                  <a:pt x="19638" y="41374"/>
                </a:lnTo>
                <a:lnTo>
                  <a:pt x="19638" y="41450"/>
                </a:lnTo>
                <a:lnTo>
                  <a:pt x="19638" y="41525"/>
                </a:lnTo>
                <a:lnTo>
                  <a:pt x="19600" y="41582"/>
                </a:lnTo>
                <a:lnTo>
                  <a:pt x="19581" y="41601"/>
                </a:lnTo>
                <a:lnTo>
                  <a:pt x="19524" y="41601"/>
                </a:lnTo>
                <a:lnTo>
                  <a:pt x="19524" y="41601"/>
                </a:lnTo>
                <a:lnTo>
                  <a:pt x="19487" y="41601"/>
                </a:lnTo>
                <a:lnTo>
                  <a:pt x="19449" y="41582"/>
                </a:lnTo>
                <a:lnTo>
                  <a:pt x="19430" y="41544"/>
                </a:lnTo>
                <a:lnTo>
                  <a:pt x="19430" y="41507"/>
                </a:lnTo>
                <a:lnTo>
                  <a:pt x="19430" y="41507"/>
                </a:lnTo>
                <a:lnTo>
                  <a:pt x="19506" y="40127"/>
                </a:lnTo>
                <a:lnTo>
                  <a:pt x="19506" y="40127"/>
                </a:lnTo>
                <a:lnTo>
                  <a:pt x="19581" y="38520"/>
                </a:lnTo>
                <a:lnTo>
                  <a:pt x="19619" y="37708"/>
                </a:lnTo>
                <a:lnTo>
                  <a:pt x="19619" y="36914"/>
                </a:lnTo>
                <a:lnTo>
                  <a:pt x="19619" y="36101"/>
                </a:lnTo>
                <a:lnTo>
                  <a:pt x="19581" y="35288"/>
                </a:lnTo>
                <a:lnTo>
                  <a:pt x="19543" y="34494"/>
                </a:lnTo>
                <a:lnTo>
                  <a:pt x="19468" y="33682"/>
                </a:lnTo>
                <a:lnTo>
                  <a:pt x="19468" y="33682"/>
                </a:lnTo>
                <a:lnTo>
                  <a:pt x="19335" y="33549"/>
                </a:lnTo>
                <a:lnTo>
                  <a:pt x="19184" y="33436"/>
                </a:lnTo>
                <a:lnTo>
                  <a:pt x="19033" y="33341"/>
                </a:lnTo>
                <a:lnTo>
                  <a:pt x="18863" y="33285"/>
                </a:lnTo>
                <a:lnTo>
                  <a:pt x="18693" y="33266"/>
                </a:lnTo>
                <a:lnTo>
                  <a:pt x="18523" y="33247"/>
                </a:lnTo>
                <a:lnTo>
                  <a:pt x="18353" y="33266"/>
                </a:lnTo>
                <a:lnTo>
                  <a:pt x="18164" y="33285"/>
                </a:lnTo>
                <a:lnTo>
                  <a:pt x="17975" y="33323"/>
                </a:lnTo>
                <a:lnTo>
                  <a:pt x="17786" y="33379"/>
                </a:lnTo>
                <a:lnTo>
                  <a:pt x="17427" y="33512"/>
                </a:lnTo>
                <a:lnTo>
                  <a:pt x="17086" y="33663"/>
                </a:lnTo>
                <a:lnTo>
                  <a:pt x="16746" y="33814"/>
                </a:lnTo>
                <a:lnTo>
                  <a:pt x="16746" y="33814"/>
                </a:lnTo>
                <a:lnTo>
                  <a:pt x="16103" y="34041"/>
                </a:lnTo>
                <a:lnTo>
                  <a:pt x="15423" y="34230"/>
                </a:lnTo>
                <a:lnTo>
                  <a:pt x="15083" y="34305"/>
                </a:lnTo>
                <a:lnTo>
                  <a:pt x="14743" y="34362"/>
                </a:lnTo>
                <a:lnTo>
                  <a:pt x="14402" y="34400"/>
                </a:lnTo>
                <a:lnTo>
                  <a:pt x="14062" y="34419"/>
                </a:lnTo>
                <a:lnTo>
                  <a:pt x="14062" y="34419"/>
                </a:lnTo>
                <a:lnTo>
                  <a:pt x="13760" y="34381"/>
                </a:lnTo>
                <a:lnTo>
                  <a:pt x="13476" y="34305"/>
                </a:lnTo>
                <a:lnTo>
                  <a:pt x="13193" y="34211"/>
                </a:lnTo>
                <a:lnTo>
                  <a:pt x="12928" y="34098"/>
                </a:lnTo>
                <a:lnTo>
                  <a:pt x="12380" y="33833"/>
                </a:lnTo>
                <a:lnTo>
                  <a:pt x="12115" y="33701"/>
                </a:lnTo>
                <a:lnTo>
                  <a:pt x="11851" y="33587"/>
                </a:lnTo>
                <a:lnTo>
                  <a:pt x="11851" y="33587"/>
                </a:lnTo>
                <a:lnTo>
                  <a:pt x="11548" y="33512"/>
                </a:lnTo>
                <a:lnTo>
                  <a:pt x="11265" y="33455"/>
                </a:lnTo>
                <a:lnTo>
                  <a:pt x="11000" y="33417"/>
                </a:lnTo>
                <a:lnTo>
                  <a:pt x="10736" y="33360"/>
                </a:lnTo>
                <a:lnTo>
                  <a:pt x="10490" y="33285"/>
                </a:lnTo>
                <a:lnTo>
                  <a:pt x="10244" y="33190"/>
                </a:lnTo>
                <a:lnTo>
                  <a:pt x="10112" y="33115"/>
                </a:lnTo>
                <a:lnTo>
                  <a:pt x="9999" y="33039"/>
                </a:lnTo>
                <a:lnTo>
                  <a:pt x="9866" y="32945"/>
                </a:lnTo>
                <a:lnTo>
                  <a:pt x="9734" y="32831"/>
                </a:lnTo>
                <a:lnTo>
                  <a:pt x="9734" y="32831"/>
                </a:lnTo>
                <a:lnTo>
                  <a:pt x="9545" y="32661"/>
                </a:lnTo>
                <a:lnTo>
                  <a:pt x="9356" y="32491"/>
                </a:lnTo>
                <a:lnTo>
                  <a:pt x="9186" y="32302"/>
                </a:lnTo>
                <a:lnTo>
                  <a:pt x="9016" y="32094"/>
                </a:lnTo>
                <a:lnTo>
                  <a:pt x="8865" y="31886"/>
                </a:lnTo>
                <a:lnTo>
                  <a:pt x="8732" y="31678"/>
                </a:lnTo>
                <a:lnTo>
                  <a:pt x="8619" y="31433"/>
                </a:lnTo>
                <a:lnTo>
                  <a:pt x="8543" y="31187"/>
                </a:lnTo>
                <a:lnTo>
                  <a:pt x="8543" y="31187"/>
                </a:lnTo>
                <a:lnTo>
                  <a:pt x="8487" y="30922"/>
                </a:lnTo>
                <a:lnTo>
                  <a:pt x="8392" y="30601"/>
                </a:lnTo>
                <a:lnTo>
                  <a:pt x="8298" y="30223"/>
                </a:lnTo>
                <a:lnTo>
                  <a:pt x="8222" y="29826"/>
                </a:lnTo>
                <a:lnTo>
                  <a:pt x="8203" y="29637"/>
                </a:lnTo>
                <a:lnTo>
                  <a:pt x="8203" y="29467"/>
                </a:lnTo>
                <a:lnTo>
                  <a:pt x="8203" y="29297"/>
                </a:lnTo>
                <a:lnTo>
                  <a:pt x="8241" y="29146"/>
                </a:lnTo>
                <a:lnTo>
                  <a:pt x="8279" y="28994"/>
                </a:lnTo>
                <a:lnTo>
                  <a:pt x="8354" y="28881"/>
                </a:lnTo>
                <a:lnTo>
                  <a:pt x="8449" y="28786"/>
                </a:lnTo>
                <a:lnTo>
                  <a:pt x="8581" y="28711"/>
                </a:lnTo>
                <a:lnTo>
                  <a:pt x="8581" y="28711"/>
                </a:lnTo>
                <a:lnTo>
                  <a:pt x="8789" y="28692"/>
                </a:lnTo>
                <a:lnTo>
                  <a:pt x="9016" y="28673"/>
                </a:lnTo>
                <a:lnTo>
                  <a:pt x="9224" y="28692"/>
                </a:lnTo>
                <a:lnTo>
                  <a:pt x="9432" y="28730"/>
                </a:lnTo>
                <a:lnTo>
                  <a:pt x="9621" y="28786"/>
                </a:lnTo>
                <a:lnTo>
                  <a:pt x="9829" y="28843"/>
                </a:lnTo>
                <a:lnTo>
                  <a:pt x="10225" y="29013"/>
                </a:lnTo>
                <a:lnTo>
                  <a:pt x="10641" y="29183"/>
                </a:lnTo>
                <a:lnTo>
                  <a:pt x="11038" y="29335"/>
                </a:lnTo>
                <a:lnTo>
                  <a:pt x="11246" y="29410"/>
                </a:lnTo>
                <a:lnTo>
                  <a:pt x="11454" y="29448"/>
                </a:lnTo>
                <a:lnTo>
                  <a:pt x="11662" y="29467"/>
                </a:lnTo>
                <a:lnTo>
                  <a:pt x="11870" y="29486"/>
                </a:lnTo>
                <a:lnTo>
                  <a:pt x="11870" y="29486"/>
                </a:lnTo>
                <a:lnTo>
                  <a:pt x="12059" y="29467"/>
                </a:lnTo>
                <a:lnTo>
                  <a:pt x="12248" y="29486"/>
                </a:lnTo>
                <a:lnTo>
                  <a:pt x="12418" y="29505"/>
                </a:lnTo>
                <a:lnTo>
                  <a:pt x="12607" y="29524"/>
                </a:lnTo>
                <a:lnTo>
                  <a:pt x="12947" y="29618"/>
                </a:lnTo>
                <a:lnTo>
                  <a:pt x="13287" y="29731"/>
                </a:lnTo>
                <a:lnTo>
                  <a:pt x="13628" y="29883"/>
                </a:lnTo>
                <a:lnTo>
                  <a:pt x="13949" y="30034"/>
                </a:lnTo>
                <a:lnTo>
                  <a:pt x="14591" y="30393"/>
                </a:lnTo>
                <a:lnTo>
                  <a:pt x="14591" y="30393"/>
                </a:lnTo>
                <a:lnTo>
                  <a:pt x="14988" y="30525"/>
                </a:lnTo>
                <a:lnTo>
                  <a:pt x="15404" y="30658"/>
                </a:lnTo>
                <a:lnTo>
                  <a:pt x="15801" y="30790"/>
                </a:lnTo>
                <a:lnTo>
                  <a:pt x="16198" y="30941"/>
                </a:lnTo>
                <a:lnTo>
                  <a:pt x="16198" y="30941"/>
                </a:lnTo>
                <a:lnTo>
                  <a:pt x="16444" y="31036"/>
                </a:lnTo>
                <a:lnTo>
                  <a:pt x="16708" y="31130"/>
                </a:lnTo>
                <a:lnTo>
                  <a:pt x="16973" y="31187"/>
                </a:lnTo>
                <a:lnTo>
                  <a:pt x="17238" y="31206"/>
                </a:lnTo>
                <a:lnTo>
                  <a:pt x="17238" y="31206"/>
                </a:lnTo>
                <a:lnTo>
                  <a:pt x="17748" y="31244"/>
                </a:lnTo>
                <a:lnTo>
                  <a:pt x="17994" y="31262"/>
                </a:lnTo>
                <a:lnTo>
                  <a:pt x="18239" y="31319"/>
                </a:lnTo>
                <a:lnTo>
                  <a:pt x="18485" y="31376"/>
                </a:lnTo>
                <a:lnTo>
                  <a:pt x="18731" y="31470"/>
                </a:lnTo>
                <a:lnTo>
                  <a:pt x="18957" y="31584"/>
                </a:lnTo>
                <a:lnTo>
                  <a:pt x="19165" y="31716"/>
                </a:lnTo>
                <a:lnTo>
                  <a:pt x="19165" y="31716"/>
                </a:lnTo>
                <a:lnTo>
                  <a:pt x="19033" y="31073"/>
                </a:lnTo>
                <a:lnTo>
                  <a:pt x="18882" y="30450"/>
                </a:lnTo>
                <a:lnTo>
                  <a:pt x="18712" y="29826"/>
                </a:lnTo>
                <a:lnTo>
                  <a:pt x="18523" y="29202"/>
                </a:lnTo>
                <a:lnTo>
                  <a:pt x="18145" y="27955"/>
                </a:lnTo>
                <a:lnTo>
                  <a:pt x="17729" y="26726"/>
                </a:lnTo>
                <a:lnTo>
                  <a:pt x="17729" y="26726"/>
                </a:lnTo>
                <a:lnTo>
                  <a:pt x="17540" y="26613"/>
                </a:lnTo>
                <a:lnTo>
                  <a:pt x="17332" y="26518"/>
                </a:lnTo>
                <a:lnTo>
                  <a:pt x="17143" y="26443"/>
                </a:lnTo>
                <a:lnTo>
                  <a:pt x="16935" y="26367"/>
                </a:lnTo>
                <a:lnTo>
                  <a:pt x="16708" y="26310"/>
                </a:lnTo>
                <a:lnTo>
                  <a:pt x="16500" y="26254"/>
                </a:lnTo>
                <a:lnTo>
                  <a:pt x="16047" y="26178"/>
                </a:lnTo>
                <a:lnTo>
                  <a:pt x="15574" y="26140"/>
                </a:lnTo>
                <a:lnTo>
                  <a:pt x="15121" y="26140"/>
                </a:lnTo>
                <a:lnTo>
                  <a:pt x="14686" y="26140"/>
                </a:lnTo>
                <a:lnTo>
                  <a:pt x="14251" y="26178"/>
                </a:lnTo>
                <a:lnTo>
                  <a:pt x="14251" y="26178"/>
                </a:lnTo>
                <a:lnTo>
                  <a:pt x="13987" y="26235"/>
                </a:lnTo>
                <a:lnTo>
                  <a:pt x="13722" y="26310"/>
                </a:lnTo>
                <a:lnTo>
                  <a:pt x="13250" y="26443"/>
                </a:lnTo>
                <a:lnTo>
                  <a:pt x="12796" y="26594"/>
                </a:lnTo>
                <a:lnTo>
                  <a:pt x="12361" y="26726"/>
                </a:lnTo>
                <a:lnTo>
                  <a:pt x="12153" y="26764"/>
                </a:lnTo>
                <a:lnTo>
                  <a:pt x="11926" y="26783"/>
                </a:lnTo>
                <a:lnTo>
                  <a:pt x="11700" y="26802"/>
                </a:lnTo>
                <a:lnTo>
                  <a:pt x="11473" y="26783"/>
                </a:lnTo>
                <a:lnTo>
                  <a:pt x="11227" y="26745"/>
                </a:lnTo>
                <a:lnTo>
                  <a:pt x="10981" y="26670"/>
                </a:lnTo>
                <a:lnTo>
                  <a:pt x="10717" y="26556"/>
                </a:lnTo>
                <a:lnTo>
                  <a:pt x="10433" y="26405"/>
                </a:lnTo>
                <a:lnTo>
                  <a:pt x="10433" y="26405"/>
                </a:lnTo>
                <a:lnTo>
                  <a:pt x="10169" y="26235"/>
                </a:lnTo>
                <a:lnTo>
                  <a:pt x="9904" y="26065"/>
                </a:lnTo>
                <a:lnTo>
                  <a:pt x="9394" y="25668"/>
                </a:lnTo>
                <a:lnTo>
                  <a:pt x="9148" y="25460"/>
                </a:lnTo>
                <a:lnTo>
                  <a:pt x="8883" y="25290"/>
                </a:lnTo>
                <a:lnTo>
                  <a:pt x="8600" y="25120"/>
                </a:lnTo>
                <a:lnTo>
                  <a:pt x="8316" y="24987"/>
                </a:lnTo>
                <a:lnTo>
                  <a:pt x="8316" y="24987"/>
                </a:lnTo>
                <a:lnTo>
                  <a:pt x="8014" y="24855"/>
                </a:lnTo>
                <a:lnTo>
                  <a:pt x="7731" y="24685"/>
                </a:lnTo>
                <a:lnTo>
                  <a:pt x="7447" y="24515"/>
                </a:lnTo>
                <a:lnTo>
                  <a:pt x="7201" y="24307"/>
                </a:lnTo>
                <a:lnTo>
                  <a:pt x="6956" y="24080"/>
                </a:lnTo>
                <a:lnTo>
                  <a:pt x="6748" y="23835"/>
                </a:lnTo>
                <a:lnTo>
                  <a:pt x="6559" y="23570"/>
                </a:lnTo>
                <a:lnTo>
                  <a:pt x="6389" y="23286"/>
                </a:lnTo>
                <a:lnTo>
                  <a:pt x="6389" y="23286"/>
                </a:lnTo>
                <a:lnTo>
                  <a:pt x="6313" y="23154"/>
                </a:lnTo>
                <a:lnTo>
                  <a:pt x="6256" y="23003"/>
                </a:lnTo>
                <a:lnTo>
                  <a:pt x="6181" y="22700"/>
                </a:lnTo>
                <a:lnTo>
                  <a:pt x="6105" y="22398"/>
                </a:lnTo>
                <a:lnTo>
                  <a:pt x="6048" y="22247"/>
                </a:lnTo>
                <a:lnTo>
                  <a:pt x="5992" y="22096"/>
                </a:lnTo>
                <a:lnTo>
                  <a:pt x="5992" y="22096"/>
                </a:lnTo>
                <a:lnTo>
                  <a:pt x="5916" y="22001"/>
                </a:lnTo>
                <a:lnTo>
                  <a:pt x="5803" y="21869"/>
                </a:lnTo>
                <a:lnTo>
                  <a:pt x="5689" y="21718"/>
                </a:lnTo>
                <a:lnTo>
                  <a:pt x="5576" y="21566"/>
                </a:lnTo>
                <a:lnTo>
                  <a:pt x="5576" y="21566"/>
                </a:lnTo>
                <a:lnTo>
                  <a:pt x="5160" y="21699"/>
                </a:lnTo>
                <a:lnTo>
                  <a:pt x="4744" y="21850"/>
                </a:lnTo>
                <a:lnTo>
                  <a:pt x="4536" y="21926"/>
                </a:lnTo>
                <a:lnTo>
                  <a:pt x="4328" y="21963"/>
                </a:lnTo>
                <a:lnTo>
                  <a:pt x="4121" y="21982"/>
                </a:lnTo>
                <a:lnTo>
                  <a:pt x="3894" y="21982"/>
                </a:lnTo>
                <a:lnTo>
                  <a:pt x="3894" y="21982"/>
                </a:lnTo>
                <a:lnTo>
                  <a:pt x="3705" y="21963"/>
                </a:lnTo>
                <a:lnTo>
                  <a:pt x="3554" y="21926"/>
                </a:lnTo>
                <a:lnTo>
                  <a:pt x="3421" y="21850"/>
                </a:lnTo>
                <a:lnTo>
                  <a:pt x="3327" y="21774"/>
                </a:lnTo>
                <a:lnTo>
                  <a:pt x="3251" y="21699"/>
                </a:lnTo>
                <a:lnTo>
                  <a:pt x="3194" y="21585"/>
                </a:lnTo>
                <a:lnTo>
                  <a:pt x="3157" y="21491"/>
                </a:lnTo>
                <a:lnTo>
                  <a:pt x="3138" y="21359"/>
                </a:lnTo>
                <a:lnTo>
                  <a:pt x="3119" y="21245"/>
                </a:lnTo>
                <a:lnTo>
                  <a:pt x="3138" y="21113"/>
                </a:lnTo>
                <a:lnTo>
                  <a:pt x="3176" y="20981"/>
                </a:lnTo>
                <a:lnTo>
                  <a:pt x="3213" y="20848"/>
                </a:lnTo>
                <a:lnTo>
                  <a:pt x="3327" y="20584"/>
                </a:lnTo>
                <a:lnTo>
                  <a:pt x="3478" y="20319"/>
                </a:lnTo>
                <a:lnTo>
                  <a:pt x="3478" y="20319"/>
                </a:lnTo>
                <a:lnTo>
                  <a:pt x="3667" y="20036"/>
                </a:lnTo>
                <a:lnTo>
                  <a:pt x="3837" y="19733"/>
                </a:lnTo>
                <a:lnTo>
                  <a:pt x="4026" y="19450"/>
                </a:lnTo>
                <a:lnTo>
                  <a:pt x="4215" y="19166"/>
                </a:lnTo>
                <a:lnTo>
                  <a:pt x="4215" y="19166"/>
                </a:lnTo>
                <a:lnTo>
                  <a:pt x="4480" y="18901"/>
                </a:lnTo>
                <a:lnTo>
                  <a:pt x="4763" y="18675"/>
                </a:lnTo>
                <a:lnTo>
                  <a:pt x="5047" y="18467"/>
                </a:lnTo>
                <a:lnTo>
                  <a:pt x="5368" y="18297"/>
                </a:lnTo>
                <a:lnTo>
                  <a:pt x="5689" y="18145"/>
                </a:lnTo>
                <a:lnTo>
                  <a:pt x="6048" y="18051"/>
                </a:lnTo>
                <a:lnTo>
                  <a:pt x="6389" y="17975"/>
                </a:lnTo>
                <a:lnTo>
                  <a:pt x="6578" y="17956"/>
                </a:lnTo>
                <a:lnTo>
                  <a:pt x="6767" y="17956"/>
                </a:lnTo>
                <a:lnTo>
                  <a:pt x="6767" y="17956"/>
                </a:lnTo>
                <a:lnTo>
                  <a:pt x="7428" y="17975"/>
                </a:lnTo>
                <a:lnTo>
                  <a:pt x="8033" y="17975"/>
                </a:lnTo>
                <a:lnTo>
                  <a:pt x="8600" y="17975"/>
                </a:lnTo>
                <a:lnTo>
                  <a:pt x="9110" y="17994"/>
                </a:lnTo>
                <a:lnTo>
                  <a:pt x="9375" y="18032"/>
                </a:lnTo>
                <a:lnTo>
                  <a:pt x="9621" y="18070"/>
                </a:lnTo>
                <a:lnTo>
                  <a:pt x="9885" y="18127"/>
                </a:lnTo>
                <a:lnTo>
                  <a:pt x="10150" y="18221"/>
                </a:lnTo>
                <a:lnTo>
                  <a:pt x="10414" y="18334"/>
                </a:lnTo>
                <a:lnTo>
                  <a:pt x="10698" y="18467"/>
                </a:lnTo>
                <a:lnTo>
                  <a:pt x="11000" y="18637"/>
                </a:lnTo>
                <a:lnTo>
                  <a:pt x="11303" y="18845"/>
                </a:lnTo>
                <a:lnTo>
                  <a:pt x="11303" y="18845"/>
                </a:lnTo>
                <a:lnTo>
                  <a:pt x="11548" y="18939"/>
                </a:lnTo>
                <a:lnTo>
                  <a:pt x="11775" y="19034"/>
                </a:lnTo>
                <a:lnTo>
                  <a:pt x="12021" y="19109"/>
                </a:lnTo>
                <a:lnTo>
                  <a:pt x="12286" y="19147"/>
                </a:lnTo>
                <a:lnTo>
                  <a:pt x="12286" y="19147"/>
                </a:lnTo>
                <a:lnTo>
                  <a:pt x="12399" y="19147"/>
                </a:lnTo>
                <a:lnTo>
                  <a:pt x="12531" y="19147"/>
                </a:lnTo>
                <a:lnTo>
                  <a:pt x="12853" y="19109"/>
                </a:lnTo>
                <a:lnTo>
                  <a:pt x="12853" y="19109"/>
                </a:lnTo>
                <a:lnTo>
                  <a:pt x="12323" y="18505"/>
                </a:lnTo>
                <a:lnTo>
                  <a:pt x="12078" y="18202"/>
                </a:lnTo>
                <a:lnTo>
                  <a:pt x="11813" y="17881"/>
                </a:lnTo>
                <a:lnTo>
                  <a:pt x="11813" y="17881"/>
                </a:lnTo>
                <a:lnTo>
                  <a:pt x="11605" y="17597"/>
                </a:lnTo>
                <a:lnTo>
                  <a:pt x="11397" y="17295"/>
                </a:lnTo>
                <a:lnTo>
                  <a:pt x="11000" y="16671"/>
                </a:lnTo>
                <a:lnTo>
                  <a:pt x="10622" y="16029"/>
                </a:lnTo>
                <a:lnTo>
                  <a:pt x="10282" y="15386"/>
                </a:lnTo>
                <a:lnTo>
                  <a:pt x="10282" y="15386"/>
                </a:lnTo>
                <a:lnTo>
                  <a:pt x="9904" y="14611"/>
                </a:lnTo>
                <a:lnTo>
                  <a:pt x="9904" y="14611"/>
                </a:lnTo>
                <a:lnTo>
                  <a:pt x="9734" y="14479"/>
                </a:lnTo>
                <a:lnTo>
                  <a:pt x="9564" y="14365"/>
                </a:lnTo>
                <a:lnTo>
                  <a:pt x="9375" y="14271"/>
                </a:lnTo>
                <a:lnTo>
                  <a:pt x="9186" y="14195"/>
                </a:lnTo>
                <a:lnTo>
                  <a:pt x="8997" y="14120"/>
                </a:lnTo>
                <a:lnTo>
                  <a:pt x="8789" y="14082"/>
                </a:lnTo>
                <a:lnTo>
                  <a:pt x="8354" y="14025"/>
                </a:lnTo>
                <a:lnTo>
                  <a:pt x="7920" y="13987"/>
                </a:lnTo>
                <a:lnTo>
                  <a:pt x="7485" y="13987"/>
                </a:lnTo>
                <a:lnTo>
                  <a:pt x="7050" y="13950"/>
                </a:lnTo>
                <a:lnTo>
                  <a:pt x="6634" y="13912"/>
                </a:lnTo>
                <a:lnTo>
                  <a:pt x="6634" y="13912"/>
                </a:lnTo>
                <a:lnTo>
                  <a:pt x="6294" y="13836"/>
                </a:lnTo>
                <a:lnTo>
                  <a:pt x="5973" y="13742"/>
                </a:lnTo>
                <a:lnTo>
                  <a:pt x="5311" y="13515"/>
                </a:lnTo>
                <a:lnTo>
                  <a:pt x="4990" y="13439"/>
                </a:lnTo>
                <a:lnTo>
                  <a:pt x="4650" y="13364"/>
                </a:lnTo>
                <a:lnTo>
                  <a:pt x="4480" y="13345"/>
                </a:lnTo>
                <a:lnTo>
                  <a:pt x="4310" y="13345"/>
                </a:lnTo>
                <a:lnTo>
                  <a:pt x="4121" y="13364"/>
                </a:lnTo>
                <a:lnTo>
                  <a:pt x="3950" y="13383"/>
                </a:lnTo>
                <a:lnTo>
                  <a:pt x="3950" y="13383"/>
                </a:lnTo>
                <a:lnTo>
                  <a:pt x="3799" y="13383"/>
                </a:lnTo>
                <a:lnTo>
                  <a:pt x="3667" y="13383"/>
                </a:lnTo>
                <a:lnTo>
                  <a:pt x="3535" y="13364"/>
                </a:lnTo>
                <a:lnTo>
                  <a:pt x="3402" y="13326"/>
                </a:lnTo>
                <a:lnTo>
                  <a:pt x="3138" y="13231"/>
                </a:lnTo>
                <a:lnTo>
                  <a:pt x="2892" y="13118"/>
                </a:lnTo>
                <a:lnTo>
                  <a:pt x="2665" y="12967"/>
                </a:lnTo>
                <a:lnTo>
                  <a:pt x="2438" y="12797"/>
                </a:lnTo>
                <a:lnTo>
                  <a:pt x="2231" y="12608"/>
                </a:lnTo>
                <a:lnTo>
                  <a:pt x="2042" y="12419"/>
                </a:lnTo>
                <a:lnTo>
                  <a:pt x="2042" y="12419"/>
                </a:lnTo>
                <a:lnTo>
                  <a:pt x="1777" y="12116"/>
                </a:lnTo>
                <a:lnTo>
                  <a:pt x="1512" y="11795"/>
                </a:lnTo>
                <a:lnTo>
                  <a:pt x="1267" y="11474"/>
                </a:lnTo>
                <a:lnTo>
                  <a:pt x="1021" y="11133"/>
                </a:lnTo>
                <a:lnTo>
                  <a:pt x="775" y="10793"/>
                </a:lnTo>
                <a:lnTo>
                  <a:pt x="548" y="10453"/>
                </a:lnTo>
                <a:lnTo>
                  <a:pt x="133" y="9754"/>
                </a:lnTo>
                <a:lnTo>
                  <a:pt x="133" y="9754"/>
                </a:lnTo>
                <a:lnTo>
                  <a:pt x="76" y="9584"/>
                </a:lnTo>
                <a:lnTo>
                  <a:pt x="19" y="9451"/>
                </a:lnTo>
                <a:lnTo>
                  <a:pt x="0" y="9319"/>
                </a:lnTo>
                <a:lnTo>
                  <a:pt x="0" y="9206"/>
                </a:lnTo>
                <a:lnTo>
                  <a:pt x="19" y="9111"/>
                </a:lnTo>
                <a:lnTo>
                  <a:pt x="38" y="9035"/>
                </a:lnTo>
                <a:lnTo>
                  <a:pt x="95" y="8960"/>
                </a:lnTo>
                <a:lnTo>
                  <a:pt x="170" y="8903"/>
                </a:lnTo>
                <a:lnTo>
                  <a:pt x="246" y="8846"/>
                </a:lnTo>
                <a:lnTo>
                  <a:pt x="340" y="8809"/>
                </a:lnTo>
                <a:lnTo>
                  <a:pt x="567" y="8771"/>
                </a:lnTo>
                <a:lnTo>
                  <a:pt x="832" y="8752"/>
                </a:lnTo>
                <a:lnTo>
                  <a:pt x="1134" y="8771"/>
                </a:lnTo>
                <a:lnTo>
                  <a:pt x="1437" y="8790"/>
                </a:lnTo>
                <a:lnTo>
                  <a:pt x="1758" y="8846"/>
                </a:lnTo>
                <a:lnTo>
                  <a:pt x="2401" y="8979"/>
                </a:lnTo>
                <a:lnTo>
                  <a:pt x="2949" y="9092"/>
                </a:lnTo>
                <a:lnTo>
                  <a:pt x="3346" y="9149"/>
                </a:lnTo>
                <a:lnTo>
                  <a:pt x="3346" y="9149"/>
                </a:lnTo>
                <a:lnTo>
                  <a:pt x="3799" y="9281"/>
                </a:lnTo>
                <a:lnTo>
                  <a:pt x="4253" y="9432"/>
                </a:lnTo>
                <a:lnTo>
                  <a:pt x="4706" y="9621"/>
                </a:lnTo>
                <a:lnTo>
                  <a:pt x="5141" y="9829"/>
                </a:lnTo>
                <a:lnTo>
                  <a:pt x="5557" y="10056"/>
                </a:lnTo>
                <a:lnTo>
                  <a:pt x="5954" y="10321"/>
                </a:lnTo>
                <a:lnTo>
                  <a:pt x="6143" y="10472"/>
                </a:lnTo>
                <a:lnTo>
                  <a:pt x="6332" y="10623"/>
                </a:lnTo>
                <a:lnTo>
                  <a:pt x="6502" y="10793"/>
                </a:lnTo>
                <a:lnTo>
                  <a:pt x="6653" y="10982"/>
                </a:lnTo>
                <a:lnTo>
                  <a:pt x="6653" y="10982"/>
                </a:lnTo>
                <a:lnTo>
                  <a:pt x="6804" y="11171"/>
                </a:lnTo>
                <a:lnTo>
                  <a:pt x="6937" y="11398"/>
                </a:lnTo>
                <a:lnTo>
                  <a:pt x="7182" y="11833"/>
                </a:lnTo>
                <a:lnTo>
                  <a:pt x="7296" y="12041"/>
                </a:lnTo>
                <a:lnTo>
                  <a:pt x="7447" y="12249"/>
                </a:lnTo>
                <a:lnTo>
                  <a:pt x="7598" y="12438"/>
                </a:lnTo>
                <a:lnTo>
                  <a:pt x="7787" y="12608"/>
                </a:lnTo>
                <a:lnTo>
                  <a:pt x="7787" y="12608"/>
                </a:lnTo>
                <a:lnTo>
                  <a:pt x="8109" y="12872"/>
                </a:lnTo>
                <a:lnTo>
                  <a:pt x="8468" y="13080"/>
                </a:lnTo>
                <a:lnTo>
                  <a:pt x="8827" y="13288"/>
                </a:lnTo>
                <a:lnTo>
                  <a:pt x="9186" y="13477"/>
                </a:lnTo>
                <a:lnTo>
                  <a:pt x="9186" y="13477"/>
                </a:lnTo>
                <a:lnTo>
                  <a:pt x="9394" y="13590"/>
                </a:lnTo>
                <a:lnTo>
                  <a:pt x="9394" y="13590"/>
                </a:lnTo>
                <a:lnTo>
                  <a:pt x="8997" y="12721"/>
                </a:lnTo>
                <a:lnTo>
                  <a:pt x="8619" y="11833"/>
                </a:lnTo>
                <a:lnTo>
                  <a:pt x="8279" y="10925"/>
                </a:lnTo>
                <a:lnTo>
                  <a:pt x="7976" y="10018"/>
                </a:lnTo>
                <a:lnTo>
                  <a:pt x="7976" y="10018"/>
                </a:lnTo>
                <a:lnTo>
                  <a:pt x="7920" y="9829"/>
                </a:lnTo>
                <a:lnTo>
                  <a:pt x="7920" y="9829"/>
                </a:lnTo>
                <a:lnTo>
                  <a:pt x="7920" y="9773"/>
                </a:lnTo>
                <a:lnTo>
                  <a:pt x="7957" y="9735"/>
                </a:lnTo>
                <a:lnTo>
                  <a:pt x="7957" y="9735"/>
                </a:lnTo>
                <a:lnTo>
                  <a:pt x="7938" y="9546"/>
                </a:lnTo>
                <a:lnTo>
                  <a:pt x="7901" y="9451"/>
                </a:lnTo>
                <a:lnTo>
                  <a:pt x="7863" y="9357"/>
                </a:lnTo>
                <a:lnTo>
                  <a:pt x="7863" y="9357"/>
                </a:lnTo>
                <a:lnTo>
                  <a:pt x="7674" y="9111"/>
                </a:lnTo>
                <a:lnTo>
                  <a:pt x="7466" y="8884"/>
                </a:lnTo>
                <a:lnTo>
                  <a:pt x="7239" y="8657"/>
                </a:lnTo>
                <a:lnTo>
                  <a:pt x="7012" y="8431"/>
                </a:lnTo>
                <a:lnTo>
                  <a:pt x="6540" y="8015"/>
                </a:lnTo>
                <a:lnTo>
                  <a:pt x="6313" y="7788"/>
                </a:lnTo>
                <a:lnTo>
                  <a:pt x="6086" y="7561"/>
                </a:lnTo>
                <a:lnTo>
                  <a:pt x="6086" y="7561"/>
                </a:lnTo>
                <a:lnTo>
                  <a:pt x="5746" y="7070"/>
                </a:lnTo>
                <a:lnTo>
                  <a:pt x="5425" y="6559"/>
                </a:lnTo>
                <a:lnTo>
                  <a:pt x="5141" y="6030"/>
                </a:lnTo>
                <a:lnTo>
                  <a:pt x="4877" y="5501"/>
                </a:lnTo>
                <a:lnTo>
                  <a:pt x="4631" y="4934"/>
                </a:lnTo>
                <a:lnTo>
                  <a:pt x="4442" y="4367"/>
                </a:lnTo>
                <a:lnTo>
                  <a:pt x="4272" y="3800"/>
                </a:lnTo>
                <a:lnTo>
                  <a:pt x="4139" y="3195"/>
                </a:lnTo>
                <a:lnTo>
                  <a:pt x="4139" y="3195"/>
                </a:lnTo>
                <a:lnTo>
                  <a:pt x="4121" y="2912"/>
                </a:lnTo>
                <a:lnTo>
                  <a:pt x="4102" y="2609"/>
                </a:lnTo>
                <a:lnTo>
                  <a:pt x="4102" y="2307"/>
                </a:lnTo>
                <a:lnTo>
                  <a:pt x="4121" y="2004"/>
                </a:lnTo>
                <a:lnTo>
                  <a:pt x="4177" y="1419"/>
                </a:lnTo>
                <a:lnTo>
                  <a:pt x="4272" y="833"/>
                </a:lnTo>
                <a:lnTo>
                  <a:pt x="4272" y="833"/>
                </a:lnTo>
                <a:lnTo>
                  <a:pt x="4328" y="662"/>
                </a:lnTo>
                <a:lnTo>
                  <a:pt x="4423" y="473"/>
                </a:lnTo>
                <a:lnTo>
                  <a:pt x="4555" y="322"/>
                </a:lnTo>
                <a:lnTo>
                  <a:pt x="4706" y="171"/>
                </a:lnTo>
                <a:lnTo>
                  <a:pt x="4895" y="77"/>
                </a:lnTo>
                <a:lnTo>
                  <a:pt x="4971" y="39"/>
                </a:lnTo>
                <a:lnTo>
                  <a:pt x="5066" y="1"/>
                </a:lnTo>
                <a:lnTo>
                  <a:pt x="5160" y="1"/>
                </a:lnTo>
                <a:lnTo>
                  <a:pt x="5255" y="1"/>
                </a:lnTo>
                <a:lnTo>
                  <a:pt x="5349" y="20"/>
                </a:lnTo>
                <a:lnTo>
                  <a:pt x="5444" y="58"/>
                </a:lnTo>
                <a:lnTo>
                  <a:pt x="5444" y="58"/>
                </a:lnTo>
                <a:lnTo>
                  <a:pt x="5595" y="152"/>
                </a:lnTo>
                <a:lnTo>
                  <a:pt x="5727" y="284"/>
                </a:lnTo>
                <a:lnTo>
                  <a:pt x="5841" y="417"/>
                </a:lnTo>
                <a:lnTo>
                  <a:pt x="5916" y="568"/>
                </a:lnTo>
                <a:lnTo>
                  <a:pt x="6086" y="889"/>
                </a:lnTo>
                <a:lnTo>
                  <a:pt x="6181" y="1059"/>
                </a:lnTo>
                <a:lnTo>
                  <a:pt x="6275" y="1211"/>
                </a:lnTo>
                <a:lnTo>
                  <a:pt x="6275" y="1211"/>
                </a:lnTo>
                <a:lnTo>
                  <a:pt x="6464" y="1456"/>
                </a:lnTo>
                <a:lnTo>
                  <a:pt x="6653" y="1702"/>
                </a:lnTo>
                <a:lnTo>
                  <a:pt x="7069" y="2193"/>
                </a:lnTo>
                <a:lnTo>
                  <a:pt x="7239" y="2458"/>
                </a:lnTo>
                <a:lnTo>
                  <a:pt x="7409" y="2723"/>
                </a:lnTo>
                <a:lnTo>
                  <a:pt x="7560" y="3006"/>
                </a:lnTo>
                <a:lnTo>
                  <a:pt x="7655" y="3309"/>
                </a:lnTo>
                <a:lnTo>
                  <a:pt x="7655" y="3309"/>
                </a:lnTo>
                <a:lnTo>
                  <a:pt x="7712" y="3573"/>
                </a:lnTo>
                <a:lnTo>
                  <a:pt x="7749" y="3819"/>
                </a:lnTo>
                <a:lnTo>
                  <a:pt x="7768" y="4083"/>
                </a:lnTo>
                <a:lnTo>
                  <a:pt x="7787" y="4348"/>
                </a:lnTo>
                <a:lnTo>
                  <a:pt x="7806" y="4877"/>
                </a:lnTo>
                <a:lnTo>
                  <a:pt x="7825" y="5142"/>
                </a:lnTo>
                <a:lnTo>
                  <a:pt x="7863" y="5407"/>
                </a:lnTo>
                <a:lnTo>
                  <a:pt x="7863" y="5407"/>
                </a:lnTo>
                <a:lnTo>
                  <a:pt x="7995" y="6200"/>
                </a:lnTo>
                <a:lnTo>
                  <a:pt x="8146" y="6994"/>
                </a:lnTo>
                <a:lnTo>
                  <a:pt x="8184" y="7391"/>
                </a:lnTo>
                <a:lnTo>
                  <a:pt x="8222" y="7788"/>
                </a:lnTo>
                <a:lnTo>
                  <a:pt x="8241" y="8185"/>
                </a:lnTo>
                <a:lnTo>
                  <a:pt x="8222" y="8601"/>
                </a:lnTo>
                <a:lnTo>
                  <a:pt x="8222" y="8601"/>
                </a:lnTo>
                <a:lnTo>
                  <a:pt x="8203" y="9224"/>
                </a:lnTo>
                <a:lnTo>
                  <a:pt x="8222" y="9527"/>
                </a:lnTo>
                <a:lnTo>
                  <a:pt x="8222" y="9848"/>
                </a:lnTo>
                <a:lnTo>
                  <a:pt x="8222" y="9848"/>
                </a:lnTo>
                <a:lnTo>
                  <a:pt x="8222" y="9924"/>
                </a:lnTo>
                <a:lnTo>
                  <a:pt x="8241" y="10018"/>
                </a:lnTo>
                <a:lnTo>
                  <a:pt x="8260" y="10113"/>
                </a:lnTo>
                <a:lnTo>
                  <a:pt x="8260" y="10188"/>
                </a:lnTo>
                <a:lnTo>
                  <a:pt x="8260" y="10188"/>
                </a:lnTo>
                <a:lnTo>
                  <a:pt x="8562" y="11020"/>
                </a:lnTo>
                <a:lnTo>
                  <a:pt x="8694" y="11417"/>
                </a:lnTo>
                <a:lnTo>
                  <a:pt x="8865" y="11833"/>
                </a:lnTo>
                <a:lnTo>
                  <a:pt x="8865" y="11833"/>
                </a:lnTo>
                <a:lnTo>
                  <a:pt x="8997" y="12154"/>
                </a:lnTo>
                <a:lnTo>
                  <a:pt x="9129" y="12456"/>
                </a:lnTo>
                <a:lnTo>
                  <a:pt x="9432" y="13080"/>
                </a:lnTo>
                <a:lnTo>
                  <a:pt x="9772" y="13685"/>
                </a:lnTo>
                <a:lnTo>
                  <a:pt x="10112" y="14271"/>
                </a:lnTo>
                <a:lnTo>
                  <a:pt x="10112" y="14271"/>
                </a:lnTo>
                <a:lnTo>
                  <a:pt x="10112" y="14233"/>
                </a:lnTo>
                <a:lnTo>
                  <a:pt x="10112" y="14233"/>
                </a:lnTo>
                <a:lnTo>
                  <a:pt x="10150" y="13950"/>
                </a:lnTo>
                <a:lnTo>
                  <a:pt x="10150" y="13647"/>
                </a:lnTo>
                <a:lnTo>
                  <a:pt x="10131" y="13080"/>
                </a:lnTo>
                <a:lnTo>
                  <a:pt x="10131" y="13080"/>
                </a:lnTo>
                <a:lnTo>
                  <a:pt x="10131" y="12853"/>
                </a:lnTo>
                <a:lnTo>
                  <a:pt x="10169" y="12627"/>
                </a:lnTo>
                <a:lnTo>
                  <a:pt x="10225" y="12419"/>
                </a:lnTo>
                <a:lnTo>
                  <a:pt x="10282" y="12192"/>
                </a:lnTo>
                <a:lnTo>
                  <a:pt x="10433" y="11776"/>
                </a:lnTo>
                <a:lnTo>
                  <a:pt x="10566" y="11341"/>
                </a:lnTo>
                <a:lnTo>
                  <a:pt x="10566" y="11341"/>
                </a:lnTo>
                <a:lnTo>
                  <a:pt x="10698" y="10907"/>
                </a:lnTo>
                <a:lnTo>
                  <a:pt x="10811" y="10453"/>
                </a:lnTo>
                <a:lnTo>
                  <a:pt x="10887" y="10226"/>
                </a:lnTo>
                <a:lnTo>
                  <a:pt x="10981" y="10018"/>
                </a:lnTo>
                <a:lnTo>
                  <a:pt x="11095" y="9829"/>
                </a:lnTo>
                <a:lnTo>
                  <a:pt x="11227" y="9640"/>
                </a:lnTo>
                <a:lnTo>
                  <a:pt x="11227" y="9640"/>
                </a:lnTo>
                <a:lnTo>
                  <a:pt x="11397" y="9451"/>
                </a:lnTo>
                <a:lnTo>
                  <a:pt x="11567" y="9243"/>
                </a:lnTo>
                <a:lnTo>
                  <a:pt x="11870" y="8828"/>
                </a:lnTo>
                <a:lnTo>
                  <a:pt x="12040" y="8639"/>
                </a:lnTo>
                <a:lnTo>
                  <a:pt x="12210" y="8431"/>
                </a:lnTo>
                <a:lnTo>
                  <a:pt x="12380" y="8261"/>
                </a:lnTo>
                <a:lnTo>
                  <a:pt x="12588" y="8090"/>
                </a:lnTo>
                <a:lnTo>
                  <a:pt x="12588" y="8090"/>
                </a:lnTo>
                <a:lnTo>
                  <a:pt x="12985" y="7864"/>
                </a:lnTo>
                <a:lnTo>
                  <a:pt x="13401" y="7675"/>
                </a:lnTo>
                <a:lnTo>
                  <a:pt x="13817" y="7486"/>
                </a:lnTo>
                <a:lnTo>
                  <a:pt x="14024" y="7372"/>
                </a:lnTo>
                <a:lnTo>
                  <a:pt x="14213" y="7259"/>
                </a:lnTo>
                <a:lnTo>
                  <a:pt x="14213" y="7259"/>
                </a:lnTo>
                <a:lnTo>
                  <a:pt x="14402" y="7164"/>
                </a:lnTo>
                <a:lnTo>
                  <a:pt x="14629" y="7051"/>
                </a:lnTo>
                <a:lnTo>
                  <a:pt x="14894" y="6919"/>
                </a:lnTo>
                <a:lnTo>
                  <a:pt x="15140" y="6805"/>
                </a:lnTo>
                <a:lnTo>
                  <a:pt x="15404" y="6711"/>
                </a:lnTo>
                <a:lnTo>
                  <a:pt x="15518" y="6692"/>
                </a:lnTo>
                <a:lnTo>
                  <a:pt x="15631" y="6692"/>
                </a:lnTo>
                <a:lnTo>
                  <a:pt x="15744" y="6711"/>
                </a:lnTo>
                <a:lnTo>
                  <a:pt x="15858" y="6748"/>
                </a:lnTo>
                <a:lnTo>
                  <a:pt x="15933" y="6805"/>
                </a:lnTo>
                <a:lnTo>
                  <a:pt x="16009" y="6881"/>
                </a:lnTo>
                <a:lnTo>
                  <a:pt x="16009" y="6881"/>
                </a:lnTo>
                <a:lnTo>
                  <a:pt x="16103" y="7089"/>
                </a:lnTo>
                <a:lnTo>
                  <a:pt x="16160" y="7297"/>
                </a:lnTo>
                <a:lnTo>
                  <a:pt x="16198" y="7504"/>
                </a:lnTo>
                <a:lnTo>
                  <a:pt x="16236" y="7731"/>
                </a:lnTo>
                <a:lnTo>
                  <a:pt x="16349" y="8582"/>
                </a:lnTo>
                <a:lnTo>
                  <a:pt x="16349" y="8582"/>
                </a:lnTo>
                <a:lnTo>
                  <a:pt x="16368" y="8809"/>
                </a:lnTo>
                <a:lnTo>
                  <a:pt x="16349" y="9035"/>
                </a:lnTo>
                <a:lnTo>
                  <a:pt x="16292" y="9243"/>
                </a:lnTo>
                <a:lnTo>
                  <a:pt x="16217" y="9432"/>
                </a:lnTo>
                <a:lnTo>
                  <a:pt x="16122" y="9640"/>
                </a:lnTo>
                <a:lnTo>
                  <a:pt x="15990" y="9810"/>
                </a:lnTo>
                <a:lnTo>
                  <a:pt x="15858" y="9999"/>
                </a:lnTo>
                <a:lnTo>
                  <a:pt x="15707" y="10151"/>
                </a:lnTo>
                <a:lnTo>
                  <a:pt x="15707" y="10151"/>
                </a:lnTo>
                <a:lnTo>
                  <a:pt x="15536" y="10358"/>
                </a:lnTo>
                <a:lnTo>
                  <a:pt x="15366" y="10547"/>
                </a:lnTo>
                <a:lnTo>
                  <a:pt x="15177" y="10718"/>
                </a:lnTo>
                <a:lnTo>
                  <a:pt x="14969" y="10888"/>
                </a:lnTo>
                <a:lnTo>
                  <a:pt x="14554" y="11190"/>
                </a:lnTo>
                <a:lnTo>
                  <a:pt x="14138" y="11492"/>
                </a:lnTo>
                <a:lnTo>
                  <a:pt x="13703" y="11776"/>
                </a:lnTo>
                <a:lnTo>
                  <a:pt x="13268" y="12078"/>
                </a:lnTo>
                <a:lnTo>
                  <a:pt x="12871" y="12400"/>
                </a:lnTo>
                <a:lnTo>
                  <a:pt x="12664" y="12551"/>
                </a:lnTo>
                <a:lnTo>
                  <a:pt x="12475" y="12740"/>
                </a:lnTo>
                <a:lnTo>
                  <a:pt x="12475" y="12740"/>
                </a:lnTo>
                <a:lnTo>
                  <a:pt x="12361" y="12834"/>
                </a:lnTo>
                <a:lnTo>
                  <a:pt x="12267" y="12948"/>
                </a:lnTo>
                <a:lnTo>
                  <a:pt x="12078" y="13175"/>
                </a:lnTo>
                <a:lnTo>
                  <a:pt x="11908" y="13420"/>
                </a:lnTo>
                <a:lnTo>
                  <a:pt x="11756" y="13685"/>
                </a:lnTo>
                <a:lnTo>
                  <a:pt x="11605" y="13950"/>
                </a:lnTo>
                <a:lnTo>
                  <a:pt x="11435" y="14176"/>
                </a:lnTo>
                <a:lnTo>
                  <a:pt x="11246" y="14403"/>
                </a:lnTo>
                <a:lnTo>
                  <a:pt x="11133" y="14517"/>
                </a:lnTo>
                <a:lnTo>
                  <a:pt x="11019" y="14611"/>
                </a:lnTo>
                <a:lnTo>
                  <a:pt x="11019" y="14611"/>
                </a:lnTo>
                <a:lnTo>
                  <a:pt x="10811" y="14781"/>
                </a:lnTo>
                <a:lnTo>
                  <a:pt x="10698" y="14876"/>
                </a:lnTo>
                <a:lnTo>
                  <a:pt x="10603" y="14970"/>
                </a:lnTo>
                <a:lnTo>
                  <a:pt x="10603" y="14970"/>
                </a:lnTo>
                <a:lnTo>
                  <a:pt x="10566" y="15027"/>
                </a:lnTo>
                <a:lnTo>
                  <a:pt x="10566" y="15027"/>
                </a:lnTo>
                <a:lnTo>
                  <a:pt x="11076" y="15972"/>
                </a:lnTo>
                <a:lnTo>
                  <a:pt x="11341" y="16426"/>
                </a:lnTo>
                <a:lnTo>
                  <a:pt x="11624" y="16879"/>
                </a:lnTo>
                <a:lnTo>
                  <a:pt x="11624" y="16879"/>
                </a:lnTo>
                <a:lnTo>
                  <a:pt x="11908" y="17276"/>
                </a:lnTo>
                <a:lnTo>
                  <a:pt x="12191" y="17654"/>
                </a:lnTo>
                <a:lnTo>
                  <a:pt x="12493" y="18013"/>
                </a:lnTo>
                <a:lnTo>
                  <a:pt x="12815" y="18372"/>
                </a:lnTo>
                <a:lnTo>
                  <a:pt x="13457" y="19072"/>
                </a:lnTo>
                <a:lnTo>
                  <a:pt x="14119" y="19752"/>
                </a:lnTo>
                <a:lnTo>
                  <a:pt x="14119" y="19752"/>
                </a:lnTo>
                <a:lnTo>
                  <a:pt x="14138" y="19544"/>
                </a:lnTo>
                <a:lnTo>
                  <a:pt x="14176" y="19336"/>
                </a:lnTo>
                <a:lnTo>
                  <a:pt x="14232" y="19109"/>
                </a:lnTo>
                <a:lnTo>
                  <a:pt x="14327" y="18901"/>
                </a:lnTo>
                <a:lnTo>
                  <a:pt x="14327" y="18901"/>
                </a:lnTo>
                <a:lnTo>
                  <a:pt x="14440" y="18675"/>
                </a:lnTo>
                <a:lnTo>
                  <a:pt x="14554" y="18448"/>
                </a:lnTo>
                <a:lnTo>
                  <a:pt x="14648" y="18202"/>
                </a:lnTo>
                <a:lnTo>
                  <a:pt x="14724" y="17956"/>
                </a:lnTo>
                <a:lnTo>
                  <a:pt x="14780" y="17711"/>
                </a:lnTo>
                <a:lnTo>
                  <a:pt x="14818" y="17446"/>
                </a:lnTo>
                <a:lnTo>
                  <a:pt x="14837" y="17182"/>
                </a:lnTo>
                <a:lnTo>
                  <a:pt x="14837" y="16917"/>
                </a:lnTo>
                <a:lnTo>
                  <a:pt x="14837" y="16917"/>
                </a:lnTo>
                <a:lnTo>
                  <a:pt x="14875" y="16369"/>
                </a:lnTo>
                <a:lnTo>
                  <a:pt x="14951" y="15859"/>
                </a:lnTo>
                <a:lnTo>
                  <a:pt x="15007" y="15594"/>
                </a:lnTo>
                <a:lnTo>
                  <a:pt x="15083" y="15348"/>
                </a:lnTo>
                <a:lnTo>
                  <a:pt x="15158" y="15121"/>
                </a:lnTo>
                <a:lnTo>
                  <a:pt x="15234" y="14876"/>
                </a:lnTo>
                <a:lnTo>
                  <a:pt x="15442" y="14422"/>
                </a:lnTo>
                <a:lnTo>
                  <a:pt x="15688" y="13987"/>
                </a:lnTo>
                <a:lnTo>
                  <a:pt x="15971" y="13534"/>
                </a:lnTo>
                <a:lnTo>
                  <a:pt x="16292" y="13099"/>
                </a:lnTo>
                <a:lnTo>
                  <a:pt x="16292" y="13099"/>
                </a:lnTo>
                <a:lnTo>
                  <a:pt x="16406" y="12929"/>
                </a:lnTo>
                <a:lnTo>
                  <a:pt x="16500" y="12759"/>
                </a:lnTo>
                <a:lnTo>
                  <a:pt x="16670" y="12400"/>
                </a:lnTo>
                <a:lnTo>
                  <a:pt x="16841" y="12041"/>
                </a:lnTo>
                <a:lnTo>
                  <a:pt x="17011" y="11681"/>
                </a:lnTo>
                <a:lnTo>
                  <a:pt x="17011" y="11681"/>
                </a:lnTo>
                <a:lnTo>
                  <a:pt x="17162" y="11474"/>
                </a:lnTo>
                <a:lnTo>
                  <a:pt x="17332" y="11266"/>
                </a:lnTo>
                <a:lnTo>
                  <a:pt x="17672" y="10869"/>
                </a:lnTo>
                <a:lnTo>
                  <a:pt x="17672" y="10869"/>
                </a:lnTo>
                <a:lnTo>
                  <a:pt x="18069" y="10510"/>
                </a:lnTo>
                <a:lnTo>
                  <a:pt x="18296" y="10340"/>
                </a:lnTo>
                <a:lnTo>
                  <a:pt x="18542" y="10169"/>
                </a:lnTo>
                <a:lnTo>
                  <a:pt x="18787" y="10037"/>
                </a:lnTo>
                <a:lnTo>
                  <a:pt x="18920" y="9980"/>
                </a:lnTo>
                <a:lnTo>
                  <a:pt x="19052" y="9943"/>
                </a:lnTo>
                <a:lnTo>
                  <a:pt x="19184" y="9924"/>
                </a:lnTo>
                <a:lnTo>
                  <a:pt x="19317" y="9924"/>
                </a:lnTo>
                <a:lnTo>
                  <a:pt x="19449" y="9924"/>
                </a:lnTo>
                <a:lnTo>
                  <a:pt x="19581" y="9962"/>
                </a:lnTo>
                <a:lnTo>
                  <a:pt x="19581" y="9962"/>
                </a:lnTo>
                <a:lnTo>
                  <a:pt x="19713" y="10094"/>
                </a:lnTo>
                <a:lnTo>
                  <a:pt x="19827" y="10245"/>
                </a:lnTo>
                <a:lnTo>
                  <a:pt x="19940" y="10415"/>
                </a:lnTo>
                <a:lnTo>
                  <a:pt x="20035" y="10623"/>
                </a:lnTo>
                <a:lnTo>
                  <a:pt x="20110" y="10812"/>
                </a:lnTo>
                <a:lnTo>
                  <a:pt x="20167" y="11020"/>
                </a:lnTo>
                <a:lnTo>
                  <a:pt x="20280" y="11398"/>
                </a:lnTo>
                <a:lnTo>
                  <a:pt x="20280" y="11398"/>
                </a:lnTo>
                <a:lnTo>
                  <a:pt x="20299" y="11625"/>
                </a:lnTo>
                <a:lnTo>
                  <a:pt x="20299" y="11852"/>
                </a:lnTo>
                <a:lnTo>
                  <a:pt x="20280" y="12097"/>
                </a:lnTo>
                <a:lnTo>
                  <a:pt x="20224" y="12324"/>
                </a:lnTo>
                <a:lnTo>
                  <a:pt x="20129" y="12778"/>
                </a:lnTo>
                <a:lnTo>
                  <a:pt x="20035" y="13231"/>
                </a:lnTo>
                <a:lnTo>
                  <a:pt x="20035" y="13231"/>
                </a:lnTo>
                <a:lnTo>
                  <a:pt x="19978" y="13515"/>
                </a:lnTo>
                <a:lnTo>
                  <a:pt x="19902" y="13798"/>
                </a:lnTo>
                <a:lnTo>
                  <a:pt x="19827" y="14063"/>
                </a:lnTo>
                <a:lnTo>
                  <a:pt x="19732" y="14328"/>
                </a:lnTo>
                <a:lnTo>
                  <a:pt x="19619" y="14573"/>
                </a:lnTo>
                <a:lnTo>
                  <a:pt x="19506" y="14838"/>
                </a:lnTo>
                <a:lnTo>
                  <a:pt x="19241" y="15329"/>
                </a:lnTo>
                <a:lnTo>
                  <a:pt x="18939" y="15802"/>
                </a:lnTo>
                <a:lnTo>
                  <a:pt x="18617" y="16274"/>
                </a:lnTo>
                <a:lnTo>
                  <a:pt x="17956" y="17182"/>
                </a:lnTo>
                <a:lnTo>
                  <a:pt x="17956" y="17182"/>
                </a:lnTo>
                <a:lnTo>
                  <a:pt x="17823" y="17371"/>
                </a:lnTo>
                <a:lnTo>
                  <a:pt x="17653" y="17541"/>
                </a:lnTo>
                <a:lnTo>
                  <a:pt x="17483" y="17692"/>
                </a:lnTo>
                <a:lnTo>
                  <a:pt x="17313" y="17843"/>
                </a:lnTo>
                <a:lnTo>
                  <a:pt x="16916" y="18108"/>
                </a:lnTo>
                <a:lnTo>
                  <a:pt x="16538" y="18353"/>
                </a:lnTo>
                <a:lnTo>
                  <a:pt x="16538" y="18353"/>
                </a:lnTo>
                <a:lnTo>
                  <a:pt x="16311" y="18523"/>
                </a:lnTo>
                <a:lnTo>
                  <a:pt x="16103" y="18694"/>
                </a:lnTo>
                <a:lnTo>
                  <a:pt x="15896" y="18883"/>
                </a:lnTo>
                <a:lnTo>
                  <a:pt x="15688" y="19053"/>
                </a:lnTo>
                <a:lnTo>
                  <a:pt x="15688" y="19053"/>
                </a:lnTo>
                <a:lnTo>
                  <a:pt x="15499" y="19185"/>
                </a:lnTo>
                <a:lnTo>
                  <a:pt x="15291" y="19298"/>
                </a:lnTo>
                <a:lnTo>
                  <a:pt x="15102" y="19431"/>
                </a:lnTo>
                <a:lnTo>
                  <a:pt x="15007" y="19506"/>
                </a:lnTo>
                <a:lnTo>
                  <a:pt x="14932" y="19582"/>
                </a:lnTo>
                <a:lnTo>
                  <a:pt x="14932" y="19582"/>
                </a:lnTo>
                <a:lnTo>
                  <a:pt x="14856" y="19658"/>
                </a:lnTo>
                <a:lnTo>
                  <a:pt x="14799" y="19733"/>
                </a:lnTo>
                <a:lnTo>
                  <a:pt x="14705" y="19922"/>
                </a:lnTo>
                <a:lnTo>
                  <a:pt x="14667" y="20111"/>
                </a:lnTo>
                <a:lnTo>
                  <a:pt x="14629" y="20281"/>
                </a:lnTo>
                <a:lnTo>
                  <a:pt x="14629" y="20281"/>
                </a:lnTo>
                <a:lnTo>
                  <a:pt x="15121" y="20792"/>
                </a:lnTo>
                <a:lnTo>
                  <a:pt x="15593" y="21340"/>
                </a:lnTo>
                <a:lnTo>
                  <a:pt x="16066" y="21888"/>
                </a:lnTo>
                <a:lnTo>
                  <a:pt x="16500" y="22455"/>
                </a:lnTo>
                <a:lnTo>
                  <a:pt x="16500" y="22455"/>
                </a:lnTo>
                <a:lnTo>
                  <a:pt x="16803" y="22889"/>
                </a:lnTo>
                <a:lnTo>
                  <a:pt x="17067" y="23343"/>
                </a:lnTo>
                <a:lnTo>
                  <a:pt x="17313" y="23797"/>
                </a:lnTo>
                <a:lnTo>
                  <a:pt x="17540" y="24288"/>
                </a:lnTo>
                <a:lnTo>
                  <a:pt x="17748" y="24761"/>
                </a:lnTo>
                <a:lnTo>
                  <a:pt x="17937" y="25252"/>
                </a:lnTo>
                <a:lnTo>
                  <a:pt x="18107" y="25762"/>
                </a:lnTo>
                <a:lnTo>
                  <a:pt x="18258" y="26273"/>
                </a:lnTo>
                <a:lnTo>
                  <a:pt x="18258" y="26273"/>
                </a:lnTo>
                <a:lnTo>
                  <a:pt x="18201" y="25838"/>
                </a:lnTo>
                <a:lnTo>
                  <a:pt x="18201" y="25838"/>
                </a:lnTo>
                <a:lnTo>
                  <a:pt x="18050" y="25120"/>
                </a:lnTo>
                <a:lnTo>
                  <a:pt x="17994" y="24742"/>
                </a:lnTo>
                <a:lnTo>
                  <a:pt x="17956" y="24345"/>
                </a:lnTo>
                <a:lnTo>
                  <a:pt x="17956" y="23948"/>
                </a:lnTo>
                <a:lnTo>
                  <a:pt x="17956" y="23759"/>
                </a:lnTo>
                <a:lnTo>
                  <a:pt x="17994" y="23570"/>
                </a:lnTo>
                <a:lnTo>
                  <a:pt x="18012" y="23400"/>
                </a:lnTo>
                <a:lnTo>
                  <a:pt x="18069" y="23230"/>
                </a:lnTo>
                <a:lnTo>
                  <a:pt x="18126" y="23060"/>
                </a:lnTo>
                <a:lnTo>
                  <a:pt x="18201" y="22889"/>
                </a:lnTo>
                <a:lnTo>
                  <a:pt x="18201" y="22889"/>
                </a:lnTo>
                <a:lnTo>
                  <a:pt x="18315" y="22738"/>
                </a:lnTo>
                <a:lnTo>
                  <a:pt x="18428" y="22568"/>
                </a:lnTo>
                <a:lnTo>
                  <a:pt x="18617" y="22228"/>
                </a:lnTo>
                <a:lnTo>
                  <a:pt x="18750" y="21869"/>
                </a:lnTo>
                <a:lnTo>
                  <a:pt x="18882" y="21491"/>
                </a:lnTo>
                <a:lnTo>
                  <a:pt x="19109" y="20754"/>
                </a:lnTo>
                <a:lnTo>
                  <a:pt x="19241" y="20395"/>
                </a:lnTo>
                <a:lnTo>
                  <a:pt x="19373" y="20017"/>
                </a:lnTo>
                <a:lnTo>
                  <a:pt x="19373" y="20017"/>
                </a:lnTo>
                <a:lnTo>
                  <a:pt x="19638" y="19487"/>
                </a:lnTo>
                <a:lnTo>
                  <a:pt x="19921" y="18958"/>
                </a:lnTo>
                <a:lnTo>
                  <a:pt x="20224" y="18467"/>
                </a:lnTo>
                <a:lnTo>
                  <a:pt x="20564" y="17975"/>
                </a:lnTo>
                <a:lnTo>
                  <a:pt x="20923" y="17503"/>
                </a:lnTo>
                <a:lnTo>
                  <a:pt x="21320" y="17049"/>
                </a:lnTo>
                <a:lnTo>
                  <a:pt x="21755" y="16633"/>
                </a:lnTo>
                <a:lnTo>
                  <a:pt x="22208" y="16255"/>
                </a:lnTo>
                <a:lnTo>
                  <a:pt x="22208" y="16255"/>
                </a:lnTo>
                <a:lnTo>
                  <a:pt x="22454" y="16066"/>
                </a:lnTo>
                <a:lnTo>
                  <a:pt x="22681" y="15840"/>
                </a:lnTo>
                <a:lnTo>
                  <a:pt x="22889" y="15594"/>
                </a:lnTo>
                <a:lnTo>
                  <a:pt x="23059" y="15348"/>
                </a:lnTo>
                <a:lnTo>
                  <a:pt x="23418" y="14819"/>
                </a:lnTo>
                <a:lnTo>
                  <a:pt x="23588" y="14554"/>
                </a:lnTo>
                <a:lnTo>
                  <a:pt x="23777" y="14309"/>
                </a:lnTo>
                <a:lnTo>
                  <a:pt x="23777" y="14309"/>
                </a:lnTo>
                <a:lnTo>
                  <a:pt x="24136" y="14006"/>
                </a:lnTo>
                <a:lnTo>
                  <a:pt x="24344" y="13855"/>
                </a:lnTo>
                <a:lnTo>
                  <a:pt x="24552" y="13723"/>
                </a:lnTo>
                <a:lnTo>
                  <a:pt x="24779" y="13609"/>
                </a:lnTo>
                <a:lnTo>
                  <a:pt x="24987" y="13515"/>
                </a:lnTo>
                <a:lnTo>
                  <a:pt x="25214" y="13420"/>
                </a:lnTo>
                <a:lnTo>
                  <a:pt x="25459" y="13383"/>
                </a:lnTo>
                <a:lnTo>
                  <a:pt x="25459" y="13383"/>
                </a:lnTo>
                <a:lnTo>
                  <a:pt x="25535" y="13420"/>
                </a:lnTo>
                <a:lnTo>
                  <a:pt x="25610" y="13477"/>
                </a:lnTo>
                <a:lnTo>
                  <a:pt x="25686" y="13553"/>
                </a:lnTo>
                <a:lnTo>
                  <a:pt x="25724" y="13628"/>
                </a:lnTo>
                <a:lnTo>
                  <a:pt x="25762" y="13723"/>
                </a:lnTo>
                <a:lnTo>
                  <a:pt x="25799" y="13836"/>
                </a:lnTo>
                <a:lnTo>
                  <a:pt x="25837" y="14063"/>
                </a:lnTo>
                <a:lnTo>
                  <a:pt x="25875" y="14554"/>
                </a:lnTo>
                <a:lnTo>
                  <a:pt x="25894" y="14781"/>
                </a:lnTo>
                <a:lnTo>
                  <a:pt x="25932" y="14970"/>
                </a:lnTo>
                <a:lnTo>
                  <a:pt x="25932" y="14970"/>
                </a:lnTo>
                <a:lnTo>
                  <a:pt x="26045" y="15764"/>
                </a:lnTo>
                <a:lnTo>
                  <a:pt x="26102" y="16161"/>
                </a:lnTo>
                <a:lnTo>
                  <a:pt x="26140" y="16558"/>
                </a:lnTo>
                <a:lnTo>
                  <a:pt x="26159" y="16955"/>
                </a:lnTo>
                <a:lnTo>
                  <a:pt x="26159" y="17371"/>
                </a:lnTo>
                <a:lnTo>
                  <a:pt x="26140" y="17767"/>
                </a:lnTo>
                <a:lnTo>
                  <a:pt x="26102" y="18164"/>
                </a:lnTo>
                <a:lnTo>
                  <a:pt x="26102" y="18164"/>
                </a:lnTo>
                <a:lnTo>
                  <a:pt x="26045" y="18448"/>
                </a:lnTo>
                <a:lnTo>
                  <a:pt x="25988" y="18731"/>
                </a:lnTo>
                <a:lnTo>
                  <a:pt x="25913" y="19015"/>
                </a:lnTo>
                <a:lnTo>
                  <a:pt x="25818" y="19298"/>
                </a:lnTo>
                <a:lnTo>
                  <a:pt x="25705" y="19563"/>
                </a:lnTo>
                <a:lnTo>
                  <a:pt x="25554" y="19809"/>
                </a:lnTo>
                <a:lnTo>
                  <a:pt x="25403" y="20054"/>
                </a:lnTo>
                <a:lnTo>
                  <a:pt x="25214" y="20262"/>
                </a:lnTo>
                <a:lnTo>
                  <a:pt x="25214" y="20262"/>
                </a:lnTo>
                <a:lnTo>
                  <a:pt x="24892" y="20621"/>
                </a:lnTo>
                <a:lnTo>
                  <a:pt x="24571" y="20943"/>
                </a:lnTo>
                <a:lnTo>
                  <a:pt x="24382" y="21094"/>
                </a:lnTo>
                <a:lnTo>
                  <a:pt x="24193" y="21245"/>
                </a:lnTo>
                <a:lnTo>
                  <a:pt x="24004" y="21377"/>
                </a:lnTo>
                <a:lnTo>
                  <a:pt x="23796" y="21491"/>
                </a:lnTo>
                <a:lnTo>
                  <a:pt x="23796" y="21491"/>
                </a:lnTo>
                <a:lnTo>
                  <a:pt x="23456" y="21642"/>
                </a:lnTo>
                <a:lnTo>
                  <a:pt x="23116" y="21793"/>
                </a:lnTo>
                <a:lnTo>
                  <a:pt x="22416" y="22058"/>
                </a:lnTo>
                <a:lnTo>
                  <a:pt x="22076" y="22209"/>
                </a:lnTo>
                <a:lnTo>
                  <a:pt x="21755" y="22398"/>
                </a:lnTo>
                <a:lnTo>
                  <a:pt x="21452" y="22606"/>
                </a:lnTo>
                <a:lnTo>
                  <a:pt x="21301" y="22719"/>
                </a:lnTo>
                <a:lnTo>
                  <a:pt x="21169" y="22852"/>
                </a:lnTo>
                <a:lnTo>
                  <a:pt x="21169" y="22852"/>
                </a:lnTo>
                <a:lnTo>
                  <a:pt x="21055" y="22946"/>
                </a:lnTo>
                <a:lnTo>
                  <a:pt x="20961" y="23060"/>
                </a:lnTo>
                <a:lnTo>
                  <a:pt x="20791" y="23286"/>
                </a:lnTo>
                <a:lnTo>
                  <a:pt x="20621" y="23513"/>
                </a:lnTo>
                <a:lnTo>
                  <a:pt x="20432" y="23740"/>
                </a:lnTo>
                <a:lnTo>
                  <a:pt x="20432" y="23740"/>
                </a:lnTo>
                <a:lnTo>
                  <a:pt x="19846" y="24345"/>
                </a:lnTo>
                <a:lnTo>
                  <a:pt x="19562" y="24666"/>
                </a:lnTo>
                <a:lnTo>
                  <a:pt x="19430" y="24836"/>
                </a:lnTo>
                <a:lnTo>
                  <a:pt x="19317" y="25006"/>
                </a:lnTo>
                <a:lnTo>
                  <a:pt x="19317" y="25006"/>
                </a:lnTo>
                <a:lnTo>
                  <a:pt x="19203" y="25176"/>
                </a:lnTo>
                <a:lnTo>
                  <a:pt x="19109" y="25347"/>
                </a:lnTo>
                <a:lnTo>
                  <a:pt x="18957" y="25706"/>
                </a:lnTo>
                <a:lnTo>
                  <a:pt x="18806" y="26084"/>
                </a:lnTo>
                <a:lnTo>
                  <a:pt x="18693" y="26462"/>
                </a:lnTo>
                <a:lnTo>
                  <a:pt x="18693" y="26462"/>
                </a:lnTo>
                <a:lnTo>
                  <a:pt x="18636" y="26575"/>
                </a:lnTo>
                <a:lnTo>
                  <a:pt x="18617" y="26707"/>
                </a:lnTo>
                <a:lnTo>
                  <a:pt x="18579" y="26953"/>
                </a:lnTo>
                <a:lnTo>
                  <a:pt x="18579" y="27199"/>
                </a:lnTo>
                <a:lnTo>
                  <a:pt x="18598" y="27445"/>
                </a:lnTo>
                <a:lnTo>
                  <a:pt x="18598" y="27445"/>
                </a:lnTo>
                <a:lnTo>
                  <a:pt x="18901" y="28616"/>
                </a:lnTo>
                <a:lnTo>
                  <a:pt x="18901" y="28616"/>
                </a:lnTo>
                <a:lnTo>
                  <a:pt x="19033" y="29051"/>
                </a:lnTo>
                <a:lnTo>
                  <a:pt x="19184" y="29486"/>
                </a:lnTo>
                <a:lnTo>
                  <a:pt x="19487" y="30336"/>
                </a:lnTo>
                <a:lnTo>
                  <a:pt x="19638" y="30752"/>
                </a:lnTo>
                <a:lnTo>
                  <a:pt x="19770" y="31187"/>
                </a:lnTo>
                <a:lnTo>
                  <a:pt x="19884" y="31640"/>
                </a:lnTo>
                <a:lnTo>
                  <a:pt x="19959" y="32075"/>
                </a:lnTo>
                <a:lnTo>
                  <a:pt x="19959" y="32075"/>
                </a:lnTo>
                <a:lnTo>
                  <a:pt x="19997" y="32302"/>
                </a:lnTo>
                <a:lnTo>
                  <a:pt x="19997" y="32302"/>
                </a:lnTo>
                <a:lnTo>
                  <a:pt x="19978" y="31924"/>
                </a:lnTo>
                <a:lnTo>
                  <a:pt x="19997" y="31546"/>
                </a:lnTo>
                <a:lnTo>
                  <a:pt x="20054" y="31168"/>
                </a:lnTo>
                <a:lnTo>
                  <a:pt x="20129" y="30790"/>
                </a:lnTo>
                <a:lnTo>
                  <a:pt x="20262" y="30431"/>
                </a:lnTo>
                <a:lnTo>
                  <a:pt x="20394" y="30091"/>
                </a:lnTo>
                <a:lnTo>
                  <a:pt x="20583" y="29750"/>
                </a:lnTo>
                <a:lnTo>
                  <a:pt x="20772" y="29429"/>
                </a:lnTo>
                <a:lnTo>
                  <a:pt x="20772" y="29429"/>
                </a:lnTo>
                <a:lnTo>
                  <a:pt x="20961" y="29221"/>
                </a:lnTo>
                <a:lnTo>
                  <a:pt x="21131" y="29051"/>
                </a:lnTo>
                <a:lnTo>
                  <a:pt x="21528" y="28673"/>
                </a:lnTo>
                <a:lnTo>
                  <a:pt x="21717" y="28503"/>
                </a:lnTo>
                <a:lnTo>
                  <a:pt x="21887" y="28295"/>
                </a:lnTo>
                <a:lnTo>
                  <a:pt x="22038" y="28087"/>
                </a:lnTo>
                <a:lnTo>
                  <a:pt x="22171" y="27860"/>
                </a:lnTo>
                <a:lnTo>
                  <a:pt x="22171" y="27860"/>
                </a:lnTo>
                <a:lnTo>
                  <a:pt x="22303" y="27596"/>
                </a:lnTo>
                <a:lnTo>
                  <a:pt x="22416" y="27350"/>
                </a:lnTo>
                <a:lnTo>
                  <a:pt x="22643" y="26821"/>
                </a:lnTo>
                <a:lnTo>
                  <a:pt x="22870" y="26310"/>
                </a:lnTo>
                <a:lnTo>
                  <a:pt x="23002" y="26065"/>
                </a:lnTo>
                <a:lnTo>
                  <a:pt x="23153" y="25819"/>
                </a:lnTo>
                <a:lnTo>
                  <a:pt x="23153" y="25819"/>
                </a:lnTo>
                <a:lnTo>
                  <a:pt x="23569" y="25347"/>
                </a:lnTo>
                <a:lnTo>
                  <a:pt x="23796" y="25120"/>
                </a:lnTo>
                <a:lnTo>
                  <a:pt x="24042" y="24893"/>
                </a:lnTo>
                <a:lnTo>
                  <a:pt x="24287" y="24704"/>
                </a:lnTo>
                <a:lnTo>
                  <a:pt x="24571" y="24534"/>
                </a:lnTo>
                <a:lnTo>
                  <a:pt x="24854" y="24383"/>
                </a:lnTo>
                <a:lnTo>
                  <a:pt x="25157" y="24288"/>
                </a:lnTo>
                <a:lnTo>
                  <a:pt x="25157" y="24288"/>
                </a:lnTo>
                <a:lnTo>
                  <a:pt x="25289" y="24250"/>
                </a:lnTo>
                <a:lnTo>
                  <a:pt x="25440" y="24231"/>
                </a:lnTo>
                <a:lnTo>
                  <a:pt x="25743" y="24231"/>
                </a:lnTo>
                <a:lnTo>
                  <a:pt x="26026" y="24231"/>
                </a:lnTo>
                <a:lnTo>
                  <a:pt x="26329" y="24231"/>
                </a:lnTo>
                <a:lnTo>
                  <a:pt x="26329" y="24231"/>
                </a:lnTo>
                <a:lnTo>
                  <a:pt x="26650" y="24194"/>
                </a:lnTo>
                <a:lnTo>
                  <a:pt x="26971" y="24137"/>
                </a:lnTo>
                <a:lnTo>
                  <a:pt x="27293" y="24061"/>
                </a:lnTo>
                <a:lnTo>
                  <a:pt x="27595" y="23967"/>
                </a:lnTo>
                <a:lnTo>
                  <a:pt x="27595" y="23967"/>
                </a:lnTo>
                <a:lnTo>
                  <a:pt x="28256" y="23797"/>
                </a:lnTo>
                <a:lnTo>
                  <a:pt x="28691" y="23702"/>
                </a:lnTo>
                <a:lnTo>
                  <a:pt x="29145" y="23608"/>
                </a:lnTo>
                <a:lnTo>
                  <a:pt x="29372" y="23589"/>
                </a:lnTo>
                <a:lnTo>
                  <a:pt x="29598" y="23570"/>
                </a:lnTo>
                <a:lnTo>
                  <a:pt x="29806" y="23570"/>
                </a:lnTo>
                <a:lnTo>
                  <a:pt x="29995" y="23589"/>
                </a:lnTo>
                <a:lnTo>
                  <a:pt x="30147" y="23627"/>
                </a:lnTo>
                <a:lnTo>
                  <a:pt x="30279" y="23683"/>
                </a:lnTo>
                <a:lnTo>
                  <a:pt x="30392" y="23759"/>
                </a:lnTo>
                <a:lnTo>
                  <a:pt x="30430" y="23816"/>
                </a:lnTo>
                <a:lnTo>
                  <a:pt x="30449" y="23872"/>
                </a:lnTo>
                <a:lnTo>
                  <a:pt x="30449" y="23872"/>
                </a:lnTo>
                <a:lnTo>
                  <a:pt x="30430" y="23910"/>
                </a:lnTo>
                <a:lnTo>
                  <a:pt x="30411" y="23929"/>
                </a:lnTo>
                <a:lnTo>
                  <a:pt x="30373" y="23929"/>
                </a:lnTo>
                <a:lnTo>
                  <a:pt x="30336" y="23929"/>
                </a:lnTo>
                <a:lnTo>
                  <a:pt x="30184" y="23872"/>
                </a:lnTo>
                <a:lnTo>
                  <a:pt x="30184" y="23872"/>
                </a:lnTo>
                <a:lnTo>
                  <a:pt x="29995" y="23816"/>
                </a:lnTo>
                <a:lnTo>
                  <a:pt x="29787" y="23797"/>
                </a:lnTo>
                <a:lnTo>
                  <a:pt x="29598" y="23778"/>
                </a:lnTo>
                <a:lnTo>
                  <a:pt x="29409" y="23797"/>
                </a:lnTo>
                <a:lnTo>
                  <a:pt x="29202" y="23816"/>
                </a:lnTo>
                <a:lnTo>
                  <a:pt x="29013" y="23835"/>
                </a:lnTo>
                <a:lnTo>
                  <a:pt x="28634" y="23910"/>
                </a:lnTo>
                <a:lnTo>
                  <a:pt x="28238" y="24024"/>
                </a:lnTo>
                <a:lnTo>
                  <a:pt x="27841" y="24137"/>
                </a:lnTo>
                <a:lnTo>
                  <a:pt x="27463" y="24231"/>
                </a:lnTo>
                <a:lnTo>
                  <a:pt x="27085" y="24326"/>
                </a:lnTo>
                <a:lnTo>
                  <a:pt x="27085" y="24326"/>
                </a:lnTo>
                <a:lnTo>
                  <a:pt x="26801" y="24402"/>
                </a:lnTo>
                <a:lnTo>
                  <a:pt x="26518" y="24420"/>
                </a:lnTo>
                <a:lnTo>
                  <a:pt x="26215" y="24439"/>
                </a:lnTo>
                <a:lnTo>
                  <a:pt x="25932" y="24439"/>
                </a:lnTo>
                <a:lnTo>
                  <a:pt x="25629" y="24439"/>
                </a:lnTo>
                <a:lnTo>
                  <a:pt x="25346" y="24477"/>
                </a:lnTo>
                <a:lnTo>
                  <a:pt x="25062" y="24534"/>
                </a:lnTo>
                <a:lnTo>
                  <a:pt x="24930" y="24572"/>
                </a:lnTo>
                <a:lnTo>
                  <a:pt x="24798" y="24647"/>
                </a:lnTo>
                <a:lnTo>
                  <a:pt x="24798" y="24647"/>
                </a:lnTo>
                <a:lnTo>
                  <a:pt x="24590" y="24761"/>
                </a:lnTo>
                <a:lnTo>
                  <a:pt x="24401" y="24893"/>
                </a:lnTo>
                <a:lnTo>
                  <a:pt x="24212" y="25044"/>
                </a:lnTo>
                <a:lnTo>
                  <a:pt x="24042" y="25195"/>
                </a:lnTo>
                <a:lnTo>
                  <a:pt x="23701" y="25517"/>
                </a:lnTo>
                <a:lnTo>
                  <a:pt x="23380" y="25857"/>
                </a:lnTo>
                <a:lnTo>
                  <a:pt x="23380" y="25857"/>
                </a:lnTo>
                <a:lnTo>
                  <a:pt x="23191" y="26159"/>
                </a:lnTo>
                <a:lnTo>
                  <a:pt x="23040" y="26462"/>
                </a:lnTo>
                <a:lnTo>
                  <a:pt x="22889" y="26764"/>
                </a:lnTo>
                <a:lnTo>
                  <a:pt x="22756" y="27085"/>
                </a:lnTo>
                <a:lnTo>
                  <a:pt x="22624" y="27388"/>
                </a:lnTo>
                <a:lnTo>
                  <a:pt x="22492" y="27709"/>
                </a:lnTo>
                <a:lnTo>
                  <a:pt x="22322" y="28012"/>
                </a:lnTo>
                <a:lnTo>
                  <a:pt x="22152" y="28295"/>
                </a:lnTo>
                <a:lnTo>
                  <a:pt x="22152" y="28295"/>
                </a:lnTo>
                <a:lnTo>
                  <a:pt x="22019" y="28465"/>
                </a:lnTo>
                <a:lnTo>
                  <a:pt x="21887" y="28616"/>
                </a:lnTo>
                <a:lnTo>
                  <a:pt x="21604" y="28900"/>
                </a:lnTo>
                <a:lnTo>
                  <a:pt x="21320" y="29164"/>
                </a:lnTo>
                <a:lnTo>
                  <a:pt x="21037" y="29448"/>
                </a:lnTo>
                <a:lnTo>
                  <a:pt x="21037" y="29448"/>
                </a:lnTo>
                <a:lnTo>
                  <a:pt x="20866" y="29675"/>
                </a:lnTo>
                <a:lnTo>
                  <a:pt x="20734" y="29902"/>
                </a:lnTo>
                <a:lnTo>
                  <a:pt x="20602" y="30128"/>
                </a:lnTo>
                <a:lnTo>
                  <a:pt x="20507" y="30393"/>
                </a:lnTo>
                <a:lnTo>
                  <a:pt x="20413" y="30639"/>
                </a:lnTo>
                <a:lnTo>
                  <a:pt x="20337" y="30903"/>
                </a:lnTo>
                <a:lnTo>
                  <a:pt x="20205" y="31433"/>
                </a:lnTo>
                <a:lnTo>
                  <a:pt x="20205" y="31433"/>
                </a:lnTo>
                <a:lnTo>
                  <a:pt x="20186" y="31603"/>
                </a:lnTo>
                <a:lnTo>
                  <a:pt x="20186" y="31773"/>
                </a:lnTo>
                <a:lnTo>
                  <a:pt x="20186" y="32113"/>
                </a:lnTo>
                <a:lnTo>
                  <a:pt x="20224" y="32453"/>
                </a:lnTo>
                <a:lnTo>
                  <a:pt x="20243" y="32793"/>
                </a:lnTo>
                <a:lnTo>
                  <a:pt x="20243" y="32793"/>
                </a:lnTo>
                <a:lnTo>
                  <a:pt x="20243" y="32812"/>
                </a:lnTo>
                <a:lnTo>
                  <a:pt x="20243" y="32812"/>
                </a:lnTo>
                <a:close/>
                <a:moveTo>
                  <a:pt x="30468" y="24836"/>
                </a:moveTo>
                <a:lnTo>
                  <a:pt x="30468" y="24836"/>
                </a:lnTo>
                <a:lnTo>
                  <a:pt x="30411" y="25006"/>
                </a:lnTo>
                <a:lnTo>
                  <a:pt x="30336" y="25176"/>
                </a:lnTo>
                <a:lnTo>
                  <a:pt x="30260" y="25328"/>
                </a:lnTo>
                <a:lnTo>
                  <a:pt x="30165" y="25479"/>
                </a:lnTo>
                <a:lnTo>
                  <a:pt x="30165" y="25479"/>
                </a:lnTo>
                <a:lnTo>
                  <a:pt x="30014" y="25649"/>
                </a:lnTo>
                <a:lnTo>
                  <a:pt x="29844" y="25800"/>
                </a:lnTo>
                <a:lnTo>
                  <a:pt x="29655" y="25951"/>
                </a:lnTo>
                <a:lnTo>
                  <a:pt x="29447" y="26084"/>
                </a:lnTo>
                <a:lnTo>
                  <a:pt x="29447" y="26084"/>
                </a:lnTo>
                <a:lnTo>
                  <a:pt x="29164" y="26254"/>
                </a:lnTo>
                <a:lnTo>
                  <a:pt x="28861" y="26405"/>
                </a:lnTo>
                <a:lnTo>
                  <a:pt x="28540" y="26556"/>
                </a:lnTo>
                <a:lnTo>
                  <a:pt x="28219" y="26689"/>
                </a:lnTo>
                <a:lnTo>
                  <a:pt x="28219" y="26689"/>
                </a:lnTo>
                <a:lnTo>
                  <a:pt x="27746" y="26878"/>
                </a:lnTo>
                <a:lnTo>
                  <a:pt x="27519" y="26991"/>
                </a:lnTo>
                <a:lnTo>
                  <a:pt x="27311" y="27142"/>
                </a:lnTo>
                <a:lnTo>
                  <a:pt x="27311" y="27142"/>
                </a:lnTo>
                <a:lnTo>
                  <a:pt x="27066" y="27350"/>
                </a:lnTo>
                <a:lnTo>
                  <a:pt x="26820" y="27577"/>
                </a:lnTo>
                <a:lnTo>
                  <a:pt x="26820" y="27577"/>
                </a:lnTo>
                <a:lnTo>
                  <a:pt x="26574" y="27785"/>
                </a:lnTo>
                <a:lnTo>
                  <a:pt x="26291" y="27955"/>
                </a:lnTo>
                <a:lnTo>
                  <a:pt x="26026" y="28144"/>
                </a:lnTo>
                <a:lnTo>
                  <a:pt x="25894" y="28257"/>
                </a:lnTo>
                <a:lnTo>
                  <a:pt x="25781" y="28371"/>
                </a:lnTo>
                <a:lnTo>
                  <a:pt x="25781" y="28371"/>
                </a:lnTo>
                <a:lnTo>
                  <a:pt x="25648" y="28522"/>
                </a:lnTo>
                <a:lnTo>
                  <a:pt x="25535" y="28673"/>
                </a:lnTo>
                <a:lnTo>
                  <a:pt x="25308" y="28994"/>
                </a:lnTo>
                <a:lnTo>
                  <a:pt x="25100" y="29335"/>
                </a:lnTo>
                <a:lnTo>
                  <a:pt x="24987" y="29486"/>
                </a:lnTo>
                <a:lnTo>
                  <a:pt x="24854" y="29656"/>
                </a:lnTo>
                <a:lnTo>
                  <a:pt x="24854" y="29656"/>
                </a:lnTo>
                <a:lnTo>
                  <a:pt x="24760" y="29788"/>
                </a:lnTo>
                <a:lnTo>
                  <a:pt x="24628" y="29902"/>
                </a:lnTo>
                <a:lnTo>
                  <a:pt x="24495" y="29996"/>
                </a:lnTo>
                <a:lnTo>
                  <a:pt x="24363" y="30091"/>
                </a:lnTo>
                <a:lnTo>
                  <a:pt x="24079" y="30261"/>
                </a:lnTo>
                <a:lnTo>
                  <a:pt x="23777" y="30412"/>
                </a:lnTo>
                <a:lnTo>
                  <a:pt x="23777" y="30412"/>
                </a:lnTo>
                <a:lnTo>
                  <a:pt x="23569" y="30525"/>
                </a:lnTo>
                <a:lnTo>
                  <a:pt x="23361" y="30639"/>
                </a:lnTo>
                <a:lnTo>
                  <a:pt x="23191" y="30771"/>
                </a:lnTo>
                <a:lnTo>
                  <a:pt x="23021" y="30941"/>
                </a:lnTo>
                <a:lnTo>
                  <a:pt x="23021" y="30941"/>
                </a:lnTo>
                <a:lnTo>
                  <a:pt x="22813" y="31149"/>
                </a:lnTo>
                <a:lnTo>
                  <a:pt x="22567" y="31319"/>
                </a:lnTo>
                <a:lnTo>
                  <a:pt x="22322" y="31470"/>
                </a:lnTo>
                <a:lnTo>
                  <a:pt x="22057" y="31603"/>
                </a:lnTo>
                <a:lnTo>
                  <a:pt x="22057" y="31603"/>
                </a:lnTo>
                <a:lnTo>
                  <a:pt x="21622" y="31773"/>
                </a:lnTo>
                <a:lnTo>
                  <a:pt x="21433" y="31886"/>
                </a:lnTo>
                <a:lnTo>
                  <a:pt x="21244" y="32000"/>
                </a:lnTo>
                <a:lnTo>
                  <a:pt x="21244" y="32000"/>
                </a:lnTo>
                <a:lnTo>
                  <a:pt x="20942" y="32264"/>
                </a:lnTo>
                <a:lnTo>
                  <a:pt x="20696" y="32529"/>
                </a:lnTo>
                <a:lnTo>
                  <a:pt x="20451" y="32831"/>
                </a:lnTo>
                <a:lnTo>
                  <a:pt x="20224" y="33134"/>
                </a:lnTo>
                <a:lnTo>
                  <a:pt x="20224" y="33134"/>
                </a:lnTo>
                <a:lnTo>
                  <a:pt x="20205" y="33323"/>
                </a:lnTo>
                <a:lnTo>
                  <a:pt x="20205" y="33323"/>
                </a:lnTo>
                <a:lnTo>
                  <a:pt x="20299" y="33209"/>
                </a:lnTo>
                <a:lnTo>
                  <a:pt x="20432" y="33096"/>
                </a:lnTo>
                <a:lnTo>
                  <a:pt x="20677" y="32907"/>
                </a:lnTo>
                <a:lnTo>
                  <a:pt x="20942" y="32737"/>
                </a:lnTo>
                <a:lnTo>
                  <a:pt x="21226" y="32604"/>
                </a:lnTo>
                <a:lnTo>
                  <a:pt x="21509" y="32472"/>
                </a:lnTo>
                <a:lnTo>
                  <a:pt x="21811" y="32378"/>
                </a:lnTo>
                <a:lnTo>
                  <a:pt x="22397" y="32151"/>
                </a:lnTo>
                <a:lnTo>
                  <a:pt x="22397" y="32151"/>
                </a:lnTo>
                <a:lnTo>
                  <a:pt x="23323" y="31754"/>
                </a:lnTo>
                <a:lnTo>
                  <a:pt x="23701" y="31584"/>
                </a:lnTo>
                <a:lnTo>
                  <a:pt x="24023" y="31414"/>
                </a:lnTo>
                <a:lnTo>
                  <a:pt x="24344" y="31206"/>
                </a:lnTo>
                <a:lnTo>
                  <a:pt x="24646" y="30941"/>
                </a:lnTo>
                <a:lnTo>
                  <a:pt x="24987" y="30601"/>
                </a:lnTo>
                <a:lnTo>
                  <a:pt x="25346" y="30166"/>
                </a:lnTo>
                <a:lnTo>
                  <a:pt x="25346" y="30166"/>
                </a:lnTo>
                <a:lnTo>
                  <a:pt x="25346" y="30185"/>
                </a:lnTo>
                <a:lnTo>
                  <a:pt x="25346" y="30185"/>
                </a:lnTo>
                <a:lnTo>
                  <a:pt x="25497" y="29996"/>
                </a:lnTo>
                <a:lnTo>
                  <a:pt x="25497" y="29996"/>
                </a:lnTo>
                <a:lnTo>
                  <a:pt x="25497" y="29996"/>
                </a:lnTo>
                <a:lnTo>
                  <a:pt x="25497" y="29996"/>
                </a:lnTo>
                <a:lnTo>
                  <a:pt x="25497" y="29996"/>
                </a:lnTo>
                <a:lnTo>
                  <a:pt x="25497" y="29996"/>
                </a:lnTo>
                <a:lnTo>
                  <a:pt x="25799" y="29675"/>
                </a:lnTo>
                <a:lnTo>
                  <a:pt x="26102" y="29335"/>
                </a:lnTo>
                <a:lnTo>
                  <a:pt x="26650" y="28616"/>
                </a:lnTo>
                <a:lnTo>
                  <a:pt x="26933" y="28276"/>
                </a:lnTo>
                <a:lnTo>
                  <a:pt x="27236" y="27936"/>
                </a:lnTo>
                <a:lnTo>
                  <a:pt x="27538" y="27596"/>
                </a:lnTo>
                <a:lnTo>
                  <a:pt x="27878" y="27312"/>
                </a:lnTo>
                <a:lnTo>
                  <a:pt x="27878" y="27312"/>
                </a:lnTo>
                <a:lnTo>
                  <a:pt x="28105" y="27142"/>
                </a:lnTo>
                <a:lnTo>
                  <a:pt x="28351" y="26991"/>
                </a:lnTo>
                <a:lnTo>
                  <a:pt x="28880" y="26764"/>
                </a:lnTo>
                <a:lnTo>
                  <a:pt x="29126" y="26632"/>
                </a:lnTo>
                <a:lnTo>
                  <a:pt x="29391" y="26499"/>
                </a:lnTo>
                <a:lnTo>
                  <a:pt x="29617" y="26348"/>
                </a:lnTo>
                <a:lnTo>
                  <a:pt x="29844" y="26159"/>
                </a:lnTo>
                <a:lnTo>
                  <a:pt x="29844" y="26159"/>
                </a:lnTo>
                <a:lnTo>
                  <a:pt x="29995" y="26027"/>
                </a:lnTo>
                <a:lnTo>
                  <a:pt x="30165" y="25895"/>
                </a:lnTo>
                <a:lnTo>
                  <a:pt x="30241" y="25838"/>
                </a:lnTo>
                <a:lnTo>
                  <a:pt x="30317" y="25762"/>
                </a:lnTo>
                <a:lnTo>
                  <a:pt x="30373" y="25668"/>
                </a:lnTo>
                <a:lnTo>
                  <a:pt x="30411" y="25573"/>
                </a:lnTo>
                <a:lnTo>
                  <a:pt x="30411" y="25573"/>
                </a:lnTo>
                <a:lnTo>
                  <a:pt x="30449" y="25403"/>
                </a:lnTo>
                <a:lnTo>
                  <a:pt x="30468" y="25214"/>
                </a:lnTo>
                <a:lnTo>
                  <a:pt x="30487" y="25025"/>
                </a:lnTo>
                <a:lnTo>
                  <a:pt x="30468" y="24836"/>
                </a:lnTo>
                <a:lnTo>
                  <a:pt x="30468" y="24836"/>
                </a:lnTo>
                <a:close/>
                <a:moveTo>
                  <a:pt x="20375" y="32737"/>
                </a:moveTo>
                <a:lnTo>
                  <a:pt x="20375" y="32737"/>
                </a:lnTo>
                <a:lnTo>
                  <a:pt x="20621" y="32453"/>
                </a:lnTo>
                <a:lnTo>
                  <a:pt x="20885" y="32170"/>
                </a:lnTo>
                <a:lnTo>
                  <a:pt x="21018" y="32037"/>
                </a:lnTo>
                <a:lnTo>
                  <a:pt x="21169" y="31924"/>
                </a:lnTo>
                <a:lnTo>
                  <a:pt x="21320" y="31829"/>
                </a:lnTo>
                <a:lnTo>
                  <a:pt x="21490" y="31735"/>
                </a:lnTo>
                <a:lnTo>
                  <a:pt x="21490" y="31735"/>
                </a:lnTo>
                <a:lnTo>
                  <a:pt x="21925" y="31546"/>
                </a:lnTo>
                <a:lnTo>
                  <a:pt x="22152" y="31433"/>
                </a:lnTo>
                <a:lnTo>
                  <a:pt x="22360" y="31338"/>
                </a:lnTo>
                <a:lnTo>
                  <a:pt x="22360" y="31338"/>
                </a:lnTo>
                <a:lnTo>
                  <a:pt x="22624" y="31168"/>
                </a:lnTo>
                <a:lnTo>
                  <a:pt x="22851" y="30960"/>
                </a:lnTo>
                <a:lnTo>
                  <a:pt x="22851" y="30960"/>
                </a:lnTo>
                <a:lnTo>
                  <a:pt x="23021" y="30771"/>
                </a:lnTo>
                <a:lnTo>
                  <a:pt x="23134" y="30677"/>
                </a:lnTo>
                <a:lnTo>
                  <a:pt x="23229" y="30601"/>
                </a:lnTo>
                <a:lnTo>
                  <a:pt x="23229" y="30601"/>
                </a:lnTo>
                <a:lnTo>
                  <a:pt x="23494" y="30431"/>
                </a:lnTo>
                <a:lnTo>
                  <a:pt x="23777" y="30299"/>
                </a:lnTo>
                <a:lnTo>
                  <a:pt x="24061" y="30147"/>
                </a:lnTo>
                <a:lnTo>
                  <a:pt x="24344" y="29996"/>
                </a:lnTo>
                <a:lnTo>
                  <a:pt x="24344" y="29996"/>
                </a:lnTo>
                <a:lnTo>
                  <a:pt x="24533" y="29845"/>
                </a:lnTo>
                <a:lnTo>
                  <a:pt x="24703" y="29656"/>
                </a:lnTo>
                <a:lnTo>
                  <a:pt x="24873" y="29467"/>
                </a:lnTo>
                <a:lnTo>
                  <a:pt x="25006" y="29278"/>
                </a:lnTo>
                <a:lnTo>
                  <a:pt x="25006" y="29278"/>
                </a:lnTo>
                <a:lnTo>
                  <a:pt x="25232" y="28919"/>
                </a:lnTo>
                <a:lnTo>
                  <a:pt x="25478" y="28579"/>
                </a:lnTo>
                <a:lnTo>
                  <a:pt x="25592" y="28408"/>
                </a:lnTo>
                <a:lnTo>
                  <a:pt x="25743" y="28257"/>
                </a:lnTo>
                <a:lnTo>
                  <a:pt x="25894" y="28125"/>
                </a:lnTo>
                <a:lnTo>
                  <a:pt x="26064" y="27993"/>
                </a:lnTo>
                <a:lnTo>
                  <a:pt x="26064" y="27993"/>
                </a:lnTo>
                <a:lnTo>
                  <a:pt x="26253" y="27860"/>
                </a:lnTo>
                <a:lnTo>
                  <a:pt x="26442" y="27728"/>
                </a:lnTo>
                <a:lnTo>
                  <a:pt x="26631" y="27596"/>
                </a:lnTo>
                <a:lnTo>
                  <a:pt x="26801" y="27463"/>
                </a:lnTo>
                <a:lnTo>
                  <a:pt x="26801" y="27463"/>
                </a:lnTo>
                <a:lnTo>
                  <a:pt x="27104" y="27180"/>
                </a:lnTo>
                <a:lnTo>
                  <a:pt x="27274" y="27048"/>
                </a:lnTo>
                <a:lnTo>
                  <a:pt x="27444" y="26915"/>
                </a:lnTo>
                <a:lnTo>
                  <a:pt x="27444" y="26915"/>
                </a:lnTo>
                <a:lnTo>
                  <a:pt x="27652" y="26821"/>
                </a:lnTo>
                <a:lnTo>
                  <a:pt x="27878" y="26707"/>
                </a:lnTo>
                <a:lnTo>
                  <a:pt x="28332" y="26537"/>
                </a:lnTo>
                <a:lnTo>
                  <a:pt x="28332" y="26537"/>
                </a:lnTo>
                <a:lnTo>
                  <a:pt x="28616" y="26405"/>
                </a:lnTo>
                <a:lnTo>
                  <a:pt x="28880" y="26273"/>
                </a:lnTo>
                <a:lnTo>
                  <a:pt x="29164" y="26140"/>
                </a:lnTo>
                <a:lnTo>
                  <a:pt x="29409" y="25970"/>
                </a:lnTo>
                <a:lnTo>
                  <a:pt x="29409" y="25970"/>
                </a:lnTo>
                <a:lnTo>
                  <a:pt x="29617" y="25838"/>
                </a:lnTo>
                <a:lnTo>
                  <a:pt x="29806" y="25706"/>
                </a:lnTo>
                <a:lnTo>
                  <a:pt x="29958" y="25554"/>
                </a:lnTo>
                <a:lnTo>
                  <a:pt x="30090" y="25384"/>
                </a:lnTo>
                <a:lnTo>
                  <a:pt x="30203" y="25214"/>
                </a:lnTo>
                <a:lnTo>
                  <a:pt x="30298" y="25025"/>
                </a:lnTo>
                <a:lnTo>
                  <a:pt x="30373" y="24798"/>
                </a:lnTo>
                <a:lnTo>
                  <a:pt x="30430" y="24572"/>
                </a:lnTo>
                <a:lnTo>
                  <a:pt x="30430" y="24572"/>
                </a:lnTo>
                <a:lnTo>
                  <a:pt x="30430" y="24572"/>
                </a:lnTo>
                <a:lnTo>
                  <a:pt x="30279" y="24817"/>
                </a:lnTo>
                <a:lnTo>
                  <a:pt x="30090" y="25063"/>
                </a:lnTo>
                <a:lnTo>
                  <a:pt x="29976" y="25176"/>
                </a:lnTo>
                <a:lnTo>
                  <a:pt x="29863" y="25290"/>
                </a:lnTo>
                <a:lnTo>
                  <a:pt x="29750" y="25384"/>
                </a:lnTo>
                <a:lnTo>
                  <a:pt x="29617" y="25460"/>
                </a:lnTo>
                <a:lnTo>
                  <a:pt x="29617" y="25460"/>
                </a:lnTo>
                <a:lnTo>
                  <a:pt x="29183" y="25706"/>
                </a:lnTo>
                <a:lnTo>
                  <a:pt x="28710" y="25914"/>
                </a:lnTo>
                <a:lnTo>
                  <a:pt x="28710" y="25914"/>
                </a:lnTo>
                <a:lnTo>
                  <a:pt x="28464" y="25989"/>
                </a:lnTo>
                <a:lnTo>
                  <a:pt x="28219" y="26065"/>
                </a:lnTo>
                <a:lnTo>
                  <a:pt x="27708" y="26235"/>
                </a:lnTo>
                <a:lnTo>
                  <a:pt x="27708" y="26235"/>
                </a:lnTo>
                <a:lnTo>
                  <a:pt x="27538" y="26292"/>
                </a:lnTo>
                <a:lnTo>
                  <a:pt x="27349" y="26367"/>
                </a:lnTo>
                <a:lnTo>
                  <a:pt x="27028" y="26575"/>
                </a:lnTo>
                <a:lnTo>
                  <a:pt x="26707" y="26764"/>
                </a:lnTo>
                <a:lnTo>
                  <a:pt x="26537" y="26859"/>
                </a:lnTo>
                <a:lnTo>
                  <a:pt x="26366" y="26934"/>
                </a:lnTo>
                <a:lnTo>
                  <a:pt x="26366" y="26934"/>
                </a:lnTo>
                <a:lnTo>
                  <a:pt x="26007" y="27104"/>
                </a:lnTo>
                <a:lnTo>
                  <a:pt x="25648" y="27274"/>
                </a:lnTo>
                <a:lnTo>
                  <a:pt x="25648" y="27274"/>
                </a:lnTo>
                <a:lnTo>
                  <a:pt x="25232" y="27539"/>
                </a:lnTo>
                <a:lnTo>
                  <a:pt x="24798" y="27841"/>
                </a:lnTo>
                <a:lnTo>
                  <a:pt x="24798" y="27841"/>
                </a:lnTo>
                <a:lnTo>
                  <a:pt x="24476" y="28068"/>
                </a:lnTo>
                <a:lnTo>
                  <a:pt x="24155" y="28276"/>
                </a:lnTo>
                <a:lnTo>
                  <a:pt x="23985" y="28408"/>
                </a:lnTo>
                <a:lnTo>
                  <a:pt x="23853" y="28541"/>
                </a:lnTo>
                <a:lnTo>
                  <a:pt x="23701" y="28673"/>
                </a:lnTo>
                <a:lnTo>
                  <a:pt x="23588" y="28843"/>
                </a:lnTo>
                <a:lnTo>
                  <a:pt x="23588" y="28843"/>
                </a:lnTo>
                <a:lnTo>
                  <a:pt x="23475" y="29032"/>
                </a:lnTo>
                <a:lnTo>
                  <a:pt x="23361" y="29240"/>
                </a:lnTo>
                <a:lnTo>
                  <a:pt x="23267" y="29448"/>
                </a:lnTo>
                <a:lnTo>
                  <a:pt x="23153" y="29637"/>
                </a:lnTo>
                <a:lnTo>
                  <a:pt x="23153" y="29637"/>
                </a:lnTo>
                <a:lnTo>
                  <a:pt x="23021" y="29826"/>
                </a:lnTo>
                <a:lnTo>
                  <a:pt x="22870" y="29996"/>
                </a:lnTo>
                <a:lnTo>
                  <a:pt x="22719" y="30166"/>
                </a:lnTo>
                <a:lnTo>
                  <a:pt x="22549" y="30317"/>
                </a:lnTo>
                <a:lnTo>
                  <a:pt x="22549" y="30317"/>
                </a:lnTo>
                <a:lnTo>
                  <a:pt x="22171" y="30601"/>
                </a:lnTo>
                <a:lnTo>
                  <a:pt x="21963" y="30752"/>
                </a:lnTo>
                <a:lnTo>
                  <a:pt x="21793" y="30903"/>
                </a:lnTo>
                <a:lnTo>
                  <a:pt x="21793" y="30903"/>
                </a:lnTo>
                <a:lnTo>
                  <a:pt x="21396" y="31262"/>
                </a:lnTo>
                <a:lnTo>
                  <a:pt x="20999" y="31622"/>
                </a:lnTo>
                <a:lnTo>
                  <a:pt x="20999" y="31622"/>
                </a:lnTo>
                <a:lnTo>
                  <a:pt x="20885" y="31735"/>
                </a:lnTo>
                <a:lnTo>
                  <a:pt x="20791" y="31867"/>
                </a:lnTo>
                <a:lnTo>
                  <a:pt x="20715" y="32000"/>
                </a:lnTo>
                <a:lnTo>
                  <a:pt x="20640" y="32151"/>
                </a:lnTo>
                <a:lnTo>
                  <a:pt x="20507" y="32453"/>
                </a:lnTo>
                <a:lnTo>
                  <a:pt x="20375" y="32737"/>
                </a:lnTo>
                <a:lnTo>
                  <a:pt x="20375" y="32737"/>
                </a:lnTo>
                <a:close/>
                <a:moveTo>
                  <a:pt x="17521" y="26178"/>
                </a:moveTo>
                <a:lnTo>
                  <a:pt x="17521" y="26178"/>
                </a:lnTo>
                <a:lnTo>
                  <a:pt x="17445" y="26121"/>
                </a:lnTo>
                <a:lnTo>
                  <a:pt x="17445" y="26121"/>
                </a:lnTo>
                <a:lnTo>
                  <a:pt x="17294" y="26046"/>
                </a:lnTo>
                <a:lnTo>
                  <a:pt x="17143" y="25989"/>
                </a:lnTo>
                <a:lnTo>
                  <a:pt x="16841" y="25876"/>
                </a:lnTo>
                <a:lnTo>
                  <a:pt x="16841" y="25876"/>
                </a:lnTo>
                <a:lnTo>
                  <a:pt x="16652" y="25800"/>
                </a:lnTo>
                <a:lnTo>
                  <a:pt x="16425" y="25743"/>
                </a:lnTo>
                <a:lnTo>
                  <a:pt x="16217" y="25687"/>
                </a:lnTo>
                <a:lnTo>
                  <a:pt x="16009" y="25668"/>
                </a:lnTo>
                <a:lnTo>
                  <a:pt x="16009" y="25668"/>
                </a:lnTo>
                <a:lnTo>
                  <a:pt x="15839" y="25649"/>
                </a:lnTo>
                <a:lnTo>
                  <a:pt x="15669" y="25649"/>
                </a:lnTo>
                <a:lnTo>
                  <a:pt x="15329" y="25649"/>
                </a:lnTo>
                <a:lnTo>
                  <a:pt x="15329" y="25649"/>
                </a:lnTo>
                <a:lnTo>
                  <a:pt x="14856" y="25592"/>
                </a:lnTo>
                <a:lnTo>
                  <a:pt x="14610" y="25573"/>
                </a:lnTo>
                <a:lnTo>
                  <a:pt x="14384" y="25554"/>
                </a:lnTo>
                <a:lnTo>
                  <a:pt x="14384" y="25554"/>
                </a:lnTo>
                <a:lnTo>
                  <a:pt x="14043" y="25573"/>
                </a:lnTo>
                <a:lnTo>
                  <a:pt x="13703" y="25649"/>
                </a:lnTo>
                <a:lnTo>
                  <a:pt x="13703" y="25649"/>
                </a:lnTo>
                <a:lnTo>
                  <a:pt x="13476" y="25706"/>
                </a:lnTo>
                <a:lnTo>
                  <a:pt x="13250" y="25781"/>
                </a:lnTo>
                <a:lnTo>
                  <a:pt x="13250" y="25781"/>
                </a:lnTo>
                <a:lnTo>
                  <a:pt x="13098" y="25800"/>
                </a:lnTo>
                <a:lnTo>
                  <a:pt x="12947" y="25819"/>
                </a:lnTo>
                <a:lnTo>
                  <a:pt x="12626" y="25838"/>
                </a:lnTo>
                <a:lnTo>
                  <a:pt x="12626" y="25838"/>
                </a:lnTo>
                <a:lnTo>
                  <a:pt x="12418" y="25857"/>
                </a:lnTo>
                <a:lnTo>
                  <a:pt x="12229" y="25914"/>
                </a:lnTo>
                <a:lnTo>
                  <a:pt x="11832" y="26027"/>
                </a:lnTo>
                <a:lnTo>
                  <a:pt x="11832" y="26027"/>
                </a:lnTo>
                <a:lnTo>
                  <a:pt x="11700" y="26046"/>
                </a:lnTo>
                <a:lnTo>
                  <a:pt x="11586" y="26046"/>
                </a:lnTo>
                <a:lnTo>
                  <a:pt x="11473" y="26008"/>
                </a:lnTo>
                <a:lnTo>
                  <a:pt x="11359" y="25970"/>
                </a:lnTo>
                <a:lnTo>
                  <a:pt x="11359" y="25970"/>
                </a:lnTo>
                <a:lnTo>
                  <a:pt x="11114" y="25838"/>
                </a:lnTo>
                <a:lnTo>
                  <a:pt x="10887" y="25687"/>
                </a:lnTo>
                <a:lnTo>
                  <a:pt x="10887" y="25687"/>
                </a:lnTo>
                <a:lnTo>
                  <a:pt x="10641" y="25517"/>
                </a:lnTo>
                <a:lnTo>
                  <a:pt x="10509" y="25441"/>
                </a:lnTo>
                <a:lnTo>
                  <a:pt x="10377" y="25365"/>
                </a:lnTo>
                <a:lnTo>
                  <a:pt x="10377" y="25365"/>
                </a:lnTo>
                <a:lnTo>
                  <a:pt x="10131" y="25252"/>
                </a:lnTo>
                <a:lnTo>
                  <a:pt x="9904" y="25139"/>
                </a:lnTo>
                <a:lnTo>
                  <a:pt x="9904" y="25139"/>
                </a:lnTo>
                <a:lnTo>
                  <a:pt x="9715" y="25006"/>
                </a:lnTo>
                <a:lnTo>
                  <a:pt x="9545" y="24874"/>
                </a:lnTo>
                <a:lnTo>
                  <a:pt x="9224" y="24553"/>
                </a:lnTo>
                <a:lnTo>
                  <a:pt x="9224" y="24553"/>
                </a:lnTo>
                <a:lnTo>
                  <a:pt x="8978" y="24326"/>
                </a:lnTo>
                <a:lnTo>
                  <a:pt x="8732" y="24099"/>
                </a:lnTo>
                <a:lnTo>
                  <a:pt x="8487" y="23872"/>
                </a:lnTo>
                <a:lnTo>
                  <a:pt x="8203" y="23683"/>
                </a:lnTo>
                <a:lnTo>
                  <a:pt x="8203" y="23683"/>
                </a:lnTo>
                <a:lnTo>
                  <a:pt x="7938" y="23513"/>
                </a:lnTo>
                <a:lnTo>
                  <a:pt x="7655" y="23362"/>
                </a:lnTo>
                <a:lnTo>
                  <a:pt x="7523" y="23268"/>
                </a:lnTo>
                <a:lnTo>
                  <a:pt x="7409" y="23173"/>
                </a:lnTo>
                <a:lnTo>
                  <a:pt x="7296" y="23060"/>
                </a:lnTo>
                <a:lnTo>
                  <a:pt x="7201" y="22927"/>
                </a:lnTo>
                <a:lnTo>
                  <a:pt x="7201" y="22927"/>
                </a:lnTo>
                <a:lnTo>
                  <a:pt x="7145" y="22833"/>
                </a:lnTo>
                <a:lnTo>
                  <a:pt x="7107" y="22719"/>
                </a:lnTo>
                <a:lnTo>
                  <a:pt x="7031" y="22493"/>
                </a:lnTo>
                <a:lnTo>
                  <a:pt x="6975" y="22266"/>
                </a:lnTo>
                <a:lnTo>
                  <a:pt x="6918" y="22058"/>
                </a:lnTo>
                <a:lnTo>
                  <a:pt x="6918" y="22058"/>
                </a:lnTo>
                <a:lnTo>
                  <a:pt x="6880" y="21963"/>
                </a:lnTo>
                <a:lnTo>
                  <a:pt x="6823" y="21888"/>
                </a:lnTo>
                <a:lnTo>
                  <a:pt x="6710" y="21755"/>
                </a:lnTo>
                <a:lnTo>
                  <a:pt x="6559" y="21623"/>
                </a:lnTo>
                <a:lnTo>
                  <a:pt x="6408" y="21510"/>
                </a:lnTo>
                <a:lnTo>
                  <a:pt x="6408" y="21510"/>
                </a:lnTo>
                <a:lnTo>
                  <a:pt x="6370" y="21472"/>
                </a:lnTo>
                <a:lnTo>
                  <a:pt x="6370" y="21472"/>
                </a:lnTo>
                <a:lnTo>
                  <a:pt x="6011" y="21491"/>
                </a:lnTo>
                <a:lnTo>
                  <a:pt x="6011" y="21491"/>
                </a:lnTo>
                <a:lnTo>
                  <a:pt x="5803" y="21510"/>
                </a:lnTo>
                <a:lnTo>
                  <a:pt x="5803" y="21510"/>
                </a:lnTo>
                <a:lnTo>
                  <a:pt x="6086" y="21869"/>
                </a:lnTo>
                <a:lnTo>
                  <a:pt x="6200" y="22039"/>
                </a:lnTo>
                <a:lnTo>
                  <a:pt x="6256" y="22152"/>
                </a:lnTo>
                <a:lnTo>
                  <a:pt x="6294" y="22247"/>
                </a:lnTo>
                <a:lnTo>
                  <a:pt x="6294" y="22247"/>
                </a:lnTo>
                <a:lnTo>
                  <a:pt x="6313" y="22417"/>
                </a:lnTo>
                <a:lnTo>
                  <a:pt x="6351" y="22587"/>
                </a:lnTo>
                <a:lnTo>
                  <a:pt x="6464" y="22927"/>
                </a:lnTo>
                <a:lnTo>
                  <a:pt x="6615" y="23230"/>
                </a:lnTo>
                <a:lnTo>
                  <a:pt x="6786" y="23532"/>
                </a:lnTo>
                <a:lnTo>
                  <a:pt x="6993" y="23797"/>
                </a:lnTo>
                <a:lnTo>
                  <a:pt x="7239" y="24061"/>
                </a:lnTo>
                <a:lnTo>
                  <a:pt x="7504" y="24288"/>
                </a:lnTo>
                <a:lnTo>
                  <a:pt x="7787" y="24496"/>
                </a:lnTo>
                <a:lnTo>
                  <a:pt x="7787" y="24496"/>
                </a:lnTo>
                <a:lnTo>
                  <a:pt x="8071" y="24628"/>
                </a:lnTo>
                <a:lnTo>
                  <a:pt x="8354" y="24780"/>
                </a:lnTo>
                <a:lnTo>
                  <a:pt x="8657" y="24912"/>
                </a:lnTo>
                <a:lnTo>
                  <a:pt x="8940" y="25063"/>
                </a:lnTo>
                <a:lnTo>
                  <a:pt x="8940" y="25063"/>
                </a:lnTo>
                <a:lnTo>
                  <a:pt x="9186" y="25233"/>
                </a:lnTo>
                <a:lnTo>
                  <a:pt x="9451" y="25422"/>
                </a:lnTo>
                <a:lnTo>
                  <a:pt x="9942" y="25819"/>
                </a:lnTo>
                <a:lnTo>
                  <a:pt x="10188" y="26008"/>
                </a:lnTo>
                <a:lnTo>
                  <a:pt x="10452" y="26178"/>
                </a:lnTo>
                <a:lnTo>
                  <a:pt x="10717" y="26329"/>
                </a:lnTo>
                <a:lnTo>
                  <a:pt x="11019" y="26443"/>
                </a:lnTo>
                <a:lnTo>
                  <a:pt x="11019" y="26443"/>
                </a:lnTo>
                <a:lnTo>
                  <a:pt x="11246" y="26518"/>
                </a:lnTo>
                <a:lnTo>
                  <a:pt x="11473" y="26575"/>
                </a:lnTo>
                <a:lnTo>
                  <a:pt x="11719" y="26594"/>
                </a:lnTo>
                <a:lnTo>
                  <a:pt x="11945" y="26575"/>
                </a:lnTo>
                <a:lnTo>
                  <a:pt x="12172" y="26556"/>
                </a:lnTo>
                <a:lnTo>
                  <a:pt x="12399" y="26499"/>
                </a:lnTo>
                <a:lnTo>
                  <a:pt x="12834" y="26367"/>
                </a:lnTo>
                <a:lnTo>
                  <a:pt x="13287" y="26216"/>
                </a:lnTo>
                <a:lnTo>
                  <a:pt x="13741" y="26065"/>
                </a:lnTo>
                <a:lnTo>
                  <a:pt x="13968" y="26008"/>
                </a:lnTo>
                <a:lnTo>
                  <a:pt x="14195" y="25970"/>
                </a:lnTo>
                <a:lnTo>
                  <a:pt x="14440" y="25932"/>
                </a:lnTo>
                <a:lnTo>
                  <a:pt x="14667" y="25932"/>
                </a:lnTo>
                <a:lnTo>
                  <a:pt x="14667" y="25932"/>
                </a:lnTo>
                <a:lnTo>
                  <a:pt x="15423" y="25932"/>
                </a:lnTo>
                <a:lnTo>
                  <a:pt x="15801" y="25951"/>
                </a:lnTo>
                <a:lnTo>
                  <a:pt x="16179" y="25989"/>
                </a:lnTo>
                <a:lnTo>
                  <a:pt x="16538" y="26046"/>
                </a:lnTo>
                <a:lnTo>
                  <a:pt x="16916" y="26140"/>
                </a:lnTo>
                <a:lnTo>
                  <a:pt x="17275" y="26254"/>
                </a:lnTo>
                <a:lnTo>
                  <a:pt x="17616" y="26405"/>
                </a:lnTo>
                <a:lnTo>
                  <a:pt x="17616" y="26405"/>
                </a:lnTo>
                <a:lnTo>
                  <a:pt x="17521" y="26178"/>
                </a:lnTo>
                <a:lnTo>
                  <a:pt x="17521" y="26178"/>
                </a:lnTo>
                <a:close/>
                <a:moveTo>
                  <a:pt x="6540" y="21472"/>
                </a:moveTo>
                <a:lnTo>
                  <a:pt x="6540" y="21472"/>
                </a:lnTo>
                <a:lnTo>
                  <a:pt x="6710" y="21623"/>
                </a:lnTo>
                <a:lnTo>
                  <a:pt x="6804" y="21699"/>
                </a:lnTo>
                <a:lnTo>
                  <a:pt x="6880" y="21774"/>
                </a:lnTo>
                <a:lnTo>
                  <a:pt x="6880" y="21774"/>
                </a:lnTo>
                <a:lnTo>
                  <a:pt x="6937" y="21869"/>
                </a:lnTo>
                <a:lnTo>
                  <a:pt x="6993" y="21944"/>
                </a:lnTo>
                <a:lnTo>
                  <a:pt x="7050" y="22133"/>
                </a:lnTo>
                <a:lnTo>
                  <a:pt x="7145" y="22511"/>
                </a:lnTo>
                <a:lnTo>
                  <a:pt x="7145" y="22511"/>
                </a:lnTo>
                <a:lnTo>
                  <a:pt x="7201" y="22682"/>
                </a:lnTo>
                <a:lnTo>
                  <a:pt x="7277" y="22852"/>
                </a:lnTo>
                <a:lnTo>
                  <a:pt x="7277" y="22852"/>
                </a:lnTo>
                <a:lnTo>
                  <a:pt x="7353" y="22965"/>
                </a:lnTo>
                <a:lnTo>
                  <a:pt x="7428" y="23060"/>
                </a:lnTo>
                <a:lnTo>
                  <a:pt x="7523" y="23135"/>
                </a:lnTo>
                <a:lnTo>
                  <a:pt x="7636" y="23211"/>
                </a:lnTo>
                <a:lnTo>
                  <a:pt x="7863" y="23343"/>
                </a:lnTo>
                <a:lnTo>
                  <a:pt x="8090" y="23475"/>
                </a:lnTo>
                <a:lnTo>
                  <a:pt x="8090" y="23475"/>
                </a:lnTo>
                <a:lnTo>
                  <a:pt x="8411" y="23702"/>
                </a:lnTo>
                <a:lnTo>
                  <a:pt x="8732" y="23948"/>
                </a:lnTo>
                <a:lnTo>
                  <a:pt x="9016" y="24213"/>
                </a:lnTo>
                <a:lnTo>
                  <a:pt x="9299" y="24477"/>
                </a:lnTo>
                <a:lnTo>
                  <a:pt x="9299" y="24477"/>
                </a:lnTo>
                <a:lnTo>
                  <a:pt x="9469" y="24647"/>
                </a:lnTo>
                <a:lnTo>
                  <a:pt x="9640" y="24798"/>
                </a:lnTo>
                <a:lnTo>
                  <a:pt x="9810" y="24950"/>
                </a:lnTo>
                <a:lnTo>
                  <a:pt x="9999" y="25063"/>
                </a:lnTo>
                <a:lnTo>
                  <a:pt x="9999" y="25063"/>
                </a:lnTo>
                <a:lnTo>
                  <a:pt x="10207" y="25176"/>
                </a:lnTo>
                <a:lnTo>
                  <a:pt x="10396" y="25271"/>
                </a:lnTo>
                <a:lnTo>
                  <a:pt x="10603" y="25365"/>
                </a:lnTo>
                <a:lnTo>
                  <a:pt x="10792" y="25498"/>
                </a:lnTo>
                <a:lnTo>
                  <a:pt x="10792" y="25498"/>
                </a:lnTo>
                <a:lnTo>
                  <a:pt x="11019" y="25649"/>
                </a:lnTo>
                <a:lnTo>
                  <a:pt x="11246" y="25800"/>
                </a:lnTo>
                <a:lnTo>
                  <a:pt x="11246" y="25800"/>
                </a:lnTo>
                <a:lnTo>
                  <a:pt x="11454" y="25895"/>
                </a:lnTo>
                <a:lnTo>
                  <a:pt x="11548" y="25932"/>
                </a:lnTo>
                <a:lnTo>
                  <a:pt x="11662" y="25951"/>
                </a:lnTo>
                <a:lnTo>
                  <a:pt x="11662" y="25951"/>
                </a:lnTo>
                <a:lnTo>
                  <a:pt x="11870" y="25914"/>
                </a:lnTo>
                <a:lnTo>
                  <a:pt x="12059" y="25857"/>
                </a:lnTo>
                <a:lnTo>
                  <a:pt x="12267" y="25781"/>
                </a:lnTo>
                <a:lnTo>
                  <a:pt x="12475" y="25743"/>
                </a:lnTo>
                <a:lnTo>
                  <a:pt x="12475" y="25743"/>
                </a:lnTo>
                <a:lnTo>
                  <a:pt x="12664" y="25725"/>
                </a:lnTo>
                <a:lnTo>
                  <a:pt x="12853" y="25725"/>
                </a:lnTo>
                <a:lnTo>
                  <a:pt x="13042" y="25706"/>
                </a:lnTo>
                <a:lnTo>
                  <a:pt x="13231" y="25687"/>
                </a:lnTo>
                <a:lnTo>
                  <a:pt x="13231" y="25687"/>
                </a:lnTo>
                <a:lnTo>
                  <a:pt x="13420" y="25630"/>
                </a:lnTo>
                <a:lnTo>
                  <a:pt x="13609" y="25554"/>
                </a:lnTo>
                <a:lnTo>
                  <a:pt x="13609" y="25554"/>
                </a:lnTo>
                <a:lnTo>
                  <a:pt x="13892" y="25498"/>
                </a:lnTo>
                <a:lnTo>
                  <a:pt x="14157" y="25460"/>
                </a:lnTo>
                <a:lnTo>
                  <a:pt x="14157" y="25460"/>
                </a:lnTo>
                <a:lnTo>
                  <a:pt x="14327" y="25460"/>
                </a:lnTo>
                <a:lnTo>
                  <a:pt x="14478" y="25460"/>
                </a:lnTo>
                <a:lnTo>
                  <a:pt x="14799" y="25479"/>
                </a:lnTo>
                <a:lnTo>
                  <a:pt x="15121" y="25517"/>
                </a:lnTo>
                <a:lnTo>
                  <a:pt x="15461" y="25536"/>
                </a:lnTo>
                <a:lnTo>
                  <a:pt x="15461" y="25536"/>
                </a:lnTo>
                <a:lnTo>
                  <a:pt x="15820" y="25536"/>
                </a:lnTo>
                <a:lnTo>
                  <a:pt x="16179" y="25573"/>
                </a:lnTo>
                <a:lnTo>
                  <a:pt x="16519" y="25649"/>
                </a:lnTo>
                <a:lnTo>
                  <a:pt x="16859" y="25762"/>
                </a:lnTo>
                <a:lnTo>
                  <a:pt x="16859" y="25762"/>
                </a:lnTo>
                <a:lnTo>
                  <a:pt x="17181" y="25895"/>
                </a:lnTo>
                <a:lnTo>
                  <a:pt x="17464" y="26027"/>
                </a:lnTo>
                <a:lnTo>
                  <a:pt x="17464" y="26027"/>
                </a:lnTo>
                <a:lnTo>
                  <a:pt x="17408" y="25838"/>
                </a:lnTo>
                <a:lnTo>
                  <a:pt x="17408" y="25838"/>
                </a:lnTo>
                <a:lnTo>
                  <a:pt x="17238" y="25725"/>
                </a:lnTo>
                <a:lnTo>
                  <a:pt x="17238" y="25725"/>
                </a:lnTo>
                <a:lnTo>
                  <a:pt x="17067" y="25649"/>
                </a:lnTo>
                <a:lnTo>
                  <a:pt x="16897" y="25573"/>
                </a:lnTo>
                <a:lnTo>
                  <a:pt x="16557" y="25441"/>
                </a:lnTo>
                <a:lnTo>
                  <a:pt x="16557" y="25441"/>
                </a:lnTo>
                <a:lnTo>
                  <a:pt x="16141" y="25328"/>
                </a:lnTo>
                <a:lnTo>
                  <a:pt x="16141" y="25328"/>
                </a:lnTo>
                <a:lnTo>
                  <a:pt x="15631" y="25214"/>
                </a:lnTo>
                <a:lnTo>
                  <a:pt x="15102" y="25139"/>
                </a:lnTo>
                <a:lnTo>
                  <a:pt x="14573" y="25101"/>
                </a:lnTo>
                <a:lnTo>
                  <a:pt x="14043" y="25120"/>
                </a:lnTo>
                <a:lnTo>
                  <a:pt x="14043" y="25120"/>
                </a:lnTo>
                <a:lnTo>
                  <a:pt x="13212" y="25195"/>
                </a:lnTo>
                <a:lnTo>
                  <a:pt x="13212" y="25195"/>
                </a:lnTo>
                <a:lnTo>
                  <a:pt x="12607" y="25309"/>
                </a:lnTo>
                <a:lnTo>
                  <a:pt x="11983" y="25384"/>
                </a:lnTo>
                <a:lnTo>
                  <a:pt x="11983" y="25384"/>
                </a:lnTo>
                <a:lnTo>
                  <a:pt x="11870" y="25384"/>
                </a:lnTo>
                <a:lnTo>
                  <a:pt x="11756" y="25365"/>
                </a:lnTo>
                <a:lnTo>
                  <a:pt x="11643" y="25347"/>
                </a:lnTo>
                <a:lnTo>
                  <a:pt x="11548" y="25309"/>
                </a:lnTo>
                <a:lnTo>
                  <a:pt x="11359" y="25195"/>
                </a:lnTo>
                <a:lnTo>
                  <a:pt x="11170" y="25063"/>
                </a:lnTo>
                <a:lnTo>
                  <a:pt x="11000" y="24893"/>
                </a:lnTo>
                <a:lnTo>
                  <a:pt x="10830" y="24742"/>
                </a:lnTo>
                <a:lnTo>
                  <a:pt x="10679" y="24572"/>
                </a:lnTo>
                <a:lnTo>
                  <a:pt x="10509" y="24420"/>
                </a:lnTo>
                <a:lnTo>
                  <a:pt x="10509" y="24420"/>
                </a:lnTo>
                <a:lnTo>
                  <a:pt x="10301" y="24288"/>
                </a:lnTo>
                <a:lnTo>
                  <a:pt x="10093" y="24175"/>
                </a:lnTo>
                <a:lnTo>
                  <a:pt x="9885" y="24080"/>
                </a:lnTo>
                <a:lnTo>
                  <a:pt x="9658" y="23967"/>
                </a:lnTo>
                <a:lnTo>
                  <a:pt x="9658" y="23967"/>
                </a:lnTo>
                <a:lnTo>
                  <a:pt x="9337" y="23778"/>
                </a:lnTo>
                <a:lnTo>
                  <a:pt x="9035" y="23589"/>
                </a:lnTo>
                <a:lnTo>
                  <a:pt x="9035" y="23589"/>
                </a:lnTo>
                <a:lnTo>
                  <a:pt x="8732" y="23381"/>
                </a:lnTo>
                <a:lnTo>
                  <a:pt x="8449" y="23192"/>
                </a:lnTo>
                <a:lnTo>
                  <a:pt x="8449" y="23192"/>
                </a:lnTo>
                <a:lnTo>
                  <a:pt x="8184" y="22946"/>
                </a:lnTo>
                <a:lnTo>
                  <a:pt x="7957" y="22663"/>
                </a:lnTo>
                <a:lnTo>
                  <a:pt x="7957" y="22663"/>
                </a:lnTo>
                <a:lnTo>
                  <a:pt x="7768" y="22417"/>
                </a:lnTo>
                <a:lnTo>
                  <a:pt x="7579" y="22152"/>
                </a:lnTo>
                <a:lnTo>
                  <a:pt x="7409" y="21888"/>
                </a:lnTo>
                <a:lnTo>
                  <a:pt x="7220" y="21642"/>
                </a:lnTo>
                <a:lnTo>
                  <a:pt x="7220" y="21642"/>
                </a:lnTo>
                <a:lnTo>
                  <a:pt x="7012" y="21472"/>
                </a:lnTo>
                <a:lnTo>
                  <a:pt x="7012" y="21472"/>
                </a:lnTo>
                <a:lnTo>
                  <a:pt x="6540" y="21472"/>
                </a:lnTo>
                <a:lnTo>
                  <a:pt x="6540" y="21472"/>
                </a:lnTo>
                <a:close/>
                <a:moveTo>
                  <a:pt x="7182" y="21472"/>
                </a:moveTo>
                <a:lnTo>
                  <a:pt x="7182" y="21472"/>
                </a:lnTo>
                <a:lnTo>
                  <a:pt x="7371" y="21680"/>
                </a:lnTo>
                <a:lnTo>
                  <a:pt x="7542" y="21907"/>
                </a:lnTo>
                <a:lnTo>
                  <a:pt x="7863" y="22379"/>
                </a:lnTo>
                <a:lnTo>
                  <a:pt x="7863" y="22379"/>
                </a:lnTo>
                <a:lnTo>
                  <a:pt x="8014" y="22587"/>
                </a:lnTo>
                <a:lnTo>
                  <a:pt x="8184" y="22776"/>
                </a:lnTo>
                <a:lnTo>
                  <a:pt x="8373" y="22965"/>
                </a:lnTo>
                <a:lnTo>
                  <a:pt x="8581" y="23135"/>
                </a:lnTo>
                <a:lnTo>
                  <a:pt x="8581" y="23135"/>
                </a:lnTo>
                <a:lnTo>
                  <a:pt x="9205" y="23570"/>
                </a:lnTo>
                <a:lnTo>
                  <a:pt x="9526" y="23778"/>
                </a:lnTo>
                <a:lnTo>
                  <a:pt x="9866" y="23967"/>
                </a:lnTo>
                <a:lnTo>
                  <a:pt x="9866" y="23967"/>
                </a:lnTo>
                <a:lnTo>
                  <a:pt x="10188" y="24118"/>
                </a:lnTo>
                <a:lnTo>
                  <a:pt x="10358" y="24194"/>
                </a:lnTo>
                <a:lnTo>
                  <a:pt x="10509" y="24288"/>
                </a:lnTo>
                <a:lnTo>
                  <a:pt x="10509" y="24288"/>
                </a:lnTo>
                <a:lnTo>
                  <a:pt x="10641" y="24402"/>
                </a:lnTo>
                <a:lnTo>
                  <a:pt x="10792" y="24534"/>
                </a:lnTo>
                <a:lnTo>
                  <a:pt x="11057" y="24798"/>
                </a:lnTo>
                <a:lnTo>
                  <a:pt x="11057" y="24798"/>
                </a:lnTo>
                <a:lnTo>
                  <a:pt x="11227" y="24950"/>
                </a:lnTo>
                <a:lnTo>
                  <a:pt x="11397" y="25101"/>
                </a:lnTo>
                <a:lnTo>
                  <a:pt x="11605" y="25214"/>
                </a:lnTo>
                <a:lnTo>
                  <a:pt x="11719" y="25252"/>
                </a:lnTo>
                <a:lnTo>
                  <a:pt x="11832" y="25290"/>
                </a:lnTo>
                <a:lnTo>
                  <a:pt x="11832" y="25290"/>
                </a:lnTo>
                <a:lnTo>
                  <a:pt x="12002" y="25290"/>
                </a:lnTo>
                <a:lnTo>
                  <a:pt x="12153" y="25271"/>
                </a:lnTo>
                <a:lnTo>
                  <a:pt x="12475" y="25214"/>
                </a:lnTo>
                <a:lnTo>
                  <a:pt x="12475" y="25214"/>
                </a:lnTo>
                <a:lnTo>
                  <a:pt x="13174" y="25101"/>
                </a:lnTo>
                <a:lnTo>
                  <a:pt x="13174" y="25101"/>
                </a:lnTo>
                <a:lnTo>
                  <a:pt x="13514" y="25063"/>
                </a:lnTo>
                <a:lnTo>
                  <a:pt x="13514" y="25063"/>
                </a:lnTo>
                <a:lnTo>
                  <a:pt x="13873" y="25025"/>
                </a:lnTo>
                <a:lnTo>
                  <a:pt x="14232" y="25006"/>
                </a:lnTo>
                <a:lnTo>
                  <a:pt x="14232" y="25006"/>
                </a:lnTo>
                <a:lnTo>
                  <a:pt x="14780" y="25006"/>
                </a:lnTo>
                <a:lnTo>
                  <a:pt x="15045" y="25025"/>
                </a:lnTo>
                <a:lnTo>
                  <a:pt x="15329" y="25044"/>
                </a:lnTo>
                <a:lnTo>
                  <a:pt x="15329" y="25044"/>
                </a:lnTo>
                <a:lnTo>
                  <a:pt x="15707" y="25120"/>
                </a:lnTo>
                <a:lnTo>
                  <a:pt x="16085" y="25195"/>
                </a:lnTo>
                <a:lnTo>
                  <a:pt x="16444" y="25309"/>
                </a:lnTo>
                <a:lnTo>
                  <a:pt x="16822" y="25422"/>
                </a:lnTo>
                <a:lnTo>
                  <a:pt x="16822" y="25422"/>
                </a:lnTo>
                <a:lnTo>
                  <a:pt x="16992" y="25498"/>
                </a:lnTo>
                <a:lnTo>
                  <a:pt x="17162" y="25573"/>
                </a:lnTo>
                <a:lnTo>
                  <a:pt x="17162" y="25573"/>
                </a:lnTo>
                <a:lnTo>
                  <a:pt x="17049" y="25422"/>
                </a:lnTo>
                <a:lnTo>
                  <a:pt x="16916" y="25290"/>
                </a:lnTo>
                <a:lnTo>
                  <a:pt x="16916" y="25290"/>
                </a:lnTo>
                <a:lnTo>
                  <a:pt x="16803" y="25139"/>
                </a:lnTo>
                <a:lnTo>
                  <a:pt x="16652" y="25025"/>
                </a:lnTo>
                <a:lnTo>
                  <a:pt x="16500" y="24931"/>
                </a:lnTo>
                <a:lnTo>
                  <a:pt x="16330" y="24855"/>
                </a:lnTo>
                <a:lnTo>
                  <a:pt x="16160" y="24817"/>
                </a:lnTo>
                <a:lnTo>
                  <a:pt x="15971" y="24780"/>
                </a:lnTo>
                <a:lnTo>
                  <a:pt x="15612" y="24685"/>
                </a:lnTo>
                <a:lnTo>
                  <a:pt x="15612" y="24685"/>
                </a:lnTo>
                <a:lnTo>
                  <a:pt x="15291" y="24591"/>
                </a:lnTo>
                <a:lnTo>
                  <a:pt x="14969" y="24458"/>
                </a:lnTo>
                <a:lnTo>
                  <a:pt x="14667" y="24326"/>
                </a:lnTo>
                <a:lnTo>
                  <a:pt x="14346" y="24213"/>
                </a:lnTo>
                <a:lnTo>
                  <a:pt x="14346" y="24213"/>
                </a:lnTo>
                <a:lnTo>
                  <a:pt x="14176" y="24156"/>
                </a:lnTo>
                <a:lnTo>
                  <a:pt x="14006" y="24118"/>
                </a:lnTo>
                <a:lnTo>
                  <a:pt x="13646" y="24061"/>
                </a:lnTo>
                <a:lnTo>
                  <a:pt x="13476" y="24042"/>
                </a:lnTo>
                <a:lnTo>
                  <a:pt x="13306" y="24005"/>
                </a:lnTo>
                <a:lnTo>
                  <a:pt x="13136" y="23948"/>
                </a:lnTo>
                <a:lnTo>
                  <a:pt x="12966" y="23853"/>
                </a:lnTo>
                <a:lnTo>
                  <a:pt x="12966" y="23853"/>
                </a:lnTo>
                <a:lnTo>
                  <a:pt x="12758" y="23721"/>
                </a:lnTo>
                <a:lnTo>
                  <a:pt x="12550" y="23551"/>
                </a:lnTo>
                <a:lnTo>
                  <a:pt x="12134" y="23211"/>
                </a:lnTo>
                <a:lnTo>
                  <a:pt x="11322" y="22493"/>
                </a:lnTo>
                <a:lnTo>
                  <a:pt x="10925" y="22152"/>
                </a:lnTo>
                <a:lnTo>
                  <a:pt x="10698" y="21982"/>
                </a:lnTo>
                <a:lnTo>
                  <a:pt x="10490" y="21831"/>
                </a:lnTo>
                <a:lnTo>
                  <a:pt x="10263" y="21699"/>
                </a:lnTo>
                <a:lnTo>
                  <a:pt x="10036" y="21566"/>
                </a:lnTo>
                <a:lnTo>
                  <a:pt x="9791" y="21453"/>
                </a:lnTo>
                <a:lnTo>
                  <a:pt x="9526" y="21359"/>
                </a:lnTo>
                <a:lnTo>
                  <a:pt x="9526" y="21359"/>
                </a:lnTo>
                <a:lnTo>
                  <a:pt x="9356" y="21321"/>
                </a:lnTo>
                <a:lnTo>
                  <a:pt x="9318" y="21321"/>
                </a:lnTo>
                <a:lnTo>
                  <a:pt x="9299" y="21302"/>
                </a:lnTo>
                <a:lnTo>
                  <a:pt x="9280" y="21264"/>
                </a:lnTo>
                <a:lnTo>
                  <a:pt x="9280" y="21207"/>
                </a:lnTo>
                <a:lnTo>
                  <a:pt x="9280" y="21207"/>
                </a:lnTo>
                <a:lnTo>
                  <a:pt x="8997" y="21264"/>
                </a:lnTo>
                <a:lnTo>
                  <a:pt x="8732" y="21340"/>
                </a:lnTo>
                <a:lnTo>
                  <a:pt x="8468" y="21396"/>
                </a:lnTo>
                <a:lnTo>
                  <a:pt x="8184" y="21434"/>
                </a:lnTo>
                <a:lnTo>
                  <a:pt x="8184" y="21434"/>
                </a:lnTo>
                <a:lnTo>
                  <a:pt x="7693" y="21472"/>
                </a:lnTo>
                <a:lnTo>
                  <a:pt x="7182" y="21472"/>
                </a:lnTo>
                <a:lnTo>
                  <a:pt x="7182" y="21472"/>
                </a:lnTo>
                <a:close/>
                <a:moveTo>
                  <a:pt x="18409" y="25819"/>
                </a:moveTo>
                <a:lnTo>
                  <a:pt x="18409" y="25819"/>
                </a:lnTo>
                <a:lnTo>
                  <a:pt x="18447" y="25479"/>
                </a:lnTo>
                <a:lnTo>
                  <a:pt x="18447" y="25479"/>
                </a:lnTo>
                <a:lnTo>
                  <a:pt x="18523" y="24950"/>
                </a:lnTo>
                <a:lnTo>
                  <a:pt x="18561" y="24685"/>
                </a:lnTo>
                <a:lnTo>
                  <a:pt x="18636" y="24420"/>
                </a:lnTo>
                <a:lnTo>
                  <a:pt x="18636" y="24420"/>
                </a:lnTo>
                <a:lnTo>
                  <a:pt x="18844" y="23948"/>
                </a:lnTo>
                <a:lnTo>
                  <a:pt x="19033" y="23475"/>
                </a:lnTo>
                <a:lnTo>
                  <a:pt x="19033" y="23475"/>
                </a:lnTo>
                <a:lnTo>
                  <a:pt x="19203" y="23135"/>
                </a:lnTo>
                <a:lnTo>
                  <a:pt x="19298" y="22965"/>
                </a:lnTo>
                <a:lnTo>
                  <a:pt x="19373" y="22776"/>
                </a:lnTo>
                <a:lnTo>
                  <a:pt x="19373" y="22776"/>
                </a:lnTo>
                <a:lnTo>
                  <a:pt x="19411" y="22644"/>
                </a:lnTo>
                <a:lnTo>
                  <a:pt x="19430" y="22511"/>
                </a:lnTo>
                <a:lnTo>
                  <a:pt x="19468" y="22379"/>
                </a:lnTo>
                <a:lnTo>
                  <a:pt x="19506" y="22247"/>
                </a:lnTo>
                <a:lnTo>
                  <a:pt x="19506" y="22247"/>
                </a:lnTo>
                <a:lnTo>
                  <a:pt x="19562" y="22096"/>
                </a:lnTo>
                <a:lnTo>
                  <a:pt x="19638" y="21963"/>
                </a:lnTo>
                <a:lnTo>
                  <a:pt x="19751" y="21850"/>
                </a:lnTo>
                <a:lnTo>
                  <a:pt x="19846" y="21737"/>
                </a:lnTo>
                <a:lnTo>
                  <a:pt x="20091" y="21529"/>
                </a:lnTo>
                <a:lnTo>
                  <a:pt x="20337" y="21340"/>
                </a:lnTo>
                <a:lnTo>
                  <a:pt x="20337" y="21340"/>
                </a:lnTo>
                <a:lnTo>
                  <a:pt x="20621" y="21113"/>
                </a:lnTo>
                <a:lnTo>
                  <a:pt x="20772" y="20999"/>
                </a:lnTo>
                <a:lnTo>
                  <a:pt x="20923" y="20886"/>
                </a:lnTo>
                <a:lnTo>
                  <a:pt x="20923" y="20886"/>
                </a:lnTo>
                <a:lnTo>
                  <a:pt x="21074" y="20810"/>
                </a:lnTo>
                <a:lnTo>
                  <a:pt x="21226" y="20735"/>
                </a:lnTo>
                <a:lnTo>
                  <a:pt x="21528" y="20565"/>
                </a:lnTo>
                <a:lnTo>
                  <a:pt x="21528" y="20565"/>
                </a:lnTo>
                <a:lnTo>
                  <a:pt x="22019" y="20262"/>
                </a:lnTo>
                <a:lnTo>
                  <a:pt x="22265" y="20092"/>
                </a:lnTo>
                <a:lnTo>
                  <a:pt x="22511" y="19941"/>
                </a:lnTo>
                <a:lnTo>
                  <a:pt x="22511" y="19941"/>
                </a:lnTo>
                <a:lnTo>
                  <a:pt x="22813" y="19790"/>
                </a:lnTo>
                <a:lnTo>
                  <a:pt x="23078" y="19620"/>
                </a:lnTo>
                <a:lnTo>
                  <a:pt x="23191" y="19506"/>
                </a:lnTo>
                <a:lnTo>
                  <a:pt x="23305" y="19393"/>
                </a:lnTo>
                <a:lnTo>
                  <a:pt x="23399" y="19261"/>
                </a:lnTo>
                <a:lnTo>
                  <a:pt x="23494" y="19128"/>
                </a:lnTo>
                <a:lnTo>
                  <a:pt x="23494" y="19128"/>
                </a:lnTo>
                <a:lnTo>
                  <a:pt x="23739" y="18637"/>
                </a:lnTo>
                <a:lnTo>
                  <a:pt x="23966" y="18145"/>
                </a:lnTo>
                <a:lnTo>
                  <a:pt x="23966" y="18145"/>
                </a:lnTo>
                <a:lnTo>
                  <a:pt x="24155" y="17654"/>
                </a:lnTo>
                <a:lnTo>
                  <a:pt x="24268" y="17408"/>
                </a:lnTo>
                <a:lnTo>
                  <a:pt x="24420" y="17182"/>
                </a:lnTo>
                <a:lnTo>
                  <a:pt x="24420" y="17182"/>
                </a:lnTo>
                <a:lnTo>
                  <a:pt x="24571" y="16993"/>
                </a:lnTo>
                <a:lnTo>
                  <a:pt x="24760" y="16822"/>
                </a:lnTo>
                <a:lnTo>
                  <a:pt x="24949" y="16652"/>
                </a:lnTo>
                <a:lnTo>
                  <a:pt x="25119" y="16482"/>
                </a:lnTo>
                <a:lnTo>
                  <a:pt x="25119" y="16482"/>
                </a:lnTo>
                <a:lnTo>
                  <a:pt x="25214" y="16369"/>
                </a:lnTo>
                <a:lnTo>
                  <a:pt x="25289" y="16237"/>
                </a:lnTo>
                <a:lnTo>
                  <a:pt x="25346" y="16104"/>
                </a:lnTo>
                <a:lnTo>
                  <a:pt x="25384" y="15972"/>
                </a:lnTo>
                <a:lnTo>
                  <a:pt x="25440" y="15688"/>
                </a:lnTo>
                <a:lnTo>
                  <a:pt x="25478" y="15386"/>
                </a:lnTo>
                <a:lnTo>
                  <a:pt x="25478" y="15386"/>
                </a:lnTo>
                <a:lnTo>
                  <a:pt x="25573" y="14819"/>
                </a:lnTo>
                <a:lnTo>
                  <a:pt x="25592" y="14535"/>
                </a:lnTo>
                <a:lnTo>
                  <a:pt x="25573" y="14252"/>
                </a:lnTo>
                <a:lnTo>
                  <a:pt x="25573" y="14252"/>
                </a:lnTo>
                <a:lnTo>
                  <a:pt x="25535" y="13912"/>
                </a:lnTo>
                <a:lnTo>
                  <a:pt x="25535" y="13912"/>
                </a:lnTo>
                <a:lnTo>
                  <a:pt x="25535" y="13855"/>
                </a:lnTo>
                <a:lnTo>
                  <a:pt x="25554" y="13798"/>
                </a:lnTo>
                <a:lnTo>
                  <a:pt x="25554" y="13798"/>
                </a:lnTo>
                <a:lnTo>
                  <a:pt x="25478" y="13628"/>
                </a:lnTo>
                <a:lnTo>
                  <a:pt x="25478" y="13628"/>
                </a:lnTo>
                <a:lnTo>
                  <a:pt x="25421" y="13590"/>
                </a:lnTo>
                <a:lnTo>
                  <a:pt x="25346" y="13590"/>
                </a:lnTo>
                <a:lnTo>
                  <a:pt x="25289" y="13609"/>
                </a:lnTo>
                <a:lnTo>
                  <a:pt x="25214" y="13628"/>
                </a:lnTo>
                <a:lnTo>
                  <a:pt x="25081" y="13704"/>
                </a:lnTo>
                <a:lnTo>
                  <a:pt x="24949" y="13761"/>
                </a:lnTo>
                <a:lnTo>
                  <a:pt x="24949" y="13761"/>
                </a:lnTo>
                <a:lnTo>
                  <a:pt x="24741" y="13874"/>
                </a:lnTo>
                <a:lnTo>
                  <a:pt x="24552" y="13968"/>
                </a:lnTo>
                <a:lnTo>
                  <a:pt x="24382" y="14082"/>
                </a:lnTo>
                <a:lnTo>
                  <a:pt x="24231" y="14176"/>
                </a:lnTo>
                <a:lnTo>
                  <a:pt x="24098" y="14290"/>
                </a:lnTo>
                <a:lnTo>
                  <a:pt x="23985" y="14403"/>
                </a:lnTo>
                <a:lnTo>
                  <a:pt x="23796" y="14630"/>
                </a:lnTo>
                <a:lnTo>
                  <a:pt x="23626" y="14895"/>
                </a:lnTo>
                <a:lnTo>
                  <a:pt x="23437" y="15159"/>
                </a:lnTo>
                <a:lnTo>
                  <a:pt x="23248" y="15462"/>
                </a:lnTo>
                <a:lnTo>
                  <a:pt x="23002" y="15802"/>
                </a:lnTo>
                <a:lnTo>
                  <a:pt x="23002" y="15802"/>
                </a:lnTo>
                <a:lnTo>
                  <a:pt x="22719" y="16085"/>
                </a:lnTo>
                <a:lnTo>
                  <a:pt x="22416" y="16350"/>
                </a:lnTo>
                <a:lnTo>
                  <a:pt x="21811" y="16898"/>
                </a:lnTo>
                <a:lnTo>
                  <a:pt x="21509" y="17182"/>
                </a:lnTo>
                <a:lnTo>
                  <a:pt x="21226" y="17465"/>
                </a:lnTo>
                <a:lnTo>
                  <a:pt x="20961" y="17767"/>
                </a:lnTo>
                <a:lnTo>
                  <a:pt x="20715" y="18089"/>
                </a:lnTo>
                <a:lnTo>
                  <a:pt x="20715" y="18089"/>
                </a:lnTo>
                <a:lnTo>
                  <a:pt x="20413" y="18580"/>
                </a:lnTo>
                <a:lnTo>
                  <a:pt x="20110" y="19072"/>
                </a:lnTo>
                <a:lnTo>
                  <a:pt x="19827" y="19582"/>
                </a:lnTo>
                <a:lnTo>
                  <a:pt x="19695" y="19847"/>
                </a:lnTo>
                <a:lnTo>
                  <a:pt x="19581" y="20111"/>
                </a:lnTo>
                <a:lnTo>
                  <a:pt x="19581" y="20111"/>
                </a:lnTo>
                <a:lnTo>
                  <a:pt x="19468" y="20357"/>
                </a:lnTo>
                <a:lnTo>
                  <a:pt x="19392" y="20603"/>
                </a:lnTo>
                <a:lnTo>
                  <a:pt x="19241" y="21094"/>
                </a:lnTo>
                <a:lnTo>
                  <a:pt x="19090" y="21604"/>
                </a:lnTo>
                <a:lnTo>
                  <a:pt x="18995" y="21850"/>
                </a:lnTo>
                <a:lnTo>
                  <a:pt x="18920" y="22096"/>
                </a:lnTo>
                <a:lnTo>
                  <a:pt x="18920" y="22096"/>
                </a:lnTo>
                <a:lnTo>
                  <a:pt x="18844" y="22247"/>
                </a:lnTo>
                <a:lnTo>
                  <a:pt x="18768" y="22398"/>
                </a:lnTo>
                <a:lnTo>
                  <a:pt x="18579" y="22682"/>
                </a:lnTo>
                <a:lnTo>
                  <a:pt x="18409" y="22965"/>
                </a:lnTo>
                <a:lnTo>
                  <a:pt x="18334" y="23116"/>
                </a:lnTo>
                <a:lnTo>
                  <a:pt x="18258" y="23268"/>
                </a:lnTo>
                <a:lnTo>
                  <a:pt x="18258" y="23268"/>
                </a:lnTo>
                <a:lnTo>
                  <a:pt x="18220" y="23513"/>
                </a:lnTo>
                <a:lnTo>
                  <a:pt x="18183" y="23778"/>
                </a:lnTo>
                <a:lnTo>
                  <a:pt x="18183" y="24024"/>
                </a:lnTo>
                <a:lnTo>
                  <a:pt x="18183" y="24288"/>
                </a:lnTo>
                <a:lnTo>
                  <a:pt x="18220" y="24798"/>
                </a:lnTo>
                <a:lnTo>
                  <a:pt x="18296" y="25309"/>
                </a:lnTo>
                <a:lnTo>
                  <a:pt x="18296" y="25309"/>
                </a:lnTo>
                <a:lnTo>
                  <a:pt x="18409" y="25819"/>
                </a:lnTo>
                <a:lnTo>
                  <a:pt x="18409" y="25819"/>
                </a:lnTo>
                <a:close/>
                <a:moveTo>
                  <a:pt x="25686" y="14762"/>
                </a:moveTo>
                <a:lnTo>
                  <a:pt x="25686" y="14762"/>
                </a:lnTo>
                <a:lnTo>
                  <a:pt x="25648" y="15084"/>
                </a:lnTo>
                <a:lnTo>
                  <a:pt x="25592" y="15405"/>
                </a:lnTo>
                <a:lnTo>
                  <a:pt x="25592" y="15405"/>
                </a:lnTo>
                <a:lnTo>
                  <a:pt x="25554" y="15688"/>
                </a:lnTo>
                <a:lnTo>
                  <a:pt x="25497" y="15972"/>
                </a:lnTo>
                <a:lnTo>
                  <a:pt x="25459" y="16123"/>
                </a:lnTo>
                <a:lnTo>
                  <a:pt x="25403" y="16255"/>
                </a:lnTo>
                <a:lnTo>
                  <a:pt x="25327" y="16388"/>
                </a:lnTo>
                <a:lnTo>
                  <a:pt x="25251" y="16501"/>
                </a:lnTo>
                <a:lnTo>
                  <a:pt x="25251" y="16501"/>
                </a:lnTo>
                <a:lnTo>
                  <a:pt x="25119" y="16633"/>
                </a:lnTo>
                <a:lnTo>
                  <a:pt x="24987" y="16766"/>
                </a:lnTo>
                <a:lnTo>
                  <a:pt x="24703" y="17011"/>
                </a:lnTo>
                <a:lnTo>
                  <a:pt x="24703" y="17011"/>
                </a:lnTo>
                <a:lnTo>
                  <a:pt x="24571" y="17182"/>
                </a:lnTo>
                <a:lnTo>
                  <a:pt x="24439" y="17371"/>
                </a:lnTo>
                <a:lnTo>
                  <a:pt x="24439" y="17371"/>
                </a:lnTo>
                <a:lnTo>
                  <a:pt x="24325" y="17560"/>
                </a:lnTo>
                <a:lnTo>
                  <a:pt x="24231" y="17767"/>
                </a:lnTo>
                <a:lnTo>
                  <a:pt x="24061" y="18183"/>
                </a:lnTo>
                <a:lnTo>
                  <a:pt x="24061" y="18183"/>
                </a:lnTo>
                <a:lnTo>
                  <a:pt x="23909" y="18542"/>
                </a:lnTo>
                <a:lnTo>
                  <a:pt x="23739" y="18901"/>
                </a:lnTo>
                <a:lnTo>
                  <a:pt x="23739" y="18901"/>
                </a:lnTo>
                <a:lnTo>
                  <a:pt x="23607" y="19147"/>
                </a:lnTo>
                <a:lnTo>
                  <a:pt x="23456" y="19393"/>
                </a:lnTo>
                <a:lnTo>
                  <a:pt x="23456" y="19393"/>
                </a:lnTo>
                <a:lnTo>
                  <a:pt x="23342" y="19506"/>
                </a:lnTo>
                <a:lnTo>
                  <a:pt x="23229" y="19620"/>
                </a:lnTo>
                <a:lnTo>
                  <a:pt x="23097" y="19733"/>
                </a:lnTo>
                <a:lnTo>
                  <a:pt x="22964" y="19809"/>
                </a:lnTo>
                <a:lnTo>
                  <a:pt x="22681" y="19979"/>
                </a:lnTo>
                <a:lnTo>
                  <a:pt x="22397" y="20130"/>
                </a:lnTo>
                <a:lnTo>
                  <a:pt x="22397" y="20130"/>
                </a:lnTo>
                <a:lnTo>
                  <a:pt x="22000" y="20395"/>
                </a:lnTo>
                <a:lnTo>
                  <a:pt x="21585" y="20659"/>
                </a:lnTo>
                <a:lnTo>
                  <a:pt x="21585" y="20659"/>
                </a:lnTo>
                <a:lnTo>
                  <a:pt x="21339" y="20792"/>
                </a:lnTo>
                <a:lnTo>
                  <a:pt x="21074" y="20924"/>
                </a:lnTo>
                <a:lnTo>
                  <a:pt x="21074" y="20924"/>
                </a:lnTo>
                <a:lnTo>
                  <a:pt x="20791" y="21113"/>
                </a:lnTo>
                <a:lnTo>
                  <a:pt x="20545" y="21302"/>
                </a:lnTo>
                <a:lnTo>
                  <a:pt x="20545" y="21302"/>
                </a:lnTo>
                <a:lnTo>
                  <a:pt x="20280" y="21510"/>
                </a:lnTo>
                <a:lnTo>
                  <a:pt x="20035" y="21718"/>
                </a:lnTo>
                <a:lnTo>
                  <a:pt x="19902" y="21831"/>
                </a:lnTo>
                <a:lnTo>
                  <a:pt x="19789" y="21944"/>
                </a:lnTo>
                <a:lnTo>
                  <a:pt x="19695" y="22077"/>
                </a:lnTo>
                <a:lnTo>
                  <a:pt x="19619" y="22228"/>
                </a:lnTo>
                <a:lnTo>
                  <a:pt x="19619" y="22228"/>
                </a:lnTo>
                <a:lnTo>
                  <a:pt x="19581" y="22360"/>
                </a:lnTo>
                <a:lnTo>
                  <a:pt x="19543" y="22493"/>
                </a:lnTo>
                <a:lnTo>
                  <a:pt x="19487" y="22776"/>
                </a:lnTo>
                <a:lnTo>
                  <a:pt x="19487" y="22776"/>
                </a:lnTo>
                <a:lnTo>
                  <a:pt x="19411" y="22946"/>
                </a:lnTo>
                <a:lnTo>
                  <a:pt x="19335" y="23116"/>
                </a:lnTo>
                <a:lnTo>
                  <a:pt x="19165" y="23457"/>
                </a:lnTo>
                <a:lnTo>
                  <a:pt x="19165" y="23457"/>
                </a:lnTo>
                <a:lnTo>
                  <a:pt x="18882" y="24099"/>
                </a:lnTo>
                <a:lnTo>
                  <a:pt x="18882" y="24099"/>
                </a:lnTo>
                <a:lnTo>
                  <a:pt x="18806" y="24250"/>
                </a:lnTo>
                <a:lnTo>
                  <a:pt x="18750" y="24439"/>
                </a:lnTo>
                <a:lnTo>
                  <a:pt x="18693" y="24609"/>
                </a:lnTo>
                <a:lnTo>
                  <a:pt x="18655" y="24798"/>
                </a:lnTo>
                <a:lnTo>
                  <a:pt x="18598" y="25158"/>
                </a:lnTo>
                <a:lnTo>
                  <a:pt x="18542" y="25536"/>
                </a:lnTo>
                <a:lnTo>
                  <a:pt x="18542" y="25536"/>
                </a:lnTo>
                <a:lnTo>
                  <a:pt x="18504" y="25876"/>
                </a:lnTo>
                <a:lnTo>
                  <a:pt x="18504" y="25876"/>
                </a:lnTo>
                <a:lnTo>
                  <a:pt x="18655" y="25309"/>
                </a:lnTo>
                <a:lnTo>
                  <a:pt x="18750" y="25025"/>
                </a:lnTo>
                <a:lnTo>
                  <a:pt x="18863" y="24761"/>
                </a:lnTo>
                <a:lnTo>
                  <a:pt x="18863" y="24761"/>
                </a:lnTo>
                <a:lnTo>
                  <a:pt x="18995" y="24553"/>
                </a:lnTo>
                <a:lnTo>
                  <a:pt x="19146" y="24364"/>
                </a:lnTo>
                <a:lnTo>
                  <a:pt x="19317" y="24194"/>
                </a:lnTo>
                <a:lnTo>
                  <a:pt x="19468" y="24005"/>
                </a:lnTo>
                <a:lnTo>
                  <a:pt x="19468" y="24005"/>
                </a:lnTo>
                <a:lnTo>
                  <a:pt x="19524" y="23891"/>
                </a:lnTo>
                <a:lnTo>
                  <a:pt x="19581" y="23797"/>
                </a:lnTo>
                <a:lnTo>
                  <a:pt x="19657" y="23570"/>
                </a:lnTo>
                <a:lnTo>
                  <a:pt x="19657" y="23570"/>
                </a:lnTo>
                <a:lnTo>
                  <a:pt x="19770" y="23211"/>
                </a:lnTo>
                <a:lnTo>
                  <a:pt x="19827" y="23060"/>
                </a:lnTo>
                <a:lnTo>
                  <a:pt x="19902" y="22927"/>
                </a:lnTo>
                <a:lnTo>
                  <a:pt x="19997" y="22776"/>
                </a:lnTo>
                <a:lnTo>
                  <a:pt x="20091" y="22644"/>
                </a:lnTo>
                <a:lnTo>
                  <a:pt x="20318" y="22360"/>
                </a:lnTo>
                <a:lnTo>
                  <a:pt x="20318" y="22360"/>
                </a:lnTo>
                <a:lnTo>
                  <a:pt x="20564" y="22115"/>
                </a:lnTo>
                <a:lnTo>
                  <a:pt x="20810" y="21888"/>
                </a:lnTo>
                <a:lnTo>
                  <a:pt x="21093" y="21680"/>
                </a:lnTo>
                <a:lnTo>
                  <a:pt x="21244" y="21604"/>
                </a:lnTo>
                <a:lnTo>
                  <a:pt x="21396" y="21529"/>
                </a:lnTo>
                <a:lnTo>
                  <a:pt x="21396" y="21529"/>
                </a:lnTo>
                <a:lnTo>
                  <a:pt x="21641" y="21434"/>
                </a:lnTo>
                <a:lnTo>
                  <a:pt x="21887" y="21340"/>
                </a:lnTo>
                <a:lnTo>
                  <a:pt x="21887" y="21340"/>
                </a:lnTo>
                <a:lnTo>
                  <a:pt x="22454" y="21132"/>
                </a:lnTo>
                <a:lnTo>
                  <a:pt x="22983" y="20867"/>
                </a:lnTo>
                <a:lnTo>
                  <a:pt x="22983" y="20867"/>
                </a:lnTo>
                <a:lnTo>
                  <a:pt x="23342" y="20659"/>
                </a:lnTo>
                <a:lnTo>
                  <a:pt x="23664" y="20414"/>
                </a:lnTo>
                <a:lnTo>
                  <a:pt x="23966" y="20130"/>
                </a:lnTo>
                <a:lnTo>
                  <a:pt x="24250" y="19828"/>
                </a:lnTo>
                <a:lnTo>
                  <a:pt x="24250" y="19828"/>
                </a:lnTo>
                <a:lnTo>
                  <a:pt x="24344" y="19658"/>
                </a:lnTo>
                <a:lnTo>
                  <a:pt x="24420" y="19487"/>
                </a:lnTo>
                <a:lnTo>
                  <a:pt x="24457" y="19317"/>
                </a:lnTo>
                <a:lnTo>
                  <a:pt x="24495" y="19128"/>
                </a:lnTo>
                <a:lnTo>
                  <a:pt x="24552" y="18769"/>
                </a:lnTo>
                <a:lnTo>
                  <a:pt x="24609" y="18580"/>
                </a:lnTo>
                <a:lnTo>
                  <a:pt x="24684" y="18410"/>
                </a:lnTo>
                <a:lnTo>
                  <a:pt x="24684" y="18410"/>
                </a:lnTo>
                <a:lnTo>
                  <a:pt x="24760" y="18297"/>
                </a:lnTo>
                <a:lnTo>
                  <a:pt x="24835" y="18183"/>
                </a:lnTo>
                <a:lnTo>
                  <a:pt x="25025" y="17956"/>
                </a:lnTo>
                <a:lnTo>
                  <a:pt x="25214" y="17749"/>
                </a:lnTo>
                <a:lnTo>
                  <a:pt x="25384" y="17522"/>
                </a:lnTo>
                <a:lnTo>
                  <a:pt x="25384" y="17522"/>
                </a:lnTo>
                <a:lnTo>
                  <a:pt x="25478" y="17389"/>
                </a:lnTo>
                <a:lnTo>
                  <a:pt x="25535" y="17219"/>
                </a:lnTo>
                <a:lnTo>
                  <a:pt x="25648" y="16917"/>
                </a:lnTo>
                <a:lnTo>
                  <a:pt x="25648" y="16917"/>
                </a:lnTo>
                <a:lnTo>
                  <a:pt x="25724" y="16728"/>
                </a:lnTo>
                <a:lnTo>
                  <a:pt x="25762" y="16539"/>
                </a:lnTo>
                <a:lnTo>
                  <a:pt x="25818" y="16350"/>
                </a:lnTo>
                <a:lnTo>
                  <a:pt x="25818" y="16161"/>
                </a:lnTo>
                <a:lnTo>
                  <a:pt x="25818" y="16161"/>
                </a:lnTo>
                <a:lnTo>
                  <a:pt x="25799" y="15896"/>
                </a:lnTo>
                <a:lnTo>
                  <a:pt x="25781" y="15651"/>
                </a:lnTo>
                <a:lnTo>
                  <a:pt x="25781" y="15651"/>
                </a:lnTo>
                <a:lnTo>
                  <a:pt x="25781" y="15613"/>
                </a:lnTo>
                <a:lnTo>
                  <a:pt x="25818" y="15594"/>
                </a:lnTo>
                <a:lnTo>
                  <a:pt x="25818" y="15594"/>
                </a:lnTo>
                <a:lnTo>
                  <a:pt x="25686" y="14762"/>
                </a:lnTo>
                <a:lnTo>
                  <a:pt x="25686" y="14762"/>
                </a:lnTo>
                <a:lnTo>
                  <a:pt x="25686" y="14762"/>
                </a:lnTo>
                <a:close/>
                <a:moveTo>
                  <a:pt x="25913" y="16407"/>
                </a:moveTo>
                <a:lnTo>
                  <a:pt x="25913" y="16407"/>
                </a:lnTo>
                <a:lnTo>
                  <a:pt x="25875" y="16577"/>
                </a:lnTo>
                <a:lnTo>
                  <a:pt x="25818" y="16747"/>
                </a:lnTo>
                <a:lnTo>
                  <a:pt x="25818" y="16747"/>
                </a:lnTo>
                <a:lnTo>
                  <a:pt x="25705" y="17068"/>
                </a:lnTo>
                <a:lnTo>
                  <a:pt x="25592" y="17371"/>
                </a:lnTo>
                <a:lnTo>
                  <a:pt x="25592" y="17371"/>
                </a:lnTo>
                <a:lnTo>
                  <a:pt x="25516" y="17522"/>
                </a:lnTo>
                <a:lnTo>
                  <a:pt x="25421" y="17654"/>
                </a:lnTo>
                <a:lnTo>
                  <a:pt x="25214" y="17900"/>
                </a:lnTo>
                <a:lnTo>
                  <a:pt x="24987" y="18145"/>
                </a:lnTo>
                <a:lnTo>
                  <a:pt x="24892" y="18278"/>
                </a:lnTo>
                <a:lnTo>
                  <a:pt x="24798" y="18410"/>
                </a:lnTo>
                <a:lnTo>
                  <a:pt x="24798" y="18410"/>
                </a:lnTo>
                <a:lnTo>
                  <a:pt x="24722" y="18580"/>
                </a:lnTo>
                <a:lnTo>
                  <a:pt x="24665" y="18731"/>
                </a:lnTo>
                <a:lnTo>
                  <a:pt x="24628" y="18901"/>
                </a:lnTo>
                <a:lnTo>
                  <a:pt x="24609" y="19090"/>
                </a:lnTo>
                <a:lnTo>
                  <a:pt x="24590" y="19261"/>
                </a:lnTo>
                <a:lnTo>
                  <a:pt x="24552" y="19431"/>
                </a:lnTo>
                <a:lnTo>
                  <a:pt x="24495" y="19601"/>
                </a:lnTo>
                <a:lnTo>
                  <a:pt x="24420" y="19752"/>
                </a:lnTo>
                <a:lnTo>
                  <a:pt x="24420" y="19752"/>
                </a:lnTo>
                <a:lnTo>
                  <a:pt x="24287" y="19922"/>
                </a:lnTo>
                <a:lnTo>
                  <a:pt x="24155" y="20092"/>
                </a:lnTo>
                <a:lnTo>
                  <a:pt x="24004" y="20243"/>
                </a:lnTo>
                <a:lnTo>
                  <a:pt x="23834" y="20395"/>
                </a:lnTo>
                <a:lnTo>
                  <a:pt x="23494" y="20659"/>
                </a:lnTo>
                <a:lnTo>
                  <a:pt x="23134" y="20905"/>
                </a:lnTo>
                <a:lnTo>
                  <a:pt x="23134" y="20905"/>
                </a:lnTo>
                <a:lnTo>
                  <a:pt x="22832" y="21056"/>
                </a:lnTo>
                <a:lnTo>
                  <a:pt x="22511" y="21207"/>
                </a:lnTo>
                <a:lnTo>
                  <a:pt x="22189" y="21340"/>
                </a:lnTo>
                <a:lnTo>
                  <a:pt x="21868" y="21472"/>
                </a:lnTo>
                <a:lnTo>
                  <a:pt x="21868" y="21472"/>
                </a:lnTo>
                <a:lnTo>
                  <a:pt x="21604" y="21548"/>
                </a:lnTo>
                <a:lnTo>
                  <a:pt x="21358" y="21661"/>
                </a:lnTo>
                <a:lnTo>
                  <a:pt x="21358" y="21661"/>
                </a:lnTo>
                <a:lnTo>
                  <a:pt x="21169" y="21755"/>
                </a:lnTo>
                <a:lnTo>
                  <a:pt x="20961" y="21907"/>
                </a:lnTo>
                <a:lnTo>
                  <a:pt x="20753" y="22077"/>
                </a:lnTo>
                <a:lnTo>
                  <a:pt x="20564" y="22266"/>
                </a:lnTo>
                <a:lnTo>
                  <a:pt x="20375" y="22455"/>
                </a:lnTo>
                <a:lnTo>
                  <a:pt x="20205" y="22663"/>
                </a:lnTo>
                <a:lnTo>
                  <a:pt x="20073" y="22871"/>
                </a:lnTo>
                <a:lnTo>
                  <a:pt x="19940" y="23060"/>
                </a:lnTo>
                <a:lnTo>
                  <a:pt x="19940" y="23060"/>
                </a:lnTo>
                <a:lnTo>
                  <a:pt x="19884" y="23230"/>
                </a:lnTo>
                <a:lnTo>
                  <a:pt x="19827" y="23381"/>
                </a:lnTo>
                <a:lnTo>
                  <a:pt x="19732" y="23683"/>
                </a:lnTo>
                <a:lnTo>
                  <a:pt x="19676" y="23835"/>
                </a:lnTo>
                <a:lnTo>
                  <a:pt x="19600" y="23967"/>
                </a:lnTo>
                <a:lnTo>
                  <a:pt x="19506" y="24118"/>
                </a:lnTo>
                <a:lnTo>
                  <a:pt x="19392" y="24250"/>
                </a:lnTo>
                <a:lnTo>
                  <a:pt x="19392" y="24250"/>
                </a:lnTo>
                <a:lnTo>
                  <a:pt x="19222" y="24458"/>
                </a:lnTo>
                <a:lnTo>
                  <a:pt x="19052" y="24666"/>
                </a:lnTo>
                <a:lnTo>
                  <a:pt x="18920" y="24893"/>
                </a:lnTo>
                <a:lnTo>
                  <a:pt x="18863" y="25006"/>
                </a:lnTo>
                <a:lnTo>
                  <a:pt x="18825" y="25139"/>
                </a:lnTo>
                <a:lnTo>
                  <a:pt x="18825" y="25139"/>
                </a:lnTo>
                <a:lnTo>
                  <a:pt x="18598" y="25970"/>
                </a:lnTo>
                <a:lnTo>
                  <a:pt x="18598" y="25970"/>
                </a:lnTo>
                <a:lnTo>
                  <a:pt x="18485" y="26329"/>
                </a:lnTo>
                <a:lnTo>
                  <a:pt x="18485" y="26329"/>
                </a:lnTo>
                <a:lnTo>
                  <a:pt x="18485" y="26386"/>
                </a:lnTo>
                <a:lnTo>
                  <a:pt x="18485" y="26386"/>
                </a:lnTo>
                <a:lnTo>
                  <a:pt x="18617" y="25970"/>
                </a:lnTo>
                <a:lnTo>
                  <a:pt x="18768" y="25573"/>
                </a:lnTo>
                <a:lnTo>
                  <a:pt x="18957" y="25195"/>
                </a:lnTo>
                <a:lnTo>
                  <a:pt x="19184" y="24855"/>
                </a:lnTo>
                <a:lnTo>
                  <a:pt x="19430" y="24515"/>
                </a:lnTo>
                <a:lnTo>
                  <a:pt x="19695" y="24194"/>
                </a:lnTo>
                <a:lnTo>
                  <a:pt x="19978" y="23891"/>
                </a:lnTo>
                <a:lnTo>
                  <a:pt x="20299" y="23570"/>
                </a:lnTo>
                <a:lnTo>
                  <a:pt x="20299" y="23570"/>
                </a:lnTo>
                <a:lnTo>
                  <a:pt x="20451" y="23362"/>
                </a:lnTo>
                <a:lnTo>
                  <a:pt x="20602" y="23154"/>
                </a:lnTo>
                <a:lnTo>
                  <a:pt x="20772" y="22965"/>
                </a:lnTo>
                <a:lnTo>
                  <a:pt x="20923" y="22795"/>
                </a:lnTo>
                <a:lnTo>
                  <a:pt x="21074" y="22644"/>
                </a:lnTo>
                <a:lnTo>
                  <a:pt x="21244" y="22493"/>
                </a:lnTo>
                <a:lnTo>
                  <a:pt x="21415" y="22379"/>
                </a:lnTo>
                <a:lnTo>
                  <a:pt x="21585" y="22247"/>
                </a:lnTo>
                <a:lnTo>
                  <a:pt x="21963" y="22039"/>
                </a:lnTo>
                <a:lnTo>
                  <a:pt x="22360" y="21850"/>
                </a:lnTo>
                <a:lnTo>
                  <a:pt x="22794" y="21680"/>
                </a:lnTo>
                <a:lnTo>
                  <a:pt x="23267" y="21491"/>
                </a:lnTo>
                <a:lnTo>
                  <a:pt x="23267" y="21491"/>
                </a:lnTo>
                <a:lnTo>
                  <a:pt x="23531" y="21396"/>
                </a:lnTo>
                <a:lnTo>
                  <a:pt x="23777" y="21264"/>
                </a:lnTo>
                <a:lnTo>
                  <a:pt x="24004" y="21113"/>
                </a:lnTo>
                <a:lnTo>
                  <a:pt x="24231" y="20943"/>
                </a:lnTo>
                <a:lnTo>
                  <a:pt x="24439" y="20773"/>
                </a:lnTo>
                <a:lnTo>
                  <a:pt x="24646" y="20584"/>
                </a:lnTo>
                <a:lnTo>
                  <a:pt x="25025" y="20168"/>
                </a:lnTo>
                <a:lnTo>
                  <a:pt x="25025" y="20168"/>
                </a:lnTo>
                <a:lnTo>
                  <a:pt x="25176" y="19979"/>
                </a:lnTo>
                <a:lnTo>
                  <a:pt x="25327" y="19771"/>
                </a:lnTo>
                <a:lnTo>
                  <a:pt x="25459" y="19544"/>
                </a:lnTo>
                <a:lnTo>
                  <a:pt x="25573" y="19336"/>
                </a:lnTo>
                <a:lnTo>
                  <a:pt x="25667" y="19109"/>
                </a:lnTo>
                <a:lnTo>
                  <a:pt x="25743" y="18883"/>
                </a:lnTo>
                <a:lnTo>
                  <a:pt x="25799" y="18637"/>
                </a:lnTo>
                <a:lnTo>
                  <a:pt x="25856" y="18410"/>
                </a:lnTo>
                <a:lnTo>
                  <a:pt x="25894" y="18164"/>
                </a:lnTo>
                <a:lnTo>
                  <a:pt x="25932" y="17919"/>
                </a:lnTo>
                <a:lnTo>
                  <a:pt x="25951" y="17408"/>
                </a:lnTo>
                <a:lnTo>
                  <a:pt x="25951" y="16898"/>
                </a:lnTo>
                <a:lnTo>
                  <a:pt x="25913" y="16407"/>
                </a:lnTo>
                <a:lnTo>
                  <a:pt x="25913" y="16407"/>
                </a:lnTo>
                <a:close/>
                <a:moveTo>
                  <a:pt x="14327" y="19884"/>
                </a:moveTo>
                <a:lnTo>
                  <a:pt x="14327" y="19884"/>
                </a:lnTo>
                <a:lnTo>
                  <a:pt x="14421" y="19639"/>
                </a:lnTo>
                <a:lnTo>
                  <a:pt x="14421" y="19639"/>
                </a:lnTo>
                <a:lnTo>
                  <a:pt x="14591" y="19298"/>
                </a:lnTo>
                <a:lnTo>
                  <a:pt x="14686" y="19128"/>
                </a:lnTo>
                <a:lnTo>
                  <a:pt x="14780" y="18958"/>
                </a:lnTo>
                <a:lnTo>
                  <a:pt x="14780" y="18958"/>
                </a:lnTo>
                <a:lnTo>
                  <a:pt x="14894" y="18845"/>
                </a:lnTo>
                <a:lnTo>
                  <a:pt x="15007" y="18731"/>
                </a:lnTo>
                <a:lnTo>
                  <a:pt x="15253" y="18542"/>
                </a:lnTo>
                <a:lnTo>
                  <a:pt x="15499" y="18353"/>
                </a:lnTo>
                <a:lnTo>
                  <a:pt x="15725" y="18145"/>
                </a:lnTo>
                <a:lnTo>
                  <a:pt x="15725" y="18145"/>
                </a:lnTo>
                <a:lnTo>
                  <a:pt x="15877" y="18013"/>
                </a:lnTo>
                <a:lnTo>
                  <a:pt x="15990" y="17862"/>
                </a:lnTo>
                <a:lnTo>
                  <a:pt x="16198" y="17541"/>
                </a:lnTo>
                <a:lnTo>
                  <a:pt x="16198" y="17541"/>
                </a:lnTo>
                <a:lnTo>
                  <a:pt x="16274" y="17446"/>
                </a:lnTo>
                <a:lnTo>
                  <a:pt x="16349" y="17371"/>
                </a:lnTo>
                <a:lnTo>
                  <a:pt x="16349" y="17371"/>
                </a:lnTo>
                <a:lnTo>
                  <a:pt x="16425" y="17219"/>
                </a:lnTo>
                <a:lnTo>
                  <a:pt x="16500" y="17068"/>
                </a:lnTo>
                <a:lnTo>
                  <a:pt x="16500" y="17068"/>
                </a:lnTo>
                <a:lnTo>
                  <a:pt x="16576" y="16860"/>
                </a:lnTo>
                <a:lnTo>
                  <a:pt x="16652" y="16671"/>
                </a:lnTo>
                <a:lnTo>
                  <a:pt x="16652" y="16671"/>
                </a:lnTo>
                <a:lnTo>
                  <a:pt x="16746" y="16482"/>
                </a:lnTo>
                <a:lnTo>
                  <a:pt x="16822" y="16293"/>
                </a:lnTo>
                <a:lnTo>
                  <a:pt x="16822" y="16293"/>
                </a:lnTo>
                <a:lnTo>
                  <a:pt x="16897" y="16066"/>
                </a:lnTo>
                <a:lnTo>
                  <a:pt x="16973" y="15840"/>
                </a:lnTo>
                <a:lnTo>
                  <a:pt x="16973" y="15840"/>
                </a:lnTo>
                <a:lnTo>
                  <a:pt x="17086" y="15556"/>
                </a:lnTo>
                <a:lnTo>
                  <a:pt x="17219" y="15291"/>
                </a:lnTo>
                <a:lnTo>
                  <a:pt x="17219" y="15291"/>
                </a:lnTo>
                <a:lnTo>
                  <a:pt x="17332" y="15102"/>
                </a:lnTo>
                <a:lnTo>
                  <a:pt x="17464" y="14913"/>
                </a:lnTo>
                <a:lnTo>
                  <a:pt x="17748" y="14535"/>
                </a:lnTo>
                <a:lnTo>
                  <a:pt x="17748" y="14535"/>
                </a:lnTo>
                <a:lnTo>
                  <a:pt x="17918" y="14271"/>
                </a:lnTo>
                <a:lnTo>
                  <a:pt x="18069" y="14006"/>
                </a:lnTo>
                <a:lnTo>
                  <a:pt x="18069" y="14006"/>
                </a:lnTo>
                <a:lnTo>
                  <a:pt x="18220" y="13742"/>
                </a:lnTo>
                <a:lnTo>
                  <a:pt x="18390" y="13496"/>
                </a:lnTo>
                <a:lnTo>
                  <a:pt x="18731" y="12986"/>
                </a:lnTo>
                <a:lnTo>
                  <a:pt x="18731" y="12986"/>
                </a:lnTo>
                <a:lnTo>
                  <a:pt x="18901" y="12664"/>
                </a:lnTo>
                <a:lnTo>
                  <a:pt x="19090" y="12362"/>
                </a:lnTo>
                <a:lnTo>
                  <a:pt x="19090" y="12362"/>
                </a:lnTo>
                <a:lnTo>
                  <a:pt x="19430" y="11889"/>
                </a:lnTo>
                <a:lnTo>
                  <a:pt x="19581" y="11644"/>
                </a:lnTo>
                <a:lnTo>
                  <a:pt x="19638" y="11511"/>
                </a:lnTo>
                <a:lnTo>
                  <a:pt x="19676" y="11379"/>
                </a:lnTo>
                <a:lnTo>
                  <a:pt x="19676" y="11379"/>
                </a:lnTo>
                <a:lnTo>
                  <a:pt x="19713" y="11190"/>
                </a:lnTo>
                <a:lnTo>
                  <a:pt x="19732" y="10982"/>
                </a:lnTo>
                <a:lnTo>
                  <a:pt x="19732" y="10982"/>
                </a:lnTo>
                <a:lnTo>
                  <a:pt x="19751" y="10812"/>
                </a:lnTo>
                <a:lnTo>
                  <a:pt x="19751" y="10718"/>
                </a:lnTo>
                <a:lnTo>
                  <a:pt x="19789" y="10642"/>
                </a:lnTo>
                <a:lnTo>
                  <a:pt x="19789" y="10642"/>
                </a:lnTo>
                <a:lnTo>
                  <a:pt x="19676" y="10396"/>
                </a:lnTo>
                <a:lnTo>
                  <a:pt x="19676" y="10396"/>
                </a:lnTo>
                <a:lnTo>
                  <a:pt x="19638" y="10302"/>
                </a:lnTo>
                <a:lnTo>
                  <a:pt x="19581" y="10245"/>
                </a:lnTo>
                <a:lnTo>
                  <a:pt x="19524" y="10188"/>
                </a:lnTo>
                <a:lnTo>
                  <a:pt x="19468" y="10151"/>
                </a:lnTo>
                <a:lnTo>
                  <a:pt x="19392" y="10132"/>
                </a:lnTo>
                <a:lnTo>
                  <a:pt x="19317" y="10113"/>
                </a:lnTo>
                <a:lnTo>
                  <a:pt x="19165" y="10132"/>
                </a:lnTo>
                <a:lnTo>
                  <a:pt x="18995" y="10188"/>
                </a:lnTo>
                <a:lnTo>
                  <a:pt x="18825" y="10264"/>
                </a:lnTo>
                <a:lnTo>
                  <a:pt x="18542" y="10434"/>
                </a:lnTo>
                <a:lnTo>
                  <a:pt x="18542" y="10434"/>
                </a:lnTo>
                <a:lnTo>
                  <a:pt x="18334" y="10585"/>
                </a:lnTo>
                <a:lnTo>
                  <a:pt x="18145" y="10736"/>
                </a:lnTo>
                <a:lnTo>
                  <a:pt x="17937" y="10907"/>
                </a:lnTo>
                <a:lnTo>
                  <a:pt x="17767" y="11096"/>
                </a:lnTo>
                <a:lnTo>
                  <a:pt x="17597" y="11285"/>
                </a:lnTo>
                <a:lnTo>
                  <a:pt x="17427" y="11474"/>
                </a:lnTo>
                <a:lnTo>
                  <a:pt x="17275" y="11681"/>
                </a:lnTo>
                <a:lnTo>
                  <a:pt x="17143" y="11889"/>
                </a:lnTo>
                <a:lnTo>
                  <a:pt x="17143" y="11889"/>
                </a:lnTo>
                <a:lnTo>
                  <a:pt x="17030" y="12173"/>
                </a:lnTo>
                <a:lnTo>
                  <a:pt x="16897" y="12456"/>
                </a:lnTo>
                <a:lnTo>
                  <a:pt x="16746" y="12740"/>
                </a:lnTo>
                <a:lnTo>
                  <a:pt x="16595" y="13005"/>
                </a:lnTo>
                <a:lnTo>
                  <a:pt x="16274" y="13534"/>
                </a:lnTo>
                <a:lnTo>
                  <a:pt x="15914" y="14025"/>
                </a:lnTo>
                <a:lnTo>
                  <a:pt x="15914" y="14025"/>
                </a:lnTo>
                <a:lnTo>
                  <a:pt x="15707" y="14328"/>
                </a:lnTo>
                <a:lnTo>
                  <a:pt x="15536" y="14649"/>
                </a:lnTo>
                <a:lnTo>
                  <a:pt x="15404" y="14989"/>
                </a:lnTo>
                <a:lnTo>
                  <a:pt x="15291" y="15348"/>
                </a:lnTo>
                <a:lnTo>
                  <a:pt x="15215" y="15707"/>
                </a:lnTo>
                <a:lnTo>
                  <a:pt x="15140" y="16066"/>
                </a:lnTo>
                <a:lnTo>
                  <a:pt x="15102" y="16426"/>
                </a:lnTo>
                <a:lnTo>
                  <a:pt x="15064" y="16785"/>
                </a:lnTo>
                <a:lnTo>
                  <a:pt x="15064" y="16785"/>
                </a:lnTo>
                <a:lnTo>
                  <a:pt x="15026" y="17446"/>
                </a:lnTo>
                <a:lnTo>
                  <a:pt x="14988" y="17767"/>
                </a:lnTo>
                <a:lnTo>
                  <a:pt x="14913" y="18089"/>
                </a:lnTo>
                <a:lnTo>
                  <a:pt x="14913" y="18089"/>
                </a:lnTo>
                <a:lnTo>
                  <a:pt x="14837" y="18316"/>
                </a:lnTo>
                <a:lnTo>
                  <a:pt x="14743" y="18523"/>
                </a:lnTo>
                <a:lnTo>
                  <a:pt x="14535" y="18977"/>
                </a:lnTo>
                <a:lnTo>
                  <a:pt x="14440" y="19204"/>
                </a:lnTo>
                <a:lnTo>
                  <a:pt x="14384" y="19431"/>
                </a:lnTo>
                <a:lnTo>
                  <a:pt x="14327" y="19658"/>
                </a:lnTo>
                <a:lnTo>
                  <a:pt x="14327" y="19884"/>
                </a:lnTo>
                <a:lnTo>
                  <a:pt x="14327" y="19884"/>
                </a:lnTo>
                <a:close/>
                <a:moveTo>
                  <a:pt x="20091" y="11776"/>
                </a:moveTo>
                <a:lnTo>
                  <a:pt x="20091" y="11776"/>
                </a:lnTo>
                <a:lnTo>
                  <a:pt x="20016" y="11965"/>
                </a:lnTo>
                <a:lnTo>
                  <a:pt x="19921" y="12173"/>
                </a:lnTo>
                <a:lnTo>
                  <a:pt x="19921" y="12173"/>
                </a:lnTo>
                <a:lnTo>
                  <a:pt x="19732" y="12475"/>
                </a:lnTo>
                <a:lnTo>
                  <a:pt x="19543" y="12797"/>
                </a:lnTo>
                <a:lnTo>
                  <a:pt x="19373" y="13099"/>
                </a:lnTo>
                <a:lnTo>
                  <a:pt x="19184" y="13420"/>
                </a:lnTo>
                <a:lnTo>
                  <a:pt x="19184" y="13420"/>
                </a:lnTo>
                <a:lnTo>
                  <a:pt x="19052" y="13761"/>
                </a:lnTo>
                <a:lnTo>
                  <a:pt x="18920" y="14120"/>
                </a:lnTo>
                <a:lnTo>
                  <a:pt x="18787" y="14460"/>
                </a:lnTo>
                <a:lnTo>
                  <a:pt x="18693" y="14611"/>
                </a:lnTo>
                <a:lnTo>
                  <a:pt x="18617" y="14781"/>
                </a:lnTo>
                <a:lnTo>
                  <a:pt x="18617" y="14781"/>
                </a:lnTo>
                <a:lnTo>
                  <a:pt x="18447" y="15046"/>
                </a:lnTo>
                <a:lnTo>
                  <a:pt x="18277" y="15291"/>
                </a:lnTo>
                <a:lnTo>
                  <a:pt x="17918" y="15783"/>
                </a:lnTo>
                <a:lnTo>
                  <a:pt x="17918" y="15783"/>
                </a:lnTo>
                <a:lnTo>
                  <a:pt x="17729" y="16048"/>
                </a:lnTo>
                <a:lnTo>
                  <a:pt x="17559" y="16293"/>
                </a:lnTo>
                <a:lnTo>
                  <a:pt x="17389" y="16558"/>
                </a:lnTo>
                <a:lnTo>
                  <a:pt x="17200" y="16804"/>
                </a:lnTo>
                <a:lnTo>
                  <a:pt x="17200" y="16804"/>
                </a:lnTo>
                <a:lnTo>
                  <a:pt x="17030" y="16993"/>
                </a:lnTo>
                <a:lnTo>
                  <a:pt x="16841" y="17144"/>
                </a:lnTo>
                <a:lnTo>
                  <a:pt x="16425" y="17446"/>
                </a:lnTo>
                <a:lnTo>
                  <a:pt x="16425" y="17446"/>
                </a:lnTo>
                <a:lnTo>
                  <a:pt x="16274" y="17673"/>
                </a:lnTo>
                <a:lnTo>
                  <a:pt x="16274" y="17673"/>
                </a:lnTo>
                <a:lnTo>
                  <a:pt x="16236" y="17692"/>
                </a:lnTo>
                <a:lnTo>
                  <a:pt x="16236" y="17692"/>
                </a:lnTo>
                <a:lnTo>
                  <a:pt x="16103" y="17881"/>
                </a:lnTo>
                <a:lnTo>
                  <a:pt x="15971" y="18070"/>
                </a:lnTo>
                <a:lnTo>
                  <a:pt x="15820" y="18221"/>
                </a:lnTo>
                <a:lnTo>
                  <a:pt x="15650" y="18353"/>
                </a:lnTo>
                <a:lnTo>
                  <a:pt x="15291" y="18637"/>
                </a:lnTo>
                <a:lnTo>
                  <a:pt x="15121" y="18769"/>
                </a:lnTo>
                <a:lnTo>
                  <a:pt x="14951" y="18920"/>
                </a:lnTo>
                <a:lnTo>
                  <a:pt x="14951" y="18920"/>
                </a:lnTo>
                <a:lnTo>
                  <a:pt x="14837" y="19053"/>
                </a:lnTo>
                <a:lnTo>
                  <a:pt x="14762" y="19204"/>
                </a:lnTo>
                <a:lnTo>
                  <a:pt x="14591" y="19525"/>
                </a:lnTo>
                <a:lnTo>
                  <a:pt x="14591" y="19525"/>
                </a:lnTo>
                <a:lnTo>
                  <a:pt x="14478" y="19771"/>
                </a:lnTo>
                <a:lnTo>
                  <a:pt x="14384" y="20036"/>
                </a:lnTo>
                <a:lnTo>
                  <a:pt x="14421" y="20073"/>
                </a:lnTo>
                <a:lnTo>
                  <a:pt x="14421" y="20073"/>
                </a:lnTo>
                <a:lnTo>
                  <a:pt x="14497" y="19884"/>
                </a:lnTo>
                <a:lnTo>
                  <a:pt x="14573" y="19695"/>
                </a:lnTo>
                <a:lnTo>
                  <a:pt x="14705" y="19544"/>
                </a:lnTo>
                <a:lnTo>
                  <a:pt x="14837" y="19393"/>
                </a:lnTo>
                <a:lnTo>
                  <a:pt x="14988" y="19261"/>
                </a:lnTo>
                <a:lnTo>
                  <a:pt x="15158" y="19128"/>
                </a:lnTo>
                <a:lnTo>
                  <a:pt x="15329" y="19015"/>
                </a:lnTo>
                <a:lnTo>
                  <a:pt x="15518" y="18920"/>
                </a:lnTo>
                <a:lnTo>
                  <a:pt x="15518" y="18920"/>
                </a:lnTo>
                <a:lnTo>
                  <a:pt x="16236" y="18316"/>
                </a:lnTo>
                <a:lnTo>
                  <a:pt x="16614" y="18051"/>
                </a:lnTo>
                <a:lnTo>
                  <a:pt x="16822" y="17919"/>
                </a:lnTo>
                <a:lnTo>
                  <a:pt x="17011" y="17805"/>
                </a:lnTo>
                <a:lnTo>
                  <a:pt x="17011" y="17805"/>
                </a:lnTo>
                <a:lnTo>
                  <a:pt x="17238" y="17635"/>
                </a:lnTo>
                <a:lnTo>
                  <a:pt x="17427" y="17465"/>
                </a:lnTo>
                <a:lnTo>
                  <a:pt x="17616" y="17276"/>
                </a:lnTo>
                <a:lnTo>
                  <a:pt x="17786" y="17068"/>
                </a:lnTo>
                <a:lnTo>
                  <a:pt x="18088" y="16633"/>
                </a:lnTo>
                <a:lnTo>
                  <a:pt x="18409" y="16199"/>
                </a:lnTo>
                <a:lnTo>
                  <a:pt x="18409" y="16199"/>
                </a:lnTo>
                <a:lnTo>
                  <a:pt x="18731" y="15745"/>
                </a:lnTo>
                <a:lnTo>
                  <a:pt x="19033" y="15291"/>
                </a:lnTo>
                <a:lnTo>
                  <a:pt x="19279" y="14800"/>
                </a:lnTo>
                <a:lnTo>
                  <a:pt x="19411" y="14554"/>
                </a:lnTo>
                <a:lnTo>
                  <a:pt x="19506" y="14290"/>
                </a:lnTo>
                <a:lnTo>
                  <a:pt x="19506" y="14290"/>
                </a:lnTo>
                <a:lnTo>
                  <a:pt x="19638" y="13931"/>
                </a:lnTo>
                <a:lnTo>
                  <a:pt x="19751" y="13534"/>
                </a:lnTo>
                <a:lnTo>
                  <a:pt x="19846" y="13156"/>
                </a:lnTo>
                <a:lnTo>
                  <a:pt x="19921" y="12759"/>
                </a:lnTo>
                <a:lnTo>
                  <a:pt x="19921" y="12759"/>
                </a:lnTo>
                <a:lnTo>
                  <a:pt x="20016" y="12267"/>
                </a:lnTo>
                <a:lnTo>
                  <a:pt x="20073" y="12022"/>
                </a:lnTo>
                <a:lnTo>
                  <a:pt x="20091" y="11776"/>
                </a:lnTo>
                <a:lnTo>
                  <a:pt x="20091" y="11776"/>
                </a:lnTo>
                <a:close/>
                <a:moveTo>
                  <a:pt x="16557" y="17219"/>
                </a:moveTo>
                <a:lnTo>
                  <a:pt x="16557" y="17219"/>
                </a:lnTo>
                <a:lnTo>
                  <a:pt x="16765" y="17068"/>
                </a:lnTo>
                <a:lnTo>
                  <a:pt x="16954" y="16917"/>
                </a:lnTo>
                <a:lnTo>
                  <a:pt x="17105" y="16747"/>
                </a:lnTo>
                <a:lnTo>
                  <a:pt x="17238" y="16596"/>
                </a:lnTo>
                <a:lnTo>
                  <a:pt x="17483" y="16237"/>
                </a:lnTo>
                <a:lnTo>
                  <a:pt x="17748" y="15821"/>
                </a:lnTo>
                <a:lnTo>
                  <a:pt x="17748" y="15821"/>
                </a:lnTo>
                <a:lnTo>
                  <a:pt x="18145" y="15310"/>
                </a:lnTo>
                <a:lnTo>
                  <a:pt x="18334" y="15046"/>
                </a:lnTo>
                <a:lnTo>
                  <a:pt x="18504" y="14762"/>
                </a:lnTo>
                <a:lnTo>
                  <a:pt x="18504" y="14762"/>
                </a:lnTo>
                <a:lnTo>
                  <a:pt x="18598" y="14611"/>
                </a:lnTo>
                <a:lnTo>
                  <a:pt x="18674" y="14422"/>
                </a:lnTo>
                <a:lnTo>
                  <a:pt x="18825" y="14082"/>
                </a:lnTo>
                <a:lnTo>
                  <a:pt x="18957" y="13723"/>
                </a:lnTo>
                <a:lnTo>
                  <a:pt x="19109" y="13364"/>
                </a:lnTo>
                <a:lnTo>
                  <a:pt x="19109" y="13364"/>
                </a:lnTo>
                <a:lnTo>
                  <a:pt x="19222" y="13137"/>
                </a:lnTo>
                <a:lnTo>
                  <a:pt x="19354" y="12929"/>
                </a:lnTo>
                <a:lnTo>
                  <a:pt x="19619" y="12494"/>
                </a:lnTo>
                <a:lnTo>
                  <a:pt x="19732" y="12286"/>
                </a:lnTo>
                <a:lnTo>
                  <a:pt x="19846" y="12060"/>
                </a:lnTo>
                <a:lnTo>
                  <a:pt x="19959" y="11833"/>
                </a:lnTo>
                <a:lnTo>
                  <a:pt x="20035" y="11606"/>
                </a:lnTo>
                <a:lnTo>
                  <a:pt x="20035" y="11606"/>
                </a:lnTo>
                <a:lnTo>
                  <a:pt x="20054" y="11492"/>
                </a:lnTo>
                <a:lnTo>
                  <a:pt x="20073" y="11398"/>
                </a:lnTo>
                <a:lnTo>
                  <a:pt x="20073" y="11398"/>
                </a:lnTo>
                <a:lnTo>
                  <a:pt x="20035" y="11247"/>
                </a:lnTo>
                <a:lnTo>
                  <a:pt x="19978" y="11096"/>
                </a:lnTo>
                <a:lnTo>
                  <a:pt x="19865" y="10793"/>
                </a:lnTo>
                <a:lnTo>
                  <a:pt x="19865" y="10793"/>
                </a:lnTo>
                <a:lnTo>
                  <a:pt x="19827" y="11171"/>
                </a:lnTo>
                <a:lnTo>
                  <a:pt x="19789" y="11360"/>
                </a:lnTo>
                <a:lnTo>
                  <a:pt x="19751" y="11530"/>
                </a:lnTo>
                <a:lnTo>
                  <a:pt x="19751" y="11530"/>
                </a:lnTo>
                <a:lnTo>
                  <a:pt x="19657" y="11738"/>
                </a:lnTo>
                <a:lnTo>
                  <a:pt x="19543" y="11927"/>
                </a:lnTo>
                <a:lnTo>
                  <a:pt x="19279" y="12286"/>
                </a:lnTo>
                <a:lnTo>
                  <a:pt x="19279" y="12286"/>
                </a:lnTo>
                <a:lnTo>
                  <a:pt x="19165" y="12438"/>
                </a:lnTo>
                <a:lnTo>
                  <a:pt x="19052" y="12627"/>
                </a:lnTo>
                <a:lnTo>
                  <a:pt x="18844" y="12986"/>
                </a:lnTo>
                <a:lnTo>
                  <a:pt x="18844" y="12986"/>
                </a:lnTo>
                <a:lnTo>
                  <a:pt x="18693" y="13231"/>
                </a:lnTo>
                <a:lnTo>
                  <a:pt x="18523" y="13477"/>
                </a:lnTo>
                <a:lnTo>
                  <a:pt x="18523" y="13477"/>
                </a:lnTo>
                <a:lnTo>
                  <a:pt x="18353" y="13742"/>
                </a:lnTo>
                <a:lnTo>
                  <a:pt x="18201" y="14006"/>
                </a:lnTo>
                <a:lnTo>
                  <a:pt x="18031" y="14271"/>
                </a:lnTo>
                <a:lnTo>
                  <a:pt x="17880" y="14535"/>
                </a:lnTo>
                <a:lnTo>
                  <a:pt x="17880" y="14535"/>
                </a:lnTo>
                <a:lnTo>
                  <a:pt x="17559" y="14951"/>
                </a:lnTo>
                <a:lnTo>
                  <a:pt x="17408" y="15178"/>
                </a:lnTo>
                <a:lnTo>
                  <a:pt x="17275" y="15405"/>
                </a:lnTo>
                <a:lnTo>
                  <a:pt x="17275" y="15405"/>
                </a:lnTo>
                <a:lnTo>
                  <a:pt x="17181" y="15594"/>
                </a:lnTo>
                <a:lnTo>
                  <a:pt x="17105" y="15802"/>
                </a:lnTo>
                <a:lnTo>
                  <a:pt x="17030" y="16010"/>
                </a:lnTo>
                <a:lnTo>
                  <a:pt x="16973" y="16237"/>
                </a:lnTo>
                <a:lnTo>
                  <a:pt x="16973" y="16237"/>
                </a:lnTo>
                <a:lnTo>
                  <a:pt x="16916" y="16369"/>
                </a:lnTo>
                <a:lnTo>
                  <a:pt x="16859" y="16501"/>
                </a:lnTo>
                <a:lnTo>
                  <a:pt x="16727" y="16747"/>
                </a:lnTo>
                <a:lnTo>
                  <a:pt x="16727" y="16747"/>
                </a:lnTo>
                <a:lnTo>
                  <a:pt x="16652" y="16993"/>
                </a:lnTo>
                <a:lnTo>
                  <a:pt x="16557" y="17219"/>
                </a:lnTo>
                <a:lnTo>
                  <a:pt x="16557" y="17219"/>
                </a:lnTo>
                <a:close/>
                <a:moveTo>
                  <a:pt x="3383" y="21491"/>
                </a:moveTo>
                <a:lnTo>
                  <a:pt x="3383" y="21491"/>
                </a:lnTo>
                <a:lnTo>
                  <a:pt x="3421" y="21491"/>
                </a:lnTo>
                <a:lnTo>
                  <a:pt x="3421" y="21491"/>
                </a:lnTo>
                <a:lnTo>
                  <a:pt x="3497" y="21453"/>
                </a:lnTo>
                <a:lnTo>
                  <a:pt x="3554" y="21396"/>
                </a:lnTo>
                <a:lnTo>
                  <a:pt x="3667" y="21283"/>
                </a:lnTo>
                <a:lnTo>
                  <a:pt x="3667" y="21283"/>
                </a:lnTo>
                <a:lnTo>
                  <a:pt x="3799" y="21113"/>
                </a:lnTo>
                <a:lnTo>
                  <a:pt x="3913" y="20943"/>
                </a:lnTo>
                <a:lnTo>
                  <a:pt x="3913" y="20943"/>
                </a:lnTo>
                <a:lnTo>
                  <a:pt x="4102" y="20640"/>
                </a:lnTo>
                <a:lnTo>
                  <a:pt x="4215" y="20508"/>
                </a:lnTo>
                <a:lnTo>
                  <a:pt x="4328" y="20395"/>
                </a:lnTo>
                <a:lnTo>
                  <a:pt x="4328" y="20395"/>
                </a:lnTo>
                <a:lnTo>
                  <a:pt x="4499" y="20262"/>
                </a:lnTo>
                <a:lnTo>
                  <a:pt x="4688" y="20149"/>
                </a:lnTo>
                <a:lnTo>
                  <a:pt x="4877" y="20073"/>
                </a:lnTo>
                <a:lnTo>
                  <a:pt x="5084" y="20017"/>
                </a:lnTo>
                <a:lnTo>
                  <a:pt x="5084" y="20017"/>
                </a:lnTo>
                <a:lnTo>
                  <a:pt x="5652" y="19903"/>
                </a:lnTo>
                <a:lnTo>
                  <a:pt x="6219" y="19828"/>
                </a:lnTo>
                <a:lnTo>
                  <a:pt x="6219" y="19828"/>
                </a:lnTo>
                <a:lnTo>
                  <a:pt x="6672" y="19771"/>
                </a:lnTo>
                <a:lnTo>
                  <a:pt x="6899" y="19752"/>
                </a:lnTo>
                <a:lnTo>
                  <a:pt x="7126" y="19752"/>
                </a:lnTo>
                <a:lnTo>
                  <a:pt x="7126" y="19752"/>
                </a:lnTo>
                <a:lnTo>
                  <a:pt x="7296" y="19771"/>
                </a:lnTo>
                <a:lnTo>
                  <a:pt x="7466" y="19790"/>
                </a:lnTo>
                <a:lnTo>
                  <a:pt x="7787" y="19865"/>
                </a:lnTo>
                <a:lnTo>
                  <a:pt x="8109" y="19922"/>
                </a:lnTo>
                <a:lnTo>
                  <a:pt x="8279" y="19922"/>
                </a:lnTo>
                <a:lnTo>
                  <a:pt x="8449" y="19903"/>
                </a:lnTo>
                <a:lnTo>
                  <a:pt x="8449" y="19903"/>
                </a:lnTo>
                <a:lnTo>
                  <a:pt x="8770" y="19847"/>
                </a:lnTo>
                <a:lnTo>
                  <a:pt x="9072" y="19752"/>
                </a:lnTo>
                <a:lnTo>
                  <a:pt x="9072" y="19752"/>
                </a:lnTo>
                <a:lnTo>
                  <a:pt x="9299" y="19714"/>
                </a:lnTo>
                <a:lnTo>
                  <a:pt x="9507" y="19695"/>
                </a:lnTo>
                <a:lnTo>
                  <a:pt x="9734" y="19676"/>
                </a:lnTo>
                <a:lnTo>
                  <a:pt x="9961" y="19676"/>
                </a:lnTo>
                <a:lnTo>
                  <a:pt x="9961" y="19676"/>
                </a:lnTo>
                <a:lnTo>
                  <a:pt x="10263" y="19695"/>
                </a:lnTo>
                <a:lnTo>
                  <a:pt x="10585" y="19752"/>
                </a:lnTo>
                <a:lnTo>
                  <a:pt x="10585" y="19752"/>
                </a:lnTo>
                <a:lnTo>
                  <a:pt x="11057" y="19828"/>
                </a:lnTo>
                <a:lnTo>
                  <a:pt x="11303" y="19865"/>
                </a:lnTo>
                <a:lnTo>
                  <a:pt x="11548" y="19884"/>
                </a:lnTo>
                <a:lnTo>
                  <a:pt x="11794" y="19865"/>
                </a:lnTo>
                <a:lnTo>
                  <a:pt x="12040" y="19828"/>
                </a:lnTo>
                <a:lnTo>
                  <a:pt x="12267" y="19752"/>
                </a:lnTo>
                <a:lnTo>
                  <a:pt x="12493" y="19658"/>
                </a:lnTo>
                <a:lnTo>
                  <a:pt x="12493" y="19658"/>
                </a:lnTo>
                <a:lnTo>
                  <a:pt x="12853" y="19487"/>
                </a:lnTo>
                <a:lnTo>
                  <a:pt x="12853" y="19487"/>
                </a:lnTo>
                <a:lnTo>
                  <a:pt x="13060" y="19393"/>
                </a:lnTo>
                <a:lnTo>
                  <a:pt x="13060" y="19393"/>
                </a:lnTo>
                <a:lnTo>
                  <a:pt x="13098" y="19374"/>
                </a:lnTo>
                <a:lnTo>
                  <a:pt x="13079" y="19336"/>
                </a:lnTo>
                <a:lnTo>
                  <a:pt x="13079" y="19336"/>
                </a:lnTo>
                <a:lnTo>
                  <a:pt x="12815" y="19336"/>
                </a:lnTo>
                <a:lnTo>
                  <a:pt x="12550" y="19355"/>
                </a:lnTo>
                <a:lnTo>
                  <a:pt x="12286" y="19355"/>
                </a:lnTo>
                <a:lnTo>
                  <a:pt x="12153" y="19336"/>
                </a:lnTo>
                <a:lnTo>
                  <a:pt x="12021" y="19317"/>
                </a:lnTo>
                <a:lnTo>
                  <a:pt x="12021" y="19317"/>
                </a:lnTo>
                <a:lnTo>
                  <a:pt x="11870" y="19298"/>
                </a:lnTo>
                <a:lnTo>
                  <a:pt x="11719" y="19242"/>
                </a:lnTo>
                <a:lnTo>
                  <a:pt x="11435" y="19128"/>
                </a:lnTo>
                <a:lnTo>
                  <a:pt x="11170" y="18996"/>
                </a:lnTo>
                <a:lnTo>
                  <a:pt x="10906" y="18845"/>
                </a:lnTo>
                <a:lnTo>
                  <a:pt x="10641" y="18694"/>
                </a:lnTo>
                <a:lnTo>
                  <a:pt x="10377" y="18542"/>
                </a:lnTo>
                <a:lnTo>
                  <a:pt x="10093" y="18410"/>
                </a:lnTo>
                <a:lnTo>
                  <a:pt x="9810" y="18316"/>
                </a:lnTo>
                <a:lnTo>
                  <a:pt x="9810" y="18316"/>
                </a:lnTo>
                <a:lnTo>
                  <a:pt x="9488" y="18240"/>
                </a:lnTo>
                <a:lnTo>
                  <a:pt x="9148" y="18202"/>
                </a:lnTo>
                <a:lnTo>
                  <a:pt x="8827" y="18183"/>
                </a:lnTo>
                <a:lnTo>
                  <a:pt x="8487" y="18183"/>
                </a:lnTo>
                <a:lnTo>
                  <a:pt x="7825" y="18202"/>
                </a:lnTo>
                <a:lnTo>
                  <a:pt x="7504" y="18202"/>
                </a:lnTo>
                <a:lnTo>
                  <a:pt x="7164" y="18183"/>
                </a:lnTo>
                <a:lnTo>
                  <a:pt x="7164" y="18183"/>
                </a:lnTo>
                <a:lnTo>
                  <a:pt x="6880" y="18164"/>
                </a:lnTo>
                <a:lnTo>
                  <a:pt x="6597" y="18164"/>
                </a:lnTo>
                <a:lnTo>
                  <a:pt x="6332" y="18202"/>
                </a:lnTo>
                <a:lnTo>
                  <a:pt x="6067" y="18259"/>
                </a:lnTo>
                <a:lnTo>
                  <a:pt x="5822" y="18334"/>
                </a:lnTo>
                <a:lnTo>
                  <a:pt x="5576" y="18429"/>
                </a:lnTo>
                <a:lnTo>
                  <a:pt x="5349" y="18542"/>
                </a:lnTo>
                <a:lnTo>
                  <a:pt x="5122" y="18675"/>
                </a:lnTo>
                <a:lnTo>
                  <a:pt x="4914" y="18826"/>
                </a:lnTo>
                <a:lnTo>
                  <a:pt x="4706" y="18996"/>
                </a:lnTo>
                <a:lnTo>
                  <a:pt x="4517" y="19185"/>
                </a:lnTo>
                <a:lnTo>
                  <a:pt x="4347" y="19374"/>
                </a:lnTo>
                <a:lnTo>
                  <a:pt x="4177" y="19582"/>
                </a:lnTo>
                <a:lnTo>
                  <a:pt x="4026" y="19809"/>
                </a:lnTo>
                <a:lnTo>
                  <a:pt x="3875" y="20054"/>
                </a:lnTo>
                <a:lnTo>
                  <a:pt x="3743" y="20300"/>
                </a:lnTo>
                <a:lnTo>
                  <a:pt x="3743" y="20300"/>
                </a:lnTo>
                <a:lnTo>
                  <a:pt x="3554" y="20603"/>
                </a:lnTo>
                <a:lnTo>
                  <a:pt x="3478" y="20773"/>
                </a:lnTo>
                <a:lnTo>
                  <a:pt x="3402" y="20924"/>
                </a:lnTo>
                <a:lnTo>
                  <a:pt x="3365" y="21094"/>
                </a:lnTo>
                <a:lnTo>
                  <a:pt x="3346" y="21226"/>
                </a:lnTo>
                <a:lnTo>
                  <a:pt x="3346" y="21377"/>
                </a:lnTo>
                <a:lnTo>
                  <a:pt x="3383" y="21491"/>
                </a:lnTo>
                <a:lnTo>
                  <a:pt x="3383" y="21491"/>
                </a:lnTo>
                <a:close/>
                <a:moveTo>
                  <a:pt x="13136" y="19412"/>
                </a:moveTo>
                <a:lnTo>
                  <a:pt x="13136" y="19412"/>
                </a:lnTo>
                <a:lnTo>
                  <a:pt x="13136" y="19450"/>
                </a:lnTo>
                <a:lnTo>
                  <a:pt x="13117" y="19487"/>
                </a:lnTo>
                <a:lnTo>
                  <a:pt x="13117" y="19487"/>
                </a:lnTo>
                <a:lnTo>
                  <a:pt x="12607" y="19714"/>
                </a:lnTo>
                <a:lnTo>
                  <a:pt x="12607" y="19714"/>
                </a:lnTo>
                <a:lnTo>
                  <a:pt x="12361" y="19828"/>
                </a:lnTo>
                <a:lnTo>
                  <a:pt x="12115" y="19922"/>
                </a:lnTo>
                <a:lnTo>
                  <a:pt x="11851" y="19960"/>
                </a:lnTo>
                <a:lnTo>
                  <a:pt x="11586" y="19979"/>
                </a:lnTo>
                <a:lnTo>
                  <a:pt x="11322" y="19979"/>
                </a:lnTo>
                <a:lnTo>
                  <a:pt x="11057" y="19941"/>
                </a:lnTo>
                <a:lnTo>
                  <a:pt x="10528" y="19847"/>
                </a:lnTo>
                <a:lnTo>
                  <a:pt x="10528" y="19847"/>
                </a:lnTo>
                <a:lnTo>
                  <a:pt x="10188" y="19790"/>
                </a:lnTo>
                <a:lnTo>
                  <a:pt x="9999" y="19771"/>
                </a:lnTo>
                <a:lnTo>
                  <a:pt x="9829" y="19771"/>
                </a:lnTo>
                <a:lnTo>
                  <a:pt x="9829" y="19771"/>
                </a:lnTo>
                <a:lnTo>
                  <a:pt x="9488" y="19790"/>
                </a:lnTo>
                <a:lnTo>
                  <a:pt x="9167" y="19847"/>
                </a:lnTo>
                <a:lnTo>
                  <a:pt x="9167" y="19847"/>
                </a:lnTo>
                <a:lnTo>
                  <a:pt x="8732" y="19960"/>
                </a:lnTo>
                <a:lnTo>
                  <a:pt x="8524" y="20017"/>
                </a:lnTo>
                <a:lnTo>
                  <a:pt x="8298" y="20036"/>
                </a:lnTo>
                <a:lnTo>
                  <a:pt x="8298" y="20036"/>
                </a:lnTo>
                <a:lnTo>
                  <a:pt x="8109" y="20017"/>
                </a:lnTo>
                <a:lnTo>
                  <a:pt x="7920" y="19998"/>
                </a:lnTo>
                <a:lnTo>
                  <a:pt x="7560" y="19922"/>
                </a:lnTo>
                <a:lnTo>
                  <a:pt x="7201" y="19865"/>
                </a:lnTo>
                <a:lnTo>
                  <a:pt x="7012" y="19847"/>
                </a:lnTo>
                <a:lnTo>
                  <a:pt x="6823" y="19865"/>
                </a:lnTo>
                <a:lnTo>
                  <a:pt x="6823" y="19865"/>
                </a:lnTo>
                <a:lnTo>
                  <a:pt x="6237" y="19922"/>
                </a:lnTo>
                <a:lnTo>
                  <a:pt x="5652" y="20017"/>
                </a:lnTo>
                <a:lnTo>
                  <a:pt x="5652" y="20017"/>
                </a:lnTo>
                <a:lnTo>
                  <a:pt x="5368" y="20073"/>
                </a:lnTo>
                <a:lnTo>
                  <a:pt x="5103" y="20130"/>
                </a:lnTo>
                <a:lnTo>
                  <a:pt x="4839" y="20206"/>
                </a:lnTo>
                <a:lnTo>
                  <a:pt x="4725" y="20262"/>
                </a:lnTo>
                <a:lnTo>
                  <a:pt x="4593" y="20319"/>
                </a:lnTo>
                <a:lnTo>
                  <a:pt x="4593" y="20319"/>
                </a:lnTo>
                <a:lnTo>
                  <a:pt x="4499" y="20395"/>
                </a:lnTo>
                <a:lnTo>
                  <a:pt x="4404" y="20470"/>
                </a:lnTo>
                <a:lnTo>
                  <a:pt x="4310" y="20546"/>
                </a:lnTo>
                <a:lnTo>
                  <a:pt x="4234" y="20640"/>
                </a:lnTo>
                <a:lnTo>
                  <a:pt x="4083" y="20848"/>
                </a:lnTo>
                <a:lnTo>
                  <a:pt x="3950" y="21056"/>
                </a:lnTo>
                <a:lnTo>
                  <a:pt x="3950" y="21056"/>
                </a:lnTo>
                <a:lnTo>
                  <a:pt x="3875" y="21188"/>
                </a:lnTo>
                <a:lnTo>
                  <a:pt x="3743" y="21359"/>
                </a:lnTo>
                <a:lnTo>
                  <a:pt x="3591" y="21510"/>
                </a:lnTo>
                <a:lnTo>
                  <a:pt x="3516" y="21566"/>
                </a:lnTo>
                <a:lnTo>
                  <a:pt x="3440" y="21585"/>
                </a:lnTo>
                <a:lnTo>
                  <a:pt x="3440" y="21585"/>
                </a:lnTo>
                <a:lnTo>
                  <a:pt x="3497" y="21642"/>
                </a:lnTo>
                <a:lnTo>
                  <a:pt x="3554" y="21680"/>
                </a:lnTo>
                <a:lnTo>
                  <a:pt x="3554" y="21680"/>
                </a:lnTo>
                <a:lnTo>
                  <a:pt x="3591" y="21680"/>
                </a:lnTo>
                <a:lnTo>
                  <a:pt x="3591" y="21680"/>
                </a:lnTo>
                <a:lnTo>
                  <a:pt x="3913" y="21566"/>
                </a:lnTo>
                <a:lnTo>
                  <a:pt x="4064" y="21510"/>
                </a:lnTo>
                <a:lnTo>
                  <a:pt x="4215" y="21415"/>
                </a:lnTo>
                <a:lnTo>
                  <a:pt x="4215" y="21415"/>
                </a:lnTo>
                <a:lnTo>
                  <a:pt x="4366" y="21264"/>
                </a:lnTo>
                <a:lnTo>
                  <a:pt x="4499" y="21132"/>
                </a:lnTo>
                <a:lnTo>
                  <a:pt x="4763" y="20867"/>
                </a:lnTo>
                <a:lnTo>
                  <a:pt x="4914" y="20754"/>
                </a:lnTo>
                <a:lnTo>
                  <a:pt x="5066" y="20640"/>
                </a:lnTo>
                <a:lnTo>
                  <a:pt x="5255" y="20565"/>
                </a:lnTo>
                <a:lnTo>
                  <a:pt x="5481" y="20489"/>
                </a:lnTo>
                <a:lnTo>
                  <a:pt x="5481" y="20489"/>
                </a:lnTo>
                <a:lnTo>
                  <a:pt x="5727" y="20470"/>
                </a:lnTo>
                <a:lnTo>
                  <a:pt x="5992" y="20451"/>
                </a:lnTo>
                <a:lnTo>
                  <a:pt x="6237" y="20470"/>
                </a:lnTo>
                <a:lnTo>
                  <a:pt x="6502" y="20489"/>
                </a:lnTo>
                <a:lnTo>
                  <a:pt x="7012" y="20565"/>
                </a:lnTo>
                <a:lnTo>
                  <a:pt x="7258" y="20584"/>
                </a:lnTo>
                <a:lnTo>
                  <a:pt x="7523" y="20603"/>
                </a:lnTo>
                <a:lnTo>
                  <a:pt x="7523" y="20603"/>
                </a:lnTo>
                <a:lnTo>
                  <a:pt x="7693" y="20603"/>
                </a:lnTo>
                <a:lnTo>
                  <a:pt x="7863" y="20584"/>
                </a:lnTo>
                <a:lnTo>
                  <a:pt x="8203" y="20527"/>
                </a:lnTo>
                <a:lnTo>
                  <a:pt x="8524" y="20451"/>
                </a:lnTo>
                <a:lnTo>
                  <a:pt x="8865" y="20414"/>
                </a:lnTo>
                <a:lnTo>
                  <a:pt x="8865" y="20414"/>
                </a:lnTo>
                <a:lnTo>
                  <a:pt x="9469" y="20357"/>
                </a:lnTo>
                <a:lnTo>
                  <a:pt x="9469" y="20357"/>
                </a:lnTo>
                <a:lnTo>
                  <a:pt x="9791" y="20319"/>
                </a:lnTo>
                <a:lnTo>
                  <a:pt x="10112" y="20319"/>
                </a:lnTo>
                <a:lnTo>
                  <a:pt x="10112" y="20319"/>
                </a:lnTo>
                <a:lnTo>
                  <a:pt x="10433" y="20338"/>
                </a:lnTo>
                <a:lnTo>
                  <a:pt x="10774" y="20357"/>
                </a:lnTo>
                <a:lnTo>
                  <a:pt x="11095" y="20357"/>
                </a:lnTo>
                <a:lnTo>
                  <a:pt x="11265" y="20357"/>
                </a:lnTo>
                <a:lnTo>
                  <a:pt x="11435" y="20338"/>
                </a:lnTo>
                <a:lnTo>
                  <a:pt x="11435" y="20338"/>
                </a:lnTo>
                <a:lnTo>
                  <a:pt x="11548" y="20319"/>
                </a:lnTo>
                <a:lnTo>
                  <a:pt x="11662" y="20300"/>
                </a:lnTo>
                <a:lnTo>
                  <a:pt x="11870" y="20206"/>
                </a:lnTo>
                <a:lnTo>
                  <a:pt x="12267" y="20017"/>
                </a:lnTo>
                <a:lnTo>
                  <a:pt x="12267" y="20017"/>
                </a:lnTo>
                <a:lnTo>
                  <a:pt x="12588" y="19847"/>
                </a:lnTo>
                <a:lnTo>
                  <a:pt x="12909" y="19658"/>
                </a:lnTo>
                <a:lnTo>
                  <a:pt x="12909" y="19658"/>
                </a:lnTo>
                <a:lnTo>
                  <a:pt x="13060" y="19582"/>
                </a:lnTo>
                <a:lnTo>
                  <a:pt x="13193" y="19469"/>
                </a:lnTo>
                <a:lnTo>
                  <a:pt x="13136" y="19412"/>
                </a:lnTo>
                <a:lnTo>
                  <a:pt x="13136" y="19412"/>
                </a:lnTo>
                <a:close/>
                <a:moveTo>
                  <a:pt x="13268" y="19544"/>
                </a:moveTo>
                <a:lnTo>
                  <a:pt x="13268" y="19544"/>
                </a:lnTo>
                <a:lnTo>
                  <a:pt x="13136" y="19658"/>
                </a:lnTo>
                <a:lnTo>
                  <a:pt x="12985" y="19752"/>
                </a:lnTo>
                <a:lnTo>
                  <a:pt x="12739" y="19884"/>
                </a:lnTo>
                <a:lnTo>
                  <a:pt x="12739" y="19884"/>
                </a:lnTo>
                <a:lnTo>
                  <a:pt x="12475" y="20017"/>
                </a:lnTo>
                <a:lnTo>
                  <a:pt x="12210" y="20168"/>
                </a:lnTo>
                <a:lnTo>
                  <a:pt x="12210" y="20168"/>
                </a:lnTo>
                <a:lnTo>
                  <a:pt x="11983" y="20281"/>
                </a:lnTo>
                <a:lnTo>
                  <a:pt x="11775" y="20357"/>
                </a:lnTo>
                <a:lnTo>
                  <a:pt x="11530" y="20432"/>
                </a:lnTo>
                <a:lnTo>
                  <a:pt x="11303" y="20451"/>
                </a:lnTo>
                <a:lnTo>
                  <a:pt x="11303" y="20451"/>
                </a:lnTo>
                <a:lnTo>
                  <a:pt x="11000" y="20470"/>
                </a:lnTo>
                <a:lnTo>
                  <a:pt x="10698" y="20451"/>
                </a:lnTo>
                <a:lnTo>
                  <a:pt x="10396" y="20432"/>
                </a:lnTo>
                <a:lnTo>
                  <a:pt x="10112" y="20414"/>
                </a:lnTo>
                <a:lnTo>
                  <a:pt x="10112" y="20414"/>
                </a:lnTo>
                <a:lnTo>
                  <a:pt x="9791" y="20432"/>
                </a:lnTo>
                <a:lnTo>
                  <a:pt x="9488" y="20470"/>
                </a:lnTo>
                <a:lnTo>
                  <a:pt x="9488" y="20470"/>
                </a:lnTo>
                <a:lnTo>
                  <a:pt x="8865" y="20508"/>
                </a:lnTo>
                <a:lnTo>
                  <a:pt x="8865" y="20508"/>
                </a:lnTo>
                <a:lnTo>
                  <a:pt x="8676" y="20527"/>
                </a:lnTo>
                <a:lnTo>
                  <a:pt x="8505" y="20584"/>
                </a:lnTo>
                <a:lnTo>
                  <a:pt x="8146" y="20659"/>
                </a:lnTo>
                <a:lnTo>
                  <a:pt x="8146" y="20659"/>
                </a:lnTo>
                <a:lnTo>
                  <a:pt x="7768" y="20697"/>
                </a:lnTo>
                <a:lnTo>
                  <a:pt x="7579" y="20716"/>
                </a:lnTo>
                <a:lnTo>
                  <a:pt x="7409" y="20716"/>
                </a:lnTo>
                <a:lnTo>
                  <a:pt x="7409" y="20716"/>
                </a:lnTo>
                <a:lnTo>
                  <a:pt x="7145" y="20678"/>
                </a:lnTo>
                <a:lnTo>
                  <a:pt x="6880" y="20659"/>
                </a:lnTo>
                <a:lnTo>
                  <a:pt x="6313" y="20584"/>
                </a:lnTo>
                <a:lnTo>
                  <a:pt x="6030" y="20565"/>
                </a:lnTo>
                <a:lnTo>
                  <a:pt x="5765" y="20565"/>
                </a:lnTo>
                <a:lnTo>
                  <a:pt x="5500" y="20603"/>
                </a:lnTo>
                <a:lnTo>
                  <a:pt x="5387" y="20621"/>
                </a:lnTo>
                <a:lnTo>
                  <a:pt x="5255" y="20659"/>
                </a:lnTo>
                <a:lnTo>
                  <a:pt x="5255" y="20659"/>
                </a:lnTo>
                <a:lnTo>
                  <a:pt x="5084" y="20754"/>
                </a:lnTo>
                <a:lnTo>
                  <a:pt x="4933" y="20848"/>
                </a:lnTo>
                <a:lnTo>
                  <a:pt x="4801" y="20981"/>
                </a:lnTo>
                <a:lnTo>
                  <a:pt x="4669" y="21113"/>
                </a:lnTo>
                <a:lnTo>
                  <a:pt x="4404" y="21396"/>
                </a:lnTo>
                <a:lnTo>
                  <a:pt x="4253" y="21510"/>
                </a:lnTo>
                <a:lnTo>
                  <a:pt x="4083" y="21604"/>
                </a:lnTo>
                <a:lnTo>
                  <a:pt x="4083" y="21604"/>
                </a:lnTo>
                <a:lnTo>
                  <a:pt x="3913" y="21680"/>
                </a:lnTo>
                <a:lnTo>
                  <a:pt x="3724" y="21755"/>
                </a:lnTo>
                <a:lnTo>
                  <a:pt x="3724" y="21755"/>
                </a:lnTo>
                <a:lnTo>
                  <a:pt x="3932" y="21774"/>
                </a:lnTo>
                <a:lnTo>
                  <a:pt x="4196" y="21774"/>
                </a:lnTo>
                <a:lnTo>
                  <a:pt x="4196" y="21774"/>
                </a:lnTo>
                <a:lnTo>
                  <a:pt x="4404" y="21737"/>
                </a:lnTo>
                <a:lnTo>
                  <a:pt x="4612" y="21680"/>
                </a:lnTo>
                <a:lnTo>
                  <a:pt x="5028" y="21548"/>
                </a:lnTo>
                <a:lnTo>
                  <a:pt x="5425" y="21396"/>
                </a:lnTo>
                <a:lnTo>
                  <a:pt x="5633" y="21340"/>
                </a:lnTo>
                <a:lnTo>
                  <a:pt x="5841" y="21302"/>
                </a:lnTo>
                <a:lnTo>
                  <a:pt x="5841" y="21302"/>
                </a:lnTo>
                <a:lnTo>
                  <a:pt x="6200" y="21264"/>
                </a:lnTo>
                <a:lnTo>
                  <a:pt x="6578" y="21264"/>
                </a:lnTo>
                <a:lnTo>
                  <a:pt x="7334" y="21264"/>
                </a:lnTo>
                <a:lnTo>
                  <a:pt x="7693" y="21264"/>
                </a:lnTo>
                <a:lnTo>
                  <a:pt x="8071" y="21226"/>
                </a:lnTo>
                <a:lnTo>
                  <a:pt x="8449" y="21188"/>
                </a:lnTo>
                <a:lnTo>
                  <a:pt x="8808" y="21094"/>
                </a:lnTo>
                <a:lnTo>
                  <a:pt x="8808" y="21094"/>
                </a:lnTo>
                <a:lnTo>
                  <a:pt x="8940" y="21056"/>
                </a:lnTo>
                <a:lnTo>
                  <a:pt x="9091" y="21018"/>
                </a:lnTo>
                <a:lnTo>
                  <a:pt x="9375" y="20981"/>
                </a:lnTo>
                <a:lnTo>
                  <a:pt x="9640" y="20981"/>
                </a:lnTo>
                <a:lnTo>
                  <a:pt x="9923" y="20999"/>
                </a:lnTo>
                <a:lnTo>
                  <a:pt x="10490" y="21056"/>
                </a:lnTo>
                <a:lnTo>
                  <a:pt x="10774" y="21075"/>
                </a:lnTo>
                <a:lnTo>
                  <a:pt x="11057" y="21056"/>
                </a:lnTo>
                <a:lnTo>
                  <a:pt x="11057" y="21056"/>
                </a:lnTo>
                <a:lnTo>
                  <a:pt x="11246" y="21037"/>
                </a:lnTo>
                <a:lnTo>
                  <a:pt x="11435" y="20999"/>
                </a:lnTo>
                <a:lnTo>
                  <a:pt x="11605" y="20943"/>
                </a:lnTo>
                <a:lnTo>
                  <a:pt x="11756" y="20886"/>
                </a:lnTo>
                <a:lnTo>
                  <a:pt x="11908" y="20810"/>
                </a:lnTo>
                <a:lnTo>
                  <a:pt x="12059" y="20716"/>
                </a:lnTo>
                <a:lnTo>
                  <a:pt x="12323" y="20527"/>
                </a:lnTo>
                <a:lnTo>
                  <a:pt x="12853" y="20092"/>
                </a:lnTo>
                <a:lnTo>
                  <a:pt x="13117" y="19884"/>
                </a:lnTo>
                <a:lnTo>
                  <a:pt x="13401" y="19695"/>
                </a:lnTo>
                <a:lnTo>
                  <a:pt x="13401" y="19695"/>
                </a:lnTo>
                <a:lnTo>
                  <a:pt x="13268" y="19544"/>
                </a:lnTo>
                <a:lnTo>
                  <a:pt x="13268" y="19544"/>
                </a:lnTo>
                <a:close/>
                <a:moveTo>
                  <a:pt x="10339" y="14630"/>
                </a:moveTo>
                <a:lnTo>
                  <a:pt x="10339" y="14630"/>
                </a:lnTo>
                <a:lnTo>
                  <a:pt x="10490" y="14328"/>
                </a:lnTo>
                <a:lnTo>
                  <a:pt x="10622" y="14044"/>
                </a:lnTo>
                <a:lnTo>
                  <a:pt x="10622" y="14044"/>
                </a:lnTo>
                <a:lnTo>
                  <a:pt x="10774" y="13761"/>
                </a:lnTo>
                <a:lnTo>
                  <a:pt x="10887" y="13477"/>
                </a:lnTo>
                <a:lnTo>
                  <a:pt x="10887" y="13477"/>
                </a:lnTo>
                <a:lnTo>
                  <a:pt x="10944" y="13307"/>
                </a:lnTo>
                <a:lnTo>
                  <a:pt x="10981" y="13156"/>
                </a:lnTo>
                <a:lnTo>
                  <a:pt x="11038" y="12816"/>
                </a:lnTo>
                <a:lnTo>
                  <a:pt x="11076" y="12645"/>
                </a:lnTo>
                <a:lnTo>
                  <a:pt x="11114" y="12494"/>
                </a:lnTo>
                <a:lnTo>
                  <a:pt x="11189" y="12343"/>
                </a:lnTo>
                <a:lnTo>
                  <a:pt x="11265" y="12192"/>
                </a:lnTo>
                <a:lnTo>
                  <a:pt x="11265" y="12192"/>
                </a:lnTo>
                <a:lnTo>
                  <a:pt x="11378" y="11965"/>
                </a:lnTo>
                <a:lnTo>
                  <a:pt x="11530" y="11757"/>
                </a:lnTo>
                <a:lnTo>
                  <a:pt x="11681" y="11568"/>
                </a:lnTo>
                <a:lnTo>
                  <a:pt x="11870" y="11379"/>
                </a:lnTo>
                <a:lnTo>
                  <a:pt x="11870" y="11379"/>
                </a:lnTo>
                <a:lnTo>
                  <a:pt x="12097" y="11190"/>
                </a:lnTo>
                <a:lnTo>
                  <a:pt x="12342" y="11001"/>
                </a:lnTo>
                <a:lnTo>
                  <a:pt x="12853" y="10623"/>
                </a:lnTo>
                <a:lnTo>
                  <a:pt x="12853" y="10623"/>
                </a:lnTo>
                <a:lnTo>
                  <a:pt x="13136" y="10434"/>
                </a:lnTo>
                <a:lnTo>
                  <a:pt x="13401" y="10245"/>
                </a:lnTo>
                <a:lnTo>
                  <a:pt x="13401" y="10245"/>
                </a:lnTo>
                <a:lnTo>
                  <a:pt x="13533" y="10151"/>
                </a:lnTo>
                <a:lnTo>
                  <a:pt x="13628" y="10018"/>
                </a:lnTo>
                <a:lnTo>
                  <a:pt x="13798" y="9735"/>
                </a:lnTo>
                <a:lnTo>
                  <a:pt x="13798" y="9735"/>
                </a:lnTo>
                <a:lnTo>
                  <a:pt x="14006" y="9432"/>
                </a:lnTo>
                <a:lnTo>
                  <a:pt x="14119" y="9281"/>
                </a:lnTo>
                <a:lnTo>
                  <a:pt x="14251" y="9149"/>
                </a:lnTo>
                <a:lnTo>
                  <a:pt x="14251" y="9149"/>
                </a:lnTo>
                <a:lnTo>
                  <a:pt x="14535" y="8903"/>
                </a:lnTo>
                <a:lnTo>
                  <a:pt x="14837" y="8676"/>
                </a:lnTo>
                <a:lnTo>
                  <a:pt x="15140" y="8468"/>
                </a:lnTo>
                <a:lnTo>
                  <a:pt x="15442" y="8242"/>
                </a:lnTo>
                <a:lnTo>
                  <a:pt x="15442" y="8242"/>
                </a:lnTo>
                <a:lnTo>
                  <a:pt x="15593" y="8071"/>
                </a:lnTo>
                <a:lnTo>
                  <a:pt x="15707" y="7901"/>
                </a:lnTo>
                <a:lnTo>
                  <a:pt x="15744" y="7788"/>
                </a:lnTo>
                <a:lnTo>
                  <a:pt x="15782" y="7693"/>
                </a:lnTo>
                <a:lnTo>
                  <a:pt x="15801" y="7580"/>
                </a:lnTo>
                <a:lnTo>
                  <a:pt x="15801" y="7467"/>
                </a:lnTo>
                <a:lnTo>
                  <a:pt x="15801" y="7467"/>
                </a:lnTo>
                <a:lnTo>
                  <a:pt x="15782" y="7126"/>
                </a:lnTo>
                <a:lnTo>
                  <a:pt x="15782" y="7126"/>
                </a:lnTo>
                <a:lnTo>
                  <a:pt x="15782" y="7051"/>
                </a:lnTo>
                <a:lnTo>
                  <a:pt x="15801" y="7013"/>
                </a:lnTo>
                <a:lnTo>
                  <a:pt x="15820" y="6975"/>
                </a:lnTo>
                <a:lnTo>
                  <a:pt x="15820" y="6975"/>
                </a:lnTo>
                <a:lnTo>
                  <a:pt x="15782" y="6937"/>
                </a:lnTo>
                <a:lnTo>
                  <a:pt x="15725" y="6919"/>
                </a:lnTo>
                <a:lnTo>
                  <a:pt x="15612" y="6900"/>
                </a:lnTo>
                <a:lnTo>
                  <a:pt x="15480" y="6919"/>
                </a:lnTo>
                <a:lnTo>
                  <a:pt x="15347" y="6956"/>
                </a:lnTo>
                <a:lnTo>
                  <a:pt x="15347" y="6956"/>
                </a:lnTo>
                <a:lnTo>
                  <a:pt x="14988" y="7108"/>
                </a:lnTo>
                <a:lnTo>
                  <a:pt x="14648" y="7278"/>
                </a:lnTo>
                <a:lnTo>
                  <a:pt x="14289" y="7448"/>
                </a:lnTo>
                <a:lnTo>
                  <a:pt x="13949" y="7637"/>
                </a:lnTo>
                <a:lnTo>
                  <a:pt x="13949" y="7637"/>
                </a:lnTo>
                <a:lnTo>
                  <a:pt x="13628" y="7807"/>
                </a:lnTo>
                <a:lnTo>
                  <a:pt x="13306" y="7958"/>
                </a:lnTo>
                <a:lnTo>
                  <a:pt x="12966" y="8109"/>
                </a:lnTo>
                <a:lnTo>
                  <a:pt x="12796" y="8204"/>
                </a:lnTo>
                <a:lnTo>
                  <a:pt x="12645" y="8298"/>
                </a:lnTo>
                <a:lnTo>
                  <a:pt x="12645" y="8298"/>
                </a:lnTo>
                <a:lnTo>
                  <a:pt x="12456" y="8468"/>
                </a:lnTo>
                <a:lnTo>
                  <a:pt x="12286" y="8657"/>
                </a:lnTo>
                <a:lnTo>
                  <a:pt x="11983" y="9054"/>
                </a:lnTo>
                <a:lnTo>
                  <a:pt x="11983" y="9054"/>
                </a:lnTo>
                <a:lnTo>
                  <a:pt x="11794" y="9300"/>
                </a:lnTo>
                <a:lnTo>
                  <a:pt x="11586" y="9527"/>
                </a:lnTo>
                <a:lnTo>
                  <a:pt x="11397" y="9773"/>
                </a:lnTo>
                <a:lnTo>
                  <a:pt x="11227" y="10018"/>
                </a:lnTo>
                <a:lnTo>
                  <a:pt x="11227" y="10018"/>
                </a:lnTo>
                <a:lnTo>
                  <a:pt x="11152" y="10169"/>
                </a:lnTo>
                <a:lnTo>
                  <a:pt x="11076" y="10321"/>
                </a:lnTo>
                <a:lnTo>
                  <a:pt x="10981" y="10642"/>
                </a:lnTo>
                <a:lnTo>
                  <a:pt x="10792" y="11303"/>
                </a:lnTo>
                <a:lnTo>
                  <a:pt x="10792" y="11303"/>
                </a:lnTo>
                <a:lnTo>
                  <a:pt x="10679" y="11681"/>
                </a:lnTo>
                <a:lnTo>
                  <a:pt x="10547" y="12041"/>
                </a:lnTo>
                <a:lnTo>
                  <a:pt x="10433" y="12419"/>
                </a:lnTo>
                <a:lnTo>
                  <a:pt x="10396" y="12608"/>
                </a:lnTo>
                <a:lnTo>
                  <a:pt x="10358" y="12797"/>
                </a:lnTo>
                <a:lnTo>
                  <a:pt x="10358" y="12797"/>
                </a:lnTo>
                <a:lnTo>
                  <a:pt x="10339" y="12910"/>
                </a:lnTo>
                <a:lnTo>
                  <a:pt x="10339" y="13080"/>
                </a:lnTo>
                <a:lnTo>
                  <a:pt x="10358" y="13590"/>
                </a:lnTo>
                <a:lnTo>
                  <a:pt x="10339" y="14139"/>
                </a:lnTo>
                <a:lnTo>
                  <a:pt x="10339" y="14384"/>
                </a:lnTo>
                <a:lnTo>
                  <a:pt x="10301" y="14573"/>
                </a:lnTo>
                <a:lnTo>
                  <a:pt x="10301" y="14573"/>
                </a:lnTo>
                <a:lnTo>
                  <a:pt x="10339" y="14630"/>
                </a:lnTo>
                <a:lnTo>
                  <a:pt x="10339" y="14630"/>
                </a:lnTo>
                <a:close/>
                <a:moveTo>
                  <a:pt x="16085" y="8185"/>
                </a:moveTo>
                <a:lnTo>
                  <a:pt x="16085" y="8185"/>
                </a:lnTo>
                <a:lnTo>
                  <a:pt x="16028" y="8393"/>
                </a:lnTo>
                <a:lnTo>
                  <a:pt x="16028" y="8393"/>
                </a:lnTo>
                <a:lnTo>
                  <a:pt x="15933" y="8657"/>
                </a:lnTo>
                <a:lnTo>
                  <a:pt x="15782" y="8884"/>
                </a:lnTo>
                <a:lnTo>
                  <a:pt x="15593" y="9092"/>
                </a:lnTo>
                <a:lnTo>
                  <a:pt x="15404" y="9281"/>
                </a:lnTo>
                <a:lnTo>
                  <a:pt x="15404" y="9281"/>
                </a:lnTo>
                <a:lnTo>
                  <a:pt x="15177" y="9413"/>
                </a:lnTo>
                <a:lnTo>
                  <a:pt x="14951" y="9546"/>
                </a:lnTo>
                <a:lnTo>
                  <a:pt x="14951" y="9546"/>
                </a:lnTo>
                <a:lnTo>
                  <a:pt x="14818" y="9621"/>
                </a:lnTo>
                <a:lnTo>
                  <a:pt x="14667" y="9716"/>
                </a:lnTo>
                <a:lnTo>
                  <a:pt x="14667" y="9716"/>
                </a:lnTo>
                <a:lnTo>
                  <a:pt x="14497" y="9905"/>
                </a:lnTo>
                <a:lnTo>
                  <a:pt x="14327" y="10113"/>
                </a:lnTo>
                <a:lnTo>
                  <a:pt x="14176" y="10321"/>
                </a:lnTo>
                <a:lnTo>
                  <a:pt x="14006" y="10510"/>
                </a:lnTo>
                <a:lnTo>
                  <a:pt x="14006" y="10510"/>
                </a:lnTo>
                <a:lnTo>
                  <a:pt x="13835" y="10699"/>
                </a:lnTo>
                <a:lnTo>
                  <a:pt x="13665" y="10850"/>
                </a:lnTo>
                <a:lnTo>
                  <a:pt x="13476" y="11001"/>
                </a:lnTo>
                <a:lnTo>
                  <a:pt x="13268" y="11152"/>
                </a:lnTo>
                <a:lnTo>
                  <a:pt x="12475" y="11681"/>
                </a:lnTo>
                <a:lnTo>
                  <a:pt x="12475" y="11681"/>
                </a:lnTo>
                <a:lnTo>
                  <a:pt x="12229" y="11870"/>
                </a:lnTo>
                <a:lnTo>
                  <a:pt x="12002" y="12060"/>
                </a:lnTo>
                <a:lnTo>
                  <a:pt x="11889" y="12173"/>
                </a:lnTo>
                <a:lnTo>
                  <a:pt x="11794" y="12286"/>
                </a:lnTo>
                <a:lnTo>
                  <a:pt x="11719" y="12400"/>
                </a:lnTo>
                <a:lnTo>
                  <a:pt x="11662" y="12532"/>
                </a:lnTo>
                <a:lnTo>
                  <a:pt x="11662" y="12532"/>
                </a:lnTo>
                <a:lnTo>
                  <a:pt x="11605" y="12702"/>
                </a:lnTo>
                <a:lnTo>
                  <a:pt x="11548" y="12872"/>
                </a:lnTo>
                <a:lnTo>
                  <a:pt x="11454" y="13212"/>
                </a:lnTo>
                <a:lnTo>
                  <a:pt x="11454" y="13212"/>
                </a:lnTo>
                <a:lnTo>
                  <a:pt x="11359" y="13458"/>
                </a:lnTo>
                <a:lnTo>
                  <a:pt x="11246" y="13685"/>
                </a:lnTo>
                <a:lnTo>
                  <a:pt x="11133" y="13912"/>
                </a:lnTo>
                <a:lnTo>
                  <a:pt x="10981" y="14120"/>
                </a:lnTo>
                <a:lnTo>
                  <a:pt x="10981" y="14120"/>
                </a:lnTo>
                <a:lnTo>
                  <a:pt x="10774" y="14384"/>
                </a:lnTo>
                <a:lnTo>
                  <a:pt x="10660" y="14517"/>
                </a:lnTo>
                <a:lnTo>
                  <a:pt x="10547" y="14649"/>
                </a:lnTo>
                <a:lnTo>
                  <a:pt x="10547" y="14649"/>
                </a:lnTo>
                <a:lnTo>
                  <a:pt x="10471" y="14706"/>
                </a:lnTo>
                <a:lnTo>
                  <a:pt x="10433" y="14724"/>
                </a:lnTo>
                <a:lnTo>
                  <a:pt x="10396" y="14743"/>
                </a:lnTo>
                <a:lnTo>
                  <a:pt x="10396" y="14743"/>
                </a:lnTo>
                <a:lnTo>
                  <a:pt x="10452" y="14819"/>
                </a:lnTo>
                <a:lnTo>
                  <a:pt x="10452" y="14819"/>
                </a:lnTo>
                <a:lnTo>
                  <a:pt x="10528" y="14724"/>
                </a:lnTo>
                <a:lnTo>
                  <a:pt x="10641" y="14630"/>
                </a:lnTo>
                <a:lnTo>
                  <a:pt x="10868" y="14441"/>
                </a:lnTo>
                <a:lnTo>
                  <a:pt x="11095" y="14271"/>
                </a:lnTo>
                <a:lnTo>
                  <a:pt x="11170" y="14195"/>
                </a:lnTo>
                <a:lnTo>
                  <a:pt x="11227" y="14120"/>
                </a:lnTo>
                <a:lnTo>
                  <a:pt x="11227" y="14120"/>
                </a:lnTo>
                <a:lnTo>
                  <a:pt x="11341" y="13968"/>
                </a:lnTo>
                <a:lnTo>
                  <a:pt x="11454" y="13798"/>
                </a:lnTo>
                <a:lnTo>
                  <a:pt x="11643" y="13458"/>
                </a:lnTo>
                <a:lnTo>
                  <a:pt x="11851" y="13118"/>
                </a:lnTo>
                <a:lnTo>
                  <a:pt x="11964" y="12948"/>
                </a:lnTo>
                <a:lnTo>
                  <a:pt x="12097" y="12816"/>
                </a:lnTo>
                <a:lnTo>
                  <a:pt x="12097" y="12816"/>
                </a:lnTo>
                <a:lnTo>
                  <a:pt x="12304" y="12608"/>
                </a:lnTo>
                <a:lnTo>
                  <a:pt x="12512" y="12419"/>
                </a:lnTo>
                <a:lnTo>
                  <a:pt x="12720" y="12230"/>
                </a:lnTo>
                <a:lnTo>
                  <a:pt x="12947" y="12060"/>
                </a:lnTo>
                <a:lnTo>
                  <a:pt x="13401" y="11719"/>
                </a:lnTo>
                <a:lnTo>
                  <a:pt x="13873" y="11417"/>
                </a:lnTo>
                <a:lnTo>
                  <a:pt x="14346" y="11096"/>
                </a:lnTo>
                <a:lnTo>
                  <a:pt x="14799" y="10755"/>
                </a:lnTo>
                <a:lnTo>
                  <a:pt x="15007" y="10566"/>
                </a:lnTo>
                <a:lnTo>
                  <a:pt x="15215" y="10377"/>
                </a:lnTo>
                <a:lnTo>
                  <a:pt x="15423" y="10188"/>
                </a:lnTo>
                <a:lnTo>
                  <a:pt x="15612" y="9962"/>
                </a:lnTo>
                <a:lnTo>
                  <a:pt x="15612" y="9962"/>
                </a:lnTo>
                <a:lnTo>
                  <a:pt x="15801" y="9735"/>
                </a:lnTo>
                <a:lnTo>
                  <a:pt x="15952" y="9489"/>
                </a:lnTo>
                <a:lnTo>
                  <a:pt x="16028" y="9357"/>
                </a:lnTo>
                <a:lnTo>
                  <a:pt x="16085" y="9224"/>
                </a:lnTo>
                <a:lnTo>
                  <a:pt x="16122" y="9073"/>
                </a:lnTo>
                <a:lnTo>
                  <a:pt x="16141" y="8922"/>
                </a:lnTo>
                <a:lnTo>
                  <a:pt x="16141" y="8922"/>
                </a:lnTo>
                <a:lnTo>
                  <a:pt x="16122" y="8563"/>
                </a:lnTo>
                <a:lnTo>
                  <a:pt x="16085" y="8185"/>
                </a:lnTo>
                <a:lnTo>
                  <a:pt x="16085" y="8185"/>
                </a:lnTo>
                <a:close/>
                <a:moveTo>
                  <a:pt x="11152" y="12816"/>
                </a:moveTo>
                <a:lnTo>
                  <a:pt x="11152" y="12816"/>
                </a:lnTo>
                <a:lnTo>
                  <a:pt x="11076" y="13194"/>
                </a:lnTo>
                <a:lnTo>
                  <a:pt x="11038" y="13364"/>
                </a:lnTo>
                <a:lnTo>
                  <a:pt x="10981" y="13553"/>
                </a:lnTo>
                <a:lnTo>
                  <a:pt x="10981" y="13553"/>
                </a:lnTo>
                <a:lnTo>
                  <a:pt x="10736" y="14044"/>
                </a:lnTo>
                <a:lnTo>
                  <a:pt x="10490" y="14535"/>
                </a:lnTo>
                <a:lnTo>
                  <a:pt x="10490" y="14535"/>
                </a:lnTo>
                <a:lnTo>
                  <a:pt x="10736" y="14271"/>
                </a:lnTo>
                <a:lnTo>
                  <a:pt x="10963" y="13968"/>
                </a:lnTo>
                <a:lnTo>
                  <a:pt x="11152" y="13647"/>
                </a:lnTo>
                <a:lnTo>
                  <a:pt x="11227" y="13496"/>
                </a:lnTo>
                <a:lnTo>
                  <a:pt x="11303" y="13326"/>
                </a:lnTo>
                <a:lnTo>
                  <a:pt x="11303" y="13326"/>
                </a:lnTo>
                <a:lnTo>
                  <a:pt x="11378" y="13099"/>
                </a:lnTo>
                <a:lnTo>
                  <a:pt x="11435" y="12853"/>
                </a:lnTo>
                <a:lnTo>
                  <a:pt x="11511" y="12627"/>
                </a:lnTo>
                <a:lnTo>
                  <a:pt x="11605" y="12400"/>
                </a:lnTo>
                <a:lnTo>
                  <a:pt x="11605" y="12400"/>
                </a:lnTo>
                <a:lnTo>
                  <a:pt x="11681" y="12267"/>
                </a:lnTo>
                <a:lnTo>
                  <a:pt x="11775" y="12135"/>
                </a:lnTo>
                <a:lnTo>
                  <a:pt x="11889" y="12022"/>
                </a:lnTo>
                <a:lnTo>
                  <a:pt x="12021" y="11889"/>
                </a:lnTo>
                <a:lnTo>
                  <a:pt x="12286" y="11681"/>
                </a:lnTo>
                <a:lnTo>
                  <a:pt x="12588" y="11474"/>
                </a:lnTo>
                <a:lnTo>
                  <a:pt x="13212" y="11058"/>
                </a:lnTo>
                <a:lnTo>
                  <a:pt x="13495" y="10850"/>
                </a:lnTo>
                <a:lnTo>
                  <a:pt x="13760" y="10623"/>
                </a:lnTo>
                <a:lnTo>
                  <a:pt x="13760" y="10623"/>
                </a:lnTo>
                <a:lnTo>
                  <a:pt x="13930" y="10453"/>
                </a:lnTo>
                <a:lnTo>
                  <a:pt x="14081" y="10245"/>
                </a:lnTo>
                <a:lnTo>
                  <a:pt x="14384" y="9867"/>
                </a:lnTo>
                <a:lnTo>
                  <a:pt x="14384" y="9867"/>
                </a:lnTo>
                <a:lnTo>
                  <a:pt x="14554" y="9678"/>
                </a:lnTo>
                <a:lnTo>
                  <a:pt x="14648" y="9584"/>
                </a:lnTo>
                <a:lnTo>
                  <a:pt x="14762" y="9527"/>
                </a:lnTo>
                <a:lnTo>
                  <a:pt x="14762" y="9527"/>
                </a:lnTo>
                <a:lnTo>
                  <a:pt x="14932" y="9432"/>
                </a:lnTo>
                <a:lnTo>
                  <a:pt x="15121" y="9338"/>
                </a:lnTo>
                <a:lnTo>
                  <a:pt x="15272" y="9224"/>
                </a:lnTo>
                <a:lnTo>
                  <a:pt x="15423" y="9111"/>
                </a:lnTo>
                <a:lnTo>
                  <a:pt x="15555" y="8979"/>
                </a:lnTo>
                <a:lnTo>
                  <a:pt x="15688" y="8828"/>
                </a:lnTo>
                <a:lnTo>
                  <a:pt x="15801" y="8676"/>
                </a:lnTo>
                <a:lnTo>
                  <a:pt x="15896" y="8487"/>
                </a:lnTo>
                <a:lnTo>
                  <a:pt x="15896" y="8487"/>
                </a:lnTo>
                <a:lnTo>
                  <a:pt x="15952" y="8298"/>
                </a:lnTo>
                <a:lnTo>
                  <a:pt x="15990" y="8109"/>
                </a:lnTo>
                <a:lnTo>
                  <a:pt x="16009" y="7920"/>
                </a:lnTo>
                <a:lnTo>
                  <a:pt x="16028" y="7731"/>
                </a:lnTo>
                <a:lnTo>
                  <a:pt x="16028" y="7731"/>
                </a:lnTo>
                <a:lnTo>
                  <a:pt x="15914" y="7221"/>
                </a:lnTo>
                <a:lnTo>
                  <a:pt x="15914" y="7221"/>
                </a:lnTo>
                <a:lnTo>
                  <a:pt x="15896" y="7164"/>
                </a:lnTo>
                <a:lnTo>
                  <a:pt x="15896" y="7164"/>
                </a:lnTo>
                <a:lnTo>
                  <a:pt x="15914" y="7353"/>
                </a:lnTo>
                <a:lnTo>
                  <a:pt x="15914" y="7523"/>
                </a:lnTo>
                <a:lnTo>
                  <a:pt x="15877" y="7693"/>
                </a:lnTo>
                <a:lnTo>
                  <a:pt x="15839" y="7845"/>
                </a:lnTo>
                <a:lnTo>
                  <a:pt x="15763" y="7996"/>
                </a:lnTo>
                <a:lnTo>
                  <a:pt x="15688" y="8128"/>
                </a:lnTo>
                <a:lnTo>
                  <a:pt x="15574" y="8261"/>
                </a:lnTo>
                <a:lnTo>
                  <a:pt x="15423" y="8393"/>
                </a:lnTo>
                <a:lnTo>
                  <a:pt x="15423" y="8393"/>
                </a:lnTo>
                <a:lnTo>
                  <a:pt x="14969" y="8714"/>
                </a:lnTo>
                <a:lnTo>
                  <a:pt x="14743" y="8884"/>
                </a:lnTo>
                <a:lnTo>
                  <a:pt x="14516" y="9054"/>
                </a:lnTo>
                <a:lnTo>
                  <a:pt x="14516" y="9054"/>
                </a:lnTo>
                <a:lnTo>
                  <a:pt x="14327" y="9224"/>
                </a:lnTo>
                <a:lnTo>
                  <a:pt x="14157" y="9395"/>
                </a:lnTo>
                <a:lnTo>
                  <a:pt x="14024" y="9584"/>
                </a:lnTo>
                <a:lnTo>
                  <a:pt x="13892" y="9791"/>
                </a:lnTo>
                <a:lnTo>
                  <a:pt x="13892" y="9791"/>
                </a:lnTo>
                <a:lnTo>
                  <a:pt x="13741" y="10018"/>
                </a:lnTo>
                <a:lnTo>
                  <a:pt x="13684" y="10132"/>
                </a:lnTo>
                <a:lnTo>
                  <a:pt x="13590" y="10226"/>
                </a:lnTo>
                <a:lnTo>
                  <a:pt x="13590" y="10226"/>
                </a:lnTo>
                <a:lnTo>
                  <a:pt x="13420" y="10377"/>
                </a:lnTo>
                <a:lnTo>
                  <a:pt x="13231" y="10510"/>
                </a:lnTo>
                <a:lnTo>
                  <a:pt x="12853" y="10755"/>
                </a:lnTo>
                <a:lnTo>
                  <a:pt x="12853" y="10755"/>
                </a:lnTo>
                <a:lnTo>
                  <a:pt x="12361" y="11114"/>
                </a:lnTo>
                <a:lnTo>
                  <a:pt x="12115" y="11303"/>
                </a:lnTo>
                <a:lnTo>
                  <a:pt x="11889" y="11511"/>
                </a:lnTo>
                <a:lnTo>
                  <a:pt x="11889" y="11511"/>
                </a:lnTo>
                <a:lnTo>
                  <a:pt x="11643" y="11795"/>
                </a:lnTo>
                <a:lnTo>
                  <a:pt x="11530" y="11946"/>
                </a:lnTo>
                <a:lnTo>
                  <a:pt x="11416" y="12116"/>
                </a:lnTo>
                <a:lnTo>
                  <a:pt x="11322" y="12286"/>
                </a:lnTo>
                <a:lnTo>
                  <a:pt x="11246" y="12456"/>
                </a:lnTo>
                <a:lnTo>
                  <a:pt x="11189" y="12645"/>
                </a:lnTo>
                <a:lnTo>
                  <a:pt x="11152" y="12816"/>
                </a:lnTo>
                <a:lnTo>
                  <a:pt x="11152" y="12816"/>
                </a:lnTo>
                <a:close/>
                <a:moveTo>
                  <a:pt x="8940" y="13893"/>
                </a:moveTo>
                <a:lnTo>
                  <a:pt x="8940" y="13893"/>
                </a:lnTo>
                <a:lnTo>
                  <a:pt x="8694" y="13817"/>
                </a:lnTo>
                <a:lnTo>
                  <a:pt x="8430" y="13761"/>
                </a:lnTo>
                <a:lnTo>
                  <a:pt x="8165" y="13742"/>
                </a:lnTo>
                <a:lnTo>
                  <a:pt x="7901" y="13723"/>
                </a:lnTo>
                <a:lnTo>
                  <a:pt x="7901" y="13723"/>
                </a:lnTo>
                <a:lnTo>
                  <a:pt x="7636" y="13742"/>
                </a:lnTo>
                <a:lnTo>
                  <a:pt x="7390" y="13761"/>
                </a:lnTo>
                <a:lnTo>
                  <a:pt x="7390" y="13761"/>
                </a:lnTo>
                <a:lnTo>
                  <a:pt x="8165" y="13798"/>
                </a:lnTo>
                <a:lnTo>
                  <a:pt x="8562" y="13836"/>
                </a:lnTo>
                <a:lnTo>
                  <a:pt x="8940" y="13893"/>
                </a:lnTo>
                <a:lnTo>
                  <a:pt x="8940" y="13893"/>
                </a:lnTo>
                <a:close/>
                <a:moveTo>
                  <a:pt x="6993" y="13742"/>
                </a:moveTo>
                <a:lnTo>
                  <a:pt x="6993" y="13742"/>
                </a:lnTo>
                <a:lnTo>
                  <a:pt x="6842" y="13685"/>
                </a:lnTo>
                <a:lnTo>
                  <a:pt x="6691" y="13609"/>
                </a:lnTo>
                <a:lnTo>
                  <a:pt x="6426" y="13439"/>
                </a:lnTo>
                <a:lnTo>
                  <a:pt x="6143" y="13250"/>
                </a:lnTo>
                <a:lnTo>
                  <a:pt x="5878" y="13080"/>
                </a:lnTo>
                <a:lnTo>
                  <a:pt x="5878" y="13080"/>
                </a:lnTo>
                <a:lnTo>
                  <a:pt x="5614" y="12967"/>
                </a:lnTo>
                <a:lnTo>
                  <a:pt x="5349" y="12872"/>
                </a:lnTo>
                <a:lnTo>
                  <a:pt x="5349" y="12872"/>
                </a:lnTo>
                <a:lnTo>
                  <a:pt x="4933" y="12797"/>
                </a:lnTo>
                <a:lnTo>
                  <a:pt x="4593" y="12721"/>
                </a:lnTo>
                <a:lnTo>
                  <a:pt x="4423" y="12664"/>
                </a:lnTo>
                <a:lnTo>
                  <a:pt x="4253" y="12589"/>
                </a:lnTo>
                <a:lnTo>
                  <a:pt x="4083" y="12475"/>
                </a:lnTo>
                <a:lnTo>
                  <a:pt x="3894" y="12343"/>
                </a:lnTo>
                <a:lnTo>
                  <a:pt x="3894" y="12343"/>
                </a:lnTo>
                <a:lnTo>
                  <a:pt x="3705" y="12211"/>
                </a:lnTo>
                <a:lnTo>
                  <a:pt x="3497" y="12097"/>
                </a:lnTo>
                <a:lnTo>
                  <a:pt x="3289" y="12003"/>
                </a:lnTo>
                <a:lnTo>
                  <a:pt x="3062" y="11927"/>
                </a:lnTo>
                <a:lnTo>
                  <a:pt x="3062" y="11927"/>
                </a:lnTo>
                <a:lnTo>
                  <a:pt x="2854" y="11870"/>
                </a:lnTo>
                <a:lnTo>
                  <a:pt x="2627" y="11814"/>
                </a:lnTo>
                <a:lnTo>
                  <a:pt x="2627" y="11814"/>
                </a:lnTo>
                <a:lnTo>
                  <a:pt x="2476" y="11738"/>
                </a:lnTo>
                <a:lnTo>
                  <a:pt x="2325" y="11663"/>
                </a:lnTo>
                <a:lnTo>
                  <a:pt x="2174" y="11568"/>
                </a:lnTo>
                <a:lnTo>
                  <a:pt x="2042" y="11455"/>
                </a:lnTo>
                <a:lnTo>
                  <a:pt x="1909" y="11341"/>
                </a:lnTo>
                <a:lnTo>
                  <a:pt x="1777" y="11228"/>
                </a:lnTo>
                <a:lnTo>
                  <a:pt x="1569" y="10963"/>
                </a:lnTo>
                <a:lnTo>
                  <a:pt x="1569" y="10963"/>
                </a:lnTo>
                <a:lnTo>
                  <a:pt x="1380" y="10699"/>
                </a:lnTo>
                <a:lnTo>
                  <a:pt x="1210" y="10434"/>
                </a:lnTo>
                <a:lnTo>
                  <a:pt x="1040" y="10151"/>
                </a:lnTo>
                <a:lnTo>
                  <a:pt x="870" y="9886"/>
                </a:lnTo>
                <a:lnTo>
                  <a:pt x="870" y="9886"/>
                </a:lnTo>
                <a:lnTo>
                  <a:pt x="737" y="9754"/>
                </a:lnTo>
                <a:lnTo>
                  <a:pt x="605" y="9621"/>
                </a:lnTo>
                <a:lnTo>
                  <a:pt x="454" y="9508"/>
                </a:lnTo>
                <a:lnTo>
                  <a:pt x="284" y="9413"/>
                </a:lnTo>
                <a:lnTo>
                  <a:pt x="284" y="9413"/>
                </a:lnTo>
                <a:lnTo>
                  <a:pt x="227" y="9395"/>
                </a:lnTo>
                <a:lnTo>
                  <a:pt x="227" y="9395"/>
                </a:lnTo>
                <a:lnTo>
                  <a:pt x="246" y="9508"/>
                </a:lnTo>
                <a:lnTo>
                  <a:pt x="303" y="9621"/>
                </a:lnTo>
                <a:lnTo>
                  <a:pt x="378" y="9773"/>
                </a:lnTo>
                <a:lnTo>
                  <a:pt x="492" y="9924"/>
                </a:lnTo>
                <a:lnTo>
                  <a:pt x="492" y="9924"/>
                </a:lnTo>
                <a:lnTo>
                  <a:pt x="813" y="10472"/>
                </a:lnTo>
                <a:lnTo>
                  <a:pt x="1172" y="10982"/>
                </a:lnTo>
                <a:lnTo>
                  <a:pt x="1531" y="11492"/>
                </a:lnTo>
                <a:lnTo>
                  <a:pt x="1928" y="11965"/>
                </a:lnTo>
                <a:lnTo>
                  <a:pt x="1928" y="11965"/>
                </a:lnTo>
                <a:lnTo>
                  <a:pt x="2136" y="12211"/>
                </a:lnTo>
                <a:lnTo>
                  <a:pt x="2363" y="12438"/>
                </a:lnTo>
                <a:lnTo>
                  <a:pt x="2609" y="12645"/>
                </a:lnTo>
                <a:lnTo>
                  <a:pt x="2854" y="12853"/>
                </a:lnTo>
                <a:lnTo>
                  <a:pt x="3138" y="13005"/>
                </a:lnTo>
                <a:lnTo>
                  <a:pt x="3289" y="13061"/>
                </a:lnTo>
                <a:lnTo>
                  <a:pt x="3421" y="13118"/>
                </a:lnTo>
                <a:lnTo>
                  <a:pt x="3572" y="13156"/>
                </a:lnTo>
                <a:lnTo>
                  <a:pt x="3743" y="13175"/>
                </a:lnTo>
                <a:lnTo>
                  <a:pt x="3894" y="13175"/>
                </a:lnTo>
                <a:lnTo>
                  <a:pt x="4064" y="13156"/>
                </a:lnTo>
                <a:lnTo>
                  <a:pt x="4064" y="13156"/>
                </a:lnTo>
                <a:lnTo>
                  <a:pt x="4253" y="13137"/>
                </a:lnTo>
                <a:lnTo>
                  <a:pt x="4442" y="13137"/>
                </a:lnTo>
                <a:lnTo>
                  <a:pt x="4631" y="13156"/>
                </a:lnTo>
                <a:lnTo>
                  <a:pt x="4820" y="13175"/>
                </a:lnTo>
                <a:lnTo>
                  <a:pt x="5179" y="13250"/>
                </a:lnTo>
                <a:lnTo>
                  <a:pt x="5538" y="13364"/>
                </a:lnTo>
                <a:lnTo>
                  <a:pt x="5897" y="13496"/>
                </a:lnTo>
                <a:lnTo>
                  <a:pt x="6256" y="13609"/>
                </a:lnTo>
                <a:lnTo>
                  <a:pt x="6615" y="13685"/>
                </a:lnTo>
                <a:lnTo>
                  <a:pt x="6804" y="13723"/>
                </a:lnTo>
                <a:lnTo>
                  <a:pt x="6993" y="13742"/>
                </a:lnTo>
                <a:lnTo>
                  <a:pt x="6993" y="13742"/>
                </a:lnTo>
                <a:close/>
                <a:moveTo>
                  <a:pt x="208" y="9281"/>
                </a:moveTo>
                <a:lnTo>
                  <a:pt x="208" y="9281"/>
                </a:lnTo>
                <a:lnTo>
                  <a:pt x="246" y="9281"/>
                </a:lnTo>
                <a:lnTo>
                  <a:pt x="246" y="9281"/>
                </a:lnTo>
                <a:lnTo>
                  <a:pt x="378" y="9338"/>
                </a:lnTo>
                <a:lnTo>
                  <a:pt x="492" y="9395"/>
                </a:lnTo>
                <a:lnTo>
                  <a:pt x="605" y="9470"/>
                </a:lnTo>
                <a:lnTo>
                  <a:pt x="700" y="9565"/>
                </a:lnTo>
                <a:lnTo>
                  <a:pt x="889" y="9754"/>
                </a:lnTo>
                <a:lnTo>
                  <a:pt x="1059" y="9980"/>
                </a:lnTo>
                <a:lnTo>
                  <a:pt x="1059" y="9980"/>
                </a:lnTo>
                <a:lnTo>
                  <a:pt x="1380" y="10491"/>
                </a:lnTo>
                <a:lnTo>
                  <a:pt x="1531" y="10736"/>
                </a:lnTo>
                <a:lnTo>
                  <a:pt x="1720" y="10982"/>
                </a:lnTo>
                <a:lnTo>
                  <a:pt x="1720" y="10982"/>
                </a:lnTo>
                <a:lnTo>
                  <a:pt x="1909" y="11209"/>
                </a:lnTo>
                <a:lnTo>
                  <a:pt x="2136" y="11398"/>
                </a:lnTo>
                <a:lnTo>
                  <a:pt x="2382" y="11568"/>
                </a:lnTo>
                <a:lnTo>
                  <a:pt x="2514" y="11644"/>
                </a:lnTo>
                <a:lnTo>
                  <a:pt x="2646" y="11700"/>
                </a:lnTo>
                <a:lnTo>
                  <a:pt x="2646" y="11700"/>
                </a:lnTo>
                <a:lnTo>
                  <a:pt x="2854" y="11776"/>
                </a:lnTo>
                <a:lnTo>
                  <a:pt x="3081" y="11833"/>
                </a:lnTo>
                <a:lnTo>
                  <a:pt x="3081" y="11833"/>
                </a:lnTo>
                <a:lnTo>
                  <a:pt x="3440" y="11946"/>
                </a:lnTo>
                <a:lnTo>
                  <a:pt x="3610" y="12041"/>
                </a:lnTo>
                <a:lnTo>
                  <a:pt x="3761" y="12116"/>
                </a:lnTo>
                <a:lnTo>
                  <a:pt x="3761" y="12116"/>
                </a:lnTo>
                <a:lnTo>
                  <a:pt x="4026" y="12305"/>
                </a:lnTo>
                <a:lnTo>
                  <a:pt x="4310" y="12494"/>
                </a:lnTo>
                <a:lnTo>
                  <a:pt x="4310" y="12494"/>
                </a:lnTo>
                <a:lnTo>
                  <a:pt x="4442" y="12551"/>
                </a:lnTo>
                <a:lnTo>
                  <a:pt x="4574" y="12608"/>
                </a:lnTo>
                <a:lnTo>
                  <a:pt x="4877" y="12664"/>
                </a:lnTo>
                <a:lnTo>
                  <a:pt x="5160" y="12721"/>
                </a:lnTo>
                <a:lnTo>
                  <a:pt x="5463" y="12797"/>
                </a:lnTo>
                <a:lnTo>
                  <a:pt x="5463" y="12797"/>
                </a:lnTo>
                <a:lnTo>
                  <a:pt x="5633" y="12853"/>
                </a:lnTo>
                <a:lnTo>
                  <a:pt x="5784" y="12910"/>
                </a:lnTo>
                <a:lnTo>
                  <a:pt x="5954" y="13005"/>
                </a:lnTo>
                <a:lnTo>
                  <a:pt x="6105" y="13099"/>
                </a:lnTo>
                <a:lnTo>
                  <a:pt x="6389" y="13307"/>
                </a:lnTo>
                <a:lnTo>
                  <a:pt x="6691" y="13496"/>
                </a:lnTo>
                <a:lnTo>
                  <a:pt x="6691" y="13496"/>
                </a:lnTo>
                <a:lnTo>
                  <a:pt x="6861" y="13572"/>
                </a:lnTo>
                <a:lnTo>
                  <a:pt x="7012" y="13628"/>
                </a:lnTo>
                <a:lnTo>
                  <a:pt x="7164" y="13647"/>
                </a:lnTo>
                <a:lnTo>
                  <a:pt x="7296" y="13666"/>
                </a:lnTo>
                <a:lnTo>
                  <a:pt x="7579" y="13647"/>
                </a:lnTo>
                <a:lnTo>
                  <a:pt x="7920" y="13628"/>
                </a:lnTo>
                <a:lnTo>
                  <a:pt x="7920" y="13628"/>
                </a:lnTo>
                <a:lnTo>
                  <a:pt x="8241" y="13628"/>
                </a:lnTo>
                <a:lnTo>
                  <a:pt x="8562" y="13685"/>
                </a:lnTo>
                <a:lnTo>
                  <a:pt x="8865" y="13761"/>
                </a:lnTo>
                <a:lnTo>
                  <a:pt x="9167" y="13874"/>
                </a:lnTo>
                <a:lnTo>
                  <a:pt x="9167" y="13874"/>
                </a:lnTo>
                <a:lnTo>
                  <a:pt x="8997" y="13761"/>
                </a:lnTo>
                <a:lnTo>
                  <a:pt x="8827" y="13666"/>
                </a:lnTo>
                <a:lnTo>
                  <a:pt x="8676" y="13590"/>
                </a:lnTo>
                <a:lnTo>
                  <a:pt x="8543" y="13534"/>
                </a:lnTo>
                <a:lnTo>
                  <a:pt x="8279" y="13477"/>
                </a:lnTo>
                <a:lnTo>
                  <a:pt x="8052" y="13439"/>
                </a:lnTo>
                <a:lnTo>
                  <a:pt x="7825" y="13401"/>
                </a:lnTo>
                <a:lnTo>
                  <a:pt x="7579" y="13383"/>
                </a:lnTo>
                <a:lnTo>
                  <a:pt x="7315" y="13307"/>
                </a:lnTo>
                <a:lnTo>
                  <a:pt x="6993" y="13194"/>
                </a:lnTo>
                <a:lnTo>
                  <a:pt x="6993" y="13194"/>
                </a:lnTo>
                <a:lnTo>
                  <a:pt x="6767" y="13080"/>
                </a:lnTo>
                <a:lnTo>
                  <a:pt x="6521" y="12948"/>
                </a:lnTo>
                <a:lnTo>
                  <a:pt x="6067" y="12664"/>
                </a:lnTo>
                <a:lnTo>
                  <a:pt x="6067" y="12664"/>
                </a:lnTo>
                <a:lnTo>
                  <a:pt x="5841" y="12513"/>
                </a:lnTo>
                <a:lnTo>
                  <a:pt x="5595" y="12400"/>
                </a:lnTo>
                <a:lnTo>
                  <a:pt x="5330" y="12305"/>
                </a:lnTo>
                <a:lnTo>
                  <a:pt x="5066" y="12230"/>
                </a:lnTo>
                <a:lnTo>
                  <a:pt x="5066" y="12230"/>
                </a:lnTo>
                <a:lnTo>
                  <a:pt x="4612" y="12135"/>
                </a:lnTo>
                <a:lnTo>
                  <a:pt x="4385" y="12078"/>
                </a:lnTo>
                <a:lnTo>
                  <a:pt x="4177" y="12003"/>
                </a:lnTo>
                <a:lnTo>
                  <a:pt x="4177" y="12003"/>
                </a:lnTo>
                <a:lnTo>
                  <a:pt x="3932" y="11889"/>
                </a:lnTo>
                <a:lnTo>
                  <a:pt x="3705" y="11757"/>
                </a:lnTo>
                <a:lnTo>
                  <a:pt x="3251" y="11474"/>
                </a:lnTo>
                <a:lnTo>
                  <a:pt x="3251" y="11474"/>
                </a:lnTo>
                <a:lnTo>
                  <a:pt x="3081" y="11398"/>
                </a:lnTo>
                <a:lnTo>
                  <a:pt x="2911" y="11341"/>
                </a:lnTo>
                <a:lnTo>
                  <a:pt x="2722" y="11303"/>
                </a:lnTo>
                <a:lnTo>
                  <a:pt x="2552" y="11228"/>
                </a:lnTo>
                <a:lnTo>
                  <a:pt x="2552" y="11228"/>
                </a:lnTo>
                <a:lnTo>
                  <a:pt x="2382" y="11133"/>
                </a:lnTo>
                <a:lnTo>
                  <a:pt x="2212" y="11020"/>
                </a:lnTo>
                <a:lnTo>
                  <a:pt x="2079" y="10888"/>
                </a:lnTo>
                <a:lnTo>
                  <a:pt x="1947" y="10736"/>
                </a:lnTo>
                <a:lnTo>
                  <a:pt x="1701" y="10434"/>
                </a:lnTo>
                <a:lnTo>
                  <a:pt x="1456" y="10113"/>
                </a:lnTo>
                <a:lnTo>
                  <a:pt x="1456" y="10113"/>
                </a:lnTo>
                <a:lnTo>
                  <a:pt x="1285" y="9924"/>
                </a:lnTo>
                <a:lnTo>
                  <a:pt x="1115" y="9754"/>
                </a:lnTo>
                <a:lnTo>
                  <a:pt x="907" y="9584"/>
                </a:lnTo>
                <a:lnTo>
                  <a:pt x="700" y="9451"/>
                </a:lnTo>
                <a:lnTo>
                  <a:pt x="700" y="9451"/>
                </a:lnTo>
                <a:lnTo>
                  <a:pt x="454" y="9357"/>
                </a:lnTo>
                <a:lnTo>
                  <a:pt x="208" y="9262"/>
                </a:lnTo>
                <a:lnTo>
                  <a:pt x="208" y="9262"/>
                </a:lnTo>
                <a:lnTo>
                  <a:pt x="208" y="9281"/>
                </a:lnTo>
                <a:lnTo>
                  <a:pt x="208" y="9281"/>
                </a:lnTo>
                <a:close/>
                <a:moveTo>
                  <a:pt x="246" y="9168"/>
                </a:moveTo>
                <a:lnTo>
                  <a:pt x="246" y="9168"/>
                </a:lnTo>
                <a:lnTo>
                  <a:pt x="492" y="9243"/>
                </a:lnTo>
                <a:lnTo>
                  <a:pt x="718" y="9338"/>
                </a:lnTo>
                <a:lnTo>
                  <a:pt x="926" y="9470"/>
                </a:lnTo>
                <a:lnTo>
                  <a:pt x="1153" y="9640"/>
                </a:lnTo>
                <a:lnTo>
                  <a:pt x="1153" y="9640"/>
                </a:lnTo>
                <a:lnTo>
                  <a:pt x="1342" y="9829"/>
                </a:lnTo>
                <a:lnTo>
                  <a:pt x="1531" y="10037"/>
                </a:lnTo>
                <a:lnTo>
                  <a:pt x="1853" y="10453"/>
                </a:lnTo>
                <a:lnTo>
                  <a:pt x="2023" y="10680"/>
                </a:lnTo>
                <a:lnTo>
                  <a:pt x="2212" y="10869"/>
                </a:lnTo>
                <a:lnTo>
                  <a:pt x="2401" y="11020"/>
                </a:lnTo>
                <a:lnTo>
                  <a:pt x="2533" y="11096"/>
                </a:lnTo>
                <a:lnTo>
                  <a:pt x="2646" y="11152"/>
                </a:lnTo>
                <a:lnTo>
                  <a:pt x="2646" y="11152"/>
                </a:lnTo>
                <a:lnTo>
                  <a:pt x="2798" y="11209"/>
                </a:lnTo>
                <a:lnTo>
                  <a:pt x="2930" y="11247"/>
                </a:lnTo>
                <a:lnTo>
                  <a:pt x="3081" y="11285"/>
                </a:lnTo>
                <a:lnTo>
                  <a:pt x="3213" y="11341"/>
                </a:lnTo>
                <a:lnTo>
                  <a:pt x="3213" y="11341"/>
                </a:lnTo>
                <a:lnTo>
                  <a:pt x="3459" y="11474"/>
                </a:lnTo>
                <a:lnTo>
                  <a:pt x="3705" y="11644"/>
                </a:lnTo>
                <a:lnTo>
                  <a:pt x="3950" y="11795"/>
                </a:lnTo>
                <a:lnTo>
                  <a:pt x="4083" y="11852"/>
                </a:lnTo>
                <a:lnTo>
                  <a:pt x="4215" y="11908"/>
                </a:lnTo>
                <a:lnTo>
                  <a:pt x="4215" y="11908"/>
                </a:lnTo>
                <a:lnTo>
                  <a:pt x="4385" y="11965"/>
                </a:lnTo>
                <a:lnTo>
                  <a:pt x="4574" y="12022"/>
                </a:lnTo>
                <a:lnTo>
                  <a:pt x="4933" y="12097"/>
                </a:lnTo>
                <a:lnTo>
                  <a:pt x="4933" y="12097"/>
                </a:lnTo>
                <a:lnTo>
                  <a:pt x="5160" y="12135"/>
                </a:lnTo>
                <a:lnTo>
                  <a:pt x="5368" y="12211"/>
                </a:lnTo>
                <a:lnTo>
                  <a:pt x="5595" y="12286"/>
                </a:lnTo>
                <a:lnTo>
                  <a:pt x="5803" y="12381"/>
                </a:lnTo>
                <a:lnTo>
                  <a:pt x="5803" y="12381"/>
                </a:lnTo>
                <a:lnTo>
                  <a:pt x="6030" y="12494"/>
                </a:lnTo>
                <a:lnTo>
                  <a:pt x="6237" y="12627"/>
                </a:lnTo>
                <a:lnTo>
                  <a:pt x="6672" y="12910"/>
                </a:lnTo>
                <a:lnTo>
                  <a:pt x="6880" y="13023"/>
                </a:lnTo>
                <a:lnTo>
                  <a:pt x="7107" y="13137"/>
                </a:lnTo>
                <a:lnTo>
                  <a:pt x="7353" y="13212"/>
                </a:lnTo>
                <a:lnTo>
                  <a:pt x="7598" y="13269"/>
                </a:lnTo>
                <a:lnTo>
                  <a:pt x="7598" y="13269"/>
                </a:lnTo>
                <a:lnTo>
                  <a:pt x="7938" y="13307"/>
                </a:lnTo>
                <a:lnTo>
                  <a:pt x="8279" y="13364"/>
                </a:lnTo>
                <a:lnTo>
                  <a:pt x="8279" y="13364"/>
                </a:lnTo>
                <a:lnTo>
                  <a:pt x="8449" y="13401"/>
                </a:lnTo>
                <a:lnTo>
                  <a:pt x="8638" y="13458"/>
                </a:lnTo>
                <a:lnTo>
                  <a:pt x="8808" y="13534"/>
                </a:lnTo>
                <a:lnTo>
                  <a:pt x="8959" y="13628"/>
                </a:lnTo>
                <a:lnTo>
                  <a:pt x="9280" y="13817"/>
                </a:lnTo>
                <a:lnTo>
                  <a:pt x="9583" y="14025"/>
                </a:lnTo>
                <a:lnTo>
                  <a:pt x="9583" y="14025"/>
                </a:lnTo>
                <a:lnTo>
                  <a:pt x="9621" y="14063"/>
                </a:lnTo>
                <a:lnTo>
                  <a:pt x="9621" y="14063"/>
                </a:lnTo>
                <a:lnTo>
                  <a:pt x="9583" y="13987"/>
                </a:lnTo>
                <a:lnTo>
                  <a:pt x="9583" y="13987"/>
                </a:lnTo>
                <a:lnTo>
                  <a:pt x="9526" y="13950"/>
                </a:lnTo>
                <a:lnTo>
                  <a:pt x="9526" y="13950"/>
                </a:lnTo>
                <a:lnTo>
                  <a:pt x="9299" y="13798"/>
                </a:lnTo>
                <a:lnTo>
                  <a:pt x="9072" y="13647"/>
                </a:lnTo>
                <a:lnTo>
                  <a:pt x="8581" y="13401"/>
                </a:lnTo>
                <a:lnTo>
                  <a:pt x="8335" y="13269"/>
                </a:lnTo>
                <a:lnTo>
                  <a:pt x="8109" y="13118"/>
                </a:lnTo>
                <a:lnTo>
                  <a:pt x="7882" y="12967"/>
                </a:lnTo>
                <a:lnTo>
                  <a:pt x="7674" y="12797"/>
                </a:lnTo>
                <a:lnTo>
                  <a:pt x="7674" y="12797"/>
                </a:lnTo>
                <a:lnTo>
                  <a:pt x="7466" y="12608"/>
                </a:lnTo>
                <a:lnTo>
                  <a:pt x="7296" y="12419"/>
                </a:lnTo>
                <a:lnTo>
                  <a:pt x="7164" y="12211"/>
                </a:lnTo>
                <a:lnTo>
                  <a:pt x="7031" y="11984"/>
                </a:lnTo>
                <a:lnTo>
                  <a:pt x="6767" y="11530"/>
                </a:lnTo>
                <a:lnTo>
                  <a:pt x="6634" y="11322"/>
                </a:lnTo>
                <a:lnTo>
                  <a:pt x="6483" y="11096"/>
                </a:lnTo>
                <a:lnTo>
                  <a:pt x="6483" y="11096"/>
                </a:lnTo>
                <a:lnTo>
                  <a:pt x="6313" y="10925"/>
                </a:lnTo>
                <a:lnTo>
                  <a:pt x="6143" y="10755"/>
                </a:lnTo>
                <a:lnTo>
                  <a:pt x="5954" y="10604"/>
                </a:lnTo>
                <a:lnTo>
                  <a:pt x="5765" y="10453"/>
                </a:lnTo>
                <a:lnTo>
                  <a:pt x="5557" y="10302"/>
                </a:lnTo>
                <a:lnTo>
                  <a:pt x="5349" y="10188"/>
                </a:lnTo>
                <a:lnTo>
                  <a:pt x="4914" y="9943"/>
                </a:lnTo>
                <a:lnTo>
                  <a:pt x="4461" y="9735"/>
                </a:lnTo>
                <a:lnTo>
                  <a:pt x="4007" y="9565"/>
                </a:lnTo>
                <a:lnTo>
                  <a:pt x="3535" y="9432"/>
                </a:lnTo>
                <a:lnTo>
                  <a:pt x="3062" y="9300"/>
                </a:lnTo>
                <a:lnTo>
                  <a:pt x="3062" y="9300"/>
                </a:lnTo>
                <a:lnTo>
                  <a:pt x="2779" y="9262"/>
                </a:lnTo>
                <a:lnTo>
                  <a:pt x="2401" y="9206"/>
                </a:lnTo>
                <a:lnTo>
                  <a:pt x="1985" y="9111"/>
                </a:lnTo>
                <a:lnTo>
                  <a:pt x="1531" y="9035"/>
                </a:lnTo>
                <a:lnTo>
                  <a:pt x="1096" y="8960"/>
                </a:lnTo>
                <a:lnTo>
                  <a:pt x="889" y="8960"/>
                </a:lnTo>
                <a:lnTo>
                  <a:pt x="700" y="8960"/>
                </a:lnTo>
                <a:lnTo>
                  <a:pt x="548" y="8979"/>
                </a:lnTo>
                <a:lnTo>
                  <a:pt x="416" y="9017"/>
                </a:lnTo>
                <a:lnTo>
                  <a:pt x="303" y="9073"/>
                </a:lnTo>
                <a:lnTo>
                  <a:pt x="265" y="9111"/>
                </a:lnTo>
                <a:lnTo>
                  <a:pt x="246" y="9168"/>
                </a:lnTo>
                <a:lnTo>
                  <a:pt x="246" y="9168"/>
                </a:lnTo>
                <a:close/>
                <a:moveTo>
                  <a:pt x="7901" y="9035"/>
                </a:moveTo>
                <a:lnTo>
                  <a:pt x="7901" y="9035"/>
                </a:lnTo>
                <a:lnTo>
                  <a:pt x="7844" y="8714"/>
                </a:lnTo>
                <a:lnTo>
                  <a:pt x="7768" y="8393"/>
                </a:lnTo>
                <a:lnTo>
                  <a:pt x="7693" y="8090"/>
                </a:lnTo>
                <a:lnTo>
                  <a:pt x="7560" y="7788"/>
                </a:lnTo>
                <a:lnTo>
                  <a:pt x="7560" y="7788"/>
                </a:lnTo>
                <a:lnTo>
                  <a:pt x="7504" y="7656"/>
                </a:lnTo>
                <a:lnTo>
                  <a:pt x="7428" y="7523"/>
                </a:lnTo>
                <a:lnTo>
                  <a:pt x="7258" y="7278"/>
                </a:lnTo>
                <a:lnTo>
                  <a:pt x="7088" y="7032"/>
                </a:lnTo>
                <a:lnTo>
                  <a:pt x="7012" y="6900"/>
                </a:lnTo>
                <a:lnTo>
                  <a:pt x="6956" y="6748"/>
                </a:lnTo>
                <a:lnTo>
                  <a:pt x="6956" y="6748"/>
                </a:lnTo>
                <a:lnTo>
                  <a:pt x="6899" y="6541"/>
                </a:lnTo>
                <a:lnTo>
                  <a:pt x="6842" y="6314"/>
                </a:lnTo>
                <a:lnTo>
                  <a:pt x="6767" y="6087"/>
                </a:lnTo>
                <a:lnTo>
                  <a:pt x="6691" y="5860"/>
                </a:lnTo>
                <a:lnTo>
                  <a:pt x="6691" y="5860"/>
                </a:lnTo>
                <a:lnTo>
                  <a:pt x="6540" y="5614"/>
                </a:lnTo>
                <a:lnTo>
                  <a:pt x="6389" y="5369"/>
                </a:lnTo>
                <a:lnTo>
                  <a:pt x="6389" y="5369"/>
                </a:lnTo>
                <a:lnTo>
                  <a:pt x="6332" y="5218"/>
                </a:lnTo>
                <a:lnTo>
                  <a:pt x="6275" y="5085"/>
                </a:lnTo>
                <a:lnTo>
                  <a:pt x="6237" y="4934"/>
                </a:lnTo>
                <a:lnTo>
                  <a:pt x="6219" y="4783"/>
                </a:lnTo>
                <a:lnTo>
                  <a:pt x="6219" y="4783"/>
                </a:lnTo>
                <a:lnTo>
                  <a:pt x="6181" y="4443"/>
                </a:lnTo>
                <a:lnTo>
                  <a:pt x="6162" y="4083"/>
                </a:lnTo>
                <a:lnTo>
                  <a:pt x="6143" y="3724"/>
                </a:lnTo>
                <a:lnTo>
                  <a:pt x="6124" y="3554"/>
                </a:lnTo>
                <a:lnTo>
                  <a:pt x="6086" y="3384"/>
                </a:lnTo>
                <a:lnTo>
                  <a:pt x="6086" y="3384"/>
                </a:lnTo>
                <a:lnTo>
                  <a:pt x="5973" y="3120"/>
                </a:lnTo>
                <a:lnTo>
                  <a:pt x="5878" y="2836"/>
                </a:lnTo>
                <a:lnTo>
                  <a:pt x="5878" y="2836"/>
                </a:lnTo>
                <a:lnTo>
                  <a:pt x="5822" y="2685"/>
                </a:lnTo>
                <a:lnTo>
                  <a:pt x="5784" y="2534"/>
                </a:lnTo>
                <a:lnTo>
                  <a:pt x="5746" y="2231"/>
                </a:lnTo>
                <a:lnTo>
                  <a:pt x="5708" y="1929"/>
                </a:lnTo>
                <a:lnTo>
                  <a:pt x="5652" y="1626"/>
                </a:lnTo>
                <a:lnTo>
                  <a:pt x="5652" y="1626"/>
                </a:lnTo>
                <a:lnTo>
                  <a:pt x="5595" y="1305"/>
                </a:lnTo>
                <a:lnTo>
                  <a:pt x="5481" y="1003"/>
                </a:lnTo>
                <a:lnTo>
                  <a:pt x="5481" y="1003"/>
                </a:lnTo>
                <a:lnTo>
                  <a:pt x="5406" y="833"/>
                </a:lnTo>
                <a:lnTo>
                  <a:pt x="5311" y="662"/>
                </a:lnTo>
                <a:lnTo>
                  <a:pt x="5122" y="341"/>
                </a:lnTo>
                <a:lnTo>
                  <a:pt x="5122" y="341"/>
                </a:lnTo>
                <a:lnTo>
                  <a:pt x="5047" y="228"/>
                </a:lnTo>
                <a:lnTo>
                  <a:pt x="5047" y="228"/>
                </a:lnTo>
                <a:lnTo>
                  <a:pt x="4933" y="284"/>
                </a:lnTo>
                <a:lnTo>
                  <a:pt x="4820" y="360"/>
                </a:lnTo>
                <a:lnTo>
                  <a:pt x="4725" y="455"/>
                </a:lnTo>
                <a:lnTo>
                  <a:pt x="4650" y="549"/>
                </a:lnTo>
                <a:lnTo>
                  <a:pt x="4574" y="662"/>
                </a:lnTo>
                <a:lnTo>
                  <a:pt x="4536" y="776"/>
                </a:lnTo>
                <a:lnTo>
                  <a:pt x="4442" y="1022"/>
                </a:lnTo>
                <a:lnTo>
                  <a:pt x="4404" y="1267"/>
                </a:lnTo>
                <a:lnTo>
                  <a:pt x="4366" y="1551"/>
                </a:lnTo>
                <a:lnTo>
                  <a:pt x="4328" y="2061"/>
                </a:lnTo>
                <a:lnTo>
                  <a:pt x="4328" y="2061"/>
                </a:lnTo>
                <a:lnTo>
                  <a:pt x="4310" y="2420"/>
                </a:lnTo>
                <a:lnTo>
                  <a:pt x="4328" y="2798"/>
                </a:lnTo>
                <a:lnTo>
                  <a:pt x="4366" y="3195"/>
                </a:lnTo>
                <a:lnTo>
                  <a:pt x="4442" y="3611"/>
                </a:lnTo>
                <a:lnTo>
                  <a:pt x="4555" y="4027"/>
                </a:lnTo>
                <a:lnTo>
                  <a:pt x="4688" y="4461"/>
                </a:lnTo>
                <a:lnTo>
                  <a:pt x="4839" y="4896"/>
                </a:lnTo>
                <a:lnTo>
                  <a:pt x="5009" y="5312"/>
                </a:lnTo>
                <a:lnTo>
                  <a:pt x="5217" y="5747"/>
                </a:lnTo>
                <a:lnTo>
                  <a:pt x="5425" y="6144"/>
                </a:lnTo>
                <a:lnTo>
                  <a:pt x="5652" y="6541"/>
                </a:lnTo>
                <a:lnTo>
                  <a:pt x="5897" y="6900"/>
                </a:lnTo>
                <a:lnTo>
                  <a:pt x="6143" y="7240"/>
                </a:lnTo>
                <a:lnTo>
                  <a:pt x="6389" y="7561"/>
                </a:lnTo>
                <a:lnTo>
                  <a:pt x="6653" y="7826"/>
                </a:lnTo>
                <a:lnTo>
                  <a:pt x="6918" y="8071"/>
                </a:lnTo>
                <a:lnTo>
                  <a:pt x="6918" y="8071"/>
                </a:lnTo>
                <a:lnTo>
                  <a:pt x="7428" y="8525"/>
                </a:lnTo>
                <a:lnTo>
                  <a:pt x="7674" y="8771"/>
                </a:lnTo>
                <a:lnTo>
                  <a:pt x="7901" y="9035"/>
                </a:lnTo>
                <a:lnTo>
                  <a:pt x="7901" y="9035"/>
                </a:lnTo>
                <a:close/>
                <a:moveTo>
                  <a:pt x="5406" y="284"/>
                </a:moveTo>
                <a:lnTo>
                  <a:pt x="5406" y="284"/>
                </a:lnTo>
                <a:lnTo>
                  <a:pt x="5519" y="398"/>
                </a:lnTo>
                <a:lnTo>
                  <a:pt x="5595" y="530"/>
                </a:lnTo>
                <a:lnTo>
                  <a:pt x="5670" y="662"/>
                </a:lnTo>
                <a:lnTo>
                  <a:pt x="5746" y="814"/>
                </a:lnTo>
                <a:lnTo>
                  <a:pt x="5746" y="814"/>
                </a:lnTo>
                <a:lnTo>
                  <a:pt x="5859" y="1097"/>
                </a:lnTo>
                <a:lnTo>
                  <a:pt x="5954" y="1343"/>
                </a:lnTo>
                <a:lnTo>
                  <a:pt x="6105" y="1759"/>
                </a:lnTo>
                <a:lnTo>
                  <a:pt x="6181" y="1948"/>
                </a:lnTo>
                <a:lnTo>
                  <a:pt x="6294" y="2156"/>
                </a:lnTo>
                <a:lnTo>
                  <a:pt x="6445" y="2382"/>
                </a:lnTo>
                <a:lnTo>
                  <a:pt x="6672" y="2647"/>
                </a:lnTo>
                <a:lnTo>
                  <a:pt x="6672" y="2647"/>
                </a:lnTo>
                <a:lnTo>
                  <a:pt x="6748" y="2760"/>
                </a:lnTo>
                <a:lnTo>
                  <a:pt x="6823" y="2874"/>
                </a:lnTo>
                <a:lnTo>
                  <a:pt x="6880" y="3006"/>
                </a:lnTo>
                <a:lnTo>
                  <a:pt x="6918" y="3157"/>
                </a:lnTo>
                <a:lnTo>
                  <a:pt x="6956" y="3422"/>
                </a:lnTo>
                <a:lnTo>
                  <a:pt x="6975" y="3705"/>
                </a:lnTo>
                <a:lnTo>
                  <a:pt x="6975" y="3705"/>
                </a:lnTo>
                <a:lnTo>
                  <a:pt x="6993" y="4651"/>
                </a:lnTo>
                <a:lnTo>
                  <a:pt x="6993" y="4651"/>
                </a:lnTo>
                <a:lnTo>
                  <a:pt x="7012" y="4953"/>
                </a:lnTo>
                <a:lnTo>
                  <a:pt x="7050" y="5274"/>
                </a:lnTo>
                <a:lnTo>
                  <a:pt x="7050" y="5274"/>
                </a:lnTo>
                <a:lnTo>
                  <a:pt x="7145" y="5539"/>
                </a:lnTo>
                <a:lnTo>
                  <a:pt x="7239" y="5822"/>
                </a:lnTo>
                <a:lnTo>
                  <a:pt x="7239" y="5822"/>
                </a:lnTo>
                <a:lnTo>
                  <a:pt x="7353" y="6068"/>
                </a:lnTo>
                <a:lnTo>
                  <a:pt x="7485" y="6314"/>
                </a:lnTo>
                <a:lnTo>
                  <a:pt x="7617" y="6559"/>
                </a:lnTo>
                <a:lnTo>
                  <a:pt x="7712" y="6824"/>
                </a:lnTo>
                <a:lnTo>
                  <a:pt x="7712" y="6824"/>
                </a:lnTo>
                <a:lnTo>
                  <a:pt x="7825" y="7259"/>
                </a:lnTo>
                <a:lnTo>
                  <a:pt x="7901" y="7712"/>
                </a:lnTo>
                <a:lnTo>
                  <a:pt x="7995" y="8601"/>
                </a:lnTo>
                <a:lnTo>
                  <a:pt x="7995" y="8601"/>
                </a:lnTo>
                <a:lnTo>
                  <a:pt x="8014" y="8903"/>
                </a:lnTo>
                <a:lnTo>
                  <a:pt x="8014" y="8903"/>
                </a:lnTo>
                <a:lnTo>
                  <a:pt x="8033" y="8468"/>
                </a:lnTo>
                <a:lnTo>
                  <a:pt x="8014" y="8034"/>
                </a:lnTo>
                <a:lnTo>
                  <a:pt x="7995" y="7599"/>
                </a:lnTo>
                <a:lnTo>
                  <a:pt x="7938" y="7164"/>
                </a:lnTo>
                <a:lnTo>
                  <a:pt x="7882" y="6730"/>
                </a:lnTo>
                <a:lnTo>
                  <a:pt x="7806" y="6295"/>
                </a:lnTo>
                <a:lnTo>
                  <a:pt x="7636" y="5444"/>
                </a:lnTo>
                <a:lnTo>
                  <a:pt x="7636" y="5444"/>
                </a:lnTo>
                <a:lnTo>
                  <a:pt x="7598" y="5180"/>
                </a:lnTo>
                <a:lnTo>
                  <a:pt x="7579" y="4915"/>
                </a:lnTo>
                <a:lnTo>
                  <a:pt x="7560" y="4405"/>
                </a:lnTo>
                <a:lnTo>
                  <a:pt x="7542" y="3876"/>
                </a:lnTo>
                <a:lnTo>
                  <a:pt x="7504" y="3630"/>
                </a:lnTo>
                <a:lnTo>
                  <a:pt x="7466" y="3365"/>
                </a:lnTo>
                <a:lnTo>
                  <a:pt x="7466" y="3365"/>
                </a:lnTo>
                <a:lnTo>
                  <a:pt x="7353" y="3101"/>
                </a:lnTo>
                <a:lnTo>
                  <a:pt x="7239" y="2836"/>
                </a:lnTo>
                <a:lnTo>
                  <a:pt x="7088" y="2590"/>
                </a:lnTo>
                <a:lnTo>
                  <a:pt x="6899" y="2345"/>
                </a:lnTo>
                <a:lnTo>
                  <a:pt x="6540" y="1891"/>
                </a:lnTo>
                <a:lnTo>
                  <a:pt x="6162" y="1437"/>
                </a:lnTo>
                <a:lnTo>
                  <a:pt x="6162" y="1437"/>
                </a:lnTo>
                <a:lnTo>
                  <a:pt x="6067" y="1305"/>
                </a:lnTo>
                <a:lnTo>
                  <a:pt x="5973" y="1154"/>
                </a:lnTo>
                <a:lnTo>
                  <a:pt x="5822" y="833"/>
                </a:lnTo>
                <a:lnTo>
                  <a:pt x="5727" y="662"/>
                </a:lnTo>
                <a:lnTo>
                  <a:pt x="5652" y="511"/>
                </a:lnTo>
                <a:lnTo>
                  <a:pt x="5538" y="379"/>
                </a:lnTo>
                <a:lnTo>
                  <a:pt x="5406" y="284"/>
                </a:lnTo>
                <a:lnTo>
                  <a:pt x="5406" y="284"/>
                </a:lnTo>
                <a:close/>
                <a:moveTo>
                  <a:pt x="7863" y="8317"/>
                </a:moveTo>
                <a:lnTo>
                  <a:pt x="7863" y="8317"/>
                </a:lnTo>
                <a:lnTo>
                  <a:pt x="7863" y="8317"/>
                </a:lnTo>
                <a:lnTo>
                  <a:pt x="7863" y="8317"/>
                </a:lnTo>
                <a:lnTo>
                  <a:pt x="7768" y="7542"/>
                </a:lnTo>
                <a:lnTo>
                  <a:pt x="7693" y="7164"/>
                </a:lnTo>
                <a:lnTo>
                  <a:pt x="7598" y="6767"/>
                </a:lnTo>
                <a:lnTo>
                  <a:pt x="7598" y="6767"/>
                </a:lnTo>
                <a:lnTo>
                  <a:pt x="7504" y="6578"/>
                </a:lnTo>
                <a:lnTo>
                  <a:pt x="7409" y="6389"/>
                </a:lnTo>
                <a:lnTo>
                  <a:pt x="7201" y="5992"/>
                </a:lnTo>
                <a:lnTo>
                  <a:pt x="7201" y="5992"/>
                </a:lnTo>
                <a:lnTo>
                  <a:pt x="7088" y="5728"/>
                </a:lnTo>
                <a:lnTo>
                  <a:pt x="6993" y="5425"/>
                </a:lnTo>
                <a:lnTo>
                  <a:pt x="6993" y="5425"/>
                </a:lnTo>
                <a:lnTo>
                  <a:pt x="6937" y="5161"/>
                </a:lnTo>
                <a:lnTo>
                  <a:pt x="6899" y="4896"/>
                </a:lnTo>
                <a:lnTo>
                  <a:pt x="6880" y="4613"/>
                </a:lnTo>
                <a:lnTo>
                  <a:pt x="6880" y="4329"/>
                </a:lnTo>
                <a:lnTo>
                  <a:pt x="6861" y="3781"/>
                </a:lnTo>
                <a:lnTo>
                  <a:pt x="6861" y="3516"/>
                </a:lnTo>
                <a:lnTo>
                  <a:pt x="6823" y="3233"/>
                </a:lnTo>
                <a:lnTo>
                  <a:pt x="6823" y="3233"/>
                </a:lnTo>
                <a:lnTo>
                  <a:pt x="6786" y="3101"/>
                </a:lnTo>
                <a:lnTo>
                  <a:pt x="6748" y="2968"/>
                </a:lnTo>
                <a:lnTo>
                  <a:pt x="6672" y="2855"/>
                </a:lnTo>
                <a:lnTo>
                  <a:pt x="6597" y="2723"/>
                </a:lnTo>
                <a:lnTo>
                  <a:pt x="6597" y="2723"/>
                </a:lnTo>
                <a:lnTo>
                  <a:pt x="6370" y="2439"/>
                </a:lnTo>
                <a:lnTo>
                  <a:pt x="6275" y="2307"/>
                </a:lnTo>
                <a:lnTo>
                  <a:pt x="6162" y="2156"/>
                </a:lnTo>
                <a:lnTo>
                  <a:pt x="6162" y="2156"/>
                </a:lnTo>
                <a:lnTo>
                  <a:pt x="6048" y="1891"/>
                </a:lnTo>
                <a:lnTo>
                  <a:pt x="5935" y="1626"/>
                </a:lnTo>
                <a:lnTo>
                  <a:pt x="5935" y="1626"/>
                </a:lnTo>
                <a:lnTo>
                  <a:pt x="5803" y="1211"/>
                </a:lnTo>
                <a:lnTo>
                  <a:pt x="5633" y="814"/>
                </a:lnTo>
                <a:lnTo>
                  <a:pt x="5633" y="814"/>
                </a:lnTo>
                <a:lnTo>
                  <a:pt x="5557" y="644"/>
                </a:lnTo>
                <a:lnTo>
                  <a:pt x="5444" y="492"/>
                </a:lnTo>
                <a:lnTo>
                  <a:pt x="5330" y="341"/>
                </a:lnTo>
                <a:lnTo>
                  <a:pt x="5179" y="228"/>
                </a:lnTo>
                <a:lnTo>
                  <a:pt x="5179" y="228"/>
                </a:lnTo>
                <a:lnTo>
                  <a:pt x="5368" y="511"/>
                </a:lnTo>
                <a:lnTo>
                  <a:pt x="5500" y="776"/>
                </a:lnTo>
                <a:lnTo>
                  <a:pt x="5614" y="1041"/>
                </a:lnTo>
                <a:lnTo>
                  <a:pt x="5689" y="1286"/>
                </a:lnTo>
                <a:lnTo>
                  <a:pt x="5746" y="1532"/>
                </a:lnTo>
                <a:lnTo>
                  <a:pt x="5784" y="1797"/>
                </a:lnTo>
                <a:lnTo>
                  <a:pt x="5878" y="2420"/>
                </a:lnTo>
                <a:lnTo>
                  <a:pt x="5878" y="2420"/>
                </a:lnTo>
                <a:lnTo>
                  <a:pt x="5954" y="2723"/>
                </a:lnTo>
                <a:lnTo>
                  <a:pt x="6048" y="3044"/>
                </a:lnTo>
                <a:lnTo>
                  <a:pt x="6048" y="3044"/>
                </a:lnTo>
                <a:lnTo>
                  <a:pt x="6162" y="3309"/>
                </a:lnTo>
                <a:lnTo>
                  <a:pt x="6200" y="3460"/>
                </a:lnTo>
                <a:lnTo>
                  <a:pt x="6237" y="3611"/>
                </a:lnTo>
                <a:lnTo>
                  <a:pt x="6237" y="3611"/>
                </a:lnTo>
                <a:lnTo>
                  <a:pt x="6256" y="3819"/>
                </a:lnTo>
                <a:lnTo>
                  <a:pt x="6256" y="4027"/>
                </a:lnTo>
                <a:lnTo>
                  <a:pt x="6275" y="4443"/>
                </a:lnTo>
                <a:lnTo>
                  <a:pt x="6294" y="4669"/>
                </a:lnTo>
                <a:lnTo>
                  <a:pt x="6332" y="4877"/>
                </a:lnTo>
                <a:lnTo>
                  <a:pt x="6389" y="5066"/>
                </a:lnTo>
                <a:lnTo>
                  <a:pt x="6464" y="5274"/>
                </a:lnTo>
                <a:lnTo>
                  <a:pt x="6464" y="5274"/>
                </a:lnTo>
                <a:lnTo>
                  <a:pt x="6559" y="5444"/>
                </a:lnTo>
                <a:lnTo>
                  <a:pt x="6672" y="5614"/>
                </a:lnTo>
                <a:lnTo>
                  <a:pt x="6767" y="5785"/>
                </a:lnTo>
                <a:lnTo>
                  <a:pt x="6842" y="5974"/>
                </a:lnTo>
                <a:lnTo>
                  <a:pt x="6842" y="5974"/>
                </a:lnTo>
                <a:lnTo>
                  <a:pt x="6918" y="6200"/>
                </a:lnTo>
                <a:lnTo>
                  <a:pt x="6975" y="6427"/>
                </a:lnTo>
                <a:lnTo>
                  <a:pt x="7050" y="6654"/>
                </a:lnTo>
                <a:lnTo>
                  <a:pt x="7126" y="6881"/>
                </a:lnTo>
                <a:lnTo>
                  <a:pt x="7126" y="6881"/>
                </a:lnTo>
                <a:lnTo>
                  <a:pt x="7220" y="7051"/>
                </a:lnTo>
                <a:lnTo>
                  <a:pt x="7334" y="7221"/>
                </a:lnTo>
                <a:lnTo>
                  <a:pt x="7560" y="7561"/>
                </a:lnTo>
                <a:lnTo>
                  <a:pt x="7560" y="7561"/>
                </a:lnTo>
                <a:lnTo>
                  <a:pt x="7655" y="7731"/>
                </a:lnTo>
                <a:lnTo>
                  <a:pt x="7731" y="7920"/>
                </a:lnTo>
                <a:lnTo>
                  <a:pt x="7863" y="8317"/>
                </a:lnTo>
                <a:lnTo>
                  <a:pt x="7863" y="8317"/>
                </a:lnTo>
                <a:close/>
                <a:moveTo>
                  <a:pt x="9753" y="21207"/>
                </a:moveTo>
                <a:lnTo>
                  <a:pt x="9753" y="21207"/>
                </a:lnTo>
                <a:lnTo>
                  <a:pt x="10018" y="21340"/>
                </a:lnTo>
                <a:lnTo>
                  <a:pt x="10263" y="21472"/>
                </a:lnTo>
                <a:lnTo>
                  <a:pt x="10509" y="21604"/>
                </a:lnTo>
                <a:lnTo>
                  <a:pt x="10755" y="21774"/>
                </a:lnTo>
                <a:lnTo>
                  <a:pt x="11208" y="22115"/>
                </a:lnTo>
                <a:lnTo>
                  <a:pt x="11643" y="22474"/>
                </a:lnTo>
                <a:lnTo>
                  <a:pt x="11643" y="22474"/>
                </a:lnTo>
                <a:lnTo>
                  <a:pt x="12002" y="22795"/>
                </a:lnTo>
                <a:lnTo>
                  <a:pt x="12361" y="23135"/>
                </a:lnTo>
                <a:lnTo>
                  <a:pt x="12531" y="23286"/>
                </a:lnTo>
                <a:lnTo>
                  <a:pt x="12720" y="23438"/>
                </a:lnTo>
                <a:lnTo>
                  <a:pt x="12909" y="23570"/>
                </a:lnTo>
                <a:lnTo>
                  <a:pt x="13117" y="23702"/>
                </a:lnTo>
                <a:lnTo>
                  <a:pt x="13117" y="23702"/>
                </a:lnTo>
                <a:lnTo>
                  <a:pt x="13250" y="23759"/>
                </a:lnTo>
                <a:lnTo>
                  <a:pt x="13401" y="23797"/>
                </a:lnTo>
                <a:lnTo>
                  <a:pt x="13684" y="23853"/>
                </a:lnTo>
                <a:lnTo>
                  <a:pt x="13968" y="23891"/>
                </a:lnTo>
                <a:lnTo>
                  <a:pt x="14119" y="23929"/>
                </a:lnTo>
                <a:lnTo>
                  <a:pt x="14251" y="23967"/>
                </a:lnTo>
                <a:lnTo>
                  <a:pt x="14251" y="23967"/>
                </a:lnTo>
                <a:lnTo>
                  <a:pt x="14440" y="24005"/>
                </a:lnTo>
                <a:lnTo>
                  <a:pt x="14610" y="24061"/>
                </a:lnTo>
                <a:lnTo>
                  <a:pt x="14951" y="24213"/>
                </a:lnTo>
                <a:lnTo>
                  <a:pt x="15291" y="24345"/>
                </a:lnTo>
                <a:lnTo>
                  <a:pt x="15631" y="24477"/>
                </a:lnTo>
                <a:lnTo>
                  <a:pt x="15631" y="24477"/>
                </a:lnTo>
                <a:lnTo>
                  <a:pt x="16160" y="24591"/>
                </a:lnTo>
                <a:lnTo>
                  <a:pt x="16368" y="24647"/>
                </a:lnTo>
                <a:lnTo>
                  <a:pt x="16557" y="24723"/>
                </a:lnTo>
                <a:lnTo>
                  <a:pt x="16708" y="24817"/>
                </a:lnTo>
                <a:lnTo>
                  <a:pt x="16859" y="24931"/>
                </a:lnTo>
                <a:lnTo>
                  <a:pt x="17030" y="25082"/>
                </a:lnTo>
                <a:lnTo>
                  <a:pt x="17181" y="25252"/>
                </a:lnTo>
                <a:lnTo>
                  <a:pt x="17181" y="25252"/>
                </a:lnTo>
                <a:lnTo>
                  <a:pt x="16935" y="24704"/>
                </a:lnTo>
                <a:lnTo>
                  <a:pt x="16670" y="24175"/>
                </a:lnTo>
                <a:lnTo>
                  <a:pt x="16387" y="23646"/>
                </a:lnTo>
                <a:lnTo>
                  <a:pt x="16066" y="23135"/>
                </a:lnTo>
                <a:lnTo>
                  <a:pt x="15744" y="22625"/>
                </a:lnTo>
                <a:lnTo>
                  <a:pt x="15404" y="22133"/>
                </a:lnTo>
                <a:lnTo>
                  <a:pt x="15045" y="21661"/>
                </a:lnTo>
                <a:lnTo>
                  <a:pt x="14686" y="21170"/>
                </a:lnTo>
                <a:lnTo>
                  <a:pt x="14686" y="21170"/>
                </a:lnTo>
                <a:lnTo>
                  <a:pt x="14402" y="20829"/>
                </a:lnTo>
                <a:lnTo>
                  <a:pt x="14138" y="20508"/>
                </a:lnTo>
                <a:lnTo>
                  <a:pt x="13552" y="19865"/>
                </a:lnTo>
                <a:lnTo>
                  <a:pt x="13552" y="19865"/>
                </a:lnTo>
                <a:lnTo>
                  <a:pt x="13457" y="19903"/>
                </a:lnTo>
                <a:lnTo>
                  <a:pt x="13382" y="19960"/>
                </a:lnTo>
                <a:lnTo>
                  <a:pt x="13382" y="19960"/>
                </a:lnTo>
                <a:lnTo>
                  <a:pt x="12890" y="20357"/>
                </a:lnTo>
                <a:lnTo>
                  <a:pt x="12475" y="20697"/>
                </a:lnTo>
                <a:lnTo>
                  <a:pt x="12286" y="20829"/>
                </a:lnTo>
                <a:lnTo>
                  <a:pt x="12097" y="20943"/>
                </a:lnTo>
                <a:lnTo>
                  <a:pt x="11908" y="21037"/>
                </a:lnTo>
                <a:lnTo>
                  <a:pt x="11719" y="21113"/>
                </a:lnTo>
                <a:lnTo>
                  <a:pt x="11511" y="21188"/>
                </a:lnTo>
                <a:lnTo>
                  <a:pt x="11322" y="21226"/>
                </a:lnTo>
                <a:lnTo>
                  <a:pt x="11095" y="21264"/>
                </a:lnTo>
                <a:lnTo>
                  <a:pt x="10868" y="21283"/>
                </a:lnTo>
                <a:lnTo>
                  <a:pt x="10622" y="21283"/>
                </a:lnTo>
                <a:lnTo>
                  <a:pt x="10358" y="21264"/>
                </a:lnTo>
                <a:lnTo>
                  <a:pt x="9753" y="21207"/>
                </a:lnTo>
                <a:lnTo>
                  <a:pt x="9753" y="21207"/>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165" name="Google Shape;1165;p54"/>
          <p:cNvSpPr/>
          <p:nvPr/>
        </p:nvSpPr>
        <p:spPr>
          <a:xfrm rot="4957205">
            <a:off x="-1862376" y="5499003"/>
            <a:ext cx="4157067" cy="1378948"/>
          </a:xfrm>
          <a:custGeom>
            <a:avLst/>
            <a:gdLst/>
            <a:ahLst/>
            <a:cxnLst/>
            <a:rect l="l" t="t" r="r" b="b"/>
            <a:pathLst>
              <a:path w="58177" h="19298" extrusionOk="0">
                <a:moveTo>
                  <a:pt x="58177" y="7390"/>
                </a:moveTo>
                <a:lnTo>
                  <a:pt x="58177" y="7390"/>
                </a:lnTo>
                <a:lnTo>
                  <a:pt x="58158" y="7409"/>
                </a:lnTo>
                <a:lnTo>
                  <a:pt x="58139" y="7409"/>
                </a:lnTo>
                <a:lnTo>
                  <a:pt x="58139" y="7409"/>
                </a:lnTo>
                <a:lnTo>
                  <a:pt x="57855" y="7447"/>
                </a:lnTo>
                <a:lnTo>
                  <a:pt x="57591" y="7428"/>
                </a:lnTo>
                <a:lnTo>
                  <a:pt x="57591" y="7428"/>
                </a:lnTo>
                <a:lnTo>
                  <a:pt x="57496" y="7428"/>
                </a:lnTo>
                <a:lnTo>
                  <a:pt x="57496" y="14232"/>
                </a:lnTo>
                <a:lnTo>
                  <a:pt x="57496" y="14232"/>
                </a:lnTo>
                <a:lnTo>
                  <a:pt x="58082" y="14346"/>
                </a:lnTo>
                <a:lnTo>
                  <a:pt x="58082" y="14346"/>
                </a:lnTo>
                <a:lnTo>
                  <a:pt x="58101" y="14365"/>
                </a:lnTo>
                <a:lnTo>
                  <a:pt x="58120" y="14383"/>
                </a:lnTo>
                <a:lnTo>
                  <a:pt x="58120" y="14383"/>
                </a:lnTo>
                <a:lnTo>
                  <a:pt x="58101" y="14402"/>
                </a:lnTo>
                <a:lnTo>
                  <a:pt x="58082" y="14402"/>
                </a:lnTo>
                <a:lnTo>
                  <a:pt x="58082" y="14402"/>
                </a:lnTo>
                <a:lnTo>
                  <a:pt x="57723" y="14346"/>
                </a:lnTo>
                <a:lnTo>
                  <a:pt x="57723" y="14346"/>
                </a:lnTo>
                <a:lnTo>
                  <a:pt x="57496" y="14308"/>
                </a:lnTo>
                <a:lnTo>
                  <a:pt x="57496" y="14308"/>
                </a:lnTo>
                <a:lnTo>
                  <a:pt x="57251" y="14251"/>
                </a:lnTo>
                <a:lnTo>
                  <a:pt x="57024" y="14176"/>
                </a:lnTo>
                <a:lnTo>
                  <a:pt x="56778" y="14100"/>
                </a:lnTo>
                <a:lnTo>
                  <a:pt x="56551" y="13987"/>
                </a:lnTo>
                <a:lnTo>
                  <a:pt x="56343" y="13873"/>
                </a:lnTo>
                <a:lnTo>
                  <a:pt x="56154" y="13722"/>
                </a:lnTo>
                <a:lnTo>
                  <a:pt x="55965" y="13552"/>
                </a:lnTo>
                <a:lnTo>
                  <a:pt x="55814" y="13363"/>
                </a:lnTo>
                <a:lnTo>
                  <a:pt x="55814" y="13363"/>
                </a:lnTo>
                <a:lnTo>
                  <a:pt x="55701" y="13193"/>
                </a:lnTo>
                <a:lnTo>
                  <a:pt x="55606" y="13004"/>
                </a:lnTo>
                <a:lnTo>
                  <a:pt x="55417" y="12626"/>
                </a:lnTo>
                <a:lnTo>
                  <a:pt x="55417" y="12626"/>
                </a:lnTo>
                <a:lnTo>
                  <a:pt x="55361" y="12512"/>
                </a:lnTo>
                <a:lnTo>
                  <a:pt x="55285" y="12399"/>
                </a:lnTo>
                <a:lnTo>
                  <a:pt x="55115" y="12210"/>
                </a:lnTo>
                <a:lnTo>
                  <a:pt x="54907" y="12059"/>
                </a:lnTo>
                <a:lnTo>
                  <a:pt x="54699" y="11907"/>
                </a:lnTo>
                <a:lnTo>
                  <a:pt x="54699" y="11907"/>
                </a:lnTo>
                <a:lnTo>
                  <a:pt x="54415" y="11794"/>
                </a:lnTo>
                <a:lnTo>
                  <a:pt x="54151" y="11662"/>
                </a:lnTo>
                <a:lnTo>
                  <a:pt x="53886" y="11548"/>
                </a:lnTo>
                <a:lnTo>
                  <a:pt x="53603" y="11435"/>
                </a:lnTo>
                <a:lnTo>
                  <a:pt x="53603" y="11435"/>
                </a:lnTo>
                <a:lnTo>
                  <a:pt x="53376" y="11284"/>
                </a:lnTo>
                <a:lnTo>
                  <a:pt x="53149" y="11133"/>
                </a:lnTo>
                <a:lnTo>
                  <a:pt x="52941" y="10962"/>
                </a:lnTo>
                <a:lnTo>
                  <a:pt x="52752" y="10755"/>
                </a:lnTo>
                <a:lnTo>
                  <a:pt x="52752" y="10755"/>
                </a:lnTo>
                <a:lnTo>
                  <a:pt x="52544" y="10509"/>
                </a:lnTo>
                <a:lnTo>
                  <a:pt x="52355" y="10244"/>
                </a:lnTo>
                <a:lnTo>
                  <a:pt x="52147" y="9980"/>
                </a:lnTo>
                <a:lnTo>
                  <a:pt x="51921" y="9734"/>
                </a:lnTo>
                <a:lnTo>
                  <a:pt x="51921" y="9734"/>
                </a:lnTo>
                <a:lnTo>
                  <a:pt x="51618" y="9488"/>
                </a:lnTo>
                <a:lnTo>
                  <a:pt x="51316" y="9261"/>
                </a:lnTo>
                <a:lnTo>
                  <a:pt x="50994" y="9035"/>
                </a:lnTo>
                <a:lnTo>
                  <a:pt x="50692" y="8808"/>
                </a:lnTo>
                <a:lnTo>
                  <a:pt x="50692" y="8808"/>
                </a:lnTo>
                <a:lnTo>
                  <a:pt x="50522" y="8713"/>
                </a:lnTo>
                <a:lnTo>
                  <a:pt x="50371" y="8657"/>
                </a:lnTo>
                <a:lnTo>
                  <a:pt x="50201" y="8619"/>
                </a:lnTo>
                <a:lnTo>
                  <a:pt x="50031" y="8600"/>
                </a:lnTo>
                <a:lnTo>
                  <a:pt x="49860" y="8619"/>
                </a:lnTo>
                <a:lnTo>
                  <a:pt x="49690" y="8657"/>
                </a:lnTo>
                <a:lnTo>
                  <a:pt x="49350" y="8751"/>
                </a:lnTo>
                <a:lnTo>
                  <a:pt x="49010" y="8864"/>
                </a:lnTo>
                <a:lnTo>
                  <a:pt x="48651" y="8959"/>
                </a:lnTo>
                <a:lnTo>
                  <a:pt x="48481" y="8978"/>
                </a:lnTo>
                <a:lnTo>
                  <a:pt x="48311" y="8997"/>
                </a:lnTo>
                <a:lnTo>
                  <a:pt x="48141" y="8997"/>
                </a:lnTo>
                <a:lnTo>
                  <a:pt x="47970" y="8978"/>
                </a:lnTo>
                <a:lnTo>
                  <a:pt x="47970" y="8978"/>
                </a:lnTo>
                <a:lnTo>
                  <a:pt x="47763" y="8921"/>
                </a:lnTo>
                <a:lnTo>
                  <a:pt x="47574" y="8827"/>
                </a:lnTo>
                <a:lnTo>
                  <a:pt x="47385" y="8732"/>
                </a:lnTo>
                <a:lnTo>
                  <a:pt x="47214" y="8619"/>
                </a:lnTo>
                <a:lnTo>
                  <a:pt x="47063" y="8486"/>
                </a:lnTo>
                <a:lnTo>
                  <a:pt x="46912" y="8335"/>
                </a:lnTo>
                <a:lnTo>
                  <a:pt x="46628" y="8014"/>
                </a:lnTo>
                <a:lnTo>
                  <a:pt x="46628" y="8014"/>
                </a:lnTo>
                <a:lnTo>
                  <a:pt x="46402" y="7730"/>
                </a:lnTo>
                <a:lnTo>
                  <a:pt x="46288" y="7598"/>
                </a:lnTo>
                <a:lnTo>
                  <a:pt x="46156" y="7504"/>
                </a:lnTo>
                <a:lnTo>
                  <a:pt x="46005" y="7409"/>
                </a:lnTo>
                <a:lnTo>
                  <a:pt x="45854" y="7352"/>
                </a:lnTo>
                <a:lnTo>
                  <a:pt x="45683" y="7315"/>
                </a:lnTo>
                <a:lnTo>
                  <a:pt x="45494" y="7315"/>
                </a:lnTo>
                <a:lnTo>
                  <a:pt x="45494" y="7315"/>
                </a:lnTo>
                <a:lnTo>
                  <a:pt x="45362" y="7334"/>
                </a:lnTo>
                <a:lnTo>
                  <a:pt x="45230" y="7352"/>
                </a:lnTo>
                <a:lnTo>
                  <a:pt x="44965" y="7428"/>
                </a:lnTo>
                <a:lnTo>
                  <a:pt x="44833" y="7447"/>
                </a:lnTo>
                <a:lnTo>
                  <a:pt x="44701" y="7466"/>
                </a:lnTo>
                <a:lnTo>
                  <a:pt x="44587" y="7447"/>
                </a:lnTo>
                <a:lnTo>
                  <a:pt x="44455" y="7390"/>
                </a:lnTo>
                <a:lnTo>
                  <a:pt x="44455" y="7390"/>
                </a:lnTo>
                <a:lnTo>
                  <a:pt x="44323" y="7296"/>
                </a:lnTo>
                <a:lnTo>
                  <a:pt x="44209" y="7201"/>
                </a:lnTo>
                <a:lnTo>
                  <a:pt x="44096" y="7107"/>
                </a:lnTo>
                <a:lnTo>
                  <a:pt x="43964" y="7012"/>
                </a:lnTo>
                <a:lnTo>
                  <a:pt x="43964" y="7012"/>
                </a:lnTo>
                <a:lnTo>
                  <a:pt x="43869" y="6956"/>
                </a:lnTo>
                <a:lnTo>
                  <a:pt x="43756" y="6918"/>
                </a:lnTo>
                <a:lnTo>
                  <a:pt x="43529" y="6861"/>
                </a:lnTo>
                <a:lnTo>
                  <a:pt x="43302" y="6842"/>
                </a:lnTo>
                <a:lnTo>
                  <a:pt x="43075" y="6842"/>
                </a:lnTo>
                <a:lnTo>
                  <a:pt x="43075" y="6842"/>
                </a:lnTo>
                <a:lnTo>
                  <a:pt x="42697" y="6861"/>
                </a:lnTo>
                <a:lnTo>
                  <a:pt x="42319" y="6899"/>
                </a:lnTo>
                <a:lnTo>
                  <a:pt x="41941" y="6918"/>
                </a:lnTo>
                <a:lnTo>
                  <a:pt x="41563" y="6918"/>
                </a:lnTo>
                <a:lnTo>
                  <a:pt x="41563" y="6918"/>
                </a:lnTo>
                <a:lnTo>
                  <a:pt x="41336" y="6880"/>
                </a:lnTo>
                <a:lnTo>
                  <a:pt x="41110" y="6823"/>
                </a:lnTo>
                <a:lnTo>
                  <a:pt x="40902" y="6710"/>
                </a:lnTo>
                <a:lnTo>
                  <a:pt x="40694" y="6596"/>
                </a:lnTo>
                <a:lnTo>
                  <a:pt x="40694" y="6596"/>
                </a:lnTo>
                <a:lnTo>
                  <a:pt x="40524" y="6464"/>
                </a:lnTo>
                <a:lnTo>
                  <a:pt x="40391" y="6313"/>
                </a:lnTo>
                <a:lnTo>
                  <a:pt x="40259" y="6143"/>
                </a:lnTo>
                <a:lnTo>
                  <a:pt x="40165" y="5954"/>
                </a:lnTo>
                <a:lnTo>
                  <a:pt x="39976" y="5576"/>
                </a:lnTo>
                <a:lnTo>
                  <a:pt x="39787" y="5198"/>
                </a:lnTo>
                <a:lnTo>
                  <a:pt x="39787" y="5198"/>
                </a:lnTo>
                <a:lnTo>
                  <a:pt x="39730" y="5084"/>
                </a:lnTo>
                <a:lnTo>
                  <a:pt x="39654" y="4952"/>
                </a:lnTo>
                <a:lnTo>
                  <a:pt x="39560" y="4858"/>
                </a:lnTo>
                <a:lnTo>
                  <a:pt x="39446" y="4763"/>
                </a:lnTo>
                <a:lnTo>
                  <a:pt x="39446" y="4763"/>
                </a:lnTo>
                <a:lnTo>
                  <a:pt x="39257" y="4650"/>
                </a:lnTo>
                <a:lnTo>
                  <a:pt x="39049" y="4574"/>
                </a:lnTo>
                <a:lnTo>
                  <a:pt x="38860" y="4498"/>
                </a:lnTo>
                <a:lnTo>
                  <a:pt x="38652" y="4404"/>
                </a:lnTo>
                <a:lnTo>
                  <a:pt x="38652" y="4404"/>
                </a:lnTo>
                <a:lnTo>
                  <a:pt x="38369" y="4253"/>
                </a:lnTo>
                <a:lnTo>
                  <a:pt x="38085" y="4083"/>
                </a:lnTo>
                <a:lnTo>
                  <a:pt x="37840" y="3894"/>
                </a:lnTo>
                <a:lnTo>
                  <a:pt x="37594" y="3667"/>
                </a:lnTo>
                <a:lnTo>
                  <a:pt x="37594" y="3667"/>
                </a:lnTo>
                <a:lnTo>
                  <a:pt x="37443" y="3478"/>
                </a:lnTo>
                <a:lnTo>
                  <a:pt x="37292" y="3270"/>
                </a:lnTo>
                <a:lnTo>
                  <a:pt x="37027" y="2835"/>
                </a:lnTo>
                <a:lnTo>
                  <a:pt x="37027" y="2835"/>
                </a:lnTo>
                <a:lnTo>
                  <a:pt x="36933" y="2722"/>
                </a:lnTo>
                <a:lnTo>
                  <a:pt x="36838" y="2608"/>
                </a:lnTo>
                <a:lnTo>
                  <a:pt x="36725" y="2533"/>
                </a:lnTo>
                <a:lnTo>
                  <a:pt x="36592" y="2476"/>
                </a:lnTo>
                <a:lnTo>
                  <a:pt x="36592" y="2476"/>
                </a:lnTo>
                <a:lnTo>
                  <a:pt x="36441" y="2438"/>
                </a:lnTo>
                <a:lnTo>
                  <a:pt x="36290" y="2400"/>
                </a:lnTo>
                <a:lnTo>
                  <a:pt x="36139" y="2400"/>
                </a:lnTo>
                <a:lnTo>
                  <a:pt x="35988" y="2400"/>
                </a:lnTo>
                <a:lnTo>
                  <a:pt x="35836" y="2419"/>
                </a:lnTo>
                <a:lnTo>
                  <a:pt x="35685" y="2438"/>
                </a:lnTo>
                <a:lnTo>
                  <a:pt x="35402" y="2533"/>
                </a:lnTo>
                <a:lnTo>
                  <a:pt x="35402" y="2533"/>
                </a:lnTo>
                <a:lnTo>
                  <a:pt x="35269" y="2589"/>
                </a:lnTo>
                <a:lnTo>
                  <a:pt x="35118" y="2665"/>
                </a:lnTo>
                <a:lnTo>
                  <a:pt x="34853" y="2835"/>
                </a:lnTo>
                <a:lnTo>
                  <a:pt x="34589" y="3005"/>
                </a:lnTo>
                <a:lnTo>
                  <a:pt x="34457" y="3081"/>
                </a:lnTo>
                <a:lnTo>
                  <a:pt x="34324" y="3157"/>
                </a:lnTo>
                <a:lnTo>
                  <a:pt x="34324" y="3157"/>
                </a:lnTo>
                <a:lnTo>
                  <a:pt x="34135" y="3213"/>
                </a:lnTo>
                <a:lnTo>
                  <a:pt x="33946" y="3270"/>
                </a:lnTo>
                <a:lnTo>
                  <a:pt x="33568" y="3346"/>
                </a:lnTo>
                <a:lnTo>
                  <a:pt x="33379" y="3402"/>
                </a:lnTo>
                <a:lnTo>
                  <a:pt x="33209" y="3459"/>
                </a:lnTo>
                <a:lnTo>
                  <a:pt x="33039" y="3553"/>
                </a:lnTo>
                <a:lnTo>
                  <a:pt x="32888" y="3667"/>
                </a:lnTo>
                <a:lnTo>
                  <a:pt x="32888" y="3667"/>
                </a:lnTo>
                <a:lnTo>
                  <a:pt x="32113" y="4347"/>
                </a:lnTo>
                <a:lnTo>
                  <a:pt x="31716" y="4669"/>
                </a:lnTo>
                <a:lnTo>
                  <a:pt x="31300" y="4971"/>
                </a:lnTo>
                <a:lnTo>
                  <a:pt x="31300" y="4971"/>
                </a:lnTo>
                <a:lnTo>
                  <a:pt x="31073" y="5122"/>
                </a:lnTo>
                <a:lnTo>
                  <a:pt x="30847" y="5273"/>
                </a:lnTo>
                <a:lnTo>
                  <a:pt x="30582" y="5406"/>
                </a:lnTo>
                <a:lnTo>
                  <a:pt x="30469" y="5462"/>
                </a:lnTo>
                <a:lnTo>
                  <a:pt x="30317" y="5500"/>
                </a:lnTo>
                <a:lnTo>
                  <a:pt x="30317" y="5500"/>
                </a:lnTo>
                <a:lnTo>
                  <a:pt x="30185" y="5519"/>
                </a:lnTo>
                <a:lnTo>
                  <a:pt x="30053" y="5538"/>
                </a:lnTo>
                <a:lnTo>
                  <a:pt x="29902" y="5538"/>
                </a:lnTo>
                <a:lnTo>
                  <a:pt x="29769" y="5519"/>
                </a:lnTo>
                <a:lnTo>
                  <a:pt x="29618" y="5481"/>
                </a:lnTo>
                <a:lnTo>
                  <a:pt x="29486" y="5443"/>
                </a:lnTo>
                <a:lnTo>
                  <a:pt x="29221" y="5349"/>
                </a:lnTo>
                <a:lnTo>
                  <a:pt x="29221" y="5349"/>
                </a:lnTo>
                <a:lnTo>
                  <a:pt x="29051" y="5292"/>
                </a:lnTo>
                <a:lnTo>
                  <a:pt x="28881" y="5236"/>
                </a:lnTo>
                <a:lnTo>
                  <a:pt x="28711" y="5198"/>
                </a:lnTo>
                <a:lnTo>
                  <a:pt x="28522" y="5179"/>
                </a:lnTo>
                <a:lnTo>
                  <a:pt x="28522" y="5179"/>
                </a:lnTo>
                <a:lnTo>
                  <a:pt x="28257" y="5160"/>
                </a:lnTo>
                <a:lnTo>
                  <a:pt x="28012" y="5122"/>
                </a:lnTo>
                <a:lnTo>
                  <a:pt x="27747" y="5047"/>
                </a:lnTo>
                <a:lnTo>
                  <a:pt x="27501" y="4971"/>
                </a:lnTo>
                <a:lnTo>
                  <a:pt x="27501" y="4971"/>
                </a:lnTo>
                <a:lnTo>
                  <a:pt x="27237" y="4839"/>
                </a:lnTo>
                <a:lnTo>
                  <a:pt x="26991" y="4669"/>
                </a:lnTo>
                <a:lnTo>
                  <a:pt x="26745" y="4498"/>
                </a:lnTo>
                <a:lnTo>
                  <a:pt x="26537" y="4291"/>
                </a:lnTo>
                <a:lnTo>
                  <a:pt x="26329" y="4083"/>
                </a:lnTo>
                <a:lnTo>
                  <a:pt x="26140" y="3856"/>
                </a:lnTo>
                <a:lnTo>
                  <a:pt x="25970" y="3610"/>
                </a:lnTo>
                <a:lnTo>
                  <a:pt x="25819" y="3364"/>
                </a:lnTo>
                <a:lnTo>
                  <a:pt x="25819" y="3364"/>
                </a:lnTo>
                <a:lnTo>
                  <a:pt x="25668" y="3100"/>
                </a:lnTo>
                <a:lnTo>
                  <a:pt x="25517" y="2854"/>
                </a:lnTo>
                <a:lnTo>
                  <a:pt x="25441" y="2741"/>
                </a:lnTo>
                <a:lnTo>
                  <a:pt x="25347" y="2627"/>
                </a:lnTo>
                <a:lnTo>
                  <a:pt x="25233" y="2533"/>
                </a:lnTo>
                <a:lnTo>
                  <a:pt x="25120" y="2438"/>
                </a:lnTo>
                <a:lnTo>
                  <a:pt x="25120" y="2438"/>
                </a:lnTo>
                <a:lnTo>
                  <a:pt x="24931" y="2344"/>
                </a:lnTo>
                <a:lnTo>
                  <a:pt x="24742" y="2249"/>
                </a:lnTo>
                <a:lnTo>
                  <a:pt x="24742" y="2249"/>
                </a:lnTo>
                <a:lnTo>
                  <a:pt x="24553" y="2136"/>
                </a:lnTo>
                <a:lnTo>
                  <a:pt x="24383" y="2022"/>
                </a:lnTo>
                <a:lnTo>
                  <a:pt x="24175" y="1947"/>
                </a:lnTo>
                <a:lnTo>
                  <a:pt x="23967" y="1890"/>
                </a:lnTo>
                <a:lnTo>
                  <a:pt x="23967" y="1890"/>
                </a:lnTo>
                <a:lnTo>
                  <a:pt x="23816" y="1871"/>
                </a:lnTo>
                <a:lnTo>
                  <a:pt x="23645" y="1852"/>
                </a:lnTo>
                <a:lnTo>
                  <a:pt x="23475" y="1852"/>
                </a:lnTo>
                <a:lnTo>
                  <a:pt x="23305" y="1871"/>
                </a:lnTo>
                <a:lnTo>
                  <a:pt x="23154" y="1890"/>
                </a:lnTo>
                <a:lnTo>
                  <a:pt x="22984" y="1947"/>
                </a:lnTo>
                <a:lnTo>
                  <a:pt x="22833" y="2004"/>
                </a:lnTo>
                <a:lnTo>
                  <a:pt x="22682" y="2079"/>
                </a:lnTo>
                <a:lnTo>
                  <a:pt x="22682" y="2079"/>
                </a:lnTo>
                <a:lnTo>
                  <a:pt x="22511" y="2193"/>
                </a:lnTo>
                <a:lnTo>
                  <a:pt x="22360" y="2325"/>
                </a:lnTo>
                <a:lnTo>
                  <a:pt x="22190" y="2438"/>
                </a:lnTo>
                <a:lnTo>
                  <a:pt x="22096" y="2495"/>
                </a:lnTo>
                <a:lnTo>
                  <a:pt x="22001" y="2533"/>
                </a:lnTo>
                <a:lnTo>
                  <a:pt x="22001" y="2533"/>
                </a:lnTo>
                <a:lnTo>
                  <a:pt x="21831" y="2571"/>
                </a:lnTo>
                <a:lnTo>
                  <a:pt x="21680" y="2552"/>
                </a:lnTo>
                <a:lnTo>
                  <a:pt x="21548" y="2514"/>
                </a:lnTo>
                <a:lnTo>
                  <a:pt x="21434" y="2457"/>
                </a:lnTo>
                <a:lnTo>
                  <a:pt x="21321" y="2382"/>
                </a:lnTo>
                <a:lnTo>
                  <a:pt x="21207" y="2268"/>
                </a:lnTo>
                <a:lnTo>
                  <a:pt x="20999" y="2060"/>
                </a:lnTo>
                <a:lnTo>
                  <a:pt x="20999" y="2060"/>
                </a:lnTo>
                <a:lnTo>
                  <a:pt x="20716" y="1739"/>
                </a:lnTo>
                <a:lnTo>
                  <a:pt x="20565" y="1607"/>
                </a:lnTo>
                <a:lnTo>
                  <a:pt x="20395" y="1474"/>
                </a:lnTo>
                <a:lnTo>
                  <a:pt x="20395" y="1474"/>
                </a:lnTo>
                <a:lnTo>
                  <a:pt x="20300" y="1399"/>
                </a:lnTo>
                <a:lnTo>
                  <a:pt x="20168" y="1361"/>
                </a:lnTo>
                <a:lnTo>
                  <a:pt x="20054" y="1361"/>
                </a:lnTo>
                <a:lnTo>
                  <a:pt x="19922" y="1342"/>
                </a:lnTo>
                <a:lnTo>
                  <a:pt x="19922" y="1342"/>
                </a:lnTo>
                <a:lnTo>
                  <a:pt x="19809" y="1342"/>
                </a:lnTo>
                <a:lnTo>
                  <a:pt x="19695" y="1361"/>
                </a:lnTo>
                <a:lnTo>
                  <a:pt x="19468" y="1418"/>
                </a:lnTo>
                <a:lnTo>
                  <a:pt x="19261" y="1512"/>
                </a:lnTo>
                <a:lnTo>
                  <a:pt x="19072" y="1644"/>
                </a:lnTo>
                <a:lnTo>
                  <a:pt x="18883" y="1796"/>
                </a:lnTo>
                <a:lnTo>
                  <a:pt x="18712" y="1947"/>
                </a:lnTo>
                <a:lnTo>
                  <a:pt x="18353" y="2230"/>
                </a:lnTo>
                <a:lnTo>
                  <a:pt x="18353" y="2230"/>
                </a:lnTo>
                <a:lnTo>
                  <a:pt x="18089" y="2438"/>
                </a:lnTo>
                <a:lnTo>
                  <a:pt x="17824" y="2665"/>
                </a:lnTo>
                <a:lnTo>
                  <a:pt x="17597" y="2892"/>
                </a:lnTo>
                <a:lnTo>
                  <a:pt x="17371" y="3157"/>
                </a:lnTo>
                <a:lnTo>
                  <a:pt x="17163" y="3421"/>
                </a:lnTo>
                <a:lnTo>
                  <a:pt x="16993" y="3705"/>
                </a:lnTo>
                <a:lnTo>
                  <a:pt x="16822" y="3988"/>
                </a:lnTo>
                <a:lnTo>
                  <a:pt x="16690" y="4291"/>
                </a:lnTo>
                <a:lnTo>
                  <a:pt x="16690" y="4291"/>
                </a:lnTo>
                <a:lnTo>
                  <a:pt x="16501" y="4725"/>
                </a:lnTo>
                <a:lnTo>
                  <a:pt x="16350" y="5179"/>
                </a:lnTo>
                <a:lnTo>
                  <a:pt x="16199" y="5614"/>
                </a:lnTo>
                <a:lnTo>
                  <a:pt x="16104" y="6086"/>
                </a:lnTo>
                <a:lnTo>
                  <a:pt x="16104" y="6086"/>
                </a:lnTo>
                <a:lnTo>
                  <a:pt x="16010" y="6445"/>
                </a:lnTo>
                <a:lnTo>
                  <a:pt x="15934" y="6804"/>
                </a:lnTo>
                <a:lnTo>
                  <a:pt x="15877" y="6993"/>
                </a:lnTo>
                <a:lnTo>
                  <a:pt x="15821" y="7163"/>
                </a:lnTo>
                <a:lnTo>
                  <a:pt x="15726" y="7334"/>
                </a:lnTo>
                <a:lnTo>
                  <a:pt x="15632" y="7485"/>
                </a:lnTo>
                <a:lnTo>
                  <a:pt x="15632" y="7485"/>
                </a:lnTo>
                <a:lnTo>
                  <a:pt x="15518" y="7617"/>
                </a:lnTo>
                <a:lnTo>
                  <a:pt x="15386" y="7730"/>
                </a:lnTo>
                <a:lnTo>
                  <a:pt x="15310" y="7768"/>
                </a:lnTo>
                <a:lnTo>
                  <a:pt x="15235" y="7806"/>
                </a:lnTo>
                <a:lnTo>
                  <a:pt x="15140" y="7806"/>
                </a:lnTo>
                <a:lnTo>
                  <a:pt x="15065" y="7806"/>
                </a:lnTo>
                <a:lnTo>
                  <a:pt x="15065" y="7806"/>
                </a:lnTo>
                <a:lnTo>
                  <a:pt x="14800" y="7730"/>
                </a:lnTo>
                <a:lnTo>
                  <a:pt x="14687" y="7693"/>
                </a:lnTo>
                <a:lnTo>
                  <a:pt x="14554" y="7655"/>
                </a:lnTo>
                <a:lnTo>
                  <a:pt x="14441" y="7655"/>
                </a:lnTo>
                <a:lnTo>
                  <a:pt x="14328" y="7674"/>
                </a:lnTo>
                <a:lnTo>
                  <a:pt x="14195" y="7730"/>
                </a:lnTo>
                <a:lnTo>
                  <a:pt x="14082" y="7844"/>
                </a:lnTo>
                <a:lnTo>
                  <a:pt x="14082" y="7844"/>
                </a:lnTo>
                <a:lnTo>
                  <a:pt x="13950" y="8014"/>
                </a:lnTo>
                <a:lnTo>
                  <a:pt x="13855" y="8203"/>
                </a:lnTo>
                <a:lnTo>
                  <a:pt x="13761" y="8411"/>
                </a:lnTo>
                <a:lnTo>
                  <a:pt x="13685" y="8619"/>
                </a:lnTo>
                <a:lnTo>
                  <a:pt x="13685" y="8619"/>
                </a:lnTo>
                <a:lnTo>
                  <a:pt x="13515" y="9110"/>
                </a:lnTo>
                <a:lnTo>
                  <a:pt x="13364" y="9639"/>
                </a:lnTo>
                <a:lnTo>
                  <a:pt x="13364" y="9639"/>
                </a:lnTo>
                <a:lnTo>
                  <a:pt x="13307" y="9772"/>
                </a:lnTo>
                <a:lnTo>
                  <a:pt x="13250" y="9923"/>
                </a:lnTo>
                <a:lnTo>
                  <a:pt x="13175" y="10055"/>
                </a:lnTo>
                <a:lnTo>
                  <a:pt x="13080" y="10169"/>
                </a:lnTo>
                <a:lnTo>
                  <a:pt x="12986" y="10282"/>
                </a:lnTo>
                <a:lnTo>
                  <a:pt x="12872" y="10395"/>
                </a:lnTo>
                <a:lnTo>
                  <a:pt x="12759" y="10490"/>
                </a:lnTo>
                <a:lnTo>
                  <a:pt x="12627" y="10584"/>
                </a:lnTo>
                <a:lnTo>
                  <a:pt x="12627" y="10584"/>
                </a:lnTo>
                <a:lnTo>
                  <a:pt x="12419" y="10698"/>
                </a:lnTo>
                <a:lnTo>
                  <a:pt x="12211" y="10811"/>
                </a:lnTo>
                <a:lnTo>
                  <a:pt x="11984" y="10906"/>
                </a:lnTo>
                <a:lnTo>
                  <a:pt x="11757" y="10944"/>
                </a:lnTo>
                <a:lnTo>
                  <a:pt x="11757" y="10944"/>
                </a:lnTo>
                <a:lnTo>
                  <a:pt x="11606" y="10962"/>
                </a:lnTo>
                <a:lnTo>
                  <a:pt x="11474" y="10962"/>
                </a:lnTo>
                <a:lnTo>
                  <a:pt x="11209" y="10925"/>
                </a:lnTo>
                <a:lnTo>
                  <a:pt x="10944" y="10887"/>
                </a:lnTo>
                <a:lnTo>
                  <a:pt x="10812" y="10887"/>
                </a:lnTo>
                <a:lnTo>
                  <a:pt x="10680" y="10887"/>
                </a:lnTo>
                <a:lnTo>
                  <a:pt x="10680" y="10887"/>
                </a:lnTo>
                <a:lnTo>
                  <a:pt x="10491" y="10925"/>
                </a:lnTo>
                <a:lnTo>
                  <a:pt x="10302" y="10981"/>
                </a:lnTo>
                <a:lnTo>
                  <a:pt x="10132" y="11076"/>
                </a:lnTo>
                <a:lnTo>
                  <a:pt x="10056" y="11133"/>
                </a:lnTo>
                <a:lnTo>
                  <a:pt x="9980" y="11208"/>
                </a:lnTo>
                <a:lnTo>
                  <a:pt x="9980" y="11208"/>
                </a:lnTo>
                <a:lnTo>
                  <a:pt x="9867" y="11378"/>
                </a:lnTo>
                <a:lnTo>
                  <a:pt x="9791" y="11567"/>
                </a:lnTo>
                <a:lnTo>
                  <a:pt x="9640" y="11945"/>
                </a:lnTo>
                <a:lnTo>
                  <a:pt x="9489" y="12304"/>
                </a:lnTo>
                <a:lnTo>
                  <a:pt x="9395" y="12493"/>
                </a:lnTo>
                <a:lnTo>
                  <a:pt x="9281" y="12663"/>
                </a:lnTo>
                <a:lnTo>
                  <a:pt x="9281" y="12663"/>
                </a:lnTo>
                <a:lnTo>
                  <a:pt x="9168" y="12815"/>
                </a:lnTo>
                <a:lnTo>
                  <a:pt x="9017" y="12947"/>
                </a:lnTo>
                <a:lnTo>
                  <a:pt x="8865" y="13079"/>
                </a:lnTo>
                <a:lnTo>
                  <a:pt x="8714" y="13212"/>
                </a:lnTo>
                <a:lnTo>
                  <a:pt x="8374" y="13419"/>
                </a:lnTo>
                <a:lnTo>
                  <a:pt x="8034" y="13590"/>
                </a:lnTo>
                <a:lnTo>
                  <a:pt x="8034" y="13590"/>
                </a:lnTo>
                <a:lnTo>
                  <a:pt x="7731" y="13703"/>
                </a:lnTo>
                <a:lnTo>
                  <a:pt x="7429" y="13797"/>
                </a:lnTo>
                <a:lnTo>
                  <a:pt x="7429" y="13797"/>
                </a:lnTo>
                <a:lnTo>
                  <a:pt x="7164" y="13835"/>
                </a:lnTo>
                <a:lnTo>
                  <a:pt x="6900" y="13911"/>
                </a:lnTo>
                <a:lnTo>
                  <a:pt x="6900" y="13911"/>
                </a:lnTo>
                <a:lnTo>
                  <a:pt x="6767" y="13987"/>
                </a:lnTo>
                <a:lnTo>
                  <a:pt x="6616" y="14043"/>
                </a:lnTo>
                <a:lnTo>
                  <a:pt x="6370" y="14232"/>
                </a:lnTo>
                <a:lnTo>
                  <a:pt x="6125" y="14440"/>
                </a:lnTo>
                <a:lnTo>
                  <a:pt x="5917" y="14667"/>
                </a:lnTo>
                <a:lnTo>
                  <a:pt x="5917" y="14667"/>
                </a:lnTo>
                <a:lnTo>
                  <a:pt x="5841" y="14761"/>
                </a:lnTo>
                <a:lnTo>
                  <a:pt x="5766" y="14875"/>
                </a:lnTo>
                <a:lnTo>
                  <a:pt x="5652" y="15083"/>
                </a:lnTo>
                <a:lnTo>
                  <a:pt x="5652" y="15083"/>
                </a:lnTo>
                <a:lnTo>
                  <a:pt x="5501" y="15385"/>
                </a:lnTo>
                <a:lnTo>
                  <a:pt x="5312" y="15650"/>
                </a:lnTo>
                <a:lnTo>
                  <a:pt x="5312" y="15650"/>
                </a:lnTo>
                <a:lnTo>
                  <a:pt x="4896" y="16198"/>
                </a:lnTo>
                <a:lnTo>
                  <a:pt x="4707" y="16481"/>
                </a:lnTo>
                <a:lnTo>
                  <a:pt x="4518" y="16784"/>
                </a:lnTo>
                <a:lnTo>
                  <a:pt x="4518" y="16784"/>
                </a:lnTo>
                <a:lnTo>
                  <a:pt x="4348" y="17124"/>
                </a:lnTo>
                <a:lnTo>
                  <a:pt x="4254" y="17275"/>
                </a:lnTo>
                <a:lnTo>
                  <a:pt x="4159" y="17445"/>
                </a:lnTo>
                <a:lnTo>
                  <a:pt x="4159" y="17445"/>
                </a:lnTo>
                <a:lnTo>
                  <a:pt x="3913" y="17786"/>
                </a:lnTo>
                <a:lnTo>
                  <a:pt x="3800" y="17956"/>
                </a:lnTo>
                <a:lnTo>
                  <a:pt x="3705" y="18145"/>
                </a:lnTo>
                <a:lnTo>
                  <a:pt x="3705" y="18145"/>
                </a:lnTo>
                <a:lnTo>
                  <a:pt x="3668" y="18334"/>
                </a:lnTo>
                <a:lnTo>
                  <a:pt x="3668" y="18504"/>
                </a:lnTo>
                <a:lnTo>
                  <a:pt x="3668" y="18504"/>
                </a:lnTo>
                <a:lnTo>
                  <a:pt x="3687" y="18731"/>
                </a:lnTo>
                <a:lnTo>
                  <a:pt x="3743" y="18957"/>
                </a:lnTo>
                <a:lnTo>
                  <a:pt x="3743" y="18957"/>
                </a:lnTo>
                <a:lnTo>
                  <a:pt x="3819" y="19184"/>
                </a:lnTo>
                <a:lnTo>
                  <a:pt x="3819" y="19184"/>
                </a:lnTo>
                <a:lnTo>
                  <a:pt x="3857" y="19222"/>
                </a:lnTo>
                <a:lnTo>
                  <a:pt x="3894" y="19241"/>
                </a:lnTo>
                <a:lnTo>
                  <a:pt x="3913" y="19241"/>
                </a:lnTo>
                <a:lnTo>
                  <a:pt x="3913" y="19241"/>
                </a:lnTo>
                <a:lnTo>
                  <a:pt x="3932" y="19241"/>
                </a:lnTo>
                <a:lnTo>
                  <a:pt x="3951" y="19260"/>
                </a:lnTo>
                <a:lnTo>
                  <a:pt x="3951" y="19260"/>
                </a:lnTo>
                <a:lnTo>
                  <a:pt x="3932" y="19279"/>
                </a:lnTo>
                <a:lnTo>
                  <a:pt x="3913" y="19298"/>
                </a:lnTo>
                <a:lnTo>
                  <a:pt x="3876" y="19298"/>
                </a:lnTo>
                <a:lnTo>
                  <a:pt x="3876" y="19298"/>
                </a:lnTo>
                <a:lnTo>
                  <a:pt x="3838" y="19279"/>
                </a:lnTo>
                <a:lnTo>
                  <a:pt x="3838" y="19279"/>
                </a:lnTo>
                <a:lnTo>
                  <a:pt x="3800" y="19241"/>
                </a:lnTo>
                <a:lnTo>
                  <a:pt x="3800" y="19241"/>
                </a:lnTo>
                <a:lnTo>
                  <a:pt x="3781" y="19203"/>
                </a:lnTo>
                <a:lnTo>
                  <a:pt x="3781" y="19203"/>
                </a:lnTo>
                <a:lnTo>
                  <a:pt x="3705" y="19052"/>
                </a:lnTo>
                <a:lnTo>
                  <a:pt x="3705" y="19052"/>
                </a:lnTo>
                <a:lnTo>
                  <a:pt x="3630" y="18787"/>
                </a:lnTo>
                <a:lnTo>
                  <a:pt x="3611" y="18655"/>
                </a:lnTo>
                <a:lnTo>
                  <a:pt x="3611" y="18504"/>
                </a:lnTo>
                <a:lnTo>
                  <a:pt x="663" y="18504"/>
                </a:lnTo>
                <a:lnTo>
                  <a:pt x="663" y="18504"/>
                </a:lnTo>
                <a:lnTo>
                  <a:pt x="417" y="18768"/>
                </a:lnTo>
                <a:lnTo>
                  <a:pt x="209" y="19014"/>
                </a:lnTo>
                <a:lnTo>
                  <a:pt x="209" y="19014"/>
                </a:lnTo>
                <a:lnTo>
                  <a:pt x="39" y="19222"/>
                </a:lnTo>
                <a:lnTo>
                  <a:pt x="39" y="19222"/>
                </a:lnTo>
                <a:lnTo>
                  <a:pt x="20" y="19241"/>
                </a:lnTo>
                <a:lnTo>
                  <a:pt x="1" y="19222"/>
                </a:lnTo>
                <a:lnTo>
                  <a:pt x="1" y="19222"/>
                </a:lnTo>
                <a:lnTo>
                  <a:pt x="1" y="19203"/>
                </a:lnTo>
                <a:lnTo>
                  <a:pt x="1" y="19184"/>
                </a:lnTo>
                <a:lnTo>
                  <a:pt x="1" y="19184"/>
                </a:lnTo>
                <a:lnTo>
                  <a:pt x="152" y="18976"/>
                </a:lnTo>
                <a:lnTo>
                  <a:pt x="152" y="18976"/>
                </a:lnTo>
                <a:lnTo>
                  <a:pt x="587" y="18504"/>
                </a:lnTo>
                <a:lnTo>
                  <a:pt x="587" y="18504"/>
                </a:lnTo>
                <a:lnTo>
                  <a:pt x="927" y="18182"/>
                </a:lnTo>
                <a:lnTo>
                  <a:pt x="927" y="18182"/>
                </a:lnTo>
                <a:lnTo>
                  <a:pt x="1059" y="18069"/>
                </a:lnTo>
                <a:lnTo>
                  <a:pt x="1211" y="17975"/>
                </a:lnTo>
                <a:lnTo>
                  <a:pt x="1494" y="17786"/>
                </a:lnTo>
                <a:lnTo>
                  <a:pt x="1494" y="17786"/>
                </a:lnTo>
                <a:lnTo>
                  <a:pt x="1702" y="17615"/>
                </a:lnTo>
                <a:lnTo>
                  <a:pt x="1910" y="17426"/>
                </a:lnTo>
                <a:lnTo>
                  <a:pt x="2080" y="17237"/>
                </a:lnTo>
                <a:lnTo>
                  <a:pt x="2269" y="17048"/>
                </a:lnTo>
                <a:lnTo>
                  <a:pt x="2269" y="17048"/>
                </a:lnTo>
                <a:lnTo>
                  <a:pt x="2534" y="16689"/>
                </a:lnTo>
                <a:lnTo>
                  <a:pt x="2685" y="16519"/>
                </a:lnTo>
                <a:lnTo>
                  <a:pt x="2836" y="16368"/>
                </a:lnTo>
                <a:lnTo>
                  <a:pt x="2836" y="16368"/>
                </a:lnTo>
                <a:lnTo>
                  <a:pt x="3063" y="16217"/>
                </a:lnTo>
                <a:lnTo>
                  <a:pt x="3290" y="16047"/>
                </a:lnTo>
                <a:lnTo>
                  <a:pt x="3290" y="16047"/>
                </a:lnTo>
                <a:lnTo>
                  <a:pt x="3573" y="15820"/>
                </a:lnTo>
                <a:lnTo>
                  <a:pt x="3838" y="15593"/>
                </a:lnTo>
                <a:lnTo>
                  <a:pt x="3838" y="15593"/>
                </a:lnTo>
                <a:lnTo>
                  <a:pt x="4008" y="15404"/>
                </a:lnTo>
                <a:lnTo>
                  <a:pt x="4159" y="15215"/>
                </a:lnTo>
                <a:lnTo>
                  <a:pt x="4462" y="14837"/>
                </a:lnTo>
                <a:lnTo>
                  <a:pt x="4462" y="14837"/>
                </a:lnTo>
                <a:lnTo>
                  <a:pt x="4575" y="14724"/>
                </a:lnTo>
                <a:lnTo>
                  <a:pt x="4707" y="14591"/>
                </a:lnTo>
                <a:lnTo>
                  <a:pt x="4991" y="14383"/>
                </a:lnTo>
                <a:lnTo>
                  <a:pt x="4991" y="14383"/>
                </a:lnTo>
                <a:lnTo>
                  <a:pt x="5766" y="13911"/>
                </a:lnTo>
                <a:lnTo>
                  <a:pt x="6163" y="13684"/>
                </a:lnTo>
                <a:lnTo>
                  <a:pt x="6578" y="13476"/>
                </a:lnTo>
                <a:lnTo>
                  <a:pt x="6578" y="13476"/>
                </a:lnTo>
                <a:lnTo>
                  <a:pt x="6786" y="13382"/>
                </a:lnTo>
                <a:lnTo>
                  <a:pt x="7013" y="13306"/>
                </a:lnTo>
                <a:lnTo>
                  <a:pt x="7467" y="13155"/>
                </a:lnTo>
                <a:lnTo>
                  <a:pt x="7467" y="13155"/>
                </a:lnTo>
                <a:lnTo>
                  <a:pt x="7693" y="13060"/>
                </a:lnTo>
                <a:lnTo>
                  <a:pt x="7901" y="12947"/>
                </a:lnTo>
                <a:lnTo>
                  <a:pt x="8317" y="12720"/>
                </a:lnTo>
                <a:lnTo>
                  <a:pt x="8317" y="12720"/>
                </a:lnTo>
                <a:lnTo>
                  <a:pt x="8563" y="12550"/>
                </a:lnTo>
                <a:lnTo>
                  <a:pt x="8676" y="12437"/>
                </a:lnTo>
                <a:lnTo>
                  <a:pt x="8771" y="12342"/>
                </a:lnTo>
                <a:lnTo>
                  <a:pt x="8771" y="12342"/>
                </a:lnTo>
                <a:lnTo>
                  <a:pt x="8828" y="12210"/>
                </a:lnTo>
                <a:lnTo>
                  <a:pt x="8865" y="12078"/>
                </a:lnTo>
                <a:lnTo>
                  <a:pt x="8903" y="11945"/>
                </a:lnTo>
                <a:lnTo>
                  <a:pt x="8922" y="11813"/>
                </a:lnTo>
                <a:lnTo>
                  <a:pt x="8922" y="11529"/>
                </a:lnTo>
                <a:lnTo>
                  <a:pt x="8941" y="11265"/>
                </a:lnTo>
                <a:lnTo>
                  <a:pt x="8941" y="11265"/>
                </a:lnTo>
                <a:lnTo>
                  <a:pt x="8979" y="11114"/>
                </a:lnTo>
                <a:lnTo>
                  <a:pt x="9017" y="10962"/>
                </a:lnTo>
                <a:lnTo>
                  <a:pt x="9073" y="10830"/>
                </a:lnTo>
                <a:lnTo>
                  <a:pt x="9149" y="10698"/>
                </a:lnTo>
                <a:lnTo>
                  <a:pt x="9319" y="10452"/>
                </a:lnTo>
                <a:lnTo>
                  <a:pt x="9508" y="10225"/>
                </a:lnTo>
                <a:lnTo>
                  <a:pt x="9508" y="10225"/>
                </a:lnTo>
                <a:lnTo>
                  <a:pt x="9602" y="10169"/>
                </a:lnTo>
                <a:lnTo>
                  <a:pt x="9678" y="10093"/>
                </a:lnTo>
                <a:lnTo>
                  <a:pt x="9773" y="10055"/>
                </a:lnTo>
                <a:lnTo>
                  <a:pt x="9886" y="10036"/>
                </a:lnTo>
                <a:lnTo>
                  <a:pt x="9886" y="10036"/>
                </a:lnTo>
                <a:lnTo>
                  <a:pt x="9980" y="10017"/>
                </a:lnTo>
                <a:lnTo>
                  <a:pt x="10075" y="10017"/>
                </a:lnTo>
                <a:lnTo>
                  <a:pt x="10283" y="10036"/>
                </a:lnTo>
                <a:lnTo>
                  <a:pt x="10283" y="10036"/>
                </a:lnTo>
                <a:lnTo>
                  <a:pt x="10434" y="10036"/>
                </a:lnTo>
                <a:lnTo>
                  <a:pt x="10566" y="10017"/>
                </a:lnTo>
                <a:lnTo>
                  <a:pt x="10718" y="9980"/>
                </a:lnTo>
                <a:lnTo>
                  <a:pt x="10850" y="9923"/>
                </a:lnTo>
                <a:lnTo>
                  <a:pt x="10850" y="9923"/>
                </a:lnTo>
                <a:lnTo>
                  <a:pt x="10982" y="9847"/>
                </a:lnTo>
                <a:lnTo>
                  <a:pt x="11096" y="9753"/>
                </a:lnTo>
                <a:lnTo>
                  <a:pt x="11190" y="9639"/>
                </a:lnTo>
                <a:lnTo>
                  <a:pt x="11285" y="9526"/>
                </a:lnTo>
                <a:lnTo>
                  <a:pt x="11455" y="9280"/>
                </a:lnTo>
                <a:lnTo>
                  <a:pt x="11644" y="9053"/>
                </a:lnTo>
                <a:lnTo>
                  <a:pt x="11644" y="9053"/>
                </a:lnTo>
                <a:lnTo>
                  <a:pt x="11738" y="8940"/>
                </a:lnTo>
                <a:lnTo>
                  <a:pt x="11814" y="8827"/>
                </a:lnTo>
                <a:lnTo>
                  <a:pt x="11965" y="8581"/>
                </a:lnTo>
                <a:lnTo>
                  <a:pt x="12097" y="8335"/>
                </a:lnTo>
                <a:lnTo>
                  <a:pt x="12211" y="8071"/>
                </a:lnTo>
                <a:lnTo>
                  <a:pt x="12211" y="8071"/>
                </a:lnTo>
                <a:lnTo>
                  <a:pt x="12419" y="7636"/>
                </a:lnTo>
                <a:lnTo>
                  <a:pt x="12664" y="7220"/>
                </a:lnTo>
                <a:lnTo>
                  <a:pt x="12664" y="7220"/>
                </a:lnTo>
                <a:lnTo>
                  <a:pt x="12891" y="6899"/>
                </a:lnTo>
                <a:lnTo>
                  <a:pt x="13137" y="6577"/>
                </a:lnTo>
                <a:lnTo>
                  <a:pt x="13269" y="6426"/>
                </a:lnTo>
                <a:lnTo>
                  <a:pt x="13401" y="6275"/>
                </a:lnTo>
                <a:lnTo>
                  <a:pt x="13553" y="6143"/>
                </a:lnTo>
                <a:lnTo>
                  <a:pt x="13704" y="6029"/>
                </a:lnTo>
                <a:lnTo>
                  <a:pt x="13704" y="6029"/>
                </a:lnTo>
                <a:lnTo>
                  <a:pt x="13912" y="5897"/>
                </a:lnTo>
                <a:lnTo>
                  <a:pt x="14139" y="5803"/>
                </a:lnTo>
                <a:lnTo>
                  <a:pt x="14346" y="5689"/>
                </a:lnTo>
                <a:lnTo>
                  <a:pt x="14441" y="5614"/>
                </a:lnTo>
                <a:lnTo>
                  <a:pt x="14535" y="5538"/>
                </a:lnTo>
                <a:lnTo>
                  <a:pt x="14535" y="5538"/>
                </a:lnTo>
                <a:lnTo>
                  <a:pt x="14706" y="5387"/>
                </a:lnTo>
                <a:lnTo>
                  <a:pt x="14838" y="5217"/>
                </a:lnTo>
                <a:lnTo>
                  <a:pt x="14970" y="5028"/>
                </a:lnTo>
                <a:lnTo>
                  <a:pt x="15084" y="4839"/>
                </a:lnTo>
                <a:lnTo>
                  <a:pt x="15273" y="4423"/>
                </a:lnTo>
                <a:lnTo>
                  <a:pt x="15462" y="4007"/>
                </a:lnTo>
                <a:lnTo>
                  <a:pt x="15462" y="4007"/>
                </a:lnTo>
                <a:lnTo>
                  <a:pt x="15556" y="3761"/>
                </a:lnTo>
                <a:lnTo>
                  <a:pt x="15688" y="3535"/>
                </a:lnTo>
                <a:lnTo>
                  <a:pt x="15934" y="3062"/>
                </a:lnTo>
                <a:lnTo>
                  <a:pt x="15934" y="3062"/>
                </a:lnTo>
                <a:lnTo>
                  <a:pt x="16029" y="2892"/>
                </a:lnTo>
                <a:lnTo>
                  <a:pt x="16142" y="2741"/>
                </a:lnTo>
                <a:lnTo>
                  <a:pt x="16388" y="2457"/>
                </a:lnTo>
                <a:lnTo>
                  <a:pt x="16671" y="2211"/>
                </a:lnTo>
                <a:lnTo>
                  <a:pt x="16955" y="1966"/>
                </a:lnTo>
                <a:lnTo>
                  <a:pt x="17560" y="1531"/>
                </a:lnTo>
                <a:lnTo>
                  <a:pt x="17862" y="1304"/>
                </a:lnTo>
                <a:lnTo>
                  <a:pt x="18164" y="1077"/>
                </a:lnTo>
                <a:lnTo>
                  <a:pt x="18164" y="1077"/>
                </a:lnTo>
                <a:lnTo>
                  <a:pt x="18486" y="832"/>
                </a:lnTo>
                <a:lnTo>
                  <a:pt x="18826" y="605"/>
                </a:lnTo>
                <a:lnTo>
                  <a:pt x="19185" y="397"/>
                </a:lnTo>
                <a:lnTo>
                  <a:pt x="19544" y="227"/>
                </a:lnTo>
                <a:lnTo>
                  <a:pt x="19544" y="227"/>
                </a:lnTo>
                <a:lnTo>
                  <a:pt x="19771" y="132"/>
                </a:lnTo>
                <a:lnTo>
                  <a:pt x="19998" y="57"/>
                </a:lnTo>
                <a:lnTo>
                  <a:pt x="20225" y="19"/>
                </a:lnTo>
                <a:lnTo>
                  <a:pt x="20451" y="0"/>
                </a:lnTo>
                <a:lnTo>
                  <a:pt x="20451" y="0"/>
                </a:lnTo>
                <a:lnTo>
                  <a:pt x="20640" y="19"/>
                </a:lnTo>
                <a:lnTo>
                  <a:pt x="20810" y="57"/>
                </a:lnTo>
                <a:lnTo>
                  <a:pt x="20962" y="95"/>
                </a:lnTo>
                <a:lnTo>
                  <a:pt x="21113" y="170"/>
                </a:lnTo>
                <a:lnTo>
                  <a:pt x="21245" y="246"/>
                </a:lnTo>
                <a:lnTo>
                  <a:pt x="21359" y="359"/>
                </a:lnTo>
                <a:lnTo>
                  <a:pt x="21623" y="605"/>
                </a:lnTo>
                <a:lnTo>
                  <a:pt x="21623" y="605"/>
                </a:lnTo>
                <a:lnTo>
                  <a:pt x="21944" y="870"/>
                </a:lnTo>
                <a:lnTo>
                  <a:pt x="22115" y="1002"/>
                </a:lnTo>
                <a:lnTo>
                  <a:pt x="22285" y="1115"/>
                </a:lnTo>
                <a:lnTo>
                  <a:pt x="22474" y="1210"/>
                </a:lnTo>
                <a:lnTo>
                  <a:pt x="22663" y="1304"/>
                </a:lnTo>
                <a:lnTo>
                  <a:pt x="22852" y="1399"/>
                </a:lnTo>
                <a:lnTo>
                  <a:pt x="23041" y="1455"/>
                </a:lnTo>
                <a:lnTo>
                  <a:pt x="23041" y="1455"/>
                </a:lnTo>
                <a:lnTo>
                  <a:pt x="23230" y="1493"/>
                </a:lnTo>
                <a:lnTo>
                  <a:pt x="23400" y="1512"/>
                </a:lnTo>
                <a:lnTo>
                  <a:pt x="23570" y="1512"/>
                </a:lnTo>
                <a:lnTo>
                  <a:pt x="23759" y="1512"/>
                </a:lnTo>
                <a:lnTo>
                  <a:pt x="24118" y="1455"/>
                </a:lnTo>
                <a:lnTo>
                  <a:pt x="24458" y="1399"/>
                </a:lnTo>
                <a:lnTo>
                  <a:pt x="24458" y="1399"/>
                </a:lnTo>
                <a:lnTo>
                  <a:pt x="24817" y="1304"/>
                </a:lnTo>
                <a:lnTo>
                  <a:pt x="25006" y="1285"/>
                </a:lnTo>
                <a:lnTo>
                  <a:pt x="25176" y="1285"/>
                </a:lnTo>
                <a:lnTo>
                  <a:pt x="25176" y="1285"/>
                </a:lnTo>
                <a:lnTo>
                  <a:pt x="25365" y="1304"/>
                </a:lnTo>
                <a:lnTo>
                  <a:pt x="25536" y="1361"/>
                </a:lnTo>
                <a:lnTo>
                  <a:pt x="25687" y="1455"/>
                </a:lnTo>
                <a:lnTo>
                  <a:pt x="25838" y="1588"/>
                </a:lnTo>
                <a:lnTo>
                  <a:pt x="25951" y="1720"/>
                </a:lnTo>
                <a:lnTo>
                  <a:pt x="26065" y="1871"/>
                </a:lnTo>
                <a:lnTo>
                  <a:pt x="26159" y="2022"/>
                </a:lnTo>
                <a:lnTo>
                  <a:pt x="26235" y="2193"/>
                </a:lnTo>
                <a:lnTo>
                  <a:pt x="26235" y="2193"/>
                </a:lnTo>
                <a:lnTo>
                  <a:pt x="26310" y="2457"/>
                </a:lnTo>
                <a:lnTo>
                  <a:pt x="26386" y="2722"/>
                </a:lnTo>
                <a:lnTo>
                  <a:pt x="26443" y="2968"/>
                </a:lnTo>
                <a:lnTo>
                  <a:pt x="26499" y="3100"/>
                </a:lnTo>
                <a:lnTo>
                  <a:pt x="26556" y="3213"/>
                </a:lnTo>
                <a:lnTo>
                  <a:pt x="26556" y="3213"/>
                </a:lnTo>
                <a:lnTo>
                  <a:pt x="26670" y="3383"/>
                </a:lnTo>
                <a:lnTo>
                  <a:pt x="26783" y="3535"/>
                </a:lnTo>
                <a:lnTo>
                  <a:pt x="26934" y="3648"/>
                </a:lnTo>
                <a:lnTo>
                  <a:pt x="27085" y="3761"/>
                </a:lnTo>
                <a:lnTo>
                  <a:pt x="27255" y="3837"/>
                </a:lnTo>
                <a:lnTo>
                  <a:pt x="27444" y="3913"/>
                </a:lnTo>
                <a:lnTo>
                  <a:pt x="27633" y="3950"/>
                </a:lnTo>
                <a:lnTo>
                  <a:pt x="27823" y="3969"/>
                </a:lnTo>
                <a:lnTo>
                  <a:pt x="27823" y="3969"/>
                </a:lnTo>
                <a:lnTo>
                  <a:pt x="28068" y="3969"/>
                </a:lnTo>
                <a:lnTo>
                  <a:pt x="28295" y="3931"/>
                </a:lnTo>
                <a:lnTo>
                  <a:pt x="28522" y="3856"/>
                </a:lnTo>
                <a:lnTo>
                  <a:pt x="28749" y="3780"/>
                </a:lnTo>
                <a:lnTo>
                  <a:pt x="28749" y="3780"/>
                </a:lnTo>
                <a:lnTo>
                  <a:pt x="29164" y="3610"/>
                </a:lnTo>
                <a:lnTo>
                  <a:pt x="29580" y="3402"/>
                </a:lnTo>
                <a:lnTo>
                  <a:pt x="30412" y="2986"/>
                </a:lnTo>
                <a:lnTo>
                  <a:pt x="30412" y="2986"/>
                </a:lnTo>
                <a:lnTo>
                  <a:pt x="31735" y="2325"/>
                </a:lnTo>
                <a:lnTo>
                  <a:pt x="31735" y="2325"/>
                </a:lnTo>
                <a:lnTo>
                  <a:pt x="32378" y="2022"/>
                </a:lnTo>
                <a:lnTo>
                  <a:pt x="33020" y="1720"/>
                </a:lnTo>
                <a:lnTo>
                  <a:pt x="33020" y="1720"/>
                </a:lnTo>
                <a:lnTo>
                  <a:pt x="33530" y="1437"/>
                </a:lnTo>
                <a:lnTo>
                  <a:pt x="34041" y="1153"/>
                </a:lnTo>
                <a:lnTo>
                  <a:pt x="34041" y="1153"/>
                </a:lnTo>
                <a:lnTo>
                  <a:pt x="34324" y="1021"/>
                </a:lnTo>
                <a:lnTo>
                  <a:pt x="34627" y="888"/>
                </a:lnTo>
                <a:lnTo>
                  <a:pt x="34929" y="813"/>
                </a:lnTo>
                <a:lnTo>
                  <a:pt x="35099" y="775"/>
                </a:lnTo>
                <a:lnTo>
                  <a:pt x="35250" y="756"/>
                </a:lnTo>
                <a:lnTo>
                  <a:pt x="35250" y="756"/>
                </a:lnTo>
                <a:lnTo>
                  <a:pt x="35496" y="756"/>
                </a:lnTo>
                <a:lnTo>
                  <a:pt x="35723" y="756"/>
                </a:lnTo>
                <a:lnTo>
                  <a:pt x="35969" y="794"/>
                </a:lnTo>
                <a:lnTo>
                  <a:pt x="36195" y="832"/>
                </a:lnTo>
                <a:lnTo>
                  <a:pt x="36441" y="888"/>
                </a:lnTo>
                <a:lnTo>
                  <a:pt x="36668" y="964"/>
                </a:lnTo>
                <a:lnTo>
                  <a:pt x="36895" y="1040"/>
                </a:lnTo>
                <a:lnTo>
                  <a:pt x="37103" y="1134"/>
                </a:lnTo>
                <a:lnTo>
                  <a:pt x="37103" y="1134"/>
                </a:lnTo>
                <a:lnTo>
                  <a:pt x="37613" y="1342"/>
                </a:lnTo>
                <a:lnTo>
                  <a:pt x="37878" y="1455"/>
                </a:lnTo>
                <a:lnTo>
                  <a:pt x="38123" y="1569"/>
                </a:lnTo>
                <a:lnTo>
                  <a:pt x="38369" y="1701"/>
                </a:lnTo>
                <a:lnTo>
                  <a:pt x="38596" y="1852"/>
                </a:lnTo>
                <a:lnTo>
                  <a:pt x="38804" y="2022"/>
                </a:lnTo>
                <a:lnTo>
                  <a:pt x="38993" y="2230"/>
                </a:lnTo>
                <a:lnTo>
                  <a:pt x="38993" y="2230"/>
                </a:lnTo>
                <a:lnTo>
                  <a:pt x="39163" y="2457"/>
                </a:lnTo>
                <a:lnTo>
                  <a:pt x="39295" y="2684"/>
                </a:lnTo>
                <a:lnTo>
                  <a:pt x="39446" y="2911"/>
                </a:lnTo>
                <a:lnTo>
                  <a:pt x="39598" y="3157"/>
                </a:lnTo>
                <a:lnTo>
                  <a:pt x="39598" y="3157"/>
                </a:lnTo>
                <a:lnTo>
                  <a:pt x="39749" y="3383"/>
                </a:lnTo>
                <a:lnTo>
                  <a:pt x="39919" y="3591"/>
                </a:lnTo>
                <a:lnTo>
                  <a:pt x="40278" y="4026"/>
                </a:lnTo>
                <a:lnTo>
                  <a:pt x="40278" y="4026"/>
                </a:lnTo>
                <a:lnTo>
                  <a:pt x="40391" y="4196"/>
                </a:lnTo>
                <a:lnTo>
                  <a:pt x="40505" y="4347"/>
                </a:lnTo>
                <a:lnTo>
                  <a:pt x="40656" y="4498"/>
                </a:lnTo>
                <a:lnTo>
                  <a:pt x="40807" y="4631"/>
                </a:lnTo>
                <a:lnTo>
                  <a:pt x="40807" y="4631"/>
                </a:lnTo>
                <a:lnTo>
                  <a:pt x="40939" y="4744"/>
                </a:lnTo>
                <a:lnTo>
                  <a:pt x="41091" y="4839"/>
                </a:lnTo>
                <a:lnTo>
                  <a:pt x="41242" y="4914"/>
                </a:lnTo>
                <a:lnTo>
                  <a:pt x="41412" y="4990"/>
                </a:lnTo>
                <a:lnTo>
                  <a:pt x="41733" y="5122"/>
                </a:lnTo>
                <a:lnTo>
                  <a:pt x="42073" y="5198"/>
                </a:lnTo>
                <a:lnTo>
                  <a:pt x="42073" y="5198"/>
                </a:lnTo>
                <a:lnTo>
                  <a:pt x="42376" y="5236"/>
                </a:lnTo>
                <a:lnTo>
                  <a:pt x="42508" y="5254"/>
                </a:lnTo>
                <a:lnTo>
                  <a:pt x="42659" y="5292"/>
                </a:lnTo>
                <a:lnTo>
                  <a:pt x="42659" y="5292"/>
                </a:lnTo>
                <a:lnTo>
                  <a:pt x="42867" y="5406"/>
                </a:lnTo>
                <a:lnTo>
                  <a:pt x="43094" y="5519"/>
                </a:lnTo>
                <a:lnTo>
                  <a:pt x="43094" y="5519"/>
                </a:lnTo>
                <a:lnTo>
                  <a:pt x="43548" y="5689"/>
                </a:lnTo>
                <a:lnTo>
                  <a:pt x="44001" y="5859"/>
                </a:lnTo>
                <a:lnTo>
                  <a:pt x="44001" y="5859"/>
                </a:lnTo>
                <a:lnTo>
                  <a:pt x="44134" y="5897"/>
                </a:lnTo>
                <a:lnTo>
                  <a:pt x="44285" y="5935"/>
                </a:lnTo>
                <a:lnTo>
                  <a:pt x="44568" y="5973"/>
                </a:lnTo>
                <a:lnTo>
                  <a:pt x="44568" y="5973"/>
                </a:lnTo>
                <a:lnTo>
                  <a:pt x="44795" y="5992"/>
                </a:lnTo>
                <a:lnTo>
                  <a:pt x="45041" y="5973"/>
                </a:lnTo>
                <a:lnTo>
                  <a:pt x="45268" y="5954"/>
                </a:lnTo>
                <a:lnTo>
                  <a:pt x="45494" y="5916"/>
                </a:lnTo>
                <a:lnTo>
                  <a:pt x="45494" y="5916"/>
                </a:lnTo>
                <a:lnTo>
                  <a:pt x="45740" y="5859"/>
                </a:lnTo>
                <a:lnTo>
                  <a:pt x="45986" y="5803"/>
                </a:lnTo>
                <a:lnTo>
                  <a:pt x="46213" y="5784"/>
                </a:lnTo>
                <a:lnTo>
                  <a:pt x="46345" y="5784"/>
                </a:lnTo>
                <a:lnTo>
                  <a:pt x="46458" y="5803"/>
                </a:lnTo>
                <a:lnTo>
                  <a:pt x="46458" y="5803"/>
                </a:lnTo>
                <a:lnTo>
                  <a:pt x="46610" y="5840"/>
                </a:lnTo>
                <a:lnTo>
                  <a:pt x="46742" y="5897"/>
                </a:lnTo>
                <a:lnTo>
                  <a:pt x="46874" y="5973"/>
                </a:lnTo>
                <a:lnTo>
                  <a:pt x="46988" y="6029"/>
                </a:lnTo>
                <a:lnTo>
                  <a:pt x="47214" y="6218"/>
                </a:lnTo>
                <a:lnTo>
                  <a:pt x="47441" y="6407"/>
                </a:lnTo>
                <a:lnTo>
                  <a:pt x="47441" y="6407"/>
                </a:lnTo>
                <a:lnTo>
                  <a:pt x="47649" y="6596"/>
                </a:lnTo>
                <a:lnTo>
                  <a:pt x="47876" y="6804"/>
                </a:lnTo>
                <a:lnTo>
                  <a:pt x="47989" y="6880"/>
                </a:lnTo>
                <a:lnTo>
                  <a:pt x="48103" y="6956"/>
                </a:lnTo>
                <a:lnTo>
                  <a:pt x="48235" y="7031"/>
                </a:lnTo>
                <a:lnTo>
                  <a:pt x="48367" y="7069"/>
                </a:lnTo>
                <a:lnTo>
                  <a:pt x="48367" y="7069"/>
                </a:lnTo>
                <a:lnTo>
                  <a:pt x="48556" y="7126"/>
                </a:lnTo>
                <a:lnTo>
                  <a:pt x="48745" y="7145"/>
                </a:lnTo>
                <a:lnTo>
                  <a:pt x="48934" y="7145"/>
                </a:lnTo>
                <a:lnTo>
                  <a:pt x="49123" y="7126"/>
                </a:lnTo>
                <a:lnTo>
                  <a:pt x="49123" y="7126"/>
                </a:lnTo>
                <a:lnTo>
                  <a:pt x="49558" y="7069"/>
                </a:lnTo>
                <a:lnTo>
                  <a:pt x="49766" y="7031"/>
                </a:lnTo>
                <a:lnTo>
                  <a:pt x="49974" y="6974"/>
                </a:lnTo>
                <a:lnTo>
                  <a:pt x="49974" y="6974"/>
                </a:lnTo>
                <a:lnTo>
                  <a:pt x="50125" y="6918"/>
                </a:lnTo>
                <a:lnTo>
                  <a:pt x="50257" y="6804"/>
                </a:lnTo>
                <a:lnTo>
                  <a:pt x="50522" y="6577"/>
                </a:lnTo>
                <a:lnTo>
                  <a:pt x="50522" y="6577"/>
                </a:lnTo>
                <a:lnTo>
                  <a:pt x="50805" y="6294"/>
                </a:lnTo>
                <a:lnTo>
                  <a:pt x="51070" y="5973"/>
                </a:lnTo>
                <a:lnTo>
                  <a:pt x="51070" y="5973"/>
                </a:lnTo>
                <a:lnTo>
                  <a:pt x="51221" y="5765"/>
                </a:lnTo>
                <a:lnTo>
                  <a:pt x="51354" y="5576"/>
                </a:lnTo>
                <a:lnTo>
                  <a:pt x="51505" y="5387"/>
                </a:lnTo>
                <a:lnTo>
                  <a:pt x="51599" y="5292"/>
                </a:lnTo>
                <a:lnTo>
                  <a:pt x="51694" y="5217"/>
                </a:lnTo>
                <a:lnTo>
                  <a:pt x="51694" y="5217"/>
                </a:lnTo>
                <a:lnTo>
                  <a:pt x="51845" y="5122"/>
                </a:lnTo>
                <a:lnTo>
                  <a:pt x="51996" y="5047"/>
                </a:lnTo>
                <a:lnTo>
                  <a:pt x="52147" y="4971"/>
                </a:lnTo>
                <a:lnTo>
                  <a:pt x="52318" y="4914"/>
                </a:lnTo>
                <a:lnTo>
                  <a:pt x="52639" y="4839"/>
                </a:lnTo>
                <a:lnTo>
                  <a:pt x="52979" y="4782"/>
                </a:lnTo>
                <a:lnTo>
                  <a:pt x="52979" y="4782"/>
                </a:lnTo>
                <a:lnTo>
                  <a:pt x="53263" y="4782"/>
                </a:lnTo>
                <a:lnTo>
                  <a:pt x="53546" y="4820"/>
                </a:lnTo>
                <a:lnTo>
                  <a:pt x="53811" y="4858"/>
                </a:lnTo>
                <a:lnTo>
                  <a:pt x="54075" y="4914"/>
                </a:lnTo>
                <a:lnTo>
                  <a:pt x="54075" y="4914"/>
                </a:lnTo>
                <a:lnTo>
                  <a:pt x="54283" y="4971"/>
                </a:lnTo>
                <a:lnTo>
                  <a:pt x="54472" y="5047"/>
                </a:lnTo>
                <a:lnTo>
                  <a:pt x="54642" y="5160"/>
                </a:lnTo>
                <a:lnTo>
                  <a:pt x="54812" y="5292"/>
                </a:lnTo>
                <a:lnTo>
                  <a:pt x="54812" y="5292"/>
                </a:lnTo>
                <a:lnTo>
                  <a:pt x="54982" y="5425"/>
                </a:lnTo>
                <a:lnTo>
                  <a:pt x="55153" y="5576"/>
                </a:lnTo>
                <a:lnTo>
                  <a:pt x="55304" y="5727"/>
                </a:lnTo>
                <a:lnTo>
                  <a:pt x="55436" y="5897"/>
                </a:lnTo>
                <a:lnTo>
                  <a:pt x="55436" y="5897"/>
                </a:lnTo>
                <a:lnTo>
                  <a:pt x="55776" y="6351"/>
                </a:lnTo>
                <a:lnTo>
                  <a:pt x="55946" y="6577"/>
                </a:lnTo>
                <a:lnTo>
                  <a:pt x="56060" y="6691"/>
                </a:lnTo>
                <a:lnTo>
                  <a:pt x="56154" y="6785"/>
                </a:lnTo>
                <a:lnTo>
                  <a:pt x="56154" y="6785"/>
                </a:lnTo>
                <a:lnTo>
                  <a:pt x="56306" y="6899"/>
                </a:lnTo>
                <a:lnTo>
                  <a:pt x="56457" y="6993"/>
                </a:lnTo>
                <a:lnTo>
                  <a:pt x="56627" y="7088"/>
                </a:lnTo>
                <a:lnTo>
                  <a:pt x="56797" y="7163"/>
                </a:lnTo>
                <a:lnTo>
                  <a:pt x="56967" y="7239"/>
                </a:lnTo>
                <a:lnTo>
                  <a:pt x="57137" y="7296"/>
                </a:lnTo>
                <a:lnTo>
                  <a:pt x="57326" y="7334"/>
                </a:lnTo>
                <a:lnTo>
                  <a:pt x="57496" y="7371"/>
                </a:lnTo>
                <a:lnTo>
                  <a:pt x="57496" y="7371"/>
                </a:lnTo>
                <a:lnTo>
                  <a:pt x="57704" y="7390"/>
                </a:lnTo>
                <a:lnTo>
                  <a:pt x="57912" y="7390"/>
                </a:lnTo>
                <a:lnTo>
                  <a:pt x="57912" y="7390"/>
                </a:lnTo>
                <a:lnTo>
                  <a:pt x="58139" y="7352"/>
                </a:lnTo>
                <a:lnTo>
                  <a:pt x="58139" y="7352"/>
                </a:lnTo>
                <a:lnTo>
                  <a:pt x="58158" y="7371"/>
                </a:lnTo>
                <a:lnTo>
                  <a:pt x="58177" y="7390"/>
                </a:lnTo>
                <a:lnTo>
                  <a:pt x="58177" y="7390"/>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166" name="Google Shape;1166;p54"/>
          <p:cNvSpPr/>
          <p:nvPr/>
        </p:nvSpPr>
        <p:spPr>
          <a:xfrm rot="10800000" flipH="1">
            <a:off x="10567612" y="3220957"/>
            <a:ext cx="1784744" cy="3767588"/>
          </a:xfrm>
          <a:custGeom>
            <a:avLst/>
            <a:gdLst/>
            <a:ahLst/>
            <a:cxnLst/>
            <a:rect l="l" t="t" r="r" b="b"/>
            <a:pathLst>
              <a:path w="20262" h="42773" extrusionOk="0">
                <a:moveTo>
                  <a:pt x="20224" y="42697"/>
                </a:moveTo>
                <a:lnTo>
                  <a:pt x="20224" y="42697"/>
                </a:lnTo>
                <a:lnTo>
                  <a:pt x="20262" y="42716"/>
                </a:lnTo>
                <a:lnTo>
                  <a:pt x="20262" y="42735"/>
                </a:lnTo>
                <a:lnTo>
                  <a:pt x="20262" y="42735"/>
                </a:lnTo>
                <a:lnTo>
                  <a:pt x="20243" y="42754"/>
                </a:lnTo>
                <a:lnTo>
                  <a:pt x="20224" y="42773"/>
                </a:lnTo>
                <a:lnTo>
                  <a:pt x="20224" y="42773"/>
                </a:lnTo>
                <a:lnTo>
                  <a:pt x="20224" y="42773"/>
                </a:lnTo>
                <a:lnTo>
                  <a:pt x="20224" y="42773"/>
                </a:lnTo>
                <a:lnTo>
                  <a:pt x="20073" y="42754"/>
                </a:lnTo>
                <a:lnTo>
                  <a:pt x="20073" y="42754"/>
                </a:lnTo>
                <a:lnTo>
                  <a:pt x="19827" y="42716"/>
                </a:lnTo>
                <a:lnTo>
                  <a:pt x="19827" y="42716"/>
                </a:lnTo>
                <a:lnTo>
                  <a:pt x="19695" y="42697"/>
                </a:lnTo>
                <a:lnTo>
                  <a:pt x="19695" y="42697"/>
                </a:lnTo>
                <a:lnTo>
                  <a:pt x="19562" y="42659"/>
                </a:lnTo>
                <a:lnTo>
                  <a:pt x="19562" y="42659"/>
                </a:lnTo>
                <a:lnTo>
                  <a:pt x="19506" y="42640"/>
                </a:lnTo>
                <a:lnTo>
                  <a:pt x="19506" y="42640"/>
                </a:lnTo>
                <a:lnTo>
                  <a:pt x="19449" y="42622"/>
                </a:lnTo>
                <a:lnTo>
                  <a:pt x="19449" y="42622"/>
                </a:lnTo>
                <a:lnTo>
                  <a:pt x="19373" y="42584"/>
                </a:lnTo>
                <a:lnTo>
                  <a:pt x="19373" y="42584"/>
                </a:lnTo>
                <a:lnTo>
                  <a:pt x="19298" y="42565"/>
                </a:lnTo>
                <a:lnTo>
                  <a:pt x="19298" y="42565"/>
                </a:lnTo>
                <a:lnTo>
                  <a:pt x="19279" y="42546"/>
                </a:lnTo>
                <a:lnTo>
                  <a:pt x="19279" y="42546"/>
                </a:lnTo>
                <a:lnTo>
                  <a:pt x="19222" y="42527"/>
                </a:lnTo>
                <a:lnTo>
                  <a:pt x="19222" y="42527"/>
                </a:lnTo>
                <a:lnTo>
                  <a:pt x="19184" y="42508"/>
                </a:lnTo>
                <a:lnTo>
                  <a:pt x="19184" y="42508"/>
                </a:lnTo>
                <a:lnTo>
                  <a:pt x="19128" y="42470"/>
                </a:lnTo>
                <a:lnTo>
                  <a:pt x="19128" y="42470"/>
                </a:lnTo>
                <a:lnTo>
                  <a:pt x="19052" y="42433"/>
                </a:lnTo>
                <a:lnTo>
                  <a:pt x="19052" y="42433"/>
                </a:lnTo>
                <a:lnTo>
                  <a:pt x="18920" y="42338"/>
                </a:lnTo>
                <a:lnTo>
                  <a:pt x="18920" y="42338"/>
                </a:lnTo>
                <a:lnTo>
                  <a:pt x="18844" y="42300"/>
                </a:lnTo>
                <a:lnTo>
                  <a:pt x="18844" y="42300"/>
                </a:lnTo>
                <a:lnTo>
                  <a:pt x="18787" y="42262"/>
                </a:lnTo>
                <a:lnTo>
                  <a:pt x="18787" y="42262"/>
                </a:lnTo>
                <a:lnTo>
                  <a:pt x="18504" y="42092"/>
                </a:lnTo>
                <a:lnTo>
                  <a:pt x="18504" y="42092"/>
                </a:lnTo>
                <a:lnTo>
                  <a:pt x="18428" y="42055"/>
                </a:lnTo>
                <a:lnTo>
                  <a:pt x="18428" y="42055"/>
                </a:lnTo>
                <a:lnTo>
                  <a:pt x="18353" y="42017"/>
                </a:lnTo>
                <a:lnTo>
                  <a:pt x="18353" y="42017"/>
                </a:lnTo>
                <a:lnTo>
                  <a:pt x="18220" y="41941"/>
                </a:lnTo>
                <a:lnTo>
                  <a:pt x="18220" y="41941"/>
                </a:lnTo>
                <a:lnTo>
                  <a:pt x="18012" y="41847"/>
                </a:lnTo>
                <a:lnTo>
                  <a:pt x="18012" y="41847"/>
                </a:lnTo>
                <a:lnTo>
                  <a:pt x="17805" y="41752"/>
                </a:lnTo>
                <a:lnTo>
                  <a:pt x="17805" y="41752"/>
                </a:lnTo>
                <a:lnTo>
                  <a:pt x="17729" y="41714"/>
                </a:lnTo>
                <a:lnTo>
                  <a:pt x="17729" y="41714"/>
                </a:lnTo>
                <a:lnTo>
                  <a:pt x="17672" y="41677"/>
                </a:lnTo>
                <a:lnTo>
                  <a:pt x="17672" y="41677"/>
                </a:lnTo>
                <a:lnTo>
                  <a:pt x="17540" y="41620"/>
                </a:lnTo>
                <a:lnTo>
                  <a:pt x="17540" y="41620"/>
                </a:lnTo>
                <a:lnTo>
                  <a:pt x="17483" y="41582"/>
                </a:lnTo>
                <a:lnTo>
                  <a:pt x="17483" y="41582"/>
                </a:lnTo>
                <a:lnTo>
                  <a:pt x="17445" y="41525"/>
                </a:lnTo>
                <a:lnTo>
                  <a:pt x="17445" y="41525"/>
                </a:lnTo>
                <a:lnTo>
                  <a:pt x="17389" y="41487"/>
                </a:lnTo>
                <a:lnTo>
                  <a:pt x="17389" y="41487"/>
                </a:lnTo>
                <a:lnTo>
                  <a:pt x="17275" y="41393"/>
                </a:lnTo>
                <a:lnTo>
                  <a:pt x="17275" y="41393"/>
                </a:lnTo>
                <a:lnTo>
                  <a:pt x="17219" y="41317"/>
                </a:lnTo>
                <a:lnTo>
                  <a:pt x="17219" y="41317"/>
                </a:lnTo>
                <a:lnTo>
                  <a:pt x="17143" y="41223"/>
                </a:lnTo>
                <a:lnTo>
                  <a:pt x="17143" y="41223"/>
                </a:lnTo>
                <a:lnTo>
                  <a:pt x="17105" y="41185"/>
                </a:lnTo>
                <a:lnTo>
                  <a:pt x="17105" y="41185"/>
                </a:lnTo>
                <a:lnTo>
                  <a:pt x="17067" y="41109"/>
                </a:lnTo>
                <a:lnTo>
                  <a:pt x="17067" y="41109"/>
                </a:lnTo>
                <a:lnTo>
                  <a:pt x="17030" y="41072"/>
                </a:lnTo>
                <a:lnTo>
                  <a:pt x="17030" y="41072"/>
                </a:lnTo>
                <a:lnTo>
                  <a:pt x="16992" y="41015"/>
                </a:lnTo>
                <a:lnTo>
                  <a:pt x="16992" y="41015"/>
                </a:lnTo>
                <a:lnTo>
                  <a:pt x="16935" y="40939"/>
                </a:lnTo>
                <a:lnTo>
                  <a:pt x="16935" y="40939"/>
                </a:lnTo>
                <a:lnTo>
                  <a:pt x="16822" y="40750"/>
                </a:lnTo>
                <a:lnTo>
                  <a:pt x="16822" y="40750"/>
                </a:lnTo>
                <a:lnTo>
                  <a:pt x="16765" y="40637"/>
                </a:lnTo>
                <a:lnTo>
                  <a:pt x="16765" y="40637"/>
                </a:lnTo>
                <a:lnTo>
                  <a:pt x="16689" y="40524"/>
                </a:lnTo>
                <a:lnTo>
                  <a:pt x="16689" y="40524"/>
                </a:lnTo>
                <a:lnTo>
                  <a:pt x="16614" y="40410"/>
                </a:lnTo>
                <a:lnTo>
                  <a:pt x="16614" y="40410"/>
                </a:lnTo>
                <a:lnTo>
                  <a:pt x="16595" y="40372"/>
                </a:lnTo>
                <a:lnTo>
                  <a:pt x="16595" y="40372"/>
                </a:lnTo>
                <a:lnTo>
                  <a:pt x="16519" y="40297"/>
                </a:lnTo>
                <a:lnTo>
                  <a:pt x="16519" y="40297"/>
                </a:lnTo>
                <a:lnTo>
                  <a:pt x="16444" y="40183"/>
                </a:lnTo>
                <a:lnTo>
                  <a:pt x="16444" y="40183"/>
                </a:lnTo>
                <a:lnTo>
                  <a:pt x="16349" y="40089"/>
                </a:lnTo>
                <a:lnTo>
                  <a:pt x="16349" y="40089"/>
                </a:lnTo>
                <a:lnTo>
                  <a:pt x="16349" y="40070"/>
                </a:lnTo>
                <a:lnTo>
                  <a:pt x="16349" y="40070"/>
                </a:lnTo>
                <a:lnTo>
                  <a:pt x="16255" y="39975"/>
                </a:lnTo>
                <a:lnTo>
                  <a:pt x="16255" y="39975"/>
                </a:lnTo>
                <a:lnTo>
                  <a:pt x="16236" y="39957"/>
                </a:lnTo>
                <a:lnTo>
                  <a:pt x="16236" y="39957"/>
                </a:lnTo>
                <a:lnTo>
                  <a:pt x="16179" y="39900"/>
                </a:lnTo>
                <a:lnTo>
                  <a:pt x="16179" y="39900"/>
                </a:lnTo>
                <a:lnTo>
                  <a:pt x="16141" y="39862"/>
                </a:lnTo>
                <a:lnTo>
                  <a:pt x="16141" y="39862"/>
                </a:lnTo>
                <a:lnTo>
                  <a:pt x="16085" y="39805"/>
                </a:lnTo>
                <a:lnTo>
                  <a:pt x="16085" y="39805"/>
                </a:lnTo>
                <a:lnTo>
                  <a:pt x="16047" y="39768"/>
                </a:lnTo>
                <a:lnTo>
                  <a:pt x="16047" y="39768"/>
                </a:lnTo>
                <a:lnTo>
                  <a:pt x="15990" y="39730"/>
                </a:lnTo>
                <a:lnTo>
                  <a:pt x="15990" y="39730"/>
                </a:lnTo>
                <a:lnTo>
                  <a:pt x="15896" y="39635"/>
                </a:lnTo>
                <a:lnTo>
                  <a:pt x="15896" y="39635"/>
                </a:lnTo>
                <a:lnTo>
                  <a:pt x="15858" y="39616"/>
                </a:lnTo>
                <a:lnTo>
                  <a:pt x="15858" y="39616"/>
                </a:lnTo>
                <a:lnTo>
                  <a:pt x="15782" y="39560"/>
                </a:lnTo>
                <a:lnTo>
                  <a:pt x="15782" y="39560"/>
                </a:lnTo>
                <a:lnTo>
                  <a:pt x="15782" y="39560"/>
                </a:lnTo>
                <a:lnTo>
                  <a:pt x="15782" y="39560"/>
                </a:lnTo>
                <a:lnTo>
                  <a:pt x="15688" y="39503"/>
                </a:lnTo>
                <a:lnTo>
                  <a:pt x="15688" y="39503"/>
                </a:lnTo>
                <a:lnTo>
                  <a:pt x="15612" y="39446"/>
                </a:lnTo>
                <a:lnTo>
                  <a:pt x="15612" y="39446"/>
                </a:lnTo>
                <a:lnTo>
                  <a:pt x="15536" y="39408"/>
                </a:lnTo>
                <a:lnTo>
                  <a:pt x="15536" y="39408"/>
                </a:lnTo>
                <a:lnTo>
                  <a:pt x="15423" y="39352"/>
                </a:lnTo>
                <a:lnTo>
                  <a:pt x="15423" y="39352"/>
                </a:lnTo>
                <a:lnTo>
                  <a:pt x="15423" y="39352"/>
                </a:lnTo>
                <a:lnTo>
                  <a:pt x="15423" y="39352"/>
                </a:lnTo>
                <a:lnTo>
                  <a:pt x="15423" y="39352"/>
                </a:lnTo>
                <a:lnTo>
                  <a:pt x="15291" y="39276"/>
                </a:lnTo>
                <a:lnTo>
                  <a:pt x="15291" y="39276"/>
                </a:lnTo>
                <a:lnTo>
                  <a:pt x="15215" y="39257"/>
                </a:lnTo>
                <a:lnTo>
                  <a:pt x="15215" y="39257"/>
                </a:lnTo>
                <a:lnTo>
                  <a:pt x="15140" y="39219"/>
                </a:lnTo>
                <a:lnTo>
                  <a:pt x="15140" y="39219"/>
                </a:lnTo>
                <a:lnTo>
                  <a:pt x="15045" y="39163"/>
                </a:lnTo>
                <a:lnTo>
                  <a:pt x="15045" y="39163"/>
                </a:lnTo>
                <a:lnTo>
                  <a:pt x="14932" y="39125"/>
                </a:lnTo>
                <a:lnTo>
                  <a:pt x="14932" y="39125"/>
                </a:lnTo>
                <a:lnTo>
                  <a:pt x="14780" y="39068"/>
                </a:lnTo>
                <a:lnTo>
                  <a:pt x="14780" y="39068"/>
                </a:lnTo>
                <a:lnTo>
                  <a:pt x="14610" y="39030"/>
                </a:lnTo>
                <a:lnTo>
                  <a:pt x="14610" y="39030"/>
                </a:lnTo>
                <a:lnTo>
                  <a:pt x="14535" y="38993"/>
                </a:lnTo>
                <a:lnTo>
                  <a:pt x="14535" y="38993"/>
                </a:lnTo>
                <a:lnTo>
                  <a:pt x="14440" y="38974"/>
                </a:lnTo>
                <a:lnTo>
                  <a:pt x="14440" y="38974"/>
                </a:lnTo>
                <a:lnTo>
                  <a:pt x="14327" y="38936"/>
                </a:lnTo>
                <a:lnTo>
                  <a:pt x="14327" y="38936"/>
                </a:lnTo>
                <a:lnTo>
                  <a:pt x="14213" y="38917"/>
                </a:lnTo>
                <a:lnTo>
                  <a:pt x="14213" y="38917"/>
                </a:lnTo>
                <a:lnTo>
                  <a:pt x="14100" y="38898"/>
                </a:lnTo>
                <a:lnTo>
                  <a:pt x="14100" y="38898"/>
                </a:lnTo>
                <a:lnTo>
                  <a:pt x="14006" y="38860"/>
                </a:lnTo>
                <a:lnTo>
                  <a:pt x="14006" y="38860"/>
                </a:lnTo>
                <a:lnTo>
                  <a:pt x="13817" y="38823"/>
                </a:lnTo>
                <a:lnTo>
                  <a:pt x="13817" y="38823"/>
                </a:lnTo>
                <a:lnTo>
                  <a:pt x="13722" y="38804"/>
                </a:lnTo>
                <a:lnTo>
                  <a:pt x="13722" y="38804"/>
                </a:lnTo>
                <a:lnTo>
                  <a:pt x="13590" y="38766"/>
                </a:lnTo>
                <a:lnTo>
                  <a:pt x="13590" y="38766"/>
                </a:lnTo>
                <a:lnTo>
                  <a:pt x="13514" y="38728"/>
                </a:lnTo>
                <a:lnTo>
                  <a:pt x="13514" y="38728"/>
                </a:lnTo>
                <a:lnTo>
                  <a:pt x="13439" y="38709"/>
                </a:lnTo>
                <a:lnTo>
                  <a:pt x="13439" y="38709"/>
                </a:lnTo>
                <a:lnTo>
                  <a:pt x="13325" y="38652"/>
                </a:lnTo>
                <a:lnTo>
                  <a:pt x="13325" y="38652"/>
                </a:lnTo>
                <a:lnTo>
                  <a:pt x="13231" y="38615"/>
                </a:lnTo>
                <a:lnTo>
                  <a:pt x="13231" y="38615"/>
                </a:lnTo>
                <a:lnTo>
                  <a:pt x="12909" y="38482"/>
                </a:lnTo>
                <a:lnTo>
                  <a:pt x="12909" y="38482"/>
                </a:lnTo>
                <a:lnTo>
                  <a:pt x="12739" y="38388"/>
                </a:lnTo>
                <a:lnTo>
                  <a:pt x="12569" y="38274"/>
                </a:lnTo>
                <a:lnTo>
                  <a:pt x="12569" y="38274"/>
                </a:lnTo>
                <a:lnTo>
                  <a:pt x="12437" y="38180"/>
                </a:lnTo>
                <a:lnTo>
                  <a:pt x="12437" y="38180"/>
                </a:lnTo>
                <a:lnTo>
                  <a:pt x="12380" y="38142"/>
                </a:lnTo>
                <a:lnTo>
                  <a:pt x="12380" y="38142"/>
                </a:lnTo>
                <a:lnTo>
                  <a:pt x="12342" y="38123"/>
                </a:lnTo>
                <a:lnTo>
                  <a:pt x="12342" y="38123"/>
                </a:lnTo>
                <a:lnTo>
                  <a:pt x="12267" y="38048"/>
                </a:lnTo>
                <a:lnTo>
                  <a:pt x="12267" y="38048"/>
                </a:lnTo>
                <a:lnTo>
                  <a:pt x="12210" y="38010"/>
                </a:lnTo>
                <a:lnTo>
                  <a:pt x="12210" y="38010"/>
                </a:lnTo>
                <a:lnTo>
                  <a:pt x="12153" y="37934"/>
                </a:lnTo>
                <a:lnTo>
                  <a:pt x="12153" y="37934"/>
                </a:lnTo>
                <a:lnTo>
                  <a:pt x="12078" y="37859"/>
                </a:lnTo>
                <a:lnTo>
                  <a:pt x="12078" y="37859"/>
                </a:lnTo>
                <a:lnTo>
                  <a:pt x="12002" y="37802"/>
                </a:lnTo>
                <a:lnTo>
                  <a:pt x="12002" y="37802"/>
                </a:lnTo>
                <a:lnTo>
                  <a:pt x="11945" y="37745"/>
                </a:lnTo>
                <a:lnTo>
                  <a:pt x="11945" y="37745"/>
                </a:lnTo>
                <a:lnTo>
                  <a:pt x="11908" y="37707"/>
                </a:lnTo>
                <a:lnTo>
                  <a:pt x="11908" y="37707"/>
                </a:lnTo>
                <a:lnTo>
                  <a:pt x="11851" y="37688"/>
                </a:lnTo>
                <a:lnTo>
                  <a:pt x="11851" y="37688"/>
                </a:lnTo>
                <a:lnTo>
                  <a:pt x="11794" y="37632"/>
                </a:lnTo>
                <a:lnTo>
                  <a:pt x="11794" y="37632"/>
                </a:lnTo>
                <a:lnTo>
                  <a:pt x="11719" y="37594"/>
                </a:lnTo>
                <a:lnTo>
                  <a:pt x="11719" y="37594"/>
                </a:lnTo>
                <a:lnTo>
                  <a:pt x="11681" y="37556"/>
                </a:lnTo>
                <a:lnTo>
                  <a:pt x="11681" y="37556"/>
                </a:lnTo>
                <a:lnTo>
                  <a:pt x="11624" y="37537"/>
                </a:lnTo>
                <a:lnTo>
                  <a:pt x="11624" y="37537"/>
                </a:lnTo>
                <a:lnTo>
                  <a:pt x="11548" y="37499"/>
                </a:lnTo>
                <a:lnTo>
                  <a:pt x="11548" y="37499"/>
                </a:lnTo>
                <a:lnTo>
                  <a:pt x="11548" y="37499"/>
                </a:lnTo>
                <a:lnTo>
                  <a:pt x="11548" y="37499"/>
                </a:lnTo>
                <a:lnTo>
                  <a:pt x="11548" y="37499"/>
                </a:lnTo>
                <a:lnTo>
                  <a:pt x="11473" y="37462"/>
                </a:lnTo>
                <a:lnTo>
                  <a:pt x="11473" y="37462"/>
                </a:lnTo>
                <a:lnTo>
                  <a:pt x="11416" y="37443"/>
                </a:lnTo>
                <a:lnTo>
                  <a:pt x="11416" y="37443"/>
                </a:lnTo>
                <a:lnTo>
                  <a:pt x="11265" y="37386"/>
                </a:lnTo>
                <a:lnTo>
                  <a:pt x="11265" y="37386"/>
                </a:lnTo>
                <a:lnTo>
                  <a:pt x="11208" y="37367"/>
                </a:lnTo>
                <a:lnTo>
                  <a:pt x="11208" y="37367"/>
                </a:lnTo>
                <a:lnTo>
                  <a:pt x="11133" y="37348"/>
                </a:lnTo>
                <a:lnTo>
                  <a:pt x="11133" y="37348"/>
                </a:lnTo>
                <a:lnTo>
                  <a:pt x="11019" y="37310"/>
                </a:lnTo>
                <a:lnTo>
                  <a:pt x="11019" y="37310"/>
                </a:lnTo>
                <a:lnTo>
                  <a:pt x="10963" y="37292"/>
                </a:lnTo>
                <a:lnTo>
                  <a:pt x="10963" y="37292"/>
                </a:lnTo>
                <a:lnTo>
                  <a:pt x="10944" y="37292"/>
                </a:lnTo>
                <a:lnTo>
                  <a:pt x="10944" y="37292"/>
                </a:lnTo>
                <a:lnTo>
                  <a:pt x="10906" y="37292"/>
                </a:lnTo>
                <a:lnTo>
                  <a:pt x="10906" y="37292"/>
                </a:lnTo>
                <a:lnTo>
                  <a:pt x="10830" y="37292"/>
                </a:lnTo>
                <a:lnTo>
                  <a:pt x="10830" y="37292"/>
                </a:lnTo>
                <a:lnTo>
                  <a:pt x="10792" y="37292"/>
                </a:lnTo>
                <a:lnTo>
                  <a:pt x="10792" y="37292"/>
                </a:lnTo>
                <a:lnTo>
                  <a:pt x="10774" y="37292"/>
                </a:lnTo>
                <a:lnTo>
                  <a:pt x="10774" y="37292"/>
                </a:lnTo>
                <a:lnTo>
                  <a:pt x="10736" y="37292"/>
                </a:lnTo>
                <a:lnTo>
                  <a:pt x="10736" y="37292"/>
                </a:lnTo>
                <a:lnTo>
                  <a:pt x="10660" y="37292"/>
                </a:lnTo>
                <a:lnTo>
                  <a:pt x="10660" y="37292"/>
                </a:lnTo>
                <a:lnTo>
                  <a:pt x="10622" y="37310"/>
                </a:lnTo>
                <a:lnTo>
                  <a:pt x="10622" y="37310"/>
                </a:lnTo>
                <a:lnTo>
                  <a:pt x="10566" y="37310"/>
                </a:lnTo>
                <a:lnTo>
                  <a:pt x="10566" y="37310"/>
                </a:lnTo>
                <a:lnTo>
                  <a:pt x="10566" y="37310"/>
                </a:lnTo>
                <a:lnTo>
                  <a:pt x="10566" y="37310"/>
                </a:lnTo>
                <a:lnTo>
                  <a:pt x="10566" y="37310"/>
                </a:lnTo>
                <a:lnTo>
                  <a:pt x="10471" y="37329"/>
                </a:lnTo>
                <a:lnTo>
                  <a:pt x="10471" y="37329"/>
                </a:lnTo>
                <a:lnTo>
                  <a:pt x="10339" y="37367"/>
                </a:lnTo>
                <a:lnTo>
                  <a:pt x="10339" y="37367"/>
                </a:lnTo>
                <a:lnTo>
                  <a:pt x="10225" y="37424"/>
                </a:lnTo>
                <a:lnTo>
                  <a:pt x="10225" y="37424"/>
                </a:lnTo>
                <a:lnTo>
                  <a:pt x="10074" y="37481"/>
                </a:lnTo>
                <a:lnTo>
                  <a:pt x="10074" y="37481"/>
                </a:lnTo>
                <a:lnTo>
                  <a:pt x="9961" y="37537"/>
                </a:lnTo>
                <a:lnTo>
                  <a:pt x="9961" y="37537"/>
                </a:lnTo>
                <a:lnTo>
                  <a:pt x="9885" y="37575"/>
                </a:lnTo>
                <a:lnTo>
                  <a:pt x="9885" y="37575"/>
                </a:lnTo>
                <a:lnTo>
                  <a:pt x="9829" y="37613"/>
                </a:lnTo>
                <a:lnTo>
                  <a:pt x="9829" y="37613"/>
                </a:lnTo>
                <a:lnTo>
                  <a:pt x="9791" y="37613"/>
                </a:lnTo>
                <a:lnTo>
                  <a:pt x="9791" y="37613"/>
                </a:lnTo>
                <a:lnTo>
                  <a:pt x="9715" y="37632"/>
                </a:lnTo>
                <a:lnTo>
                  <a:pt x="9715" y="37632"/>
                </a:lnTo>
                <a:lnTo>
                  <a:pt x="9658" y="37651"/>
                </a:lnTo>
                <a:lnTo>
                  <a:pt x="9658" y="37651"/>
                </a:lnTo>
                <a:lnTo>
                  <a:pt x="9602" y="37651"/>
                </a:lnTo>
                <a:lnTo>
                  <a:pt x="9602" y="37651"/>
                </a:lnTo>
                <a:lnTo>
                  <a:pt x="9545" y="37651"/>
                </a:lnTo>
                <a:lnTo>
                  <a:pt x="9545" y="37651"/>
                </a:lnTo>
                <a:lnTo>
                  <a:pt x="9507" y="37651"/>
                </a:lnTo>
                <a:lnTo>
                  <a:pt x="9507" y="37651"/>
                </a:lnTo>
                <a:lnTo>
                  <a:pt x="9432" y="37632"/>
                </a:lnTo>
                <a:lnTo>
                  <a:pt x="9432" y="37632"/>
                </a:lnTo>
                <a:lnTo>
                  <a:pt x="9394" y="37632"/>
                </a:lnTo>
                <a:lnTo>
                  <a:pt x="9394" y="37632"/>
                </a:lnTo>
                <a:lnTo>
                  <a:pt x="9337" y="37613"/>
                </a:lnTo>
                <a:lnTo>
                  <a:pt x="9337" y="37613"/>
                </a:lnTo>
                <a:lnTo>
                  <a:pt x="9280" y="37575"/>
                </a:lnTo>
                <a:lnTo>
                  <a:pt x="9224" y="37537"/>
                </a:lnTo>
                <a:lnTo>
                  <a:pt x="9224" y="37537"/>
                </a:lnTo>
                <a:lnTo>
                  <a:pt x="9167" y="37499"/>
                </a:lnTo>
                <a:lnTo>
                  <a:pt x="9167" y="37499"/>
                </a:lnTo>
                <a:lnTo>
                  <a:pt x="9110" y="37424"/>
                </a:lnTo>
                <a:lnTo>
                  <a:pt x="9110" y="37424"/>
                </a:lnTo>
                <a:lnTo>
                  <a:pt x="8997" y="37292"/>
                </a:lnTo>
                <a:lnTo>
                  <a:pt x="8997" y="37292"/>
                </a:lnTo>
                <a:lnTo>
                  <a:pt x="8940" y="37216"/>
                </a:lnTo>
                <a:lnTo>
                  <a:pt x="8940" y="37216"/>
                </a:lnTo>
                <a:lnTo>
                  <a:pt x="8883" y="37103"/>
                </a:lnTo>
                <a:lnTo>
                  <a:pt x="8883" y="37103"/>
                </a:lnTo>
                <a:lnTo>
                  <a:pt x="8770" y="36876"/>
                </a:lnTo>
                <a:lnTo>
                  <a:pt x="8770" y="36876"/>
                </a:lnTo>
                <a:lnTo>
                  <a:pt x="8713" y="36743"/>
                </a:lnTo>
                <a:lnTo>
                  <a:pt x="8713" y="36743"/>
                </a:lnTo>
                <a:lnTo>
                  <a:pt x="8638" y="36611"/>
                </a:lnTo>
                <a:lnTo>
                  <a:pt x="8638" y="36611"/>
                </a:lnTo>
                <a:lnTo>
                  <a:pt x="8638" y="36611"/>
                </a:lnTo>
                <a:lnTo>
                  <a:pt x="8638" y="36611"/>
                </a:lnTo>
                <a:lnTo>
                  <a:pt x="8638" y="36611"/>
                </a:lnTo>
                <a:lnTo>
                  <a:pt x="8600" y="36517"/>
                </a:lnTo>
                <a:lnTo>
                  <a:pt x="8600" y="36517"/>
                </a:lnTo>
                <a:lnTo>
                  <a:pt x="8562" y="36460"/>
                </a:lnTo>
                <a:lnTo>
                  <a:pt x="8562" y="36460"/>
                </a:lnTo>
                <a:lnTo>
                  <a:pt x="8524" y="36403"/>
                </a:lnTo>
                <a:lnTo>
                  <a:pt x="8524" y="36403"/>
                </a:lnTo>
                <a:lnTo>
                  <a:pt x="8411" y="36252"/>
                </a:lnTo>
                <a:lnTo>
                  <a:pt x="8411" y="36252"/>
                </a:lnTo>
                <a:lnTo>
                  <a:pt x="8354" y="36176"/>
                </a:lnTo>
                <a:lnTo>
                  <a:pt x="8354" y="36176"/>
                </a:lnTo>
                <a:lnTo>
                  <a:pt x="8298" y="36101"/>
                </a:lnTo>
                <a:lnTo>
                  <a:pt x="8298" y="36101"/>
                </a:lnTo>
                <a:lnTo>
                  <a:pt x="8241" y="36044"/>
                </a:lnTo>
                <a:lnTo>
                  <a:pt x="8241" y="36044"/>
                </a:lnTo>
                <a:lnTo>
                  <a:pt x="8165" y="35969"/>
                </a:lnTo>
                <a:lnTo>
                  <a:pt x="8165" y="35969"/>
                </a:lnTo>
                <a:lnTo>
                  <a:pt x="8014" y="35836"/>
                </a:lnTo>
                <a:lnTo>
                  <a:pt x="8014" y="35836"/>
                </a:lnTo>
                <a:lnTo>
                  <a:pt x="7957" y="35780"/>
                </a:lnTo>
                <a:lnTo>
                  <a:pt x="7957" y="35780"/>
                </a:lnTo>
                <a:lnTo>
                  <a:pt x="7863" y="35685"/>
                </a:lnTo>
                <a:lnTo>
                  <a:pt x="7863" y="35685"/>
                </a:lnTo>
                <a:lnTo>
                  <a:pt x="7731" y="35534"/>
                </a:lnTo>
                <a:lnTo>
                  <a:pt x="7731" y="35534"/>
                </a:lnTo>
                <a:lnTo>
                  <a:pt x="7598" y="35364"/>
                </a:lnTo>
                <a:lnTo>
                  <a:pt x="7598" y="35364"/>
                </a:lnTo>
                <a:lnTo>
                  <a:pt x="7504" y="35231"/>
                </a:lnTo>
                <a:lnTo>
                  <a:pt x="7504" y="35231"/>
                </a:lnTo>
                <a:lnTo>
                  <a:pt x="7296" y="34910"/>
                </a:lnTo>
                <a:lnTo>
                  <a:pt x="7296" y="34910"/>
                </a:lnTo>
                <a:lnTo>
                  <a:pt x="7220" y="34797"/>
                </a:lnTo>
                <a:lnTo>
                  <a:pt x="7220" y="34797"/>
                </a:lnTo>
                <a:lnTo>
                  <a:pt x="7126" y="34664"/>
                </a:lnTo>
                <a:lnTo>
                  <a:pt x="7126" y="34664"/>
                </a:lnTo>
                <a:lnTo>
                  <a:pt x="6918" y="34400"/>
                </a:lnTo>
                <a:lnTo>
                  <a:pt x="6918" y="34400"/>
                </a:lnTo>
                <a:lnTo>
                  <a:pt x="6540" y="33946"/>
                </a:lnTo>
                <a:lnTo>
                  <a:pt x="6540" y="33946"/>
                </a:lnTo>
                <a:lnTo>
                  <a:pt x="6313" y="33700"/>
                </a:lnTo>
                <a:lnTo>
                  <a:pt x="6124" y="33436"/>
                </a:lnTo>
                <a:lnTo>
                  <a:pt x="6124" y="33436"/>
                </a:lnTo>
                <a:lnTo>
                  <a:pt x="6030" y="33285"/>
                </a:lnTo>
                <a:lnTo>
                  <a:pt x="6030" y="33285"/>
                </a:lnTo>
                <a:lnTo>
                  <a:pt x="5935" y="33133"/>
                </a:lnTo>
                <a:lnTo>
                  <a:pt x="5935" y="33133"/>
                </a:lnTo>
                <a:lnTo>
                  <a:pt x="5841" y="32982"/>
                </a:lnTo>
                <a:lnTo>
                  <a:pt x="5841" y="32982"/>
                </a:lnTo>
                <a:lnTo>
                  <a:pt x="5746" y="32831"/>
                </a:lnTo>
                <a:lnTo>
                  <a:pt x="5746" y="32831"/>
                </a:lnTo>
                <a:lnTo>
                  <a:pt x="5652" y="32699"/>
                </a:lnTo>
                <a:lnTo>
                  <a:pt x="5652" y="32699"/>
                </a:lnTo>
                <a:lnTo>
                  <a:pt x="5557" y="32585"/>
                </a:lnTo>
                <a:lnTo>
                  <a:pt x="5557" y="32585"/>
                </a:lnTo>
                <a:lnTo>
                  <a:pt x="5500" y="32529"/>
                </a:lnTo>
                <a:lnTo>
                  <a:pt x="5500" y="32529"/>
                </a:lnTo>
                <a:lnTo>
                  <a:pt x="5444" y="32472"/>
                </a:lnTo>
                <a:lnTo>
                  <a:pt x="5444" y="32472"/>
                </a:lnTo>
                <a:lnTo>
                  <a:pt x="5330" y="32377"/>
                </a:lnTo>
                <a:lnTo>
                  <a:pt x="5330" y="32377"/>
                </a:lnTo>
                <a:lnTo>
                  <a:pt x="5255" y="32340"/>
                </a:lnTo>
                <a:lnTo>
                  <a:pt x="5255" y="32340"/>
                </a:lnTo>
                <a:lnTo>
                  <a:pt x="5255" y="32340"/>
                </a:lnTo>
                <a:lnTo>
                  <a:pt x="5255" y="32340"/>
                </a:lnTo>
                <a:lnTo>
                  <a:pt x="5255" y="32340"/>
                </a:lnTo>
                <a:lnTo>
                  <a:pt x="5217" y="32321"/>
                </a:lnTo>
                <a:lnTo>
                  <a:pt x="5217" y="32321"/>
                </a:lnTo>
                <a:lnTo>
                  <a:pt x="5103" y="32264"/>
                </a:lnTo>
                <a:lnTo>
                  <a:pt x="5103" y="32264"/>
                </a:lnTo>
                <a:lnTo>
                  <a:pt x="4990" y="32245"/>
                </a:lnTo>
                <a:lnTo>
                  <a:pt x="4990" y="32245"/>
                </a:lnTo>
                <a:lnTo>
                  <a:pt x="4914" y="32226"/>
                </a:lnTo>
                <a:lnTo>
                  <a:pt x="4914" y="32226"/>
                </a:lnTo>
                <a:lnTo>
                  <a:pt x="4820" y="32188"/>
                </a:lnTo>
                <a:lnTo>
                  <a:pt x="4820" y="32188"/>
                </a:lnTo>
                <a:lnTo>
                  <a:pt x="4706" y="32188"/>
                </a:lnTo>
                <a:lnTo>
                  <a:pt x="4706" y="32188"/>
                </a:lnTo>
                <a:lnTo>
                  <a:pt x="4593" y="32170"/>
                </a:lnTo>
                <a:lnTo>
                  <a:pt x="4593" y="32170"/>
                </a:lnTo>
                <a:lnTo>
                  <a:pt x="4480" y="32151"/>
                </a:lnTo>
                <a:lnTo>
                  <a:pt x="4480" y="32151"/>
                </a:lnTo>
                <a:lnTo>
                  <a:pt x="4366" y="32151"/>
                </a:lnTo>
                <a:lnTo>
                  <a:pt x="4366" y="32151"/>
                </a:lnTo>
                <a:lnTo>
                  <a:pt x="4272" y="32151"/>
                </a:lnTo>
                <a:lnTo>
                  <a:pt x="4272" y="32151"/>
                </a:lnTo>
                <a:lnTo>
                  <a:pt x="4215" y="32151"/>
                </a:lnTo>
                <a:lnTo>
                  <a:pt x="4215" y="32151"/>
                </a:lnTo>
                <a:lnTo>
                  <a:pt x="4139" y="32151"/>
                </a:lnTo>
                <a:lnTo>
                  <a:pt x="4139" y="32151"/>
                </a:lnTo>
                <a:lnTo>
                  <a:pt x="4064" y="32151"/>
                </a:lnTo>
                <a:lnTo>
                  <a:pt x="4064" y="32151"/>
                </a:lnTo>
                <a:lnTo>
                  <a:pt x="3969" y="32151"/>
                </a:lnTo>
                <a:lnTo>
                  <a:pt x="3969" y="32151"/>
                </a:lnTo>
                <a:lnTo>
                  <a:pt x="3875" y="32170"/>
                </a:lnTo>
                <a:lnTo>
                  <a:pt x="3875" y="32170"/>
                </a:lnTo>
                <a:lnTo>
                  <a:pt x="3724" y="32188"/>
                </a:lnTo>
                <a:lnTo>
                  <a:pt x="3724" y="32188"/>
                </a:lnTo>
                <a:lnTo>
                  <a:pt x="3610" y="32226"/>
                </a:lnTo>
                <a:lnTo>
                  <a:pt x="3610" y="32226"/>
                </a:lnTo>
                <a:lnTo>
                  <a:pt x="3440" y="32264"/>
                </a:lnTo>
                <a:lnTo>
                  <a:pt x="3440" y="32264"/>
                </a:lnTo>
                <a:lnTo>
                  <a:pt x="3100" y="32359"/>
                </a:lnTo>
                <a:lnTo>
                  <a:pt x="3100" y="32359"/>
                </a:lnTo>
                <a:lnTo>
                  <a:pt x="2798" y="32434"/>
                </a:lnTo>
                <a:lnTo>
                  <a:pt x="2798" y="32434"/>
                </a:lnTo>
                <a:lnTo>
                  <a:pt x="2741" y="32453"/>
                </a:lnTo>
                <a:lnTo>
                  <a:pt x="2741" y="32453"/>
                </a:lnTo>
                <a:lnTo>
                  <a:pt x="2684" y="32453"/>
                </a:lnTo>
                <a:lnTo>
                  <a:pt x="2684" y="32453"/>
                </a:lnTo>
                <a:lnTo>
                  <a:pt x="2609" y="32472"/>
                </a:lnTo>
                <a:lnTo>
                  <a:pt x="2609" y="32472"/>
                </a:lnTo>
                <a:lnTo>
                  <a:pt x="2514" y="32491"/>
                </a:lnTo>
                <a:lnTo>
                  <a:pt x="2514" y="32491"/>
                </a:lnTo>
                <a:lnTo>
                  <a:pt x="2438" y="32491"/>
                </a:lnTo>
                <a:lnTo>
                  <a:pt x="2438" y="32491"/>
                </a:lnTo>
                <a:lnTo>
                  <a:pt x="2382" y="32491"/>
                </a:lnTo>
                <a:lnTo>
                  <a:pt x="2382" y="32491"/>
                </a:lnTo>
                <a:lnTo>
                  <a:pt x="2325" y="32491"/>
                </a:lnTo>
                <a:lnTo>
                  <a:pt x="2325" y="32491"/>
                </a:lnTo>
                <a:lnTo>
                  <a:pt x="2231" y="32491"/>
                </a:lnTo>
                <a:lnTo>
                  <a:pt x="2231" y="32491"/>
                </a:lnTo>
                <a:lnTo>
                  <a:pt x="2117" y="32472"/>
                </a:lnTo>
                <a:lnTo>
                  <a:pt x="2117" y="32472"/>
                </a:lnTo>
                <a:lnTo>
                  <a:pt x="2004" y="32453"/>
                </a:lnTo>
                <a:lnTo>
                  <a:pt x="2004" y="32453"/>
                </a:lnTo>
                <a:lnTo>
                  <a:pt x="1890" y="32415"/>
                </a:lnTo>
                <a:lnTo>
                  <a:pt x="1890" y="32415"/>
                </a:lnTo>
                <a:lnTo>
                  <a:pt x="1853" y="32396"/>
                </a:lnTo>
                <a:lnTo>
                  <a:pt x="1853" y="32396"/>
                </a:lnTo>
                <a:lnTo>
                  <a:pt x="1796" y="32377"/>
                </a:lnTo>
                <a:lnTo>
                  <a:pt x="1796" y="32377"/>
                </a:lnTo>
                <a:lnTo>
                  <a:pt x="1682" y="32302"/>
                </a:lnTo>
                <a:lnTo>
                  <a:pt x="1682" y="32302"/>
                </a:lnTo>
                <a:lnTo>
                  <a:pt x="1626" y="32264"/>
                </a:lnTo>
                <a:lnTo>
                  <a:pt x="1626" y="32264"/>
                </a:lnTo>
                <a:lnTo>
                  <a:pt x="1512" y="32188"/>
                </a:lnTo>
                <a:lnTo>
                  <a:pt x="1512" y="32188"/>
                </a:lnTo>
                <a:lnTo>
                  <a:pt x="1418" y="32113"/>
                </a:lnTo>
                <a:lnTo>
                  <a:pt x="1418" y="32113"/>
                </a:lnTo>
                <a:lnTo>
                  <a:pt x="1323" y="32018"/>
                </a:lnTo>
                <a:lnTo>
                  <a:pt x="1323" y="32018"/>
                </a:lnTo>
                <a:lnTo>
                  <a:pt x="1285" y="31981"/>
                </a:lnTo>
                <a:lnTo>
                  <a:pt x="1285" y="31981"/>
                </a:lnTo>
                <a:lnTo>
                  <a:pt x="1210" y="31905"/>
                </a:lnTo>
                <a:lnTo>
                  <a:pt x="1210" y="31905"/>
                </a:lnTo>
                <a:lnTo>
                  <a:pt x="1191" y="31886"/>
                </a:lnTo>
                <a:lnTo>
                  <a:pt x="1191" y="31886"/>
                </a:lnTo>
                <a:lnTo>
                  <a:pt x="1115" y="31792"/>
                </a:lnTo>
                <a:lnTo>
                  <a:pt x="1115" y="31792"/>
                </a:lnTo>
                <a:lnTo>
                  <a:pt x="1078" y="31754"/>
                </a:lnTo>
                <a:lnTo>
                  <a:pt x="1078" y="31754"/>
                </a:lnTo>
                <a:lnTo>
                  <a:pt x="1021" y="31678"/>
                </a:lnTo>
                <a:lnTo>
                  <a:pt x="1021" y="31678"/>
                </a:lnTo>
                <a:lnTo>
                  <a:pt x="983" y="31621"/>
                </a:lnTo>
                <a:lnTo>
                  <a:pt x="983" y="31621"/>
                </a:lnTo>
                <a:lnTo>
                  <a:pt x="926" y="31565"/>
                </a:lnTo>
                <a:lnTo>
                  <a:pt x="926" y="31565"/>
                </a:lnTo>
                <a:lnTo>
                  <a:pt x="870" y="31470"/>
                </a:lnTo>
                <a:lnTo>
                  <a:pt x="870" y="31470"/>
                </a:lnTo>
                <a:lnTo>
                  <a:pt x="813" y="31376"/>
                </a:lnTo>
                <a:lnTo>
                  <a:pt x="813" y="31376"/>
                </a:lnTo>
                <a:lnTo>
                  <a:pt x="756" y="31300"/>
                </a:lnTo>
                <a:lnTo>
                  <a:pt x="756" y="31300"/>
                </a:lnTo>
                <a:lnTo>
                  <a:pt x="681" y="31149"/>
                </a:lnTo>
                <a:lnTo>
                  <a:pt x="681" y="31149"/>
                </a:lnTo>
                <a:lnTo>
                  <a:pt x="643" y="31092"/>
                </a:lnTo>
                <a:lnTo>
                  <a:pt x="643" y="31092"/>
                </a:lnTo>
                <a:lnTo>
                  <a:pt x="586" y="30998"/>
                </a:lnTo>
                <a:lnTo>
                  <a:pt x="586" y="30998"/>
                </a:lnTo>
                <a:lnTo>
                  <a:pt x="529" y="30884"/>
                </a:lnTo>
                <a:lnTo>
                  <a:pt x="529" y="30884"/>
                </a:lnTo>
                <a:lnTo>
                  <a:pt x="511" y="30828"/>
                </a:lnTo>
                <a:lnTo>
                  <a:pt x="511" y="30828"/>
                </a:lnTo>
                <a:lnTo>
                  <a:pt x="492" y="30790"/>
                </a:lnTo>
                <a:lnTo>
                  <a:pt x="492" y="30790"/>
                </a:lnTo>
                <a:lnTo>
                  <a:pt x="454" y="30733"/>
                </a:lnTo>
                <a:lnTo>
                  <a:pt x="454" y="30733"/>
                </a:lnTo>
                <a:lnTo>
                  <a:pt x="435" y="30658"/>
                </a:lnTo>
                <a:lnTo>
                  <a:pt x="435" y="30658"/>
                </a:lnTo>
                <a:lnTo>
                  <a:pt x="435" y="30658"/>
                </a:lnTo>
                <a:lnTo>
                  <a:pt x="435" y="30658"/>
                </a:lnTo>
                <a:lnTo>
                  <a:pt x="397" y="30582"/>
                </a:lnTo>
                <a:lnTo>
                  <a:pt x="397" y="30582"/>
                </a:lnTo>
                <a:lnTo>
                  <a:pt x="378" y="30506"/>
                </a:lnTo>
                <a:lnTo>
                  <a:pt x="378" y="30506"/>
                </a:lnTo>
                <a:lnTo>
                  <a:pt x="359" y="30468"/>
                </a:lnTo>
                <a:lnTo>
                  <a:pt x="359" y="30468"/>
                </a:lnTo>
                <a:lnTo>
                  <a:pt x="303" y="30317"/>
                </a:lnTo>
                <a:lnTo>
                  <a:pt x="303" y="30317"/>
                </a:lnTo>
                <a:lnTo>
                  <a:pt x="284" y="30223"/>
                </a:lnTo>
                <a:lnTo>
                  <a:pt x="284" y="30223"/>
                </a:lnTo>
                <a:lnTo>
                  <a:pt x="246" y="30109"/>
                </a:lnTo>
                <a:lnTo>
                  <a:pt x="246" y="30109"/>
                </a:lnTo>
                <a:lnTo>
                  <a:pt x="208" y="29958"/>
                </a:lnTo>
                <a:lnTo>
                  <a:pt x="208" y="29958"/>
                </a:lnTo>
                <a:lnTo>
                  <a:pt x="189" y="29826"/>
                </a:lnTo>
                <a:lnTo>
                  <a:pt x="189" y="29826"/>
                </a:lnTo>
                <a:lnTo>
                  <a:pt x="170" y="29712"/>
                </a:lnTo>
                <a:lnTo>
                  <a:pt x="170" y="29712"/>
                </a:lnTo>
                <a:lnTo>
                  <a:pt x="151" y="29618"/>
                </a:lnTo>
                <a:lnTo>
                  <a:pt x="151" y="29618"/>
                </a:lnTo>
                <a:lnTo>
                  <a:pt x="133" y="29523"/>
                </a:lnTo>
                <a:lnTo>
                  <a:pt x="133" y="29523"/>
                </a:lnTo>
                <a:lnTo>
                  <a:pt x="133" y="29448"/>
                </a:lnTo>
                <a:lnTo>
                  <a:pt x="133" y="29448"/>
                </a:lnTo>
                <a:lnTo>
                  <a:pt x="114" y="29410"/>
                </a:lnTo>
                <a:lnTo>
                  <a:pt x="114" y="29410"/>
                </a:lnTo>
                <a:lnTo>
                  <a:pt x="114" y="29259"/>
                </a:lnTo>
                <a:lnTo>
                  <a:pt x="114" y="29259"/>
                </a:lnTo>
                <a:lnTo>
                  <a:pt x="114" y="29127"/>
                </a:lnTo>
                <a:lnTo>
                  <a:pt x="114" y="29127"/>
                </a:lnTo>
                <a:lnTo>
                  <a:pt x="114" y="29051"/>
                </a:lnTo>
                <a:lnTo>
                  <a:pt x="114" y="29051"/>
                </a:lnTo>
                <a:lnTo>
                  <a:pt x="114" y="28956"/>
                </a:lnTo>
                <a:lnTo>
                  <a:pt x="114" y="28956"/>
                </a:lnTo>
                <a:lnTo>
                  <a:pt x="133" y="28805"/>
                </a:lnTo>
                <a:lnTo>
                  <a:pt x="133" y="28805"/>
                </a:lnTo>
                <a:lnTo>
                  <a:pt x="151" y="28654"/>
                </a:lnTo>
                <a:lnTo>
                  <a:pt x="151" y="28654"/>
                </a:lnTo>
                <a:lnTo>
                  <a:pt x="208" y="28371"/>
                </a:lnTo>
                <a:lnTo>
                  <a:pt x="208" y="28371"/>
                </a:lnTo>
                <a:lnTo>
                  <a:pt x="227" y="28295"/>
                </a:lnTo>
                <a:lnTo>
                  <a:pt x="227" y="28295"/>
                </a:lnTo>
                <a:lnTo>
                  <a:pt x="265" y="28200"/>
                </a:lnTo>
                <a:lnTo>
                  <a:pt x="265" y="28200"/>
                </a:lnTo>
                <a:lnTo>
                  <a:pt x="303" y="28087"/>
                </a:lnTo>
                <a:lnTo>
                  <a:pt x="303" y="28087"/>
                </a:lnTo>
                <a:lnTo>
                  <a:pt x="397" y="27766"/>
                </a:lnTo>
                <a:lnTo>
                  <a:pt x="397" y="27766"/>
                </a:lnTo>
                <a:lnTo>
                  <a:pt x="492" y="27444"/>
                </a:lnTo>
                <a:lnTo>
                  <a:pt x="492" y="27444"/>
                </a:lnTo>
                <a:lnTo>
                  <a:pt x="529" y="27312"/>
                </a:lnTo>
                <a:lnTo>
                  <a:pt x="529" y="27312"/>
                </a:lnTo>
                <a:lnTo>
                  <a:pt x="567" y="27218"/>
                </a:lnTo>
                <a:lnTo>
                  <a:pt x="567" y="27218"/>
                </a:lnTo>
                <a:lnTo>
                  <a:pt x="586" y="27123"/>
                </a:lnTo>
                <a:lnTo>
                  <a:pt x="586" y="27123"/>
                </a:lnTo>
                <a:lnTo>
                  <a:pt x="624" y="26934"/>
                </a:lnTo>
                <a:lnTo>
                  <a:pt x="624" y="26934"/>
                </a:lnTo>
                <a:lnTo>
                  <a:pt x="624" y="26840"/>
                </a:lnTo>
                <a:lnTo>
                  <a:pt x="624" y="26840"/>
                </a:lnTo>
                <a:lnTo>
                  <a:pt x="643" y="26764"/>
                </a:lnTo>
                <a:lnTo>
                  <a:pt x="643" y="26764"/>
                </a:lnTo>
                <a:lnTo>
                  <a:pt x="643" y="26707"/>
                </a:lnTo>
                <a:lnTo>
                  <a:pt x="643" y="26707"/>
                </a:lnTo>
                <a:lnTo>
                  <a:pt x="643" y="26613"/>
                </a:lnTo>
                <a:lnTo>
                  <a:pt x="643" y="26613"/>
                </a:lnTo>
                <a:lnTo>
                  <a:pt x="643" y="26556"/>
                </a:lnTo>
                <a:lnTo>
                  <a:pt x="643" y="26556"/>
                </a:lnTo>
                <a:lnTo>
                  <a:pt x="643" y="26424"/>
                </a:lnTo>
                <a:lnTo>
                  <a:pt x="643" y="26424"/>
                </a:lnTo>
                <a:lnTo>
                  <a:pt x="624" y="26329"/>
                </a:lnTo>
                <a:lnTo>
                  <a:pt x="624" y="26329"/>
                </a:lnTo>
                <a:lnTo>
                  <a:pt x="624" y="26216"/>
                </a:lnTo>
                <a:lnTo>
                  <a:pt x="624" y="26216"/>
                </a:lnTo>
                <a:lnTo>
                  <a:pt x="586" y="26008"/>
                </a:lnTo>
                <a:lnTo>
                  <a:pt x="586" y="26008"/>
                </a:lnTo>
                <a:lnTo>
                  <a:pt x="586" y="26008"/>
                </a:lnTo>
                <a:lnTo>
                  <a:pt x="586" y="26008"/>
                </a:lnTo>
                <a:lnTo>
                  <a:pt x="586" y="26008"/>
                </a:lnTo>
                <a:lnTo>
                  <a:pt x="586" y="26008"/>
                </a:lnTo>
                <a:lnTo>
                  <a:pt x="473" y="25517"/>
                </a:lnTo>
                <a:lnTo>
                  <a:pt x="473" y="25517"/>
                </a:lnTo>
                <a:lnTo>
                  <a:pt x="378" y="25082"/>
                </a:lnTo>
                <a:lnTo>
                  <a:pt x="378" y="25082"/>
                </a:lnTo>
                <a:lnTo>
                  <a:pt x="340" y="24874"/>
                </a:lnTo>
                <a:lnTo>
                  <a:pt x="340" y="24874"/>
                </a:lnTo>
                <a:lnTo>
                  <a:pt x="303" y="24609"/>
                </a:lnTo>
                <a:lnTo>
                  <a:pt x="303" y="24609"/>
                </a:lnTo>
                <a:lnTo>
                  <a:pt x="265" y="24326"/>
                </a:lnTo>
                <a:lnTo>
                  <a:pt x="265" y="24326"/>
                </a:lnTo>
                <a:lnTo>
                  <a:pt x="208" y="24042"/>
                </a:lnTo>
                <a:lnTo>
                  <a:pt x="208" y="24042"/>
                </a:lnTo>
                <a:lnTo>
                  <a:pt x="151" y="23759"/>
                </a:lnTo>
                <a:lnTo>
                  <a:pt x="151" y="23759"/>
                </a:lnTo>
                <a:lnTo>
                  <a:pt x="76" y="23513"/>
                </a:lnTo>
                <a:lnTo>
                  <a:pt x="76" y="23513"/>
                </a:lnTo>
                <a:lnTo>
                  <a:pt x="57" y="23400"/>
                </a:lnTo>
                <a:lnTo>
                  <a:pt x="57" y="23400"/>
                </a:lnTo>
                <a:lnTo>
                  <a:pt x="19" y="23286"/>
                </a:lnTo>
                <a:lnTo>
                  <a:pt x="19" y="23286"/>
                </a:lnTo>
                <a:lnTo>
                  <a:pt x="0" y="23230"/>
                </a:lnTo>
                <a:lnTo>
                  <a:pt x="0" y="23230"/>
                </a:lnTo>
                <a:lnTo>
                  <a:pt x="0" y="23154"/>
                </a:lnTo>
                <a:lnTo>
                  <a:pt x="0" y="23154"/>
                </a:lnTo>
                <a:lnTo>
                  <a:pt x="0" y="23078"/>
                </a:lnTo>
                <a:lnTo>
                  <a:pt x="0" y="23022"/>
                </a:lnTo>
                <a:lnTo>
                  <a:pt x="0" y="23022"/>
                </a:lnTo>
                <a:lnTo>
                  <a:pt x="0" y="22946"/>
                </a:lnTo>
                <a:lnTo>
                  <a:pt x="38" y="22870"/>
                </a:lnTo>
                <a:lnTo>
                  <a:pt x="38" y="22870"/>
                </a:lnTo>
                <a:lnTo>
                  <a:pt x="57" y="22795"/>
                </a:lnTo>
                <a:lnTo>
                  <a:pt x="57" y="22795"/>
                </a:lnTo>
                <a:lnTo>
                  <a:pt x="76" y="22757"/>
                </a:lnTo>
                <a:lnTo>
                  <a:pt x="76" y="22757"/>
                </a:lnTo>
                <a:lnTo>
                  <a:pt x="133" y="22681"/>
                </a:lnTo>
                <a:lnTo>
                  <a:pt x="133" y="22681"/>
                </a:lnTo>
                <a:lnTo>
                  <a:pt x="227" y="22568"/>
                </a:lnTo>
                <a:lnTo>
                  <a:pt x="227" y="22568"/>
                </a:lnTo>
                <a:lnTo>
                  <a:pt x="265" y="22530"/>
                </a:lnTo>
                <a:lnTo>
                  <a:pt x="265" y="22530"/>
                </a:lnTo>
                <a:lnTo>
                  <a:pt x="303" y="22474"/>
                </a:lnTo>
                <a:lnTo>
                  <a:pt x="303" y="22474"/>
                </a:lnTo>
                <a:lnTo>
                  <a:pt x="378" y="22417"/>
                </a:lnTo>
                <a:lnTo>
                  <a:pt x="378" y="22417"/>
                </a:lnTo>
                <a:lnTo>
                  <a:pt x="435" y="22341"/>
                </a:lnTo>
                <a:lnTo>
                  <a:pt x="435" y="22341"/>
                </a:lnTo>
                <a:lnTo>
                  <a:pt x="511" y="22285"/>
                </a:lnTo>
                <a:lnTo>
                  <a:pt x="511" y="22285"/>
                </a:lnTo>
                <a:lnTo>
                  <a:pt x="945" y="21888"/>
                </a:lnTo>
                <a:lnTo>
                  <a:pt x="945" y="21888"/>
                </a:lnTo>
                <a:lnTo>
                  <a:pt x="1078" y="21774"/>
                </a:lnTo>
                <a:lnTo>
                  <a:pt x="1078" y="21774"/>
                </a:lnTo>
                <a:lnTo>
                  <a:pt x="1172" y="21699"/>
                </a:lnTo>
                <a:lnTo>
                  <a:pt x="1172" y="21699"/>
                </a:lnTo>
                <a:lnTo>
                  <a:pt x="1229" y="21623"/>
                </a:lnTo>
                <a:lnTo>
                  <a:pt x="1229" y="21623"/>
                </a:lnTo>
                <a:lnTo>
                  <a:pt x="1285" y="21566"/>
                </a:lnTo>
                <a:lnTo>
                  <a:pt x="1285" y="21566"/>
                </a:lnTo>
                <a:lnTo>
                  <a:pt x="1323" y="21510"/>
                </a:lnTo>
                <a:lnTo>
                  <a:pt x="1323" y="21510"/>
                </a:lnTo>
                <a:lnTo>
                  <a:pt x="1361" y="21472"/>
                </a:lnTo>
                <a:lnTo>
                  <a:pt x="1361" y="21472"/>
                </a:lnTo>
                <a:lnTo>
                  <a:pt x="1399" y="21396"/>
                </a:lnTo>
                <a:lnTo>
                  <a:pt x="1399" y="21396"/>
                </a:lnTo>
                <a:lnTo>
                  <a:pt x="1456" y="21321"/>
                </a:lnTo>
                <a:lnTo>
                  <a:pt x="1456" y="21321"/>
                </a:lnTo>
                <a:lnTo>
                  <a:pt x="1493" y="21245"/>
                </a:lnTo>
                <a:lnTo>
                  <a:pt x="1493" y="21245"/>
                </a:lnTo>
                <a:lnTo>
                  <a:pt x="1569" y="21094"/>
                </a:lnTo>
                <a:lnTo>
                  <a:pt x="1569" y="21094"/>
                </a:lnTo>
                <a:lnTo>
                  <a:pt x="1664" y="20905"/>
                </a:lnTo>
                <a:lnTo>
                  <a:pt x="1664" y="20905"/>
                </a:lnTo>
                <a:lnTo>
                  <a:pt x="1777" y="20678"/>
                </a:lnTo>
                <a:lnTo>
                  <a:pt x="1777" y="20678"/>
                </a:lnTo>
                <a:lnTo>
                  <a:pt x="1985" y="20262"/>
                </a:lnTo>
                <a:lnTo>
                  <a:pt x="1985" y="20262"/>
                </a:lnTo>
                <a:lnTo>
                  <a:pt x="2174" y="19846"/>
                </a:lnTo>
                <a:lnTo>
                  <a:pt x="2174" y="19846"/>
                </a:lnTo>
                <a:lnTo>
                  <a:pt x="2287" y="19638"/>
                </a:lnTo>
                <a:lnTo>
                  <a:pt x="2287" y="19638"/>
                </a:lnTo>
                <a:lnTo>
                  <a:pt x="2325" y="19525"/>
                </a:lnTo>
                <a:lnTo>
                  <a:pt x="2325" y="19525"/>
                </a:lnTo>
                <a:lnTo>
                  <a:pt x="2344" y="19487"/>
                </a:lnTo>
                <a:lnTo>
                  <a:pt x="2344" y="19487"/>
                </a:lnTo>
                <a:lnTo>
                  <a:pt x="2363" y="19412"/>
                </a:lnTo>
                <a:lnTo>
                  <a:pt x="2363" y="19412"/>
                </a:lnTo>
                <a:lnTo>
                  <a:pt x="2401" y="19336"/>
                </a:lnTo>
                <a:lnTo>
                  <a:pt x="2401" y="19336"/>
                </a:lnTo>
                <a:lnTo>
                  <a:pt x="2420" y="19298"/>
                </a:lnTo>
                <a:lnTo>
                  <a:pt x="2420" y="19298"/>
                </a:lnTo>
                <a:lnTo>
                  <a:pt x="2420" y="19260"/>
                </a:lnTo>
                <a:lnTo>
                  <a:pt x="2420" y="19260"/>
                </a:lnTo>
                <a:lnTo>
                  <a:pt x="2457" y="19166"/>
                </a:lnTo>
                <a:lnTo>
                  <a:pt x="2457" y="19166"/>
                </a:lnTo>
                <a:lnTo>
                  <a:pt x="2476" y="19053"/>
                </a:lnTo>
                <a:lnTo>
                  <a:pt x="2476" y="19053"/>
                </a:lnTo>
                <a:lnTo>
                  <a:pt x="2495" y="18939"/>
                </a:lnTo>
                <a:lnTo>
                  <a:pt x="2495" y="18939"/>
                </a:lnTo>
                <a:lnTo>
                  <a:pt x="2514" y="18864"/>
                </a:lnTo>
                <a:lnTo>
                  <a:pt x="2514" y="18864"/>
                </a:lnTo>
                <a:lnTo>
                  <a:pt x="2514" y="18807"/>
                </a:lnTo>
                <a:lnTo>
                  <a:pt x="2514" y="18807"/>
                </a:lnTo>
                <a:lnTo>
                  <a:pt x="2533" y="18656"/>
                </a:lnTo>
                <a:lnTo>
                  <a:pt x="2533" y="18656"/>
                </a:lnTo>
                <a:lnTo>
                  <a:pt x="2552" y="18504"/>
                </a:lnTo>
                <a:lnTo>
                  <a:pt x="2552" y="18504"/>
                </a:lnTo>
                <a:lnTo>
                  <a:pt x="2571" y="18297"/>
                </a:lnTo>
                <a:lnTo>
                  <a:pt x="2571" y="18297"/>
                </a:lnTo>
                <a:lnTo>
                  <a:pt x="2571" y="18183"/>
                </a:lnTo>
                <a:lnTo>
                  <a:pt x="2571" y="18183"/>
                </a:lnTo>
                <a:lnTo>
                  <a:pt x="2552" y="18051"/>
                </a:lnTo>
                <a:lnTo>
                  <a:pt x="2552" y="18051"/>
                </a:lnTo>
                <a:lnTo>
                  <a:pt x="2552" y="17975"/>
                </a:lnTo>
                <a:lnTo>
                  <a:pt x="2552" y="17975"/>
                </a:lnTo>
                <a:lnTo>
                  <a:pt x="2533" y="17900"/>
                </a:lnTo>
                <a:lnTo>
                  <a:pt x="2533" y="17900"/>
                </a:lnTo>
                <a:lnTo>
                  <a:pt x="2514" y="17767"/>
                </a:lnTo>
                <a:lnTo>
                  <a:pt x="2514" y="17767"/>
                </a:lnTo>
                <a:lnTo>
                  <a:pt x="2495" y="17673"/>
                </a:lnTo>
                <a:lnTo>
                  <a:pt x="2495" y="17673"/>
                </a:lnTo>
                <a:lnTo>
                  <a:pt x="2476" y="17559"/>
                </a:lnTo>
                <a:lnTo>
                  <a:pt x="2476" y="17559"/>
                </a:lnTo>
                <a:lnTo>
                  <a:pt x="2401" y="17370"/>
                </a:lnTo>
                <a:lnTo>
                  <a:pt x="2401" y="17370"/>
                </a:lnTo>
                <a:lnTo>
                  <a:pt x="2344" y="17163"/>
                </a:lnTo>
                <a:lnTo>
                  <a:pt x="2344" y="17163"/>
                </a:lnTo>
                <a:lnTo>
                  <a:pt x="2306" y="17087"/>
                </a:lnTo>
                <a:lnTo>
                  <a:pt x="2306" y="17087"/>
                </a:lnTo>
                <a:lnTo>
                  <a:pt x="2287" y="17030"/>
                </a:lnTo>
                <a:lnTo>
                  <a:pt x="2287" y="17030"/>
                </a:lnTo>
                <a:lnTo>
                  <a:pt x="2287" y="16974"/>
                </a:lnTo>
                <a:lnTo>
                  <a:pt x="2287" y="16974"/>
                </a:lnTo>
                <a:lnTo>
                  <a:pt x="2268" y="16879"/>
                </a:lnTo>
                <a:lnTo>
                  <a:pt x="2268" y="16879"/>
                </a:lnTo>
                <a:lnTo>
                  <a:pt x="2249" y="16822"/>
                </a:lnTo>
                <a:lnTo>
                  <a:pt x="2249" y="16822"/>
                </a:lnTo>
                <a:lnTo>
                  <a:pt x="2249" y="16747"/>
                </a:lnTo>
                <a:lnTo>
                  <a:pt x="2249" y="16747"/>
                </a:lnTo>
                <a:lnTo>
                  <a:pt x="2249" y="16709"/>
                </a:lnTo>
                <a:lnTo>
                  <a:pt x="2249" y="16709"/>
                </a:lnTo>
                <a:lnTo>
                  <a:pt x="2231" y="16633"/>
                </a:lnTo>
                <a:lnTo>
                  <a:pt x="2231" y="16633"/>
                </a:lnTo>
                <a:lnTo>
                  <a:pt x="2231" y="16614"/>
                </a:lnTo>
                <a:lnTo>
                  <a:pt x="2231" y="16614"/>
                </a:lnTo>
                <a:lnTo>
                  <a:pt x="2231" y="16520"/>
                </a:lnTo>
                <a:lnTo>
                  <a:pt x="2231" y="16520"/>
                </a:lnTo>
                <a:lnTo>
                  <a:pt x="2231" y="16425"/>
                </a:lnTo>
                <a:lnTo>
                  <a:pt x="2231" y="16425"/>
                </a:lnTo>
                <a:lnTo>
                  <a:pt x="2231" y="16293"/>
                </a:lnTo>
                <a:lnTo>
                  <a:pt x="2231" y="16293"/>
                </a:lnTo>
                <a:lnTo>
                  <a:pt x="2231" y="16255"/>
                </a:lnTo>
                <a:lnTo>
                  <a:pt x="2231" y="16255"/>
                </a:lnTo>
                <a:lnTo>
                  <a:pt x="2249" y="16199"/>
                </a:lnTo>
                <a:lnTo>
                  <a:pt x="2249" y="16199"/>
                </a:lnTo>
                <a:lnTo>
                  <a:pt x="2249" y="16085"/>
                </a:lnTo>
                <a:lnTo>
                  <a:pt x="2249" y="16085"/>
                </a:lnTo>
                <a:lnTo>
                  <a:pt x="2268" y="15991"/>
                </a:lnTo>
                <a:lnTo>
                  <a:pt x="2268" y="15991"/>
                </a:lnTo>
                <a:lnTo>
                  <a:pt x="2268" y="15934"/>
                </a:lnTo>
                <a:lnTo>
                  <a:pt x="2268" y="15934"/>
                </a:lnTo>
                <a:lnTo>
                  <a:pt x="2287" y="15858"/>
                </a:lnTo>
                <a:lnTo>
                  <a:pt x="2287" y="15858"/>
                </a:lnTo>
                <a:lnTo>
                  <a:pt x="2306" y="15726"/>
                </a:lnTo>
                <a:lnTo>
                  <a:pt x="2306" y="15726"/>
                </a:lnTo>
                <a:lnTo>
                  <a:pt x="2325" y="15650"/>
                </a:lnTo>
                <a:lnTo>
                  <a:pt x="2325" y="15650"/>
                </a:lnTo>
                <a:lnTo>
                  <a:pt x="2344" y="15575"/>
                </a:lnTo>
                <a:lnTo>
                  <a:pt x="2344" y="15575"/>
                </a:lnTo>
                <a:lnTo>
                  <a:pt x="2344" y="15537"/>
                </a:lnTo>
                <a:lnTo>
                  <a:pt x="2344" y="15537"/>
                </a:lnTo>
                <a:lnTo>
                  <a:pt x="2363" y="15499"/>
                </a:lnTo>
                <a:lnTo>
                  <a:pt x="2363" y="15499"/>
                </a:lnTo>
                <a:lnTo>
                  <a:pt x="2363" y="15480"/>
                </a:lnTo>
                <a:lnTo>
                  <a:pt x="2363" y="15480"/>
                </a:lnTo>
                <a:lnTo>
                  <a:pt x="2382" y="15424"/>
                </a:lnTo>
                <a:lnTo>
                  <a:pt x="2382" y="15424"/>
                </a:lnTo>
                <a:lnTo>
                  <a:pt x="2401" y="15405"/>
                </a:lnTo>
                <a:lnTo>
                  <a:pt x="2401" y="15405"/>
                </a:lnTo>
                <a:lnTo>
                  <a:pt x="2420" y="15367"/>
                </a:lnTo>
                <a:lnTo>
                  <a:pt x="2420" y="15367"/>
                </a:lnTo>
                <a:lnTo>
                  <a:pt x="2438" y="15329"/>
                </a:lnTo>
                <a:lnTo>
                  <a:pt x="2438" y="15329"/>
                </a:lnTo>
                <a:lnTo>
                  <a:pt x="2457" y="15291"/>
                </a:lnTo>
                <a:lnTo>
                  <a:pt x="2457" y="15291"/>
                </a:lnTo>
                <a:lnTo>
                  <a:pt x="2476" y="15254"/>
                </a:lnTo>
                <a:lnTo>
                  <a:pt x="2476" y="15254"/>
                </a:lnTo>
                <a:lnTo>
                  <a:pt x="2703" y="14951"/>
                </a:lnTo>
                <a:lnTo>
                  <a:pt x="2703" y="14951"/>
                </a:lnTo>
                <a:lnTo>
                  <a:pt x="2949" y="14630"/>
                </a:lnTo>
                <a:lnTo>
                  <a:pt x="2949" y="14630"/>
                </a:lnTo>
                <a:lnTo>
                  <a:pt x="3176" y="14309"/>
                </a:lnTo>
                <a:lnTo>
                  <a:pt x="3176" y="14309"/>
                </a:lnTo>
                <a:lnTo>
                  <a:pt x="3308" y="14082"/>
                </a:lnTo>
                <a:lnTo>
                  <a:pt x="3308" y="14082"/>
                </a:lnTo>
                <a:lnTo>
                  <a:pt x="3383" y="13968"/>
                </a:lnTo>
                <a:lnTo>
                  <a:pt x="3383" y="13968"/>
                </a:lnTo>
                <a:lnTo>
                  <a:pt x="3440" y="13855"/>
                </a:lnTo>
                <a:lnTo>
                  <a:pt x="3440" y="13855"/>
                </a:lnTo>
                <a:lnTo>
                  <a:pt x="3478" y="13760"/>
                </a:lnTo>
                <a:lnTo>
                  <a:pt x="3478" y="13760"/>
                </a:lnTo>
                <a:lnTo>
                  <a:pt x="3516" y="13685"/>
                </a:lnTo>
                <a:lnTo>
                  <a:pt x="3516" y="13685"/>
                </a:lnTo>
                <a:lnTo>
                  <a:pt x="3572" y="13590"/>
                </a:lnTo>
                <a:lnTo>
                  <a:pt x="3572" y="13590"/>
                </a:lnTo>
                <a:lnTo>
                  <a:pt x="3610" y="13477"/>
                </a:lnTo>
                <a:lnTo>
                  <a:pt x="3610" y="13477"/>
                </a:lnTo>
                <a:lnTo>
                  <a:pt x="3799" y="13061"/>
                </a:lnTo>
                <a:lnTo>
                  <a:pt x="3799" y="13061"/>
                </a:lnTo>
                <a:lnTo>
                  <a:pt x="3969" y="12702"/>
                </a:lnTo>
                <a:lnTo>
                  <a:pt x="3969" y="12702"/>
                </a:lnTo>
                <a:lnTo>
                  <a:pt x="4083" y="12494"/>
                </a:lnTo>
                <a:lnTo>
                  <a:pt x="4083" y="12494"/>
                </a:lnTo>
                <a:lnTo>
                  <a:pt x="4139" y="12400"/>
                </a:lnTo>
                <a:lnTo>
                  <a:pt x="4139" y="12400"/>
                </a:lnTo>
                <a:lnTo>
                  <a:pt x="4196" y="12324"/>
                </a:lnTo>
                <a:lnTo>
                  <a:pt x="4196" y="12324"/>
                </a:lnTo>
                <a:lnTo>
                  <a:pt x="4234" y="12267"/>
                </a:lnTo>
                <a:lnTo>
                  <a:pt x="4234" y="12267"/>
                </a:lnTo>
                <a:lnTo>
                  <a:pt x="4272" y="12211"/>
                </a:lnTo>
                <a:lnTo>
                  <a:pt x="4272" y="12211"/>
                </a:lnTo>
                <a:lnTo>
                  <a:pt x="4310" y="12173"/>
                </a:lnTo>
                <a:lnTo>
                  <a:pt x="4310" y="12173"/>
                </a:lnTo>
                <a:lnTo>
                  <a:pt x="4366" y="12135"/>
                </a:lnTo>
                <a:lnTo>
                  <a:pt x="4366" y="12135"/>
                </a:lnTo>
                <a:lnTo>
                  <a:pt x="4385" y="12097"/>
                </a:lnTo>
                <a:lnTo>
                  <a:pt x="4385" y="12097"/>
                </a:lnTo>
                <a:lnTo>
                  <a:pt x="4404" y="12078"/>
                </a:lnTo>
                <a:lnTo>
                  <a:pt x="4404" y="12078"/>
                </a:lnTo>
                <a:lnTo>
                  <a:pt x="4423" y="12059"/>
                </a:lnTo>
                <a:lnTo>
                  <a:pt x="4423" y="12059"/>
                </a:lnTo>
                <a:lnTo>
                  <a:pt x="4499" y="12003"/>
                </a:lnTo>
                <a:lnTo>
                  <a:pt x="4499" y="12003"/>
                </a:lnTo>
                <a:lnTo>
                  <a:pt x="4555" y="11965"/>
                </a:lnTo>
                <a:lnTo>
                  <a:pt x="4555" y="11965"/>
                </a:lnTo>
                <a:lnTo>
                  <a:pt x="4593" y="11946"/>
                </a:lnTo>
                <a:lnTo>
                  <a:pt x="4593" y="11946"/>
                </a:lnTo>
                <a:lnTo>
                  <a:pt x="4820" y="11814"/>
                </a:lnTo>
                <a:lnTo>
                  <a:pt x="4820" y="11814"/>
                </a:lnTo>
                <a:lnTo>
                  <a:pt x="4990" y="11738"/>
                </a:lnTo>
                <a:lnTo>
                  <a:pt x="4990" y="11738"/>
                </a:lnTo>
                <a:lnTo>
                  <a:pt x="5103" y="11700"/>
                </a:lnTo>
                <a:lnTo>
                  <a:pt x="5103" y="11700"/>
                </a:lnTo>
                <a:lnTo>
                  <a:pt x="5198" y="11662"/>
                </a:lnTo>
                <a:lnTo>
                  <a:pt x="5198" y="11662"/>
                </a:lnTo>
                <a:lnTo>
                  <a:pt x="5292" y="11644"/>
                </a:lnTo>
                <a:lnTo>
                  <a:pt x="5292" y="11644"/>
                </a:lnTo>
                <a:lnTo>
                  <a:pt x="5387" y="11606"/>
                </a:lnTo>
                <a:lnTo>
                  <a:pt x="5387" y="11606"/>
                </a:lnTo>
                <a:lnTo>
                  <a:pt x="5500" y="11587"/>
                </a:lnTo>
                <a:lnTo>
                  <a:pt x="5500" y="11587"/>
                </a:lnTo>
                <a:lnTo>
                  <a:pt x="5538" y="11568"/>
                </a:lnTo>
                <a:lnTo>
                  <a:pt x="5538" y="11568"/>
                </a:lnTo>
                <a:lnTo>
                  <a:pt x="5614" y="11530"/>
                </a:lnTo>
                <a:lnTo>
                  <a:pt x="5614" y="11530"/>
                </a:lnTo>
                <a:lnTo>
                  <a:pt x="5746" y="11492"/>
                </a:lnTo>
                <a:lnTo>
                  <a:pt x="5746" y="11492"/>
                </a:lnTo>
                <a:lnTo>
                  <a:pt x="5765" y="11473"/>
                </a:lnTo>
                <a:lnTo>
                  <a:pt x="5765" y="11473"/>
                </a:lnTo>
                <a:lnTo>
                  <a:pt x="5822" y="11455"/>
                </a:lnTo>
                <a:lnTo>
                  <a:pt x="5822" y="11455"/>
                </a:lnTo>
                <a:lnTo>
                  <a:pt x="5878" y="11417"/>
                </a:lnTo>
                <a:lnTo>
                  <a:pt x="5878" y="11417"/>
                </a:lnTo>
                <a:lnTo>
                  <a:pt x="6030" y="11360"/>
                </a:lnTo>
                <a:lnTo>
                  <a:pt x="6030" y="11360"/>
                </a:lnTo>
                <a:lnTo>
                  <a:pt x="6030" y="11341"/>
                </a:lnTo>
                <a:lnTo>
                  <a:pt x="6030" y="11341"/>
                </a:lnTo>
                <a:lnTo>
                  <a:pt x="6086" y="11303"/>
                </a:lnTo>
                <a:lnTo>
                  <a:pt x="6086" y="11303"/>
                </a:lnTo>
                <a:lnTo>
                  <a:pt x="6162" y="11266"/>
                </a:lnTo>
                <a:lnTo>
                  <a:pt x="6162" y="11266"/>
                </a:lnTo>
                <a:lnTo>
                  <a:pt x="6294" y="11171"/>
                </a:lnTo>
                <a:lnTo>
                  <a:pt x="6294" y="11171"/>
                </a:lnTo>
                <a:lnTo>
                  <a:pt x="6294" y="11152"/>
                </a:lnTo>
                <a:lnTo>
                  <a:pt x="6294" y="11152"/>
                </a:lnTo>
                <a:lnTo>
                  <a:pt x="6351" y="11114"/>
                </a:lnTo>
                <a:lnTo>
                  <a:pt x="6351" y="11114"/>
                </a:lnTo>
                <a:lnTo>
                  <a:pt x="6426" y="11058"/>
                </a:lnTo>
                <a:lnTo>
                  <a:pt x="6426" y="11058"/>
                </a:lnTo>
                <a:lnTo>
                  <a:pt x="6483" y="11001"/>
                </a:lnTo>
                <a:lnTo>
                  <a:pt x="6483" y="11001"/>
                </a:lnTo>
                <a:lnTo>
                  <a:pt x="6559" y="10944"/>
                </a:lnTo>
                <a:lnTo>
                  <a:pt x="6559" y="10944"/>
                </a:lnTo>
                <a:lnTo>
                  <a:pt x="6691" y="10812"/>
                </a:lnTo>
                <a:lnTo>
                  <a:pt x="6691" y="10812"/>
                </a:lnTo>
                <a:lnTo>
                  <a:pt x="6748" y="10736"/>
                </a:lnTo>
                <a:lnTo>
                  <a:pt x="6748" y="10736"/>
                </a:lnTo>
                <a:lnTo>
                  <a:pt x="6823" y="10680"/>
                </a:lnTo>
                <a:lnTo>
                  <a:pt x="6823" y="10680"/>
                </a:lnTo>
                <a:lnTo>
                  <a:pt x="6937" y="10547"/>
                </a:lnTo>
                <a:lnTo>
                  <a:pt x="6937" y="10547"/>
                </a:lnTo>
                <a:lnTo>
                  <a:pt x="7164" y="10264"/>
                </a:lnTo>
                <a:lnTo>
                  <a:pt x="7164" y="10264"/>
                </a:lnTo>
                <a:lnTo>
                  <a:pt x="7220" y="10207"/>
                </a:lnTo>
                <a:lnTo>
                  <a:pt x="7220" y="10207"/>
                </a:lnTo>
                <a:lnTo>
                  <a:pt x="7277" y="10132"/>
                </a:lnTo>
                <a:lnTo>
                  <a:pt x="7277" y="10132"/>
                </a:lnTo>
                <a:lnTo>
                  <a:pt x="7371" y="9999"/>
                </a:lnTo>
                <a:lnTo>
                  <a:pt x="7371" y="9999"/>
                </a:lnTo>
                <a:lnTo>
                  <a:pt x="7466" y="9848"/>
                </a:lnTo>
                <a:lnTo>
                  <a:pt x="7466" y="9848"/>
                </a:lnTo>
                <a:lnTo>
                  <a:pt x="7542" y="9697"/>
                </a:lnTo>
                <a:lnTo>
                  <a:pt x="7542" y="9697"/>
                </a:lnTo>
                <a:lnTo>
                  <a:pt x="7636" y="9546"/>
                </a:lnTo>
                <a:lnTo>
                  <a:pt x="7636" y="9546"/>
                </a:lnTo>
                <a:lnTo>
                  <a:pt x="7693" y="9432"/>
                </a:lnTo>
                <a:lnTo>
                  <a:pt x="7693" y="9432"/>
                </a:lnTo>
                <a:lnTo>
                  <a:pt x="7749" y="9338"/>
                </a:lnTo>
                <a:lnTo>
                  <a:pt x="7749" y="9338"/>
                </a:lnTo>
                <a:lnTo>
                  <a:pt x="7768" y="9281"/>
                </a:lnTo>
                <a:lnTo>
                  <a:pt x="7768" y="9281"/>
                </a:lnTo>
                <a:lnTo>
                  <a:pt x="7806" y="9224"/>
                </a:lnTo>
                <a:lnTo>
                  <a:pt x="7806" y="9224"/>
                </a:lnTo>
                <a:lnTo>
                  <a:pt x="7825" y="9168"/>
                </a:lnTo>
                <a:lnTo>
                  <a:pt x="7825" y="9168"/>
                </a:lnTo>
                <a:lnTo>
                  <a:pt x="7863" y="9073"/>
                </a:lnTo>
                <a:lnTo>
                  <a:pt x="7863" y="9073"/>
                </a:lnTo>
                <a:lnTo>
                  <a:pt x="7882" y="8998"/>
                </a:lnTo>
                <a:lnTo>
                  <a:pt x="7882" y="8998"/>
                </a:lnTo>
                <a:lnTo>
                  <a:pt x="7920" y="8903"/>
                </a:lnTo>
                <a:lnTo>
                  <a:pt x="7920" y="8903"/>
                </a:lnTo>
                <a:lnTo>
                  <a:pt x="7920" y="8846"/>
                </a:lnTo>
                <a:lnTo>
                  <a:pt x="7920" y="8846"/>
                </a:lnTo>
                <a:lnTo>
                  <a:pt x="7938" y="8809"/>
                </a:lnTo>
                <a:lnTo>
                  <a:pt x="7938" y="8809"/>
                </a:lnTo>
                <a:lnTo>
                  <a:pt x="7957" y="8714"/>
                </a:lnTo>
                <a:lnTo>
                  <a:pt x="7957" y="8714"/>
                </a:lnTo>
                <a:lnTo>
                  <a:pt x="7976" y="8563"/>
                </a:lnTo>
                <a:lnTo>
                  <a:pt x="7976" y="8563"/>
                </a:lnTo>
                <a:lnTo>
                  <a:pt x="7995" y="8487"/>
                </a:lnTo>
                <a:lnTo>
                  <a:pt x="7995" y="8487"/>
                </a:lnTo>
                <a:lnTo>
                  <a:pt x="7995" y="8412"/>
                </a:lnTo>
                <a:lnTo>
                  <a:pt x="7995" y="8412"/>
                </a:lnTo>
                <a:lnTo>
                  <a:pt x="8033" y="8260"/>
                </a:lnTo>
                <a:lnTo>
                  <a:pt x="8033" y="8260"/>
                </a:lnTo>
                <a:lnTo>
                  <a:pt x="8052" y="8128"/>
                </a:lnTo>
                <a:lnTo>
                  <a:pt x="8052" y="8128"/>
                </a:lnTo>
                <a:lnTo>
                  <a:pt x="8071" y="7977"/>
                </a:lnTo>
                <a:lnTo>
                  <a:pt x="8071" y="7977"/>
                </a:lnTo>
                <a:lnTo>
                  <a:pt x="8071" y="7901"/>
                </a:lnTo>
                <a:lnTo>
                  <a:pt x="8071" y="7901"/>
                </a:lnTo>
                <a:lnTo>
                  <a:pt x="8090" y="7826"/>
                </a:lnTo>
                <a:lnTo>
                  <a:pt x="8090" y="7826"/>
                </a:lnTo>
                <a:lnTo>
                  <a:pt x="8127" y="7674"/>
                </a:lnTo>
                <a:lnTo>
                  <a:pt x="8127" y="7674"/>
                </a:lnTo>
                <a:lnTo>
                  <a:pt x="8146" y="7599"/>
                </a:lnTo>
                <a:lnTo>
                  <a:pt x="8146" y="7599"/>
                </a:lnTo>
                <a:lnTo>
                  <a:pt x="8165" y="7504"/>
                </a:lnTo>
                <a:lnTo>
                  <a:pt x="8165" y="7504"/>
                </a:lnTo>
                <a:lnTo>
                  <a:pt x="8203" y="7429"/>
                </a:lnTo>
                <a:lnTo>
                  <a:pt x="8203" y="7429"/>
                </a:lnTo>
                <a:lnTo>
                  <a:pt x="8260" y="7278"/>
                </a:lnTo>
                <a:lnTo>
                  <a:pt x="8260" y="7278"/>
                </a:lnTo>
                <a:lnTo>
                  <a:pt x="8392" y="7070"/>
                </a:lnTo>
                <a:lnTo>
                  <a:pt x="8392" y="7070"/>
                </a:lnTo>
                <a:lnTo>
                  <a:pt x="8411" y="7032"/>
                </a:lnTo>
                <a:lnTo>
                  <a:pt x="8411" y="7032"/>
                </a:lnTo>
                <a:lnTo>
                  <a:pt x="8468" y="6956"/>
                </a:lnTo>
                <a:lnTo>
                  <a:pt x="8468" y="6956"/>
                </a:lnTo>
                <a:lnTo>
                  <a:pt x="8505" y="6918"/>
                </a:lnTo>
                <a:lnTo>
                  <a:pt x="8505" y="6918"/>
                </a:lnTo>
                <a:lnTo>
                  <a:pt x="8562" y="6843"/>
                </a:lnTo>
                <a:lnTo>
                  <a:pt x="8562" y="6843"/>
                </a:lnTo>
                <a:lnTo>
                  <a:pt x="8581" y="6824"/>
                </a:lnTo>
                <a:lnTo>
                  <a:pt x="8581" y="6824"/>
                </a:lnTo>
                <a:lnTo>
                  <a:pt x="8657" y="6748"/>
                </a:lnTo>
                <a:lnTo>
                  <a:pt x="8657" y="6748"/>
                </a:lnTo>
                <a:lnTo>
                  <a:pt x="8694" y="6711"/>
                </a:lnTo>
                <a:lnTo>
                  <a:pt x="8694" y="6711"/>
                </a:lnTo>
                <a:lnTo>
                  <a:pt x="8751" y="6635"/>
                </a:lnTo>
                <a:lnTo>
                  <a:pt x="8751" y="6635"/>
                </a:lnTo>
                <a:lnTo>
                  <a:pt x="8827" y="6559"/>
                </a:lnTo>
                <a:lnTo>
                  <a:pt x="8827" y="6559"/>
                </a:lnTo>
                <a:lnTo>
                  <a:pt x="8865" y="6522"/>
                </a:lnTo>
                <a:lnTo>
                  <a:pt x="8865" y="6522"/>
                </a:lnTo>
                <a:lnTo>
                  <a:pt x="8959" y="6446"/>
                </a:lnTo>
                <a:lnTo>
                  <a:pt x="8959" y="6446"/>
                </a:lnTo>
                <a:lnTo>
                  <a:pt x="9091" y="6333"/>
                </a:lnTo>
                <a:lnTo>
                  <a:pt x="9091" y="6333"/>
                </a:lnTo>
                <a:lnTo>
                  <a:pt x="9224" y="6219"/>
                </a:lnTo>
                <a:lnTo>
                  <a:pt x="9224" y="6219"/>
                </a:lnTo>
                <a:lnTo>
                  <a:pt x="9318" y="6125"/>
                </a:lnTo>
                <a:lnTo>
                  <a:pt x="9318" y="6125"/>
                </a:lnTo>
                <a:lnTo>
                  <a:pt x="9375" y="6068"/>
                </a:lnTo>
                <a:lnTo>
                  <a:pt x="9375" y="6068"/>
                </a:lnTo>
                <a:lnTo>
                  <a:pt x="9432" y="6011"/>
                </a:lnTo>
                <a:lnTo>
                  <a:pt x="9432" y="6011"/>
                </a:lnTo>
                <a:lnTo>
                  <a:pt x="9526" y="5917"/>
                </a:lnTo>
                <a:lnTo>
                  <a:pt x="9526" y="5917"/>
                </a:lnTo>
                <a:lnTo>
                  <a:pt x="9640" y="5766"/>
                </a:lnTo>
                <a:lnTo>
                  <a:pt x="9640" y="5766"/>
                </a:lnTo>
                <a:lnTo>
                  <a:pt x="9696" y="5690"/>
                </a:lnTo>
                <a:lnTo>
                  <a:pt x="9696" y="5690"/>
                </a:lnTo>
                <a:lnTo>
                  <a:pt x="9734" y="5652"/>
                </a:lnTo>
                <a:lnTo>
                  <a:pt x="9734" y="5652"/>
                </a:lnTo>
                <a:lnTo>
                  <a:pt x="9772" y="5577"/>
                </a:lnTo>
                <a:lnTo>
                  <a:pt x="9772" y="5577"/>
                </a:lnTo>
                <a:lnTo>
                  <a:pt x="9829" y="5501"/>
                </a:lnTo>
                <a:lnTo>
                  <a:pt x="9829" y="5501"/>
                </a:lnTo>
                <a:lnTo>
                  <a:pt x="9847" y="5463"/>
                </a:lnTo>
                <a:lnTo>
                  <a:pt x="9847" y="5463"/>
                </a:lnTo>
                <a:lnTo>
                  <a:pt x="9866" y="5425"/>
                </a:lnTo>
                <a:lnTo>
                  <a:pt x="9866" y="5425"/>
                </a:lnTo>
                <a:lnTo>
                  <a:pt x="9923" y="5331"/>
                </a:lnTo>
                <a:lnTo>
                  <a:pt x="9923" y="5331"/>
                </a:lnTo>
                <a:lnTo>
                  <a:pt x="9980" y="5236"/>
                </a:lnTo>
                <a:lnTo>
                  <a:pt x="9980" y="5236"/>
                </a:lnTo>
                <a:lnTo>
                  <a:pt x="10018" y="5142"/>
                </a:lnTo>
                <a:lnTo>
                  <a:pt x="10018" y="5142"/>
                </a:lnTo>
                <a:lnTo>
                  <a:pt x="10055" y="5047"/>
                </a:lnTo>
                <a:lnTo>
                  <a:pt x="10055" y="5047"/>
                </a:lnTo>
                <a:lnTo>
                  <a:pt x="10112" y="4953"/>
                </a:lnTo>
                <a:lnTo>
                  <a:pt x="10112" y="4953"/>
                </a:lnTo>
                <a:lnTo>
                  <a:pt x="10150" y="4839"/>
                </a:lnTo>
                <a:lnTo>
                  <a:pt x="10150" y="4839"/>
                </a:lnTo>
                <a:lnTo>
                  <a:pt x="10169" y="4764"/>
                </a:lnTo>
                <a:lnTo>
                  <a:pt x="10169" y="4764"/>
                </a:lnTo>
                <a:lnTo>
                  <a:pt x="10188" y="4707"/>
                </a:lnTo>
                <a:lnTo>
                  <a:pt x="10188" y="4707"/>
                </a:lnTo>
                <a:lnTo>
                  <a:pt x="10207" y="4650"/>
                </a:lnTo>
                <a:lnTo>
                  <a:pt x="10207" y="4650"/>
                </a:lnTo>
                <a:lnTo>
                  <a:pt x="10225" y="4575"/>
                </a:lnTo>
                <a:lnTo>
                  <a:pt x="10225" y="4575"/>
                </a:lnTo>
                <a:lnTo>
                  <a:pt x="10244" y="4480"/>
                </a:lnTo>
                <a:lnTo>
                  <a:pt x="10244" y="4480"/>
                </a:lnTo>
                <a:lnTo>
                  <a:pt x="10244" y="4424"/>
                </a:lnTo>
                <a:lnTo>
                  <a:pt x="10244" y="4424"/>
                </a:lnTo>
                <a:lnTo>
                  <a:pt x="10244" y="4367"/>
                </a:lnTo>
                <a:lnTo>
                  <a:pt x="10244" y="4367"/>
                </a:lnTo>
                <a:lnTo>
                  <a:pt x="10244" y="4291"/>
                </a:lnTo>
                <a:lnTo>
                  <a:pt x="10244" y="4291"/>
                </a:lnTo>
                <a:lnTo>
                  <a:pt x="10244" y="4216"/>
                </a:lnTo>
                <a:lnTo>
                  <a:pt x="10244" y="4216"/>
                </a:lnTo>
                <a:lnTo>
                  <a:pt x="10244" y="4140"/>
                </a:lnTo>
                <a:lnTo>
                  <a:pt x="10244" y="4140"/>
                </a:lnTo>
                <a:lnTo>
                  <a:pt x="10244" y="4046"/>
                </a:lnTo>
                <a:lnTo>
                  <a:pt x="10244" y="4046"/>
                </a:lnTo>
                <a:lnTo>
                  <a:pt x="10225" y="3970"/>
                </a:lnTo>
                <a:lnTo>
                  <a:pt x="10225" y="3970"/>
                </a:lnTo>
                <a:lnTo>
                  <a:pt x="10207" y="3857"/>
                </a:lnTo>
                <a:lnTo>
                  <a:pt x="10207" y="3857"/>
                </a:lnTo>
                <a:lnTo>
                  <a:pt x="10188" y="3686"/>
                </a:lnTo>
                <a:lnTo>
                  <a:pt x="10188" y="3686"/>
                </a:lnTo>
                <a:lnTo>
                  <a:pt x="10131" y="3346"/>
                </a:lnTo>
                <a:lnTo>
                  <a:pt x="10131" y="3346"/>
                </a:lnTo>
                <a:lnTo>
                  <a:pt x="10036" y="2912"/>
                </a:lnTo>
                <a:lnTo>
                  <a:pt x="10036" y="2912"/>
                </a:lnTo>
                <a:lnTo>
                  <a:pt x="10018" y="2798"/>
                </a:lnTo>
                <a:lnTo>
                  <a:pt x="10018" y="2798"/>
                </a:lnTo>
                <a:lnTo>
                  <a:pt x="9980" y="2704"/>
                </a:lnTo>
                <a:lnTo>
                  <a:pt x="9980" y="2704"/>
                </a:lnTo>
                <a:lnTo>
                  <a:pt x="9942" y="2458"/>
                </a:lnTo>
                <a:lnTo>
                  <a:pt x="9942" y="2458"/>
                </a:lnTo>
                <a:lnTo>
                  <a:pt x="9885" y="2004"/>
                </a:lnTo>
                <a:lnTo>
                  <a:pt x="9829" y="1570"/>
                </a:lnTo>
                <a:lnTo>
                  <a:pt x="9829" y="1570"/>
                </a:lnTo>
                <a:lnTo>
                  <a:pt x="9810" y="1362"/>
                </a:lnTo>
                <a:lnTo>
                  <a:pt x="9810" y="1362"/>
                </a:lnTo>
                <a:lnTo>
                  <a:pt x="9810" y="1286"/>
                </a:lnTo>
                <a:lnTo>
                  <a:pt x="9810" y="1286"/>
                </a:lnTo>
                <a:lnTo>
                  <a:pt x="9810" y="1173"/>
                </a:lnTo>
                <a:lnTo>
                  <a:pt x="9810" y="1173"/>
                </a:lnTo>
                <a:lnTo>
                  <a:pt x="9829" y="1003"/>
                </a:lnTo>
                <a:lnTo>
                  <a:pt x="9866" y="832"/>
                </a:lnTo>
                <a:lnTo>
                  <a:pt x="9866" y="832"/>
                </a:lnTo>
                <a:lnTo>
                  <a:pt x="9923" y="681"/>
                </a:lnTo>
                <a:lnTo>
                  <a:pt x="9923" y="681"/>
                </a:lnTo>
                <a:lnTo>
                  <a:pt x="10036" y="417"/>
                </a:lnTo>
                <a:lnTo>
                  <a:pt x="10036" y="417"/>
                </a:lnTo>
                <a:lnTo>
                  <a:pt x="10150" y="228"/>
                </a:lnTo>
                <a:lnTo>
                  <a:pt x="10282" y="20"/>
                </a:lnTo>
                <a:lnTo>
                  <a:pt x="10282" y="20"/>
                </a:lnTo>
                <a:lnTo>
                  <a:pt x="10320" y="1"/>
                </a:lnTo>
                <a:lnTo>
                  <a:pt x="10339" y="20"/>
                </a:lnTo>
                <a:lnTo>
                  <a:pt x="10339" y="20"/>
                </a:lnTo>
                <a:lnTo>
                  <a:pt x="10339" y="39"/>
                </a:lnTo>
                <a:lnTo>
                  <a:pt x="10339" y="58"/>
                </a:lnTo>
                <a:lnTo>
                  <a:pt x="10339" y="58"/>
                </a:lnTo>
                <a:lnTo>
                  <a:pt x="10282" y="133"/>
                </a:lnTo>
                <a:lnTo>
                  <a:pt x="10282" y="133"/>
                </a:lnTo>
                <a:lnTo>
                  <a:pt x="10169" y="322"/>
                </a:lnTo>
                <a:lnTo>
                  <a:pt x="10169" y="322"/>
                </a:lnTo>
                <a:lnTo>
                  <a:pt x="10112" y="417"/>
                </a:lnTo>
                <a:lnTo>
                  <a:pt x="10112" y="417"/>
                </a:lnTo>
                <a:lnTo>
                  <a:pt x="10055" y="530"/>
                </a:lnTo>
                <a:lnTo>
                  <a:pt x="10055" y="530"/>
                </a:lnTo>
                <a:lnTo>
                  <a:pt x="10018" y="625"/>
                </a:lnTo>
                <a:lnTo>
                  <a:pt x="10018" y="625"/>
                </a:lnTo>
                <a:lnTo>
                  <a:pt x="9980" y="681"/>
                </a:lnTo>
                <a:lnTo>
                  <a:pt x="10641" y="681"/>
                </a:lnTo>
                <a:lnTo>
                  <a:pt x="10641" y="681"/>
                </a:lnTo>
                <a:lnTo>
                  <a:pt x="10641" y="492"/>
                </a:lnTo>
                <a:lnTo>
                  <a:pt x="10641" y="492"/>
                </a:lnTo>
                <a:lnTo>
                  <a:pt x="10660" y="436"/>
                </a:lnTo>
                <a:lnTo>
                  <a:pt x="10660" y="360"/>
                </a:lnTo>
                <a:lnTo>
                  <a:pt x="10660" y="360"/>
                </a:lnTo>
                <a:lnTo>
                  <a:pt x="10679" y="341"/>
                </a:lnTo>
                <a:lnTo>
                  <a:pt x="10698" y="341"/>
                </a:lnTo>
                <a:lnTo>
                  <a:pt x="10698" y="341"/>
                </a:lnTo>
                <a:lnTo>
                  <a:pt x="10717" y="360"/>
                </a:lnTo>
                <a:lnTo>
                  <a:pt x="10717" y="398"/>
                </a:lnTo>
                <a:lnTo>
                  <a:pt x="10717" y="398"/>
                </a:lnTo>
                <a:lnTo>
                  <a:pt x="10717" y="454"/>
                </a:lnTo>
                <a:lnTo>
                  <a:pt x="10717" y="454"/>
                </a:lnTo>
                <a:lnTo>
                  <a:pt x="10698" y="681"/>
                </a:lnTo>
                <a:lnTo>
                  <a:pt x="10698" y="681"/>
                </a:lnTo>
                <a:lnTo>
                  <a:pt x="10679" y="984"/>
                </a:lnTo>
                <a:lnTo>
                  <a:pt x="10679" y="1286"/>
                </a:lnTo>
                <a:lnTo>
                  <a:pt x="10679" y="1286"/>
                </a:lnTo>
                <a:lnTo>
                  <a:pt x="10698" y="1400"/>
                </a:lnTo>
                <a:lnTo>
                  <a:pt x="10736" y="1513"/>
                </a:lnTo>
                <a:lnTo>
                  <a:pt x="10830" y="1740"/>
                </a:lnTo>
                <a:lnTo>
                  <a:pt x="10830" y="1740"/>
                </a:lnTo>
                <a:lnTo>
                  <a:pt x="10944" y="1967"/>
                </a:lnTo>
                <a:lnTo>
                  <a:pt x="11019" y="2174"/>
                </a:lnTo>
                <a:lnTo>
                  <a:pt x="11076" y="2401"/>
                </a:lnTo>
                <a:lnTo>
                  <a:pt x="11114" y="2609"/>
                </a:lnTo>
                <a:lnTo>
                  <a:pt x="11133" y="2836"/>
                </a:lnTo>
                <a:lnTo>
                  <a:pt x="11133" y="3044"/>
                </a:lnTo>
                <a:lnTo>
                  <a:pt x="11133" y="3516"/>
                </a:lnTo>
                <a:lnTo>
                  <a:pt x="11133" y="3516"/>
                </a:lnTo>
                <a:lnTo>
                  <a:pt x="11133" y="3762"/>
                </a:lnTo>
                <a:lnTo>
                  <a:pt x="11095" y="4008"/>
                </a:lnTo>
                <a:lnTo>
                  <a:pt x="11019" y="4499"/>
                </a:lnTo>
                <a:lnTo>
                  <a:pt x="11019" y="4499"/>
                </a:lnTo>
                <a:lnTo>
                  <a:pt x="10981" y="4745"/>
                </a:lnTo>
                <a:lnTo>
                  <a:pt x="10963" y="4991"/>
                </a:lnTo>
                <a:lnTo>
                  <a:pt x="10963" y="4991"/>
                </a:lnTo>
                <a:lnTo>
                  <a:pt x="10925" y="5123"/>
                </a:lnTo>
                <a:lnTo>
                  <a:pt x="10868" y="5255"/>
                </a:lnTo>
                <a:lnTo>
                  <a:pt x="10755" y="5482"/>
                </a:lnTo>
                <a:lnTo>
                  <a:pt x="10603" y="5709"/>
                </a:lnTo>
                <a:lnTo>
                  <a:pt x="10414" y="5917"/>
                </a:lnTo>
                <a:lnTo>
                  <a:pt x="10414" y="5917"/>
                </a:lnTo>
                <a:lnTo>
                  <a:pt x="10188" y="6106"/>
                </a:lnTo>
                <a:lnTo>
                  <a:pt x="9942" y="6295"/>
                </a:lnTo>
                <a:lnTo>
                  <a:pt x="9810" y="6389"/>
                </a:lnTo>
                <a:lnTo>
                  <a:pt x="9715" y="6503"/>
                </a:lnTo>
                <a:lnTo>
                  <a:pt x="9602" y="6616"/>
                </a:lnTo>
                <a:lnTo>
                  <a:pt x="9526" y="6748"/>
                </a:lnTo>
                <a:lnTo>
                  <a:pt x="9526" y="6748"/>
                </a:lnTo>
                <a:lnTo>
                  <a:pt x="9299" y="7183"/>
                </a:lnTo>
                <a:lnTo>
                  <a:pt x="9224" y="7429"/>
                </a:lnTo>
                <a:lnTo>
                  <a:pt x="9129" y="7656"/>
                </a:lnTo>
                <a:lnTo>
                  <a:pt x="9129" y="7656"/>
                </a:lnTo>
                <a:lnTo>
                  <a:pt x="9072" y="8015"/>
                </a:lnTo>
                <a:lnTo>
                  <a:pt x="9016" y="8374"/>
                </a:lnTo>
                <a:lnTo>
                  <a:pt x="9016" y="8374"/>
                </a:lnTo>
                <a:lnTo>
                  <a:pt x="9016" y="8733"/>
                </a:lnTo>
                <a:lnTo>
                  <a:pt x="9016" y="8903"/>
                </a:lnTo>
                <a:lnTo>
                  <a:pt x="9054" y="9092"/>
                </a:lnTo>
                <a:lnTo>
                  <a:pt x="9054" y="9092"/>
                </a:lnTo>
                <a:lnTo>
                  <a:pt x="9110" y="9338"/>
                </a:lnTo>
                <a:lnTo>
                  <a:pt x="9167" y="9583"/>
                </a:lnTo>
                <a:lnTo>
                  <a:pt x="9167" y="9583"/>
                </a:lnTo>
                <a:lnTo>
                  <a:pt x="9186" y="9735"/>
                </a:lnTo>
                <a:lnTo>
                  <a:pt x="9186" y="9886"/>
                </a:lnTo>
                <a:lnTo>
                  <a:pt x="9167" y="10056"/>
                </a:lnTo>
                <a:lnTo>
                  <a:pt x="9148" y="10207"/>
                </a:lnTo>
                <a:lnTo>
                  <a:pt x="9148" y="10207"/>
                </a:lnTo>
                <a:lnTo>
                  <a:pt x="9091" y="10358"/>
                </a:lnTo>
                <a:lnTo>
                  <a:pt x="9035" y="10510"/>
                </a:lnTo>
                <a:lnTo>
                  <a:pt x="8902" y="10793"/>
                </a:lnTo>
                <a:lnTo>
                  <a:pt x="8600" y="11341"/>
                </a:lnTo>
                <a:lnTo>
                  <a:pt x="8600" y="11341"/>
                </a:lnTo>
                <a:lnTo>
                  <a:pt x="8203" y="12097"/>
                </a:lnTo>
                <a:lnTo>
                  <a:pt x="8203" y="12097"/>
                </a:lnTo>
                <a:lnTo>
                  <a:pt x="7749" y="12967"/>
                </a:lnTo>
                <a:lnTo>
                  <a:pt x="7749" y="12967"/>
                </a:lnTo>
                <a:lnTo>
                  <a:pt x="7617" y="13231"/>
                </a:lnTo>
                <a:lnTo>
                  <a:pt x="7523" y="13364"/>
                </a:lnTo>
                <a:lnTo>
                  <a:pt x="7428" y="13477"/>
                </a:lnTo>
                <a:lnTo>
                  <a:pt x="7334" y="13590"/>
                </a:lnTo>
                <a:lnTo>
                  <a:pt x="7201" y="13666"/>
                </a:lnTo>
                <a:lnTo>
                  <a:pt x="7069" y="13742"/>
                </a:lnTo>
                <a:lnTo>
                  <a:pt x="6918" y="13779"/>
                </a:lnTo>
                <a:lnTo>
                  <a:pt x="6918" y="13779"/>
                </a:lnTo>
                <a:lnTo>
                  <a:pt x="6786" y="13817"/>
                </a:lnTo>
                <a:lnTo>
                  <a:pt x="6653" y="13836"/>
                </a:lnTo>
                <a:lnTo>
                  <a:pt x="6540" y="13836"/>
                </a:lnTo>
                <a:lnTo>
                  <a:pt x="6445" y="13817"/>
                </a:lnTo>
                <a:lnTo>
                  <a:pt x="6351" y="13798"/>
                </a:lnTo>
                <a:lnTo>
                  <a:pt x="6275" y="13760"/>
                </a:lnTo>
                <a:lnTo>
                  <a:pt x="6219" y="13723"/>
                </a:lnTo>
                <a:lnTo>
                  <a:pt x="6143" y="13666"/>
                </a:lnTo>
                <a:lnTo>
                  <a:pt x="6030" y="13534"/>
                </a:lnTo>
                <a:lnTo>
                  <a:pt x="5916" y="13382"/>
                </a:lnTo>
                <a:lnTo>
                  <a:pt x="5784" y="13212"/>
                </a:lnTo>
                <a:lnTo>
                  <a:pt x="5652" y="13023"/>
                </a:lnTo>
                <a:lnTo>
                  <a:pt x="5652" y="13023"/>
                </a:lnTo>
                <a:lnTo>
                  <a:pt x="5481" y="12853"/>
                </a:lnTo>
                <a:lnTo>
                  <a:pt x="5387" y="12797"/>
                </a:lnTo>
                <a:lnTo>
                  <a:pt x="5273" y="12759"/>
                </a:lnTo>
                <a:lnTo>
                  <a:pt x="5273" y="12759"/>
                </a:lnTo>
                <a:lnTo>
                  <a:pt x="5198" y="12740"/>
                </a:lnTo>
                <a:lnTo>
                  <a:pt x="5122" y="12759"/>
                </a:lnTo>
                <a:lnTo>
                  <a:pt x="4971" y="12797"/>
                </a:lnTo>
                <a:lnTo>
                  <a:pt x="4858" y="12891"/>
                </a:lnTo>
                <a:lnTo>
                  <a:pt x="4744" y="12986"/>
                </a:lnTo>
                <a:lnTo>
                  <a:pt x="4744" y="12986"/>
                </a:lnTo>
                <a:lnTo>
                  <a:pt x="4669" y="13080"/>
                </a:lnTo>
                <a:lnTo>
                  <a:pt x="4593" y="13175"/>
                </a:lnTo>
                <a:lnTo>
                  <a:pt x="4480" y="13382"/>
                </a:lnTo>
                <a:lnTo>
                  <a:pt x="4480" y="13382"/>
                </a:lnTo>
                <a:lnTo>
                  <a:pt x="4310" y="13685"/>
                </a:lnTo>
                <a:lnTo>
                  <a:pt x="4139" y="13987"/>
                </a:lnTo>
                <a:lnTo>
                  <a:pt x="4139" y="13987"/>
                </a:lnTo>
                <a:lnTo>
                  <a:pt x="3969" y="14271"/>
                </a:lnTo>
                <a:lnTo>
                  <a:pt x="3837" y="14573"/>
                </a:lnTo>
                <a:lnTo>
                  <a:pt x="3837" y="14573"/>
                </a:lnTo>
                <a:lnTo>
                  <a:pt x="3686" y="14857"/>
                </a:lnTo>
                <a:lnTo>
                  <a:pt x="3535" y="15140"/>
                </a:lnTo>
                <a:lnTo>
                  <a:pt x="3478" y="15291"/>
                </a:lnTo>
                <a:lnTo>
                  <a:pt x="3440" y="15443"/>
                </a:lnTo>
                <a:lnTo>
                  <a:pt x="3402" y="15594"/>
                </a:lnTo>
                <a:lnTo>
                  <a:pt x="3383" y="15764"/>
                </a:lnTo>
                <a:lnTo>
                  <a:pt x="3383" y="15764"/>
                </a:lnTo>
                <a:lnTo>
                  <a:pt x="3402" y="16047"/>
                </a:lnTo>
                <a:lnTo>
                  <a:pt x="3440" y="16331"/>
                </a:lnTo>
                <a:lnTo>
                  <a:pt x="3478" y="16614"/>
                </a:lnTo>
                <a:lnTo>
                  <a:pt x="3535" y="16879"/>
                </a:lnTo>
                <a:lnTo>
                  <a:pt x="3667" y="17446"/>
                </a:lnTo>
                <a:lnTo>
                  <a:pt x="3743" y="17730"/>
                </a:lnTo>
                <a:lnTo>
                  <a:pt x="3780" y="17994"/>
                </a:lnTo>
                <a:lnTo>
                  <a:pt x="3780" y="17994"/>
                </a:lnTo>
                <a:lnTo>
                  <a:pt x="3818" y="18278"/>
                </a:lnTo>
                <a:lnTo>
                  <a:pt x="3818" y="18561"/>
                </a:lnTo>
                <a:lnTo>
                  <a:pt x="3799" y="18845"/>
                </a:lnTo>
                <a:lnTo>
                  <a:pt x="3743" y="19128"/>
                </a:lnTo>
                <a:lnTo>
                  <a:pt x="3743" y="19128"/>
                </a:lnTo>
                <a:lnTo>
                  <a:pt x="3648" y="19525"/>
                </a:lnTo>
                <a:lnTo>
                  <a:pt x="3591" y="19714"/>
                </a:lnTo>
                <a:lnTo>
                  <a:pt x="3516" y="19903"/>
                </a:lnTo>
                <a:lnTo>
                  <a:pt x="3516" y="19903"/>
                </a:lnTo>
                <a:lnTo>
                  <a:pt x="3383" y="20130"/>
                </a:lnTo>
                <a:lnTo>
                  <a:pt x="3232" y="20338"/>
                </a:lnTo>
                <a:lnTo>
                  <a:pt x="2911" y="20716"/>
                </a:lnTo>
                <a:lnTo>
                  <a:pt x="2741" y="20924"/>
                </a:lnTo>
                <a:lnTo>
                  <a:pt x="2609" y="21132"/>
                </a:lnTo>
                <a:lnTo>
                  <a:pt x="2495" y="21358"/>
                </a:lnTo>
                <a:lnTo>
                  <a:pt x="2457" y="21472"/>
                </a:lnTo>
                <a:lnTo>
                  <a:pt x="2420" y="21604"/>
                </a:lnTo>
                <a:lnTo>
                  <a:pt x="2420" y="21604"/>
                </a:lnTo>
                <a:lnTo>
                  <a:pt x="2382" y="21755"/>
                </a:lnTo>
                <a:lnTo>
                  <a:pt x="2363" y="21907"/>
                </a:lnTo>
                <a:lnTo>
                  <a:pt x="2363" y="22209"/>
                </a:lnTo>
                <a:lnTo>
                  <a:pt x="2363" y="22530"/>
                </a:lnTo>
                <a:lnTo>
                  <a:pt x="2363" y="22681"/>
                </a:lnTo>
                <a:lnTo>
                  <a:pt x="2344" y="22833"/>
                </a:lnTo>
                <a:lnTo>
                  <a:pt x="2344" y="22833"/>
                </a:lnTo>
                <a:lnTo>
                  <a:pt x="2231" y="23608"/>
                </a:lnTo>
                <a:lnTo>
                  <a:pt x="2174" y="24005"/>
                </a:lnTo>
                <a:lnTo>
                  <a:pt x="2136" y="24401"/>
                </a:lnTo>
                <a:lnTo>
                  <a:pt x="2136" y="24401"/>
                </a:lnTo>
                <a:lnTo>
                  <a:pt x="2098" y="24912"/>
                </a:lnTo>
                <a:lnTo>
                  <a:pt x="2060" y="25157"/>
                </a:lnTo>
                <a:lnTo>
                  <a:pt x="2042" y="25422"/>
                </a:lnTo>
                <a:lnTo>
                  <a:pt x="2042" y="25422"/>
                </a:lnTo>
                <a:lnTo>
                  <a:pt x="1947" y="25913"/>
                </a:lnTo>
                <a:lnTo>
                  <a:pt x="1834" y="26405"/>
                </a:lnTo>
                <a:lnTo>
                  <a:pt x="1834" y="26405"/>
                </a:lnTo>
                <a:lnTo>
                  <a:pt x="1815" y="26556"/>
                </a:lnTo>
                <a:lnTo>
                  <a:pt x="1815" y="26707"/>
                </a:lnTo>
                <a:lnTo>
                  <a:pt x="1834" y="26840"/>
                </a:lnTo>
                <a:lnTo>
                  <a:pt x="1871" y="26991"/>
                </a:lnTo>
                <a:lnTo>
                  <a:pt x="1928" y="27123"/>
                </a:lnTo>
                <a:lnTo>
                  <a:pt x="2004" y="27255"/>
                </a:lnTo>
                <a:lnTo>
                  <a:pt x="2098" y="27369"/>
                </a:lnTo>
                <a:lnTo>
                  <a:pt x="2193" y="27482"/>
                </a:lnTo>
                <a:lnTo>
                  <a:pt x="2193" y="27482"/>
                </a:lnTo>
                <a:lnTo>
                  <a:pt x="2457" y="27709"/>
                </a:lnTo>
                <a:lnTo>
                  <a:pt x="2590" y="27822"/>
                </a:lnTo>
                <a:lnTo>
                  <a:pt x="2703" y="27955"/>
                </a:lnTo>
                <a:lnTo>
                  <a:pt x="2703" y="27955"/>
                </a:lnTo>
                <a:lnTo>
                  <a:pt x="2892" y="28182"/>
                </a:lnTo>
                <a:lnTo>
                  <a:pt x="3081" y="28408"/>
                </a:lnTo>
                <a:lnTo>
                  <a:pt x="3081" y="28408"/>
                </a:lnTo>
                <a:lnTo>
                  <a:pt x="3213" y="28522"/>
                </a:lnTo>
                <a:lnTo>
                  <a:pt x="3365" y="28635"/>
                </a:lnTo>
                <a:lnTo>
                  <a:pt x="3516" y="28711"/>
                </a:lnTo>
                <a:lnTo>
                  <a:pt x="3667" y="28805"/>
                </a:lnTo>
                <a:lnTo>
                  <a:pt x="4007" y="28938"/>
                </a:lnTo>
                <a:lnTo>
                  <a:pt x="4328" y="29070"/>
                </a:lnTo>
                <a:lnTo>
                  <a:pt x="4328" y="29070"/>
                </a:lnTo>
                <a:lnTo>
                  <a:pt x="4536" y="29183"/>
                </a:lnTo>
                <a:lnTo>
                  <a:pt x="4706" y="29334"/>
                </a:lnTo>
                <a:lnTo>
                  <a:pt x="4895" y="29467"/>
                </a:lnTo>
                <a:lnTo>
                  <a:pt x="5066" y="29599"/>
                </a:lnTo>
                <a:lnTo>
                  <a:pt x="5066" y="29599"/>
                </a:lnTo>
                <a:lnTo>
                  <a:pt x="5368" y="29788"/>
                </a:lnTo>
                <a:lnTo>
                  <a:pt x="5670" y="29977"/>
                </a:lnTo>
                <a:lnTo>
                  <a:pt x="5670" y="29977"/>
                </a:lnTo>
                <a:lnTo>
                  <a:pt x="5784" y="30090"/>
                </a:lnTo>
                <a:lnTo>
                  <a:pt x="5916" y="30204"/>
                </a:lnTo>
                <a:lnTo>
                  <a:pt x="6124" y="30450"/>
                </a:lnTo>
                <a:lnTo>
                  <a:pt x="6124" y="30450"/>
                </a:lnTo>
                <a:lnTo>
                  <a:pt x="6256" y="30582"/>
                </a:lnTo>
                <a:lnTo>
                  <a:pt x="6389" y="30676"/>
                </a:lnTo>
                <a:lnTo>
                  <a:pt x="6521" y="30771"/>
                </a:lnTo>
                <a:lnTo>
                  <a:pt x="6634" y="30828"/>
                </a:lnTo>
                <a:lnTo>
                  <a:pt x="6880" y="30941"/>
                </a:lnTo>
                <a:lnTo>
                  <a:pt x="7126" y="31036"/>
                </a:lnTo>
                <a:lnTo>
                  <a:pt x="7239" y="31111"/>
                </a:lnTo>
                <a:lnTo>
                  <a:pt x="7353" y="31187"/>
                </a:lnTo>
                <a:lnTo>
                  <a:pt x="7466" y="31300"/>
                </a:lnTo>
                <a:lnTo>
                  <a:pt x="7598" y="31432"/>
                </a:lnTo>
                <a:lnTo>
                  <a:pt x="7712" y="31621"/>
                </a:lnTo>
                <a:lnTo>
                  <a:pt x="7844" y="31829"/>
                </a:lnTo>
                <a:lnTo>
                  <a:pt x="7976" y="32113"/>
                </a:lnTo>
                <a:lnTo>
                  <a:pt x="8109" y="32434"/>
                </a:lnTo>
                <a:lnTo>
                  <a:pt x="8109" y="32434"/>
                </a:lnTo>
                <a:lnTo>
                  <a:pt x="8222" y="32755"/>
                </a:lnTo>
                <a:lnTo>
                  <a:pt x="8316" y="33077"/>
                </a:lnTo>
                <a:lnTo>
                  <a:pt x="8411" y="33417"/>
                </a:lnTo>
                <a:lnTo>
                  <a:pt x="8524" y="33738"/>
                </a:lnTo>
                <a:lnTo>
                  <a:pt x="8524" y="33738"/>
                </a:lnTo>
                <a:lnTo>
                  <a:pt x="8657" y="34003"/>
                </a:lnTo>
                <a:lnTo>
                  <a:pt x="8808" y="34268"/>
                </a:lnTo>
                <a:lnTo>
                  <a:pt x="8978" y="34513"/>
                </a:lnTo>
                <a:lnTo>
                  <a:pt x="9167" y="34759"/>
                </a:lnTo>
                <a:lnTo>
                  <a:pt x="9167" y="34759"/>
                </a:lnTo>
                <a:lnTo>
                  <a:pt x="9318" y="34910"/>
                </a:lnTo>
                <a:lnTo>
                  <a:pt x="9451" y="35080"/>
                </a:lnTo>
                <a:lnTo>
                  <a:pt x="9451" y="35080"/>
                </a:lnTo>
                <a:lnTo>
                  <a:pt x="9507" y="35213"/>
                </a:lnTo>
                <a:lnTo>
                  <a:pt x="9564" y="35345"/>
                </a:lnTo>
                <a:lnTo>
                  <a:pt x="9640" y="35609"/>
                </a:lnTo>
                <a:lnTo>
                  <a:pt x="9640" y="35609"/>
                </a:lnTo>
                <a:lnTo>
                  <a:pt x="9696" y="35874"/>
                </a:lnTo>
                <a:lnTo>
                  <a:pt x="9715" y="36006"/>
                </a:lnTo>
                <a:lnTo>
                  <a:pt x="9753" y="36120"/>
                </a:lnTo>
                <a:lnTo>
                  <a:pt x="9753" y="36120"/>
                </a:lnTo>
                <a:lnTo>
                  <a:pt x="9810" y="36195"/>
                </a:lnTo>
                <a:lnTo>
                  <a:pt x="9866" y="36252"/>
                </a:lnTo>
                <a:lnTo>
                  <a:pt x="9999" y="36328"/>
                </a:lnTo>
                <a:lnTo>
                  <a:pt x="10150" y="36384"/>
                </a:lnTo>
                <a:lnTo>
                  <a:pt x="10320" y="36403"/>
                </a:lnTo>
                <a:lnTo>
                  <a:pt x="10320" y="36403"/>
                </a:lnTo>
                <a:lnTo>
                  <a:pt x="10471" y="36403"/>
                </a:lnTo>
                <a:lnTo>
                  <a:pt x="10622" y="36365"/>
                </a:lnTo>
                <a:lnTo>
                  <a:pt x="10774" y="36328"/>
                </a:lnTo>
                <a:lnTo>
                  <a:pt x="10925" y="36271"/>
                </a:lnTo>
                <a:lnTo>
                  <a:pt x="10925" y="36271"/>
                </a:lnTo>
                <a:lnTo>
                  <a:pt x="11170" y="36139"/>
                </a:lnTo>
                <a:lnTo>
                  <a:pt x="11416" y="36006"/>
                </a:lnTo>
                <a:lnTo>
                  <a:pt x="11662" y="35874"/>
                </a:lnTo>
                <a:lnTo>
                  <a:pt x="11926" y="35761"/>
                </a:lnTo>
                <a:lnTo>
                  <a:pt x="11926" y="35761"/>
                </a:lnTo>
                <a:lnTo>
                  <a:pt x="12267" y="35666"/>
                </a:lnTo>
                <a:lnTo>
                  <a:pt x="12607" y="35572"/>
                </a:lnTo>
                <a:lnTo>
                  <a:pt x="12777" y="35534"/>
                </a:lnTo>
                <a:lnTo>
                  <a:pt x="12947" y="35515"/>
                </a:lnTo>
                <a:lnTo>
                  <a:pt x="13117" y="35515"/>
                </a:lnTo>
                <a:lnTo>
                  <a:pt x="13306" y="35553"/>
                </a:lnTo>
                <a:lnTo>
                  <a:pt x="13306" y="35553"/>
                </a:lnTo>
                <a:lnTo>
                  <a:pt x="13571" y="35609"/>
                </a:lnTo>
                <a:lnTo>
                  <a:pt x="13835" y="35685"/>
                </a:lnTo>
                <a:lnTo>
                  <a:pt x="14346" y="35874"/>
                </a:lnTo>
                <a:lnTo>
                  <a:pt x="14346" y="35874"/>
                </a:lnTo>
                <a:lnTo>
                  <a:pt x="14629" y="35987"/>
                </a:lnTo>
                <a:lnTo>
                  <a:pt x="14913" y="36120"/>
                </a:lnTo>
                <a:lnTo>
                  <a:pt x="14913" y="36120"/>
                </a:lnTo>
                <a:lnTo>
                  <a:pt x="15140" y="36290"/>
                </a:lnTo>
                <a:lnTo>
                  <a:pt x="15347" y="36479"/>
                </a:lnTo>
                <a:lnTo>
                  <a:pt x="15536" y="36687"/>
                </a:lnTo>
                <a:lnTo>
                  <a:pt x="15725" y="36914"/>
                </a:lnTo>
                <a:lnTo>
                  <a:pt x="15725" y="36914"/>
                </a:lnTo>
                <a:lnTo>
                  <a:pt x="15858" y="37065"/>
                </a:lnTo>
                <a:lnTo>
                  <a:pt x="15933" y="37121"/>
                </a:lnTo>
                <a:lnTo>
                  <a:pt x="16028" y="37178"/>
                </a:lnTo>
                <a:lnTo>
                  <a:pt x="16028" y="37178"/>
                </a:lnTo>
                <a:lnTo>
                  <a:pt x="16179" y="37235"/>
                </a:lnTo>
                <a:lnTo>
                  <a:pt x="16330" y="37254"/>
                </a:lnTo>
                <a:lnTo>
                  <a:pt x="16481" y="37273"/>
                </a:lnTo>
                <a:lnTo>
                  <a:pt x="16633" y="37273"/>
                </a:lnTo>
                <a:lnTo>
                  <a:pt x="16633" y="37273"/>
                </a:lnTo>
                <a:lnTo>
                  <a:pt x="16878" y="37235"/>
                </a:lnTo>
                <a:lnTo>
                  <a:pt x="17143" y="37197"/>
                </a:lnTo>
                <a:lnTo>
                  <a:pt x="17389" y="37121"/>
                </a:lnTo>
                <a:lnTo>
                  <a:pt x="17653" y="37046"/>
                </a:lnTo>
                <a:lnTo>
                  <a:pt x="17653" y="37046"/>
                </a:lnTo>
                <a:lnTo>
                  <a:pt x="18012" y="36914"/>
                </a:lnTo>
                <a:lnTo>
                  <a:pt x="18372" y="36762"/>
                </a:lnTo>
                <a:lnTo>
                  <a:pt x="18372" y="36762"/>
                </a:lnTo>
                <a:lnTo>
                  <a:pt x="18598" y="36649"/>
                </a:lnTo>
                <a:lnTo>
                  <a:pt x="18844" y="36554"/>
                </a:lnTo>
                <a:lnTo>
                  <a:pt x="18844" y="36554"/>
                </a:lnTo>
                <a:lnTo>
                  <a:pt x="19033" y="36517"/>
                </a:lnTo>
                <a:lnTo>
                  <a:pt x="19222" y="36479"/>
                </a:lnTo>
                <a:lnTo>
                  <a:pt x="19222" y="36479"/>
                </a:lnTo>
                <a:lnTo>
                  <a:pt x="19260" y="36479"/>
                </a:lnTo>
                <a:lnTo>
                  <a:pt x="19260" y="36498"/>
                </a:lnTo>
                <a:lnTo>
                  <a:pt x="19260" y="36498"/>
                </a:lnTo>
                <a:lnTo>
                  <a:pt x="19260" y="36536"/>
                </a:lnTo>
                <a:lnTo>
                  <a:pt x="19241" y="36536"/>
                </a:lnTo>
                <a:lnTo>
                  <a:pt x="19241" y="36536"/>
                </a:lnTo>
                <a:lnTo>
                  <a:pt x="19033" y="36573"/>
                </a:lnTo>
                <a:lnTo>
                  <a:pt x="18844" y="36630"/>
                </a:lnTo>
                <a:lnTo>
                  <a:pt x="18844" y="42225"/>
                </a:lnTo>
                <a:lnTo>
                  <a:pt x="18844" y="42225"/>
                </a:lnTo>
                <a:lnTo>
                  <a:pt x="18882" y="42244"/>
                </a:lnTo>
                <a:lnTo>
                  <a:pt x="18882" y="42244"/>
                </a:lnTo>
                <a:lnTo>
                  <a:pt x="19071" y="42357"/>
                </a:lnTo>
                <a:lnTo>
                  <a:pt x="19071" y="42357"/>
                </a:lnTo>
                <a:lnTo>
                  <a:pt x="19146" y="42414"/>
                </a:lnTo>
                <a:lnTo>
                  <a:pt x="19146" y="42414"/>
                </a:lnTo>
                <a:lnTo>
                  <a:pt x="19241" y="42470"/>
                </a:lnTo>
                <a:lnTo>
                  <a:pt x="19241" y="42470"/>
                </a:lnTo>
                <a:lnTo>
                  <a:pt x="19317" y="42508"/>
                </a:lnTo>
                <a:lnTo>
                  <a:pt x="19317" y="42508"/>
                </a:lnTo>
                <a:lnTo>
                  <a:pt x="19335" y="42508"/>
                </a:lnTo>
                <a:lnTo>
                  <a:pt x="19335" y="42508"/>
                </a:lnTo>
                <a:lnTo>
                  <a:pt x="19392" y="42527"/>
                </a:lnTo>
                <a:lnTo>
                  <a:pt x="19392" y="42527"/>
                </a:lnTo>
                <a:lnTo>
                  <a:pt x="19543" y="42584"/>
                </a:lnTo>
                <a:lnTo>
                  <a:pt x="19543" y="42584"/>
                </a:lnTo>
                <a:lnTo>
                  <a:pt x="19581" y="42603"/>
                </a:lnTo>
                <a:lnTo>
                  <a:pt x="19581" y="42603"/>
                </a:lnTo>
                <a:lnTo>
                  <a:pt x="19638" y="42622"/>
                </a:lnTo>
                <a:lnTo>
                  <a:pt x="19638" y="42622"/>
                </a:lnTo>
                <a:lnTo>
                  <a:pt x="19751" y="42640"/>
                </a:lnTo>
                <a:lnTo>
                  <a:pt x="19751" y="42640"/>
                </a:lnTo>
                <a:lnTo>
                  <a:pt x="19770" y="42640"/>
                </a:lnTo>
                <a:lnTo>
                  <a:pt x="19770" y="42640"/>
                </a:lnTo>
                <a:lnTo>
                  <a:pt x="19770" y="42640"/>
                </a:lnTo>
                <a:lnTo>
                  <a:pt x="20035" y="42697"/>
                </a:lnTo>
                <a:lnTo>
                  <a:pt x="20035" y="42697"/>
                </a:lnTo>
                <a:lnTo>
                  <a:pt x="20224" y="42697"/>
                </a:lnTo>
                <a:lnTo>
                  <a:pt x="20224" y="42697"/>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6" name="TextBox 15">
            <a:extLst>
              <a:ext uri="{FF2B5EF4-FFF2-40B4-BE49-F238E27FC236}">
                <a16:creationId xmlns:a16="http://schemas.microsoft.com/office/drawing/2014/main" xmlns="" id="{61FBEE32-B6C6-6EED-F7A8-AE202B37AB05}"/>
              </a:ext>
            </a:extLst>
          </p:cNvPr>
          <p:cNvSpPr txBox="1"/>
          <p:nvPr/>
        </p:nvSpPr>
        <p:spPr>
          <a:xfrm>
            <a:off x="914400" y="304800"/>
            <a:ext cx="7631519" cy="954107"/>
          </a:xfrm>
          <a:prstGeom prst="rect">
            <a:avLst/>
          </a:prstGeom>
          <a:noFill/>
        </p:spPr>
        <p:txBody>
          <a:bodyPr wrap="square">
            <a:spAutoFit/>
          </a:bodyPr>
          <a:lstStyle/>
          <a:p>
            <a:pPr marL="0" marR="0" algn="ctr">
              <a:spcBef>
                <a:spcPts val="0"/>
              </a:spcBef>
              <a:spcAft>
                <a:spcPts val="0"/>
              </a:spcAft>
            </a:pPr>
            <a:r>
              <a:rPr lang="en-US" sz="2800">
                <a:effectLst/>
                <a:latin typeface="Times New Roman" pitchFamily="18" charset="0"/>
                <a:ea typeface="Cambria" panose="02040503050406030204" pitchFamily="18" charset="0"/>
                <a:cs typeface="Times New Roman" pitchFamily="18" charset="0"/>
              </a:rPr>
              <a:t>* Mối quan hệ giữa </a:t>
            </a:r>
            <a:r>
              <a:rPr lang="en-US" sz="2800" i="1">
                <a:effectLst/>
                <a:latin typeface="Times New Roman" pitchFamily="18" charset="0"/>
                <a:ea typeface="Cambria" panose="02040503050406030204" pitchFamily="18" charset="0"/>
                <a:cs typeface="Times New Roman" pitchFamily="18" charset="0"/>
              </a:rPr>
              <a:t>đấu tranh sinh tồn</a:t>
            </a:r>
            <a:r>
              <a:rPr lang="en-US" sz="2800">
                <a:effectLst/>
                <a:latin typeface="Times New Roman" pitchFamily="18" charset="0"/>
                <a:ea typeface="Cambria" panose="02040503050406030204" pitchFamily="18" charset="0"/>
                <a:cs typeface="Times New Roman" pitchFamily="18" charset="0"/>
              </a:rPr>
              <a:t>, </a:t>
            </a:r>
            <a:r>
              <a:rPr lang="en-US" sz="2800" i="1">
                <a:effectLst/>
                <a:latin typeface="Times New Roman" pitchFamily="18" charset="0"/>
                <a:ea typeface="Cambria" panose="02040503050406030204" pitchFamily="18" charset="0"/>
                <a:cs typeface="Times New Roman" pitchFamily="18" charset="0"/>
              </a:rPr>
              <a:t>tiến hóa</a:t>
            </a:r>
            <a:r>
              <a:rPr lang="en-US" sz="2800">
                <a:effectLst/>
                <a:latin typeface="Times New Roman" pitchFamily="18" charset="0"/>
                <a:ea typeface="Cambria" panose="02040503050406030204" pitchFamily="18" charset="0"/>
                <a:cs typeface="Times New Roman" pitchFamily="18" charset="0"/>
              </a:rPr>
              <a:t>, </a:t>
            </a:r>
            <a:r>
              <a:rPr lang="en-US" sz="2800" i="1">
                <a:effectLst/>
                <a:latin typeface="Times New Roman" pitchFamily="18" charset="0"/>
                <a:ea typeface="Cambria" panose="02040503050406030204" pitchFamily="18" charset="0"/>
                <a:cs typeface="Times New Roman" pitchFamily="18" charset="0"/>
              </a:rPr>
              <a:t>sự sống </a:t>
            </a:r>
            <a:r>
              <a:rPr lang="en-US" sz="2800">
                <a:effectLst/>
                <a:latin typeface="Times New Roman" pitchFamily="18" charset="0"/>
                <a:ea typeface="Cambria" panose="02040503050406030204" pitchFamily="18" charset="0"/>
                <a:cs typeface="Times New Roman" pitchFamily="18" charset="0"/>
              </a:rPr>
              <a:t>và</a:t>
            </a:r>
            <a:r>
              <a:rPr lang="en-US" sz="2800" i="1">
                <a:effectLst/>
                <a:latin typeface="Times New Roman" pitchFamily="18" charset="0"/>
                <a:ea typeface="Cambria" panose="02040503050406030204" pitchFamily="18" charset="0"/>
                <a:cs typeface="Times New Roman" pitchFamily="18" charset="0"/>
              </a:rPr>
              <a:t> cái chết</a:t>
            </a:r>
            <a:r>
              <a:rPr lang="en-US" sz="2800">
                <a:effectLst/>
                <a:latin typeface="Times New Roman" pitchFamily="18" charset="0"/>
                <a:ea typeface="Cambria" panose="02040503050406030204" pitchFamily="18" charset="0"/>
                <a:cs typeface="Times New Roman" pitchFamily="18" charset="0"/>
              </a:rPr>
              <a:t>:</a:t>
            </a:r>
            <a:endParaRPr lang="en-US" sz="2400">
              <a:effectLst/>
              <a:latin typeface="Times New Roman" pitchFamily="18" charset="0"/>
              <a:ea typeface="Cambria" panose="02040503050406030204" pitchFamily="18" charset="0"/>
              <a:cs typeface="Times New Roman" pitchFamily="18" charset="0"/>
            </a:endParaRPr>
          </a:p>
        </p:txBody>
      </p:sp>
      <p:sp>
        <p:nvSpPr>
          <p:cNvPr id="18" name="TextBox 17">
            <a:extLst>
              <a:ext uri="{FF2B5EF4-FFF2-40B4-BE49-F238E27FC236}">
                <a16:creationId xmlns:a16="http://schemas.microsoft.com/office/drawing/2014/main" xmlns="" id="{C601F4EE-6855-7049-4F49-590796BF7649}"/>
              </a:ext>
            </a:extLst>
          </p:cNvPr>
          <p:cNvSpPr txBox="1"/>
          <p:nvPr/>
        </p:nvSpPr>
        <p:spPr>
          <a:xfrm>
            <a:off x="889379" y="1705109"/>
            <a:ext cx="6034881" cy="4552015"/>
          </a:xfrm>
          <a:prstGeom prst="rect">
            <a:avLst/>
          </a:prstGeom>
          <a:noFill/>
        </p:spPr>
        <p:txBody>
          <a:bodyPr wrap="square">
            <a:spAutoFit/>
          </a:bodyPr>
          <a:lstStyle/>
          <a:p>
            <a:pPr marL="342900" marR="0" indent="-342900" algn="just">
              <a:lnSpc>
                <a:spcPct val="115000"/>
              </a:lnSpc>
              <a:spcBef>
                <a:spcPts val="0"/>
              </a:spcBef>
              <a:spcAft>
                <a:spcPts val="0"/>
              </a:spcAft>
              <a:buFont typeface="Arial" panose="020B0604020202020204" pitchFamily="34" charset="0"/>
              <a:buChar char="•"/>
            </a:pPr>
            <a:r>
              <a:rPr lang="en-US" sz="2800">
                <a:effectLst/>
                <a:latin typeface="Times New Roman" pitchFamily="18" charset="0"/>
                <a:ea typeface="Cambria" panose="02040503050406030204" pitchFamily="18" charset="0"/>
                <a:cs typeface="Times New Roman" pitchFamily="18" charset="0"/>
              </a:rPr>
              <a:t>Mỗi sinh vật trên trái đất đều có vai trò, chỗ đứng của riêng mình</a:t>
            </a:r>
          </a:p>
          <a:p>
            <a:pPr marL="342900" marR="0" indent="-342900" algn="just">
              <a:lnSpc>
                <a:spcPct val="115000"/>
              </a:lnSpc>
              <a:spcBef>
                <a:spcPts val="0"/>
              </a:spcBef>
              <a:spcAft>
                <a:spcPts val="0"/>
              </a:spcAft>
              <a:buFont typeface="Arial" panose="020B0604020202020204" pitchFamily="34" charset="0"/>
              <a:buChar char="•"/>
            </a:pPr>
            <a:r>
              <a:rPr lang="en-US" sz="2800">
                <a:effectLst/>
                <a:latin typeface="Times New Roman" pitchFamily="18" charset="0"/>
                <a:ea typeface="Cambria" panose="02040503050406030204" pitchFamily="18" charset="0"/>
                <a:cs typeface="Times New Roman" pitchFamily="18" charset="0"/>
              </a:rPr>
              <a:t>Sự sống trên Trái Đất luôn tồn tại, vận hành liên tục: có sinh ra và mất đi</a:t>
            </a:r>
          </a:p>
          <a:p>
            <a:pPr marL="342900" marR="0" indent="-342900" algn="just">
              <a:lnSpc>
                <a:spcPct val="115000"/>
              </a:lnSpc>
              <a:spcBef>
                <a:spcPts val="0"/>
              </a:spcBef>
              <a:spcAft>
                <a:spcPts val="0"/>
              </a:spcAft>
              <a:buFont typeface="Arial" panose="020B0604020202020204" pitchFamily="34" charset="0"/>
              <a:buChar char="•"/>
            </a:pPr>
            <a:r>
              <a:rPr lang="en-US" sz="2800">
                <a:effectLst/>
                <a:latin typeface="Times New Roman" pitchFamily="18" charset="0"/>
                <a:ea typeface="Cambria" panose="02040503050406030204" pitchFamily="18" charset="0"/>
                <a:cs typeface="Times New Roman" pitchFamily="18" charset="0"/>
              </a:rPr>
              <a:t>Cái chết cho phép sự sống tiến lên, là một phần không thể tách rời của sự sống, cái chết đe dọa sự sống sẽ giúp cho sự sống tạo ra một sức đề kháng mãnh liệt, tiến hóa và thích nghi</a:t>
            </a:r>
          </a:p>
        </p:txBody>
      </p:sp>
      <p:sp>
        <p:nvSpPr>
          <p:cNvPr id="19" name="TextBox 18">
            <a:extLst>
              <a:ext uri="{FF2B5EF4-FFF2-40B4-BE49-F238E27FC236}">
                <a16:creationId xmlns:a16="http://schemas.microsoft.com/office/drawing/2014/main" xmlns="" id="{B69EDF09-1F95-6CB2-0C01-0877F94E0479}"/>
              </a:ext>
            </a:extLst>
          </p:cNvPr>
          <p:cNvSpPr txBox="1"/>
          <p:nvPr/>
        </p:nvSpPr>
        <p:spPr>
          <a:xfrm>
            <a:off x="7543799" y="1780513"/>
            <a:ext cx="3621281" cy="4401205"/>
          </a:xfrm>
          <a:prstGeom prst="rect">
            <a:avLst/>
          </a:prstGeom>
          <a:solidFill>
            <a:srgbClr val="148584"/>
          </a:solidFill>
        </p:spPr>
        <p:txBody>
          <a:bodyPr wrap="square">
            <a:spAutoFit/>
          </a:bodyPr>
          <a:lstStyle/>
          <a:p>
            <a:pPr algn="just"/>
            <a:r>
              <a:rPr lang="en-US" sz="2800">
                <a:solidFill>
                  <a:schemeClr val="tx1">
                    <a:lumMod val="10000"/>
                    <a:lumOff val="90000"/>
                  </a:schemeClr>
                </a:solidFill>
                <a:latin typeface="Times New Roman" pitchFamily="18" charset="0"/>
                <a:ea typeface="Cambria" panose="02040503050406030204" pitchFamily="18" charset="0"/>
                <a:cs typeface="Times New Roman" pitchFamily="18" charset="0"/>
              </a:rPr>
              <a:t>=&gt; Khẳng định mối quan hệ sâu sắc, bền chặt giữa </a:t>
            </a:r>
            <a:r>
              <a:rPr lang="en-US" sz="2800" i="1">
                <a:solidFill>
                  <a:schemeClr val="tx1">
                    <a:lumMod val="10000"/>
                    <a:lumOff val="90000"/>
                  </a:schemeClr>
                </a:solidFill>
                <a:latin typeface="Times New Roman" pitchFamily="18" charset="0"/>
                <a:ea typeface="Cambria" panose="02040503050406030204" pitchFamily="18" charset="0"/>
                <a:cs typeface="Times New Roman" pitchFamily="18" charset="0"/>
              </a:rPr>
              <a:t>“sự sống”</a:t>
            </a:r>
            <a:r>
              <a:rPr lang="en-US" sz="2800">
                <a:solidFill>
                  <a:schemeClr val="tx1">
                    <a:lumMod val="10000"/>
                    <a:lumOff val="90000"/>
                  </a:schemeClr>
                </a:solidFill>
                <a:latin typeface="Times New Roman" pitchFamily="18" charset="0"/>
                <a:ea typeface="Cambria" panose="02040503050406030204" pitchFamily="18" charset="0"/>
                <a:cs typeface="Times New Roman" pitchFamily="18" charset="0"/>
              </a:rPr>
              <a:t> và </a:t>
            </a:r>
            <a:r>
              <a:rPr lang="en-US" sz="2800" i="1">
                <a:solidFill>
                  <a:schemeClr val="tx1">
                    <a:lumMod val="10000"/>
                    <a:lumOff val="90000"/>
                  </a:schemeClr>
                </a:solidFill>
                <a:latin typeface="Times New Roman" pitchFamily="18" charset="0"/>
                <a:ea typeface="Cambria" panose="02040503050406030204" pitchFamily="18" charset="0"/>
                <a:cs typeface="Times New Roman" pitchFamily="18" charset="0"/>
              </a:rPr>
              <a:t>“cái chết”</a:t>
            </a:r>
            <a:r>
              <a:rPr lang="en-US" sz="2800">
                <a:solidFill>
                  <a:schemeClr val="tx1">
                    <a:lumMod val="10000"/>
                    <a:lumOff val="90000"/>
                  </a:schemeClr>
                </a:solidFill>
                <a:latin typeface="Times New Roman" pitchFamily="18" charset="0"/>
                <a:ea typeface="Cambria" panose="02040503050406030204" pitchFamily="18" charset="0"/>
                <a:cs typeface="Times New Roman" pitchFamily="18" charset="0"/>
              </a:rPr>
              <a:t> trên trái đất: đó là mối quan hệ cùng tồn tại, cùng phát triển không loại trừ nhau, cái này là 1 phần của cái kia hỗ trợ lẫn nhau, phụ thuộc vào nhau.</a:t>
            </a:r>
            <a:endParaRPr lang="en-US" sz="2800">
              <a:solidFill>
                <a:schemeClr val="tx1">
                  <a:lumMod val="10000"/>
                  <a:lumOff val="90000"/>
                </a:schemeClr>
              </a:solidFill>
              <a:effectLst/>
              <a:latin typeface="Times New Roman" pitchFamily="18" charset="0"/>
              <a:ea typeface="Cambria" panose="02040503050406030204"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wipe(left)">
                                      <p:cBhvr>
                                        <p:cTn id="14" dur="1000"/>
                                        <p:tgtEl>
                                          <p:spTgt spid="1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animEffect transition="in" filter="wipe(left)">
                                      <p:cBhvr>
                                        <p:cTn id="19" dur="1000"/>
                                        <p:tgtEl>
                                          <p:spTgt spid="1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xEl>
                                              <p:pRg st="2" end="2"/>
                                            </p:txEl>
                                          </p:spTgt>
                                        </p:tgtEl>
                                        <p:attrNameLst>
                                          <p:attrName>style.visibility</p:attrName>
                                        </p:attrNameLst>
                                      </p:cBhvr>
                                      <p:to>
                                        <p:strVal val="visible"/>
                                      </p:to>
                                    </p:set>
                                    <p:animEffect transition="in" filter="wipe(left)">
                                      <p:cBhvr>
                                        <p:cTn id="24" dur="1000"/>
                                        <p:tgtEl>
                                          <p:spTgt spid="1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build="p"/>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10" name="Google Shape;1210;p57"/>
          <p:cNvSpPr/>
          <p:nvPr/>
        </p:nvSpPr>
        <p:spPr>
          <a:xfrm>
            <a:off x="9645185" y="4316034"/>
            <a:ext cx="1960592" cy="2657333"/>
          </a:xfrm>
          <a:custGeom>
            <a:avLst/>
            <a:gdLst/>
            <a:ahLst/>
            <a:cxnLst/>
            <a:rect l="l" t="t" r="r" b="b"/>
            <a:pathLst>
              <a:path w="30695" h="41601" extrusionOk="0">
                <a:moveTo>
                  <a:pt x="11057" y="16369"/>
                </a:moveTo>
                <a:lnTo>
                  <a:pt x="11057" y="16369"/>
                </a:lnTo>
                <a:lnTo>
                  <a:pt x="11303" y="16785"/>
                </a:lnTo>
                <a:lnTo>
                  <a:pt x="11303" y="16785"/>
                </a:lnTo>
                <a:lnTo>
                  <a:pt x="11095" y="16444"/>
                </a:lnTo>
                <a:lnTo>
                  <a:pt x="10906" y="16085"/>
                </a:lnTo>
                <a:lnTo>
                  <a:pt x="10906" y="16085"/>
                </a:lnTo>
                <a:lnTo>
                  <a:pt x="10547" y="15424"/>
                </a:lnTo>
                <a:lnTo>
                  <a:pt x="10547" y="15424"/>
                </a:lnTo>
                <a:lnTo>
                  <a:pt x="10679" y="15688"/>
                </a:lnTo>
                <a:lnTo>
                  <a:pt x="10679" y="15688"/>
                </a:lnTo>
                <a:lnTo>
                  <a:pt x="11057" y="16369"/>
                </a:lnTo>
                <a:lnTo>
                  <a:pt x="11057" y="16369"/>
                </a:lnTo>
                <a:close/>
                <a:moveTo>
                  <a:pt x="19354" y="32888"/>
                </a:moveTo>
                <a:lnTo>
                  <a:pt x="19354" y="32888"/>
                </a:lnTo>
                <a:lnTo>
                  <a:pt x="19165" y="32737"/>
                </a:lnTo>
                <a:lnTo>
                  <a:pt x="18957" y="32585"/>
                </a:lnTo>
                <a:lnTo>
                  <a:pt x="18750" y="32472"/>
                </a:lnTo>
                <a:lnTo>
                  <a:pt x="18504" y="32378"/>
                </a:lnTo>
                <a:lnTo>
                  <a:pt x="18504" y="32378"/>
                </a:lnTo>
                <a:lnTo>
                  <a:pt x="18277" y="32302"/>
                </a:lnTo>
                <a:lnTo>
                  <a:pt x="18031" y="32226"/>
                </a:lnTo>
                <a:lnTo>
                  <a:pt x="17786" y="32207"/>
                </a:lnTo>
                <a:lnTo>
                  <a:pt x="17653" y="32207"/>
                </a:lnTo>
                <a:lnTo>
                  <a:pt x="17540" y="32207"/>
                </a:lnTo>
                <a:lnTo>
                  <a:pt x="17540" y="32207"/>
                </a:lnTo>
                <a:lnTo>
                  <a:pt x="17294" y="32283"/>
                </a:lnTo>
                <a:lnTo>
                  <a:pt x="17067" y="32378"/>
                </a:lnTo>
                <a:lnTo>
                  <a:pt x="17067" y="32378"/>
                </a:lnTo>
                <a:lnTo>
                  <a:pt x="16841" y="32510"/>
                </a:lnTo>
                <a:lnTo>
                  <a:pt x="16727" y="32567"/>
                </a:lnTo>
                <a:lnTo>
                  <a:pt x="16614" y="32623"/>
                </a:lnTo>
                <a:lnTo>
                  <a:pt x="16614" y="32623"/>
                </a:lnTo>
                <a:lnTo>
                  <a:pt x="16463" y="32661"/>
                </a:lnTo>
                <a:lnTo>
                  <a:pt x="16330" y="32680"/>
                </a:lnTo>
                <a:lnTo>
                  <a:pt x="16330" y="32680"/>
                </a:lnTo>
                <a:lnTo>
                  <a:pt x="16160" y="32680"/>
                </a:lnTo>
                <a:lnTo>
                  <a:pt x="16009" y="32680"/>
                </a:lnTo>
                <a:lnTo>
                  <a:pt x="15707" y="32642"/>
                </a:lnTo>
                <a:lnTo>
                  <a:pt x="15707" y="32642"/>
                </a:lnTo>
                <a:lnTo>
                  <a:pt x="15536" y="32623"/>
                </a:lnTo>
                <a:lnTo>
                  <a:pt x="15366" y="32642"/>
                </a:lnTo>
                <a:lnTo>
                  <a:pt x="15026" y="32718"/>
                </a:lnTo>
                <a:lnTo>
                  <a:pt x="15026" y="32718"/>
                </a:lnTo>
                <a:lnTo>
                  <a:pt x="14762" y="32774"/>
                </a:lnTo>
                <a:lnTo>
                  <a:pt x="14497" y="32793"/>
                </a:lnTo>
                <a:lnTo>
                  <a:pt x="14232" y="32793"/>
                </a:lnTo>
                <a:lnTo>
                  <a:pt x="13968" y="32793"/>
                </a:lnTo>
                <a:lnTo>
                  <a:pt x="13968" y="32793"/>
                </a:lnTo>
                <a:lnTo>
                  <a:pt x="13703" y="32756"/>
                </a:lnTo>
                <a:lnTo>
                  <a:pt x="13439" y="32718"/>
                </a:lnTo>
                <a:lnTo>
                  <a:pt x="13174" y="32642"/>
                </a:lnTo>
                <a:lnTo>
                  <a:pt x="12909" y="32529"/>
                </a:lnTo>
                <a:lnTo>
                  <a:pt x="12909" y="32529"/>
                </a:lnTo>
                <a:lnTo>
                  <a:pt x="12512" y="32359"/>
                </a:lnTo>
                <a:lnTo>
                  <a:pt x="12304" y="32283"/>
                </a:lnTo>
                <a:lnTo>
                  <a:pt x="12097" y="32207"/>
                </a:lnTo>
                <a:lnTo>
                  <a:pt x="12097" y="32207"/>
                </a:lnTo>
                <a:lnTo>
                  <a:pt x="11851" y="32151"/>
                </a:lnTo>
                <a:lnTo>
                  <a:pt x="11586" y="32113"/>
                </a:lnTo>
                <a:lnTo>
                  <a:pt x="11341" y="32056"/>
                </a:lnTo>
                <a:lnTo>
                  <a:pt x="11095" y="31981"/>
                </a:lnTo>
                <a:lnTo>
                  <a:pt x="11095" y="31981"/>
                </a:lnTo>
                <a:lnTo>
                  <a:pt x="10906" y="31905"/>
                </a:lnTo>
                <a:lnTo>
                  <a:pt x="10736" y="31829"/>
                </a:lnTo>
                <a:lnTo>
                  <a:pt x="10414" y="31640"/>
                </a:lnTo>
                <a:lnTo>
                  <a:pt x="10093" y="31433"/>
                </a:lnTo>
                <a:lnTo>
                  <a:pt x="9923" y="31357"/>
                </a:lnTo>
                <a:lnTo>
                  <a:pt x="9734" y="31281"/>
                </a:lnTo>
                <a:lnTo>
                  <a:pt x="9734" y="31281"/>
                </a:lnTo>
                <a:lnTo>
                  <a:pt x="9451" y="31206"/>
                </a:lnTo>
                <a:lnTo>
                  <a:pt x="9186" y="31092"/>
                </a:lnTo>
                <a:lnTo>
                  <a:pt x="9054" y="31036"/>
                </a:lnTo>
                <a:lnTo>
                  <a:pt x="8921" y="30960"/>
                </a:lnTo>
                <a:lnTo>
                  <a:pt x="8808" y="30884"/>
                </a:lnTo>
                <a:lnTo>
                  <a:pt x="8694" y="30771"/>
                </a:lnTo>
                <a:lnTo>
                  <a:pt x="8694" y="30771"/>
                </a:lnTo>
                <a:lnTo>
                  <a:pt x="8638" y="30714"/>
                </a:lnTo>
                <a:lnTo>
                  <a:pt x="8638" y="30714"/>
                </a:lnTo>
                <a:lnTo>
                  <a:pt x="8732" y="31073"/>
                </a:lnTo>
                <a:lnTo>
                  <a:pt x="8732" y="31073"/>
                </a:lnTo>
                <a:lnTo>
                  <a:pt x="8770" y="31073"/>
                </a:lnTo>
                <a:lnTo>
                  <a:pt x="8789" y="31092"/>
                </a:lnTo>
                <a:lnTo>
                  <a:pt x="8789" y="31092"/>
                </a:lnTo>
                <a:lnTo>
                  <a:pt x="8865" y="31244"/>
                </a:lnTo>
                <a:lnTo>
                  <a:pt x="8959" y="31376"/>
                </a:lnTo>
                <a:lnTo>
                  <a:pt x="9054" y="31508"/>
                </a:lnTo>
                <a:lnTo>
                  <a:pt x="9167" y="31622"/>
                </a:lnTo>
                <a:lnTo>
                  <a:pt x="9299" y="31735"/>
                </a:lnTo>
                <a:lnTo>
                  <a:pt x="9432" y="31829"/>
                </a:lnTo>
                <a:lnTo>
                  <a:pt x="9715" y="32000"/>
                </a:lnTo>
                <a:lnTo>
                  <a:pt x="9715" y="32000"/>
                </a:lnTo>
                <a:lnTo>
                  <a:pt x="9923" y="32075"/>
                </a:lnTo>
                <a:lnTo>
                  <a:pt x="10131" y="32151"/>
                </a:lnTo>
                <a:lnTo>
                  <a:pt x="10585" y="32264"/>
                </a:lnTo>
                <a:lnTo>
                  <a:pt x="10792" y="32321"/>
                </a:lnTo>
                <a:lnTo>
                  <a:pt x="11019" y="32396"/>
                </a:lnTo>
                <a:lnTo>
                  <a:pt x="11208" y="32510"/>
                </a:lnTo>
                <a:lnTo>
                  <a:pt x="11416" y="32642"/>
                </a:lnTo>
                <a:lnTo>
                  <a:pt x="11416" y="32642"/>
                </a:lnTo>
                <a:lnTo>
                  <a:pt x="11624" y="32793"/>
                </a:lnTo>
                <a:lnTo>
                  <a:pt x="11832" y="32926"/>
                </a:lnTo>
                <a:lnTo>
                  <a:pt x="12059" y="33039"/>
                </a:lnTo>
                <a:lnTo>
                  <a:pt x="12191" y="33096"/>
                </a:lnTo>
                <a:lnTo>
                  <a:pt x="12304" y="33115"/>
                </a:lnTo>
                <a:lnTo>
                  <a:pt x="12304" y="33115"/>
                </a:lnTo>
                <a:lnTo>
                  <a:pt x="12475" y="33152"/>
                </a:lnTo>
                <a:lnTo>
                  <a:pt x="12626" y="33152"/>
                </a:lnTo>
                <a:lnTo>
                  <a:pt x="12796" y="33152"/>
                </a:lnTo>
                <a:lnTo>
                  <a:pt x="12966" y="33171"/>
                </a:lnTo>
                <a:lnTo>
                  <a:pt x="12966" y="33171"/>
                </a:lnTo>
                <a:lnTo>
                  <a:pt x="13174" y="33190"/>
                </a:lnTo>
                <a:lnTo>
                  <a:pt x="13382" y="33228"/>
                </a:lnTo>
                <a:lnTo>
                  <a:pt x="13382" y="33228"/>
                </a:lnTo>
                <a:lnTo>
                  <a:pt x="13646" y="33228"/>
                </a:lnTo>
                <a:lnTo>
                  <a:pt x="13911" y="33228"/>
                </a:lnTo>
                <a:lnTo>
                  <a:pt x="13911" y="33228"/>
                </a:lnTo>
                <a:lnTo>
                  <a:pt x="14195" y="33247"/>
                </a:lnTo>
                <a:lnTo>
                  <a:pt x="14478" y="33285"/>
                </a:lnTo>
                <a:lnTo>
                  <a:pt x="14780" y="33323"/>
                </a:lnTo>
                <a:lnTo>
                  <a:pt x="15064" y="33341"/>
                </a:lnTo>
                <a:lnTo>
                  <a:pt x="15064" y="33341"/>
                </a:lnTo>
                <a:lnTo>
                  <a:pt x="15291" y="33304"/>
                </a:lnTo>
                <a:lnTo>
                  <a:pt x="15499" y="33266"/>
                </a:lnTo>
                <a:lnTo>
                  <a:pt x="15933" y="33171"/>
                </a:lnTo>
                <a:lnTo>
                  <a:pt x="15933" y="33171"/>
                </a:lnTo>
                <a:lnTo>
                  <a:pt x="16217" y="33115"/>
                </a:lnTo>
                <a:lnTo>
                  <a:pt x="16500" y="33020"/>
                </a:lnTo>
                <a:lnTo>
                  <a:pt x="16765" y="32926"/>
                </a:lnTo>
                <a:lnTo>
                  <a:pt x="17030" y="32793"/>
                </a:lnTo>
                <a:lnTo>
                  <a:pt x="17030" y="32793"/>
                </a:lnTo>
                <a:lnTo>
                  <a:pt x="17351" y="32623"/>
                </a:lnTo>
                <a:lnTo>
                  <a:pt x="17634" y="32491"/>
                </a:lnTo>
                <a:lnTo>
                  <a:pt x="17767" y="32453"/>
                </a:lnTo>
                <a:lnTo>
                  <a:pt x="17918" y="32415"/>
                </a:lnTo>
                <a:lnTo>
                  <a:pt x="18088" y="32415"/>
                </a:lnTo>
                <a:lnTo>
                  <a:pt x="18296" y="32415"/>
                </a:lnTo>
                <a:lnTo>
                  <a:pt x="18296" y="32415"/>
                </a:lnTo>
                <a:lnTo>
                  <a:pt x="18447" y="32434"/>
                </a:lnTo>
                <a:lnTo>
                  <a:pt x="18598" y="32491"/>
                </a:lnTo>
                <a:lnTo>
                  <a:pt x="18731" y="32548"/>
                </a:lnTo>
                <a:lnTo>
                  <a:pt x="18863" y="32623"/>
                </a:lnTo>
                <a:lnTo>
                  <a:pt x="19128" y="32793"/>
                </a:lnTo>
                <a:lnTo>
                  <a:pt x="19373" y="32982"/>
                </a:lnTo>
                <a:lnTo>
                  <a:pt x="19373" y="32982"/>
                </a:lnTo>
                <a:lnTo>
                  <a:pt x="19354" y="32888"/>
                </a:lnTo>
                <a:lnTo>
                  <a:pt x="19354" y="32888"/>
                </a:lnTo>
                <a:close/>
                <a:moveTo>
                  <a:pt x="8581" y="30506"/>
                </a:moveTo>
                <a:lnTo>
                  <a:pt x="8581" y="30506"/>
                </a:lnTo>
                <a:lnTo>
                  <a:pt x="8468" y="29864"/>
                </a:lnTo>
                <a:lnTo>
                  <a:pt x="8468" y="29864"/>
                </a:lnTo>
                <a:lnTo>
                  <a:pt x="8411" y="29599"/>
                </a:lnTo>
                <a:lnTo>
                  <a:pt x="8392" y="29391"/>
                </a:lnTo>
                <a:lnTo>
                  <a:pt x="8411" y="29221"/>
                </a:lnTo>
                <a:lnTo>
                  <a:pt x="8468" y="29089"/>
                </a:lnTo>
                <a:lnTo>
                  <a:pt x="8562" y="28994"/>
                </a:lnTo>
                <a:lnTo>
                  <a:pt x="8657" y="28919"/>
                </a:lnTo>
                <a:lnTo>
                  <a:pt x="8789" y="28900"/>
                </a:lnTo>
                <a:lnTo>
                  <a:pt x="8940" y="28881"/>
                </a:lnTo>
                <a:lnTo>
                  <a:pt x="9091" y="28881"/>
                </a:lnTo>
                <a:lnTo>
                  <a:pt x="9280" y="28919"/>
                </a:lnTo>
                <a:lnTo>
                  <a:pt x="9640" y="29013"/>
                </a:lnTo>
                <a:lnTo>
                  <a:pt x="9980" y="29146"/>
                </a:lnTo>
                <a:lnTo>
                  <a:pt x="10320" y="29278"/>
                </a:lnTo>
                <a:lnTo>
                  <a:pt x="10320" y="29278"/>
                </a:lnTo>
                <a:lnTo>
                  <a:pt x="10698" y="29448"/>
                </a:lnTo>
                <a:lnTo>
                  <a:pt x="11038" y="29561"/>
                </a:lnTo>
                <a:lnTo>
                  <a:pt x="11341" y="29637"/>
                </a:lnTo>
                <a:lnTo>
                  <a:pt x="11605" y="29675"/>
                </a:lnTo>
                <a:lnTo>
                  <a:pt x="12172" y="29713"/>
                </a:lnTo>
                <a:lnTo>
                  <a:pt x="12493" y="29731"/>
                </a:lnTo>
                <a:lnTo>
                  <a:pt x="12853" y="29807"/>
                </a:lnTo>
                <a:lnTo>
                  <a:pt x="12853" y="29807"/>
                </a:lnTo>
                <a:lnTo>
                  <a:pt x="13060" y="29864"/>
                </a:lnTo>
                <a:lnTo>
                  <a:pt x="13268" y="29939"/>
                </a:lnTo>
                <a:lnTo>
                  <a:pt x="13684" y="30147"/>
                </a:lnTo>
                <a:lnTo>
                  <a:pt x="14062" y="30355"/>
                </a:lnTo>
                <a:lnTo>
                  <a:pt x="14459" y="30563"/>
                </a:lnTo>
                <a:lnTo>
                  <a:pt x="14459" y="30563"/>
                </a:lnTo>
                <a:lnTo>
                  <a:pt x="14875" y="30714"/>
                </a:lnTo>
                <a:lnTo>
                  <a:pt x="15272" y="30847"/>
                </a:lnTo>
                <a:lnTo>
                  <a:pt x="15688" y="30979"/>
                </a:lnTo>
                <a:lnTo>
                  <a:pt x="16085" y="31130"/>
                </a:lnTo>
                <a:lnTo>
                  <a:pt x="16085" y="31130"/>
                </a:lnTo>
                <a:lnTo>
                  <a:pt x="16349" y="31244"/>
                </a:lnTo>
                <a:lnTo>
                  <a:pt x="16633" y="31319"/>
                </a:lnTo>
                <a:lnTo>
                  <a:pt x="16897" y="31376"/>
                </a:lnTo>
                <a:lnTo>
                  <a:pt x="17181" y="31414"/>
                </a:lnTo>
                <a:lnTo>
                  <a:pt x="17748" y="31451"/>
                </a:lnTo>
                <a:lnTo>
                  <a:pt x="18031" y="31489"/>
                </a:lnTo>
                <a:lnTo>
                  <a:pt x="18315" y="31546"/>
                </a:lnTo>
                <a:lnTo>
                  <a:pt x="18315" y="31546"/>
                </a:lnTo>
                <a:lnTo>
                  <a:pt x="18561" y="31640"/>
                </a:lnTo>
                <a:lnTo>
                  <a:pt x="18806" y="31754"/>
                </a:lnTo>
                <a:lnTo>
                  <a:pt x="19033" y="31886"/>
                </a:lnTo>
                <a:lnTo>
                  <a:pt x="19128" y="31962"/>
                </a:lnTo>
                <a:lnTo>
                  <a:pt x="19222" y="32056"/>
                </a:lnTo>
                <a:lnTo>
                  <a:pt x="19222" y="32056"/>
                </a:lnTo>
                <a:lnTo>
                  <a:pt x="19335" y="32737"/>
                </a:lnTo>
                <a:lnTo>
                  <a:pt x="19335" y="32737"/>
                </a:lnTo>
                <a:lnTo>
                  <a:pt x="19146" y="32567"/>
                </a:lnTo>
                <a:lnTo>
                  <a:pt x="18939" y="32434"/>
                </a:lnTo>
                <a:lnTo>
                  <a:pt x="18939" y="32434"/>
                </a:lnTo>
                <a:lnTo>
                  <a:pt x="18787" y="32359"/>
                </a:lnTo>
                <a:lnTo>
                  <a:pt x="18617" y="32302"/>
                </a:lnTo>
                <a:lnTo>
                  <a:pt x="18296" y="32189"/>
                </a:lnTo>
                <a:lnTo>
                  <a:pt x="18296" y="32189"/>
                </a:lnTo>
                <a:lnTo>
                  <a:pt x="17994" y="32113"/>
                </a:lnTo>
                <a:lnTo>
                  <a:pt x="17842" y="32094"/>
                </a:lnTo>
                <a:lnTo>
                  <a:pt x="17672" y="32094"/>
                </a:lnTo>
                <a:lnTo>
                  <a:pt x="17672" y="32094"/>
                </a:lnTo>
                <a:lnTo>
                  <a:pt x="17483" y="32113"/>
                </a:lnTo>
                <a:lnTo>
                  <a:pt x="17294" y="32170"/>
                </a:lnTo>
                <a:lnTo>
                  <a:pt x="17124" y="32245"/>
                </a:lnTo>
                <a:lnTo>
                  <a:pt x="16935" y="32321"/>
                </a:lnTo>
                <a:lnTo>
                  <a:pt x="16935" y="32321"/>
                </a:lnTo>
                <a:lnTo>
                  <a:pt x="16765" y="32434"/>
                </a:lnTo>
                <a:lnTo>
                  <a:pt x="16595" y="32510"/>
                </a:lnTo>
                <a:lnTo>
                  <a:pt x="16595" y="32510"/>
                </a:lnTo>
                <a:lnTo>
                  <a:pt x="16406" y="32567"/>
                </a:lnTo>
                <a:lnTo>
                  <a:pt x="16217" y="32585"/>
                </a:lnTo>
                <a:lnTo>
                  <a:pt x="16217" y="32585"/>
                </a:lnTo>
                <a:lnTo>
                  <a:pt x="15858" y="32548"/>
                </a:lnTo>
                <a:lnTo>
                  <a:pt x="15669" y="32529"/>
                </a:lnTo>
                <a:lnTo>
                  <a:pt x="15480" y="32529"/>
                </a:lnTo>
                <a:lnTo>
                  <a:pt x="15480" y="32529"/>
                </a:lnTo>
                <a:lnTo>
                  <a:pt x="15272" y="32548"/>
                </a:lnTo>
                <a:lnTo>
                  <a:pt x="15064" y="32604"/>
                </a:lnTo>
                <a:lnTo>
                  <a:pt x="14875" y="32642"/>
                </a:lnTo>
                <a:lnTo>
                  <a:pt x="14667" y="32680"/>
                </a:lnTo>
                <a:lnTo>
                  <a:pt x="14667" y="32680"/>
                </a:lnTo>
                <a:lnTo>
                  <a:pt x="14402" y="32699"/>
                </a:lnTo>
                <a:lnTo>
                  <a:pt x="14157" y="32699"/>
                </a:lnTo>
                <a:lnTo>
                  <a:pt x="13646" y="32642"/>
                </a:lnTo>
                <a:lnTo>
                  <a:pt x="13646" y="32642"/>
                </a:lnTo>
                <a:lnTo>
                  <a:pt x="13401" y="32604"/>
                </a:lnTo>
                <a:lnTo>
                  <a:pt x="13174" y="32529"/>
                </a:lnTo>
                <a:lnTo>
                  <a:pt x="12720" y="32340"/>
                </a:lnTo>
                <a:lnTo>
                  <a:pt x="12512" y="32245"/>
                </a:lnTo>
                <a:lnTo>
                  <a:pt x="12286" y="32151"/>
                </a:lnTo>
                <a:lnTo>
                  <a:pt x="12059" y="32075"/>
                </a:lnTo>
                <a:lnTo>
                  <a:pt x="11813" y="32037"/>
                </a:lnTo>
                <a:lnTo>
                  <a:pt x="11813" y="32037"/>
                </a:lnTo>
                <a:lnTo>
                  <a:pt x="11473" y="31981"/>
                </a:lnTo>
                <a:lnTo>
                  <a:pt x="11208" y="31905"/>
                </a:lnTo>
                <a:lnTo>
                  <a:pt x="10981" y="31829"/>
                </a:lnTo>
                <a:lnTo>
                  <a:pt x="10774" y="31716"/>
                </a:lnTo>
                <a:lnTo>
                  <a:pt x="10377" y="31489"/>
                </a:lnTo>
                <a:lnTo>
                  <a:pt x="10150" y="31357"/>
                </a:lnTo>
                <a:lnTo>
                  <a:pt x="9866" y="31225"/>
                </a:lnTo>
                <a:lnTo>
                  <a:pt x="9866" y="31225"/>
                </a:lnTo>
                <a:lnTo>
                  <a:pt x="9621" y="31130"/>
                </a:lnTo>
                <a:lnTo>
                  <a:pt x="9356" y="31055"/>
                </a:lnTo>
                <a:lnTo>
                  <a:pt x="9356" y="31055"/>
                </a:lnTo>
                <a:lnTo>
                  <a:pt x="9148" y="30960"/>
                </a:lnTo>
                <a:lnTo>
                  <a:pt x="8959" y="30847"/>
                </a:lnTo>
                <a:lnTo>
                  <a:pt x="8959" y="30847"/>
                </a:lnTo>
                <a:lnTo>
                  <a:pt x="8770" y="30714"/>
                </a:lnTo>
                <a:lnTo>
                  <a:pt x="8619" y="30544"/>
                </a:lnTo>
                <a:lnTo>
                  <a:pt x="8619" y="30544"/>
                </a:lnTo>
                <a:lnTo>
                  <a:pt x="8581" y="30506"/>
                </a:lnTo>
                <a:lnTo>
                  <a:pt x="8581" y="30506"/>
                </a:lnTo>
                <a:close/>
                <a:moveTo>
                  <a:pt x="14951" y="33455"/>
                </a:moveTo>
                <a:lnTo>
                  <a:pt x="14951" y="33455"/>
                </a:lnTo>
                <a:lnTo>
                  <a:pt x="15121" y="33436"/>
                </a:lnTo>
                <a:lnTo>
                  <a:pt x="15291" y="33417"/>
                </a:lnTo>
                <a:lnTo>
                  <a:pt x="15631" y="33341"/>
                </a:lnTo>
                <a:lnTo>
                  <a:pt x="15631" y="33341"/>
                </a:lnTo>
                <a:lnTo>
                  <a:pt x="15896" y="33304"/>
                </a:lnTo>
                <a:lnTo>
                  <a:pt x="16179" y="33228"/>
                </a:lnTo>
                <a:lnTo>
                  <a:pt x="16444" y="33152"/>
                </a:lnTo>
                <a:lnTo>
                  <a:pt x="16708" y="33058"/>
                </a:lnTo>
                <a:lnTo>
                  <a:pt x="16708" y="33058"/>
                </a:lnTo>
                <a:lnTo>
                  <a:pt x="17030" y="32926"/>
                </a:lnTo>
                <a:lnTo>
                  <a:pt x="17332" y="32774"/>
                </a:lnTo>
                <a:lnTo>
                  <a:pt x="17332" y="32774"/>
                </a:lnTo>
                <a:lnTo>
                  <a:pt x="17634" y="32604"/>
                </a:lnTo>
                <a:lnTo>
                  <a:pt x="17805" y="32548"/>
                </a:lnTo>
                <a:lnTo>
                  <a:pt x="17899" y="32529"/>
                </a:lnTo>
                <a:lnTo>
                  <a:pt x="17975" y="32529"/>
                </a:lnTo>
                <a:lnTo>
                  <a:pt x="17975" y="32529"/>
                </a:lnTo>
                <a:lnTo>
                  <a:pt x="18164" y="32510"/>
                </a:lnTo>
                <a:lnTo>
                  <a:pt x="18315" y="32529"/>
                </a:lnTo>
                <a:lnTo>
                  <a:pt x="18466" y="32567"/>
                </a:lnTo>
                <a:lnTo>
                  <a:pt x="18617" y="32604"/>
                </a:lnTo>
                <a:lnTo>
                  <a:pt x="18750" y="32661"/>
                </a:lnTo>
                <a:lnTo>
                  <a:pt x="18882" y="32737"/>
                </a:lnTo>
                <a:lnTo>
                  <a:pt x="19146" y="32945"/>
                </a:lnTo>
                <a:lnTo>
                  <a:pt x="19146" y="32945"/>
                </a:lnTo>
                <a:lnTo>
                  <a:pt x="19392" y="33115"/>
                </a:lnTo>
                <a:lnTo>
                  <a:pt x="19392" y="33115"/>
                </a:lnTo>
                <a:lnTo>
                  <a:pt x="19411" y="33341"/>
                </a:lnTo>
                <a:lnTo>
                  <a:pt x="19411" y="33341"/>
                </a:lnTo>
                <a:lnTo>
                  <a:pt x="19411" y="33341"/>
                </a:lnTo>
                <a:lnTo>
                  <a:pt x="19298" y="33266"/>
                </a:lnTo>
                <a:lnTo>
                  <a:pt x="19184" y="33190"/>
                </a:lnTo>
                <a:lnTo>
                  <a:pt x="19052" y="33134"/>
                </a:lnTo>
                <a:lnTo>
                  <a:pt x="18920" y="33077"/>
                </a:lnTo>
                <a:lnTo>
                  <a:pt x="18920" y="33077"/>
                </a:lnTo>
                <a:lnTo>
                  <a:pt x="18768" y="33039"/>
                </a:lnTo>
                <a:lnTo>
                  <a:pt x="18598" y="33020"/>
                </a:lnTo>
                <a:lnTo>
                  <a:pt x="18447" y="33020"/>
                </a:lnTo>
                <a:lnTo>
                  <a:pt x="18296" y="33039"/>
                </a:lnTo>
                <a:lnTo>
                  <a:pt x="18145" y="33058"/>
                </a:lnTo>
                <a:lnTo>
                  <a:pt x="17994" y="33096"/>
                </a:lnTo>
                <a:lnTo>
                  <a:pt x="17691" y="33190"/>
                </a:lnTo>
                <a:lnTo>
                  <a:pt x="17389" y="33304"/>
                </a:lnTo>
                <a:lnTo>
                  <a:pt x="17086" y="33436"/>
                </a:lnTo>
                <a:lnTo>
                  <a:pt x="16803" y="33568"/>
                </a:lnTo>
                <a:lnTo>
                  <a:pt x="16519" y="33682"/>
                </a:lnTo>
                <a:lnTo>
                  <a:pt x="16519" y="33682"/>
                </a:lnTo>
                <a:lnTo>
                  <a:pt x="15858" y="33871"/>
                </a:lnTo>
                <a:lnTo>
                  <a:pt x="15536" y="33984"/>
                </a:lnTo>
                <a:lnTo>
                  <a:pt x="15196" y="34060"/>
                </a:lnTo>
                <a:lnTo>
                  <a:pt x="14875" y="34135"/>
                </a:lnTo>
                <a:lnTo>
                  <a:pt x="14535" y="34192"/>
                </a:lnTo>
                <a:lnTo>
                  <a:pt x="14195" y="34211"/>
                </a:lnTo>
                <a:lnTo>
                  <a:pt x="13854" y="34192"/>
                </a:lnTo>
                <a:lnTo>
                  <a:pt x="13854" y="34192"/>
                </a:lnTo>
                <a:lnTo>
                  <a:pt x="13590" y="34116"/>
                </a:lnTo>
                <a:lnTo>
                  <a:pt x="13325" y="34022"/>
                </a:lnTo>
                <a:lnTo>
                  <a:pt x="13060" y="33927"/>
                </a:lnTo>
                <a:lnTo>
                  <a:pt x="12815" y="33795"/>
                </a:lnTo>
                <a:lnTo>
                  <a:pt x="12304" y="33568"/>
                </a:lnTo>
                <a:lnTo>
                  <a:pt x="12040" y="33455"/>
                </a:lnTo>
                <a:lnTo>
                  <a:pt x="11775" y="33341"/>
                </a:lnTo>
                <a:lnTo>
                  <a:pt x="11775" y="33341"/>
                </a:lnTo>
                <a:lnTo>
                  <a:pt x="11095" y="33228"/>
                </a:lnTo>
                <a:lnTo>
                  <a:pt x="10830" y="33171"/>
                </a:lnTo>
                <a:lnTo>
                  <a:pt x="10585" y="33096"/>
                </a:lnTo>
                <a:lnTo>
                  <a:pt x="10339" y="33001"/>
                </a:lnTo>
                <a:lnTo>
                  <a:pt x="10093" y="32850"/>
                </a:lnTo>
                <a:lnTo>
                  <a:pt x="9847" y="32642"/>
                </a:lnTo>
                <a:lnTo>
                  <a:pt x="9545" y="32359"/>
                </a:lnTo>
                <a:lnTo>
                  <a:pt x="9545" y="32359"/>
                </a:lnTo>
                <a:lnTo>
                  <a:pt x="9337" y="32170"/>
                </a:lnTo>
                <a:lnTo>
                  <a:pt x="9167" y="31962"/>
                </a:lnTo>
                <a:lnTo>
                  <a:pt x="9016" y="31735"/>
                </a:lnTo>
                <a:lnTo>
                  <a:pt x="8902" y="31489"/>
                </a:lnTo>
                <a:lnTo>
                  <a:pt x="8902" y="31489"/>
                </a:lnTo>
                <a:lnTo>
                  <a:pt x="9035" y="31659"/>
                </a:lnTo>
                <a:lnTo>
                  <a:pt x="9035" y="31659"/>
                </a:lnTo>
                <a:lnTo>
                  <a:pt x="9224" y="31811"/>
                </a:lnTo>
                <a:lnTo>
                  <a:pt x="9432" y="31962"/>
                </a:lnTo>
                <a:lnTo>
                  <a:pt x="9640" y="32075"/>
                </a:lnTo>
                <a:lnTo>
                  <a:pt x="9866" y="32170"/>
                </a:lnTo>
                <a:lnTo>
                  <a:pt x="9866" y="32170"/>
                </a:lnTo>
                <a:lnTo>
                  <a:pt x="10150" y="32264"/>
                </a:lnTo>
                <a:lnTo>
                  <a:pt x="10414" y="32340"/>
                </a:lnTo>
                <a:lnTo>
                  <a:pt x="10698" y="32415"/>
                </a:lnTo>
                <a:lnTo>
                  <a:pt x="10963" y="32491"/>
                </a:lnTo>
                <a:lnTo>
                  <a:pt x="10963" y="32491"/>
                </a:lnTo>
                <a:lnTo>
                  <a:pt x="11114" y="32567"/>
                </a:lnTo>
                <a:lnTo>
                  <a:pt x="11246" y="32661"/>
                </a:lnTo>
                <a:lnTo>
                  <a:pt x="11511" y="32831"/>
                </a:lnTo>
                <a:lnTo>
                  <a:pt x="11775" y="33020"/>
                </a:lnTo>
                <a:lnTo>
                  <a:pt x="11908" y="33096"/>
                </a:lnTo>
                <a:lnTo>
                  <a:pt x="12059" y="33152"/>
                </a:lnTo>
                <a:lnTo>
                  <a:pt x="12059" y="33152"/>
                </a:lnTo>
                <a:lnTo>
                  <a:pt x="12286" y="33228"/>
                </a:lnTo>
                <a:lnTo>
                  <a:pt x="12531" y="33247"/>
                </a:lnTo>
                <a:lnTo>
                  <a:pt x="12531" y="33247"/>
                </a:lnTo>
                <a:lnTo>
                  <a:pt x="12777" y="33266"/>
                </a:lnTo>
                <a:lnTo>
                  <a:pt x="13023" y="33285"/>
                </a:lnTo>
                <a:lnTo>
                  <a:pt x="13023" y="33285"/>
                </a:lnTo>
                <a:lnTo>
                  <a:pt x="13231" y="33304"/>
                </a:lnTo>
                <a:lnTo>
                  <a:pt x="13439" y="33341"/>
                </a:lnTo>
                <a:lnTo>
                  <a:pt x="13439" y="33341"/>
                </a:lnTo>
                <a:lnTo>
                  <a:pt x="13722" y="33341"/>
                </a:lnTo>
                <a:lnTo>
                  <a:pt x="14006" y="33341"/>
                </a:lnTo>
                <a:lnTo>
                  <a:pt x="14006" y="33341"/>
                </a:lnTo>
                <a:lnTo>
                  <a:pt x="14251" y="33360"/>
                </a:lnTo>
                <a:lnTo>
                  <a:pt x="14478" y="33398"/>
                </a:lnTo>
                <a:lnTo>
                  <a:pt x="14724" y="33436"/>
                </a:lnTo>
                <a:lnTo>
                  <a:pt x="14951" y="33455"/>
                </a:lnTo>
                <a:lnTo>
                  <a:pt x="14951" y="33455"/>
                </a:lnTo>
                <a:close/>
                <a:moveTo>
                  <a:pt x="20243" y="32812"/>
                </a:moveTo>
                <a:lnTo>
                  <a:pt x="20243" y="32812"/>
                </a:lnTo>
                <a:lnTo>
                  <a:pt x="20299" y="32680"/>
                </a:lnTo>
                <a:lnTo>
                  <a:pt x="20299" y="32680"/>
                </a:lnTo>
                <a:lnTo>
                  <a:pt x="20488" y="32226"/>
                </a:lnTo>
                <a:lnTo>
                  <a:pt x="20602" y="32000"/>
                </a:lnTo>
                <a:lnTo>
                  <a:pt x="20715" y="31792"/>
                </a:lnTo>
                <a:lnTo>
                  <a:pt x="20715" y="31792"/>
                </a:lnTo>
                <a:lnTo>
                  <a:pt x="20810" y="31659"/>
                </a:lnTo>
                <a:lnTo>
                  <a:pt x="20923" y="31546"/>
                </a:lnTo>
                <a:lnTo>
                  <a:pt x="21169" y="31338"/>
                </a:lnTo>
                <a:lnTo>
                  <a:pt x="21169" y="31338"/>
                </a:lnTo>
                <a:lnTo>
                  <a:pt x="21433" y="31092"/>
                </a:lnTo>
                <a:lnTo>
                  <a:pt x="21679" y="30847"/>
                </a:lnTo>
                <a:lnTo>
                  <a:pt x="21679" y="30847"/>
                </a:lnTo>
                <a:lnTo>
                  <a:pt x="21925" y="30639"/>
                </a:lnTo>
                <a:lnTo>
                  <a:pt x="22171" y="30469"/>
                </a:lnTo>
                <a:lnTo>
                  <a:pt x="22416" y="30280"/>
                </a:lnTo>
                <a:lnTo>
                  <a:pt x="22662" y="30091"/>
                </a:lnTo>
                <a:lnTo>
                  <a:pt x="22662" y="30091"/>
                </a:lnTo>
                <a:lnTo>
                  <a:pt x="22889" y="29826"/>
                </a:lnTo>
                <a:lnTo>
                  <a:pt x="23078" y="29542"/>
                </a:lnTo>
                <a:lnTo>
                  <a:pt x="23078" y="29542"/>
                </a:lnTo>
                <a:lnTo>
                  <a:pt x="23342" y="29070"/>
                </a:lnTo>
                <a:lnTo>
                  <a:pt x="23456" y="28843"/>
                </a:lnTo>
                <a:lnTo>
                  <a:pt x="23626" y="28616"/>
                </a:lnTo>
                <a:lnTo>
                  <a:pt x="23626" y="28616"/>
                </a:lnTo>
                <a:lnTo>
                  <a:pt x="23758" y="28465"/>
                </a:lnTo>
                <a:lnTo>
                  <a:pt x="23909" y="28333"/>
                </a:lnTo>
                <a:lnTo>
                  <a:pt x="24250" y="28087"/>
                </a:lnTo>
                <a:lnTo>
                  <a:pt x="24250" y="28087"/>
                </a:lnTo>
                <a:lnTo>
                  <a:pt x="24684" y="27804"/>
                </a:lnTo>
                <a:lnTo>
                  <a:pt x="25100" y="27501"/>
                </a:lnTo>
                <a:lnTo>
                  <a:pt x="25535" y="27218"/>
                </a:lnTo>
                <a:lnTo>
                  <a:pt x="25762" y="27104"/>
                </a:lnTo>
                <a:lnTo>
                  <a:pt x="25988" y="26991"/>
                </a:lnTo>
                <a:lnTo>
                  <a:pt x="25988" y="26991"/>
                </a:lnTo>
                <a:lnTo>
                  <a:pt x="26310" y="26840"/>
                </a:lnTo>
                <a:lnTo>
                  <a:pt x="26631" y="26689"/>
                </a:lnTo>
                <a:lnTo>
                  <a:pt x="26631" y="26689"/>
                </a:lnTo>
                <a:lnTo>
                  <a:pt x="27047" y="26424"/>
                </a:lnTo>
                <a:lnTo>
                  <a:pt x="27274" y="26310"/>
                </a:lnTo>
                <a:lnTo>
                  <a:pt x="27500" y="26197"/>
                </a:lnTo>
                <a:lnTo>
                  <a:pt x="27500" y="26197"/>
                </a:lnTo>
                <a:lnTo>
                  <a:pt x="27765" y="26103"/>
                </a:lnTo>
                <a:lnTo>
                  <a:pt x="28049" y="26008"/>
                </a:lnTo>
                <a:lnTo>
                  <a:pt x="28634" y="25838"/>
                </a:lnTo>
                <a:lnTo>
                  <a:pt x="28634" y="25838"/>
                </a:lnTo>
                <a:lnTo>
                  <a:pt x="28918" y="25706"/>
                </a:lnTo>
                <a:lnTo>
                  <a:pt x="29202" y="25573"/>
                </a:lnTo>
                <a:lnTo>
                  <a:pt x="29485" y="25422"/>
                </a:lnTo>
                <a:lnTo>
                  <a:pt x="29750" y="25252"/>
                </a:lnTo>
                <a:lnTo>
                  <a:pt x="29750" y="25252"/>
                </a:lnTo>
                <a:lnTo>
                  <a:pt x="29863" y="25158"/>
                </a:lnTo>
                <a:lnTo>
                  <a:pt x="29976" y="25044"/>
                </a:lnTo>
                <a:lnTo>
                  <a:pt x="30071" y="24931"/>
                </a:lnTo>
                <a:lnTo>
                  <a:pt x="30165" y="24798"/>
                </a:lnTo>
                <a:lnTo>
                  <a:pt x="30165" y="24798"/>
                </a:lnTo>
                <a:lnTo>
                  <a:pt x="30392" y="24439"/>
                </a:lnTo>
                <a:lnTo>
                  <a:pt x="30392" y="24439"/>
                </a:lnTo>
                <a:lnTo>
                  <a:pt x="30411" y="24420"/>
                </a:lnTo>
                <a:lnTo>
                  <a:pt x="30411" y="24420"/>
                </a:lnTo>
                <a:lnTo>
                  <a:pt x="30373" y="24307"/>
                </a:lnTo>
                <a:lnTo>
                  <a:pt x="30373" y="24307"/>
                </a:lnTo>
                <a:lnTo>
                  <a:pt x="30317" y="24269"/>
                </a:lnTo>
                <a:lnTo>
                  <a:pt x="30279" y="24231"/>
                </a:lnTo>
                <a:lnTo>
                  <a:pt x="30279" y="24175"/>
                </a:lnTo>
                <a:lnTo>
                  <a:pt x="30298" y="24118"/>
                </a:lnTo>
                <a:lnTo>
                  <a:pt x="30336" y="24080"/>
                </a:lnTo>
                <a:lnTo>
                  <a:pt x="30373" y="24042"/>
                </a:lnTo>
                <a:lnTo>
                  <a:pt x="30430" y="24042"/>
                </a:lnTo>
                <a:lnTo>
                  <a:pt x="30487" y="24080"/>
                </a:lnTo>
                <a:lnTo>
                  <a:pt x="30487" y="24080"/>
                </a:lnTo>
                <a:lnTo>
                  <a:pt x="30562" y="24194"/>
                </a:lnTo>
                <a:lnTo>
                  <a:pt x="30600" y="24345"/>
                </a:lnTo>
                <a:lnTo>
                  <a:pt x="30638" y="24477"/>
                </a:lnTo>
                <a:lnTo>
                  <a:pt x="30657" y="24628"/>
                </a:lnTo>
                <a:lnTo>
                  <a:pt x="30676" y="24931"/>
                </a:lnTo>
                <a:lnTo>
                  <a:pt x="30695" y="25214"/>
                </a:lnTo>
                <a:lnTo>
                  <a:pt x="30695" y="25214"/>
                </a:lnTo>
                <a:lnTo>
                  <a:pt x="30676" y="25347"/>
                </a:lnTo>
                <a:lnTo>
                  <a:pt x="30657" y="25479"/>
                </a:lnTo>
                <a:lnTo>
                  <a:pt x="30619" y="25611"/>
                </a:lnTo>
                <a:lnTo>
                  <a:pt x="30581" y="25725"/>
                </a:lnTo>
                <a:lnTo>
                  <a:pt x="30506" y="25838"/>
                </a:lnTo>
                <a:lnTo>
                  <a:pt x="30430" y="25932"/>
                </a:lnTo>
                <a:lnTo>
                  <a:pt x="30336" y="26027"/>
                </a:lnTo>
                <a:lnTo>
                  <a:pt x="30241" y="26121"/>
                </a:lnTo>
                <a:lnTo>
                  <a:pt x="30241" y="26121"/>
                </a:lnTo>
                <a:lnTo>
                  <a:pt x="29901" y="26386"/>
                </a:lnTo>
                <a:lnTo>
                  <a:pt x="29542" y="26651"/>
                </a:lnTo>
                <a:lnTo>
                  <a:pt x="29353" y="26764"/>
                </a:lnTo>
                <a:lnTo>
                  <a:pt x="29164" y="26859"/>
                </a:lnTo>
                <a:lnTo>
                  <a:pt x="28975" y="26953"/>
                </a:lnTo>
                <a:lnTo>
                  <a:pt x="28767" y="27029"/>
                </a:lnTo>
                <a:lnTo>
                  <a:pt x="28767" y="27029"/>
                </a:lnTo>
                <a:lnTo>
                  <a:pt x="28483" y="27161"/>
                </a:lnTo>
                <a:lnTo>
                  <a:pt x="28219" y="27312"/>
                </a:lnTo>
                <a:lnTo>
                  <a:pt x="27973" y="27501"/>
                </a:lnTo>
                <a:lnTo>
                  <a:pt x="27746" y="27709"/>
                </a:lnTo>
                <a:lnTo>
                  <a:pt x="27519" y="27917"/>
                </a:lnTo>
                <a:lnTo>
                  <a:pt x="27311" y="28144"/>
                </a:lnTo>
                <a:lnTo>
                  <a:pt x="27122" y="28390"/>
                </a:lnTo>
                <a:lnTo>
                  <a:pt x="26933" y="28635"/>
                </a:lnTo>
                <a:lnTo>
                  <a:pt x="26933" y="28635"/>
                </a:lnTo>
                <a:lnTo>
                  <a:pt x="26593" y="29051"/>
                </a:lnTo>
                <a:lnTo>
                  <a:pt x="26253" y="29448"/>
                </a:lnTo>
                <a:lnTo>
                  <a:pt x="25573" y="30242"/>
                </a:lnTo>
                <a:lnTo>
                  <a:pt x="25573" y="30242"/>
                </a:lnTo>
                <a:lnTo>
                  <a:pt x="25195" y="30658"/>
                </a:lnTo>
                <a:lnTo>
                  <a:pt x="24835" y="31055"/>
                </a:lnTo>
                <a:lnTo>
                  <a:pt x="24628" y="31244"/>
                </a:lnTo>
                <a:lnTo>
                  <a:pt x="24420" y="31433"/>
                </a:lnTo>
                <a:lnTo>
                  <a:pt x="24193" y="31584"/>
                </a:lnTo>
                <a:lnTo>
                  <a:pt x="23947" y="31716"/>
                </a:lnTo>
                <a:lnTo>
                  <a:pt x="23947" y="31716"/>
                </a:lnTo>
                <a:lnTo>
                  <a:pt x="22775" y="32226"/>
                </a:lnTo>
                <a:lnTo>
                  <a:pt x="22171" y="32472"/>
                </a:lnTo>
                <a:lnTo>
                  <a:pt x="21566" y="32699"/>
                </a:lnTo>
                <a:lnTo>
                  <a:pt x="21566" y="32699"/>
                </a:lnTo>
                <a:lnTo>
                  <a:pt x="21339" y="32774"/>
                </a:lnTo>
                <a:lnTo>
                  <a:pt x="21131" y="32869"/>
                </a:lnTo>
                <a:lnTo>
                  <a:pt x="20923" y="32982"/>
                </a:lnTo>
                <a:lnTo>
                  <a:pt x="20734" y="33115"/>
                </a:lnTo>
                <a:lnTo>
                  <a:pt x="20545" y="33266"/>
                </a:lnTo>
                <a:lnTo>
                  <a:pt x="20375" y="33436"/>
                </a:lnTo>
                <a:lnTo>
                  <a:pt x="20224" y="33625"/>
                </a:lnTo>
                <a:lnTo>
                  <a:pt x="20110" y="33833"/>
                </a:lnTo>
                <a:lnTo>
                  <a:pt x="20110" y="33833"/>
                </a:lnTo>
                <a:lnTo>
                  <a:pt x="20148" y="34967"/>
                </a:lnTo>
                <a:lnTo>
                  <a:pt x="20148" y="34967"/>
                </a:lnTo>
                <a:lnTo>
                  <a:pt x="20224" y="35874"/>
                </a:lnTo>
                <a:lnTo>
                  <a:pt x="20299" y="36800"/>
                </a:lnTo>
                <a:lnTo>
                  <a:pt x="20318" y="37726"/>
                </a:lnTo>
                <a:lnTo>
                  <a:pt x="20318" y="38653"/>
                </a:lnTo>
                <a:lnTo>
                  <a:pt x="20318" y="38653"/>
                </a:lnTo>
                <a:lnTo>
                  <a:pt x="20318" y="39012"/>
                </a:lnTo>
                <a:lnTo>
                  <a:pt x="20299" y="39390"/>
                </a:lnTo>
                <a:lnTo>
                  <a:pt x="20262" y="39768"/>
                </a:lnTo>
                <a:lnTo>
                  <a:pt x="20205" y="40127"/>
                </a:lnTo>
                <a:lnTo>
                  <a:pt x="20205" y="40127"/>
                </a:lnTo>
                <a:lnTo>
                  <a:pt x="20148" y="40467"/>
                </a:lnTo>
                <a:lnTo>
                  <a:pt x="20148" y="40467"/>
                </a:lnTo>
                <a:lnTo>
                  <a:pt x="20129" y="40505"/>
                </a:lnTo>
                <a:lnTo>
                  <a:pt x="20091" y="40524"/>
                </a:lnTo>
                <a:lnTo>
                  <a:pt x="20054" y="40543"/>
                </a:lnTo>
                <a:lnTo>
                  <a:pt x="20016" y="40543"/>
                </a:lnTo>
                <a:lnTo>
                  <a:pt x="20016" y="40543"/>
                </a:lnTo>
                <a:lnTo>
                  <a:pt x="19978" y="40524"/>
                </a:lnTo>
                <a:lnTo>
                  <a:pt x="19959" y="40505"/>
                </a:lnTo>
                <a:lnTo>
                  <a:pt x="19940" y="40448"/>
                </a:lnTo>
                <a:lnTo>
                  <a:pt x="19940" y="40410"/>
                </a:lnTo>
                <a:lnTo>
                  <a:pt x="19940" y="40278"/>
                </a:lnTo>
                <a:lnTo>
                  <a:pt x="19978" y="40127"/>
                </a:lnTo>
                <a:lnTo>
                  <a:pt x="19732" y="40127"/>
                </a:lnTo>
                <a:lnTo>
                  <a:pt x="19732" y="40127"/>
                </a:lnTo>
                <a:lnTo>
                  <a:pt x="19638" y="41374"/>
                </a:lnTo>
                <a:lnTo>
                  <a:pt x="19638" y="41374"/>
                </a:lnTo>
                <a:lnTo>
                  <a:pt x="19638" y="41450"/>
                </a:lnTo>
                <a:lnTo>
                  <a:pt x="19638" y="41525"/>
                </a:lnTo>
                <a:lnTo>
                  <a:pt x="19600" y="41582"/>
                </a:lnTo>
                <a:lnTo>
                  <a:pt x="19581" y="41601"/>
                </a:lnTo>
                <a:lnTo>
                  <a:pt x="19524" y="41601"/>
                </a:lnTo>
                <a:lnTo>
                  <a:pt x="19524" y="41601"/>
                </a:lnTo>
                <a:lnTo>
                  <a:pt x="19487" y="41601"/>
                </a:lnTo>
                <a:lnTo>
                  <a:pt x="19449" y="41582"/>
                </a:lnTo>
                <a:lnTo>
                  <a:pt x="19430" y="41544"/>
                </a:lnTo>
                <a:lnTo>
                  <a:pt x="19430" y="41507"/>
                </a:lnTo>
                <a:lnTo>
                  <a:pt x="19430" y="41507"/>
                </a:lnTo>
                <a:lnTo>
                  <a:pt x="19506" y="40127"/>
                </a:lnTo>
                <a:lnTo>
                  <a:pt x="19506" y="40127"/>
                </a:lnTo>
                <a:lnTo>
                  <a:pt x="19581" y="38520"/>
                </a:lnTo>
                <a:lnTo>
                  <a:pt x="19619" y="37708"/>
                </a:lnTo>
                <a:lnTo>
                  <a:pt x="19619" y="36914"/>
                </a:lnTo>
                <a:lnTo>
                  <a:pt x="19619" y="36101"/>
                </a:lnTo>
                <a:lnTo>
                  <a:pt x="19581" y="35288"/>
                </a:lnTo>
                <a:lnTo>
                  <a:pt x="19543" y="34494"/>
                </a:lnTo>
                <a:lnTo>
                  <a:pt x="19468" y="33682"/>
                </a:lnTo>
                <a:lnTo>
                  <a:pt x="19468" y="33682"/>
                </a:lnTo>
                <a:lnTo>
                  <a:pt x="19335" y="33549"/>
                </a:lnTo>
                <a:lnTo>
                  <a:pt x="19184" y="33436"/>
                </a:lnTo>
                <a:lnTo>
                  <a:pt x="19033" y="33341"/>
                </a:lnTo>
                <a:lnTo>
                  <a:pt x="18863" y="33285"/>
                </a:lnTo>
                <a:lnTo>
                  <a:pt x="18693" y="33266"/>
                </a:lnTo>
                <a:lnTo>
                  <a:pt x="18523" y="33247"/>
                </a:lnTo>
                <a:lnTo>
                  <a:pt x="18353" y="33266"/>
                </a:lnTo>
                <a:lnTo>
                  <a:pt x="18164" y="33285"/>
                </a:lnTo>
                <a:lnTo>
                  <a:pt x="17975" y="33323"/>
                </a:lnTo>
                <a:lnTo>
                  <a:pt x="17786" y="33379"/>
                </a:lnTo>
                <a:lnTo>
                  <a:pt x="17427" y="33512"/>
                </a:lnTo>
                <a:lnTo>
                  <a:pt x="17086" y="33663"/>
                </a:lnTo>
                <a:lnTo>
                  <a:pt x="16746" y="33814"/>
                </a:lnTo>
                <a:lnTo>
                  <a:pt x="16746" y="33814"/>
                </a:lnTo>
                <a:lnTo>
                  <a:pt x="16103" y="34041"/>
                </a:lnTo>
                <a:lnTo>
                  <a:pt x="15423" y="34230"/>
                </a:lnTo>
                <a:lnTo>
                  <a:pt x="15083" y="34305"/>
                </a:lnTo>
                <a:lnTo>
                  <a:pt x="14743" y="34362"/>
                </a:lnTo>
                <a:lnTo>
                  <a:pt x="14402" y="34400"/>
                </a:lnTo>
                <a:lnTo>
                  <a:pt x="14062" y="34419"/>
                </a:lnTo>
                <a:lnTo>
                  <a:pt x="14062" y="34419"/>
                </a:lnTo>
                <a:lnTo>
                  <a:pt x="13760" y="34381"/>
                </a:lnTo>
                <a:lnTo>
                  <a:pt x="13476" y="34305"/>
                </a:lnTo>
                <a:lnTo>
                  <a:pt x="13193" y="34211"/>
                </a:lnTo>
                <a:lnTo>
                  <a:pt x="12928" y="34098"/>
                </a:lnTo>
                <a:lnTo>
                  <a:pt x="12380" y="33833"/>
                </a:lnTo>
                <a:lnTo>
                  <a:pt x="12115" y="33701"/>
                </a:lnTo>
                <a:lnTo>
                  <a:pt x="11851" y="33587"/>
                </a:lnTo>
                <a:lnTo>
                  <a:pt x="11851" y="33587"/>
                </a:lnTo>
                <a:lnTo>
                  <a:pt x="11548" y="33512"/>
                </a:lnTo>
                <a:lnTo>
                  <a:pt x="11265" y="33455"/>
                </a:lnTo>
                <a:lnTo>
                  <a:pt x="11000" y="33417"/>
                </a:lnTo>
                <a:lnTo>
                  <a:pt x="10736" y="33360"/>
                </a:lnTo>
                <a:lnTo>
                  <a:pt x="10490" y="33285"/>
                </a:lnTo>
                <a:lnTo>
                  <a:pt x="10244" y="33190"/>
                </a:lnTo>
                <a:lnTo>
                  <a:pt x="10112" y="33115"/>
                </a:lnTo>
                <a:lnTo>
                  <a:pt x="9999" y="33039"/>
                </a:lnTo>
                <a:lnTo>
                  <a:pt x="9866" y="32945"/>
                </a:lnTo>
                <a:lnTo>
                  <a:pt x="9734" y="32831"/>
                </a:lnTo>
                <a:lnTo>
                  <a:pt x="9734" y="32831"/>
                </a:lnTo>
                <a:lnTo>
                  <a:pt x="9545" y="32661"/>
                </a:lnTo>
                <a:lnTo>
                  <a:pt x="9356" y="32491"/>
                </a:lnTo>
                <a:lnTo>
                  <a:pt x="9186" y="32302"/>
                </a:lnTo>
                <a:lnTo>
                  <a:pt x="9016" y="32094"/>
                </a:lnTo>
                <a:lnTo>
                  <a:pt x="8865" y="31886"/>
                </a:lnTo>
                <a:lnTo>
                  <a:pt x="8732" y="31678"/>
                </a:lnTo>
                <a:lnTo>
                  <a:pt x="8619" y="31433"/>
                </a:lnTo>
                <a:lnTo>
                  <a:pt x="8543" y="31187"/>
                </a:lnTo>
                <a:lnTo>
                  <a:pt x="8543" y="31187"/>
                </a:lnTo>
                <a:lnTo>
                  <a:pt x="8487" y="30922"/>
                </a:lnTo>
                <a:lnTo>
                  <a:pt x="8392" y="30601"/>
                </a:lnTo>
                <a:lnTo>
                  <a:pt x="8298" y="30223"/>
                </a:lnTo>
                <a:lnTo>
                  <a:pt x="8222" y="29826"/>
                </a:lnTo>
                <a:lnTo>
                  <a:pt x="8203" y="29637"/>
                </a:lnTo>
                <a:lnTo>
                  <a:pt x="8203" y="29467"/>
                </a:lnTo>
                <a:lnTo>
                  <a:pt x="8203" y="29297"/>
                </a:lnTo>
                <a:lnTo>
                  <a:pt x="8241" y="29146"/>
                </a:lnTo>
                <a:lnTo>
                  <a:pt x="8279" y="28994"/>
                </a:lnTo>
                <a:lnTo>
                  <a:pt x="8354" y="28881"/>
                </a:lnTo>
                <a:lnTo>
                  <a:pt x="8449" y="28786"/>
                </a:lnTo>
                <a:lnTo>
                  <a:pt x="8581" y="28711"/>
                </a:lnTo>
                <a:lnTo>
                  <a:pt x="8581" y="28711"/>
                </a:lnTo>
                <a:lnTo>
                  <a:pt x="8789" y="28692"/>
                </a:lnTo>
                <a:lnTo>
                  <a:pt x="9016" y="28673"/>
                </a:lnTo>
                <a:lnTo>
                  <a:pt x="9224" y="28692"/>
                </a:lnTo>
                <a:lnTo>
                  <a:pt x="9432" y="28730"/>
                </a:lnTo>
                <a:lnTo>
                  <a:pt x="9621" y="28786"/>
                </a:lnTo>
                <a:lnTo>
                  <a:pt x="9829" y="28843"/>
                </a:lnTo>
                <a:lnTo>
                  <a:pt x="10225" y="29013"/>
                </a:lnTo>
                <a:lnTo>
                  <a:pt x="10641" y="29183"/>
                </a:lnTo>
                <a:lnTo>
                  <a:pt x="11038" y="29335"/>
                </a:lnTo>
                <a:lnTo>
                  <a:pt x="11246" y="29410"/>
                </a:lnTo>
                <a:lnTo>
                  <a:pt x="11454" y="29448"/>
                </a:lnTo>
                <a:lnTo>
                  <a:pt x="11662" y="29467"/>
                </a:lnTo>
                <a:lnTo>
                  <a:pt x="11870" y="29486"/>
                </a:lnTo>
                <a:lnTo>
                  <a:pt x="11870" y="29486"/>
                </a:lnTo>
                <a:lnTo>
                  <a:pt x="12059" y="29467"/>
                </a:lnTo>
                <a:lnTo>
                  <a:pt x="12248" y="29486"/>
                </a:lnTo>
                <a:lnTo>
                  <a:pt x="12418" y="29505"/>
                </a:lnTo>
                <a:lnTo>
                  <a:pt x="12607" y="29524"/>
                </a:lnTo>
                <a:lnTo>
                  <a:pt x="12947" y="29618"/>
                </a:lnTo>
                <a:lnTo>
                  <a:pt x="13287" y="29731"/>
                </a:lnTo>
                <a:lnTo>
                  <a:pt x="13628" y="29883"/>
                </a:lnTo>
                <a:lnTo>
                  <a:pt x="13949" y="30034"/>
                </a:lnTo>
                <a:lnTo>
                  <a:pt x="14591" y="30393"/>
                </a:lnTo>
                <a:lnTo>
                  <a:pt x="14591" y="30393"/>
                </a:lnTo>
                <a:lnTo>
                  <a:pt x="14988" y="30525"/>
                </a:lnTo>
                <a:lnTo>
                  <a:pt x="15404" y="30658"/>
                </a:lnTo>
                <a:lnTo>
                  <a:pt x="15801" y="30790"/>
                </a:lnTo>
                <a:lnTo>
                  <a:pt x="16198" y="30941"/>
                </a:lnTo>
                <a:lnTo>
                  <a:pt x="16198" y="30941"/>
                </a:lnTo>
                <a:lnTo>
                  <a:pt x="16444" y="31036"/>
                </a:lnTo>
                <a:lnTo>
                  <a:pt x="16708" y="31130"/>
                </a:lnTo>
                <a:lnTo>
                  <a:pt x="16973" y="31187"/>
                </a:lnTo>
                <a:lnTo>
                  <a:pt x="17238" y="31206"/>
                </a:lnTo>
                <a:lnTo>
                  <a:pt x="17238" y="31206"/>
                </a:lnTo>
                <a:lnTo>
                  <a:pt x="17748" y="31244"/>
                </a:lnTo>
                <a:lnTo>
                  <a:pt x="17994" y="31262"/>
                </a:lnTo>
                <a:lnTo>
                  <a:pt x="18239" y="31319"/>
                </a:lnTo>
                <a:lnTo>
                  <a:pt x="18485" y="31376"/>
                </a:lnTo>
                <a:lnTo>
                  <a:pt x="18731" y="31470"/>
                </a:lnTo>
                <a:lnTo>
                  <a:pt x="18957" y="31584"/>
                </a:lnTo>
                <a:lnTo>
                  <a:pt x="19165" y="31716"/>
                </a:lnTo>
                <a:lnTo>
                  <a:pt x="19165" y="31716"/>
                </a:lnTo>
                <a:lnTo>
                  <a:pt x="19033" y="31073"/>
                </a:lnTo>
                <a:lnTo>
                  <a:pt x="18882" y="30450"/>
                </a:lnTo>
                <a:lnTo>
                  <a:pt x="18712" y="29826"/>
                </a:lnTo>
                <a:lnTo>
                  <a:pt x="18523" y="29202"/>
                </a:lnTo>
                <a:lnTo>
                  <a:pt x="18145" y="27955"/>
                </a:lnTo>
                <a:lnTo>
                  <a:pt x="17729" y="26726"/>
                </a:lnTo>
                <a:lnTo>
                  <a:pt x="17729" y="26726"/>
                </a:lnTo>
                <a:lnTo>
                  <a:pt x="17540" y="26613"/>
                </a:lnTo>
                <a:lnTo>
                  <a:pt x="17332" y="26518"/>
                </a:lnTo>
                <a:lnTo>
                  <a:pt x="17143" y="26443"/>
                </a:lnTo>
                <a:lnTo>
                  <a:pt x="16935" y="26367"/>
                </a:lnTo>
                <a:lnTo>
                  <a:pt x="16708" y="26310"/>
                </a:lnTo>
                <a:lnTo>
                  <a:pt x="16500" y="26254"/>
                </a:lnTo>
                <a:lnTo>
                  <a:pt x="16047" y="26178"/>
                </a:lnTo>
                <a:lnTo>
                  <a:pt x="15574" y="26140"/>
                </a:lnTo>
                <a:lnTo>
                  <a:pt x="15121" y="26140"/>
                </a:lnTo>
                <a:lnTo>
                  <a:pt x="14686" y="26140"/>
                </a:lnTo>
                <a:lnTo>
                  <a:pt x="14251" y="26178"/>
                </a:lnTo>
                <a:lnTo>
                  <a:pt x="14251" y="26178"/>
                </a:lnTo>
                <a:lnTo>
                  <a:pt x="13987" y="26235"/>
                </a:lnTo>
                <a:lnTo>
                  <a:pt x="13722" y="26310"/>
                </a:lnTo>
                <a:lnTo>
                  <a:pt x="13250" y="26443"/>
                </a:lnTo>
                <a:lnTo>
                  <a:pt x="12796" y="26594"/>
                </a:lnTo>
                <a:lnTo>
                  <a:pt x="12361" y="26726"/>
                </a:lnTo>
                <a:lnTo>
                  <a:pt x="12153" y="26764"/>
                </a:lnTo>
                <a:lnTo>
                  <a:pt x="11926" y="26783"/>
                </a:lnTo>
                <a:lnTo>
                  <a:pt x="11700" y="26802"/>
                </a:lnTo>
                <a:lnTo>
                  <a:pt x="11473" y="26783"/>
                </a:lnTo>
                <a:lnTo>
                  <a:pt x="11227" y="26745"/>
                </a:lnTo>
                <a:lnTo>
                  <a:pt x="10981" y="26670"/>
                </a:lnTo>
                <a:lnTo>
                  <a:pt x="10717" y="26556"/>
                </a:lnTo>
                <a:lnTo>
                  <a:pt x="10433" y="26405"/>
                </a:lnTo>
                <a:lnTo>
                  <a:pt x="10433" y="26405"/>
                </a:lnTo>
                <a:lnTo>
                  <a:pt x="10169" y="26235"/>
                </a:lnTo>
                <a:lnTo>
                  <a:pt x="9904" y="26065"/>
                </a:lnTo>
                <a:lnTo>
                  <a:pt x="9394" y="25668"/>
                </a:lnTo>
                <a:lnTo>
                  <a:pt x="9148" y="25460"/>
                </a:lnTo>
                <a:lnTo>
                  <a:pt x="8883" y="25290"/>
                </a:lnTo>
                <a:lnTo>
                  <a:pt x="8600" y="25120"/>
                </a:lnTo>
                <a:lnTo>
                  <a:pt x="8316" y="24987"/>
                </a:lnTo>
                <a:lnTo>
                  <a:pt x="8316" y="24987"/>
                </a:lnTo>
                <a:lnTo>
                  <a:pt x="8014" y="24855"/>
                </a:lnTo>
                <a:lnTo>
                  <a:pt x="7731" y="24685"/>
                </a:lnTo>
                <a:lnTo>
                  <a:pt x="7447" y="24515"/>
                </a:lnTo>
                <a:lnTo>
                  <a:pt x="7201" y="24307"/>
                </a:lnTo>
                <a:lnTo>
                  <a:pt x="6956" y="24080"/>
                </a:lnTo>
                <a:lnTo>
                  <a:pt x="6748" y="23835"/>
                </a:lnTo>
                <a:lnTo>
                  <a:pt x="6559" y="23570"/>
                </a:lnTo>
                <a:lnTo>
                  <a:pt x="6389" y="23286"/>
                </a:lnTo>
                <a:lnTo>
                  <a:pt x="6389" y="23286"/>
                </a:lnTo>
                <a:lnTo>
                  <a:pt x="6313" y="23154"/>
                </a:lnTo>
                <a:lnTo>
                  <a:pt x="6256" y="23003"/>
                </a:lnTo>
                <a:lnTo>
                  <a:pt x="6181" y="22700"/>
                </a:lnTo>
                <a:lnTo>
                  <a:pt x="6105" y="22398"/>
                </a:lnTo>
                <a:lnTo>
                  <a:pt x="6048" y="22247"/>
                </a:lnTo>
                <a:lnTo>
                  <a:pt x="5992" y="22096"/>
                </a:lnTo>
                <a:lnTo>
                  <a:pt x="5992" y="22096"/>
                </a:lnTo>
                <a:lnTo>
                  <a:pt x="5916" y="22001"/>
                </a:lnTo>
                <a:lnTo>
                  <a:pt x="5803" y="21869"/>
                </a:lnTo>
                <a:lnTo>
                  <a:pt x="5689" y="21718"/>
                </a:lnTo>
                <a:lnTo>
                  <a:pt x="5576" y="21566"/>
                </a:lnTo>
                <a:lnTo>
                  <a:pt x="5576" y="21566"/>
                </a:lnTo>
                <a:lnTo>
                  <a:pt x="5160" y="21699"/>
                </a:lnTo>
                <a:lnTo>
                  <a:pt x="4744" y="21850"/>
                </a:lnTo>
                <a:lnTo>
                  <a:pt x="4536" y="21926"/>
                </a:lnTo>
                <a:lnTo>
                  <a:pt x="4328" y="21963"/>
                </a:lnTo>
                <a:lnTo>
                  <a:pt x="4121" y="21982"/>
                </a:lnTo>
                <a:lnTo>
                  <a:pt x="3894" y="21982"/>
                </a:lnTo>
                <a:lnTo>
                  <a:pt x="3894" y="21982"/>
                </a:lnTo>
                <a:lnTo>
                  <a:pt x="3705" y="21963"/>
                </a:lnTo>
                <a:lnTo>
                  <a:pt x="3554" y="21926"/>
                </a:lnTo>
                <a:lnTo>
                  <a:pt x="3421" y="21850"/>
                </a:lnTo>
                <a:lnTo>
                  <a:pt x="3327" y="21774"/>
                </a:lnTo>
                <a:lnTo>
                  <a:pt x="3251" y="21699"/>
                </a:lnTo>
                <a:lnTo>
                  <a:pt x="3194" y="21585"/>
                </a:lnTo>
                <a:lnTo>
                  <a:pt x="3157" y="21491"/>
                </a:lnTo>
                <a:lnTo>
                  <a:pt x="3138" y="21359"/>
                </a:lnTo>
                <a:lnTo>
                  <a:pt x="3119" y="21245"/>
                </a:lnTo>
                <a:lnTo>
                  <a:pt x="3138" y="21113"/>
                </a:lnTo>
                <a:lnTo>
                  <a:pt x="3176" y="20981"/>
                </a:lnTo>
                <a:lnTo>
                  <a:pt x="3213" y="20848"/>
                </a:lnTo>
                <a:lnTo>
                  <a:pt x="3327" y="20584"/>
                </a:lnTo>
                <a:lnTo>
                  <a:pt x="3478" y="20319"/>
                </a:lnTo>
                <a:lnTo>
                  <a:pt x="3478" y="20319"/>
                </a:lnTo>
                <a:lnTo>
                  <a:pt x="3667" y="20036"/>
                </a:lnTo>
                <a:lnTo>
                  <a:pt x="3837" y="19733"/>
                </a:lnTo>
                <a:lnTo>
                  <a:pt x="4026" y="19450"/>
                </a:lnTo>
                <a:lnTo>
                  <a:pt x="4215" y="19166"/>
                </a:lnTo>
                <a:lnTo>
                  <a:pt x="4215" y="19166"/>
                </a:lnTo>
                <a:lnTo>
                  <a:pt x="4480" y="18901"/>
                </a:lnTo>
                <a:lnTo>
                  <a:pt x="4763" y="18675"/>
                </a:lnTo>
                <a:lnTo>
                  <a:pt x="5047" y="18467"/>
                </a:lnTo>
                <a:lnTo>
                  <a:pt x="5368" y="18297"/>
                </a:lnTo>
                <a:lnTo>
                  <a:pt x="5689" y="18145"/>
                </a:lnTo>
                <a:lnTo>
                  <a:pt x="6048" y="18051"/>
                </a:lnTo>
                <a:lnTo>
                  <a:pt x="6389" y="17975"/>
                </a:lnTo>
                <a:lnTo>
                  <a:pt x="6578" y="17956"/>
                </a:lnTo>
                <a:lnTo>
                  <a:pt x="6767" y="17956"/>
                </a:lnTo>
                <a:lnTo>
                  <a:pt x="6767" y="17956"/>
                </a:lnTo>
                <a:lnTo>
                  <a:pt x="7428" y="17975"/>
                </a:lnTo>
                <a:lnTo>
                  <a:pt x="8033" y="17975"/>
                </a:lnTo>
                <a:lnTo>
                  <a:pt x="8600" y="17975"/>
                </a:lnTo>
                <a:lnTo>
                  <a:pt x="9110" y="17994"/>
                </a:lnTo>
                <a:lnTo>
                  <a:pt x="9375" y="18032"/>
                </a:lnTo>
                <a:lnTo>
                  <a:pt x="9621" y="18070"/>
                </a:lnTo>
                <a:lnTo>
                  <a:pt x="9885" y="18127"/>
                </a:lnTo>
                <a:lnTo>
                  <a:pt x="10150" y="18221"/>
                </a:lnTo>
                <a:lnTo>
                  <a:pt x="10414" y="18334"/>
                </a:lnTo>
                <a:lnTo>
                  <a:pt x="10698" y="18467"/>
                </a:lnTo>
                <a:lnTo>
                  <a:pt x="11000" y="18637"/>
                </a:lnTo>
                <a:lnTo>
                  <a:pt x="11303" y="18845"/>
                </a:lnTo>
                <a:lnTo>
                  <a:pt x="11303" y="18845"/>
                </a:lnTo>
                <a:lnTo>
                  <a:pt x="11548" y="18939"/>
                </a:lnTo>
                <a:lnTo>
                  <a:pt x="11775" y="19034"/>
                </a:lnTo>
                <a:lnTo>
                  <a:pt x="12021" y="19109"/>
                </a:lnTo>
                <a:lnTo>
                  <a:pt x="12286" y="19147"/>
                </a:lnTo>
                <a:lnTo>
                  <a:pt x="12286" y="19147"/>
                </a:lnTo>
                <a:lnTo>
                  <a:pt x="12399" y="19147"/>
                </a:lnTo>
                <a:lnTo>
                  <a:pt x="12531" y="19147"/>
                </a:lnTo>
                <a:lnTo>
                  <a:pt x="12853" y="19109"/>
                </a:lnTo>
                <a:lnTo>
                  <a:pt x="12853" y="19109"/>
                </a:lnTo>
                <a:lnTo>
                  <a:pt x="12323" y="18505"/>
                </a:lnTo>
                <a:lnTo>
                  <a:pt x="12078" y="18202"/>
                </a:lnTo>
                <a:lnTo>
                  <a:pt x="11813" y="17881"/>
                </a:lnTo>
                <a:lnTo>
                  <a:pt x="11813" y="17881"/>
                </a:lnTo>
                <a:lnTo>
                  <a:pt x="11605" y="17597"/>
                </a:lnTo>
                <a:lnTo>
                  <a:pt x="11397" y="17295"/>
                </a:lnTo>
                <a:lnTo>
                  <a:pt x="11000" y="16671"/>
                </a:lnTo>
                <a:lnTo>
                  <a:pt x="10622" y="16029"/>
                </a:lnTo>
                <a:lnTo>
                  <a:pt x="10282" y="15386"/>
                </a:lnTo>
                <a:lnTo>
                  <a:pt x="10282" y="15386"/>
                </a:lnTo>
                <a:lnTo>
                  <a:pt x="9904" y="14611"/>
                </a:lnTo>
                <a:lnTo>
                  <a:pt x="9904" y="14611"/>
                </a:lnTo>
                <a:lnTo>
                  <a:pt x="9734" y="14479"/>
                </a:lnTo>
                <a:lnTo>
                  <a:pt x="9564" y="14365"/>
                </a:lnTo>
                <a:lnTo>
                  <a:pt x="9375" y="14271"/>
                </a:lnTo>
                <a:lnTo>
                  <a:pt x="9186" y="14195"/>
                </a:lnTo>
                <a:lnTo>
                  <a:pt x="8997" y="14120"/>
                </a:lnTo>
                <a:lnTo>
                  <a:pt x="8789" y="14082"/>
                </a:lnTo>
                <a:lnTo>
                  <a:pt x="8354" y="14025"/>
                </a:lnTo>
                <a:lnTo>
                  <a:pt x="7920" y="13987"/>
                </a:lnTo>
                <a:lnTo>
                  <a:pt x="7485" y="13987"/>
                </a:lnTo>
                <a:lnTo>
                  <a:pt x="7050" y="13950"/>
                </a:lnTo>
                <a:lnTo>
                  <a:pt x="6634" y="13912"/>
                </a:lnTo>
                <a:lnTo>
                  <a:pt x="6634" y="13912"/>
                </a:lnTo>
                <a:lnTo>
                  <a:pt x="6294" y="13836"/>
                </a:lnTo>
                <a:lnTo>
                  <a:pt x="5973" y="13742"/>
                </a:lnTo>
                <a:lnTo>
                  <a:pt x="5311" y="13515"/>
                </a:lnTo>
                <a:lnTo>
                  <a:pt x="4990" y="13439"/>
                </a:lnTo>
                <a:lnTo>
                  <a:pt x="4650" y="13364"/>
                </a:lnTo>
                <a:lnTo>
                  <a:pt x="4480" y="13345"/>
                </a:lnTo>
                <a:lnTo>
                  <a:pt x="4310" y="13345"/>
                </a:lnTo>
                <a:lnTo>
                  <a:pt x="4121" y="13364"/>
                </a:lnTo>
                <a:lnTo>
                  <a:pt x="3950" y="13383"/>
                </a:lnTo>
                <a:lnTo>
                  <a:pt x="3950" y="13383"/>
                </a:lnTo>
                <a:lnTo>
                  <a:pt x="3799" y="13383"/>
                </a:lnTo>
                <a:lnTo>
                  <a:pt x="3667" y="13383"/>
                </a:lnTo>
                <a:lnTo>
                  <a:pt x="3535" y="13364"/>
                </a:lnTo>
                <a:lnTo>
                  <a:pt x="3402" y="13326"/>
                </a:lnTo>
                <a:lnTo>
                  <a:pt x="3138" y="13231"/>
                </a:lnTo>
                <a:lnTo>
                  <a:pt x="2892" y="13118"/>
                </a:lnTo>
                <a:lnTo>
                  <a:pt x="2665" y="12967"/>
                </a:lnTo>
                <a:lnTo>
                  <a:pt x="2438" y="12797"/>
                </a:lnTo>
                <a:lnTo>
                  <a:pt x="2231" y="12608"/>
                </a:lnTo>
                <a:lnTo>
                  <a:pt x="2042" y="12419"/>
                </a:lnTo>
                <a:lnTo>
                  <a:pt x="2042" y="12419"/>
                </a:lnTo>
                <a:lnTo>
                  <a:pt x="1777" y="12116"/>
                </a:lnTo>
                <a:lnTo>
                  <a:pt x="1512" y="11795"/>
                </a:lnTo>
                <a:lnTo>
                  <a:pt x="1267" y="11474"/>
                </a:lnTo>
                <a:lnTo>
                  <a:pt x="1021" y="11133"/>
                </a:lnTo>
                <a:lnTo>
                  <a:pt x="775" y="10793"/>
                </a:lnTo>
                <a:lnTo>
                  <a:pt x="548" y="10453"/>
                </a:lnTo>
                <a:lnTo>
                  <a:pt x="133" y="9754"/>
                </a:lnTo>
                <a:lnTo>
                  <a:pt x="133" y="9754"/>
                </a:lnTo>
                <a:lnTo>
                  <a:pt x="76" y="9584"/>
                </a:lnTo>
                <a:lnTo>
                  <a:pt x="19" y="9451"/>
                </a:lnTo>
                <a:lnTo>
                  <a:pt x="0" y="9319"/>
                </a:lnTo>
                <a:lnTo>
                  <a:pt x="0" y="9206"/>
                </a:lnTo>
                <a:lnTo>
                  <a:pt x="19" y="9111"/>
                </a:lnTo>
                <a:lnTo>
                  <a:pt x="38" y="9035"/>
                </a:lnTo>
                <a:lnTo>
                  <a:pt x="95" y="8960"/>
                </a:lnTo>
                <a:lnTo>
                  <a:pt x="170" y="8903"/>
                </a:lnTo>
                <a:lnTo>
                  <a:pt x="246" y="8846"/>
                </a:lnTo>
                <a:lnTo>
                  <a:pt x="340" y="8809"/>
                </a:lnTo>
                <a:lnTo>
                  <a:pt x="567" y="8771"/>
                </a:lnTo>
                <a:lnTo>
                  <a:pt x="832" y="8752"/>
                </a:lnTo>
                <a:lnTo>
                  <a:pt x="1134" y="8771"/>
                </a:lnTo>
                <a:lnTo>
                  <a:pt x="1437" y="8790"/>
                </a:lnTo>
                <a:lnTo>
                  <a:pt x="1758" y="8846"/>
                </a:lnTo>
                <a:lnTo>
                  <a:pt x="2401" y="8979"/>
                </a:lnTo>
                <a:lnTo>
                  <a:pt x="2949" y="9092"/>
                </a:lnTo>
                <a:lnTo>
                  <a:pt x="3346" y="9149"/>
                </a:lnTo>
                <a:lnTo>
                  <a:pt x="3346" y="9149"/>
                </a:lnTo>
                <a:lnTo>
                  <a:pt x="3799" y="9281"/>
                </a:lnTo>
                <a:lnTo>
                  <a:pt x="4253" y="9432"/>
                </a:lnTo>
                <a:lnTo>
                  <a:pt x="4706" y="9621"/>
                </a:lnTo>
                <a:lnTo>
                  <a:pt x="5141" y="9829"/>
                </a:lnTo>
                <a:lnTo>
                  <a:pt x="5557" y="10056"/>
                </a:lnTo>
                <a:lnTo>
                  <a:pt x="5954" y="10321"/>
                </a:lnTo>
                <a:lnTo>
                  <a:pt x="6143" y="10472"/>
                </a:lnTo>
                <a:lnTo>
                  <a:pt x="6332" y="10623"/>
                </a:lnTo>
                <a:lnTo>
                  <a:pt x="6502" y="10793"/>
                </a:lnTo>
                <a:lnTo>
                  <a:pt x="6653" y="10982"/>
                </a:lnTo>
                <a:lnTo>
                  <a:pt x="6653" y="10982"/>
                </a:lnTo>
                <a:lnTo>
                  <a:pt x="6804" y="11171"/>
                </a:lnTo>
                <a:lnTo>
                  <a:pt x="6937" y="11398"/>
                </a:lnTo>
                <a:lnTo>
                  <a:pt x="7182" y="11833"/>
                </a:lnTo>
                <a:lnTo>
                  <a:pt x="7296" y="12041"/>
                </a:lnTo>
                <a:lnTo>
                  <a:pt x="7447" y="12249"/>
                </a:lnTo>
                <a:lnTo>
                  <a:pt x="7598" y="12438"/>
                </a:lnTo>
                <a:lnTo>
                  <a:pt x="7787" y="12608"/>
                </a:lnTo>
                <a:lnTo>
                  <a:pt x="7787" y="12608"/>
                </a:lnTo>
                <a:lnTo>
                  <a:pt x="8109" y="12872"/>
                </a:lnTo>
                <a:lnTo>
                  <a:pt x="8468" y="13080"/>
                </a:lnTo>
                <a:lnTo>
                  <a:pt x="8827" y="13288"/>
                </a:lnTo>
                <a:lnTo>
                  <a:pt x="9186" y="13477"/>
                </a:lnTo>
                <a:lnTo>
                  <a:pt x="9186" y="13477"/>
                </a:lnTo>
                <a:lnTo>
                  <a:pt x="9394" y="13590"/>
                </a:lnTo>
                <a:lnTo>
                  <a:pt x="9394" y="13590"/>
                </a:lnTo>
                <a:lnTo>
                  <a:pt x="8997" y="12721"/>
                </a:lnTo>
                <a:lnTo>
                  <a:pt x="8619" y="11833"/>
                </a:lnTo>
                <a:lnTo>
                  <a:pt x="8279" y="10925"/>
                </a:lnTo>
                <a:lnTo>
                  <a:pt x="7976" y="10018"/>
                </a:lnTo>
                <a:lnTo>
                  <a:pt x="7976" y="10018"/>
                </a:lnTo>
                <a:lnTo>
                  <a:pt x="7920" y="9829"/>
                </a:lnTo>
                <a:lnTo>
                  <a:pt x="7920" y="9829"/>
                </a:lnTo>
                <a:lnTo>
                  <a:pt x="7920" y="9773"/>
                </a:lnTo>
                <a:lnTo>
                  <a:pt x="7957" y="9735"/>
                </a:lnTo>
                <a:lnTo>
                  <a:pt x="7957" y="9735"/>
                </a:lnTo>
                <a:lnTo>
                  <a:pt x="7938" y="9546"/>
                </a:lnTo>
                <a:lnTo>
                  <a:pt x="7901" y="9451"/>
                </a:lnTo>
                <a:lnTo>
                  <a:pt x="7863" y="9357"/>
                </a:lnTo>
                <a:lnTo>
                  <a:pt x="7863" y="9357"/>
                </a:lnTo>
                <a:lnTo>
                  <a:pt x="7674" y="9111"/>
                </a:lnTo>
                <a:lnTo>
                  <a:pt x="7466" y="8884"/>
                </a:lnTo>
                <a:lnTo>
                  <a:pt x="7239" y="8657"/>
                </a:lnTo>
                <a:lnTo>
                  <a:pt x="7012" y="8431"/>
                </a:lnTo>
                <a:lnTo>
                  <a:pt x="6540" y="8015"/>
                </a:lnTo>
                <a:lnTo>
                  <a:pt x="6313" y="7788"/>
                </a:lnTo>
                <a:lnTo>
                  <a:pt x="6086" y="7561"/>
                </a:lnTo>
                <a:lnTo>
                  <a:pt x="6086" y="7561"/>
                </a:lnTo>
                <a:lnTo>
                  <a:pt x="5746" y="7070"/>
                </a:lnTo>
                <a:lnTo>
                  <a:pt x="5425" y="6559"/>
                </a:lnTo>
                <a:lnTo>
                  <a:pt x="5141" y="6030"/>
                </a:lnTo>
                <a:lnTo>
                  <a:pt x="4877" y="5501"/>
                </a:lnTo>
                <a:lnTo>
                  <a:pt x="4631" y="4934"/>
                </a:lnTo>
                <a:lnTo>
                  <a:pt x="4442" y="4367"/>
                </a:lnTo>
                <a:lnTo>
                  <a:pt x="4272" y="3800"/>
                </a:lnTo>
                <a:lnTo>
                  <a:pt x="4139" y="3195"/>
                </a:lnTo>
                <a:lnTo>
                  <a:pt x="4139" y="3195"/>
                </a:lnTo>
                <a:lnTo>
                  <a:pt x="4121" y="2912"/>
                </a:lnTo>
                <a:lnTo>
                  <a:pt x="4102" y="2609"/>
                </a:lnTo>
                <a:lnTo>
                  <a:pt x="4102" y="2307"/>
                </a:lnTo>
                <a:lnTo>
                  <a:pt x="4121" y="2004"/>
                </a:lnTo>
                <a:lnTo>
                  <a:pt x="4177" y="1419"/>
                </a:lnTo>
                <a:lnTo>
                  <a:pt x="4272" y="833"/>
                </a:lnTo>
                <a:lnTo>
                  <a:pt x="4272" y="833"/>
                </a:lnTo>
                <a:lnTo>
                  <a:pt x="4328" y="662"/>
                </a:lnTo>
                <a:lnTo>
                  <a:pt x="4423" y="473"/>
                </a:lnTo>
                <a:lnTo>
                  <a:pt x="4555" y="322"/>
                </a:lnTo>
                <a:lnTo>
                  <a:pt x="4706" y="171"/>
                </a:lnTo>
                <a:lnTo>
                  <a:pt x="4895" y="77"/>
                </a:lnTo>
                <a:lnTo>
                  <a:pt x="4971" y="39"/>
                </a:lnTo>
                <a:lnTo>
                  <a:pt x="5066" y="1"/>
                </a:lnTo>
                <a:lnTo>
                  <a:pt x="5160" y="1"/>
                </a:lnTo>
                <a:lnTo>
                  <a:pt x="5255" y="1"/>
                </a:lnTo>
                <a:lnTo>
                  <a:pt x="5349" y="20"/>
                </a:lnTo>
                <a:lnTo>
                  <a:pt x="5444" y="58"/>
                </a:lnTo>
                <a:lnTo>
                  <a:pt x="5444" y="58"/>
                </a:lnTo>
                <a:lnTo>
                  <a:pt x="5595" y="152"/>
                </a:lnTo>
                <a:lnTo>
                  <a:pt x="5727" y="284"/>
                </a:lnTo>
                <a:lnTo>
                  <a:pt x="5841" y="417"/>
                </a:lnTo>
                <a:lnTo>
                  <a:pt x="5916" y="568"/>
                </a:lnTo>
                <a:lnTo>
                  <a:pt x="6086" y="889"/>
                </a:lnTo>
                <a:lnTo>
                  <a:pt x="6181" y="1059"/>
                </a:lnTo>
                <a:lnTo>
                  <a:pt x="6275" y="1211"/>
                </a:lnTo>
                <a:lnTo>
                  <a:pt x="6275" y="1211"/>
                </a:lnTo>
                <a:lnTo>
                  <a:pt x="6464" y="1456"/>
                </a:lnTo>
                <a:lnTo>
                  <a:pt x="6653" y="1702"/>
                </a:lnTo>
                <a:lnTo>
                  <a:pt x="7069" y="2193"/>
                </a:lnTo>
                <a:lnTo>
                  <a:pt x="7239" y="2458"/>
                </a:lnTo>
                <a:lnTo>
                  <a:pt x="7409" y="2723"/>
                </a:lnTo>
                <a:lnTo>
                  <a:pt x="7560" y="3006"/>
                </a:lnTo>
                <a:lnTo>
                  <a:pt x="7655" y="3309"/>
                </a:lnTo>
                <a:lnTo>
                  <a:pt x="7655" y="3309"/>
                </a:lnTo>
                <a:lnTo>
                  <a:pt x="7712" y="3573"/>
                </a:lnTo>
                <a:lnTo>
                  <a:pt x="7749" y="3819"/>
                </a:lnTo>
                <a:lnTo>
                  <a:pt x="7768" y="4083"/>
                </a:lnTo>
                <a:lnTo>
                  <a:pt x="7787" y="4348"/>
                </a:lnTo>
                <a:lnTo>
                  <a:pt x="7806" y="4877"/>
                </a:lnTo>
                <a:lnTo>
                  <a:pt x="7825" y="5142"/>
                </a:lnTo>
                <a:lnTo>
                  <a:pt x="7863" y="5407"/>
                </a:lnTo>
                <a:lnTo>
                  <a:pt x="7863" y="5407"/>
                </a:lnTo>
                <a:lnTo>
                  <a:pt x="7995" y="6200"/>
                </a:lnTo>
                <a:lnTo>
                  <a:pt x="8146" y="6994"/>
                </a:lnTo>
                <a:lnTo>
                  <a:pt x="8184" y="7391"/>
                </a:lnTo>
                <a:lnTo>
                  <a:pt x="8222" y="7788"/>
                </a:lnTo>
                <a:lnTo>
                  <a:pt x="8241" y="8185"/>
                </a:lnTo>
                <a:lnTo>
                  <a:pt x="8222" y="8601"/>
                </a:lnTo>
                <a:lnTo>
                  <a:pt x="8222" y="8601"/>
                </a:lnTo>
                <a:lnTo>
                  <a:pt x="8203" y="9224"/>
                </a:lnTo>
                <a:lnTo>
                  <a:pt x="8222" y="9527"/>
                </a:lnTo>
                <a:lnTo>
                  <a:pt x="8222" y="9848"/>
                </a:lnTo>
                <a:lnTo>
                  <a:pt x="8222" y="9848"/>
                </a:lnTo>
                <a:lnTo>
                  <a:pt x="8222" y="9924"/>
                </a:lnTo>
                <a:lnTo>
                  <a:pt x="8241" y="10018"/>
                </a:lnTo>
                <a:lnTo>
                  <a:pt x="8260" y="10113"/>
                </a:lnTo>
                <a:lnTo>
                  <a:pt x="8260" y="10188"/>
                </a:lnTo>
                <a:lnTo>
                  <a:pt x="8260" y="10188"/>
                </a:lnTo>
                <a:lnTo>
                  <a:pt x="8562" y="11020"/>
                </a:lnTo>
                <a:lnTo>
                  <a:pt x="8694" y="11417"/>
                </a:lnTo>
                <a:lnTo>
                  <a:pt x="8865" y="11833"/>
                </a:lnTo>
                <a:lnTo>
                  <a:pt x="8865" y="11833"/>
                </a:lnTo>
                <a:lnTo>
                  <a:pt x="8997" y="12154"/>
                </a:lnTo>
                <a:lnTo>
                  <a:pt x="9129" y="12456"/>
                </a:lnTo>
                <a:lnTo>
                  <a:pt x="9432" y="13080"/>
                </a:lnTo>
                <a:lnTo>
                  <a:pt x="9772" y="13685"/>
                </a:lnTo>
                <a:lnTo>
                  <a:pt x="10112" y="14271"/>
                </a:lnTo>
                <a:lnTo>
                  <a:pt x="10112" y="14271"/>
                </a:lnTo>
                <a:lnTo>
                  <a:pt x="10112" y="14233"/>
                </a:lnTo>
                <a:lnTo>
                  <a:pt x="10112" y="14233"/>
                </a:lnTo>
                <a:lnTo>
                  <a:pt x="10150" y="13950"/>
                </a:lnTo>
                <a:lnTo>
                  <a:pt x="10150" y="13647"/>
                </a:lnTo>
                <a:lnTo>
                  <a:pt x="10131" y="13080"/>
                </a:lnTo>
                <a:lnTo>
                  <a:pt x="10131" y="13080"/>
                </a:lnTo>
                <a:lnTo>
                  <a:pt x="10131" y="12853"/>
                </a:lnTo>
                <a:lnTo>
                  <a:pt x="10169" y="12627"/>
                </a:lnTo>
                <a:lnTo>
                  <a:pt x="10225" y="12419"/>
                </a:lnTo>
                <a:lnTo>
                  <a:pt x="10282" y="12192"/>
                </a:lnTo>
                <a:lnTo>
                  <a:pt x="10433" y="11776"/>
                </a:lnTo>
                <a:lnTo>
                  <a:pt x="10566" y="11341"/>
                </a:lnTo>
                <a:lnTo>
                  <a:pt x="10566" y="11341"/>
                </a:lnTo>
                <a:lnTo>
                  <a:pt x="10698" y="10907"/>
                </a:lnTo>
                <a:lnTo>
                  <a:pt x="10811" y="10453"/>
                </a:lnTo>
                <a:lnTo>
                  <a:pt x="10887" y="10226"/>
                </a:lnTo>
                <a:lnTo>
                  <a:pt x="10981" y="10018"/>
                </a:lnTo>
                <a:lnTo>
                  <a:pt x="11095" y="9829"/>
                </a:lnTo>
                <a:lnTo>
                  <a:pt x="11227" y="9640"/>
                </a:lnTo>
                <a:lnTo>
                  <a:pt x="11227" y="9640"/>
                </a:lnTo>
                <a:lnTo>
                  <a:pt x="11397" y="9451"/>
                </a:lnTo>
                <a:lnTo>
                  <a:pt x="11567" y="9243"/>
                </a:lnTo>
                <a:lnTo>
                  <a:pt x="11870" y="8828"/>
                </a:lnTo>
                <a:lnTo>
                  <a:pt x="12040" y="8639"/>
                </a:lnTo>
                <a:lnTo>
                  <a:pt x="12210" y="8431"/>
                </a:lnTo>
                <a:lnTo>
                  <a:pt x="12380" y="8261"/>
                </a:lnTo>
                <a:lnTo>
                  <a:pt x="12588" y="8090"/>
                </a:lnTo>
                <a:lnTo>
                  <a:pt x="12588" y="8090"/>
                </a:lnTo>
                <a:lnTo>
                  <a:pt x="12985" y="7864"/>
                </a:lnTo>
                <a:lnTo>
                  <a:pt x="13401" y="7675"/>
                </a:lnTo>
                <a:lnTo>
                  <a:pt x="13817" y="7486"/>
                </a:lnTo>
                <a:lnTo>
                  <a:pt x="14024" y="7372"/>
                </a:lnTo>
                <a:lnTo>
                  <a:pt x="14213" y="7259"/>
                </a:lnTo>
                <a:lnTo>
                  <a:pt x="14213" y="7259"/>
                </a:lnTo>
                <a:lnTo>
                  <a:pt x="14402" y="7164"/>
                </a:lnTo>
                <a:lnTo>
                  <a:pt x="14629" y="7051"/>
                </a:lnTo>
                <a:lnTo>
                  <a:pt x="14894" y="6919"/>
                </a:lnTo>
                <a:lnTo>
                  <a:pt x="15140" y="6805"/>
                </a:lnTo>
                <a:lnTo>
                  <a:pt x="15404" y="6711"/>
                </a:lnTo>
                <a:lnTo>
                  <a:pt x="15518" y="6692"/>
                </a:lnTo>
                <a:lnTo>
                  <a:pt x="15631" y="6692"/>
                </a:lnTo>
                <a:lnTo>
                  <a:pt x="15744" y="6711"/>
                </a:lnTo>
                <a:lnTo>
                  <a:pt x="15858" y="6748"/>
                </a:lnTo>
                <a:lnTo>
                  <a:pt x="15933" y="6805"/>
                </a:lnTo>
                <a:lnTo>
                  <a:pt x="16009" y="6881"/>
                </a:lnTo>
                <a:lnTo>
                  <a:pt x="16009" y="6881"/>
                </a:lnTo>
                <a:lnTo>
                  <a:pt x="16103" y="7089"/>
                </a:lnTo>
                <a:lnTo>
                  <a:pt x="16160" y="7297"/>
                </a:lnTo>
                <a:lnTo>
                  <a:pt x="16198" y="7504"/>
                </a:lnTo>
                <a:lnTo>
                  <a:pt x="16236" y="7731"/>
                </a:lnTo>
                <a:lnTo>
                  <a:pt x="16349" y="8582"/>
                </a:lnTo>
                <a:lnTo>
                  <a:pt x="16349" y="8582"/>
                </a:lnTo>
                <a:lnTo>
                  <a:pt x="16368" y="8809"/>
                </a:lnTo>
                <a:lnTo>
                  <a:pt x="16349" y="9035"/>
                </a:lnTo>
                <a:lnTo>
                  <a:pt x="16292" y="9243"/>
                </a:lnTo>
                <a:lnTo>
                  <a:pt x="16217" y="9432"/>
                </a:lnTo>
                <a:lnTo>
                  <a:pt x="16122" y="9640"/>
                </a:lnTo>
                <a:lnTo>
                  <a:pt x="15990" y="9810"/>
                </a:lnTo>
                <a:lnTo>
                  <a:pt x="15858" y="9999"/>
                </a:lnTo>
                <a:lnTo>
                  <a:pt x="15707" y="10151"/>
                </a:lnTo>
                <a:lnTo>
                  <a:pt x="15707" y="10151"/>
                </a:lnTo>
                <a:lnTo>
                  <a:pt x="15536" y="10358"/>
                </a:lnTo>
                <a:lnTo>
                  <a:pt x="15366" y="10547"/>
                </a:lnTo>
                <a:lnTo>
                  <a:pt x="15177" y="10718"/>
                </a:lnTo>
                <a:lnTo>
                  <a:pt x="14969" y="10888"/>
                </a:lnTo>
                <a:lnTo>
                  <a:pt x="14554" y="11190"/>
                </a:lnTo>
                <a:lnTo>
                  <a:pt x="14138" y="11492"/>
                </a:lnTo>
                <a:lnTo>
                  <a:pt x="13703" y="11776"/>
                </a:lnTo>
                <a:lnTo>
                  <a:pt x="13268" y="12078"/>
                </a:lnTo>
                <a:lnTo>
                  <a:pt x="12871" y="12400"/>
                </a:lnTo>
                <a:lnTo>
                  <a:pt x="12664" y="12551"/>
                </a:lnTo>
                <a:lnTo>
                  <a:pt x="12475" y="12740"/>
                </a:lnTo>
                <a:lnTo>
                  <a:pt x="12475" y="12740"/>
                </a:lnTo>
                <a:lnTo>
                  <a:pt x="12361" y="12834"/>
                </a:lnTo>
                <a:lnTo>
                  <a:pt x="12267" y="12948"/>
                </a:lnTo>
                <a:lnTo>
                  <a:pt x="12078" y="13175"/>
                </a:lnTo>
                <a:lnTo>
                  <a:pt x="11908" y="13420"/>
                </a:lnTo>
                <a:lnTo>
                  <a:pt x="11756" y="13685"/>
                </a:lnTo>
                <a:lnTo>
                  <a:pt x="11605" y="13950"/>
                </a:lnTo>
                <a:lnTo>
                  <a:pt x="11435" y="14176"/>
                </a:lnTo>
                <a:lnTo>
                  <a:pt x="11246" y="14403"/>
                </a:lnTo>
                <a:lnTo>
                  <a:pt x="11133" y="14517"/>
                </a:lnTo>
                <a:lnTo>
                  <a:pt x="11019" y="14611"/>
                </a:lnTo>
                <a:lnTo>
                  <a:pt x="11019" y="14611"/>
                </a:lnTo>
                <a:lnTo>
                  <a:pt x="10811" y="14781"/>
                </a:lnTo>
                <a:lnTo>
                  <a:pt x="10698" y="14876"/>
                </a:lnTo>
                <a:lnTo>
                  <a:pt x="10603" y="14970"/>
                </a:lnTo>
                <a:lnTo>
                  <a:pt x="10603" y="14970"/>
                </a:lnTo>
                <a:lnTo>
                  <a:pt x="10566" y="15027"/>
                </a:lnTo>
                <a:lnTo>
                  <a:pt x="10566" y="15027"/>
                </a:lnTo>
                <a:lnTo>
                  <a:pt x="11076" y="15972"/>
                </a:lnTo>
                <a:lnTo>
                  <a:pt x="11341" y="16426"/>
                </a:lnTo>
                <a:lnTo>
                  <a:pt x="11624" y="16879"/>
                </a:lnTo>
                <a:lnTo>
                  <a:pt x="11624" y="16879"/>
                </a:lnTo>
                <a:lnTo>
                  <a:pt x="11908" y="17276"/>
                </a:lnTo>
                <a:lnTo>
                  <a:pt x="12191" y="17654"/>
                </a:lnTo>
                <a:lnTo>
                  <a:pt x="12493" y="18013"/>
                </a:lnTo>
                <a:lnTo>
                  <a:pt x="12815" y="18372"/>
                </a:lnTo>
                <a:lnTo>
                  <a:pt x="13457" y="19072"/>
                </a:lnTo>
                <a:lnTo>
                  <a:pt x="14119" y="19752"/>
                </a:lnTo>
                <a:lnTo>
                  <a:pt x="14119" y="19752"/>
                </a:lnTo>
                <a:lnTo>
                  <a:pt x="14138" y="19544"/>
                </a:lnTo>
                <a:lnTo>
                  <a:pt x="14176" y="19336"/>
                </a:lnTo>
                <a:lnTo>
                  <a:pt x="14232" y="19109"/>
                </a:lnTo>
                <a:lnTo>
                  <a:pt x="14327" y="18901"/>
                </a:lnTo>
                <a:lnTo>
                  <a:pt x="14327" y="18901"/>
                </a:lnTo>
                <a:lnTo>
                  <a:pt x="14440" y="18675"/>
                </a:lnTo>
                <a:lnTo>
                  <a:pt x="14554" y="18448"/>
                </a:lnTo>
                <a:lnTo>
                  <a:pt x="14648" y="18202"/>
                </a:lnTo>
                <a:lnTo>
                  <a:pt x="14724" y="17956"/>
                </a:lnTo>
                <a:lnTo>
                  <a:pt x="14780" y="17711"/>
                </a:lnTo>
                <a:lnTo>
                  <a:pt x="14818" y="17446"/>
                </a:lnTo>
                <a:lnTo>
                  <a:pt x="14837" y="17182"/>
                </a:lnTo>
                <a:lnTo>
                  <a:pt x="14837" y="16917"/>
                </a:lnTo>
                <a:lnTo>
                  <a:pt x="14837" y="16917"/>
                </a:lnTo>
                <a:lnTo>
                  <a:pt x="14875" y="16369"/>
                </a:lnTo>
                <a:lnTo>
                  <a:pt x="14951" y="15859"/>
                </a:lnTo>
                <a:lnTo>
                  <a:pt x="15007" y="15594"/>
                </a:lnTo>
                <a:lnTo>
                  <a:pt x="15083" y="15348"/>
                </a:lnTo>
                <a:lnTo>
                  <a:pt x="15158" y="15121"/>
                </a:lnTo>
                <a:lnTo>
                  <a:pt x="15234" y="14876"/>
                </a:lnTo>
                <a:lnTo>
                  <a:pt x="15442" y="14422"/>
                </a:lnTo>
                <a:lnTo>
                  <a:pt x="15688" y="13987"/>
                </a:lnTo>
                <a:lnTo>
                  <a:pt x="15971" y="13534"/>
                </a:lnTo>
                <a:lnTo>
                  <a:pt x="16292" y="13099"/>
                </a:lnTo>
                <a:lnTo>
                  <a:pt x="16292" y="13099"/>
                </a:lnTo>
                <a:lnTo>
                  <a:pt x="16406" y="12929"/>
                </a:lnTo>
                <a:lnTo>
                  <a:pt x="16500" y="12759"/>
                </a:lnTo>
                <a:lnTo>
                  <a:pt x="16670" y="12400"/>
                </a:lnTo>
                <a:lnTo>
                  <a:pt x="16841" y="12041"/>
                </a:lnTo>
                <a:lnTo>
                  <a:pt x="17011" y="11681"/>
                </a:lnTo>
                <a:lnTo>
                  <a:pt x="17011" y="11681"/>
                </a:lnTo>
                <a:lnTo>
                  <a:pt x="17162" y="11474"/>
                </a:lnTo>
                <a:lnTo>
                  <a:pt x="17332" y="11266"/>
                </a:lnTo>
                <a:lnTo>
                  <a:pt x="17672" y="10869"/>
                </a:lnTo>
                <a:lnTo>
                  <a:pt x="17672" y="10869"/>
                </a:lnTo>
                <a:lnTo>
                  <a:pt x="18069" y="10510"/>
                </a:lnTo>
                <a:lnTo>
                  <a:pt x="18296" y="10340"/>
                </a:lnTo>
                <a:lnTo>
                  <a:pt x="18542" y="10169"/>
                </a:lnTo>
                <a:lnTo>
                  <a:pt x="18787" y="10037"/>
                </a:lnTo>
                <a:lnTo>
                  <a:pt x="18920" y="9980"/>
                </a:lnTo>
                <a:lnTo>
                  <a:pt x="19052" y="9943"/>
                </a:lnTo>
                <a:lnTo>
                  <a:pt x="19184" y="9924"/>
                </a:lnTo>
                <a:lnTo>
                  <a:pt x="19317" y="9924"/>
                </a:lnTo>
                <a:lnTo>
                  <a:pt x="19449" y="9924"/>
                </a:lnTo>
                <a:lnTo>
                  <a:pt x="19581" y="9962"/>
                </a:lnTo>
                <a:lnTo>
                  <a:pt x="19581" y="9962"/>
                </a:lnTo>
                <a:lnTo>
                  <a:pt x="19713" y="10094"/>
                </a:lnTo>
                <a:lnTo>
                  <a:pt x="19827" y="10245"/>
                </a:lnTo>
                <a:lnTo>
                  <a:pt x="19940" y="10415"/>
                </a:lnTo>
                <a:lnTo>
                  <a:pt x="20035" y="10623"/>
                </a:lnTo>
                <a:lnTo>
                  <a:pt x="20110" y="10812"/>
                </a:lnTo>
                <a:lnTo>
                  <a:pt x="20167" y="11020"/>
                </a:lnTo>
                <a:lnTo>
                  <a:pt x="20280" y="11398"/>
                </a:lnTo>
                <a:lnTo>
                  <a:pt x="20280" y="11398"/>
                </a:lnTo>
                <a:lnTo>
                  <a:pt x="20299" y="11625"/>
                </a:lnTo>
                <a:lnTo>
                  <a:pt x="20299" y="11852"/>
                </a:lnTo>
                <a:lnTo>
                  <a:pt x="20280" y="12097"/>
                </a:lnTo>
                <a:lnTo>
                  <a:pt x="20224" y="12324"/>
                </a:lnTo>
                <a:lnTo>
                  <a:pt x="20129" y="12778"/>
                </a:lnTo>
                <a:lnTo>
                  <a:pt x="20035" y="13231"/>
                </a:lnTo>
                <a:lnTo>
                  <a:pt x="20035" y="13231"/>
                </a:lnTo>
                <a:lnTo>
                  <a:pt x="19978" y="13515"/>
                </a:lnTo>
                <a:lnTo>
                  <a:pt x="19902" y="13798"/>
                </a:lnTo>
                <a:lnTo>
                  <a:pt x="19827" y="14063"/>
                </a:lnTo>
                <a:lnTo>
                  <a:pt x="19732" y="14328"/>
                </a:lnTo>
                <a:lnTo>
                  <a:pt x="19619" y="14573"/>
                </a:lnTo>
                <a:lnTo>
                  <a:pt x="19506" y="14838"/>
                </a:lnTo>
                <a:lnTo>
                  <a:pt x="19241" y="15329"/>
                </a:lnTo>
                <a:lnTo>
                  <a:pt x="18939" y="15802"/>
                </a:lnTo>
                <a:lnTo>
                  <a:pt x="18617" y="16274"/>
                </a:lnTo>
                <a:lnTo>
                  <a:pt x="17956" y="17182"/>
                </a:lnTo>
                <a:lnTo>
                  <a:pt x="17956" y="17182"/>
                </a:lnTo>
                <a:lnTo>
                  <a:pt x="17823" y="17371"/>
                </a:lnTo>
                <a:lnTo>
                  <a:pt x="17653" y="17541"/>
                </a:lnTo>
                <a:lnTo>
                  <a:pt x="17483" y="17692"/>
                </a:lnTo>
                <a:lnTo>
                  <a:pt x="17313" y="17843"/>
                </a:lnTo>
                <a:lnTo>
                  <a:pt x="16916" y="18108"/>
                </a:lnTo>
                <a:lnTo>
                  <a:pt x="16538" y="18353"/>
                </a:lnTo>
                <a:lnTo>
                  <a:pt x="16538" y="18353"/>
                </a:lnTo>
                <a:lnTo>
                  <a:pt x="16311" y="18523"/>
                </a:lnTo>
                <a:lnTo>
                  <a:pt x="16103" y="18694"/>
                </a:lnTo>
                <a:lnTo>
                  <a:pt x="15896" y="18883"/>
                </a:lnTo>
                <a:lnTo>
                  <a:pt x="15688" y="19053"/>
                </a:lnTo>
                <a:lnTo>
                  <a:pt x="15688" y="19053"/>
                </a:lnTo>
                <a:lnTo>
                  <a:pt x="15499" y="19185"/>
                </a:lnTo>
                <a:lnTo>
                  <a:pt x="15291" y="19298"/>
                </a:lnTo>
                <a:lnTo>
                  <a:pt x="15102" y="19431"/>
                </a:lnTo>
                <a:lnTo>
                  <a:pt x="15007" y="19506"/>
                </a:lnTo>
                <a:lnTo>
                  <a:pt x="14932" y="19582"/>
                </a:lnTo>
                <a:lnTo>
                  <a:pt x="14932" y="19582"/>
                </a:lnTo>
                <a:lnTo>
                  <a:pt x="14856" y="19658"/>
                </a:lnTo>
                <a:lnTo>
                  <a:pt x="14799" y="19733"/>
                </a:lnTo>
                <a:lnTo>
                  <a:pt x="14705" y="19922"/>
                </a:lnTo>
                <a:lnTo>
                  <a:pt x="14667" y="20111"/>
                </a:lnTo>
                <a:lnTo>
                  <a:pt x="14629" y="20281"/>
                </a:lnTo>
                <a:lnTo>
                  <a:pt x="14629" y="20281"/>
                </a:lnTo>
                <a:lnTo>
                  <a:pt x="15121" y="20792"/>
                </a:lnTo>
                <a:lnTo>
                  <a:pt x="15593" y="21340"/>
                </a:lnTo>
                <a:lnTo>
                  <a:pt x="16066" y="21888"/>
                </a:lnTo>
                <a:lnTo>
                  <a:pt x="16500" y="22455"/>
                </a:lnTo>
                <a:lnTo>
                  <a:pt x="16500" y="22455"/>
                </a:lnTo>
                <a:lnTo>
                  <a:pt x="16803" y="22889"/>
                </a:lnTo>
                <a:lnTo>
                  <a:pt x="17067" y="23343"/>
                </a:lnTo>
                <a:lnTo>
                  <a:pt x="17313" y="23797"/>
                </a:lnTo>
                <a:lnTo>
                  <a:pt x="17540" y="24288"/>
                </a:lnTo>
                <a:lnTo>
                  <a:pt x="17748" y="24761"/>
                </a:lnTo>
                <a:lnTo>
                  <a:pt x="17937" y="25252"/>
                </a:lnTo>
                <a:lnTo>
                  <a:pt x="18107" y="25762"/>
                </a:lnTo>
                <a:lnTo>
                  <a:pt x="18258" y="26273"/>
                </a:lnTo>
                <a:lnTo>
                  <a:pt x="18258" y="26273"/>
                </a:lnTo>
                <a:lnTo>
                  <a:pt x="18201" y="25838"/>
                </a:lnTo>
                <a:lnTo>
                  <a:pt x="18201" y="25838"/>
                </a:lnTo>
                <a:lnTo>
                  <a:pt x="18050" y="25120"/>
                </a:lnTo>
                <a:lnTo>
                  <a:pt x="17994" y="24742"/>
                </a:lnTo>
                <a:lnTo>
                  <a:pt x="17956" y="24345"/>
                </a:lnTo>
                <a:lnTo>
                  <a:pt x="17956" y="23948"/>
                </a:lnTo>
                <a:lnTo>
                  <a:pt x="17956" y="23759"/>
                </a:lnTo>
                <a:lnTo>
                  <a:pt x="17994" y="23570"/>
                </a:lnTo>
                <a:lnTo>
                  <a:pt x="18012" y="23400"/>
                </a:lnTo>
                <a:lnTo>
                  <a:pt x="18069" y="23230"/>
                </a:lnTo>
                <a:lnTo>
                  <a:pt x="18126" y="23060"/>
                </a:lnTo>
                <a:lnTo>
                  <a:pt x="18201" y="22889"/>
                </a:lnTo>
                <a:lnTo>
                  <a:pt x="18201" y="22889"/>
                </a:lnTo>
                <a:lnTo>
                  <a:pt x="18315" y="22738"/>
                </a:lnTo>
                <a:lnTo>
                  <a:pt x="18428" y="22568"/>
                </a:lnTo>
                <a:lnTo>
                  <a:pt x="18617" y="22228"/>
                </a:lnTo>
                <a:lnTo>
                  <a:pt x="18750" y="21869"/>
                </a:lnTo>
                <a:lnTo>
                  <a:pt x="18882" y="21491"/>
                </a:lnTo>
                <a:lnTo>
                  <a:pt x="19109" y="20754"/>
                </a:lnTo>
                <a:lnTo>
                  <a:pt x="19241" y="20395"/>
                </a:lnTo>
                <a:lnTo>
                  <a:pt x="19373" y="20017"/>
                </a:lnTo>
                <a:lnTo>
                  <a:pt x="19373" y="20017"/>
                </a:lnTo>
                <a:lnTo>
                  <a:pt x="19638" y="19487"/>
                </a:lnTo>
                <a:lnTo>
                  <a:pt x="19921" y="18958"/>
                </a:lnTo>
                <a:lnTo>
                  <a:pt x="20224" y="18467"/>
                </a:lnTo>
                <a:lnTo>
                  <a:pt x="20564" y="17975"/>
                </a:lnTo>
                <a:lnTo>
                  <a:pt x="20923" y="17503"/>
                </a:lnTo>
                <a:lnTo>
                  <a:pt x="21320" y="17049"/>
                </a:lnTo>
                <a:lnTo>
                  <a:pt x="21755" y="16633"/>
                </a:lnTo>
                <a:lnTo>
                  <a:pt x="22208" y="16255"/>
                </a:lnTo>
                <a:lnTo>
                  <a:pt x="22208" y="16255"/>
                </a:lnTo>
                <a:lnTo>
                  <a:pt x="22454" y="16066"/>
                </a:lnTo>
                <a:lnTo>
                  <a:pt x="22681" y="15840"/>
                </a:lnTo>
                <a:lnTo>
                  <a:pt x="22889" y="15594"/>
                </a:lnTo>
                <a:lnTo>
                  <a:pt x="23059" y="15348"/>
                </a:lnTo>
                <a:lnTo>
                  <a:pt x="23418" y="14819"/>
                </a:lnTo>
                <a:lnTo>
                  <a:pt x="23588" y="14554"/>
                </a:lnTo>
                <a:lnTo>
                  <a:pt x="23777" y="14309"/>
                </a:lnTo>
                <a:lnTo>
                  <a:pt x="23777" y="14309"/>
                </a:lnTo>
                <a:lnTo>
                  <a:pt x="24136" y="14006"/>
                </a:lnTo>
                <a:lnTo>
                  <a:pt x="24344" y="13855"/>
                </a:lnTo>
                <a:lnTo>
                  <a:pt x="24552" y="13723"/>
                </a:lnTo>
                <a:lnTo>
                  <a:pt x="24779" y="13609"/>
                </a:lnTo>
                <a:lnTo>
                  <a:pt x="24987" y="13515"/>
                </a:lnTo>
                <a:lnTo>
                  <a:pt x="25214" y="13420"/>
                </a:lnTo>
                <a:lnTo>
                  <a:pt x="25459" y="13383"/>
                </a:lnTo>
                <a:lnTo>
                  <a:pt x="25459" y="13383"/>
                </a:lnTo>
                <a:lnTo>
                  <a:pt x="25535" y="13420"/>
                </a:lnTo>
                <a:lnTo>
                  <a:pt x="25610" y="13477"/>
                </a:lnTo>
                <a:lnTo>
                  <a:pt x="25686" y="13553"/>
                </a:lnTo>
                <a:lnTo>
                  <a:pt x="25724" y="13628"/>
                </a:lnTo>
                <a:lnTo>
                  <a:pt x="25762" y="13723"/>
                </a:lnTo>
                <a:lnTo>
                  <a:pt x="25799" y="13836"/>
                </a:lnTo>
                <a:lnTo>
                  <a:pt x="25837" y="14063"/>
                </a:lnTo>
                <a:lnTo>
                  <a:pt x="25875" y="14554"/>
                </a:lnTo>
                <a:lnTo>
                  <a:pt x="25894" y="14781"/>
                </a:lnTo>
                <a:lnTo>
                  <a:pt x="25932" y="14970"/>
                </a:lnTo>
                <a:lnTo>
                  <a:pt x="25932" y="14970"/>
                </a:lnTo>
                <a:lnTo>
                  <a:pt x="26045" y="15764"/>
                </a:lnTo>
                <a:lnTo>
                  <a:pt x="26102" y="16161"/>
                </a:lnTo>
                <a:lnTo>
                  <a:pt x="26140" y="16558"/>
                </a:lnTo>
                <a:lnTo>
                  <a:pt x="26159" y="16955"/>
                </a:lnTo>
                <a:lnTo>
                  <a:pt x="26159" y="17371"/>
                </a:lnTo>
                <a:lnTo>
                  <a:pt x="26140" y="17767"/>
                </a:lnTo>
                <a:lnTo>
                  <a:pt x="26102" y="18164"/>
                </a:lnTo>
                <a:lnTo>
                  <a:pt x="26102" y="18164"/>
                </a:lnTo>
                <a:lnTo>
                  <a:pt x="26045" y="18448"/>
                </a:lnTo>
                <a:lnTo>
                  <a:pt x="25988" y="18731"/>
                </a:lnTo>
                <a:lnTo>
                  <a:pt x="25913" y="19015"/>
                </a:lnTo>
                <a:lnTo>
                  <a:pt x="25818" y="19298"/>
                </a:lnTo>
                <a:lnTo>
                  <a:pt x="25705" y="19563"/>
                </a:lnTo>
                <a:lnTo>
                  <a:pt x="25554" y="19809"/>
                </a:lnTo>
                <a:lnTo>
                  <a:pt x="25403" y="20054"/>
                </a:lnTo>
                <a:lnTo>
                  <a:pt x="25214" y="20262"/>
                </a:lnTo>
                <a:lnTo>
                  <a:pt x="25214" y="20262"/>
                </a:lnTo>
                <a:lnTo>
                  <a:pt x="24892" y="20621"/>
                </a:lnTo>
                <a:lnTo>
                  <a:pt x="24571" y="20943"/>
                </a:lnTo>
                <a:lnTo>
                  <a:pt x="24382" y="21094"/>
                </a:lnTo>
                <a:lnTo>
                  <a:pt x="24193" y="21245"/>
                </a:lnTo>
                <a:lnTo>
                  <a:pt x="24004" y="21377"/>
                </a:lnTo>
                <a:lnTo>
                  <a:pt x="23796" y="21491"/>
                </a:lnTo>
                <a:lnTo>
                  <a:pt x="23796" y="21491"/>
                </a:lnTo>
                <a:lnTo>
                  <a:pt x="23456" y="21642"/>
                </a:lnTo>
                <a:lnTo>
                  <a:pt x="23116" y="21793"/>
                </a:lnTo>
                <a:lnTo>
                  <a:pt x="22416" y="22058"/>
                </a:lnTo>
                <a:lnTo>
                  <a:pt x="22076" y="22209"/>
                </a:lnTo>
                <a:lnTo>
                  <a:pt x="21755" y="22398"/>
                </a:lnTo>
                <a:lnTo>
                  <a:pt x="21452" y="22606"/>
                </a:lnTo>
                <a:lnTo>
                  <a:pt x="21301" y="22719"/>
                </a:lnTo>
                <a:lnTo>
                  <a:pt x="21169" y="22852"/>
                </a:lnTo>
                <a:lnTo>
                  <a:pt x="21169" y="22852"/>
                </a:lnTo>
                <a:lnTo>
                  <a:pt x="21055" y="22946"/>
                </a:lnTo>
                <a:lnTo>
                  <a:pt x="20961" y="23060"/>
                </a:lnTo>
                <a:lnTo>
                  <a:pt x="20791" y="23286"/>
                </a:lnTo>
                <a:lnTo>
                  <a:pt x="20621" y="23513"/>
                </a:lnTo>
                <a:lnTo>
                  <a:pt x="20432" y="23740"/>
                </a:lnTo>
                <a:lnTo>
                  <a:pt x="20432" y="23740"/>
                </a:lnTo>
                <a:lnTo>
                  <a:pt x="19846" y="24345"/>
                </a:lnTo>
                <a:lnTo>
                  <a:pt x="19562" y="24666"/>
                </a:lnTo>
                <a:lnTo>
                  <a:pt x="19430" y="24836"/>
                </a:lnTo>
                <a:lnTo>
                  <a:pt x="19317" y="25006"/>
                </a:lnTo>
                <a:lnTo>
                  <a:pt x="19317" y="25006"/>
                </a:lnTo>
                <a:lnTo>
                  <a:pt x="19203" y="25176"/>
                </a:lnTo>
                <a:lnTo>
                  <a:pt x="19109" y="25347"/>
                </a:lnTo>
                <a:lnTo>
                  <a:pt x="18957" y="25706"/>
                </a:lnTo>
                <a:lnTo>
                  <a:pt x="18806" y="26084"/>
                </a:lnTo>
                <a:lnTo>
                  <a:pt x="18693" y="26462"/>
                </a:lnTo>
                <a:lnTo>
                  <a:pt x="18693" y="26462"/>
                </a:lnTo>
                <a:lnTo>
                  <a:pt x="18636" y="26575"/>
                </a:lnTo>
                <a:lnTo>
                  <a:pt x="18617" y="26707"/>
                </a:lnTo>
                <a:lnTo>
                  <a:pt x="18579" y="26953"/>
                </a:lnTo>
                <a:lnTo>
                  <a:pt x="18579" y="27199"/>
                </a:lnTo>
                <a:lnTo>
                  <a:pt x="18598" y="27445"/>
                </a:lnTo>
                <a:lnTo>
                  <a:pt x="18598" y="27445"/>
                </a:lnTo>
                <a:lnTo>
                  <a:pt x="18901" y="28616"/>
                </a:lnTo>
                <a:lnTo>
                  <a:pt x="18901" y="28616"/>
                </a:lnTo>
                <a:lnTo>
                  <a:pt x="19033" y="29051"/>
                </a:lnTo>
                <a:lnTo>
                  <a:pt x="19184" y="29486"/>
                </a:lnTo>
                <a:lnTo>
                  <a:pt x="19487" y="30336"/>
                </a:lnTo>
                <a:lnTo>
                  <a:pt x="19638" y="30752"/>
                </a:lnTo>
                <a:lnTo>
                  <a:pt x="19770" y="31187"/>
                </a:lnTo>
                <a:lnTo>
                  <a:pt x="19884" y="31640"/>
                </a:lnTo>
                <a:lnTo>
                  <a:pt x="19959" y="32075"/>
                </a:lnTo>
                <a:lnTo>
                  <a:pt x="19959" y="32075"/>
                </a:lnTo>
                <a:lnTo>
                  <a:pt x="19997" y="32302"/>
                </a:lnTo>
                <a:lnTo>
                  <a:pt x="19997" y="32302"/>
                </a:lnTo>
                <a:lnTo>
                  <a:pt x="19978" y="31924"/>
                </a:lnTo>
                <a:lnTo>
                  <a:pt x="19997" y="31546"/>
                </a:lnTo>
                <a:lnTo>
                  <a:pt x="20054" y="31168"/>
                </a:lnTo>
                <a:lnTo>
                  <a:pt x="20129" y="30790"/>
                </a:lnTo>
                <a:lnTo>
                  <a:pt x="20262" y="30431"/>
                </a:lnTo>
                <a:lnTo>
                  <a:pt x="20394" y="30091"/>
                </a:lnTo>
                <a:lnTo>
                  <a:pt x="20583" y="29750"/>
                </a:lnTo>
                <a:lnTo>
                  <a:pt x="20772" y="29429"/>
                </a:lnTo>
                <a:lnTo>
                  <a:pt x="20772" y="29429"/>
                </a:lnTo>
                <a:lnTo>
                  <a:pt x="20961" y="29221"/>
                </a:lnTo>
                <a:lnTo>
                  <a:pt x="21131" y="29051"/>
                </a:lnTo>
                <a:lnTo>
                  <a:pt x="21528" y="28673"/>
                </a:lnTo>
                <a:lnTo>
                  <a:pt x="21717" y="28503"/>
                </a:lnTo>
                <a:lnTo>
                  <a:pt x="21887" y="28295"/>
                </a:lnTo>
                <a:lnTo>
                  <a:pt x="22038" y="28087"/>
                </a:lnTo>
                <a:lnTo>
                  <a:pt x="22171" y="27860"/>
                </a:lnTo>
                <a:lnTo>
                  <a:pt x="22171" y="27860"/>
                </a:lnTo>
                <a:lnTo>
                  <a:pt x="22303" y="27596"/>
                </a:lnTo>
                <a:lnTo>
                  <a:pt x="22416" y="27350"/>
                </a:lnTo>
                <a:lnTo>
                  <a:pt x="22643" y="26821"/>
                </a:lnTo>
                <a:lnTo>
                  <a:pt x="22870" y="26310"/>
                </a:lnTo>
                <a:lnTo>
                  <a:pt x="23002" y="26065"/>
                </a:lnTo>
                <a:lnTo>
                  <a:pt x="23153" y="25819"/>
                </a:lnTo>
                <a:lnTo>
                  <a:pt x="23153" y="25819"/>
                </a:lnTo>
                <a:lnTo>
                  <a:pt x="23569" y="25347"/>
                </a:lnTo>
                <a:lnTo>
                  <a:pt x="23796" y="25120"/>
                </a:lnTo>
                <a:lnTo>
                  <a:pt x="24042" y="24893"/>
                </a:lnTo>
                <a:lnTo>
                  <a:pt x="24287" y="24704"/>
                </a:lnTo>
                <a:lnTo>
                  <a:pt x="24571" y="24534"/>
                </a:lnTo>
                <a:lnTo>
                  <a:pt x="24854" y="24383"/>
                </a:lnTo>
                <a:lnTo>
                  <a:pt x="25157" y="24288"/>
                </a:lnTo>
                <a:lnTo>
                  <a:pt x="25157" y="24288"/>
                </a:lnTo>
                <a:lnTo>
                  <a:pt x="25289" y="24250"/>
                </a:lnTo>
                <a:lnTo>
                  <a:pt x="25440" y="24231"/>
                </a:lnTo>
                <a:lnTo>
                  <a:pt x="25743" y="24231"/>
                </a:lnTo>
                <a:lnTo>
                  <a:pt x="26026" y="24231"/>
                </a:lnTo>
                <a:lnTo>
                  <a:pt x="26329" y="24231"/>
                </a:lnTo>
                <a:lnTo>
                  <a:pt x="26329" y="24231"/>
                </a:lnTo>
                <a:lnTo>
                  <a:pt x="26650" y="24194"/>
                </a:lnTo>
                <a:lnTo>
                  <a:pt x="26971" y="24137"/>
                </a:lnTo>
                <a:lnTo>
                  <a:pt x="27293" y="24061"/>
                </a:lnTo>
                <a:lnTo>
                  <a:pt x="27595" y="23967"/>
                </a:lnTo>
                <a:lnTo>
                  <a:pt x="27595" y="23967"/>
                </a:lnTo>
                <a:lnTo>
                  <a:pt x="28256" y="23797"/>
                </a:lnTo>
                <a:lnTo>
                  <a:pt x="28691" y="23702"/>
                </a:lnTo>
                <a:lnTo>
                  <a:pt x="29145" y="23608"/>
                </a:lnTo>
                <a:lnTo>
                  <a:pt x="29372" y="23589"/>
                </a:lnTo>
                <a:lnTo>
                  <a:pt x="29598" y="23570"/>
                </a:lnTo>
                <a:lnTo>
                  <a:pt x="29806" y="23570"/>
                </a:lnTo>
                <a:lnTo>
                  <a:pt x="29995" y="23589"/>
                </a:lnTo>
                <a:lnTo>
                  <a:pt x="30147" y="23627"/>
                </a:lnTo>
                <a:lnTo>
                  <a:pt x="30279" y="23683"/>
                </a:lnTo>
                <a:lnTo>
                  <a:pt x="30392" y="23759"/>
                </a:lnTo>
                <a:lnTo>
                  <a:pt x="30430" y="23816"/>
                </a:lnTo>
                <a:lnTo>
                  <a:pt x="30449" y="23872"/>
                </a:lnTo>
                <a:lnTo>
                  <a:pt x="30449" y="23872"/>
                </a:lnTo>
                <a:lnTo>
                  <a:pt x="30430" y="23910"/>
                </a:lnTo>
                <a:lnTo>
                  <a:pt x="30411" y="23929"/>
                </a:lnTo>
                <a:lnTo>
                  <a:pt x="30373" y="23929"/>
                </a:lnTo>
                <a:lnTo>
                  <a:pt x="30336" y="23929"/>
                </a:lnTo>
                <a:lnTo>
                  <a:pt x="30184" y="23872"/>
                </a:lnTo>
                <a:lnTo>
                  <a:pt x="30184" y="23872"/>
                </a:lnTo>
                <a:lnTo>
                  <a:pt x="29995" y="23816"/>
                </a:lnTo>
                <a:lnTo>
                  <a:pt x="29787" y="23797"/>
                </a:lnTo>
                <a:lnTo>
                  <a:pt x="29598" y="23778"/>
                </a:lnTo>
                <a:lnTo>
                  <a:pt x="29409" y="23797"/>
                </a:lnTo>
                <a:lnTo>
                  <a:pt x="29202" y="23816"/>
                </a:lnTo>
                <a:lnTo>
                  <a:pt x="29013" y="23835"/>
                </a:lnTo>
                <a:lnTo>
                  <a:pt x="28634" y="23910"/>
                </a:lnTo>
                <a:lnTo>
                  <a:pt x="28238" y="24024"/>
                </a:lnTo>
                <a:lnTo>
                  <a:pt x="27841" y="24137"/>
                </a:lnTo>
                <a:lnTo>
                  <a:pt x="27463" y="24231"/>
                </a:lnTo>
                <a:lnTo>
                  <a:pt x="27085" y="24326"/>
                </a:lnTo>
                <a:lnTo>
                  <a:pt x="27085" y="24326"/>
                </a:lnTo>
                <a:lnTo>
                  <a:pt x="26801" y="24402"/>
                </a:lnTo>
                <a:lnTo>
                  <a:pt x="26518" y="24420"/>
                </a:lnTo>
                <a:lnTo>
                  <a:pt x="26215" y="24439"/>
                </a:lnTo>
                <a:lnTo>
                  <a:pt x="25932" y="24439"/>
                </a:lnTo>
                <a:lnTo>
                  <a:pt x="25629" y="24439"/>
                </a:lnTo>
                <a:lnTo>
                  <a:pt x="25346" y="24477"/>
                </a:lnTo>
                <a:lnTo>
                  <a:pt x="25062" y="24534"/>
                </a:lnTo>
                <a:lnTo>
                  <a:pt x="24930" y="24572"/>
                </a:lnTo>
                <a:lnTo>
                  <a:pt x="24798" y="24647"/>
                </a:lnTo>
                <a:lnTo>
                  <a:pt x="24798" y="24647"/>
                </a:lnTo>
                <a:lnTo>
                  <a:pt x="24590" y="24761"/>
                </a:lnTo>
                <a:lnTo>
                  <a:pt x="24401" y="24893"/>
                </a:lnTo>
                <a:lnTo>
                  <a:pt x="24212" y="25044"/>
                </a:lnTo>
                <a:lnTo>
                  <a:pt x="24042" y="25195"/>
                </a:lnTo>
                <a:lnTo>
                  <a:pt x="23701" y="25517"/>
                </a:lnTo>
                <a:lnTo>
                  <a:pt x="23380" y="25857"/>
                </a:lnTo>
                <a:lnTo>
                  <a:pt x="23380" y="25857"/>
                </a:lnTo>
                <a:lnTo>
                  <a:pt x="23191" y="26159"/>
                </a:lnTo>
                <a:lnTo>
                  <a:pt x="23040" y="26462"/>
                </a:lnTo>
                <a:lnTo>
                  <a:pt x="22889" y="26764"/>
                </a:lnTo>
                <a:lnTo>
                  <a:pt x="22756" y="27085"/>
                </a:lnTo>
                <a:lnTo>
                  <a:pt x="22624" y="27388"/>
                </a:lnTo>
                <a:lnTo>
                  <a:pt x="22492" y="27709"/>
                </a:lnTo>
                <a:lnTo>
                  <a:pt x="22322" y="28012"/>
                </a:lnTo>
                <a:lnTo>
                  <a:pt x="22152" y="28295"/>
                </a:lnTo>
                <a:lnTo>
                  <a:pt x="22152" y="28295"/>
                </a:lnTo>
                <a:lnTo>
                  <a:pt x="22019" y="28465"/>
                </a:lnTo>
                <a:lnTo>
                  <a:pt x="21887" y="28616"/>
                </a:lnTo>
                <a:lnTo>
                  <a:pt x="21604" y="28900"/>
                </a:lnTo>
                <a:lnTo>
                  <a:pt x="21320" y="29164"/>
                </a:lnTo>
                <a:lnTo>
                  <a:pt x="21037" y="29448"/>
                </a:lnTo>
                <a:lnTo>
                  <a:pt x="21037" y="29448"/>
                </a:lnTo>
                <a:lnTo>
                  <a:pt x="20866" y="29675"/>
                </a:lnTo>
                <a:lnTo>
                  <a:pt x="20734" y="29902"/>
                </a:lnTo>
                <a:lnTo>
                  <a:pt x="20602" y="30128"/>
                </a:lnTo>
                <a:lnTo>
                  <a:pt x="20507" y="30393"/>
                </a:lnTo>
                <a:lnTo>
                  <a:pt x="20413" y="30639"/>
                </a:lnTo>
                <a:lnTo>
                  <a:pt x="20337" y="30903"/>
                </a:lnTo>
                <a:lnTo>
                  <a:pt x="20205" y="31433"/>
                </a:lnTo>
                <a:lnTo>
                  <a:pt x="20205" y="31433"/>
                </a:lnTo>
                <a:lnTo>
                  <a:pt x="20186" y="31603"/>
                </a:lnTo>
                <a:lnTo>
                  <a:pt x="20186" y="31773"/>
                </a:lnTo>
                <a:lnTo>
                  <a:pt x="20186" y="32113"/>
                </a:lnTo>
                <a:lnTo>
                  <a:pt x="20224" y="32453"/>
                </a:lnTo>
                <a:lnTo>
                  <a:pt x="20243" y="32793"/>
                </a:lnTo>
                <a:lnTo>
                  <a:pt x="20243" y="32793"/>
                </a:lnTo>
                <a:lnTo>
                  <a:pt x="20243" y="32812"/>
                </a:lnTo>
                <a:lnTo>
                  <a:pt x="20243" y="32812"/>
                </a:lnTo>
                <a:close/>
                <a:moveTo>
                  <a:pt x="30468" y="24836"/>
                </a:moveTo>
                <a:lnTo>
                  <a:pt x="30468" y="24836"/>
                </a:lnTo>
                <a:lnTo>
                  <a:pt x="30411" y="25006"/>
                </a:lnTo>
                <a:lnTo>
                  <a:pt x="30336" y="25176"/>
                </a:lnTo>
                <a:lnTo>
                  <a:pt x="30260" y="25328"/>
                </a:lnTo>
                <a:lnTo>
                  <a:pt x="30165" y="25479"/>
                </a:lnTo>
                <a:lnTo>
                  <a:pt x="30165" y="25479"/>
                </a:lnTo>
                <a:lnTo>
                  <a:pt x="30014" y="25649"/>
                </a:lnTo>
                <a:lnTo>
                  <a:pt x="29844" y="25800"/>
                </a:lnTo>
                <a:lnTo>
                  <a:pt x="29655" y="25951"/>
                </a:lnTo>
                <a:lnTo>
                  <a:pt x="29447" y="26084"/>
                </a:lnTo>
                <a:lnTo>
                  <a:pt x="29447" y="26084"/>
                </a:lnTo>
                <a:lnTo>
                  <a:pt x="29164" y="26254"/>
                </a:lnTo>
                <a:lnTo>
                  <a:pt x="28861" y="26405"/>
                </a:lnTo>
                <a:lnTo>
                  <a:pt x="28540" y="26556"/>
                </a:lnTo>
                <a:lnTo>
                  <a:pt x="28219" y="26689"/>
                </a:lnTo>
                <a:lnTo>
                  <a:pt x="28219" y="26689"/>
                </a:lnTo>
                <a:lnTo>
                  <a:pt x="27746" y="26878"/>
                </a:lnTo>
                <a:lnTo>
                  <a:pt x="27519" y="26991"/>
                </a:lnTo>
                <a:lnTo>
                  <a:pt x="27311" y="27142"/>
                </a:lnTo>
                <a:lnTo>
                  <a:pt x="27311" y="27142"/>
                </a:lnTo>
                <a:lnTo>
                  <a:pt x="27066" y="27350"/>
                </a:lnTo>
                <a:lnTo>
                  <a:pt x="26820" y="27577"/>
                </a:lnTo>
                <a:lnTo>
                  <a:pt x="26820" y="27577"/>
                </a:lnTo>
                <a:lnTo>
                  <a:pt x="26574" y="27785"/>
                </a:lnTo>
                <a:lnTo>
                  <a:pt x="26291" y="27955"/>
                </a:lnTo>
                <a:lnTo>
                  <a:pt x="26026" y="28144"/>
                </a:lnTo>
                <a:lnTo>
                  <a:pt x="25894" y="28257"/>
                </a:lnTo>
                <a:lnTo>
                  <a:pt x="25781" y="28371"/>
                </a:lnTo>
                <a:lnTo>
                  <a:pt x="25781" y="28371"/>
                </a:lnTo>
                <a:lnTo>
                  <a:pt x="25648" y="28522"/>
                </a:lnTo>
                <a:lnTo>
                  <a:pt x="25535" y="28673"/>
                </a:lnTo>
                <a:lnTo>
                  <a:pt x="25308" y="28994"/>
                </a:lnTo>
                <a:lnTo>
                  <a:pt x="25100" y="29335"/>
                </a:lnTo>
                <a:lnTo>
                  <a:pt x="24987" y="29486"/>
                </a:lnTo>
                <a:lnTo>
                  <a:pt x="24854" y="29656"/>
                </a:lnTo>
                <a:lnTo>
                  <a:pt x="24854" y="29656"/>
                </a:lnTo>
                <a:lnTo>
                  <a:pt x="24760" y="29788"/>
                </a:lnTo>
                <a:lnTo>
                  <a:pt x="24628" y="29902"/>
                </a:lnTo>
                <a:lnTo>
                  <a:pt x="24495" y="29996"/>
                </a:lnTo>
                <a:lnTo>
                  <a:pt x="24363" y="30091"/>
                </a:lnTo>
                <a:lnTo>
                  <a:pt x="24079" y="30261"/>
                </a:lnTo>
                <a:lnTo>
                  <a:pt x="23777" y="30412"/>
                </a:lnTo>
                <a:lnTo>
                  <a:pt x="23777" y="30412"/>
                </a:lnTo>
                <a:lnTo>
                  <a:pt x="23569" y="30525"/>
                </a:lnTo>
                <a:lnTo>
                  <a:pt x="23361" y="30639"/>
                </a:lnTo>
                <a:lnTo>
                  <a:pt x="23191" y="30771"/>
                </a:lnTo>
                <a:lnTo>
                  <a:pt x="23021" y="30941"/>
                </a:lnTo>
                <a:lnTo>
                  <a:pt x="23021" y="30941"/>
                </a:lnTo>
                <a:lnTo>
                  <a:pt x="22813" y="31149"/>
                </a:lnTo>
                <a:lnTo>
                  <a:pt x="22567" y="31319"/>
                </a:lnTo>
                <a:lnTo>
                  <a:pt x="22322" y="31470"/>
                </a:lnTo>
                <a:lnTo>
                  <a:pt x="22057" y="31603"/>
                </a:lnTo>
                <a:lnTo>
                  <a:pt x="22057" y="31603"/>
                </a:lnTo>
                <a:lnTo>
                  <a:pt x="21622" y="31773"/>
                </a:lnTo>
                <a:lnTo>
                  <a:pt x="21433" y="31886"/>
                </a:lnTo>
                <a:lnTo>
                  <a:pt x="21244" y="32000"/>
                </a:lnTo>
                <a:lnTo>
                  <a:pt x="21244" y="32000"/>
                </a:lnTo>
                <a:lnTo>
                  <a:pt x="20942" y="32264"/>
                </a:lnTo>
                <a:lnTo>
                  <a:pt x="20696" y="32529"/>
                </a:lnTo>
                <a:lnTo>
                  <a:pt x="20451" y="32831"/>
                </a:lnTo>
                <a:lnTo>
                  <a:pt x="20224" y="33134"/>
                </a:lnTo>
                <a:lnTo>
                  <a:pt x="20224" y="33134"/>
                </a:lnTo>
                <a:lnTo>
                  <a:pt x="20205" y="33323"/>
                </a:lnTo>
                <a:lnTo>
                  <a:pt x="20205" y="33323"/>
                </a:lnTo>
                <a:lnTo>
                  <a:pt x="20299" y="33209"/>
                </a:lnTo>
                <a:lnTo>
                  <a:pt x="20432" y="33096"/>
                </a:lnTo>
                <a:lnTo>
                  <a:pt x="20677" y="32907"/>
                </a:lnTo>
                <a:lnTo>
                  <a:pt x="20942" y="32737"/>
                </a:lnTo>
                <a:lnTo>
                  <a:pt x="21226" y="32604"/>
                </a:lnTo>
                <a:lnTo>
                  <a:pt x="21509" y="32472"/>
                </a:lnTo>
                <a:lnTo>
                  <a:pt x="21811" y="32378"/>
                </a:lnTo>
                <a:lnTo>
                  <a:pt x="22397" y="32151"/>
                </a:lnTo>
                <a:lnTo>
                  <a:pt x="22397" y="32151"/>
                </a:lnTo>
                <a:lnTo>
                  <a:pt x="23323" y="31754"/>
                </a:lnTo>
                <a:lnTo>
                  <a:pt x="23701" y="31584"/>
                </a:lnTo>
                <a:lnTo>
                  <a:pt x="24023" y="31414"/>
                </a:lnTo>
                <a:lnTo>
                  <a:pt x="24344" y="31206"/>
                </a:lnTo>
                <a:lnTo>
                  <a:pt x="24646" y="30941"/>
                </a:lnTo>
                <a:lnTo>
                  <a:pt x="24987" y="30601"/>
                </a:lnTo>
                <a:lnTo>
                  <a:pt x="25346" y="30166"/>
                </a:lnTo>
                <a:lnTo>
                  <a:pt x="25346" y="30166"/>
                </a:lnTo>
                <a:lnTo>
                  <a:pt x="25346" y="30185"/>
                </a:lnTo>
                <a:lnTo>
                  <a:pt x="25346" y="30185"/>
                </a:lnTo>
                <a:lnTo>
                  <a:pt x="25497" y="29996"/>
                </a:lnTo>
                <a:lnTo>
                  <a:pt x="25497" y="29996"/>
                </a:lnTo>
                <a:lnTo>
                  <a:pt x="25497" y="29996"/>
                </a:lnTo>
                <a:lnTo>
                  <a:pt x="25497" y="29996"/>
                </a:lnTo>
                <a:lnTo>
                  <a:pt x="25497" y="29996"/>
                </a:lnTo>
                <a:lnTo>
                  <a:pt x="25497" y="29996"/>
                </a:lnTo>
                <a:lnTo>
                  <a:pt x="25799" y="29675"/>
                </a:lnTo>
                <a:lnTo>
                  <a:pt x="26102" y="29335"/>
                </a:lnTo>
                <a:lnTo>
                  <a:pt x="26650" y="28616"/>
                </a:lnTo>
                <a:lnTo>
                  <a:pt x="26933" y="28276"/>
                </a:lnTo>
                <a:lnTo>
                  <a:pt x="27236" y="27936"/>
                </a:lnTo>
                <a:lnTo>
                  <a:pt x="27538" y="27596"/>
                </a:lnTo>
                <a:lnTo>
                  <a:pt x="27878" y="27312"/>
                </a:lnTo>
                <a:lnTo>
                  <a:pt x="27878" y="27312"/>
                </a:lnTo>
                <a:lnTo>
                  <a:pt x="28105" y="27142"/>
                </a:lnTo>
                <a:lnTo>
                  <a:pt x="28351" y="26991"/>
                </a:lnTo>
                <a:lnTo>
                  <a:pt x="28880" y="26764"/>
                </a:lnTo>
                <a:lnTo>
                  <a:pt x="29126" y="26632"/>
                </a:lnTo>
                <a:lnTo>
                  <a:pt x="29391" y="26499"/>
                </a:lnTo>
                <a:lnTo>
                  <a:pt x="29617" y="26348"/>
                </a:lnTo>
                <a:lnTo>
                  <a:pt x="29844" y="26159"/>
                </a:lnTo>
                <a:lnTo>
                  <a:pt x="29844" y="26159"/>
                </a:lnTo>
                <a:lnTo>
                  <a:pt x="29995" y="26027"/>
                </a:lnTo>
                <a:lnTo>
                  <a:pt x="30165" y="25895"/>
                </a:lnTo>
                <a:lnTo>
                  <a:pt x="30241" y="25838"/>
                </a:lnTo>
                <a:lnTo>
                  <a:pt x="30317" y="25762"/>
                </a:lnTo>
                <a:lnTo>
                  <a:pt x="30373" y="25668"/>
                </a:lnTo>
                <a:lnTo>
                  <a:pt x="30411" y="25573"/>
                </a:lnTo>
                <a:lnTo>
                  <a:pt x="30411" y="25573"/>
                </a:lnTo>
                <a:lnTo>
                  <a:pt x="30449" y="25403"/>
                </a:lnTo>
                <a:lnTo>
                  <a:pt x="30468" y="25214"/>
                </a:lnTo>
                <a:lnTo>
                  <a:pt x="30487" y="25025"/>
                </a:lnTo>
                <a:lnTo>
                  <a:pt x="30468" y="24836"/>
                </a:lnTo>
                <a:lnTo>
                  <a:pt x="30468" y="24836"/>
                </a:lnTo>
                <a:close/>
                <a:moveTo>
                  <a:pt x="20375" y="32737"/>
                </a:moveTo>
                <a:lnTo>
                  <a:pt x="20375" y="32737"/>
                </a:lnTo>
                <a:lnTo>
                  <a:pt x="20621" y="32453"/>
                </a:lnTo>
                <a:lnTo>
                  <a:pt x="20885" y="32170"/>
                </a:lnTo>
                <a:lnTo>
                  <a:pt x="21018" y="32037"/>
                </a:lnTo>
                <a:lnTo>
                  <a:pt x="21169" y="31924"/>
                </a:lnTo>
                <a:lnTo>
                  <a:pt x="21320" y="31829"/>
                </a:lnTo>
                <a:lnTo>
                  <a:pt x="21490" y="31735"/>
                </a:lnTo>
                <a:lnTo>
                  <a:pt x="21490" y="31735"/>
                </a:lnTo>
                <a:lnTo>
                  <a:pt x="21925" y="31546"/>
                </a:lnTo>
                <a:lnTo>
                  <a:pt x="22152" y="31433"/>
                </a:lnTo>
                <a:lnTo>
                  <a:pt x="22360" y="31338"/>
                </a:lnTo>
                <a:lnTo>
                  <a:pt x="22360" y="31338"/>
                </a:lnTo>
                <a:lnTo>
                  <a:pt x="22624" y="31168"/>
                </a:lnTo>
                <a:lnTo>
                  <a:pt x="22851" y="30960"/>
                </a:lnTo>
                <a:lnTo>
                  <a:pt x="22851" y="30960"/>
                </a:lnTo>
                <a:lnTo>
                  <a:pt x="23021" y="30771"/>
                </a:lnTo>
                <a:lnTo>
                  <a:pt x="23134" y="30677"/>
                </a:lnTo>
                <a:lnTo>
                  <a:pt x="23229" y="30601"/>
                </a:lnTo>
                <a:lnTo>
                  <a:pt x="23229" y="30601"/>
                </a:lnTo>
                <a:lnTo>
                  <a:pt x="23494" y="30431"/>
                </a:lnTo>
                <a:lnTo>
                  <a:pt x="23777" y="30299"/>
                </a:lnTo>
                <a:lnTo>
                  <a:pt x="24061" y="30147"/>
                </a:lnTo>
                <a:lnTo>
                  <a:pt x="24344" y="29996"/>
                </a:lnTo>
                <a:lnTo>
                  <a:pt x="24344" y="29996"/>
                </a:lnTo>
                <a:lnTo>
                  <a:pt x="24533" y="29845"/>
                </a:lnTo>
                <a:lnTo>
                  <a:pt x="24703" y="29656"/>
                </a:lnTo>
                <a:lnTo>
                  <a:pt x="24873" y="29467"/>
                </a:lnTo>
                <a:lnTo>
                  <a:pt x="25006" y="29278"/>
                </a:lnTo>
                <a:lnTo>
                  <a:pt x="25006" y="29278"/>
                </a:lnTo>
                <a:lnTo>
                  <a:pt x="25232" y="28919"/>
                </a:lnTo>
                <a:lnTo>
                  <a:pt x="25478" y="28579"/>
                </a:lnTo>
                <a:lnTo>
                  <a:pt x="25592" y="28408"/>
                </a:lnTo>
                <a:lnTo>
                  <a:pt x="25743" y="28257"/>
                </a:lnTo>
                <a:lnTo>
                  <a:pt x="25894" y="28125"/>
                </a:lnTo>
                <a:lnTo>
                  <a:pt x="26064" y="27993"/>
                </a:lnTo>
                <a:lnTo>
                  <a:pt x="26064" y="27993"/>
                </a:lnTo>
                <a:lnTo>
                  <a:pt x="26253" y="27860"/>
                </a:lnTo>
                <a:lnTo>
                  <a:pt x="26442" y="27728"/>
                </a:lnTo>
                <a:lnTo>
                  <a:pt x="26631" y="27596"/>
                </a:lnTo>
                <a:lnTo>
                  <a:pt x="26801" y="27463"/>
                </a:lnTo>
                <a:lnTo>
                  <a:pt x="26801" y="27463"/>
                </a:lnTo>
                <a:lnTo>
                  <a:pt x="27104" y="27180"/>
                </a:lnTo>
                <a:lnTo>
                  <a:pt x="27274" y="27048"/>
                </a:lnTo>
                <a:lnTo>
                  <a:pt x="27444" y="26915"/>
                </a:lnTo>
                <a:lnTo>
                  <a:pt x="27444" y="26915"/>
                </a:lnTo>
                <a:lnTo>
                  <a:pt x="27652" y="26821"/>
                </a:lnTo>
                <a:lnTo>
                  <a:pt x="27878" y="26707"/>
                </a:lnTo>
                <a:lnTo>
                  <a:pt x="28332" y="26537"/>
                </a:lnTo>
                <a:lnTo>
                  <a:pt x="28332" y="26537"/>
                </a:lnTo>
                <a:lnTo>
                  <a:pt x="28616" y="26405"/>
                </a:lnTo>
                <a:lnTo>
                  <a:pt x="28880" y="26273"/>
                </a:lnTo>
                <a:lnTo>
                  <a:pt x="29164" y="26140"/>
                </a:lnTo>
                <a:lnTo>
                  <a:pt x="29409" y="25970"/>
                </a:lnTo>
                <a:lnTo>
                  <a:pt x="29409" y="25970"/>
                </a:lnTo>
                <a:lnTo>
                  <a:pt x="29617" y="25838"/>
                </a:lnTo>
                <a:lnTo>
                  <a:pt x="29806" y="25706"/>
                </a:lnTo>
                <a:lnTo>
                  <a:pt x="29958" y="25554"/>
                </a:lnTo>
                <a:lnTo>
                  <a:pt x="30090" y="25384"/>
                </a:lnTo>
                <a:lnTo>
                  <a:pt x="30203" y="25214"/>
                </a:lnTo>
                <a:lnTo>
                  <a:pt x="30298" y="25025"/>
                </a:lnTo>
                <a:lnTo>
                  <a:pt x="30373" y="24798"/>
                </a:lnTo>
                <a:lnTo>
                  <a:pt x="30430" y="24572"/>
                </a:lnTo>
                <a:lnTo>
                  <a:pt x="30430" y="24572"/>
                </a:lnTo>
                <a:lnTo>
                  <a:pt x="30430" y="24572"/>
                </a:lnTo>
                <a:lnTo>
                  <a:pt x="30279" y="24817"/>
                </a:lnTo>
                <a:lnTo>
                  <a:pt x="30090" y="25063"/>
                </a:lnTo>
                <a:lnTo>
                  <a:pt x="29976" y="25176"/>
                </a:lnTo>
                <a:lnTo>
                  <a:pt x="29863" y="25290"/>
                </a:lnTo>
                <a:lnTo>
                  <a:pt x="29750" y="25384"/>
                </a:lnTo>
                <a:lnTo>
                  <a:pt x="29617" y="25460"/>
                </a:lnTo>
                <a:lnTo>
                  <a:pt x="29617" y="25460"/>
                </a:lnTo>
                <a:lnTo>
                  <a:pt x="29183" y="25706"/>
                </a:lnTo>
                <a:lnTo>
                  <a:pt x="28710" y="25914"/>
                </a:lnTo>
                <a:lnTo>
                  <a:pt x="28710" y="25914"/>
                </a:lnTo>
                <a:lnTo>
                  <a:pt x="28464" y="25989"/>
                </a:lnTo>
                <a:lnTo>
                  <a:pt x="28219" y="26065"/>
                </a:lnTo>
                <a:lnTo>
                  <a:pt x="27708" y="26235"/>
                </a:lnTo>
                <a:lnTo>
                  <a:pt x="27708" y="26235"/>
                </a:lnTo>
                <a:lnTo>
                  <a:pt x="27538" y="26292"/>
                </a:lnTo>
                <a:lnTo>
                  <a:pt x="27349" y="26367"/>
                </a:lnTo>
                <a:lnTo>
                  <a:pt x="27028" y="26575"/>
                </a:lnTo>
                <a:lnTo>
                  <a:pt x="26707" y="26764"/>
                </a:lnTo>
                <a:lnTo>
                  <a:pt x="26537" y="26859"/>
                </a:lnTo>
                <a:lnTo>
                  <a:pt x="26366" y="26934"/>
                </a:lnTo>
                <a:lnTo>
                  <a:pt x="26366" y="26934"/>
                </a:lnTo>
                <a:lnTo>
                  <a:pt x="26007" y="27104"/>
                </a:lnTo>
                <a:lnTo>
                  <a:pt x="25648" y="27274"/>
                </a:lnTo>
                <a:lnTo>
                  <a:pt x="25648" y="27274"/>
                </a:lnTo>
                <a:lnTo>
                  <a:pt x="25232" y="27539"/>
                </a:lnTo>
                <a:lnTo>
                  <a:pt x="24798" y="27841"/>
                </a:lnTo>
                <a:lnTo>
                  <a:pt x="24798" y="27841"/>
                </a:lnTo>
                <a:lnTo>
                  <a:pt x="24476" y="28068"/>
                </a:lnTo>
                <a:lnTo>
                  <a:pt x="24155" y="28276"/>
                </a:lnTo>
                <a:lnTo>
                  <a:pt x="23985" y="28408"/>
                </a:lnTo>
                <a:lnTo>
                  <a:pt x="23853" y="28541"/>
                </a:lnTo>
                <a:lnTo>
                  <a:pt x="23701" y="28673"/>
                </a:lnTo>
                <a:lnTo>
                  <a:pt x="23588" y="28843"/>
                </a:lnTo>
                <a:lnTo>
                  <a:pt x="23588" y="28843"/>
                </a:lnTo>
                <a:lnTo>
                  <a:pt x="23475" y="29032"/>
                </a:lnTo>
                <a:lnTo>
                  <a:pt x="23361" y="29240"/>
                </a:lnTo>
                <a:lnTo>
                  <a:pt x="23267" y="29448"/>
                </a:lnTo>
                <a:lnTo>
                  <a:pt x="23153" y="29637"/>
                </a:lnTo>
                <a:lnTo>
                  <a:pt x="23153" y="29637"/>
                </a:lnTo>
                <a:lnTo>
                  <a:pt x="23021" y="29826"/>
                </a:lnTo>
                <a:lnTo>
                  <a:pt x="22870" y="29996"/>
                </a:lnTo>
                <a:lnTo>
                  <a:pt x="22719" y="30166"/>
                </a:lnTo>
                <a:lnTo>
                  <a:pt x="22549" y="30317"/>
                </a:lnTo>
                <a:lnTo>
                  <a:pt x="22549" y="30317"/>
                </a:lnTo>
                <a:lnTo>
                  <a:pt x="22171" y="30601"/>
                </a:lnTo>
                <a:lnTo>
                  <a:pt x="21963" y="30752"/>
                </a:lnTo>
                <a:lnTo>
                  <a:pt x="21793" y="30903"/>
                </a:lnTo>
                <a:lnTo>
                  <a:pt x="21793" y="30903"/>
                </a:lnTo>
                <a:lnTo>
                  <a:pt x="21396" y="31262"/>
                </a:lnTo>
                <a:lnTo>
                  <a:pt x="20999" y="31622"/>
                </a:lnTo>
                <a:lnTo>
                  <a:pt x="20999" y="31622"/>
                </a:lnTo>
                <a:lnTo>
                  <a:pt x="20885" y="31735"/>
                </a:lnTo>
                <a:lnTo>
                  <a:pt x="20791" y="31867"/>
                </a:lnTo>
                <a:lnTo>
                  <a:pt x="20715" y="32000"/>
                </a:lnTo>
                <a:lnTo>
                  <a:pt x="20640" y="32151"/>
                </a:lnTo>
                <a:lnTo>
                  <a:pt x="20507" y="32453"/>
                </a:lnTo>
                <a:lnTo>
                  <a:pt x="20375" y="32737"/>
                </a:lnTo>
                <a:lnTo>
                  <a:pt x="20375" y="32737"/>
                </a:lnTo>
                <a:close/>
                <a:moveTo>
                  <a:pt x="17521" y="26178"/>
                </a:moveTo>
                <a:lnTo>
                  <a:pt x="17521" y="26178"/>
                </a:lnTo>
                <a:lnTo>
                  <a:pt x="17445" y="26121"/>
                </a:lnTo>
                <a:lnTo>
                  <a:pt x="17445" y="26121"/>
                </a:lnTo>
                <a:lnTo>
                  <a:pt x="17294" y="26046"/>
                </a:lnTo>
                <a:lnTo>
                  <a:pt x="17143" y="25989"/>
                </a:lnTo>
                <a:lnTo>
                  <a:pt x="16841" y="25876"/>
                </a:lnTo>
                <a:lnTo>
                  <a:pt x="16841" y="25876"/>
                </a:lnTo>
                <a:lnTo>
                  <a:pt x="16652" y="25800"/>
                </a:lnTo>
                <a:lnTo>
                  <a:pt x="16425" y="25743"/>
                </a:lnTo>
                <a:lnTo>
                  <a:pt x="16217" y="25687"/>
                </a:lnTo>
                <a:lnTo>
                  <a:pt x="16009" y="25668"/>
                </a:lnTo>
                <a:lnTo>
                  <a:pt x="16009" y="25668"/>
                </a:lnTo>
                <a:lnTo>
                  <a:pt x="15839" y="25649"/>
                </a:lnTo>
                <a:lnTo>
                  <a:pt x="15669" y="25649"/>
                </a:lnTo>
                <a:lnTo>
                  <a:pt x="15329" y="25649"/>
                </a:lnTo>
                <a:lnTo>
                  <a:pt x="15329" y="25649"/>
                </a:lnTo>
                <a:lnTo>
                  <a:pt x="14856" y="25592"/>
                </a:lnTo>
                <a:lnTo>
                  <a:pt x="14610" y="25573"/>
                </a:lnTo>
                <a:lnTo>
                  <a:pt x="14384" y="25554"/>
                </a:lnTo>
                <a:lnTo>
                  <a:pt x="14384" y="25554"/>
                </a:lnTo>
                <a:lnTo>
                  <a:pt x="14043" y="25573"/>
                </a:lnTo>
                <a:lnTo>
                  <a:pt x="13703" y="25649"/>
                </a:lnTo>
                <a:lnTo>
                  <a:pt x="13703" y="25649"/>
                </a:lnTo>
                <a:lnTo>
                  <a:pt x="13476" y="25706"/>
                </a:lnTo>
                <a:lnTo>
                  <a:pt x="13250" y="25781"/>
                </a:lnTo>
                <a:lnTo>
                  <a:pt x="13250" y="25781"/>
                </a:lnTo>
                <a:lnTo>
                  <a:pt x="13098" y="25800"/>
                </a:lnTo>
                <a:lnTo>
                  <a:pt x="12947" y="25819"/>
                </a:lnTo>
                <a:lnTo>
                  <a:pt x="12626" y="25838"/>
                </a:lnTo>
                <a:lnTo>
                  <a:pt x="12626" y="25838"/>
                </a:lnTo>
                <a:lnTo>
                  <a:pt x="12418" y="25857"/>
                </a:lnTo>
                <a:lnTo>
                  <a:pt x="12229" y="25914"/>
                </a:lnTo>
                <a:lnTo>
                  <a:pt x="11832" y="26027"/>
                </a:lnTo>
                <a:lnTo>
                  <a:pt x="11832" y="26027"/>
                </a:lnTo>
                <a:lnTo>
                  <a:pt x="11700" y="26046"/>
                </a:lnTo>
                <a:lnTo>
                  <a:pt x="11586" y="26046"/>
                </a:lnTo>
                <a:lnTo>
                  <a:pt x="11473" y="26008"/>
                </a:lnTo>
                <a:lnTo>
                  <a:pt x="11359" y="25970"/>
                </a:lnTo>
                <a:lnTo>
                  <a:pt x="11359" y="25970"/>
                </a:lnTo>
                <a:lnTo>
                  <a:pt x="11114" y="25838"/>
                </a:lnTo>
                <a:lnTo>
                  <a:pt x="10887" y="25687"/>
                </a:lnTo>
                <a:lnTo>
                  <a:pt x="10887" y="25687"/>
                </a:lnTo>
                <a:lnTo>
                  <a:pt x="10641" y="25517"/>
                </a:lnTo>
                <a:lnTo>
                  <a:pt x="10509" y="25441"/>
                </a:lnTo>
                <a:lnTo>
                  <a:pt x="10377" y="25365"/>
                </a:lnTo>
                <a:lnTo>
                  <a:pt x="10377" y="25365"/>
                </a:lnTo>
                <a:lnTo>
                  <a:pt x="10131" y="25252"/>
                </a:lnTo>
                <a:lnTo>
                  <a:pt x="9904" y="25139"/>
                </a:lnTo>
                <a:lnTo>
                  <a:pt x="9904" y="25139"/>
                </a:lnTo>
                <a:lnTo>
                  <a:pt x="9715" y="25006"/>
                </a:lnTo>
                <a:lnTo>
                  <a:pt x="9545" y="24874"/>
                </a:lnTo>
                <a:lnTo>
                  <a:pt x="9224" y="24553"/>
                </a:lnTo>
                <a:lnTo>
                  <a:pt x="9224" y="24553"/>
                </a:lnTo>
                <a:lnTo>
                  <a:pt x="8978" y="24326"/>
                </a:lnTo>
                <a:lnTo>
                  <a:pt x="8732" y="24099"/>
                </a:lnTo>
                <a:lnTo>
                  <a:pt x="8487" y="23872"/>
                </a:lnTo>
                <a:lnTo>
                  <a:pt x="8203" y="23683"/>
                </a:lnTo>
                <a:lnTo>
                  <a:pt x="8203" y="23683"/>
                </a:lnTo>
                <a:lnTo>
                  <a:pt x="7938" y="23513"/>
                </a:lnTo>
                <a:lnTo>
                  <a:pt x="7655" y="23362"/>
                </a:lnTo>
                <a:lnTo>
                  <a:pt x="7523" y="23268"/>
                </a:lnTo>
                <a:lnTo>
                  <a:pt x="7409" y="23173"/>
                </a:lnTo>
                <a:lnTo>
                  <a:pt x="7296" y="23060"/>
                </a:lnTo>
                <a:lnTo>
                  <a:pt x="7201" y="22927"/>
                </a:lnTo>
                <a:lnTo>
                  <a:pt x="7201" y="22927"/>
                </a:lnTo>
                <a:lnTo>
                  <a:pt x="7145" y="22833"/>
                </a:lnTo>
                <a:lnTo>
                  <a:pt x="7107" y="22719"/>
                </a:lnTo>
                <a:lnTo>
                  <a:pt x="7031" y="22493"/>
                </a:lnTo>
                <a:lnTo>
                  <a:pt x="6975" y="22266"/>
                </a:lnTo>
                <a:lnTo>
                  <a:pt x="6918" y="22058"/>
                </a:lnTo>
                <a:lnTo>
                  <a:pt x="6918" y="22058"/>
                </a:lnTo>
                <a:lnTo>
                  <a:pt x="6880" y="21963"/>
                </a:lnTo>
                <a:lnTo>
                  <a:pt x="6823" y="21888"/>
                </a:lnTo>
                <a:lnTo>
                  <a:pt x="6710" y="21755"/>
                </a:lnTo>
                <a:lnTo>
                  <a:pt x="6559" y="21623"/>
                </a:lnTo>
                <a:lnTo>
                  <a:pt x="6408" y="21510"/>
                </a:lnTo>
                <a:lnTo>
                  <a:pt x="6408" y="21510"/>
                </a:lnTo>
                <a:lnTo>
                  <a:pt x="6370" y="21472"/>
                </a:lnTo>
                <a:lnTo>
                  <a:pt x="6370" y="21472"/>
                </a:lnTo>
                <a:lnTo>
                  <a:pt x="6011" y="21491"/>
                </a:lnTo>
                <a:lnTo>
                  <a:pt x="6011" y="21491"/>
                </a:lnTo>
                <a:lnTo>
                  <a:pt x="5803" y="21510"/>
                </a:lnTo>
                <a:lnTo>
                  <a:pt x="5803" y="21510"/>
                </a:lnTo>
                <a:lnTo>
                  <a:pt x="6086" y="21869"/>
                </a:lnTo>
                <a:lnTo>
                  <a:pt x="6200" y="22039"/>
                </a:lnTo>
                <a:lnTo>
                  <a:pt x="6256" y="22152"/>
                </a:lnTo>
                <a:lnTo>
                  <a:pt x="6294" y="22247"/>
                </a:lnTo>
                <a:lnTo>
                  <a:pt x="6294" y="22247"/>
                </a:lnTo>
                <a:lnTo>
                  <a:pt x="6313" y="22417"/>
                </a:lnTo>
                <a:lnTo>
                  <a:pt x="6351" y="22587"/>
                </a:lnTo>
                <a:lnTo>
                  <a:pt x="6464" y="22927"/>
                </a:lnTo>
                <a:lnTo>
                  <a:pt x="6615" y="23230"/>
                </a:lnTo>
                <a:lnTo>
                  <a:pt x="6786" y="23532"/>
                </a:lnTo>
                <a:lnTo>
                  <a:pt x="6993" y="23797"/>
                </a:lnTo>
                <a:lnTo>
                  <a:pt x="7239" y="24061"/>
                </a:lnTo>
                <a:lnTo>
                  <a:pt x="7504" y="24288"/>
                </a:lnTo>
                <a:lnTo>
                  <a:pt x="7787" y="24496"/>
                </a:lnTo>
                <a:lnTo>
                  <a:pt x="7787" y="24496"/>
                </a:lnTo>
                <a:lnTo>
                  <a:pt x="8071" y="24628"/>
                </a:lnTo>
                <a:lnTo>
                  <a:pt x="8354" y="24780"/>
                </a:lnTo>
                <a:lnTo>
                  <a:pt x="8657" y="24912"/>
                </a:lnTo>
                <a:lnTo>
                  <a:pt x="8940" y="25063"/>
                </a:lnTo>
                <a:lnTo>
                  <a:pt x="8940" y="25063"/>
                </a:lnTo>
                <a:lnTo>
                  <a:pt x="9186" y="25233"/>
                </a:lnTo>
                <a:lnTo>
                  <a:pt x="9451" y="25422"/>
                </a:lnTo>
                <a:lnTo>
                  <a:pt x="9942" y="25819"/>
                </a:lnTo>
                <a:lnTo>
                  <a:pt x="10188" y="26008"/>
                </a:lnTo>
                <a:lnTo>
                  <a:pt x="10452" y="26178"/>
                </a:lnTo>
                <a:lnTo>
                  <a:pt x="10717" y="26329"/>
                </a:lnTo>
                <a:lnTo>
                  <a:pt x="11019" y="26443"/>
                </a:lnTo>
                <a:lnTo>
                  <a:pt x="11019" y="26443"/>
                </a:lnTo>
                <a:lnTo>
                  <a:pt x="11246" y="26518"/>
                </a:lnTo>
                <a:lnTo>
                  <a:pt x="11473" y="26575"/>
                </a:lnTo>
                <a:lnTo>
                  <a:pt x="11719" y="26594"/>
                </a:lnTo>
                <a:lnTo>
                  <a:pt x="11945" y="26575"/>
                </a:lnTo>
                <a:lnTo>
                  <a:pt x="12172" y="26556"/>
                </a:lnTo>
                <a:lnTo>
                  <a:pt x="12399" y="26499"/>
                </a:lnTo>
                <a:lnTo>
                  <a:pt x="12834" y="26367"/>
                </a:lnTo>
                <a:lnTo>
                  <a:pt x="13287" y="26216"/>
                </a:lnTo>
                <a:lnTo>
                  <a:pt x="13741" y="26065"/>
                </a:lnTo>
                <a:lnTo>
                  <a:pt x="13968" y="26008"/>
                </a:lnTo>
                <a:lnTo>
                  <a:pt x="14195" y="25970"/>
                </a:lnTo>
                <a:lnTo>
                  <a:pt x="14440" y="25932"/>
                </a:lnTo>
                <a:lnTo>
                  <a:pt x="14667" y="25932"/>
                </a:lnTo>
                <a:lnTo>
                  <a:pt x="14667" y="25932"/>
                </a:lnTo>
                <a:lnTo>
                  <a:pt x="15423" y="25932"/>
                </a:lnTo>
                <a:lnTo>
                  <a:pt x="15801" y="25951"/>
                </a:lnTo>
                <a:lnTo>
                  <a:pt x="16179" y="25989"/>
                </a:lnTo>
                <a:lnTo>
                  <a:pt x="16538" y="26046"/>
                </a:lnTo>
                <a:lnTo>
                  <a:pt x="16916" y="26140"/>
                </a:lnTo>
                <a:lnTo>
                  <a:pt x="17275" y="26254"/>
                </a:lnTo>
                <a:lnTo>
                  <a:pt x="17616" y="26405"/>
                </a:lnTo>
                <a:lnTo>
                  <a:pt x="17616" y="26405"/>
                </a:lnTo>
                <a:lnTo>
                  <a:pt x="17521" y="26178"/>
                </a:lnTo>
                <a:lnTo>
                  <a:pt x="17521" y="26178"/>
                </a:lnTo>
                <a:close/>
                <a:moveTo>
                  <a:pt x="6540" y="21472"/>
                </a:moveTo>
                <a:lnTo>
                  <a:pt x="6540" y="21472"/>
                </a:lnTo>
                <a:lnTo>
                  <a:pt x="6710" y="21623"/>
                </a:lnTo>
                <a:lnTo>
                  <a:pt x="6804" y="21699"/>
                </a:lnTo>
                <a:lnTo>
                  <a:pt x="6880" y="21774"/>
                </a:lnTo>
                <a:lnTo>
                  <a:pt x="6880" y="21774"/>
                </a:lnTo>
                <a:lnTo>
                  <a:pt x="6937" y="21869"/>
                </a:lnTo>
                <a:lnTo>
                  <a:pt x="6993" y="21944"/>
                </a:lnTo>
                <a:lnTo>
                  <a:pt x="7050" y="22133"/>
                </a:lnTo>
                <a:lnTo>
                  <a:pt x="7145" y="22511"/>
                </a:lnTo>
                <a:lnTo>
                  <a:pt x="7145" y="22511"/>
                </a:lnTo>
                <a:lnTo>
                  <a:pt x="7201" y="22682"/>
                </a:lnTo>
                <a:lnTo>
                  <a:pt x="7277" y="22852"/>
                </a:lnTo>
                <a:lnTo>
                  <a:pt x="7277" y="22852"/>
                </a:lnTo>
                <a:lnTo>
                  <a:pt x="7353" y="22965"/>
                </a:lnTo>
                <a:lnTo>
                  <a:pt x="7428" y="23060"/>
                </a:lnTo>
                <a:lnTo>
                  <a:pt x="7523" y="23135"/>
                </a:lnTo>
                <a:lnTo>
                  <a:pt x="7636" y="23211"/>
                </a:lnTo>
                <a:lnTo>
                  <a:pt x="7863" y="23343"/>
                </a:lnTo>
                <a:lnTo>
                  <a:pt x="8090" y="23475"/>
                </a:lnTo>
                <a:lnTo>
                  <a:pt x="8090" y="23475"/>
                </a:lnTo>
                <a:lnTo>
                  <a:pt x="8411" y="23702"/>
                </a:lnTo>
                <a:lnTo>
                  <a:pt x="8732" y="23948"/>
                </a:lnTo>
                <a:lnTo>
                  <a:pt x="9016" y="24213"/>
                </a:lnTo>
                <a:lnTo>
                  <a:pt x="9299" y="24477"/>
                </a:lnTo>
                <a:lnTo>
                  <a:pt x="9299" y="24477"/>
                </a:lnTo>
                <a:lnTo>
                  <a:pt x="9469" y="24647"/>
                </a:lnTo>
                <a:lnTo>
                  <a:pt x="9640" y="24798"/>
                </a:lnTo>
                <a:lnTo>
                  <a:pt x="9810" y="24950"/>
                </a:lnTo>
                <a:lnTo>
                  <a:pt x="9999" y="25063"/>
                </a:lnTo>
                <a:lnTo>
                  <a:pt x="9999" y="25063"/>
                </a:lnTo>
                <a:lnTo>
                  <a:pt x="10207" y="25176"/>
                </a:lnTo>
                <a:lnTo>
                  <a:pt x="10396" y="25271"/>
                </a:lnTo>
                <a:lnTo>
                  <a:pt x="10603" y="25365"/>
                </a:lnTo>
                <a:lnTo>
                  <a:pt x="10792" y="25498"/>
                </a:lnTo>
                <a:lnTo>
                  <a:pt x="10792" y="25498"/>
                </a:lnTo>
                <a:lnTo>
                  <a:pt x="11019" y="25649"/>
                </a:lnTo>
                <a:lnTo>
                  <a:pt x="11246" y="25800"/>
                </a:lnTo>
                <a:lnTo>
                  <a:pt x="11246" y="25800"/>
                </a:lnTo>
                <a:lnTo>
                  <a:pt x="11454" y="25895"/>
                </a:lnTo>
                <a:lnTo>
                  <a:pt x="11548" y="25932"/>
                </a:lnTo>
                <a:lnTo>
                  <a:pt x="11662" y="25951"/>
                </a:lnTo>
                <a:lnTo>
                  <a:pt x="11662" y="25951"/>
                </a:lnTo>
                <a:lnTo>
                  <a:pt x="11870" y="25914"/>
                </a:lnTo>
                <a:lnTo>
                  <a:pt x="12059" y="25857"/>
                </a:lnTo>
                <a:lnTo>
                  <a:pt x="12267" y="25781"/>
                </a:lnTo>
                <a:lnTo>
                  <a:pt x="12475" y="25743"/>
                </a:lnTo>
                <a:lnTo>
                  <a:pt x="12475" y="25743"/>
                </a:lnTo>
                <a:lnTo>
                  <a:pt x="12664" y="25725"/>
                </a:lnTo>
                <a:lnTo>
                  <a:pt x="12853" y="25725"/>
                </a:lnTo>
                <a:lnTo>
                  <a:pt x="13042" y="25706"/>
                </a:lnTo>
                <a:lnTo>
                  <a:pt x="13231" y="25687"/>
                </a:lnTo>
                <a:lnTo>
                  <a:pt x="13231" y="25687"/>
                </a:lnTo>
                <a:lnTo>
                  <a:pt x="13420" y="25630"/>
                </a:lnTo>
                <a:lnTo>
                  <a:pt x="13609" y="25554"/>
                </a:lnTo>
                <a:lnTo>
                  <a:pt x="13609" y="25554"/>
                </a:lnTo>
                <a:lnTo>
                  <a:pt x="13892" y="25498"/>
                </a:lnTo>
                <a:lnTo>
                  <a:pt x="14157" y="25460"/>
                </a:lnTo>
                <a:lnTo>
                  <a:pt x="14157" y="25460"/>
                </a:lnTo>
                <a:lnTo>
                  <a:pt x="14327" y="25460"/>
                </a:lnTo>
                <a:lnTo>
                  <a:pt x="14478" y="25460"/>
                </a:lnTo>
                <a:lnTo>
                  <a:pt x="14799" y="25479"/>
                </a:lnTo>
                <a:lnTo>
                  <a:pt x="15121" y="25517"/>
                </a:lnTo>
                <a:lnTo>
                  <a:pt x="15461" y="25536"/>
                </a:lnTo>
                <a:lnTo>
                  <a:pt x="15461" y="25536"/>
                </a:lnTo>
                <a:lnTo>
                  <a:pt x="15820" y="25536"/>
                </a:lnTo>
                <a:lnTo>
                  <a:pt x="16179" y="25573"/>
                </a:lnTo>
                <a:lnTo>
                  <a:pt x="16519" y="25649"/>
                </a:lnTo>
                <a:lnTo>
                  <a:pt x="16859" y="25762"/>
                </a:lnTo>
                <a:lnTo>
                  <a:pt x="16859" y="25762"/>
                </a:lnTo>
                <a:lnTo>
                  <a:pt x="17181" y="25895"/>
                </a:lnTo>
                <a:lnTo>
                  <a:pt x="17464" y="26027"/>
                </a:lnTo>
                <a:lnTo>
                  <a:pt x="17464" y="26027"/>
                </a:lnTo>
                <a:lnTo>
                  <a:pt x="17408" y="25838"/>
                </a:lnTo>
                <a:lnTo>
                  <a:pt x="17408" y="25838"/>
                </a:lnTo>
                <a:lnTo>
                  <a:pt x="17238" y="25725"/>
                </a:lnTo>
                <a:lnTo>
                  <a:pt x="17238" y="25725"/>
                </a:lnTo>
                <a:lnTo>
                  <a:pt x="17067" y="25649"/>
                </a:lnTo>
                <a:lnTo>
                  <a:pt x="16897" y="25573"/>
                </a:lnTo>
                <a:lnTo>
                  <a:pt x="16557" y="25441"/>
                </a:lnTo>
                <a:lnTo>
                  <a:pt x="16557" y="25441"/>
                </a:lnTo>
                <a:lnTo>
                  <a:pt x="16141" y="25328"/>
                </a:lnTo>
                <a:lnTo>
                  <a:pt x="16141" y="25328"/>
                </a:lnTo>
                <a:lnTo>
                  <a:pt x="15631" y="25214"/>
                </a:lnTo>
                <a:lnTo>
                  <a:pt x="15102" y="25139"/>
                </a:lnTo>
                <a:lnTo>
                  <a:pt x="14573" y="25101"/>
                </a:lnTo>
                <a:lnTo>
                  <a:pt x="14043" y="25120"/>
                </a:lnTo>
                <a:lnTo>
                  <a:pt x="14043" y="25120"/>
                </a:lnTo>
                <a:lnTo>
                  <a:pt x="13212" y="25195"/>
                </a:lnTo>
                <a:lnTo>
                  <a:pt x="13212" y="25195"/>
                </a:lnTo>
                <a:lnTo>
                  <a:pt x="12607" y="25309"/>
                </a:lnTo>
                <a:lnTo>
                  <a:pt x="11983" y="25384"/>
                </a:lnTo>
                <a:lnTo>
                  <a:pt x="11983" y="25384"/>
                </a:lnTo>
                <a:lnTo>
                  <a:pt x="11870" y="25384"/>
                </a:lnTo>
                <a:lnTo>
                  <a:pt x="11756" y="25365"/>
                </a:lnTo>
                <a:lnTo>
                  <a:pt x="11643" y="25347"/>
                </a:lnTo>
                <a:lnTo>
                  <a:pt x="11548" y="25309"/>
                </a:lnTo>
                <a:lnTo>
                  <a:pt x="11359" y="25195"/>
                </a:lnTo>
                <a:lnTo>
                  <a:pt x="11170" y="25063"/>
                </a:lnTo>
                <a:lnTo>
                  <a:pt x="11000" y="24893"/>
                </a:lnTo>
                <a:lnTo>
                  <a:pt x="10830" y="24742"/>
                </a:lnTo>
                <a:lnTo>
                  <a:pt x="10679" y="24572"/>
                </a:lnTo>
                <a:lnTo>
                  <a:pt x="10509" y="24420"/>
                </a:lnTo>
                <a:lnTo>
                  <a:pt x="10509" y="24420"/>
                </a:lnTo>
                <a:lnTo>
                  <a:pt x="10301" y="24288"/>
                </a:lnTo>
                <a:lnTo>
                  <a:pt x="10093" y="24175"/>
                </a:lnTo>
                <a:lnTo>
                  <a:pt x="9885" y="24080"/>
                </a:lnTo>
                <a:lnTo>
                  <a:pt x="9658" y="23967"/>
                </a:lnTo>
                <a:lnTo>
                  <a:pt x="9658" y="23967"/>
                </a:lnTo>
                <a:lnTo>
                  <a:pt x="9337" y="23778"/>
                </a:lnTo>
                <a:lnTo>
                  <a:pt x="9035" y="23589"/>
                </a:lnTo>
                <a:lnTo>
                  <a:pt x="9035" y="23589"/>
                </a:lnTo>
                <a:lnTo>
                  <a:pt x="8732" y="23381"/>
                </a:lnTo>
                <a:lnTo>
                  <a:pt x="8449" y="23192"/>
                </a:lnTo>
                <a:lnTo>
                  <a:pt x="8449" y="23192"/>
                </a:lnTo>
                <a:lnTo>
                  <a:pt x="8184" y="22946"/>
                </a:lnTo>
                <a:lnTo>
                  <a:pt x="7957" y="22663"/>
                </a:lnTo>
                <a:lnTo>
                  <a:pt x="7957" y="22663"/>
                </a:lnTo>
                <a:lnTo>
                  <a:pt x="7768" y="22417"/>
                </a:lnTo>
                <a:lnTo>
                  <a:pt x="7579" y="22152"/>
                </a:lnTo>
                <a:lnTo>
                  <a:pt x="7409" y="21888"/>
                </a:lnTo>
                <a:lnTo>
                  <a:pt x="7220" y="21642"/>
                </a:lnTo>
                <a:lnTo>
                  <a:pt x="7220" y="21642"/>
                </a:lnTo>
                <a:lnTo>
                  <a:pt x="7012" y="21472"/>
                </a:lnTo>
                <a:lnTo>
                  <a:pt x="7012" y="21472"/>
                </a:lnTo>
                <a:lnTo>
                  <a:pt x="6540" y="21472"/>
                </a:lnTo>
                <a:lnTo>
                  <a:pt x="6540" y="21472"/>
                </a:lnTo>
                <a:close/>
                <a:moveTo>
                  <a:pt x="7182" y="21472"/>
                </a:moveTo>
                <a:lnTo>
                  <a:pt x="7182" y="21472"/>
                </a:lnTo>
                <a:lnTo>
                  <a:pt x="7371" y="21680"/>
                </a:lnTo>
                <a:lnTo>
                  <a:pt x="7542" y="21907"/>
                </a:lnTo>
                <a:lnTo>
                  <a:pt x="7863" y="22379"/>
                </a:lnTo>
                <a:lnTo>
                  <a:pt x="7863" y="22379"/>
                </a:lnTo>
                <a:lnTo>
                  <a:pt x="8014" y="22587"/>
                </a:lnTo>
                <a:lnTo>
                  <a:pt x="8184" y="22776"/>
                </a:lnTo>
                <a:lnTo>
                  <a:pt x="8373" y="22965"/>
                </a:lnTo>
                <a:lnTo>
                  <a:pt x="8581" y="23135"/>
                </a:lnTo>
                <a:lnTo>
                  <a:pt x="8581" y="23135"/>
                </a:lnTo>
                <a:lnTo>
                  <a:pt x="9205" y="23570"/>
                </a:lnTo>
                <a:lnTo>
                  <a:pt x="9526" y="23778"/>
                </a:lnTo>
                <a:lnTo>
                  <a:pt x="9866" y="23967"/>
                </a:lnTo>
                <a:lnTo>
                  <a:pt x="9866" y="23967"/>
                </a:lnTo>
                <a:lnTo>
                  <a:pt x="10188" y="24118"/>
                </a:lnTo>
                <a:lnTo>
                  <a:pt x="10358" y="24194"/>
                </a:lnTo>
                <a:lnTo>
                  <a:pt x="10509" y="24288"/>
                </a:lnTo>
                <a:lnTo>
                  <a:pt x="10509" y="24288"/>
                </a:lnTo>
                <a:lnTo>
                  <a:pt x="10641" y="24402"/>
                </a:lnTo>
                <a:lnTo>
                  <a:pt x="10792" y="24534"/>
                </a:lnTo>
                <a:lnTo>
                  <a:pt x="11057" y="24798"/>
                </a:lnTo>
                <a:lnTo>
                  <a:pt x="11057" y="24798"/>
                </a:lnTo>
                <a:lnTo>
                  <a:pt x="11227" y="24950"/>
                </a:lnTo>
                <a:lnTo>
                  <a:pt x="11397" y="25101"/>
                </a:lnTo>
                <a:lnTo>
                  <a:pt x="11605" y="25214"/>
                </a:lnTo>
                <a:lnTo>
                  <a:pt x="11719" y="25252"/>
                </a:lnTo>
                <a:lnTo>
                  <a:pt x="11832" y="25290"/>
                </a:lnTo>
                <a:lnTo>
                  <a:pt x="11832" y="25290"/>
                </a:lnTo>
                <a:lnTo>
                  <a:pt x="12002" y="25290"/>
                </a:lnTo>
                <a:lnTo>
                  <a:pt x="12153" y="25271"/>
                </a:lnTo>
                <a:lnTo>
                  <a:pt x="12475" y="25214"/>
                </a:lnTo>
                <a:lnTo>
                  <a:pt x="12475" y="25214"/>
                </a:lnTo>
                <a:lnTo>
                  <a:pt x="13174" y="25101"/>
                </a:lnTo>
                <a:lnTo>
                  <a:pt x="13174" y="25101"/>
                </a:lnTo>
                <a:lnTo>
                  <a:pt x="13514" y="25063"/>
                </a:lnTo>
                <a:lnTo>
                  <a:pt x="13514" y="25063"/>
                </a:lnTo>
                <a:lnTo>
                  <a:pt x="13873" y="25025"/>
                </a:lnTo>
                <a:lnTo>
                  <a:pt x="14232" y="25006"/>
                </a:lnTo>
                <a:lnTo>
                  <a:pt x="14232" y="25006"/>
                </a:lnTo>
                <a:lnTo>
                  <a:pt x="14780" y="25006"/>
                </a:lnTo>
                <a:lnTo>
                  <a:pt x="15045" y="25025"/>
                </a:lnTo>
                <a:lnTo>
                  <a:pt x="15329" y="25044"/>
                </a:lnTo>
                <a:lnTo>
                  <a:pt x="15329" y="25044"/>
                </a:lnTo>
                <a:lnTo>
                  <a:pt x="15707" y="25120"/>
                </a:lnTo>
                <a:lnTo>
                  <a:pt x="16085" y="25195"/>
                </a:lnTo>
                <a:lnTo>
                  <a:pt x="16444" y="25309"/>
                </a:lnTo>
                <a:lnTo>
                  <a:pt x="16822" y="25422"/>
                </a:lnTo>
                <a:lnTo>
                  <a:pt x="16822" y="25422"/>
                </a:lnTo>
                <a:lnTo>
                  <a:pt x="16992" y="25498"/>
                </a:lnTo>
                <a:lnTo>
                  <a:pt x="17162" y="25573"/>
                </a:lnTo>
                <a:lnTo>
                  <a:pt x="17162" y="25573"/>
                </a:lnTo>
                <a:lnTo>
                  <a:pt x="17049" y="25422"/>
                </a:lnTo>
                <a:lnTo>
                  <a:pt x="16916" y="25290"/>
                </a:lnTo>
                <a:lnTo>
                  <a:pt x="16916" y="25290"/>
                </a:lnTo>
                <a:lnTo>
                  <a:pt x="16803" y="25139"/>
                </a:lnTo>
                <a:lnTo>
                  <a:pt x="16652" y="25025"/>
                </a:lnTo>
                <a:lnTo>
                  <a:pt x="16500" y="24931"/>
                </a:lnTo>
                <a:lnTo>
                  <a:pt x="16330" y="24855"/>
                </a:lnTo>
                <a:lnTo>
                  <a:pt x="16160" y="24817"/>
                </a:lnTo>
                <a:lnTo>
                  <a:pt x="15971" y="24780"/>
                </a:lnTo>
                <a:lnTo>
                  <a:pt x="15612" y="24685"/>
                </a:lnTo>
                <a:lnTo>
                  <a:pt x="15612" y="24685"/>
                </a:lnTo>
                <a:lnTo>
                  <a:pt x="15291" y="24591"/>
                </a:lnTo>
                <a:lnTo>
                  <a:pt x="14969" y="24458"/>
                </a:lnTo>
                <a:lnTo>
                  <a:pt x="14667" y="24326"/>
                </a:lnTo>
                <a:lnTo>
                  <a:pt x="14346" y="24213"/>
                </a:lnTo>
                <a:lnTo>
                  <a:pt x="14346" y="24213"/>
                </a:lnTo>
                <a:lnTo>
                  <a:pt x="14176" y="24156"/>
                </a:lnTo>
                <a:lnTo>
                  <a:pt x="14006" y="24118"/>
                </a:lnTo>
                <a:lnTo>
                  <a:pt x="13646" y="24061"/>
                </a:lnTo>
                <a:lnTo>
                  <a:pt x="13476" y="24042"/>
                </a:lnTo>
                <a:lnTo>
                  <a:pt x="13306" y="24005"/>
                </a:lnTo>
                <a:lnTo>
                  <a:pt x="13136" y="23948"/>
                </a:lnTo>
                <a:lnTo>
                  <a:pt x="12966" y="23853"/>
                </a:lnTo>
                <a:lnTo>
                  <a:pt x="12966" y="23853"/>
                </a:lnTo>
                <a:lnTo>
                  <a:pt x="12758" y="23721"/>
                </a:lnTo>
                <a:lnTo>
                  <a:pt x="12550" y="23551"/>
                </a:lnTo>
                <a:lnTo>
                  <a:pt x="12134" y="23211"/>
                </a:lnTo>
                <a:lnTo>
                  <a:pt x="11322" y="22493"/>
                </a:lnTo>
                <a:lnTo>
                  <a:pt x="10925" y="22152"/>
                </a:lnTo>
                <a:lnTo>
                  <a:pt x="10698" y="21982"/>
                </a:lnTo>
                <a:lnTo>
                  <a:pt x="10490" y="21831"/>
                </a:lnTo>
                <a:lnTo>
                  <a:pt x="10263" y="21699"/>
                </a:lnTo>
                <a:lnTo>
                  <a:pt x="10036" y="21566"/>
                </a:lnTo>
                <a:lnTo>
                  <a:pt x="9791" y="21453"/>
                </a:lnTo>
                <a:lnTo>
                  <a:pt x="9526" y="21359"/>
                </a:lnTo>
                <a:lnTo>
                  <a:pt x="9526" y="21359"/>
                </a:lnTo>
                <a:lnTo>
                  <a:pt x="9356" y="21321"/>
                </a:lnTo>
                <a:lnTo>
                  <a:pt x="9318" y="21321"/>
                </a:lnTo>
                <a:lnTo>
                  <a:pt x="9299" y="21302"/>
                </a:lnTo>
                <a:lnTo>
                  <a:pt x="9280" y="21264"/>
                </a:lnTo>
                <a:lnTo>
                  <a:pt x="9280" y="21207"/>
                </a:lnTo>
                <a:lnTo>
                  <a:pt x="9280" y="21207"/>
                </a:lnTo>
                <a:lnTo>
                  <a:pt x="8997" y="21264"/>
                </a:lnTo>
                <a:lnTo>
                  <a:pt x="8732" y="21340"/>
                </a:lnTo>
                <a:lnTo>
                  <a:pt x="8468" y="21396"/>
                </a:lnTo>
                <a:lnTo>
                  <a:pt x="8184" y="21434"/>
                </a:lnTo>
                <a:lnTo>
                  <a:pt x="8184" y="21434"/>
                </a:lnTo>
                <a:lnTo>
                  <a:pt x="7693" y="21472"/>
                </a:lnTo>
                <a:lnTo>
                  <a:pt x="7182" y="21472"/>
                </a:lnTo>
                <a:lnTo>
                  <a:pt x="7182" y="21472"/>
                </a:lnTo>
                <a:close/>
                <a:moveTo>
                  <a:pt x="18409" y="25819"/>
                </a:moveTo>
                <a:lnTo>
                  <a:pt x="18409" y="25819"/>
                </a:lnTo>
                <a:lnTo>
                  <a:pt x="18447" y="25479"/>
                </a:lnTo>
                <a:lnTo>
                  <a:pt x="18447" y="25479"/>
                </a:lnTo>
                <a:lnTo>
                  <a:pt x="18523" y="24950"/>
                </a:lnTo>
                <a:lnTo>
                  <a:pt x="18561" y="24685"/>
                </a:lnTo>
                <a:lnTo>
                  <a:pt x="18636" y="24420"/>
                </a:lnTo>
                <a:lnTo>
                  <a:pt x="18636" y="24420"/>
                </a:lnTo>
                <a:lnTo>
                  <a:pt x="18844" y="23948"/>
                </a:lnTo>
                <a:lnTo>
                  <a:pt x="19033" y="23475"/>
                </a:lnTo>
                <a:lnTo>
                  <a:pt x="19033" y="23475"/>
                </a:lnTo>
                <a:lnTo>
                  <a:pt x="19203" y="23135"/>
                </a:lnTo>
                <a:lnTo>
                  <a:pt x="19298" y="22965"/>
                </a:lnTo>
                <a:lnTo>
                  <a:pt x="19373" y="22776"/>
                </a:lnTo>
                <a:lnTo>
                  <a:pt x="19373" y="22776"/>
                </a:lnTo>
                <a:lnTo>
                  <a:pt x="19411" y="22644"/>
                </a:lnTo>
                <a:lnTo>
                  <a:pt x="19430" y="22511"/>
                </a:lnTo>
                <a:lnTo>
                  <a:pt x="19468" y="22379"/>
                </a:lnTo>
                <a:lnTo>
                  <a:pt x="19506" y="22247"/>
                </a:lnTo>
                <a:lnTo>
                  <a:pt x="19506" y="22247"/>
                </a:lnTo>
                <a:lnTo>
                  <a:pt x="19562" y="22096"/>
                </a:lnTo>
                <a:lnTo>
                  <a:pt x="19638" y="21963"/>
                </a:lnTo>
                <a:lnTo>
                  <a:pt x="19751" y="21850"/>
                </a:lnTo>
                <a:lnTo>
                  <a:pt x="19846" y="21737"/>
                </a:lnTo>
                <a:lnTo>
                  <a:pt x="20091" y="21529"/>
                </a:lnTo>
                <a:lnTo>
                  <a:pt x="20337" y="21340"/>
                </a:lnTo>
                <a:lnTo>
                  <a:pt x="20337" y="21340"/>
                </a:lnTo>
                <a:lnTo>
                  <a:pt x="20621" y="21113"/>
                </a:lnTo>
                <a:lnTo>
                  <a:pt x="20772" y="20999"/>
                </a:lnTo>
                <a:lnTo>
                  <a:pt x="20923" y="20886"/>
                </a:lnTo>
                <a:lnTo>
                  <a:pt x="20923" y="20886"/>
                </a:lnTo>
                <a:lnTo>
                  <a:pt x="21074" y="20810"/>
                </a:lnTo>
                <a:lnTo>
                  <a:pt x="21226" y="20735"/>
                </a:lnTo>
                <a:lnTo>
                  <a:pt x="21528" y="20565"/>
                </a:lnTo>
                <a:lnTo>
                  <a:pt x="21528" y="20565"/>
                </a:lnTo>
                <a:lnTo>
                  <a:pt x="22019" y="20262"/>
                </a:lnTo>
                <a:lnTo>
                  <a:pt x="22265" y="20092"/>
                </a:lnTo>
                <a:lnTo>
                  <a:pt x="22511" y="19941"/>
                </a:lnTo>
                <a:lnTo>
                  <a:pt x="22511" y="19941"/>
                </a:lnTo>
                <a:lnTo>
                  <a:pt x="22813" y="19790"/>
                </a:lnTo>
                <a:lnTo>
                  <a:pt x="23078" y="19620"/>
                </a:lnTo>
                <a:lnTo>
                  <a:pt x="23191" y="19506"/>
                </a:lnTo>
                <a:lnTo>
                  <a:pt x="23305" y="19393"/>
                </a:lnTo>
                <a:lnTo>
                  <a:pt x="23399" y="19261"/>
                </a:lnTo>
                <a:lnTo>
                  <a:pt x="23494" y="19128"/>
                </a:lnTo>
                <a:lnTo>
                  <a:pt x="23494" y="19128"/>
                </a:lnTo>
                <a:lnTo>
                  <a:pt x="23739" y="18637"/>
                </a:lnTo>
                <a:lnTo>
                  <a:pt x="23966" y="18145"/>
                </a:lnTo>
                <a:lnTo>
                  <a:pt x="23966" y="18145"/>
                </a:lnTo>
                <a:lnTo>
                  <a:pt x="24155" y="17654"/>
                </a:lnTo>
                <a:lnTo>
                  <a:pt x="24268" y="17408"/>
                </a:lnTo>
                <a:lnTo>
                  <a:pt x="24420" y="17182"/>
                </a:lnTo>
                <a:lnTo>
                  <a:pt x="24420" y="17182"/>
                </a:lnTo>
                <a:lnTo>
                  <a:pt x="24571" y="16993"/>
                </a:lnTo>
                <a:lnTo>
                  <a:pt x="24760" y="16822"/>
                </a:lnTo>
                <a:lnTo>
                  <a:pt x="24949" y="16652"/>
                </a:lnTo>
                <a:lnTo>
                  <a:pt x="25119" y="16482"/>
                </a:lnTo>
                <a:lnTo>
                  <a:pt x="25119" y="16482"/>
                </a:lnTo>
                <a:lnTo>
                  <a:pt x="25214" y="16369"/>
                </a:lnTo>
                <a:lnTo>
                  <a:pt x="25289" y="16237"/>
                </a:lnTo>
                <a:lnTo>
                  <a:pt x="25346" y="16104"/>
                </a:lnTo>
                <a:lnTo>
                  <a:pt x="25384" y="15972"/>
                </a:lnTo>
                <a:lnTo>
                  <a:pt x="25440" y="15688"/>
                </a:lnTo>
                <a:lnTo>
                  <a:pt x="25478" y="15386"/>
                </a:lnTo>
                <a:lnTo>
                  <a:pt x="25478" y="15386"/>
                </a:lnTo>
                <a:lnTo>
                  <a:pt x="25573" y="14819"/>
                </a:lnTo>
                <a:lnTo>
                  <a:pt x="25592" y="14535"/>
                </a:lnTo>
                <a:lnTo>
                  <a:pt x="25573" y="14252"/>
                </a:lnTo>
                <a:lnTo>
                  <a:pt x="25573" y="14252"/>
                </a:lnTo>
                <a:lnTo>
                  <a:pt x="25535" y="13912"/>
                </a:lnTo>
                <a:lnTo>
                  <a:pt x="25535" y="13912"/>
                </a:lnTo>
                <a:lnTo>
                  <a:pt x="25535" y="13855"/>
                </a:lnTo>
                <a:lnTo>
                  <a:pt x="25554" y="13798"/>
                </a:lnTo>
                <a:lnTo>
                  <a:pt x="25554" y="13798"/>
                </a:lnTo>
                <a:lnTo>
                  <a:pt x="25478" y="13628"/>
                </a:lnTo>
                <a:lnTo>
                  <a:pt x="25478" y="13628"/>
                </a:lnTo>
                <a:lnTo>
                  <a:pt x="25421" y="13590"/>
                </a:lnTo>
                <a:lnTo>
                  <a:pt x="25346" y="13590"/>
                </a:lnTo>
                <a:lnTo>
                  <a:pt x="25289" y="13609"/>
                </a:lnTo>
                <a:lnTo>
                  <a:pt x="25214" y="13628"/>
                </a:lnTo>
                <a:lnTo>
                  <a:pt x="25081" y="13704"/>
                </a:lnTo>
                <a:lnTo>
                  <a:pt x="24949" y="13761"/>
                </a:lnTo>
                <a:lnTo>
                  <a:pt x="24949" y="13761"/>
                </a:lnTo>
                <a:lnTo>
                  <a:pt x="24741" y="13874"/>
                </a:lnTo>
                <a:lnTo>
                  <a:pt x="24552" y="13968"/>
                </a:lnTo>
                <a:lnTo>
                  <a:pt x="24382" y="14082"/>
                </a:lnTo>
                <a:lnTo>
                  <a:pt x="24231" y="14176"/>
                </a:lnTo>
                <a:lnTo>
                  <a:pt x="24098" y="14290"/>
                </a:lnTo>
                <a:lnTo>
                  <a:pt x="23985" y="14403"/>
                </a:lnTo>
                <a:lnTo>
                  <a:pt x="23796" y="14630"/>
                </a:lnTo>
                <a:lnTo>
                  <a:pt x="23626" y="14895"/>
                </a:lnTo>
                <a:lnTo>
                  <a:pt x="23437" y="15159"/>
                </a:lnTo>
                <a:lnTo>
                  <a:pt x="23248" y="15462"/>
                </a:lnTo>
                <a:lnTo>
                  <a:pt x="23002" y="15802"/>
                </a:lnTo>
                <a:lnTo>
                  <a:pt x="23002" y="15802"/>
                </a:lnTo>
                <a:lnTo>
                  <a:pt x="22719" y="16085"/>
                </a:lnTo>
                <a:lnTo>
                  <a:pt x="22416" y="16350"/>
                </a:lnTo>
                <a:lnTo>
                  <a:pt x="21811" y="16898"/>
                </a:lnTo>
                <a:lnTo>
                  <a:pt x="21509" y="17182"/>
                </a:lnTo>
                <a:lnTo>
                  <a:pt x="21226" y="17465"/>
                </a:lnTo>
                <a:lnTo>
                  <a:pt x="20961" y="17767"/>
                </a:lnTo>
                <a:lnTo>
                  <a:pt x="20715" y="18089"/>
                </a:lnTo>
                <a:lnTo>
                  <a:pt x="20715" y="18089"/>
                </a:lnTo>
                <a:lnTo>
                  <a:pt x="20413" y="18580"/>
                </a:lnTo>
                <a:lnTo>
                  <a:pt x="20110" y="19072"/>
                </a:lnTo>
                <a:lnTo>
                  <a:pt x="19827" y="19582"/>
                </a:lnTo>
                <a:lnTo>
                  <a:pt x="19695" y="19847"/>
                </a:lnTo>
                <a:lnTo>
                  <a:pt x="19581" y="20111"/>
                </a:lnTo>
                <a:lnTo>
                  <a:pt x="19581" y="20111"/>
                </a:lnTo>
                <a:lnTo>
                  <a:pt x="19468" y="20357"/>
                </a:lnTo>
                <a:lnTo>
                  <a:pt x="19392" y="20603"/>
                </a:lnTo>
                <a:lnTo>
                  <a:pt x="19241" y="21094"/>
                </a:lnTo>
                <a:lnTo>
                  <a:pt x="19090" y="21604"/>
                </a:lnTo>
                <a:lnTo>
                  <a:pt x="18995" y="21850"/>
                </a:lnTo>
                <a:lnTo>
                  <a:pt x="18920" y="22096"/>
                </a:lnTo>
                <a:lnTo>
                  <a:pt x="18920" y="22096"/>
                </a:lnTo>
                <a:lnTo>
                  <a:pt x="18844" y="22247"/>
                </a:lnTo>
                <a:lnTo>
                  <a:pt x="18768" y="22398"/>
                </a:lnTo>
                <a:lnTo>
                  <a:pt x="18579" y="22682"/>
                </a:lnTo>
                <a:lnTo>
                  <a:pt x="18409" y="22965"/>
                </a:lnTo>
                <a:lnTo>
                  <a:pt x="18334" y="23116"/>
                </a:lnTo>
                <a:lnTo>
                  <a:pt x="18258" y="23268"/>
                </a:lnTo>
                <a:lnTo>
                  <a:pt x="18258" y="23268"/>
                </a:lnTo>
                <a:lnTo>
                  <a:pt x="18220" y="23513"/>
                </a:lnTo>
                <a:lnTo>
                  <a:pt x="18183" y="23778"/>
                </a:lnTo>
                <a:lnTo>
                  <a:pt x="18183" y="24024"/>
                </a:lnTo>
                <a:lnTo>
                  <a:pt x="18183" y="24288"/>
                </a:lnTo>
                <a:lnTo>
                  <a:pt x="18220" y="24798"/>
                </a:lnTo>
                <a:lnTo>
                  <a:pt x="18296" y="25309"/>
                </a:lnTo>
                <a:lnTo>
                  <a:pt x="18296" y="25309"/>
                </a:lnTo>
                <a:lnTo>
                  <a:pt x="18409" y="25819"/>
                </a:lnTo>
                <a:lnTo>
                  <a:pt x="18409" y="25819"/>
                </a:lnTo>
                <a:close/>
                <a:moveTo>
                  <a:pt x="25686" y="14762"/>
                </a:moveTo>
                <a:lnTo>
                  <a:pt x="25686" y="14762"/>
                </a:lnTo>
                <a:lnTo>
                  <a:pt x="25648" y="15084"/>
                </a:lnTo>
                <a:lnTo>
                  <a:pt x="25592" y="15405"/>
                </a:lnTo>
                <a:lnTo>
                  <a:pt x="25592" y="15405"/>
                </a:lnTo>
                <a:lnTo>
                  <a:pt x="25554" y="15688"/>
                </a:lnTo>
                <a:lnTo>
                  <a:pt x="25497" y="15972"/>
                </a:lnTo>
                <a:lnTo>
                  <a:pt x="25459" y="16123"/>
                </a:lnTo>
                <a:lnTo>
                  <a:pt x="25403" y="16255"/>
                </a:lnTo>
                <a:lnTo>
                  <a:pt x="25327" y="16388"/>
                </a:lnTo>
                <a:lnTo>
                  <a:pt x="25251" y="16501"/>
                </a:lnTo>
                <a:lnTo>
                  <a:pt x="25251" y="16501"/>
                </a:lnTo>
                <a:lnTo>
                  <a:pt x="25119" y="16633"/>
                </a:lnTo>
                <a:lnTo>
                  <a:pt x="24987" y="16766"/>
                </a:lnTo>
                <a:lnTo>
                  <a:pt x="24703" y="17011"/>
                </a:lnTo>
                <a:lnTo>
                  <a:pt x="24703" y="17011"/>
                </a:lnTo>
                <a:lnTo>
                  <a:pt x="24571" y="17182"/>
                </a:lnTo>
                <a:lnTo>
                  <a:pt x="24439" y="17371"/>
                </a:lnTo>
                <a:lnTo>
                  <a:pt x="24439" y="17371"/>
                </a:lnTo>
                <a:lnTo>
                  <a:pt x="24325" y="17560"/>
                </a:lnTo>
                <a:lnTo>
                  <a:pt x="24231" y="17767"/>
                </a:lnTo>
                <a:lnTo>
                  <a:pt x="24061" y="18183"/>
                </a:lnTo>
                <a:lnTo>
                  <a:pt x="24061" y="18183"/>
                </a:lnTo>
                <a:lnTo>
                  <a:pt x="23909" y="18542"/>
                </a:lnTo>
                <a:lnTo>
                  <a:pt x="23739" y="18901"/>
                </a:lnTo>
                <a:lnTo>
                  <a:pt x="23739" y="18901"/>
                </a:lnTo>
                <a:lnTo>
                  <a:pt x="23607" y="19147"/>
                </a:lnTo>
                <a:lnTo>
                  <a:pt x="23456" y="19393"/>
                </a:lnTo>
                <a:lnTo>
                  <a:pt x="23456" y="19393"/>
                </a:lnTo>
                <a:lnTo>
                  <a:pt x="23342" y="19506"/>
                </a:lnTo>
                <a:lnTo>
                  <a:pt x="23229" y="19620"/>
                </a:lnTo>
                <a:lnTo>
                  <a:pt x="23097" y="19733"/>
                </a:lnTo>
                <a:lnTo>
                  <a:pt x="22964" y="19809"/>
                </a:lnTo>
                <a:lnTo>
                  <a:pt x="22681" y="19979"/>
                </a:lnTo>
                <a:lnTo>
                  <a:pt x="22397" y="20130"/>
                </a:lnTo>
                <a:lnTo>
                  <a:pt x="22397" y="20130"/>
                </a:lnTo>
                <a:lnTo>
                  <a:pt x="22000" y="20395"/>
                </a:lnTo>
                <a:lnTo>
                  <a:pt x="21585" y="20659"/>
                </a:lnTo>
                <a:lnTo>
                  <a:pt x="21585" y="20659"/>
                </a:lnTo>
                <a:lnTo>
                  <a:pt x="21339" y="20792"/>
                </a:lnTo>
                <a:lnTo>
                  <a:pt x="21074" y="20924"/>
                </a:lnTo>
                <a:lnTo>
                  <a:pt x="21074" y="20924"/>
                </a:lnTo>
                <a:lnTo>
                  <a:pt x="20791" y="21113"/>
                </a:lnTo>
                <a:lnTo>
                  <a:pt x="20545" y="21302"/>
                </a:lnTo>
                <a:lnTo>
                  <a:pt x="20545" y="21302"/>
                </a:lnTo>
                <a:lnTo>
                  <a:pt x="20280" y="21510"/>
                </a:lnTo>
                <a:lnTo>
                  <a:pt x="20035" y="21718"/>
                </a:lnTo>
                <a:lnTo>
                  <a:pt x="19902" y="21831"/>
                </a:lnTo>
                <a:lnTo>
                  <a:pt x="19789" y="21944"/>
                </a:lnTo>
                <a:lnTo>
                  <a:pt x="19695" y="22077"/>
                </a:lnTo>
                <a:lnTo>
                  <a:pt x="19619" y="22228"/>
                </a:lnTo>
                <a:lnTo>
                  <a:pt x="19619" y="22228"/>
                </a:lnTo>
                <a:lnTo>
                  <a:pt x="19581" y="22360"/>
                </a:lnTo>
                <a:lnTo>
                  <a:pt x="19543" y="22493"/>
                </a:lnTo>
                <a:lnTo>
                  <a:pt x="19487" y="22776"/>
                </a:lnTo>
                <a:lnTo>
                  <a:pt x="19487" y="22776"/>
                </a:lnTo>
                <a:lnTo>
                  <a:pt x="19411" y="22946"/>
                </a:lnTo>
                <a:lnTo>
                  <a:pt x="19335" y="23116"/>
                </a:lnTo>
                <a:lnTo>
                  <a:pt x="19165" y="23457"/>
                </a:lnTo>
                <a:lnTo>
                  <a:pt x="19165" y="23457"/>
                </a:lnTo>
                <a:lnTo>
                  <a:pt x="18882" y="24099"/>
                </a:lnTo>
                <a:lnTo>
                  <a:pt x="18882" y="24099"/>
                </a:lnTo>
                <a:lnTo>
                  <a:pt x="18806" y="24250"/>
                </a:lnTo>
                <a:lnTo>
                  <a:pt x="18750" y="24439"/>
                </a:lnTo>
                <a:lnTo>
                  <a:pt x="18693" y="24609"/>
                </a:lnTo>
                <a:lnTo>
                  <a:pt x="18655" y="24798"/>
                </a:lnTo>
                <a:lnTo>
                  <a:pt x="18598" y="25158"/>
                </a:lnTo>
                <a:lnTo>
                  <a:pt x="18542" y="25536"/>
                </a:lnTo>
                <a:lnTo>
                  <a:pt x="18542" y="25536"/>
                </a:lnTo>
                <a:lnTo>
                  <a:pt x="18504" y="25876"/>
                </a:lnTo>
                <a:lnTo>
                  <a:pt x="18504" y="25876"/>
                </a:lnTo>
                <a:lnTo>
                  <a:pt x="18655" y="25309"/>
                </a:lnTo>
                <a:lnTo>
                  <a:pt x="18750" y="25025"/>
                </a:lnTo>
                <a:lnTo>
                  <a:pt x="18863" y="24761"/>
                </a:lnTo>
                <a:lnTo>
                  <a:pt x="18863" y="24761"/>
                </a:lnTo>
                <a:lnTo>
                  <a:pt x="18995" y="24553"/>
                </a:lnTo>
                <a:lnTo>
                  <a:pt x="19146" y="24364"/>
                </a:lnTo>
                <a:lnTo>
                  <a:pt x="19317" y="24194"/>
                </a:lnTo>
                <a:lnTo>
                  <a:pt x="19468" y="24005"/>
                </a:lnTo>
                <a:lnTo>
                  <a:pt x="19468" y="24005"/>
                </a:lnTo>
                <a:lnTo>
                  <a:pt x="19524" y="23891"/>
                </a:lnTo>
                <a:lnTo>
                  <a:pt x="19581" y="23797"/>
                </a:lnTo>
                <a:lnTo>
                  <a:pt x="19657" y="23570"/>
                </a:lnTo>
                <a:lnTo>
                  <a:pt x="19657" y="23570"/>
                </a:lnTo>
                <a:lnTo>
                  <a:pt x="19770" y="23211"/>
                </a:lnTo>
                <a:lnTo>
                  <a:pt x="19827" y="23060"/>
                </a:lnTo>
                <a:lnTo>
                  <a:pt x="19902" y="22927"/>
                </a:lnTo>
                <a:lnTo>
                  <a:pt x="19997" y="22776"/>
                </a:lnTo>
                <a:lnTo>
                  <a:pt x="20091" y="22644"/>
                </a:lnTo>
                <a:lnTo>
                  <a:pt x="20318" y="22360"/>
                </a:lnTo>
                <a:lnTo>
                  <a:pt x="20318" y="22360"/>
                </a:lnTo>
                <a:lnTo>
                  <a:pt x="20564" y="22115"/>
                </a:lnTo>
                <a:lnTo>
                  <a:pt x="20810" y="21888"/>
                </a:lnTo>
                <a:lnTo>
                  <a:pt x="21093" y="21680"/>
                </a:lnTo>
                <a:lnTo>
                  <a:pt x="21244" y="21604"/>
                </a:lnTo>
                <a:lnTo>
                  <a:pt x="21396" y="21529"/>
                </a:lnTo>
                <a:lnTo>
                  <a:pt x="21396" y="21529"/>
                </a:lnTo>
                <a:lnTo>
                  <a:pt x="21641" y="21434"/>
                </a:lnTo>
                <a:lnTo>
                  <a:pt x="21887" y="21340"/>
                </a:lnTo>
                <a:lnTo>
                  <a:pt x="21887" y="21340"/>
                </a:lnTo>
                <a:lnTo>
                  <a:pt x="22454" y="21132"/>
                </a:lnTo>
                <a:lnTo>
                  <a:pt x="22983" y="20867"/>
                </a:lnTo>
                <a:lnTo>
                  <a:pt x="22983" y="20867"/>
                </a:lnTo>
                <a:lnTo>
                  <a:pt x="23342" y="20659"/>
                </a:lnTo>
                <a:lnTo>
                  <a:pt x="23664" y="20414"/>
                </a:lnTo>
                <a:lnTo>
                  <a:pt x="23966" y="20130"/>
                </a:lnTo>
                <a:lnTo>
                  <a:pt x="24250" y="19828"/>
                </a:lnTo>
                <a:lnTo>
                  <a:pt x="24250" y="19828"/>
                </a:lnTo>
                <a:lnTo>
                  <a:pt x="24344" y="19658"/>
                </a:lnTo>
                <a:lnTo>
                  <a:pt x="24420" y="19487"/>
                </a:lnTo>
                <a:lnTo>
                  <a:pt x="24457" y="19317"/>
                </a:lnTo>
                <a:lnTo>
                  <a:pt x="24495" y="19128"/>
                </a:lnTo>
                <a:lnTo>
                  <a:pt x="24552" y="18769"/>
                </a:lnTo>
                <a:lnTo>
                  <a:pt x="24609" y="18580"/>
                </a:lnTo>
                <a:lnTo>
                  <a:pt x="24684" y="18410"/>
                </a:lnTo>
                <a:lnTo>
                  <a:pt x="24684" y="18410"/>
                </a:lnTo>
                <a:lnTo>
                  <a:pt x="24760" y="18297"/>
                </a:lnTo>
                <a:lnTo>
                  <a:pt x="24835" y="18183"/>
                </a:lnTo>
                <a:lnTo>
                  <a:pt x="25025" y="17956"/>
                </a:lnTo>
                <a:lnTo>
                  <a:pt x="25214" y="17749"/>
                </a:lnTo>
                <a:lnTo>
                  <a:pt x="25384" y="17522"/>
                </a:lnTo>
                <a:lnTo>
                  <a:pt x="25384" y="17522"/>
                </a:lnTo>
                <a:lnTo>
                  <a:pt x="25478" y="17389"/>
                </a:lnTo>
                <a:lnTo>
                  <a:pt x="25535" y="17219"/>
                </a:lnTo>
                <a:lnTo>
                  <a:pt x="25648" y="16917"/>
                </a:lnTo>
                <a:lnTo>
                  <a:pt x="25648" y="16917"/>
                </a:lnTo>
                <a:lnTo>
                  <a:pt x="25724" y="16728"/>
                </a:lnTo>
                <a:lnTo>
                  <a:pt x="25762" y="16539"/>
                </a:lnTo>
                <a:lnTo>
                  <a:pt x="25818" y="16350"/>
                </a:lnTo>
                <a:lnTo>
                  <a:pt x="25818" y="16161"/>
                </a:lnTo>
                <a:lnTo>
                  <a:pt x="25818" y="16161"/>
                </a:lnTo>
                <a:lnTo>
                  <a:pt x="25799" y="15896"/>
                </a:lnTo>
                <a:lnTo>
                  <a:pt x="25781" y="15651"/>
                </a:lnTo>
                <a:lnTo>
                  <a:pt x="25781" y="15651"/>
                </a:lnTo>
                <a:lnTo>
                  <a:pt x="25781" y="15613"/>
                </a:lnTo>
                <a:lnTo>
                  <a:pt x="25818" y="15594"/>
                </a:lnTo>
                <a:lnTo>
                  <a:pt x="25818" y="15594"/>
                </a:lnTo>
                <a:lnTo>
                  <a:pt x="25686" y="14762"/>
                </a:lnTo>
                <a:lnTo>
                  <a:pt x="25686" y="14762"/>
                </a:lnTo>
                <a:lnTo>
                  <a:pt x="25686" y="14762"/>
                </a:lnTo>
                <a:close/>
                <a:moveTo>
                  <a:pt x="25913" y="16407"/>
                </a:moveTo>
                <a:lnTo>
                  <a:pt x="25913" y="16407"/>
                </a:lnTo>
                <a:lnTo>
                  <a:pt x="25875" y="16577"/>
                </a:lnTo>
                <a:lnTo>
                  <a:pt x="25818" y="16747"/>
                </a:lnTo>
                <a:lnTo>
                  <a:pt x="25818" y="16747"/>
                </a:lnTo>
                <a:lnTo>
                  <a:pt x="25705" y="17068"/>
                </a:lnTo>
                <a:lnTo>
                  <a:pt x="25592" y="17371"/>
                </a:lnTo>
                <a:lnTo>
                  <a:pt x="25592" y="17371"/>
                </a:lnTo>
                <a:lnTo>
                  <a:pt x="25516" y="17522"/>
                </a:lnTo>
                <a:lnTo>
                  <a:pt x="25421" y="17654"/>
                </a:lnTo>
                <a:lnTo>
                  <a:pt x="25214" y="17900"/>
                </a:lnTo>
                <a:lnTo>
                  <a:pt x="24987" y="18145"/>
                </a:lnTo>
                <a:lnTo>
                  <a:pt x="24892" y="18278"/>
                </a:lnTo>
                <a:lnTo>
                  <a:pt x="24798" y="18410"/>
                </a:lnTo>
                <a:lnTo>
                  <a:pt x="24798" y="18410"/>
                </a:lnTo>
                <a:lnTo>
                  <a:pt x="24722" y="18580"/>
                </a:lnTo>
                <a:lnTo>
                  <a:pt x="24665" y="18731"/>
                </a:lnTo>
                <a:lnTo>
                  <a:pt x="24628" y="18901"/>
                </a:lnTo>
                <a:lnTo>
                  <a:pt x="24609" y="19090"/>
                </a:lnTo>
                <a:lnTo>
                  <a:pt x="24590" y="19261"/>
                </a:lnTo>
                <a:lnTo>
                  <a:pt x="24552" y="19431"/>
                </a:lnTo>
                <a:lnTo>
                  <a:pt x="24495" y="19601"/>
                </a:lnTo>
                <a:lnTo>
                  <a:pt x="24420" y="19752"/>
                </a:lnTo>
                <a:lnTo>
                  <a:pt x="24420" y="19752"/>
                </a:lnTo>
                <a:lnTo>
                  <a:pt x="24287" y="19922"/>
                </a:lnTo>
                <a:lnTo>
                  <a:pt x="24155" y="20092"/>
                </a:lnTo>
                <a:lnTo>
                  <a:pt x="24004" y="20243"/>
                </a:lnTo>
                <a:lnTo>
                  <a:pt x="23834" y="20395"/>
                </a:lnTo>
                <a:lnTo>
                  <a:pt x="23494" y="20659"/>
                </a:lnTo>
                <a:lnTo>
                  <a:pt x="23134" y="20905"/>
                </a:lnTo>
                <a:lnTo>
                  <a:pt x="23134" y="20905"/>
                </a:lnTo>
                <a:lnTo>
                  <a:pt x="22832" y="21056"/>
                </a:lnTo>
                <a:lnTo>
                  <a:pt x="22511" y="21207"/>
                </a:lnTo>
                <a:lnTo>
                  <a:pt x="22189" y="21340"/>
                </a:lnTo>
                <a:lnTo>
                  <a:pt x="21868" y="21472"/>
                </a:lnTo>
                <a:lnTo>
                  <a:pt x="21868" y="21472"/>
                </a:lnTo>
                <a:lnTo>
                  <a:pt x="21604" y="21548"/>
                </a:lnTo>
                <a:lnTo>
                  <a:pt x="21358" y="21661"/>
                </a:lnTo>
                <a:lnTo>
                  <a:pt x="21358" y="21661"/>
                </a:lnTo>
                <a:lnTo>
                  <a:pt x="21169" y="21755"/>
                </a:lnTo>
                <a:lnTo>
                  <a:pt x="20961" y="21907"/>
                </a:lnTo>
                <a:lnTo>
                  <a:pt x="20753" y="22077"/>
                </a:lnTo>
                <a:lnTo>
                  <a:pt x="20564" y="22266"/>
                </a:lnTo>
                <a:lnTo>
                  <a:pt x="20375" y="22455"/>
                </a:lnTo>
                <a:lnTo>
                  <a:pt x="20205" y="22663"/>
                </a:lnTo>
                <a:lnTo>
                  <a:pt x="20073" y="22871"/>
                </a:lnTo>
                <a:lnTo>
                  <a:pt x="19940" y="23060"/>
                </a:lnTo>
                <a:lnTo>
                  <a:pt x="19940" y="23060"/>
                </a:lnTo>
                <a:lnTo>
                  <a:pt x="19884" y="23230"/>
                </a:lnTo>
                <a:lnTo>
                  <a:pt x="19827" y="23381"/>
                </a:lnTo>
                <a:lnTo>
                  <a:pt x="19732" y="23683"/>
                </a:lnTo>
                <a:lnTo>
                  <a:pt x="19676" y="23835"/>
                </a:lnTo>
                <a:lnTo>
                  <a:pt x="19600" y="23967"/>
                </a:lnTo>
                <a:lnTo>
                  <a:pt x="19506" y="24118"/>
                </a:lnTo>
                <a:lnTo>
                  <a:pt x="19392" y="24250"/>
                </a:lnTo>
                <a:lnTo>
                  <a:pt x="19392" y="24250"/>
                </a:lnTo>
                <a:lnTo>
                  <a:pt x="19222" y="24458"/>
                </a:lnTo>
                <a:lnTo>
                  <a:pt x="19052" y="24666"/>
                </a:lnTo>
                <a:lnTo>
                  <a:pt x="18920" y="24893"/>
                </a:lnTo>
                <a:lnTo>
                  <a:pt x="18863" y="25006"/>
                </a:lnTo>
                <a:lnTo>
                  <a:pt x="18825" y="25139"/>
                </a:lnTo>
                <a:lnTo>
                  <a:pt x="18825" y="25139"/>
                </a:lnTo>
                <a:lnTo>
                  <a:pt x="18598" y="25970"/>
                </a:lnTo>
                <a:lnTo>
                  <a:pt x="18598" y="25970"/>
                </a:lnTo>
                <a:lnTo>
                  <a:pt x="18485" y="26329"/>
                </a:lnTo>
                <a:lnTo>
                  <a:pt x="18485" y="26329"/>
                </a:lnTo>
                <a:lnTo>
                  <a:pt x="18485" y="26386"/>
                </a:lnTo>
                <a:lnTo>
                  <a:pt x="18485" y="26386"/>
                </a:lnTo>
                <a:lnTo>
                  <a:pt x="18617" y="25970"/>
                </a:lnTo>
                <a:lnTo>
                  <a:pt x="18768" y="25573"/>
                </a:lnTo>
                <a:lnTo>
                  <a:pt x="18957" y="25195"/>
                </a:lnTo>
                <a:lnTo>
                  <a:pt x="19184" y="24855"/>
                </a:lnTo>
                <a:lnTo>
                  <a:pt x="19430" y="24515"/>
                </a:lnTo>
                <a:lnTo>
                  <a:pt x="19695" y="24194"/>
                </a:lnTo>
                <a:lnTo>
                  <a:pt x="19978" y="23891"/>
                </a:lnTo>
                <a:lnTo>
                  <a:pt x="20299" y="23570"/>
                </a:lnTo>
                <a:lnTo>
                  <a:pt x="20299" y="23570"/>
                </a:lnTo>
                <a:lnTo>
                  <a:pt x="20451" y="23362"/>
                </a:lnTo>
                <a:lnTo>
                  <a:pt x="20602" y="23154"/>
                </a:lnTo>
                <a:lnTo>
                  <a:pt x="20772" y="22965"/>
                </a:lnTo>
                <a:lnTo>
                  <a:pt x="20923" y="22795"/>
                </a:lnTo>
                <a:lnTo>
                  <a:pt x="21074" y="22644"/>
                </a:lnTo>
                <a:lnTo>
                  <a:pt x="21244" y="22493"/>
                </a:lnTo>
                <a:lnTo>
                  <a:pt x="21415" y="22379"/>
                </a:lnTo>
                <a:lnTo>
                  <a:pt x="21585" y="22247"/>
                </a:lnTo>
                <a:lnTo>
                  <a:pt x="21963" y="22039"/>
                </a:lnTo>
                <a:lnTo>
                  <a:pt x="22360" y="21850"/>
                </a:lnTo>
                <a:lnTo>
                  <a:pt x="22794" y="21680"/>
                </a:lnTo>
                <a:lnTo>
                  <a:pt x="23267" y="21491"/>
                </a:lnTo>
                <a:lnTo>
                  <a:pt x="23267" y="21491"/>
                </a:lnTo>
                <a:lnTo>
                  <a:pt x="23531" y="21396"/>
                </a:lnTo>
                <a:lnTo>
                  <a:pt x="23777" y="21264"/>
                </a:lnTo>
                <a:lnTo>
                  <a:pt x="24004" y="21113"/>
                </a:lnTo>
                <a:lnTo>
                  <a:pt x="24231" y="20943"/>
                </a:lnTo>
                <a:lnTo>
                  <a:pt x="24439" y="20773"/>
                </a:lnTo>
                <a:lnTo>
                  <a:pt x="24646" y="20584"/>
                </a:lnTo>
                <a:lnTo>
                  <a:pt x="25025" y="20168"/>
                </a:lnTo>
                <a:lnTo>
                  <a:pt x="25025" y="20168"/>
                </a:lnTo>
                <a:lnTo>
                  <a:pt x="25176" y="19979"/>
                </a:lnTo>
                <a:lnTo>
                  <a:pt x="25327" y="19771"/>
                </a:lnTo>
                <a:lnTo>
                  <a:pt x="25459" y="19544"/>
                </a:lnTo>
                <a:lnTo>
                  <a:pt x="25573" y="19336"/>
                </a:lnTo>
                <a:lnTo>
                  <a:pt x="25667" y="19109"/>
                </a:lnTo>
                <a:lnTo>
                  <a:pt x="25743" y="18883"/>
                </a:lnTo>
                <a:lnTo>
                  <a:pt x="25799" y="18637"/>
                </a:lnTo>
                <a:lnTo>
                  <a:pt x="25856" y="18410"/>
                </a:lnTo>
                <a:lnTo>
                  <a:pt x="25894" y="18164"/>
                </a:lnTo>
                <a:lnTo>
                  <a:pt x="25932" y="17919"/>
                </a:lnTo>
                <a:lnTo>
                  <a:pt x="25951" y="17408"/>
                </a:lnTo>
                <a:lnTo>
                  <a:pt x="25951" y="16898"/>
                </a:lnTo>
                <a:lnTo>
                  <a:pt x="25913" y="16407"/>
                </a:lnTo>
                <a:lnTo>
                  <a:pt x="25913" y="16407"/>
                </a:lnTo>
                <a:close/>
                <a:moveTo>
                  <a:pt x="14327" y="19884"/>
                </a:moveTo>
                <a:lnTo>
                  <a:pt x="14327" y="19884"/>
                </a:lnTo>
                <a:lnTo>
                  <a:pt x="14421" y="19639"/>
                </a:lnTo>
                <a:lnTo>
                  <a:pt x="14421" y="19639"/>
                </a:lnTo>
                <a:lnTo>
                  <a:pt x="14591" y="19298"/>
                </a:lnTo>
                <a:lnTo>
                  <a:pt x="14686" y="19128"/>
                </a:lnTo>
                <a:lnTo>
                  <a:pt x="14780" y="18958"/>
                </a:lnTo>
                <a:lnTo>
                  <a:pt x="14780" y="18958"/>
                </a:lnTo>
                <a:lnTo>
                  <a:pt x="14894" y="18845"/>
                </a:lnTo>
                <a:lnTo>
                  <a:pt x="15007" y="18731"/>
                </a:lnTo>
                <a:lnTo>
                  <a:pt x="15253" y="18542"/>
                </a:lnTo>
                <a:lnTo>
                  <a:pt x="15499" y="18353"/>
                </a:lnTo>
                <a:lnTo>
                  <a:pt x="15725" y="18145"/>
                </a:lnTo>
                <a:lnTo>
                  <a:pt x="15725" y="18145"/>
                </a:lnTo>
                <a:lnTo>
                  <a:pt x="15877" y="18013"/>
                </a:lnTo>
                <a:lnTo>
                  <a:pt x="15990" y="17862"/>
                </a:lnTo>
                <a:lnTo>
                  <a:pt x="16198" y="17541"/>
                </a:lnTo>
                <a:lnTo>
                  <a:pt x="16198" y="17541"/>
                </a:lnTo>
                <a:lnTo>
                  <a:pt x="16274" y="17446"/>
                </a:lnTo>
                <a:lnTo>
                  <a:pt x="16349" y="17371"/>
                </a:lnTo>
                <a:lnTo>
                  <a:pt x="16349" y="17371"/>
                </a:lnTo>
                <a:lnTo>
                  <a:pt x="16425" y="17219"/>
                </a:lnTo>
                <a:lnTo>
                  <a:pt x="16500" y="17068"/>
                </a:lnTo>
                <a:lnTo>
                  <a:pt x="16500" y="17068"/>
                </a:lnTo>
                <a:lnTo>
                  <a:pt x="16576" y="16860"/>
                </a:lnTo>
                <a:lnTo>
                  <a:pt x="16652" y="16671"/>
                </a:lnTo>
                <a:lnTo>
                  <a:pt x="16652" y="16671"/>
                </a:lnTo>
                <a:lnTo>
                  <a:pt x="16746" y="16482"/>
                </a:lnTo>
                <a:lnTo>
                  <a:pt x="16822" y="16293"/>
                </a:lnTo>
                <a:lnTo>
                  <a:pt x="16822" y="16293"/>
                </a:lnTo>
                <a:lnTo>
                  <a:pt x="16897" y="16066"/>
                </a:lnTo>
                <a:lnTo>
                  <a:pt x="16973" y="15840"/>
                </a:lnTo>
                <a:lnTo>
                  <a:pt x="16973" y="15840"/>
                </a:lnTo>
                <a:lnTo>
                  <a:pt x="17086" y="15556"/>
                </a:lnTo>
                <a:lnTo>
                  <a:pt x="17219" y="15291"/>
                </a:lnTo>
                <a:lnTo>
                  <a:pt x="17219" y="15291"/>
                </a:lnTo>
                <a:lnTo>
                  <a:pt x="17332" y="15102"/>
                </a:lnTo>
                <a:lnTo>
                  <a:pt x="17464" y="14913"/>
                </a:lnTo>
                <a:lnTo>
                  <a:pt x="17748" y="14535"/>
                </a:lnTo>
                <a:lnTo>
                  <a:pt x="17748" y="14535"/>
                </a:lnTo>
                <a:lnTo>
                  <a:pt x="17918" y="14271"/>
                </a:lnTo>
                <a:lnTo>
                  <a:pt x="18069" y="14006"/>
                </a:lnTo>
                <a:lnTo>
                  <a:pt x="18069" y="14006"/>
                </a:lnTo>
                <a:lnTo>
                  <a:pt x="18220" y="13742"/>
                </a:lnTo>
                <a:lnTo>
                  <a:pt x="18390" y="13496"/>
                </a:lnTo>
                <a:lnTo>
                  <a:pt x="18731" y="12986"/>
                </a:lnTo>
                <a:lnTo>
                  <a:pt x="18731" y="12986"/>
                </a:lnTo>
                <a:lnTo>
                  <a:pt x="18901" y="12664"/>
                </a:lnTo>
                <a:lnTo>
                  <a:pt x="19090" y="12362"/>
                </a:lnTo>
                <a:lnTo>
                  <a:pt x="19090" y="12362"/>
                </a:lnTo>
                <a:lnTo>
                  <a:pt x="19430" y="11889"/>
                </a:lnTo>
                <a:lnTo>
                  <a:pt x="19581" y="11644"/>
                </a:lnTo>
                <a:lnTo>
                  <a:pt x="19638" y="11511"/>
                </a:lnTo>
                <a:lnTo>
                  <a:pt x="19676" y="11379"/>
                </a:lnTo>
                <a:lnTo>
                  <a:pt x="19676" y="11379"/>
                </a:lnTo>
                <a:lnTo>
                  <a:pt x="19713" y="11190"/>
                </a:lnTo>
                <a:lnTo>
                  <a:pt x="19732" y="10982"/>
                </a:lnTo>
                <a:lnTo>
                  <a:pt x="19732" y="10982"/>
                </a:lnTo>
                <a:lnTo>
                  <a:pt x="19751" y="10812"/>
                </a:lnTo>
                <a:lnTo>
                  <a:pt x="19751" y="10718"/>
                </a:lnTo>
                <a:lnTo>
                  <a:pt x="19789" y="10642"/>
                </a:lnTo>
                <a:lnTo>
                  <a:pt x="19789" y="10642"/>
                </a:lnTo>
                <a:lnTo>
                  <a:pt x="19676" y="10396"/>
                </a:lnTo>
                <a:lnTo>
                  <a:pt x="19676" y="10396"/>
                </a:lnTo>
                <a:lnTo>
                  <a:pt x="19638" y="10302"/>
                </a:lnTo>
                <a:lnTo>
                  <a:pt x="19581" y="10245"/>
                </a:lnTo>
                <a:lnTo>
                  <a:pt x="19524" y="10188"/>
                </a:lnTo>
                <a:lnTo>
                  <a:pt x="19468" y="10151"/>
                </a:lnTo>
                <a:lnTo>
                  <a:pt x="19392" y="10132"/>
                </a:lnTo>
                <a:lnTo>
                  <a:pt x="19317" y="10113"/>
                </a:lnTo>
                <a:lnTo>
                  <a:pt x="19165" y="10132"/>
                </a:lnTo>
                <a:lnTo>
                  <a:pt x="18995" y="10188"/>
                </a:lnTo>
                <a:lnTo>
                  <a:pt x="18825" y="10264"/>
                </a:lnTo>
                <a:lnTo>
                  <a:pt x="18542" y="10434"/>
                </a:lnTo>
                <a:lnTo>
                  <a:pt x="18542" y="10434"/>
                </a:lnTo>
                <a:lnTo>
                  <a:pt x="18334" y="10585"/>
                </a:lnTo>
                <a:lnTo>
                  <a:pt x="18145" y="10736"/>
                </a:lnTo>
                <a:lnTo>
                  <a:pt x="17937" y="10907"/>
                </a:lnTo>
                <a:lnTo>
                  <a:pt x="17767" y="11096"/>
                </a:lnTo>
                <a:lnTo>
                  <a:pt x="17597" y="11285"/>
                </a:lnTo>
                <a:lnTo>
                  <a:pt x="17427" y="11474"/>
                </a:lnTo>
                <a:lnTo>
                  <a:pt x="17275" y="11681"/>
                </a:lnTo>
                <a:lnTo>
                  <a:pt x="17143" y="11889"/>
                </a:lnTo>
                <a:lnTo>
                  <a:pt x="17143" y="11889"/>
                </a:lnTo>
                <a:lnTo>
                  <a:pt x="17030" y="12173"/>
                </a:lnTo>
                <a:lnTo>
                  <a:pt x="16897" y="12456"/>
                </a:lnTo>
                <a:lnTo>
                  <a:pt x="16746" y="12740"/>
                </a:lnTo>
                <a:lnTo>
                  <a:pt x="16595" y="13005"/>
                </a:lnTo>
                <a:lnTo>
                  <a:pt x="16274" y="13534"/>
                </a:lnTo>
                <a:lnTo>
                  <a:pt x="15914" y="14025"/>
                </a:lnTo>
                <a:lnTo>
                  <a:pt x="15914" y="14025"/>
                </a:lnTo>
                <a:lnTo>
                  <a:pt x="15707" y="14328"/>
                </a:lnTo>
                <a:lnTo>
                  <a:pt x="15536" y="14649"/>
                </a:lnTo>
                <a:lnTo>
                  <a:pt x="15404" y="14989"/>
                </a:lnTo>
                <a:lnTo>
                  <a:pt x="15291" y="15348"/>
                </a:lnTo>
                <a:lnTo>
                  <a:pt x="15215" y="15707"/>
                </a:lnTo>
                <a:lnTo>
                  <a:pt x="15140" y="16066"/>
                </a:lnTo>
                <a:lnTo>
                  <a:pt x="15102" y="16426"/>
                </a:lnTo>
                <a:lnTo>
                  <a:pt x="15064" y="16785"/>
                </a:lnTo>
                <a:lnTo>
                  <a:pt x="15064" y="16785"/>
                </a:lnTo>
                <a:lnTo>
                  <a:pt x="15026" y="17446"/>
                </a:lnTo>
                <a:lnTo>
                  <a:pt x="14988" y="17767"/>
                </a:lnTo>
                <a:lnTo>
                  <a:pt x="14913" y="18089"/>
                </a:lnTo>
                <a:lnTo>
                  <a:pt x="14913" y="18089"/>
                </a:lnTo>
                <a:lnTo>
                  <a:pt x="14837" y="18316"/>
                </a:lnTo>
                <a:lnTo>
                  <a:pt x="14743" y="18523"/>
                </a:lnTo>
                <a:lnTo>
                  <a:pt x="14535" y="18977"/>
                </a:lnTo>
                <a:lnTo>
                  <a:pt x="14440" y="19204"/>
                </a:lnTo>
                <a:lnTo>
                  <a:pt x="14384" y="19431"/>
                </a:lnTo>
                <a:lnTo>
                  <a:pt x="14327" y="19658"/>
                </a:lnTo>
                <a:lnTo>
                  <a:pt x="14327" y="19884"/>
                </a:lnTo>
                <a:lnTo>
                  <a:pt x="14327" y="19884"/>
                </a:lnTo>
                <a:close/>
                <a:moveTo>
                  <a:pt x="20091" y="11776"/>
                </a:moveTo>
                <a:lnTo>
                  <a:pt x="20091" y="11776"/>
                </a:lnTo>
                <a:lnTo>
                  <a:pt x="20016" y="11965"/>
                </a:lnTo>
                <a:lnTo>
                  <a:pt x="19921" y="12173"/>
                </a:lnTo>
                <a:lnTo>
                  <a:pt x="19921" y="12173"/>
                </a:lnTo>
                <a:lnTo>
                  <a:pt x="19732" y="12475"/>
                </a:lnTo>
                <a:lnTo>
                  <a:pt x="19543" y="12797"/>
                </a:lnTo>
                <a:lnTo>
                  <a:pt x="19373" y="13099"/>
                </a:lnTo>
                <a:lnTo>
                  <a:pt x="19184" y="13420"/>
                </a:lnTo>
                <a:lnTo>
                  <a:pt x="19184" y="13420"/>
                </a:lnTo>
                <a:lnTo>
                  <a:pt x="19052" y="13761"/>
                </a:lnTo>
                <a:lnTo>
                  <a:pt x="18920" y="14120"/>
                </a:lnTo>
                <a:lnTo>
                  <a:pt x="18787" y="14460"/>
                </a:lnTo>
                <a:lnTo>
                  <a:pt x="18693" y="14611"/>
                </a:lnTo>
                <a:lnTo>
                  <a:pt x="18617" y="14781"/>
                </a:lnTo>
                <a:lnTo>
                  <a:pt x="18617" y="14781"/>
                </a:lnTo>
                <a:lnTo>
                  <a:pt x="18447" y="15046"/>
                </a:lnTo>
                <a:lnTo>
                  <a:pt x="18277" y="15291"/>
                </a:lnTo>
                <a:lnTo>
                  <a:pt x="17918" y="15783"/>
                </a:lnTo>
                <a:lnTo>
                  <a:pt x="17918" y="15783"/>
                </a:lnTo>
                <a:lnTo>
                  <a:pt x="17729" y="16048"/>
                </a:lnTo>
                <a:lnTo>
                  <a:pt x="17559" y="16293"/>
                </a:lnTo>
                <a:lnTo>
                  <a:pt x="17389" y="16558"/>
                </a:lnTo>
                <a:lnTo>
                  <a:pt x="17200" y="16804"/>
                </a:lnTo>
                <a:lnTo>
                  <a:pt x="17200" y="16804"/>
                </a:lnTo>
                <a:lnTo>
                  <a:pt x="17030" y="16993"/>
                </a:lnTo>
                <a:lnTo>
                  <a:pt x="16841" y="17144"/>
                </a:lnTo>
                <a:lnTo>
                  <a:pt x="16425" y="17446"/>
                </a:lnTo>
                <a:lnTo>
                  <a:pt x="16425" y="17446"/>
                </a:lnTo>
                <a:lnTo>
                  <a:pt x="16274" y="17673"/>
                </a:lnTo>
                <a:lnTo>
                  <a:pt x="16274" y="17673"/>
                </a:lnTo>
                <a:lnTo>
                  <a:pt x="16236" y="17692"/>
                </a:lnTo>
                <a:lnTo>
                  <a:pt x="16236" y="17692"/>
                </a:lnTo>
                <a:lnTo>
                  <a:pt x="16103" y="17881"/>
                </a:lnTo>
                <a:lnTo>
                  <a:pt x="15971" y="18070"/>
                </a:lnTo>
                <a:lnTo>
                  <a:pt x="15820" y="18221"/>
                </a:lnTo>
                <a:lnTo>
                  <a:pt x="15650" y="18353"/>
                </a:lnTo>
                <a:lnTo>
                  <a:pt x="15291" y="18637"/>
                </a:lnTo>
                <a:lnTo>
                  <a:pt x="15121" y="18769"/>
                </a:lnTo>
                <a:lnTo>
                  <a:pt x="14951" y="18920"/>
                </a:lnTo>
                <a:lnTo>
                  <a:pt x="14951" y="18920"/>
                </a:lnTo>
                <a:lnTo>
                  <a:pt x="14837" y="19053"/>
                </a:lnTo>
                <a:lnTo>
                  <a:pt x="14762" y="19204"/>
                </a:lnTo>
                <a:lnTo>
                  <a:pt x="14591" y="19525"/>
                </a:lnTo>
                <a:lnTo>
                  <a:pt x="14591" y="19525"/>
                </a:lnTo>
                <a:lnTo>
                  <a:pt x="14478" y="19771"/>
                </a:lnTo>
                <a:lnTo>
                  <a:pt x="14384" y="20036"/>
                </a:lnTo>
                <a:lnTo>
                  <a:pt x="14421" y="20073"/>
                </a:lnTo>
                <a:lnTo>
                  <a:pt x="14421" y="20073"/>
                </a:lnTo>
                <a:lnTo>
                  <a:pt x="14497" y="19884"/>
                </a:lnTo>
                <a:lnTo>
                  <a:pt x="14573" y="19695"/>
                </a:lnTo>
                <a:lnTo>
                  <a:pt x="14705" y="19544"/>
                </a:lnTo>
                <a:lnTo>
                  <a:pt x="14837" y="19393"/>
                </a:lnTo>
                <a:lnTo>
                  <a:pt x="14988" y="19261"/>
                </a:lnTo>
                <a:lnTo>
                  <a:pt x="15158" y="19128"/>
                </a:lnTo>
                <a:lnTo>
                  <a:pt x="15329" y="19015"/>
                </a:lnTo>
                <a:lnTo>
                  <a:pt x="15518" y="18920"/>
                </a:lnTo>
                <a:lnTo>
                  <a:pt x="15518" y="18920"/>
                </a:lnTo>
                <a:lnTo>
                  <a:pt x="16236" y="18316"/>
                </a:lnTo>
                <a:lnTo>
                  <a:pt x="16614" y="18051"/>
                </a:lnTo>
                <a:lnTo>
                  <a:pt x="16822" y="17919"/>
                </a:lnTo>
                <a:lnTo>
                  <a:pt x="17011" y="17805"/>
                </a:lnTo>
                <a:lnTo>
                  <a:pt x="17011" y="17805"/>
                </a:lnTo>
                <a:lnTo>
                  <a:pt x="17238" y="17635"/>
                </a:lnTo>
                <a:lnTo>
                  <a:pt x="17427" y="17465"/>
                </a:lnTo>
                <a:lnTo>
                  <a:pt x="17616" y="17276"/>
                </a:lnTo>
                <a:lnTo>
                  <a:pt x="17786" y="17068"/>
                </a:lnTo>
                <a:lnTo>
                  <a:pt x="18088" y="16633"/>
                </a:lnTo>
                <a:lnTo>
                  <a:pt x="18409" y="16199"/>
                </a:lnTo>
                <a:lnTo>
                  <a:pt x="18409" y="16199"/>
                </a:lnTo>
                <a:lnTo>
                  <a:pt x="18731" y="15745"/>
                </a:lnTo>
                <a:lnTo>
                  <a:pt x="19033" y="15291"/>
                </a:lnTo>
                <a:lnTo>
                  <a:pt x="19279" y="14800"/>
                </a:lnTo>
                <a:lnTo>
                  <a:pt x="19411" y="14554"/>
                </a:lnTo>
                <a:lnTo>
                  <a:pt x="19506" y="14290"/>
                </a:lnTo>
                <a:lnTo>
                  <a:pt x="19506" y="14290"/>
                </a:lnTo>
                <a:lnTo>
                  <a:pt x="19638" y="13931"/>
                </a:lnTo>
                <a:lnTo>
                  <a:pt x="19751" y="13534"/>
                </a:lnTo>
                <a:lnTo>
                  <a:pt x="19846" y="13156"/>
                </a:lnTo>
                <a:lnTo>
                  <a:pt x="19921" y="12759"/>
                </a:lnTo>
                <a:lnTo>
                  <a:pt x="19921" y="12759"/>
                </a:lnTo>
                <a:lnTo>
                  <a:pt x="20016" y="12267"/>
                </a:lnTo>
                <a:lnTo>
                  <a:pt x="20073" y="12022"/>
                </a:lnTo>
                <a:lnTo>
                  <a:pt x="20091" y="11776"/>
                </a:lnTo>
                <a:lnTo>
                  <a:pt x="20091" y="11776"/>
                </a:lnTo>
                <a:close/>
                <a:moveTo>
                  <a:pt x="16557" y="17219"/>
                </a:moveTo>
                <a:lnTo>
                  <a:pt x="16557" y="17219"/>
                </a:lnTo>
                <a:lnTo>
                  <a:pt x="16765" y="17068"/>
                </a:lnTo>
                <a:lnTo>
                  <a:pt x="16954" y="16917"/>
                </a:lnTo>
                <a:lnTo>
                  <a:pt x="17105" y="16747"/>
                </a:lnTo>
                <a:lnTo>
                  <a:pt x="17238" y="16596"/>
                </a:lnTo>
                <a:lnTo>
                  <a:pt x="17483" y="16237"/>
                </a:lnTo>
                <a:lnTo>
                  <a:pt x="17748" y="15821"/>
                </a:lnTo>
                <a:lnTo>
                  <a:pt x="17748" y="15821"/>
                </a:lnTo>
                <a:lnTo>
                  <a:pt x="18145" y="15310"/>
                </a:lnTo>
                <a:lnTo>
                  <a:pt x="18334" y="15046"/>
                </a:lnTo>
                <a:lnTo>
                  <a:pt x="18504" y="14762"/>
                </a:lnTo>
                <a:lnTo>
                  <a:pt x="18504" y="14762"/>
                </a:lnTo>
                <a:lnTo>
                  <a:pt x="18598" y="14611"/>
                </a:lnTo>
                <a:lnTo>
                  <a:pt x="18674" y="14422"/>
                </a:lnTo>
                <a:lnTo>
                  <a:pt x="18825" y="14082"/>
                </a:lnTo>
                <a:lnTo>
                  <a:pt x="18957" y="13723"/>
                </a:lnTo>
                <a:lnTo>
                  <a:pt x="19109" y="13364"/>
                </a:lnTo>
                <a:lnTo>
                  <a:pt x="19109" y="13364"/>
                </a:lnTo>
                <a:lnTo>
                  <a:pt x="19222" y="13137"/>
                </a:lnTo>
                <a:lnTo>
                  <a:pt x="19354" y="12929"/>
                </a:lnTo>
                <a:lnTo>
                  <a:pt x="19619" y="12494"/>
                </a:lnTo>
                <a:lnTo>
                  <a:pt x="19732" y="12286"/>
                </a:lnTo>
                <a:lnTo>
                  <a:pt x="19846" y="12060"/>
                </a:lnTo>
                <a:lnTo>
                  <a:pt x="19959" y="11833"/>
                </a:lnTo>
                <a:lnTo>
                  <a:pt x="20035" y="11606"/>
                </a:lnTo>
                <a:lnTo>
                  <a:pt x="20035" y="11606"/>
                </a:lnTo>
                <a:lnTo>
                  <a:pt x="20054" y="11492"/>
                </a:lnTo>
                <a:lnTo>
                  <a:pt x="20073" y="11398"/>
                </a:lnTo>
                <a:lnTo>
                  <a:pt x="20073" y="11398"/>
                </a:lnTo>
                <a:lnTo>
                  <a:pt x="20035" y="11247"/>
                </a:lnTo>
                <a:lnTo>
                  <a:pt x="19978" y="11096"/>
                </a:lnTo>
                <a:lnTo>
                  <a:pt x="19865" y="10793"/>
                </a:lnTo>
                <a:lnTo>
                  <a:pt x="19865" y="10793"/>
                </a:lnTo>
                <a:lnTo>
                  <a:pt x="19827" y="11171"/>
                </a:lnTo>
                <a:lnTo>
                  <a:pt x="19789" y="11360"/>
                </a:lnTo>
                <a:lnTo>
                  <a:pt x="19751" y="11530"/>
                </a:lnTo>
                <a:lnTo>
                  <a:pt x="19751" y="11530"/>
                </a:lnTo>
                <a:lnTo>
                  <a:pt x="19657" y="11738"/>
                </a:lnTo>
                <a:lnTo>
                  <a:pt x="19543" y="11927"/>
                </a:lnTo>
                <a:lnTo>
                  <a:pt x="19279" y="12286"/>
                </a:lnTo>
                <a:lnTo>
                  <a:pt x="19279" y="12286"/>
                </a:lnTo>
                <a:lnTo>
                  <a:pt x="19165" y="12438"/>
                </a:lnTo>
                <a:lnTo>
                  <a:pt x="19052" y="12627"/>
                </a:lnTo>
                <a:lnTo>
                  <a:pt x="18844" y="12986"/>
                </a:lnTo>
                <a:lnTo>
                  <a:pt x="18844" y="12986"/>
                </a:lnTo>
                <a:lnTo>
                  <a:pt x="18693" y="13231"/>
                </a:lnTo>
                <a:lnTo>
                  <a:pt x="18523" y="13477"/>
                </a:lnTo>
                <a:lnTo>
                  <a:pt x="18523" y="13477"/>
                </a:lnTo>
                <a:lnTo>
                  <a:pt x="18353" y="13742"/>
                </a:lnTo>
                <a:lnTo>
                  <a:pt x="18201" y="14006"/>
                </a:lnTo>
                <a:lnTo>
                  <a:pt x="18031" y="14271"/>
                </a:lnTo>
                <a:lnTo>
                  <a:pt x="17880" y="14535"/>
                </a:lnTo>
                <a:lnTo>
                  <a:pt x="17880" y="14535"/>
                </a:lnTo>
                <a:lnTo>
                  <a:pt x="17559" y="14951"/>
                </a:lnTo>
                <a:lnTo>
                  <a:pt x="17408" y="15178"/>
                </a:lnTo>
                <a:lnTo>
                  <a:pt x="17275" y="15405"/>
                </a:lnTo>
                <a:lnTo>
                  <a:pt x="17275" y="15405"/>
                </a:lnTo>
                <a:lnTo>
                  <a:pt x="17181" y="15594"/>
                </a:lnTo>
                <a:lnTo>
                  <a:pt x="17105" y="15802"/>
                </a:lnTo>
                <a:lnTo>
                  <a:pt x="17030" y="16010"/>
                </a:lnTo>
                <a:lnTo>
                  <a:pt x="16973" y="16237"/>
                </a:lnTo>
                <a:lnTo>
                  <a:pt x="16973" y="16237"/>
                </a:lnTo>
                <a:lnTo>
                  <a:pt x="16916" y="16369"/>
                </a:lnTo>
                <a:lnTo>
                  <a:pt x="16859" y="16501"/>
                </a:lnTo>
                <a:lnTo>
                  <a:pt x="16727" y="16747"/>
                </a:lnTo>
                <a:lnTo>
                  <a:pt x="16727" y="16747"/>
                </a:lnTo>
                <a:lnTo>
                  <a:pt x="16652" y="16993"/>
                </a:lnTo>
                <a:lnTo>
                  <a:pt x="16557" y="17219"/>
                </a:lnTo>
                <a:lnTo>
                  <a:pt x="16557" y="17219"/>
                </a:lnTo>
                <a:close/>
                <a:moveTo>
                  <a:pt x="3383" y="21491"/>
                </a:moveTo>
                <a:lnTo>
                  <a:pt x="3383" y="21491"/>
                </a:lnTo>
                <a:lnTo>
                  <a:pt x="3421" y="21491"/>
                </a:lnTo>
                <a:lnTo>
                  <a:pt x="3421" y="21491"/>
                </a:lnTo>
                <a:lnTo>
                  <a:pt x="3497" y="21453"/>
                </a:lnTo>
                <a:lnTo>
                  <a:pt x="3554" y="21396"/>
                </a:lnTo>
                <a:lnTo>
                  <a:pt x="3667" y="21283"/>
                </a:lnTo>
                <a:lnTo>
                  <a:pt x="3667" y="21283"/>
                </a:lnTo>
                <a:lnTo>
                  <a:pt x="3799" y="21113"/>
                </a:lnTo>
                <a:lnTo>
                  <a:pt x="3913" y="20943"/>
                </a:lnTo>
                <a:lnTo>
                  <a:pt x="3913" y="20943"/>
                </a:lnTo>
                <a:lnTo>
                  <a:pt x="4102" y="20640"/>
                </a:lnTo>
                <a:lnTo>
                  <a:pt x="4215" y="20508"/>
                </a:lnTo>
                <a:lnTo>
                  <a:pt x="4328" y="20395"/>
                </a:lnTo>
                <a:lnTo>
                  <a:pt x="4328" y="20395"/>
                </a:lnTo>
                <a:lnTo>
                  <a:pt x="4499" y="20262"/>
                </a:lnTo>
                <a:lnTo>
                  <a:pt x="4688" y="20149"/>
                </a:lnTo>
                <a:lnTo>
                  <a:pt x="4877" y="20073"/>
                </a:lnTo>
                <a:lnTo>
                  <a:pt x="5084" y="20017"/>
                </a:lnTo>
                <a:lnTo>
                  <a:pt x="5084" y="20017"/>
                </a:lnTo>
                <a:lnTo>
                  <a:pt x="5652" y="19903"/>
                </a:lnTo>
                <a:lnTo>
                  <a:pt x="6219" y="19828"/>
                </a:lnTo>
                <a:lnTo>
                  <a:pt x="6219" y="19828"/>
                </a:lnTo>
                <a:lnTo>
                  <a:pt x="6672" y="19771"/>
                </a:lnTo>
                <a:lnTo>
                  <a:pt x="6899" y="19752"/>
                </a:lnTo>
                <a:lnTo>
                  <a:pt x="7126" y="19752"/>
                </a:lnTo>
                <a:lnTo>
                  <a:pt x="7126" y="19752"/>
                </a:lnTo>
                <a:lnTo>
                  <a:pt x="7296" y="19771"/>
                </a:lnTo>
                <a:lnTo>
                  <a:pt x="7466" y="19790"/>
                </a:lnTo>
                <a:lnTo>
                  <a:pt x="7787" y="19865"/>
                </a:lnTo>
                <a:lnTo>
                  <a:pt x="8109" y="19922"/>
                </a:lnTo>
                <a:lnTo>
                  <a:pt x="8279" y="19922"/>
                </a:lnTo>
                <a:lnTo>
                  <a:pt x="8449" y="19903"/>
                </a:lnTo>
                <a:lnTo>
                  <a:pt x="8449" y="19903"/>
                </a:lnTo>
                <a:lnTo>
                  <a:pt x="8770" y="19847"/>
                </a:lnTo>
                <a:lnTo>
                  <a:pt x="9072" y="19752"/>
                </a:lnTo>
                <a:lnTo>
                  <a:pt x="9072" y="19752"/>
                </a:lnTo>
                <a:lnTo>
                  <a:pt x="9299" y="19714"/>
                </a:lnTo>
                <a:lnTo>
                  <a:pt x="9507" y="19695"/>
                </a:lnTo>
                <a:lnTo>
                  <a:pt x="9734" y="19676"/>
                </a:lnTo>
                <a:lnTo>
                  <a:pt x="9961" y="19676"/>
                </a:lnTo>
                <a:lnTo>
                  <a:pt x="9961" y="19676"/>
                </a:lnTo>
                <a:lnTo>
                  <a:pt x="10263" y="19695"/>
                </a:lnTo>
                <a:lnTo>
                  <a:pt x="10585" y="19752"/>
                </a:lnTo>
                <a:lnTo>
                  <a:pt x="10585" y="19752"/>
                </a:lnTo>
                <a:lnTo>
                  <a:pt x="11057" y="19828"/>
                </a:lnTo>
                <a:lnTo>
                  <a:pt x="11303" y="19865"/>
                </a:lnTo>
                <a:lnTo>
                  <a:pt x="11548" y="19884"/>
                </a:lnTo>
                <a:lnTo>
                  <a:pt x="11794" y="19865"/>
                </a:lnTo>
                <a:lnTo>
                  <a:pt x="12040" y="19828"/>
                </a:lnTo>
                <a:lnTo>
                  <a:pt x="12267" y="19752"/>
                </a:lnTo>
                <a:lnTo>
                  <a:pt x="12493" y="19658"/>
                </a:lnTo>
                <a:lnTo>
                  <a:pt x="12493" y="19658"/>
                </a:lnTo>
                <a:lnTo>
                  <a:pt x="12853" y="19487"/>
                </a:lnTo>
                <a:lnTo>
                  <a:pt x="12853" y="19487"/>
                </a:lnTo>
                <a:lnTo>
                  <a:pt x="13060" y="19393"/>
                </a:lnTo>
                <a:lnTo>
                  <a:pt x="13060" y="19393"/>
                </a:lnTo>
                <a:lnTo>
                  <a:pt x="13098" y="19374"/>
                </a:lnTo>
                <a:lnTo>
                  <a:pt x="13079" y="19336"/>
                </a:lnTo>
                <a:lnTo>
                  <a:pt x="13079" y="19336"/>
                </a:lnTo>
                <a:lnTo>
                  <a:pt x="12815" y="19336"/>
                </a:lnTo>
                <a:lnTo>
                  <a:pt x="12550" y="19355"/>
                </a:lnTo>
                <a:lnTo>
                  <a:pt x="12286" y="19355"/>
                </a:lnTo>
                <a:lnTo>
                  <a:pt x="12153" y="19336"/>
                </a:lnTo>
                <a:lnTo>
                  <a:pt x="12021" y="19317"/>
                </a:lnTo>
                <a:lnTo>
                  <a:pt x="12021" y="19317"/>
                </a:lnTo>
                <a:lnTo>
                  <a:pt x="11870" y="19298"/>
                </a:lnTo>
                <a:lnTo>
                  <a:pt x="11719" y="19242"/>
                </a:lnTo>
                <a:lnTo>
                  <a:pt x="11435" y="19128"/>
                </a:lnTo>
                <a:lnTo>
                  <a:pt x="11170" y="18996"/>
                </a:lnTo>
                <a:lnTo>
                  <a:pt x="10906" y="18845"/>
                </a:lnTo>
                <a:lnTo>
                  <a:pt x="10641" y="18694"/>
                </a:lnTo>
                <a:lnTo>
                  <a:pt x="10377" y="18542"/>
                </a:lnTo>
                <a:lnTo>
                  <a:pt x="10093" y="18410"/>
                </a:lnTo>
                <a:lnTo>
                  <a:pt x="9810" y="18316"/>
                </a:lnTo>
                <a:lnTo>
                  <a:pt x="9810" y="18316"/>
                </a:lnTo>
                <a:lnTo>
                  <a:pt x="9488" y="18240"/>
                </a:lnTo>
                <a:lnTo>
                  <a:pt x="9148" y="18202"/>
                </a:lnTo>
                <a:lnTo>
                  <a:pt x="8827" y="18183"/>
                </a:lnTo>
                <a:lnTo>
                  <a:pt x="8487" y="18183"/>
                </a:lnTo>
                <a:lnTo>
                  <a:pt x="7825" y="18202"/>
                </a:lnTo>
                <a:lnTo>
                  <a:pt x="7504" y="18202"/>
                </a:lnTo>
                <a:lnTo>
                  <a:pt x="7164" y="18183"/>
                </a:lnTo>
                <a:lnTo>
                  <a:pt x="7164" y="18183"/>
                </a:lnTo>
                <a:lnTo>
                  <a:pt x="6880" y="18164"/>
                </a:lnTo>
                <a:lnTo>
                  <a:pt x="6597" y="18164"/>
                </a:lnTo>
                <a:lnTo>
                  <a:pt x="6332" y="18202"/>
                </a:lnTo>
                <a:lnTo>
                  <a:pt x="6067" y="18259"/>
                </a:lnTo>
                <a:lnTo>
                  <a:pt x="5822" y="18334"/>
                </a:lnTo>
                <a:lnTo>
                  <a:pt x="5576" y="18429"/>
                </a:lnTo>
                <a:lnTo>
                  <a:pt x="5349" y="18542"/>
                </a:lnTo>
                <a:lnTo>
                  <a:pt x="5122" y="18675"/>
                </a:lnTo>
                <a:lnTo>
                  <a:pt x="4914" y="18826"/>
                </a:lnTo>
                <a:lnTo>
                  <a:pt x="4706" y="18996"/>
                </a:lnTo>
                <a:lnTo>
                  <a:pt x="4517" y="19185"/>
                </a:lnTo>
                <a:lnTo>
                  <a:pt x="4347" y="19374"/>
                </a:lnTo>
                <a:lnTo>
                  <a:pt x="4177" y="19582"/>
                </a:lnTo>
                <a:lnTo>
                  <a:pt x="4026" y="19809"/>
                </a:lnTo>
                <a:lnTo>
                  <a:pt x="3875" y="20054"/>
                </a:lnTo>
                <a:lnTo>
                  <a:pt x="3743" y="20300"/>
                </a:lnTo>
                <a:lnTo>
                  <a:pt x="3743" y="20300"/>
                </a:lnTo>
                <a:lnTo>
                  <a:pt x="3554" y="20603"/>
                </a:lnTo>
                <a:lnTo>
                  <a:pt x="3478" y="20773"/>
                </a:lnTo>
                <a:lnTo>
                  <a:pt x="3402" y="20924"/>
                </a:lnTo>
                <a:lnTo>
                  <a:pt x="3365" y="21094"/>
                </a:lnTo>
                <a:lnTo>
                  <a:pt x="3346" y="21226"/>
                </a:lnTo>
                <a:lnTo>
                  <a:pt x="3346" y="21377"/>
                </a:lnTo>
                <a:lnTo>
                  <a:pt x="3383" y="21491"/>
                </a:lnTo>
                <a:lnTo>
                  <a:pt x="3383" y="21491"/>
                </a:lnTo>
                <a:close/>
                <a:moveTo>
                  <a:pt x="13136" y="19412"/>
                </a:moveTo>
                <a:lnTo>
                  <a:pt x="13136" y="19412"/>
                </a:lnTo>
                <a:lnTo>
                  <a:pt x="13136" y="19450"/>
                </a:lnTo>
                <a:lnTo>
                  <a:pt x="13117" y="19487"/>
                </a:lnTo>
                <a:lnTo>
                  <a:pt x="13117" y="19487"/>
                </a:lnTo>
                <a:lnTo>
                  <a:pt x="12607" y="19714"/>
                </a:lnTo>
                <a:lnTo>
                  <a:pt x="12607" y="19714"/>
                </a:lnTo>
                <a:lnTo>
                  <a:pt x="12361" y="19828"/>
                </a:lnTo>
                <a:lnTo>
                  <a:pt x="12115" y="19922"/>
                </a:lnTo>
                <a:lnTo>
                  <a:pt x="11851" y="19960"/>
                </a:lnTo>
                <a:lnTo>
                  <a:pt x="11586" y="19979"/>
                </a:lnTo>
                <a:lnTo>
                  <a:pt x="11322" y="19979"/>
                </a:lnTo>
                <a:lnTo>
                  <a:pt x="11057" y="19941"/>
                </a:lnTo>
                <a:lnTo>
                  <a:pt x="10528" y="19847"/>
                </a:lnTo>
                <a:lnTo>
                  <a:pt x="10528" y="19847"/>
                </a:lnTo>
                <a:lnTo>
                  <a:pt x="10188" y="19790"/>
                </a:lnTo>
                <a:lnTo>
                  <a:pt x="9999" y="19771"/>
                </a:lnTo>
                <a:lnTo>
                  <a:pt x="9829" y="19771"/>
                </a:lnTo>
                <a:lnTo>
                  <a:pt x="9829" y="19771"/>
                </a:lnTo>
                <a:lnTo>
                  <a:pt x="9488" y="19790"/>
                </a:lnTo>
                <a:lnTo>
                  <a:pt x="9167" y="19847"/>
                </a:lnTo>
                <a:lnTo>
                  <a:pt x="9167" y="19847"/>
                </a:lnTo>
                <a:lnTo>
                  <a:pt x="8732" y="19960"/>
                </a:lnTo>
                <a:lnTo>
                  <a:pt x="8524" y="20017"/>
                </a:lnTo>
                <a:lnTo>
                  <a:pt x="8298" y="20036"/>
                </a:lnTo>
                <a:lnTo>
                  <a:pt x="8298" y="20036"/>
                </a:lnTo>
                <a:lnTo>
                  <a:pt x="8109" y="20017"/>
                </a:lnTo>
                <a:lnTo>
                  <a:pt x="7920" y="19998"/>
                </a:lnTo>
                <a:lnTo>
                  <a:pt x="7560" y="19922"/>
                </a:lnTo>
                <a:lnTo>
                  <a:pt x="7201" y="19865"/>
                </a:lnTo>
                <a:lnTo>
                  <a:pt x="7012" y="19847"/>
                </a:lnTo>
                <a:lnTo>
                  <a:pt x="6823" y="19865"/>
                </a:lnTo>
                <a:lnTo>
                  <a:pt x="6823" y="19865"/>
                </a:lnTo>
                <a:lnTo>
                  <a:pt x="6237" y="19922"/>
                </a:lnTo>
                <a:lnTo>
                  <a:pt x="5652" y="20017"/>
                </a:lnTo>
                <a:lnTo>
                  <a:pt x="5652" y="20017"/>
                </a:lnTo>
                <a:lnTo>
                  <a:pt x="5368" y="20073"/>
                </a:lnTo>
                <a:lnTo>
                  <a:pt x="5103" y="20130"/>
                </a:lnTo>
                <a:lnTo>
                  <a:pt x="4839" y="20206"/>
                </a:lnTo>
                <a:lnTo>
                  <a:pt x="4725" y="20262"/>
                </a:lnTo>
                <a:lnTo>
                  <a:pt x="4593" y="20319"/>
                </a:lnTo>
                <a:lnTo>
                  <a:pt x="4593" y="20319"/>
                </a:lnTo>
                <a:lnTo>
                  <a:pt x="4499" y="20395"/>
                </a:lnTo>
                <a:lnTo>
                  <a:pt x="4404" y="20470"/>
                </a:lnTo>
                <a:lnTo>
                  <a:pt x="4310" y="20546"/>
                </a:lnTo>
                <a:lnTo>
                  <a:pt x="4234" y="20640"/>
                </a:lnTo>
                <a:lnTo>
                  <a:pt x="4083" y="20848"/>
                </a:lnTo>
                <a:lnTo>
                  <a:pt x="3950" y="21056"/>
                </a:lnTo>
                <a:lnTo>
                  <a:pt x="3950" y="21056"/>
                </a:lnTo>
                <a:lnTo>
                  <a:pt x="3875" y="21188"/>
                </a:lnTo>
                <a:lnTo>
                  <a:pt x="3743" y="21359"/>
                </a:lnTo>
                <a:lnTo>
                  <a:pt x="3591" y="21510"/>
                </a:lnTo>
                <a:lnTo>
                  <a:pt x="3516" y="21566"/>
                </a:lnTo>
                <a:lnTo>
                  <a:pt x="3440" y="21585"/>
                </a:lnTo>
                <a:lnTo>
                  <a:pt x="3440" y="21585"/>
                </a:lnTo>
                <a:lnTo>
                  <a:pt x="3497" y="21642"/>
                </a:lnTo>
                <a:lnTo>
                  <a:pt x="3554" y="21680"/>
                </a:lnTo>
                <a:lnTo>
                  <a:pt x="3554" y="21680"/>
                </a:lnTo>
                <a:lnTo>
                  <a:pt x="3591" y="21680"/>
                </a:lnTo>
                <a:lnTo>
                  <a:pt x="3591" y="21680"/>
                </a:lnTo>
                <a:lnTo>
                  <a:pt x="3913" y="21566"/>
                </a:lnTo>
                <a:lnTo>
                  <a:pt x="4064" y="21510"/>
                </a:lnTo>
                <a:lnTo>
                  <a:pt x="4215" y="21415"/>
                </a:lnTo>
                <a:lnTo>
                  <a:pt x="4215" y="21415"/>
                </a:lnTo>
                <a:lnTo>
                  <a:pt x="4366" y="21264"/>
                </a:lnTo>
                <a:lnTo>
                  <a:pt x="4499" y="21132"/>
                </a:lnTo>
                <a:lnTo>
                  <a:pt x="4763" y="20867"/>
                </a:lnTo>
                <a:lnTo>
                  <a:pt x="4914" y="20754"/>
                </a:lnTo>
                <a:lnTo>
                  <a:pt x="5066" y="20640"/>
                </a:lnTo>
                <a:lnTo>
                  <a:pt x="5255" y="20565"/>
                </a:lnTo>
                <a:lnTo>
                  <a:pt x="5481" y="20489"/>
                </a:lnTo>
                <a:lnTo>
                  <a:pt x="5481" y="20489"/>
                </a:lnTo>
                <a:lnTo>
                  <a:pt x="5727" y="20470"/>
                </a:lnTo>
                <a:lnTo>
                  <a:pt x="5992" y="20451"/>
                </a:lnTo>
                <a:lnTo>
                  <a:pt x="6237" y="20470"/>
                </a:lnTo>
                <a:lnTo>
                  <a:pt x="6502" y="20489"/>
                </a:lnTo>
                <a:lnTo>
                  <a:pt x="7012" y="20565"/>
                </a:lnTo>
                <a:lnTo>
                  <a:pt x="7258" y="20584"/>
                </a:lnTo>
                <a:lnTo>
                  <a:pt x="7523" y="20603"/>
                </a:lnTo>
                <a:lnTo>
                  <a:pt x="7523" y="20603"/>
                </a:lnTo>
                <a:lnTo>
                  <a:pt x="7693" y="20603"/>
                </a:lnTo>
                <a:lnTo>
                  <a:pt x="7863" y="20584"/>
                </a:lnTo>
                <a:lnTo>
                  <a:pt x="8203" y="20527"/>
                </a:lnTo>
                <a:lnTo>
                  <a:pt x="8524" y="20451"/>
                </a:lnTo>
                <a:lnTo>
                  <a:pt x="8865" y="20414"/>
                </a:lnTo>
                <a:lnTo>
                  <a:pt x="8865" y="20414"/>
                </a:lnTo>
                <a:lnTo>
                  <a:pt x="9469" y="20357"/>
                </a:lnTo>
                <a:lnTo>
                  <a:pt x="9469" y="20357"/>
                </a:lnTo>
                <a:lnTo>
                  <a:pt x="9791" y="20319"/>
                </a:lnTo>
                <a:lnTo>
                  <a:pt x="10112" y="20319"/>
                </a:lnTo>
                <a:lnTo>
                  <a:pt x="10112" y="20319"/>
                </a:lnTo>
                <a:lnTo>
                  <a:pt x="10433" y="20338"/>
                </a:lnTo>
                <a:lnTo>
                  <a:pt x="10774" y="20357"/>
                </a:lnTo>
                <a:lnTo>
                  <a:pt x="11095" y="20357"/>
                </a:lnTo>
                <a:lnTo>
                  <a:pt x="11265" y="20357"/>
                </a:lnTo>
                <a:lnTo>
                  <a:pt x="11435" y="20338"/>
                </a:lnTo>
                <a:lnTo>
                  <a:pt x="11435" y="20338"/>
                </a:lnTo>
                <a:lnTo>
                  <a:pt x="11548" y="20319"/>
                </a:lnTo>
                <a:lnTo>
                  <a:pt x="11662" y="20300"/>
                </a:lnTo>
                <a:lnTo>
                  <a:pt x="11870" y="20206"/>
                </a:lnTo>
                <a:lnTo>
                  <a:pt x="12267" y="20017"/>
                </a:lnTo>
                <a:lnTo>
                  <a:pt x="12267" y="20017"/>
                </a:lnTo>
                <a:lnTo>
                  <a:pt x="12588" y="19847"/>
                </a:lnTo>
                <a:lnTo>
                  <a:pt x="12909" y="19658"/>
                </a:lnTo>
                <a:lnTo>
                  <a:pt x="12909" y="19658"/>
                </a:lnTo>
                <a:lnTo>
                  <a:pt x="13060" y="19582"/>
                </a:lnTo>
                <a:lnTo>
                  <a:pt x="13193" y="19469"/>
                </a:lnTo>
                <a:lnTo>
                  <a:pt x="13136" y="19412"/>
                </a:lnTo>
                <a:lnTo>
                  <a:pt x="13136" y="19412"/>
                </a:lnTo>
                <a:close/>
                <a:moveTo>
                  <a:pt x="13268" y="19544"/>
                </a:moveTo>
                <a:lnTo>
                  <a:pt x="13268" y="19544"/>
                </a:lnTo>
                <a:lnTo>
                  <a:pt x="13136" y="19658"/>
                </a:lnTo>
                <a:lnTo>
                  <a:pt x="12985" y="19752"/>
                </a:lnTo>
                <a:lnTo>
                  <a:pt x="12739" y="19884"/>
                </a:lnTo>
                <a:lnTo>
                  <a:pt x="12739" y="19884"/>
                </a:lnTo>
                <a:lnTo>
                  <a:pt x="12475" y="20017"/>
                </a:lnTo>
                <a:lnTo>
                  <a:pt x="12210" y="20168"/>
                </a:lnTo>
                <a:lnTo>
                  <a:pt x="12210" y="20168"/>
                </a:lnTo>
                <a:lnTo>
                  <a:pt x="11983" y="20281"/>
                </a:lnTo>
                <a:lnTo>
                  <a:pt x="11775" y="20357"/>
                </a:lnTo>
                <a:lnTo>
                  <a:pt x="11530" y="20432"/>
                </a:lnTo>
                <a:lnTo>
                  <a:pt x="11303" y="20451"/>
                </a:lnTo>
                <a:lnTo>
                  <a:pt x="11303" y="20451"/>
                </a:lnTo>
                <a:lnTo>
                  <a:pt x="11000" y="20470"/>
                </a:lnTo>
                <a:lnTo>
                  <a:pt x="10698" y="20451"/>
                </a:lnTo>
                <a:lnTo>
                  <a:pt x="10396" y="20432"/>
                </a:lnTo>
                <a:lnTo>
                  <a:pt x="10112" y="20414"/>
                </a:lnTo>
                <a:lnTo>
                  <a:pt x="10112" y="20414"/>
                </a:lnTo>
                <a:lnTo>
                  <a:pt x="9791" y="20432"/>
                </a:lnTo>
                <a:lnTo>
                  <a:pt x="9488" y="20470"/>
                </a:lnTo>
                <a:lnTo>
                  <a:pt x="9488" y="20470"/>
                </a:lnTo>
                <a:lnTo>
                  <a:pt x="8865" y="20508"/>
                </a:lnTo>
                <a:lnTo>
                  <a:pt x="8865" y="20508"/>
                </a:lnTo>
                <a:lnTo>
                  <a:pt x="8676" y="20527"/>
                </a:lnTo>
                <a:lnTo>
                  <a:pt x="8505" y="20584"/>
                </a:lnTo>
                <a:lnTo>
                  <a:pt x="8146" y="20659"/>
                </a:lnTo>
                <a:lnTo>
                  <a:pt x="8146" y="20659"/>
                </a:lnTo>
                <a:lnTo>
                  <a:pt x="7768" y="20697"/>
                </a:lnTo>
                <a:lnTo>
                  <a:pt x="7579" y="20716"/>
                </a:lnTo>
                <a:lnTo>
                  <a:pt x="7409" y="20716"/>
                </a:lnTo>
                <a:lnTo>
                  <a:pt x="7409" y="20716"/>
                </a:lnTo>
                <a:lnTo>
                  <a:pt x="7145" y="20678"/>
                </a:lnTo>
                <a:lnTo>
                  <a:pt x="6880" y="20659"/>
                </a:lnTo>
                <a:lnTo>
                  <a:pt x="6313" y="20584"/>
                </a:lnTo>
                <a:lnTo>
                  <a:pt x="6030" y="20565"/>
                </a:lnTo>
                <a:lnTo>
                  <a:pt x="5765" y="20565"/>
                </a:lnTo>
                <a:lnTo>
                  <a:pt x="5500" y="20603"/>
                </a:lnTo>
                <a:lnTo>
                  <a:pt x="5387" y="20621"/>
                </a:lnTo>
                <a:lnTo>
                  <a:pt x="5255" y="20659"/>
                </a:lnTo>
                <a:lnTo>
                  <a:pt x="5255" y="20659"/>
                </a:lnTo>
                <a:lnTo>
                  <a:pt x="5084" y="20754"/>
                </a:lnTo>
                <a:lnTo>
                  <a:pt x="4933" y="20848"/>
                </a:lnTo>
                <a:lnTo>
                  <a:pt x="4801" y="20981"/>
                </a:lnTo>
                <a:lnTo>
                  <a:pt x="4669" y="21113"/>
                </a:lnTo>
                <a:lnTo>
                  <a:pt x="4404" y="21396"/>
                </a:lnTo>
                <a:lnTo>
                  <a:pt x="4253" y="21510"/>
                </a:lnTo>
                <a:lnTo>
                  <a:pt x="4083" y="21604"/>
                </a:lnTo>
                <a:lnTo>
                  <a:pt x="4083" y="21604"/>
                </a:lnTo>
                <a:lnTo>
                  <a:pt x="3913" y="21680"/>
                </a:lnTo>
                <a:lnTo>
                  <a:pt x="3724" y="21755"/>
                </a:lnTo>
                <a:lnTo>
                  <a:pt x="3724" y="21755"/>
                </a:lnTo>
                <a:lnTo>
                  <a:pt x="3932" y="21774"/>
                </a:lnTo>
                <a:lnTo>
                  <a:pt x="4196" y="21774"/>
                </a:lnTo>
                <a:lnTo>
                  <a:pt x="4196" y="21774"/>
                </a:lnTo>
                <a:lnTo>
                  <a:pt x="4404" y="21737"/>
                </a:lnTo>
                <a:lnTo>
                  <a:pt x="4612" y="21680"/>
                </a:lnTo>
                <a:lnTo>
                  <a:pt x="5028" y="21548"/>
                </a:lnTo>
                <a:lnTo>
                  <a:pt x="5425" y="21396"/>
                </a:lnTo>
                <a:lnTo>
                  <a:pt x="5633" y="21340"/>
                </a:lnTo>
                <a:lnTo>
                  <a:pt x="5841" y="21302"/>
                </a:lnTo>
                <a:lnTo>
                  <a:pt x="5841" y="21302"/>
                </a:lnTo>
                <a:lnTo>
                  <a:pt x="6200" y="21264"/>
                </a:lnTo>
                <a:lnTo>
                  <a:pt x="6578" y="21264"/>
                </a:lnTo>
                <a:lnTo>
                  <a:pt x="7334" y="21264"/>
                </a:lnTo>
                <a:lnTo>
                  <a:pt x="7693" y="21264"/>
                </a:lnTo>
                <a:lnTo>
                  <a:pt x="8071" y="21226"/>
                </a:lnTo>
                <a:lnTo>
                  <a:pt x="8449" y="21188"/>
                </a:lnTo>
                <a:lnTo>
                  <a:pt x="8808" y="21094"/>
                </a:lnTo>
                <a:lnTo>
                  <a:pt x="8808" y="21094"/>
                </a:lnTo>
                <a:lnTo>
                  <a:pt x="8940" y="21056"/>
                </a:lnTo>
                <a:lnTo>
                  <a:pt x="9091" y="21018"/>
                </a:lnTo>
                <a:lnTo>
                  <a:pt x="9375" y="20981"/>
                </a:lnTo>
                <a:lnTo>
                  <a:pt x="9640" y="20981"/>
                </a:lnTo>
                <a:lnTo>
                  <a:pt x="9923" y="20999"/>
                </a:lnTo>
                <a:lnTo>
                  <a:pt x="10490" y="21056"/>
                </a:lnTo>
                <a:lnTo>
                  <a:pt x="10774" y="21075"/>
                </a:lnTo>
                <a:lnTo>
                  <a:pt x="11057" y="21056"/>
                </a:lnTo>
                <a:lnTo>
                  <a:pt x="11057" y="21056"/>
                </a:lnTo>
                <a:lnTo>
                  <a:pt x="11246" y="21037"/>
                </a:lnTo>
                <a:lnTo>
                  <a:pt x="11435" y="20999"/>
                </a:lnTo>
                <a:lnTo>
                  <a:pt x="11605" y="20943"/>
                </a:lnTo>
                <a:lnTo>
                  <a:pt x="11756" y="20886"/>
                </a:lnTo>
                <a:lnTo>
                  <a:pt x="11908" y="20810"/>
                </a:lnTo>
                <a:lnTo>
                  <a:pt x="12059" y="20716"/>
                </a:lnTo>
                <a:lnTo>
                  <a:pt x="12323" y="20527"/>
                </a:lnTo>
                <a:lnTo>
                  <a:pt x="12853" y="20092"/>
                </a:lnTo>
                <a:lnTo>
                  <a:pt x="13117" y="19884"/>
                </a:lnTo>
                <a:lnTo>
                  <a:pt x="13401" y="19695"/>
                </a:lnTo>
                <a:lnTo>
                  <a:pt x="13401" y="19695"/>
                </a:lnTo>
                <a:lnTo>
                  <a:pt x="13268" y="19544"/>
                </a:lnTo>
                <a:lnTo>
                  <a:pt x="13268" y="19544"/>
                </a:lnTo>
                <a:close/>
                <a:moveTo>
                  <a:pt x="10339" y="14630"/>
                </a:moveTo>
                <a:lnTo>
                  <a:pt x="10339" y="14630"/>
                </a:lnTo>
                <a:lnTo>
                  <a:pt x="10490" y="14328"/>
                </a:lnTo>
                <a:lnTo>
                  <a:pt x="10622" y="14044"/>
                </a:lnTo>
                <a:lnTo>
                  <a:pt x="10622" y="14044"/>
                </a:lnTo>
                <a:lnTo>
                  <a:pt x="10774" y="13761"/>
                </a:lnTo>
                <a:lnTo>
                  <a:pt x="10887" y="13477"/>
                </a:lnTo>
                <a:lnTo>
                  <a:pt x="10887" y="13477"/>
                </a:lnTo>
                <a:lnTo>
                  <a:pt x="10944" y="13307"/>
                </a:lnTo>
                <a:lnTo>
                  <a:pt x="10981" y="13156"/>
                </a:lnTo>
                <a:lnTo>
                  <a:pt x="11038" y="12816"/>
                </a:lnTo>
                <a:lnTo>
                  <a:pt x="11076" y="12645"/>
                </a:lnTo>
                <a:lnTo>
                  <a:pt x="11114" y="12494"/>
                </a:lnTo>
                <a:lnTo>
                  <a:pt x="11189" y="12343"/>
                </a:lnTo>
                <a:lnTo>
                  <a:pt x="11265" y="12192"/>
                </a:lnTo>
                <a:lnTo>
                  <a:pt x="11265" y="12192"/>
                </a:lnTo>
                <a:lnTo>
                  <a:pt x="11378" y="11965"/>
                </a:lnTo>
                <a:lnTo>
                  <a:pt x="11530" y="11757"/>
                </a:lnTo>
                <a:lnTo>
                  <a:pt x="11681" y="11568"/>
                </a:lnTo>
                <a:lnTo>
                  <a:pt x="11870" y="11379"/>
                </a:lnTo>
                <a:lnTo>
                  <a:pt x="11870" y="11379"/>
                </a:lnTo>
                <a:lnTo>
                  <a:pt x="12097" y="11190"/>
                </a:lnTo>
                <a:lnTo>
                  <a:pt x="12342" y="11001"/>
                </a:lnTo>
                <a:lnTo>
                  <a:pt x="12853" y="10623"/>
                </a:lnTo>
                <a:lnTo>
                  <a:pt x="12853" y="10623"/>
                </a:lnTo>
                <a:lnTo>
                  <a:pt x="13136" y="10434"/>
                </a:lnTo>
                <a:lnTo>
                  <a:pt x="13401" y="10245"/>
                </a:lnTo>
                <a:lnTo>
                  <a:pt x="13401" y="10245"/>
                </a:lnTo>
                <a:lnTo>
                  <a:pt x="13533" y="10151"/>
                </a:lnTo>
                <a:lnTo>
                  <a:pt x="13628" y="10018"/>
                </a:lnTo>
                <a:lnTo>
                  <a:pt x="13798" y="9735"/>
                </a:lnTo>
                <a:lnTo>
                  <a:pt x="13798" y="9735"/>
                </a:lnTo>
                <a:lnTo>
                  <a:pt x="14006" y="9432"/>
                </a:lnTo>
                <a:lnTo>
                  <a:pt x="14119" y="9281"/>
                </a:lnTo>
                <a:lnTo>
                  <a:pt x="14251" y="9149"/>
                </a:lnTo>
                <a:lnTo>
                  <a:pt x="14251" y="9149"/>
                </a:lnTo>
                <a:lnTo>
                  <a:pt x="14535" y="8903"/>
                </a:lnTo>
                <a:lnTo>
                  <a:pt x="14837" y="8676"/>
                </a:lnTo>
                <a:lnTo>
                  <a:pt x="15140" y="8468"/>
                </a:lnTo>
                <a:lnTo>
                  <a:pt x="15442" y="8242"/>
                </a:lnTo>
                <a:lnTo>
                  <a:pt x="15442" y="8242"/>
                </a:lnTo>
                <a:lnTo>
                  <a:pt x="15593" y="8071"/>
                </a:lnTo>
                <a:lnTo>
                  <a:pt x="15707" y="7901"/>
                </a:lnTo>
                <a:lnTo>
                  <a:pt x="15744" y="7788"/>
                </a:lnTo>
                <a:lnTo>
                  <a:pt x="15782" y="7693"/>
                </a:lnTo>
                <a:lnTo>
                  <a:pt x="15801" y="7580"/>
                </a:lnTo>
                <a:lnTo>
                  <a:pt x="15801" y="7467"/>
                </a:lnTo>
                <a:lnTo>
                  <a:pt x="15801" y="7467"/>
                </a:lnTo>
                <a:lnTo>
                  <a:pt x="15782" y="7126"/>
                </a:lnTo>
                <a:lnTo>
                  <a:pt x="15782" y="7126"/>
                </a:lnTo>
                <a:lnTo>
                  <a:pt x="15782" y="7051"/>
                </a:lnTo>
                <a:lnTo>
                  <a:pt x="15801" y="7013"/>
                </a:lnTo>
                <a:lnTo>
                  <a:pt x="15820" y="6975"/>
                </a:lnTo>
                <a:lnTo>
                  <a:pt x="15820" y="6975"/>
                </a:lnTo>
                <a:lnTo>
                  <a:pt x="15782" y="6937"/>
                </a:lnTo>
                <a:lnTo>
                  <a:pt x="15725" y="6919"/>
                </a:lnTo>
                <a:lnTo>
                  <a:pt x="15612" y="6900"/>
                </a:lnTo>
                <a:lnTo>
                  <a:pt x="15480" y="6919"/>
                </a:lnTo>
                <a:lnTo>
                  <a:pt x="15347" y="6956"/>
                </a:lnTo>
                <a:lnTo>
                  <a:pt x="15347" y="6956"/>
                </a:lnTo>
                <a:lnTo>
                  <a:pt x="14988" y="7108"/>
                </a:lnTo>
                <a:lnTo>
                  <a:pt x="14648" y="7278"/>
                </a:lnTo>
                <a:lnTo>
                  <a:pt x="14289" y="7448"/>
                </a:lnTo>
                <a:lnTo>
                  <a:pt x="13949" y="7637"/>
                </a:lnTo>
                <a:lnTo>
                  <a:pt x="13949" y="7637"/>
                </a:lnTo>
                <a:lnTo>
                  <a:pt x="13628" y="7807"/>
                </a:lnTo>
                <a:lnTo>
                  <a:pt x="13306" y="7958"/>
                </a:lnTo>
                <a:lnTo>
                  <a:pt x="12966" y="8109"/>
                </a:lnTo>
                <a:lnTo>
                  <a:pt x="12796" y="8204"/>
                </a:lnTo>
                <a:lnTo>
                  <a:pt x="12645" y="8298"/>
                </a:lnTo>
                <a:lnTo>
                  <a:pt x="12645" y="8298"/>
                </a:lnTo>
                <a:lnTo>
                  <a:pt x="12456" y="8468"/>
                </a:lnTo>
                <a:lnTo>
                  <a:pt x="12286" y="8657"/>
                </a:lnTo>
                <a:lnTo>
                  <a:pt x="11983" y="9054"/>
                </a:lnTo>
                <a:lnTo>
                  <a:pt x="11983" y="9054"/>
                </a:lnTo>
                <a:lnTo>
                  <a:pt x="11794" y="9300"/>
                </a:lnTo>
                <a:lnTo>
                  <a:pt x="11586" y="9527"/>
                </a:lnTo>
                <a:lnTo>
                  <a:pt x="11397" y="9773"/>
                </a:lnTo>
                <a:lnTo>
                  <a:pt x="11227" y="10018"/>
                </a:lnTo>
                <a:lnTo>
                  <a:pt x="11227" y="10018"/>
                </a:lnTo>
                <a:lnTo>
                  <a:pt x="11152" y="10169"/>
                </a:lnTo>
                <a:lnTo>
                  <a:pt x="11076" y="10321"/>
                </a:lnTo>
                <a:lnTo>
                  <a:pt x="10981" y="10642"/>
                </a:lnTo>
                <a:lnTo>
                  <a:pt x="10792" y="11303"/>
                </a:lnTo>
                <a:lnTo>
                  <a:pt x="10792" y="11303"/>
                </a:lnTo>
                <a:lnTo>
                  <a:pt x="10679" y="11681"/>
                </a:lnTo>
                <a:lnTo>
                  <a:pt x="10547" y="12041"/>
                </a:lnTo>
                <a:lnTo>
                  <a:pt x="10433" y="12419"/>
                </a:lnTo>
                <a:lnTo>
                  <a:pt x="10396" y="12608"/>
                </a:lnTo>
                <a:lnTo>
                  <a:pt x="10358" y="12797"/>
                </a:lnTo>
                <a:lnTo>
                  <a:pt x="10358" y="12797"/>
                </a:lnTo>
                <a:lnTo>
                  <a:pt x="10339" y="12910"/>
                </a:lnTo>
                <a:lnTo>
                  <a:pt x="10339" y="13080"/>
                </a:lnTo>
                <a:lnTo>
                  <a:pt x="10358" y="13590"/>
                </a:lnTo>
                <a:lnTo>
                  <a:pt x="10339" y="14139"/>
                </a:lnTo>
                <a:lnTo>
                  <a:pt x="10339" y="14384"/>
                </a:lnTo>
                <a:lnTo>
                  <a:pt x="10301" y="14573"/>
                </a:lnTo>
                <a:lnTo>
                  <a:pt x="10301" y="14573"/>
                </a:lnTo>
                <a:lnTo>
                  <a:pt x="10339" y="14630"/>
                </a:lnTo>
                <a:lnTo>
                  <a:pt x="10339" y="14630"/>
                </a:lnTo>
                <a:close/>
                <a:moveTo>
                  <a:pt x="16085" y="8185"/>
                </a:moveTo>
                <a:lnTo>
                  <a:pt x="16085" y="8185"/>
                </a:lnTo>
                <a:lnTo>
                  <a:pt x="16028" y="8393"/>
                </a:lnTo>
                <a:lnTo>
                  <a:pt x="16028" y="8393"/>
                </a:lnTo>
                <a:lnTo>
                  <a:pt x="15933" y="8657"/>
                </a:lnTo>
                <a:lnTo>
                  <a:pt x="15782" y="8884"/>
                </a:lnTo>
                <a:lnTo>
                  <a:pt x="15593" y="9092"/>
                </a:lnTo>
                <a:lnTo>
                  <a:pt x="15404" y="9281"/>
                </a:lnTo>
                <a:lnTo>
                  <a:pt x="15404" y="9281"/>
                </a:lnTo>
                <a:lnTo>
                  <a:pt x="15177" y="9413"/>
                </a:lnTo>
                <a:lnTo>
                  <a:pt x="14951" y="9546"/>
                </a:lnTo>
                <a:lnTo>
                  <a:pt x="14951" y="9546"/>
                </a:lnTo>
                <a:lnTo>
                  <a:pt x="14818" y="9621"/>
                </a:lnTo>
                <a:lnTo>
                  <a:pt x="14667" y="9716"/>
                </a:lnTo>
                <a:lnTo>
                  <a:pt x="14667" y="9716"/>
                </a:lnTo>
                <a:lnTo>
                  <a:pt x="14497" y="9905"/>
                </a:lnTo>
                <a:lnTo>
                  <a:pt x="14327" y="10113"/>
                </a:lnTo>
                <a:lnTo>
                  <a:pt x="14176" y="10321"/>
                </a:lnTo>
                <a:lnTo>
                  <a:pt x="14006" y="10510"/>
                </a:lnTo>
                <a:lnTo>
                  <a:pt x="14006" y="10510"/>
                </a:lnTo>
                <a:lnTo>
                  <a:pt x="13835" y="10699"/>
                </a:lnTo>
                <a:lnTo>
                  <a:pt x="13665" y="10850"/>
                </a:lnTo>
                <a:lnTo>
                  <a:pt x="13476" y="11001"/>
                </a:lnTo>
                <a:lnTo>
                  <a:pt x="13268" y="11152"/>
                </a:lnTo>
                <a:lnTo>
                  <a:pt x="12475" y="11681"/>
                </a:lnTo>
                <a:lnTo>
                  <a:pt x="12475" y="11681"/>
                </a:lnTo>
                <a:lnTo>
                  <a:pt x="12229" y="11870"/>
                </a:lnTo>
                <a:lnTo>
                  <a:pt x="12002" y="12060"/>
                </a:lnTo>
                <a:lnTo>
                  <a:pt x="11889" y="12173"/>
                </a:lnTo>
                <a:lnTo>
                  <a:pt x="11794" y="12286"/>
                </a:lnTo>
                <a:lnTo>
                  <a:pt x="11719" y="12400"/>
                </a:lnTo>
                <a:lnTo>
                  <a:pt x="11662" y="12532"/>
                </a:lnTo>
                <a:lnTo>
                  <a:pt x="11662" y="12532"/>
                </a:lnTo>
                <a:lnTo>
                  <a:pt x="11605" y="12702"/>
                </a:lnTo>
                <a:lnTo>
                  <a:pt x="11548" y="12872"/>
                </a:lnTo>
                <a:lnTo>
                  <a:pt x="11454" y="13212"/>
                </a:lnTo>
                <a:lnTo>
                  <a:pt x="11454" y="13212"/>
                </a:lnTo>
                <a:lnTo>
                  <a:pt x="11359" y="13458"/>
                </a:lnTo>
                <a:lnTo>
                  <a:pt x="11246" y="13685"/>
                </a:lnTo>
                <a:lnTo>
                  <a:pt x="11133" y="13912"/>
                </a:lnTo>
                <a:lnTo>
                  <a:pt x="10981" y="14120"/>
                </a:lnTo>
                <a:lnTo>
                  <a:pt x="10981" y="14120"/>
                </a:lnTo>
                <a:lnTo>
                  <a:pt x="10774" y="14384"/>
                </a:lnTo>
                <a:lnTo>
                  <a:pt x="10660" y="14517"/>
                </a:lnTo>
                <a:lnTo>
                  <a:pt x="10547" y="14649"/>
                </a:lnTo>
                <a:lnTo>
                  <a:pt x="10547" y="14649"/>
                </a:lnTo>
                <a:lnTo>
                  <a:pt x="10471" y="14706"/>
                </a:lnTo>
                <a:lnTo>
                  <a:pt x="10433" y="14724"/>
                </a:lnTo>
                <a:lnTo>
                  <a:pt x="10396" y="14743"/>
                </a:lnTo>
                <a:lnTo>
                  <a:pt x="10396" y="14743"/>
                </a:lnTo>
                <a:lnTo>
                  <a:pt x="10452" y="14819"/>
                </a:lnTo>
                <a:lnTo>
                  <a:pt x="10452" y="14819"/>
                </a:lnTo>
                <a:lnTo>
                  <a:pt x="10528" y="14724"/>
                </a:lnTo>
                <a:lnTo>
                  <a:pt x="10641" y="14630"/>
                </a:lnTo>
                <a:lnTo>
                  <a:pt x="10868" y="14441"/>
                </a:lnTo>
                <a:lnTo>
                  <a:pt x="11095" y="14271"/>
                </a:lnTo>
                <a:lnTo>
                  <a:pt x="11170" y="14195"/>
                </a:lnTo>
                <a:lnTo>
                  <a:pt x="11227" y="14120"/>
                </a:lnTo>
                <a:lnTo>
                  <a:pt x="11227" y="14120"/>
                </a:lnTo>
                <a:lnTo>
                  <a:pt x="11341" y="13968"/>
                </a:lnTo>
                <a:lnTo>
                  <a:pt x="11454" y="13798"/>
                </a:lnTo>
                <a:lnTo>
                  <a:pt x="11643" y="13458"/>
                </a:lnTo>
                <a:lnTo>
                  <a:pt x="11851" y="13118"/>
                </a:lnTo>
                <a:lnTo>
                  <a:pt x="11964" y="12948"/>
                </a:lnTo>
                <a:lnTo>
                  <a:pt x="12097" y="12816"/>
                </a:lnTo>
                <a:lnTo>
                  <a:pt x="12097" y="12816"/>
                </a:lnTo>
                <a:lnTo>
                  <a:pt x="12304" y="12608"/>
                </a:lnTo>
                <a:lnTo>
                  <a:pt x="12512" y="12419"/>
                </a:lnTo>
                <a:lnTo>
                  <a:pt x="12720" y="12230"/>
                </a:lnTo>
                <a:lnTo>
                  <a:pt x="12947" y="12060"/>
                </a:lnTo>
                <a:lnTo>
                  <a:pt x="13401" y="11719"/>
                </a:lnTo>
                <a:lnTo>
                  <a:pt x="13873" y="11417"/>
                </a:lnTo>
                <a:lnTo>
                  <a:pt x="14346" y="11096"/>
                </a:lnTo>
                <a:lnTo>
                  <a:pt x="14799" y="10755"/>
                </a:lnTo>
                <a:lnTo>
                  <a:pt x="15007" y="10566"/>
                </a:lnTo>
                <a:lnTo>
                  <a:pt x="15215" y="10377"/>
                </a:lnTo>
                <a:lnTo>
                  <a:pt x="15423" y="10188"/>
                </a:lnTo>
                <a:lnTo>
                  <a:pt x="15612" y="9962"/>
                </a:lnTo>
                <a:lnTo>
                  <a:pt x="15612" y="9962"/>
                </a:lnTo>
                <a:lnTo>
                  <a:pt x="15801" y="9735"/>
                </a:lnTo>
                <a:lnTo>
                  <a:pt x="15952" y="9489"/>
                </a:lnTo>
                <a:lnTo>
                  <a:pt x="16028" y="9357"/>
                </a:lnTo>
                <a:lnTo>
                  <a:pt x="16085" y="9224"/>
                </a:lnTo>
                <a:lnTo>
                  <a:pt x="16122" y="9073"/>
                </a:lnTo>
                <a:lnTo>
                  <a:pt x="16141" y="8922"/>
                </a:lnTo>
                <a:lnTo>
                  <a:pt x="16141" y="8922"/>
                </a:lnTo>
                <a:lnTo>
                  <a:pt x="16122" y="8563"/>
                </a:lnTo>
                <a:lnTo>
                  <a:pt x="16085" y="8185"/>
                </a:lnTo>
                <a:lnTo>
                  <a:pt x="16085" y="8185"/>
                </a:lnTo>
                <a:close/>
                <a:moveTo>
                  <a:pt x="11152" y="12816"/>
                </a:moveTo>
                <a:lnTo>
                  <a:pt x="11152" y="12816"/>
                </a:lnTo>
                <a:lnTo>
                  <a:pt x="11076" y="13194"/>
                </a:lnTo>
                <a:lnTo>
                  <a:pt x="11038" y="13364"/>
                </a:lnTo>
                <a:lnTo>
                  <a:pt x="10981" y="13553"/>
                </a:lnTo>
                <a:lnTo>
                  <a:pt x="10981" y="13553"/>
                </a:lnTo>
                <a:lnTo>
                  <a:pt x="10736" y="14044"/>
                </a:lnTo>
                <a:lnTo>
                  <a:pt x="10490" y="14535"/>
                </a:lnTo>
                <a:lnTo>
                  <a:pt x="10490" y="14535"/>
                </a:lnTo>
                <a:lnTo>
                  <a:pt x="10736" y="14271"/>
                </a:lnTo>
                <a:lnTo>
                  <a:pt x="10963" y="13968"/>
                </a:lnTo>
                <a:lnTo>
                  <a:pt x="11152" y="13647"/>
                </a:lnTo>
                <a:lnTo>
                  <a:pt x="11227" y="13496"/>
                </a:lnTo>
                <a:lnTo>
                  <a:pt x="11303" y="13326"/>
                </a:lnTo>
                <a:lnTo>
                  <a:pt x="11303" y="13326"/>
                </a:lnTo>
                <a:lnTo>
                  <a:pt x="11378" y="13099"/>
                </a:lnTo>
                <a:lnTo>
                  <a:pt x="11435" y="12853"/>
                </a:lnTo>
                <a:lnTo>
                  <a:pt x="11511" y="12627"/>
                </a:lnTo>
                <a:lnTo>
                  <a:pt x="11605" y="12400"/>
                </a:lnTo>
                <a:lnTo>
                  <a:pt x="11605" y="12400"/>
                </a:lnTo>
                <a:lnTo>
                  <a:pt x="11681" y="12267"/>
                </a:lnTo>
                <a:lnTo>
                  <a:pt x="11775" y="12135"/>
                </a:lnTo>
                <a:lnTo>
                  <a:pt x="11889" y="12022"/>
                </a:lnTo>
                <a:lnTo>
                  <a:pt x="12021" y="11889"/>
                </a:lnTo>
                <a:lnTo>
                  <a:pt x="12286" y="11681"/>
                </a:lnTo>
                <a:lnTo>
                  <a:pt x="12588" y="11474"/>
                </a:lnTo>
                <a:lnTo>
                  <a:pt x="13212" y="11058"/>
                </a:lnTo>
                <a:lnTo>
                  <a:pt x="13495" y="10850"/>
                </a:lnTo>
                <a:lnTo>
                  <a:pt x="13760" y="10623"/>
                </a:lnTo>
                <a:lnTo>
                  <a:pt x="13760" y="10623"/>
                </a:lnTo>
                <a:lnTo>
                  <a:pt x="13930" y="10453"/>
                </a:lnTo>
                <a:lnTo>
                  <a:pt x="14081" y="10245"/>
                </a:lnTo>
                <a:lnTo>
                  <a:pt x="14384" y="9867"/>
                </a:lnTo>
                <a:lnTo>
                  <a:pt x="14384" y="9867"/>
                </a:lnTo>
                <a:lnTo>
                  <a:pt x="14554" y="9678"/>
                </a:lnTo>
                <a:lnTo>
                  <a:pt x="14648" y="9584"/>
                </a:lnTo>
                <a:lnTo>
                  <a:pt x="14762" y="9527"/>
                </a:lnTo>
                <a:lnTo>
                  <a:pt x="14762" y="9527"/>
                </a:lnTo>
                <a:lnTo>
                  <a:pt x="14932" y="9432"/>
                </a:lnTo>
                <a:lnTo>
                  <a:pt x="15121" y="9338"/>
                </a:lnTo>
                <a:lnTo>
                  <a:pt x="15272" y="9224"/>
                </a:lnTo>
                <a:lnTo>
                  <a:pt x="15423" y="9111"/>
                </a:lnTo>
                <a:lnTo>
                  <a:pt x="15555" y="8979"/>
                </a:lnTo>
                <a:lnTo>
                  <a:pt x="15688" y="8828"/>
                </a:lnTo>
                <a:lnTo>
                  <a:pt x="15801" y="8676"/>
                </a:lnTo>
                <a:lnTo>
                  <a:pt x="15896" y="8487"/>
                </a:lnTo>
                <a:lnTo>
                  <a:pt x="15896" y="8487"/>
                </a:lnTo>
                <a:lnTo>
                  <a:pt x="15952" y="8298"/>
                </a:lnTo>
                <a:lnTo>
                  <a:pt x="15990" y="8109"/>
                </a:lnTo>
                <a:lnTo>
                  <a:pt x="16009" y="7920"/>
                </a:lnTo>
                <a:lnTo>
                  <a:pt x="16028" y="7731"/>
                </a:lnTo>
                <a:lnTo>
                  <a:pt x="16028" y="7731"/>
                </a:lnTo>
                <a:lnTo>
                  <a:pt x="15914" y="7221"/>
                </a:lnTo>
                <a:lnTo>
                  <a:pt x="15914" y="7221"/>
                </a:lnTo>
                <a:lnTo>
                  <a:pt x="15896" y="7164"/>
                </a:lnTo>
                <a:lnTo>
                  <a:pt x="15896" y="7164"/>
                </a:lnTo>
                <a:lnTo>
                  <a:pt x="15914" y="7353"/>
                </a:lnTo>
                <a:lnTo>
                  <a:pt x="15914" y="7523"/>
                </a:lnTo>
                <a:lnTo>
                  <a:pt x="15877" y="7693"/>
                </a:lnTo>
                <a:lnTo>
                  <a:pt x="15839" y="7845"/>
                </a:lnTo>
                <a:lnTo>
                  <a:pt x="15763" y="7996"/>
                </a:lnTo>
                <a:lnTo>
                  <a:pt x="15688" y="8128"/>
                </a:lnTo>
                <a:lnTo>
                  <a:pt x="15574" y="8261"/>
                </a:lnTo>
                <a:lnTo>
                  <a:pt x="15423" y="8393"/>
                </a:lnTo>
                <a:lnTo>
                  <a:pt x="15423" y="8393"/>
                </a:lnTo>
                <a:lnTo>
                  <a:pt x="14969" y="8714"/>
                </a:lnTo>
                <a:lnTo>
                  <a:pt x="14743" y="8884"/>
                </a:lnTo>
                <a:lnTo>
                  <a:pt x="14516" y="9054"/>
                </a:lnTo>
                <a:lnTo>
                  <a:pt x="14516" y="9054"/>
                </a:lnTo>
                <a:lnTo>
                  <a:pt x="14327" y="9224"/>
                </a:lnTo>
                <a:lnTo>
                  <a:pt x="14157" y="9395"/>
                </a:lnTo>
                <a:lnTo>
                  <a:pt x="14024" y="9584"/>
                </a:lnTo>
                <a:lnTo>
                  <a:pt x="13892" y="9791"/>
                </a:lnTo>
                <a:lnTo>
                  <a:pt x="13892" y="9791"/>
                </a:lnTo>
                <a:lnTo>
                  <a:pt x="13741" y="10018"/>
                </a:lnTo>
                <a:lnTo>
                  <a:pt x="13684" y="10132"/>
                </a:lnTo>
                <a:lnTo>
                  <a:pt x="13590" y="10226"/>
                </a:lnTo>
                <a:lnTo>
                  <a:pt x="13590" y="10226"/>
                </a:lnTo>
                <a:lnTo>
                  <a:pt x="13420" y="10377"/>
                </a:lnTo>
                <a:lnTo>
                  <a:pt x="13231" y="10510"/>
                </a:lnTo>
                <a:lnTo>
                  <a:pt x="12853" y="10755"/>
                </a:lnTo>
                <a:lnTo>
                  <a:pt x="12853" y="10755"/>
                </a:lnTo>
                <a:lnTo>
                  <a:pt x="12361" y="11114"/>
                </a:lnTo>
                <a:lnTo>
                  <a:pt x="12115" y="11303"/>
                </a:lnTo>
                <a:lnTo>
                  <a:pt x="11889" y="11511"/>
                </a:lnTo>
                <a:lnTo>
                  <a:pt x="11889" y="11511"/>
                </a:lnTo>
                <a:lnTo>
                  <a:pt x="11643" y="11795"/>
                </a:lnTo>
                <a:lnTo>
                  <a:pt x="11530" y="11946"/>
                </a:lnTo>
                <a:lnTo>
                  <a:pt x="11416" y="12116"/>
                </a:lnTo>
                <a:lnTo>
                  <a:pt x="11322" y="12286"/>
                </a:lnTo>
                <a:lnTo>
                  <a:pt x="11246" y="12456"/>
                </a:lnTo>
                <a:lnTo>
                  <a:pt x="11189" y="12645"/>
                </a:lnTo>
                <a:lnTo>
                  <a:pt x="11152" y="12816"/>
                </a:lnTo>
                <a:lnTo>
                  <a:pt x="11152" y="12816"/>
                </a:lnTo>
                <a:close/>
                <a:moveTo>
                  <a:pt x="8940" y="13893"/>
                </a:moveTo>
                <a:lnTo>
                  <a:pt x="8940" y="13893"/>
                </a:lnTo>
                <a:lnTo>
                  <a:pt x="8694" y="13817"/>
                </a:lnTo>
                <a:lnTo>
                  <a:pt x="8430" y="13761"/>
                </a:lnTo>
                <a:lnTo>
                  <a:pt x="8165" y="13742"/>
                </a:lnTo>
                <a:lnTo>
                  <a:pt x="7901" y="13723"/>
                </a:lnTo>
                <a:lnTo>
                  <a:pt x="7901" y="13723"/>
                </a:lnTo>
                <a:lnTo>
                  <a:pt x="7636" y="13742"/>
                </a:lnTo>
                <a:lnTo>
                  <a:pt x="7390" y="13761"/>
                </a:lnTo>
                <a:lnTo>
                  <a:pt x="7390" y="13761"/>
                </a:lnTo>
                <a:lnTo>
                  <a:pt x="8165" y="13798"/>
                </a:lnTo>
                <a:lnTo>
                  <a:pt x="8562" y="13836"/>
                </a:lnTo>
                <a:lnTo>
                  <a:pt x="8940" y="13893"/>
                </a:lnTo>
                <a:lnTo>
                  <a:pt x="8940" y="13893"/>
                </a:lnTo>
                <a:close/>
                <a:moveTo>
                  <a:pt x="6993" y="13742"/>
                </a:moveTo>
                <a:lnTo>
                  <a:pt x="6993" y="13742"/>
                </a:lnTo>
                <a:lnTo>
                  <a:pt x="6842" y="13685"/>
                </a:lnTo>
                <a:lnTo>
                  <a:pt x="6691" y="13609"/>
                </a:lnTo>
                <a:lnTo>
                  <a:pt x="6426" y="13439"/>
                </a:lnTo>
                <a:lnTo>
                  <a:pt x="6143" y="13250"/>
                </a:lnTo>
                <a:lnTo>
                  <a:pt x="5878" y="13080"/>
                </a:lnTo>
                <a:lnTo>
                  <a:pt x="5878" y="13080"/>
                </a:lnTo>
                <a:lnTo>
                  <a:pt x="5614" y="12967"/>
                </a:lnTo>
                <a:lnTo>
                  <a:pt x="5349" y="12872"/>
                </a:lnTo>
                <a:lnTo>
                  <a:pt x="5349" y="12872"/>
                </a:lnTo>
                <a:lnTo>
                  <a:pt x="4933" y="12797"/>
                </a:lnTo>
                <a:lnTo>
                  <a:pt x="4593" y="12721"/>
                </a:lnTo>
                <a:lnTo>
                  <a:pt x="4423" y="12664"/>
                </a:lnTo>
                <a:lnTo>
                  <a:pt x="4253" y="12589"/>
                </a:lnTo>
                <a:lnTo>
                  <a:pt x="4083" y="12475"/>
                </a:lnTo>
                <a:lnTo>
                  <a:pt x="3894" y="12343"/>
                </a:lnTo>
                <a:lnTo>
                  <a:pt x="3894" y="12343"/>
                </a:lnTo>
                <a:lnTo>
                  <a:pt x="3705" y="12211"/>
                </a:lnTo>
                <a:lnTo>
                  <a:pt x="3497" y="12097"/>
                </a:lnTo>
                <a:lnTo>
                  <a:pt x="3289" y="12003"/>
                </a:lnTo>
                <a:lnTo>
                  <a:pt x="3062" y="11927"/>
                </a:lnTo>
                <a:lnTo>
                  <a:pt x="3062" y="11927"/>
                </a:lnTo>
                <a:lnTo>
                  <a:pt x="2854" y="11870"/>
                </a:lnTo>
                <a:lnTo>
                  <a:pt x="2627" y="11814"/>
                </a:lnTo>
                <a:lnTo>
                  <a:pt x="2627" y="11814"/>
                </a:lnTo>
                <a:lnTo>
                  <a:pt x="2476" y="11738"/>
                </a:lnTo>
                <a:lnTo>
                  <a:pt x="2325" y="11663"/>
                </a:lnTo>
                <a:lnTo>
                  <a:pt x="2174" y="11568"/>
                </a:lnTo>
                <a:lnTo>
                  <a:pt x="2042" y="11455"/>
                </a:lnTo>
                <a:lnTo>
                  <a:pt x="1909" y="11341"/>
                </a:lnTo>
                <a:lnTo>
                  <a:pt x="1777" y="11228"/>
                </a:lnTo>
                <a:lnTo>
                  <a:pt x="1569" y="10963"/>
                </a:lnTo>
                <a:lnTo>
                  <a:pt x="1569" y="10963"/>
                </a:lnTo>
                <a:lnTo>
                  <a:pt x="1380" y="10699"/>
                </a:lnTo>
                <a:lnTo>
                  <a:pt x="1210" y="10434"/>
                </a:lnTo>
                <a:lnTo>
                  <a:pt x="1040" y="10151"/>
                </a:lnTo>
                <a:lnTo>
                  <a:pt x="870" y="9886"/>
                </a:lnTo>
                <a:lnTo>
                  <a:pt x="870" y="9886"/>
                </a:lnTo>
                <a:lnTo>
                  <a:pt x="737" y="9754"/>
                </a:lnTo>
                <a:lnTo>
                  <a:pt x="605" y="9621"/>
                </a:lnTo>
                <a:lnTo>
                  <a:pt x="454" y="9508"/>
                </a:lnTo>
                <a:lnTo>
                  <a:pt x="284" y="9413"/>
                </a:lnTo>
                <a:lnTo>
                  <a:pt x="284" y="9413"/>
                </a:lnTo>
                <a:lnTo>
                  <a:pt x="227" y="9395"/>
                </a:lnTo>
                <a:lnTo>
                  <a:pt x="227" y="9395"/>
                </a:lnTo>
                <a:lnTo>
                  <a:pt x="246" y="9508"/>
                </a:lnTo>
                <a:lnTo>
                  <a:pt x="303" y="9621"/>
                </a:lnTo>
                <a:lnTo>
                  <a:pt x="378" y="9773"/>
                </a:lnTo>
                <a:lnTo>
                  <a:pt x="492" y="9924"/>
                </a:lnTo>
                <a:lnTo>
                  <a:pt x="492" y="9924"/>
                </a:lnTo>
                <a:lnTo>
                  <a:pt x="813" y="10472"/>
                </a:lnTo>
                <a:lnTo>
                  <a:pt x="1172" y="10982"/>
                </a:lnTo>
                <a:lnTo>
                  <a:pt x="1531" y="11492"/>
                </a:lnTo>
                <a:lnTo>
                  <a:pt x="1928" y="11965"/>
                </a:lnTo>
                <a:lnTo>
                  <a:pt x="1928" y="11965"/>
                </a:lnTo>
                <a:lnTo>
                  <a:pt x="2136" y="12211"/>
                </a:lnTo>
                <a:lnTo>
                  <a:pt x="2363" y="12438"/>
                </a:lnTo>
                <a:lnTo>
                  <a:pt x="2609" y="12645"/>
                </a:lnTo>
                <a:lnTo>
                  <a:pt x="2854" y="12853"/>
                </a:lnTo>
                <a:lnTo>
                  <a:pt x="3138" y="13005"/>
                </a:lnTo>
                <a:lnTo>
                  <a:pt x="3289" y="13061"/>
                </a:lnTo>
                <a:lnTo>
                  <a:pt x="3421" y="13118"/>
                </a:lnTo>
                <a:lnTo>
                  <a:pt x="3572" y="13156"/>
                </a:lnTo>
                <a:lnTo>
                  <a:pt x="3743" y="13175"/>
                </a:lnTo>
                <a:lnTo>
                  <a:pt x="3894" y="13175"/>
                </a:lnTo>
                <a:lnTo>
                  <a:pt x="4064" y="13156"/>
                </a:lnTo>
                <a:lnTo>
                  <a:pt x="4064" y="13156"/>
                </a:lnTo>
                <a:lnTo>
                  <a:pt x="4253" y="13137"/>
                </a:lnTo>
                <a:lnTo>
                  <a:pt x="4442" y="13137"/>
                </a:lnTo>
                <a:lnTo>
                  <a:pt x="4631" y="13156"/>
                </a:lnTo>
                <a:lnTo>
                  <a:pt x="4820" y="13175"/>
                </a:lnTo>
                <a:lnTo>
                  <a:pt x="5179" y="13250"/>
                </a:lnTo>
                <a:lnTo>
                  <a:pt x="5538" y="13364"/>
                </a:lnTo>
                <a:lnTo>
                  <a:pt x="5897" y="13496"/>
                </a:lnTo>
                <a:lnTo>
                  <a:pt x="6256" y="13609"/>
                </a:lnTo>
                <a:lnTo>
                  <a:pt x="6615" y="13685"/>
                </a:lnTo>
                <a:lnTo>
                  <a:pt x="6804" y="13723"/>
                </a:lnTo>
                <a:lnTo>
                  <a:pt x="6993" y="13742"/>
                </a:lnTo>
                <a:lnTo>
                  <a:pt x="6993" y="13742"/>
                </a:lnTo>
                <a:close/>
                <a:moveTo>
                  <a:pt x="208" y="9281"/>
                </a:moveTo>
                <a:lnTo>
                  <a:pt x="208" y="9281"/>
                </a:lnTo>
                <a:lnTo>
                  <a:pt x="246" y="9281"/>
                </a:lnTo>
                <a:lnTo>
                  <a:pt x="246" y="9281"/>
                </a:lnTo>
                <a:lnTo>
                  <a:pt x="378" y="9338"/>
                </a:lnTo>
                <a:lnTo>
                  <a:pt x="492" y="9395"/>
                </a:lnTo>
                <a:lnTo>
                  <a:pt x="605" y="9470"/>
                </a:lnTo>
                <a:lnTo>
                  <a:pt x="700" y="9565"/>
                </a:lnTo>
                <a:lnTo>
                  <a:pt x="889" y="9754"/>
                </a:lnTo>
                <a:lnTo>
                  <a:pt x="1059" y="9980"/>
                </a:lnTo>
                <a:lnTo>
                  <a:pt x="1059" y="9980"/>
                </a:lnTo>
                <a:lnTo>
                  <a:pt x="1380" y="10491"/>
                </a:lnTo>
                <a:lnTo>
                  <a:pt x="1531" y="10736"/>
                </a:lnTo>
                <a:lnTo>
                  <a:pt x="1720" y="10982"/>
                </a:lnTo>
                <a:lnTo>
                  <a:pt x="1720" y="10982"/>
                </a:lnTo>
                <a:lnTo>
                  <a:pt x="1909" y="11209"/>
                </a:lnTo>
                <a:lnTo>
                  <a:pt x="2136" y="11398"/>
                </a:lnTo>
                <a:lnTo>
                  <a:pt x="2382" y="11568"/>
                </a:lnTo>
                <a:lnTo>
                  <a:pt x="2514" y="11644"/>
                </a:lnTo>
                <a:lnTo>
                  <a:pt x="2646" y="11700"/>
                </a:lnTo>
                <a:lnTo>
                  <a:pt x="2646" y="11700"/>
                </a:lnTo>
                <a:lnTo>
                  <a:pt x="2854" y="11776"/>
                </a:lnTo>
                <a:lnTo>
                  <a:pt x="3081" y="11833"/>
                </a:lnTo>
                <a:lnTo>
                  <a:pt x="3081" y="11833"/>
                </a:lnTo>
                <a:lnTo>
                  <a:pt x="3440" y="11946"/>
                </a:lnTo>
                <a:lnTo>
                  <a:pt x="3610" y="12041"/>
                </a:lnTo>
                <a:lnTo>
                  <a:pt x="3761" y="12116"/>
                </a:lnTo>
                <a:lnTo>
                  <a:pt x="3761" y="12116"/>
                </a:lnTo>
                <a:lnTo>
                  <a:pt x="4026" y="12305"/>
                </a:lnTo>
                <a:lnTo>
                  <a:pt x="4310" y="12494"/>
                </a:lnTo>
                <a:lnTo>
                  <a:pt x="4310" y="12494"/>
                </a:lnTo>
                <a:lnTo>
                  <a:pt x="4442" y="12551"/>
                </a:lnTo>
                <a:lnTo>
                  <a:pt x="4574" y="12608"/>
                </a:lnTo>
                <a:lnTo>
                  <a:pt x="4877" y="12664"/>
                </a:lnTo>
                <a:lnTo>
                  <a:pt x="5160" y="12721"/>
                </a:lnTo>
                <a:lnTo>
                  <a:pt x="5463" y="12797"/>
                </a:lnTo>
                <a:lnTo>
                  <a:pt x="5463" y="12797"/>
                </a:lnTo>
                <a:lnTo>
                  <a:pt x="5633" y="12853"/>
                </a:lnTo>
                <a:lnTo>
                  <a:pt x="5784" y="12910"/>
                </a:lnTo>
                <a:lnTo>
                  <a:pt x="5954" y="13005"/>
                </a:lnTo>
                <a:lnTo>
                  <a:pt x="6105" y="13099"/>
                </a:lnTo>
                <a:lnTo>
                  <a:pt x="6389" y="13307"/>
                </a:lnTo>
                <a:lnTo>
                  <a:pt x="6691" y="13496"/>
                </a:lnTo>
                <a:lnTo>
                  <a:pt x="6691" y="13496"/>
                </a:lnTo>
                <a:lnTo>
                  <a:pt x="6861" y="13572"/>
                </a:lnTo>
                <a:lnTo>
                  <a:pt x="7012" y="13628"/>
                </a:lnTo>
                <a:lnTo>
                  <a:pt x="7164" y="13647"/>
                </a:lnTo>
                <a:lnTo>
                  <a:pt x="7296" y="13666"/>
                </a:lnTo>
                <a:lnTo>
                  <a:pt x="7579" y="13647"/>
                </a:lnTo>
                <a:lnTo>
                  <a:pt x="7920" y="13628"/>
                </a:lnTo>
                <a:lnTo>
                  <a:pt x="7920" y="13628"/>
                </a:lnTo>
                <a:lnTo>
                  <a:pt x="8241" y="13628"/>
                </a:lnTo>
                <a:lnTo>
                  <a:pt x="8562" y="13685"/>
                </a:lnTo>
                <a:lnTo>
                  <a:pt x="8865" y="13761"/>
                </a:lnTo>
                <a:lnTo>
                  <a:pt x="9167" y="13874"/>
                </a:lnTo>
                <a:lnTo>
                  <a:pt x="9167" y="13874"/>
                </a:lnTo>
                <a:lnTo>
                  <a:pt x="8997" y="13761"/>
                </a:lnTo>
                <a:lnTo>
                  <a:pt x="8827" y="13666"/>
                </a:lnTo>
                <a:lnTo>
                  <a:pt x="8676" y="13590"/>
                </a:lnTo>
                <a:lnTo>
                  <a:pt x="8543" y="13534"/>
                </a:lnTo>
                <a:lnTo>
                  <a:pt x="8279" y="13477"/>
                </a:lnTo>
                <a:lnTo>
                  <a:pt x="8052" y="13439"/>
                </a:lnTo>
                <a:lnTo>
                  <a:pt x="7825" y="13401"/>
                </a:lnTo>
                <a:lnTo>
                  <a:pt x="7579" y="13383"/>
                </a:lnTo>
                <a:lnTo>
                  <a:pt x="7315" y="13307"/>
                </a:lnTo>
                <a:lnTo>
                  <a:pt x="6993" y="13194"/>
                </a:lnTo>
                <a:lnTo>
                  <a:pt x="6993" y="13194"/>
                </a:lnTo>
                <a:lnTo>
                  <a:pt x="6767" y="13080"/>
                </a:lnTo>
                <a:lnTo>
                  <a:pt x="6521" y="12948"/>
                </a:lnTo>
                <a:lnTo>
                  <a:pt x="6067" y="12664"/>
                </a:lnTo>
                <a:lnTo>
                  <a:pt x="6067" y="12664"/>
                </a:lnTo>
                <a:lnTo>
                  <a:pt x="5841" y="12513"/>
                </a:lnTo>
                <a:lnTo>
                  <a:pt x="5595" y="12400"/>
                </a:lnTo>
                <a:lnTo>
                  <a:pt x="5330" y="12305"/>
                </a:lnTo>
                <a:lnTo>
                  <a:pt x="5066" y="12230"/>
                </a:lnTo>
                <a:lnTo>
                  <a:pt x="5066" y="12230"/>
                </a:lnTo>
                <a:lnTo>
                  <a:pt x="4612" y="12135"/>
                </a:lnTo>
                <a:lnTo>
                  <a:pt x="4385" y="12078"/>
                </a:lnTo>
                <a:lnTo>
                  <a:pt x="4177" y="12003"/>
                </a:lnTo>
                <a:lnTo>
                  <a:pt x="4177" y="12003"/>
                </a:lnTo>
                <a:lnTo>
                  <a:pt x="3932" y="11889"/>
                </a:lnTo>
                <a:lnTo>
                  <a:pt x="3705" y="11757"/>
                </a:lnTo>
                <a:lnTo>
                  <a:pt x="3251" y="11474"/>
                </a:lnTo>
                <a:lnTo>
                  <a:pt x="3251" y="11474"/>
                </a:lnTo>
                <a:lnTo>
                  <a:pt x="3081" y="11398"/>
                </a:lnTo>
                <a:lnTo>
                  <a:pt x="2911" y="11341"/>
                </a:lnTo>
                <a:lnTo>
                  <a:pt x="2722" y="11303"/>
                </a:lnTo>
                <a:lnTo>
                  <a:pt x="2552" y="11228"/>
                </a:lnTo>
                <a:lnTo>
                  <a:pt x="2552" y="11228"/>
                </a:lnTo>
                <a:lnTo>
                  <a:pt x="2382" y="11133"/>
                </a:lnTo>
                <a:lnTo>
                  <a:pt x="2212" y="11020"/>
                </a:lnTo>
                <a:lnTo>
                  <a:pt x="2079" y="10888"/>
                </a:lnTo>
                <a:lnTo>
                  <a:pt x="1947" y="10736"/>
                </a:lnTo>
                <a:lnTo>
                  <a:pt x="1701" y="10434"/>
                </a:lnTo>
                <a:lnTo>
                  <a:pt x="1456" y="10113"/>
                </a:lnTo>
                <a:lnTo>
                  <a:pt x="1456" y="10113"/>
                </a:lnTo>
                <a:lnTo>
                  <a:pt x="1285" y="9924"/>
                </a:lnTo>
                <a:lnTo>
                  <a:pt x="1115" y="9754"/>
                </a:lnTo>
                <a:lnTo>
                  <a:pt x="907" y="9584"/>
                </a:lnTo>
                <a:lnTo>
                  <a:pt x="700" y="9451"/>
                </a:lnTo>
                <a:lnTo>
                  <a:pt x="700" y="9451"/>
                </a:lnTo>
                <a:lnTo>
                  <a:pt x="454" y="9357"/>
                </a:lnTo>
                <a:lnTo>
                  <a:pt x="208" y="9262"/>
                </a:lnTo>
                <a:lnTo>
                  <a:pt x="208" y="9262"/>
                </a:lnTo>
                <a:lnTo>
                  <a:pt x="208" y="9281"/>
                </a:lnTo>
                <a:lnTo>
                  <a:pt x="208" y="9281"/>
                </a:lnTo>
                <a:close/>
                <a:moveTo>
                  <a:pt x="246" y="9168"/>
                </a:moveTo>
                <a:lnTo>
                  <a:pt x="246" y="9168"/>
                </a:lnTo>
                <a:lnTo>
                  <a:pt x="492" y="9243"/>
                </a:lnTo>
                <a:lnTo>
                  <a:pt x="718" y="9338"/>
                </a:lnTo>
                <a:lnTo>
                  <a:pt x="926" y="9470"/>
                </a:lnTo>
                <a:lnTo>
                  <a:pt x="1153" y="9640"/>
                </a:lnTo>
                <a:lnTo>
                  <a:pt x="1153" y="9640"/>
                </a:lnTo>
                <a:lnTo>
                  <a:pt x="1342" y="9829"/>
                </a:lnTo>
                <a:lnTo>
                  <a:pt x="1531" y="10037"/>
                </a:lnTo>
                <a:lnTo>
                  <a:pt x="1853" y="10453"/>
                </a:lnTo>
                <a:lnTo>
                  <a:pt x="2023" y="10680"/>
                </a:lnTo>
                <a:lnTo>
                  <a:pt x="2212" y="10869"/>
                </a:lnTo>
                <a:lnTo>
                  <a:pt x="2401" y="11020"/>
                </a:lnTo>
                <a:lnTo>
                  <a:pt x="2533" y="11096"/>
                </a:lnTo>
                <a:lnTo>
                  <a:pt x="2646" y="11152"/>
                </a:lnTo>
                <a:lnTo>
                  <a:pt x="2646" y="11152"/>
                </a:lnTo>
                <a:lnTo>
                  <a:pt x="2798" y="11209"/>
                </a:lnTo>
                <a:lnTo>
                  <a:pt x="2930" y="11247"/>
                </a:lnTo>
                <a:lnTo>
                  <a:pt x="3081" y="11285"/>
                </a:lnTo>
                <a:lnTo>
                  <a:pt x="3213" y="11341"/>
                </a:lnTo>
                <a:lnTo>
                  <a:pt x="3213" y="11341"/>
                </a:lnTo>
                <a:lnTo>
                  <a:pt x="3459" y="11474"/>
                </a:lnTo>
                <a:lnTo>
                  <a:pt x="3705" y="11644"/>
                </a:lnTo>
                <a:lnTo>
                  <a:pt x="3950" y="11795"/>
                </a:lnTo>
                <a:lnTo>
                  <a:pt x="4083" y="11852"/>
                </a:lnTo>
                <a:lnTo>
                  <a:pt x="4215" y="11908"/>
                </a:lnTo>
                <a:lnTo>
                  <a:pt x="4215" y="11908"/>
                </a:lnTo>
                <a:lnTo>
                  <a:pt x="4385" y="11965"/>
                </a:lnTo>
                <a:lnTo>
                  <a:pt x="4574" y="12022"/>
                </a:lnTo>
                <a:lnTo>
                  <a:pt x="4933" y="12097"/>
                </a:lnTo>
                <a:lnTo>
                  <a:pt x="4933" y="12097"/>
                </a:lnTo>
                <a:lnTo>
                  <a:pt x="5160" y="12135"/>
                </a:lnTo>
                <a:lnTo>
                  <a:pt x="5368" y="12211"/>
                </a:lnTo>
                <a:lnTo>
                  <a:pt x="5595" y="12286"/>
                </a:lnTo>
                <a:lnTo>
                  <a:pt x="5803" y="12381"/>
                </a:lnTo>
                <a:lnTo>
                  <a:pt x="5803" y="12381"/>
                </a:lnTo>
                <a:lnTo>
                  <a:pt x="6030" y="12494"/>
                </a:lnTo>
                <a:lnTo>
                  <a:pt x="6237" y="12627"/>
                </a:lnTo>
                <a:lnTo>
                  <a:pt x="6672" y="12910"/>
                </a:lnTo>
                <a:lnTo>
                  <a:pt x="6880" y="13023"/>
                </a:lnTo>
                <a:lnTo>
                  <a:pt x="7107" y="13137"/>
                </a:lnTo>
                <a:lnTo>
                  <a:pt x="7353" y="13212"/>
                </a:lnTo>
                <a:lnTo>
                  <a:pt x="7598" y="13269"/>
                </a:lnTo>
                <a:lnTo>
                  <a:pt x="7598" y="13269"/>
                </a:lnTo>
                <a:lnTo>
                  <a:pt x="7938" y="13307"/>
                </a:lnTo>
                <a:lnTo>
                  <a:pt x="8279" y="13364"/>
                </a:lnTo>
                <a:lnTo>
                  <a:pt x="8279" y="13364"/>
                </a:lnTo>
                <a:lnTo>
                  <a:pt x="8449" y="13401"/>
                </a:lnTo>
                <a:lnTo>
                  <a:pt x="8638" y="13458"/>
                </a:lnTo>
                <a:lnTo>
                  <a:pt x="8808" y="13534"/>
                </a:lnTo>
                <a:lnTo>
                  <a:pt x="8959" y="13628"/>
                </a:lnTo>
                <a:lnTo>
                  <a:pt x="9280" y="13817"/>
                </a:lnTo>
                <a:lnTo>
                  <a:pt x="9583" y="14025"/>
                </a:lnTo>
                <a:lnTo>
                  <a:pt x="9583" y="14025"/>
                </a:lnTo>
                <a:lnTo>
                  <a:pt x="9621" y="14063"/>
                </a:lnTo>
                <a:lnTo>
                  <a:pt x="9621" y="14063"/>
                </a:lnTo>
                <a:lnTo>
                  <a:pt x="9583" y="13987"/>
                </a:lnTo>
                <a:lnTo>
                  <a:pt x="9583" y="13987"/>
                </a:lnTo>
                <a:lnTo>
                  <a:pt x="9526" y="13950"/>
                </a:lnTo>
                <a:lnTo>
                  <a:pt x="9526" y="13950"/>
                </a:lnTo>
                <a:lnTo>
                  <a:pt x="9299" y="13798"/>
                </a:lnTo>
                <a:lnTo>
                  <a:pt x="9072" y="13647"/>
                </a:lnTo>
                <a:lnTo>
                  <a:pt x="8581" y="13401"/>
                </a:lnTo>
                <a:lnTo>
                  <a:pt x="8335" y="13269"/>
                </a:lnTo>
                <a:lnTo>
                  <a:pt x="8109" y="13118"/>
                </a:lnTo>
                <a:lnTo>
                  <a:pt x="7882" y="12967"/>
                </a:lnTo>
                <a:lnTo>
                  <a:pt x="7674" y="12797"/>
                </a:lnTo>
                <a:lnTo>
                  <a:pt x="7674" y="12797"/>
                </a:lnTo>
                <a:lnTo>
                  <a:pt x="7466" y="12608"/>
                </a:lnTo>
                <a:lnTo>
                  <a:pt x="7296" y="12419"/>
                </a:lnTo>
                <a:lnTo>
                  <a:pt x="7164" y="12211"/>
                </a:lnTo>
                <a:lnTo>
                  <a:pt x="7031" y="11984"/>
                </a:lnTo>
                <a:lnTo>
                  <a:pt x="6767" y="11530"/>
                </a:lnTo>
                <a:lnTo>
                  <a:pt x="6634" y="11322"/>
                </a:lnTo>
                <a:lnTo>
                  <a:pt x="6483" y="11096"/>
                </a:lnTo>
                <a:lnTo>
                  <a:pt x="6483" y="11096"/>
                </a:lnTo>
                <a:lnTo>
                  <a:pt x="6313" y="10925"/>
                </a:lnTo>
                <a:lnTo>
                  <a:pt x="6143" y="10755"/>
                </a:lnTo>
                <a:lnTo>
                  <a:pt x="5954" y="10604"/>
                </a:lnTo>
                <a:lnTo>
                  <a:pt x="5765" y="10453"/>
                </a:lnTo>
                <a:lnTo>
                  <a:pt x="5557" y="10302"/>
                </a:lnTo>
                <a:lnTo>
                  <a:pt x="5349" y="10188"/>
                </a:lnTo>
                <a:lnTo>
                  <a:pt x="4914" y="9943"/>
                </a:lnTo>
                <a:lnTo>
                  <a:pt x="4461" y="9735"/>
                </a:lnTo>
                <a:lnTo>
                  <a:pt x="4007" y="9565"/>
                </a:lnTo>
                <a:lnTo>
                  <a:pt x="3535" y="9432"/>
                </a:lnTo>
                <a:lnTo>
                  <a:pt x="3062" y="9300"/>
                </a:lnTo>
                <a:lnTo>
                  <a:pt x="3062" y="9300"/>
                </a:lnTo>
                <a:lnTo>
                  <a:pt x="2779" y="9262"/>
                </a:lnTo>
                <a:lnTo>
                  <a:pt x="2401" y="9206"/>
                </a:lnTo>
                <a:lnTo>
                  <a:pt x="1985" y="9111"/>
                </a:lnTo>
                <a:lnTo>
                  <a:pt x="1531" y="9035"/>
                </a:lnTo>
                <a:lnTo>
                  <a:pt x="1096" y="8960"/>
                </a:lnTo>
                <a:lnTo>
                  <a:pt x="889" y="8960"/>
                </a:lnTo>
                <a:lnTo>
                  <a:pt x="700" y="8960"/>
                </a:lnTo>
                <a:lnTo>
                  <a:pt x="548" y="8979"/>
                </a:lnTo>
                <a:lnTo>
                  <a:pt x="416" y="9017"/>
                </a:lnTo>
                <a:lnTo>
                  <a:pt x="303" y="9073"/>
                </a:lnTo>
                <a:lnTo>
                  <a:pt x="265" y="9111"/>
                </a:lnTo>
                <a:lnTo>
                  <a:pt x="246" y="9168"/>
                </a:lnTo>
                <a:lnTo>
                  <a:pt x="246" y="9168"/>
                </a:lnTo>
                <a:close/>
                <a:moveTo>
                  <a:pt x="7901" y="9035"/>
                </a:moveTo>
                <a:lnTo>
                  <a:pt x="7901" y="9035"/>
                </a:lnTo>
                <a:lnTo>
                  <a:pt x="7844" y="8714"/>
                </a:lnTo>
                <a:lnTo>
                  <a:pt x="7768" y="8393"/>
                </a:lnTo>
                <a:lnTo>
                  <a:pt x="7693" y="8090"/>
                </a:lnTo>
                <a:lnTo>
                  <a:pt x="7560" y="7788"/>
                </a:lnTo>
                <a:lnTo>
                  <a:pt x="7560" y="7788"/>
                </a:lnTo>
                <a:lnTo>
                  <a:pt x="7504" y="7656"/>
                </a:lnTo>
                <a:lnTo>
                  <a:pt x="7428" y="7523"/>
                </a:lnTo>
                <a:lnTo>
                  <a:pt x="7258" y="7278"/>
                </a:lnTo>
                <a:lnTo>
                  <a:pt x="7088" y="7032"/>
                </a:lnTo>
                <a:lnTo>
                  <a:pt x="7012" y="6900"/>
                </a:lnTo>
                <a:lnTo>
                  <a:pt x="6956" y="6748"/>
                </a:lnTo>
                <a:lnTo>
                  <a:pt x="6956" y="6748"/>
                </a:lnTo>
                <a:lnTo>
                  <a:pt x="6899" y="6541"/>
                </a:lnTo>
                <a:lnTo>
                  <a:pt x="6842" y="6314"/>
                </a:lnTo>
                <a:lnTo>
                  <a:pt x="6767" y="6087"/>
                </a:lnTo>
                <a:lnTo>
                  <a:pt x="6691" y="5860"/>
                </a:lnTo>
                <a:lnTo>
                  <a:pt x="6691" y="5860"/>
                </a:lnTo>
                <a:lnTo>
                  <a:pt x="6540" y="5614"/>
                </a:lnTo>
                <a:lnTo>
                  <a:pt x="6389" y="5369"/>
                </a:lnTo>
                <a:lnTo>
                  <a:pt x="6389" y="5369"/>
                </a:lnTo>
                <a:lnTo>
                  <a:pt x="6332" y="5218"/>
                </a:lnTo>
                <a:lnTo>
                  <a:pt x="6275" y="5085"/>
                </a:lnTo>
                <a:lnTo>
                  <a:pt x="6237" y="4934"/>
                </a:lnTo>
                <a:lnTo>
                  <a:pt x="6219" y="4783"/>
                </a:lnTo>
                <a:lnTo>
                  <a:pt x="6219" y="4783"/>
                </a:lnTo>
                <a:lnTo>
                  <a:pt x="6181" y="4443"/>
                </a:lnTo>
                <a:lnTo>
                  <a:pt x="6162" y="4083"/>
                </a:lnTo>
                <a:lnTo>
                  <a:pt x="6143" y="3724"/>
                </a:lnTo>
                <a:lnTo>
                  <a:pt x="6124" y="3554"/>
                </a:lnTo>
                <a:lnTo>
                  <a:pt x="6086" y="3384"/>
                </a:lnTo>
                <a:lnTo>
                  <a:pt x="6086" y="3384"/>
                </a:lnTo>
                <a:lnTo>
                  <a:pt x="5973" y="3120"/>
                </a:lnTo>
                <a:lnTo>
                  <a:pt x="5878" y="2836"/>
                </a:lnTo>
                <a:lnTo>
                  <a:pt x="5878" y="2836"/>
                </a:lnTo>
                <a:lnTo>
                  <a:pt x="5822" y="2685"/>
                </a:lnTo>
                <a:lnTo>
                  <a:pt x="5784" y="2534"/>
                </a:lnTo>
                <a:lnTo>
                  <a:pt x="5746" y="2231"/>
                </a:lnTo>
                <a:lnTo>
                  <a:pt x="5708" y="1929"/>
                </a:lnTo>
                <a:lnTo>
                  <a:pt x="5652" y="1626"/>
                </a:lnTo>
                <a:lnTo>
                  <a:pt x="5652" y="1626"/>
                </a:lnTo>
                <a:lnTo>
                  <a:pt x="5595" y="1305"/>
                </a:lnTo>
                <a:lnTo>
                  <a:pt x="5481" y="1003"/>
                </a:lnTo>
                <a:lnTo>
                  <a:pt x="5481" y="1003"/>
                </a:lnTo>
                <a:lnTo>
                  <a:pt x="5406" y="833"/>
                </a:lnTo>
                <a:lnTo>
                  <a:pt x="5311" y="662"/>
                </a:lnTo>
                <a:lnTo>
                  <a:pt x="5122" y="341"/>
                </a:lnTo>
                <a:lnTo>
                  <a:pt x="5122" y="341"/>
                </a:lnTo>
                <a:lnTo>
                  <a:pt x="5047" y="228"/>
                </a:lnTo>
                <a:lnTo>
                  <a:pt x="5047" y="228"/>
                </a:lnTo>
                <a:lnTo>
                  <a:pt x="4933" y="284"/>
                </a:lnTo>
                <a:lnTo>
                  <a:pt x="4820" y="360"/>
                </a:lnTo>
                <a:lnTo>
                  <a:pt x="4725" y="455"/>
                </a:lnTo>
                <a:lnTo>
                  <a:pt x="4650" y="549"/>
                </a:lnTo>
                <a:lnTo>
                  <a:pt x="4574" y="662"/>
                </a:lnTo>
                <a:lnTo>
                  <a:pt x="4536" y="776"/>
                </a:lnTo>
                <a:lnTo>
                  <a:pt x="4442" y="1022"/>
                </a:lnTo>
                <a:lnTo>
                  <a:pt x="4404" y="1267"/>
                </a:lnTo>
                <a:lnTo>
                  <a:pt x="4366" y="1551"/>
                </a:lnTo>
                <a:lnTo>
                  <a:pt x="4328" y="2061"/>
                </a:lnTo>
                <a:lnTo>
                  <a:pt x="4328" y="2061"/>
                </a:lnTo>
                <a:lnTo>
                  <a:pt x="4310" y="2420"/>
                </a:lnTo>
                <a:lnTo>
                  <a:pt x="4328" y="2798"/>
                </a:lnTo>
                <a:lnTo>
                  <a:pt x="4366" y="3195"/>
                </a:lnTo>
                <a:lnTo>
                  <a:pt x="4442" y="3611"/>
                </a:lnTo>
                <a:lnTo>
                  <a:pt x="4555" y="4027"/>
                </a:lnTo>
                <a:lnTo>
                  <a:pt x="4688" y="4461"/>
                </a:lnTo>
                <a:lnTo>
                  <a:pt x="4839" y="4896"/>
                </a:lnTo>
                <a:lnTo>
                  <a:pt x="5009" y="5312"/>
                </a:lnTo>
                <a:lnTo>
                  <a:pt x="5217" y="5747"/>
                </a:lnTo>
                <a:lnTo>
                  <a:pt x="5425" y="6144"/>
                </a:lnTo>
                <a:lnTo>
                  <a:pt x="5652" y="6541"/>
                </a:lnTo>
                <a:lnTo>
                  <a:pt x="5897" y="6900"/>
                </a:lnTo>
                <a:lnTo>
                  <a:pt x="6143" y="7240"/>
                </a:lnTo>
                <a:lnTo>
                  <a:pt x="6389" y="7561"/>
                </a:lnTo>
                <a:lnTo>
                  <a:pt x="6653" y="7826"/>
                </a:lnTo>
                <a:lnTo>
                  <a:pt x="6918" y="8071"/>
                </a:lnTo>
                <a:lnTo>
                  <a:pt x="6918" y="8071"/>
                </a:lnTo>
                <a:lnTo>
                  <a:pt x="7428" y="8525"/>
                </a:lnTo>
                <a:lnTo>
                  <a:pt x="7674" y="8771"/>
                </a:lnTo>
                <a:lnTo>
                  <a:pt x="7901" y="9035"/>
                </a:lnTo>
                <a:lnTo>
                  <a:pt x="7901" y="9035"/>
                </a:lnTo>
                <a:close/>
                <a:moveTo>
                  <a:pt x="5406" y="284"/>
                </a:moveTo>
                <a:lnTo>
                  <a:pt x="5406" y="284"/>
                </a:lnTo>
                <a:lnTo>
                  <a:pt x="5519" y="398"/>
                </a:lnTo>
                <a:lnTo>
                  <a:pt x="5595" y="530"/>
                </a:lnTo>
                <a:lnTo>
                  <a:pt x="5670" y="662"/>
                </a:lnTo>
                <a:lnTo>
                  <a:pt x="5746" y="814"/>
                </a:lnTo>
                <a:lnTo>
                  <a:pt x="5746" y="814"/>
                </a:lnTo>
                <a:lnTo>
                  <a:pt x="5859" y="1097"/>
                </a:lnTo>
                <a:lnTo>
                  <a:pt x="5954" y="1343"/>
                </a:lnTo>
                <a:lnTo>
                  <a:pt x="6105" y="1759"/>
                </a:lnTo>
                <a:lnTo>
                  <a:pt x="6181" y="1948"/>
                </a:lnTo>
                <a:lnTo>
                  <a:pt x="6294" y="2156"/>
                </a:lnTo>
                <a:lnTo>
                  <a:pt x="6445" y="2382"/>
                </a:lnTo>
                <a:lnTo>
                  <a:pt x="6672" y="2647"/>
                </a:lnTo>
                <a:lnTo>
                  <a:pt x="6672" y="2647"/>
                </a:lnTo>
                <a:lnTo>
                  <a:pt x="6748" y="2760"/>
                </a:lnTo>
                <a:lnTo>
                  <a:pt x="6823" y="2874"/>
                </a:lnTo>
                <a:lnTo>
                  <a:pt x="6880" y="3006"/>
                </a:lnTo>
                <a:lnTo>
                  <a:pt x="6918" y="3157"/>
                </a:lnTo>
                <a:lnTo>
                  <a:pt x="6956" y="3422"/>
                </a:lnTo>
                <a:lnTo>
                  <a:pt x="6975" y="3705"/>
                </a:lnTo>
                <a:lnTo>
                  <a:pt x="6975" y="3705"/>
                </a:lnTo>
                <a:lnTo>
                  <a:pt x="6993" y="4651"/>
                </a:lnTo>
                <a:lnTo>
                  <a:pt x="6993" y="4651"/>
                </a:lnTo>
                <a:lnTo>
                  <a:pt x="7012" y="4953"/>
                </a:lnTo>
                <a:lnTo>
                  <a:pt x="7050" y="5274"/>
                </a:lnTo>
                <a:lnTo>
                  <a:pt x="7050" y="5274"/>
                </a:lnTo>
                <a:lnTo>
                  <a:pt x="7145" y="5539"/>
                </a:lnTo>
                <a:lnTo>
                  <a:pt x="7239" y="5822"/>
                </a:lnTo>
                <a:lnTo>
                  <a:pt x="7239" y="5822"/>
                </a:lnTo>
                <a:lnTo>
                  <a:pt x="7353" y="6068"/>
                </a:lnTo>
                <a:lnTo>
                  <a:pt x="7485" y="6314"/>
                </a:lnTo>
                <a:lnTo>
                  <a:pt x="7617" y="6559"/>
                </a:lnTo>
                <a:lnTo>
                  <a:pt x="7712" y="6824"/>
                </a:lnTo>
                <a:lnTo>
                  <a:pt x="7712" y="6824"/>
                </a:lnTo>
                <a:lnTo>
                  <a:pt x="7825" y="7259"/>
                </a:lnTo>
                <a:lnTo>
                  <a:pt x="7901" y="7712"/>
                </a:lnTo>
                <a:lnTo>
                  <a:pt x="7995" y="8601"/>
                </a:lnTo>
                <a:lnTo>
                  <a:pt x="7995" y="8601"/>
                </a:lnTo>
                <a:lnTo>
                  <a:pt x="8014" y="8903"/>
                </a:lnTo>
                <a:lnTo>
                  <a:pt x="8014" y="8903"/>
                </a:lnTo>
                <a:lnTo>
                  <a:pt x="8033" y="8468"/>
                </a:lnTo>
                <a:lnTo>
                  <a:pt x="8014" y="8034"/>
                </a:lnTo>
                <a:lnTo>
                  <a:pt x="7995" y="7599"/>
                </a:lnTo>
                <a:lnTo>
                  <a:pt x="7938" y="7164"/>
                </a:lnTo>
                <a:lnTo>
                  <a:pt x="7882" y="6730"/>
                </a:lnTo>
                <a:lnTo>
                  <a:pt x="7806" y="6295"/>
                </a:lnTo>
                <a:lnTo>
                  <a:pt x="7636" y="5444"/>
                </a:lnTo>
                <a:lnTo>
                  <a:pt x="7636" y="5444"/>
                </a:lnTo>
                <a:lnTo>
                  <a:pt x="7598" y="5180"/>
                </a:lnTo>
                <a:lnTo>
                  <a:pt x="7579" y="4915"/>
                </a:lnTo>
                <a:lnTo>
                  <a:pt x="7560" y="4405"/>
                </a:lnTo>
                <a:lnTo>
                  <a:pt x="7542" y="3876"/>
                </a:lnTo>
                <a:lnTo>
                  <a:pt x="7504" y="3630"/>
                </a:lnTo>
                <a:lnTo>
                  <a:pt x="7466" y="3365"/>
                </a:lnTo>
                <a:lnTo>
                  <a:pt x="7466" y="3365"/>
                </a:lnTo>
                <a:lnTo>
                  <a:pt x="7353" y="3101"/>
                </a:lnTo>
                <a:lnTo>
                  <a:pt x="7239" y="2836"/>
                </a:lnTo>
                <a:lnTo>
                  <a:pt x="7088" y="2590"/>
                </a:lnTo>
                <a:lnTo>
                  <a:pt x="6899" y="2345"/>
                </a:lnTo>
                <a:lnTo>
                  <a:pt x="6540" y="1891"/>
                </a:lnTo>
                <a:lnTo>
                  <a:pt x="6162" y="1437"/>
                </a:lnTo>
                <a:lnTo>
                  <a:pt x="6162" y="1437"/>
                </a:lnTo>
                <a:lnTo>
                  <a:pt x="6067" y="1305"/>
                </a:lnTo>
                <a:lnTo>
                  <a:pt x="5973" y="1154"/>
                </a:lnTo>
                <a:lnTo>
                  <a:pt x="5822" y="833"/>
                </a:lnTo>
                <a:lnTo>
                  <a:pt x="5727" y="662"/>
                </a:lnTo>
                <a:lnTo>
                  <a:pt x="5652" y="511"/>
                </a:lnTo>
                <a:lnTo>
                  <a:pt x="5538" y="379"/>
                </a:lnTo>
                <a:lnTo>
                  <a:pt x="5406" y="284"/>
                </a:lnTo>
                <a:lnTo>
                  <a:pt x="5406" y="284"/>
                </a:lnTo>
                <a:close/>
                <a:moveTo>
                  <a:pt x="7863" y="8317"/>
                </a:moveTo>
                <a:lnTo>
                  <a:pt x="7863" y="8317"/>
                </a:lnTo>
                <a:lnTo>
                  <a:pt x="7863" y="8317"/>
                </a:lnTo>
                <a:lnTo>
                  <a:pt x="7863" y="8317"/>
                </a:lnTo>
                <a:lnTo>
                  <a:pt x="7768" y="7542"/>
                </a:lnTo>
                <a:lnTo>
                  <a:pt x="7693" y="7164"/>
                </a:lnTo>
                <a:lnTo>
                  <a:pt x="7598" y="6767"/>
                </a:lnTo>
                <a:lnTo>
                  <a:pt x="7598" y="6767"/>
                </a:lnTo>
                <a:lnTo>
                  <a:pt x="7504" y="6578"/>
                </a:lnTo>
                <a:lnTo>
                  <a:pt x="7409" y="6389"/>
                </a:lnTo>
                <a:lnTo>
                  <a:pt x="7201" y="5992"/>
                </a:lnTo>
                <a:lnTo>
                  <a:pt x="7201" y="5992"/>
                </a:lnTo>
                <a:lnTo>
                  <a:pt x="7088" y="5728"/>
                </a:lnTo>
                <a:lnTo>
                  <a:pt x="6993" y="5425"/>
                </a:lnTo>
                <a:lnTo>
                  <a:pt x="6993" y="5425"/>
                </a:lnTo>
                <a:lnTo>
                  <a:pt x="6937" y="5161"/>
                </a:lnTo>
                <a:lnTo>
                  <a:pt x="6899" y="4896"/>
                </a:lnTo>
                <a:lnTo>
                  <a:pt x="6880" y="4613"/>
                </a:lnTo>
                <a:lnTo>
                  <a:pt x="6880" y="4329"/>
                </a:lnTo>
                <a:lnTo>
                  <a:pt x="6861" y="3781"/>
                </a:lnTo>
                <a:lnTo>
                  <a:pt x="6861" y="3516"/>
                </a:lnTo>
                <a:lnTo>
                  <a:pt x="6823" y="3233"/>
                </a:lnTo>
                <a:lnTo>
                  <a:pt x="6823" y="3233"/>
                </a:lnTo>
                <a:lnTo>
                  <a:pt x="6786" y="3101"/>
                </a:lnTo>
                <a:lnTo>
                  <a:pt x="6748" y="2968"/>
                </a:lnTo>
                <a:lnTo>
                  <a:pt x="6672" y="2855"/>
                </a:lnTo>
                <a:lnTo>
                  <a:pt x="6597" y="2723"/>
                </a:lnTo>
                <a:lnTo>
                  <a:pt x="6597" y="2723"/>
                </a:lnTo>
                <a:lnTo>
                  <a:pt x="6370" y="2439"/>
                </a:lnTo>
                <a:lnTo>
                  <a:pt x="6275" y="2307"/>
                </a:lnTo>
                <a:lnTo>
                  <a:pt x="6162" y="2156"/>
                </a:lnTo>
                <a:lnTo>
                  <a:pt x="6162" y="2156"/>
                </a:lnTo>
                <a:lnTo>
                  <a:pt x="6048" y="1891"/>
                </a:lnTo>
                <a:lnTo>
                  <a:pt x="5935" y="1626"/>
                </a:lnTo>
                <a:lnTo>
                  <a:pt x="5935" y="1626"/>
                </a:lnTo>
                <a:lnTo>
                  <a:pt x="5803" y="1211"/>
                </a:lnTo>
                <a:lnTo>
                  <a:pt x="5633" y="814"/>
                </a:lnTo>
                <a:lnTo>
                  <a:pt x="5633" y="814"/>
                </a:lnTo>
                <a:lnTo>
                  <a:pt x="5557" y="644"/>
                </a:lnTo>
                <a:lnTo>
                  <a:pt x="5444" y="492"/>
                </a:lnTo>
                <a:lnTo>
                  <a:pt x="5330" y="341"/>
                </a:lnTo>
                <a:lnTo>
                  <a:pt x="5179" y="228"/>
                </a:lnTo>
                <a:lnTo>
                  <a:pt x="5179" y="228"/>
                </a:lnTo>
                <a:lnTo>
                  <a:pt x="5368" y="511"/>
                </a:lnTo>
                <a:lnTo>
                  <a:pt x="5500" y="776"/>
                </a:lnTo>
                <a:lnTo>
                  <a:pt x="5614" y="1041"/>
                </a:lnTo>
                <a:lnTo>
                  <a:pt x="5689" y="1286"/>
                </a:lnTo>
                <a:lnTo>
                  <a:pt x="5746" y="1532"/>
                </a:lnTo>
                <a:lnTo>
                  <a:pt x="5784" y="1797"/>
                </a:lnTo>
                <a:lnTo>
                  <a:pt x="5878" y="2420"/>
                </a:lnTo>
                <a:lnTo>
                  <a:pt x="5878" y="2420"/>
                </a:lnTo>
                <a:lnTo>
                  <a:pt x="5954" y="2723"/>
                </a:lnTo>
                <a:lnTo>
                  <a:pt x="6048" y="3044"/>
                </a:lnTo>
                <a:lnTo>
                  <a:pt x="6048" y="3044"/>
                </a:lnTo>
                <a:lnTo>
                  <a:pt x="6162" y="3309"/>
                </a:lnTo>
                <a:lnTo>
                  <a:pt x="6200" y="3460"/>
                </a:lnTo>
                <a:lnTo>
                  <a:pt x="6237" y="3611"/>
                </a:lnTo>
                <a:lnTo>
                  <a:pt x="6237" y="3611"/>
                </a:lnTo>
                <a:lnTo>
                  <a:pt x="6256" y="3819"/>
                </a:lnTo>
                <a:lnTo>
                  <a:pt x="6256" y="4027"/>
                </a:lnTo>
                <a:lnTo>
                  <a:pt x="6275" y="4443"/>
                </a:lnTo>
                <a:lnTo>
                  <a:pt x="6294" y="4669"/>
                </a:lnTo>
                <a:lnTo>
                  <a:pt x="6332" y="4877"/>
                </a:lnTo>
                <a:lnTo>
                  <a:pt x="6389" y="5066"/>
                </a:lnTo>
                <a:lnTo>
                  <a:pt x="6464" y="5274"/>
                </a:lnTo>
                <a:lnTo>
                  <a:pt x="6464" y="5274"/>
                </a:lnTo>
                <a:lnTo>
                  <a:pt x="6559" y="5444"/>
                </a:lnTo>
                <a:lnTo>
                  <a:pt x="6672" y="5614"/>
                </a:lnTo>
                <a:lnTo>
                  <a:pt x="6767" y="5785"/>
                </a:lnTo>
                <a:lnTo>
                  <a:pt x="6842" y="5974"/>
                </a:lnTo>
                <a:lnTo>
                  <a:pt x="6842" y="5974"/>
                </a:lnTo>
                <a:lnTo>
                  <a:pt x="6918" y="6200"/>
                </a:lnTo>
                <a:lnTo>
                  <a:pt x="6975" y="6427"/>
                </a:lnTo>
                <a:lnTo>
                  <a:pt x="7050" y="6654"/>
                </a:lnTo>
                <a:lnTo>
                  <a:pt x="7126" y="6881"/>
                </a:lnTo>
                <a:lnTo>
                  <a:pt x="7126" y="6881"/>
                </a:lnTo>
                <a:lnTo>
                  <a:pt x="7220" y="7051"/>
                </a:lnTo>
                <a:lnTo>
                  <a:pt x="7334" y="7221"/>
                </a:lnTo>
                <a:lnTo>
                  <a:pt x="7560" y="7561"/>
                </a:lnTo>
                <a:lnTo>
                  <a:pt x="7560" y="7561"/>
                </a:lnTo>
                <a:lnTo>
                  <a:pt x="7655" y="7731"/>
                </a:lnTo>
                <a:lnTo>
                  <a:pt x="7731" y="7920"/>
                </a:lnTo>
                <a:lnTo>
                  <a:pt x="7863" y="8317"/>
                </a:lnTo>
                <a:lnTo>
                  <a:pt x="7863" y="8317"/>
                </a:lnTo>
                <a:close/>
                <a:moveTo>
                  <a:pt x="9753" y="21207"/>
                </a:moveTo>
                <a:lnTo>
                  <a:pt x="9753" y="21207"/>
                </a:lnTo>
                <a:lnTo>
                  <a:pt x="10018" y="21340"/>
                </a:lnTo>
                <a:lnTo>
                  <a:pt x="10263" y="21472"/>
                </a:lnTo>
                <a:lnTo>
                  <a:pt x="10509" y="21604"/>
                </a:lnTo>
                <a:lnTo>
                  <a:pt x="10755" y="21774"/>
                </a:lnTo>
                <a:lnTo>
                  <a:pt x="11208" y="22115"/>
                </a:lnTo>
                <a:lnTo>
                  <a:pt x="11643" y="22474"/>
                </a:lnTo>
                <a:lnTo>
                  <a:pt x="11643" y="22474"/>
                </a:lnTo>
                <a:lnTo>
                  <a:pt x="12002" y="22795"/>
                </a:lnTo>
                <a:lnTo>
                  <a:pt x="12361" y="23135"/>
                </a:lnTo>
                <a:lnTo>
                  <a:pt x="12531" y="23286"/>
                </a:lnTo>
                <a:lnTo>
                  <a:pt x="12720" y="23438"/>
                </a:lnTo>
                <a:lnTo>
                  <a:pt x="12909" y="23570"/>
                </a:lnTo>
                <a:lnTo>
                  <a:pt x="13117" y="23702"/>
                </a:lnTo>
                <a:lnTo>
                  <a:pt x="13117" y="23702"/>
                </a:lnTo>
                <a:lnTo>
                  <a:pt x="13250" y="23759"/>
                </a:lnTo>
                <a:lnTo>
                  <a:pt x="13401" y="23797"/>
                </a:lnTo>
                <a:lnTo>
                  <a:pt x="13684" y="23853"/>
                </a:lnTo>
                <a:lnTo>
                  <a:pt x="13968" y="23891"/>
                </a:lnTo>
                <a:lnTo>
                  <a:pt x="14119" y="23929"/>
                </a:lnTo>
                <a:lnTo>
                  <a:pt x="14251" y="23967"/>
                </a:lnTo>
                <a:lnTo>
                  <a:pt x="14251" y="23967"/>
                </a:lnTo>
                <a:lnTo>
                  <a:pt x="14440" y="24005"/>
                </a:lnTo>
                <a:lnTo>
                  <a:pt x="14610" y="24061"/>
                </a:lnTo>
                <a:lnTo>
                  <a:pt x="14951" y="24213"/>
                </a:lnTo>
                <a:lnTo>
                  <a:pt x="15291" y="24345"/>
                </a:lnTo>
                <a:lnTo>
                  <a:pt x="15631" y="24477"/>
                </a:lnTo>
                <a:lnTo>
                  <a:pt x="15631" y="24477"/>
                </a:lnTo>
                <a:lnTo>
                  <a:pt x="16160" y="24591"/>
                </a:lnTo>
                <a:lnTo>
                  <a:pt x="16368" y="24647"/>
                </a:lnTo>
                <a:lnTo>
                  <a:pt x="16557" y="24723"/>
                </a:lnTo>
                <a:lnTo>
                  <a:pt x="16708" y="24817"/>
                </a:lnTo>
                <a:lnTo>
                  <a:pt x="16859" y="24931"/>
                </a:lnTo>
                <a:lnTo>
                  <a:pt x="17030" y="25082"/>
                </a:lnTo>
                <a:lnTo>
                  <a:pt x="17181" y="25252"/>
                </a:lnTo>
                <a:lnTo>
                  <a:pt x="17181" y="25252"/>
                </a:lnTo>
                <a:lnTo>
                  <a:pt x="16935" y="24704"/>
                </a:lnTo>
                <a:lnTo>
                  <a:pt x="16670" y="24175"/>
                </a:lnTo>
                <a:lnTo>
                  <a:pt x="16387" y="23646"/>
                </a:lnTo>
                <a:lnTo>
                  <a:pt x="16066" y="23135"/>
                </a:lnTo>
                <a:lnTo>
                  <a:pt x="15744" y="22625"/>
                </a:lnTo>
                <a:lnTo>
                  <a:pt x="15404" y="22133"/>
                </a:lnTo>
                <a:lnTo>
                  <a:pt x="15045" y="21661"/>
                </a:lnTo>
                <a:lnTo>
                  <a:pt x="14686" y="21170"/>
                </a:lnTo>
                <a:lnTo>
                  <a:pt x="14686" y="21170"/>
                </a:lnTo>
                <a:lnTo>
                  <a:pt x="14402" y="20829"/>
                </a:lnTo>
                <a:lnTo>
                  <a:pt x="14138" y="20508"/>
                </a:lnTo>
                <a:lnTo>
                  <a:pt x="13552" y="19865"/>
                </a:lnTo>
                <a:lnTo>
                  <a:pt x="13552" y="19865"/>
                </a:lnTo>
                <a:lnTo>
                  <a:pt x="13457" y="19903"/>
                </a:lnTo>
                <a:lnTo>
                  <a:pt x="13382" y="19960"/>
                </a:lnTo>
                <a:lnTo>
                  <a:pt x="13382" y="19960"/>
                </a:lnTo>
                <a:lnTo>
                  <a:pt x="12890" y="20357"/>
                </a:lnTo>
                <a:lnTo>
                  <a:pt x="12475" y="20697"/>
                </a:lnTo>
                <a:lnTo>
                  <a:pt x="12286" y="20829"/>
                </a:lnTo>
                <a:lnTo>
                  <a:pt x="12097" y="20943"/>
                </a:lnTo>
                <a:lnTo>
                  <a:pt x="11908" y="21037"/>
                </a:lnTo>
                <a:lnTo>
                  <a:pt x="11719" y="21113"/>
                </a:lnTo>
                <a:lnTo>
                  <a:pt x="11511" y="21188"/>
                </a:lnTo>
                <a:lnTo>
                  <a:pt x="11322" y="21226"/>
                </a:lnTo>
                <a:lnTo>
                  <a:pt x="11095" y="21264"/>
                </a:lnTo>
                <a:lnTo>
                  <a:pt x="10868" y="21283"/>
                </a:lnTo>
                <a:lnTo>
                  <a:pt x="10622" y="21283"/>
                </a:lnTo>
                <a:lnTo>
                  <a:pt x="10358" y="21264"/>
                </a:lnTo>
                <a:lnTo>
                  <a:pt x="9753" y="21207"/>
                </a:lnTo>
                <a:lnTo>
                  <a:pt x="9753" y="21207"/>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6" name="Google Shape;943;p43">
            <a:extLst>
              <a:ext uri="{FF2B5EF4-FFF2-40B4-BE49-F238E27FC236}">
                <a16:creationId xmlns:a16="http://schemas.microsoft.com/office/drawing/2014/main" xmlns="" id="{961BA211-64B4-4335-9E6E-6A2B39564714}"/>
              </a:ext>
            </a:extLst>
          </p:cNvPr>
          <p:cNvSpPr txBox="1">
            <a:spLocks/>
          </p:cNvSpPr>
          <p:nvPr/>
        </p:nvSpPr>
        <p:spPr>
          <a:xfrm>
            <a:off x="960000" y="214902"/>
            <a:ext cx="10272000" cy="731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600"/>
              <a:buFont typeface="Titan One"/>
              <a:buNone/>
              <a:defRPr sz="9333" b="0" i="0" u="none" strike="noStrike" cap="none">
                <a:solidFill>
                  <a:schemeClr val="dk1"/>
                </a:solidFill>
                <a:latin typeface="Cambria" panose="02040503050406030204" pitchFamily="18" charset="0"/>
                <a:ea typeface="Cambria" panose="02040503050406030204" pitchFamily="18" charset="0"/>
                <a:cs typeface="Titan One"/>
                <a:sym typeface="Titan One"/>
              </a:defRPr>
            </a:lvl1pPr>
            <a:lvl2pPr marR="0" lvl="1" algn="ctr" rtl="0">
              <a:lnSpc>
                <a:spcPct val="100000"/>
              </a:lnSpc>
              <a:spcBef>
                <a:spcPts val="0"/>
              </a:spcBef>
              <a:spcAft>
                <a:spcPts val="0"/>
              </a:spcAft>
              <a:buClr>
                <a:schemeClr val="dk1"/>
              </a:buClr>
              <a:buSzPts val="9600"/>
              <a:buFont typeface="Anton"/>
              <a:buNone/>
              <a:defRPr sz="12800" b="0" i="0" u="none" strike="noStrike" cap="none">
                <a:solidFill>
                  <a:schemeClr val="dk1"/>
                </a:solidFill>
                <a:latin typeface="Anton"/>
                <a:ea typeface="Anton"/>
                <a:cs typeface="Anton"/>
                <a:sym typeface="Anton"/>
              </a:defRPr>
            </a:lvl2pPr>
            <a:lvl3pPr marR="0" lvl="2" algn="ctr" rtl="0">
              <a:lnSpc>
                <a:spcPct val="100000"/>
              </a:lnSpc>
              <a:spcBef>
                <a:spcPts val="0"/>
              </a:spcBef>
              <a:spcAft>
                <a:spcPts val="0"/>
              </a:spcAft>
              <a:buClr>
                <a:schemeClr val="dk1"/>
              </a:buClr>
              <a:buSzPts val="9600"/>
              <a:buFont typeface="Anton"/>
              <a:buNone/>
              <a:defRPr sz="12800" b="0" i="0" u="none" strike="noStrike" cap="none">
                <a:solidFill>
                  <a:schemeClr val="dk1"/>
                </a:solidFill>
                <a:latin typeface="Anton"/>
                <a:ea typeface="Anton"/>
                <a:cs typeface="Anton"/>
                <a:sym typeface="Anton"/>
              </a:defRPr>
            </a:lvl3pPr>
            <a:lvl4pPr marR="0" lvl="3" algn="ctr" rtl="0">
              <a:lnSpc>
                <a:spcPct val="100000"/>
              </a:lnSpc>
              <a:spcBef>
                <a:spcPts val="0"/>
              </a:spcBef>
              <a:spcAft>
                <a:spcPts val="0"/>
              </a:spcAft>
              <a:buClr>
                <a:schemeClr val="dk1"/>
              </a:buClr>
              <a:buSzPts val="9600"/>
              <a:buFont typeface="Anton"/>
              <a:buNone/>
              <a:defRPr sz="12800" b="0" i="0" u="none" strike="noStrike" cap="none">
                <a:solidFill>
                  <a:schemeClr val="dk1"/>
                </a:solidFill>
                <a:latin typeface="Anton"/>
                <a:ea typeface="Anton"/>
                <a:cs typeface="Anton"/>
                <a:sym typeface="Anton"/>
              </a:defRPr>
            </a:lvl4pPr>
            <a:lvl5pPr marR="0" lvl="4" algn="ctr" rtl="0">
              <a:lnSpc>
                <a:spcPct val="100000"/>
              </a:lnSpc>
              <a:spcBef>
                <a:spcPts val="0"/>
              </a:spcBef>
              <a:spcAft>
                <a:spcPts val="0"/>
              </a:spcAft>
              <a:buClr>
                <a:schemeClr val="dk1"/>
              </a:buClr>
              <a:buSzPts val="9600"/>
              <a:buFont typeface="Anton"/>
              <a:buNone/>
              <a:defRPr sz="12800" b="0" i="0" u="none" strike="noStrike" cap="none">
                <a:solidFill>
                  <a:schemeClr val="dk1"/>
                </a:solidFill>
                <a:latin typeface="Anton"/>
                <a:ea typeface="Anton"/>
                <a:cs typeface="Anton"/>
                <a:sym typeface="Anton"/>
              </a:defRPr>
            </a:lvl5pPr>
            <a:lvl6pPr marR="0" lvl="5" algn="ctr" rtl="0">
              <a:lnSpc>
                <a:spcPct val="100000"/>
              </a:lnSpc>
              <a:spcBef>
                <a:spcPts val="0"/>
              </a:spcBef>
              <a:spcAft>
                <a:spcPts val="0"/>
              </a:spcAft>
              <a:buClr>
                <a:schemeClr val="dk1"/>
              </a:buClr>
              <a:buSzPts val="9600"/>
              <a:buFont typeface="Anton"/>
              <a:buNone/>
              <a:defRPr sz="12800" b="0" i="0" u="none" strike="noStrike" cap="none">
                <a:solidFill>
                  <a:schemeClr val="dk1"/>
                </a:solidFill>
                <a:latin typeface="Anton"/>
                <a:ea typeface="Anton"/>
                <a:cs typeface="Anton"/>
                <a:sym typeface="Anton"/>
              </a:defRPr>
            </a:lvl6pPr>
            <a:lvl7pPr marR="0" lvl="6" algn="ctr" rtl="0">
              <a:lnSpc>
                <a:spcPct val="100000"/>
              </a:lnSpc>
              <a:spcBef>
                <a:spcPts val="0"/>
              </a:spcBef>
              <a:spcAft>
                <a:spcPts val="0"/>
              </a:spcAft>
              <a:buClr>
                <a:schemeClr val="dk1"/>
              </a:buClr>
              <a:buSzPts val="9600"/>
              <a:buFont typeface="Anton"/>
              <a:buNone/>
              <a:defRPr sz="12800" b="0" i="0" u="none" strike="noStrike" cap="none">
                <a:solidFill>
                  <a:schemeClr val="dk1"/>
                </a:solidFill>
                <a:latin typeface="Anton"/>
                <a:ea typeface="Anton"/>
                <a:cs typeface="Anton"/>
                <a:sym typeface="Anton"/>
              </a:defRPr>
            </a:lvl7pPr>
            <a:lvl8pPr marR="0" lvl="7" algn="ctr" rtl="0">
              <a:lnSpc>
                <a:spcPct val="100000"/>
              </a:lnSpc>
              <a:spcBef>
                <a:spcPts val="0"/>
              </a:spcBef>
              <a:spcAft>
                <a:spcPts val="0"/>
              </a:spcAft>
              <a:buClr>
                <a:schemeClr val="dk1"/>
              </a:buClr>
              <a:buSzPts val="9600"/>
              <a:buFont typeface="Anton"/>
              <a:buNone/>
              <a:defRPr sz="12800" b="0" i="0" u="none" strike="noStrike" cap="none">
                <a:solidFill>
                  <a:schemeClr val="dk1"/>
                </a:solidFill>
                <a:latin typeface="Anton"/>
                <a:ea typeface="Anton"/>
                <a:cs typeface="Anton"/>
                <a:sym typeface="Anton"/>
              </a:defRPr>
            </a:lvl8pPr>
            <a:lvl9pPr marR="0" lvl="8" algn="ctr" rtl="0">
              <a:lnSpc>
                <a:spcPct val="100000"/>
              </a:lnSpc>
              <a:spcBef>
                <a:spcPts val="0"/>
              </a:spcBef>
              <a:spcAft>
                <a:spcPts val="0"/>
              </a:spcAft>
              <a:buClr>
                <a:schemeClr val="dk1"/>
              </a:buClr>
              <a:buSzPts val="9600"/>
              <a:buFont typeface="Anton"/>
              <a:buNone/>
              <a:defRPr sz="12800" b="0" i="0" u="none" strike="noStrike" cap="none">
                <a:solidFill>
                  <a:schemeClr val="dk1"/>
                </a:solidFill>
                <a:latin typeface="Anton"/>
                <a:ea typeface="Anton"/>
                <a:cs typeface="Anton"/>
                <a:sym typeface="Anton"/>
              </a:defRPr>
            </a:lvl9pPr>
          </a:lstStyle>
          <a:p>
            <a:r>
              <a:rPr lang="en-US" sz="3600" b="1">
                <a:latin typeface="Times New Roman" pitchFamily="18" charset="0"/>
                <a:cs typeface="Times New Roman" pitchFamily="18" charset="0"/>
              </a:rPr>
              <a:t>3</a:t>
            </a:r>
            <a:r>
              <a:rPr lang="en-US" sz="3600" b="1" smtClean="0">
                <a:latin typeface="Times New Roman" pitchFamily="18" charset="0"/>
                <a:cs typeface="Times New Roman" pitchFamily="18" charset="0"/>
              </a:rPr>
              <a:t>. </a:t>
            </a:r>
            <a:r>
              <a:rPr lang="en-US" sz="3600" b="1">
                <a:latin typeface="Times New Roman" pitchFamily="18" charset="0"/>
                <a:cs typeface="Times New Roman" pitchFamily="18" charset="0"/>
              </a:rPr>
              <a:t>Thông điệp, tác động của tác phẩm</a:t>
            </a:r>
            <a:endParaRPr lang="en-US" sz="3600" b="1">
              <a:solidFill>
                <a:schemeClr val="lt1"/>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0DABD75A-A7AD-02EB-1522-3308981D7398}"/>
              </a:ext>
            </a:extLst>
          </p:cNvPr>
          <p:cNvSpPr txBox="1"/>
          <p:nvPr/>
        </p:nvSpPr>
        <p:spPr>
          <a:xfrm>
            <a:off x="2586529" y="1295400"/>
            <a:ext cx="7018943" cy="572072"/>
          </a:xfrm>
          <a:prstGeom prst="roundRect">
            <a:avLst/>
          </a:prstGeom>
          <a:solidFill>
            <a:schemeClr val="accent4">
              <a:lumMod val="60000"/>
              <a:lumOff val="40000"/>
            </a:schemeClr>
          </a:solidFill>
        </p:spPr>
        <p:txBody>
          <a:bodyPr wrap="square">
            <a:spAutoFit/>
          </a:bodyPr>
          <a:lstStyle/>
          <a:p>
            <a:pPr marL="0" marR="0" algn="ctr">
              <a:lnSpc>
                <a:spcPct val="115000"/>
              </a:lnSpc>
              <a:spcBef>
                <a:spcPts val="0"/>
              </a:spcBef>
              <a:spcAft>
                <a:spcPts val="0"/>
              </a:spcAft>
            </a:pPr>
            <a:r>
              <a:rPr lang="en-US" sz="2400">
                <a:effectLst/>
                <a:latin typeface="Times New Roman" pitchFamily="18" charset="0"/>
                <a:ea typeface="Cambria" panose="02040503050406030204" pitchFamily="18" charset="0"/>
                <a:cs typeface="Times New Roman" pitchFamily="18" charset="0"/>
              </a:rPr>
              <a:t>Quá trình phát triển lâu dài phức tạp của Trái Đất</a:t>
            </a:r>
            <a:r>
              <a:rPr lang="en-US" sz="2400">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C81C8ADE-4F28-85D2-13F0-C41EDC5AB97A}"/>
              </a:ext>
            </a:extLst>
          </p:cNvPr>
          <p:cNvSpPr txBox="1"/>
          <p:nvPr/>
        </p:nvSpPr>
        <p:spPr>
          <a:xfrm>
            <a:off x="1674264" y="2099278"/>
            <a:ext cx="8843472" cy="572072"/>
          </a:xfrm>
          <a:prstGeom prst="roundRect">
            <a:avLst/>
          </a:prstGeom>
          <a:solidFill>
            <a:schemeClr val="accent4">
              <a:lumMod val="60000"/>
              <a:lumOff val="40000"/>
            </a:schemeClr>
          </a:solidFill>
        </p:spPr>
        <p:txBody>
          <a:bodyPr wrap="square">
            <a:spAutoFit/>
          </a:bodyPr>
          <a:lstStyle/>
          <a:p>
            <a:pPr algn="ctr">
              <a:lnSpc>
                <a:spcPct val="115000"/>
              </a:lnSpc>
            </a:pPr>
            <a:r>
              <a:rPr lang="en-US" sz="2400">
                <a:latin typeface="Times New Roman" pitchFamily="18" charset="0"/>
                <a:ea typeface="Cambria" panose="02040503050406030204" pitchFamily="18" charset="0"/>
                <a:cs typeface="Times New Roman" pitchFamily="18" charset="0"/>
              </a:rPr>
              <a:t>Sự tiến hóa phong phú đa dạng của các loài sinh vật trên Trái Đất</a:t>
            </a:r>
            <a:r>
              <a:rPr lang="en-US" sz="2400">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FCA3E278-5563-BB5C-C48E-634C1E66E254}"/>
              </a:ext>
            </a:extLst>
          </p:cNvPr>
          <p:cNvSpPr txBox="1"/>
          <p:nvPr/>
        </p:nvSpPr>
        <p:spPr>
          <a:xfrm>
            <a:off x="1674264" y="2897010"/>
            <a:ext cx="8843472" cy="1511903"/>
          </a:xfrm>
          <a:prstGeom prst="roundRect">
            <a:avLst/>
          </a:prstGeom>
          <a:solidFill>
            <a:schemeClr val="accent4">
              <a:lumMod val="60000"/>
              <a:lumOff val="40000"/>
            </a:schemeClr>
          </a:solidFill>
        </p:spPr>
        <p:txBody>
          <a:bodyPr wrap="square">
            <a:spAutoFit/>
          </a:bodyPr>
          <a:lstStyle/>
          <a:p>
            <a:pPr algn="ctr">
              <a:lnSpc>
                <a:spcPct val="115000"/>
              </a:lnSpc>
            </a:pPr>
            <a:r>
              <a:rPr lang="vi-VN" sz="2400">
                <a:latin typeface="+mj-lt"/>
                <a:ea typeface="Cambria" panose="02040503050406030204" pitchFamily="18" charset="0"/>
              </a:rPr>
              <a:t>Các từ ngữ </a:t>
            </a:r>
            <a:r>
              <a:rPr lang="vi-VN" sz="2400" i="1">
                <a:latin typeface="+mj-lt"/>
                <a:ea typeface="Cambria" panose="02040503050406030204" pitchFamily="18" charset="0"/>
              </a:rPr>
              <a:t>“đáng kinh ngạc, đón tiếp, chiêm ngưỡng”</a:t>
            </a:r>
            <a:r>
              <a:rPr lang="vi-VN" sz="2400">
                <a:latin typeface="+mj-lt"/>
                <a:ea typeface="Cambria" panose="02040503050406030204" pitchFamily="18" charset="0"/>
              </a:rPr>
              <a:t>,…thủ pháp nhân hóa, hình tượng hóa cho thấy niềm hứng thú và ngưỡng mộ của tác giả trước lịch sử tiến hóa của các sinh vật trên Trái Đất</a:t>
            </a:r>
            <a:r>
              <a:rPr lang="vi-VN" sz="2400">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4752037E-9EFF-9CD8-F338-63C8D1F04821}"/>
              </a:ext>
            </a:extLst>
          </p:cNvPr>
          <p:cNvSpPr txBox="1"/>
          <p:nvPr/>
        </p:nvSpPr>
        <p:spPr>
          <a:xfrm>
            <a:off x="2437332" y="4634574"/>
            <a:ext cx="7317336" cy="572072"/>
          </a:xfrm>
          <a:prstGeom prst="roundRect">
            <a:avLst/>
          </a:prstGeom>
          <a:solidFill>
            <a:schemeClr val="accent4">
              <a:lumMod val="60000"/>
              <a:lumOff val="40000"/>
            </a:schemeClr>
          </a:solidFill>
        </p:spPr>
        <p:txBody>
          <a:bodyPr wrap="square">
            <a:spAutoFit/>
          </a:bodyPr>
          <a:lstStyle/>
          <a:p>
            <a:pPr algn="ctr">
              <a:lnSpc>
                <a:spcPct val="115000"/>
              </a:lnSpc>
            </a:pPr>
            <a:r>
              <a:rPr lang="vi-VN" sz="2400">
                <a:latin typeface="+mj-lt"/>
                <a:ea typeface="Cambria" panose="02040503050406030204" pitchFamily="18" charset="0"/>
              </a:rPr>
              <a:t>Niềm tin vào mối quan hệ giữa sự sống và cái chết</a:t>
            </a:r>
            <a:r>
              <a:rPr lang="vi-VN" sz="2400">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35A60E26-041A-5BFC-C4AB-667AB54BC599}"/>
              </a:ext>
            </a:extLst>
          </p:cNvPr>
          <p:cNvSpPr txBox="1"/>
          <p:nvPr/>
        </p:nvSpPr>
        <p:spPr>
          <a:xfrm>
            <a:off x="2209266" y="5417509"/>
            <a:ext cx="7773468" cy="1041987"/>
          </a:xfrm>
          <a:prstGeom prst="roundRect">
            <a:avLst/>
          </a:prstGeom>
          <a:solidFill>
            <a:schemeClr val="accent4">
              <a:lumMod val="60000"/>
              <a:lumOff val="40000"/>
            </a:schemeClr>
          </a:solidFill>
        </p:spPr>
        <p:txBody>
          <a:bodyPr wrap="square">
            <a:spAutoFit/>
          </a:bodyPr>
          <a:lstStyle/>
          <a:p>
            <a:pPr algn="ctr">
              <a:lnSpc>
                <a:spcPct val="115000"/>
              </a:lnSpc>
            </a:pPr>
            <a:r>
              <a:rPr lang="vi-VN" sz="2400">
                <a:latin typeface="+mj-lt"/>
                <a:ea typeface="Cambria" panose="02040503050406030204" pitchFamily="18" charset="0"/>
              </a:rPr>
              <a:t>Niềm tin vào tương lai, kêu gọi mọi người hãy chung tay bảo vệ Trái Đất. </a:t>
            </a:r>
            <a:endParaRPr lang="en-US" sz="2000">
              <a:effectLst/>
              <a:latin typeface="+mj-lt"/>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Vertical)">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outVertical)">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4" name="Google Shape;943;p43">
            <a:extLst>
              <a:ext uri="{FF2B5EF4-FFF2-40B4-BE49-F238E27FC236}">
                <a16:creationId xmlns:a16="http://schemas.microsoft.com/office/drawing/2014/main" xmlns="" id="{410A137F-7907-445E-55E6-3CBCCAB14053}"/>
              </a:ext>
            </a:extLst>
          </p:cNvPr>
          <p:cNvSpPr txBox="1">
            <a:spLocks/>
          </p:cNvSpPr>
          <p:nvPr/>
        </p:nvSpPr>
        <p:spPr>
          <a:xfrm>
            <a:off x="960000" y="0"/>
            <a:ext cx="10272000" cy="731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600"/>
              <a:buFont typeface="Titan One"/>
              <a:buNone/>
              <a:defRPr sz="9333" b="0" i="0" u="none" strike="noStrike" cap="none">
                <a:solidFill>
                  <a:schemeClr val="dk1"/>
                </a:solidFill>
                <a:latin typeface="Cambria" panose="02040503050406030204" pitchFamily="18" charset="0"/>
                <a:ea typeface="Cambria" panose="02040503050406030204" pitchFamily="18" charset="0"/>
                <a:cs typeface="Titan One"/>
                <a:sym typeface="Titan One"/>
              </a:defRPr>
            </a:lvl1pPr>
            <a:lvl2pPr marR="0" lvl="1" algn="ctr" rtl="0">
              <a:lnSpc>
                <a:spcPct val="100000"/>
              </a:lnSpc>
              <a:spcBef>
                <a:spcPts val="0"/>
              </a:spcBef>
              <a:spcAft>
                <a:spcPts val="0"/>
              </a:spcAft>
              <a:buClr>
                <a:schemeClr val="dk1"/>
              </a:buClr>
              <a:buSzPts val="9600"/>
              <a:buFont typeface="Anton"/>
              <a:buNone/>
              <a:defRPr sz="12800" b="0" i="0" u="none" strike="noStrike" cap="none">
                <a:solidFill>
                  <a:schemeClr val="dk1"/>
                </a:solidFill>
                <a:latin typeface="Anton"/>
                <a:ea typeface="Anton"/>
                <a:cs typeface="Anton"/>
                <a:sym typeface="Anton"/>
              </a:defRPr>
            </a:lvl2pPr>
            <a:lvl3pPr marR="0" lvl="2" algn="ctr" rtl="0">
              <a:lnSpc>
                <a:spcPct val="100000"/>
              </a:lnSpc>
              <a:spcBef>
                <a:spcPts val="0"/>
              </a:spcBef>
              <a:spcAft>
                <a:spcPts val="0"/>
              </a:spcAft>
              <a:buClr>
                <a:schemeClr val="dk1"/>
              </a:buClr>
              <a:buSzPts val="9600"/>
              <a:buFont typeface="Anton"/>
              <a:buNone/>
              <a:defRPr sz="12800" b="0" i="0" u="none" strike="noStrike" cap="none">
                <a:solidFill>
                  <a:schemeClr val="dk1"/>
                </a:solidFill>
                <a:latin typeface="Anton"/>
                <a:ea typeface="Anton"/>
                <a:cs typeface="Anton"/>
                <a:sym typeface="Anton"/>
              </a:defRPr>
            </a:lvl3pPr>
            <a:lvl4pPr marR="0" lvl="3" algn="ctr" rtl="0">
              <a:lnSpc>
                <a:spcPct val="100000"/>
              </a:lnSpc>
              <a:spcBef>
                <a:spcPts val="0"/>
              </a:spcBef>
              <a:spcAft>
                <a:spcPts val="0"/>
              </a:spcAft>
              <a:buClr>
                <a:schemeClr val="dk1"/>
              </a:buClr>
              <a:buSzPts val="9600"/>
              <a:buFont typeface="Anton"/>
              <a:buNone/>
              <a:defRPr sz="12800" b="0" i="0" u="none" strike="noStrike" cap="none">
                <a:solidFill>
                  <a:schemeClr val="dk1"/>
                </a:solidFill>
                <a:latin typeface="Anton"/>
                <a:ea typeface="Anton"/>
                <a:cs typeface="Anton"/>
                <a:sym typeface="Anton"/>
              </a:defRPr>
            </a:lvl4pPr>
            <a:lvl5pPr marR="0" lvl="4" algn="ctr" rtl="0">
              <a:lnSpc>
                <a:spcPct val="100000"/>
              </a:lnSpc>
              <a:spcBef>
                <a:spcPts val="0"/>
              </a:spcBef>
              <a:spcAft>
                <a:spcPts val="0"/>
              </a:spcAft>
              <a:buClr>
                <a:schemeClr val="dk1"/>
              </a:buClr>
              <a:buSzPts val="9600"/>
              <a:buFont typeface="Anton"/>
              <a:buNone/>
              <a:defRPr sz="12800" b="0" i="0" u="none" strike="noStrike" cap="none">
                <a:solidFill>
                  <a:schemeClr val="dk1"/>
                </a:solidFill>
                <a:latin typeface="Anton"/>
                <a:ea typeface="Anton"/>
                <a:cs typeface="Anton"/>
                <a:sym typeface="Anton"/>
              </a:defRPr>
            </a:lvl5pPr>
            <a:lvl6pPr marR="0" lvl="5" algn="ctr" rtl="0">
              <a:lnSpc>
                <a:spcPct val="100000"/>
              </a:lnSpc>
              <a:spcBef>
                <a:spcPts val="0"/>
              </a:spcBef>
              <a:spcAft>
                <a:spcPts val="0"/>
              </a:spcAft>
              <a:buClr>
                <a:schemeClr val="dk1"/>
              </a:buClr>
              <a:buSzPts val="9600"/>
              <a:buFont typeface="Anton"/>
              <a:buNone/>
              <a:defRPr sz="12800" b="0" i="0" u="none" strike="noStrike" cap="none">
                <a:solidFill>
                  <a:schemeClr val="dk1"/>
                </a:solidFill>
                <a:latin typeface="Anton"/>
                <a:ea typeface="Anton"/>
                <a:cs typeface="Anton"/>
                <a:sym typeface="Anton"/>
              </a:defRPr>
            </a:lvl6pPr>
            <a:lvl7pPr marR="0" lvl="6" algn="ctr" rtl="0">
              <a:lnSpc>
                <a:spcPct val="100000"/>
              </a:lnSpc>
              <a:spcBef>
                <a:spcPts val="0"/>
              </a:spcBef>
              <a:spcAft>
                <a:spcPts val="0"/>
              </a:spcAft>
              <a:buClr>
                <a:schemeClr val="dk1"/>
              </a:buClr>
              <a:buSzPts val="9600"/>
              <a:buFont typeface="Anton"/>
              <a:buNone/>
              <a:defRPr sz="12800" b="0" i="0" u="none" strike="noStrike" cap="none">
                <a:solidFill>
                  <a:schemeClr val="dk1"/>
                </a:solidFill>
                <a:latin typeface="Anton"/>
                <a:ea typeface="Anton"/>
                <a:cs typeface="Anton"/>
                <a:sym typeface="Anton"/>
              </a:defRPr>
            </a:lvl7pPr>
            <a:lvl8pPr marR="0" lvl="7" algn="ctr" rtl="0">
              <a:lnSpc>
                <a:spcPct val="100000"/>
              </a:lnSpc>
              <a:spcBef>
                <a:spcPts val="0"/>
              </a:spcBef>
              <a:spcAft>
                <a:spcPts val="0"/>
              </a:spcAft>
              <a:buClr>
                <a:schemeClr val="dk1"/>
              </a:buClr>
              <a:buSzPts val="9600"/>
              <a:buFont typeface="Anton"/>
              <a:buNone/>
              <a:defRPr sz="12800" b="0" i="0" u="none" strike="noStrike" cap="none">
                <a:solidFill>
                  <a:schemeClr val="dk1"/>
                </a:solidFill>
                <a:latin typeface="Anton"/>
                <a:ea typeface="Anton"/>
                <a:cs typeface="Anton"/>
                <a:sym typeface="Anton"/>
              </a:defRPr>
            </a:lvl8pPr>
            <a:lvl9pPr marR="0" lvl="8" algn="ctr" rtl="0">
              <a:lnSpc>
                <a:spcPct val="100000"/>
              </a:lnSpc>
              <a:spcBef>
                <a:spcPts val="0"/>
              </a:spcBef>
              <a:spcAft>
                <a:spcPts val="0"/>
              </a:spcAft>
              <a:buClr>
                <a:schemeClr val="dk1"/>
              </a:buClr>
              <a:buSzPts val="9600"/>
              <a:buFont typeface="Anton"/>
              <a:buNone/>
              <a:defRPr sz="12800" b="0" i="0" u="none" strike="noStrike" cap="none">
                <a:solidFill>
                  <a:schemeClr val="dk1"/>
                </a:solidFill>
                <a:latin typeface="Anton"/>
                <a:ea typeface="Anton"/>
                <a:cs typeface="Anton"/>
                <a:sym typeface="Anton"/>
              </a:defRPr>
            </a:lvl9pPr>
          </a:lstStyle>
          <a:p>
            <a:r>
              <a:rPr lang="en-US" sz="3600" b="1"/>
              <a:t>4</a:t>
            </a:r>
            <a:r>
              <a:rPr lang="en-US" sz="3600" b="1" smtClean="0"/>
              <a:t>. </a:t>
            </a:r>
            <a:r>
              <a:rPr lang="en-US" sz="3600" b="1"/>
              <a:t>Đặc sắc nghệ thuật</a:t>
            </a:r>
            <a:endParaRPr lang="en-US" sz="3600" b="1">
              <a:solidFill>
                <a:schemeClr val="lt1"/>
              </a:solidFill>
            </a:endParaRPr>
          </a:p>
        </p:txBody>
      </p:sp>
      <p:sp>
        <p:nvSpPr>
          <p:cNvPr id="6" name="TextBox 5">
            <a:extLst>
              <a:ext uri="{FF2B5EF4-FFF2-40B4-BE49-F238E27FC236}">
                <a16:creationId xmlns:a16="http://schemas.microsoft.com/office/drawing/2014/main" xmlns="" id="{5B5744F7-8887-B818-B1A8-143B2A44B766}"/>
              </a:ext>
            </a:extLst>
          </p:cNvPr>
          <p:cNvSpPr txBox="1"/>
          <p:nvPr/>
        </p:nvSpPr>
        <p:spPr>
          <a:xfrm>
            <a:off x="1483242" y="731600"/>
            <a:ext cx="9225516" cy="769441"/>
          </a:xfrm>
          <a:prstGeom prst="rect">
            <a:avLst/>
          </a:prstGeom>
          <a:solidFill>
            <a:schemeClr val="accent3">
              <a:lumMod val="75000"/>
            </a:schemeClr>
          </a:solidFill>
        </p:spPr>
        <p:txBody>
          <a:bodyPr wrap="square">
            <a:spAutoFit/>
          </a:bodyPr>
          <a:lstStyle/>
          <a:p>
            <a:pPr marL="0" marR="0" algn="just">
              <a:spcBef>
                <a:spcPts val="0"/>
              </a:spcBef>
              <a:spcAft>
                <a:spcPts val="0"/>
              </a:spcAft>
            </a:pPr>
            <a:r>
              <a:rPr lang="en-US" sz="2200">
                <a:solidFill>
                  <a:schemeClr val="tx1">
                    <a:lumMod val="10000"/>
                    <a:lumOff val="90000"/>
                  </a:schemeClr>
                </a:solidFill>
                <a:effectLst/>
                <a:latin typeface="Cambria" panose="02040503050406030204" pitchFamily="18" charset="0"/>
                <a:ea typeface="Cambria" panose="02040503050406030204" pitchFamily="18" charset="0"/>
              </a:rPr>
              <a:t>Văn bản không chỉ cung cấp thông tin cho người đọc mà còn nêu quan điểm, thái độ của người viết qua những đặc sắc nghệ thuật.</a:t>
            </a:r>
          </a:p>
        </p:txBody>
      </p:sp>
      <p:graphicFrame>
        <p:nvGraphicFramePr>
          <p:cNvPr id="7" name="Table 6">
            <a:extLst>
              <a:ext uri="{FF2B5EF4-FFF2-40B4-BE49-F238E27FC236}">
                <a16:creationId xmlns:a16="http://schemas.microsoft.com/office/drawing/2014/main" xmlns="" id="{3EB425CA-BA8F-5B67-5442-F5F5A53ECC2A}"/>
              </a:ext>
            </a:extLst>
          </p:cNvPr>
          <p:cNvGraphicFramePr>
            <a:graphicFrameLocks noGrp="1"/>
          </p:cNvGraphicFramePr>
          <p:nvPr>
            <p:extLst>
              <p:ext uri="{D42A27DB-BD31-4B8C-83A1-F6EECF244321}">
                <p14:modId xmlns:p14="http://schemas.microsoft.com/office/powerpoint/2010/main" val="2334803330"/>
              </p:ext>
            </p:extLst>
          </p:nvPr>
        </p:nvGraphicFramePr>
        <p:xfrm>
          <a:off x="407365" y="1600200"/>
          <a:ext cx="11377271" cy="4915949"/>
        </p:xfrm>
        <a:graphic>
          <a:graphicData uri="http://schemas.openxmlformats.org/drawingml/2006/table">
            <a:tbl>
              <a:tblPr bandRow="1">
                <a:tableStyleId>{08FB837D-C827-4EFA-A057-4D05807E0F7C}</a:tableStyleId>
              </a:tblPr>
              <a:tblGrid>
                <a:gridCol w="1981200">
                  <a:extLst>
                    <a:ext uri="{9D8B030D-6E8A-4147-A177-3AD203B41FA5}">
                      <a16:colId xmlns:a16="http://schemas.microsoft.com/office/drawing/2014/main" xmlns="" val="2240310483"/>
                    </a:ext>
                  </a:extLst>
                </a:gridCol>
                <a:gridCol w="9396071">
                  <a:extLst>
                    <a:ext uri="{9D8B030D-6E8A-4147-A177-3AD203B41FA5}">
                      <a16:colId xmlns:a16="http://schemas.microsoft.com/office/drawing/2014/main" xmlns="" val="2828887488"/>
                    </a:ext>
                  </a:extLst>
                </a:gridCol>
              </a:tblGrid>
              <a:tr h="78992">
                <a:tc>
                  <a:txBody>
                    <a:bodyPr/>
                    <a:lstStyle/>
                    <a:p>
                      <a:pPr marL="0" marR="0" algn="ctr">
                        <a:lnSpc>
                          <a:spcPct val="100000"/>
                        </a:lnSpc>
                        <a:spcBef>
                          <a:spcPts val="0"/>
                        </a:spcBef>
                        <a:spcAft>
                          <a:spcPts val="0"/>
                        </a:spcAft>
                      </a:pPr>
                      <a:r>
                        <a:rPr lang="en-US" sz="2000" b="1" i="1">
                          <a:effectLst/>
                          <a:latin typeface="Cambria" panose="02040503050406030204" pitchFamily="18" charset="0"/>
                          <a:ea typeface="Cambria" panose="02040503050406030204" pitchFamily="18" charset="0"/>
                        </a:rPr>
                        <a:t>Đặc sắc</a:t>
                      </a:r>
                    </a:p>
                  </a:txBody>
                  <a:tcPr marL="23998" marR="23998"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1" i="1">
                          <a:effectLst/>
                          <a:latin typeface="Cambria" panose="02040503050406030204" pitchFamily="18" charset="0"/>
                          <a:ea typeface="Cambria" panose="02040503050406030204" pitchFamily="18" charset="0"/>
                        </a:rPr>
                        <a:t>Minh chứng </a:t>
                      </a:r>
                    </a:p>
                  </a:txBody>
                  <a:tcPr marL="23998" marR="23998"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xmlns="" val="3078837365"/>
                  </a:ext>
                </a:extLst>
              </a:tr>
              <a:tr h="78992">
                <a:tc>
                  <a:txBody>
                    <a:bodyPr/>
                    <a:lstStyle/>
                    <a:p>
                      <a:pPr marL="0" marR="0" algn="l">
                        <a:lnSpc>
                          <a:spcPct val="100000"/>
                        </a:lnSpc>
                        <a:spcBef>
                          <a:spcPts val="0"/>
                        </a:spcBef>
                        <a:spcAft>
                          <a:spcPts val="0"/>
                        </a:spcAft>
                      </a:pPr>
                      <a:r>
                        <a:rPr lang="en-US" sz="2000" i="1">
                          <a:effectLst/>
                          <a:latin typeface="Cambria" panose="02040503050406030204" pitchFamily="18" charset="0"/>
                          <a:ea typeface="Cambria" panose="02040503050406030204" pitchFamily="18" charset="0"/>
                        </a:rPr>
                        <a:t>Bố cục</a:t>
                      </a:r>
                    </a:p>
                  </a:txBody>
                  <a:tcPr marL="23998" marR="23998"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a:effectLst/>
                          <a:latin typeface="Cambria" panose="02040503050406030204" pitchFamily="18" charset="0"/>
                          <a:ea typeface="Cambria" panose="02040503050406030204" pitchFamily="18" charset="0"/>
                        </a:rPr>
                        <a:t>Rõ ràng</a:t>
                      </a:r>
                    </a:p>
                  </a:txBody>
                  <a:tcPr marL="23998" marR="23998"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xmlns="" val="2349579774"/>
                  </a:ext>
                </a:extLst>
              </a:tr>
              <a:tr h="164850">
                <a:tc>
                  <a:txBody>
                    <a:bodyPr/>
                    <a:lstStyle/>
                    <a:p>
                      <a:pPr marL="0" marR="0" algn="l">
                        <a:lnSpc>
                          <a:spcPct val="100000"/>
                        </a:lnSpc>
                        <a:spcBef>
                          <a:spcPts val="0"/>
                        </a:spcBef>
                        <a:spcAft>
                          <a:spcPts val="0"/>
                        </a:spcAft>
                      </a:pPr>
                      <a:r>
                        <a:rPr lang="en-US" sz="2000" i="1">
                          <a:effectLst/>
                          <a:latin typeface="Cambria" panose="02040503050406030204" pitchFamily="18" charset="0"/>
                          <a:ea typeface="Cambria" panose="02040503050406030204" pitchFamily="18" charset="0"/>
                        </a:rPr>
                        <a:t>Luận điểm</a:t>
                      </a:r>
                    </a:p>
                  </a:txBody>
                  <a:tcPr marL="23998" marR="23998"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a:effectLst/>
                          <a:latin typeface="Cambria" panose="02040503050406030204" pitchFamily="18" charset="0"/>
                          <a:ea typeface="Cambria" panose="02040503050406030204" pitchFamily="18" charset="0"/>
                        </a:rPr>
                        <a:t>Theo 4 đoạn</a:t>
                      </a:r>
                    </a:p>
                  </a:txBody>
                  <a:tcPr marL="23998" marR="23998"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xmlns="" val="1599374484"/>
                  </a:ext>
                </a:extLst>
              </a:tr>
              <a:tr h="164850">
                <a:tc>
                  <a:txBody>
                    <a:bodyPr/>
                    <a:lstStyle/>
                    <a:p>
                      <a:pPr marL="0" marR="0" algn="l">
                        <a:lnSpc>
                          <a:spcPct val="100000"/>
                        </a:lnSpc>
                        <a:spcBef>
                          <a:spcPts val="0"/>
                        </a:spcBef>
                        <a:spcAft>
                          <a:spcPts val="0"/>
                        </a:spcAft>
                      </a:pPr>
                      <a:r>
                        <a:rPr lang="en-US" sz="2000" i="1">
                          <a:effectLst/>
                          <a:latin typeface="Cambria" panose="02040503050406030204" pitchFamily="18" charset="0"/>
                          <a:ea typeface="Cambria" panose="02040503050406030204" pitchFamily="18" charset="0"/>
                        </a:rPr>
                        <a:t>Dẫn chứng</a:t>
                      </a:r>
                    </a:p>
                  </a:txBody>
                  <a:tcPr marL="23998" marR="23998"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a:effectLst/>
                          <a:latin typeface="Cambria" panose="02040503050406030204" pitchFamily="18" charset="0"/>
                          <a:ea typeface="Cambria" panose="02040503050406030204" pitchFamily="18" charset="0"/>
                        </a:rPr>
                        <a:t>Cụ thể, xác thực</a:t>
                      </a:r>
                    </a:p>
                  </a:txBody>
                  <a:tcPr marL="23998" marR="23998"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xmlns="" val="488355193"/>
                  </a:ext>
                </a:extLst>
              </a:tr>
              <a:tr h="250708">
                <a:tc>
                  <a:txBody>
                    <a:bodyPr/>
                    <a:lstStyle/>
                    <a:p>
                      <a:pPr marL="0" marR="0" algn="l">
                        <a:lnSpc>
                          <a:spcPct val="100000"/>
                        </a:lnSpc>
                        <a:spcBef>
                          <a:spcPts val="0"/>
                        </a:spcBef>
                        <a:spcAft>
                          <a:spcPts val="0"/>
                        </a:spcAft>
                      </a:pPr>
                      <a:r>
                        <a:rPr lang="en-US" sz="2000" i="1">
                          <a:effectLst/>
                          <a:latin typeface="Cambria" panose="02040503050406030204" pitchFamily="18" charset="0"/>
                          <a:ea typeface="Cambria" panose="02040503050406030204" pitchFamily="18" charset="0"/>
                        </a:rPr>
                        <a:t>Lập luận, liên kết</a:t>
                      </a:r>
                    </a:p>
                  </a:txBody>
                  <a:tcPr marL="23998" marR="23998"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a:effectLst/>
                          <a:latin typeface="Cambria" panose="02040503050406030204" pitchFamily="18" charset="0"/>
                          <a:ea typeface="Cambria" panose="02040503050406030204" pitchFamily="18" charset="0"/>
                        </a:rPr>
                        <a:t>Từ ngữ chuyên ngành, liên kết chặt chẽ</a:t>
                      </a:r>
                    </a:p>
                  </a:txBody>
                  <a:tcPr marL="23998" marR="23998"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xmlns="" val="1649711783"/>
                  </a:ext>
                </a:extLst>
              </a:tr>
              <a:tr h="2782349">
                <a:tc>
                  <a:txBody>
                    <a:bodyPr/>
                    <a:lstStyle/>
                    <a:p>
                      <a:pPr marL="0" marR="0" algn="l">
                        <a:lnSpc>
                          <a:spcPct val="100000"/>
                        </a:lnSpc>
                        <a:spcBef>
                          <a:spcPts val="0"/>
                        </a:spcBef>
                        <a:spcAft>
                          <a:spcPts val="0"/>
                        </a:spcAft>
                      </a:pPr>
                      <a:r>
                        <a:rPr lang="en-US" sz="2000" i="1">
                          <a:effectLst/>
                          <a:latin typeface="Cambria" panose="02040503050406030204" pitchFamily="18" charset="0"/>
                          <a:ea typeface="Cambria" panose="02040503050406030204" pitchFamily="18" charset="0"/>
                        </a:rPr>
                        <a:t>Yếu tố</a:t>
                      </a:r>
                    </a:p>
                  </a:txBody>
                  <a:tcPr marL="23998" marR="23998"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a:effectLst/>
                          <a:latin typeface="Cambria" panose="02040503050406030204" pitchFamily="18" charset="0"/>
                          <a:ea typeface="Cambria" panose="02040503050406030204" pitchFamily="18" charset="0"/>
                        </a:rPr>
                        <a:t>- Miêu tả: (đoạn 2,3,4) danh từ riêng </a:t>
                      </a:r>
                      <a:r>
                        <a:rPr lang="en-US" sz="2000" i="1">
                          <a:effectLst/>
                          <a:latin typeface="Cambria" panose="02040503050406030204" pitchFamily="18" charset="0"/>
                          <a:ea typeface="Cambria" panose="02040503050406030204" pitchFamily="18" charset="0"/>
                        </a:rPr>
                        <a:t>“vi khuẩn tảo, bọt biển, rêu, nấm hoa, chim, khủng long,..”</a:t>
                      </a:r>
                      <a:r>
                        <a:rPr lang="en-US" sz="2000">
                          <a:effectLst/>
                          <a:latin typeface="Cambria" panose="02040503050406030204" pitchFamily="18" charset="0"/>
                          <a:ea typeface="Cambria" panose="02040503050406030204" pitchFamily="18" charset="0"/>
                        </a:rPr>
                        <a:t>, tính từ </a:t>
                      </a:r>
                      <a:r>
                        <a:rPr lang="en-US" sz="2000" i="1">
                          <a:effectLst/>
                          <a:latin typeface="Cambria" panose="02040503050406030204" pitchFamily="18" charset="0"/>
                          <a:ea typeface="Cambria" panose="02040503050406030204" pitchFamily="18" charset="0"/>
                        </a:rPr>
                        <a:t>“đa dạng, đa sắc, loáng thoáng, nhỏ bé,..”</a:t>
                      </a:r>
                      <a:r>
                        <a:rPr lang="en-US" sz="2000">
                          <a:effectLst/>
                          <a:latin typeface="Cambria" panose="02040503050406030204" pitchFamily="18" charset="0"/>
                          <a:ea typeface="Cambria" panose="02040503050406030204" pitchFamily="18" charset="0"/>
                        </a:rPr>
                        <a:t>, động từ </a:t>
                      </a:r>
                      <a:r>
                        <a:rPr lang="en-US" sz="2000" i="1">
                          <a:effectLst/>
                          <a:latin typeface="Cambria" panose="02040503050406030204" pitchFamily="18" charset="0"/>
                          <a:ea typeface="Cambria" panose="02040503050406030204" pitchFamily="18" charset="0"/>
                        </a:rPr>
                        <a:t>“tung tăng, vo ve, len lỏi, lảng vảng” </a:t>
                      </a:r>
                    </a:p>
                    <a:p>
                      <a:pPr marL="0" marR="0" algn="just">
                        <a:lnSpc>
                          <a:spcPct val="100000"/>
                        </a:lnSpc>
                        <a:spcBef>
                          <a:spcPts val="0"/>
                        </a:spcBef>
                        <a:spcAft>
                          <a:spcPts val="0"/>
                        </a:spcAft>
                      </a:pPr>
                      <a:r>
                        <a:rPr lang="en-US" sz="2000">
                          <a:effectLst/>
                          <a:latin typeface="Cambria" panose="02040503050406030204" pitchFamily="18" charset="0"/>
                          <a:ea typeface="Cambria" panose="02040503050406030204" pitchFamily="18" charset="0"/>
                        </a:rPr>
                        <a:t>- Tự sự: (đoạn 1,3,4) sự kiện, tình tiết, giọng người kể chuyện khách quan. </a:t>
                      </a:r>
                    </a:p>
                    <a:p>
                      <a:pPr marL="0" marR="0" algn="just">
                        <a:lnSpc>
                          <a:spcPct val="100000"/>
                        </a:lnSpc>
                        <a:spcBef>
                          <a:spcPts val="0"/>
                        </a:spcBef>
                        <a:spcAft>
                          <a:spcPts val="0"/>
                        </a:spcAft>
                      </a:pPr>
                      <a:r>
                        <a:rPr lang="en-US" sz="2000">
                          <a:effectLst/>
                          <a:latin typeface="Cambria" panose="02040503050406030204" pitchFamily="18" charset="0"/>
                          <a:ea typeface="Cambria" panose="02040503050406030204" pitchFamily="18" charset="0"/>
                        </a:rPr>
                        <a:t>- Biểu cảm: (đoạn 1,2) các từ ngữ </a:t>
                      </a:r>
                      <a:r>
                        <a:rPr lang="en-US" sz="2000" i="1">
                          <a:effectLst/>
                          <a:latin typeface="Cambria" panose="02040503050406030204" pitchFamily="18" charset="0"/>
                          <a:ea typeface="Cambria" panose="02040503050406030204" pitchFamily="18" charset="0"/>
                        </a:rPr>
                        <a:t>“đáng kinh ngạc, thích thú, sợ cứng người”</a:t>
                      </a:r>
                      <a:r>
                        <a:rPr lang="en-US" sz="2000">
                          <a:effectLst/>
                          <a:latin typeface="Cambria" panose="02040503050406030204" pitchFamily="18" charset="0"/>
                          <a:ea typeface="Cambria" panose="02040503050406030204" pitchFamily="18" charset="0"/>
                        </a:rPr>
                        <a:t>.</a:t>
                      </a:r>
                    </a:p>
                    <a:p>
                      <a:pPr marL="0" marR="0" algn="just">
                        <a:lnSpc>
                          <a:spcPct val="100000"/>
                        </a:lnSpc>
                        <a:spcBef>
                          <a:spcPts val="0"/>
                        </a:spcBef>
                        <a:spcAft>
                          <a:spcPts val="0"/>
                        </a:spcAft>
                      </a:pPr>
                      <a:r>
                        <a:rPr lang="en-US" sz="2000">
                          <a:effectLst/>
                          <a:latin typeface="Cambria" panose="02040503050406030204" pitchFamily="18" charset="0"/>
                          <a:ea typeface="Cambria" panose="02040503050406030204" pitchFamily="18" charset="0"/>
                        </a:rPr>
                        <a:t>- Nghị luận: (đoạn 1,3,4) cách lập luận, bằng chứng, câu thể hiện thái độ quan điểm của người viết</a:t>
                      </a:r>
                      <a:r>
                        <a:rPr lang="en-US" sz="2000" i="1">
                          <a:effectLst/>
                          <a:latin typeface="Cambria" panose="02040503050406030204" pitchFamily="18" charset="0"/>
                          <a:ea typeface="Cambria" panose="02040503050406030204" pitchFamily="18" charset="0"/>
                        </a:rPr>
                        <a:t> “Lịch sử sự sống trên Trái Đất diễn ra đồng thời theo hai hướng dọc và ngang; Nhưng điều đó cũng không có nghĩa là một loài nào đó, khi đã sinh ra, sẽ tồn tại mãi mãi; Cái chết cho phép sự sống tiến lên.”</a:t>
                      </a:r>
                    </a:p>
                  </a:txBody>
                  <a:tcPr marL="23998" marR="23998"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xmlns="" val="877265048"/>
                  </a:ext>
                </a:extLst>
              </a:tr>
              <a:tr h="0">
                <a:tc>
                  <a:txBody>
                    <a:bodyPr/>
                    <a:lstStyle/>
                    <a:p>
                      <a:pPr marL="0" marR="0" algn="l">
                        <a:lnSpc>
                          <a:spcPct val="100000"/>
                        </a:lnSpc>
                        <a:spcBef>
                          <a:spcPts val="0"/>
                        </a:spcBef>
                        <a:spcAft>
                          <a:spcPts val="0"/>
                        </a:spcAft>
                      </a:pPr>
                      <a:r>
                        <a:rPr lang="en-US" sz="2000" i="1">
                          <a:effectLst/>
                          <a:latin typeface="Cambria" panose="02040503050406030204" pitchFamily="18" charset="0"/>
                          <a:ea typeface="Cambria" panose="02040503050406030204" pitchFamily="18" charset="0"/>
                        </a:rPr>
                        <a:t>Tác dụng </a:t>
                      </a:r>
                    </a:p>
                  </a:txBody>
                  <a:tcPr marL="23998" marR="23998"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000">
                          <a:effectLst/>
                          <a:latin typeface="Cambria" panose="02040503050406030204" pitchFamily="18" charset="0"/>
                          <a:ea typeface="Cambria" panose="02040503050406030204" pitchFamily="18" charset="0"/>
                        </a:rPr>
                        <a:t>Các yếu tố được sử dụng xen kẽ, phối hợp với nhau trong các đoạn tạo tính khách quan, chặt chẽ, tăng tính thuyết phục cho văn bản. </a:t>
                      </a:r>
                    </a:p>
                  </a:txBody>
                  <a:tcPr marL="23998" marR="23998"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xmlns="" val="3557638434"/>
                  </a:ext>
                </a:extLst>
              </a:tr>
            </a:tbl>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28" name="Google Shape;1430;p64">
            <a:extLst>
              <a:ext uri="{FF2B5EF4-FFF2-40B4-BE49-F238E27FC236}">
                <a16:creationId xmlns:a16="http://schemas.microsoft.com/office/drawing/2014/main" xmlns="" id="{2F6684CF-1FD1-FD8F-E684-55B6481B5FE9}"/>
              </a:ext>
            </a:extLst>
          </p:cNvPr>
          <p:cNvSpPr/>
          <p:nvPr/>
        </p:nvSpPr>
        <p:spPr>
          <a:xfrm>
            <a:off x="990600" y="1145349"/>
            <a:ext cx="838200" cy="781728"/>
          </a:xfrm>
          <a:custGeom>
            <a:avLst/>
            <a:gdLst/>
            <a:ahLst/>
            <a:cxnLst/>
            <a:rect l="l" t="t" r="r" b="b"/>
            <a:pathLst>
              <a:path w="33851" h="31924" extrusionOk="0">
                <a:moveTo>
                  <a:pt x="33246" y="11038"/>
                </a:moveTo>
                <a:lnTo>
                  <a:pt x="33246" y="11038"/>
                </a:lnTo>
                <a:lnTo>
                  <a:pt x="33416" y="11473"/>
                </a:lnTo>
                <a:lnTo>
                  <a:pt x="33568" y="11926"/>
                </a:lnTo>
                <a:lnTo>
                  <a:pt x="33662" y="12380"/>
                </a:lnTo>
                <a:lnTo>
                  <a:pt x="33757" y="12853"/>
                </a:lnTo>
                <a:lnTo>
                  <a:pt x="33813" y="13325"/>
                </a:lnTo>
                <a:lnTo>
                  <a:pt x="33832" y="13779"/>
                </a:lnTo>
                <a:lnTo>
                  <a:pt x="33851" y="14251"/>
                </a:lnTo>
                <a:lnTo>
                  <a:pt x="33832" y="14743"/>
                </a:lnTo>
                <a:lnTo>
                  <a:pt x="33813" y="15215"/>
                </a:lnTo>
                <a:lnTo>
                  <a:pt x="33794" y="15688"/>
                </a:lnTo>
                <a:lnTo>
                  <a:pt x="33700" y="16633"/>
                </a:lnTo>
                <a:lnTo>
                  <a:pt x="33605" y="17578"/>
                </a:lnTo>
                <a:lnTo>
                  <a:pt x="33530" y="18523"/>
                </a:lnTo>
                <a:lnTo>
                  <a:pt x="33530" y="18523"/>
                </a:lnTo>
                <a:lnTo>
                  <a:pt x="33473" y="19128"/>
                </a:lnTo>
                <a:lnTo>
                  <a:pt x="33416" y="19714"/>
                </a:lnTo>
                <a:lnTo>
                  <a:pt x="33322" y="20923"/>
                </a:lnTo>
                <a:lnTo>
                  <a:pt x="33265" y="21528"/>
                </a:lnTo>
                <a:lnTo>
                  <a:pt x="33189" y="22114"/>
                </a:lnTo>
                <a:lnTo>
                  <a:pt x="33076" y="22700"/>
                </a:lnTo>
                <a:lnTo>
                  <a:pt x="33000" y="22983"/>
                </a:lnTo>
                <a:lnTo>
                  <a:pt x="32906" y="23286"/>
                </a:lnTo>
                <a:lnTo>
                  <a:pt x="32906" y="23286"/>
                </a:lnTo>
                <a:lnTo>
                  <a:pt x="32811" y="23550"/>
                </a:lnTo>
                <a:lnTo>
                  <a:pt x="32679" y="23815"/>
                </a:lnTo>
                <a:lnTo>
                  <a:pt x="32547" y="24080"/>
                </a:lnTo>
                <a:lnTo>
                  <a:pt x="32396" y="24325"/>
                </a:lnTo>
                <a:lnTo>
                  <a:pt x="32244" y="24552"/>
                </a:lnTo>
                <a:lnTo>
                  <a:pt x="32074" y="24779"/>
                </a:lnTo>
                <a:lnTo>
                  <a:pt x="31696" y="25232"/>
                </a:lnTo>
                <a:lnTo>
                  <a:pt x="31299" y="25648"/>
                </a:lnTo>
                <a:lnTo>
                  <a:pt x="30884" y="26064"/>
                </a:lnTo>
                <a:lnTo>
                  <a:pt x="30033" y="26858"/>
                </a:lnTo>
                <a:lnTo>
                  <a:pt x="30033" y="26858"/>
                </a:lnTo>
                <a:lnTo>
                  <a:pt x="29145" y="27803"/>
                </a:lnTo>
                <a:lnTo>
                  <a:pt x="28691" y="28294"/>
                </a:lnTo>
                <a:lnTo>
                  <a:pt x="28200" y="28767"/>
                </a:lnTo>
                <a:lnTo>
                  <a:pt x="27708" y="29239"/>
                </a:lnTo>
                <a:lnTo>
                  <a:pt x="27198" y="29693"/>
                </a:lnTo>
                <a:lnTo>
                  <a:pt x="26688" y="30128"/>
                </a:lnTo>
                <a:lnTo>
                  <a:pt x="26140" y="30525"/>
                </a:lnTo>
                <a:lnTo>
                  <a:pt x="25573" y="30884"/>
                </a:lnTo>
                <a:lnTo>
                  <a:pt x="25289" y="31054"/>
                </a:lnTo>
                <a:lnTo>
                  <a:pt x="25006" y="31205"/>
                </a:lnTo>
                <a:lnTo>
                  <a:pt x="24703" y="31356"/>
                </a:lnTo>
                <a:lnTo>
                  <a:pt x="24420" y="31470"/>
                </a:lnTo>
                <a:lnTo>
                  <a:pt x="24117" y="31583"/>
                </a:lnTo>
                <a:lnTo>
                  <a:pt x="23796" y="31696"/>
                </a:lnTo>
                <a:lnTo>
                  <a:pt x="23494" y="31772"/>
                </a:lnTo>
                <a:lnTo>
                  <a:pt x="23172" y="31848"/>
                </a:lnTo>
                <a:lnTo>
                  <a:pt x="22851" y="31885"/>
                </a:lnTo>
                <a:lnTo>
                  <a:pt x="22530" y="31923"/>
                </a:lnTo>
                <a:lnTo>
                  <a:pt x="22189" y="31923"/>
                </a:lnTo>
                <a:lnTo>
                  <a:pt x="21849" y="31923"/>
                </a:lnTo>
                <a:lnTo>
                  <a:pt x="21509" y="31885"/>
                </a:lnTo>
                <a:lnTo>
                  <a:pt x="21150" y="31848"/>
                </a:lnTo>
                <a:lnTo>
                  <a:pt x="21150" y="31848"/>
                </a:lnTo>
                <a:lnTo>
                  <a:pt x="20451" y="31678"/>
                </a:lnTo>
                <a:lnTo>
                  <a:pt x="19751" y="31526"/>
                </a:lnTo>
                <a:lnTo>
                  <a:pt x="19052" y="31394"/>
                </a:lnTo>
                <a:lnTo>
                  <a:pt x="18334" y="31281"/>
                </a:lnTo>
                <a:lnTo>
                  <a:pt x="17615" y="31167"/>
                </a:lnTo>
                <a:lnTo>
                  <a:pt x="16897" y="31073"/>
                </a:lnTo>
                <a:lnTo>
                  <a:pt x="16198" y="30978"/>
                </a:lnTo>
                <a:lnTo>
                  <a:pt x="15480" y="30903"/>
                </a:lnTo>
                <a:lnTo>
                  <a:pt x="14743" y="30846"/>
                </a:lnTo>
                <a:lnTo>
                  <a:pt x="14024" y="30808"/>
                </a:lnTo>
                <a:lnTo>
                  <a:pt x="13306" y="30770"/>
                </a:lnTo>
                <a:lnTo>
                  <a:pt x="12588" y="30751"/>
                </a:lnTo>
                <a:lnTo>
                  <a:pt x="11870" y="30751"/>
                </a:lnTo>
                <a:lnTo>
                  <a:pt x="11152" y="30751"/>
                </a:lnTo>
                <a:lnTo>
                  <a:pt x="10433" y="30789"/>
                </a:lnTo>
                <a:lnTo>
                  <a:pt x="9715" y="30827"/>
                </a:lnTo>
                <a:lnTo>
                  <a:pt x="9715" y="30827"/>
                </a:lnTo>
                <a:lnTo>
                  <a:pt x="8808" y="31016"/>
                </a:lnTo>
                <a:lnTo>
                  <a:pt x="7882" y="31205"/>
                </a:lnTo>
                <a:lnTo>
                  <a:pt x="7428" y="31281"/>
                </a:lnTo>
                <a:lnTo>
                  <a:pt x="6956" y="31337"/>
                </a:lnTo>
                <a:lnTo>
                  <a:pt x="6502" y="31356"/>
                </a:lnTo>
                <a:lnTo>
                  <a:pt x="6048" y="31375"/>
                </a:lnTo>
                <a:lnTo>
                  <a:pt x="5595" y="31356"/>
                </a:lnTo>
                <a:lnTo>
                  <a:pt x="5160" y="31300"/>
                </a:lnTo>
                <a:lnTo>
                  <a:pt x="4706" y="31224"/>
                </a:lnTo>
                <a:lnTo>
                  <a:pt x="4291" y="31092"/>
                </a:lnTo>
                <a:lnTo>
                  <a:pt x="4083" y="31016"/>
                </a:lnTo>
                <a:lnTo>
                  <a:pt x="3856" y="30940"/>
                </a:lnTo>
                <a:lnTo>
                  <a:pt x="3667" y="30827"/>
                </a:lnTo>
                <a:lnTo>
                  <a:pt x="3459" y="30714"/>
                </a:lnTo>
                <a:lnTo>
                  <a:pt x="3251" y="30581"/>
                </a:lnTo>
                <a:lnTo>
                  <a:pt x="3062" y="30449"/>
                </a:lnTo>
                <a:lnTo>
                  <a:pt x="2854" y="30298"/>
                </a:lnTo>
                <a:lnTo>
                  <a:pt x="2665" y="30128"/>
                </a:lnTo>
                <a:lnTo>
                  <a:pt x="2665" y="30128"/>
                </a:lnTo>
                <a:lnTo>
                  <a:pt x="2438" y="29958"/>
                </a:lnTo>
                <a:lnTo>
                  <a:pt x="2231" y="29787"/>
                </a:lnTo>
                <a:lnTo>
                  <a:pt x="2023" y="29617"/>
                </a:lnTo>
                <a:lnTo>
                  <a:pt x="1852" y="29428"/>
                </a:lnTo>
                <a:lnTo>
                  <a:pt x="1682" y="29239"/>
                </a:lnTo>
                <a:lnTo>
                  <a:pt x="1512" y="29050"/>
                </a:lnTo>
                <a:lnTo>
                  <a:pt x="1380" y="28842"/>
                </a:lnTo>
                <a:lnTo>
                  <a:pt x="1248" y="28635"/>
                </a:lnTo>
                <a:lnTo>
                  <a:pt x="1115" y="28427"/>
                </a:lnTo>
                <a:lnTo>
                  <a:pt x="1021" y="28200"/>
                </a:lnTo>
                <a:lnTo>
                  <a:pt x="907" y="27973"/>
                </a:lnTo>
                <a:lnTo>
                  <a:pt x="832" y="27746"/>
                </a:lnTo>
                <a:lnTo>
                  <a:pt x="681" y="27293"/>
                </a:lnTo>
                <a:lnTo>
                  <a:pt x="567" y="26801"/>
                </a:lnTo>
                <a:lnTo>
                  <a:pt x="492" y="26310"/>
                </a:lnTo>
                <a:lnTo>
                  <a:pt x="435" y="25818"/>
                </a:lnTo>
                <a:lnTo>
                  <a:pt x="397" y="25308"/>
                </a:lnTo>
                <a:lnTo>
                  <a:pt x="397" y="24798"/>
                </a:lnTo>
                <a:lnTo>
                  <a:pt x="397" y="24269"/>
                </a:lnTo>
                <a:lnTo>
                  <a:pt x="416" y="23758"/>
                </a:lnTo>
                <a:lnTo>
                  <a:pt x="492" y="22738"/>
                </a:lnTo>
                <a:lnTo>
                  <a:pt x="492" y="22738"/>
                </a:lnTo>
                <a:lnTo>
                  <a:pt x="492" y="22360"/>
                </a:lnTo>
                <a:lnTo>
                  <a:pt x="492" y="21982"/>
                </a:lnTo>
                <a:lnTo>
                  <a:pt x="492" y="21604"/>
                </a:lnTo>
                <a:lnTo>
                  <a:pt x="454" y="21244"/>
                </a:lnTo>
                <a:lnTo>
                  <a:pt x="378" y="20488"/>
                </a:lnTo>
                <a:lnTo>
                  <a:pt x="284" y="19732"/>
                </a:lnTo>
                <a:lnTo>
                  <a:pt x="170" y="18995"/>
                </a:lnTo>
                <a:lnTo>
                  <a:pt x="76" y="18239"/>
                </a:lnTo>
                <a:lnTo>
                  <a:pt x="0" y="17502"/>
                </a:lnTo>
                <a:lnTo>
                  <a:pt x="0" y="17124"/>
                </a:lnTo>
                <a:lnTo>
                  <a:pt x="0" y="16746"/>
                </a:lnTo>
                <a:lnTo>
                  <a:pt x="0" y="16746"/>
                </a:lnTo>
                <a:lnTo>
                  <a:pt x="38" y="16198"/>
                </a:lnTo>
                <a:lnTo>
                  <a:pt x="133" y="15669"/>
                </a:lnTo>
                <a:lnTo>
                  <a:pt x="208" y="15121"/>
                </a:lnTo>
                <a:lnTo>
                  <a:pt x="322" y="14591"/>
                </a:lnTo>
                <a:lnTo>
                  <a:pt x="529" y="13514"/>
                </a:lnTo>
                <a:lnTo>
                  <a:pt x="624" y="12985"/>
                </a:lnTo>
                <a:lnTo>
                  <a:pt x="700" y="12437"/>
                </a:lnTo>
                <a:lnTo>
                  <a:pt x="700" y="12437"/>
                </a:lnTo>
                <a:lnTo>
                  <a:pt x="775" y="11908"/>
                </a:lnTo>
                <a:lnTo>
                  <a:pt x="851" y="11359"/>
                </a:lnTo>
                <a:lnTo>
                  <a:pt x="907" y="10830"/>
                </a:lnTo>
                <a:lnTo>
                  <a:pt x="1002" y="10282"/>
                </a:lnTo>
                <a:lnTo>
                  <a:pt x="1096" y="9772"/>
                </a:lnTo>
                <a:lnTo>
                  <a:pt x="1229" y="9243"/>
                </a:lnTo>
                <a:lnTo>
                  <a:pt x="1323" y="8997"/>
                </a:lnTo>
                <a:lnTo>
                  <a:pt x="1418" y="8732"/>
                </a:lnTo>
                <a:lnTo>
                  <a:pt x="1531" y="8487"/>
                </a:lnTo>
                <a:lnTo>
                  <a:pt x="1663" y="8241"/>
                </a:lnTo>
                <a:lnTo>
                  <a:pt x="1663" y="8241"/>
                </a:lnTo>
                <a:lnTo>
                  <a:pt x="1682" y="8033"/>
                </a:lnTo>
                <a:lnTo>
                  <a:pt x="1720" y="7825"/>
                </a:lnTo>
                <a:lnTo>
                  <a:pt x="1777" y="7636"/>
                </a:lnTo>
                <a:lnTo>
                  <a:pt x="1852" y="7428"/>
                </a:lnTo>
                <a:lnTo>
                  <a:pt x="1947" y="7239"/>
                </a:lnTo>
                <a:lnTo>
                  <a:pt x="2041" y="7031"/>
                </a:lnTo>
                <a:lnTo>
                  <a:pt x="2287" y="6653"/>
                </a:lnTo>
                <a:lnTo>
                  <a:pt x="2552" y="6294"/>
                </a:lnTo>
                <a:lnTo>
                  <a:pt x="2816" y="5935"/>
                </a:lnTo>
                <a:lnTo>
                  <a:pt x="3081" y="5576"/>
                </a:lnTo>
                <a:lnTo>
                  <a:pt x="3346" y="5236"/>
                </a:lnTo>
                <a:lnTo>
                  <a:pt x="3346" y="5236"/>
                </a:lnTo>
                <a:lnTo>
                  <a:pt x="3535" y="4971"/>
                </a:lnTo>
                <a:lnTo>
                  <a:pt x="3761" y="4725"/>
                </a:lnTo>
                <a:lnTo>
                  <a:pt x="3988" y="4499"/>
                </a:lnTo>
                <a:lnTo>
                  <a:pt x="4234" y="4272"/>
                </a:lnTo>
                <a:lnTo>
                  <a:pt x="4480" y="4064"/>
                </a:lnTo>
                <a:lnTo>
                  <a:pt x="4744" y="3875"/>
                </a:lnTo>
                <a:lnTo>
                  <a:pt x="5273" y="3516"/>
                </a:lnTo>
                <a:lnTo>
                  <a:pt x="5840" y="3176"/>
                </a:lnTo>
                <a:lnTo>
                  <a:pt x="6408" y="2854"/>
                </a:lnTo>
                <a:lnTo>
                  <a:pt x="6993" y="2533"/>
                </a:lnTo>
                <a:lnTo>
                  <a:pt x="7560" y="2212"/>
                </a:lnTo>
                <a:lnTo>
                  <a:pt x="7560" y="2212"/>
                </a:lnTo>
                <a:lnTo>
                  <a:pt x="8033" y="1947"/>
                </a:lnTo>
                <a:lnTo>
                  <a:pt x="8505" y="1701"/>
                </a:lnTo>
                <a:lnTo>
                  <a:pt x="8997" y="1493"/>
                </a:lnTo>
                <a:lnTo>
                  <a:pt x="9488" y="1286"/>
                </a:lnTo>
                <a:lnTo>
                  <a:pt x="9980" y="1115"/>
                </a:lnTo>
                <a:lnTo>
                  <a:pt x="10490" y="945"/>
                </a:lnTo>
                <a:lnTo>
                  <a:pt x="11000" y="813"/>
                </a:lnTo>
                <a:lnTo>
                  <a:pt x="11511" y="681"/>
                </a:lnTo>
                <a:lnTo>
                  <a:pt x="12040" y="567"/>
                </a:lnTo>
                <a:lnTo>
                  <a:pt x="12569" y="473"/>
                </a:lnTo>
                <a:lnTo>
                  <a:pt x="13098" y="378"/>
                </a:lnTo>
                <a:lnTo>
                  <a:pt x="13627" y="303"/>
                </a:lnTo>
                <a:lnTo>
                  <a:pt x="14686" y="208"/>
                </a:lnTo>
                <a:lnTo>
                  <a:pt x="15763" y="133"/>
                </a:lnTo>
                <a:lnTo>
                  <a:pt x="15763" y="133"/>
                </a:lnTo>
                <a:lnTo>
                  <a:pt x="16576" y="76"/>
                </a:lnTo>
                <a:lnTo>
                  <a:pt x="17389" y="19"/>
                </a:lnTo>
                <a:lnTo>
                  <a:pt x="18201" y="0"/>
                </a:lnTo>
                <a:lnTo>
                  <a:pt x="19033" y="0"/>
                </a:lnTo>
                <a:lnTo>
                  <a:pt x="19846" y="19"/>
                </a:lnTo>
                <a:lnTo>
                  <a:pt x="20677" y="57"/>
                </a:lnTo>
                <a:lnTo>
                  <a:pt x="21490" y="151"/>
                </a:lnTo>
                <a:lnTo>
                  <a:pt x="22284" y="246"/>
                </a:lnTo>
                <a:lnTo>
                  <a:pt x="23078" y="397"/>
                </a:lnTo>
                <a:lnTo>
                  <a:pt x="23872" y="586"/>
                </a:lnTo>
                <a:lnTo>
                  <a:pt x="24250" y="700"/>
                </a:lnTo>
                <a:lnTo>
                  <a:pt x="24646" y="832"/>
                </a:lnTo>
                <a:lnTo>
                  <a:pt x="25024" y="964"/>
                </a:lnTo>
                <a:lnTo>
                  <a:pt x="25402" y="1096"/>
                </a:lnTo>
                <a:lnTo>
                  <a:pt x="25762" y="1267"/>
                </a:lnTo>
                <a:lnTo>
                  <a:pt x="26140" y="1437"/>
                </a:lnTo>
                <a:lnTo>
                  <a:pt x="26499" y="1626"/>
                </a:lnTo>
                <a:lnTo>
                  <a:pt x="26858" y="1815"/>
                </a:lnTo>
                <a:lnTo>
                  <a:pt x="27217" y="2023"/>
                </a:lnTo>
                <a:lnTo>
                  <a:pt x="27557" y="2249"/>
                </a:lnTo>
                <a:lnTo>
                  <a:pt x="27897" y="2495"/>
                </a:lnTo>
                <a:lnTo>
                  <a:pt x="28238" y="2760"/>
                </a:lnTo>
                <a:lnTo>
                  <a:pt x="28238" y="2760"/>
                </a:lnTo>
                <a:lnTo>
                  <a:pt x="28483" y="2930"/>
                </a:lnTo>
                <a:lnTo>
                  <a:pt x="28729" y="3119"/>
                </a:lnTo>
                <a:lnTo>
                  <a:pt x="28975" y="3308"/>
                </a:lnTo>
                <a:lnTo>
                  <a:pt x="29201" y="3516"/>
                </a:lnTo>
                <a:lnTo>
                  <a:pt x="29409" y="3724"/>
                </a:lnTo>
                <a:lnTo>
                  <a:pt x="29617" y="3950"/>
                </a:lnTo>
                <a:lnTo>
                  <a:pt x="29825" y="4177"/>
                </a:lnTo>
                <a:lnTo>
                  <a:pt x="30014" y="4404"/>
                </a:lnTo>
                <a:lnTo>
                  <a:pt x="30184" y="4650"/>
                </a:lnTo>
                <a:lnTo>
                  <a:pt x="30336" y="4914"/>
                </a:lnTo>
                <a:lnTo>
                  <a:pt x="30487" y="5179"/>
                </a:lnTo>
                <a:lnTo>
                  <a:pt x="30638" y="5444"/>
                </a:lnTo>
                <a:lnTo>
                  <a:pt x="30751" y="5727"/>
                </a:lnTo>
                <a:lnTo>
                  <a:pt x="30865" y="6011"/>
                </a:lnTo>
                <a:lnTo>
                  <a:pt x="30978" y="6294"/>
                </a:lnTo>
                <a:lnTo>
                  <a:pt x="31054" y="6597"/>
                </a:lnTo>
                <a:lnTo>
                  <a:pt x="31054" y="6597"/>
                </a:lnTo>
                <a:lnTo>
                  <a:pt x="31167" y="6880"/>
                </a:lnTo>
                <a:lnTo>
                  <a:pt x="31281" y="7164"/>
                </a:lnTo>
                <a:lnTo>
                  <a:pt x="31526" y="7731"/>
                </a:lnTo>
                <a:lnTo>
                  <a:pt x="31810" y="8279"/>
                </a:lnTo>
                <a:lnTo>
                  <a:pt x="32093" y="8827"/>
                </a:lnTo>
                <a:lnTo>
                  <a:pt x="32698" y="9923"/>
                </a:lnTo>
                <a:lnTo>
                  <a:pt x="32982" y="10471"/>
                </a:lnTo>
                <a:lnTo>
                  <a:pt x="33246" y="11038"/>
                </a:lnTo>
                <a:lnTo>
                  <a:pt x="33246" y="11038"/>
                </a:lnTo>
                <a:close/>
              </a:path>
            </a:pathLst>
          </a:custGeom>
          <a:solidFill>
            <a:schemeClr val="accent2"/>
          </a:solidFill>
          <a:ln>
            <a:noFill/>
          </a:ln>
        </p:spPr>
        <p:txBody>
          <a:bodyPr spcFirstLastPara="1" wrap="square" lIns="121900" tIns="121900" rIns="121900" bIns="121900" anchor="ctr" anchorCtr="0">
            <a:noAutofit/>
          </a:bodyPr>
          <a:lstStyle/>
          <a:p>
            <a:pPr algn="ctr"/>
            <a:r>
              <a:rPr lang="en-US" sz="3600" b="1">
                <a:solidFill>
                  <a:schemeClr val="tx1">
                    <a:lumMod val="10000"/>
                    <a:lumOff val="90000"/>
                  </a:schemeClr>
                </a:solidFill>
                <a:latin typeface="Cambria" panose="02040503050406030204" pitchFamily="18" charset="0"/>
                <a:ea typeface="Cambria" panose="02040503050406030204" pitchFamily="18" charset="0"/>
              </a:rPr>
              <a:t>1</a:t>
            </a:r>
            <a:endParaRPr sz="3600" b="1">
              <a:solidFill>
                <a:schemeClr val="tx1">
                  <a:lumMod val="10000"/>
                  <a:lumOff val="90000"/>
                </a:schemeClr>
              </a:solidFill>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xmlns="" id="{DC813382-9263-061B-6220-4D318A3FE884}"/>
              </a:ext>
            </a:extLst>
          </p:cNvPr>
          <p:cNvSpPr txBox="1"/>
          <p:nvPr/>
        </p:nvSpPr>
        <p:spPr>
          <a:xfrm>
            <a:off x="1981200" y="1263413"/>
            <a:ext cx="2286000" cy="587853"/>
          </a:xfrm>
          <a:prstGeom prst="rect">
            <a:avLst/>
          </a:prstGeom>
          <a:noFill/>
        </p:spPr>
        <p:txBody>
          <a:bodyPr wrap="square">
            <a:spAutoFit/>
          </a:bodyPr>
          <a:lstStyle/>
          <a:p>
            <a:pPr marR="0" lvl="0" algn="just">
              <a:lnSpc>
                <a:spcPct val="115000"/>
              </a:lnSpc>
              <a:spcBef>
                <a:spcPts val="0"/>
              </a:spcBef>
              <a:spcAft>
                <a:spcPts val="0"/>
              </a:spcAft>
            </a:pPr>
            <a:r>
              <a:rPr lang="en-US" sz="2800" b="1">
                <a:solidFill>
                  <a:srgbClr val="000000"/>
                </a:solidFill>
                <a:effectLst/>
                <a:latin typeface="Times New Roman" pitchFamily="18" charset="0"/>
                <a:ea typeface="Cambria" panose="02040503050406030204" pitchFamily="18" charset="0"/>
                <a:cs typeface="Times New Roman" pitchFamily="18" charset="0"/>
              </a:rPr>
              <a:t>Nội dung</a:t>
            </a:r>
            <a:endParaRPr lang="en-US" sz="2400">
              <a:effectLst/>
              <a:latin typeface="Times New Roman" pitchFamily="18" charset="0"/>
              <a:ea typeface="Cambria" panose="02040503050406030204" pitchFamily="18" charset="0"/>
              <a:cs typeface="Times New Roman" pitchFamily="18" charset="0"/>
            </a:endParaRPr>
          </a:p>
        </p:txBody>
      </p:sp>
      <p:sp>
        <p:nvSpPr>
          <p:cNvPr id="32" name="TextBox 31">
            <a:extLst>
              <a:ext uri="{FF2B5EF4-FFF2-40B4-BE49-F238E27FC236}">
                <a16:creationId xmlns:a16="http://schemas.microsoft.com/office/drawing/2014/main" xmlns="" id="{95A0A206-FBF1-F661-57B2-59E8B8828834}"/>
              </a:ext>
            </a:extLst>
          </p:cNvPr>
          <p:cNvSpPr txBox="1"/>
          <p:nvPr/>
        </p:nvSpPr>
        <p:spPr>
          <a:xfrm>
            <a:off x="953386" y="2514600"/>
            <a:ext cx="3237614" cy="2640723"/>
          </a:xfrm>
          <a:prstGeom prst="rect">
            <a:avLst/>
          </a:prstGeom>
          <a:noFill/>
        </p:spPr>
        <p:txBody>
          <a:bodyPr wrap="square">
            <a:spAutoFit/>
          </a:bodyPr>
          <a:lstStyle/>
          <a:p>
            <a:pPr marL="0" marR="0" algn="just">
              <a:lnSpc>
                <a:spcPct val="115000"/>
              </a:lnSpc>
              <a:spcBef>
                <a:spcPts val="0"/>
              </a:spcBef>
              <a:spcAft>
                <a:spcPts val="0"/>
              </a:spcAft>
            </a:pPr>
            <a:r>
              <a:rPr lang="en-US" sz="2400">
                <a:solidFill>
                  <a:srgbClr val="000000"/>
                </a:solidFill>
                <a:effectLst/>
                <a:latin typeface="Times New Roman" pitchFamily="18" charset="0"/>
                <a:ea typeface="Cambria" panose="02040503050406030204" pitchFamily="18" charset="0"/>
                <a:cs typeface="Times New Roman" pitchFamily="18" charset="0"/>
              </a:rPr>
              <a:t>Văn bản đã làm nổi bật quá trình phát triển của sự sống, mối quan hệ chặt chẽ, tương trợ lẫn nhau của sự sống và cái chết.</a:t>
            </a:r>
            <a:endParaRPr lang="en-US" sz="2000">
              <a:effectLst/>
              <a:latin typeface="Times New Roman" pitchFamily="18" charset="0"/>
              <a:ea typeface="Cambria" panose="02040503050406030204" pitchFamily="18" charset="0"/>
              <a:cs typeface="Times New Roman" pitchFamily="18" charset="0"/>
            </a:endParaRPr>
          </a:p>
        </p:txBody>
      </p:sp>
      <p:sp>
        <p:nvSpPr>
          <p:cNvPr id="33" name="Google Shape;1430;p64">
            <a:extLst>
              <a:ext uri="{FF2B5EF4-FFF2-40B4-BE49-F238E27FC236}">
                <a16:creationId xmlns:a16="http://schemas.microsoft.com/office/drawing/2014/main" xmlns="" id="{253B607D-C3E4-4E83-FC1B-2462CFFF82EB}"/>
              </a:ext>
            </a:extLst>
          </p:cNvPr>
          <p:cNvSpPr/>
          <p:nvPr/>
        </p:nvSpPr>
        <p:spPr>
          <a:xfrm>
            <a:off x="5257800" y="1145349"/>
            <a:ext cx="838200" cy="781728"/>
          </a:xfrm>
          <a:custGeom>
            <a:avLst/>
            <a:gdLst/>
            <a:ahLst/>
            <a:cxnLst/>
            <a:rect l="l" t="t" r="r" b="b"/>
            <a:pathLst>
              <a:path w="33851" h="31924" extrusionOk="0">
                <a:moveTo>
                  <a:pt x="33246" y="11038"/>
                </a:moveTo>
                <a:lnTo>
                  <a:pt x="33246" y="11038"/>
                </a:lnTo>
                <a:lnTo>
                  <a:pt x="33416" y="11473"/>
                </a:lnTo>
                <a:lnTo>
                  <a:pt x="33568" y="11926"/>
                </a:lnTo>
                <a:lnTo>
                  <a:pt x="33662" y="12380"/>
                </a:lnTo>
                <a:lnTo>
                  <a:pt x="33757" y="12853"/>
                </a:lnTo>
                <a:lnTo>
                  <a:pt x="33813" y="13325"/>
                </a:lnTo>
                <a:lnTo>
                  <a:pt x="33832" y="13779"/>
                </a:lnTo>
                <a:lnTo>
                  <a:pt x="33851" y="14251"/>
                </a:lnTo>
                <a:lnTo>
                  <a:pt x="33832" y="14743"/>
                </a:lnTo>
                <a:lnTo>
                  <a:pt x="33813" y="15215"/>
                </a:lnTo>
                <a:lnTo>
                  <a:pt x="33794" y="15688"/>
                </a:lnTo>
                <a:lnTo>
                  <a:pt x="33700" y="16633"/>
                </a:lnTo>
                <a:lnTo>
                  <a:pt x="33605" y="17578"/>
                </a:lnTo>
                <a:lnTo>
                  <a:pt x="33530" y="18523"/>
                </a:lnTo>
                <a:lnTo>
                  <a:pt x="33530" y="18523"/>
                </a:lnTo>
                <a:lnTo>
                  <a:pt x="33473" y="19128"/>
                </a:lnTo>
                <a:lnTo>
                  <a:pt x="33416" y="19714"/>
                </a:lnTo>
                <a:lnTo>
                  <a:pt x="33322" y="20923"/>
                </a:lnTo>
                <a:lnTo>
                  <a:pt x="33265" y="21528"/>
                </a:lnTo>
                <a:lnTo>
                  <a:pt x="33189" y="22114"/>
                </a:lnTo>
                <a:lnTo>
                  <a:pt x="33076" y="22700"/>
                </a:lnTo>
                <a:lnTo>
                  <a:pt x="33000" y="22983"/>
                </a:lnTo>
                <a:lnTo>
                  <a:pt x="32906" y="23286"/>
                </a:lnTo>
                <a:lnTo>
                  <a:pt x="32906" y="23286"/>
                </a:lnTo>
                <a:lnTo>
                  <a:pt x="32811" y="23550"/>
                </a:lnTo>
                <a:lnTo>
                  <a:pt x="32679" y="23815"/>
                </a:lnTo>
                <a:lnTo>
                  <a:pt x="32547" y="24080"/>
                </a:lnTo>
                <a:lnTo>
                  <a:pt x="32396" y="24325"/>
                </a:lnTo>
                <a:lnTo>
                  <a:pt x="32244" y="24552"/>
                </a:lnTo>
                <a:lnTo>
                  <a:pt x="32074" y="24779"/>
                </a:lnTo>
                <a:lnTo>
                  <a:pt x="31696" y="25232"/>
                </a:lnTo>
                <a:lnTo>
                  <a:pt x="31299" y="25648"/>
                </a:lnTo>
                <a:lnTo>
                  <a:pt x="30884" y="26064"/>
                </a:lnTo>
                <a:lnTo>
                  <a:pt x="30033" y="26858"/>
                </a:lnTo>
                <a:lnTo>
                  <a:pt x="30033" y="26858"/>
                </a:lnTo>
                <a:lnTo>
                  <a:pt x="29145" y="27803"/>
                </a:lnTo>
                <a:lnTo>
                  <a:pt x="28691" y="28294"/>
                </a:lnTo>
                <a:lnTo>
                  <a:pt x="28200" y="28767"/>
                </a:lnTo>
                <a:lnTo>
                  <a:pt x="27708" y="29239"/>
                </a:lnTo>
                <a:lnTo>
                  <a:pt x="27198" y="29693"/>
                </a:lnTo>
                <a:lnTo>
                  <a:pt x="26688" y="30128"/>
                </a:lnTo>
                <a:lnTo>
                  <a:pt x="26140" y="30525"/>
                </a:lnTo>
                <a:lnTo>
                  <a:pt x="25573" y="30884"/>
                </a:lnTo>
                <a:lnTo>
                  <a:pt x="25289" y="31054"/>
                </a:lnTo>
                <a:lnTo>
                  <a:pt x="25006" y="31205"/>
                </a:lnTo>
                <a:lnTo>
                  <a:pt x="24703" y="31356"/>
                </a:lnTo>
                <a:lnTo>
                  <a:pt x="24420" y="31470"/>
                </a:lnTo>
                <a:lnTo>
                  <a:pt x="24117" y="31583"/>
                </a:lnTo>
                <a:lnTo>
                  <a:pt x="23796" y="31696"/>
                </a:lnTo>
                <a:lnTo>
                  <a:pt x="23494" y="31772"/>
                </a:lnTo>
                <a:lnTo>
                  <a:pt x="23172" y="31848"/>
                </a:lnTo>
                <a:lnTo>
                  <a:pt x="22851" y="31885"/>
                </a:lnTo>
                <a:lnTo>
                  <a:pt x="22530" y="31923"/>
                </a:lnTo>
                <a:lnTo>
                  <a:pt x="22189" y="31923"/>
                </a:lnTo>
                <a:lnTo>
                  <a:pt x="21849" y="31923"/>
                </a:lnTo>
                <a:lnTo>
                  <a:pt x="21509" y="31885"/>
                </a:lnTo>
                <a:lnTo>
                  <a:pt x="21150" y="31848"/>
                </a:lnTo>
                <a:lnTo>
                  <a:pt x="21150" y="31848"/>
                </a:lnTo>
                <a:lnTo>
                  <a:pt x="20451" y="31678"/>
                </a:lnTo>
                <a:lnTo>
                  <a:pt x="19751" y="31526"/>
                </a:lnTo>
                <a:lnTo>
                  <a:pt x="19052" y="31394"/>
                </a:lnTo>
                <a:lnTo>
                  <a:pt x="18334" y="31281"/>
                </a:lnTo>
                <a:lnTo>
                  <a:pt x="17615" y="31167"/>
                </a:lnTo>
                <a:lnTo>
                  <a:pt x="16897" y="31073"/>
                </a:lnTo>
                <a:lnTo>
                  <a:pt x="16198" y="30978"/>
                </a:lnTo>
                <a:lnTo>
                  <a:pt x="15480" y="30903"/>
                </a:lnTo>
                <a:lnTo>
                  <a:pt x="14743" y="30846"/>
                </a:lnTo>
                <a:lnTo>
                  <a:pt x="14024" y="30808"/>
                </a:lnTo>
                <a:lnTo>
                  <a:pt x="13306" y="30770"/>
                </a:lnTo>
                <a:lnTo>
                  <a:pt x="12588" y="30751"/>
                </a:lnTo>
                <a:lnTo>
                  <a:pt x="11870" y="30751"/>
                </a:lnTo>
                <a:lnTo>
                  <a:pt x="11152" y="30751"/>
                </a:lnTo>
                <a:lnTo>
                  <a:pt x="10433" y="30789"/>
                </a:lnTo>
                <a:lnTo>
                  <a:pt x="9715" y="30827"/>
                </a:lnTo>
                <a:lnTo>
                  <a:pt x="9715" y="30827"/>
                </a:lnTo>
                <a:lnTo>
                  <a:pt x="8808" y="31016"/>
                </a:lnTo>
                <a:lnTo>
                  <a:pt x="7882" y="31205"/>
                </a:lnTo>
                <a:lnTo>
                  <a:pt x="7428" y="31281"/>
                </a:lnTo>
                <a:lnTo>
                  <a:pt x="6956" y="31337"/>
                </a:lnTo>
                <a:lnTo>
                  <a:pt x="6502" y="31356"/>
                </a:lnTo>
                <a:lnTo>
                  <a:pt x="6048" y="31375"/>
                </a:lnTo>
                <a:lnTo>
                  <a:pt x="5595" y="31356"/>
                </a:lnTo>
                <a:lnTo>
                  <a:pt x="5160" y="31300"/>
                </a:lnTo>
                <a:lnTo>
                  <a:pt x="4706" y="31224"/>
                </a:lnTo>
                <a:lnTo>
                  <a:pt x="4291" y="31092"/>
                </a:lnTo>
                <a:lnTo>
                  <a:pt x="4083" y="31016"/>
                </a:lnTo>
                <a:lnTo>
                  <a:pt x="3856" y="30940"/>
                </a:lnTo>
                <a:lnTo>
                  <a:pt x="3667" y="30827"/>
                </a:lnTo>
                <a:lnTo>
                  <a:pt x="3459" y="30714"/>
                </a:lnTo>
                <a:lnTo>
                  <a:pt x="3251" y="30581"/>
                </a:lnTo>
                <a:lnTo>
                  <a:pt x="3062" y="30449"/>
                </a:lnTo>
                <a:lnTo>
                  <a:pt x="2854" y="30298"/>
                </a:lnTo>
                <a:lnTo>
                  <a:pt x="2665" y="30128"/>
                </a:lnTo>
                <a:lnTo>
                  <a:pt x="2665" y="30128"/>
                </a:lnTo>
                <a:lnTo>
                  <a:pt x="2438" y="29958"/>
                </a:lnTo>
                <a:lnTo>
                  <a:pt x="2231" y="29787"/>
                </a:lnTo>
                <a:lnTo>
                  <a:pt x="2023" y="29617"/>
                </a:lnTo>
                <a:lnTo>
                  <a:pt x="1852" y="29428"/>
                </a:lnTo>
                <a:lnTo>
                  <a:pt x="1682" y="29239"/>
                </a:lnTo>
                <a:lnTo>
                  <a:pt x="1512" y="29050"/>
                </a:lnTo>
                <a:lnTo>
                  <a:pt x="1380" y="28842"/>
                </a:lnTo>
                <a:lnTo>
                  <a:pt x="1248" y="28635"/>
                </a:lnTo>
                <a:lnTo>
                  <a:pt x="1115" y="28427"/>
                </a:lnTo>
                <a:lnTo>
                  <a:pt x="1021" y="28200"/>
                </a:lnTo>
                <a:lnTo>
                  <a:pt x="907" y="27973"/>
                </a:lnTo>
                <a:lnTo>
                  <a:pt x="832" y="27746"/>
                </a:lnTo>
                <a:lnTo>
                  <a:pt x="681" y="27293"/>
                </a:lnTo>
                <a:lnTo>
                  <a:pt x="567" y="26801"/>
                </a:lnTo>
                <a:lnTo>
                  <a:pt x="492" y="26310"/>
                </a:lnTo>
                <a:lnTo>
                  <a:pt x="435" y="25818"/>
                </a:lnTo>
                <a:lnTo>
                  <a:pt x="397" y="25308"/>
                </a:lnTo>
                <a:lnTo>
                  <a:pt x="397" y="24798"/>
                </a:lnTo>
                <a:lnTo>
                  <a:pt x="397" y="24269"/>
                </a:lnTo>
                <a:lnTo>
                  <a:pt x="416" y="23758"/>
                </a:lnTo>
                <a:lnTo>
                  <a:pt x="492" y="22738"/>
                </a:lnTo>
                <a:lnTo>
                  <a:pt x="492" y="22738"/>
                </a:lnTo>
                <a:lnTo>
                  <a:pt x="492" y="22360"/>
                </a:lnTo>
                <a:lnTo>
                  <a:pt x="492" y="21982"/>
                </a:lnTo>
                <a:lnTo>
                  <a:pt x="492" y="21604"/>
                </a:lnTo>
                <a:lnTo>
                  <a:pt x="454" y="21244"/>
                </a:lnTo>
                <a:lnTo>
                  <a:pt x="378" y="20488"/>
                </a:lnTo>
                <a:lnTo>
                  <a:pt x="284" y="19732"/>
                </a:lnTo>
                <a:lnTo>
                  <a:pt x="170" y="18995"/>
                </a:lnTo>
                <a:lnTo>
                  <a:pt x="76" y="18239"/>
                </a:lnTo>
                <a:lnTo>
                  <a:pt x="0" y="17502"/>
                </a:lnTo>
                <a:lnTo>
                  <a:pt x="0" y="17124"/>
                </a:lnTo>
                <a:lnTo>
                  <a:pt x="0" y="16746"/>
                </a:lnTo>
                <a:lnTo>
                  <a:pt x="0" y="16746"/>
                </a:lnTo>
                <a:lnTo>
                  <a:pt x="38" y="16198"/>
                </a:lnTo>
                <a:lnTo>
                  <a:pt x="133" y="15669"/>
                </a:lnTo>
                <a:lnTo>
                  <a:pt x="208" y="15121"/>
                </a:lnTo>
                <a:lnTo>
                  <a:pt x="322" y="14591"/>
                </a:lnTo>
                <a:lnTo>
                  <a:pt x="529" y="13514"/>
                </a:lnTo>
                <a:lnTo>
                  <a:pt x="624" y="12985"/>
                </a:lnTo>
                <a:lnTo>
                  <a:pt x="700" y="12437"/>
                </a:lnTo>
                <a:lnTo>
                  <a:pt x="700" y="12437"/>
                </a:lnTo>
                <a:lnTo>
                  <a:pt x="775" y="11908"/>
                </a:lnTo>
                <a:lnTo>
                  <a:pt x="851" y="11359"/>
                </a:lnTo>
                <a:lnTo>
                  <a:pt x="907" y="10830"/>
                </a:lnTo>
                <a:lnTo>
                  <a:pt x="1002" y="10282"/>
                </a:lnTo>
                <a:lnTo>
                  <a:pt x="1096" y="9772"/>
                </a:lnTo>
                <a:lnTo>
                  <a:pt x="1229" y="9243"/>
                </a:lnTo>
                <a:lnTo>
                  <a:pt x="1323" y="8997"/>
                </a:lnTo>
                <a:lnTo>
                  <a:pt x="1418" y="8732"/>
                </a:lnTo>
                <a:lnTo>
                  <a:pt x="1531" y="8487"/>
                </a:lnTo>
                <a:lnTo>
                  <a:pt x="1663" y="8241"/>
                </a:lnTo>
                <a:lnTo>
                  <a:pt x="1663" y="8241"/>
                </a:lnTo>
                <a:lnTo>
                  <a:pt x="1682" y="8033"/>
                </a:lnTo>
                <a:lnTo>
                  <a:pt x="1720" y="7825"/>
                </a:lnTo>
                <a:lnTo>
                  <a:pt x="1777" y="7636"/>
                </a:lnTo>
                <a:lnTo>
                  <a:pt x="1852" y="7428"/>
                </a:lnTo>
                <a:lnTo>
                  <a:pt x="1947" y="7239"/>
                </a:lnTo>
                <a:lnTo>
                  <a:pt x="2041" y="7031"/>
                </a:lnTo>
                <a:lnTo>
                  <a:pt x="2287" y="6653"/>
                </a:lnTo>
                <a:lnTo>
                  <a:pt x="2552" y="6294"/>
                </a:lnTo>
                <a:lnTo>
                  <a:pt x="2816" y="5935"/>
                </a:lnTo>
                <a:lnTo>
                  <a:pt x="3081" y="5576"/>
                </a:lnTo>
                <a:lnTo>
                  <a:pt x="3346" y="5236"/>
                </a:lnTo>
                <a:lnTo>
                  <a:pt x="3346" y="5236"/>
                </a:lnTo>
                <a:lnTo>
                  <a:pt x="3535" y="4971"/>
                </a:lnTo>
                <a:lnTo>
                  <a:pt x="3761" y="4725"/>
                </a:lnTo>
                <a:lnTo>
                  <a:pt x="3988" y="4499"/>
                </a:lnTo>
                <a:lnTo>
                  <a:pt x="4234" y="4272"/>
                </a:lnTo>
                <a:lnTo>
                  <a:pt x="4480" y="4064"/>
                </a:lnTo>
                <a:lnTo>
                  <a:pt x="4744" y="3875"/>
                </a:lnTo>
                <a:lnTo>
                  <a:pt x="5273" y="3516"/>
                </a:lnTo>
                <a:lnTo>
                  <a:pt x="5840" y="3176"/>
                </a:lnTo>
                <a:lnTo>
                  <a:pt x="6408" y="2854"/>
                </a:lnTo>
                <a:lnTo>
                  <a:pt x="6993" y="2533"/>
                </a:lnTo>
                <a:lnTo>
                  <a:pt x="7560" y="2212"/>
                </a:lnTo>
                <a:lnTo>
                  <a:pt x="7560" y="2212"/>
                </a:lnTo>
                <a:lnTo>
                  <a:pt x="8033" y="1947"/>
                </a:lnTo>
                <a:lnTo>
                  <a:pt x="8505" y="1701"/>
                </a:lnTo>
                <a:lnTo>
                  <a:pt x="8997" y="1493"/>
                </a:lnTo>
                <a:lnTo>
                  <a:pt x="9488" y="1286"/>
                </a:lnTo>
                <a:lnTo>
                  <a:pt x="9980" y="1115"/>
                </a:lnTo>
                <a:lnTo>
                  <a:pt x="10490" y="945"/>
                </a:lnTo>
                <a:lnTo>
                  <a:pt x="11000" y="813"/>
                </a:lnTo>
                <a:lnTo>
                  <a:pt x="11511" y="681"/>
                </a:lnTo>
                <a:lnTo>
                  <a:pt x="12040" y="567"/>
                </a:lnTo>
                <a:lnTo>
                  <a:pt x="12569" y="473"/>
                </a:lnTo>
                <a:lnTo>
                  <a:pt x="13098" y="378"/>
                </a:lnTo>
                <a:lnTo>
                  <a:pt x="13627" y="303"/>
                </a:lnTo>
                <a:lnTo>
                  <a:pt x="14686" y="208"/>
                </a:lnTo>
                <a:lnTo>
                  <a:pt x="15763" y="133"/>
                </a:lnTo>
                <a:lnTo>
                  <a:pt x="15763" y="133"/>
                </a:lnTo>
                <a:lnTo>
                  <a:pt x="16576" y="76"/>
                </a:lnTo>
                <a:lnTo>
                  <a:pt x="17389" y="19"/>
                </a:lnTo>
                <a:lnTo>
                  <a:pt x="18201" y="0"/>
                </a:lnTo>
                <a:lnTo>
                  <a:pt x="19033" y="0"/>
                </a:lnTo>
                <a:lnTo>
                  <a:pt x="19846" y="19"/>
                </a:lnTo>
                <a:lnTo>
                  <a:pt x="20677" y="57"/>
                </a:lnTo>
                <a:lnTo>
                  <a:pt x="21490" y="151"/>
                </a:lnTo>
                <a:lnTo>
                  <a:pt x="22284" y="246"/>
                </a:lnTo>
                <a:lnTo>
                  <a:pt x="23078" y="397"/>
                </a:lnTo>
                <a:lnTo>
                  <a:pt x="23872" y="586"/>
                </a:lnTo>
                <a:lnTo>
                  <a:pt x="24250" y="700"/>
                </a:lnTo>
                <a:lnTo>
                  <a:pt x="24646" y="832"/>
                </a:lnTo>
                <a:lnTo>
                  <a:pt x="25024" y="964"/>
                </a:lnTo>
                <a:lnTo>
                  <a:pt x="25402" y="1096"/>
                </a:lnTo>
                <a:lnTo>
                  <a:pt x="25762" y="1267"/>
                </a:lnTo>
                <a:lnTo>
                  <a:pt x="26140" y="1437"/>
                </a:lnTo>
                <a:lnTo>
                  <a:pt x="26499" y="1626"/>
                </a:lnTo>
                <a:lnTo>
                  <a:pt x="26858" y="1815"/>
                </a:lnTo>
                <a:lnTo>
                  <a:pt x="27217" y="2023"/>
                </a:lnTo>
                <a:lnTo>
                  <a:pt x="27557" y="2249"/>
                </a:lnTo>
                <a:lnTo>
                  <a:pt x="27897" y="2495"/>
                </a:lnTo>
                <a:lnTo>
                  <a:pt x="28238" y="2760"/>
                </a:lnTo>
                <a:lnTo>
                  <a:pt x="28238" y="2760"/>
                </a:lnTo>
                <a:lnTo>
                  <a:pt x="28483" y="2930"/>
                </a:lnTo>
                <a:lnTo>
                  <a:pt x="28729" y="3119"/>
                </a:lnTo>
                <a:lnTo>
                  <a:pt x="28975" y="3308"/>
                </a:lnTo>
                <a:lnTo>
                  <a:pt x="29201" y="3516"/>
                </a:lnTo>
                <a:lnTo>
                  <a:pt x="29409" y="3724"/>
                </a:lnTo>
                <a:lnTo>
                  <a:pt x="29617" y="3950"/>
                </a:lnTo>
                <a:lnTo>
                  <a:pt x="29825" y="4177"/>
                </a:lnTo>
                <a:lnTo>
                  <a:pt x="30014" y="4404"/>
                </a:lnTo>
                <a:lnTo>
                  <a:pt x="30184" y="4650"/>
                </a:lnTo>
                <a:lnTo>
                  <a:pt x="30336" y="4914"/>
                </a:lnTo>
                <a:lnTo>
                  <a:pt x="30487" y="5179"/>
                </a:lnTo>
                <a:lnTo>
                  <a:pt x="30638" y="5444"/>
                </a:lnTo>
                <a:lnTo>
                  <a:pt x="30751" y="5727"/>
                </a:lnTo>
                <a:lnTo>
                  <a:pt x="30865" y="6011"/>
                </a:lnTo>
                <a:lnTo>
                  <a:pt x="30978" y="6294"/>
                </a:lnTo>
                <a:lnTo>
                  <a:pt x="31054" y="6597"/>
                </a:lnTo>
                <a:lnTo>
                  <a:pt x="31054" y="6597"/>
                </a:lnTo>
                <a:lnTo>
                  <a:pt x="31167" y="6880"/>
                </a:lnTo>
                <a:lnTo>
                  <a:pt x="31281" y="7164"/>
                </a:lnTo>
                <a:lnTo>
                  <a:pt x="31526" y="7731"/>
                </a:lnTo>
                <a:lnTo>
                  <a:pt x="31810" y="8279"/>
                </a:lnTo>
                <a:lnTo>
                  <a:pt x="32093" y="8827"/>
                </a:lnTo>
                <a:lnTo>
                  <a:pt x="32698" y="9923"/>
                </a:lnTo>
                <a:lnTo>
                  <a:pt x="32982" y="10471"/>
                </a:lnTo>
                <a:lnTo>
                  <a:pt x="33246" y="11038"/>
                </a:lnTo>
                <a:lnTo>
                  <a:pt x="33246" y="11038"/>
                </a:lnTo>
                <a:close/>
              </a:path>
            </a:pathLst>
          </a:custGeom>
          <a:solidFill>
            <a:schemeClr val="accent5"/>
          </a:solidFill>
          <a:ln>
            <a:noFill/>
          </a:ln>
        </p:spPr>
        <p:txBody>
          <a:bodyPr spcFirstLastPara="1" wrap="square" lIns="121900" tIns="121900" rIns="121900" bIns="121900" anchor="ctr" anchorCtr="0">
            <a:noAutofit/>
          </a:bodyPr>
          <a:lstStyle/>
          <a:p>
            <a:pPr algn="ctr"/>
            <a:r>
              <a:rPr lang="en-US" sz="3600" b="1">
                <a:solidFill>
                  <a:schemeClr val="tx1">
                    <a:lumMod val="10000"/>
                    <a:lumOff val="90000"/>
                  </a:schemeClr>
                </a:solidFill>
                <a:latin typeface="Cambria" panose="02040503050406030204" pitchFamily="18" charset="0"/>
                <a:ea typeface="Cambria" panose="02040503050406030204" pitchFamily="18" charset="0"/>
              </a:rPr>
              <a:t>2</a:t>
            </a:r>
            <a:endParaRPr sz="3600" b="1">
              <a:solidFill>
                <a:schemeClr val="tx1">
                  <a:lumMod val="10000"/>
                  <a:lumOff val="90000"/>
                </a:schemeClr>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xmlns="" id="{7AE87375-1B34-EB2A-AA68-CB8002D66509}"/>
              </a:ext>
            </a:extLst>
          </p:cNvPr>
          <p:cNvSpPr txBox="1"/>
          <p:nvPr/>
        </p:nvSpPr>
        <p:spPr>
          <a:xfrm>
            <a:off x="6248400" y="1263413"/>
            <a:ext cx="3048000" cy="587853"/>
          </a:xfrm>
          <a:prstGeom prst="rect">
            <a:avLst/>
          </a:prstGeom>
          <a:noFill/>
        </p:spPr>
        <p:txBody>
          <a:bodyPr wrap="square">
            <a:spAutoFit/>
          </a:bodyPr>
          <a:lstStyle/>
          <a:p>
            <a:pPr lvl="0" algn="just">
              <a:lnSpc>
                <a:spcPct val="115000"/>
              </a:lnSpc>
            </a:pPr>
            <a:r>
              <a:rPr lang="en-US" sz="2800" b="1">
                <a:latin typeface="Times New Roman" pitchFamily="18" charset="0"/>
                <a:ea typeface="Cambria" panose="02040503050406030204" pitchFamily="18" charset="0"/>
                <a:cs typeface="Times New Roman" pitchFamily="18" charset="0"/>
              </a:rPr>
              <a:t>Nghệ thuật</a:t>
            </a:r>
            <a:endParaRPr lang="en-US" sz="2400">
              <a:effectLst/>
              <a:latin typeface="Times New Roman" pitchFamily="18" charset="0"/>
              <a:ea typeface="Cambria" panose="02040503050406030204" pitchFamily="18" charset="0"/>
              <a:cs typeface="Times New Roman" pitchFamily="18" charset="0"/>
            </a:endParaRPr>
          </a:p>
        </p:txBody>
      </p:sp>
      <p:sp>
        <p:nvSpPr>
          <p:cNvPr id="35" name="TextBox 34">
            <a:extLst>
              <a:ext uri="{FF2B5EF4-FFF2-40B4-BE49-F238E27FC236}">
                <a16:creationId xmlns:a16="http://schemas.microsoft.com/office/drawing/2014/main" xmlns="" id="{1D546214-E4F5-413C-BC65-085CCEE3DE9D}"/>
              </a:ext>
            </a:extLst>
          </p:cNvPr>
          <p:cNvSpPr txBox="1"/>
          <p:nvPr/>
        </p:nvSpPr>
        <p:spPr>
          <a:xfrm>
            <a:off x="5259572" y="2514600"/>
            <a:ext cx="6322828" cy="2862322"/>
          </a:xfrm>
          <a:prstGeom prst="rect">
            <a:avLst/>
          </a:prstGeom>
          <a:noFill/>
        </p:spPr>
        <p:txBody>
          <a:bodyPr wrap="square">
            <a:spAutoFit/>
          </a:bodyPr>
          <a:lstStyle/>
          <a:p>
            <a:pPr algn="just">
              <a:lnSpc>
                <a:spcPct val="150000"/>
              </a:lnSpc>
            </a:pPr>
            <a:r>
              <a:rPr lang="en-US" sz="2400">
                <a:latin typeface="Times New Roman" pitchFamily="18" charset="0"/>
                <a:ea typeface="Cambria" panose="02040503050406030204" pitchFamily="18" charset="0"/>
                <a:cs typeface="Times New Roman" pitchFamily="18" charset="0"/>
              </a:rPr>
              <a:t>* </a:t>
            </a:r>
            <a:r>
              <a:rPr lang="vi-VN" sz="2400">
                <a:latin typeface="Times New Roman" pitchFamily="18" charset="0"/>
                <a:ea typeface="Cambria" panose="02040503050406030204" pitchFamily="18" charset="0"/>
                <a:cs typeface="Times New Roman" pitchFamily="18" charset="0"/>
              </a:rPr>
              <a:t>Đặc trưng của văn bản thông tin</a:t>
            </a:r>
          </a:p>
          <a:p>
            <a:pPr algn="just">
              <a:lnSpc>
                <a:spcPct val="150000"/>
              </a:lnSpc>
            </a:pPr>
            <a:r>
              <a:rPr lang="vi-VN" sz="2400">
                <a:latin typeface="Times New Roman" pitchFamily="18" charset="0"/>
                <a:ea typeface="Cambria" panose="02040503050406030204" pitchFamily="18" charset="0"/>
                <a:cs typeface="Times New Roman" pitchFamily="18" charset="0"/>
              </a:rPr>
              <a:t>- Cung cấp thông tin</a:t>
            </a:r>
          </a:p>
          <a:p>
            <a:pPr algn="just">
              <a:lnSpc>
                <a:spcPct val="150000"/>
              </a:lnSpc>
            </a:pPr>
            <a:r>
              <a:rPr lang="vi-VN" sz="2400">
                <a:latin typeface="Times New Roman" pitchFamily="18" charset="0"/>
                <a:ea typeface="Cambria" panose="02040503050406030204" pitchFamily="18" charset="0"/>
                <a:cs typeface="Times New Roman" pitchFamily="18" charset="0"/>
              </a:rPr>
              <a:t>- Bộc lộ suy nghĩ, quan điểm của người viết.</a:t>
            </a:r>
          </a:p>
          <a:p>
            <a:pPr algn="just">
              <a:lnSpc>
                <a:spcPct val="150000"/>
              </a:lnSpc>
            </a:pPr>
            <a:r>
              <a:rPr lang="vi-VN" sz="2400">
                <a:latin typeface="Times New Roman" pitchFamily="18" charset="0"/>
                <a:ea typeface="Cambria" panose="02040503050406030204" pitchFamily="18" charset="0"/>
                <a:cs typeface="Times New Roman" pitchFamily="18" charset="0"/>
              </a:rPr>
              <a:t>- Các yếu tố miêu tả, tự sự, biểu cảm, nghị luận kết hợp chặt chẽ, linh hoạt. </a:t>
            </a:r>
          </a:p>
        </p:txBody>
      </p:sp>
      <p:sp>
        <p:nvSpPr>
          <p:cNvPr id="2" name="TextBox 1"/>
          <p:cNvSpPr txBox="1"/>
          <p:nvPr/>
        </p:nvSpPr>
        <p:spPr>
          <a:xfrm>
            <a:off x="953386" y="381000"/>
            <a:ext cx="5447414" cy="646331"/>
          </a:xfrm>
          <a:prstGeom prst="rect">
            <a:avLst/>
          </a:prstGeom>
          <a:noFill/>
        </p:spPr>
        <p:txBody>
          <a:bodyPr wrap="square" rtlCol="0">
            <a:spAutoFit/>
          </a:bodyPr>
          <a:lstStyle/>
          <a:p>
            <a:r>
              <a:rPr lang="en-US" sz="3600" b="1" smtClean="0">
                <a:latin typeface="Times New Roman" pitchFamily="18" charset="0"/>
                <a:cs typeface="Times New Roman" pitchFamily="18" charset="0"/>
              </a:rPr>
              <a:t>III. TỔNG KẾT</a:t>
            </a:r>
            <a:endParaRPr lang="en-US" sz="3600" b="1">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up)">
                                      <p:cBhvr>
                                        <p:cTn id="19" dur="10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animEffect transition="in" filter="fade">
                                      <p:cBhvr>
                                        <p:cTn id="26" dur="500"/>
                                        <p:tgtEl>
                                          <p:spTgt spid="3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p:cTn id="29" dur="500" fill="hold"/>
                                        <p:tgtEl>
                                          <p:spTgt spid="33"/>
                                        </p:tgtEl>
                                        <p:attrNameLst>
                                          <p:attrName>ppt_w</p:attrName>
                                        </p:attrNameLst>
                                      </p:cBhvr>
                                      <p:tavLst>
                                        <p:tav tm="0">
                                          <p:val>
                                            <p:fltVal val="0"/>
                                          </p:val>
                                        </p:tav>
                                        <p:tav tm="100000">
                                          <p:val>
                                            <p:strVal val="#ppt_w"/>
                                          </p:val>
                                        </p:tav>
                                      </p:tavLst>
                                    </p:anim>
                                    <p:anim calcmode="lin" valueType="num">
                                      <p:cBhvr>
                                        <p:cTn id="30" dur="500" fill="hold"/>
                                        <p:tgtEl>
                                          <p:spTgt spid="33"/>
                                        </p:tgtEl>
                                        <p:attrNameLst>
                                          <p:attrName>ppt_h</p:attrName>
                                        </p:attrNameLst>
                                      </p:cBhvr>
                                      <p:tavLst>
                                        <p:tav tm="0">
                                          <p:val>
                                            <p:fltVal val="0"/>
                                          </p:val>
                                        </p:tav>
                                        <p:tav tm="100000">
                                          <p:val>
                                            <p:strVal val="#ppt_h"/>
                                          </p:val>
                                        </p:tav>
                                      </p:tavLst>
                                    </p:anim>
                                    <p:animEffect transition="in" filter="fade">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5">
                                            <p:txEl>
                                              <p:pRg st="0" end="0"/>
                                            </p:txEl>
                                          </p:spTgt>
                                        </p:tgtEl>
                                        <p:attrNameLst>
                                          <p:attrName>style.visibility</p:attrName>
                                        </p:attrNameLst>
                                      </p:cBhvr>
                                      <p:to>
                                        <p:strVal val="visible"/>
                                      </p:to>
                                    </p:set>
                                    <p:animEffect transition="in" filter="wipe(left)">
                                      <p:cBhvr>
                                        <p:cTn id="36" dur="1000"/>
                                        <p:tgtEl>
                                          <p:spTgt spid="35">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5">
                                            <p:txEl>
                                              <p:pRg st="1" end="1"/>
                                            </p:txEl>
                                          </p:spTgt>
                                        </p:tgtEl>
                                        <p:attrNameLst>
                                          <p:attrName>style.visibility</p:attrName>
                                        </p:attrNameLst>
                                      </p:cBhvr>
                                      <p:to>
                                        <p:strVal val="visible"/>
                                      </p:to>
                                    </p:set>
                                    <p:animEffect transition="in" filter="wipe(left)">
                                      <p:cBhvr>
                                        <p:cTn id="41" dur="1000"/>
                                        <p:tgtEl>
                                          <p:spTgt spid="35">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5">
                                            <p:txEl>
                                              <p:pRg st="2" end="2"/>
                                            </p:txEl>
                                          </p:spTgt>
                                        </p:tgtEl>
                                        <p:attrNameLst>
                                          <p:attrName>style.visibility</p:attrName>
                                        </p:attrNameLst>
                                      </p:cBhvr>
                                      <p:to>
                                        <p:strVal val="visible"/>
                                      </p:to>
                                    </p:set>
                                    <p:animEffect transition="in" filter="wipe(left)">
                                      <p:cBhvr>
                                        <p:cTn id="46" dur="1000"/>
                                        <p:tgtEl>
                                          <p:spTgt spid="35">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5">
                                            <p:txEl>
                                              <p:pRg st="3" end="3"/>
                                            </p:txEl>
                                          </p:spTgt>
                                        </p:tgtEl>
                                        <p:attrNameLst>
                                          <p:attrName>style.visibility</p:attrName>
                                        </p:attrNameLst>
                                      </p:cBhvr>
                                      <p:to>
                                        <p:strVal val="visible"/>
                                      </p:to>
                                    </p:set>
                                    <p:animEffect transition="in" filter="wipe(left)">
                                      <p:cBhvr>
                                        <p:cTn id="51" dur="10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P spid="32" grpId="0"/>
      <p:bldP spid="33" grpId="0" animBg="1"/>
      <p:bldP spid="34" grpId="0"/>
      <p:bldP spid="3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grpSp>
        <p:nvGrpSpPr>
          <p:cNvPr id="1434" name="Google Shape;1434;p64"/>
          <p:cNvGrpSpPr/>
          <p:nvPr/>
        </p:nvGrpSpPr>
        <p:grpSpPr>
          <a:xfrm rot="10800000" flipH="1">
            <a:off x="10377981" y="1014170"/>
            <a:ext cx="1757767" cy="2150900"/>
            <a:chOff x="3020900" y="3793775"/>
            <a:chExt cx="1318325" cy="1613175"/>
          </a:xfrm>
        </p:grpSpPr>
        <p:sp>
          <p:nvSpPr>
            <p:cNvPr id="1435" name="Google Shape;1435;p64"/>
            <p:cNvSpPr/>
            <p:nvPr/>
          </p:nvSpPr>
          <p:spPr>
            <a:xfrm>
              <a:off x="3663500" y="3929375"/>
              <a:ext cx="170150" cy="179600"/>
            </a:xfrm>
            <a:custGeom>
              <a:avLst/>
              <a:gdLst/>
              <a:ahLst/>
              <a:cxnLst/>
              <a:rect l="l" t="t" r="r" b="b"/>
              <a:pathLst>
                <a:path w="6806" h="7184" extrusionOk="0">
                  <a:moveTo>
                    <a:pt x="6503" y="2496"/>
                  </a:moveTo>
                  <a:lnTo>
                    <a:pt x="6503" y="2496"/>
                  </a:lnTo>
                  <a:lnTo>
                    <a:pt x="6597" y="2722"/>
                  </a:lnTo>
                  <a:lnTo>
                    <a:pt x="6673" y="2949"/>
                  </a:lnTo>
                  <a:lnTo>
                    <a:pt x="6748" y="3195"/>
                  </a:lnTo>
                  <a:lnTo>
                    <a:pt x="6786" y="3422"/>
                  </a:lnTo>
                  <a:lnTo>
                    <a:pt x="6805" y="3649"/>
                  </a:lnTo>
                  <a:lnTo>
                    <a:pt x="6805" y="3875"/>
                  </a:lnTo>
                  <a:lnTo>
                    <a:pt x="6805" y="4102"/>
                  </a:lnTo>
                  <a:lnTo>
                    <a:pt x="6767" y="4310"/>
                  </a:lnTo>
                  <a:lnTo>
                    <a:pt x="6729" y="4518"/>
                  </a:lnTo>
                  <a:lnTo>
                    <a:pt x="6673" y="4726"/>
                  </a:lnTo>
                  <a:lnTo>
                    <a:pt x="6597" y="4934"/>
                  </a:lnTo>
                  <a:lnTo>
                    <a:pt x="6503" y="5123"/>
                  </a:lnTo>
                  <a:lnTo>
                    <a:pt x="6408" y="5312"/>
                  </a:lnTo>
                  <a:lnTo>
                    <a:pt x="6295" y="5501"/>
                  </a:lnTo>
                  <a:lnTo>
                    <a:pt x="6162" y="5671"/>
                  </a:lnTo>
                  <a:lnTo>
                    <a:pt x="6030" y="5841"/>
                  </a:lnTo>
                  <a:lnTo>
                    <a:pt x="5898" y="5992"/>
                  </a:lnTo>
                  <a:lnTo>
                    <a:pt x="5728" y="6162"/>
                  </a:lnTo>
                  <a:lnTo>
                    <a:pt x="5558" y="6295"/>
                  </a:lnTo>
                  <a:lnTo>
                    <a:pt x="5387" y="6427"/>
                  </a:lnTo>
                  <a:lnTo>
                    <a:pt x="5198" y="6559"/>
                  </a:lnTo>
                  <a:lnTo>
                    <a:pt x="5009" y="6673"/>
                  </a:lnTo>
                  <a:lnTo>
                    <a:pt x="4820" y="6767"/>
                  </a:lnTo>
                  <a:lnTo>
                    <a:pt x="4613" y="6862"/>
                  </a:lnTo>
                  <a:lnTo>
                    <a:pt x="4405" y="6956"/>
                  </a:lnTo>
                  <a:lnTo>
                    <a:pt x="4178" y="7013"/>
                  </a:lnTo>
                  <a:lnTo>
                    <a:pt x="3970" y="7089"/>
                  </a:lnTo>
                  <a:lnTo>
                    <a:pt x="3743" y="7126"/>
                  </a:lnTo>
                  <a:lnTo>
                    <a:pt x="3497" y="7164"/>
                  </a:lnTo>
                  <a:lnTo>
                    <a:pt x="3271" y="7183"/>
                  </a:lnTo>
                  <a:lnTo>
                    <a:pt x="3044" y="7183"/>
                  </a:lnTo>
                  <a:lnTo>
                    <a:pt x="2798" y="7183"/>
                  </a:lnTo>
                  <a:lnTo>
                    <a:pt x="2798" y="7183"/>
                  </a:lnTo>
                  <a:lnTo>
                    <a:pt x="2477" y="7145"/>
                  </a:lnTo>
                  <a:lnTo>
                    <a:pt x="2193" y="7089"/>
                  </a:lnTo>
                  <a:lnTo>
                    <a:pt x="1929" y="7032"/>
                  </a:lnTo>
                  <a:lnTo>
                    <a:pt x="1683" y="6975"/>
                  </a:lnTo>
                  <a:lnTo>
                    <a:pt x="1456" y="6900"/>
                  </a:lnTo>
                  <a:lnTo>
                    <a:pt x="1248" y="6805"/>
                  </a:lnTo>
                  <a:lnTo>
                    <a:pt x="1059" y="6711"/>
                  </a:lnTo>
                  <a:lnTo>
                    <a:pt x="889" y="6616"/>
                  </a:lnTo>
                  <a:lnTo>
                    <a:pt x="738" y="6503"/>
                  </a:lnTo>
                  <a:lnTo>
                    <a:pt x="587" y="6389"/>
                  </a:lnTo>
                  <a:lnTo>
                    <a:pt x="473" y="6257"/>
                  </a:lnTo>
                  <a:lnTo>
                    <a:pt x="360" y="6125"/>
                  </a:lnTo>
                  <a:lnTo>
                    <a:pt x="284" y="5973"/>
                  </a:lnTo>
                  <a:lnTo>
                    <a:pt x="209" y="5822"/>
                  </a:lnTo>
                  <a:lnTo>
                    <a:pt x="133" y="5671"/>
                  </a:lnTo>
                  <a:lnTo>
                    <a:pt x="76" y="5501"/>
                  </a:lnTo>
                  <a:lnTo>
                    <a:pt x="39" y="5331"/>
                  </a:lnTo>
                  <a:lnTo>
                    <a:pt x="20" y="5142"/>
                  </a:lnTo>
                  <a:lnTo>
                    <a:pt x="1" y="4764"/>
                  </a:lnTo>
                  <a:lnTo>
                    <a:pt x="1" y="4367"/>
                  </a:lnTo>
                  <a:lnTo>
                    <a:pt x="39" y="3951"/>
                  </a:lnTo>
                  <a:lnTo>
                    <a:pt x="114" y="3516"/>
                  </a:lnTo>
                  <a:lnTo>
                    <a:pt x="209" y="3063"/>
                  </a:lnTo>
                  <a:lnTo>
                    <a:pt x="417" y="2099"/>
                  </a:lnTo>
                  <a:lnTo>
                    <a:pt x="417" y="2099"/>
                  </a:lnTo>
                  <a:lnTo>
                    <a:pt x="492" y="1910"/>
                  </a:lnTo>
                  <a:lnTo>
                    <a:pt x="587" y="1721"/>
                  </a:lnTo>
                  <a:lnTo>
                    <a:pt x="700" y="1532"/>
                  </a:lnTo>
                  <a:lnTo>
                    <a:pt x="832" y="1381"/>
                  </a:lnTo>
                  <a:lnTo>
                    <a:pt x="984" y="1229"/>
                  </a:lnTo>
                  <a:lnTo>
                    <a:pt x="1135" y="1078"/>
                  </a:lnTo>
                  <a:lnTo>
                    <a:pt x="1305" y="946"/>
                  </a:lnTo>
                  <a:lnTo>
                    <a:pt x="1475" y="832"/>
                  </a:lnTo>
                  <a:lnTo>
                    <a:pt x="1475" y="832"/>
                  </a:lnTo>
                  <a:lnTo>
                    <a:pt x="1910" y="549"/>
                  </a:lnTo>
                  <a:lnTo>
                    <a:pt x="2231" y="379"/>
                  </a:lnTo>
                  <a:lnTo>
                    <a:pt x="2590" y="209"/>
                  </a:lnTo>
                  <a:lnTo>
                    <a:pt x="2930" y="76"/>
                  </a:lnTo>
                  <a:lnTo>
                    <a:pt x="3082" y="20"/>
                  </a:lnTo>
                  <a:lnTo>
                    <a:pt x="3233" y="1"/>
                  </a:lnTo>
                  <a:lnTo>
                    <a:pt x="3346" y="1"/>
                  </a:lnTo>
                  <a:lnTo>
                    <a:pt x="3441" y="39"/>
                  </a:lnTo>
                  <a:lnTo>
                    <a:pt x="3479" y="58"/>
                  </a:lnTo>
                  <a:lnTo>
                    <a:pt x="3516" y="95"/>
                  </a:lnTo>
                  <a:lnTo>
                    <a:pt x="3535" y="152"/>
                  </a:lnTo>
                  <a:lnTo>
                    <a:pt x="3554" y="209"/>
                  </a:lnTo>
                  <a:lnTo>
                    <a:pt x="3554" y="209"/>
                  </a:lnTo>
                  <a:lnTo>
                    <a:pt x="3800" y="209"/>
                  </a:lnTo>
                  <a:lnTo>
                    <a:pt x="4046" y="247"/>
                  </a:lnTo>
                  <a:lnTo>
                    <a:pt x="4291" y="303"/>
                  </a:lnTo>
                  <a:lnTo>
                    <a:pt x="4518" y="398"/>
                  </a:lnTo>
                  <a:lnTo>
                    <a:pt x="4745" y="492"/>
                  </a:lnTo>
                  <a:lnTo>
                    <a:pt x="4972" y="606"/>
                  </a:lnTo>
                  <a:lnTo>
                    <a:pt x="5161" y="738"/>
                  </a:lnTo>
                  <a:lnTo>
                    <a:pt x="5369" y="889"/>
                  </a:lnTo>
                  <a:lnTo>
                    <a:pt x="5539" y="1040"/>
                  </a:lnTo>
                  <a:lnTo>
                    <a:pt x="5709" y="1229"/>
                  </a:lnTo>
                  <a:lnTo>
                    <a:pt x="5879" y="1418"/>
                  </a:lnTo>
                  <a:lnTo>
                    <a:pt x="6030" y="1607"/>
                  </a:lnTo>
                  <a:lnTo>
                    <a:pt x="6162" y="1815"/>
                  </a:lnTo>
                  <a:lnTo>
                    <a:pt x="6295" y="2042"/>
                  </a:lnTo>
                  <a:lnTo>
                    <a:pt x="6408" y="2250"/>
                  </a:lnTo>
                  <a:lnTo>
                    <a:pt x="6503" y="2496"/>
                  </a:lnTo>
                  <a:lnTo>
                    <a:pt x="6503" y="2496"/>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436" name="Google Shape;1436;p64"/>
            <p:cNvSpPr/>
            <p:nvPr/>
          </p:nvSpPr>
          <p:spPr>
            <a:xfrm>
              <a:off x="3020900" y="3875525"/>
              <a:ext cx="1240350" cy="1409050"/>
            </a:xfrm>
            <a:custGeom>
              <a:avLst/>
              <a:gdLst/>
              <a:ahLst/>
              <a:cxnLst/>
              <a:rect l="l" t="t" r="r" b="b"/>
              <a:pathLst>
                <a:path w="49614" h="56362" extrusionOk="0">
                  <a:moveTo>
                    <a:pt x="29939" y="44700"/>
                  </a:moveTo>
                  <a:lnTo>
                    <a:pt x="29939" y="44700"/>
                  </a:lnTo>
                  <a:lnTo>
                    <a:pt x="29976" y="44813"/>
                  </a:lnTo>
                  <a:lnTo>
                    <a:pt x="30014" y="44927"/>
                  </a:lnTo>
                  <a:lnTo>
                    <a:pt x="30033" y="45040"/>
                  </a:lnTo>
                  <a:lnTo>
                    <a:pt x="30033" y="45153"/>
                  </a:lnTo>
                  <a:lnTo>
                    <a:pt x="30014" y="45248"/>
                  </a:lnTo>
                  <a:lnTo>
                    <a:pt x="29976" y="45361"/>
                  </a:lnTo>
                  <a:lnTo>
                    <a:pt x="29920" y="45456"/>
                  </a:lnTo>
                  <a:lnTo>
                    <a:pt x="29844" y="45569"/>
                  </a:lnTo>
                  <a:lnTo>
                    <a:pt x="29844" y="45569"/>
                  </a:lnTo>
                  <a:lnTo>
                    <a:pt x="29731" y="45702"/>
                  </a:lnTo>
                  <a:lnTo>
                    <a:pt x="29617" y="45796"/>
                  </a:lnTo>
                  <a:lnTo>
                    <a:pt x="29466" y="45891"/>
                  </a:lnTo>
                  <a:lnTo>
                    <a:pt x="29315" y="45966"/>
                  </a:lnTo>
                  <a:lnTo>
                    <a:pt x="28994" y="46080"/>
                  </a:lnTo>
                  <a:lnTo>
                    <a:pt x="28672" y="46174"/>
                  </a:lnTo>
                  <a:lnTo>
                    <a:pt x="28672" y="46174"/>
                  </a:lnTo>
                  <a:lnTo>
                    <a:pt x="28256" y="46325"/>
                  </a:lnTo>
                  <a:lnTo>
                    <a:pt x="27841" y="46495"/>
                  </a:lnTo>
                  <a:lnTo>
                    <a:pt x="27444" y="46666"/>
                  </a:lnTo>
                  <a:lnTo>
                    <a:pt x="27028" y="46855"/>
                  </a:lnTo>
                  <a:lnTo>
                    <a:pt x="27028" y="46855"/>
                  </a:lnTo>
                  <a:lnTo>
                    <a:pt x="26763" y="46968"/>
                  </a:lnTo>
                  <a:lnTo>
                    <a:pt x="26499" y="47062"/>
                  </a:lnTo>
                  <a:lnTo>
                    <a:pt x="26215" y="47138"/>
                  </a:lnTo>
                  <a:lnTo>
                    <a:pt x="26083" y="47138"/>
                  </a:lnTo>
                  <a:lnTo>
                    <a:pt x="25932" y="47157"/>
                  </a:lnTo>
                  <a:lnTo>
                    <a:pt x="25932" y="47157"/>
                  </a:lnTo>
                  <a:lnTo>
                    <a:pt x="25856" y="47138"/>
                  </a:lnTo>
                  <a:lnTo>
                    <a:pt x="25780" y="47100"/>
                  </a:lnTo>
                  <a:lnTo>
                    <a:pt x="25724" y="47044"/>
                  </a:lnTo>
                  <a:lnTo>
                    <a:pt x="25667" y="46987"/>
                  </a:lnTo>
                  <a:lnTo>
                    <a:pt x="25667" y="46987"/>
                  </a:lnTo>
                  <a:lnTo>
                    <a:pt x="25459" y="46741"/>
                  </a:lnTo>
                  <a:lnTo>
                    <a:pt x="25270" y="46458"/>
                  </a:lnTo>
                  <a:lnTo>
                    <a:pt x="25100" y="46174"/>
                  </a:lnTo>
                  <a:lnTo>
                    <a:pt x="24949" y="45891"/>
                  </a:lnTo>
                  <a:lnTo>
                    <a:pt x="24949" y="45891"/>
                  </a:lnTo>
                  <a:lnTo>
                    <a:pt x="24835" y="45588"/>
                  </a:lnTo>
                  <a:lnTo>
                    <a:pt x="24722" y="45305"/>
                  </a:lnTo>
                  <a:lnTo>
                    <a:pt x="24628" y="45002"/>
                  </a:lnTo>
                  <a:lnTo>
                    <a:pt x="24571" y="44700"/>
                  </a:lnTo>
                  <a:lnTo>
                    <a:pt x="24571" y="44700"/>
                  </a:lnTo>
                  <a:lnTo>
                    <a:pt x="24552" y="44511"/>
                  </a:lnTo>
                  <a:lnTo>
                    <a:pt x="24552" y="44303"/>
                  </a:lnTo>
                  <a:lnTo>
                    <a:pt x="24571" y="44114"/>
                  </a:lnTo>
                  <a:lnTo>
                    <a:pt x="24590" y="43925"/>
                  </a:lnTo>
                  <a:lnTo>
                    <a:pt x="24628" y="43717"/>
                  </a:lnTo>
                  <a:lnTo>
                    <a:pt x="24684" y="43547"/>
                  </a:lnTo>
                  <a:lnTo>
                    <a:pt x="24760" y="43358"/>
                  </a:lnTo>
                  <a:lnTo>
                    <a:pt x="24854" y="43188"/>
                  </a:lnTo>
                  <a:lnTo>
                    <a:pt x="24854" y="43188"/>
                  </a:lnTo>
                  <a:lnTo>
                    <a:pt x="25081" y="42810"/>
                  </a:lnTo>
                  <a:lnTo>
                    <a:pt x="25327" y="42451"/>
                  </a:lnTo>
                  <a:lnTo>
                    <a:pt x="25610" y="42111"/>
                  </a:lnTo>
                  <a:lnTo>
                    <a:pt x="25894" y="41789"/>
                  </a:lnTo>
                  <a:lnTo>
                    <a:pt x="25894" y="41789"/>
                  </a:lnTo>
                  <a:lnTo>
                    <a:pt x="26215" y="41430"/>
                  </a:lnTo>
                  <a:lnTo>
                    <a:pt x="26536" y="41071"/>
                  </a:lnTo>
                  <a:lnTo>
                    <a:pt x="26839" y="40731"/>
                  </a:lnTo>
                  <a:lnTo>
                    <a:pt x="27179" y="40372"/>
                  </a:lnTo>
                  <a:lnTo>
                    <a:pt x="27179" y="40372"/>
                  </a:lnTo>
                  <a:lnTo>
                    <a:pt x="26971" y="40296"/>
                  </a:lnTo>
                  <a:lnTo>
                    <a:pt x="26971" y="40296"/>
                  </a:lnTo>
                  <a:lnTo>
                    <a:pt x="26952" y="40277"/>
                  </a:lnTo>
                  <a:lnTo>
                    <a:pt x="26952" y="40239"/>
                  </a:lnTo>
                  <a:lnTo>
                    <a:pt x="26952" y="40239"/>
                  </a:lnTo>
                  <a:lnTo>
                    <a:pt x="26952" y="40220"/>
                  </a:lnTo>
                  <a:lnTo>
                    <a:pt x="26990" y="40220"/>
                  </a:lnTo>
                  <a:lnTo>
                    <a:pt x="27085" y="40239"/>
                  </a:lnTo>
                  <a:lnTo>
                    <a:pt x="27236" y="40315"/>
                  </a:lnTo>
                  <a:lnTo>
                    <a:pt x="27236" y="40315"/>
                  </a:lnTo>
                  <a:lnTo>
                    <a:pt x="27255" y="40315"/>
                  </a:lnTo>
                  <a:lnTo>
                    <a:pt x="27274" y="40334"/>
                  </a:lnTo>
                  <a:lnTo>
                    <a:pt x="27274" y="40334"/>
                  </a:lnTo>
                  <a:lnTo>
                    <a:pt x="27292" y="40353"/>
                  </a:lnTo>
                  <a:lnTo>
                    <a:pt x="27292" y="40353"/>
                  </a:lnTo>
                  <a:lnTo>
                    <a:pt x="27406" y="40447"/>
                  </a:lnTo>
                  <a:lnTo>
                    <a:pt x="27500" y="40542"/>
                  </a:lnTo>
                  <a:lnTo>
                    <a:pt x="27576" y="40636"/>
                  </a:lnTo>
                  <a:lnTo>
                    <a:pt x="27652" y="40750"/>
                  </a:lnTo>
                  <a:lnTo>
                    <a:pt x="27765" y="40976"/>
                  </a:lnTo>
                  <a:lnTo>
                    <a:pt x="27841" y="41241"/>
                  </a:lnTo>
                  <a:lnTo>
                    <a:pt x="27897" y="41506"/>
                  </a:lnTo>
                  <a:lnTo>
                    <a:pt x="27954" y="41770"/>
                  </a:lnTo>
                  <a:lnTo>
                    <a:pt x="27992" y="42035"/>
                  </a:lnTo>
                  <a:lnTo>
                    <a:pt x="28049" y="42300"/>
                  </a:lnTo>
                  <a:lnTo>
                    <a:pt x="28049" y="42300"/>
                  </a:lnTo>
                  <a:lnTo>
                    <a:pt x="28105" y="42507"/>
                  </a:lnTo>
                  <a:lnTo>
                    <a:pt x="28200" y="42696"/>
                  </a:lnTo>
                  <a:lnTo>
                    <a:pt x="28313" y="42885"/>
                  </a:lnTo>
                  <a:lnTo>
                    <a:pt x="28445" y="43056"/>
                  </a:lnTo>
                  <a:lnTo>
                    <a:pt x="28597" y="43207"/>
                  </a:lnTo>
                  <a:lnTo>
                    <a:pt x="28748" y="43358"/>
                  </a:lnTo>
                  <a:lnTo>
                    <a:pt x="29069" y="43660"/>
                  </a:lnTo>
                  <a:lnTo>
                    <a:pt x="29069" y="43660"/>
                  </a:lnTo>
                  <a:lnTo>
                    <a:pt x="29315" y="43906"/>
                  </a:lnTo>
                  <a:lnTo>
                    <a:pt x="29561" y="44152"/>
                  </a:lnTo>
                  <a:lnTo>
                    <a:pt x="29655" y="44265"/>
                  </a:lnTo>
                  <a:lnTo>
                    <a:pt x="29768" y="44416"/>
                  </a:lnTo>
                  <a:lnTo>
                    <a:pt x="29863" y="44549"/>
                  </a:lnTo>
                  <a:lnTo>
                    <a:pt x="29939" y="44700"/>
                  </a:lnTo>
                  <a:lnTo>
                    <a:pt x="29939" y="44700"/>
                  </a:lnTo>
                  <a:close/>
                  <a:moveTo>
                    <a:pt x="41071" y="40391"/>
                  </a:moveTo>
                  <a:lnTo>
                    <a:pt x="41071" y="40391"/>
                  </a:lnTo>
                  <a:lnTo>
                    <a:pt x="41109" y="40712"/>
                  </a:lnTo>
                  <a:lnTo>
                    <a:pt x="41109" y="40863"/>
                  </a:lnTo>
                  <a:lnTo>
                    <a:pt x="41090" y="41033"/>
                  </a:lnTo>
                  <a:lnTo>
                    <a:pt x="41071" y="41184"/>
                  </a:lnTo>
                  <a:lnTo>
                    <a:pt x="41014" y="41336"/>
                  </a:lnTo>
                  <a:lnTo>
                    <a:pt x="40958" y="41487"/>
                  </a:lnTo>
                  <a:lnTo>
                    <a:pt x="40882" y="41619"/>
                  </a:lnTo>
                  <a:lnTo>
                    <a:pt x="40882" y="41619"/>
                  </a:lnTo>
                  <a:lnTo>
                    <a:pt x="40731" y="41884"/>
                  </a:lnTo>
                  <a:lnTo>
                    <a:pt x="40561" y="42129"/>
                  </a:lnTo>
                  <a:lnTo>
                    <a:pt x="40561" y="42129"/>
                  </a:lnTo>
                  <a:lnTo>
                    <a:pt x="40485" y="42224"/>
                  </a:lnTo>
                  <a:lnTo>
                    <a:pt x="40391" y="42300"/>
                  </a:lnTo>
                  <a:lnTo>
                    <a:pt x="40277" y="42337"/>
                  </a:lnTo>
                  <a:lnTo>
                    <a:pt x="40145" y="42337"/>
                  </a:lnTo>
                  <a:lnTo>
                    <a:pt x="40145" y="42337"/>
                  </a:lnTo>
                  <a:lnTo>
                    <a:pt x="39975" y="42318"/>
                  </a:lnTo>
                  <a:lnTo>
                    <a:pt x="39805" y="42281"/>
                  </a:lnTo>
                  <a:lnTo>
                    <a:pt x="39653" y="42224"/>
                  </a:lnTo>
                  <a:lnTo>
                    <a:pt x="39483" y="42148"/>
                  </a:lnTo>
                  <a:lnTo>
                    <a:pt x="39332" y="42054"/>
                  </a:lnTo>
                  <a:lnTo>
                    <a:pt x="39200" y="41940"/>
                  </a:lnTo>
                  <a:lnTo>
                    <a:pt x="39067" y="41827"/>
                  </a:lnTo>
                  <a:lnTo>
                    <a:pt x="38954" y="41714"/>
                  </a:lnTo>
                  <a:lnTo>
                    <a:pt x="38954" y="41714"/>
                  </a:lnTo>
                  <a:lnTo>
                    <a:pt x="38822" y="41487"/>
                  </a:lnTo>
                  <a:lnTo>
                    <a:pt x="38689" y="41260"/>
                  </a:lnTo>
                  <a:lnTo>
                    <a:pt x="38652" y="41147"/>
                  </a:lnTo>
                  <a:lnTo>
                    <a:pt x="38614" y="41014"/>
                  </a:lnTo>
                  <a:lnTo>
                    <a:pt x="38576" y="40882"/>
                  </a:lnTo>
                  <a:lnTo>
                    <a:pt x="38576" y="40769"/>
                  </a:lnTo>
                  <a:lnTo>
                    <a:pt x="38576" y="40769"/>
                  </a:lnTo>
                  <a:lnTo>
                    <a:pt x="38576" y="40655"/>
                  </a:lnTo>
                  <a:lnTo>
                    <a:pt x="38595" y="40561"/>
                  </a:lnTo>
                  <a:lnTo>
                    <a:pt x="38652" y="40353"/>
                  </a:lnTo>
                  <a:lnTo>
                    <a:pt x="38822" y="39975"/>
                  </a:lnTo>
                  <a:lnTo>
                    <a:pt x="38822" y="39975"/>
                  </a:lnTo>
                  <a:lnTo>
                    <a:pt x="38992" y="39559"/>
                  </a:lnTo>
                  <a:lnTo>
                    <a:pt x="39067" y="39370"/>
                  </a:lnTo>
                  <a:lnTo>
                    <a:pt x="39181" y="39219"/>
                  </a:lnTo>
                  <a:lnTo>
                    <a:pt x="39294" y="39068"/>
                  </a:lnTo>
                  <a:lnTo>
                    <a:pt x="39446" y="38935"/>
                  </a:lnTo>
                  <a:lnTo>
                    <a:pt x="39616" y="38822"/>
                  </a:lnTo>
                  <a:lnTo>
                    <a:pt x="39842" y="38708"/>
                  </a:lnTo>
                  <a:lnTo>
                    <a:pt x="39842" y="38708"/>
                  </a:lnTo>
                  <a:lnTo>
                    <a:pt x="40296" y="38519"/>
                  </a:lnTo>
                  <a:lnTo>
                    <a:pt x="40296" y="38519"/>
                  </a:lnTo>
                  <a:lnTo>
                    <a:pt x="40315" y="38519"/>
                  </a:lnTo>
                  <a:lnTo>
                    <a:pt x="40334" y="38538"/>
                  </a:lnTo>
                  <a:lnTo>
                    <a:pt x="40334" y="38538"/>
                  </a:lnTo>
                  <a:lnTo>
                    <a:pt x="40334" y="38557"/>
                  </a:lnTo>
                  <a:lnTo>
                    <a:pt x="40334" y="38576"/>
                  </a:lnTo>
                  <a:lnTo>
                    <a:pt x="40277" y="38595"/>
                  </a:lnTo>
                  <a:lnTo>
                    <a:pt x="40277" y="38595"/>
                  </a:lnTo>
                  <a:lnTo>
                    <a:pt x="40428" y="38803"/>
                  </a:lnTo>
                  <a:lnTo>
                    <a:pt x="40561" y="39011"/>
                  </a:lnTo>
                  <a:lnTo>
                    <a:pt x="40674" y="39219"/>
                  </a:lnTo>
                  <a:lnTo>
                    <a:pt x="40787" y="39446"/>
                  </a:lnTo>
                  <a:lnTo>
                    <a:pt x="40882" y="39672"/>
                  </a:lnTo>
                  <a:lnTo>
                    <a:pt x="40976" y="39918"/>
                  </a:lnTo>
                  <a:lnTo>
                    <a:pt x="41033" y="40145"/>
                  </a:lnTo>
                  <a:lnTo>
                    <a:pt x="41071" y="40391"/>
                  </a:lnTo>
                  <a:lnTo>
                    <a:pt x="41071" y="40391"/>
                  </a:lnTo>
                  <a:close/>
                  <a:moveTo>
                    <a:pt x="48593" y="51958"/>
                  </a:moveTo>
                  <a:lnTo>
                    <a:pt x="48593" y="51958"/>
                  </a:lnTo>
                  <a:lnTo>
                    <a:pt x="48763" y="52052"/>
                  </a:lnTo>
                  <a:lnTo>
                    <a:pt x="48952" y="52128"/>
                  </a:lnTo>
                  <a:lnTo>
                    <a:pt x="49141" y="52203"/>
                  </a:lnTo>
                  <a:lnTo>
                    <a:pt x="49312" y="52298"/>
                  </a:lnTo>
                  <a:lnTo>
                    <a:pt x="49444" y="52392"/>
                  </a:lnTo>
                  <a:lnTo>
                    <a:pt x="49501" y="52468"/>
                  </a:lnTo>
                  <a:lnTo>
                    <a:pt x="49557" y="52525"/>
                  </a:lnTo>
                  <a:lnTo>
                    <a:pt x="49595" y="52619"/>
                  </a:lnTo>
                  <a:lnTo>
                    <a:pt x="49614" y="52695"/>
                  </a:lnTo>
                  <a:lnTo>
                    <a:pt x="49614" y="52808"/>
                  </a:lnTo>
                  <a:lnTo>
                    <a:pt x="49614" y="52922"/>
                  </a:lnTo>
                  <a:lnTo>
                    <a:pt x="49614" y="52922"/>
                  </a:lnTo>
                  <a:lnTo>
                    <a:pt x="49557" y="53186"/>
                  </a:lnTo>
                  <a:lnTo>
                    <a:pt x="49463" y="53451"/>
                  </a:lnTo>
                  <a:lnTo>
                    <a:pt x="49293" y="53961"/>
                  </a:lnTo>
                  <a:lnTo>
                    <a:pt x="49293" y="53961"/>
                  </a:lnTo>
                  <a:lnTo>
                    <a:pt x="49160" y="54301"/>
                  </a:lnTo>
                  <a:lnTo>
                    <a:pt x="49085" y="54490"/>
                  </a:lnTo>
                  <a:lnTo>
                    <a:pt x="49009" y="54698"/>
                  </a:lnTo>
                  <a:lnTo>
                    <a:pt x="48896" y="54887"/>
                  </a:lnTo>
                  <a:lnTo>
                    <a:pt x="48782" y="55057"/>
                  </a:lnTo>
                  <a:lnTo>
                    <a:pt x="48726" y="55114"/>
                  </a:lnTo>
                  <a:lnTo>
                    <a:pt x="48650" y="55171"/>
                  </a:lnTo>
                  <a:lnTo>
                    <a:pt x="48574" y="55190"/>
                  </a:lnTo>
                  <a:lnTo>
                    <a:pt x="48499" y="55209"/>
                  </a:lnTo>
                  <a:lnTo>
                    <a:pt x="48499" y="55209"/>
                  </a:lnTo>
                  <a:lnTo>
                    <a:pt x="48442" y="55190"/>
                  </a:lnTo>
                  <a:lnTo>
                    <a:pt x="48367" y="55171"/>
                  </a:lnTo>
                  <a:lnTo>
                    <a:pt x="48310" y="55114"/>
                  </a:lnTo>
                  <a:lnTo>
                    <a:pt x="48234" y="55057"/>
                  </a:lnTo>
                  <a:lnTo>
                    <a:pt x="48102" y="54906"/>
                  </a:lnTo>
                  <a:lnTo>
                    <a:pt x="47970" y="54736"/>
                  </a:lnTo>
                  <a:lnTo>
                    <a:pt x="47743" y="54358"/>
                  </a:lnTo>
                  <a:lnTo>
                    <a:pt x="47629" y="54207"/>
                  </a:lnTo>
                  <a:lnTo>
                    <a:pt x="47535" y="54075"/>
                  </a:lnTo>
                  <a:lnTo>
                    <a:pt x="47535" y="54075"/>
                  </a:lnTo>
                  <a:lnTo>
                    <a:pt x="47270" y="53753"/>
                  </a:lnTo>
                  <a:lnTo>
                    <a:pt x="47006" y="53451"/>
                  </a:lnTo>
                  <a:lnTo>
                    <a:pt x="46439" y="52846"/>
                  </a:lnTo>
                  <a:lnTo>
                    <a:pt x="46439" y="52846"/>
                  </a:lnTo>
                  <a:lnTo>
                    <a:pt x="46250" y="52676"/>
                  </a:lnTo>
                  <a:lnTo>
                    <a:pt x="46250" y="52676"/>
                  </a:lnTo>
                  <a:lnTo>
                    <a:pt x="46080" y="52581"/>
                  </a:lnTo>
                  <a:lnTo>
                    <a:pt x="45891" y="52525"/>
                  </a:lnTo>
                  <a:lnTo>
                    <a:pt x="45891" y="52525"/>
                  </a:lnTo>
                  <a:lnTo>
                    <a:pt x="45872" y="52544"/>
                  </a:lnTo>
                  <a:lnTo>
                    <a:pt x="45872" y="52544"/>
                  </a:lnTo>
                  <a:lnTo>
                    <a:pt x="45853" y="52562"/>
                  </a:lnTo>
                  <a:lnTo>
                    <a:pt x="45834" y="52562"/>
                  </a:lnTo>
                  <a:lnTo>
                    <a:pt x="45815" y="52562"/>
                  </a:lnTo>
                  <a:lnTo>
                    <a:pt x="45796" y="52525"/>
                  </a:lnTo>
                  <a:lnTo>
                    <a:pt x="45796" y="52525"/>
                  </a:lnTo>
                  <a:lnTo>
                    <a:pt x="45815" y="52487"/>
                  </a:lnTo>
                  <a:lnTo>
                    <a:pt x="45815" y="52487"/>
                  </a:lnTo>
                  <a:lnTo>
                    <a:pt x="45834" y="52449"/>
                  </a:lnTo>
                  <a:lnTo>
                    <a:pt x="45834" y="52449"/>
                  </a:lnTo>
                  <a:lnTo>
                    <a:pt x="45966" y="52355"/>
                  </a:lnTo>
                  <a:lnTo>
                    <a:pt x="46098" y="52260"/>
                  </a:lnTo>
                  <a:lnTo>
                    <a:pt x="46098" y="52260"/>
                  </a:lnTo>
                  <a:lnTo>
                    <a:pt x="46476" y="52014"/>
                  </a:lnTo>
                  <a:lnTo>
                    <a:pt x="46892" y="51788"/>
                  </a:lnTo>
                  <a:lnTo>
                    <a:pt x="46892" y="51788"/>
                  </a:lnTo>
                  <a:lnTo>
                    <a:pt x="47176" y="51655"/>
                  </a:lnTo>
                  <a:lnTo>
                    <a:pt x="47403" y="51561"/>
                  </a:lnTo>
                  <a:lnTo>
                    <a:pt x="47611" y="51542"/>
                  </a:lnTo>
                  <a:lnTo>
                    <a:pt x="47686" y="51542"/>
                  </a:lnTo>
                  <a:lnTo>
                    <a:pt x="47781" y="51561"/>
                  </a:lnTo>
                  <a:lnTo>
                    <a:pt x="47932" y="51617"/>
                  </a:lnTo>
                  <a:lnTo>
                    <a:pt x="48121" y="51693"/>
                  </a:lnTo>
                  <a:lnTo>
                    <a:pt x="48593" y="51958"/>
                  </a:lnTo>
                  <a:lnTo>
                    <a:pt x="48593" y="51958"/>
                  </a:lnTo>
                  <a:close/>
                  <a:moveTo>
                    <a:pt x="9507" y="53961"/>
                  </a:moveTo>
                  <a:lnTo>
                    <a:pt x="9507" y="53961"/>
                  </a:lnTo>
                  <a:lnTo>
                    <a:pt x="9583" y="54301"/>
                  </a:lnTo>
                  <a:lnTo>
                    <a:pt x="9639" y="54642"/>
                  </a:lnTo>
                  <a:lnTo>
                    <a:pt x="9658" y="55001"/>
                  </a:lnTo>
                  <a:lnTo>
                    <a:pt x="9658" y="55341"/>
                  </a:lnTo>
                  <a:lnTo>
                    <a:pt x="9658" y="55341"/>
                  </a:lnTo>
                  <a:lnTo>
                    <a:pt x="9639" y="55511"/>
                  </a:lnTo>
                  <a:lnTo>
                    <a:pt x="9621" y="55681"/>
                  </a:lnTo>
                  <a:lnTo>
                    <a:pt x="9564" y="55832"/>
                  </a:lnTo>
                  <a:lnTo>
                    <a:pt x="9507" y="56002"/>
                  </a:lnTo>
                  <a:lnTo>
                    <a:pt x="9507" y="56002"/>
                  </a:lnTo>
                  <a:lnTo>
                    <a:pt x="9432" y="56059"/>
                  </a:lnTo>
                  <a:lnTo>
                    <a:pt x="9356" y="56116"/>
                  </a:lnTo>
                  <a:lnTo>
                    <a:pt x="9167" y="56154"/>
                  </a:lnTo>
                  <a:lnTo>
                    <a:pt x="9167" y="56154"/>
                  </a:lnTo>
                  <a:lnTo>
                    <a:pt x="8676" y="56248"/>
                  </a:lnTo>
                  <a:lnTo>
                    <a:pt x="8676" y="56248"/>
                  </a:lnTo>
                  <a:lnTo>
                    <a:pt x="8165" y="56305"/>
                  </a:lnTo>
                  <a:lnTo>
                    <a:pt x="7901" y="56343"/>
                  </a:lnTo>
                  <a:lnTo>
                    <a:pt x="7636" y="56361"/>
                  </a:lnTo>
                  <a:lnTo>
                    <a:pt x="7636" y="56361"/>
                  </a:lnTo>
                  <a:lnTo>
                    <a:pt x="7428" y="56343"/>
                  </a:lnTo>
                  <a:lnTo>
                    <a:pt x="7258" y="56305"/>
                  </a:lnTo>
                  <a:lnTo>
                    <a:pt x="7107" y="56248"/>
                  </a:lnTo>
                  <a:lnTo>
                    <a:pt x="6974" y="56154"/>
                  </a:lnTo>
                  <a:lnTo>
                    <a:pt x="6861" y="56040"/>
                  </a:lnTo>
                  <a:lnTo>
                    <a:pt x="6748" y="55908"/>
                  </a:lnTo>
                  <a:lnTo>
                    <a:pt x="6540" y="55587"/>
                  </a:lnTo>
                  <a:lnTo>
                    <a:pt x="6540" y="55587"/>
                  </a:lnTo>
                  <a:lnTo>
                    <a:pt x="6426" y="55379"/>
                  </a:lnTo>
                  <a:lnTo>
                    <a:pt x="6294" y="55190"/>
                  </a:lnTo>
                  <a:lnTo>
                    <a:pt x="6162" y="54982"/>
                  </a:lnTo>
                  <a:lnTo>
                    <a:pt x="6124" y="54868"/>
                  </a:lnTo>
                  <a:lnTo>
                    <a:pt x="6105" y="54755"/>
                  </a:lnTo>
                  <a:lnTo>
                    <a:pt x="6105" y="54755"/>
                  </a:lnTo>
                  <a:lnTo>
                    <a:pt x="6105" y="54642"/>
                  </a:lnTo>
                  <a:lnTo>
                    <a:pt x="6143" y="54547"/>
                  </a:lnTo>
                  <a:lnTo>
                    <a:pt x="6181" y="54453"/>
                  </a:lnTo>
                  <a:lnTo>
                    <a:pt x="6237" y="54358"/>
                  </a:lnTo>
                  <a:lnTo>
                    <a:pt x="6313" y="54282"/>
                  </a:lnTo>
                  <a:lnTo>
                    <a:pt x="6407" y="54188"/>
                  </a:lnTo>
                  <a:lnTo>
                    <a:pt x="6596" y="54037"/>
                  </a:lnTo>
                  <a:lnTo>
                    <a:pt x="6823" y="53904"/>
                  </a:lnTo>
                  <a:lnTo>
                    <a:pt x="7050" y="53791"/>
                  </a:lnTo>
                  <a:lnTo>
                    <a:pt x="7428" y="53602"/>
                  </a:lnTo>
                  <a:lnTo>
                    <a:pt x="7428" y="53602"/>
                  </a:lnTo>
                  <a:lnTo>
                    <a:pt x="8127" y="53281"/>
                  </a:lnTo>
                  <a:lnTo>
                    <a:pt x="8468" y="53130"/>
                  </a:lnTo>
                  <a:lnTo>
                    <a:pt x="8827" y="53016"/>
                  </a:lnTo>
                  <a:lnTo>
                    <a:pt x="8827" y="53016"/>
                  </a:lnTo>
                  <a:lnTo>
                    <a:pt x="9016" y="52978"/>
                  </a:lnTo>
                  <a:lnTo>
                    <a:pt x="9016" y="52978"/>
                  </a:lnTo>
                  <a:lnTo>
                    <a:pt x="9035" y="52978"/>
                  </a:lnTo>
                  <a:lnTo>
                    <a:pt x="9054" y="52997"/>
                  </a:lnTo>
                  <a:lnTo>
                    <a:pt x="9054" y="52997"/>
                  </a:lnTo>
                  <a:lnTo>
                    <a:pt x="9091" y="53016"/>
                  </a:lnTo>
                  <a:lnTo>
                    <a:pt x="9091" y="53016"/>
                  </a:lnTo>
                  <a:lnTo>
                    <a:pt x="9110" y="53016"/>
                  </a:lnTo>
                  <a:lnTo>
                    <a:pt x="9129" y="53016"/>
                  </a:lnTo>
                  <a:lnTo>
                    <a:pt x="9167" y="53073"/>
                  </a:lnTo>
                  <a:lnTo>
                    <a:pt x="9224" y="53186"/>
                  </a:lnTo>
                  <a:lnTo>
                    <a:pt x="9224" y="53186"/>
                  </a:lnTo>
                  <a:lnTo>
                    <a:pt x="9299" y="53375"/>
                  </a:lnTo>
                  <a:lnTo>
                    <a:pt x="9375" y="53564"/>
                  </a:lnTo>
                  <a:lnTo>
                    <a:pt x="9507" y="53961"/>
                  </a:lnTo>
                  <a:lnTo>
                    <a:pt x="9507" y="53961"/>
                  </a:lnTo>
                  <a:close/>
                  <a:moveTo>
                    <a:pt x="3931" y="45059"/>
                  </a:moveTo>
                  <a:lnTo>
                    <a:pt x="3931" y="45059"/>
                  </a:lnTo>
                  <a:lnTo>
                    <a:pt x="4272" y="45097"/>
                  </a:lnTo>
                  <a:lnTo>
                    <a:pt x="4461" y="45135"/>
                  </a:lnTo>
                  <a:lnTo>
                    <a:pt x="4631" y="45191"/>
                  </a:lnTo>
                  <a:lnTo>
                    <a:pt x="4706" y="45210"/>
                  </a:lnTo>
                  <a:lnTo>
                    <a:pt x="4763" y="45248"/>
                  </a:lnTo>
                  <a:lnTo>
                    <a:pt x="4801" y="45305"/>
                  </a:lnTo>
                  <a:lnTo>
                    <a:pt x="4801" y="45342"/>
                  </a:lnTo>
                  <a:lnTo>
                    <a:pt x="4782" y="45399"/>
                  </a:lnTo>
                  <a:lnTo>
                    <a:pt x="4744" y="45475"/>
                  </a:lnTo>
                  <a:lnTo>
                    <a:pt x="4669" y="45532"/>
                  </a:lnTo>
                  <a:lnTo>
                    <a:pt x="4555" y="45607"/>
                  </a:lnTo>
                  <a:lnTo>
                    <a:pt x="4555" y="45607"/>
                  </a:lnTo>
                  <a:lnTo>
                    <a:pt x="4272" y="45796"/>
                  </a:lnTo>
                  <a:lnTo>
                    <a:pt x="3988" y="45947"/>
                  </a:lnTo>
                  <a:lnTo>
                    <a:pt x="3402" y="46250"/>
                  </a:lnTo>
                  <a:lnTo>
                    <a:pt x="3402" y="46250"/>
                  </a:lnTo>
                  <a:lnTo>
                    <a:pt x="2797" y="46552"/>
                  </a:lnTo>
                  <a:lnTo>
                    <a:pt x="2495" y="46703"/>
                  </a:lnTo>
                  <a:lnTo>
                    <a:pt x="2193" y="46836"/>
                  </a:lnTo>
                  <a:lnTo>
                    <a:pt x="2193" y="46836"/>
                  </a:lnTo>
                  <a:lnTo>
                    <a:pt x="1947" y="46911"/>
                  </a:lnTo>
                  <a:lnTo>
                    <a:pt x="1947" y="46911"/>
                  </a:lnTo>
                  <a:lnTo>
                    <a:pt x="1569" y="47062"/>
                  </a:lnTo>
                  <a:lnTo>
                    <a:pt x="1172" y="47214"/>
                  </a:lnTo>
                  <a:lnTo>
                    <a:pt x="1172" y="47214"/>
                  </a:lnTo>
                  <a:lnTo>
                    <a:pt x="1210" y="47440"/>
                  </a:lnTo>
                  <a:lnTo>
                    <a:pt x="1210" y="47440"/>
                  </a:lnTo>
                  <a:lnTo>
                    <a:pt x="1210" y="47459"/>
                  </a:lnTo>
                  <a:lnTo>
                    <a:pt x="1172" y="47478"/>
                  </a:lnTo>
                  <a:lnTo>
                    <a:pt x="1172" y="47478"/>
                  </a:lnTo>
                  <a:lnTo>
                    <a:pt x="1153" y="47459"/>
                  </a:lnTo>
                  <a:lnTo>
                    <a:pt x="1134" y="47440"/>
                  </a:lnTo>
                  <a:lnTo>
                    <a:pt x="1134" y="47440"/>
                  </a:lnTo>
                  <a:lnTo>
                    <a:pt x="1115" y="47251"/>
                  </a:lnTo>
                  <a:lnTo>
                    <a:pt x="1115" y="47251"/>
                  </a:lnTo>
                  <a:lnTo>
                    <a:pt x="775" y="47403"/>
                  </a:lnTo>
                  <a:lnTo>
                    <a:pt x="435" y="47592"/>
                  </a:lnTo>
                  <a:lnTo>
                    <a:pt x="435" y="47592"/>
                  </a:lnTo>
                  <a:lnTo>
                    <a:pt x="246" y="47705"/>
                  </a:lnTo>
                  <a:lnTo>
                    <a:pt x="151" y="47762"/>
                  </a:lnTo>
                  <a:lnTo>
                    <a:pt x="76" y="47837"/>
                  </a:lnTo>
                  <a:lnTo>
                    <a:pt x="76" y="47837"/>
                  </a:lnTo>
                  <a:lnTo>
                    <a:pt x="76" y="47875"/>
                  </a:lnTo>
                  <a:lnTo>
                    <a:pt x="57" y="47894"/>
                  </a:lnTo>
                  <a:lnTo>
                    <a:pt x="19" y="47894"/>
                  </a:lnTo>
                  <a:lnTo>
                    <a:pt x="0" y="47856"/>
                  </a:lnTo>
                  <a:lnTo>
                    <a:pt x="0" y="47856"/>
                  </a:lnTo>
                  <a:lnTo>
                    <a:pt x="0" y="47818"/>
                  </a:lnTo>
                  <a:lnTo>
                    <a:pt x="38" y="47781"/>
                  </a:lnTo>
                  <a:lnTo>
                    <a:pt x="133" y="47686"/>
                  </a:lnTo>
                  <a:lnTo>
                    <a:pt x="284" y="47573"/>
                  </a:lnTo>
                  <a:lnTo>
                    <a:pt x="473" y="47478"/>
                  </a:lnTo>
                  <a:lnTo>
                    <a:pt x="851" y="47289"/>
                  </a:lnTo>
                  <a:lnTo>
                    <a:pt x="1096" y="47176"/>
                  </a:lnTo>
                  <a:lnTo>
                    <a:pt x="1096" y="47176"/>
                  </a:lnTo>
                  <a:lnTo>
                    <a:pt x="1059" y="46722"/>
                  </a:lnTo>
                  <a:lnTo>
                    <a:pt x="1059" y="46269"/>
                  </a:lnTo>
                  <a:lnTo>
                    <a:pt x="1078" y="46042"/>
                  </a:lnTo>
                  <a:lnTo>
                    <a:pt x="1096" y="45815"/>
                  </a:lnTo>
                  <a:lnTo>
                    <a:pt x="1134" y="45588"/>
                  </a:lnTo>
                  <a:lnTo>
                    <a:pt x="1210" y="45361"/>
                  </a:lnTo>
                  <a:lnTo>
                    <a:pt x="1210" y="45361"/>
                  </a:lnTo>
                  <a:lnTo>
                    <a:pt x="1304" y="45078"/>
                  </a:lnTo>
                  <a:lnTo>
                    <a:pt x="1361" y="44927"/>
                  </a:lnTo>
                  <a:lnTo>
                    <a:pt x="1437" y="44794"/>
                  </a:lnTo>
                  <a:lnTo>
                    <a:pt x="1531" y="44662"/>
                  </a:lnTo>
                  <a:lnTo>
                    <a:pt x="1626" y="44549"/>
                  </a:lnTo>
                  <a:lnTo>
                    <a:pt x="1739" y="44454"/>
                  </a:lnTo>
                  <a:lnTo>
                    <a:pt x="1871" y="44379"/>
                  </a:lnTo>
                  <a:lnTo>
                    <a:pt x="1871" y="44379"/>
                  </a:lnTo>
                  <a:lnTo>
                    <a:pt x="1966" y="44360"/>
                  </a:lnTo>
                  <a:lnTo>
                    <a:pt x="2041" y="44360"/>
                  </a:lnTo>
                  <a:lnTo>
                    <a:pt x="2193" y="44379"/>
                  </a:lnTo>
                  <a:lnTo>
                    <a:pt x="2193" y="44379"/>
                  </a:lnTo>
                  <a:lnTo>
                    <a:pt x="2306" y="44435"/>
                  </a:lnTo>
                  <a:lnTo>
                    <a:pt x="2419" y="44492"/>
                  </a:lnTo>
                  <a:lnTo>
                    <a:pt x="2627" y="44605"/>
                  </a:lnTo>
                  <a:lnTo>
                    <a:pt x="2627" y="44605"/>
                  </a:lnTo>
                  <a:lnTo>
                    <a:pt x="2968" y="44794"/>
                  </a:lnTo>
                  <a:lnTo>
                    <a:pt x="3308" y="44927"/>
                  </a:lnTo>
                  <a:lnTo>
                    <a:pt x="3308" y="44927"/>
                  </a:lnTo>
                  <a:lnTo>
                    <a:pt x="3459" y="44983"/>
                  </a:lnTo>
                  <a:lnTo>
                    <a:pt x="3610" y="45021"/>
                  </a:lnTo>
                  <a:lnTo>
                    <a:pt x="3931" y="45059"/>
                  </a:lnTo>
                  <a:lnTo>
                    <a:pt x="3931" y="45059"/>
                  </a:lnTo>
                  <a:close/>
                  <a:moveTo>
                    <a:pt x="34531" y="4423"/>
                  </a:moveTo>
                  <a:lnTo>
                    <a:pt x="34531" y="4423"/>
                  </a:lnTo>
                  <a:lnTo>
                    <a:pt x="34569" y="4480"/>
                  </a:lnTo>
                  <a:lnTo>
                    <a:pt x="34588" y="4555"/>
                  </a:lnTo>
                  <a:lnTo>
                    <a:pt x="34626" y="4725"/>
                  </a:lnTo>
                  <a:lnTo>
                    <a:pt x="34645" y="4933"/>
                  </a:lnTo>
                  <a:lnTo>
                    <a:pt x="34626" y="5160"/>
                  </a:lnTo>
                  <a:lnTo>
                    <a:pt x="34607" y="5387"/>
                  </a:lnTo>
                  <a:lnTo>
                    <a:pt x="34550" y="5614"/>
                  </a:lnTo>
                  <a:lnTo>
                    <a:pt x="34494" y="5803"/>
                  </a:lnTo>
                  <a:lnTo>
                    <a:pt x="34418" y="5973"/>
                  </a:lnTo>
                  <a:lnTo>
                    <a:pt x="34418" y="5973"/>
                  </a:lnTo>
                  <a:lnTo>
                    <a:pt x="34418" y="6067"/>
                  </a:lnTo>
                  <a:lnTo>
                    <a:pt x="34399" y="6124"/>
                  </a:lnTo>
                  <a:lnTo>
                    <a:pt x="34399" y="6124"/>
                  </a:lnTo>
                  <a:lnTo>
                    <a:pt x="34399" y="6143"/>
                  </a:lnTo>
                  <a:lnTo>
                    <a:pt x="34380" y="6162"/>
                  </a:lnTo>
                  <a:lnTo>
                    <a:pt x="34361" y="6181"/>
                  </a:lnTo>
                  <a:lnTo>
                    <a:pt x="34323" y="6181"/>
                  </a:lnTo>
                  <a:lnTo>
                    <a:pt x="34323" y="6181"/>
                  </a:lnTo>
                  <a:lnTo>
                    <a:pt x="34286" y="6181"/>
                  </a:lnTo>
                  <a:lnTo>
                    <a:pt x="34286" y="6181"/>
                  </a:lnTo>
                  <a:lnTo>
                    <a:pt x="34248" y="6218"/>
                  </a:lnTo>
                  <a:lnTo>
                    <a:pt x="34229" y="6237"/>
                  </a:lnTo>
                  <a:lnTo>
                    <a:pt x="34191" y="6218"/>
                  </a:lnTo>
                  <a:lnTo>
                    <a:pt x="34191" y="6218"/>
                  </a:lnTo>
                  <a:lnTo>
                    <a:pt x="34191" y="6200"/>
                  </a:lnTo>
                  <a:lnTo>
                    <a:pt x="34191" y="6181"/>
                  </a:lnTo>
                  <a:lnTo>
                    <a:pt x="34210" y="6143"/>
                  </a:lnTo>
                  <a:lnTo>
                    <a:pt x="34210" y="6143"/>
                  </a:lnTo>
                  <a:lnTo>
                    <a:pt x="34040" y="5973"/>
                  </a:lnTo>
                  <a:lnTo>
                    <a:pt x="33870" y="5803"/>
                  </a:lnTo>
                  <a:lnTo>
                    <a:pt x="33870" y="5803"/>
                  </a:lnTo>
                  <a:lnTo>
                    <a:pt x="33832" y="5765"/>
                  </a:lnTo>
                  <a:lnTo>
                    <a:pt x="33832" y="5765"/>
                  </a:lnTo>
                  <a:lnTo>
                    <a:pt x="33662" y="5651"/>
                  </a:lnTo>
                  <a:lnTo>
                    <a:pt x="33605" y="5576"/>
                  </a:lnTo>
                  <a:lnTo>
                    <a:pt x="33567" y="5500"/>
                  </a:lnTo>
                  <a:lnTo>
                    <a:pt x="33567" y="5500"/>
                  </a:lnTo>
                  <a:lnTo>
                    <a:pt x="33567" y="5368"/>
                  </a:lnTo>
                  <a:lnTo>
                    <a:pt x="33586" y="5255"/>
                  </a:lnTo>
                  <a:lnTo>
                    <a:pt x="33624" y="5141"/>
                  </a:lnTo>
                  <a:lnTo>
                    <a:pt x="33681" y="5028"/>
                  </a:lnTo>
                  <a:lnTo>
                    <a:pt x="33756" y="4933"/>
                  </a:lnTo>
                  <a:lnTo>
                    <a:pt x="33832" y="4839"/>
                  </a:lnTo>
                  <a:lnTo>
                    <a:pt x="34002" y="4669"/>
                  </a:lnTo>
                  <a:lnTo>
                    <a:pt x="34002" y="4669"/>
                  </a:lnTo>
                  <a:lnTo>
                    <a:pt x="34116" y="4574"/>
                  </a:lnTo>
                  <a:lnTo>
                    <a:pt x="34267" y="4480"/>
                  </a:lnTo>
                  <a:lnTo>
                    <a:pt x="34323" y="4423"/>
                  </a:lnTo>
                  <a:lnTo>
                    <a:pt x="34399" y="4404"/>
                  </a:lnTo>
                  <a:lnTo>
                    <a:pt x="34456" y="4404"/>
                  </a:lnTo>
                  <a:lnTo>
                    <a:pt x="34531" y="4423"/>
                  </a:lnTo>
                  <a:lnTo>
                    <a:pt x="34531" y="4423"/>
                  </a:lnTo>
                  <a:close/>
                  <a:moveTo>
                    <a:pt x="47100" y="8808"/>
                  </a:moveTo>
                  <a:lnTo>
                    <a:pt x="47100" y="8808"/>
                  </a:lnTo>
                  <a:lnTo>
                    <a:pt x="47233" y="8997"/>
                  </a:lnTo>
                  <a:lnTo>
                    <a:pt x="47308" y="9186"/>
                  </a:lnTo>
                  <a:lnTo>
                    <a:pt x="47384" y="9394"/>
                  </a:lnTo>
                  <a:lnTo>
                    <a:pt x="47440" y="9602"/>
                  </a:lnTo>
                  <a:lnTo>
                    <a:pt x="47478" y="9828"/>
                  </a:lnTo>
                  <a:lnTo>
                    <a:pt x="47497" y="10036"/>
                  </a:lnTo>
                  <a:lnTo>
                    <a:pt x="47497" y="10471"/>
                  </a:lnTo>
                  <a:lnTo>
                    <a:pt x="47497" y="10471"/>
                  </a:lnTo>
                  <a:lnTo>
                    <a:pt x="47478" y="10641"/>
                  </a:lnTo>
                  <a:lnTo>
                    <a:pt x="47440" y="10830"/>
                  </a:lnTo>
                  <a:lnTo>
                    <a:pt x="47403" y="10906"/>
                  </a:lnTo>
                  <a:lnTo>
                    <a:pt x="47365" y="10981"/>
                  </a:lnTo>
                  <a:lnTo>
                    <a:pt x="47308" y="11038"/>
                  </a:lnTo>
                  <a:lnTo>
                    <a:pt x="47233" y="11095"/>
                  </a:lnTo>
                  <a:lnTo>
                    <a:pt x="47233" y="11095"/>
                  </a:lnTo>
                  <a:lnTo>
                    <a:pt x="47100" y="11114"/>
                  </a:lnTo>
                  <a:lnTo>
                    <a:pt x="46968" y="11114"/>
                  </a:lnTo>
                  <a:lnTo>
                    <a:pt x="46722" y="11095"/>
                  </a:lnTo>
                  <a:lnTo>
                    <a:pt x="46722" y="11095"/>
                  </a:lnTo>
                  <a:lnTo>
                    <a:pt x="46514" y="11095"/>
                  </a:lnTo>
                  <a:lnTo>
                    <a:pt x="46287" y="11076"/>
                  </a:lnTo>
                  <a:lnTo>
                    <a:pt x="46174" y="11038"/>
                  </a:lnTo>
                  <a:lnTo>
                    <a:pt x="46080" y="11000"/>
                  </a:lnTo>
                  <a:lnTo>
                    <a:pt x="45985" y="10962"/>
                  </a:lnTo>
                  <a:lnTo>
                    <a:pt x="45909" y="10887"/>
                  </a:lnTo>
                  <a:lnTo>
                    <a:pt x="45909" y="10887"/>
                  </a:lnTo>
                  <a:lnTo>
                    <a:pt x="45796" y="10660"/>
                  </a:lnTo>
                  <a:lnTo>
                    <a:pt x="45702" y="10414"/>
                  </a:lnTo>
                  <a:lnTo>
                    <a:pt x="45550" y="9923"/>
                  </a:lnTo>
                  <a:lnTo>
                    <a:pt x="45550" y="9923"/>
                  </a:lnTo>
                  <a:lnTo>
                    <a:pt x="45513" y="9715"/>
                  </a:lnTo>
                  <a:lnTo>
                    <a:pt x="45494" y="9602"/>
                  </a:lnTo>
                  <a:lnTo>
                    <a:pt x="45494" y="9507"/>
                  </a:lnTo>
                  <a:lnTo>
                    <a:pt x="45513" y="9413"/>
                  </a:lnTo>
                  <a:lnTo>
                    <a:pt x="45550" y="9318"/>
                  </a:lnTo>
                  <a:lnTo>
                    <a:pt x="45607" y="9243"/>
                  </a:lnTo>
                  <a:lnTo>
                    <a:pt x="45702" y="9167"/>
                  </a:lnTo>
                  <a:lnTo>
                    <a:pt x="45702" y="9167"/>
                  </a:lnTo>
                  <a:lnTo>
                    <a:pt x="46231" y="8865"/>
                  </a:lnTo>
                  <a:lnTo>
                    <a:pt x="46760" y="8543"/>
                  </a:lnTo>
                  <a:lnTo>
                    <a:pt x="46760" y="8543"/>
                  </a:lnTo>
                  <a:lnTo>
                    <a:pt x="46930" y="8411"/>
                  </a:lnTo>
                  <a:lnTo>
                    <a:pt x="46930" y="8411"/>
                  </a:lnTo>
                  <a:lnTo>
                    <a:pt x="46968" y="8411"/>
                  </a:lnTo>
                  <a:lnTo>
                    <a:pt x="46968" y="8411"/>
                  </a:lnTo>
                  <a:lnTo>
                    <a:pt x="46987" y="8411"/>
                  </a:lnTo>
                  <a:lnTo>
                    <a:pt x="47025" y="8430"/>
                  </a:lnTo>
                  <a:lnTo>
                    <a:pt x="47025" y="8449"/>
                  </a:lnTo>
                  <a:lnTo>
                    <a:pt x="47025" y="8468"/>
                  </a:lnTo>
                  <a:lnTo>
                    <a:pt x="47025" y="8468"/>
                  </a:lnTo>
                  <a:lnTo>
                    <a:pt x="47062" y="8638"/>
                  </a:lnTo>
                  <a:lnTo>
                    <a:pt x="47100" y="8808"/>
                  </a:lnTo>
                  <a:lnTo>
                    <a:pt x="47100" y="8808"/>
                  </a:lnTo>
                  <a:close/>
                  <a:moveTo>
                    <a:pt x="43320" y="21641"/>
                  </a:moveTo>
                  <a:lnTo>
                    <a:pt x="43320" y="21641"/>
                  </a:lnTo>
                  <a:lnTo>
                    <a:pt x="43377" y="22114"/>
                  </a:lnTo>
                  <a:lnTo>
                    <a:pt x="43377" y="22359"/>
                  </a:lnTo>
                  <a:lnTo>
                    <a:pt x="43377" y="22586"/>
                  </a:lnTo>
                  <a:lnTo>
                    <a:pt x="43377" y="22586"/>
                  </a:lnTo>
                  <a:lnTo>
                    <a:pt x="43358" y="22756"/>
                  </a:lnTo>
                  <a:lnTo>
                    <a:pt x="43339" y="22926"/>
                  </a:lnTo>
                  <a:lnTo>
                    <a:pt x="43245" y="23229"/>
                  </a:lnTo>
                  <a:lnTo>
                    <a:pt x="43245" y="23229"/>
                  </a:lnTo>
                  <a:lnTo>
                    <a:pt x="43207" y="23399"/>
                  </a:lnTo>
                  <a:lnTo>
                    <a:pt x="43131" y="23550"/>
                  </a:lnTo>
                  <a:lnTo>
                    <a:pt x="43056" y="23701"/>
                  </a:lnTo>
                  <a:lnTo>
                    <a:pt x="42961" y="23834"/>
                  </a:lnTo>
                  <a:lnTo>
                    <a:pt x="42961" y="23834"/>
                  </a:lnTo>
                  <a:lnTo>
                    <a:pt x="42885" y="23890"/>
                  </a:lnTo>
                  <a:lnTo>
                    <a:pt x="42810" y="23947"/>
                  </a:lnTo>
                  <a:lnTo>
                    <a:pt x="42640" y="24042"/>
                  </a:lnTo>
                  <a:lnTo>
                    <a:pt x="42640" y="24042"/>
                  </a:lnTo>
                  <a:lnTo>
                    <a:pt x="42470" y="24136"/>
                  </a:lnTo>
                  <a:lnTo>
                    <a:pt x="42356" y="24155"/>
                  </a:lnTo>
                  <a:lnTo>
                    <a:pt x="42262" y="24174"/>
                  </a:lnTo>
                  <a:lnTo>
                    <a:pt x="42262" y="24174"/>
                  </a:lnTo>
                  <a:lnTo>
                    <a:pt x="42092" y="24155"/>
                  </a:lnTo>
                  <a:lnTo>
                    <a:pt x="41959" y="24117"/>
                  </a:lnTo>
                  <a:lnTo>
                    <a:pt x="41827" y="24061"/>
                  </a:lnTo>
                  <a:lnTo>
                    <a:pt x="41714" y="23985"/>
                  </a:lnTo>
                  <a:lnTo>
                    <a:pt x="41600" y="23890"/>
                  </a:lnTo>
                  <a:lnTo>
                    <a:pt x="41506" y="23796"/>
                  </a:lnTo>
                  <a:lnTo>
                    <a:pt x="41430" y="23683"/>
                  </a:lnTo>
                  <a:lnTo>
                    <a:pt x="41354" y="23569"/>
                  </a:lnTo>
                  <a:lnTo>
                    <a:pt x="41241" y="23304"/>
                  </a:lnTo>
                  <a:lnTo>
                    <a:pt x="41147" y="23002"/>
                  </a:lnTo>
                  <a:lnTo>
                    <a:pt x="41090" y="22719"/>
                  </a:lnTo>
                  <a:lnTo>
                    <a:pt x="41052" y="22435"/>
                  </a:lnTo>
                  <a:lnTo>
                    <a:pt x="41052" y="22435"/>
                  </a:lnTo>
                  <a:lnTo>
                    <a:pt x="41014" y="22095"/>
                  </a:lnTo>
                  <a:lnTo>
                    <a:pt x="40976" y="21736"/>
                  </a:lnTo>
                  <a:lnTo>
                    <a:pt x="40976" y="21566"/>
                  </a:lnTo>
                  <a:lnTo>
                    <a:pt x="40976" y="21396"/>
                  </a:lnTo>
                  <a:lnTo>
                    <a:pt x="41014" y="21225"/>
                  </a:lnTo>
                  <a:lnTo>
                    <a:pt x="41071" y="21074"/>
                  </a:lnTo>
                  <a:lnTo>
                    <a:pt x="41071" y="21074"/>
                  </a:lnTo>
                  <a:lnTo>
                    <a:pt x="41222" y="20847"/>
                  </a:lnTo>
                  <a:lnTo>
                    <a:pt x="41392" y="20621"/>
                  </a:lnTo>
                  <a:lnTo>
                    <a:pt x="41732" y="20186"/>
                  </a:lnTo>
                  <a:lnTo>
                    <a:pt x="42092" y="19770"/>
                  </a:lnTo>
                  <a:lnTo>
                    <a:pt x="42262" y="19562"/>
                  </a:lnTo>
                  <a:lnTo>
                    <a:pt x="42432" y="19335"/>
                  </a:lnTo>
                  <a:lnTo>
                    <a:pt x="42432" y="19335"/>
                  </a:lnTo>
                  <a:lnTo>
                    <a:pt x="42488" y="19241"/>
                  </a:lnTo>
                  <a:lnTo>
                    <a:pt x="42526" y="19146"/>
                  </a:lnTo>
                  <a:lnTo>
                    <a:pt x="42526" y="19146"/>
                  </a:lnTo>
                  <a:lnTo>
                    <a:pt x="42545" y="19127"/>
                  </a:lnTo>
                  <a:lnTo>
                    <a:pt x="42564" y="19109"/>
                  </a:lnTo>
                  <a:lnTo>
                    <a:pt x="42564" y="19109"/>
                  </a:lnTo>
                  <a:lnTo>
                    <a:pt x="42602" y="19109"/>
                  </a:lnTo>
                  <a:lnTo>
                    <a:pt x="42602" y="19127"/>
                  </a:lnTo>
                  <a:lnTo>
                    <a:pt x="42621" y="19165"/>
                  </a:lnTo>
                  <a:lnTo>
                    <a:pt x="42621" y="19165"/>
                  </a:lnTo>
                  <a:lnTo>
                    <a:pt x="42640" y="19411"/>
                  </a:lnTo>
                  <a:lnTo>
                    <a:pt x="42677" y="19543"/>
                  </a:lnTo>
                  <a:lnTo>
                    <a:pt x="42715" y="19657"/>
                  </a:lnTo>
                  <a:lnTo>
                    <a:pt x="42715" y="19657"/>
                  </a:lnTo>
                  <a:lnTo>
                    <a:pt x="42885" y="19978"/>
                  </a:lnTo>
                  <a:lnTo>
                    <a:pt x="42961" y="20148"/>
                  </a:lnTo>
                  <a:lnTo>
                    <a:pt x="43037" y="20318"/>
                  </a:lnTo>
                  <a:lnTo>
                    <a:pt x="43037" y="20318"/>
                  </a:lnTo>
                  <a:lnTo>
                    <a:pt x="43150" y="20640"/>
                  </a:lnTo>
                  <a:lnTo>
                    <a:pt x="43245" y="20961"/>
                  </a:lnTo>
                  <a:lnTo>
                    <a:pt x="43301" y="21301"/>
                  </a:lnTo>
                  <a:lnTo>
                    <a:pt x="43320" y="21641"/>
                  </a:lnTo>
                  <a:lnTo>
                    <a:pt x="43320" y="21641"/>
                  </a:lnTo>
                  <a:close/>
                  <a:moveTo>
                    <a:pt x="37121" y="11718"/>
                  </a:moveTo>
                  <a:lnTo>
                    <a:pt x="37121" y="11718"/>
                  </a:lnTo>
                  <a:lnTo>
                    <a:pt x="37196" y="11832"/>
                  </a:lnTo>
                  <a:lnTo>
                    <a:pt x="37215" y="11945"/>
                  </a:lnTo>
                  <a:lnTo>
                    <a:pt x="37196" y="12078"/>
                  </a:lnTo>
                  <a:lnTo>
                    <a:pt x="37159" y="12210"/>
                  </a:lnTo>
                  <a:lnTo>
                    <a:pt x="37159" y="12210"/>
                  </a:lnTo>
                  <a:lnTo>
                    <a:pt x="37064" y="12361"/>
                  </a:lnTo>
                  <a:lnTo>
                    <a:pt x="37007" y="12418"/>
                  </a:lnTo>
                  <a:lnTo>
                    <a:pt x="36951" y="12475"/>
                  </a:lnTo>
                  <a:lnTo>
                    <a:pt x="36951" y="12475"/>
                  </a:lnTo>
                  <a:lnTo>
                    <a:pt x="36535" y="12626"/>
                  </a:lnTo>
                  <a:lnTo>
                    <a:pt x="36327" y="12682"/>
                  </a:lnTo>
                  <a:lnTo>
                    <a:pt x="36100" y="12739"/>
                  </a:lnTo>
                  <a:lnTo>
                    <a:pt x="35892" y="12777"/>
                  </a:lnTo>
                  <a:lnTo>
                    <a:pt x="35665" y="12796"/>
                  </a:lnTo>
                  <a:lnTo>
                    <a:pt x="35439" y="12815"/>
                  </a:lnTo>
                  <a:lnTo>
                    <a:pt x="35231" y="12815"/>
                  </a:lnTo>
                  <a:lnTo>
                    <a:pt x="35231" y="12815"/>
                  </a:lnTo>
                  <a:lnTo>
                    <a:pt x="34872" y="12796"/>
                  </a:lnTo>
                  <a:lnTo>
                    <a:pt x="34512" y="12758"/>
                  </a:lnTo>
                  <a:lnTo>
                    <a:pt x="34153" y="12682"/>
                  </a:lnTo>
                  <a:lnTo>
                    <a:pt x="33794" y="12588"/>
                  </a:lnTo>
                  <a:lnTo>
                    <a:pt x="33794" y="12588"/>
                  </a:lnTo>
                  <a:lnTo>
                    <a:pt x="33454" y="12531"/>
                  </a:lnTo>
                  <a:lnTo>
                    <a:pt x="33284" y="12512"/>
                  </a:lnTo>
                  <a:lnTo>
                    <a:pt x="33114" y="12456"/>
                  </a:lnTo>
                  <a:lnTo>
                    <a:pt x="33114" y="12456"/>
                  </a:lnTo>
                  <a:lnTo>
                    <a:pt x="33038" y="12418"/>
                  </a:lnTo>
                  <a:lnTo>
                    <a:pt x="32963" y="12380"/>
                  </a:lnTo>
                  <a:lnTo>
                    <a:pt x="32925" y="12323"/>
                  </a:lnTo>
                  <a:lnTo>
                    <a:pt x="32887" y="12267"/>
                  </a:lnTo>
                  <a:lnTo>
                    <a:pt x="32830" y="12115"/>
                  </a:lnTo>
                  <a:lnTo>
                    <a:pt x="32811" y="11945"/>
                  </a:lnTo>
                  <a:lnTo>
                    <a:pt x="32811" y="11945"/>
                  </a:lnTo>
                  <a:lnTo>
                    <a:pt x="32774" y="11624"/>
                  </a:lnTo>
                  <a:lnTo>
                    <a:pt x="32679" y="11322"/>
                  </a:lnTo>
                  <a:lnTo>
                    <a:pt x="32679" y="11322"/>
                  </a:lnTo>
                  <a:lnTo>
                    <a:pt x="32566" y="10925"/>
                  </a:lnTo>
                  <a:lnTo>
                    <a:pt x="32509" y="10755"/>
                  </a:lnTo>
                  <a:lnTo>
                    <a:pt x="32509" y="10584"/>
                  </a:lnTo>
                  <a:lnTo>
                    <a:pt x="32509" y="10509"/>
                  </a:lnTo>
                  <a:lnTo>
                    <a:pt x="32528" y="10433"/>
                  </a:lnTo>
                  <a:lnTo>
                    <a:pt x="32547" y="10358"/>
                  </a:lnTo>
                  <a:lnTo>
                    <a:pt x="32604" y="10301"/>
                  </a:lnTo>
                  <a:lnTo>
                    <a:pt x="32660" y="10225"/>
                  </a:lnTo>
                  <a:lnTo>
                    <a:pt x="32736" y="10169"/>
                  </a:lnTo>
                  <a:lnTo>
                    <a:pt x="32830" y="10112"/>
                  </a:lnTo>
                  <a:lnTo>
                    <a:pt x="32963" y="10055"/>
                  </a:lnTo>
                  <a:lnTo>
                    <a:pt x="32963" y="10055"/>
                  </a:lnTo>
                  <a:lnTo>
                    <a:pt x="33208" y="9923"/>
                  </a:lnTo>
                  <a:lnTo>
                    <a:pt x="33624" y="9753"/>
                  </a:lnTo>
                  <a:lnTo>
                    <a:pt x="33851" y="9677"/>
                  </a:lnTo>
                  <a:lnTo>
                    <a:pt x="34040" y="9621"/>
                  </a:lnTo>
                  <a:lnTo>
                    <a:pt x="34116" y="9602"/>
                  </a:lnTo>
                  <a:lnTo>
                    <a:pt x="34172" y="9621"/>
                  </a:lnTo>
                  <a:lnTo>
                    <a:pt x="34210" y="9621"/>
                  </a:lnTo>
                  <a:lnTo>
                    <a:pt x="34248" y="9658"/>
                  </a:lnTo>
                  <a:lnTo>
                    <a:pt x="34248" y="9658"/>
                  </a:lnTo>
                  <a:lnTo>
                    <a:pt x="34248" y="9658"/>
                  </a:lnTo>
                  <a:lnTo>
                    <a:pt x="34248" y="9658"/>
                  </a:lnTo>
                  <a:lnTo>
                    <a:pt x="34248" y="9658"/>
                  </a:lnTo>
                  <a:lnTo>
                    <a:pt x="34248" y="9658"/>
                  </a:lnTo>
                  <a:lnTo>
                    <a:pt x="34267" y="9658"/>
                  </a:lnTo>
                  <a:lnTo>
                    <a:pt x="34286" y="9658"/>
                  </a:lnTo>
                  <a:lnTo>
                    <a:pt x="34342" y="9696"/>
                  </a:lnTo>
                  <a:lnTo>
                    <a:pt x="34437" y="9791"/>
                  </a:lnTo>
                  <a:lnTo>
                    <a:pt x="34437" y="9791"/>
                  </a:lnTo>
                  <a:lnTo>
                    <a:pt x="34588" y="9923"/>
                  </a:lnTo>
                  <a:lnTo>
                    <a:pt x="34739" y="10017"/>
                  </a:lnTo>
                  <a:lnTo>
                    <a:pt x="35061" y="10206"/>
                  </a:lnTo>
                  <a:lnTo>
                    <a:pt x="35382" y="10377"/>
                  </a:lnTo>
                  <a:lnTo>
                    <a:pt x="35684" y="10566"/>
                  </a:lnTo>
                  <a:lnTo>
                    <a:pt x="35684" y="10566"/>
                  </a:lnTo>
                  <a:lnTo>
                    <a:pt x="36025" y="10811"/>
                  </a:lnTo>
                  <a:lnTo>
                    <a:pt x="36365" y="11057"/>
                  </a:lnTo>
                  <a:lnTo>
                    <a:pt x="36365" y="11057"/>
                  </a:lnTo>
                  <a:lnTo>
                    <a:pt x="36762" y="11359"/>
                  </a:lnTo>
                  <a:lnTo>
                    <a:pt x="36970" y="11529"/>
                  </a:lnTo>
                  <a:lnTo>
                    <a:pt x="37045" y="11605"/>
                  </a:lnTo>
                  <a:lnTo>
                    <a:pt x="37121" y="11718"/>
                  </a:lnTo>
                  <a:lnTo>
                    <a:pt x="37121" y="11718"/>
                  </a:lnTo>
                  <a:close/>
                  <a:moveTo>
                    <a:pt x="23550" y="17445"/>
                  </a:moveTo>
                  <a:lnTo>
                    <a:pt x="23550" y="17445"/>
                  </a:lnTo>
                  <a:lnTo>
                    <a:pt x="23645" y="17729"/>
                  </a:lnTo>
                  <a:lnTo>
                    <a:pt x="23701" y="18012"/>
                  </a:lnTo>
                  <a:lnTo>
                    <a:pt x="23758" y="18296"/>
                  </a:lnTo>
                  <a:lnTo>
                    <a:pt x="23758" y="18447"/>
                  </a:lnTo>
                  <a:lnTo>
                    <a:pt x="23758" y="18598"/>
                  </a:lnTo>
                  <a:lnTo>
                    <a:pt x="23758" y="18598"/>
                  </a:lnTo>
                  <a:lnTo>
                    <a:pt x="23739" y="18901"/>
                  </a:lnTo>
                  <a:lnTo>
                    <a:pt x="23720" y="19109"/>
                  </a:lnTo>
                  <a:lnTo>
                    <a:pt x="23664" y="19316"/>
                  </a:lnTo>
                  <a:lnTo>
                    <a:pt x="23607" y="19524"/>
                  </a:lnTo>
                  <a:lnTo>
                    <a:pt x="23531" y="19676"/>
                  </a:lnTo>
                  <a:lnTo>
                    <a:pt x="23475" y="19732"/>
                  </a:lnTo>
                  <a:lnTo>
                    <a:pt x="23418" y="19770"/>
                  </a:lnTo>
                  <a:lnTo>
                    <a:pt x="23361" y="19789"/>
                  </a:lnTo>
                  <a:lnTo>
                    <a:pt x="23286" y="19789"/>
                  </a:lnTo>
                  <a:lnTo>
                    <a:pt x="23286" y="19789"/>
                  </a:lnTo>
                  <a:lnTo>
                    <a:pt x="23115" y="19732"/>
                  </a:lnTo>
                  <a:lnTo>
                    <a:pt x="22983" y="19638"/>
                  </a:lnTo>
                  <a:lnTo>
                    <a:pt x="22870" y="19524"/>
                  </a:lnTo>
                  <a:lnTo>
                    <a:pt x="22756" y="19392"/>
                  </a:lnTo>
                  <a:lnTo>
                    <a:pt x="22756" y="19392"/>
                  </a:lnTo>
                  <a:lnTo>
                    <a:pt x="22719" y="19316"/>
                  </a:lnTo>
                  <a:lnTo>
                    <a:pt x="22681" y="19260"/>
                  </a:lnTo>
                  <a:lnTo>
                    <a:pt x="22662" y="19127"/>
                  </a:lnTo>
                  <a:lnTo>
                    <a:pt x="22681" y="18995"/>
                  </a:lnTo>
                  <a:lnTo>
                    <a:pt x="22719" y="18844"/>
                  </a:lnTo>
                  <a:lnTo>
                    <a:pt x="22719" y="18844"/>
                  </a:lnTo>
                  <a:lnTo>
                    <a:pt x="22870" y="18485"/>
                  </a:lnTo>
                  <a:lnTo>
                    <a:pt x="23059" y="18126"/>
                  </a:lnTo>
                  <a:lnTo>
                    <a:pt x="23248" y="17767"/>
                  </a:lnTo>
                  <a:lnTo>
                    <a:pt x="23475" y="17426"/>
                  </a:lnTo>
                  <a:lnTo>
                    <a:pt x="23475" y="17426"/>
                  </a:lnTo>
                  <a:lnTo>
                    <a:pt x="23437" y="17332"/>
                  </a:lnTo>
                  <a:lnTo>
                    <a:pt x="23437" y="17332"/>
                  </a:lnTo>
                  <a:lnTo>
                    <a:pt x="23437" y="17313"/>
                  </a:lnTo>
                  <a:lnTo>
                    <a:pt x="23475" y="17294"/>
                  </a:lnTo>
                  <a:lnTo>
                    <a:pt x="23475" y="17294"/>
                  </a:lnTo>
                  <a:lnTo>
                    <a:pt x="23494" y="17294"/>
                  </a:lnTo>
                  <a:lnTo>
                    <a:pt x="23512" y="17313"/>
                  </a:lnTo>
                  <a:lnTo>
                    <a:pt x="23531" y="17370"/>
                  </a:lnTo>
                  <a:lnTo>
                    <a:pt x="23531" y="17370"/>
                  </a:lnTo>
                  <a:lnTo>
                    <a:pt x="23550" y="17389"/>
                  </a:lnTo>
                  <a:lnTo>
                    <a:pt x="23569" y="17408"/>
                  </a:lnTo>
                  <a:lnTo>
                    <a:pt x="23569" y="17426"/>
                  </a:lnTo>
                  <a:lnTo>
                    <a:pt x="23550" y="17445"/>
                  </a:lnTo>
                  <a:lnTo>
                    <a:pt x="23550" y="17445"/>
                  </a:lnTo>
                  <a:close/>
                  <a:moveTo>
                    <a:pt x="22775" y="15064"/>
                  </a:moveTo>
                  <a:lnTo>
                    <a:pt x="22775" y="15064"/>
                  </a:lnTo>
                  <a:lnTo>
                    <a:pt x="22851" y="15253"/>
                  </a:lnTo>
                  <a:lnTo>
                    <a:pt x="22964" y="15461"/>
                  </a:lnTo>
                  <a:lnTo>
                    <a:pt x="23002" y="15574"/>
                  </a:lnTo>
                  <a:lnTo>
                    <a:pt x="23021" y="15688"/>
                  </a:lnTo>
                  <a:lnTo>
                    <a:pt x="23021" y="15782"/>
                  </a:lnTo>
                  <a:lnTo>
                    <a:pt x="23002" y="15895"/>
                  </a:lnTo>
                  <a:lnTo>
                    <a:pt x="23002" y="15895"/>
                  </a:lnTo>
                  <a:lnTo>
                    <a:pt x="22926" y="15971"/>
                  </a:lnTo>
                  <a:lnTo>
                    <a:pt x="22813" y="16047"/>
                  </a:lnTo>
                  <a:lnTo>
                    <a:pt x="22719" y="16103"/>
                  </a:lnTo>
                  <a:lnTo>
                    <a:pt x="22586" y="16141"/>
                  </a:lnTo>
                  <a:lnTo>
                    <a:pt x="22359" y="16198"/>
                  </a:lnTo>
                  <a:lnTo>
                    <a:pt x="22114" y="16236"/>
                  </a:lnTo>
                  <a:lnTo>
                    <a:pt x="22114" y="16236"/>
                  </a:lnTo>
                  <a:lnTo>
                    <a:pt x="21717" y="16292"/>
                  </a:lnTo>
                  <a:lnTo>
                    <a:pt x="21528" y="16311"/>
                  </a:lnTo>
                  <a:lnTo>
                    <a:pt x="21320" y="16330"/>
                  </a:lnTo>
                  <a:lnTo>
                    <a:pt x="21320" y="16330"/>
                  </a:lnTo>
                  <a:lnTo>
                    <a:pt x="21225" y="16311"/>
                  </a:lnTo>
                  <a:lnTo>
                    <a:pt x="21112" y="16311"/>
                  </a:lnTo>
                  <a:lnTo>
                    <a:pt x="21018" y="16274"/>
                  </a:lnTo>
                  <a:lnTo>
                    <a:pt x="20942" y="16236"/>
                  </a:lnTo>
                  <a:lnTo>
                    <a:pt x="20866" y="16179"/>
                  </a:lnTo>
                  <a:lnTo>
                    <a:pt x="20791" y="16122"/>
                  </a:lnTo>
                  <a:lnTo>
                    <a:pt x="20734" y="16028"/>
                  </a:lnTo>
                  <a:lnTo>
                    <a:pt x="20677" y="15933"/>
                  </a:lnTo>
                  <a:lnTo>
                    <a:pt x="20677" y="15933"/>
                  </a:lnTo>
                  <a:lnTo>
                    <a:pt x="20583" y="15744"/>
                  </a:lnTo>
                  <a:lnTo>
                    <a:pt x="20507" y="15555"/>
                  </a:lnTo>
                  <a:lnTo>
                    <a:pt x="20469" y="15442"/>
                  </a:lnTo>
                  <a:lnTo>
                    <a:pt x="20469" y="15347"/>
                  </a:lnTo>
                  <a:lnTo>
                    <a:pt x="20469" y="15234"/>
                  </a:lnTo>
                  <a:lnTo>
                    <a:pt x="20469" y="15121"/>
                  </a:lnTo>
                  <a:lnTo>
                    <a:pt x="20469" y="15121"/>
                  </a:lnTo>
                  <a:lnTo>
                    <a:pt x="20545" y="14969"/>
                  </a:lnTo>
                  <a:lnTo>
                    <a:pt x="20640" y="14856"/>
                  </a:lnTo>
                  <a:lnTo>
                    <a:pt x="20753" y="14743"/>
                  </a:lnTo>
                  <a:lnTo>
                    <a:pt x="20885" y="14648"/>
                  </a:lnTo>
                  <a:lnTo>
                    <a:pt x="21036" y="14572"/>
                  </a:lnTo>
                  <a:lnTo>
                    <a:pt x="21188" y="14497"/>
                  </a:lnTo>
                  <a:lnTo>
                    <a:pt x="21490" y="14383"/>
                  </a:lnTo>
                  <a:lnTo>
                    <a:pt x="21490" y="14383"/>
                  </a:lnTo>
                  <a:lnTo>
                    <a:pt x="21887" y="14232"/>
                  </a:lnTo>
                  <a:lnTo>
                    <a:pt x="22095" y="14194"/>
                  </a:lnTo>
                  <a:lnTo>
                    <a:pt x="22284" y="14157"/>
                  </a:lnTo>
                  <a:lnTo>
                    <a:pt x="22284" y="14157"/>
                  </a:lnTo>
                  <a:lnTo>
                    <a:pt x="22303" y="14138"/>
                  </a:lnTo>
                  <a:lnTo>
                    <a:pt x="22322" y="14138"/>
                  </a:lnTo>
                  <a:lnTo>
                    <a:pt x="22341" y="14157"/>
                  </a:lnTo>
                  <a:lnTo>
                    <a:pt x="22359" y="14157"/>
                  </a:lnTo>
                  <a:lnTo>
                    <a:pt x="22359" y="14157"/>
                  </a:lnTo>
                  <a:lnTo>
                    <a:pt x="22567" y="14610"/>
                  </a:lnTo>
                  <a:lnTo>
                    <a:pt x="22775" y="15064"/>
                  </a:lnTo>
                  <a:lnTo>
                    <a:pt x="22775" y="15064"/>
                  </a:lnTo>
                  <a:close/>
                  <a:moveTo>
                    <a:pt x="20148" y="321"/>
                  </a:moveTo>
                  <a:lnTo>
                    <a:pt x="20148" y="321"/>
                  </a:lnTo>
                  <a:lnTo>
                    <a:pt x="20167" y="397"/>
                  </a:lnTo>
                  <a:lnTo>
                    <a:pt x="20167" y="473"/>
                  </a:lnTo>
                  <a:lnTo>
                    <a:pt x="20148" y="624"/>
                  </a:lnTo>
                  <a:lnTo>
                    <a:pt x="20148" y="624"/>
                  </a:lnTo>
                  <a:lnTo>
                    <a:pt x="20073" y="1096"/>
                  </a:lnTo>
                  <a:lnTo>
                    <a:pt x="20073" y="1096"/>
                  </a:lnTo>
                  <a:lnTo>
                    <a:pt x="19997" y="1777"/>
                  </a:lnTo>
                  <a:lnTo>
                    <a:pt x="19921" y="2438"/>
                  </a:lnTo>
                  <a:lnTo>
                    <a:pt x="19921" y="2438"/>
                  </a:lnTo>
                  <a:lnTo>
                    <a:pt x="19902" y="2627"/>
                  </a:lnTo>
                  <a:lnTo>
                    <a:pt x="19865" y="2854"/>
                  </a:lnTo>
                  <a:lnTo>
                    <a:pt x="19827" y="2968"/>
                  </a:lnTo>
                  <a:lnTo>
                    <a:pt x="19789" y="3043"/>
                  </a:lnTo>
                  <a:lnTo>
                    <a:pt x="19732" y="3119"/>
                  </a:lnTo>
                  <a:lnTo>
                    <a:pt x="19695" y="3138"/>
                  </a:lnTo>
                  <a:lnTo>
                    <a:pt x="19657" y="3138"/>
                  </a:lnTo>
                  <a:lnTo>
                    <a:pt x="19657" y="3138"/>
                  </a:lnTo>
                  <a:lnTo>
                    <a:pt x="19543" y="3100"/>
                  </a:lnTo>
                  <a:lnTo>
                    <a:pt x="19468" y="3062"/>
                  </a:lnTo>
                  <a:lnTo>
                    <a:pt x="19316" y="2930"/>
                  </a:lnTo>
                  <a:lnTo>
                    <a:pt x="19165" y="2779"/>
                  </a:lnTo>
                  <a:lnTo>
                    <a:pt x="19014" y="2646"/>
                  </a:lnTo>
                  <a:lnTo>
                    <a:pt x="19014" y="2646"/>
                  </a:lnTo>
                  <a:lnTo>
                    <a:pt x="18844" y="2533"/>
                  </a:lnTo>
                  <a:lnTo>
                    <a:pt x="18674" y="2438"/>
                  </a:lnTo>
                  <a:lnTo>
                    <a:pt x="18523" y="2344"/>
                  </a:lnTo>
                  <a:lnTo>
                    <a:pt x="18447" y="2287"/>
                  </a:lnTo>
                  <a:lnTo>
                    <a:pt x="18371" y="2230"/>
                  </a:lnTo>
                  <a:lnTo>
                    <a:pt x="18371" y="2230"/>
                  </a:lnTo>
                  <a:lnTo>
                    <a:pt x="18315" y="2155"/>
                  </a:lnTo>
                  <a:lnTo>
                    <a:pt x="18277" y="2079"/>
                  </a:lnTo>
                  <a:lnTo>
                    <a:pt x="18201" y="1909"/>
                  </a:lnTo>
                  <a:lnTo>
                    <a:pt x="18164" y="1720"/>
                  </a:lnTo>
                  <a:lnTo>
                    <a:pt x="18126" y="1531"/>
                  </a:lnTo>
                  <a:lnTo>
                    <a:pt x="18126" y="1531"/>
                  </a:lnTo>
                  <a:lnTo>
                    <a:pt x="18069" y="1418"/>
                  </a:lnTo>
                  <a:lnTo>
                    <a:pt x="18031" y="1285"/>
                  </a:lnTo>
                  <a:lnTo>
                    <a:pt x="17993" y="1153"/>
                  </a:lnTo>
                  <a:lnTo>
                    <a:pt x="17956" y="1021"/>
                  </a:lnTo>
                  <a:lnTo>
                    <a:pt x="17956" y="1021"/>
                  </a:lnTo>
                  <a:lnTo>
                    <a:pt x="17956" y="870"/>
                  </a:lnTo>
                  <a:lnTo>
                    <a:pt x="17975" y="699"/>
                  </a:lnTo>
                  <a:lnTo>
                    <a:pt x="18069" y="397"/>
                  </a:lnTo>
                  <a:lnTo>
                    <a:pt x="18069" y="397"/>
                  </a:lnTo>
                  <a:lnTo>
                    <a:pt x="18107" y="208"/>
                  </a:lnTo>
                  <a:lnTo>
                    <a:pt x="18164" y="114"/>
                  </a:lnTo>
                  <a:lnTo>
                    <a:pt x="18182" y="95"/>
                  </a:lnTo>
                  <a:lnTo>
                    <a:pt x="18220" y="95"/>
                  </a:lnTo>
                  <a:lnTo>
                    <a:pt x="18220" y="95"/>
                  </a:lnTo>
                  <a:lnTo>
                    <a:pt x="18542" y="38"/>
                  </a:lnTo>
                  <a:lnTo>
                    <a:pt x="18882" y="0"/>
                  </a:lnTo>
                  <a:lnTo>
                    <a:pt x="19222" y="0"/>
                  </a:lnTo>
                  <a:lnTo>
                    <a:pt x="19562" y="38"/>
                  </a:lnTo>
                  <a:lnTo>
                    <a:pt x="19562" y="38"/>
                  </a:lnTo>
                  <a:lnTo>
                    <a:pt x="19713" y="76"/>
                  </a:lnTo>
                  <a:lnTo>
                    <a:pt x="19884" y="132"/>
                  </a:lnTo>
                  <a:lnTo>
                    <a:pt x="20035" y="208"/>
                  </a:lnTo>
                  <a:lnTo>
                    <a:pt x="20091" y="265"/>
                  </a:lnTo>
                  <a:lnTo>
                    <a:pt x="20148" y="321"/>
                  </a:lnTo>
                  <a:lnTo>
                    <a:pt x="20148" y="321"/>
                  </a:lnTo>
                  <a:close/>
                  <a:moveTo>
                    <a:pt x="17748" y="6143"/>
                  </a:moveTo>
                  <a:lnTo>
                    <a:pt x="17748" y="6143"/>
                  </a:lnTo>
                  <a:lnTo>
                    <a:pt x="17823" y="6256"/>
                  </a:lnTo>
                  <a:lnTo>
                    <a:pt x="17899" y="6370"/>
                  </a:lnTo>
                  <a:lnTo>
                    <a:pt x="17956" y="6521"/>
                  </a:lnTo>
                  <a:lnTo>
                    <a:pt x="17993" y="6691"/>
                  </a:lnTo>
                  <a:lnTo>
                    <a:pt x="18069" y="7069"/>
                  </a:lnTo>
                  <a:lnTo>
                    <a:pt x="18126" y="7466"/>
                  </a:lnTo>
                  <a:lnTo>
                    <a:pt x="18164" y="7882"/>
                  </a:lnTo>
                  <a:lnTo>
                    <a:pt x="18182" y="8279"/>
                  </a:lnTo>
                  <a:lnTo>
                    <a:pt x="18201" y="8940"/>
                  </a:lnTo>
                  <a:lnTo>
                    <a:pt x="18201" y="8940"/>
                  </a:lnTo>
                  <a:lnTo>
                    <a:pt x="18182" y="9299"/>
                  </a:lnTo>
                  <a:lnTo>
                    <a:pt x="18145" y="9488"/>
                  </a:lnTo>
                  <a:lnTo>
                    <a:pt x="18107" y="9658"/>
                  </a:lnTo>
                  <a:lnTo>
                    <a:pt x="18107" y="9658"/>
                  </a:lnTo>
                  <a:lnTo>
                    <a:pt x="18050" y="9772"/>
                  </a:lnTo>
                  <a:lnTo>
                    <a:pt x="17993" y="9904"/>
                  </a:lnTo>
                  <a:lnTo>
                    <a:pt x="17899" y="10017"/>
                  </a:lnTo>
                  <a:lnTo>
                    <a:pt x="17823" y="10112"/>
                  </a:lnTo>
                  <a:lnTo>
                    <a:pt x="17710" y="10206"/>
                  </a:lnTo>
                  <a:lnTo>
                    <a:pt x="17615" y="10282"/>
                  </a:lnTo>
                  <a:lnTo>
                    <a:pt x="17502" y="10358"/>
                  </a:lnTo>
                  <a:lnTo>
                    <a:pt x="17370" y="10414"/>
                  </a:lnTo>
                  <a:lnTo>
                    <a:pt x="17370" y="10414"/>
                  </a:lnTo>
                  <a:lnTo>
                    <a:pt x="17162" y="10471"/>
                  </a:lnTo>
                  <a:lnTo>
                    <a:pt x="16954" y="10509"/>
                  </a:lnTo>
                  <a:lnTo>
                    <a:pt x="16746" y="10528"/>
                  </a:lnTo>
                  <a:lnTo>
                    <a:pt x="16538" y="10547"/>
                  </a:lnTo>
                  <a:lnTo>
                    <a:pt x="16538" y="10547"/>
                  </a:lnTo>
                  <a:lnTo>
                    <a:pt x="16179" y="10566"/>
                  </a:lnTo>
                  <a:lnTo>
                    <a:pt x="15801" y="10566"/>
                  </a:lnTo>
                  <a:lnTo>
                    <a:pt x="15801" y="10566"/>
                  </a:lnTo>
                  <a:lnTo>
                    <a:pt x="15631" y="10566"/>
                  </a:lnTo>
                  <a:lnTo>
                    <a:pt x="15480" y="10547"/>
                  </a:lnTo>
                  <a:lnTo>
                    <a:pt x="15328" y="10509"/>
                  </a:lnTo>
                  <a:lnTo>
                    <a:pt x="15196" y="10452"/>
                  </a:lnTo>
                  <a:lnTo>
                    <a:pt x="15064" y="10358"/>
                  </a:lnTo>
                  <a:lnTo>
                    <a:pt x="14950" y="10263"/>
                  </a:lnTo>
                  <a:lnTo>
                    <a:pt x="14856" y="10150"/>
                  </a:lnTo>
                  <a:lnTo>
                    <a:pt x="14761" y="9999"/>
                  </a:lnTo>
                  <a:lnTo>
                    <a:pt x="14761" y="9999"/>
                  </a:lnTo>
                  <a:lnTo>
                    <a:pt x="14610" y="9734"/>
                  </a:lnTo>
                  <a:lnTo>
                    <a:pt x="14459" y="9469"/>
                  </a:lnTo>
                  <a:lnTo>
                    <a:pt x="14383" y="9337"/>
                  </a:lnTo>
                  <a:lnTo>
                    <a:pt x="14327" y="9205"/>
                  </a:lnTo>
                  <a:lnTo>
                    <a:pt x="14289" y="9054"/>
                  </a:lnTo>
                  <a:lnTo>
                    <a:pt x="14270" y="8902"/>
                  </a:lnTo>
                  <a:lnTo>
                    <a:pt x="14270" y="8902"/>
                  </a:lnTo>
                  <a:lnTo>
                    <a:pt x="14270" y="8770"/>
                  </a:lnTo>
                  <a:lnTo>
                    <a:pt x="14270" y="8619"/>
                  </a:lnTo>
                  <a:lnTo>
                    <a:pt x="14308" y="8354"/>
                  </a:lnTo>
                  <a:lnTo>
                    <a:pt x="14308" y="8354"/>
                  </a:lnTo>
                  <a:lnTo>
                    <a:pt x="14365" y="7919"/>
                  </a:lnTo>
                  <a:lnTo>
                    <a:pt x="14383" y="7712"/>
                  </a:lnTo>
                  <a:lnTo>
                    <a:pt x="14421" y="7504"/>
                  </a:lnTo>
                  <a:lnTo>
                    <a:pt x="14421" y="7504"/>
                  </a:lnTo>
                  <a:lnTo>
                    <a:pt x="14459" y="7371"/>
                  </a:lnTo>
                  <a:lnTo>
                    <a:pt x="14535" y="7239"/>
                  </a:lnTo>
                  <a:lnTo>
                    <a:pt x="14610" y="7107"/>
                  </a:lnTo>
                  <a:lnTo>
                    <a:pt x="14705" y="6993"/>
                  </a:lnTo>
                  <a:lnTo>
                    <a:pt x="14913" y="6785"/>
                  </a:lnTo>
                  <a:lnTo>
                    <a:pt x="15121" y="6578"/>
                  </a:lnTo>
                  <a:lnTo>
                    <a:pt x="15121" y="6578"/>
                  </a:lnTo>
                  <a:lnTo>
                    <a:pt x="15404" y="6313"/>
                  </a:lnTo>
                  <a:lnTo>
                    <a:pt x="15574" y="6162"/>
                  </a:lnTo>
                  <a:lnTo>
                    <a:pt x="15631" y="6124"/>
                  </a:lnTo>
                  <a:lnTo>
                    <a:pt x="15688" y="6124"/>
                  </a:lnTo>
                  <a:lnTo>
                    <a:pt x="15688" y="6124"/>
                  </a:lnTo>
                  <a:lnTo>
                    <a:pt x="15820" y="6011"/>
                  </a:lnTo>
                  <a:lnTo>
                    <a:pt x="15820" y="6011"/>
                  </a:lnTo>
                  <a:lnTo>
                    <a:pt x="15839" y="5973"/>
                  </a:lnTo>
                  <a:lnTo>
                    <a:pt x="15839" y="5973"/>
                  </a:lnTo>
                  <a:lnTo>
                    <a:pt x="16085" y="5878"/>
                  </a:lnTo>
                  <a:lnTo>
                    <a:pt x="16330" y="5822"/>
                  </a:lnTo>
                  <a:lnTo>
                    <a:pt x="16576" y="5765"/>
                  </a:lnTo>
                  <a:lnTo>
                    <a:pt x="16822" y="5746"/>
                  </a:lnTo>
                  <a:lnTo>
                    <a:pt x="16822" y="5746"/>
                  </a:lnTo>
                  <a:lnTo>
                    <a:pt x="16954" y="5746"/>
                  </a:lnTo>
                  <a:lnTo>
                    <a:pt x="17086" y="5765"/>
                  </a:lnTo>
                  <a:lnTo>
                    <a:pt x="17219" y="5784"/>
                  </a:lnTo>
                  <a:lnTo>
                    <a:pt x="17351" y="5822"/>
                  </a:lnTo>
                  <a:lnTo>
                    <a:pt x="17464" y="5878"/>
                  </a:lnTo>
                  <a:lnTo>
                    <a:pt x="17559" y="5954"/>
                  </a:lnTo>
                  <a:lnTo>
                    <a:pt x="17672" y="6029"/>
                  </a:lnTo>
                  <a:lnTo>
                    <a:pt x="17748" y="6143"/>
                  </a:lnTo>
                  <a:lnTo>
                    <a:pt x="17748" y="6143"/>
                  </a:lnTo>
                  <a:close/>
                  <a:moveTo>
                    <a:pt x="3818" y="5916"/>
                  </a:moveTo>
                  <a:lnTo>
                    <a:pt x="3818" y="5916"/>
                  </a:lnTo>
                  <a:lnTo>
                    <a:pt x="3856" y="6275"/>
                  </a:lnTo>
                  <a:lnTo>
                    <a:pt x="3875" y="6426"/>
                  </a:lnTo>
                  <a:lnTo>
                    <a:pt x="3856" y="6559"/>
                  </a:lnTo>
                  <a:lnTo>
                    <a:pt x="3818" y="6691"/>
                  </a:lnTo>
                  <a:lnTo>
                    <a:pt x="3761" y="6823"/>
                  </a:lnTo>
                  <a:lnTo>
                    <a:pt x="3686" y="6974"/>
                  </a:lnTo>
                  <a:lnTo>
                    <a:pt x="3572" y="7145"/>
                  </a:lnTo>
                  <a:lnTo>
                    <a:pt x="3572" y="7145"/>
                  </a:lnTo>
                  <a:lnTo>
                    <a:pt x="3251" y="7504"/>
                  </a:lnTo>
                  <a:lnTo>
                    <a:pt x="2911" y="7863"/>
                  </a:lnTo>
                  <a:lnTo>
                    <a:pt x="2552" y="8184"/>
                  </a:lnTo>
                  <a:lnTo>
                    <a:pt x="2193" y="8505"/>
                  </a:lnTo>
                  <a:lnTo>
                    <a:pt x="2193" y="8505"/>
                  </a:lnTo>
                  <a:lnTo>
                    <a:pt x="2060" y="8619"/>
                  </a:lnTo>
                  <a:lnTo>
                    <a:pt x="2060" y="8619"/>
                  </a:lnTo>
                  <a:lnTo>
                    <a:pt x="1758" y="8865"/>
                  </a:lnTo>
                  <a:lnTo>
                    <a:pt x="1663" y="8921"/>
                  </a:lnTo>
                  <a:lnTo>
                    <a:pt x="1588" y="8959"/>
                  </a:lnTo>
                  <a:lnTo>
                    <a:pt x="1493" y="8978"/>
                  </a:lnTo>
                  <a:lnTo>
                    <a:pt x="1399" y="8978"/>
                  </a:lnTo>
                  <a:lnTo>
                    <a:pt x="1399" y="8978"/>
                  </a:lnTo>
                  <a:lnTo>
                    <a:pt x="1361" y="8959"/>
                  </a:lnTo>
                  <a:lnTo>
                    <a:pt x="1323" y="8921"/>
                  </a:lnTo>
                  <a:lnTo>
                    <a:pt x="1285" y="8846"/>
                  </a:lnTo>
                  <a:lnTo>
                    <a:pt x="1267" y="8770"/>
                  </a:lnTo>
                  <a:lnTo>
                    <a:pt x="1229" y="8562"/>
                  </a:lnTo>
                  <a:lnTo>
                    <a:pt x="1229" y="8316"/>
                  </a:lnTo>
                  <a:lnTo>
                    <a:pt x="1267" y="7825"/>
                  </a:lnTo>
                  <a:lnTo>
                    <a:pt x="1285" y="7485"/>
                  </a:lnTo>
                  <a:lnTo>
                    <a:pt x="1285" y="7485"/>
                  </a:lnTo>
                  <a:lnTo>
                    <a:pt x="1342" y="7012"/>
                  </a:lnTo>
                  <a:lnTo>
                    <a:pt x="1418" y="6540"/>
                  </a:lnTo>
                  <a:lnTo>
                    <a:pt x="1531" y="6067"/>
                  </a:lnTo>
                  <a:lnTo>
                    <a:pt x="1663" y="5614"/>
                  </a:lnTo>
                  <a:lnTo>
                    <a:pt x="1663" y="5614"/>
                  </a:lnTo>
                  <a:lnTo>
                    <a:pt x="1531" y="5689"/>
                  </a:lnTo>
                  <a:lnTo>
                    <a:pt x="1342" y="5822"/>
                  </a:lnTo>
                  <a:lnTo>
                    <a:pt x="1248" y="5859"/>
                  </a:lnTo>
                  <a:lnTo>
                    <a:pt x="1153" y="5897"/>
                  </a:lnTo>
                  <a:lnTo>
                    <a:pt x="1078" y="5897"/>
                  </a:lnTo>
                  <a:lnTo>
                    <a:pt x="1059" y="5878"/>
                  </a:lnTo>
                  <a:lnTo>
                    <a:pt x="1040" y="5859"/>
                  </a:lnTo>
                  <a:lnTo>
                    <a:pt x="1040" y="5859"/>
                  </a:lnTo>
                  <a:lnTo>
                    <a:pt x="1040" y="5822"/>
                  </a:lnTo>
                  <a:lnTo>
                    <a:pt x="1059" y="5803"/>
                  </a:lnTo>
                  <a:lnTo>
                    <a:pt x="1078" y="5803"/>
                  </a:lnTo>
                  <a:lnTo>
                    <a:pt x="1115" y="5822"/>
                  </a:lnTo>
                  <a:lnTo>
                    <a:pt x="1115" y="5822"/>
                  </a:lnTo>
                  <a:lnTo>
                    <a:pt x="1267" y="5765"/>
                  </a:lnTo>
                  <a:lnTo>
                    <a:pt x="1418" y="5689"/>
                  </a:lnTo>
                  <a:lnTo>
                    <a:pt x="1720" y="5500"/>
                  </a:lnTo>
                  <a:lnTo>
                    <a:pt x="1720" y="5500"/>
                  </a:lnTo>
                  <a:lnTo>
                    <a:pt x="1815" y="5236"/>
                  </a:lnTo>
                  <a:lnTo>
                    <a:pt x="1815" y="5236"/>
                  </a:lnTo>
                  <a:lnTo>
                    <a:pt x="1834" y="5217"/>
                  </a:lnTo>
                  <a:lnTo>
                    <a:pt x="1871" y="5217"/>
                  </a:lnTo>
                  <a:lnTo>
                    <a:pt x="1871" y="5217"/>
                  </a:lnTo>
                  <a:lnTo>
                    <a:pt x="1890" y="5236"/>
                  </a:lnTo>
                  <a:lnTo>
                    <a:pt x="1890" y="5273"/>
                  </a:lnTo>
                  <a:lnTo>
                    <a:pt x="1890" y="5273"/>
                  </a:lnTo>
                  <a:lnTo>
                    <a:pt x="1834" y="5425"/>
                  </a:lnTo>
                  <a:lnTo>
                    <a:pt x="1834" y="5425"/>
                  </a:lnTo>
                  <a:lnTo>
                    <a:pt x="2193" y="5179"/>
                  </a:lnTo>
                  <a:lnTo>
                    <a:pt x="2193" y="5179"/>
                  </a:lnTo>
                  <a:lnTo>
                    <a:pt x="2627" y="4876"/>
                  </a:lnTo>
                  <a:lnTo>
                    <a:pt x="2627" y="4876"/>
                  </a:lnTo>
                  <a:lnTo>
                    <a:pt x="2911" y="4687"/>
                  </a:lnTo>
                  <a:lnTo>
                    <a:pt x="3062" y="4612"/>
                  </a:lnTo>
                  <a:lnTo>
                    <a:pt x="3232" y="4555"/>
                  </a:lnTo>
                  <a:lnTo>
                    <a:pt x="3232" y="4555"/>
                  </a:lnTo>
                  <a:lnTo>
                    <a:pt x="3327" y="4555"/>
                  </a:lnTo>
                  <a:lnTo>
                    <a:pt x="3402" y="4593"/>
                  </a:lnTo>
                  <a:lnTo>
                    <a:pt x="3478" y="4650"/>
                  </a:lnTo>
                  <a:lnTo>
                    <a:pt x="3535" y="4706"/>
                  </a:lnTo>
                  <a:lnTo>
                    <a:pt x="3591" y="4782"/>
                  </a:lnTo>
                  <a:lnTo>
                    <a:pt x="3629" y="4876"/>
                  </a:lnTo>
                  <a:lnTo>
                    <a:pt x="3705" y="5084"/>
                  </a:lnTo>
                  <a:lnTo>
                    <a:pt x="3742" y="5311"/>
                  </a:lnTo>
                  <a:lnTo>
                    <a:pt x="3780" y="5538"/>
                  </a:lnTo>
                  <a:lnTo>
                    <a:pt x="3818" y="5916"/>
                  </a:lnTo>
                  <a:lnTo>
                    <a:pt x="3818" y="5916"/>
                  </a:lnTo>
                  <a:close/>
                  <a:moveTo>
                    <a:pt x="7674" y="5784"/>
                  </a:moveTo>
                  <a:lnTo>
                    <a:pt x="7674" y="5784"/>
                  </a:lnTo>
                  <a:lnTo>
                    <a:pt x="7693" y="5973"/>
                  </a:lnTo>
                  <a:lnTo>
                    <a:pt x="7712" y="6181"/>
                  </a:lnTo>
                  <a:lnTo>
                    <a:pt x="7693" y="6389"/>
                  </a:lnTo>
                  <a:lnTo>
                    <a:pt x="7655" y="6596"/>
                  </a:lnTo>
                  <a:lnTo>
                    <a:pt x="7617" y="6804"/>
                  </a:lnTo>
                  <a:lnTo>
                    <a:pt x="7541" y="7012"/>
                  </a:lnTo>
                  <a:lnTo>
                    <a:pt x="7409" y="7390"/>
                  </a:lnTo>
                  <a:lnTo>
                    <a:pt x="7409" y="7390"/>
                  </a:lnTo>
                  <a:lnTo>
                    <a:pt x="7296" y="7636"/>
                  </a:lnTo>
                  <a:lnTo>
                    <a:pt x="7220" y="7787"/>
                  </a:lnTo>
                  <a:lnTo>
                    <a:pt x="7126" y="7938"/>
                  </a:lnTo>
                  <a:lnTo>
                    <a:pt x="7031" y="8071"/>
                  </a:lnTo>
                  <a:lnTo>
                    <a:pt x="6918" y="8184"/>
                  </a:lnTo>
                  <a:lnTo>
                    <a:pt x="6861" y="8222"/>
                  </a:lnTo>
                  <a:lnTo>
                    <a:pt x="6804" y="8241"/>
                  </a:lnTo>
                  <a:lnTo>
                    <a:pt x="6767" y="8241"/>
                  </a:lnTo>
                  <a:lnTo>
                    <a:pt x="6710" y="8222"/>
                  </a:lnTo>
                  <a:lnTo>
                    <a:pt x="6710" y="8222"/>
                  </a:lnTo>
                  <a:lnTo>
                    <a:pt x="6615" y="8165"/>
                  </a:lnTo>
                  <a:lnTo>
                    <a:pt x="6521" y="8071"/>
                  </a:lnTo>
                  <a:lnTo>
                    <a:pt x="6389" y="7882"/>
                  </a:lnTo>
                  <a:lnTo>
                    <a:pt x="6389" y="7882"/>
                  </a:lnTo>
                  <a:lnTo>
                    <a:pt x="6029" y="7315"/>
                  </a:lnTo>
                  <a:lnTo>
                    <a:pt x="6029" y="7315"/>
                  </a:lnTo>
                  <a:lnTo>
                    <a:pt x="5840" y="7031"/>
                  </a:lnTo>
                  <a:lnTo>
                    <a:pt x="5689" y="6748"/>
                  </a:lnTo>
                  <a:lnTo>
                    <a:pt x="5557" y="6426"/>
                  </a:lnTo>
                  <a:lnTo>
                    <a:pt x="5462" y="6105"/>
                  </a:lnTo>
                  <a:lnTo>
                    <a:pt x="5406" y="5784"/>
                  </a:lnTo>
                  <a:lnTo>
                    <a:pt x="5387" y="5444"/>
                  </a:lnTo>
                  <a:lnTo>
                    <a:pt x="5387" y="5103"/>
                  </a:lnTo>
                  <a:lnTo>
                    <a:pt x="5444" y="4763"/>
                  </a:lnTo>
                  <a:lnTo>
                    <a:pt x="5444" y="4763"/>
                  </a:lnTo>
                  <a:lnTo>
                    <a:pt x="5425" y="4744"/>
                  </a:lnTo>
                  <a:lnTo>
                    <a:pt x="5425" y="4744"/>
                  </a:lnTo>
                  <a:lnTo>
                    <a:pt x="5425" y="4555"/>
                  </a:lnTo>
                  <a:lnTo>
                    <a:pt x="5425" y="4555"/>
                  </a:lnTo>
                  <a:lnTo>
                    <a:pt x="5462" y="4309"/>
                  </a:lnTo>
                  <a:lnTo>
                    <a:pt x="5538" y="4064"/>
                  </a:lnTo>
                  <a:lnTo>
                    <a:pt x="5538" y="4064"/>
                  </a:lnTo>
                  <a:lnTo>
                    <a:pt x="5670" y="3856"/>
                  </a:lnTo>
                  <a:lnTo>
                    <a:pt x="5746" y="3742"/>
                  </a:lnTo>
                  <a:lnTo>
                    <a:pt x="5822" y="3629"/>
                  </a:lnTo>
                  <a:lnTo>
                    <a:pt x="5935" y="3553"/>
                  </a:lnTo>
                  <a:lnTo>
                    <a:pt x="6029" y="3497"/>
                  </a:lnTo>
                  <a:lnTo>
                    <a:pt x="6143" y="3478"/>
                  </a:lnTo>
                  <a:lnTo>
                    <a:pt x="6218" y="3478"/>
                  </a:lnTo>
                  <a:lnTo>
                    <a:pt x="6275" y="3516"/>
                  </a:lnTo>
                  <a:lnTo>
                    <a:pt x="6275" y="3516"/>
                  </a:lnTo>
                  <a:lnTo>
                    <a:pt x="6351" y="3553"/>
                  </a:lnTo>
                  <a:lnTo>
                    <a:pt x="6407" y="3610"/>
                  </a:lnTo>
                  <a:lnTo>
                    <a:pt x="6521" y="3742"/>
                  </a:lnTo>
                  <a:lnTo>
                    <a:pt x="6521" y="3742"/>
                  </a:lnTo>
                  <a:lnTo>
                    <a:pt x="6729" y="4007"/>
                  </a:lnTo>
                  <a:lnTo>
                    <a:pt x="6918" y="4272"/>
                  </a:lnTo>
                  <a:lnTo>
                    <a:pt x="6918" y="4272"/>
                  </a:lnTo>
                  <a:lnTo>
                    <a:pt x="7145" y="4631"/>
                  </a:lnTo>
                  <a:lnTo>
                    <a:pt x="7371" y="4990"/>
                  </a:lnTo>
                  <a:lnTo>
                    <a:pt x="7466" y="5179"/>
                  </a:lnTo>
                  <a:lnTo>
                    <a:pt x="7541" y="5368"/>
                  </a:lnTo>
                  <a:lnTo>
                    <a:pt x="7617" y="5576"/>
                  </a:lnTo>
                  <a:lnTo>
                    <a:pt x="7674" y="5784"/>
                  </a:lnTo>
                  <a:lnTo>
                    <a:pt x="7674" y="5784"/>
                  </a:lnTo>
                  <a:close/>
                  <a:moveTo>
                    <a:pt x="13457" y="18031"/>
                  </a:moveTo>
                  <a:lnTo>
                    <a:pt x="13457" y="18031"/>
                  </a:lnTo>
                  <a:lnTo>
                    <a:pt x="13476" y="18239"/>
                  </a:lnTo>
                  <a:lnTo>
                    <a:pt x="13495" y="18466"/>
                  </a:lnTo>
                  <a:lnTo>
                    <a:pt x="13495" y="18882"/>
                  </a:lnTo>
                  <a:lnTo>
                    <a:pt x="13495" y="18882"/>
                  </a:lnTo>
                  <a:lnTo>
                    <a:pt x="13476" y="19165"/>
                  </a:lnTo>
                  <a:lnTo>
                    <a:pt x="13457" y="19354"/>
                  </a:lnTo>
                  <a:lnTo>
                    <a:pt x="13438" y="19562"/>
                  </a:lnTo>
                  <a:lnTo>
                    <a:pt x="13401" y="19732"/>
                  </a:lnTo>
                  <a:lnTo>
                    <a:pt x="13325" y="19884"/>
                  </a:lnTo>
                  <a:lnTo>
                    <a:pt x="13287" y="19940"/>
                  </a:lnTo>
                  <a:lnTo>
                    <a:pt x="13249" y="19978"/>
                  </a:lnTo>
                  <a:lnTo>
                    <a:pt x="13193" y="19978"/>
                  </a:lnTo>
                  <a:lnTo>
                    <a:pt x="13117" y="19978"/>
                  </a:lnTo>
                  <a:lnTo>
                    <a:pt x="13117" y="19978"/>
                  </a:lnTo>
                  <a:lnTo>
                    <a:pt x="13098" y="19940"/>
                  </a:lnTo>
                  <a:lnTo>
                    <a:pt x="13060" y="19902"/>
                  </a:lnTo>
                  <a:lnTo>
                    <a:pt x="13060" y="19902"/>
                  </a:lnTo>
                  <a:lnTo>
                    <a:pt x="12890" y="19581"/>
                  </a:lnTo>
                  <a:lnTo>
                    <a:pt x="12890" y="19581"/>
                  </a:lnTo>
                  <a:lnTo>
                    <a:pt x="12796" y="19449"/>
                  </a:lnTo>
                  <a:lnTo>
                    <a:pt x="12701" y="19316"/>
                  </a:lnTo>
                  <a:lnTo>
                    <a:pt x="12512" y="19071"/>
                  </a:lnTo>
                  <a:lnTo>
                    <a:pt x="12512" y="19071"/>
                  </a:lnTo>
                  <a:lnTo>
                    <a:pt x="12361" y="18806"/>
                  </a:lnTo>
                  <a:lnTo>
                    <a:pt x="12229" y="18542"/>
                  </a:lnTo>
                  <a:lnTo>
                    <a:pt x="12229" y="18542"/>
                  </a:lnTo>
                  <a:lnTo>
                    <a:pt x="12078" y="18258"/>
                  </a:lnTo>
                  <a:lnTo>
                    <a:pt x="11945" y="17975"/>
                  </a:lnTo>
                  <a:lnTo>
                    <a:pt x="11945" y="17975"/>
                  </a:lnTo>
                  <a:lnTo>
                    <a:pt x="11889" y="17842"/>
                  </a:lnTo>
                  <a:lnTo>
                    <a:pt x="11870" y="17710"/>
                  </a:lnTo>
                  <a:lnTo>
                    <a:pt x="11870" y="17578"/>
                  </a:lnTo>
                  <a:lnTo>
                    <a:pt x="11870" y="17426"/>
                  </a:lnTo>
                  <a:lnTo>
                    <a:pt x="11908" y="17294"/>
                  </a:lnTo>
                  <a:lnTo>
                    <a:pt x="11945" y="17143"/>
                  </a:lnTo>
                  <a:lnTo>
                    <a:pt x="12040" y="16878"/>
                  </a:lnTo>
                  <a:lnTo>
                    <a:pt x="12040" y="16878"/>
                  </a:lnTo>
                  <a:lnTo>
                    <a:pt x="12078" y="16803"/>
                  </a:lnTo>
                  <a:lnTo>
                    <a:pt x="12115" y="16727"/>
                  </a:lnTo>
                  <a:lnTo>
                    <a:pt x="12248" y="16614"/>
                  </a:lnTo>
                  <a:lnTo>
                    <a:pt x="12380" y="16500"/>
                  </a:lnTo>
                  <a:lnTo>
                    <a:pt x="12531" y="16406"/>
                  </a:lnTo>
                  <a:lnTo>
                    <a:pt x="12531" y="16406"/>
                  </a:lnTo>
                  <a:lnTo>
                    <a:pt x="12909" y="16179"/>
                  </a:lnTo>
                  <a:lnTo>
                    <a:pt x="12909" y="16179"/>
                  </a:lnTo>
                  <a:lnTo>
                    <a:pt x="12928" y="16179"/>
                  </a:lnTo>
                  <a:lnTo>
                    <a:pt x="12947" y="16179"/>
                  </a:lnTo>
                  <a:lnTo>
                    <a:pt x="12947" y="16179"/>
                  </a:lnTo>
                  <a:lnTo>
                    <a:pt x="12966" y="16198"/>
                  </a:lnTo>
                  <a:lnTo>
                    <a:pt x="12966" y="16198"/>
                  </a:lnTo>
                  <a:lnTo>
                    <a:pt x="12985" y="16217"/>
                  </a:lnTo>
                  <a:lnTo>
                    <a:pt x="13004" y="16255"/>
                  </a:lnTo>
                  <a:lnTo>
                    <a:pt x="13004" y="16255"/>
                  </a:lnTo>
                  <a:lnTo>
                    <a:pt x="13023" y="16274"/>
                  </a:lnTo>
                  <a:lnTo>
                    <a:pt x="13023" y="16274"/>
                  </a:lnTo>
                  <a:lnTo>
                    <a:pt x="13098" y="16500"/>
                  </a:lnTo>
                  <a:lnTo>
                    <a:pt x="13174" y="16746"/>
                  </a:lnTo>
                  <a:lnTo>
                    <a:pt x="13287" y="17219"/>
                  </a:lnTo>
                  <a:lnTo>
                    <a:pt x="13287" y="17219"/>
                  </a:lnTo>
                  <a:lnTo>
                    <a:pt x="13382" y="17634"/>
                  </a:lnTo>
                  <a:lnTo>
                    <a:pt x="13457" y="18031"/>
                  </a:lnTo>
                  <a:lnTo>
                    <a:pt x="13457" y="18031"/>
                  </a:lnTo>
                  <a:close/>
                  <a:moveTo>
                    <a:pt x="10150" y="31885"/>
                  </a:moveTo>
                  <a:lnTo>
                    <a:pt x="10150" y="31885"/>
                  </a:lnTo>
                  <a:lnTo>
                    <a:pt x="10225" y="32226"/>
                  </a:lnTo>
                  <a:lnTo>
                    <a:pt x="10282" y="32566"/>
                  </a:lnTo>
                  <a:lnTo>
                    <a:pt x="10282" y="32755"/>
                  </a:lnTo>
                  <a:lnTo>
                    <a:pt x="10282" y="32925"/>
                  </a:lnTo>
                  <a:lnTo>
                    <a:pt x="10263" y="33095"/>
                  </a:lnTo>
                  <a:lnTo>
                    <a:pt x="10244" y="33284"/>
                  </a:lnTo>
                  <a:lnTo>
                    <a:pt x="10244" y="33284"/>
                  </a:lnTo>
                  <a:lnTo>
                    <a:pt x="10206" y="33397"/>
                  </a:lnTo>
                  <a:lnTo>
                    <a:pt x="10169" y="33492"/>
                  </a:lnTo>
                  <a:lnTo>
                    <a:pt x="10112" y="33549"/>
                  </a:lnTo>
                  <a:lnTo>
                    <a:pt x="10055" y="33586"/>
                  </a:lnTo>
                  <a:lnTo>
                    <a:pt x="9980" y="33586"/>
                  </a:lnTo>
                  <a:lnTo>
                    <a:pt x="9885" y="33605"/>
                  </a:lnTo>
                  <a:lnTo>
                    <a:pt x="9677" y="33624"/>
                  </a:lnTo>
                  <a:lnTo>
                    <a:pt x="9677" y="33624"/>
                  </a:lnTo>
                  <a:lnTo>
                    <a:pt x="9148" y="33662"/>
                  </a:lnTo>
                  <a:lnTo>
                    <a:pt x="8619" y="33700"/>
                  </a:lnTo>
                  <a:lnTo>
                    <a:pt x="8619" y="33700"/>
                  </a:lnTo>
                  <a:lnTo>
                    <a:pt x="8487" y="33700"/>
                  </a:lnTo>
                  <a:lnTo>
                    <a:pt x="8373" y="33662"/>
                  </a:lnTo>
                  <a:lnTo>
                    <a:pt x="8260" y="33605"/>
                  </a:lnTo>
                  <a:lnTo>
                    <a:pt x="8203" y="33567"/>
                  </a:lnTo>
                  <a:lnTo>
                    <a:pt x="8165" y="33511"/>
                  </a:lnTo>
                  <a:lnTo>
                    <a:pt x="8165" y="33511"/>
                  </a:lnTo>
                  <a:lnTo>
                    <a:pt x="8052" y="33341"/>
                  </a:lnTo>
                  <a:lnTo>
                    <a:pt x="7976" y="33152"/>
                  </a:lnTo>
                  <a:lnTo>
                    <a:pt x="7806" y="32774"/>
                  </a:lnTo>
                  <a:lnTo>
                    <a:pt x="7806" y="32774"/>
                  </a:lnTo>
                  <a:lnTo>
                    <a:pt x="7560" y="32226"/>
                  </a:lnTo>
                  <a:lnTo>
                    <a:pt x="7466" y="31980"/>
                  </a:lnTo>
                  <a:lnTo>
                    <a:pt x="7409" y="31734"/>
                  </a:lnTo>
                  <a:lnTo>
                    <a:pt x="7390" y="31621"/>
                  </a:lnTo>
                  <a:lnTo>
                    <a:pt x="7390" y="31488"/>
                  </a:lnTo>
                  <a:lnTo>
                    <a:pt x="7409" y="31375"/>
                  </a:lnTo>
                  <a:lnTo>
                    <a:pt x="7447" y="31243"/>
                  </a:lnTo>
                  <a:lnTo>
                    <a:pt x="7504" y="31129"/>
                  </a:lnTo>
                  <a:lnTo>
                    <a:pt x="7579" y="30997"/>
                  </a:lnTo>
                  <a:lnTo>
                    <a:pt x="7655" y="30865"/>
                  </a:lnTo>
                  <a:lnTo>
                    <a:pt x="7787" y="30732"/>
                  </a:lnTo>
                  <a:lnTo>
                    <a:pt x="7787" y="30732"/>
                  </a:lnTo>
                  <a:lnTo>
                    <a:pt x="7920" y="30581"/>
                  </a:lnTo>
                  <a:lnTo>
                    <a:pt x="8090" y="30430"/>
                  </a:lnTo>
                  <a:lnTo>
                    <a:pt x="8430" y="30184"/>
                  </a:lnTo>
                  <a:lnTo>
                    <a:pt x="8789" y="29939"/>
                  </a:lnTo>
                  <a:lnTo>
                    <a:pt x="9129" y="29712"/>
                  </a:lnTo>
                  <a:lnTo>
                    <a:pt x="9129" y="29712"/>
                  </a:lnTo>
                  <a:lnTo>
                    <a:pt x="9413" y="29523"/>
                  </a:lnTo>
                  <a:lnTo>
                    <a:pt x="9696" y="29334"/>
                  </a:lnTo>
                  <a:lnTo>
                    <a:pt x="9696" y="29334"/>
                  </a:lnTo>
                  <a:lnTo>
                    <a:pt x="9791" y="29296"/>
                  </a:lnTo>
                  <a:lnTo>
                    <a:pt x="9828" y="29296"/>
                  </a:lnTo>
                  <a:lnTo>
                    <a:pt x="9828" y="29296"/>
                  </a:lnTo>
                  <a:lnTo>
                    <a:pt x="9847" y="29334"/>
                  </a:lnTo>
                  <a:lnTo>
                    <a:pt x="9847" y="29334"/>
                  </a:lnTo>
                  <a:lnTo>
                    <a:pt x="9866" y="29353"/>
                  </a:lnTo>
                  <a:lnTo>
                    <a:pt x="9866" y="29372"/>
                  </a:lnTo>
                  <a:lnTo>
                    <a:pt x="9866" y="29372"/>
                  </a:lnTo>
                  <a:lnTo>
                    <a:pt x="9885" y="29901"/>
                  </a:lnTo>
                  <a:lnTo>
                    <a:pt x="9885" y="29901"/>
                  </a:lnTo>
                  <a:lnTo>
                    <a:pt x="9904" y="30222"/>
                  </a:lnTo>
                  <a:lnTo>
                    <a:pt x="9942" y="30562"/>
                  </a:lnTo>
                  <a:lnTo>
                    <a:pt x="10055" y="31224"/>
                  </a:lnTo>
                  <a:lnTo>
                    <a:pt x="10055" y="31224"/>
                  </a:lnTo>
                  <a:lnTo>
                    <a:pt x="10150" y="31885"/>
                  </a:lnTo>
                  <a:lnTo>
                    <a:pt x="10150" y="31885"/>
                  </a:lnTo>
                  <a:close/>
                  <a:moveTo>
                    <a:pt x="18882" y="35136"/>
                  </a:moveTo>
                  <a:lnTo>
                    <a:pt x="18882" y="35136"/>
                  </a:lnTo>
                  <a:lnTo>
                    <a:pt x="18901" y="34928"/>
                  </a:lnTo>
                  <a:lnTo>
                    <a:pt x="18901" y="34739"/>
                  </a:lnTo>
                  <a:lnTo>
                    <a:pt x="18882" y="34550"/>
                  </a:lnTo>
                  <a:lnTo>
                    <a:pt x="18825" y="34361"/>
                  </a:lnTo>
                  <a:lnTo>
                    <a:pt x="18825" y="34361"/>
                  </a:lnTo>
                  <a:lnTo>
                    <a:pt x="18712" y="34172"/>
                  </a:lnTo>
                  <a:lnTo>
                    <a:pt x="18598" y="34002"/>
                  </a:lnTo>
                  <a:lnTo>
                    <a:pt x="18447" y="33832"/>
                  </a:lnTo>
                  <a:lnTo>
                    <a:pt x="18315" y="33681"/>
                  </a:lnTo>
                  <a:lnTo>
                    <a:pt x="18315" y="33681"/>
                  </a:lnTo>
                  <a:lnTo>
                    <a:pt x="18182" y="33322"/>
                  </a:lnTo>
                  <a:lnTo>
                    <a:pt x="18182" y="33322"/>
                  </a:lnTo>
                  <a:lnTo>
                    <a:pt x="18806" y="33265"/>
                  </a:lnTo>
                  <a:lnTo>
                    <a:pt x="19430" y="33189"/>
                  </a:lnTo>
                  <a:lnTo>
                    <a:pt x="19430" y="33189"/>
                  </a:lnTo>
                  <a:lnTo>
                    <a:pt x="19713" y="33189"/>
                  </a:lnTo>
                  <a:lnTo>
                    <a:pt x="19846" y="33208"/>
                  </a:lnTo>
                  <a:lnTo>
                    <a:pt x="19978" y="33246"/>
                  </a:lnTo>
                  <a:lnTo>
                    <a:pt x="19978" y="33246"/>
                  </a:lnTo>
                  <a:lnTo>
                    <a:pt x="20091" y="33322"/>
                  </a:lnTo>
                  <a:lnTo>
                    <a:pt x="20186" y="33416"/>
                  </a:lnTo>
                  <a:lnTo>
                    <a:pt x="20262" y="33511"/>
                  </a:lnTo>
                  <a:lnTo>
                    <a:pt x="20299" y="33567"/>
                  </a:lnTo>
                  <a:lnTo>
                    <a:pt x="20318" y="33624"/>
                  </a:lnTo>
                  <a:lnTo>
                    <a:pt x="20318" y="33624"/>
                  </a:lnTo>
                  <a:lnTo>
                    <a:pt x="20318" y="33738"/>
                  </a:lnTo>
                  <a:lnTo>
                    <a:pt x="20299" y="33851"/>
                  </a:lnTo>
                  <a:lnTo>
                    <a:pt x="20262" y="33964"/>
                  </a:lnTo>
                  <a:lnTo>
                    <a:pt x="20205" y="34078"/>
                  </a:lnTo>
                  <a:lnTo>
                    <a:pt x="20091" y="34286"/>
                  </a:lnTo>
                  <a:lnTo>
                    <a:pt x="19959" y="34475"/>
                  </a:lnTo>
                  <a:lnTo>
                    <a:pt x="19959" y="34475"/>
                  </a:lnTo>
                  <a:lnTo>
                    <a:pt x="19770" y="34739"/>
                  </a:lnTo>
                  <a:lnTo>
                    <a:pt x="19562" y="35004"/>
                  </a:lnTo>
                  <a:lnTo>
                    <a:pt x="19109" y="35476"/>
                  </a:lnTo>
                  <a:lnTo>
                    <a:pt x="19109" y="35476"/>
                  </a:lnTo>
                  <a:lnTo>
                    <a:pt x="19052" y="35552"/>
                  </a:lnTo>
                  <a:lnTo>
                    <a:pt x="19052" y="35552"/>
                  </a:lnTo>
                  <a:lnTo>
                    <a:pt x="18882" y="35136"/>
                  </a:lnTo>
                  <a:lnTo>
                    <a:pt x="18882" y="35136"/>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437" name="Google Shape;1437;p64"/>
            <p:cNvSpPr/>
            <p:nvPr/>
          </p:nvSpPr>
          <p:spPr>
            <a:xfrm>
              <a:off x="3055375" y="3920400"/>
              <a:ext cx="1283850" cy="1426550"/>
            </a:xfrm>
            <a:custGeom>
              <a:avLst/>
              <a:gdLst/>
              <a:ahLst/>
              <a:cxnLst/>
              <a:rect l="l" t="t" r="r" b="b"/>
              <a:pathLst>
                <a:path w="51354" h="57062" extrusionOk="0">
                  <a:moveTo>
                    <a:pt x="19695" y="50957"/>
                  </a:moveTo>
                  <a:lnTo>
                    <a:pt x="19695" y="50957"/>
                  </a:lnTo>
                  <a:lnTo>
                    <a:pt x="19714" y="51127"/>
                  </a:lnTo>
                  <a:lnTo>
                    <a:pt x="19733" y="51316"/>
                  </a:lnTo>
                  <a:lnTo>
                    <a:pt x="19733" y="51675"/>
                  </a:lnTo>
                  <a:lnTo>
                    <a:pt x="19733" y="51675"/>
                  </a:lnTo>
                  <a:lnTo>
                    <a:pt x="19695" y="51939"/>
                  </a:lnTo>
                  <a:lnTo>
                    <a:pt x="19657" y="52204"/>
                  </a:lnTo>
                  <a:lnTo>
                    <a:pt x="19601" y="52469"/>
                  </a:lnTo>
                  <a:lnTo>
                    <a:pt x="19563" y="52582"/>
                  </a:lnTo>
                  <a:lnTo>
                    <a:pt x="19506" y="52714"/>
                  </a:lnTo>
                  <a:lnTo>
                    <a:pt x="19506" y="52714"/>
                  </a:lnTo>
                  <a:lnTo>
                    <a:pt x="19431" y="52847"/>
                  </a:lnTo>
                  <a:lnTo>
                    <a:pt x="19374" y="52903"/>
                  </a:lnTo>
                  <a:lnTo>
                    <a:pt x="19336" y="52922"/>
                  </a:lnTo>
                  <a:lnTo>
                    <a:pt x="19298" y="52922"/>
                  </a:lnTo>
                  <a:lnTo>
                    <a:pt x="19298" y="52922"/>
                  </a:lnTo>
                  <a:lnTo>
                    <a:pt x="19223" y="52865"/>
                  </a:lnTo>
                  <a:lnTo>
                    <a:pt x="19147" y="52771"/>
                  </a:lnTo>
                  <a:lnTo>
                    <a:pt x="19090" y="52676"/>
                  </a:lnTo>
                  <a:lnTo>
                    <a:pt x="19034" y="52582"/>
                  </a:lnTo>
                  <a:lnTo>
                    <a:pt x="19034" y="52582"/>
                  </a:lnTo>
                  <a:lnTo>
                    <a:pt x="18807" y="52242"/>
                  </a:lnTo>
                  <a:lnTo>
                    <a:pt x="18580" y="51864"/>
                  </a:lnTo>
                  <a:lnTo>
                    <a:pt x="18580" y="51864"/>
                  </a:lnTo>
                  <a:lnTo>
                    <a:pt x="18523" y="51750"/>
                  </a:lnTo>
                  <a:lnTo>
                    <a:pt x="18505" y="51618"/>
                  </a:lnTo>
                  <a:lnTo>
                    <a:pt x="18523" y="51467"/>
                  </a:lnTo>
                  <a:lnTo>
                    <a:pt x="18580" y="51353"/>
                  </a:lnTo>
                  <a:lnTo>
                    <a:pt x="18580" y="51353"/>
                  </a:lnTo>
                  <a:lnTo>
                    <a:pt x="18901" y="50862"/>
                  </a:lnTo>
                  <a:lnTo>
                    <a:pt x="18901" y="50862"/>
                  </a:lnTo>
                  <a:lnTo>
                    <a:pt x="19128" y="50465"/>
                  </a:lnTo>
                  <a:lnTo>
                    <a:pt x="19374" y="50049"/>
                  </a:lnTo>
                  <a:lnTo>
                    <a:pt x="19374" y="50049"/>
                  </a:lnTo>
                  <a:lnTo>
                    <a:pt x="19393" y="50030"/>
                  </a:lnTo>
                  <a:lnTo>
                    <a:pt x="19412" y="50011"/>
                  </a:lnTo>
                  <a:lnTo>
                    <a:pt x="19412" y="50011"/>
                  </a:lnTo>
                  <a:lnTo>
                    <a:pt x="19468" y="49974"/>
                  </a:lnTo>
                  <a:lnTo>
                    <a:pt x="19487" y="49974"/>
                  </a:lnTo>
                  <a:lnTo>
                    <a:pt x="19506" y="49974"/>
                  </a:lnTo>
                  <a:lnTo>
                    <a:pt x="19506" y="49974"/>
                  </a:lnTo>
                  <a:lnTo>
                    <a:pt x="19525" y="50011"/>
                  </a:lnTo>
                  <a:lnTo>
                    <a:pt x="19506" y="50030"/>
                  </a:lnTo>
                  <a:lnTo>
                    <a:pt x="19506" y="50030"/>
                  </a:lnTo>
                  <a:lnTo>
                    <a:pt x="19450" y="50087"/>
                  </a:lnTo>
                  <a:lnTo>
                    <a:pt x="19450" y="50087"/>
                  </a:lnTo>
                  <a:lnTo>
                    <a:pt x="19487" y="50295"/>
                  </a:lnTo>
                  <a:lnTo>
                    <a:pt x="19544" y="50522"/>
                  </a:lnTo>
                  <a:lnTo>
                    <a:pt x="19695" y="50957"/>
                  </a:lnTo>
                  <a:lnTo>
                    <a:pt x="19695" y="50957"/>
                  </a:lnTo>
                  <a:close/>
                  <a:moveTo>
                    <a:pt x="12532" y="776"/>
                  </a:moveTo>
                  <a:lnTo>
                    <a:pt x="12532" y="776"/>
                  </a:lnTo>
                  <a:lnTo>
                    <a:pt x="12589" y="946"/>
                  </a:lnTo>
                  <a:lnTo>
                    <a:pt x="12626" y="1229"/>
                  </a:lnTo>
                  <a:lnTo>
                    <a:pt x="12683" y="1551"/>
                  </a:lnTo>
                  <a:lnTo>
                    <a:pt x="12702" y="1891"/>
                  </a:lnTo>
                  <a:lnTo>
                    <a:pt x="12702" y="2231"/>
                  </a:lnTo>
                  <a:lnTo>
                    <a:pt x="12683" y="2382"/>
                  </a:lnTo>
                  <a:lnTo>
                    <a:pt x="12645" y="2496"/>
                  </a:lnTo>
                  <a:lnTo>
                    <a:pt x="12608" y="2609"/>
                  </a:lnTo>
                  <a:lnTo>
                    <a:pt x="12551" y="2685"/>
                  </a:lnTo>
                  <a:lnTo>
                    <a:pt x="12475" y="2722"/>
                  </a:lnTo>
                  <a:lnTo>
                    <a:pt x="12362" y="2722"/>
                  </a:lnTo>
                  <a:lnTo>
                    <a:pt x="12362" y="2722"/>
                  </a:lnTo>
                  <a:lnTo>
                    <a:pt x="12135" y="2703"/>
                  </a:lnTo>
                  <a:lnTo>
                    <a:pt x="12003" y="2666"/>
                  </a:lnTo>
                  <a:lnTo>
                    <a:pt x="11870" y="2628"/>
                  </a:lnTo>
                  <a:lnTo>
                    <a:pt x="11757" y="2590"/>
                  </a:lnTo>
                  <a:lnTo>
                    <a:pt x="11663" y="2514"/>
                  </a:lnTo>
                  <a:lnTo>
                    <a:pt x="11587" y="2420"/>
                  </a:lnTo>
                  <a:lnTo>
                    <a:pt x="11568" y="2363"/>
                  </a:lnTo>
                  <a:lnTo>
                    <a:pt x="11549" y="2307"/>
                  </a:lnTo>
                  <a:lnTo>
                    <a:pt x="11549" y="2307"/>
                  </a:lnTo>
                  <a:lnTo>
                    <a:pt x="11530" y="2061"/>
                  </a:lnTo>
                  <a:lnTo>
                    <a:pt x="11530" y="1796"/>
                  </a:lnTo>
                  <a:lnTo>
                    <a:pt x="11568" y="1286"/>
                  </a:lnTo>
                  <a:lnTo>
                    <a:pt x="11568" y="1286"/>
                  </a:lnTo>
                  <a:lnTo>
                    <a:pt x="11549" y="1002"/>
                  </a:lnTo>
                  <a:lnTo>
                    <a:pt x="11568" y="719"/>
                  </a:lnTo>
                  <a:lnTo>
                    <a:pt x="11568" y="587"/>
                  </a:lnTo>
                  <a:lnTo>
                    <a:pt x="11606" y="454"/>
                  </a:lnTo>
                  <a:lnTo>
                    <a:pt x="11644" y="322"/>
                  </a:lnTo>
                  <a:lnTo>
                    <a:pt x="11700" y="190"/>
                  </a:lnTo>
                  <a:lnTo>
                    <a:pt x="11700" y="190"/>
                  </a:lnTo>
                  <a:lnTo>
                    <a:pt x="11757" y="133"/>
                  </a:lnTo>
                  <a:lnTo>
                    <a:pt x="11795" y="76"/>
                  </a:lnTo>
                  <a:lnTo>
                    <a:pt x="11870" y="39"/>
                  </a:lnTo>
                  <a:lnTo>
                    <a:pt x="11946" y="20"/>
                  </a:lnTo>
                  <a:lnTo>
                    <a:pt x="12022" y="1"/>
                  </a:lnTo>
                  <a:lnTo>
                    <a:pt x="12078" y="20"/>
                  </a:lnTo>
                  <a:lnTo>
                    <a:pt x="12154" y="39"/>
                  </a:lnTo>
                  <a:lnTo>
                    <a:pt x="12230" y="76"/>
                  </a:lnTo>
                  <a:lnTo>
                    <a:pt x="12230" y="76"/>
                  </a:lnTo>
                  <a:lnTo>
                    <a:pt x="12286" y="152"/>
                  </a:lnTo>
                  <a:lnTo>
                    <a:pt x="12324" y="228"/>
                  </a:lnTo>
                  <a:lnTo>
                    <a:pt x="12419" y="417"/>
                  </a:lnTo>
                  <a:lnTo>
                    <a:pt x="12532" y="776"/>
                  </a:lnTo>
                  <a:lnTo>
                    <a:pt x="12532" y="776"/>
                  </a:lnTo>
                  <a:close/>
                  <a:moveTo>
                    <a:pt x="2571" y="13836"/>
                  </a:moveTo>
                  <a:lnTo>
                    <a:pt x="2571" y="13836"/>
                  </a:lnTo>
                  <a:lnTo>
                    <a:pt x="2666" y="13930"/>
                  </a:lnTo>
                  <a:lnTo>
                    <a:pt x="2742" y="14025"/>
                  </a:lnTo>
                  <a:lnTo>
                    <a:pt x="2817" y="14138"/>
                  </a:lnTo>
                  <a:lnTo>
                    <a:pt x="2874" y="14252"/>
                  </a:lnTo>
                  <a:lnTo>
                    <a:pt x="2968" y="14479"/>
                  </a:lnTo>
                  <a:lnTo>
                    <a:pt x="3025" y="14705"/>
                  </a:lnTo>
                  <a:lnTo>
                    <a:pt x="3044" y="14970"/>
                  </a:lnTo>
                  <a:lnTo>
                    <a:pt x="3044" y="15216"/>
                  </a:lnTo>
                  <a:lnTo>
                    <a:pt x="3025" y="15480"/>
                  </a:lnTo>
                  <a:lnTo>
                    <a:pt x="2987" y="15726"/>
                  </a:lnTo>
                  <a:lnTo>
                    <a:pt x="2987" y="15726"/>
                  </a:lnTo>
                  <a:lnTo>
                    <a:pt x="2931" y="16028"/>
                  </a:lnTo>
                  <a:lnTo>
                    <a:pt x="2893" y="16161"/>
                  </a:lnTo>
                  <a:lnTo>
                    <a:pt x="2855" y="16293"/>
                  </a:lnTo>
                  <a:lnTo>
                    <a:pt x="2798" y="16406"/>
                  </a:lnTo>
                  <a:lnTo>
                    <a:pt x="2723" y="16539"/>
                  </a:lnTo>
                  <a:lnTo>
                    <a:pt x="2628" y="16652"/>
                  </a:lnTo>
                  <a:lnTo>
                    <a:pt x="2534" y="16784"/>
                  </a:lnTo>
                  <a:lnTo>
                    <a:pt x="2534" y="16784"/>
                  </a:lnTo>
                  <a:lnTo>
                    <a:pt x="2420" y="16917"/>
                  </a:lnTo>
                  <a:lnTo>
                    <a:pt x="2307" y="17030"/>
                  </a:lnTo>
                  <a:lnTo>
                    <a:pt x="2174" y="17125"/>
                  </a:lnTo>
                  <a:lnTo>
                    <a:pt x="2061" y="17219"/>
                  </a:lnTo>
                  <a:lnTo>
                    <a:pt x="1929" y="17295"/>
                  </a:lnTo>
                  <a:lnTo>
                    <a:pt x="1778" y="17351"/>
                  </a:lnTo>
                  <a:lnTo>
                    <a:pt x="1626" y="17408"/>
                  </a:lnTo>
                  <a:lnTo>
                    <a:pt x="1456" y="17465"/>
                  </a:lnTo>
                  <a:lnTo>
                    <a:pt x="1456" y="17465"/>
                  </a:lnTo>
                  <a:lnTo>
                    <a:pt x="1135" y="17578"/>
                  </a:lnTo>
                  <a:lnTo>
                    <a:pt x="814" y="17729"/>
                  </a:lnTo>
                  <a:lnTo>
                    <a:pt x="814" y="17729"/>
                  </a:lnTo>
                  <a:lnTo>
                    <a:pt x="644" y="17824"/>
                  </a:lnTo>
                  <a:lnTo>
                    <a:pt x="644" y="17824"/>
                  </a:lnTo>
                  <a:lnTo>
                    <a:pt x="303" y="18032"/>
                  </a:lnTo>
                  <a:lnTo>
                    <a:pt x="303" y="18032"/>
                  </a:lnTo>
                  <a:lnTo>
                    <a:pt x="284" y="18032"/>
                  </a:lnTo>
                  <a:lnTo>
                    <a:pt x="247" y="18013"/>
                  </a:lnTo>
                  <a:lnTo>
                    <a:pt x="247" y="18013"/>
                  </a:lnTo>
                  <a:lnTo>
                    <a:pt x="247" y="17994"/>
                  </a:lnTo>
                  <a:lnTo>
                    <a:pt x="266" y="17975"/>
                  </a:lnTo>
                  <a:lnTo>
                    <a:pt x="266" y="17975"/>
                  </a:lnTo>
                  <a:lnTo>
                    <a:pt x="644" y="17729"/>
                  </a:lnTo>
                  <a:lnTo>
                    <a:pt x="644" y="17729"/>
                  </a:lnTo>
                  <a:lnTo>
                    <a:pt x="814" y="17635"/>
                  </a:lnTo>
                  <a:lnTo>
                    <a:pt x="814" y="12551"/>
                  </a:lnTo>
                  <a:lnTo>
                    <a:pt x="814" y="12551"/>
                  </a:lnTo>
                  <a:lnTo>
                    <a:pt x="455" y="12248"/>
                  </a:lnTo>
                  <a:lnTo>
                    <a:pt x="284" y="12078"/>
                  </a:lnTo>
                  <a:lnTo>
                    <a:pt x="133" y="11908"/>
                  </a:lnTo>
                  <a:lnTo>
                    <a:pt x="133" y="11908"/>
                  </a:lnTo>
                  <a:lnTo>
                    <a:pt x="58" y="11814"/>
                  </a:lnTo>
                  <a:lnTo>
                    <a:pt x="20" y="11776"/>
                  </a:lnTo>
                  <a:lnTo>
                    <a:pt x="1" y="11719"/>
                  </a:lnTo>
                  <a:lnTo>
                    <a:pt x="1" y="11719"/>
                  </a:lnTo>
                  <a:lnTo>
                    <a:pt x="20" y="11700"/>
                  </a:lnTo>
                  <a:lnTo>
                    <a:pt x="58" y="11681"/>
                  </a:lnTo>
                  <a:lnTo>
                    <a:pt x="77" y="11700"/>
                  </a:lnTo>
                  <a:lnTo>
                    <a:pt x="77" y="11738"/>
                  </a:lnTo>
                  <a:lnTo>
                    <a:pt x="77" y="11738"/>
                  </a:lnTo>
                  <a:lnTo>
                    <a:pt x="247" y="11927"/>
                  </a:lnTo>
                  <a:lnTo>
                    <a:pt x="436" y="12116"/>
                  </a:lnTo>
                  <a:lnTo>
                    <a:pt x="625" y="12286"/>
                  </a:lnTo>
                  <a:lnTo>
                    <a:pt x="814" y="12456"/>
                  </a:lnTo>
                  <a:lnTo>
                    <a:pt x="814" y="12456"/>
                  </a:lnTo>
                  <a:lnTo>
                    <a:pt x="1211" y="12759"/>
                  </a:lnTo>
                  <a:lnTo>
                    <a:pt x="1607" y="13061"/>
                  </a:lnTo>
                  <a:lnTo>
                    <a:pt x="1607" y="13061"/>
                  </a:lnTo>
                  <a:lnTo>
                    <a:pt x="1853" y="13231"/>
                  </a:lnTo>
                  <a:lnTo>
                    <a:pt x="2099" y="13420"/>
                  </a:lnTo>
                  <a:lnTo>
                    <a:pt x="2345" y="13609"/>
                  </a:lnTo>
                  <a:lnTo>
                    <a:pt x="2571" y="13836"/>
                  </a:lnTo>
                  <a:lnTo>
                    <a:pt x="2571" y="13836"/>
                  </a:lnTo>
                  <a:close/>
                  <a:moveTo>
                    <a:pt x="51013" y="2099"/>
                  </a:moveTo>
                  <a:lnTo>
                    <a:pt x="51013" y="2099"/>
                  </a:lnTo>
                  <a:lnTo>
                    <a:pt x="51165" y="2477"/>
                  </a:lnTo>
                  <a:lnTo>
                    <a:pt x="51240" y="2666"/>
                  </a:lnTo>
                  <a:lnTo>
                    <a:pt x="51297" y="2836"/>
                  </a:lnTo>
                  <a:lnTo>
                    <a:pt x="51335" y="3025"/>
                  </a:lnTo>
                  <a:lnTo>
                    <a:pt x="51354" y="3214"/>
                  </a:lnTo>
                  <a:lnTo>
                    <a:pt x="51354" y="3422"/>
                  </a:lnTo>
                  <a:lnTo>
                    <a:pt x="51316" y="3630"/>
                  </a:lnTo>
                  <a:lnTo>
                    <a:pt x="51316" y="3630"/>
                  </a:lnTo>
                  <a:lnTo>
                    <a:pt x="51297" y="3724"/>
                  </a:lnTo>
                  <a:lnTo>
                    <a:pt x="51259" y="3838"/>
                  </a:lnTo>
                  <a:lnTo>
                    <a:pt x="51221" y="3875"/>
                  </a:lnTo>
                  <a:lnTo>
                    <a:pt x="51183" y="3913"/>
                  </a:lnTo>
                  <a:lnTo>
                    <a:pt x="51146" y="3932"/>
                  </a:lnTo>
                  <a:lnTo>
                    <a:pt x="51089" y="3932"/>
                  </a:lnTo>
                  <a:lnTo>
                    <a:pt x="51089" y="3932"/>
                  </a:lnTo>
                  <a:lnTo>
                    <a:pt x="50994" y="3913"/>
                  </a:lnTo>
                  <a:lnTo>
                    <a:pt x="50900" y="3856"/>
                  </a:lnTo>
                  <a:lnTo>
                    <a:pt x="50711" y="3686"/>
                  </a:lnTo>
                  <a:lnTo>
                    <a:pt x="50541" y="3516"/>
                  </a:lnTo>
                  <a:lnTo>
                    <a:pt x="50427" y="3346"/>
                  </a:lnTo>
                  <a:lnTo>
                    <a:pt x="50427" y="3346"/>
                  </a:lnTo>
                  <a:lnTo>
                    <a:pt x="50352" y="3214"/>
                  </a:lnTo>
                  <a:lnTo>
                    <a:pt x="50314" y="3100"/>
                  </a:lnTo>
                  <a:lnTo>
                    <a:pt x="50295" y="2949"/>
                  </a:lnTo>
                  <a:lnTo>
                    <a:pt x="50276" y="2817"/>
                  </a:lnTo>
                  <a:lnTo>
                    <a:pt x="50276" y="2817"/>
                  </a:lnTo>
                  <a:lnTo>
                    <a:pt x="50257" y="2533"/>
                  </a:lnTo>
                  <a:lnTo>
                    <a:pt x="50257" y="2401"/>
                  </a:lnTo>
                  <a:lnTo>
                    <a:pt x="50257" y="2250"/>
                  </a:lnTo>
                  <a:lnTo>
                    <a:pt x="50257" y="2250"/>
                  </a:lnTo>
                  <a:lnTo>
                    <a:pt x="50257" y="2231"/>
                  </a:lnTo>
                  <a:lnTo>
                    <a:pt x="50257" y="2231"/>
                  </a:lnTo>
                  <a:lnTo>
                    <a:pt x="50276" y="2099"/>
                  </a:lnTo>
                  <a:lnTo>
                    <a:pt x="50276" y="2099"/>
                  </a:lnTo>
                  <a:lnTo>
                    <a:pt x="50352" y="1815"/>
                  </a:lnTo>
                  <a:lnTo>
                    <a:pt x="50409" y="1702"/>
                  </a:lnTo>
                  <a:lnTo>
                    <a:pt x="50484" y="1569"/>
                  </a:lnTo>
                  <a:lnTo>
                    <a:pt x="50484" y="1569"/>
                  </a:lnTo>
                  <a:lnTo>
                    <a:pt x="50541" y="1532"/>
                  </a:lnTo>
                  <a:lnTo>
                    <a:pt x="50579" y="1513"/>
                  </a:lnTo>
                  <a:lnTo>
                    <a:pt x="50616" y="1513"/>
                  </a:lnTo>
                  <a:lnTo>
                    <a:pt x="50673" y="1513"/>
                  </a:lnTo>
                  <a:lnTo>
                    <a:pt x="50749" y="1569"/>
                  </a:lnTo>
                  <a:lnTo>
                    <a:pt x="50805" y="1664"/>
                  </a:lnTo>
                  <a:lnTo>
                    <a:pt x="50881" y="1796"/>
                  </a:lnTo>
                  <a:lnTo>
                    <a:pt x="50919" y="1910"/>
                  </a:lnTo>
                  <a:lnTo>
                    <a:pt x="51013" y="2099"/>
                  </a:lnTo>
                  <a:lnTo>
                    <a:pt x="51013" y="2099"/>
                  </a:lnTo>
                  <a:close/>
                  <a:moveTo>
                    <a:pt x="45079" y="16558"/>
                  </a:moveTo>
                  <a:lnTo>
                    <a:pt x="45079" y="16558"/>
                  </a:lnTo>
                  <a:lnTo>
                    <a:pt x="45154" y="16992"/>
                  </a:lnTo>
                  <a:lnTo>
                    <a:pt x="45173" y="17200"/>
                  </a:lnTo>
                  <a:lnTo>
                    <a:pt x="45154" y="17408"/>
                  </a:lnTo>
                  <a:lnTo>
                    <a:pt x="45154" y="17408"/>
                  </a:lnTo>
                  <a:lnTo>
                    <a:pt x="45097" y="17597"/>
                  </a:lnTo>
                  <a:lnTo>
                    <a:pt x="45022" y="17767"/>
                  </a:lnTo>
                  <a:lnTo>
                    <a:pt x="44927" y="17918"/>
                  </a:lnTo>
                  <a:lnTo>
                    <a:pt x="44814" y="18070"/>
                  </a:lnTo>
                  <a:lnTo>
                    <a:pt x="44568" y="18353"/>
                  </a:lnTo>
                  <a:lnTo>
                    <a:pt x="44304" y="18618"/>
                  </a:lnTo>
                  <a:lnTo>
                    <a:pt x="44304" y="18618"/>
                  </a:lnTo>
                  <a:lnTo>
                    <a:pt x="44228" y="18674"/>
                  </a:lnTo>
                  <a:lnTo>
                    <a:pt x="44152" y="18731"/>
                  </a:lnTo>
                  <a:lnTo>
                    <a:pt x="43963" y="18807"/>
                  </a:lnTo>
                  <a:lnTo>
                    <a:pt x="43793" y="18845"/>
                  </a:lnTo>
                  <a:lnTo>
                    <a:pt x="43585" y="18882"/>
                  </a:lnTo>
                  <a:lnTo>
                    <a:pt x="43585" y="18882"/>
                  </a:lnTo>
                  <a:lnTo>
                    <a:pt x="43018" y="18939"/>
                  </a:lnTo>
                  <a:lnTo>
                    <a:pt x="42716" y="18958"/>
                  </a:lnTo>
                  <a:lnTo>
                    <a:pt x="42433" y="18977"/>
                  </a:lnTo>
                  <a:lnTo>
                    <a:pt x="42433" y="18977"/>
                  </a:lnTo>
                  <a:lnTo>
                    <a:pt x="42149" y="18958"/>
                  </a:lnTo>
                  <a:lnTo>
                    <a:pt x="42017" y="18939"/>
                  </a:lnTo>
                  <a:lnTo>
                    <a:pt x="41884" y="18920"/>
                  </a:lnTo>
                  <a:lnTo>
                    <a:pt x="41771" y="18882"/>
                  </a:lnTo>
                  <a:lnTo>
                    <a:pt x="41639" y="18826"/>
                  </a:lnTo>
                  <a:lnTo>
                    <a:pt x="41544" y="18750"/>
                  </a:lnTo>
                  <a:lnTo>
                    <a:pt x="41450" y="18656"/>
                  </a:lnTo>
                  <a:lnTo>
                    <a:pt x="41450" y="18656"/>
                  </a:lnTo>
                  <a:lnTo>
                    <a:pt x="41355" y="18561"/>
                  </a:lnTo>
                  <a:lnTo>
                    <a:pt x="41298" y="18467"/>
                  </a:lnTo>
                  <a:lnTo>
                    <a:pt x="41166" y="18259"/>
                  </a:lnTo>
                  <a:lnTo>
                    <a:pt x="41072" y="18032"/>
                  </a:lnTo>
                  <a:lnTo>
                    <a:pt x="40958" y="17824"/>
                  </a:lnTo>
                  <a:lnTo>
                    <a:pt x="40958" y="17824"/>
                  </a:lnTo>
                  <a:lnTo>
                    <a:pt x="40845" y="17616"/>
                  </a:lnTo>
                  <a:lnTo>
                    <a:pt x="40731" y="17389"/>
                  </a:lnTo>
                  <a:lnTo>
                    <a:pt x="40637" y="17162"/>
                  </a:lnTo>
                  <a:lnTo>
                    <a:pt x="40580" y="16954"/>
                  </a:lnTo>
                  <a:lnTo>
                    <a:pt x="40561" y="16728"/>
                  </a:lnTo>
                  <a:lnTo>
                    <a:pt x="40561" y="16614"/>
                  </a:lnTo>
                  <a:lnTo>
                    <a:pt x="40580" y="16501"/>
                  </a:lnTo>
                  <a:lnTo>
                    <a:pt x="40618" y="16387"/>
                  </a:lnTo>
                  <a:lnTo>
                    <a:pt x="40675" y="16293"/>
                  </a:lnTo>
                  <a:lnTo>
                    <a:pt x="40731" y="16180"/>
                  </a:lnTo>
                  <a:lnTo>
                    <a:pt x="40826" y="16066"/>
                  </a:lnTo>
                  <a:lnTo>
                    <a:pt x="40826" y="16066"/>
                  </a:lnTo>
                  <a:lnTo>
                    <a:pt x="41034" y="15839"/>
                  </a:lnTo>
                  <a:lnTo>
                    <a:pt x="41261" y="15631"/>
                  </a:lnTo>
                  <a:lnTo>
                    <a:pt x="41506" y="15424"/>
                  </a:lnTo>
                  <a:lnTo>
                    <a:pt x="41752" y="15216"/>
                  </a:lnTo>
                  <a:lnTo>
                    <a:pt x="42281" y="14857"/>
                  </a:lnTo>
                  <a:lnTo>
                    <a:pt x="42792" y="14479"/>
                  </a:lnTo>
                  <a:lnTo>
                    <a:pt x="42792" y="14479"/>
                  </a:lnTo>
                  <a:lnTo>
                    <a:pt x="43094" y="14271"/>
                  </a:lnTo>
                  <a:lnTo>
                    <a:pt x="43378" y="14063"/>
                  </a:lnTo>
                  <a:lnTo>
                    <a:pt x="43378" y="14063"/>
                  </a:lnTo>
                  <a:lnTo>
                    <a:pt x="43396" y="14044"/>
                  </a:lnTo>
                  <a:lnTo>
                    <a:pt x="43396" y="14044"/>
                  </a:lnTo>
                  <a:lnTo>
                    <a:pt x="43415" y="14025"/>
                  </a:lnTo>
                  <a:lnTo>
                    <a:pt x="43434" y="14025"/>
                  </a:lnTo>
                  <a:lnTo>
                    <a:pt x="43472" y="14044"/>
                  </a:lnTo>
                  <a:lnTo>
                    <a:pt x="43491" y="14063"/>
                  </a:lnTo>
                  <a:lnTo>
                    <a:pt x="43491" y="14063"/>
                  </a:lnTo>
                  <a:lnTo>
                    <a:pt x="43529" y="14082"/>
                  </a:lnTo>
                  <a:lnTo>
                    <a:pt x="43548" y="14119"/>
                  </a:lnTo>
                  <a:lnTo>
                    <a:pt x="43567" y="14138"/>
                  </a:lnTo>
                  <a:lnTo>
                    <a:pt x="43567" y="14138"/>
                  </a:lnTo>
                  <a:lnTo>
                    <a:pt x="43680" y="14233"/>
                  </a:lnTo>
                  <a:lnTo>
                    <a:pt x="43680" y="14233"/>
                  </a:lnTo>
                  <a:lnTo>
                    <a:pt x="43945" y="14479"/>
                  </a:lnTo>
                  <a:lnTo>
                    <a:pt x="44171" y="14743"/>
                  </a:lnTo>
                  <a:lnTo>
                    <a:pt x="44171" y="14743"/>
                  </a:lnTo>
                  <a:lnTo>
                    <a:pt x="44323" y="14932"/>
                  </a:lnTo>
                  <a:lnTo>
                    <a:pt x="44474" y="15140"/>
                  </a:lnTo>
                  <a:lnTo>
                    <a:pt x="44625" y="15367"/>
                  </a:lnTo>
                  <a:lnTo>
                    <a:pt x="44738" y="15594"/>
                  </a:lnTo>
                  <a:lnTo>
                    <a:pt x="44852" y="15820"/>
                  </a:lnTo>
                  <a:lnTo>
                    <a:pt x="44946" y="16066"/>
                  </a:lnTo>
                  <a:lnTo>
                    <a:pt x="45022" y="16312"/>
                  </a:lnTo>
                  <a:lnTo>
                    <a:pt x="45079" y="16558"/>
                  </a:lnTo>
                  <a:lnTo>
                    <a:pt x="45079" y="16558"/>
                  </a:lnTo>
                  <a:close/>
                  <a:moveTo>
                    <a:pt x="33417" y="18674"/>
                  </a:moveTo>
                  <a:lnTo>
                    <a:pt x="33417" y="18674"/>
                  </a:lnTo>
                  <a:lnTo>
                    <a:pt x="33568" y="18656"/>
                  </a:lnTo>
                  <a:lnTo>
                    <a:pt x="33700" y="18674"/>
                  </a:lnTo>
                  <a:lnTo>
                    <a:pt x="33795" y="18712"/>
                  </a:lnTo>
                  <a:lnTo>
                    <a:pt x="33852" y="18788"/>
                  </a:lnTo>
                  <a:lnTo>
                    <a:pt x="33871" y="18882"/>
                  </a:lnTo>
                  <a:lnTo>
                    <a:pt x="33871" y="18996"/>
                  </a:lnTo>
                  <a:lnTo>
                    <a:pt x="33814" y="19128"/>
                  </a:lnTo>
                  <a:lnTo>
                    <a:pt x="33757" y="19260"/>
                  </a:lnTo>
                  <a:lnTo>
                    <a:pt x="33757" y="19260"/>
                  </a:lnTo>
                  <a:lnTo>
                    <a:pt x="33606" y="19468"/>
                  </a:lnTo>
                  <a:lnTo>
                    <a:pt x="33455" y="19676"/>
                  </a:lnTo>
                  <a:lnTo>
                    <a:pt x="33133" y="20073"/>
                  </a:lnTo>
                  <a:lnTo>
                    <a:pt x="33133" y="20073"/>
                  </a:lnTo>
                  <a:lnTo>
                    <a:pt x="32963" y="20262"/>
                  </a:lnTo>
                  <a:lnTo>
                    <a:pt x="32869" y="20357"/>
                  </a:lnTo>
                  <a:lnTo>
                    <a:pt x="32774" y="20451"/>
                  </a:lnTo>
                  <a:lnTo>
                    <a:pt x="32661" y="20508"/>
                  </a:lnTo>
                  <a:lnTo>
                    <a:pt x="32548" y="20564"/>
                  </a:lnTo>
                  <a:lnTo>
                    <a:pt x="32434" y="20602"/>
                  </a:lnTo>
                  <a:lnTo>
                    <a:pt x="32302" y="20602"/>
                  </a:lnTo>
                  <a:lnTo>
                    <a:pt x="32302" y="20602"/>
                  </a:lnTo>
                  <a:lnTo>
                    <a:pt x="32075" y="20583"/>
                  </a:lnTo>
                  <a:lnTo>
                    <a:pt x="31848" y="20564"/>
                  </a:lnTo>
                  <a:lnTo>
                    <a:pt x="31621" y="20508"/>
                  </a:lnTo>
                  <a:lnTo>
                    <a:pt x="31527" y="20470"/>
                  </a:lnTo>
                  <a:lnTo>
                    <a:pt x="31432" y="20413"/>
                  </a:lnTo>
                  <a:lnTo>
                    <a:pt x="31432" y="20413"/>
                  </a:lnTo>
                  <a:lnTo>
                    <a:pt x="31376" y="20357"/>
                  </a:lnTo>
                  <a:lnTo>
                    <a:pt x="31319" y="20300"/>
                  </a:lnTo>
                  <a:lnTo>
                    <a:pt x="31281" y="20243"/>
                  </a:lnTo>
                  <a:lnTo>
                    <a:pt x="31262" y="20168"/>
                  </a:lnTo>
                  <a:lnTo>
                    <a:pt x="31262" y="20092"/>
                  </a:lnTo>
                  <a:lnTo>
                    <a:pt x="31262" y="20016"/>
                  </a:lnTo>
                  <a:lnTo>
                    <a:pt x="31281" y="19960"/>
                  </a:lnTo>
                  <a:lnTo>
                    <a:pt x="31319" y="19884"/>
                  </a:lnTo>
                  <a:lnTo>
                    <a:pt x="31319" y="19884"/>
                  </a:lnTo>
                  <a:lnTo>
                    <a:pt x="31414" y="19733"/>
                  </a:lnTo>
                  <a:lnTo>
                    <a:pt x="31527" y="19619"/>
                  </a:lnTo>
                  <a:lnTo>
                    <a:pt x="31659" y="19525"/>
                  </a:lnTo>
                  <a:lnTo>
                    <a:pt x="31792" y="19430"/>
                  </a:lnTo>
                  <a:lnTo>
                    <a:pt x="31792" y="19430"/>
                  </a:lnTo>
                  <a:lnTo>
                    <a:pt x="32170" y="19185"/>
                  </a:lnTo>
                  <a:lnTo>
                    <a:pt x="32566" y="18958"/>
                  </a:lnTo>
                  <a:lnTo>
                    <a:pt x="32774" y="18863"/>
                  </a:lnTo>
                  <a:lnTo>
                    <a:pt x="32982" y="18788"/>
                  </a:lnTo>
                  <a:lnTo>
                    <a:pt x="33190" y="18731"/>
                  </a:lnTo>
                  <a:lnTo>
                    <a:pt x="33417" y="18674"/>
                  </a:lnTo>
                  <a:lnTo>
                    <a:pt x="33417" y="18674"/>
                  </a:lnTo>
                  <a:close/>
                  <a:moveTo>
                    <a:pt x="30884" y="35836"/>
                  </a:moveTo>
                  <a:lnTo>
                    <a:pt x="30884" y="35836"/>
                  </a:lnTo>
                  <a:lnTo>
                    <a:pt x="30922" y="35987"/>
                  </a:lnTo>
                  <a:lnTo>
                    <a:pt x="30941" y="36138"/>
                  </a:lnTo>
                  <a:lnTo>
                    <a:pt x="30941" y="36214"/>
                  </a:lnTo>
                  <a:lnTo>
                    <a:pt x="30922" y="36290"/>
                  </a:lnTo>
                  <a:lnTo>
                    <a:pt x="30884" y="36346"/>
                  </a:lnTo>
                  <a:lnTo>
                    <a:pt x="30847" y="36422"/>
                  </a:lnTo>
                  <a:lnTo>
                    <a:pt x="30847" y="36422"/>
                  </a:lnTo>
                  <a:lnTo>
                    <a:pt x="30752" y="36498"/>
                  </a:lnTo>
                  <a:lnTo>
                    <a:pt x="30620" y="36573"/>
                  </a:lnTo>
                  <a:lnTo>
                    <a:pt x="30506" y="36630"/>
                  </a:lnTo>
                  <a:lnTo>
                    <a:pt x="30374" y="36668"/>
                  </a:lnTo>
                  <a:lnTo>
                    <a:pt x="30091" y="36724"/>
                  </a:lnTo>
                  <a:lnTo>
                    <a:pt x="29826" y="36743"/>
                  </a:lnTo>
                  <a:lnTo>
                    <a:pt x="29826" y="36743"/>
                  </a:lnTo>
                  <a:lnTo>
                    <a:pt x="29694" y="36743"/>
                  </a:lnTo>
                  <a:lnTo>
                    <a:pt x="29580" y="36706"/>
                  </a:lnTo>
                  <a:lnTo>
                    <a:pt x="29467" y="36668"/>
                  </a:lnTo>
                  <a:lnTo>
                    <a:pt x="29372" y="36611"/>
                  </a:lnTo>
                  <a:lnTo>
                    <a:pt x="29278" y="36554"/>
                  </a:lnTo>
                  <a:lnTo>
                    <a:pt x="29183" y="36479"/>
                  </a:lnTo>
                  <a:lnTo>
                    <a:pt x="29013" y="36290"/>
                  </a:lnTo>
                  <a:lnTo>
                    <a:pt x="29013" y="36290"/>
                  </a:lnTo>
                  <a:lnTo>
                    <a:pt x="28805" y="36044"/>
                  </a:lnTo>
                  <a:lnTo>
                    <a:pt x="28692" y="35912"/>
                  </a:lnTo>
                  <a:lnTo>
                    <a:pt x="28597" y="35760"/>
                  </a:lnTo>
                  <a:lnTo>
                    <a:pt x="28597" y="35760"/>
                  </a:lnTo>
                  <a:lnTo>
                    <a:pt x="28541" y="35628"/>
                  </a:lnTo>
                  <a:lnTo>
                    <a:pt x="28484" y="35496"/>
                  </a:lnTo>
                  <a:lnTo>
                    <a:pt x="28446" y="35345"/>
                  </a:lnTo>
                  <a:lnTo>
                    <a:pt x="28408" y="35212"/>
                  </a:lnTo>
                  <a:lnTo>
                    <a:pt x="28408" y="34910"/>
                  </a:lnTo>
                  <a:lnTo>
                    <a:pt x="28427" y="34608"/>
                  </a:lnTo>
                  <a:lnTo>
                    <a:pt x="28427" y="34608"/>
                  </a:lnTo>
                  <a:lnTo>
                    <a:pt x="28446" y="34362"/>
                  </a:lnTo>
                  <a:lnTo>
                    <a:pt x="28484" y="34116"/>
                  </a:lnTo>
                  <a:lnTo>
                    <a:pt x="28560" y="33870"/>
                  </a:lnTo>
                  <a:lnTo>
                    <a:pt x="28654" y="33644"/>
                  </a:lnTo>
                  <a:lnTo>
                    <a:pt x="28654" y="33644"/>
                  </a:lnTo>
                  <a:lnTo>
                    <a:pt x="28862" y="33190"/>
                  </a:lnTo>
                  <a:lnTo>
                    <a:pt x="28975" y="32982"/>
                  </a:lnTo>
                  <a:lnTo>
                    <a:pt x="29108" y="32774"/>
                  </a:lnTo>
                  <a:lnTo>
                    <a:pt x="29108" y="32774"/>
                  </a:lnTo>
                  <a:lnTo>
                    <a:pt x="29089" y="32736"/>
                  </a:lnTo>
                  <a:lnTo>
                    <a:pt x="29108" y="32699"/>
                  </a:lnTo>
                  <a:lnTo>
                    <a:pt x="29164" y="32642"/>
                  </a:lnTo>
                  <a:lnTo>
                    <a:pt x="29164" y="32642"/>
                  </a:lnTo>
                  <a:lnTo>
                    <a:pt x="29240" y="32604"/>
                  </a:lnTo>
                  <a:lnTo>
                    <a:pt x="29316" y="32566"/>
                  </a:lnTo>
                  <a:lnTo>
                    <a:pt x="29391" y="32547"/>
                  </a:lnTo>
                  <a:lnTo>
                    <a:pt x="29467" y="32547"/>
                  </a:lnTo>
                  <a:lnTo>
                    <a:pt x="29467" y="32547"/>
                  </a:lnTo>
                  <a:lnTo>
                    <a:pt x="29561" y="32566"/>
                  </a:lnTo>
                  <a:lnTo>
                    <a:pt x="29618" y="32604"/>
                  </a:lnTo>
                  <a:lnTo>
                    <a:pt x="29750" y="32718"/>
                  </a:lnTo>
                  <a:lnTo>
                    <a:pt x="29845" y="32850"/>
                  </a:lnTo>
                  <a:lnTo>
                    <a:pt x="29939" y="32982"/>
                  </a:lnTo>
                  <a:lnTo>
                    <a:pt x="29939" y="32982"/>
                  </a:lnTo>
                  <a:lnTo>
                    <a:pt x="30015" y="33133"/>
                  </a:lnTo>
                  <a:lnTo>
                    <a:pt x="30091" y="33285"/>
                  </a:lnTo>
                  <a:lnTo>
                    <a:pt x="30223" y="33587"/>
                  </a:lnTo>
                  <a:lnTo>
                    <a:pt x="30298" y="33908"/>
                  </a:lnTo>
                  <a:lnTo>
                    <a:pt x="30393" y="34248"/>
                  </a:lnTo>
                  <a:lnTo>
                    <a:pt x="30393" y="34248"/>
                  </a:lnTo>
                  <a:lnTo>
                    <a:pt x="30487" y="34645"/>
                  </a:lnTo>
                  <a:lnTo>
                    <a:pt x="30601" y="35042"/>
                  </a:lnTo>
                  <a:lnTo>
                    <a:pt x="30884" y="35836"/>
                  </a:lnTo>
                  <a:lnTo>
                    <a:pt x="30884" y="35836"/>
                  </a:lnTo>
                  <a:close/>
                  <a:moveTo>
                    <a:pt x="12721" y="44398"/>
                  </a:moveTo>
                  <a:lnTo>
                    <a:pt x="12721" y="44398"/>
                  </a:lnTo>
                  <a:lnTo>
                    <a:pt x="12759" y="44398"/>
                  </a:lnTo>
                  <a:lnTo>
                    <a:pt x="12759" y="44436"/>
                  </a:lnTo>
                  <a:lnTo>
                    <a:pt x="12759" y="44436"/>
                  </a:lnTo>
                  <a:lnTo>
                    <a:pt x="12759" y="44663"/>
                  </a:lnTo>
                  <a:lnTo>
                    <a:pt x="12759" y="44908"/>
                  </a:lnTo>
                  <a:lnTo>
                    <a:pt x="12778" y="45381"/>
                  </a:lnTo>
                  <a:lnTo>
                    <a:pt x="12778" y="45381"/>
                  </a:lnTo>
                  <a:lnTo>
                    <a:pt x="12778" y="45551"/>
                  </a:lnTo>
                  <a:lnTo>
                    <a:pt x="12740" y="45721"/>
                  </a:lnTo>
                  <a:lnTo>
                    <a:pt x="12683" y="45872"/>
                  </a:lnTo>
                  <a:lnTo>
                    <a:pt x="12626" y="46042"/>
                  </a:lnTo>
                  <a:lnTo>
                    <a:pt x="12626" y="46042"/>
                  </a:lnTo>
                  <a:lnTo>
                    <a:pt x="12494" y="46326"/>
                  </a:lnTo>
                  <a:lnTo>
                    <a:pt x="12419" y="46477"/>
                  </a:lnTo>
                  <a:lnTo>
                    <a:pt x="12343" y="46609"/>
                  </a:lnTo>
                  <a:lnTo>
                    <a:pt x="12230" y="46742"/>
                  </a:lnTo>
                  <a:lnTo>
                    <a:pt x="12116" y="46836"/>
                  </a:lnTo>
                  <a:lnTo>
                    <a:pt x="12041" y="46874"/>
                  </a:lnTo>
                  <a:lnTo>
                    <a:pt x="11965" y="46893"/>
                  </a:lnTo>
                  <a:lnTo>
                    <a:pt x="11889" y="46912"/>
                  </a:lnTo>
                  <a:lnTo>
                    <a:pt x="11814" y="46912"/>
                  </a:lnTo>
                  <a:lnTo>
                    <a:pt x="11814" y="46912"/>
                  </a:lnTo>
                  <a:lnTo>
                    <a:pt x="11549" y="46893"/>
                  </a:lnTo>
                  <a:lnTo>
                    <a:pt x="11341" y="46836"/>
                  </a:lnTo>
                  <a:lnTo>
                    <a:pt x="11171" y="46761"/>
                  </a:lnTo>
                  <a:lnTo>
                    <a:pt x="11114" y="46704"/>
                  </a:lnTo>
                  <a:lnTo>
                    <a:pt x="11058" y="46647"/>
                  </a:lnTo>
                  <a:lnTo>
                    <a:pt x="11001" y="46590"/>
                  </a:lnTo>
                  <a:lnTo>
                    <a:pt x="10963" y="46515"/>
                  </a:lnTo>
                  <a:lnTo>
                    <a:pt x="10888" y="46345"/>
                  </a:lnTo>
                  <a:lnTo>
                    <a:pt x="10850" y="46137"/>
                  </a:lnTo>
                  <a:lnTo>
                    <a:pt x="10831" y="45872"/>
                  </a:lnTo>
                  <a:lnTo>
                    <a:pt x="10831" y="45872"/>
                  </a:lnTo>
                  <a:lnTo>
                    <a:pt x="10831" y="45475"/>
                  </a:lnTo>
                  <a:lnTo>
                    <a:pt x="10850" y="45267"/>
                  </a:lnTo>
                  <a:lnTo>
                    <a:pt x="10888" y="45078"/>
                  </a:lnTo>
                  <a:lnTo>
                    <a:pt x="10925" y="44871"/>
                  </a:lnTo>
                  <a:lnTo>
                    <a:pt x="11001" y="44700"/>
                  </a:lnTo>
                  <a:lnTo>
                    <a:pt x="11114" y="44530"/>
                  </a:lnTo>
                  <a:lnTo>
                    <a:pt x="11190" y="44474"/>
                  </a:lnTo>
                  <a:lnTo>
                    <a:pt x="11285" y="44398"/>
                  </a:lnTo>
                  <a:lnTo>
                    <a:pt x="11285" y="44398"/>
                  </a:lnTo>
                  <a:lnTo>
                    <a:pt x="11398" y="44341"/>
                  </a:lnTo>
                  <a:lnTo>
                    <a:pt x="11511" y="44322"/>
                  </a:lnTo>
                  <a:lnTo>
                    <a:pt x="11776" y="44285"/>
                  </a:lnTo>
                  <a:lnTo>
                    <a:pt x="12041" y="44266"/>
                  </a:lnTo>
                  <a:lnTo>
                    <a:pt x="12305" y="44266"/>
                  </a:lnTo>
                  <a:lnTo>
                    <a:pt x="12305" y="44266"/>
                  </a:lnTo>
                  <a:lnTo>
                    <a:pt x="12645" y="44247"/>
                  </a:lnTo>
                  <a:lnTo>
                    <a:pt x="12645" y="44247"/>
                  </a:lnTo>
                  <a:lnTo>
                    <a:pt x="12664" y="44190"/>
                  </a:lnTo>
                  <a:lnTo>
                    <a:pt x="12664" y="44190"/>
                  </a:lnTo>
                  <a:lnTo>
                    <a:pt x="12702" y="44190"/>
                  </a:lnTo>
                  <a:lnTo>
                    <a:pt x="12702" y="44190"/>
                  </a:lnTo>
                  <a:lnTo>
                    <a:pt x="12721" y="44190"/>
                  </a:lnTo>
                  <a:lnTo>
                    <a:pt x="12721" y="44209"/>
                  </a:lnTo>
                  <a:lnTo>
                    <a:pt x="12721" y="44247"/>
                  </a:lnTo>
                  <a:lnTo>
                    <a:pt x="12721" y="44247"/>
                  </a:lnTo>
                  <a:lnTo>
                    <a:pt x="12740" y="44247"/>
                  </a:lnTo>
                  <a:lnTo>
                    <a:pt x="12740" y="44247"/>
                  </a:lnTo>
                  <a:lnTo>
                    <a:pt x="12759" y="44247"/>
                  </a:lnTo>
                  <a:lnTo>
                    <a:pt x="12778" y="44285"/>
                  </a:lnTo>
                  <a:lnTo>
                    <a:pt x="12778" y="44285"/>
                  </a:lnTo>
                  <a:lnTo>
                    <a:pt x="12759" y="44304"/>
                  </a:lnTo>
                  <a:lnTo>
                    <a:pt x="12740" y="44322"/>
                  </a:lnTo>
                  <a:lnTo>
                    <a:pt x="12740" y="44322"/>
                  </a:lnTo>
                  <a:lnTo>
                    <a:pt x="12721" y="44322"/>
                  </a:lnTo>
                  <a:lnTo>
                    <a:pt x="12721" y="44322"/>
                  </a:lnTo>
                  <a:lnTo>
                    <a:pt x="12721" y="44398"/>
                  </a:lnTo>
                  <a:lnTo>
                    <a:pt x="12721" y="44398"/>
                  </a:lnTo>
                  <a:close/>
                  <a:moveTo>
                    <a:pt x="18656" y="56041"/>
                  </a:moveTo>
                  <a:lnTo>
                    <a:pt x="18656" y="56041"/>
                  </a:lnTo>
                  <a:lnTo>
                    <a:pt x="18694" y="56324"/>
                  </a:lnTo>
                  <a:lnTo>
                    <a:pt x="18712" y="56513"/>
                  </a:lnTo>
                  <a:lnTo>
                    <a:pt x="18712" y="56683"/>
                  </a:lnTo>
                  <a:lnTo>
                    <a:pt x="18694" y="56853"/>
                  </a:lnTo>
                  <a:lnTo>
                    <a:pt x="18675" y="56929"/>
                  </a:lnTo>
                  <a:lnTo>
                    <a:pt x="18637" y="56986"/>
                  </a:lnTo>
                  <a:lnTo>
                    <a:pt x="18599" y="57024"/>
                  </a:lnTo>
                  <a:lnTo>
                    <a:pt x="18542" y="57061"/>
                  </a:lnTo>
                  <a:lnTo>
                    <a:pt x="18467" y="57061"/>
                  </a:lnTo>
                  <a:lnTo>
                    <a:pt x="18391" y="57061"/>
                  </a:lnTo>
                  <a:lnTo>
                    <a:pt x="18391" y="57061"/>
                  </a:lnTo>
                  <a:lnTo>
                    <a:pt x="18070" y="56929"/>
                  </a:lnTo>
                  <a:lnTo>
                    <a:pt x="17748" y="56778"/>
                  </a:lnTo>
                  <a:lnTo>
                    <a:pt x="17748" y="56778"/>
                  </a:lnTo>
                  <a:lnTo>
                    <a:pt x="17616" y="56702"/>
                  </a:lnTo>
                  <a:lnTo>
                    <a:pt x="17484" y="56627"/>
                  </a:lnTo>
                  <a:lnTo>
                    <a:pt x="17352" y="56513"/>
                  </a:lnTo>
                  <a:lnTo>
                    <a:pt x="17257" y="56400"/>
                  </a:lnTo>
                  <a:lnTo>
                    <a:pt x="17257" y="56400"/>
                  </a:lnTo>
                  <a:lnTo>
                    <a:pt x="17200" y="56249"/>
                  </a:lnTo>
                  <a:lnTo>
                    <a:pt x="17163" y="56079"/>
                  </a:lnTo>
                  <a:lnTo>
                    <a:pt x="17144" y="55757"/>
                  </a:lnTo>
                  <a:lnTo>
                    <a:pt x="17144" y="55757"/>
                  </a:lnTo>
                  <a:lnTo>
                    <a:pt x="17144" y="55530"/>
                  </a:lnTo>
                  <a:lnTo>
                    <a:pt x="17181" y="55323"/>
                  </a:lnTo>
                  <a:lnTo>
                    <a:pt x="17238" y="55096"/>
                  </a:lnTo>
                  <a:lnTo>
                    <a:pt x="17314" y="54888"/>
                  </a:lnTo>
                  <a:lnTo>
                    <a:pt x="17503" y="54491"/>
                  </a:lnTo>
                  <a:lnTo>
                    <a:pt x="17692" y="54094"/>
                  </a:lnTo>
                  <a:lnTo>
                    <a:pt x="17692" y="54094"/>
                  </a:lnTo>
                  <a:lnTo>
                    <a:pt x="17654" y="53943"/>
                  </a:lnTo>
                  <a:lnTo>
                    <a:pt x="17654" y="53867"/>
                  </a:lnTo>
                  <a:lnTo>
                    <a:pt x="17654" y="53829"/>
                  </a:lnTo>
                  <a:lnTo>
                    <a:pt x="17673" y="53829"/>
                  </a:lnTo>
                  <a:lnTo>
                    <a:pt x="17673" y="53829"/>
                  </a:lnTo>
                  <a:lnTo>
                    <a:pt x="17711" y="53829"/>
                  </a:lnTo>
                  <a:lnTo>
                    <a:pt x="17711" y="53848"/>
                  </a:lnTo>
                  <a:lnTo>
                    <a:pt x="17711" y="53848"/>
                  </a:lnTo>
                  <a:lnTo>
                    <a:pt x="17748" y="53999"/>
                  </a:lnTo>
                  <a:lnTo>
                    <a:pt x="17748" y="53999"/>
                  </a:lnTo>
                  <a:lnTo>
                    <a:pt x="17767" y="53981"/>
                  </a:lnTo>
                  <a:lnTo>
                    <a:pt x="17805" y="53981"/>
                  </a:lnTo>
                  <a:lnTo>
                    <a:pt x="17805" y="53981"/>
                  </a:lnTo>
                  <a:lnTo>
                    <a:pt x="17824" y="54018"/>
                  </a:lnTo>
                  <a:lnTo>
                    <a:pt x="17805" y="54037"/>
                  </a:lnTo>
                  <a:lnTo>
                    <a:pt x="17786" y="54113"/>
                  </a:lnTo>
                  <a:lnTo>
                    <a:pt x="17786" y="54113"/>
                  </a:lnTo>
                  <a:lnTo>
                    <a:pt x="17862" y="54321"/>
                  </a:lnTo>
                  <a:lnTo>
                    <a:pt x="17975" y="54529"/>
                  </a:lnTo>
                  <a:lnTo>
                    <a:pt x="18089" y="54718"/>
                  </a:lnTo>
                  <a:lnTo>
                    <a:pt x="18202" y="54926"/>
                  </a:lnTo>
                  <a:lnTo>
                    <a:pt x="18202" y="54926"/>
                  </a:lnTo>
                  <a:lnTo>
                    <a:pt x="18353" y="55190"/>
                  </a:lnTo>
                  <a:lnTo>
                    <a:pt x="18486" y="55455"/>
                  </a:lnTo>
                  <a:lnTo>
                    <a:pt x="18599" y="55738"/>
                  </a:lnTo>
                  <a:lnTo>
                    <a:pt x="18637" y="55890"/>
                  </a:lnTo>
                  <a:lnTo>
                    <a:pt x="18656" y="56041"/>
                  </a:lnTo>
                  <a:lnTo>
                    <a:pt x="18656" y="5604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438" name="Google Shape;1438;p64"/>
            <p:cNvSpPr/>
            <p:nvPr/>
          </p:nvSpPr>
          <p:spPr>
            <a:xfrm>
              <a:off x="3145175" y="4076800"/>
              <a:ext cx="807525" cy="808500"/>
            </a:xfrm>
            <a:custGeom>
              <a:avLst/>
              <a:gdLst/>
              <a:ahLst/>
              <a:cxnLst/>
              <a:rect l="l" t="t" r="r" b="b"/>
              <a:pathLst>
                <a:path w="32301" h="32340" extrusionOk="0">
                  <a:moveTo>
                    <a:pt x="29485" y="28767"/>
                  </a:moveTo>
                  <a:lnTo>
                    <a:pt x="29485" y="28767"/>
                  </a:lnTo>
                  <a:lnTo>
                    <a:pt x="29485" y="29013"/>
                  </a:lnTo>
                  <a:lnTo>
                    <a:pt x="29466" y="29259"/>
                  </a:lnTo>
                  <a:lnTo>
                    <a:pt x="29428" y="29769"/>
                  </a:lnTo>
                  <a:lnTo>
                    <a:pt x="29428" y="29769"/>
                  </a:lnTo>
                  <a:lnTo>
                    <a:pt x="29371" y="30147"/>
                  </a:lnTo>
                  <a:lnTo>
                    <a:pt x="29334" y="30336"/>
                  </a:lnTo>
                  <a:lnTo>
                    <a:pt x="29296" y="30506"/>
                  </a:lnTo>
                  <a:lnTo>
                    <a:pt x="29239" y="30657"/>
                  </a:lnTo>
                  <a:lnTo>
                    <a:pt x="29145" y="30828"/>
                  </a:lnTo>
                  <a:lnTo>
                    <a:pt x="29050" y="30979"/>
                  </a:lnTo>
                  <a:lnTo>
                    <a:pt x="28918" y="31149"/>
                  </a:lnTo>
                  <a:lnTo>
                    <a:pt x="28918" y="31149"/>
                  </a:lnTo>
                  <a:lnTo>
                    <a:pt x="28767" y="31300"/>
                  </a:lnTo>
                  <a:lnTo>
                    <a:pt x="28615" y="31432"/>
                  </a:lnTo>
                  <a:lnTo>
                    <a:pt x="28426" y="31527"/>
                  </a:lnTo>
                  <a:lnTo>
                    <a:pt x="28332" y="31565"/>
                  </a:lnTo>
                  <a:lnTo>
                    <a:pt x="28218" y="31584"/>
                  </a:lnTo>
                  <a:lnTo>
                    <a:pt x="28218" y="31584"/>
                  </a:lnTo>
                  <a:lnTo>
                    <a:pt x="27633" y="31640"/>
                  </a:lnTo>
                  <a:lnTo>
                    <a:pt x="27330" y="31659"/>
                  </a:lnTo>
                  <a:lnTo>
                    <a:pt x="27028" y="31659"/>
                  </a:lnTo>
                  <a:lnTo>
                    <a:pt x="27028" y="31659"/>
                  </a:lnTo>
                  <a:lnTo>
                    <a:pt x="26877" y="31640"/>
                  </a:lnTo>
                  <a:lnTo>
                    <a:pt x="26744" y="31621"/>
                  </a:lnTo>
                  <a:lnTo>
                    <a:pt x="26593" y="31584"/>
                  </a:lnTo>
                  <a:lnTo>
                    <a:pt x="26461" y="31527"/>
                  </a:lnTo>
                  <a:lnTo>
                    <a:pt x="26328" y="31432"/>
                  </a:lnTo>
                  <a:lnTo>
                    <a:pt x="26234" y="31338"/>
                  </a:lnTo>
                  <a:lnTo>
                    <a:pt x="26158" y="31206"/>
                  </a:lnTo>
                  <a:lnTo>
                    <a:pt x="26102" y="31073"/>
                  </a:lnTo>
                  <a:lnTo>
                    <a:pt x="26102" y="31073"/>
                  </a:lnTo>
                  <a:lnTo>
                    <a:pt x="26064" y="30884"/>
                  </a:lnTo>
                  <a:lnTo>
                    <a:pt x="26026" y="30714"/>
                  </a:lnTo>
                  <a:lnTo>
                    <a:pt x="26026" y="30544"/>
                  </a:lnTo>
                  <a:lnTo>
                    <a:pt x="26026" y="30374"/>
                  </a:lnTo>
                  <a:lnTo>
                    <a:pt x="26064" y="30204"/>
                  </a:lnTo>
                  <a:lnTo>
                    <a:pt x="26102" y="30053"/>
                  </a:lnTo>
                  <a:lnTo>
                    <a:pt x="26158" y="29882"/>
                  </a:lnTo>
                  <a:lnTo>
                    <a:pt x="26234" y="29712"/>
                  </a:lnTo>
                  <a:lnTo>
                    <a:pt x="26234" y="29712"/>
                  </a:lnTo>
                  <a:lnTo>
                    <a:pt x="26272" y="29637"/>
                  </a:lnTo>
                  <a:lnTo>
                    <a:pt x="26328" y="29561"/>
                  </a:lnTo>
                  <a:lnTo>
                    <a:pt x="26461" y="29429"/>
                  </a:lnTo>
                  <a:lnTo>
                    <a:pt x="26612" y="29315"/>
                  </a:lnTo>
                  <a:lnTo>
                    <a:pt x="26763" y="29221"/>
                  </a:lnTo>
                  <a:lnTo>
                    <a:pt x="26763" y="29221"/>
                  </a:lnTo>
                  <a:lnTo>
                    <a:pt x="27217" y="28975"/>
                  </a:lnTo>
                  <a:lnTo>
                    <a:pt x="27444" y="28843"/>
                  </a:lnTo>
                  <a:lnTo>
                    <a:pt x="27670" y="28748"/>
                  </a:lnTo>
                  <a:lnTo>
                    <a:pt x="27670" y="28748"/>
                  </a:lnTo>
                  <a:lnTo>
                    <a:pt x="27973" y="28616"/>
                  </a:lnTo>
                  <a:lnTo>
                    <a:pt x="28124" y="28578"/>
                  </a:lnTo>
                  <a:lnTo>
                    <a:pt x="28294" y="28541"/>
                  </a:lnTo>
                  <a:lnTo>
                    <a:pt x="28294" y="28541"/>
                  </a:lnTo>
                  <a:lnTo>
                    <a:pt x="28464" y="28408"/>
                  </a:lnTo>
                  <a:lnTo>
                    <a:pt x="28653" y="28314"/>
                  </a:lnTo>
                  <a:lnTo>
                    <a:pt x="28842" y="28257"/>
                  </a:lnTo>
                  <a:lnTo>
                    <a:pt x="28956" y="28238"/>
                  </a:lnTo>
                  <a:lnTo>
                    <a:pt x="29050" y="28219"/>
                  </a:lnTo>
                  <a:lnTo>
                    <a:pt x="29126" y="28238"/>
                  </a:lnTo>
                  <a:lnTo>
                    <a:pt x="29220" y="28257"/>
                  </a:lnTo>
                  <a:lnTo>
                    <a:pt x="29296" y="28295"/>
                  </a:lnTo>
                  <a:lnTo>
                    <a:pt x="29352" y="28352"/>
                  </a:lnTo>
                  <a:lnTo>
                    <a:pt x="29409" y="28427"/>
                  </a:lnTo>
                  <a:lnTo>
                    <a:pt x="29447" y="28522"/>
                  </a:lnTo>
                  <a:lnTo>
                    <a:pt x="29485" y="28635"/>
                  </a:lnTo>
                  <a:lnTo>
                    <a:pt x="29485" y="28767"/>
                  </a:lnTo>
                  <a:lnTo>
                    <a:pt x="29485" y="28767"/>
                  </a:lnTo>
                  <a:close/>
                  <a:moveTo>
                    <a:pt x="7919" y="3875"/>
                  </a:moveTo>
                  <a:lnTo>
                    <a:pt x="7919" y="3875"/>
                  </a:lnTo>
                  <a:lnTo>
                    <a:pt x="7919" y="4234"/>
                  </a:lnTo>
                  <a:lnTo>
                    <a:pt x="7900" y="4594"/>
                  </a:lnTo>
                  <a:lnTo>
                    <a:pt x="7863" y="4783"/>
                  </a:lnTo>
                  <a:lnTo>
                    <a:pt x="7825" y="4953"/>
                  </a:lnTo>
                  <a:lnTo>
                    <a:pt x="7768" y="5123"/>
                  </a:lnTo>
                  <a:lnTo>
                    <a:pt x="7693" y="5293"/>
                  </a:lnTo>
                  <a:lnTo>
                    <a:pt x="7693" y="5293"/>
                  </a:lnTo>
                  <a:lnTo>
                    <a:pt x="7636" y="5387"/>
                  </a:lnTo>
                  <a:lnTo>
                    <a:pt x="7541" y="5463"/>
                  </a:lnTo>
                  <a:lnTo>
                    <a:pt x="7371" y="5595"/>
                  </a:lnTo>
                  <a:lnTo>
                    <a:pt x="7371" y="5595"/>
                  </a:lnTo>
                  <a:lnTo>
                    <a:pt x="6880" y="5973"/>
                  </a:lnTo>
                  <a:lnTo>
                    <a:pt x="6880" y="5973"/>
                  </a:lnTo>
                  <a:lnTo>
                    <a:pt x="6672" y="6125"/>
                  </a:lnTo>
                  <a:lnTo>
                    <a:pt x="6407" y="6295"/>
                  </a:lnTo>
                  <a:lnTo>
                    <a:pt x="6124" y="6465"/>
                  </a:lnTo>
                  <a:lnTo>
                    <a:pt x="5821" y="6635"/>
                  </a:lnTo>
                  <a:lnTo>
                    <a:pt x="5519" y="6786"/>
                  </a:lnTo>
                  <a:lnTo>
                    <a:pt x="5198" y="6899"/>
                  </a:lnTo>
                  <a:lnTo>
                    <a:pt x="4914" y="6975"/>
                  </a:lnTo>
                  <a:lnTo>
                    <a:pt x="4782" y="6994"/>
                  </a:lnTo>
                  <a:lnTo>
                    <a:pt x="4668" y="7013"/>
                  </a:lnTo>
                  <a:lnTo>
                    <a:pt x="4668" y="7013"/>
                  </a:lnTo>
                  <a:lnTo>
                    <a:pt x="4498" y="6956"/>
                  </a:lnTo>
                  <a:lnTo>
                    <a:pt x="4366" y="6862"/>
                  </a:lnTo>
                  <a:lnTo>
                    <a:pt x="4234" y="6748"/>
                  </a:lnTo>
                  <a:lnTo>
                    <a:pt x="4120" y="6635"/>
                  </a:lnTo>
                  <a:lnTo>
                    <a:pt x="3912" y="6370"/>
                  </a:lnTo>
                  <a:lnTo>
                    <a:pt x="3799" y="6238"/>
                  </a:lnTo>
                  <a:lnTo>
                    <a:pt x="3686" y="6125"/>
                  </a:lnTo>
                  <a:lnTo>
                    <a:pt x="3686" y="6125"/>
                  </a:lnTo>
                  <a:lnTo>
                    <a:pt x="3440" y="5917"/>
                  </a:lnTo>
                  <a:lnTo>
                    <a:pt x="3175" y="5728"/>
                  </a:lnTo>
                  <a:lnTo>
                    <a:pt x="2646" y="5331"/>
                  </a:lnTo>
                  <a:lnTo>
                    <a:pt x="2646" y="5331"/>
                  </a:lnTo>
                  <a:lnTo>
                    <a:pt x="2098" y="4915"/>
                  </a:lnTo>
                  <a:lnTo>
                    <a:pt x="1531" y="4518"/>
                  </a:lnTo>
                  <a:lnTo>
                    <a:pt x="1531" y="4518"/>
                  </a:lnTo>
                  <a:lnTo>
                    <a:pt x="1512" y="4537"/>
                  </a:lnTo>
                  <a:lnTo>
                    <a:pt x="1512" y="4537"/>
                  </a:lnTo>
                  <a:lnTo>
                    <a:pt x="1474" y="4556"/>
                  </a:lnTo>
                  <a:lnTo>
                    <a:pt x="1455" y="4537"/>
                  </a:lnTo>
                  <a:lnTo>
                    <a:pt x="1455" y="4537"/>
                  </a:lnTo>
                  <a:lnTo>
                    <a:pt x="1436" y="4518"/>
                  </a:lnTo>
                  <a:lnTo>
                    <a:pt x="1436" y="4499"/>
                  </a:lnTo>
                  <a:lnTo>
                    <a:pt x="1474" y="4461"/>
                  </a:lnTo>
                  <a:lnTo>
                    <a:pt x="1474" y="4461"/>
                  </a:lnTo>
                  <a:lnTo>
                    <a:pt x="1455" y="4424"/>
                  </a:lnTo>
                  <a:lnTo>
                    <a:pt x="1455" y="4405"/>
                  </a:lnTo>
                  <a:lnTo>
                    <a:pt x="1474" y="4386"/>
                  </a:lnTo>
                  <a:lnTo>
                    <a:pt x="1512" y="4386"/>
                  </a:lnTo>
                  <a:lnTo>
                    <a:pt x="1512" y="4386"/>
                  </a:lnTo>
                  <a:lnTo>
                    <a:pt x="1531" y="4405"/>
                  </a:lnTo>
                  <a:lnTo>
                    <a:pt x="1531" y="4405"/>
                  </a:lnTo>
                  <a:lnTo>
                    <a:pt x="1909" y="4216"/>
                  </a:lnTo>
                  <a:lnTo>
                    <a:pt x="2268" y="4027"/>
                  </a:lnTo>
                  <a:lnTo>
                    <a:pt x="3043" y="3705"/>
                  </a:lnTo>
                  <a:lnTo>
                    <a:pt x="3043" y="3705"/>
                  </a:lnTo>
                  <a:lnTo>
                    <a:pt x="3516" y="3516"/>
                  </a:lnTo>
                  <a:lnTo>
                    <a:pt x="4007" y="3346"/>
                  </a:lnTo>
                  <a:lnTo>
                    <a:pt x="4007" y="3346"/>
                  </a:lnTo>
                  <a:lnTo>
                    <a:pt x="4196" y="3308"/>
                  </a:lnTo>
                  <a:lnTo>
                    <a:pt x="4385" y="3289"/>
                  </a:lnTo>
                  <a:lnTo>
                    <a:pt x="4555" y="3271"/>
                  </a:lnTo>
                  <a:lnTo>
                    <a:pt x="4744" y="3233"/>
                  </a:lnTo>
                  <a:lnTo>
                    <a:pt x="4744" y="3233"/>
                  </a:lnTo>
                  <a:lnTo>
                    <a:pt x="5443" y="3082"/>
                  </a:lnTo>
                  <a:lnTo>
                    <a:pt x="6143" y="2930"/>
                  </a:lnTo>
                  <a:lnTo>
                    <a:pt x="6143" y="2930"/>
                  </a:lnTo>
                  <a:lnTo>
                    <a:pt x="6445" y="2855"/>
                  </a:lnTo>
                  <a:lnTo>
                    <a:pt x="6748" y="2817"/>
                  </a:lnTo>
                  <a:lnTo>
                    <a:pt x="7050" y="2817"/>
                  </a:lnTo>
                  <a:lnTo>
                    <a:pt x="7201" y="2836"/>
                  </a:lnTo>
                  <a:lnTo>
                    <a:pt x="7352" y="2855"/>
                  </a:lnTo>
                  <a:lnTo>
                    <a:pt x="7352" y="2855"/>
                  </a:lnTo>
                  <a:lnTo>
                    <a:pt x="7447" y="2893"/>
                  </a:lnTo>
                  <a:lnTo>
                    <a:pt x="7541" y="2949"/>
                  </a:lnTo>
                  <a:lnTo>
                    <a:pt x="7617" y="3006"/>
                  </a:lnTo>
                  <a:lnTo>
                    <a:pt x="7693" y="3082"/>
                  </a:lnTo>
                  <a:lnTo>
                    <a:pt x="7693" y="3082"/>
                  </a:lnTo>
                  <a:lnTo>
                    <a:pt x="7787" y="3271"/>
                  </a:lnTo>
                  <a:lnTo>
                    <a:pt x="7844" y="3460"/>
                  </a:lnTo>
                  <a:lnTo>
                    <a:pt x="7882" y="3667"/>
                  </a:lnTo>
                  <a:lnTo>
                    <a:pt x="7919" y="3875"/>
                  </a:lnTo>
                  <a:lnTo>
                    <a:pt x="7919" y="3875"/>
                  </a:lnTo>
                  <a:close/>
                  <a:moveTo>
                    <a:pt x="3780" y="29712"/>
                  </a:moveTo>
                  <a:lnTo>
                    <a:pt x="3780" y="29712"/>
                  </a:lnTo>
                  <a:lnTo>
                    <a:pt x="3761" y="29750"/>
                  </a:lnTo>
                  <a:lnTo>
                    <a:pt x="3742" y="29750"/>
                  </a:lnTo>
                  <a:lnTo>
                    <a:pt x="3667" y="29769"/>
                  </a:lnTo>
                  <a:lnTo>
                    <a:pt x="3667" y="29769"/>
                  </a:lnTo>
                  <a:lnTo>
                    <a:pt x="3705" y="29826"/>
                  </a:lnTo>
                  <a:lnTo>
                    <a:pt x="3705" y="29845"/>
                  </a:lnTo>
                  <a:lnTo>
                    <a:pt x="3686" y="29864"/>
                  </a:lnTo>
                  <a:lnTo>
                    <a:pt x="3686" y="29864"/>
                  </a:lnTo>
                  <a:lnTo>
                    <a:pt x="3667" y="29882"/>
                  </a:lnTo>
                  <a:lnTo>
                    <a:pt x="3629" y="29845"/>
                  </a:lnTo>
                  <a:lnTo>
                    <a:pt x="3629" y="29845"/>
                  </a:lnTo>
                  <a:lnTo>
                    <a:pt x="3610" y="29807"/>
                  </a:lnTo>
                  <a:lnTo>
                    <a:pt x="3610" y="29807"/>
                  </a:lnTo>
                  <a:lnTo>
                    <a:pt x="3327" y="30109"/>
                  </a:lnTo>
                  <a:lnTo>
                    <a:pt x="3043" y="30412"/>
                  </a:lnTo>
                  <a:lnTo>
                    <a:pt x="2495" y="31017"/>
                  </a:lnTo>
                  <a:lnTo>
                    <a:pt x="2495" y="31017"/>
                  </a:lnTo>
                  <a:lnTo>
                    <a:pt x="2268" y="31281"/>
                  </a:lnTo>
                  <a:lnTo>
                    <a:pt x="2022" y="31527"/>
                  </a:lnTo>
                  <a:lnTo>
                    <a:pt x="1777" y="31754"/>
                  </a:lnTo>
                  <a:lnTo>
                    <a:pt x="1493" y="31962"/>
                  </a:lnTo>
                  <a:lnTo>
                    <a:pt x="1493" y="31962"/>
                  </a:lnTo>
                  <a:lnTo>
                    <a:pt x="1323" y="32094"/>
                  </a:lnTo>
                  <a:lnTo>
                    <a:pt x="1172" y="32226"/>
                  </a:lnTo>
                  <a:lnTo>
                    <a:pt x="1077" y="32283"/>
                  </a:lnTo>
                  <a:lnTo>
                    <a:pt x="1002" y="32321"/>
                  </a:lnTo>
                  <a:lnTo>
                    <a:pt x="888" y="32340"/>
                  </a:lnTo>
                  <a:lnTo>
                    <a:pt x="794" y="32340"/>
                  </a:lnTo>
                  <a:lnTo>
                    <a:pt x="794" y="32340"/>
                  </a:lnTo>
                  <a:lnTo>
                    <a:pt x="643" y="32302"/>
                  </a:lnTo>
                  <a:lnTo>
                    <a:pt x="529" y="32226"/>
                  </a:lnTo>
                  <a:lnTo>
                    <a:pt x="435" y="32151"/>
                  </a:lnTo>
                  <a:lnTo>
                    <a:pt x="359" y="32037"/>
                  </a:lnTo>
                  <a:lnTo>
                    <a:pt x="302" y="31924"/>
                  </a:lnTo>
                  <a:lnTo>
                    <a:pt x="246" y="31810"/>
                  </a:lnTo>
                  <a:lnTo>
                    <a:pt x="170" y="31546"/>
                  </a:lnTo>
                  <a:lnTo>
                    <a:pt x="170" y="31546"/>
                  </a:lnTo>
                  <a:lnTo>
                    <a:pt x="113" y="31413"/>
                  </a:lnTo>
                  <a:lnTo>
                    <a:pt x="38" y="31281"/>
                  </a:lnTo>
                  <a:lnTo>
                    <a:pt x="19" y="31206"/>
                  </a:lnTo>
                  <a:lnTo>
                    <a:pt x="0" y="31130"/>
                  </a:lnTo>
                  <a:lnTo>
                    <a:pt x="0" y="31073"/>
                  </a:lnTo>
                  <a:lnTo>
                    <a:pt x="38" y="30998"/>
                  </a:lnTo>
                  <a:lnTo>
                    <a:pt x="38" y="30998"/>
                  </a:lnTo>
                  <a:lnTo>
                    <a:pt x="76" y="30941"/>
                  </a:lnTo>
                  <a:lnTo>
                    <a:pt x="132" y="30903"/>
                  </a:lnTo>
                  <a:lnTo>
                    <a:pt x="265" y="30828"/>
                  </a:lnTo>
                  <a:lnTo>
                    <a:pt x="529" y="30695"/>
                  </a:lnTo>
                  <a:lnTo>
                    <a:pt x="529" y="30695"/>
                  </a:lnTo>
                  <a:lnTo>
                    <a:pt x="1153" y="30450"/>
                  </a:lnTo>
                  <a:lnTo>
                    <a:pt x="1796" y="30223"/>
                  </a:lnTo>
                  <a:lnTo>
                    <a:pt x="1796" y="30223"/>
                  </a:lnTo>
                  <a:lnTo>
                    <a:pt x="2268" y="30053"/>
                  </a:lnTo>
                  <a:lnTo>
                    <a:pt x="2722" y="29845"/>
                  </a:lnTo>
                  <a:lnTo>
                    <a:pt x="2722" y="29845"/>
                  </a:lnTo>
                  <a:lnTo>
                    <a:pt x="2930" y="29769"/>
                  </a:lnTo>
                  <a:lnTo>
                    <a:pt x="3156" y="29693"/>
                  </a:lnTo>
                  <a:lnTo>
                    <a:pt x="3270" y="29656"/>
                  </a:lnTo>
                  <a:lnTo>
                    <a:pt x="3383" y="29656"/>
                  </a:lnTo>
                  <a:lnTo>
                    <a:pt x="3497" y="29675"/>
                  </a:lnTo>
                  <a:lnTo>
                    <a:pt x="3610" y="29712"/>
                  </a:lnTo>
                  <a:lnTo>
                    <a:pt x="3610" y="29712"/>
                  </a:lnTo>
                  <a:lnTo>
                    <a:pt x="3705" y="29675"/>
                  </a:lnTo>
                  <a:lnTo>
                    <a:pt x="3742" y="29675"/>
                  </a:lnTo>
                  <a:lnTo>
                    <a:pt x="3761" y="29693"/>
                  </a:lnTo>
                  <a:lnTo>
                    <a:pt x="3780" y="29712"/>
                  </a:lnTo>
                  <a:lnTo>
                    <a:pt x="3780" y="29712"/>
                  </a:lnTo>
                  <a:close/>
                  <a:moveTo>
                    <a:pt x="12172" y="17030"/>
                  </a:moveTo>
                  <a:lnTo>
                    <a:pt x="12172" y="17030"/>
                  </a:lnTo>
                  <a:lnTo>
                    <a:pt x="12172" y="17200"/>
                  </a:lnTo>
                  <a:lnTo>
                    <a:pt x="12153" y="17276"/>
                  </a:lnTo>
                  <a:lnTo>
                    <a:pt x="12134" y="17370"/>
                  </a:lnTo>
                  <a:lnTo>
                    <a:pt x="12096" y="17446"/>
                  </a:lnTo>
                  <a:lnTo>
                    <a:pt x="12059" y="17503"/>
                  </a:lnTo>
                  <a:lnTo>
                    <a:pt x="11983" y="17522"/>
                  </a:lnTo>
                  <a:lnTo>
                    <a:pt x="11870" y="17522"/>
                  </a:lnTo>
                  <a:lnTo>
                    <a:pt x="11870" y="17522"/>
                  </a:lnTo>
                  <a:lnTo>
                    <a:pt x="11643" y="17484"/>
                  </a:lnTo>
                  <a:lnTo>
                    <a:pt x="11416" y="17427"/>
                  </a:lnTo>
                  <a:lnTo>
                    <a:pt x="10981" y="17314"/>
                  </a:lnTo>
                  <a:lnTo>
                    <a:pt x="10981" y="17314"/>
                  </a:lnTo>
                  <a:lnTo>
                    <a:pt x="10622" y="17200"/>
                  </a:lnTo>
                  <a:lnTo>
                    <a:pt x="10471" y="17125"/>
                  </a:lnTo>
                  <a:lnTo>
                    <a:pt x="10320" y="17030"/>
                  </a:lnTo>
                  <a:lnTo>
                    <a:pt x="10320" y="17030"/>
                  </a:lnTo>
                  <a:lnTo>
                    <a:pt x="10225" y="16936"/>
                  </a:lnTo>
                  <a:lnTo>
                    <a:pt x="10150" y="16822"/>
                  </a:lnTo>
                  <a:lnTo>
                    <a:pt x="10112" y="16690"/>
                  </a:lnTo>
                  <a:lnTo>
                    <a:pt x="10112" y="16633"/>
                  </a:lnTo>
                  <a:lnTo>
                    <a:pt x="10112" y="16558"/>
                  </a:lnTo>
                  <a:lnTo>
                    <a:pt x="10112" y="16558"/>
                  </a:lnTo>
                  <a:lnTo>
                    <a:pt x="10187" y="16406"/>
                  </a:lnTo>
                  <a:lnTo>
                    <a:pt x="10301" y="16236"/>
                  </a:lnTo>
                  <a:lnTo>
                    <a:pt x="10509" y="15953"/>
                  </a:lnTo>
                  <a:lnTo>
                    <a:pt x="10509" y="15953"/>
                  </a:lnTo>
                  <a:lnTo>
                    <a:pt x="10754" y="15632"/>
                  </a:lnTo>
                  <a:lnTo>
                    <a:pt x="10887" y="15480"/>
                  </a:lnTo>
                  <a:lnTo>
                    <a:pt x="11019" y="15329"/>
                  </a:lnTo>
                  <a:lnTo>
                    <a:pt x="11019" y="15329"/>
                  </a:lnTo>
                  <a:lnTo>
                    <a:pt x="11000" y="15310"/>
                  </a:lnTo>
                  <a:lnTo>
                    <a:pt x="11019" y="15272"/>
                  </a:lnTo>
                  <a:lnTo>
                    <a:pt x="11038" y="15272"/>
                  </a:lnTo>
                  <a:lnTo>
                    <a:pt x="11076" y="15272"/>
                  </a:lnTo>
                  <a:lnTo>
                    <a:pt x="11076" y="15272"/>
                  </a:lnTo>
                  <a:lnTo>
                    <a:pt x="11114" y="15253"/>
                  </a:lnTo>
                  <a:lnTo>
                    <a:pt x="11132" y="15253"/>
                  </a:lnTo>
                  <a:lnTo>
                    <a:pt x="11151" y="15272"/>
                  </a:lnTo>
                  <a:lnTo>
                    <a:pt x="11151" y="15310"/>
                  </a:lnTo>
                  <a:lnTo>
                    <a:pt x="11151" y="15310"/>
                  </a:lnTo>
                  <a:lnTo>
                    <a:pt x="11321" y="15443"/>
                  </a:lnTo>
                  <a:lnTo>
                    <a:pt x="11492" y="15594"/>
                  </a:lnTo>
                  <a:lnTo>
                    <a:pt x="11643" y="15783"/>
                  </a:lnTo>
                  <a:lnTo>
                    <a:pt x="11775" y="15953"/>
                  </a:lnTo>
                  <a:lnTo>
                    <a:pt x="11775" y="15953"/>
                  </a:lnTo>
                  <a:lnTo>
                    <a:pt x="11945" y="16199"/>
                  </a:lnTo>
                  <a:lnTo>
                    <a:pt x="12059" y="16463"/>
                  </a:lnTo>
                  <a:lnTo>
                    <a:pt x="12115" y="16595"/>
                  </a:lnTo>
                  <a:lnTo>
                    <a:pt x="12134" y="16728"/>
                  </a:lnTo>
                  <a:lnTo>
                    <a:pt x="12172" y="16879"/>
                  </a:lnTo>
                  <a:lnTo>
                    <a:pt x="12172" y="17030"/>
                  </a:lnTo>
                  <a:lnTo>
                    <a:pt x="12172" y="17030"/>
                  </a:lnTo>
                  <a:close/>
                  <a:moveTo>
                    <a:pt x="23115" y="76"/>
                  </a:moveTo>
                  <a:lnTo>
                    <a:pt x="23115" y="76"/>
                  </a:lnTo>
                  <a:lnTo>
                    <a:pt x="23134" y="152"/>
                  </a:lnTo>
                  <a:lnTo>
                    <a:pt x="23153" y="228"/>
                  </a:lnTo>
                  <a:lnTo>
                    <a:pt x="23153" y="379"/>
                  </a:lnTo>
                  <a:lnTo>
                    <a:pt x="23096" y="700"/>
                  </a:lnTo>
                  <a:lnTo>
                    <a:pt x="23096" y="700"/>
                  </a:lnTo>
                  <a:lnTo>
                    <a:pt x="23059" y="908"/>
                  </a:lnTo>
                  <a:lnTo>
                    <a:pt x="22983" y="1097"/>
                  </a:lnTo>
                  <a:lnTo>
                    <a:pt x="22945" y="1192"/>
                  </a:lnTo>
                  <a:lnTo>
                    <a:pt x="22889" y="1267"/>
                  </a:lnTo>
                  <a:lnTo>
                    <a:pt x="22813" y="1362"/>
                  </a:lnTo>
                  <a:lnTo>
                    <a:pt x="22737" y="1418"/>
                  </a:lnTo>
                  <a:lnTo>
                    <a:pt x="22737" y="1418"/>
                  </a:lnTo>
                  <a:lnTo>
                    <a:pt x="22586" y="1532"/>
                  </a:lnTo>
                  <a:lnTo>
                    <a:pt x="22511" y="1551"/>
                  </a:lnTo>
                  <a:lnTo>
                    <a:pt x="22416" y="1570"/>
                  </a:lnTo>
                  <a:lnTo>
                    <a:pt x="22416" y="1570"/>
                  </a:lnTo>
                  <a:lnTo>
                    <a:pt x="22321" y="1551"/>
                  </a:lnTo>
                  <a:lnTo>
                    <a:pt x="22246" y="1494"/>
                  </a:lnTo>
                  <a:lnTo>
                    <a:pt x="22170" y="1437"/>
                  </a:lnTo>
                  <a:lnTo>
                    <a:pt x="22095" y="1362"/>
                  </a:lnTo>
                  <a:lnTo>
                    <a:pt x="22095" y="1362"/>
                  </a:lnTo>
                  <a:lnTo>
                    <a:pt x="22019" y="1267"/>
                  </a:lnTo>
                  <a:lnTo>
                    <a:pt x="21981" y="1154"/>
                  </a:lnTo>
                  <a:lnTo>
                    <a:pt x="22000" y="1021"/>
                  </a:lnTo>
                  <a:lnTo>
                    <a:pt x="22019" y="965"/>
                  </a:lnTo>
                  <a:lnTo>
                    <a:pt x="22038" y="908"/>
                  </a:lnTo>
                  <a:lnTo>
                    <a:pt x="22038" y="908"/>
                  </a:lnTo>
                  <a:lnTo>
                    <a:pt x="22151" y="757"/>
                  </a:lnTo>
                  <a:lnTo>
                    <a:pt x="22284" y="625"/>
                  </a:lnTo>
                  <a:lnTo>
                    <a:pt x="22567" y="379"/>
                  </a:lnTo>
                  <a:lnTo>
                    <a:pt x="22567" y="379"/>
                  </a:lnTo>
                  <a:lnTo>
                    <a:pt x="22756" y="209"/>
                  </a:lnTo>
                  <a:lnTo>
                    <a:pt x="22870" y="114"/>
                  </a:lnTo>
                  <a:lnTo>
                    <a:pt x="22983" y="57"/>
                  </a:lnTo>
                  <a:lnTo>
                    <a:pt x="22983" y="57"/>
                  </a:lnTo>
                  <a:lnTo>
                    <a:pt x="22983" y="20"/>
                  </a:lnTo>
                  <a:lnTo>
                    <a:pt x="23002" y="1"/>
                  </a:lnTo>
                  <a:lnTo>
                    <a:pt x="23059" y="20"/>
                  </a:lnTo>
                  <a:lnTo>
                    <a:pt x="23059" y="20"/>
                  </a:lnTo>
                  <a:lnTo>
                    <a:pt x="23096" y="20"/>
                  </a:lnTo>
                  <a:lnTo>
                    <a:pt x="23115" y="20"/>
                  </a:lnTo>
                  <a:lnTo>
                    <a:pt x="23134" y="39"/>
                  </a:lnTo>
                  <a:lnTo>
                    <a:pt x="23115" y="76"/>
                  </a:lnTo>
                  <a:lnTo>
                    <a:pt x="23115" y="76"/>
                  </a:lnTo>
                  <a:close/>
                  <a:moveTo>
                    <a:pt x="24968" y="6408"/>
                  </a:moveTo>
                  <a:lnTo>
                    <a:pt x="24968" y="6408"/>
                  </a:lnTo>
                  <a:lnTo>
                    <a:pt x="24968" y="6673"/>
                  </a:lnTo>
                  <a:lnTo>
                    <a:pt x="24949" y="6956"/>
                  </a:lnTo>
                  <a:lnTo>
                    <a:pt x="24873" y="7202"/>
                  </a:lnTo>
                  <a:lnTo>
                    <a:pt x="24797" y="7466"/>
                  </a:lnTo>
                  <a:lnTo>
                    <a:pt x="24797" y="7466"/>
                  </a:lnTo>
                  <a:lnTo>
                    <a:pt x="24703" y="7674"/>
                  </a:lnTo>
                  <a:lnTo>
                    <a:pt x="24590" y="7882"/>
                  </a:lnTo>
                  <a:lnTo>
                    <a:pt x="24438" y="8052"/>
                  </a:lnTo>
                  <a:lnTo>
                    <a:pt x="24363" y="8128"/>
                  </a:lnTo>
                  <a:lnTo>
                    <a:pt x="24268" y="8204"/>
                  </a:lnTo>
                  <a:lnTo>
                    <a:pt x="24268" y="8204"/>
                  </a:lnTo>
                  <a:lnTo>
                    <a:pt x="24155" y="8260"/>
                  </a:lnTo>
                  <a:lnTo>
                    <a:pt x="24041" y="8317"/>
                  </a:lnTo>
                  <a:lnTo>
                    <a:pt x="23815" y="8393"/>
                  </a:lnTo>
                  <a:lnTo>
                    <a:pt x="23815" y="8393"/>
                  </a:lnTo>
                  <a:lnTo>
                    <a:pt x="23607" y="8468"/>
                  </a:lnTo>
                  <a:lnTo>
                    <a:pt x="23380" y="8525"/>
                  </a:lnTo>
                  <a:lnTo>
                    <a:pt x="23172" y="8544"/>
                  </a:lnTo>
                  <a:lnTo>
                    <a:pt x="22945" y="8563"/>
                  </a:lnTo>
                  <a:lnTo>
                    <a:pt x="22945" y="8563"/>
                  </a:lnTo>
                  <a:lnTo>
                    <a:pt x="22794" y="8544"/>
                  </a:lnTo>
                  <a:lnTo>
                    <a:pt x="22624" y="8525"/>
                  </a:lnTo>
                  <a:lnTo>
                    <a:pt x="22548" y="8487"/>
                  </a:lnTo>
                  <a:lnTo>
                    <a:pt x="22492" y="8430"/>
                  </a:lnTo>
                  <a:lnTo>
                    <a:pt x="22435" y="8374"/>
                  </a:lnTo>
                  <a:lnTo>
                    <a:pt x="22397" y="8317"/>
                  </a:lnTo>
                  <a:lnTo>
                    <a:pt x="22397" y="8317"/>
                  </a:lnTo>
                  <a:lnTo>
                    <a:pt x="22321" y="8128"/>
                  </a:lnTo>
                  <a:lnTo>
                    <a:pt x="22265" y="7939"/>
                  </a:lnTo>
                  <a:lnTo>
                    <a:pt x="22189" y="7561"/>
                  </a:lnTo>
                  <a:lnTo>
                    <a:pt x="22189" y="7561"/>
                  </a:lnTo>
                  <a:lnTo>
                    <a:pt x="22114" y="7277"/>
                  </a:lnTo>
                  <a:lnTo>
                    <a:pt x="22076" y="7107"/>
                  </a:lnTo>
                  <a:lnTo>
                    <a:pt x="22057" y="6956"/>
                  </a:lnTo>
                  <a:lnTo>
                    <a:pt x="22057" y="6805"/>
                  </a:lnTo>
                  <a:lnTo>
                    <a:pt x="22095" y="6654"/>
                  </a:lnTo>
                  <a:lnTo>
                    <a:pt x="22114" y="6597"/>
                  </a:lnTo>
                  <a:lnTo>
                    <a:pt x="22170" y="6521"/>
                  </a:lnTo>
                  <a:lnTo>
                    <a:pt x="22227" y="6465"/>
                  </a:lnTo>
                  <a:lnTo>
                    <a:pt x="22284" y="6427"/>
                  </a:lnTo>
                  <a:lnTo>
                    <a:pt x="22284" y="6427"/>
                  </a:lnTo>
                  <a:lnTo>
                    <a:pt x="22435" y="6351"/>
                  </a:lnTo>
                  <a:lnTo>
                    <a:pt x="22586" y="6276"/>
                  </a:lnTo>
                  <a:lnTo>
                    <a:pt x="22907" y="6162"/>
                  </a:lnTo>
                  <a:lnTo>
                    <a:pt x="23229" y="6068"/>
                  </a:lnTo>
                  <a:lnTo>
                    <a:pt x="23550" y="5954"/>
                  </a:lnTo>
                  <a:lnTo>
                    <a:pt x="23550" y="5954"/>
                  </a:lnTo>
                  <a:lnTo>
                    <a:pt x="23834" y="5860"/>
                  </a:lnTo>
                  <a:lnTo>
                    <a:pt x="24117" y="5728"/>
                  </a:lnTo>
                  <a:lnTo>
                    <a:pt x="24382" y="5614"/>
                  </a:lnTo>
                  <a:lnTo>
                    <a:pt x="24665" y="5501"/>
                  </a:lnTo>
                  <a:lnTo>
                    <a:pt x="24665" y="5501"/>
                  </a:lnTo>
                  <a:lnTo>
                    <a:pt x="24627" y="5501"/>
                  </a:lnTo>
                  <a:lnTo>
                    <a:pt x="24627" y="5501"/>
                  </a:lnTo>
                  <a:lnTo>
                    <a:pt x="24608" y="5482"/>
                  </a:lnTo>
                  <a:lnTo>
                    <a:pt x="24608" y="5444"/>
                  </a:lnTo>
                  <a:lnTo>
                    <a:pt x="24608" y="5425"/>
                  </a:lnTo>
                  <a:lnTo>
                    <a:pt x="24646" y="5425"/>
                  </a:lnTo>
                  <a:lnTo>
                    <a:pt x="24646" y="5425"/>
                  </a:lnTo>
                  <a:lnTo>
                    <a:pt x="24703" y="5425"/>
                  </a:lnTo>
                  <a:lnTo>
                    <a:pt x="24741" y="5463"/>
                  </a:lnTo>
                  <a:lnTo>
                    <a:pt x="24779" y="5501"/>
                  </a:lnTo>
                  <a:lnTo>
                    <a:pt x="24816" y="5539"/>
                  </a:lnTo>
                  <a:lnTo>
                    <a:pt x="24854" y="5652"/>
                  </a:lnTo>
                  <a:lnTo>
                    <a:pt x="24892" y="5765"/>
                  </a:lnTo>
                  <a:lnTo>
                    <a:pt x="24892" y="5765"/>
                  </a:lnTo>
                  <a:lnTo>
                    <a:pt x="24930" y="6087"/>
                  </a:lnTo>
                  <a:lnTo>
                    <a:pt x="24968" y="6408"/>
                  </a:lnTo>
                  <a:lnTo>
                    <a:pt x="24968" y="6408"/>
                  </a:lnTo>
                  <a:close/>
                  <a:moveTo>
                    <a:pt x="32282" y="15027"/>
                  </a:moveTo>
                  <a:lnTo>
                    <a:pt x="32282" y="15027"/>
                  </a:lnTo>
                  <a:lnTo>
                    <a:pt x="32301" y="15235"/>
                  </a:lnTo>
                  <a:lnTo>
                    <a:pt x="32301" y="15443"/>
                  </a:lnTo>
                  <a:lnTo>
                    <a:pt x="32282" y="15669"/>
                  </a:lnTo>
                  <a:lnTo>
                    <a:pt x="32244" y="15877"/>
                  </a:lnTo>
                  <a:lnTo>
                    <a:pt x="32244" y="15877"/>
                  </a:lnTo>
                  <a:lnTo>
                    <a:pt x="32150" y="16236"/>
                  </a:lnTo>
                  <a:lnTo>
                    <a:pt x="32055" y="16595"/>
                  </a:lnTo>
                  <a:lnTo>
                    <a:pt x="31961" y="16955"/>
                  </a:lnTo>
                  <a:lnTo>
                    <a:pt x="31904" y="17144"/>
                  </a:lnTo>
                  <a:lnTo>
                    <a:pt x="31847" y="17314"/>
                  </a:lnTo>
                  <a:lnTo>
                    <a:pt x="31847" y="17314"/>
                  </a:lnTo>
                  <a:lnTo>
                    <a:pt x="31753" y="17446"/>
                  </a:lnTo>
                  <a:lnTo>
                    <a:pt x="31658" y="17597"/>
                  </a:lnTo>
                  <a:lnTo>
                    <a:pt x="31450" y="17843"/>
                  </a:lnTo>
                  <a:lnTo>
                    <a:pt x="31450" y="17843"/>
                  </a:lnTo>
                  <a:lnTo>
                    <a:pt x="31280" y="18013"/>
                  </a:lnTo>
                  <a:lnTo>
                    <a:pt x="31110" y="18183"/>
                  </a:lnTo>
                  <a:lnTo>
                    <a:pt x="31016" y="18240"/>
                  </a:lnTo>
                  <a:lnTo>
                    <a:pt x="30902" y="18296"/>
                  </a:lnTo>
                  <a:lnTo>
                    <a:pt x="30789" y="18315"/>
                  </a:lnTo>
                  <a:lnTo>
                    <a:pt x="30676" y="18315"/>
                  </a:lnTo>
                  <a:lnTo>
                    <a:pt x="30676" y="18315"/>
                  </a:lnTo>
                  <a:lnTo>
                    <a:pt x="30487" y="18278"/>
                  </a:lnTo>
                  <a:lnTo>
                    <a:pt x="30316" y="18221"/>
                  </a:lnTo>
                  <a:lnTo>
                    <a:pt x="30127" y="18164"/>
                  </a:lnTo>
                  <a:lnTo>
                    <a:pt x="29957" y="18089"/>
                  </a:lnTo>
                  <a:lnTo>
                    <a:pt x="29787" y="17994"/>
                  </a:lnTo>
                  <a:lnTo>
                    <a:pt x="29617" y="17900"/>
                  </a:lnTo>
                  <a:lnTo>
                    <a:pt x="29485" y="17786"/>
                  </a:lnTo>
                  <a:lnTo>
                    <a:pt x="29334" y="17654"/>
                  </a:lnTo>
                  <a:lnTo>
                    <a:pt x="29334" y="17654"/>
                  </a:lnTo>
                  <a:lnTo>
                    <a:pt x="29258" y="17540"/>
                  </a:lnTo>
                  <a:lnTo>
                    <a:pt x="29182" y="17389"/>
                  </a:lnTo>
                  <a:lnTo>
                    <a:pt x="29145" y="17257"/>
                  </a:lnTo>
                  <a:lnTo>
                    <a:pt x="29126" y="17106"/>
                  </a:lnTo>
                  <a:lnTo>
                    <a:pt x="29107" y="16784"/>
                  </a:lnTo>
                  <a:lnTo>
                    <a:pt x="29088" y="16482"/>
                  </a:lnTo>
                  <a:lnTo>
                    <a:pt x="29088" y="16482"/>
                  </a:lnTo>
                  <a:lnTo>
                    <a:pt x="29088" y="15821"/>
                  </a:lnTo>
                  <a:lnTo>
                    <a:pt x="29069" y="15140"/>
                  </a:lnTo>
                  <a:lnTo>
                    <a:pt x="29069" y="15140"/>
                  </a:lnTo>
                  <a:lnTo>
                    <a:pt x="29088" y="14403"/>
                  </a:lnTo>
                  <a:lnTo>
                    <a:pt x="29088" y="14044"/>
                  </a:lnTo>
                  <a:lnTo>
                    <a:pt x="29126" y="13685"/>
                  </a:lnTo>
                  <a:lnTo>
                    <a:pt x="29126" y="13685"/>
                  </a:lnTo>
                  <a:lnTo>
                    <a:pt x="29088" y="13723"/>
                  </a:lnTo>
                  <a:lnTo>
                    <a:pt x="29069" y="13741"/>
                  </a:lnTo>
                  <a:lnTo>
                    <a:pt x="29031" y="13741"/>
                  </a:lnTo>
                  <a:lnTo>
                    <a:pt x="29031" y="13741"/>
                  </a:lnTo>
                  <a:lnTo>
                    <a:pt x="29031" y="13704"/>
                  </a:lnTo>
                  <a:lnTo>
                    <a:pt x="29031" y="13685"/>
                  </a:lnTo>
                  <a:lnTo>
                    <a:pt x="29031" y="13685"/>
                  </a:lnTo>
                  <a:lnTo>
                    <a:pt x="29088" y="13628"/>
                  </a:lnTo>
                  <a:lnTo>
                    <a:pt x="29145" y="13590"/>
                  </a:lnTo>
                  <a:lnTo>
                    <a:pt x="29145" y="13590"/>
                  </a:lnTo>
                  <a:lnTo>
                    <a:pt x="29163" y="13571"/>
                  </a:lnTo>
                  <a:lnTo>
                    <a:pt x="29182" y="13552"/>
                  </a:lnTo>
                  <a:lnTo>
                    <a:pt x="29201" y="13552"/>
                  </a:lnTo>
                  <a:lnTo>
                    <a:pt x="29220" y="13571"/>
                  </a:lnTo>
                  <a:lnTo>
                    <a:pt x="29220" y="13571"/>
                  </a:lnTo>
                  <a:lnTo>
                    <a:pt x="29352" y="13571"/>
                  </a:lnTo>
                  <a:lnTo>
                    <a:pt x="29485" y="13628"/>
                  </a:lnTo>
                  <a:lnTo>
                    <a:pt x="29598" y="13704"/>
                  </a:lnTo>
                  <a:lnTo>
                    <a:pt x="29712" y="13798"/>
                  </a:lnTo>
                  <a:lnTo>
                    <a:pt x="29919" y="14006"/>
                  </a:lnTo>
                  <a:lnTo>
                    <a:pt x="30014" y="14101"/>
                  </a:lnTo>
                  <a:lnTo>
                    <a:pt x="30127" y="14195"/>
                  </a:lnTo>
                  <a:lnTo>
                    <a:pt x="30127" y="14195"/>
                  </a:lnTo>
                  <a:lnTo>
                    <a:pt x="30354" y="14365"/>
                  </a:lnTo>
                  <a:lnTo>
                    <a:pt x="30543" y="14479"/>
                  </a:lnTo>
                  <a:lnTo>
                    <a:pt x="30713" y="14554"/>
                  </a:lnTo>
                  <a:lnTo>
                    <a:pt x="30865" y="14573"/>
                  </a:lnTo>
                  <a:lnTo>
                    <a:pt x="31035" y="14573"/>
                  </a:lnTo>
                  <a:lnTo>
                    <a:pt x="31205" y="14554"/>
                  </a:lnTo>
                  <a:lnTo>
                    <a:pt x="31413" y="14535"/>
                  </a:lnTo>
                  <a:lnTo>
                    <a:pt x="31677" y="14554"/>
                  </a:lnTo>
                  <a:lnTo>
                    <a:pt x="31677" y="14554"/>
                  </a:lnTo>
                  <a:lnTo>
                    <a:pt x="31791" y="14573"/>
                  </a:lnTo>
                  <a:lnTo>
                    <a:pt x="31885" y="14592"/>
                  </a:lnTo>
                  <a:lnTo>
                    <a:pt x="31999" y="14630"/>
                  </a:lnTo>
                  <a:lnTo>
                    <a:pt x="32074" y="14668"/>
                  </a:lnTo>
                  <a:lnTo>
                    <a:pt x="32150" y="14743"/>
                  </a:lnTo>
                  <a:lnTo>
                    <a:pt x="32225" y="14819"/>
                  </a:lnTo>
                  <a:lnTo>
                    <a:pt x="32263" y="14913"/>
                  </a:lnTo>
                  <a:lnTo>
                    <a:pt x="32282" y="15027"/>
                  </a:lnTo>
                  <a:lnTo>
                    <a:pt x="32282" y="15027"/>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439" name="Google Shape;1439;p64"/>
            <p:cNvSpPr/>
            <p:nvPr/>
          </p:nvSpPr>
          <p:spPr>
            <a:xfrm>
              <a:off x="3053975" y="3793775"/>
              <a:ext cx="1266825" cy="1613175"/>
            </a:xfrm>
            <a:custGeom>
              <a:avLst/>
              <a:gdLst/>
              <a:ahLst/>
              <a:cxnLst/>
              <a:rect l="l" t="t" r="r" b="b"/>
              <a:pathLst>
                <a:path w="50673" h="64527" extrusionOk="0">
                  <a:moveTo>
                    <a:pt x="35552" y="52619"/>
                  </a:moveTo>
                  <a:lnTo>
                    <a:pt x="35552" y="52619"/>
                  </a:lnTo>
                  <a:lnTo>
                    <a:pt x="35552" y="52733"/>
                  </a:lnTo>
                  <a:lnTo>
                    <a:pt x="35533" y="52846"/>
                  </a:lnTo>
                  <a:lnTo>
                    <a:pt x="35514" y="52960"/>
                  </a:lnTo>
                  <a:lnTo>
                    <a:pt x="35495" y="53073"/>
                  </a:lnTo>
                  <a:lnTo>
                    <a:pt x="35439" y="53186"/>
                  </a:lnTo>
                  <a:lnTo>
                    <a:pt x="35382" y="53281"/>
                  </a:lnTo>
                  <a:lnTo>
                    <a:pt x="35306" y="53357"/>
                  </a:lnTo>
                  <a:lnTo>
                    <a:pt x="35231" y="53451"/>
                  </a:lnTo>
                  <a:lnTo>
                    <a:pt x="35231" y="53451"/>
                  </a:lnTo>
                  <a:lnTo>
                    <a:pt x="35117" y="53527"/>
                  </a:lnTo>
                  <a:lnTo>
                    <a:pt x="34985" y="53564"/>
                  </a:lnTo>
                  <a:lnTo>
                    <a:pt x="34853" y="53583"/>
                  </a:lnTo>
                  <a:lnTo>
                    <a:pt x="34720" y="53564"/>
                  </a:lnTo>
                  <a:lnTo>
                    <a:pt x="34720" y="53564"/>
                  </a:lnTo>
                  <a:lnTo>
                    <a:pt x="34569" y="53546"/>
                  </a:lnTo>
                  <a:lnTo>
                    <a:pt x="34437" y="53508"/>
                  </a:lnTo>
                  <a:lnTo>
                    <a:pt x="34324" y="53432"/>
                  </a:lnTo>
                  <a:lnTo>
                    <a:pt x="34229" y="53338"/>
                  </a:lnTo>
                  <a:lnTo>
                    <a:pt x="34153" y="53224"/>
                  </a:lnTo>
                  <a:lnTo>
                    <a:pt x="34116" y="53092"/>
                  </a:lnTo>
                  <a:lnTo>
                    <a:pt x="34078" y="52960"/>
                  </a:lnTo>
                  <a:lnTo>
                    <a:pt x="34059" y="52808"/>
                  </a:lnTo>
                  <a:lnTo>
                    <a:pt x="34059" y="52808"/>
                  </a:lnTo>
                  <a:lnTo>
                    <a:pt x="34021" y="52790"/>
                  </a:lnTo>
                  <a:lnTo>
                    <a:pt x="34002" y="52752"/>
                  </a:lnTo>
                  <a:lnTo>
                    <a:pt x="33983" y="52638"/>
                  </a:lnTo>
                  <a:lnTo>
                    <a:pt x="33983" y="52449"/>
                  </a:lnTo>
                  <a:lnTo>
                    <a:pt x="33983" y="52449"/>
                  </a:lnTo>
                  <a:lnTo>
                    <a:pt x="34002" y="52241"/>
                  </a:lnTo>
                  <a:lnTo>
                    <a:pt x="34021" y="52033"/>
                  </a:lnTo>
                  <a:lnTo>
                    <a:pt x="34078" y="51844"/>
                  </a:lnTo>
                  <a:lnTo>
                    <a:pt x="34153" y="51655"/>
                  </a:lnTo>
                  <a:lnTo>
                    <a:pt x="34153" y="51655"/>
                  </a:lnTo>
                  <a:lnTo>
                    <a:pt x="34229" y="51580"/>
                  </a:lnTo>
                  <a:lnTo>
                    <a:pt x="34286" y="51504"/>
                  </a:lnTo>
                  <a:lnTo>
                    <a:pt x="34361" y="51466"/>
                  </a:lnTo>
                  <a:lnTo>
                    <a:pt x="34437" y="51410"/>
                  </a:lnTo>
                  <a:lnTo>
                    <a:pt x="34531" y="51391"/>
                  </a:lnTo>
                  <a:lnTo>
                    <a:pt x="34626" y="51372"/>
                  </a:lnTo>
                  <a:lnTo>
                    <a:pt x="34815" y="51391"/>
                  </a:lnTo>
                  <a:lnTo>
                    <a:pt x="34985" y="51429"/>
                  </a:lnTo>
                  <a:lnTo>
                    <a:pt x="35155" y="51523"/>
                  </a:lnTo>
                  <a:lnTo>
                    <a:pt x="35306" y="51637"/>
                  </a:lnTo>
                  <a:lnTo>
                    <a:pt x="35363" y="51712"/>
                  </a:lnTo>
                  <a:lnTo>
                    <a:pt x="35420" y="51788"/>
                  </a:lnTo>
                  <a:lnTo>
                    <a:pt x="35420" y="51788"/>
                  </a:lnTo>
                  <a:lnTo>
                    <a:pt x="35458" y="51882"/>
                  </a:lnTo>
                  <a:lnTo>
                    <a:pt x="35495" y="51977"/>
                  </a:lnTo>
                  <a:lnTo>
                    <a:pt x="35533" y="52204"/>
                  </a:lnTo>
                  <a:lnTo>
                    <a:pt x="35552" y="52619"/>
                  </a:lnTo>
                  <a:lnTo>
                    <a:pt x="35552" y="52619"/>
                  </a:lnTo>
                  <a:close/>
                  <a:moveTo>
                    <a:pt x="50446" y="16841"/>
                  </a:moveTo>
                  <a:lnTo>
                    <a:pt x="50446" y="16841"/>
                  </a:lnTo>
                  <a:lnTo>
                    <a:pt x="50540" y="16916"/>
                  </a:lnTo>
                  <a:lnTo>
                    <a:pt x="50597" y="17011"/>
                  </a:lnTo>
                  <a:lnTo>
                    <a:pt x="50654" y="17124"/>
                  </a:lnTo>
                  <a:lnTo>
                    <a:pt x="50672" y="17238"/>
                  </a:lnTo>
                  <a:lnTo>
                    <a:pt x="50672" y="17370"/>
                  </a:lnTo>
                  <a:lnTo>
                    <a:pt x="50654" y="17483"/>
                  </a:lnTo>
                  <a:lnTo>
                    <a:pt x="50616" y="17616"/>
                  </a:lnTo>
                  <a:lnTo>
                    <a:pt x="50559" y="17748"/>
                  </a:lnTo>
                  <a:lnTo>
                    <a:pt x="50502" y="17880"/>
                  </a:lnTo>
                  <a:lnTo>
                    <a:pt x="50427" y="17994"/>
                  </a:lnTo>
                  <a:lnTo>
                    <a:pt x="50351" y="18107"/>
                  </a:lnTo>
                  <a:lnTo>
                    <a:pt x="50257" y="18202"/>
                  </a:lnTo>
                  <a:lnTo>
                    <a:pt x="50143" y="18277"/>
                  </a:lnTo>
                  <a:lnTo>
                    <a:pt x="50049" y="18334"/>
                  </a:lnTo>
                  <a:lnTo>
                    <a:pt x="49935" y="18372"/>
                  </a:lnTo>
                  <a:lnTo>
                    <a:pt x="49822" y="18391"/>
                  </a:lnTo>
                  <a:lnTo>
                    <a:pt x="49822" y="18391"/>
                  </a:lnTo>
                  <a:lnTo>
                    <a:pt x="49746" y="18372"/>
                  </a:lnTo>
                  <a:lnTo>
                    <a:pt x="49690" y="18334"/>
                  </a:lnTo>
                  <a:lnTo>
                    <a:pt x="49633" y="18277"/>
                  </a:lnTo>
                  <a:lnTo>
                    <a:pt x="49595" y="18220"/>
                  </a:lnTo>
                  <a:lnTo>
                    <a:pt x="49519" y="18069"/>
                  </a:lnTo>
                  <a:lnTo>
                    <a:pt x="49463" y="17918"/>
                  </a:lnTo>
                  <a:lnTo>
                    <a:pt x="49463" y="17918"/>
                  </a:lnTo>
                  <a:lnTo>
                    <a:pt x="49444" y="17805"/>
                  </a:lnTo>
                  <a:lnTo>
                    <a:pt x="49406" y="17672"/>
                  </a:lnTo>
                  <a:lnTo>
                    <a:pt x="49406" y="17540"/>
                  </a:lnTo>
                  <a:lnTo>
                    <a:pt x="49406" y="17408"/>
                  </a:lnTo>
                  <a:lnTo>
                    <a:pt x="49425" y="17294"/>
                  </a:lnTo>
                  <a:lnTo>
                    <a:pt x="49482" y="17181"/>
                  </a:lnTo>
                  <a:lnTo>
                    <a:pt x="49557" y="17068"/>
                  </a:lnTo>
                  <a:lnTo>
                    <a:pt x="49671" y="16992"/>
                  </a:lnTo>
                  <a:lnTo>
                    <a:pt x="49671" y="16992"/>
                  </a:lnTo>
                  <a:lnTo>
                    <a:pt x="49841" y="16879"/>
                  </a:lnTo>
                  <a:lnTo>
                    <a:pt x="49954" y="16841"/>
                  </a:lnTo>
                  <a:lnTo>
                    <a:pt x="50011" y="16822"/>
                  </a:lnTo>
                  <a:lnTo>
                    <a:pt x="50049" y="16822"/>
                  </a:lnTo>
                  <a:lnTo>
                    <a:pt x="50049" y="16822"/>
                  </a:lnTo>
                  <a:lnTo>
                    <a:pt x="50162" y="16803"/>
                  </a:lnTo>
                  <a:lnTo>
                    <a:pt x="50162" y="16803"/>
                  </a:lnTo>
                  <a:lnTo>
                    <a:pt x="50162" y="16803"/>
                  </a:lnTo>
                  <a:lnTo>
                    <a:pt x="50162" y="16803"/>
                  </a:lnTo>
                  <a:lnTo>
                    <a:pt x="50200" y="16784"/>
                  </a:lnTo>
                  <a:lnTo>
                    <a:pt x="50200" y="16784"/>
                  </a:lnTo>
                  <a:lnTo>
                    <a:pt x="50313" y="16803"/>
                  </a:lnTo>
                  <a:lnTo>
                    <a:pt x="50446" y="16841"/>
                  </a:lnTo>
                  <a:lnTo>
                    <a:pt x="50446" y="16841"/>
                  </a:lnTo>
                  <a:close/>
                  <a:moveTo>
                    <a:pt x="48367" y="21131"/>
                  </a:moveTo>
                  <a:lnTo>
                    <a:pt x="48367" y="21131"/>
                  </a:lnTo>
                  <a:lnTo>
                    <a:pt x="48385" y="21301"/>
                  </a:lnTo>
                  <a:lnTo>
                    <a:pt x="48385" y="21471"/>
                  </a:lnTo>
                  <a:lnTo>
                    <a:pt x="48348" y="21793"/>
                  </a:lnTo>
                  <a:lnTo>
                    <a:pt x="48348" y="21793"/>
                  </a:lnTo>
                  <a:lnTo>
                    <a:pt x="48272" y="22303"/>
                  </a:lnTo>
                  <a:lnTo>
                    <a:pt x="48215" y="22549"/>
                  </a:lnTo>
                  <a:lnTo>
                    <a:pt x="48159" y="22794"/>
                  </a:lnTo>
                  <a:lnTo>
                    <a:pt x="48159" y="22794"/>
                  </a:lnTo>
                  <a:lnTo>
                    <a:pt x="48102" y="22965"/>
                  </a:lnTo>
                  <a:lnTo>
                    <a:pt x="48026" y="23135"/>
                  </a:lnTo>
                  <a:lnTo>
                    <a:pt x="47951" y="23286"/>
                  </a:lnTo>
                  <a:lnTo>
                    <a:pt x="47856" y="23437"/>
                  </a:lnTo>
                  <a:lnTo>
                    <a:pt x="47743" y="23588"/>
                  </a:lnTo>
                  <a:lnTo>
                    <a:pt x="47611" y="23702"/>
                  </a:lnTo>
                  <a:lnTo>
                    <a:pt x="47478" y="23815"/>
                  </a:lnTo>
                  <a:lnTo>
                    <a:pt x="47308" y="23891"/>
                  </a:lnTo>
                  <a:lnTo>
                    <a:pt x="47308" y="23891"/>
                  </a:lnTo>
                  <a:lnTo>
                    <a:pt x="47157" y="23928"/>
                  </a:lnTo>
                  <a:lnTo>
                    <a:pt x="47006" y="23947"/>
                  </a:lnTo>
                  <a:lnTo>
                    <a:pt x="46684" y="23947"/>
                  </a:lnTo>
                  <a:lnTo>
                    <a:pt x="46684" y="23947"/>
                  </a:lnTo>
                  <a:lnTo>
                    <a:pt x="46514" y="23947"/>
                  </a:lnTo>
                  <a:lnTo>
                    <a:pt x="46344" y="23928"/>
                  </a:lnTo>
                  <a:lnTo>
                    <a:pt x="46193" y="23891"/>
                  </a:lnTo>
                  <a:lnTo>
                    <a:pt x="46061" y="23834"/>
                  </a:lnTo>
                  <a:lnTo>
                    <a:pt x="45928" y="23758"/>
                  </a:lnTo>
                  <a:lnTo>
                    <a:pt x="45796" y="23664"/>
                  </a:lnTo>
                  <a:lnTo>
                    <a:pt x="45664" y="23569"/>
                  </a:lnTo>
                  <a:lnTo>
                    <a:pt x="45550" y="23437"/>
                  </a:lnTo>
                  <a:lnTo>
                    <a:pt x="45550" y="23437"/>
                  </a:lnTo>
                  <a:lnTo>
                    <a:pt x="45267" y="23154"/>
                  </a:lnTo>
                  <a:lnTo>
                    <a:pt x="45135" y="23002"/>
                  </a:lnTo>
                  <a:lnTo>
                    <a:pt x="45040" y="22832"/>
                  </a:lnTo>
                  <a:lnTo>
                    <a:pt x="45040" y="22832"/>
                  </a:lnTo>
                  <a:lnTo>
                    <a:pt x="44946" y="22681"/>
                  </a:lnTo>
                  <a:lnTo>
                    <a:pt x="44908" y="22511"/>
                  </a:lnTo>
                  <a:lnTo>
                    <a:pt x="44889" y="22322"/>
                  </a:lnTo>
                  <a:lnTo>
                    <a:pt x="44889" y="22152"/>
                  </a:lnTo>
                  <a:lnTo>
                    <a:pt x="44889" y="21982"/>
                  </a:lnTo>
                  <a:lnTo>
                    <a:pt x="44927" y="21793"/>
                  </a:lnTo>
                  <a:lnTo>
                    <a:pt x="44983" y="21434"/>
                  </a:lnTo>
                  <a:lnTo>
                    <a:pt x="44983" y="21434"/>
                  </a:lnTo>
                  <a:lnTo>
                    <a:pt x="45021" y="21320"/>
                  </a:lnTo>
                  <a:lnTo>
                    <a:pt x="45097" y="21226"/>
                  </a:lnTo>
                  <a:lnTo>
                    <a:pt x="45210" y="21112"/>
                  </a:lnTo>
                  <a:lnTo>
                    <a:pt x="45342" y="21018"/>
                  </a:lnTo>
                  <a:lnTo>
                    <a:pt x="45607" y="20848"/>
                  </a:lnTo>
                  <a:lnTo>
                    <a:pt x="45834" y="20696"/>
                  </a:lnTo>
                  <a:lnTo>
                    <a:pt x="45834" y="20696"/>
                  </a:lnTo>
                  <a:lnTo>
                    <a:pt x="46117" y="20507"/>
                  </a:lnTo>
                  <a:lnTo>
                    <a:pt x="46401" y="20337"/>
                  </a:lnTo>
                  <a:lnTo>
                    <a:pt x="46401" y="20337"/>
                  </a:lnTo>
                  <a:lnTo>
                    <a:pt x="46439" y="20318"/>
                  </a:lnTo>
                  <a:lnTo>
                    <a:pt x="46477" y="20318"/>
                  </a:lnTo>
                  <a:lnTo>
                    <a:pt x="46495" y="20337"/>
                  </a:lnTo>
                  <a:lnTo>
                    <a:pt x="46495" y="20337"/>
                  </a:lnTo>
                  <a:lnTo>
                    <a:pt x="46477" y="20318"/>
                  </a:lnTo>
                  <a:lnTo>
                    <a:pt x="46477" y="20300"/>
                  </a:lnTo>
                  <a:lnTo>
                    <a:pt x="46495" y="20281"/>
                  </a:lnTo>
                  <a:lnTo>
                    <a:pt x="46514" y="20281"/>
                  </a:lnTo>
                  <a:lnTo>
                    <a:pt x="46514" y="20281"/>
                  </a:lnTo>
                  <a:lnTo>
                    <a:pt x="47195" y="20337"/>
                  </a:lnTo>
                  <a:lnTo>
                    <a:pt x="47195" y="20337"/>
                  </a:lnTo>
                  <a:lnTo>
                    <a:pt x="47422" y="20375"/>
                  </a:lnTo>
                  <a:lnTo>
                    <a:pt x="47648" y="20432"/>
                  </a:lnTo>
                  <a:lnTo>
                    <a:pt x="47875" y="20507"/>
                  </a:lnTo>
                  <a:lnTo>
                    <a:pt x="48083" y="20602"/>
                  </a:lnTo>
                  <a:lnTo>
                    <a:pt x="48083" y="20602"/>
                  </a:lnTo>
                  <a:lnTo>
                    <a:pt x="48140" y="20659"/>
                  </a:lnTo>
                  <a:lnTo>
                    <a:pt x="48196" y="20715"/>
                  </a:lnTo>
                  <a:lnTo>
                    <a:pt x="48291" y="20829"/>
                  </a:lnTo>
                  <a:lnTo>
                    <a:pt x="48348" y="20980"/>
                  </a:lnTo>
                  <a:lnTo>
                    <a:pt x="48367" y="21131"/>
                  </a:lnTo>
                  <a:lnTo>
                    <a:pt x="48367" y="21131"/>
                  </a:lnTo>
                  <a:close/>
                  <a:moveTo>
                    <a:pt x="42999" y="13061"/>
                  </a:moveTo>
                  <a:lnTo>
                    <a:pt x="42999" y="13061"/>
                  </a:lnTo>
                  <a:lnTo>
                    <a:pt x="42980" y="12947"/>
                  </a:lnTo>
                  <a:lnTo>
                    <a:pt x="42961" y="12834"/>
                  </a:lnTo>
                  <a:lnTo>
                    <a:pt x="42942" y="12702"/>
                  </a:lnTo>
                  <a:lnTo>
                    <a:pt x="42961" y="12588"/>
                  </a:lnTo>
                  <a:lnTo>
                    <a:pt x="42980" y="12456"/>
                  </a:lnTo>
                  <a:lnTo>
                    <a:pt x="43018" y="12361"/>
                  </a:lnTo>
                  <a:lnTo>
                    <a:pt x="43074" y="12248"/>
                  </a:lnTo>
                  <a:lnTo>
                    <a:pt x="43169" y="12172"/>
                  </a:lnTo>
                  <a:lnTo>
                    <a:pt x="43169" y="12172"/>
                  </a:lnTo>
                  <a:lnTo>
                    <a:pt x="43263" y="12078"/>
                  </a:lnTo>
                  <a:lnTo>
                    <a:pt x="43396" y="12002"/>
                  </a:lnTo>
                  <a:lnTo>
                    <a:pt x="43641" y="11870"/>
                  </a:lnTo>
                  <a:lnTo>
                    <a:pt x="43906" y="11756"/>
                  </a:lnTo>
                  <a:lnTo>
                    <a:pt x="44171" y="11681"/>
                  </a:lnTo>
                  <a:lnTo>
                    <a:pt x="44171" y="11681"/>
                  </a:lnTo>
                  <a:lnTo>
                    <a:pt x="44586" y="11586"/>
                  </a:lnTo>
                  <a:lnTo>
                    <a:pt x="44794" y="11530"/>
                  </a:lnTo>
                  <a:lnTo>
                    <a:pt x="45002" y="11492"/>
                  </a:lnTo>
                  <a:lnTo>
                    <a:pt x="45002" y="11492"/>
                  </a:lnTo>
                  <a:lnTo>
                    <a:pt x="45116" y="11473"/>
                  </a:lnTo>
                  <a:lnTo>
                    <a:pt x="45116" y="11473"/>
                  </a:lnTo>
                  <a:lnTo>
                    <a:pt x="45116" y="11530"/>
                  </a:lnTo>
                  <a:lnTo>
                    <a:pt x="45116" y="11530"/>
                  </a:lnTo>
                  <a:lnTo>
                    <a:pt x="45116" y="11530"/>
                  </a:lnTo>
                  <a:lnTo>
                    <a:pt x="45116" y="11530"/>
                  </a:lnTo>
                  <a:lnTo>
                    <a:pt x="45097" y="11946"/>
                  </a:lnTo>
                  <a:lnTo>
                    <a:pt x="45097" y="12172"/>
                  </a:lnTo>
                  <a:lnTo>
                    <a:pt x="45059" y="12380"/>
                  </a:lnTo>
                  <a:lnTo>
                    <a:pt x="45021" y="12588"/>
                  </a:lnTo>
                  <a:lnTo>
                    <a:pt x="44946" y="12796"/>
                  </a:lnTo>
                  <a:lnTo>
                    <a:pt x="44851" y="12985"/>
                  </a:lnTo>
                  <a:lnTo>
                    <a:pt x="44738" y="13155"/>
                  </a:lnTo>
                  <a:lnTo>
                    <a:pt x="44738" y="13155"/>
                  </a:lnTo>
                  <a:lnTo>
                    <a:pt x="44624" y="13250"/>
                  </a:lnTo>
                  <a:lnTo>
                    <a:pt x="44511" y="13306"/>
                  </a:lnTo>
                  <a:lnTo>
                    <a:pt x="44379" y="13363"/>
                  </a:lnTo>
                  <a:lnTo>
                    <a:pt x="44246" y="13401"/>
                  </a:lnTo>
                  <a:lnTo>
                    <a:pt x="43982" y="13458"/>
                  </a:lnTo>
                  <a:lnTo>
                    <a:pt x="43698" y="13476"/>
                  </a:lnTo>
                  <a:lnTo>
                    <a:pt x="43698" y="13476"/>
                  </a:lnTo>
                  <a:lnTo>
                    <a:pt x="43585" y="13476"/>
                  </a:lnTo>
                  <a:lnTo>
                    <a:pt x="43490" y="13458"/>
                  </a:lnTo>
                  <a:lnTo>
                    <a:pt x="43377" y="13420"/>
                  </a:lnTo>
                  <a:lnTo>
                    <a:pt x="43282" y="13382"/>
                  </a:lnTo>
                  <a:lnTo>
                    <a:pt x="43188" y="13325"/>
                  </a:lnTo>
                  <a:lnTo>
                    <a:pt x="43112" y="13250"/>
                  </a:lnTo>
                  <a:lnTo>
                    <a:pt x="43037" y="13155"/>
                  </a:lnTo>
                  <a:lnTo>
                    <a:pt x="42999" y="13061"/>
                  </a:lnTo>
                  <a:lnTo>
                    <a:pt x="42999" y="13061"/>
                  </a:lnTo>
                  <a:close/>
                  <a:moveTo>
                    <a:pt x="40164" y="12777"/>
                  </a:moveTo>
                  <a:lnTo>
                    <a:pt x="40164" y="12777"/>
                  </a:lnTo>
                  <a:lnTo>
                    <a:pt x="40050" y="12777"/>
                  </a:lnTo>
                  <a:lnTo>
                    <a:pt x="39975" y="12739"/>
                  </a:lnTo>
                  <a:lnTo>
                    <a:pt x="39880" y="12702"/>
                  </a:lnTo>
                  <a:lnTo>
                    <a:pt x="39824" y="12664"/>
                  </a:lnTo>
                  <a:lnTo>
                    <a:pt x="39767" y="12607"/>
                  </a:lnTo>
                  <a:lnTo>
                    <a:pt x="39710" y="12531"/>
                  </a:lnTo>
                  <a:lnTo>
                    <a:pt x="39672" y="12437"/>
                  </a:lnTo>
                  <a:lnTo>
                    <a:pt x="39635" y="12342"/>
                  </a:lnTo>
                  <a:lnTo>
                    <a:pt x="39635" y="12342"/>
                  </a:lnTo>
                  <a:lnTo>
                    <a:pt x="39578" y="12191"/>
                  </a:lnTo>
                  <a:lnTo>
                    <a:pt x="39540" y="12040"/>
                  </a:lnTo>
                  <a:lnTo>
                    <a:pt x="39521" y="11870"/>
                  </a:lnTo>
                  <a:lnTo>
                    <a:pt x="39502" y="11700"/>
                  </a:lnTo>
                  <a:lnTo>
                    <a:pt x="39502" y="11378"/>
                  </a:lnTo>
                  <a:lnTo>
                    <a:pt x="39521" y="11038"/>
                  </a:lnTo>
                  <a:lnTo>
                    <a:pt x="39521" y="11038"/>
                  </a:lnTo>
                  <a:lnTo>
                    <a:pt x="39540" y="10963"/>
                  </a:lnTo>
                  <a:lnTo>
                    <a:pt x="39559" y="10868"/>
                  </a:lnTo>
                  <a:lnTo>
                    <a:pt x="39597" y="10811"/>
                  </a:lnTo>
                  <a:lnTo>
                    <a:pt x="39653" y="10736"/>
                  </a:lnTo>
                  <a:lnTo>
                    <a:pt x="39767" y="10622"/>
                  </a:lnTo>
                  <a:lnTo>
                    <a:pt x="39918" y="10509"/>
                  </a:lnTo>
                  <a:lnTo>
                    <a:pt x="39918" y="10509"/>
                  </a:lnTo>
                  <a:lnTo>
                    <a:pt x="40220" y="10301"/>
                  </a:lnTo>
                  <a:lnTo>
                    <a:pt x="40220" y="10301"/>
                  </a:lnTo>
                  <a:lnTo>
                    <a:pt x="40485" y="10263"/>
                  </a:lnTo>
                  <a:lnTo>
                    <a:pt x="40485" y="10263"/>
                  </a:lnTo>
                  <a:lnTo>
                    <a:pt x="40939" y="10169"/>
                  </a:lnTo>
                  <a:lnTo>
                    <a:pt x="40939" y="10169"/>
                  </a:lnTo>
                  <a:lnTo>
                    <a:pt x="41014" y="10244"/>
                  </a:lnTo>
                  <a:lnTo>
                    <a:pt x="41071" y="10320"/>
                  </a:lnTo>
                  <a:lnTo>
                    <a:pt x="41147" y="10528"/>
                  </a:lnTo>
                  <a:lnTo>
                    <a:pt x="41184" y="10717"/>
                  </a:lnTo>
                  <a:lnTo>
                    <a:pt x="41222" y="10925"/>
                  </a:lnTo>
                  <a:lnTo>
                    <a:pt x="41222" y="10925"/>
                  </a:lnTo>
                  <a:lnTo>
                    <a:pt x="41241" y="11133"/>
                  </a:lnTo>
                  <a:lnTo>
                    <a:pt x="41222" y="11341"/>
                  </a:lnTo>
                  <a:lnTo>
                    <a:pt x="41203" y="11549"/>
                  </a:lnTo>
                  <a:lnTo>
                    <a:pt x="41165" y="11756"/>
                  </a:lnTo>
                  <a:lnTo>
                    <a:pt x="41090" y="11946"/>
                  </a:lnTo>
                  <a:lnTo>
                    <a:pt x="40995" y="12135"/>
                  </a:lnTo>
                  <a:lnTo>
                    <a:pt x="40882" y="12305"/>
                  </a:lnTo>
                  <a:lnTo>
                    <a:pt x="40750" y="12456"/>
                  </a:lnTo>
                  <a:lnTo>
                    <a:pt x="40750" y="12456"/>
                  </a:lnTo>
                  <a:lnTo>
                    <a:pt x="40636" y="12569"/>
                  </a:lnTo>
                  <a:lnTo>
                    <a:pt x="40523" y="12683"/>
                  </a:lnTo>
                  <a:lnTo>
                    <a:pt x="40372" y="12758"/>
                  </a:lnTo>
                  <a:lnTo>
                    <a:pt x="40296" y="12777"/>
                  </a:lnTo>
                  <a:lnTo>
                    <a:pt x="40220" y="12796"/>
                  </a:lnTo>
                  <a:lnTo>
                    <a:pt x="40220" y="12796"/>
                  </a:lnTo>
                  <a:lnTo>
                    <a:pt x="40164" y="12777"/>
                  </a:lnTo>
                  <a:lnTo>
                    <a:pt x="40164" y="12777"/>
                  </a:lnTo>
                  <a:close/>
                  <a:moveTo>
                    <a:pt x="35155" y="95"/>
                  </a:moveTo>
                  <a:lnTo>
                    <a:pt x="35155" y="95"/>
                  </a:lnTo>
                  <a:lnTo>
                    <a:pt x="35174" y="416"/>
                  </a:lnTo>
                  <a:lnTo>
                    <a:pt x="35174" y="567"/>
                  </a:lnTo>
                  <a:lnTo>
                    <a:pt x="35174" y="719"/>
                  </a:lnTo>
                  <a:lnTo>
                    <a:pt x="35174" y="719"/>
                  </a:lnTo>
                  <a:lnTo>
                    <a:pt x="35174" y="794"/>
                  </a:lnTo>
                  <a:lnTo>
                    <a:pt x="35174" y="794"/>
                  </a:lnTo>
                  <a:lnTo>
                    <a:pt x="35117" y="1210"/>
                  </a:lnTo>
                  <a:lnTo>
                    <a:pt x="35042" y="1607"/>
                  </a:lnTo>
                  <a:lnTo>
                    <a:pt x="34985" y="2023"/>
                  </a:lnTo>
                  <a:lnTo>
                    <a:pt x="34947" y="2439"/>
                  </a:lnTo>
                  <a:lnTo>
                    <a:pt x="34947" y="2439"/>
                  </a:lnTo>
                  <a:lnTo>
                    <a:pt x="34928" y="2949"/>
                  </a:lnTo>
                  <a:lnTo>
                    <a:pt x="34928" y="3459"/>
                  </a:lnTo>
                  <a:lnTo>
                    <a:pt x="34928" y="3459"/>
                  </a:lnTo>
                  <a:lnTo>
                    <a:pt x="34947" y="3667"/>
                  </a:lnTo>
                  <a:lnTo>
                    <a:pt x="34947" y="3875"/>
                  </a:lnTo>
                  <a:lnTo>
                    <a:pt x="34947" y="3875"/>
                  </a:lnTo>
                  <a:lnTo>
                    <a:pt x="34947" y="3951"/>
                  </a:lnTo>
                  <a:lnTo>
                    <a:pt x="34909" y="3969"/>
                  </a:lnTo>
                  <a:lnTo>
                    <a:pt x="34872" y="3969"/>
                  </a:lnTo>
                  <a:lnTo>
                    <a:pt x="34872" y="3969"/>
                  </a:lnTo>
                  <a:lnTo>
                    <a:pt x="34777" y="3875"/>
                  </a:lnTo>
                  <a:lnTo>
                    <a:pt x="34702" y="3762"/>
                  </a:lnTo>
                  <a:lnTo>
                    <a:pt x="34550" y="3535"/>
                  </a:lnTo>
                  <a:lnTo>
                    <a:pt x="34550" y="3535"/>
                  </a:lnTo>
                  <a:lnTo>
                    <a:pt x="34153" y="3006"/>
                  </a:lnTo>
                  <a:lnTo>
                    <a:pt x="34153" y="3006"/>
                  </a:lnTo>
                  <a:lnTo>
                    <a:pt x="33889" y="2646"/>
                  </a:lnTo>
                  <a:lnTo>
                    <a:pt x="33586" y="2212"/>
                  </a:lnTo>
                  <a:lnTo>
                    <a:pt x="33454" y="1985"/>
                  </a:lnTo>
                  <a:lnTo>
                    <a:pt x="33341" y="1777"/>
                  </a:lnTo>
                  <a:lnTo>
                    <a:pt x="33284" y="1550"/>
                  </a:lnTo>
                  <a:lnTo>
                    <a:pt x="33265" y="1456"/>
                  </a:lnTo>
                  <a:lnTo>
                    <a:pt x="33265" y="1361"/>
                  </a:lnTo>
                  <a:lnTo>
                    <a:pt x="33265" y="1361"/>
                  </a:lnTo>
                  <a:lnTo>
                    <a:pt x="33265" y="1286"/>
                  </a:lnTo>
                  <a:lnTo>
                    <a:pt x="33303" y="1210"/>
                  </a:lnTo>
                  <a:lnTo>
                    <a:pt x="33341" y="1153"/>
                  </a:lnTo>
                  <a:lnTo>
                    <a:pt x="33378" y="1097"/>
                  </a:lnTo>
                  <a:lnTo>
                    <a:pt x="33511" y="1002"/>
                  </a:lnTo>
                  <a:lnTo>
                    <a:pt x="33624" y="908"/>
                  </a:lnTo>
                  <a:lnTo>
                    <a:pt x="33624" y="908"/>
                  </a:lnTo>
                  <a:lnTo>
                    <a:pt x="33756" y="794"/>
                  </a:lnTo>
                  <a:lnTo>
                    <a:pt x="33756" y="794"/>
                  </a:lnTo>
                  <a:lnTo>
                    <a:pt x="34040" y="548"/>
                  </a:lnTo>
                  <a:lnTo>
                    <a:pt x="34305" y="303"/>
                  </a:lnTo>
                  <a:lnTo>
                    <a:pt x="34305" y="303"/>
                  </a:lnTo>
                  <a:lnTo>
                    <a:pt x="34513" y="114"/>
                  </a:lnTo>
                  <a:lnTo>
                    <a:pt x="34645" y="19"/>
                  </a:lnTo>
                  <a:lnTo>
                    <a:pt x="34683" y="0"/>
                  </a:lnTo>
                  <a:lnTo>
                    <a:pt x="34720" y="19"/>
                  </a:lnTo>
                  <a:lnTo>
                    <a:pt x="34720" y="19"/>
                  </a:lnTo>
                  <a:lnTo>
                    <a:pt x="34720" y="38"/>
                  </a:lnTo>
                  <a:lnTo>
                    <a:pt x="34702" y="76"/>
                  </a:lnTo>
                  <a:lnTo>
                    <a:pt x="34702" y="76"/>
                  </a:lnTo>
                  <a:lnTo>
                    <a:pt x="34588" y="152"/>
                  </a:lnTo>
                  <a:lnTo>
                    <a:pt x="34475" y="246"/>
                  </a:lnTo>
                  <a:lnTo>
                    <a:pt x="34248" y="454"/>
                  </a:lnTo>
                  <a:lnTo>
                    <a:pt x="34248" y="454"/>
                  </a:lnTo>
                  <a:lnTo>
                    <a:pt x="33889" y="794"/>
                  </a:lnTo>
                  <a:lnTo>
                    <a:pt x="35098" y="794"/>
                  </a:lnTo>
                  <a:lnTo>
                    <a:pt x="35098" y="794"/>
                  </a:lnTo>
                  <a:lnTo>
                    <a:pt x="35098" y="719"/>
                  </a:lnTo>
                  <a:lnTo>
                    <a:pt x="35098" y="719"/>
                  </a:lnTo>
                  <a:lnTo>
                    <a:pt x="35098" y="567"/>
                  </a:lnTo>
                  <a:lnTo>
                    <a:pt x="35098" y="416"/>
                  </a:lnTo>
                  <a:lnTo>
                    <a:pt x="35080" y="95"/>
                  </a:lnTo>
                  <a:lnTo>
                    <a:pt x="35080" y="95"/>
                  </a:lnTo>
                  <a:lnTo>
                    <a:pt x="35098" y="76"/>
                  </a:lnTo>
                  <a:lnTo>
                    <a:pt x="35117" y="57"/>
                  </a:lnTo>
                  <a:lnTo>
                    <a:pt x="35155" y="76"/>
                  </a:lnTo>
                  <a:lnTo>
                    <a:pt x="35155" y="95"/>
                  </a:lnTo>
                  <a:lnTo>
                    <a:pt x="35155" y="95"/>
                  </a:lnTo>
                  <a:close/>
                  <a:moveTo>
                    <a:pt x="28729" y="6427"/>
                  </a:moveTo>
                  <a:lnTo>
                    <a:pt x="28729" y="6427"/>
                  </a:lnTo>
                  <a:lnTo>
                    <a:pt x="28823" y="6540"/>
                  </a:lnTo>
                  <a:lnTo>
                    <a:pt x="28918" y="6672"/>
                  </a:lnTo>
                  <a:lnTo>
                    <a:pt x="28937" y="6729"/>
                  </a:lnTo>
                  <a:lnTo>
                    <a:pt x="28956" y="6805"/>
                  </a:lnTo>
                  <a:lnTo>
                    <a:pt x="28956" y="6880"/>
                  </a:lnTo>
                  <a:lnTo>
                    <a:pt x="28918" y="6956"/>
                  </a:lnTo>
                  <a:lnTo>
                    <a:pt x="28918" y="6956"/>
                  </a:lnTo>
                  <a:lnTo>
                    <a:pt x="28729" y="7409"/>
                  </a:lnTo>
                  <a:lnTo>
                    <a:pt x="28521" y="7882"/>
                  </a:lnTo>
                  <a:lnTo>
                    <a:pt x="28521" y="7882"/>
                  </a:lnTo>
                  <a:lnTo>
                    <a:pt x="28408" y="8052"/>
                  </a:lnTo>
                  <a:lnTo>
                    <a:pt x="28351" y="8146"/>
                  </a:lnTo>
                  <a:lnTo>
                    <a:pt x="28294" y="8203"/>
                  </a:lnTo>
                  <a:lnTo>
                    <a:pt x="28294" y="8203"/>
                  </a:lnTo>
                  <a:lnTo>
                    <a:pt x="28162" y="8279"/>
                  </a:lnTo>
                  <a:lnTo>
                    <a:pt x="28049" y="8336"/>
                  </a:lnTo>
                  <a:lnTo>
                    <a:pt x="27897" y="8373"/>
                  </a:lnTo>
                  <a:lnTo>
                    <a:pt x="27765" y="8392"/>
                  </a:lnTo>
                  <a:lnTo>
                    <a:pt x="27765" y="8392"/>
                  </a:lnTo>
                  <a:lnTo>
                    <a:pt x="27595" y="8336"/>
                  </a:lnTo>
                  <a:lnTo>
                    <a:pt x="27425" y="8279"/>
                  </a:lnTo>
                  <a:lnTo>
                    <a:pt x="27274" y="8203"/>
                  </a:lnTo>
                  <a:lnTo>
                    <a:pt x="27122" y="8109"/>
                  </a:lnTo>
                  <a:lnTo>
                    <a:pt x="27122" y="8109"/>
                  </a:lnTo>
                  <a:lnTo>
                    <a:pt x="27047" y="8033"/>
                  </a:lnTo>
                  <a:lnTo>
                    <a:pt x="27009" y="7939"/>
                  </a:lnTo>
                  <a:lnTo>
                    <a:pt x="26952" y="7731"/>
                  </a:lnTo>
                  <a:lnTo>
                    <a:pt x="26952" y="7731"/>
                  </a:lnTo>
                  <a:lnTo>
                    <a:pt x="26820" y="7504"/>
                  </a:lnTo>
                  <a:lnTo>
                    <a:pt x="26707" y="7277"/>
                  </a:lnTo>
                  <a:lnTo>
                    <a:pt x="26480" y="6805"/>
                  </a:lnTo>
                  <a:lnTo>
                    <a:pt x="26480" y="6805"/>
                  </a:lnTo>
                  <a:lnTo>
                    <a:pt x="26348" y="6445"/>
                  </a:lnTo>
                  <a:lnTo>
                    <a:pt x="26272" y="6256"/>
                  </a:lnTo>
                  <a:lnTo>
                    <a:pt x="26234" y="6049"/>
                  </a:lnTo>
                  <a:lnTo>
                    <a:pt x="26196" y="5860"/>
                  </a:lnTo>
                  <a:lnTo>
                    <a:pt x="26196" y="5652"/>
                  </a:lnTo>
                  <a:lnTo>
                    <a:pt x="26215" y="5463"/>
                  </a:lnTo>
                  <a:lnTo>
                    <a:pt x="26272" y="5274"/>
                  </a:lnTo>
                  <a:lnTo>
                    <a:pt x="26272" y="5274"/>
                  </a:lnTo>
                  <a:lnTo>
                    <a:pt x="26329" y="5179"/>
                  </a:lnTo>
                  <a:lnTo>
                    <a:pt x="26404" y="5104"/>
                  </a:lnTo>
                  <a:lnTo>
                    <a:pt x="26480" y="5047"/>
                  </a:lnTo>
                  <a:lnTo>
                    <a:pt x="26555" y="4990"/>
                  </a:lnTo>
                  <a:lnTo>
                    <a:pt x="26744" y="4877"/>
                  </a:lnTo>
                  <a:lnTo>
                    <a:pt x="26915" y="4763"/>
                  </a:lnTo>
                  <a:lnTo>
                    <a:pt x="26915" y="4763"/>
                  </a:lnTo>
                  <a:lnTo>
                    <a:pt x="27293" y="4536"/>
                  </a:lnTo>
                  <a:lnTo>
                    <a:pt x="27500" y="4423"/>
                  </a:lnTo>
                  <a:lnTo>
                    <a:pt x="27708" y="4347"/>
                  </a:lnTo>
                  <a:lnTo>
                    <a:pt x="27708" y="4347"/>
                  </a:lnTo>
                  <a:lnTo>
                    <a:pt x="27897" y="4291"/>
                  </a:lnTo>
                  <a:lnTo>
                    <a:pt x="27973" y="4291"/>
                  </a:lnTo>
                  <a:lnTo>
                    <a:pt x="28049" y="4291"/>
                  </a:lnTo>
                  <a:lnTo>
                    <a:pt x="28162" y="4347"/>
                  </a:lnTo>
                  <a:lnTo>
                    <a:pt x="28275" y="4423"/>
                  </a:lnTo>
                  <a:lnTo>
                    <a:pt x="28370" y="4536"/>
                  </a:lnTo>
                  <a:lnTo>
                    <a:pt x="28445" y="4669"/>
                  </a:lnTo>
                  <a:lnTo>
                    <a:pt x="28616" y="4952"/>
                  </a:lnTo>
                  <a:lnTo>
                    <a:pt x="28616" y="4952"/>
                  </a:lnTo>
                  <a:lnTo>
                    <a:pt x="28748" y="5217"/>
                  </a:lnTo>
                  <a:lnTo>
                    <a:pt x="28805" y="5368"/>
                  </a:lnTo>
                  <a:lnTo>
                    <a:pt x="28823" y="5519"/>
                  </a:lnTo>
                  <a:lnTo>
                    <a:pt x="28842" y="5652"/>
                  </a:lnTo>
                  <a:lnTo>
                    <a:pt x="28842" y="5803"/>
                  </a:lnTo>
                  <a:lnTo>
                    <a:pt x="28805" y="5954"/>
                  </a:lnTo>
                  <a:lnTo>
                    <a:pt x="28748" y="6105"/>
                  </a:lnTo>
                  <a:lnTo>
                    <a:pt x="28748" y="6105"/>
                  </a:lnTo>
                  <a:lnTo>
                    <a:pt x="28729" y="6181"/>
                  </a:lnTo>
                  <a:lnTo>
                    <a:pt x="28691" y="6275"/>
                  </a:lnTo>
                  <a:lnTo>
                    <a:pt x="28691" y="6351"/>
                  </a:lnTo>
                  <a:lnTo>
                    <a:pt x="28729" y="6427"/>
                  </a:lnTo>
                  <a:lnTo>
                    <a:pt x="28729" y="6427"/>
                  </a:lnTo>
                  <a:close/>
                  <a:moveTo>
                    <a:pt x="10944" y="9299"/>
                  </a:moveTo>
                  <a:lnTo>
                    <a:pt x="10944" y="9299"/>
                  </a:lnTo>
                  <a:lnTo>
                    <a:pt x="10981" y="9488"/>
                  </a:lnTo>
                  <a:lnTo>
                    <a:pt x="11000" y="9677"/>
                  </a:lnTo>
                  <a:lnTo>
                    <a:pt x="11019" y="9866"/>
                  </a:lnTo>
                  <a:lnTo>
                    <a:pt x="11019" y="10055"/>
                  </a:lnTo>
                  <a:lnTo>
                    <a:pt x="10981" y="10415"/>
                  </a:lnTo>
                  <a:lnTo>
                    <a:pt x="10944" y="10793"/>
                  </a:lnTo>
                  <a:lnTo>
                    <a:pt x="10944" y="10793"/>
                  </a:lnTo>
                  <a:lnTo>
                    <a:pt x="10906" y="11095"/>
                  </a:lnTo>
                  <a:lnTo>
                    <a:pt x="10868" y="11246"/>
                  </a:lnTo>
                  <a:lnTo>
                    <a:pt x="10830" y="11378"/>
                  </a:lnTo>
                  <a:lnTo>
                    <a:pt x="10830" y="11378"/>
                  </a:lnTo>
                  <a:lnTo>
                    <a:pt x="10792" y="11492"/>
                  </a:lnTo>
                  <a:lnTo>
                    <a:pt x="10717" y="11549"/>
                  </a:lnTo>
                  <a:lnTo>
                    <a:pt x="10622" y="11586"/>
                  </a:lnTo>
                  <a:lnTo>
                    <a:pt x="10509" y="11586"/>
                  </a:lnTo>
                  <a:lnTo>
                    <a:pt x="10509" y="11586"/>
                  </a:lnTo>
                  <a:lnTo>
                    <a:pt x="10188" y="11549"/>
                  </a:lnTo>
                  <a:lnTo>
                    <a:pt x="10017" y="11530"/>
                  </a:lnTo>
                  <a:lnTo>
                    <a:pt x="9942" y="11492"/>
                  </a:lnTo>
                  <a:lnTo>
                    <a:pt x="9866" y="11454"/>
                  </a:lnTo>
                  <a:lnTo>
                    <a:pt x="9866" y="11454"/>
                  </a:lnTo>
                  <a:lnTo>
                    <a:pt x="9828" y="11416"/>
                  </a:lnTo>
                  <a:lnTo>
                    <a:pt x="9791" y="11360"/>
                  </a:lnTo>
                  <a:lnTo>
                    <a:pt x="9734" y="11227"/>
                  </a:lnTo>
                  <a:lnTo>
                    <a:pt x="9734" y="11227"/>
                  </a:lnTo>
                  <a:lnTo>
                    <a:pt x="9602" y="10925"/>
                  </a:lnTo>
                  <a:lnTo>
                    <a:pt x="9545" y="10755"/>
                  </a:lnTo>
                  <a:lnTo>
                    <a:pt x="9488" y="10566"/>
                  </a:lnTo>
                  <a:lnTo>
                    <a:pt x="9450" y="10396"/>
                  </a:lnTo>
                  <a:lnTo>
                    <a:pt x="9432" y="10226"/>
                  </a:lnTo>
                  <a:lnTo>
                    <a:pt x="9450" y="10055"/>
                  </a:lnTo>
                  <a:lnTo>
                    <a:pt x="9469" y="9980"/>
                  </a:lnTo>
                  <a:lnTo>
                    <a:pt x="9507" y="9904"/>
                  </a:lnTo>
                  <a:lnTo>
                    <a:pt x="9507" y="9904"/>
                  </a:lnTo>
                  <a:lnTo>
                    <a:pt x="9658" y="9715"/>
                  </a:lnTo>
                  <a:lnTo>
                    <a:pt x="9810" y="9545"/>
                  </a:lnTo>
                  <a:lnTo>
                    <a:pt x="10131" y="9205"/>
                  </a:lnTo>
                  <a:lnTo>
                    <a:pt x="10131" y="9205"/>
                  </a:lnTo>
                  <a:lnTo>
                    <a:pt x="10282" y="9054"/>
                  </a:lnTo>
                  <a:lnTo>
                    <a:pt x="10377" y="8978"/>
                  </a:lnTo>
                  <a:lnTo>
                    <a:pt x="10414" y="8978"/>
                  </a:lnTo>
                  <a:lnTo>
                    <a:pt x="10433" y="8997"/>
                  </a:lnTo>
                  <a:lnTo>
                    <a:pt x="10433" y="8997"/>
                  </a:lnTo>
                  <a:lnTo>
                    <a:pt x="10433" y="9016"/>
                  </a:lnTo>
                  <a:lnTo>
                    <a:pt x="10433" y="9035"/>
                  </a:lnTo>
                  <a:lnTo>
                    <a:pt x="10433" y="9035"/>
                  </a:lnTo>
                  <a:lnTo>
                    <a:pt x="10433" y="9035"/>
                  </a:lnTo>
                  <a:lnTo>
                    <a:pt x="10433" y="9035"/>
                  </a:lnTo>
                  <a:lnTo>
                    <a:pt x="10471" y="9016"/>
                  </a:lnTo>
                  <a:lnTo>
                    <a:pt x="10528" y="9035"/>
                  </a:lnTo>
                  <a:lnTo>
                    <a:pt x="10641" y="9054"/>
                  </a:lnTo>
                  <a:lnTo>
                    <a:pt x="10641" y="9054"/>
                  </a:lnTo>
                  <a:lnTo>
                    <a:pt x="10736" y="9073"/>
                  </a:lnTo>
                  <a:lnTo>
                    <a:pt x="10830" y="9129"/>
                  </a:lnTo>
                  <a:lnTo>
                    <a:pt x="10906" y="9205"/>
                  </a:lnTo>
                  <a:lnTo>
                    <a:pt x="10944" y="9299"/>
                  </a:lnTo>
                  <a:lnTo>
                    <a:pt x="10944" y="9299"/>
                  </a:lnTo>
                  <a:close/>
                  <a:moveTo>
                    <a:pt x="12456" y="5822"/>
                  </a:moveTo>
                  <a:lnTo>
                    <a:pt x="12456" y="5822"/>
                  </a:lnTo>
                  <a:lnTo>
                    <a:pt x="11889" y="5652"/>
                  </a:lnTo>
                  <a:lnTo>
                    <a:pt x="11605" y="5576"/>
                  </a:lnTo>
                  <a:lnTo>
                    <a:pt x="11341" y="5482"/>
                  </a:lnTo>
                  <a:lnTo>
                    <a:pt x="11341" y="5482"/>
                  </a:lnTo>
                  <a:lnTo>
                    <a:pt x="11038" y="5349"/>
                  </a:lnTo>
                  <a:lnTo>
                    <a:pt x="10736" y="5198"/>
                  </a:lnTo>
                  <a:lnTo>
                    <a:pt x="10131" y="4877"/>
                  </a:lnTo>
                  <a:lnTo>
                    <a:pt x="10131" y="4877"/>
                  </a:lnTo>
                  <a:lnTo>
                    <a:pt x="9942" y="4782"/>
                  </a:lnTo>
                  <a:lnTo>
                    <a:pt x="9753" y="4650"/>
                  </a:lnTo>
                  <a:lnTo>
                    <a:pt x="9677" y="4593"/>
                  </a:lnTo>
                  <a:lnTo>
                    <a:pt x="9602" y="4518"/>
                  </a:lnTo>
                  <a:lnTo>
                    <a:pt x="9526" y="4442"/>
                  </a:lnTo>
                  <a:lnTo>
                    <a:pt x="9469" y="4347"/>
                  </a:lnTo>
                  <a:lnTo>
                    <a:pt x="9469" y="4347"/>
                  </a:lnTo>
                  <a:lnTo>
                    <a:pt x="9564" y="4121"/>
                  </a:lnTo>
                  <a:lnTo>
                    <a:pt x="9564" y="4121"/>
                  </a:lnTo>
                  <a:lnTo>
                    <a:pt x="10188" y="2665"/>
                  </a:lnTo>
                  <a:lnTo>
                    <a:pt x="10188" y="2665"/>
                  </a:lnTo>
                  <a:lnTo>
                    <a:pt x="10206" y="2609"/>
                  </a:lnTo>
                  <a:lnTo>
                    <a:pt x="10206" y="2609"/>
                  </a:lnTo>
                  <a:lnTo>
                    <a:pt x="10433" y="2174"/>
                  </a:lnTo>
                  <a:lnTo>
                    <a:pt x="10433" y="2174"/>
                  </a:lnTo>
                  <a:lnTo>
                    <a:pt x="10528" y="2023"/>
                  </a:lnTo>
                  <a:lnTo>
                    <a:pt x="10622" y="1890"/>
                  </a:lnTo>
                  <a:lnTo>
                    <a:pt x="10679" y="1834"/>
                  </a:lnTo>
                  <a:lnTo>
                    <a:pt x="10736" y="1777"/>
                  </a:lnTo>
                  <a:lnTo>
                    <a:pt x="10811" y="1720"/>
                  </a:lnTo>
                  <a:lnTo>
                    <a:pt x="10906" y="1701"/>
                  </a:lnTo>
                  <a:lnTo>
                    <a:pt x="10906" y="1701"/>
                  </a:lnTo>
                  <a:lnTo>
                    <a:pt x="11227" y="1645"/>
                  </a:lnTo>
                  <a:lnTo>
                    <a:pt x="11397" y="1607"/>
                  </a:lnTo>
                  <a:lnTo>
                    <a:pt x="11567" y="1607"/>
                  </a:lnTo>
                  <a:lnTo>
                    <a:pt x="11737" y="1607"/>
                  </a:lnTo>
                  <a:lnTo>
                    <a:pt x="11908" y="1626"/>
                  </a:lnTo>
                  <a:lnTo>
                    <a:pt x="12078" y="1664"/>
                  </a:lnTo>
                  <a:lnTo>
                    <a:pt x="12229" y="1720"/>
                  </a:lnTo>
                  <a:lnTo>
                    <a:pt x="12229" y="1720"/>
                  </a:lnTo>
                  <a:lnTo>
                    <a:pt x="12399" y="1815"/>
                  </a:lnTo>
                  <a:lnTo>
                    <a:pt x="12550" y="1909"/>
                  </a:lnTo>
                  <a:lnTo>
                    <a:pt x="12701" y="2023"/>
                  </a:lnTo>
                  <a:lnTo>
                    <a:pt x="12834" y="2155"/>
                  </a:lnTo>
                  <a:lnTo>
                    <a:pt x="12834" y="2155"/>
                  </a:lnTo>
                  <a:lnTo>
                    <a:pt x="12928" y="2287"/>
                  </a:lnTo>
                  <a:lnTo>
                    <a:pt x="13023" y="2420"/>
                  </a:lnTo>
                  <a:lnTo>
                    <a:pt x="13231" y="2684"/>
                  </a:lnTo>
                  <a:lnTo>
                    <a:pt x="13231" y="2684"/>
                  </a:lnTo>
                  <a:lnTo>
                    <a:pt x="13325" y="2798"/>
                  </a:lnTo>
                  <a:lnTo>
                    <a:pt x="13438" y="2911"/>
                  </a:lnTo>
                  <a:lnTo>
                    <a:pt x="13552" y="3006"/>
                  </a:lnTo>
                  <a:lnTo>
                    <a:pt x="13665" y="3119"/>
                  </a:lnTo>
                  <a:lnTo>
                    <a:pt x="13665" y="3119"/>
                  </a:lnTo>
                  <a:lnTo>
                    <a:pt x="13741" y="3308"/>
                  </a:lnTo>
                  <a:lnTo>
                    <a:pt x="13816" y="3478"/>
                  </a:lnTo>
                  <a:lnTo>
                    <a:pt x="13854" y="3667"/>
                  </a:lnTo>
                  <a:lnTo>
                    <a:pt x="13892" y="3875"/>
                  </a:lnTo>
                  <a:lnTo>
                    <a:pt x="13892" y="3875"/>
                  </a:lnTo>
                  <a:lnTo>
                    <a:pt x="13930" y="4102"/>
                  </a:lnTo>
                  <a:lnTo>
                    <a:pt x="13949" y="4329"/>
                  </a:lnTo>
                  <a:lnTo>
                    <a:pt x="13930" y="4555"/>
                  </a:lnTo>
                  <a:lnTo>
                    <a:pt x="13911" y="4650"/>
                  </a:lnTo>
                  <a:lnTo>
                    <a:pt x="13873" y="4763"/>
                  </a:lnTo>
                  <a:lnTo>
                    <a:pt x="13873" y="4763"/>
                  </a:lnTo>
                  <a:lnTo>
                    <a:pt x="13798" y="4933"/>
                  </a:lnTo>
                  <a:lnTo>
                    <a:pt x="13722" y="5104"/>
                  </a:lnTo>
                  <a:lnTo>
                    <a:pt x="13722" y="5104"/>
                  </a:lnTo>
                  <a:lnTo>
                    <a:pt x="13590" y="5311"/>
                  </a:lnTo>
                  <a:lnTo>
                    <a:pt x="13514" y="5425"/>
                  </a:lnTo>
                  <a:lnTo>
                    <a:pt x="13420" y="5500"/>
                  </a:lnTo>
                  <a:lnTo>
                    <a:pt x="13420" y="5500"/>
                  </a:lnTo>
                  <a:lnTo>
                    <a:pt x="13249" y="5633"/>
                  </a:lnTo>
                  <a:lnTo>
                    <a:pt x="13042" y="5727"/>
                  </a:lnTo>
                  <a:lnTo>
                    <a:pt x="12834" y="5803"/>
                  </a:lnTo>
                  <a:lnTo>
                    <a:pt x="12720" y="5822"/>
                  </a:lnTo>
                  <a:lnTo>
                    <a:pt x="12626" y="5841"/>
                  </a:lnTo>
                  <a:lnTo>
                    <a:pt x="12626" y="5841"/>
                  </a:lnTo>
                  <a:lnTo>
                    <a:pt x="12456" y="5822"/>
                  </a:lnTo>
                  <a:lnTo>
                    <a:pt x="12456" y="5822"/>
                  </a:lnTo>
                  <a:close/>
                  <a:moveTo>
                    <a:pt x="8770" y="14762"/>
                  </a:moveTo>
                  <a:lnTo>
                    <a:pt x="8770" y="14762"/>
                  </a:lnTo>
                  <a:lnTo>
                    <a:pt x="8789" y="15064"/>
                  </a:lnTo>
                  <a:lnTo>
                    <a:pt x="8789" y="15291"/>
                  </a:lnTo>
                  <a:lnTo>
                    <a:pt x="8789" y="15499"/>
                  </a:lnTo>
                  <a:lnTo>
                    <a:pt x="8751" y="15688"/>
                  </a:lnTo>
                  <a:lnTo>
                    <a:pt x="8713" y="15782"/>
                  </a:lnTo>
                  <a:lnTo>
                    <a:pt x="8676" y="15858"/>
                  </a:lnTo>
                  <a:lnTo>
                    <a:pt x="8638" y="15915"/>
                  </a:lnTo>
                  <a:lnTo>
                    <a:pt x="8581" y="15952"/>
                  </a:lnTo>
                  <a:lnTo>
                    <a:pt x="8505" y="15952"/>
                  </a:lnTo>
                  <a:lnTo>
                    <a:pt x="8430" y="15952"/>
                  </a:lnTo>
                  <a:lnTo>
                    <a:pt x="8430" y="15952"/>
                  </a:lnTo>
                  <a:lnTo>
                    <a:pt x="8279" y="15877"/>
                  </a:lnTo>
                  <a:lnTo>
                    <a:pt x="8127" y="15782"/>
                  </a:lnTo>
                  <a:lnTo>
                    <a:pt x="8052" y="15726"/>
                  </a:lnTo>
                  <a:lnTo>
                    <a:pt x="7995" y="15650"/>
                  </a:lnTo>
                  <a:lnTo>
                    <a:pt x="7957" y="15574"/>
                  </a:lnTo>
                  <a:lnTo>
                    <a:pt x="7920" y="15499"/>
                  </a:lnTo>
                  <a:lnTo>
                    <a:pt x="7920" y="15499"/>
                  </a:lnTo>
                  <a:lnTo>
                    <a:pt x="7787" y="15045"/>
                  </a:lnTo>
                  <a:lnTo>
                    <a:pt x="7674" y="14592"/>
                  </a:lnTo>
                  <a:lnTo>
                    <a:pt x="7674" y="14592"/>
                  </a:lnTo>
                  <a:lnTo>
                    <a:pt x="7636" y="14592"/>
                  </a:lnTo>
                  <a:lnTo>
                    <a:pt x="7617" y="14573"/>
                  </a:lnTo>
                  <a:lnTo>
                    <a:pt x="7617" y="14573"/>
                  </a:lnTo>
                  <a:lnTo>
                    <a:pt x="7523" y="14232"/>
                  </a:lnTo>
                  <a:lnTo>
                    <a:pt x="7523" y="14232"/>
                  </a:lnTo>
                  <a:lnTo>
                    <a:pt x="7485" y="14081"/>
                  </a:lnTo>
                  <a:lnTo>
                    <a:pt x="7466" y="13911"/>
                  </a:lnTo>
                  <a:lnTo>
                    <a:pt x="7447" y="13741"/>
                  </a:lnTo>
                  <a:lnTo>
                    <a:pt x="7466" y="13590"/>
                  </a:lnTo>
                  <a:lnTo>
                    <a:pt x="7466" y="13590"/>
                  </a:lnTo>
                  <a:lnTo>
                    <a:pt x="7485" y="13495"/>
                  </a:lnTo>
                  <a:lnTo>
                    <a:pt x="7523" y="13420"/>
                  </a:lnTo>
                  <a:lnTo>
                    <a:pt x="7560" y="13344"/>
                  </a:lnTo>
                  <a:lnTo>
                    <a:pt x="7617" y="13287"/>
                  </a:lnTo>
                  <a:lnTo>
                    <a:pt x="7693" y="13231"/>
                  </a:lnTo>
                  <a:lnTo>
                    <a:pt x="7768" y="13193"/>
                  </a:lnTo>
                  <a:lnTo>
                    <a:pt x="7863" y="13174"/>
                  </a:lnTo>
                  <a:lnTo>
                    <a:pt x="7938" y="13174"/>
                  </a:lnTo>
                  <a:lnTo>
                    <a:pt x="7938" y="13174"/>
                  </a:lnTo>
                  <a:lnTo>
                    <a:pt x="8014" y="13174"/>
                  </a:lnTo>
                  <a:lnTo>
                    <a:pt x="8071" y="13212"/>
                  </a:lnTo>
                  <a:lnTo>
                    <a:pt x="8165" y="13306"/>
                  </a:lnTo>
                  <a:lnTo>
                    <a:pt x="8260" y="13401"/>
                  </a:lnTo>
                  <a:lnTo>
                    <a:pt x="8335" y="13514"/>
                  </a:lnTo>
                  <a:lnTo>
                    <a:pt x="8335" y="13514"/>
                  </a:lnTo>
                  <a:lnTo>
                    <a:pt x="8430" y="13647"/>
                  </a:lnTo>
                  <a:lnTo>
                    <a:pt x="8505" y="13798"/>
                  </a:lnTo>
                  <a:lnTo>
                    <a:pt x="8562" y="13949"/>
                  </a:lnTo>
                  <a:lnTo>
                    <a:pt x="8619" y="14100"/>
                  </a:lnTo>
                  <a:lnTo>
                    <a:pt x="8713" y="14421"/>
                  </a:lnTo>
                  <a:lnTo>
                    <a:pt x="8770" y="14762"/>
                  </a:lnTo>
                  <a:lnTo>
                    <a:pt x="8770" y="14762"/>
                  </a:lnTo>
                  <a:close/>
                  <a:moveTo>
                    <a:pt x="5954" y="21641"/>
                  </a:moveTo>
                  <a:lnTo>
                    <a:pt x="5954" y="21641"/>
                  </a:lnTo>
                  <a:lnTo>
                    <a:pt x="6105" y="21547"/>
                  </a:lnTo>
                  <a:lnTo>
                    <a:pt x="6237" y="21490"/>
                  </a:lnTo>
                  <a:lnTo>
                    <a:pt x="6351" y="21452"/>
                  </a:lnTo>
                  <a:lnTo>
                    <a:pt x="6445" y="21452"/>
                  </a:lnTo>
                  <a:lnTo>
                    <a:pt x="6502" y="21490"/>
                  </a:lnTo>
                  <a:lnTo>
                    <a:pt x="6559" y="21547"/>
                  </a:lnTo>
                  <a:lnTo>
                    <a:pt x="6578" y="21623"/>
                  </a:lnTo>
                  <a:lnTo>
                    <a:pt x="6597" y="21717"/>
                  </a:lnTo>
                  <a:lnTo>
                    <a:pt x="6597" y="21830"/>
                  </a:lnTo>
                  <a:lnTo>
                    <a:pt x="6578" y="21944"/>
                  </a:lnTo>
                  <a:lnTo>
                    <a:pt x="6521" y="22190"/>
                  </a:lnTo>
                  <a:lnTo>
                    <a:pt x="6426" y="22435"/>
                  </a:lnTo>
                  <a:lnTo>
                    <a:pt x="6332" y="22624"/>
                  </a:lnTo>
                  <a:lnTo>
                    <a:pt x="6332" y="22624"/>
                  </a:lnTo>
                  <a:lnTo>
                    <a:pt x="6011" y="23210"/>
                  </a:lnTo>
                  <a:lnTo>
                    <a:pt x="5840" y="23475"/>
                  </a:lnTo>
                  <a:lnTo>
                    <a:pt x="5651" y="23758"/>
                  </a:lnTo>
                  <a:lnTo>
                    <a:pt x="5651" y="23758"/>
                  </a:lnTo>
                  <a:lnTo>
                    <a:pt x="5292" y="24193"/>
                  </a:lnTo>
                  <a:lnTo>
                    <a:pt x="4971" y="24647"/>
                  </a:lnTo>
                  <a:lnTo>
                    <a:pt x="4971" y="24647"/>
                  </a:lnTo>
                  <a:lnTo>
                    <a:pt x="4971" y="24666"/>
                  </a:lnTo>
                  <a:lnTo>
                    <a:pt x="4971" y="24666"/>
                  </a:lnTo>
                  <a:lnTo>
                    <a:pt x="4952" y="24684"/>
                  </a:lnTo>
                  <a:lnTo>
                    <a:pt x="4933" y="24703"/>
                  </a:lnTo>
                  <a:lnTo>
                    <a:pt x="4933" y="24703"/>
                  </a:lnTo>
                  <a:lnTo>
                    <a:pt x="4933" y="24703"/>
                  </a:lnTo>
                  <a:lnTo>
                    <a:pt x="4933" y="24703"/>
                  </a:lnTo>
                  <a:lnTo>
                    <a:pt x="4858" y="24817"/>
                  </a:lnTo>
                  <a:lnTo>
                    <a:pt x="4820" y="24930"/>
                  </a:lnTo>
                  <a:lnTo>
                    <a:pt x="4820" y="24930"/>
                  </a:lnTo>
                  <a:lnTo>
                    <a:pt x="4801" y="24949"/>
                  </a:lnTo>
                  <a:lnTo>
                    <a:pt x="4763" y="24949"/>
                  </a:lnTo>
                  <a:lnTo>
                    <a:pt x="4763" y="24949"/>
                  </a:lnTo>
                  <a:lnTo>
                    <a:pt x="4744" y="24930"/>
                  </a:lnTo>
                  <a:lnTo>
                    <a:pt x="4744" y="24892"/>
                  </a:lnTo>
                  <a:lnTo>
                    <a:pt x="4782" y="24798"/>
                  </a:lnTo>
                  <a:lnTo>
                    <a:pt x="4895" y="24628"/>
                  </a:lnTo>
                  <a:lnTo>
                    <a:pt x="4895" y="24628"/>
                  </a:lnTo>
                  <a:lnTo>
                    <a:pt x="4933" y="24061"/>
                  </a:lnTo>
                  <a:lnTo>
                    <a:pt x="4990" y="23475"/>
                  </a:lnTo>
                  <a:lnTo>
                    <a:pt x="5028" y="23191"/>
                  </a:lnTo>
                  <a:lnTo>
                    <a:pt x="5084" y="22908"/>
                  </a:lnTo>
                  <a:lnTo>
                    <a:pt x="5160" y="22624"/>
                  </a:lnTo>
                  <a:lnTo>
                    <a:pt x="5236" y="22341"/>
                  </a:lnTo>
                  <a:lnTo>
                    <a:pt x="5236" y="22341"/>
                  </a:lnTo>
                  <a:lnTo>
                    <a:pt x="5273" y="22246"/>
                  </a:lnTo>
                  <a:lnTo>
                    <a:pt x="5330" y="22133"/>
                  </a:lnTo>
                  <a:lnTo>
                    <a:pt x="5387" y="22038"/>
                  </a:lnTo>
                  <a:lnTo>
                    <a:pt x="5462" y="21963"/>
                  </a:lnTo>
                  <a:lnTo>
                    <a:pt x="5462" y="21963"/>
                  </a:lnTo>
                  <a:lnTo>
                    <a:pt x="5708" y="21812"/>
                  </a:lnTo>
                  <a:lnTo>
                    <a:pt x="5954" y="21641"/>
                  </a:lnTo>
                  <a:lnTo>
                    <a:pt x="5954" y="21641"/>
                  </a:lnTo>
                  <a:close/>
                  <a:moveTo>
                    <a:pt x="23909" y="19657"/>
                  </a:moveTo>
                  <a:lnTo>
                    <a:pt x="23909" y="19657"/>
                  </a:lnTo>
                  <a:lnTo>
                    <a:pt x="23966" y="19922"/>
                  </a:lnTo>
                  <a:lnTo>
                    <a:pt x="23985" y="20111"/>
                  </a:lnTo>
                  <a:lnTo>
                    <a:pt x="23985" y="20300"/>
                  </a:lnTo>
                  <a:lnTo>
                    <a:pt x="23966" y="20470"/>
                  </a:lnTo>
                  <a:lnTo>
                    <a:pt x="23947" y="20545"/>
                  </a:lnTo>
                  <a:lnTo>
                    <a:pt x="23909" y="20602"/>
                  </a:lnTo>
                  <a:lnTo>
                    <a:pt x="23872" y="20659"/>
                  </a:lnTo>
                  <a:lnTo>
                    <a:pt x="23815" y="20696"/>
                  </a:lnTo>
                  <a:lnTo>
                    <a:pt x="23758" y="20715"/>
                  </a:lnTo>
                  <a:lnTo>
                    <a:pt x="23683" y="20715"/>
                  </a:lnTo>
                  <a:lnTo>
                    <a:pt x="23683" y="20715"/>
                  </a:lnTo>
                  <a:lnTo>
                    <a:pt x="23286" y="20545"/>
                  </a:lnTo>
                  <a:lnTo>
                    <a:pt x="22889" y="20356"/>
                  </a:lnTo>
                  <a:lnTo>
                    <a:pt x="22889" y="20356"/>
                  </a:lnTo>
                  <a:lnTo>
                    <a:pt x="22700" y="20243"/>
                  </a:lnTo>
                  <a:lnTo>
                    <a:pt x="22605" y="20167"/>
                  </a:lnTo>
                  <a:lnTo>
                    <a:pt x="22549" y="20092"/>
                  </a:lnTo>
                  <a:lnTo>
                    <a:pt x="22511" y="20016"/>
                  </a:lnTo>
                  <a:lnTo>
                    <a:pt x="22473" y="19922"/>
                  </a:lnTo>
                  <a:lnTo>
                    <a:pt x="22473" y="19808"/>
                  </a:lnTo>
                  <a:lnTo>
                    <a:pt x="22473" y="19695"/>
                  </a:lnTo>
                  <a:lnTo>
                    <a:pt x="22473" y="19695"/>
                  </a:lnTo>
                  <a:lnTo>
                    <a:pt x="22511" y="19430"/>
                  </a:lnTo>
                  <a:lnTo>
                    <a:pt x="22567" y="19165"/>
                  </a:lnTo>
                  <a:lnTo>
                    <a:pt x="22567" y="19165"/>
                  </a:lnTo>
                  <a:lnTo>
                    <a:pt x="22549" y="18787"/>
                  </a:lnTo>
                  <a:lnTo>
                    <a:pt x="22549" y="18598"/>
                  </a:lnTo>
                  <a:lnTo>
                    <a:pt x="22567" y="18409"/>
                  </a:lnTo>
                  <a:lnTo>
                    <a:pt x="22605" y="18220"/>
                  </a:lnTo>
                  <a:lnTo>
                    <a:pt x="22662" y="18050"/>
                  </a:lnTo>
                  <a:lnTo>
                    <a:pt x="22738" y="17861"/>
                  </a:lnTo>
                  <a:lnTo>
                    <a:pt x="22832" y="17710"/>
                  </a:lnTo>
                  <a:lnTo>
                    <a:pt x="22832" y="17710"/>
                  </a:lnTo>
                  <a:lnTo>
                    <a:pt x="22927" y="17578"/>
                  </a:lnTo>
                  <a:lnTo>
                    <a:pt x="23021" y="17502"/>
                  </a:lnTo>
                  <a:lnTo>
                    <a:pt x="23097" y="17446"/>
                  </a:lnTo>
                  <a:lnTo>
                    <a:pt x="23172" y="17427"/>
                  </a:lnTo>
                  <a:lnTo>
                    <a:pt x="23229" y="17427"/>
                  </a:lnTo>
                  <a:lnTo>
                    <a:pt x="23305" y="17464"/>
                  </a:lnTo>
                  <a:lnTo>
                    <a:pt x="23342" y="17502"/>
                  </a:lnTo>
                  <a:lnTo>
                    <a:pt x="23399" y="17578"/>
                  </a:lnTo>
                  <a:lnTo>
                    <a:pt x="23475" y="17748"/>
                  </a:lnTo>
                  <a:lnTo>
                    <a:pt x="23550" y="17956"/>
                  </a:lnTo>
                  <a:lnTo>
                    <a:pt x="23645" y="18334"/>
                  </a:lnTo>
                  <a:lnTo>
                    <a:pt x="23645" y="18334"/>
                  </a:lnTo>
                  <a:lnTo>
                    <a:pt x="23909" y="19657"/>
                  </a:lnTo>
                  <a:lnTo>
                    <a:pt x="23909" y="19657"/>
                  </a:lnTo>
                  <a:close/>
                  <a:moveTo>
                    <a:pt x="19468" y="30581"/>
                  </a:moveTo>
                  <a:lnTo>
                    <a:pt x="19468" y="30581"/>
                  </a:lnTo>
                  <a:lnTo>
                    <a:pt x="19335" y="30525"/>
                  </a:lnTo>
                  <a:lnTo>
                    <a:pt x="19203" y="30468"/>
                  </a:lnTo>
                  <a:lnTo>
                    <a:pt x="18939" y="30317"/>
                  </a:lnTo>
                  <a:lnTo>
                    <a:pt x="18939" y="30317"/>
                  </a:lnTo>
                  <a:lnTo>
                    <a:pt x="18825" y="30222"/>
                  </a:lnTo>
                  <a:lnTo>
                    <a:pt x="18712" y="30109"/>
                  </a:lnTo>
                  <a:lnTo>
                    <a:pt x="18674" y="30052"/>
                  </a:lnTo>
                  <a:lnTo>
                    <a:pt x="18636" y="29977"/>
                  </a:lnTo>
                  <a:lnTo>
                    <a:pt x="18636" y="29901"/>
                  </a:lnTo>
                  <a:lnTo>
                    <a:pt x="18636" y="29825"/>
                  </a:lnTo>
                  <a:lnTo>
                    <a:pt x="18636" y="29825"/>
                  </a:lnTo>
                  <a:lnTo>
                    <a:pt x="18674" y="29731"/>
                  </a:lnTo>
                  <a:lnTo>
                    <a:pt x="18712" y="29636"/>
                  </a:lnTo>
                  <a:lnTo>
                    <a:pt x="18844" y="29485"/>
                  </a:lnTo>
                  <a:lnTo>
                    <a:pt x="18995" y="29334"/>
                  </a:lnTo>
                  <a:lnTo>
                    <a:pt x="19146" y="29202"/>
                  </a:lnTo>
                  <a:lnTo>
                    <a:pt x="19146" y="29202"/>
                  </a:lnTo>
                  <a:lnTo>
                    <a:pt x="19392" y="28994"/>
                  </a:lnTo>
                  <a:lnTo>
                    <a:pt x="19392" y="28994"/>
                  </a:lnTo>
                  <a:lnTo>
                    <a:pt x="19411" y="28994"/>
                  </a:lnTo>
                  <a:lnTo>
                    <a:pt x="19411" y="28994"/>
                  </a:lnTo>
                  <a:lnTo>
                    <a:pt x="20073" y="28918"/>
                  </a:lnTo>
                  <a:lnTo>
                    <a:pt x="20073" y="28918"/>
                  </a:lnTo>
                  <a:lnTo>
                    <a:pt x="20129" y="28937"/>
                  </a:lnTo>
                  <a:lnTo>
                    <a:pt x="20129" y="28937"/>
                  </a:lnTo>
                  <a:lnTo>
                    <a:pt x="20280" y="28956"/>
                  </a:lnTo>
                  <a:lnTo>
                    <a:pt x="20337" y="28994"/>
                  </a:lnTo>
                  <a:lnTo>
                    <a:pt x="20375" y="29032"/>
                  </a:lnTo>
                  <a:lnTo>
                    <a:pt x="20413" y="29088"/>
                  </a:lnTo>
                  <a:lnTo>
                    <a:pt x="20451" y="29145"/>
                  </a:lnTo>
                  <a:lnTo>
                    <a:pt x="20451" y="29202"/>
                  </a:lnTo>
                  <a:lnTo>
                    <a:pt x="20451" y="29277"/>
                  </a:lnTo>
                  <a:lnTo>
                    <a:pt x="20451" y="29277"/>
                  </a:lnTo>
                  <a:lnTo>
                    <a:pt x="20432" y="29447"/>
                  </a:lnTo>
                  <a:lnTo>
                    <a:pt x="20375" y="29655"/>
                  </a:lnTo>
                  <a:lnTo>
                    <a:pt x="20280" y="29863"/>
                  </a:lnTo>
                  <a:lnTo>
                    <a:pt x="20167" y="30090"/>
                  </a:lnTo>
                  <a:lnTo>
                    <a:pt x="20035" y="30279"/>
                  </a:lnTo>
                  <a:lnTo>
                    <a:pt x="19884" y="30449"/>
                  </a:lnTo>
                  <a:lnTo>
                    <a:pt x="19789" y="30506"/>
                  </a:lnTo>
                  <a:lnTo>
                    <a:pt x="19713" y="30544"/>
                  </a:lnTo>
                  <a:lnTo>
                    <a:pt x="19619" y="30581"/>
                  </a:lnTo>
                  <a:lnTo>
                    <a:pt x="19543" y="30581"/>
                  </a:lnTo>
                  <a:lnTo>
                    <a:pt x="19543" y="30581"/>
                  </a:lnTo>
                  <a:lnTo>
                    <a:pt x="19468" y="30581"/>
                  </a:lnTo>
                  <a:lnTo>
                    <a:pt x="19468" y="30581"/>
                  </a:lnTo>
                  <a:close/>
                  <a:moveTo>
                    <a:pt x="16652" y="27463"/>
                  </a:moveTo>
                  <a:lnTo>
                    <a:pt x="16652" y="27463"/>
                  </a:lnTo>
                  <a:lnTo>
                    <a:pt x="16822" y="27425"/>
                  </a:lnTo>
                  <a:lnTo>
                    <a:pt x="17048" y="27406"/>
                  </a:lnTo>
                  <a:lnTo>
                    <a:pt x="17294" y="27387"/>
                  </a:lnTo>
                  <a:lnTo>
                    <a:pt x="17540" y="27387"/>
                  </a:lnTo>
                  <a:lnTo>
                    <a:pt x="17767" y="27406"/>
                  </a:lnTo>
                  <a:lnTo>
                    <a:pt x="17880" y="27444"/>
                  </a:lnTo>
                  <a:lnTo>
                    <a:pt x="17956" y="27482"/>
                  </a:lnTo>
                  <a:lnTo>
                    <a:pt x="18031" y="27520"/>
                  </a:lnTo>
                  <a:lnTo>
                    <a:pt x="18088" y="27576"/>
                  </a:lnTo>
                  <a:lnTo>
                    <a:pt x="18107" y="27652"/>
                  </a:lnTo>
                  <a:lnTo>
                    <a:pt x="18107" y="27727"/>
                  </a:lnTo>
                  <a:lnTo>
                    <a:pt x="18107" y="27727"/>
                  </a:lnTo>
                  <a:lnTo>
                    <a:pt x="18050" y="27898"/>
                  </a:lnTo>
                  <a:lnTo>
                    <a:pt x="17956" y="28068"/>
                  </a:lnTo>
                  <a:lnTo>
                    <a:pt x="17823" y="28257"/>
                  </a:lnTo>
                  <a:lnTo>
                    <a:pt x="17672" y="28427"/>
                  </a:lnTo>
                  <a:lnTo>
                    <a:pt x="17351" y="28748"/>
                  </a:lnTo>
                  <a:lnTo>
                    <a:pt x="17048" y="29013"/>
                  </a:lnTo>
                  <a:lnTo>
                    <a:pt x="17048" y="29013"/>
                  </a:lnTo>
                  <a:lnTo>
                    <a:pt x="16822" y="29221"/>
                  </a:lnTo>
                  <a:lnTo>
                    <a:pt x="16557" y="29428"/>
                  </a:lnTo>
                  <a:lnTo>
                    <a:pt x="16425" y="29523"/>
                  </a:lnTo>
                  <a:lnTo>
                    <a:pt x="16274" y="29599"/>
                  </a:lnTo>
                  <a:lnTo>
                    <a:pt x="16122" y="29655"/>
                  </a:lnTo>
                  <a:lnTo>
                    <a:pt x="15971" y="29674"/>
                  </a:lnTo>
                  <a:lnTo>
                    <a:pt x="15971" y="29674"/>
                  </a:lnTo>
                  <a:lnTo>
                    <a:pt x="15839" y="29655"/>
                  </a:lnTo>
                  <a:lnTo>
                    <a:pt x="15725" y="29636"/>
                  </a:lnTo>
                  <a:lnTo>
                    <a:pt x="15631" y="29617"/>
                  </a:lnTo>
                  <a:lnTo>
                    <a:pt x="15555" y="29561"/>
                  </a:lnTo>
                  <a:lnTo>
                    <a:pt x="15499" y="29504"/>
                  </a:lnTo>
                  <a:lnTo>
                    <a:pt x="15461" y="29410"/>
                  </a:lnTo>
                  <a:lnTo>
                    <a:pt x="15442" y="29296"/>
                  </a:lnTo>
                  <a:lnTo>
                    <a:pt x="15442" y="29164"/>
                  </a:lnTo>
                  <a:lnTo>
                    <a:pt x="15442" y="29164"/>
                  </a:lnTo>
                  <a:lnTo>
                    <a:pt x="15480" y="28824"/>
                  </a:lnTo>
                  <a:lnTo>
                    <a:pt x="15480" y="28824"/>
                  </a:lnTo>
                  <a:lnTo>
                    <a:pt x="15518" y="28559"/>
                  </a:lnTo>
                  <a:lnTo>
                    <a:pt x="15536" y="28427"/>
                  </a:lnTo>
                  <a:lnTo>
                    <a:pt x="15593" y="28313"/>
                  </a:lnTo>
                  <a:lnTo>
                    <a:pt x="15593" y="28313"/>
                  </a:lnTo>
                  <a:lnTo>
                    <a:pt x="15688" y="28200"/>
                  </a:lnTo>
                  <a:lnTo>
                    <a:pt x="15896" y="27992"/>
                  </a:lnTo>
                  <a:lnTo>
                    <a:pt x="16141" y="27784"/>
                  </a:lnTo>
                  <a:lnTo>
                    <a:pt x="16255" y="27709"/>
                  </a:lnTo>
                  <a:lnTo>
                    <a:pt x="16368" y="27652"/>
                  </a:lnTo>
                  <a:lnTo>
                    <a:pt x="16368" y="27652"/>
                  </a:lnTo>
                  <a:lnTo>
                    <a:pt x="16349" y="27633"/>
                  </a:lnTo>
                  <a:lnTo>
                    <a:pt x="16368" y="27614"/>
                  </a:lnTo>
                  <a:lnTo>
                    <a:pt x="16406" y="27576"/>
                  </a:lnTo>
                  <a:lnTo>
                    <a:pt x="16519" y="27520"/>
                  </a:lnTo>
                  <a:lnTo>
                    <a:pt x="16519" y="27520"/>
                  </a:lnTo>
                  <a:lnTo>
                    <a:pt x="16576" y="27501"/>
                  </a:lnTo>
                  <a:lnTo>
                    <a:pt x="16576" y="27501"/>
                  </a:lnTo>
                  <a:lnTo>
                    <a:pt x="16595" y="27463"/>
                  </a:lnTo>
                  <a:lnTo>
                    <a:pt x="16595" y="27463"/>
                  </a:lnTo>
                  <a:lnTo>
                    <a:pt x="16652" y="27463"/>
                  </a:lnTo>
                  <a:lnTo>
                    <a:pt x="16652" y="27463"/>
                  </a:lnTo>
                  <a:lnTo>
                    <a:pt x="16652" y="27463"/>
                  </a:lnTo>
                  <a:lnTo>
                    <a:pt x="16652" y="27463"/>
                  </a:lnTo>
                  <a:lnTo>
                    <a:pt x="16652" y="27463"/>
                  </a:lnTo>
                  <a:lnTo>
                    <a:pt x="16652" y="27463"/>
                  </a:lnTo>
                  <a:lnTo>
                    <a:pt x="16652" y="27463"/>
                  </a:lnTo>
                  <a:lnTo>
                    <a:pt x="16652" y="27463"/>
                  </a:lnTo>
                  <a:close/>
                  <a:moveTo>
                    <a:pt x="10774" y="34475"/>
                  </a:moveTo>
                  <a:lnTo>
                    <a:pt x="10774" y="34475"/>
                  </a:lnTo>
                  <a:lnTo>
                    <a:pt x="10774" y="34664"/>
                  </a:lnTo>
                  <a:lnTo>
                    <a:pt x="10755" y="34872"/>
                  </a:lnTo>
                  <a:lnTo>
                    <a:pt x="10717" y="35080"/>
                  </a:lnTo>
                  <a:lnTo>
                    <a:pt x="10660" y="35288"/>
                  </a:lnTo>
                  <a:lnTo>
                    <a:pt x="10566" y="35458"/>
                  </a:lnTo>
                  <a:lnTo>
                    <a:pt x="10452" y="35628"/>
                  </a:lnTo>
                  <a:lnTo>
                    <a:pt x="10320" y="35779"/>
                  </a:lnTo>
                  <a:lnTo>
                    <a:pt x="10150" y="35911"/>
                  </a:lnTo>
                  <a:lnTo>
                    <a:pt x="10150" y="35911"/>
                  </a:lnTo>
                  <a:lnTo>
                    <a:pt x="9980" y="35968"/>
                  </a:lnTo>
                  <a:lnTo>
                    <a:pt x="9810" y="36006"/>
                  </a:lnTo>
                  <a:lnTo>
                    <a:pt x="9639" y="36025"/>
                  </a:lnTo>
                  <a:lnTo>
                    <a:pt x="9450" y="36025"/>
                  </a:lnTo>
                  <a:lnTo>
                    <a:pt x="9450" y="36025"/>
                  </a:lnTo>
                  <a:lnTo>
                    <a:pt x="9054" y="36006"/>
                  </a:lnTo>
                  <a:lnTo>
                    <a:pt x="8657" y="35949"/>
                  </a:lnTo>
                  <a:lnTo>
                    <a:pt x="8260" y="35892"/>
                  </a:lnTo>
                  <a:lnTo>
                    <a:pt x="8071" y="35836"/>
                  </a:lnTo>
                  <a:lnTo>
                    <a:pt x="7882" y="35779"/>
                  </a:lnTo>
                  <a:lnTo>
                    <a:pt x="7882" y="35779"/>
                  </a:lnTo>
                  <a:lnTo>
                    <a:pt x="7768" y="35741"/>
                  </a:lnTo>
                  <a:lnTo>
                    <a:pt x="7693" y="35685"/>
                  </a:lnTo>
                  <a:lnTo>
                    <a:pt x="7598" y="35628"/>
                  </a:lnTo>
                  <a:lnTo>
                    <a:pt x="7523" y="35552"/>
                  </a:lnTo>
                  <a:lnTo>
                    <a:pt x="7466" y="35477"/>
                  </a:lnTo>
                  <a:lnTo>
                    <a:pt x="7409" y="35401"/>
                  </a:lnTo>
                  <a:lnTo>
                    <a:pt x="7371" y="35325"/>
                  </a:lnTo>
                  <a:lnTo>
                    <a:pt x="7334" y="35231"/>
                  </a:lnTo>
                  <a:lnTo>
                    <a:pt x="7315" y="35136"/>
                  </a:lnTo>
                  <a:lnTo>
                    <a:pt x="7315" y="35042"/>
                  </a:lnTo>
                  <a:lnTo>
                    <a:pt x="7315" y="34947"/>
                  </a:lnTo>
                  <a:lnTo>
                    <a:pt x="7334" y="34872"/>
                  </a:lnTo>
                  <a:lnTo>
                    <a:pt x="7371" y="34777"/>
                  </a:lnTo>
                  <a:lnTo>
                    <a:pt x="7428" y="34683"/>
                  </a:lnTo>
                  <a:lnTo>
                    <a:pt x="7504" y="34607"/>
                  </a:lnTo>
                  <a:lnTo>
                    <a:pt x="7579" y="34532"/>
                  </a:lnTo>
                  <a:lnTo>
                    <a:pt x="7579" y="34532"/>
                  </a:lnTo>
                  <a:lnTo>
                    <a:pt x="7749" y="34437"/>
                  </a:lnTo>
                  <a:lnTo>
                    <a:pt x="7901" y="34343"/>
                  </a:lnTo>
                  <a:lnTo>
                    <a:pt x="8241" y="34191"/>
                  </a:lnTo>
                  <a:lnTo>
                    <a:pt x="8940" y="33908"/>
                  </a:lnTo>
                  <a:lnTo>
                    <a:pt x="8940" y="33908"/>
                  </a:lnTo>
                  <a:lnTo>
                    <a:pt x="9450" y="33719"/>
                  </a:lnTo>
                  <a:lnTo>
                    <a:pt x="9450" y="33719"/>
                  </a:lnTo>
                  <a:lnTo>
                    <a:pt x="9583" y="33662"/>
                  </a:lnTo>
                  <a:lnTo>
                    <a:pt x="9658" y="33662"/>
                  </a:lnTo>
                  <a:lnTo>
                    <a:pt x="9734" y="33662"/>
                  </a:lnTo>
                  <a:lnTo>
                    <a:pt x="9734" y="33662"/>
                  </a:lnTo>
                  <a:lnTo>
                    <a:pt x="9942" y="33605"/>
                  </a:lnTo>
                  <a:lnTo>
                    <a:pt x="10150" y="33568"/>
                  </a:lnTo>
                  <a:lnTo>
                    <a:pt x="10263" y="33568"/>
                  </a:lnTo>
                  <a:lnTo>
                    <a:pt x="10377" y="33587"/>
                  </a:lnTo>
                  <a:lnTo>
                    <a:pt x="10471" y="33605"/>
                  </a:lnTo>
                  <a:lnTo>
                    <a:pt x="10585" y="33643"/>
                  </a:lnTo>
                  <a:lnTo>
                    <a:pt x="10585" y="33643"/>
                  </a:lnTo>
                  <a:lnTo>
                    <a:pt x="10641" y="33719"/>
                  </a:lnTo>
                  <a:lnTo>
                    <a:pt x="10679" y="33813"/>
                  </a:lnTo>
                  <a:lnTo>
                    <a:pt x="10717" y="33908"/>
                  </a:lnTo>
                  <a:lnTo>
                    <a:pt x="10736" y="34021"/>
                  </a:lnTo>
                  <a:lnTo>
                    <a:pt x="10755" y="34267"/>
                  </a:lnTo>
                  <a:lnTo>
                    <a:pt x="10774" y="34475"/>
                  </a:lnTo>
                  <a:lnTo>
                    <a:pt x="10774" y="34475"/>
                  </a:lnTo>
                  <a:close/>
                  <a:moveTo>
                    <a:pt x="24552" y="47724"/>
                  </a:moveTo>
                  <a:lnTo>
                    <a:pt x="24552" y="47724"/>
                  </a:lnTo>
                  <a:lnTo>
                    <a:pt x="24344" y="47686"/>
                  </a:lnTo>
                  <a:lnTo>
                    <a:pt x="24155" y="47611"/>
                  </a:lnTo>
                  <a:lnTo>
                    <a:pt x="23777" y="47441"/>
                  </a:lnTo>
                  <a:lnTo>
                    <a:pt x="23777" y="47441"/>
                  </a:lnTo>
                  <a:lnTo>
                    <a:pt x="23210" y="47195"/>
                  </a:lnTo>
                  <a:lnTo>
                    <a:pt x="22662" y="46968"/>
                  </a:lnTo>
                  <a:lnTo>
                    <a:pt x="22662" y="46968"/>
                  </a:lnTo>
                  <a:lnTo>
                    <a:pt x="22284" y="46798"/>
                  </a:lnTo>
                  <a:lnTo>
                    <a:pt x="21944" y="46628"/>
                  </a:lnTo>
                  <a:lnTo>
                    <a:pt x="21660" y="46439"/>
                  </a:lnTo>
                  <a:lnTo>
                    <a:pt x="21509" y="46344"/>
                  </a:lnTo>
                  <a:lnTo>
                    <a:pt x="21396" y="46231"/>
                  </a:lnTo>
                  <a:lnTo>
                    <a:pt x="21282" y="46118"/>
                  </a:lnTo>
                  <a:lnTo>
                    <a:pt x="21169" y="45985"/>
                  </a:lnTo>
                  <a:lnTo>
                    <a:pt x="21074" y="45853"/>
                  </a:lnTo>
                  <a:lnTo>
                    <a:pt x="20980" y="45702"/>
                  </a:lnTo>
                  <a:lnTo>
                    <a:pt x="20904" y="45532"/>
                  </a:lnTo>
                  <a:lnTo>
                    <a:pt x="20829" y="45362"/>
                  </a:lnTo>
                  <a:lnTo>
                    <a:pt x="20753" y="45154"/>
                  </a:lnTo>
                  <a:lnTo>
                    <a:pt x="20696" y="44965"/>
                  </a:lnTo>
                  <a:lnTo>
                    <a:pt x="20696" y="44965"/>
                  </a:lnTo>
                  <a:lnTo>
                    <a:pt x="20658" y="44776"/>
                  </a:lnTo>
                  <a:lnTo>
                    <a:pt x="20621" y="44606"/>
                  </a:lnTo>
                  <a:lnTo>
                    <a:pt x="20602" y="44417"/>
                  </a:lnTo>
                  <a:lnTo>
                    <a:pt x="20602" y="44246"/>
                  </a:lnTo>
                  <a:lnTo>
                    <a:pt x="20621" y="44057"/>
                  </a:lnTo>
                  <a:lnTo>
                    <a:pt x="20658" y="43887"/>
                  </a:lnTo>
                  <a:lnTo>
                    <a:pt x="20715" y="43717"/>
                  </a:lnTo>
                  <a:lnTo>
                    <a:pt x="20791" y="43547"/>
                  </a:lnTo>
                  <a:lnTo>
                    <a:pt x="20791" y="43547"/>
                  </a:lnTo>
                  <a:lnTo>
                    <a:pt x="21055" y="43150"/>
                  </a:lnTo>
                  <a:lnTo>
                    <a:pt x="21320" y="42772"/>
                  </a:lnTo>
                  <a:lnTo>
                    <a:pt x="21320" y="42772"/>
                  </a:lnTo>
                  <a:lnTo>
                    <a:pt x="21792" y="42262"/>
                  </a:lnTo>
                  <a:lnTo>
                    <a:pt x="21792" y="42262"/>
                  </a:lnTo>
                  <a:lnTo>
                    <a:pt x="22492" y="41449"/>
                  </a:lnTo>
                  <a:lnTo>
                    <a:pt x="22492" y="41449"/>
                  </a:lnTo>
                  <a:lnTo>
                    <a:pt x="22605" y="41449"/>
                  </a:lnTo>
                  <a:lnTo>
                    <a:pt x="22719" y="41487"/>
                  </a:lnTo>
                  <a:lnTo>
                    <a:pt x="22813" y="41525"/>
                  </a:lnTo>
                  <a:lnTo>
                    <a:pt x="22908" y="41563"/>
                  </a:lnTo>
                  <a:lnTo>
                    <a:pt x="22908" y="41563"/>
                  </a:lnTo>
                  <a:lnTo>
                    <a:pt x="23021" y="41638"/>
                  </a:lnTo>
                  <a:lnTo>
                    <a:pt x="23116" y="41714"/>
                  </a:lnTo>
                  <a:lnTo>
                    <a:pt x="23286" y="41903"/>
                  </a:lnTo>
                  <a:lnTo>
                    <a:pt x="23437" y="42111"/>
                  </a:lnTo>
                  <a:lnTo>
                    <a:pt x="23550" y="42319"/>
                  </a:lnTo>
                  <a:lnTo>
                    <a:pt x="23664" y="42564"/>
                  </a:lnTo>
                  <a:lnTo>
                    <a:pt x="23739" y="42791"/>
                  </a:lnTo>
                  <a:lnTo>
                    <a:pt x="23890" y="43283"/>
                  </a:lnTo>
                  <a:lnTo>
                    <a:pt x="23890" y="43283"/>
                  </a:lnTo>
                  <a:lnTo>
                    <a:pt x="23985" y="43604"/>
                  </a:lnTo>
                  <a:lnTo>
                    <a:pt x="24098" y="43925"/>
                  </a:lnTo>
                  <a:lnTo>
                    <a:pt x="24325" y="44549"/>
                  </a:lnTo>
                  <a:lnTo>
                    <a:pt x="24552" y="45173"/>
                  </a:lnTo>
                  <a:lnTo>
                    <a:pt x="24665" y="45494"/>
                  </a:lnTo>
                  <a:lnTo>
                    <a:pt x="24760" y="45815"/>
                  </a:lnTo>
                  <a:lnTo>
                    <a:pt x="24760" y="45815"/>
                  </a:lnTo>
                  <a:lnTo>
                    <a:pt x="24835" y="46099"/>
                  </a:lnTo>
                  <a:lnTo>
                    <a:pt x="24892" y="46382"/>
                  </a:lnTo>
                  <a:lnTo>
                    <a:pt x="24930" y="46666"/>
                  </a:lnTo>
                  <a:lnTo>
                    <a:pt x="24949" y="46949"/>
                  </a:lnTo>
                  <a:lnTo>
                    <a:pt x="24949" y="46949"/>
                  </a:lnTo>
                  <a:lnTo>
                    <a:pt x="24968" y="47195"/>
                  </a:lnTo>
                  <a:lnTo>
                    <a:pt x="24968" y="47327"/>
                  </a:lnTo>
                  <a:lnTo>
                    <a:pt x="24930" y="47460"/>
                  </a:lnTo>
                  <a:lnTo>
                    <a:pt x="24892" y="47573"/>
                  </a:lnTo>
                  <a:lnTo>
                    <a:pt x="24835" y="47649"/>
                  </a:lnTo>
                  <a:lnTo>
                    <a:pt x="24779" y="47686"/>
                  </a:lnTo>
                  <a:lnTo>
                    <a:pt x="24741" y="47724"/>
                  </a:lnTo>
                  <a:lnTo>
                    <a:pt x="24684" y="47724"/>
                  </a:lnTo>
                  <a:lnTo>
                    <a:pt x="24609" y="47743"/>
                  </a:lnTo>
                  <a:lnTo>
                    <a:pt x="24609" y="47743"/>
                  </a:lnTo>
                  <a:lnTo>
                    <a:pt x="24552" y="47724"/>
                  </a:lnTo>
                  <a:lnTo>
                    <a:pt x="24552" y="47724"/>
                  </a:lnTo>
                  <a:close/>
                  <a:moveTo>
                    <a:pt x="16444" y="44360"/>
                  </a:moveTo>
                  <a:lnTo>
                    <a:pt x="16444" y="44360"/>
                  </a:lnTo>
                  <a:lnTo>
                    <a:pt x="16500" y="44624"/>
                  </a:lnTo>
                  <a:lnTo>
                    <a:pt x="16500" y="44889"/>
                  </a:lnTo>
                  <a:lnTo>
                    <a:pt x="16481" y="45154"/>
                  </a:lnTo>
                  <a:lnTo>
                    <a:pt x="16406" y="45418"/>
                  </a:lnTo>
                  <a:lnTo>
                    <a:pt x="16406" y="45418"/>
                  </a:lnTo>
                  <a:lnTo>
                    <a:pt x="16349" y="45588"/>
                  </a:lnTo>
                  <a:lnTo>
                    <a:pt x="16274" y="45759"/>
                  </a:lnTo>
                  <a:lnTo>
                    <a:pt x="16179" y="45910"/>
                  </a:lnTo>
                  <a:lnTo>
                    <a:pt x="16085" y="46061"/>
                  </a:lnTo>
                  <a:lnTo>
                    <a:pt x="15990" y="46212"/>
                  </a:lnTo>
                  <a:lnTo>
                    <a:pt x="15858" y="46363"/>
                  </a:lnTo>
                  <a:lnTo>
                    <a:pt x="15744" y="46496"/>
                  </a:lnTo>
                  <a:lnTo>
                    <a:pt x="15593" y="46609"/>
                  </a:lnTo>
                  <a:lnTo>
                    <a:pt x="15593" y="46609"/>
                  </a:lnTo>
                  <a:lnTo>
                    <a:pt x="15385" y="46779"/>
                  </a:lnTo>
                  <a:lnTo>
                    <a:pt x="15158" y="46949"/>
                  </a:lnTo>
                  <a:lnTo>
                    <a:pt x="15045" y="47006"/>
                  </a:lnTo>
                  <a:lnTo>
                    <a:pt x="14932" y="47063"/>
                  </a:lnTo>
                  <a:lnTo>
                    <a:pt x="14799" y="47100"/>
                  </a:lnTo>
                  <a:lnTo>
                    <a:pt x="14667" y="47100"/>
                  </a:lnTo>
                  <a:lnTo>
                    <a:pt x="14667" y="47100"/>
                  </a:lnTo>
                  <a:lnTo>
                    <a:pt x="14554" y="47063"/>
                  </a:lnTo>
                  <a:lnTo>
                    <a:pt x="14459" y="47006"/>
                  </a:lnTo>
                  <a:lnTo>
                    <a:pt x="14251" y="46874"/>
                  </a:lnTo>
                  <a:lnTo>
                    <a:pt x="14081" y="46722"/>
                  </a:lnTo>
                  <a:lnTo>
                    <a:pt x="13911" y="46571"/>
                  </a:lnTo>
                  <a:lnTo>
                    <a:pt x="13911" y="46571"/>
                  </a:lnTo>
                  <a:lnTo>
                    <a:pt x="13760" y="46420"/>
                  </a:lnTo>
                  <a:lnTo>
                    <a:pt x="13627" y="46250"/>
                  </a:lnTo>
                  <a:lnTo>
                    <a:pt x="13514" y="46042"/>
                  </a:lnTo>
                  <a:lnTo>
                    <a:pt x="13420" y="45834"/>
                  </a:lnTo>
                  <a:lnTo>
                    <a:pt x="13401" y="45740"/>
                  </a:lnTo>
                  <a:lnTo>
                    <a:pt x="13382" y="45626"/>
                  </a:lnTo>
                  <a:lnTo>
                    <a:pt x="13382" y="45532"/>
                  </a:lnTo>
                  <a:lnTo>
                    <a:pt x="13401" y="45418"/>
                  </a:lnTo>
                  <a:lnTo>
                    <a:pt x="13438" y="45324"/>
                  </a:lnTo>
                  <a:lnTo>
                    <a:pt x="13476" y="45229"/>
                  </a:lnTo>
                  <a:lnTo>
                    <a:pt x="13533" y="45135"/>
                  </a:lnTo>
                  <a:lnTo>
                    <a:pt x="13627" y="45059"/>
                  </a:lnTo>
                  <a:lnTo>
                    <a:pt x="13627" y="45059"/>
                  </a:lnTo>
                  <a:lnTo>
                    <a:pt x="14043" y="44757"/>
                  </a:lnTo>
                  <a:lnTo>
                    <a:pt x="14478" y="44492"/>
                  </a:lnTo>
                  <a:lnTo>
                    <a:pt x="14932" y="44246"/>
                  </a:lnTo>
                  <a:lnTo>
                    <a:pt x="15404" y="44057"/>
                  </a:lnTo>
                  <a:lnTo>
                    <a:pt x="15404" y="44057"/>
                  </a:lnTo>
                  <a:lnTo>
                    <a:pt x="15593" y="44001"/>
                  </a:lnTo>
                  <a:lnTo>
                    <a:pt x="15782" y="43944"/>
                  </a:lnTo>
                  <a:lnTo>
                    <a:pt x="15782" y="43944"/>
                  </a:lnTo>
                  <a:lnTo>
                    <a:pt x="15801" y="43944"/>
                  </a:lnTo>
                  <a:lnTo>
                    <a:pt x="15820" y="43963"/>
                  </a:lnTo>
                  <a:lnTo>
                    <a:pt x="15820" y="43963"/>
                  </a:lnTo>
                  <a:lnTo>
                    <a:pt x="15933" y="43944"/>
                  </a:lnTo>
                  <a:lnTo>
                    <a:pt x="16047" y="43963"/>
                  </a:lnTo>
                  <a:lnTo>
                    <a:pt x="16141" y="43982"/>
                  </a:lnTo>
                  <a:lnTo>
                    <a:pt x="16217" y="44020"/>
                  </a:lnTo>
                  <a:lnTo>
                    <a:pt x="16311" y="44076"/>
                  </a:lnTo>
                  <a:lnTo>
                    <a:pt x="16368" y="44152"/>
                  </a:lnTo>
                  <a:lnTo>
                    <a:pt x="16406" y="44246"/>
                  </a:lnTo>
                  <a:lnTo>
                    <a:pt x="16444" y="44360"/>
                  </a:lnTo>
                  <a:lnTo>
                    <a:pt x="16444" y="44360"/>
                  </a:lnTo>
                  <a:close/>
                  <a:moveTo>
                    <a:pt x="2665" y="62580"/>
                  </a:moveTo>
                  <a:lnTo>
                    <a:pt x="2665" y="62580"/>
                  </a:lnTo>
                  <a:lnTo>
                    <a:pt x="2760" y="62693"/>
                  </a:lnTo>
                  <a:lnTo>
                    <a:pt x="2816" y="62826"/>
                  </a:lnTo>
                  <a:lnTo>
                    <a:pt x="2835" y="62901"/>
                  </a:lnTo>
                  <a:lnTo>
                    <a:pt x="2854" y="62977"/>
                  </a:lnTo>
                  <a:lnTo>
                    <a:pt x="2854" y="63052"/>
                  </a:lnTo>
                  <a:lnTo>
                    <a:pt x="2835" y="63128"/>
                  </a:lnTo>
                  <a:lnTo>
                    <a:pt x="2835" y="63128"/>
                  </a:lnTo>
                  <a:lnTo>
                    <a:pt x="2703" y="63468"/>
                  </a:lnTo>
                  <a:lnTo>
                    <a:pt x="2571" y="63790"/>
                  </a:lnTo>
                  <a:lnTo>
                    <a:pt x="2571" y="63790"/>
                  </a:lnTo>
                  <a:lnTo>
                    <a:pt x="2514" y="63903"/>
                  </a:lnTo>
                  <a:lnTo>
                    <a:pt x="2438" y="64016"/>
                  </a:lnTo>
                  <a:lnTo>
                    <a:pt x="2401" y="64054"/>
                  </a:lnTo>
                  <a:lnTo>
                    <a:pt x="2344" y="64092"/>
                  </a:lnTo>
                  <a:lnTo>
                    <a:pt x="2287" y="64111"/>
                  </a:lnTo>
                  <a:lnTo>
                    <a:pt x="2230" y="64111"/>
                  </a:lnTo>
                  <a:lnTo>
                    <a:pt x="2230" y="64111"/>
                  </a:lnTo>
                  <a:lnTo>
                    <a:pt x="2079" y="64073"/>
                  </a:lnTo>
                  <a:lnTo>
                    <a:pt x="1947" y="64035"/>
                  </a:lnTo>
                  <a:lnTo>
                    <a:pt x="1815" y="63998"/>
                  </a:lnTo>
                  <a:lnTo>
                    <a:pt x="1682" y="63960"/>
                  </a:lnTo>
                  <a:lnTo>
                    <a:pt x="1682" y="63960"/>
                  </a:lnTo>
                  <a:lnTo>
                    <a:pt x="1512" y="63922"/>
                  </a:lnTo>
                  <a:lnTo>
                    <a:pt x="1323" y="63903"/>
                  </a:lnTo>
                  <a:lnTo>
                    <a:pt x="983" y="63903"/>
                  </a:lnTo>
                  <a:lnTo>
                    <a:pt x="983" y="63903"/>
                  </a:lnTo>
                  <a:lnTo>
                    <a:pt x="870" y="63922"/>
                  </a:lnTo>
                  <a:lnTo>
                    <a:pt x="870" y="63922"/>
                  </a:lnTo>
                  <a:lnTo>
                    <a:pt x="529" y="63941"/>
                  </a:lnTo>
                  <a:lnTo>
                    <a:pt x="208" y="63998"/>
                  </a:lnTo>
                  <a:lnTo>
                    <a:pt x="208" y="63998"/>
                  </a:lnTo>
                  <a:lnTo>
                    <a:pt x="38" y="64035"/>
                  </a:lnTo>
                  <a:lnTo>
                    <a:pt x="38" y="64035"/>
                  </a:lnTo>
                  <a:lnTo>
                    <a:pt x="19" y="64035"/>
                  </a:lnTo>
                  <a:lnTo>
                    <a:pt x="0" y="64016"/>
                  </a:lnTo>
                  <a:lnTo>
                    <a:pt x="0" y="64016"/>
                  </a:lnTo>
                  <a:lnTo>
                    <a:pt x="0" y="63998"/>
                  </a:lnTo>
                  <a:lnTo>
                    <a:pt x="19" y="63979"/>
                  </a:lnTo>
                  <a:lnTo>
                    <a:pt x="95" y="63960"/>
                  </a:lnTo>
                  <a:lnTo>
                    <a:pt x="359" y="63903"/>
                  </a:lnTo>
                  <a:lnTo>
                    <a:pt x="870" y="63846"/>
                  </a:lnTo>
                  <a:lnTo>
                    <a:pt x="870" y="61238"/>
                  </a:lnTo>
                  <a:lnTo>
                    <a:pt x="870" y="61238"/>
                  </a:lnTo>
                  <a:lnTo>
                    <a:pt x="624" y="61219"/>
                  </a:lnTo>
                  <a:lnTo>
                    <a:pt x="397" y="61200"/>
                  </a:lnTo>
                  <a:lnTo>
                    <a:pt x="397" y="61200"/>
                  </a:lnTo>
                  <a:lnTo>
                    <a:pt x="359" y="61181"/>
                  </a:lnTo>
                  <a:lnTo>
                    <a:pt x="359" y="61162"/>
                  </a:lnTo>
                  <a:lnTo>
                    <a:pt x="359" y="61125"/>
                  </a:lnTo>
                  <a:lnTo>
                    <a:pt x="397" y="61125"/>
                  </a:lnTo>
                  <a:lnTo>
                    <a:pt x="397" y="61125"/>
                  </a:lnTo>
                  <a:lnTo>
                    <a:pt x="492" y="61125"/>
                  </a:lnTo>
                  <a:lnTo>
                    <a:pt x="492" y="61125"/>
                  </a:lnTo>
                  <a:lnTo>
                    <a:pt x="870" y="61162"/>
                  </a:lnTo>
                  <a:lnTo>
                    <a:pt x="870" y="61162"/>
                  </a:lnTo>
                  <a:lnTo>
                    <a:pt x="1059" y="61162"/>
                  </a:lnTo>
                  <a:lnTo>
                    <a:pt x="1229" y="61200"/>
                  </a:lnTo>
                  <a:lnTo>
                    <a:pt x="1418" y="61257"/>
                  </a:lnTo>
                  <a:lnTo>
                    <a:pt x="1569" y="61351"/>
                  </a:lnTo>
                  <a:lnTo>
                    <a:pt x="1569" y="61351"/>
                  </a:lnTo>
                  <a:lnTo>
                    <a:pt x="1645" y="61389"/>
                  </a:lnTo>
                  <a:lnTo>
                    <a:pt x="1682" y="61446"/>
                  </a:lnTo>
                  <a:lnTo>
                    <a:pt x="1796" y="61578"/>
                  </a:lnTo>
                  <a:lnTo>
                    <a:pt x="1796" y="61578"/>
                  </a:lnTo>
                  <a:lnTo>
                    <a:pt x="2079" y="61881"/>
                  </a:lnTo>
                  <a:lnTo>
                    <a:pt x="2363" y="62183"/>
                  </a:lnTo>
                  <a:lnTo>
                    <a:pt x="2363" y="62183"/>
                  </a:lnTo>
                  <a:lnTo>
                    <a:pt x="2533" y="62372"/>
                  </a:lnTo>
                  <a:lnTo>
                    <a:pt x="2665" y="62580"/>
                  </a:lnTo>
                  <a:lnTo>
                    <a:pt x="2665" y="62580"/>
                  </a:lnTo>
                  <a:close/>
                  <a:moveTo>
                    <a:pt x="15253" y="64508"/>
                  </a:moveTo>
                  <a:lnTo>
                    <a:pt x="15253" y="64508"/>
                  </a:lnTo>
                  <a:lnTo>
                    <a:pt x="15102" y="64451"/>
                  </a:lnTo>
                  <a:lnTo>
                    <a:pt x="14932" y="64413"/>
                  </a:lnTo>
                  <a:lnTo>
                    <a:pt x="14932" y="64413"/>
                  </a:lnTo>
                  <a:lnTo>
                    <a:pt x="14818" y="64376"/>
                  </a:lnTo>
                  <a:lnTo>
                    <a:pt x="14762" y="64357"/>
                  </a:lnTo>
                  <a:lnTo>
                    <a:pt x="14705" y="64319"/>
                  </a:lnTo>
                  <a:lnTo>
                    <a:pt x="14705" y="64319"/>
                  </a:lnTo>
                  <a:lnTo>
                    <a:pt x="14629" y="64205"/>
                  </a:lnTo>
                  <a:lnTo>
                    <a:pt x="14573" y="64092"/>
                  </a:lnTo>
                  <a:lnTo>
                    <a:pt x="14497" y="63865"/>
                  </a:lnTo>
                  <a:lnTo>
                    <a:pt x="14440" y="63620"/>
                  </a:lnTo>
                  <a:lnTo>
                    <a:pt x="14384" y="63393"/>
                  </a:lnTo>
                  <a:lnTo>
                    <a:pt x="14384" y="63393"/>
                  </a:lnTo>
                  <a:lnTo>
                    <a:pt x="14327" y="63090"/>
                  </a:lnTo>
                  <a:lnTo>
                    <a:pt x="14270" y="62769"/>
                  </a:lnTo>
                  <a:lnTo>
                    <a:pt x="14270" y="62599"/>
                  </a:lnTo>
                  <a:lnTo>
                    <a:pt x="14289" y="62448"/>
                  </a:lnTo>
                  <a:lnTo>
                    <a:pt x="14346" y="62296"/>
                  </a:lnTo>
                  <a:lnTo>
                    <a:pt x="14384" y="62240"/>
                  </a:lnTo>
                  <a:lnTo>
                    <a:pt x="14421" y="62183"/>
                  </a:lnTo>
                  <a:lnTo>
                    <a:pt x="14421" y="62183"/>
                  </a:lnTo>
                  <a:lnTo>
                    <a:pt x="14629" y="62013"/>
                  </a:lnTo>
                  <a:lnTo>
                    <a:pt x="14837" y="61843"/>
                  </a:lnTo>
                  <a:lnTo>
                    <a:pt x="15310" y="61559"/>
                  </a:lnTo>
                  <a:lnTo>
                    <a:pt x="15310" y="61559"/>
                  </a:lnTo>
                  <a:lnTo>
                    <a:pt x="15839" y="61276"/>
                  </a:lnTo>
                  <a:lnTo>
                    <a:pt x="16103" y="61162"/>
                  </a:lnTo>
                  <a:lnTo>
                    <a:pt x="16236" y="61106"/>
                  </a:lnTo>
                  <a:lnTo>
                    <a:pt x="16387" y="61068"/>
                  </a:lnTo>
                  <a:lnTo>
                    <a:pt x="16387" y="61068"/>
                  </a:lnTo>
                  <a:lnTo>
                    <a:pt x="16387" y="61068"/>
                  </a:lnTo>
                  <a:lnTo>
                    <a:pt x="16387" y="61068"/>
                  </a:lnTo>
                  <a:lnTo>
                    <a:pt x="16425" y="61314"/>
                  </a:lnTo>
                  <a:lnTo>
                    <a:pt x="16425" y="61314"/>
                  </a:lnTo>
                  <a:lnTo>
                    <a:pt x="16330" y="61692"/>
                  </a:lnTo>
                  <a:lnTo>
                    <a:pt x="16236" y="62089"/>
                  </a:lnTo>
                  <a:lnTo>
                    <a:pt x="16122" y="62467"/>
                  </a:lnTo>
                  <a:lnTo>
                    <a:pt x="16028" y="62863"/>
                  </a:lnTo>
                  <a:lnTo>
                    <a:pt x="16028" y="62863"/>
                  </a:lnTo>
                  <a:lnTo>
                    <a:pt x="15990" y="63109"/>
                  </a:lnTo>
                  <a:lnTo>
                    <a:pt x="15971" y="63374"/>
                  </a:lnTo>
                  <a:lnTo>
                    <a:pt x="15952" y="63638"/>
                  </a:lnTo>
                  <a:lnTo>
                    <a:pt x="15914" y="63771"/>
                  </a:lnTo>
                  <a:lnTo>
                    <a:pt x="15877" y="63903"/>
                  </a:lnTo>
                  <a:lnTo>
                    <a:pt x="15877" y="63903"/>
                  </a:lnTo>
                  <a:lnTo>
                    <a:pt x="15801" y="64111"/>
                  </a:lnTo>
                  <a:lnTo>
                    <a:pt x="15763" y="64205"/>
                  </a:lnTo>
                  <a:lnTo>
                    <a:pt x="15707" y="64300"/>
                  </a:lnTo>
                  <a:lnTo>
                    <a:pt x="15631" y="64394"/>
                  </a:lnTo>
                  <a:lnTo>
                    <a:pt x="15555" y="64451"/>
                  </a:lnTo>
                  <a:lnTo>
                    <a:pt x="15461" y="64508"/>
                  </a:lnTo>
                  <a:lnTo>
                    <a:pt x="15347" y="64527"/>
                  </a:lnTo>
                  <a:lnTo>
                    <a:pt x="15347" y="64527"/>
                  </a:lnTo>
                  <a:lnTo>
                    <a:pt x="15253" y="64508"/>
                  </a:lnTo>
                  <a:lnTo>
                    <a:pt x="15253" y="64508"/>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grpSp>
      <p:grpSp>
        <p:nvGrpSpPr>
          <p:cNvPr id="1440" name="Google Shape;1440;p64"/>
          <p:cNvGrpSpPr/>
          <p:nvPr/>
        </p:nvGrpSpPr>
        <p:grpSpPr>
          <a:xfrm>
            <a:off x="8562298" y="3199155"/>
            <a:ext cx="3776668" cy="3792624"/>
            <a:chOff x="6421723" y="2399366"/>
            <a:chExt cx="2832501" cy="2844468"/>
          </a:xfrm>
        </p:grpSpPr>
        <p:sp>
          <p:nvSpPr>
            <p:cNvPr id="1441" name="Google Shape;1441;p64"/>
            <p:cNvSpPr/>
            <p:nvPr/>
          </p:nvSpPr>
          <p:spPr>
            <a:xfrm rot="5400000" flipH="1">
              <a:off x="7294958" y="3298554"/>
              <a:ext cx="1967771" cy="1922789"/>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442" name="Google Shape;1442;p64"/>
            <p:cNvSpPr/>
            <p:nvPr/>
          </p:nvSpPr>
          <p:spPr>
            <a:xfrm rot="10800000" flipH="1">
              <a:off x="6421723" y="3982983"/>
              <a:ext cx="2781854" cy="1182895"/>
            </a:xfrm>
            <a:custGeom>
              <a:avLst/>
              <a:gdLst/>
              <a:ahLst/>
              <a:cxnLst/>
              <a:rect l="l" t="t" r="r" b="b"/>
              <a:pathLst>
                <a:path w="55341" h="23532" extrusionOk="0">
                  <a:moveTo>
                    <a:pt x="55341" y="23229"/>
                  </a:moveTo>
                  <a:lnTo>
                    <a:pt x="55341" y="23229"/>
                  </a:lnTo>
                  <a:lnTo>
                    <a:pt x="55341" y="23267"/>
                  </a:lnTo>
                  <a:lnTo>
                    <a:pt x="55322" y="23286"/>
                  </a:lnTo>
                  <a:lnTo>
                    <a:pt x="55322" y="23286"/>
                  </a:lnTo>
                  <a:lnTo>
                    <a:pt x="55171" y="23361"/>
                  </a:lnTo>
                  <a:lnTo>
                    <a:pt x="55171" y="23361"/>
                  </a:lnTo>
                  <a:lnTo>
                    <a:pt x="55039" y="23418"/>
                  </a:lnTo>
                  <a:lnTo>
                    <a:pt x="54906" y="23475"/>
                  </a:lnTo>
                  <a:lnTo>
                    <a:pt x="54755" y="23494"/>
                  </a:lnTo>
                  <a:lnTo>
                    <a:pt x="54623" y="23513"/>
                  </a:lnTo>
                  <a:lnTo>
                    <a:pt x="54623" y="23513"/>
                  </a:lnTo>
                  <a:lnTo>
                    <a:pt x="54415" y="23531"/>
                  </a:lnTo>
                  <a:lnTo>
                    <a:pt x="54415" y="23531"/>
                  </a:lnTo>
                  <a:lnTo>
                    <a:pt x="53999" y="23475"/>
                  </a:lnTo>
                  <a:lnTo>
                    <a:pt x="53564" y="23399"/>
                  </a:lnTo>
                  <a:lnTo>
                    <a:pt x="52714" y="23210"/>
                  </a:lnTo>
                  <a:lnTo>
                    <a:pt x="52714" y="23210"/>
                  </a:lnTo>
                  <a:lnTo>
                    <a:pt x="52525" y="23172"/>
                  </a:lnTo>
                  <a:lnTo>
                    <a:pt x="52336" y="23116"/>
                  </a:lnTo>
                  <a:lnTo>
                    <a:pt x="52147" y="23040"/>
                  </a:lnTo>
                  <a:lnTo>
                    <a:pt x="51996" y="22946"/>
                  </a:lnTo>
                  <a:lnTo>
                    <a:pt x="51844" y="22832"/>
                  </a:lnTo>
                  <a:lnTo>
                    <a:pt x="51693" y="22700"/>
                  </a:lnTo>
                  <a:lnTo>
                    <a:pt x="51561" y="22549"/>
                  </a:lnTo>
                  <a:lnTo>
                    <a:pt x="51447" y="22397"/>
                  </a:lnTo>
                  <a:lnTo>
                    <a:pt x="51447" y="22397"/>
                  </a:lnTo>
                  <a:lnTo>
                    <a:pt x="51240" y="22038"/>
                  </a:lnTo>
                  <a:lnTo>
                    <a:pt x="51032" y="21660"/>
                  </a:lnTo>
                  <a:lnTo>
                    <a:pt x="50918" y="21490"/>
                  </a:lnTo>
                  <a:lnTo>
                    <a:pt x="50805" y="21320"/>
                  </a:lnTo>
                  <a:lnTo>
                    <a:pt x="50673" y="21150"/>
                  </a:lnTo>
                  <a:lnTo>
                    <a:pt x="50521" y="21018"/>
                  </a:lnTo>
                  <a:lnTo>
                    <a:pt x="50521" y="21018"/>
                  </a:lnTo>
                  <a:lnTo>
                    <a:pt x="50389" y="20904"/>
                  </a:lnTo>
                  <a:lnTo>
                    <a:pt x="50238" y="20829"/>
                  </a:lnTo>
                  <a:lnTo>
                    <a:pt x="50087" y="20753"/>
                  </a:lnTo>
                  <a:lnTo>
                    <a:pt x="49935" y="20696"/>
                  </a:lnTo>
                  <a:lnTo>
                    <a:pt x="49614" y="20602"/>
                  </a:lnTo>
                  <a:lnTo>
                    <a:pt x="49293" y="20526"/>
                  </a:lnTo>
                  <a:lnTo>
                    <a:pt x="49293" y="20526"/>
                  </a:lnTo>
                  <a:lnTo>
                    <a:pt x="49104" y="20470"/>
                  </a:lnTo>
                  <a:lnTo>
                    <a:pt x="48915" y="20413"/>
                  </a:lnTo>
                  <a:lnTo>
                    <a:pt x="48726" y="20337"/>
                  </a:lnTo>
                  <a:lnTo>
                    <a:pt x="48575" y="20224"/>
                  </a:lnTo>
                  <a:lnTo>
                    <a:pt x="48575" y="20224"/>
                  </a:lnTo>
                  <a:lnTo>
                    <a:pt x="48423" y="20092"/>
                  </a:lnTo>
                  <a:lnTo>
                    <a:pt x="48272" y="19940"/>
                  </a:lnTo>
                  <a:lnTo>
                    <a:pt x="48026" y="19619"/>
                  </a:lnTo>
                  <a:lnTo>
                    <a:pt x="47781" y="19298"/>
                  </a:lnTo>
                  <a:lnTo>
                    <a:pt x="47592" y="18939"/>
                  </a:lnTo>
                  <a:lnTo>
                    <a:pt x="47592" y="18939"/>
                  </a:lnTo>
                  <a:lnTo>
                    <a:pt x="47478" y="18787"/>
                  </a:lnTo>
                  <a:lnTo>
                    <a:pt x="47365" y="18636"/>
                  </a:lnTo>
                  <a:lnTo>
                    <a:pt x="47252" y="18485"/>
                  </a:lnTo>
                  <a:lnTo>
                    <a:pt x="47119" y="18353"/>
                  </a:lnTo>
                  <a:lnTo>
                    <a:pt x="46987" y="18239"/>
                  </a:lnTo>
                  <a:lnTo>
                    <a:pt x="46836" y="18126"/>
                  </a:lnTo>
                  <a:lnTo>
                    <a:pt x="46666" y="18031"/>
                  </a:lnTo>
                  <a:lnTo>
                    <a:pt x="46496" y="17937"/>
                  </a:lnTo>
                  <a:lnTo>
                    <a:pt x="46496" y="17937"/>
                  </a:lnTo>
                  <a:lnTo>
                    <a:pt x="46250" y="17861"/>
                  </a:lnTo>
                  <a:lnTo>
                    <a:pt x="46004" y="17786"/>
                  </a:lnTo>
                  <a:lnTo>
                    <a:pt x="45758" y="17748"/>
                  </a:lnTo>
                  <a:lnTo>
                    <a:pt x="45494" y="17710"/>
                  </a:lnTo>
                  <a:lnTo>
                    <a:pt x="45229" y="17691"/>
                  </a:lnTo>
                  <a:lnTo>
                    <a:pt x="44984" y="17672"/>
                  </a:lnTo>
                  <a:lnTo>
                    <a:pt x="44454" y="17691"/>
                  </a:lnTo>
                  <a:lnTo>
                    <a:pt x="44454" y="17691"/>
                  </a:lnTo>
                  <a:lnTo>
                    <a:pt x="44001" y="17767"/>
                  </a:lnTo>
                  <a:lnTo>
                    <a:pt x="43566" y="17861"/>
                  </a:lnTo>
                  <a:lnTo>
                    <a:pt x="43112" y="17975"/>
                  </a:lnTo>
                  <a:lnTo>
                    <a:pt x="42678" y="18107"/>
                  </a:lnTo>
                  <a:lnTo>
                    <a:pt x="42678" y="18107"/>
                  </a:lnTo>
                  <a:lnTo>
                    <a:pt x="42489" y="18202"/>
                  </a:lnTo>
                  <a:lnTo>
                    <a:pt x="42300" y="18296"/>
                  </a:lnTo>
                  <a:lnTo>
                    <a:pt x="41941" y="18523"/>
                  </a:lnTo>
                  <a:lnTo>
                    <a:pt x="41581" y="18769"/>
                  </a:lnTo>
                  <a:lnTo>
                    <a:pt x="41241" y="19014"/>
                  </a:lnTo>
                  <a:lnTo>
                    <a:pt x="41241" y="19014"/>
                  </a:lnTo>
                  <a:lnTo>
                    <a:pt x="40580" y="19525"/>
                  </a:lnTo>
                  <a:lnTo>
                    <a:pt x="39918" y="20016"/>
                  </a:lnTo>
                  <a:lnTo>
                    <a:pt x="39918" y="20016"/>
                  </a:lnTo>
                  <a:lnTo>
                    <a:pt x="39654" y="20186"/>
                  </a:lnTo>
                  <a:lnTo>
                    <a:pt x="39370" y="20356"/>
                  </a:lnTo>
                  <a:lnTo>
                    <a:pt x="39219" y="20413"/>
                  </a:lnTo>
                  <a:lnTo>
                    <a:pt x="39049" y="20470"/>
                  </a:lnTo>
                  <a:lnTo>
                    <a:pt x="38898" y="20507"/>
                  </a:lnTo>
                  <a:lnTo>
                    <a:pt x="38727" y="20526"/>
                  </a:lnTo>
                  <a:lnTo>
                    <a:pt x="38727" y="20526"/>
                  </a:lnTo>
                  <a:lnTo>
                    <a:pt x="38463" y="20507"/>
                  </a:lnTo>
                  <a:lnTo>
                    <a:pt x="38217" y="20451"/>
                  </a:lnTo>
                  <a:lnTo>
                    <a:pt x="37971" y="20375"/>
                  </a:lnTo>
                  <a:lnTo>
                    <a:pt x="37726" y="20262"/>
                  </a:lnTo>
                  <a:lnTo>
                    <a:pt x="37726" y="20262"/>
                  </a:lnTo>
                  <a:lnTo>
                    <a:pt x="37404" y="20035"/>
                  </a:lnTo>
                  <a:lnTo>
                    <a:pt x="37253" y="19921"/>
                  </a:lnTo>
                  <a:lnTo>
                    <a:pt x="37121" y="19789"/>
                  </a:lnTo>
                  <a:lnTo>
                    <a:pt x="37008" y="19676"/>
                  </a:lnTo>
                  <a:lnTo>
                    <a:pt x="36894" y="19543"/>
                  </a:lnTo>
                  <a:lnTo>
                    <a:pt x="36800" y="19411"/>
                  </a:lnTo>
                  <a:lnTo>
                    <a:pt x="36724" y="19260"/>
                  </a:lnTo>
                  <a:lnTo>
                    <a:pt x="36648" y="19128"/>
                  </a:lnTo>
                  <a:lnTo>
                    <a:pt x="36592" y="18958"/>
                  </a:lnTo>
                  <a:lnTo>
                    <a:pt x="36554" y="18806"/>
                  </a:lnTo>
                  <a:lnTo>
                    <a:pt x="36516" y="18636"/>
                  </a:lnTo>
                  <a:lnTo>
                    <a:pt x="36516" y="18466"/>
                  </a:lnTo>
                  <a:lnTo>
                    <a:pt x="36497" y="18277"/>
                  </a:lnTo>
                  <a:lnTo>
                    <a:pt x="36516" y="18069"/>
                  </a:lnTo>
                  <a:lnTo>
                    <a:pt x="36535" y="17880"/>
                  </a:lnTo>
                  <a:lnTo>
                    <a:pt x="36535" y="17880"/>
                  </a:lnTo>
                  <a:lnTo>
                    <a:pt x="36611" y="17540"/>
                  </a:lnTo>
                  <a:lnTo>
                    <a:pt x="36667" y="17219"/>
                  </a:lnTo>
                  <a:lnTo>
                    <a:pt x="36686" y="17049"/>
                  </a:lnTo>
                  <a:lnTo>
                    <a:pt x="36686" y="16878"/>
                  </a:lnTo>
                  <a:lnTo>
                    <a:pt x="36686" y="16708"/>
                  </a:lnTo>
                  <a:lnTo>
                    <a:pt x="36667" y="16538"/>
                  </a:lnTo>
                  <a:lnTo>
                    <a:pt x="36667" y="16538"/>
                  </a:lnTo>
                  <a:lnTo>
                    <a:pt x="36611" y="16311"/>
                  </a:lnTo>
                  <a:lnTo>
                    <a:pt x="36516" y="16104"/>
                  </a:lnTo>
                  <a:lnTo>
                    <a:pt x="36422" y="15896"/>
                  </a:lnTo>
                  <a:lnTo>
                    <a:pt x="36308" y="15688"/>
                  </a:lnTo>
                  <a:lnTo>
                    <a:pt x="36195" y="15499"/>
                  </a:lnTo>
                  <a:lnTo>
                    <a:pt x="36044" y="15329"/>
                  </a:lnTo>
                  <a:lnTo>
                    <a:pt x="35741" y="14970"/>
                  </a:lnTo>
                  <a:lnTo>
                    <a:pt x="35401" y="14648"/>
                  </a:lnTo>
                  <a:lnTo>
                    <a:pt x="35061" y="14346"/>
                  </a:lnTo>
                  <a:lnTo>
                    <a:pt x="34343" y="13741"/>
                  </a:lnTo>
                  <a:lnTo>
                    <a:pt x="34343" y="13741"/>
                  </a:lnTo>
                  <a:lnTo>
                    <a:pt x="33983" y="13420"/>
                  </a:lnTo>
                  <a:lnTo>
                    <a:pt x="33643" y="13061"/>
                  </a:lnTo>
                  <a:lnTo>
                    <a:pt x="33492" y="12853"/>
                  </a:lnTo>
                  <a:lnTo>
                    <a:pt x="33341" y="12664"/>
                  </a:lnTo>
                  <a:lnTo>
                    <a:pt x="33190" y="12456"/>
                  </a:lnTo>
                  <a:lnTo>
                    <a:pt x="33076" y="12248"/>
                  </a:lnTo>
                  <a:lnTo>
                    <a:pt x="33076" y="12248"/>
                  </a:lnTo>
                  <a:lnTo>
                    <a:pt x="32849" y="11870"/>
                  </a:lnTo>
                  <a:lnTo>
                    <a:pt x="32641" y="11492"/>
                  </a:lnTo>
                  <a:lnTo>
                    <a:pt x="32528" y="11303"/>
                  </a:lnTo>
                  <a:lnTo>
                    <a:pt x="32377" y="11152"/>
                  </a:lnTo>
                  <a:lnTo>
                    <a:pt x="32226" y="11000"/>
                  </a:lnTo>
                  <a:lnTo>
                    <a:pt x="32037" y="10906"/>
                  </a:lnTo>
                  <a:lnTo>
                    <a:pt x="32037" y="10906"/>
                  </a:lnTo>
                  <a:lnTo>
                    <a:pt x="31867" y="10811"/>
                  </a:lnTo>
                  <a:lnTo>
                    <a:pt x="31678" y="10755"/>
                  </a:lnTo>
                  <a:lnTo>
                    <a:pt x="31507" y="10736"/>
                  </a:lnTo>
                  <a:lnTo>
                    <a:pt x="31318" y="10717"/>
                  </a:lnTo>
                  <a:lnTo>
                    <a:pt x="31129" y="10717"/>
                  </a:lnTo>
                  <a:lnTo>
                    <a:pt x="30959" y="10755"/>
                  </a:lnTo>
                  <a:lnTo>
                    <a:pt x="30770" y="10793"/>
                  </a:lnTo>
                  <a:lnTo>
                    <a:pt x="30600" y="10868"/>
                  </a:lnTo>
                  <a:lnTo>
                    <a:pt x="30600" y="10868"/>
                  </a:lnTo>
                  <a:lnTo>
                    <a:pt x="30373" y="10982"/>
                  </a:lnTo>
                  <a:lnTo>
                    <a:pt x="30147" y="11114"/>
                  </a:lnTo>
                  <a:lnTo>
                    <a:pt x="29712" y="11397"/>
                  </a:lnTo>
                  <a:lnTo>
                    <a:pt x="29712" y="11397"/>
                  </a:lnTo>
                  <a:lnTo>
                    <a:pt x="29466" y="11549"/>
                  </a:lnTo>
                  <a:lnTo>
                    <a:pt x="29202" y="11681"/>
                  </a:lnTo>
                  <a:lnTo>
                    <a:pt x="28937" y="11813"/>
                  </a:lnTo>
                  <a:lnTo>
                    <a:pt x="28691" y="11964"/>
                  </a:lnTo>
                  <a:lnTo>
                    <a:pt x="28691" y="11964"/>
                  </a:lnTo>
                  <a:lnTo>
                    <a:pt x="28294" y="12229"/>
                  </a:lnTo>
                  <a:lnTo>
                    <a:pt x="28068" y="12342"/>
                  </a:lnTo>
                  <a:lnTo>
                    <a:pt x="27860" y="12437"/>
                  </a:lnTo>
                  <a:lnTo>
                    <a:pt x="27860" y="12437"/>
                  </a:lnTo>
                  <a:lnTo>
                    <a:pt x="27614" y="12531"/>
                  </a:lnTo>
                  <a:lnTo>
                    <a:pt x="27406" y="12588"/>
                  </a:lnTo>
                  <a:lnTo>
                    <a:pt x="27217" y="12626"/>
                  </a:lnTo>
                  <a:lnTo>
                    <a:pt x="27047" y="12626"/>
                  </a:lnTo>
                  <a:lnTo>
                    <a:pt x="26858" y="12607"/>
                  </a:lnTo>
                  <a:lnTo>
                    <a:pt x="26688" y="12569"/>
                  </a:lnTo>
                  <a:lnTo>
                    <a:pt x="26234" y="12456"/>
                  </a:lnTo>
                  <a:lnTo>
                    <a:pt x="26234" y="12456"/>
                  </a:lnTo>
                  <a:lnTo>
                    <a:pt x="25932" y="12399"/>
                  </a:lnTo>
                  <a:lnTo>
                    <a:pt x="25629" y="12380"/>
                  </a:lnTo>
                  <a:lnTo>
                    <a:pt x="25327" y="12361"/>
                  </a:lnTo>
                  <a:lnTo>
                    <a:pt x="25025" y="12380"/>
                  </a:lnTo>
                  <a:lnTo>
                    <a:pt x="25025" y="12380"/>
                  </a:lnTo>
                  <a:lnTo>
                    <a:pt x="24420" y="12380"/>
                  </a:lnTo>
                  <a:lnTo>
                    <a:pt x="24117" y="12418"/>
                  </a:lnTo>
                  <a:lnTo>
                    <a:pt x="23815" y="12456"/>
                  </a:lnTo>
                  <a:lnTo>
                    <a:pt x="23815" y="12456"/>
                  </a:lnTo>
                  <a:lnTo>
                    <a:pt x="23475" y="12550"/>
                  </a:lnTo>
                  <a:lnTo>
                    <a:pt x="23135" y="12645"/>
                  </a:lnTo>
                  <a:lnTo>
                    <a:pt x="22794" y="12739"/>
                  </a:lnTo>
                  <a:lnTo>
                    <a:pt x="22435" y="12834"/>
                  </a:lnTo>
                  <a:lnTo>
                    <a:pt x="22435" y="12834"/>
                  </a:lnTo>
                  <a:lnTo>
                    <a:pt x="21660" y="13004"/>
                  </a:lnTo>
                  <a:lnTo>
                    <a:pt x="21263" y="13079"/>
                  </a:lnTo>
                  <a:lnTo>
                    <a:pt x="20866" y="13155"/>
                  </a:lnTo>
                  <a:lnTo>
                    <a:pt x="20470" y="13193"/>
                  </a:lnTo>
                  <a:lnTo>
                    <a:pt x="20054" y="13193"/>
                  </a:lnTo>
                  <a:lnTo>
                    <a:pt x="19865" y="13174"/>
                  </a:lnTo>
                  <a:lnTo>
                    <a:pt x="19657" y="13155"/>
                  </a:lnTo>
                  <a:lnTo>
                    <a:pt x="19468" y="13098"/>
                  </a:lnTo>
                  <a:lnTo>
                    <a:pt x="19279" y="13042"/>
                  </a:lnTo>
                  <a:lnTo>
                    <a:pt x="19279" y="13042"/>
                  </a:lnTo>
                  <a:lnTo>
                    <a:pt x="18580" y="12739"/>
                  </a:lnTo>
                  <a:lnTo>
                    <a:pt x="18220" y="12607"/>
                  </a:lnTo>
                  <a:lnTo>
                    <a:pt x="17842" y="12494"/>
                  </a:lnTo>
                  <a:lnTo>
                    <a:pt x="17842" y="12494"/>
                  </a:lnTo>
                  <a:lnTo>
                    <a:pt x="17370" y="12380"/>
                  </a:lnTo>
                  <a:lnTo>
                    <a:pt x="17124" y="12342"/>
                  </a:lnTo>
                  <a:lnTo>
                    <a:pt x="16860" y="12305"/>
                  </a:lnTo>
                  <a:lnTo>
                    <a:pt x="16614" y="12286"/>
                  </a:lnTo>
                  <a:lnTo>
                    <a:pt x="16368" y="12286"/>
                  </a:lnTo>
                  <a:lnTo>
                    <a:pt x="16122" y="12305"/>
                  </a:lnTo>
                  <a:lnTo>
                    <a:pt x="15877" y="12361"/>
                  </a:lnTo>
                  <a:lnTo>
                    <a:pt x="15877" y="12361"/>
                  </a:lnTo>
                  <a:lnTo>
                    <a:pt x="15631" y="12418"/>
                  </a:lnTo>
                  <a:lnTo>
                    <a:pt x="15385" y="12512"/>
                  </a:lnTo>
                  <a:lnTo>
                    <a:pt x="14913" y="12701"/>
                  </a:lnTo>
                  <a:lnTo>
                    <a:pt x="14913" y="12701"/>
                  </a:lnTo>
                  <a:lnTo>
                    <a:pt x="14157" y="12966"/>
                  </a:lnTo>
                  <a:lnTo>
                    <a:pt x="13401" y="13231"/>
                  </a:lnTo>
                  <a:lnTo>
                    <a:pt x="13401" y="13231"/>
                  </a:lnTo>
                  <a:lnTo>
                    <a:pt x="13023" y="13344"/>
                  </a:lnTo>
                  <a:lnTo>
                    <a:pt x="12645" y="13457"/>
                  </a:lnTo>
                  <a:lnTo>
                    <a:pt x="12267" y="13533"/>
                  </a:lnTo>
                  <a:lnTo>
                    <a:pt x="12078" y="13571"/>
                  </a:lnTo>
                  <a:lnTo>
                    <a:pt x="11870" y="13590"/>
                  </a:lnTo>
                  <a:lnTo>
                    <a:pt x="11870" y="13590"/>
                  </a:lnTo>
                  <a:lnTo>
                    <a:pt x="11567" y="13590"/>
                  </a:lnTo>
                  <a:lnTo>
                    <a:pt x="11246" y="13552"/>
                  </a:lnTo>
                  <a:lnTo>
                    <a:pt x="10944" y="13476"/>
                  </a:lnTo>
                  <a:lnTo>
                    <a:pt x="10641" y="13363"/>
                  </a:lnTo>
                  <a:lnTo>
                    <a:pt x="10339" y="13231"/>
                  </a:lnTo>
                  <a:lnTo>
                    <a:pt x="10074" y="13042"/>
                  </a:lnTo>
                  <a:lnTo>
                    <a:pt x="9829" y="12853"/>
                  </a:lnTo>
                  <a:lnTo>
                    <a:pt x="9602" y="12626"/>
                  </a:lnTo>
                  <a:lnTo>
                    <a:pt x="9602" y="12626"/>
                  </a:lnTo>
                  <a:lnTo>
                    <a:pt x="9318" y="12305"/>
                  </a:lnTo>
                  <a:lnTo>
                    <a:pt x="9016" y="11983"/>
                  </a:lnTo>
                  <a:lnTo>
                    <a:pt x="8713" y="11643"/>
                  </a:lnTo>
                  <a:lnTo>
                    <a:pt x="8600" y="11454"/>
                  </a:lnTo>
                  <a:lnTo>
                    <a:pt x="8468" y="11265"/>
                  </a:lnTo>
                  <a:lnTo>
                    <a:pt x="8468" y="11265"/>
                  </a:lnTo>
                  <a:lnTo>
                    <a:pt x="8411" y="11114"/>
                  </a:lnTo>
                  <a:lnTo>
                    <a:pt x="8354" y="10963"/>
                  </a:lnTo>
                  <a:lnTo>
                    <a:pt x="8260" y="10622"/>
                  </a:lnTo>
                  <a:lnTo>
                    <a:pt x="8260" y="10622"/>
                  </a:lnTo>
                  <a:lnTo>
                    <a:pt x="8184" y="10301"/>
                  </a:lnTo>
                  <a:lnTo>
                    <a:pt x="8128" y="9961"/>
                  </a:lnTo>
                  <a:lnTo>
                    <a:pt x="8128" y="9640"/>
                  </a:lnTo>
                  <a:lnTo>
                    <a:pt x="8146" y="9469"/>
                  </a:lnTo>
                  <a:lnTo>
                    <a:pt x="8165" y="9299"/>
                  </a:lnTo>
                  <a:lnTo>
                    <a:pt x="8165" y="9299"/>
                  </a:lnTo>
                  <a:lnTo>
                    <a:pt x="8222" y="9073"/>
                  </a:lnTo>
                  <a:lnTo>
                    <a:pt x="8279" y="8865"/>
                  </a:lnTo>
                  <a:lnTo>
                    <a:pt x="8430" y="8411"/>
                  </a:lnTo>
                  <a:lnTo>
                    <a:pt x="8600" y="7976"/>
                  </a:lnTo>
                  <a:lnTo>
                    <a:pt x="8732" y="7523"/>
                  </a:lnTo>
                  <a:lnTo>
                    <a:pt x="8789" y="7296"/>
                  </a:lnTo>
                  <a:lnTo>
                    <a:pt x="8827" y="7069"/>
                  </a:lnTo>
                  <a:lnTo>
                    <a:pt x="8846" y="6842"/>
                  </a:lnTo>
                  <a:lnTo>
                    <a:pt x="8827" y="6616"/>
                  </a:lnTo>
                  <a:lnTo>
                    <a:pt x="8808" y="6408"/>
                  </a:lnTo>
                  <a:lnTo>
                    <a:pt x="8732" y="6181"/>
                  </a:lnTo>
                  <a:lnTo>
                    <a:pt x="8638" y="5973"/>
                  </a:lnTo>
                  <a:lnTo>
                    <a:pt x="8506" y="5765"/>
                  </a:lnTo>
                  <a:lnTo>
                    <a:pt x="8506" y="5765"/>
                  </a:lnTo>
                  <a:lnTo>
                    <a:pt x="8411" y="5633"/>
                  </a:lnTo>
                  <a:lnTo>
                    <a:pt x="8298" y="5519"/>
                  </a:lnTo>
                  <a:lnTo>
                    <a:pt x="8165" y="5406"/>
                  </a:lnTo>
                  <a:lnTo>
                    <a:pt x="8033" y="5330"/>
                  </a:lnTo>
                  <a:lnTo>
                    <a:pt x="8033" y="5330"/>
                  </a:lnTo>
                  <a:lnTo>
                    <a:pt x="7825" y="5236"/>
                  </a:lnTo>
                  <a:lnTo>
                    <a:pt x="7636" y="5160"/>
                  </a:lnTo>
                  <a:lnTo>
                    <a:pt x="7447" y="5066"/>
                  </a:lnTo>
                  <a:lnTo>
                    <a:pt x="7258" y="4971"/>
                  </a:lnTo>
                  <a:lnTo>
                    <a:pt x="7258" y="4971"/>
                  </a:lnTo>
                  <a:lnTo>
                    <a:pt x="7145" y="4877"/>
                  </a:lnTo>
                  <a:lnTo>
                    <a:pt x="7031" y="4782"/>
                  </a:lnTo>
                  <a:lnTo>
                    <a:pt x="6937" y="4669"/>
                  </a:lnTo>
                  <a:lnTo>
                    <a:pt x="6861" y="4555"/>
                  </a:lnTo>
                  <a:lnTo>
                    <a:pt x="6786" y="4423"/>
                  </a:lnTo>
                  <a:lnTo>
                    <a:pt x="6729" y="4291"/>
                  </a:lnTo>
                  <a:lnTo>
                    <a:pt x="6691" y="4158"/>
                  </a:lnTo>
                  <a:lnTo>
                    <a:pt x="6653" y="4007"/>
                  </a:lnTo>
                  <a:lnTo>
                    <a:pt x="6653" y="4007"/>
                  </a:lnTo>
                  <a:lnTo>
                    <a:pt x="6616" y="3516"/>
                  </a:lnTo>
                  <a:lnTo>
                    <a:pt x="6597" y="3270"/>
                  </a:lnTo>
                  <a:lnTo>
                    <a:pt x="6559" y="3024"/>
                  </a:lnTo>
                  <a:lnTo>
                    <a:pt x="6521" y="2911"/>
                  </a:lnTo>
                  <a:lnTo>
                    <a:pt x="6483" y="2798"/>
                  </a:lnTo>
                  <a:lnTo>
                    <a:pt x="6427" y="2684"/>
                  </a:lnTo>
                  <a:lnTo>
                    <a:pt x="6351" y="2590"/>
                  </a:lnTo>
                  <a:lnTo>
                    <a:pt x="6275" y="2514"/>
                  </a:lnTo>
                  <a:lnTo>
                    <a:pt x="6181" y="2438"/>
                  </a:lnTo>
                  <a:lnTo>
                    <a:pt x="6067" y="2382"/>
                  </a:lnTo>
                  <a:lnTo>
                    <a:pt x="5935" y="2325"/>
                  </a:lnTo>
                  <a:lnTo>
                    <a:pt x="5935" y="2325"/>
                  </a:lnTo>
                  <a:lnTo>
                    <a:pt x="5633" y="2268"/>
                  </a:lnTo>
                  <a:lnTo>
                    <a:pt x="5330" y="2231"/>
                  </a:lnTo>
                  <a:lnTo>
                    <a:pt x="5028" y="2212"/>
                  </a:lnTo>
                  <a:lnTo>
                    <a:pt x="4725" y="2212"/>
                  </a:lnTo>
                  <a:lnTo>
                    <a:pt x="4121" y="2193"/>
                  </a:lnTo>
                  <a:lnTo>
                    <a:pt x="3799" y="2174"/>
                  </a:lnTo>
                  <a:lnTo>
                    <a:pt x="3497" y="2117"/>
                  </a:lnTo>
                  <a:lnTo>
                    <a:pt x="3497" y="2117"/>
                  </a:lnTo>
                  <a:lnTo>
                    <a:pt x="3270" y="2060"/>
                  </a:lnTo>
                  <a:lnTo>
                    <a:pt x="3024" y="1947"/>
                  </a:lnTo>
                  <a:lnTo>
                    <a:pt x="2817" y="1834"/>
                  </a:lnTo>
                  <a:lnTo>
                    <a:pt x="2590" y="1720"/>
                  </a:lnTo>
                  <a:lnTo>
                    <a:pt x="2590" y="1720"/>
                  </a:lnTo>
                  <a:lnTo>
                    <a:pt x="2325" y="1531"/>
                  </a:lnTo>
                  <a:lnTo>
                    <a:pt x="2061" y="1342"/>
                  </a:lnTo>
                  <a:lnTo>
                    <a:pt x="1815" y="1115"/>
                  </a:lnTo>
                  <a:lnTo>
                    <a:pt x="1588" y="889"/>
                  </a:lnTo>
                  <a:lnTo>
                    <a:pt x="1588" y="889"/>
                  </a:lnTo>
                  <a:lnTo>
                    <a:pt x="1380" y="719"/>
                  </a:lnTo>
                  <a:lnTo>
                    <a:pt x="1134" y="586"/>
                  </a:lnTo>
                  <a:lnTo>
                    <a:pt x="889" y="473"/>
                  </a:lnTo>
                  <a:lnTo>
                    <a:pt x="624" y="359"/>
                  </a:lnTo>
                  <a:lnTo>
                    <a:pt x="624" y="359"/>
                  </a:lnTo>
                  <a:lnTo>
                    <a:pt x="378" y="265"/>
                  </a:lnTo>
                  <a:lnTo>
                    <a:pt x="378" y="265"/>
                  </a:lnTo>
                  <a:lnTo>
                    <a:pt x="208" y="208"/>
                  </a:lnTo>
                  <a:lnTo>
                    <a:pt x="57" y="133"/>
                  </a:lnTo>
                  <a:lnTo>
                    <a:pt x="57" y="133"/>
                  </a:lnTo>
                  <a:lnTo>
                    <a:pt x="19" y="114"/>
                  </a:lnTo>
                  <a:lnTo>
                    <a:pt x="0" y="76"/>
                  </a:lnTo>
                  <a:lnTo>
                    <a:pt x="0" y="76"/>
                  </a:lnTo>
                  <a:lnTo>
                    <a:pt x="0" y="19"/>
                  </a:lnTo>
                  <a:lnTo>
                    <a:pt x="0" y="19"/>
                  </a:lnTo>
                  <a:lnTo>
                    <a:pt x="19" y="0"/>
                  </a:lnTo>
                  <a:lnTo>
                    <a:pt x="57" y="0"/>
                  </a:lnTo>
                  <a:lnTo>
                    <a:pt x="57" y="0"/>
                  </a:lnTo>
                  <a:lnTo>
                    <a:pt x="76" y="19"/>
                  </a:lnTo>
                  <a:lnTo>
                    <a:pt x="76" y="38"/>
                  </a:lnTo>
                  <a:lnTo>
                    <a:pt x="76" y="38"/>
                  </a:lnTo>
                  <a:lnTo>
                    <a:pt x="227" y="133"/>
                  </a:lnTo>
                  <a:lnTo>
                    <a:pt x="397" y="189"/>
                  </a:lnTo>
                  <a:lnTo>
                    <a:pt x="567" y="246"/>
                  </a:lnTo>
                  <a:lnTo>
                    <a:pt x="737" y="322"/>
                  </a:lnTo>
                  <a:lnTo>
                    <a:pt x="737" y="322"/>
                  </a:lnTo>
                  <a:lnTo>
                    <a:pt x="870" y="359"/>
                  </a:lnTo>
                  <a:lnTo>
                    <a:pt x="54623" y="359"/>
                  </a:lnTo>
                  <a:lnTo>
                    <a:pt x="54623" y="23437"/>
                  </a:lnTo>
                  <a:lnTo>
                    <a:pt x="54623" y="23437"/>
                  </a:lnTo>
                  <a:lnTo>
                    <a:pt x="54793" y="23399"/>
                  </a:lnTo>
                  <a:lnTo>
                    <a:pt x="54963" y="23361"/>
                  </a:lnTo>
                  <a:lnTo>
                    <a:pt x="55133" y="23305"/>
                  </a:lnTo>
                  <a:lnTo>
                    <a:pt x="55284" y="23210"/>
                  </a:lnTo>
                  <a:lnTo>
                    <a:pt x="55284" y="23210"/>
                  </a:lnTo>
                  <a:lnTo>
                    <a:pt x="55322" y="23210"/>
                  </a:lnTo>
                  <a:lnTo>
                    <a:pt x="55341" y="23229"/>
                  </a:lnTo>
                  <a:lnTo>
                    <a:pt x="55341" y="23229"/>
                  </a:ln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1443" name="Google Shape;1443;p64"/>
            <p:cNvSpPr/>
            <p:nvPr/>
          </p:nvSpPr>
          <p:spPr>
            <a:xfrm rot="10800000" flipH="1">
              <a:off x="7915665" y="2399366"/>
              <a:ext cx="1338558" cy="2825691"/>
            </a:xfrm>
            <a:custGeom>
              <a:avLst/>
              <a:gdLst/>
              <a:ahLst/>
              <a:cxnLst/>
              <a:rect l="l" t="t" r="r" b="b"/>
              <a:pathLst>
                <a:path w="20262" h="42773" extrusionOk="0">
                  <a:moveTo>
                    <a:pt x="20224" y="42697"/>
                  </a:moveTo>
                  <a:lnTo>
                    <a:pt x="20224" y="42697"/>
                  </a:lnTo>
                  <a:lnTo>
                    <a:pt x="20262" y="42716"/>
                  </a:lnTo>
                  <a:lnTo>
                    <a:pt x="20262" y="42735"/>
                  </a:lnTo>
                  <a:lnTo>
                    <a:pt x="20262" y="42735"/>
                  </a:lnTo>
                  <a:lnTo>
                    <a:pt x="20243" y="42754"/>
                  </a:lnTo>
                  <a:lnTo>
                    <a:pt x="20224" y="42773"/>
                  </a:lnTo>
                  <a:lnTo>
                    <a:pt x="20224" y="42773"/>
                  </a:lnTo>
                  <a:lnTo>
                    <a:pt x="20224" y="42773"/>
                  </a:lnTo>
                  <a:lnTo>
                    <a:pt x="20224" y="42773"/>
                  </a:lnTo>
                  <a:lnTo>
                    <a:pt x="20073" y="42754"/>
                  </a:lnTo>
                  <a:lnTo>
                    <a:pt x="20073" y="42754"/>
                  </a:lnTo>
                  <a:lnTo>
                    <a:pt x="19827" y="42716"/>
                  </a:lnTo>
                  <a:lnTo>
                    <a:pt x="19827" y="42716"/>
                  </a:lnTo>
                  <a:lnTo>
                    <a:pt x="19695" y="42697"/>
                  </a:lnTo>
                  <a:lnTo>
                    <a:pt x="19695" y="42697"/>
                  </a:lnTo>
                  <a:lnTo>
                    <a:pt x="19562" y="42659"/>
                  </a:lnTo>
                  <a:lnTo>
                    <a:pt x="19562" y="42659"/>
                  </a:lnTo>
                  <a:lnTo>
                    <a:pt x="19506" y="42640"/>
                  </a:lnTo>
                  <a:lnTo>
                    <a:pt x="19506" y="42640"/>
                  </a:lnTo>
                  <a:lnTo>
                    <a:pt x="19449" y="42622"/>
                  </a:lnTo>
                  <a:lnTo>
                    <a:pt x="19449" y="42622"/>
                  </a:lnTo>
                  <a:lnTo>
                    <a:pt x="19373" y="42584"/>
                  </a:lnTo>
                  <a:lnTo>
                    <a:pt x="19373" y="42584"/>
                  </a:lnTo>
                  <a:lnTo>
                    <a:pt x="19298" y="42565"/>
                  </a:lnTo>
                  <a:lnTo>
                    <a:pt x="19298" y="42565"/>
                  </a:lnTo>
                  <a:lnTo>
                    <a:pt x="19279" y="42546"/>
                  </a:lnTo>
                  <a:lnTo>
                    <a:pt x="19279" y="42546"/>
                  </a:lnTo>
                  <a:lnTo>
                    <a:pt x="19222" y="42527"/>
                  </a:lnTo>
                  <a:lnTo>
                    <a:pt x="19222" y="42527"/>
                  </a:lnTo>
                  <a:lnTo>
                    <a:pt x="19184" y="42508"/>
                  </a:lnTo>
                  <a:lnTo>
                    <a:pt x="19184" y="42508"/>
                  </a:lnTo>
                  <a:lnTo>
                    <a:pt x="19128" y="42470"/>
                  </a:lnTo>
                  <a:lnTo>
                    <a:pt x="19128" y="42470"/>
                  </a:lnTo>
                  <a:lnTo>
                    <a:pt x="19052" y="42433"/>
                  </a:lnTo>
                  <a:lnTo>
                    <a:pt x="19052" y="42433"/>
                  </a:lnTo>
                  <a:lnTo>
                    <a:pt x="18920" y="42338"/>
                  </a:lnTo>
                  <a:lnTo>
                    <a:pt x="18920" y="42338"/>
                  </a:lnTo>
                  <a:lnTo>
                    <a:pt x="18844" y="42300"/>
                  </a:lnTo>
                  <a:lnTo>
                    <a:pt x="18844" y="42300"/>
                  </a:lnTo>
                  <a:lnTo>
                    <a:pt x="18787" y="42262"/>
                  </a:lnTo>
                  <a:lnTo>
                    <a:pt x="18787" y="42262"/>
                  </a:lnTo>
                  <a:lnTo>
                    <a:pt x="18504" y="42092"/>
                  </a:lnTo>
                  <a:lnTo>
                    <a:pt x="18504" y="42092"/>
                  </a:lnTo>
                  <a:lnTo>
                    <a:pt x="18428" y="42055"/>
                  </a:lnTo>
                  <a:lnTo>
                    <a:pt x="18428" y="42055"/>
                  </a:lnTo>
                  <a:lnTo>
                    <a:pt x="18353" y="42017"/>
                  </a:lnTo>
                  <a:lnTo>
                    <a:pt x="18353" y="42017"/>
                  </a:lnTo>
                  <a:lnTo>
                    <a:pt x="18220" y="41941"/>
                  </a:lnTo>
                  <a:lnTo>
                    <a:pt x="18220" y="41941"/>
                  </a:lnTo>
                  <a:lnTo>
                    <a:pt x="18012" y="41847"/>
                  </a:lnTo>
                  <a:lnTo>
                    <a:pt x="18012" y="41847"/>
                  </a:lnTo>
                  <a:lnTo>
                    <a:pt x="17805" y="41752"/>
                  </a:lnTo>
                  <a:lnTo>
                    <a:pt x="17805" y="41752"/>
                  </a:lnTo>
                  <a:lnTo>
                    <a:pt x="17729" y="41714"/>
                  </a:lnTo>
                  <a:lnTo>
                    <a:pt x="17729" y="41714"/>
                  </a:lnTo>
                  <a:lnTo>
                    <a:pt x="17672" y="41677"/>
                  </a:lnTo>
                  <a:lnTo>
                    <a:pt x="17672" y="41677"/>
                  </a:lnTo>
                  <a:lnTo>
                    <a:pt x="17540" y="41620"/>
                  </a:lnTo>
                  <a:lnTo>
                    <a:pt x="17540" y="41620"/>
                  </a:lnTo>
                  <a:lnTo>
                    <a:pt x="17483" y="41582"/>
                  </a:lnTo>
                  <a:lnTo>
                    <a:pt x="17483" y="41582"/>
                  </a:lnTo>
                  <a:lnTo>
                    <a:pt x="17445" y="41525"/>
                  </a:lnTo>
                  <a:lnTo>
                    <a:pt x="17445" y="41525"/>
                  </a:lnTo>
                  <a:lnTo>
                    <a:pt x="17389" y="41487"/>
                  </a:lnTo>
                  <a:lnTo>
                    <a:pt x="17389" y="41487"/>
                  </a:lnTo>
                  <a:lnTo>
                    <a:pt x="17275" y="41393"/>
                  </a:lnTo>
                  <a:lnTo>
                    <a:pt x="17275" y="41393"/>
                  </a:lnTo>
                  <a:lnTo>
                    <a:pt x="17219" y="41317"/>
                  </a:lnTo>
                  <a:lnTo>
                    <a:pt x="17219" y="41317"/>
                  </a:lnTo>
                  <a:lnTo>
                    <a:pt x="17143" y="41223"/>
                  </a:lnTo>
                  <a:lnTo>
                    <a:pt x="17143" y="41223"/>
                  </a:lnTo>
                  <a:lnTo>
                    <a:pt x="17105" y="41185"/>
                  </a:lnTo>
                  <a:lnTo>
                    <a:pt x="17105" y="41185"/>
                  </a:lnTo>
                  <a:lnTo>
                    <a:pt x="17067" y="41109"/>
                  </a:lnTo>
                  <a:lnTo>
                    <a:pt x="17067" y="41109"/>
                  </a:lnTo>
                  <a:lnTo>
                    <a:pt x="17030" y="41072"/>
                  </a:lnTo>
                  <a:lnTo>
                    <a:pt x="17030" y="41072"/>
                  </a:lnTo>
                  <a:lnTo>
                    <a:pt x="16992" y="41015"/>
                  </a:lnTo>
                  <a:lnTo>
                    <a:pt x="16992" y="41015"/>
                  </a:lnTo>
                  <a:lnTo>
                    <a:pt x="16935" y="40939"/>
                  </a:lnTo>
                  <a:lnTo>
                    <a:pt x="16935" y="40939"/>
                  </a:lnTo>
                  <a:lnTo>
                    <a:pt x="16822" y="40750"/>
                  </a:lnTo>
                  <a:lnTo>
                    <a:pt x="16822" y="40750"/>
                  </a:lnTo>
                  <a:lnTo>
                    <a:pt x="16765" y="40637"/>
                  </a:lnTo>
                  <a:lnTo>
                    <a:pt x="16765" y="40637"/>
                  </a:lnTo>
                  <a:lnTo>
                    <a:pt x="16689" y="40524"/>
                  </a:lnTo>
                  <a:lnTo>
                    <a:pt x="16689" y="40524"/>
                  </a:lnTo>
                  <a:lnTo>
                    <a:pt x="16614" y="40410"/>
                  </a:lnTo>
                  <a:lnTo>
                    <a:pt x="16614" y="40410"/>
                  </a:lnTo>
                  <a:lnTo>
                    <a:pt x="16595" y="40372"/>
                  </a:lnTo>
                  <a:lnTo>
                    <a:pt x="16595" y="40372"/>
                  </a:lnTo>
                  <a:lnTo>
                    <a:pt x="16519" y="40297"/>
                  </a:lnTo>
                  <a:lnTo>
                    <a:pt x="16519" y="40297"/>
                  </a:lnTo>
                  <a:lnTo>
                    <a:pt x="16444" y="40183"/>
                  </a:lnTo>
                  <a:lnTo>
                    <a:pt x="16444" y="40183"/>
                  </a:lnTo>
                  <a:lnTo>
                    <a:pt x="16349" y="40089"/>
                  </a:lnTo>
                  <a:lnTo>
                    <a:pt x="16349" y="40089"/>
                  </a:lnTo>
                  <a:lnTo>
                    <a:pt x="16349" y="40070"/>
                  </a:lnTo>
                  <a:lnTo>
                    <a:pt x="16349" y="40070"/>
                  </a:lnTo>
                  <a:lnTo>
                    <a:pt x="16255" y="39975"/>
                  </a:lnTo>
                  <a:lnTo>
                    <a:pt x="16255" y="39975"/>
                  </a:lnTo>
                  <a:lnTo>
                    <a:pt x="16236" y="39957"/>
                  </a:lnTo>
                  <a:lnTo>
                    <a:pt x="16236" y="39957"/>
                  </a:lnTo>
                  <a:lnTo>
                    <a:pt x="16179" y="39900"/>
                  </a:lnTo>
                  <a:lnTo>
                    <a:pt x="16179" y="39900"/>
                  </a:lnTo>
                  <a:lnTo>
                    <a:pt x="16141" y="39862"/>
                  </a:lnTo>
                  <a:lnTo>
                    <a:pt x="16141" y="39862"/>
                  </a:lnTo>
                  <a:lnTo>
                    <a:pt x="16085" y="39805"/>
                  </a:lnTo>
                  <a:lnTo>
                    <a:pt x="16085" y="39805"/>
                  </a:lnTo>
                  <a:lnTo>
                    <a:pt x="16047" y="39768"/>
                  </a:lnTo>
                  <a:lnTo>
                    <a:pt x="16047" y="39768"/>
                  </a:lnTo>
                  <a:lnTo>
                    <a:pt x="15990" y="39730"/>
                  </a:lnTo>
                  <a:lnTo>
                    <a:pt x="15990" y="39730"/>
                  </a:lnTo>
                  <a:lnTo>
                    <a:pt x="15896" y="39635"/>
                  </a:lnTo>
                  <a:lnTo>
                    <a:pt x="15896" y="39635"/>
                  </a:lnTo>
                  <a:lnTo>
                    <a:pt x="15858" y="39616"/>
                  </a:lnTo>
                  <a:lnTo>
                    <a:pt x="15858" y="39616"/>
                  </a:lnTo>
                  <a:lnTo>
                    <a:pt x="15782" y="39560"/>
                  </a:lnTo>
                  <a:lnTo>
                    <a:pt x="15782" y="39560"/>
                  </a:lnTo>
                  <a:lnTo>
                    <a:pt x="15782" y="39560"/>
                  </a:lnTo>
                  <a:lnTo>
                    <a:pt x="15782" y="39560"/>
                  </a:lnTo>
                  <a:lnTo>
                    <a:pt x="15688" y="39503"/>
                  </a:lnTo>
                  <a:lnTo>
                    <a:pt x="15688" y="39503"/>
                  </a:lnTo>
                  <a:lnTo>
                    <a:pt x="15612" y="39446"/>
                  </a:lnTo>
                  <a:lnTo>
                    <a:pt x="15612" y="39446"/>
                  </a:lnTo>
                  <a:lnTo>
                    <a:pt x="15536" y="39408"/>
                  </a:lnTo>
                  <a:lnTo>
                    <a:pt x="15536" y="39408"/>
                  </a:lnTo>
                  <a:lnTo>
                    <a:pt x="15423" y="39352"/>
                  </a:lnTo>
                  <a:lnTo>
                    <a:pt x="15423" y="39352"/>
                  </a:lnTo>
                  <a:lnTo>
                    <a:pt x="15423" y="39352"/>
                  </a:lnTo>
                  <a:lnTo>
                    <a:pt x="15423" y="39352"/>
                  </a:lnTo>
                  <a:lnTo>
                    <a:pt x="15423" y="39352"/>
                  </a:lnTo>
                  <a:lnTo>
                    <a:pt x="15291" y="39276"/>
                  </a:lnTo>
                  <a:lnTo>
                    <a:pt x="15291" y="39276"/>
                  </a:lnTo>
                  <a:lnTo>
                    <a:pt x="15215" y="39257"/>
                  </a:lnTo>
                  <a:lnTo>
                    <a:pt x="15215" y="39257"/>
                  </a:lnTo>
                  <a:lnTo>
                    <a:pt x="15140" y="39219"/>
                  </a:lnTo>
                  <a:lnTo>
                    <a:pt x="15140" y="39219"/>
                  </a:lnTo>
                  <a:lnTo>
                    <a:pt x="15045" y="39163"/>
                  </a:lnTo>
                  <a:lnTo>
                    <a:pt x="15045" y="39163"/>
                  </a:lnTo>
                  <a:lnTo>
                    <a:pt x="14932" y="39125"/>
                  </a:lnTo>
                  <a:lnTo>
                    <a:pt x="14932" y="39125"/>
                  </a:lnTo>
                  <a:lnTo>
                    <a:pt x="14780" y="39068"/>
                  </a:lnTo>
                  <a:lnTo>
                    <a:pt x="14780" y="39068"/>
                  </a:lnTo>
                  <a:lnTo>
                    <a:pt x="14610" y="39030"/>
                  </a:lnTo>
                  <a:lnTo>
                    <a:pt x="14610" y="39030"/>
                  </a:lnTo>
                  <a:lnTo>
                    <a:pt x="14535" y="38993"/>
                  </a:lnTo>
                  <a:lnTo>
                    <a:pt x="14535" y="38993"/>
                  </a:lnTo>
                  <a:lnTo>
                    <a:pt x="14440" y="38974"/>
                  </a:lnTo>
                  <a:lnTo>
                    <a:pt x="14440" y="38974"/>
                  </a:lnTo>
                  <a:lnTo>
                    <a:pt x="14327" y="38936"/>
                  </a:lnTo>
                  <a:lnTo>
                    <a:pt x="14327" y="38936"/>
                  </a:lnTo>
                  <a:lnTo>
                    <a:pt x="14213" y="38917"/>
                  </a:lnTo>
                  <a:lnTo>
                    <a:pt x="14213" y="38917"/>
                  </a:lnTo>
                  <a:lnTo>
                    <a:pt x="14100" y="38898"/>
                  </a:lnTo>
                  <a:lnTo>
                    <a:pt x="14100" y="38898"/>
                  </a:lnTo>
                  <a:lnTo>
                    <a:pt x="14006" y="38860"/>
                  </a:lnTo>
                  <a:lnTo>
                    <a:pt x="14006" y="38860"/>
                  </a:lnTo>
                  <a:lnTo>
                    <a:pt x="13817" y="38823"/>
                  </a:lnTo>
                  <a:lnTo>
                    <a:pt x="13817" y="38823"/>
                  </a:lnTo>
                  <a:lnTo>
                    <a:pt x="13722" y="38804"/>
                  </a:lnTo>
                  <a:lnTo>
                    <a:pt x="13722" y="38804"/>
                  </a:lnTo>
                  <a:lnTo>
                    <a:pt x="13590" y="38766"/>
                  </a:lnTo>
                  <a:lnTo>
                    <a:pt x="13590" y="38766"/>
                  </a:lnTo>
                  <a:lnTo>
                    <a:pt x="13514" y="38728"/>
                  </a:lnTo>
                  <a:lnTo>
                    <a:pt x="13514" y="38728"/>
                  </a:lnTo>
                  <a:lnTo>
                    <a:pt x="13439" y="38709"/>
                  </a:lnTo>
                  <a:lnTo>
                    <a:pt x="13439" y="38709"/>
                  </a:lnTo>
                  <a:lnTo>
                    <a:pt x="13325" y="38652"/>
                  </a:lnTo>
                  <a:lnTo>
                    <a:pt x="13325" y="38652"/>
                  </a:lnTo>
                  <a:lnTo>
                    <a:pt x="13231" y="38615"/>
                  </a:lnTo>
                  <a:lnTo>
                    <a:pt x="13231" y="38615"/>
                  </a:lnTo>
                  <a:lnTo>
                    <a:pt x="12909" y="38482"/>
                  </a:lnTo>
                  <a:lnTo>
                    <a:pt x="12909" y="38482"/>
                  </a:lnTo>
                  <a:lnTo>
                    <a:pt x="12739" y="38388"/>
                  </a:lnTo>
                  <a:lnTo>
                    <a:pt x="12569" y="38274"/>
                  </a:lnTo>
                  <a:lnTo>
                    <a:pt x="12569" y="38274"/>
                  </a:lnTo>
                  <a:lnTo>
                    <a:pt x="12437" y="38180"/>
                  </a:lnTo>
                  <a:lnTo>
                    <a:pt x="12437" y="38180"/>
                  </a:lnTo>
                  <a:lnTo>
                    <a:pt x="12380" y="38142"/>
                  </a:lnTo>
                  <a:lnTo>
                    <a:pt x="12380" y="38142"/>
                  </a:lnTo>
                  <a:lnTo>
                    <a:pt x="12342" y="38123"/>
                  </a:lnTo>
                  <a:lnTo>
                    <a:pt x="12342" y="38123"/>
                  </a:lnTo>
                  <a:lnTo>
                    <a:pt x="12267" y="38048"/>
                  </a:lnTo>
                  <a:lnTo>
                    <a:pt x="12267" y="38048"/>
                  </a:lnTo>
                  <a:lnTo>
                    <a:pt x="12210" y="38010"/>
                  </a:lnTo>
                  <a:lnTo>
                    <a:pt x="12210" y="38010"/>
                  </a:lnTo>
                  <a:lnTo>
                    <a:pt x="12153" y="37934"/>
                  </a:lnTo>
                  <a:lnTo>
                    <a:pt x="12153" y="37934"/>
                  </a:lnTo>
                  <a:lnTo>
                    <a:pt x="12078" y="37859"/>
                  </a:lnTo>
                  <a:lnTo>
                    <a:pt x="12078" y="37859"/>
                  </a:lnTo>
                  <a:lnTo>
                    <a:pt x="12002" y="37802"/>
                  </a:lnTo>
                  <a:lnTo>
                    <a:pt x="12002" y="37802"/>
                  </a:lnTo>
                  <a:lnTo>
                    <a:pt x="11945" y="37745"/>
                  </a:lnTo>
                  <a:lnTo>
                    <a:pt x="11945" y="37745"/>
                  </a:lnTo>
                  <a:lnTo>
                    <a:pt x="11908" y="37707"/>
                  </a:lnTo>
                  <a:lnTo>
                    <a:pt x="11908" y="37707"/>
                  </a:lnTo>
                  <a:lnTo>
                    <a:pt x="11851" y="37688"/>
                  </a:lnTo>
                  <a:lnTo>
                    <a:pt x="11851" y="37688"/>
                  </a:lnTo>
                  <a:lnTo>
                    <a:pt x="11794" y="37632"/>
                  </a:lnTo>
                  <a:lnTo>
                    <a:pt x="11794" y="37632"/>
                  </a:lnTo>
                  <a:lnTo>
                    <a:pt x="11719" y="37594"/>
                  </a:lnTo>
                  <a:lnTo>
                    <a:pt x="11719" y="37594"/>
                  </a:lnTo>
                  <a:lnTo>
                    <a:pt x="11681" y="37556"/>
                  </a:lnTo>
                  <a:lnTo>
                    <a:pt x="11681" y="37556"/>
                  </a:lnTo>
                  <a:lnTo>
                    <a:pt x="11624" y="37537"/>
                  </a:lnTo>
                  <a:lnTo>
                    <a:pt x="11624" y="37537"/>
                  </a:lnTo>
                  <a:lnTo>
                    <a:pt x="11548" y="37499"/>
                  </a:lnTo>
                  <a:lnTo>
                    <a:pt x="11548" y="37499"/>
                  </a:lnTo>
                  <a:lnTo>
                    <a:pt x="11548" y="37499"/>
                  </a:lnTo>
                  <a:lnTo>
                    <a:pt x="11548" y="37499"/>
                  </a:lnTo>
                  <a:lnTo>
                    <a:pt x="11548" y="37499"/>
                  </a:lnTo>
                  <a:lnTo>
                    <a:pt x="11473" y="37462"/>
                  </a:lnTo>
                  <a:lnTo>
                    <a:pt x="11473" y="37462"/>
                  </a:lnTo>
                  <a:lnTo>
                    <a:pt x="11416" y="37443"/>
                  </a:lnTo>
                  <a:lnTo>
                    <a:pt x="11416" y="37443"/>
                  </a:lnTo>
                  <a:lnTo>
                    <a:pt x="11265" y="37386"/>
                  </a:lnTo>
                  <a:lnTo>
                    <a:pt x="11265" y="37386"/>
                  </a:lnTo>
                  <a:lnTo>
                    <a:pt x="11208" y="37367"/>
                  </a:lnTo>
                  <a:lnTo>
                    <a:pt x="11208" y="37367"/>
                  </a:lnTo>
                  <a:lnTo>
                    <a:pt x="11133" y="37348"/>
                  </a:lnTo>
                  <a:lnTo>
                    <a:pt x="11133" y="37348"/>
                  </a:lnTo>
                  <a:lnTo>
                    <a:pt x="11019" y="37310"/>
                  </a:lnTo>
                  <a:lnTo>
                    <a:pt x="11019" y="37310"/>
                  </a:lnTo>
                  <a:lnTo>
                    <a:pt x="10963" y="37292"/>
                  </a:lnTo>
                  <a:lnTo>
                    <a:pt x="10963" y="37292"/>
                  </a:lnTo>
                  <a:lnTo>
                    <a:pt x="10944" y="37292"/>
                  </a:lnTo>
                  <a:lnTo>
                    <a:pt x="10944" y="37292"/>
                  </a:lnTo>
                  <a:lnTo>
                    <a:pt x="10906" y="37292"/>
                  </a:lnTo>
                  <a:lnTo>
                    <a:pt x="10906" y="37292"/>
                  </a:lnTo>
                  <a:lnTo>
                    <a:pt x="10830" y="37292"/>
                  </a:lnTo>
                  <a:lnTo>
                    <a:pt x="10830" y="37292"/>
                  </a:lnTo>
                  <a:lnTo>
                    <a:pt x="10792" y="37292"/>
                  </a:lnTo>
                  <a:lnTo>
                    <a:pt x="10792" y="37292"/>
                  </a:lnTo>
                  <a:lnTo>
                    <a:pt x="10774" y="37292"/>
                  </a:lnTo>
                  <a:lnTo>
                    <a:pt x="10774" y="37292"/>
                  </a:lnTo>
                  <a:lnTo>
                    <a:pt x="10736" y="37292"/>
                  </a:lnTo>
                  <a:lnTo>
                    <a:pt x="10736" y="37292"/>
                  </a:lnTo>
                  <a:lnTo>
                    <a:pt x="10660" y="37292"/>
                  </a:lnTo>
                  <a:lnTo>
                    <a:pt x="10660" y="37292"/>
                  </a:lnTo>
                  <a:lnTo>
                    <a:pt x="10622" y="37310"/>
                  </a:lnTo>
                  <a:lnTo>
                    <a:pt x="10622" y="37310"/>
                  </a:lnTo>
                  <a:lnTo>
                    <a:pt x="10566" y="37310"/>
                  </a:lnTo>
                  <a:lnTo>
                    <a:pt x="10566" y="37310"/>
                  </a:lnTo>
                  <a:lnTo>
                    <a:pt x="10566" y="37310"/>
                  </a:lnTo>
                  <a:lnTo>
                    <a:pt x="10566" y="37310"/>
                  </a:lnTo>
                  <a:lnTo>
                    <a:pt x="10566" y="37310"/>
                  </a:lnTo>
                  <a:lnTo>
                    <a:pt x="10471" y="37329"/>
                  </a:lnTo>
                  <a:lnTo>
                    <a:pt x="10471" y="37329"/>
                  </a:lnTo>
                  <a:lnTo>
                    <a:pt x="10339" y="37367"/>
                  </a:lnTo>
                  <a:lnTo>
                    <a:pt x="10339" y="37367"/>
                  </a:lnTo>
                  <a:lnTo>
                    <a:pt x="10225" y="37424"/>
                  </a:lnTo>
                  <a:lnTo>
                    <a:pt x="10225" y="37424"/>
                  </a:lnTo>
                  <a:lnTo>
                    <a:pt x="10074" y="37481"/>
                  </a:lnTo>
                  <a:lnTo>
                    <a:pt x="10074" y="37481"/>
                  </a:lnTo>
                  <a:lnTo>
                    <a:pt x="9961" y="37537"/>
                  </a:lnTo>
                  <a:lnTo>
                    <a:pt x="9961" y="37537"/>
                  </a:lnTo>
                  <a:lnTo>
                    <a:pt x="9885" y="37575"/>
                  </a:lnTo>
                  <a:lnTo>
                    <a:pt x="9885" y="37575"/>
                  </a:lnTo>
                  <a:lnTo>
                    <a:pt x="9829" y="37613"/>
                  </a:lnTo>
                  <a:lnTo>
                    <a:pt x="9829" y="37613"/>
                  </a:lnTo>
                  <a:lnTo>
                    <a:pt x="9791" y="37613"/>
                  </a:lnTo>
                  <a:lnTo>
                    <a:pt x="9791" y="37613"/>
                  </a:lnTo>
                  <a:lnTo>
                    <a:pt x="9715" y="37632"/>
                  </a:lnTo>
                  <a:lnTo>
                    <a:pt x="9715" y="37632"/>
                  </a:lnTo>
                  <a:lnTo>
                    <a:pt x="9658" y="37651"/>
                  </a:lnTo>
                  <a:lnTo>
                    <a:pt x="9658" y="37651"/>
                  </a:lnTo>
                  <a:lnTo>
                    <a:pt x="9602" y="37651"/>
                  </a:lnTo>
                  <a:lnTo>
                    <a:pt x="9602" y="37651"/>
                  </a:lnTo>
                  <a:lnTo>
                    <a:pt x="9545" y="37651"/>
                  </a:lnTo>
                  <a:lnTo>
                    <a:pt x="9545" y="37651"/>
                  </a:lnTo>
                  <a:lnTo>
                    <a:pt x="9507" y="37651"/>
                  </a:lnTo>
                  <a:lnTo>
                    <a:pt x="9507" y="37651"/>
                  </a:lnTo>
                  <a:lnTo>
                    <a:pt x="9432" y="37632"/>
                  </a:lnTo>
                  <a:lnTo>
                    <a:pt x="9432" y="37632"/>
                  </a:lnTo>
                  <a:lnTo>
                    <a:pt x="9394" y="37632"/>
                  </a:lnTo>
                  <a:lnTo>
                    <a:pt x="9394" y="37632"/>
                  </a:lnTo>
                  <a:lnTo>
                    <a:pt x="9337" y="37613"/>
                  </a:lnTo>
                  <a:lnTo>
                    <a:pt x="9337" y="37613"/>
                  </a:lnTo>
                  <a:lnTo>
                    <a:pt x="9280" y="37575"/>
                  </a:lnTo>
                  <a:lnTo>
                    <a:pt x="9224" y="37537"/>
                  </a:lnTo>
                  <a:lnTo>
                    <a:pt x="9224" y="37537"/>
                  </a:lnTo>
                  <a:lnTo>
                    <a:pt x="9167" y="37499"/>
                  </a:lnTo>
                  <a:lnTo>
                    <a:pt x="9167" y="37499"/>
                  </a:lnTo>
                  <a:lnTo>
                    <a:pt x="9110" y="37424"/>
                  </a:lnTo>
                  <a:lnTo>
                    <a:pt x="9110" y="37424"/>
                  </a:lnTo>
                  <a:lnTo>
                    <a:pt x="8997" y="37292"/>
                  </a:lnTo>
                  <a:lnTo>
                    <a:pt x="8997" y="37292"/>
                  </a:lnTo>
                  <a:lnTo>
                    <a:pt x="8940" y="37216"/>
                  </a:lnTo>
                  <a:lnTo>
                    <a:pt x="8940" y="37216"/>
                  </a:lnTo>
                  <a:lnTo>
                    <a:pt x="8883" y="37103"/>
                  </a:lnTo>
                  <a:lnTo>
                    <a:pt x="8883" y="37103"/>
                  </a:lnTo>
                  <a:lnTo>
                    <a:pt x="8770" y="36876"/>
                  </a:lnTo>
                  <a:lnTo>
                    <a:pt x="8770" y="36876"/>
                  </a:lnTo>
                  <a:lnTo>
                    <a:pt x="8713" y="36743"/>
                  </a:lnTo>
                  <a:lnTo>
                    <a:pt x="8713" y="36743"/>
                  </a:lnTo>
                  <a:lnTo>
                    <a:pt x="8638" y="36611"/>
                  </a:lnTo>
                  <a:lnTo>
                    <a:pt x="8638" y="36611"/>
                  </a:lnTo>
                  <a:lnTo>
                    <a:pt x="8638" y="36611"/>
                  </a:lnTo>
                  <a:lnTo>
                    <a:pt x="8638" y="36611"/>
                  </a:lnTo>
                  <a:lnTo>
                    <a:pt x="8638" y="36611"/>
                  </a:lnTo>
                  <a:lnTo>
                    <a:pt x="8600" y="36517"/>
                  </a:lnTo>
                  <a:lnTo>
                    <a:pt x="8600" y="36517"/>
                  </a:lnTo>
                  <a:lnTo>
                    <a:pt x="8562" y="36460"/>
                  </a:lnTo>
                  <a:lnTo>
                    <a:pt x="8562" y="36460"/>
                  </a:lnTo>
                  <a:lnTo>
                    <a:pt x="8524" y="36403"/>
                  </a:lnTo>
                  <a:lnTo>
                    <a:pt x="8524" y="36403"/>
                  </a:lnTo>
                  <a:lnTo>
                    <a:pt x="8411" y="36252"/>
                  </a:lnTo>
                  <a:lnTo>
                    <a:pt x="8411" y="36252"/>
                  </a:lnTo>
                  <a:lnTo>
                    <a:pt x="8354" y="36176"/>
                  </a:lnTo>
                  <a:lnTo>
                    <a:pt x="8354" y="36176"/>
                  </a:lnTo>
                  <a:lnTo>
                    <a:pt x="8298" y="36101"/>
                  </a:lnTo>
                  <a:lnTo>
                    <a:pt x="8298" y="36101"/>
                  </a:lnTo>
                  <a:lnTo>
                    <a:pt x="8241" y="36044"/>
                  </a:lnTo>
                  <a:lnTo>
                    <a:pt x="8241" y="36044"/>
                  </a:lnTo>
                  <a:lnTo>
                    <a:pt x="8165" y="35969"/>
                  </a:lnTo>
                  <a:lnTo>
                    <a:pt x="8165" y="35969"/>
                  </a:lnTo>
                  <a:lnTo>
                    <a:pt x="8014" y="35836"/>
                  </a:lnTo>
                  <a:lnTo>
                    <a:pt x="8014" y="35836"/>
                  </a:lnTo>
                  <a:lnTo>
                    <a:pt x="7957" y="35780"/>
                  </a:lnTo>
                  <a:lnTo>
                    <a:pt x="7957" y="35780"/>
                  </a:lnTo>
                  <a:lnTo>
                    <a:pt x="7863" y="35685"/>
                  </a:lnTo>
                  <a:lnTo>
                    <a:pt x="7863" y="35685"/>
                  </a:lnTo>
                  <a:lnTo>
                    <a:pt x="7731" y="35534"/>
                  </a:lnTo>
                  <a:lnTo>
                    <a:pt x="7731" y="35534"/>
                  </a:lnTo>
                  <a:lnTo>
                    <a:pt x="7598" y="35364"/>
                  </a:lnTo>
                  <a:lnTo>
                    <a:pt x="7598" y="35364"/>
                  </a:lnTo>
                  <a:lnTo>
                    <a:pt x="7504" y="35231"/>
                  </a:lnTo>
                  <a:lnTo>
                    <a:pt x="7504" y="35231"/>
                  </a:lnTo>
                  <a:lnTo>
                    <a:pt x="7296" y="34910"/>
                  </a:lnTo>
                  <a:lnTo>
                    <a:pt x="7296" y="34910"/>
                  </a:lnTo>
                  <a:lnTo>
                    <a:pt x="7220" y="34797"/>
                  </a:lnTo>
                  <a:lnTo>
                    <a:pt x="7220" y="34797"/>
                  </a:lnTo>
                  <a:lnTo>
                    <a:pt x="7126" y="34664"/>
                  </a:lnTo>
                  <a:lnTo>
                    <a:pt x="7126" y="34664"/>
                  </a:lnTo>
                  <a:lnTo>
                    <a:pt x="6918" y="34400"/>
                  </a:lnTo>
                  <a:lnTo>
                    <a:pt x="6918" y="34400"/>
                  </a:lnTo>
                  <a:lnTo>
                    <a:pt x="6540" y="33946"/>
                  </a:lnTo>
                  <a:lnTo>
                    <a:pt x="6540" y="33946"/>
                  </a:lnTo>
                  <a:lnTo>
                    <a:pt x="6313" y="33700"/>
                  </a:lnTo>
                  <a:lnTo>
                    <a:pt x="6124" y="33436"/>
                  </a:lnTo>
                  <a:lnTo>
                    <a:pt x="6124" y="33436"/>
                  </a:lnTo>
                  <a:lnTo>
                    <a:pt x="6030" y="33285"/>
                  </a:lnTo>
                  <a:lnTo>
                    <a:pt x="6030" y="33285"/>
                  </a:lnTo>
                  <a:lnTo>
                    <a:pt x="5935" y="33133"/>
                  </a:lnTo>
                  <a:lnTo>
                    <a:pt x="5935" y="33133"/>
                  </a:lnTo>
                  <a:lnTo>
                    <a:pt x="5841" y="32982"/>
                  </a:lnTo>
                  <a:lnTo>
                    <a:pt x="5841" y="32982"/>
                  </a:lnTo>
                  <a:lnTo>
                    <a:pt x="5746" y="32831"/>
                  </a:lnTo>
                  <a:lnTo>
                    <a:pt x="5746" y="32831"/>
                  </a:lnTo>
                  <a:lnTo>
                    <a:pt x="5652" y="32699"/>
                  </a:lnTo>
                  <a:lnTo>
                    <a:pt x="5652" y="32699"/>
                  </a:lnTo>
                  <a:lnTo>
                    <a:pt x="5557" y="32585"/>
                  </a:lnTo>
                  <a:lnTo>
                    <a:pt x="5557" y="32585"/>
                  </a:lnTo>
                  <a:lnTo>
                    <a:pt x="5500" y="32529"/>
                  </a:lnTo>
                  <a:lnTo>
                    <a:pt x="5500" y="32529"/>
                  </a:lnTo>
                  <a:lnTo>
                    <a:pt x="5444" y="32472"/>
                  </a:lnTo>
                  <a:lnTo>
                    <a:pt x="5444" y="32472"/>
                  </a:lnTo>
                  <a:lnTo>
                    <a:pt x="5330" y="32377"/>
                  </a:lnTo>
                  <a:lnTo>
                    <a:pt x="5330" y="32377"/>
                  </a:lnTo>
                  <a:lnTo>
                    <a:pt x="5255" y="32340"/>
                  </a:lnTo>
                  <a:lnTo>
                    <a:pt x="5255" y="32340"/>
                  </a:lnTo>
                  <a:lnTo>
                    <a:pt x="5255" y="32340"/>
                  </a:lnTo>
                  <a:lnTo>
                    <a:pt x="5255" y="32340"/>
                  </a:lnTo>
                  <a:lnTo>
                    <a:pt x="5255" y="32340"/>
                  </a:lnTo>
                  <a:lnTo>
                    <a:pt x="5217" y="32321"/>
                  </a:lnTo>
                  <a:lnTo>
                    <a:pt x="5217" y="32321"/>
                  </a:lnTo>
                  <a:lnTo>
                    <a:pt x="5103" y="32264"/>
                  </a:lnTo>
                  <a:lnTo>
                    <a:pt x="5103" y="32264"/>
                  </a:lnTo>
                  <a:lnTo>
                    <a:pt x="4990" y="32245"/>
                  </a:lnTo>
                  <a:lnTo>
                    <a:pt x="4990" y="32245"/>
                  </a:lnTo>
                  <a:lnTo>
                    <a:pt x="4914" y="32226"/>
                  </a:lnTo>
                  <a:lnTo>
                    <a:pt x="4914" y="32226"/>
                  </a:lnTo>
                  <a:lnTo>
                    <a:pt x="4820" y="32188"/>
                  </a:lnTo>
                  <a:lnTo>
                    <a:pt x="4820" y="32188"/>
                  </a:lnTo>
                  <a:lnTo>
                    <a:pt x="4706" y="32188"/>
                  </a:lnTo>
                  <a:lnTo>
                    <a:pt x="4706" y="32188"/>
                  </a:lnTo>
                  <a:lnTo>
                    <a:pt x="4593" y="32170"/>
                  </a:lnTo>
                  <a:lnTo>
                    <a:pt x="4593" y="32170"/>
                  </a:lnTo>
                  <a:lnTo>
                    <a:pt x="4480" y="32151"/>
                  </a:lnTo>
                  <a:lnTo>
                    <a:pt x="4480" y="32151"/>
                  </a:lnTo>
                  <a:lnTo>
                    <a:pt x="4366" y="32151"/>
                  </a:lnTo>
                  <a:lnTo>
                    <a:pt x="4366" y="32151"/>
                  </a:lnTo>
                  <a:lnTo>
                    <a:pt x="4272" y="32151"/>
                  </a:lnTo>
                  <a:lnTo>
                    <a:pt x="4272" y="32151"/>
                  </a:lnTo>
                  <a:lnTo>
                    <a:pt x="4215" y="32151"/>
                  </a:lnTo>
                  <a:lnTo>
                    <a:pt x="4215" y="32151"/>
                  </a:lnTo>
                  <a:lnTo>
                    <a:pt x="4139" y="32151"/>
                  </a:lnTo>
                  <a:lnTo>
                    <a:pt x="4139" y="32151"/>
                  </a:lnTo>
                  <a:lnTo>
                    <a:pt x="4064" y="32151"/>
                  </a:lnTo>
                  <a:lnTo>
                    <a:pt x="4064" y="32151"/>
                  </a:lnTo>
                  <a:lnTo>
                    <a:pt x="3969" y="32151"/>
                  </a:lnTo>
                  <a:lnTo>
                    <a:pt x="3969" y="32151"/>
                  </a:lnTo>
                  <a:lnTo>
                    <a:pt x="3875" y="32170"/>
                  </a:lnTo>
                  <a:lnTo>
                    <a:pt x="3875" y="32170"/>
                  </a:lnTo>
                  <a:lnTo>
                    <a:pt x="3724" y="32188"/>
                  </a:lnTo>
                  <a:lnTo>
                    <a:pt x="3724" y="32188"/>
                  </a:lnTo>
                  <a:lnTo>
                    <a:pt x="3610" y="32226"/>
                  </a:lnTo>
                  <a:lnTo>
                    <a:pt x="3610" y="32226"/>
                  </a:lnTo>
                  <a:lnTo>
                    <a:pt x="3440" y="32264"/>
                  </a:lnTo>
                  <a:lnTo>
                    <a:pt x="3440" y="32264"/>
                  </a:lnTo>
                  <a:lnTo>
                    <a:pt x="3100" y="32359"/>
                  </a:lnTo>
                  <a:lnTo>
                    <a:pt x="3100" y="32359"/>
                  </a:lnTo>
                  <a:lnTo>
                    <a:pt x="2798" y="32434"/>
                  </a:lnTo>
                  <a:lnTo>
                    <a:pt x="2798" y="32434"/>
                  </a:lnTo>
                  <a:lnTo>
                    <a:pt x="2741" y="32453"/>
                  </a:lnTo>
                  <a:lnTo>
                    <a:pt x="2741" y="32453"/>
                  </a:lnTo>
                  <a:lnTo>
                    <a:pt x="2684" y="32453"/>
                  </a:lnTo>
                  <a:lnTo>
                    <a:pt x="2684" y="32453"/>
                  </a:lnTo>
                  <a:lnTo>
                    <a:pt x="2609" y="32472"/>
                  </a:lnTo>
                  <a:lnTo>
                    <a:pt x="2609" y="32472"/>
                  </a:lnTo>
                  <a:lnTo>
                    <a:pt x="2514" y="32491"/>
                  </a:lnTo>
                  <a:lnTo>
                    <a:pt x="2514" y="32491"/>
                  </a:lnTo>
                  <a:lnTo>
                    <a:pt x="2438" y="32491"/>
                  </a:lnTo>
                  <a:lnTo>
                    <a:pt x="2438" y="32491"/>
                  </a:lnTo>
                  <a:lnTo>
                    <a:pt x="2382" y="32491"/>
                  </a:lnTo>
                  <a:lnTo>
                    <a:pt x="2382" y="32491"/>
                  </a:lnTo>
                  <a:lnTo>
                    <a:pt x="2325" y="32491"/>
                  </a:lnTo>
                  <a:lnTo>
                    <a:pt x="2325" y="32491"/>
                  </a:lnTo>
                  <a:lnTo>
                    <a:pt x="2231" y="32491"/>
                  </a:lnTo>
                  <a:lnTo>
                    <a:pt x="2231" y="32491"/>
                  </a:lnTo>
                  <a:lnTo>
                    <a:pt x="2117" y="32472"/>
                  </a:lnTo>
                  <a:lnTo>
                    <a:pt x="2117" y="32472"/>
                  </a:lnTo>
                  <a:lnTo>
                    <a:pt x="2004" y="32453"/>
                  </a:lnTo>
                  <a:lnTo>
                    <a:pt x="2004" y="32453"/>
                  </a:lnTo>
                  <a:lnTo>
                    <a:pt x="1890" y="32415"/>
                  </a:lnTo>
                  <a:lnTo>
                    <a:pt x="1890" y="32415"/>
                  </a:lnTo>
                  <a:lnTo>
                    <a:pt x="1853" y="32396"/>
                  </a:lnTo>
                  <a:lnTo>
                    <a:pt x="1853" y="32396"/>
                  </a:lnTo>
                  <a:lnTo>
                    <a:pt x="1796" y="32377"/>
                  </a:lnTo>
                  <a:lnTo>
                    <a:pt x="1796" y="32377"/>
                  </a:lnTo>
                  <a:lnTo>
                    <a:pt x="1682" y="32302"/>
                  </a:lnTo>
                  <a:lnTo>
                    <a:pt x="1682" y="32302"/>
                  </a:lnTo>
                  <a:lnTo>
                    <a:pt x="1626" y="32264"/>
                  </a:lnTo>
                  <a:lnTo>
                    <a:pt x="1626" y="32264"/>
                  </a:lnTo>
                  <a:lnTo>
                    <a:pt x="1512" y="32188"/>
                  </a:lnTo>
                  <a:lnTo>
                    <a:pt x="1512" y="32188"/>
                  </a:lnTo>
                  <a:lnTo>
                    <a:pt x="1418" y="32113"/>
                  </a:lnTo>
                  <a:lnTo>
                    <a:pt x="1418" y="32113"/>
                  </a:lnTo>
                  <a:lnTo>
                    <a:pt x="1323" y="32018"/>
                  </a:lnTo>
                  <a:lnTo>
                    <a:pt x="1323" y="32018"/>
                  </a:lnTo>
                  <a:lnTo>
                    <a:pt x="1285" y="31981"/>
                  </a:lnTo>
                  <a:lnTo>
                    <a:pt x="1285" y="31981"/>
                  </a:lnTo>
                  <a:lnTo>
                    <a:pt x="1210" y="31905"/>
                  </a:lnTo>
                  <a:lnTo>
                    <a:pt x="1210" y="31905"/>
                  </a:lnTo>
                  <a:lnTo>
                    <a:pt x="1191" y="31886"/>
                  </a:lnTo>
                  <a:lnTo>
                    <a:pt x="1191" y="31886"/>
                  </a:lnTo>
                  <a:lnTo>
                    <a:pt x="1115" y="31792"/>
                  </a:lnTo>
                  <a:lnTo>
                    <a:pt x="1115" y="31792"/>
                  </a:lnTo>
                  <a:lnTo>
                    <a:pt x="1078" y="31754"/>
                  </a:lnTo>
                  <a:lnTo>
                    <a:pt x="1078" y="31754"/>
                  </a:lnTo>
                  <a:lnTo>
                    <a:pt x="1021" y="31678"/>
                  </a:lnTo>
                  <a:lnTo>
                    <a:pt x="1021" y="31678"/>
                  </a:lnTo>
                  <a:lnTo>
                    <a:pt x="983" y="31621"/>
                  </a:lnTo>
                  <a:lnTo>
                    <a:pt x="983" y="31621"/>
                  </a:lnTo>
                  <a:lnTo>
                    <a:pt x="926" y="31565"/>
                  </a:lnTo>
                  <a:lnTo>
                    <a:pt x="926" y="31565"/>
                  </a:lnTo>
                  <a:lnTo>
                    <a:pt x="870" y="31470"/>
                  </a:lnTo>
                  <a:lnTo>
                    <a:pt x="870" y="31470"/>
                  </a:lnTo>
                  <a:lnTo>
                    <a:pt x="813" y="31376"/>
                  </a:lnTo>
                  <a:lnTo>
                    <a:pt x="813" y="31376"/>
                  </a:lnTo>
                  <a:lnTo>
                    <a:pt x="756" y="31300"/>
                  </a:lnTo>
                  <a:lnTo>
                    <a:pt x="756" y="31300"/>
                  </a:lnTo>
                  <a:lnTo>
                    <a:pt x="681" y="31149"/>
                  </a:lnTo>
                  <a:lnTo>
                    <a:pt x="681" y="31149"/>
                  </a:lnTo>
                  <a:lnTo>
                    <a:pt x="643" y="31092"/>
                  </a:lnTo>
                  <a:lnTo>
                    <a:pt x="643" y="31092"/>
                  </a:lnTo>
                  <a:lnTo>
                    <a:pt x="586" y="30998"/>
                  </a:lnTo>
                  <a:lnTo>
                    <a:pt x="586" y="30998"/>
                  </a:lnTo>
                  <a:lnTo>
                    <a:pt x="529" y="30884"/>
                  </a:lnTo>
                  <a:lnTo>
                    <a:pt x="529" y="30884"/>
                  </a:lnTo>
                  <a:lnTo>
                    <a:pt x="511" y="30828"/>
                  </a:lnTo>
                  <a:lnTo>
                    <a:pt x="511" y="30828"/>
                  </a:lnTo>
                  <a:lnTo>
                    <a:pt x="492" y="30790"/>
                  </a:lnTo>
                  <a:lnTo>
                    <a:pt x="492" y="30790"/>
                  </a:lnTo>
                  <a:lnTo>
                    <a:pt x="454" y="30733"/>
                  </a:lnTo>
                  <a:lnTo>
                    <a:pt x="454" y="30733"/>
                  </a:lnTo>
                  <a:lnTo>
                    <a:pt x="435" y="30658"/>
                  </a:lnTo>
                  <a:lnTo>
                    <a:pt x="435" y="30658"/>
                  </a:lnTo>
                  <a:lnTo>
                    <a:pt x="435" y="30658"/>
                  </a:lnTo>
                  <a:lnTo>
                    <a:pt x="435" y="30658"/>
                  </a:lnTo>
                  <a:lnTo>
                    <a:pt x="397" y="30582"/>
                  </a:lnTo>
                  <a:lnTo>
                    <a:pt x="397" y="30582"/>
                  </a:lnTo>
                  <a:lnTo>
                    <a:pt x="378" y="30506"/>
                  </a:lnTo>
                  <a:lnTo>
                    <a:pt x="378" y="30506"/>
                  </a:lnTo>
                  <a:lnTo>
                    <a:pt x="359" y="30468"/>
                  </a:lnTo>
                  <a:lnTo>
                    <a:pt x="359" y="30468"/>
                  </a:lnTo>
                  <a:lnTo>
                    <a:pt x="303" y="30317"/>
                  </a:lnTo>
                  <a:lnTo>
                    <a:pt x="303" y="30317"/>
                  </a:lnTo>
                  <a:lnTo>
                    <a:pt x="284" y="30223"/>
                  </a:lnTo>
                  <a:lnTo>
                    <a:pt x="284" y="30223"/>
                  </a:lnTo>
                  <a:lnTo>
                    <a:pt x="246" y="30109"/>
                  </a:lnTo>
                  <a:lnTo>
                    <a:pt x="246" y="30109"/>
                  </a:lnTo>
                  <a:lnTo>
                    <a:pt x="208" y="29958"/>
                  </a:lnTo>
                  <a:lnTo>
                    <a:pt x="208" y="29958"/>
                  </a:lnTo>
                  <a:lnTo>
                    <a:pt x="189" y="29826"/>
                  </a:lnTo>
                  <a:lnTo>
                    <a:pt x="189" y="29826"/>
                  </a:lnTo>
                  <a:lnTo>
                    <a:pt x="170" y="29712"/>
                  </a:lnTo>
                  <a:lnTo>
                    <a:pt x="170" y="29712"/>
                  </a:lnTo>
                  <a:lnTo>
                    <a:pt x="151" y="29618"/>
                  </a:lnTo>
                  <a:lnTo>
                    <a:pt x="151" y="29618"/>
                  </a:lnTo>
                  <a:lnTo>
                    <a:pt x="133" y="29523"/>
                  </a:lnTo>
                  <a:lnTo>
                    <a:pt x="133" y="29523"/>
                  </a:lnTo>
                  <a:lnTo>
                    <a:pt x="133" y="29448"/>
                  </a:lnTo>
                  <a:lnTo>
                    <a:pt x="133" y="29448"/>
                  </a:lnTo>
                  <a:lnTo>
                    <a:pt x="114" y="29410"/>
                  </a:lnTo>
                  <a:lnTo>
                    <a:pt x="114" y="29410"/>
                  </a:lnTo>
                  <a:lnTo>
                    <a:pt x="114" y="29259"/>
                  </a:lnTo>
                  <a:lnTo>
                    <a:pt x="114" y="29259"/>
                  </a:lnTo>
                  <a:lnTo>
                    <a:pt x="114" y="29127"/>
                  </a:lnTo>
                  <a:lnTo>
                    <a:pt x="114" y="29127"/>
                  </a:lnTo>
                  <a:lnTo>
                    <a:pt x="114" y="29051"/>
                  </a:lnTo>
                  <a:lnTo>
                    <a:pt x="114" y="29051"/>
                  </a:lnTo>
                  <a:lnTo>
                    <a:pt x="114" y="28956"/>
                  </a:lnTo>
                  <a:lnTo>
                    <a:pt x="114" y="28956"/>
                  </a:lnTo>
                  <a:lnTo>
                    <a:pt x="133" y="28805"/>
                  </a:lnTo>
                  <a:lnTo>
                    <a:pt x="133" y="28805"/>
                  </a:lnTo>
                  <a:lnTo>
                    <a:pt x="151" y="28654"/>
                  </a:lnTo>
                  <a:lnTo>
                    <a:pt x="151" y="28654"/>
                  </a:lnTo>
                  <a:lnTo>
                    <a:pt x="208" y="28371"/>
                  </a:lnTo>
                  <a:lnTo>
                    <a:pt x="208" y="28371"/>
                  </a:lnTo>
                  <a:lnTo>
                    <a:pt x="227" y="28295"/>
                  </a:lnTo>
                  <a:lnTo>
                    <a:pt x="227" y="28295"/>
                  </a:lnTo>
                  <a:lnTo>
                    <a:pt x="265" y="28200"/>
                  </a:lnTo>
                  <a:lnTo>
                    <a:pt x="265" y="28200"/>
                  </a:lnTo>
                  <a:lnTo>
                    <a:pt x="303" y="28087"/>
                  </a:lnTo>
                  <a:lnTo>
                    <a:pt x="303" y="28087"/>
                  </a:lnTo>
                  <a:lnTo>
                    <a:pt x="397" y="27766"/>
                  </a:lnTo>
                  <a:lnTo>
                    <a:pt x="397" y="27766"/>
                  </a:lnTo>
                  <a:lnTo>
                    <a:pt x="492" y="27444"/>
                  </a:lnTo>
                  <a:lnTo>
                    <a:pt x="492" y="27444"/>
                  </a:lnTo>
                  <a:lnTo>
                    <a:pt x="529" y="27312"/>
                  </a:lnTo>
                  <a:lnTo>
                    <a:pt x="529" y="27312"/>
                  </a:lnTo>
                  <a:lnTo>
                    <a:pt x="567" y="27218"/>
                  </a:lnTo>
                  <a:lnTo>
                    <a:pt x="567" y="27218"/>
                  </a:lnTo>
                  <a:lnTo>
                    <a:pt x="586" y="27123"/>
                  </a:lnTo>
                  <a:lnTo>
                    <a:pt x="586" y="27123"/>
                  </a:lnTo>
                  <a:lnTo>
                    <a:pt x="624" y="26934"/>
                  </a:lnTo>
                  <a:lnTo>
                    <a:pt x="624" y="26934"/>
                  </a:lnTo>
                  <a:lnTo>
                    <a:pt x="624" y="26840"/>
                  </a:lnTo>
                  <a:lnTo>
                    <a:pt x="624" y="26840"/>
                  </a:lnTo>
                  <a:lnTo>
                    <a:pt x="643" y="26764"/>
                  </a:lnTo>
                  <a:lnTo>
                    <a:pt x="643" y="26764"/>
                  </a:lnTo>
                  <a:lnTo>
                    <a:pt x="643" y="26707"/>
                  </a:lnTo>
                  <a:lnTo>
                    <a:pt x="643" y="26707"/>
                  </a:lnTo>
                  <a:lnTo>
                    <a:pt x="643" y="26613"/>
                  </a:lnTo>
                  <a:lnTo>
                    <a:pt x="643" y="26613"/>
                  </a:lnTo>
                  <a:lnTo>
                    <a:pt x="643" y="26556"/>
                  </a:lnTo>
                  <a:lnTo>
                    <a:pt x="643" y="26556"/>
                  </a:lnTo>
                  <a:lnTo>
                    <a:pt x="643" y="26424"/>
                  </a:lnTo>
                  <a:lnTo>
                    <a:pt x="643" y="26424"/>
                  </a:lnTo>
                  <a:lnTo>
                    <a:pt x="624" y="26329"/>
                  </a:lnTo>
                  <a:lnTo>
                    <a:pt x="624" y="26329"/>
                  </a:lnTo>
                  <a:lnTo>
                    <a:pt x="624" y="26216"/>
                  </a:lnTo>
                  <a:lnTo>
                    <a:pt x="624" y="26216"/>
                  </a:lnTo>
                  <a:lnTo>
                    <a:pt x="586" y="26008"/>
                  </a:lnTo>
                  <a:lnTo>
                    <a:pt x="586" y="26008"/>
                  </a:lnTo>
                  <a:lnTo>
                    <a:pt x="586" y="26008"/>
                  </a:lnTo>
                  <a:lnTo>
                    <a:pt x="586" y="26008"/>
                  </a:lnTo>
                  <a:lnTo>
                    <a:pt x="586" y="26008"/>
                  </a:lnTo>
                  <a:lnTo>
                    <a:pt x="586" y="26008"/>
                  </a:lnTo>
                  <a:lnTo>
                    <a:pt x="473" y="25517"/>
                  </a:lnTo>
                  <a:lnTo>
                    <a:pt x="473" y="25517"/>
                  </a:lnTo>
                  <a:lnTo>
                    <a:pt x="378" y="25082"/>
                  </a:lnTo>
                  <a:lnTo>
                    <a:pt x="378" y="25082"/>
                  </a:lnTo>
                  <a:lnTo>
                    <a:pt x="340" y="24874"/>
                  </a:lnTo>
                  <a:lnTo>
                    <a:pt x="340" y="24874"/>
                  </a:lnTo>
                  <a:lnTo>
                    <a:pt x="303" y="24609"/>
                  </a:lnTo>
                  <a:lnTo>
                    <a:pt x="303" y="24609"/>
                  </a:lnTo>
                  <a:lnTo>
                    <a:pt x="265" y="24326"/>
                  </a:lnTo>
                  <a:lnTo>
                    <a:pt x="265" y="24326"/>
                  </a:lnTo>
                  <a:lnTo>
                    <a:pt x="208" y="24042"/>
                  </a:lnTo>
                  <a:lnTo>
                    <a:pt x="208" y="24042"/>
                  </a:lnTo>
                  <a:lnTo>
                    <a:pt x="151" y="23759"/>
                  </a:lnTo>
                  <a:lnTo>
                    <a:pt x="151" y="23759"/>
                  </a:lnTo>
                  <a:lnTo>
                    <a:pt x="76" y="23513"/>
                  </a:lnTo>
                  <a:lnTo>
                    <a:pt x="76" y="23513"/>
                  </a:lnTo>
                  <a:lnTo>
                    <a:pt x="57" y="23400"/>
                  </a:lnTo>
                  <a:lnTo>
                    <a:pt x="57" y="23400"/>
                  </a:lnTo>
                  <a:lnTo>
                    <a:pt x="19" y="23286"/>
                  </a:lnTo>
                  <a:lnTo>
                    <a:pt x="19" y="23286"/>
                  </a:lnTo>
                  <a:lnTo>
                    <a:pt x="0" y="23230"/>
                  </a:lnTo>
                  <a:lnTo>
                    <a:pt x="0" y="23230"/>
                  </a:lnTo>
                  <a:lnTo>
                    <a:pt x="0" y="23154"/>
                  </a:lnTo>
                  <a:lnTo>
                    <a:pt x="0" y="23154"/>
                  </a:lnTo>
                  <a:lnTo>
                    <a:pt x="0" y="23078"/>
                  </a:lnTo>
                  <a:lnTo>
                    <a:pt x="0" y="23022"/>
                  </a:lnTo>
                  <a:lnTo>
                    <a:pt x="0" y="23022"/>
                  </a:lnTo>
                  <a:lnTo>
                    <a:pt x="0" y="22946"/>
                  </a:lnTo>
                  <a:lnTo>
                    <a:pt x="38" y="22870"/>
                  </a:lnTo>
                  <a:lnTo>
                    <a:pt x="38" y="22870"/>
                  </a:lnTo>
                  <a:lnTo>
                    <a:pt x="57" y="22795"/>
                  </a:lnTo>
                  <a:lnTo>
                    <a:pt x="57" y="22795"/>
                  </a:lnTo>
                  <a:lnTo>
                    <a:pt x="76" y="22757"/>
                  </a:lnTo>
                  <a:lnTo>
                    <a:pt x="76" y="22757"/>
                  </a:lnTo>
                  <a:lnTo>
                    <a:pt x="133" y="22681"/>
                  </a:lnTo>
                  <a:lnTo>
                    <a:pt x="133" y="22681"/>
                  </a:lnTo>
                  <a:lnTo>
                    <a:pt x="227" y="22568"/>
                  </a:lnTo>
                  <a:lnTo>
                    <a:pt x="227" y="22568"/>
                  </a:lnTo>
                  <a:lnTo>
                    <a:pt x="265" y="22530"/>
                  </a:lnTo>
                  <a:lnTo>
                    <a:pt x="265" y="22530"/>
                  </a:lnTo>
                  <a:lnTo>
                    <a:pt x="303" y="22474"/>
                  </a:lnTo>
                  <a:lnTo>
                    <a:pt x="303" y="22474"/>
                  </a:lnTo>
                  <a:lnTo>
                    <a:pt x="378" y="22417"/>
                  </a:lnTo>
                  <a:lnTo>
                    <a:pt x="378" y="22417"/>
                  </a:lnTo>
                  <a:lnTo>
                    <a:pt x="435" y="22341"/>
                  </a:lnTo>
                  <a:lnTo>
                    <a:pt x="435" y="22341"/>
                  </a:lnTo>
                  <a:lnTo>
                    <a:pt x="511" y="22285"/>
                  </a:lnTo>
                  <a:lnTo>
                    <a:pt x="511" y="22285"/>
                  </a:lnTo>
                  <a:lnTo>
                    <a:pt x="945" y="21888"/>
                  </a:lnTo>
                  <a:lnTo>
                    <a:pt x="945" y="21888"/>
                  </a:lnTo>
                  <a:lnTo>
                    <a:pt x="1078" y="21774"/>
                  </a:lnTo>
                  <a:lnTo>
                    <a:pt x="1078" y="21774"/>
                  </a:lnTo>
                  <a:lnTo>
                    <a:pt x="1172" y="21699"/>
                  </a:lnTo>
                  <a:lnTo>
                    <a:pt x="1172" y="21699"/>
                  </a:lnTo>
                  <a:lnTo>
                    <a:pt x="1229" y="21623"/>
                  </a:lnTo>
                  <a:lnTo>
                    <a:pt x="1229" y="21623"/>
                  </a:lnTo>
                  <a:lnTo>
                    <a:pt x="1285" y="21566"/>
                  </a:lnTo>
                  <a:lnTo>
                    <a:pt x="1285" y="21566"/>
                  </a:lnTo>
                  <a:lnTo>
                    <a:pt x="1323" y="21510"/>
                  </a:lnTo>
                  <a:lnTo>
                    <a:pt x="1323" y="21510"/>
                  </a:lnTo>
                  <a:lnTo>
                    <a:pt x="1361" y="21472"/>
                  </a:lnTo>
                  <a:lnTo>
                    <a:pt x="1361" y="21472"/>
                  </a:lnTo>
                  <a:lnTo>
                    <a:pt x="1399" y="21396"/>
                  </a:lnTo>
                  <a:lnTo>
                    <a:pt x="1399" y="21396"/>
                  </a:lnTo>
                  <a:lnTo>
                    <a:pt x="1456" y="21321"/>
                  </a:lnTo>
                  <a:lnTo>
                    <a:pt x="1456" y="21321"/>
                  </a:lnTo>
                  <a:lnTo>
                    <a:pt x="1493" y="21245"/>
                  </a:lnTo>
                  <a:lnTo>
                    <a:pt x="1493" y="21245"/>
                  </a:lnTo>
                  <a:lnTo>
                    <a:pt x="1569" y="21094"/>
                  </a:lnTo>
                  <a:lnTo>
                    <a:pt x="1569" y="21094"/>
                  </a:lnTo>
                  <a:lnTo>
                    <a:pt x="1664" y="20905"/>
                  </a:lnTo>
                  <a:lnTo>
                    <a:pt x="1664" y="20905"/>
                  </a:lnTo>
                  <a:lnTo>
                    <a:pt x="1777" y="20678"/>
                  </a:lnTo>
                  <a:lnTo>
                    <a:pt x="1777" y="20678"/>
                  </a:lnTo>
                  <a:lnTo>
                    <a:pt x="1985" y="20262"/>
                  </a:lnTo>
                  <a:lnTo>
                    <a:pt x="1985" y="20262"/>
                  </a:lnTo>
                  <a:lnTo>
                    <a:pt x="2174" y="19846"/>
                  </a:lnTo>
                  <a:lnTo>
                    <a:pt x="2174" y="19846"/>
                  </a:lnTo>
                  <a:lnTo>
                    <a:pt x="2287" y="19638"/>
                  </a:lnTo>
                  <a:lnTo>
                    <a:pt x="2287" y="19638"/>
                  </a:lnTo>
                  <a:lnTo>
                    <a:pt x="2325" y="19525"/>
                  </a:lnTo>
                  <a:lnTo>
                    <a:pt x="2325" y="19525"/>
                  </a:lnTo>
                  <a:lnTo>
                    <a:pt x="2344" y="19487"/>
                  </a:lnTo>
                  <a:lnTo>
                    <a:pt x="2344" y="19487"/>
                  </a:lnTo>
                  <a:lnTo>
                    <a:pt x="2363" y="19412"/>
                  </a:lnTo>
                  <a:lnTo>
                    <a:pt x="2363" y="19412"/>
                  </a:lnTo>
                  <a:lnTo>
                    <a:pt x="2401" y="19336"/>
                  </a:lnTo>
                  <a:lnTo>
                    <a:pt x="2401" y="19336"/>
                  </a:lnTo>
                  <a:lnTo>
                    <a:pt x="2420" y="19298"/>
                  </a:lnTo>
                  <a:lnTo>
                    <a:pt x="2420" y="19298"/>
                  </a:lnTo>
                  <a:lnTo>
                    <a:pt x="2420" y="19260"/>
                  </a:lnTo>
                  <a:lnTo>
                    <a:pt x="2420" y="19260"/>
                  </a:lnTo>
                  <a:lnTo>
                    <a:pt x="2457" y="19166"/>
                  </a:lnTo>
                  <a:lnTo>
                    <a:pt x="2457" y="19166"/>
                  </a:lnTo>
                  <a:lnTo>
                    <a:pt x="2476" y="19053"/>
                  </a:lnTo>
                  <a:lnTo>
                    <a:pt x="2476" y="19053"/>
                  </a:lnTo>
                  <a:lnTo>
                    <a:pt x="2495" y="18939"/>
                  </a:lnTo>
                  <a:lnTo>
                    <a:pt x="2495" y="18939"/>
                  </a:lnTo>
                  <a:lnTo>
                    <a:pt x="2514" y="18864"/>
                  </a:lnTo>
                  <a:lnTo>
                    <a:pt x="2514" y="18864"/>
                  </a:lnTo>
                  <a:lnTo>
                    <a:pt x="2514" y="18807"/>
                  </a:lnTo>
                  <a:lnTo>
                    <a:pt x="2514" y="18807"/>
                  </a:lnTo>
                  <a:lnTo>
                    <a:pt x="2533" y="18656"/>
                  </a:lnTo>
                  <a:lnTo>
                    <a:pt x="2533" y="18656"/>
                  </a:lnTo>
                  <a:lnTo>
                    <a:pt x="2552" y="18504"/>
                  </a:lnTo>
                  <a:lnTo>
                    <a:pt x="2552" y="18504"/>
                  </a:lnTo>
                  <a:lnTo>
                    <a:pt x="2571" y="18297"/>
                  </a:lnTo>
                  <a:lnTo>
                    <a:pt x="2571" y="18297"/>
                  </a:lnTo>
                  <a:lnTo>
                    <a:pt x="2571" y="18183"/>
                  </a:lnTo>
                  <a:lnTo>
                    <a:pt x="2571" y="18183"/>
                  </a:lnTo>
                  <a:lnTo>
                    <a:pt x="2552" y="18051"/>
                  </a:lnTo>
                  <a:lnTo>
                    <a:pt x="2552" y="18051"/>
                  </a:lnTo>
                  <a:lnTo>
                    <a:pt x="2552" y="17975"/>
                  </a:lnTo>
                  <a:lnTo>
                    <a:pt x="2552" y="17975"/>
                  </a:lnTo>
                  <a:lnTo>
                    <a:pt x="2533" y="17900"/>
                  </a:lnTo>
                  <a:lnTo>
                    <a:pt x="2533" y="17900"/>
                  </a:lnTo>
                  <a:lnTo>
                    <a:pt x="2514" y="17767"/>
                  </a:lnTo>
                  <a:lnTo>
                    <a:pt x="2514" y="17767"/>
                  </a:lnTo>
                  <a:lnTo>
                    <a:pt x="2495" y="17673"/>
                  </a:lnTo>
                  <a:lnTo>
                    <a:pt x="2495" y="17673"/>
                  </a:lnTo>
                  <a:lnTo>
                    <a:pt x="2476" y="17559"/>
                  </a:lnTo>
                  <a:lnTo>
                    <a:pt x="2476" y="17559"/>
                  </a:lnTo>
                  <a:lnTo>
                    <a:pt x="2401" y="17370"/>
                  </a:lnTo>
                  <a:lnTo>
                    <a:pt x="2401" y="17370"/>
                  </a:lnTo>
                  <a:lnTo>
                    <a:pt x="2344" y="17163"/>
                  </a:lnTo>
                  <a:lnTo>
                    <a:pt x="2344" y="17163"/>
                  </a:lnTo>
                  <a:lnTo>
                    <a:pt x="2306" y="17087"/>
                  </a:lnTo>
                  <a:lnTo>
                    <a:pt x="2306" y="17087"/>
                  </a:lnTo>
                  <a:lnTo>
                    <a:pt x="2287" y="17030"/>
                  </a:lnTo>
                  <a:lnTo>
                    <a:pt x="2287" y="17030"/>
                  </a:lnTo>
                  <a:lnTo>
                    <a:pt x="2287" y="16974"/>
                  </a:lnTo>
                  <a:lnTo>
                    <a:pt x="2287" y="16974"/>
                  </a:lnTo>
                  <a:lnTo>
                    <a:pt x="2268" y="16879"/>
                  </a:lnTo>
                  <a:lnTo>
                    <a:pt x="2268" y="16879"/>
                  </a:lnTo>
                  <a:lnTo>
                    <a:pt x="2249" y="16822"/>
                  </a:lnTo>
                  <a:lnTo>
                    <a:pt x="2249" y="16822"/>
                  </a:lnTo>
                  <a:lnTo>
                    <a:pt x="2249" y="16747"/>
                  </a:lnTo>
                  <a:lnTo>
                    <a:pt x="2249" y="16747"/>
                  </a:lnTo>
                  <a:lnTo>
                    <a:pt x="2249" y="16709"/>
                  </a:lnTo>
                  <a:lnTo>
                    <a:pt x="2249" y="16709"/>
                  </a:lnTo>
                  <a:lnTo>
                    <a:pt x="2231" y="16633"/>
                  </a:lnTo>
                  <a:lnTo>
                    <a:pt x="2231" y="16633"/>
                  </a:lnTo>
                  <a:lnTo>
                    <a:pt x="2231" y="16614"/>
                  </a:lnTo>
                  <a:lnTo>
                    <a:pt x="2231" y="16614"/>
                  </a:lnTo>
                  <a:lnTo>
                    <a:pt x="2231" y="16520"/>
                  </a:lnTo>
                  <a:lnTo>
                    <a:pt x="2231" y="16520"/>
                  </a:lnTo>
                  <a:lnTo>
                    <a:pt x="2231" y="16425"/>
                  </a:lnTo>
                  <a:lnTo>
                    <a:pt x="2231" y="16425"/>
                  </a:lnTo>
                  <a:lnTo>
                    <a:pt x="2231" y="16293"/>
                  </a:lnTo>
                  <a:lnTo>
                    <a:pt x="2231" y="16293"/>
                  </a:lnTo>
                  <a:lnTo>
                    <a:pt x="2231" y="16255"/>
                  </a:lnTo>
                  <a:lnTo>
                    <a:pt x="2231" y="16255"/>
                  </a:lnTo>
                  <a:lnTo>
                    <a:pt x="2249" y="16199"/>
                  </a:lnTo>
                  <a:lnTo>
                    <a:pt x="2249" y="16199"/>
                  </a:lnTo>
                  <a:lnTo>
                    <a:pt x="2249" y="16085"/>
                  </a:lnTo>
                  <a:lnTo>
                    <a:pt x="2249" y="16085"/>
                  </a:lnTo>
                  <a:lnTo>
                    <a:pt x="2268" y="15991"/>
                  </a:lnTo>
                  <a:lnTo>
                    <a:pt x="2268" y="15991"/>
                  </a:lnTo>
                  <a:lnTo>
                    <a:pt x="2268" y="15934"/>
                  </a:lnTo>
                  <a:lnTo>
                    <a:pt x="2268" y="15934"/>
                  </a:lnTo>
                  <a:lnTo>
                    <a:pt x="2287" y="15858"/>
                  </a:lnTo>
                  <a:lnTo>
                    <a:pt x="2287" y="15858"/>
                  </a:lnTo>
                  <a:lnTo>
                    <a:pt x="2306" y="15726"/>
                  </a:lnTo>
                  <a:lnTo>
                    <a:pt x="2306" y="15726"/>
                  </a:lnTo>
                  <a:lnTo>
                    <a:pt x="2325" y="15650"/>
                  </a:lnTo>
                  <a:lnTo>
                    <a:pt x="2325" y="15650"/>
                  </a:lnTo>
                  <a:lnTo>
                    <a:pt x="2344" y="15575"/>
                  </a:lnTo>
                  <a:lnTo>
                    <a:pt x="2344" y="15575"/>
                  </a:lnTo>
                  <a:lnTo>
                    <a:pt x="2344" y="15537"/>
                  </a:lnTo>
                  <a:lnTo>
                    <a:pt x="2344" y="15537"/>
                  </a:lnTo>
                  <a:lnTo>
                    <a:pt x="2363" y="15499"/>
                  </a:lnTo>
                  <a:lnTo>
                    <a:pt x="2363" y="15499"/>
                  </a:lnTo>
                  <a:lnTo>
                    <a:pt x="2363" y="15480"/>
                  </a:lnTo>
                  <a:lnTo>
                    <a:pt x="2363" y="15480"/>
                  </a:lnTo>
                  <a:lnTo>
                    <a:pt x="2382" y="15424"/>
                  </a:lnTo>
                  <a:lnTo>
                    <a:pt x="2382" y="15424"/>
                  </a:lnTo>
                  <a:lnTo>
                    <a:pt x="2401" y="15405"/>
                  </a:lnTo>
                  <a:lnTo>
                    <a:pt x="2401" y="15405"/>
                  </a:lnTo>
                  <a:lnTo>
                    <a:pt x="2420" y="15367"/>
                  </a:lnTo>
                  <a:lnTo>
                    <a:pt x="2420" y="15367"/>
                  </a:lnTo>
                  <a:lnTo>
                    <a:pt x="2438" y="15329"/>
                  </a:lnTo>
                  <a:lnTo>
                    <a:pt x="2438" y="15329"/>
                  </a:lnTo>
                  <a:lnTo>
                    <a:pt x="2457" y="15291"/>
                  </a:lnTo>
                  <a:lnTo>
                    <a:pt x="2457" y="15291"/>
                  </a:lnTo>
                  <a:lnTo>
                    <a:pt x="2476" y="15254"/>
                  </a:lnTo>
                  <a:lnTo>
                    <a:pt x="2476" y="15254"/>
                  </a:lnTo>
                  <a:lnTo>
                    <a:pt x="2703" y="14951"/>
                  </a:lnTo>
                  <a:lnTo>
                    <a:pt x="2703" y="14951"/>
                  </a:lnTo>
                  <a:lnTo>
                    <a:pt x="2949" y="14630"/>
                  </a:lnTo>
                  <a:lnTo>
                    <a:pt x="2949" y="14630"/>
                  </a:lnTo>
                  <a:lnTo>
                    <a:pt x="3176" y="14309"/>
                  </a:lnTo>
                  <a:lnTo>
                    <a:pt x="3176" y="14309"/>
                  </a:lnTo>
                  <a:lnTo>
                    <a:pt x="3308" y="14082"/>
                  </a:lnTo>
                  <a:lnTo>
                    <a:pt x="3308" y="14082"/>
                  </a:lnTo>
                  <a:lnTo>
                    <a:pt x="3383" y="13968"/>
                  </a:lnTo>
                  <a:lnTo>
                    <a:pt x="3383" y="13968"/>
                  </a:lnTo>
                  <a:lnTo>
                    <a:pt x="3440" y="13855"/>
                  </a:lnTo>
                  <a:lnTo>
                    <a:pt x="3440" y="13855"/>
                  </a:lnTo>
                  <a:lnTo>
                    <a:pt x="3478" y="13760"/>
                  </a:lnTo>
                  <a:lnTo>
                    <a:pt x="3478" y="13760"/>
                  </a:lnTo>
                  <a:lnTo>
                    <a:pt x="3516" y="13685"/>
                  </a:lnTo>
                  <a:lnTo>
                    <a:pt x="3516" y="13685"/>
                  </a:lnTo>
                  <a:lnTo>
                    <a:pt x="3572" y="13590"/>
                  </a:lnTo>
                  <a:lnTo>
                    <a:pt x="3572" y="13590"/>
                  </a:lnTo>
                  <a:lnTo>
                    <a:pt x="3610" y="13477"/>
                  </a:lnTo>
                  <a:lnTo>
                    <a:pt x="3610" y="13477"/>
                  </a:lnTo>
                  <a:lnTo>
                    <a:pt x="3799" y="13061"/>
                  </a:lnTo>
                  <a:lnTo>
                    <a:pt x="3799" y="13061"/>
                  </a:lnTo>
                  <a:lnTo>
                    <a:pt x="3969" y="12702"/>
                  </a:lnTo>
                  <a:lnTo>
                    <a:pt x="3969" y="12702"/>
                  </a:lnTo>
                  <a:lnTo>
                    <a:pt x="4083" y="12494"/>
                  </a:lnTo>
                  <a:lnTo>
                    <a:pt x="4083" y="12494"/>
                  </a:lnTo>
                  <a:lnTo>
                    <a:pt x="4139" y="12400"/>
                  </a:lnTo>
                  <a:lnTo>
                    <a:pt x="4139" y="12400"/>
                  </a:lnTo>
                  <a:lnTo>
                    <a:pt x="4196" y="12324"/>
                  </a:lnTo>
                  <a:lnTo>
                    <a:pt x="4196" y="12324"/>
                  </a:lnTo>
                  <a:lnTo>
                    <a:pt x="4234" y="12267"/>
                  </a:lnTo>
                  <a:lnTo>
                    <a:pt x="4234" y="12267"/>
                  </a:lnTo>
                  <a:lnTo>
                    <a:pt x="4272" y="12211"/>
                  </a:lnTo>
                  <a:lnTo>
                    <a:pt x="4272" y="12211"/>
                  </a:lnTo>
                  <a:lnTo>
                    <a:pt x="4310" y="12173"/>
                  </a:lnTo>
                  <a:lnTo>
                    <a:pt x="4310" y="12173"/>
                  </a:lnTo>
                  <a:lnTo>
                    <a:pt x="4366" y="12135"/>
                  </a:lnTo>
                  <a:lnTo>
                    <a:pt x="4366" y="12135"/>
                  </a:lnTo>
                  <a:lnTo>
                    <a:pt x="4385" y="12097"/>
                  </a:lnTo>
                  <a:lnTo>
                    <a:pt x="4385" y="12097"/>
                  </a:lnTo>
                  <a:lnTo>
                    <a:pt x="4404" y="12078"/>
                  </a:lnTo>
                  <a:lnTo>
                    <a:pt x="4404" y="12078"/>
                  </a:lnTo>
                  <a:lnTo>
                    <a:pt x="4423" y="12059"/>
                  </a:lnTo>
                  <a:lnTo>
                    <a:pt x="4423" y="12059"/>
                  </a:lnTo>
                  <a:lnTo>
                    <a:pt x="4499" y="12003"/>
                  </a:lnTo>
                  <a:lnTo>
                    <a:pt x="4499" y="12003"/>
                  </a:lnTo>
                  <a:lnTo>
                    <a:pt x="4555" y="11965"/>
                  </a:lnTo>
                  <a:lnTo>
                    <a:pt x="4555" y="11965"/>
                  </a:lnTo>
                  <a:lnTo>
                    <a:pt x="4593" y="11946"/>
                  </a:lnTo>
                  <a:lnTo>
                    <a:pt x="4593" y="11946"/>
                  </a:lnTo>
                  <a:lnTo>
                    <a:pt x="4820" y="11814"/>
                  </a:lnTo>
                  <a:lnTo>
                    <a:pt x="4820" y="11814"/>
                  </a:lnTo>
                  <a:lnTo>
                    <a:pt x="4990" y="11738"/>
                  </a:lnTo>
                  <a:lnTo>
                    <a:pt x="4990" y="11738"/>
                  </a:lnTo>
                  <a:lnTo>
                    <a:pt x="5103" y="11700"/>
                  </a:lnTo>
                  <a:lnTo>
                    <a:pt x="5103" y="11700"/>
                  </a:lnTo>
                  <a:lnTo>
                    <a:pt x="5198" y="11662"/>
                  </a:lnTo>
                  <a:lnTo>
                    <a:pt x="5198" y="11662"/>
                  </a:lnTo>
                  <a:lnTo>
                    <a:pt x="5292" y="11644"/>
                  </a:lnTo>
                  <a:lnTo>
                    <a:pt x="5292" y="11644"/>
                  </a:lnTo>
                  <a:lnTo>
                    <a:pt x="5387" y="11606"/>
                  </a:lnTo>
                  <a:lnTo>
                    <a:pt x="5387" y="11606"/>
                  </a:lnTo>
                  <a:lnTo>
                    <a:pt x="5500" y="11587"/>
                  </a:lnTo>
                  <a:lnTo>
                    <a:pt x="5500" y="11587"/>
                  </a:lnTo>
                  <a:lnTo>
                    <a:pt x="5538" y="11568"/>
                  </a:lnTo>
                  <a:lnTo>
                    <a:pt x="5538" y="11568"/>
                  </a:lnTo>
                  <a:lnTo>
                    <a:pt x="5614" y="11530"/>
                  </a:lnTo>
                  <a:lnTo>
                    <a:pt x="5614" y="11530"/>
                  </a:lnTo>
                  <a:lnTo>
                    <a:pt x="5746" y="11492"/>
                  </a:lnTo>
                  <a:lnTo>
                    <a:pt x="5746" y="11492"/>
                  </a:lnTo>
                  <a:lnTo>
                    <a:pt x="5765" y="11473"/>
                  </a:lnTo>
                  <a:lnTo>
                    <a:pt x="5765" y="11473"/>
                  </a:lnTo>
                  <a:lnTo>
                    <a:pt x="5822" y="11455"/>
                  </a:lnTo>
                  <a:lnTo>
                    <a:pt x="5822" y="11455"/>
                  </a:lnTo>
                  <a:lnTo>
                    <a:pt x="5878" y="11417"/>
                  </a:lnTo>
                  <a:lnTo>
                    <a:pt x="5878" y="11417"/>
                  </a:lnTo>
                  <a:lnTo>
                    <a:pt x="6030" y="11360"/>
                  </a:lnTo>
                  <a:lnTo>
                    <a:pt x="6030" y="11360"/>
                  </a:lnTo>
                  <a:lnTo>
                    <a:pt x="6030" y="11341"/>
                  </a:lnTo>
                  <a:lnTo>
                    <a:pt x="6030" y="11341"/>
                  </a:lnTo>
                  <a:lnTo>
                    <a:pt x="6086" y="11303"/>
                  </a:lnTo>
                  <a:lnTo>
                    <a:pt x="6086" y="11303"/>
                  </a:lnTo>
                  <a:lnTo>
                    <a:pt x="6162" y="11266"/>
                  </a:lnTo>
                  <a:lnTo>
                    <a:pt x="6162" y="11266"/>
                  </a:lnTo>
                  <a:lnTo>
                    <a:pt x="6294" y="11171"/>
                  </a:lnTo>
                  <a:lnTo>
                    <a:pt x="6294" y="11171"/>
                  </a:lnTo>
                  <a:lnTo>
                    <a:pt x="6294" y="11152"/>
                  </a:lnTo>
                  <a:lnTo>
                    <a:pt x="6294" y="11152"/>
                  </a:lnTo>
                  <a:lnTo>
                    <a:pt x="6351" y="11114"/>
                  </a:lnTo>
                  <a:lnTo>
                    <a:pt x="6351" y="11114"/>
                  </a:lnTo>
                  <a:lnTo>
                    <a:pt x="6426" y="11058"/>
                  </a:lnTo>
                  <a:lnTo>
                    <a:pt x="6426" y="11058"/>
                  </a:lnTo>
                  <a:lnTo>
                    <a:pt x="6483" y="11001"/>
                  </a:lnTo>
                  <a:lnTo>
                    <a:pt x="6483" y="11001"/>
                  </a:lnTo>
                  <a:lnTo>
                    <a:pt x="6559" y="10944"/>
                  </a:lnTo>
                  <a:lnTo>
                    <a:pt x="6559" y="10944"/>
                  </a:lnTo>
                  <a:lnTo>
                    <a:pt x="6691" y="10812"/>
                  </a:lnTo>
                  <a:lnTo>
                    <a:pt x="6691" y="10812"/>
                  </a:lnTo>
                  <a:lnTo>
                    <a:pt x="6748" y="10736"/>
                  </a:lnTo>
                  <a:lnTo>
                    <a:pt x="6748" y="10736"/>
                  </a:lnTo>
                  <a:lnTo>
                    <a:pt x="6823" y="10680"/>
                  </a:lnTo>
                  <a:lnTo>
                    <a:pt x="6823" y="10680"/>
                  </a:lnTo>
                  <a:lnTo>
                    <a:pt x="6937" y="10547"/>
                  </a:lnTo>
                  <a:lnTo>
                    <a:pt x="6937" y="10547"/>
                  </a:lnTo>
                  <a:lnTo>
                    <a:pt x="7164" y="10264"/>
                  </a:lnTo>
                  <a:lnTo>
                    <a:pt x="7164" y="10264"/>
                  </a:lnTo>
                  <a:lnTo>
                    <a:pt x="7220" y="10207"/>
                  </a:lnTo>
                  <a:lnTo>
                    <a:pt x="7220" y="10207"/>
                  </a:lnTo>
                  <a:lnTo>
                    <a:pt x="7277" y="10132"/>
                  </a:lnTo>
                  <a:lnTo>
                    <a:pt x="7277" y="10132"/>
                  </a:lnTo>
                  <a:lnTo>
                    <a:pt x="7371" y="9999"/>
                  </a:lnTo>
                  <a:lnTo>
                    <a:pt x="7371" y="9999"/>
                  </a:lnTo>
                  <a:lnTo>
                    <a:pt x="7466" y="9848"/>
                  </a:lnTo>
                  <a:lnTo>
                    <a:pt x="7466" y="9848"/>
                  </a:lnTo>
                  <a:lnTo>
                    <a:pt x="7542" y="9697"/>
                  </a:lnTo>
                  <a:lnTo>
                    <a:pt x="7542" y="9697"/>
                  </a:lnTo>
                  <a:lnTo>
                    <a:pt x="7636" y="9546"/>
                  </a:lnTo>
                  <a:lnTo>
                    <a:pt x="7636" y="9546"/>
                  </a:lnTo>
                  <a:lnTo>
                    <a:pt x="7693" y="9432"/>
                  </a:lnTo>
                  <a:lnTo>
                    <a:pt x="7693" y="9432"/>
                  </a:lnTo>
                  <a:lnTo>
                    <a:pt x="7749" y="9338"/>
                  </a:lnTo>
                  <a:lnTo>
                    <a:pt x="7749" y="9338"/>
                  </a:lnTo>
                  <a:lnTo>
                    <a:pt x="7768" y="9281"/>
                  </a:lnTo>
                  <a:lnTo>
                    <a:pt x="7768" y="9281"/>
                  </a:lnTo>
                  <a:lnTo>
                    <a:pt x="7806" y="9224"/>
                  </a:lnTo>
                  <a:lnTo>
                    <a:pt x="7806" y="9224"/>
                  </a:lnTo>
                  <a:lnTo>
                    <a:pt x="7825" y="9168"/>
                  </a:lnTo>
                  <a:lnTo>
                    <a:pt x="7825" y="9168"/>
                  </a:lnTo>
                  <a:lnTo>
                    <a:pt x="7863" y="9073"/>
                  </a:lnTo>
                  <a:lnTo>
                    <a:pt x="7863" y="9073"/>
                  </a:lnTo>
                  <a:lnTo>
                    <a:pt x="7882" y="8998"/>
                  </a:lnTo>
                  <a:lnTo>
                    <a:pt x="7882" y="8998"/>
                  </a:lnTo>
                  <a:lnTo>
                    <a:pt x="7920" y="8903"/>
                  </a:lnTo>
                  <a:lnTo>
                    <a:pt x="7920" y="8903"/>
                  </a:lnTo>
                  <a:lnTo>
                    <a:pt x="7920" y="8846"/>
                  </a:lnTo>
                  <a:lnTo>
                    <a:pt x="7920" y="8846"/>
                  </a:lnTo>
                  <a:lnTo>
                    <a:pt x="7938" y="8809"/>
                  </a:lnTo>
                  <a:lnTo>
                    <a:pt x="7938" y="8809"/>
                  </a:lnTo>
                  <a:lnTo>
                    <a:pt x="7957" y="8714"/>
                  </a:lnTo>
                  <a:lnTo>
                    <a:pt x="7957" y="8714"/>
                  </a:lnTo>
                  <a:lnTo>
                    <a:pt x="7976" y="8563"/>
                  </a:lnTo>
                  <a:lnTo>
                    <a:pt x="7976" y="8563"/>
                  </a:lnTo>
                  <a:lnTo>
                    <a:pt x="7995" y="8487"/>
                  </a:lnTo>
                  <a:lnTo>
                    <a:pt x="7995" y="8487"/>
                  </a:lnTo>
                  <a:lnTo>
                    <a:pt x="7995" y="8412"/>
                  </a:lnTo>
                  <a:lnTo>
                    <a:pt x="7995" y="8412"/>
                  </a:lnTo>
                  <a:lnTo>
                    <a:pt x="8033" y="8260"/>
                  </a:lnTo>
                  <a:lnTo>
                    <a:pt x="8033" y="8260"/>
                  </a:lnTo>
                  <a:lnTo>
                    <a:pt x="8052" y="8128"/>
                  </a:lnTo>
                  <a:lnTo>
                    <a:pt x="8052" y="8128"/>
                  </a:lnTo>
                  <a:lnTo>
                    <a:pt x="8071" y="7977"/>
                  </a:lnTo>
                  <a:lnTo>
                    <a:pt x="8071" y="7977"/>
                  </a:lnTo>
                  <a:lnTo>
                    <a:pt x="8071" y="7901"/>
                  </a:lnTo>
                  <a:lnTo>
                    <a:pt x="8071" y="7901"/>
                  </a:lnTo>
                  <a:lnTo>
                    <a:pt x="8090" y="7826"/>
                  </a:lnTo>
                  <a:lnTo>
                    <a:pt x="8090" y="7826"/>
                  </a:lnTo>
                  <a:lnTo>
                    <a:pt x="8127" y="7674"/>
                  </a:lnTo>
                  <a:lnTo>
                    <a:pt x="8127" y="7674"/>
                  </a:lnTo>
                  <a:lnTo>
                    <a:pt x="8146" y="7599"/>
                  </a:lnTo>
                  <a:lnTo>
                    <a:pt x="8146" y="7599"/>
                  </a:lnTo>
                  <a:lnTo>
                    <a:pt x="8165" y="7504"/>
                  </a:lnTo>
                  <a:lnTo>
                    <a:pt x="8165" y="7504"/>
                  </a:lnTo>
                  <a:lnTo>
                    <a:pt x="8203" y="7429"/>
                  </a:lnTo>
                  <a:lnTo>
                    <a:pt x="8203" y="7429"/>
                  </a:lnTo>
                  <a:lnTo>
                    <a:pt x="8260" y="7278"/>
                  </a:lnTo>
                  <a:lnTo>
                    <a:pt x="8260" y="7278"/>
                  </a:lnTo>
                  <a:lnTo>
                    <a:pt x="8392" y="7070"/>
                  </a:lnTo>
                  <a:lnTo>
                    <a:pt x="8392" y="7070"/>
                  </a:lnTo>
                  <a:lnTo>
                    <a:pt x="8411" y="7032"/>
                  </a:lnTo>
                  <a:lnTo>
                    <a:pt x="8411" y="7032"/>
                  </a:lnTo>
                  <a:lnTo>
                    <a:pt x="8468" y="6956"/>
                  </a:lnTo>
                  <a:lnTo>
                    <a:pt x="8468" y="6956"/>
                  </a:lnTo>
                  <a:lnTo>
                    <a:pt x="8505" y="6918"/>
                  </a:lnTo>
                  <a:lnTo>
                    <a:pt x="8505" y="6918"/>
                  </a:lnTo>
                  <a:lnTo>
                    <a:pt x="8562" y="6843"/>
                  </a:lnTo>
                  <a:lnTo>
                    <a:pt x="8562" y="6843"/>
                  </a:lnTo>
                  <a:lnTo>
                    <a:pt x="8581" y="6824"/>
                  </a:lnTo>
                  <a:lnTo>
                    <a:pt x="8581" y="6824"/>
                  </a:lnTo>
                  <a:lnTo>
                    <a:pt x="8657" y="6748"/>
                  </a:lnTo>
                  <a:lnTo>
                    <a:pt x="8657" y="6748"/>
                  </a:lnTo>
                  <a:lnTo>
                    <a:pt x="8694" y="6711"/>
                  </a:lnTo>
                  <a:lnTo>
                    <a:pt x="8694" y="6711"/>
                  </a:lnTo>
                  <a:lnTo>
                    <a:pt x="8751" y="6635"/>
                  </a:lnTo>
                  <a:lnTo>
                    <a:pt x="8751" y="6635"/>
                  </a:lnTo>
                  <a:lnTo>
                    <a:pt x="8827" y="6559"/>
                  </a:lnTo>
                  <a:lnTo>
                    <a:pt x="8827" y="6559"/>
                  </a:lnTo>
                  <a:lnTo>
                    <a:pt x="8865" y="6522"/>
                  </a:lnTo>
                  <a:lnTo>
                    <a:pt x="8865" y="6522"/>
                  </a:lnTo>
                  <a:lnTo>
                    <a:pt x="8959" y="6446"/>
                  </a:lnTo>
                  <a:lnTo>
                    <a:pt x="8959" y="6446"/>
                  </a:lnTo>
                  <a:lnTo>
                    <a:pt x="9091" y="6333"/>
                  </a:lnTo>
                  <a:lnTo>
                    <a:pt x="9091" y="6333"/>
                  </a:lnTo>
                  <a:lnTo>
                    <a:pt x="9224" y="6219"/>
                  </a:lnTo>
                  <a:lnTo>
                    <a:pt x="9224" y="6219"/>
                  </a:lnTo>
                  <a:lnTo>
                    <a:pt x="9318" y="6125"/>
                  </a:lnTo>
                  <a:lnTo>
                    <a:pt x="9318" y="6125"/>
                  </a:lnTo>
                  <a:lnTo>
                    <a:pt x="9375" y="6068"/>
                  </a:lnTo>
                  <a:lnTo>
                    <a:pt x="9375" y="6068"/>
                  </a:lnTo>
                  <a:lnTo>
                    <a:pt x="9432" y="6011"/>
                  </a:lnTo>
                  <a:lnTo>
                    <a:pt x="9432" y="6011"/>
                  </a:lnTo>
                  <a:lnTo>
                    <a:pt x="9526" y="5917"/>
                  </a:lnTo>
                  <a:lnTo>
                    <a:pt x="9526" y="5917"/>
                  </a:lnTo>
                  <a:lnTo>
                    <a:pt x="9640" y="5766"/>
                  </a:lnTo>
                  <a:lnTo>
                    <a:pt x="9640" y="5766"/>
                  </a:lnTo>
                  <a:lnTo>
                    <a:pt x="9696" y="5690"/>
                  </a:lnTo>
                  <a:lnTo>
                    <a:pt x="9696" y="5690"/>
                  </a:lnTo>
                  <a:lnTo>
                    <a:pt x="9734" y="5652"/>
                  </a:lnTo>
                  <a:lnTo>
                    <a:pt x="9734" y="5652"/>
                  </a:lnTo>
                  <a:lnTo>
                    <a:pt x="9772" y="5577"/>
                  </a:lnTo>
                  <a:lnTo>
                    <a:pt x="9772" y="5577"/>
                  </a:lnTo>
                  <a:lnTo>
                    <a:pt x="9829" y="5501"/>
                  </a:lnTo>
                  <a:lnTo>
                    <a:pt x="9829" y="5501"/>
                  </a:lnTo>
                  <a:lnTo>
                    <a:pt x="9847" y="5463"/>
                  </a:lnTo>
                  <a:lnTo>
                    <a:pt x="9847" y="5463"/>
                  </a:lnTo>
                  <a:lnTo>
                    <a:pt x="9866" y="5425"/>
                  </a:lnTo>
                  <a:lnTo>
                    <a:pt x="9866" y="5425"/>
                  </a:lnTo>
                  <a:lnTo>
                    <a:pt x="9923" y="5331"/>
                  </a:lnTo>
                  <a:lnTo>
                    <a:pt x="9923" y="5331"/>
                  </a:lnTo>
                  <a:lnTo>
                    <a:pt x="9980" y="5236"/>
                  </a:lnTo>
                  <a:lnTo>
                    <a:pt x="9980" y="5236"/>
                  </a:lnTo>
                  <a:lnTo>
                    <a:pt x="10018" y="5142"/>
                  </a:lnTo>
                  <a:lnTo>
                    <a:pt x="10018" y="5142"/>
                  </a:lnTo>
                  <a:lnTo>
                    <a:pt x="10055" y="5047"/>
                  </a:lnTo>
                  <a:lnTo>
                    <a:pt x="10055" y="5047"/>
                  </a:lnTo>
                  <a:lnTo>
                    <a:pt x="10112" y="4953"/>
                  </a:lnTo>
                  <a:lnTo>
                    <a:pt x="10112" y="4953"/>
                  </a:lnTo>
                  <a:lnTo>
                    <a:pt x="10150" y="4839"/>
                  </a:lnTo>
                  <a:lnTo>
                    <a:pt x="10150" y="4839"/>
                  </a:lnTo>
                  <a:lnTo>
                    <a:pt x="10169" y="4764"/>
                  </a:lnTo>
                  <a:lnTo>
                    <a:pt x="10169" y="4764"/>
                  </a:lnTo>
                  <a:lnTo>
                    <a:pt x="10188" y="4707"/>
                  </a:lnTo>
                  <a:lnTo>
                    <a:pt x="10188" y="4707"/>
                  </a:lnTo>
                  <a:lnTo>
                    <a:pt x="10207" y="4650"/>
                  </a:lnTo>
                  <a:lnTo>
                    <a:pt x="10207" y="4650"/>
                  </a:lnTo>
                  <a:lnTo>
                    <a:pt x="10225" y="4575"/>
                  </a:lnTo>
                  <a:lnTo>
                    <a:pt x="10225" y="4575"/>
                  </a:lnTo>
                  <a:lnTo>
                    <a:pt x="10244" y="4480"/>
                  </a:lnTo>
                  <a:lnTo>
                    <a:pt x="10244" y="4480"/>
                  </a:lnTo>
                  <a:lnTo>
                    <a:pt x="10244" y="4424"/>
                  </a:lnTo>
                  <a:lnTo>
                    <a:pt x="10244" y="4424"/>
                  </a:lnTo>
                  <a:lnTo>
                    <a:pt x="10244" y="4367"/>
                  </a:lnTo>
                  <a:lnTo>
                    <a:pt x="10244" y="4367"/>
                  </a:lnTo>
                  <a:lnTo>
                    <a:pt x="10244" y="4291"/>
                  </a:lnTo>
                  <a:lnTo>
                    <a:pt x="10244" y="4291"/>
                  </a:lnTo>
                  <a:lnTo>
                    <a:pt x="10244" y="4216"/>
                  </a:lnTo>
                  <a:lnTo>
                    <a:pt x="10244" y="4216"/>
                  </a:lnTo>
                  <a:lnTo>
                    <a:pt x="10244" y="4140"/>
                  </a:lnTo>
                  <a:lnTo>
                    <a:pt x="10244" y="4140"/>
                  </a:lnTo>
                  <a:lnTo>
                    <a:pt x="10244" y="4046"/>
                  </a:lnTo>
                  <a:lnTo>
                    <a:pt x="10244" y="4046"/>
                  </a:lnTo>
                  <a:lnTo>
                    <a:pt x="10225" y="3970"/>
                  </a:lnTo>
                  <a:lnTo>
                    <a:pt x="10225" y="3970"/>
                  </a:lnTo>
                  <a:lnTo>
                    <a:pt x="10207" y="3857"/>
                  </a:lnTo>
                  <a:lnTo>
                    <a:pt x="10207" y="3857"/>
                  </a:lnTo>
                  <a:lnTo>
                    <a:pt x="10188" y="3686"/>
                  </a:lnTo>
                  <a:lnTo>
                    <a:pt x="10188" y="3686"/>
                  </a:lnTo>
                  <a:lnTo>
                    <a:pt x="10131" y="3346"/>
                  </a:lnTo>
                  <a:lnTo>
                    <a:pt x="10131" y="3346"/>
                  </a:lnTo>
                  <a:lnTo>
                    <a:pt x="10036" y="2912"/>
                  </a:lnTo>
                  <a:lnTo>
                    <a:pt x="10036" y="2912"/>
                  </a:lnTo>
                  <a:lnTo>
                    <a:pt x="10018" y="2798"/>
                  </a:lnTo>
                  <a:lnTo>
                    <a:pt x="10018" y="2798"/>
                  </a:lnTo>
                  <a:lnTo>
                    <a:pt x="9980" y="2704"/>
                  </a:lnTo>
                  <a:lnTo>
                    <a:pt x="9980" y="2704"/>
                  </a:lnTo>
                  <a:lnTo>
                    <a:pt x="9942" y="2458"/>
                  </a:lnTo>
                  <a:lnTo>
                    <a:pt x="9942" y="2458"/>
                  </a:lnTo>
                  <a:lnTo>
                    <a:pt x="9885" y="2004"/>
                  </a:lnTo>
                  <a:lnTo>
                    <a:pt x="9829" y="1570"/>
                  </a:lnTo>
                  <a:lnTo>
                    <a:pt x="9829" y="1570"/>
                  </a:lnTo>
                  <a:lnTo>
                    <a:pt x="9810" y="1362"/>
                  </a:lnTo>
                  <a:lnTo>
                    <a:pt x="9810" y="1362"/>
                  </a:lnTo>
                  <a:lnTo>
                    <a:pt x="9810" y="1286"/>
                  </a:lnTo>
                  <a:lnTo>
                    <a:pt x="9810" y="1286"/>
                  </a:lnTo>
                  <a:lnTo>
                    <a:pt x="9810" y="1173"/>
                  </a:lnTo>
                  <a:lnTo>
                    <a:pt x="9810" y="1173"/>
                  </a:lnTo>
                  <a:lnTo>
                    <a:pt x="9829" y="1003"/>
                  </a:lnTo>
                  <a:lnTo>
                    <a:pt x="9866" y="832"/>
                  </a:lnTo>
                  <a:lnTo>
                    <a:pt x="9866" y="832"/>
                  </a:lnTo>
                  <a:lnTo>
                    <a:pt x="9923" y="681"/>
                  </a:lnTo>
                  <a:lnTo>
                    <a:pt x="9923" y="681"/>
                  </a:lnTo>
                  <a:lnTo>
                    <a:pt x="10036" y="417"/>
                  </a:lnTo>
                  <a:lnTo>
                    <a:pt x="10036" y="417"/>
                  </a:lnTo>
                  <a:lnTo>
                    <a:pt x="10150" y="228"/>
                  </a:lnTo>
                  <a:lnTo>
                    <a:pt x="10282" y="20"/>
                  </a:lnTo>
                  <a:lnTo>
                    <a:pt x="10282" y="20"/>
                  </a:lnTo>
                  <a:lnTo>
                    <a:pt x="10320" y="1"/>
                  </a:lnTo>
                  <a:lnTo>
                    <a:pt x="10339" y="20"/>
                  </a:lnTo>
                  <a:lnTo>
                    <a:pt x="10339" y="20"/>
                  </a:lnTo>
                  <a:lnTo>
                    <a:pt x="10339" y="39"/>
                  </a:lnTo>
                  <a:lnTo>
                    <a:pt x="10339" y="58"/>
                  </a:lnTo>
                  <a:lnTo>
                    <a:pt x="10339" y="58"/>
                  </a:lnTo>
                  <a:lnTo>
                    <a:pt x="10282" y="133"/>
                  </a:lnTo>
                  <a:lnTo>
                    <a:pt x="10282" y="133"/>
                  </a:lnTo>
                  <a:lnTo>
                    <a:pt x="10169" y="322"/>
                  </a:lnTo>
                  <a:lnTo>
                    <a:pt x="10169" y="322"/>
                  </a:lnTo>
                  <a:lnTo>
                    <a:pt x="10112" y="417"/>
                  </a:lnTo>
                  <a:lnTo>
                    <a:pt x="10112" y="417"/>
                  </a:lnTo>
                  <a:lnTo>
                    <a:pt x="10055" y="530"/>
                  </a:lnTo>
                  <a:lnTo>
                    <a:pt x="10055" y="530"/>
                  </a:lnTo>
                  <a:lnTo>
                    <a:pt x="10018" y="625"/>
                  </a:lnTo>
                  <a:lnTo>
                    <a:pt x="10018" y="625"/>
                  </a:lnTo>
                  <a:lnTo>
                    <a:pt x="9980" y="681"/>
                  </a:lnTo>
                  <a:lnTo>
                    <a:pt x="10641" y="681"/>
                  </a:lnTo>
                  <a:lnTo>
                    <a:pt x="10641" y="681"/>
                  </a:lnTo>
                  <a:lnTo>
                    <a:pt x="10641" y="492"/>
                  </a:lnTo>
                  <a:lnTo>
                    <a:pt x="10641" y="492"/>
                  </a:lnTo>
                  <a:lnTo>
                    <a:pt x="10660" y="436"/>
                  </a:lnTo>
                  <a:lnTo>
                    <a:pt x="10660" y="360"/>
                  </a:lnTo>
                  <a:lnTo>
                    <a:pt x="10660" y="360"/>
                  </a:lnTo>
                  <a:lnTo>
                    <a:pt x="10679" y="341"/>
                  </a:lnTo>
                  <a:lnTo>
                    <a:pt x="10698" y="341"/>
                  </a:lnTo>
                  <a:lnTo>
                    <a:pt x="10698" y="341"/>
                  </a:lnTo>
                  <a:lnTo>
                    <a:pt x="10717" y="360"/>
                  </a:lnTo>
                  <a:lnTo>
                    <a:pt x="10717" y="398"/>
                  </a:lnTo>
                  <a:lnTo>
                    <a:pt x="10717" y="398"/>
                  </a:lnTo>
                  <a:lnTo>
                    <a:pt x="10717" y="454"/>
                  </a:lnTo>
                  <a:lnTo>
                    <a:pt x="10717" y="454"/>
                  </a:lnTo>
                  <a:lnTo>
                    <a:pt x="10698" y="681"/>
                  </a:lnTo>
                  <a:lnTo>
                    <a:pt x="10698" y="681"/>
                  </a:lnTo>
                  <a:lnTo>
                    <a:pt x="10679" y="984"/>
                  </a:lnTo>
                  <a:lnTo>
                    <a:pt x="10679" y="1286"/>
                  </a:lnTo>
                  <a:lnTo>
                    <a:pt x="10679" y="1286"/>
                  </a:lnTo>
                  <a:lnTo>
                    <a:pt x="10698" y="1400"/>
                  </a:lnTo>
                  <a:lnTo>
                    <a:pt x="10736" y="1513"/>
                  </a:lnTo>
                  <a:lnTo>
                    <a:pt x="10830" y="1740"/>
                  </a:lnTo>
                  <a:lnTo>
                    <a:pt x="10830" y="1740"/>
                  </a:lnTo>
                  <a:lnTo>
                    <a:pt x="10944" y="1967"/>
                  </a:lnTo>
                  <a:lnTo>
                    <a:pt x="11019" y="2174"/>
                  </a:lnTo>
                  <a:lnTo>
                    <a:pt x="11076" y="2401"/>
                  </a:lnTo>
                  <a:lnTo>
                    <a:pt x="11114" y="2609"/>
                  </a:lnTo>
                  <a:lnTo>
                    <a:pt x="11133" y="2836"/>
                  </a:lnTo>
                  <a:lnTo>
                    <a:pt x="11133" y="3044"/>
                  </a:lnTo>
                  <a:lnTo>
                    <a:pt x="11133" y="3516"/>
                  </a:lnTo>
                  <a:lnTo>
                    <a:pt x="11133" y="3516"/>
                  </a:lnTo>
                  <a:lnTo>
                    <a:pt x="11133" y="3762"/>
                  </a:lnTo>
                  <a:lnTo>
                    <a:pt x="11095" y="4008"/>
                  </a:lnTo>
                  <a:lnTo>
                    <a:pt x="11019" y="4499"/>
                  </a:lnTo>
                  <a:lnTo>
                    <a:pt x="11019" y="4499"/>
                  </a:lnTo>
                  <a:lnTo>
                    <a:pt x="10981" y="4745"/>
                  </a:lnTo>
                  <a:lnTo>
                    <a:pt x="10963" y="4991"/>
                  </a:lnTo>
                  <a:lnTo>
                    <a:pt x="10963" y="4991"/>
                  </a:lnTo>
                  <a:lnTo>
                    <a:pt x="10925" y="5123"/>
                  </a:lnTo>
                  <a:lnTo>
                    <a:pt x="10868" y="5255"/>
                  </a:lnTo>
                  <a:lnTo>
                    <a:pt x="10755" y="5482"/>
                  </a:lnTo>
                  <a:lnTo>
                    <a:pt x="10603" y="5709"/>
                  </a:lnTo>
                  <a:lnTo>
                    <a:pt x="10414" y="5917"/>
                  </a:lnTo>
                  <a:lnTo>
                    <a:pt x="10414" y="5917"/>
                  </a:lnTo>
                  <a:lnTo>
                    <a:pt x="10188" y="6106"/>
                  </a:lnTo>
                  <a:lnTo>
                    <a:pt x="9942" y="6295"/>
                  </a:lnTo>
                  <a:lnTo>
                    <a:pt x="9810" y="6389"/>
                  </a:lnTo>
                  <a:lnTo>
                    <a:pt x="9715" y="6503"/>
                  </a:lnTo>
                  <a:lnTo>
                    <a:pt x="9602" y="6616"/>
                  </a:lnTo>
                  <a:lnTo>
                    <a:pt x="9526" y="6748"/>
                  </a:lnTo>
                  <a:lnTo>
                    <a:pt x="9526" y="6748"/>
                  </a:lnTo>
                  <a:lnTo>
                    <a:pt x="9299" y="7183"/>
                  </a:lnTo>
                  <a:lnTo>
                    <a:pt x="9224" y="7429"/>
                  </a:lnTo>
                  <a:lnTo>
                    <a:pt x="9129" y="7656"/>
                  </a:lnTo>
                  <a:lnTo>
                    <a:pt x="9129" y="7656"/>
                  </a:lnTo>
                  <a:lnTo>
                    <a:pt x="9072" y="8015"/>
                  </a:lnTo>
                  <a:lnTo>
                    <a:pt x="9016" y="8374"/>
                  </a:lnTo>
                  <a:lnTo>
                    <a:pt x="9016" y="8374"/>
                  </a:lnTo>
                  <a:lnTo>
                    <a:pt x="9016" y="8733"/>
                  </a:lnTo>
                  <a:lnTo>
                    <a:pt x="9016" y="8903"/>
                  </a:lnTo>
                  <a:lnTo>
                    <a:pt x="9054" y="9092"/>
                  </a:lnTo>
                  <a:lnTo>
                    <a:pt x="9054" y="9092"/>
                  </a:lnTo>
                  <a:lnTo>
                    <a:pt x="9110" y="9338"/>
                  </a:lnTo>
                  <a:lnTo>
                    <a:pt x="9167" y="9583"/>
                  </a:lnTo>
                  <a:lnTo>
                    <a:pt x="9167" y="9583"/>
                  </a:lnTo>
                  <a:lnTo>
                    <a:pt x="9186" y="9735"/>
                  </a:lnTo>
                  <a:lnTo>
                    <a:pt x="9186" y="9886"/>
                  </a:lnTo>
                  <a:lnTo>
                    <a:pt x="9167" y="10056"/>
                  </a:lnTo>
                  <a:lnTo>
                    <a:pt x="9148" y="10207"/>
                  </a:lnTo>
                  <a:lnTo>
                    <a:pt x="9148" y="10207"/>
                  </a:lnTo>
                  <a:lnTo>
                    <a:pt x="9091" y="10358"/>
                  </a:lnTo>
                  <a:lnTo>
                    <a:pt x="9035" y="10510"/>
                  </a:lnTo>
                  <a:lnTo>
                    <a:pt x="8902" y="10793"/>
                  </a:lnTo>
                  <a:lnTo>
                    <a:pt x="8600" y="11341"/>
                  </a:lnTo>
                  <a:lnTo>
                    <a:pt x="8600" y="11341"/>
                  </a:lnTo>
                  <a:lnTo>
                    <a:pt x="8203" y="12097"/>
                  </a:lnTo>
                  <a:lnTo>
                    <a:pt x="8203" y="12097"/>
                  </a:lnTo>
                  <a:lnTo>
                    <a:pt x="7749" y="12967"/>
                  </a:lnTo>
                  <a:lnTo>
                    <a:pt x="7749" y="12967"/>
                  </a:lnTo>
                  <a:lnTo>
                    <a:pt x="7617" y="13231"/>
                  </a:lnTo>
                  <a:lnTo>
                    <a:pt x="7523" y="13364"/>
                  </a:lnTo>
                  <a:lnTo>
                    <a:pt x="7428" y="13477"/>
                  </a:lnTo>
                  <a:lnTo>
                    <a:pt x="7334" y="13590"/>
                  </a:lnTo>
                  <a:lnTo>
                    <a:pt x="7201" y="13666"/>
                  </a:lnTo>
                  <a:lnTo>
                    <a:pt x="7069" y="13742"/>
                  </a:lnTo>
                  <a:lnTo>
                    <a:pt x="6918" y="13779"/>
                  </a:lnTo>
                  <a:lnTo>
                    <a:pt x="6918" y="13779"/>
                  </a:lnTo>
                  <a:lnTo>
                    <a:pt x="6786" y="13817"/>
                  </a:lnTo>
                  <a:lnTo>
                    <a:pt x="6653" y="13836"/>
                  </a:lnTo>
                  <a:lnTo>
                    <a:pt x="6540" y="13836"/>
                  </a:lnTo>
                  <a:lnTo>
                    <a:pt x="6445" y="13817"/>
                  </a:lnTo>
                  <a:lnTo>
                    <a:pt x="6351" y="13798"/>
                  </a:lnTo>
                  <a:lnTo>
                    <a:pt x="6275" y="13760"/>
                  </a:lnTo>
                  <a:lnTo>
                    <a:pt x="6219" y="13723"/>
                  </a:lnTo>
                  <a:lnTo>
                    <a:pt x="6143" y="13666"/>
                  </a:lnTo>
                  <a:lnTo>
                    <a:pt x="6030" y="13534"/>
                  </a:lnTo>
                  <a:lnTo>
                    <a:pt x="5916" y="13382"/>
                  </a:lnTo>
                  <a:lnTo>
                    <a:pt x="5784" y="13212"/>
                  </a:lnTo>
                  <a:lnTo>
                    <a:pt x="5652" y="13023"/>
                  </a:lnTo>
                  <a:lnTo>
                    <a:pt x="5652" y="13023"/>
                  </a:lnTo>
                  <a:lnTo>
                    <a:pt x="5481" y="12853"/>
                  </a:lnTo>
                  <a:lnTo>
                    <a:pt x="5387" y="12797"/>
                  </a:lnTo>
                  <a:lnTo>
                    <a:pt x="5273" y="12759"/>
                  </a:lnTo>
                  <a:lnTo>
                    <a:pt x="5273" y="12759"/>
                  </a:lnTo>
                  <a:lnTo>
                    <a:pt x="5198" y="12740"/>
                  </a:lnTo>
                  <a:lnTo>
                    <a:pt x="5122" y="12759"/>
                  </a:lnTo>
                  <a:lnTo>
                    <a:pt x="4971" y="12797"/>
                  </a:lnTo>
                  <a:lnTo>
                    <a:pt x="4858" y="12891"/>
                  </a:lnTo>
                  <a:lnTo>
                    <a:pt x="4744" y="12986"/>
                  </a:lnTo>
                  <a:lnTo>
                    <a:pt x="4744" y="12986"/>
                  </a:lnTo>
                  <a:lnTo>
                    <a:pt x="4669" y="13080"/>
                  </a:lnTo>
                  <a:lnTo>
                    <a:pt x="4593" y="13175"/>
                  </a:lnTo>
                  <a:lnTo>
                    <a:pt x="4480" y="13382"/>
                  </a:lnTo>
                  <a:lnTo>
                    <a:pt x="4480" y="13382"/>
                  </a:lnTo>
                  <a:lnTo>
                    <a:pt x="4310" y="13685"/>
                  </a:lnTo>
                  <a:lnTo>
                    <a:pt x="4139" y="13987"/>
                  </a:lnTo>
                  <a:lnTo>
                    <a:pt x="4139" y="13987"/>
                  </a:lnTo>
                  <a:lnTo>
                    <a:pt x="3969" y="14271"/>
                  </a:lnTo>
                  <a:lnTo>
                    <a:pt x="3837" y="14573"/>
                  </a:lnTo>
                  <a:lnTo>
                    <a:pt x="3837" y="14573"/>
                  </a:lnTo>
                  <a:lnTo>
                    <a:pt x="3686" y="14857"/>
                  </a:lnTo>
                  <a:lnTo>
                    <a:pt x="3535" y="15140"/>
                  </a:lnTo>
                  <a:lnTo>
                    <a:pt x="3478" y="15291"/>
                  </a:lnTo>
                  <a:lnTo>
                    <a:pt x="3440" y="15443"/>
                  </a:lnTo>
                  <a:lnTo>
                    <a:pt x="3402" y="15594"/>
                  </a:lnTo>
                  <a:lnTo>
                    <a:pt x="3383" y="15764"/>
                  </a:lnTo>
                  <a:lnTo>
                    <a:pt x="3383" y="15764"/>
                  </a:lnTo>
                  <a:lnTo>
                    <a:pt x="3402" y="16047"/>
                  </a:lnTo>
                  <a:lnTo>
                    <a:pt x="3440" y="16331"/>
                  </a:lnTo>
                  <a:lnTo>
                    <a:pt x="3478" y="16614"/>
                  </a:lnTo>
                  <a:lnTo>
                    <a:pt x="3535" y="16879"/>
                  </a:lnTo>
                  <a:lnTo>
                    <a:pt x="3667" y="17446"/>
                  </a:lnTo>
                  <a:lnTo>
                    <a:pt x="3743" y="17730"/>
                  </a:lnTo>
                  <a:lnTo>
                    <a:pt x="3780" y="17994"/>
                  </a:lnTo>
                  <a:lnTo>
                    <a:pt x="3780" y="17994"/>
                  </a:lnTo>
                  <a:lnTo>
                    <a:pt x="3818" y="18278"/>
                  </a:lnTo>
                  <a:lnTo>
                    <a:pt x="3818" y="18561"/>
                  </a:lnTo>
                  <a:lnTo>
                    <a:pt x="3799" y="18845"/>
                  </a:lnTo>
                  <a:lnTo>
                    <a:pt x="3743" y="19128"/>
                  </a:lnTo>
                  <a:lnTo>
                    <a:pt x="3743" y="19128"/>
                  </a:lnTo>
                  <a:lnTo>
                    <a:pt x="3648" y="19525"/>
                  </a:lnTo>
                  <a:lnTo>
                    <a:pt x="3591" y="19714"/>
                  </a:lnTo>
                  <a:lnTo>
                    <a:pt x="3516" y="19903"/>
                  </a:lnTo>
                  <a:lnTo>
                    <a:pt x="3516" y="19903"/>
                  </a:lnTo>
                  <a:lnTo>
                    <a:pt x="3383" y="20130"/>
                  </a:lnTo>
                  <a:lnTo>
                    <a:pt x="3232" y="20338"/>
                  </a:lnTo>
                  <a:lnTo>
                    <a:pt x="2911" y="20716"/>
                  </a:lnTo>
                  <a:lnTo>
                    <a:pt x="2741" y="20924"/>
                  </a:lnTo>
                  <a:lnTo>
                    <a:pt x="2609" y="21132"/>
                  </a:lnTo>
                  <a:lnTo>
                    <a:pt x="2495" y="21358"/>
                  </a:lnTo>
                  <a:lnTo>
                    <a:pt x="2457" y="21472"/>
                  </a:lnTo>
                  <a:lnTo>
                    <a:pt x="2420" y="21604"/>
                  </a:lnTo>
                  <a:lnTo>
                    <a:pt x="2420" y="21604"/>
                  </a:lnTo>
                  <a:lnTo>
                    <a:pt x="2382" y="21755"/>
                  </a:lnTo>
                  <a:lnTo>
                    <a:pt x="2363" y="21907"/>
                  </a:lnTo>
                  <a:lnTo>
                    <a:pt x="2363" y="22209"/>
                  </a:lnTo>
                  <a:lnTo>
                    <a:pt x="2363" y="22530"/>
                  </a:lnTo>
                  <a:lnTo>
                    <a:pt x="2363" y="22681"/>
                  </a:lnTo>
                  <a:lnTo>
                    <a:pt x="2344" y="22833"/>
                  </a:lnTo>
                  <a:lnTo>
                    <a:pt x="2344" y="22833"/>
                  </a:lnTo>
                  <a:lnTo>
                    <a:pt x="2231" y="23608"/>
                  </a:lnTo>
                  <a:lnTo>
                    <a:pt x="2174" y="24005"/>
                  </a:lnTo>
                  <a:lnTo>
                    <a:pt x="2136" y="24401"/>
                  </a:lnTo>
                  <a:lnTo>
                    <a:pt x="2136" y="24401"/>
                  </a:lnTo>
                  <a:lnTo>
                    <a:pt x="2098" y="24912"/>
                  </a:lnTo>
                  <a:lnTo>
                    <a:pt x="2060" y="25157"/>
                  </a:lnTo>
                  <a:lnTo>
                    <a:pt x="2042" y="25422"/>
                  </a:lnTo>
                  <a:lnTo>
                    <a:pt x="2042" y="25422"/>
                  </a:lnTo>
                  <a:lnTo>
                    <a:pt x="1947" y="25913"/>
                  </a:lnTo>
                  <a:lnTo>
                    <a:pt x="1834" y="26405"/>
                  </a:lnTo>
                  <a:lnTo>
                    <a:pt x="1834" y="26405"/>
                  </a:lnTo>
                  <a:lnTo>
                    <a:pt x="1815" y="26556"/>
                  </a:lnTo>
                  <a:lnTo>
                    <a:pt x="1815" y="26707"/>
                  </a:lnTo>
                  <a:lnTo>
                    <a:pt x="1834" y="26840"/>
                  </a:lnTo>
                  <a:lnTo>
                    <a:pt x="1871" y="26991"/>
                  </a:lnTo>
                  <a:lnTo>
                    <a:pt x="1928" y="27123"/>
                  </a:lnTo>
                  <a:lnTo>
                    <a:pt x="2004" y="27255"/>
                  </a:lnTo>
                  <a:lnTo>
                    <a:pt x="2098" y="27369"/>
                  </a:lnTo>
                  <a:lnTo>
                    <a:pt x="2193" y="27482"/>
                  </a:lnTo>
                  <a:lnTo>
                    <a:pt x="2193" y="27482"/>
                  </a:lnTo>
                  <a:lnTo>
                    <a:pt x="2457" y="27709"/>
                  </a:lnTo>
                  <a:lnTo>
                    <a:pt x="2590" y="27822"/>
                  </a:lnTo>
                  <a:lnTo>
                    <a:pt x="2703" y="27955"/>
                  </a:lnTo>
                  <a:lnTo>
                    <a:pt x="2703" y="27955"/>
                  </a:lnTo>
                  <a:lnTo>
                    <a:pt x="2892" y="28182"/>
                  </a:lnTo>
                  <a:lnTo>
                    <a:pt x="3081" y="28408"/>
                  </a:lnTo>
                  <a:lnTo>
                    <a:pt x="3081" y="28408"/>
                  </a:lnTo>
                  <a:lnTo>
                    <a:pt x="3213" y="28522"/>
                  </a:lnTo>
                  <a:lnTo>
                    <a:pt x="3365" y="28635"/>
                  </a:lnTo>
                  <a:lnTo>
                    <a:pt x="3516" y="28711"/>
                  </a:lnTo>
                  <a:lnTo>
                    <a:pt x="3667" y="28805"/>
                  </a:lnTo>
                  <a:lnTo>
                    <a:pt x="4007" y="28938"/>
                  </a:lnTo>
                  <a:lnTo>
                    <a:pt x="4328" y="29070"/>
                  </a:lnTo>
                  <a:lnTo>
                    <a:pt x="4328" y="29070"/>
                  </a:lnTo>
                  <a:lnTo>
                    <a:pt x="4536" y="29183"/>
                  </a:lnTo>
                  <a:lnTo>
                    <a:pt x="4706" y="29334"/>
                  </a:lnTo>
                  <a:lnTo>
                    <a:pt x="4895" y="29467"/>
                  </a:lnTo>
                  <a:lnTo>
                    <a:pt x="5066" y="29599"/>
                  </a:lnTo>
                  <a:lnTo>
                    <a:pt x="5066" y="29599"/>
                  </a:lnTo>
                  <a:lnTo>
                    <a:pt x="5368" y="29788"/>
                  </a:lnTo>
                  <a:lnTo>
                    <a:pt x="5670" y="29977"/>
                  </a:lnTo>
                  <a:lnTo>
                    <a:pt x="5670" y="29977"/>
                  </a:lnTo>
                  <a:lnTo>
                    <a:pt x="5784" y="30090"/>
                  </a:lnTo>
                  <a:lnTo>
                    <a:pt x="5916" y="30204"/>
                  </a:lnTo>
                  <a:lnTo>
                    <a:pt x="6124" y="30450"/>
                  </a:lnTo>
                  <a:lnTo>
                    <a:pt x="6124" y="30450"/>
                  </a:lnTo>
                  <a:lnTo>
                    <a:pt x="6256" y="30582"/>
                  </a:lnTo>
                  <a:lnTo>
                    <a:pt x="6389" y="30676"/>
                  </a:lnTo>
                  <a:lnTo>
                    <a:pt x="6521" y="30771"/>
                  </a:lnTo>
                  <a:lnTo>
                    <a:pt x="6634" y="30828"/>
                  </a:lnTo>
                  <a:lnTo>
                    <a:pt x="6880" y="30941"/>
                  </a:lnTo>
                  <a:lnTo>
                    <a:pt x="7126" y="31036"/>
                  </a:lnTo>
                  <a:lnTo>
                    <a:pt x="7239" y="31111"/>
                  </a:lnTo>
                  <a:lnTo>
                    <a:pt x="7353" y="31187"/>
                  </a:lnTo>
                  <a:lnTo>
                    <a:pt x="7466" y="31300"/>
                  </a:lnTo>
                  <a:lnTo>
                    <a:pt x="7598" y="31432"/>
                  </a:lnTo>
                  <a:lnTo>
                    <a:pt x="7712" y="31621"/>
                  </a:lnTo>
                  <a:lnTo>
                    <a:pt x="7844" y="31829"/>
                  </a:lnTo>
                  <a:lnTo>
                    <a:pt x="7976" y="32113"/>
                  </a:lnTo>
                  <a:lnTo>
                    <a:pt x="8109" y="32434"/>
                  </a:lnTo>
                  <a:lnTo>
                    <a:pt x="8109" y="32434"/>
                  </a:lnTo>
                  <a:lnTo>
                    <a:pt x="8222" y="32755"/>
                  </a:lnTo>
                  <a:lnTo>
                    <a:pt x="8316" y="33077"/>
                  </a:lnTo>
                  <a:lnTo>
                    <a:pt x="8411" y="33417"/>
                  </a:lnTo>
                  <a:lnTo>
                    <a:pt x="8524" y="33738"/>
                  </a:lnTo>
                  <a:lnTo>
                    <a:pt x="8524" y="33738"/>
                  </a:lnTo>
                  <a:lnTo>
                    <a:pt x="8657" y="34003"/>
                  </a:lnTo>
                  <a:lnTo>
                    <a:pt x="8808" y="34268"/>
                  </a:lnTo>
                  <a:lnTo>
                    <a:pt x="8978" y="34513"/>
                  </a:lnTo>
                  <a:lnTo>
                    <a:pt x="9167" y="34759"/>
                  </a:lnTo>
                  <a:lnTo>
                    <a:pt x="9167" y="34759"/>
                  </a:lnTo>
                  <a:lnTo>
                    <a:pt x="9318" y="34910"/>
                  </a:lnTo>
                  <a:lnTo>
                    <a:pt x="9451" y="35080"/>
                  </a:lnTo>
                  <a:lnTo>
                    <a:pt x="9451" y="35080"/>
                  </a:lnTo>
                  <a:lnTo>
                    <a:pt x="9507" y="35213"/>
                  </a:lnTo>
                  <a:lnTo>
                    <a:pt x="9564" y="35345"/>
                  </a:lnTo>
                  <a:lnTo>
                    <a:pt x="9640" y="35609"/>
                  </a:lnTo>
                  <a:lnTo>
                    <a:pt x="9640" y="35609"/>
                  </a:lnTo>
                  <a:lnTo>
                    <a:pt x="9696" y="35874"/>
                  </a:lnTo>
                  <a:lnTo>
                    <a:pt x="9715" y="36006"/>
                  </a:lnTo>
                  <a:lnTo>
                    <a:pt x="9753" y="36120"/>
                  </a:lnTo>
                  <a:lnTo>
                    <a:pt x="9753" y="36120"/>
                  </a:lnTo>
                  <a:lnTo>
                    <a:pt x="9810" y="36195"/>
                  </a:lnTo>
                  <a:lnTo>
                    <a:pt x="9866" y="36252"/>
                  </a:lnTo>
                  <a:lnTo>
                    <a:pt x="9999" y="36328"/>
                  </a:lnTo>
                  <a:lnTo>
                    <a:pt x="10150" y="36384"/>
                  </a:lnTo>
                  <a:lnTo>
                    <a:pt x="10320" y="36403"/>
                  </a:lnTo>
                  <a:lnTo>
                    <a:pt x="10320" y="36403"/>
                  </a:lnTo>
                  <a:lnTo>
                    <a:pt x="10471" y="36403"/>
                  </a:lnTo>
                  <a:lnTo>
                    <a:pt x="10622" y="36365"/>
                  </a:lnTo>
                  <a:lnTo>
                    <a:pt x="10774" y="36328"/>
                  </a:lnTo>
                  <a:lnTo>
                    <a:pt x="10925" y="36271"/>
                  </a:lnTo>
                  <a:lnTo>
                    <a:pt x="10925" y="36271"/>
                  </a:lnTo>
                  <a:lnTo>
                    <a:pt x="11170" y="36139"/>
                  </a:lnTo>
                  <a:lnTo>
                    <a:pt x="11416" y="36006"/>
                  </a:lnTo>
                  <a:lnTo>
                    <a:pt x="11662" y="35874"/>
                  </a:lnTo>
                  <a:lnTo>
                    <a:pt x="11926" y="35761"/>
                  </a:lnTo>
                  <a:lnTo>
                    <a:pt x="11926" y="35761"/>
                  </a:lnTo>
                  <a:lnTo>
                    <a:pt x="12267" y="35666"/>
                  </a:lnTo>
                  <a:lnTo>
                    <a:pt x="12607" y="35572"/>
                  </a:lnTo>
                  <a:lnTo>
                    <a:pt x="12777" y="35534"/>
                  </a:lnTo>
                  <a:lnTo>
                    <a:pt x="12947" y="35515"/>
                  </a:lnTo>
                  <a:lnTo>
                    <a:pt x="13117" y="35515"/>
                  </a:lnTo>
                  <a:lnTo>
                    <a:pt x="13306" y="35553"/>
                  </a:lnTo>
                  <a:lnTo>
                    <a:pt x="13306" y="35553"/>
                  </a:lnTo>
                  <a:lnTo>
                    <a:pt x="13571" y="35609"/>
                  </a:lnTo>
                  <a:lnTo>
                    <a:pt x="13835" y="35685"/>
                  </a:lnTo>
                  <a:lnTo>
                    <a:pt x="14346" y="35874"/>
                  </a:lnTo>
                  <a:lnTo>
                    <a:pt x="14346" y="35874"/>
                  </a:lnTo>
                  <a:lnTo>
                    <a:pt x="14629" y="35987"/>
                  </a:lnTo>
                  <a:lnTo>
                    <a:pt x="14913" y="36120"/>
                  </a:lnTo>
                  <a:lnTo>
                    <a:pt x="14913" y="36120"/>
                  </a:lnTo>
                  <a:lnTo>
                    <a:pt x="15140" y="36290"/>
                  </a:lnTo>
                  <a:lnTo>
                    <a:pt x="15347" y="36479"/>
                  </a:lnTo>
                  <a:lnTo>
                    <a:pt x="15536" y="36687"/>
                  </a:lnTo>
                  <a:lnTo>
                    <a:pt x="15725" y="36914"/>
                  </a:lnTo>
                  <a:lnTo>
                    <a:pt x="15725" y="36914"/>
                  </a:lnTo>
                  <a:lnTo>
                    <a:pt x="15858" y="37065"/>
                  </a:lnTo>
                  <a:lnTo>
                    <a:pt x="15933" y="37121"/>
                  </a:lnTo>
                  <a:lnTo>
                    <a:pt x="16028" y="37178"/>
                  </a:lnTo>
                  <a:lnTo>
                    <a:pt x="16028" y="37178"/>
                  </a:lnTo>
                  <a:lnTo>
                    <a:pt x="16179" y="37235"/>
                  </a:lnTo>
                  <a:lnTo>
                    <a:pt x="16330" y="37254"/>
                  </a:lnTo>
                  <a:lnTo>
                    <a:pt x="16481" y="37273"/>
                  </a:lnTo>
                  <a:lnTo>
                    <a:pt x="16633" y="37273"/>
                  </a:lnTo>
                  <a:lnTo>
                    <a:pt x="16633" y="37273"/>
                  </a:lnTo>
                  <a:lnTo>
                    <a:pt x="16878" y="37235"/>
                  </a:lnTo>
                  <a:lnTo>
                    <a:pt x="17143" y="37197"/>
                  </a:lnTo>
                  <a:lnTo>
                    <a:pt x="17389" y="37121"/>
                  </a:lnTo>
                  <a:lnTo>
                    <a:pt x="17653" y="37046"/>
                  </a:lnTo>
                  <a:lnTo>
                    <a:pt x="17653" y="37046"/>
                  </a:lnTo>
                  <a:lnTo>
                    <a:pt x="18012" y="36914"/>
                  </a:lnTo>
                  <a:lnTo>
                    <a:pt x="18372" y="36762"/>
                  </a:lnTo>
                  <a:lnTo>
                    <a:pt x="18372" y="36762"/>
                  </a:lnTo>
                  <a:lnTo>
                    <a:pt x="18598" y="36649"/>
                  </a:lnTo>
                  <a:lnTo>
                    <a:pt x="18844" y="36554"/>
                  </a:lnTo>
                  <a:lnTo>
                    <a:pt x="18844" y="36554"/>
                  </a:lnTo>
                  <a:lnTo>
                    <a:pt x="19033" y="36517"/>
                  </a:lnTo>
                  <a:lnTo>
                    <a:pt x="19222" y="36479"/>
                  </a:lnTo>
                  <a:lnTo>
                    <a:pt x="19222" y="36479"/>
                  </a:lnTo>
                  <a:lnTo>
                    <a:pt x="19260" y="36479"/>
                  </a:lnTo>
                  <a:lnTo>
                    <a:pt x="19260" y="36498"/>
                  </a:lnTo>
                  <a:lnTo>
                    <a:pt x="19260" y="36498"/>
                  </a:lnTo>
                  <a:lnTo>
                    <a:pt x="19260" y="36536"/>
                  </a:lnTo>
                  <a:lnTo>
                    <a:pt x="19241" y="36536"/>
                  </a:lnTo>
                  <a:lnTo>
                    <a:pt x="19241" y="36536"/>
                  </a:lnTo>
                  <a:lnTo>
                    <a:pt x="19033" y="36573"/>
                  </a:lnTo>
                  <a:lnTo>
                    <a:pt x="18844" y="36630"/>
                  </a:lnTo>
                  <a:lnTo>
                    <a:pt x="18844" y="42225"/>
                  </a:lnTo>
                  <a:lnTo>
                    <a:pt x="18844" y="42225"/>
                  </a:lnTo>
                  <a:lnTo>
                    <a:pt x="18882" y="42244"/>
                  </a:lnTo>
                  <a:lnTo>
                    <a:pt x="18882" y="42244"/>
                  </a:lnTo>
                  <a:lnTo>
                    <a:pt x="19071" y="42357"/>
                  </a:lnTo>
                  <a:lnTo>
                    <a:pt x="19071" y="42357"/>
                  </a:lnTo>
                  <a:lnTo>
                    <a:pt x="19146" y="42414"/>
                  </a:lnTo>
                  <a:lnTo>
                    <a:pt x="19146" y="42414"/>
                  </a:lnTo>
                  <a:lnTo>
                    <a:pt x="19241" y="42470"/>
                  </a:lnTo>
                  <a:lnTo>
                    <a:pt x="19241" y="42470"/>
                  </a:lnTo>
                  <a:lnTo>
                    <a:pt x="19317" y="42508"/>
                  </a:lnTo>
                  <a:lnTo>
                    <a:pt x="19317" y="42508"/>
                  </a:lnTo>
                  <a:lnTo>
                    <a:pt x="19335" y="42508"/>
                  </a:lnTo>
                  <a:lnTo>
                    <a:pt x="19335" y="42508"/>
                  </a:lnTo>
                  <a:lnTo>
                    <a:pt x="19392" y="42527"/>
                  </a:lnTo>
                  <a:lnTo>
                    <a:pt x="19392" y="42527"/>
                  </a:lnTo>
                  <a:lnTo>
                    <a:pt x="19543" y="42584"/>
                  </a:lnTo>
                  <a:lnTo>
                    <a:pt x="19543" y="42584"/>
                  </a:lnTo>
                  <a:lnTo>
                    <a:pt x="19581" y="42603"/>
                  </a:lnTo>
                  <a:lnTo>
                    <a:pt x="19581" y="42603"/>
                  </a:lnTo>
                  <a:lnTo>
                    <a:pt x="19638" y="42622"/>
                  </a:lnTo>
                  <a:lnTo>
                    <a:pt x="19638" y="42622"/>
                  </a:lnTo>
                  <a:lnTo>
                    <a:pt x="19751" y="42640"/>
                  </a:lnTo>
                  <a:lnTo>
                    <a:pt x="19751" y="42640"/>
                  </a:lnTo>
                  <a:lnTo>
                    <a:pt x="19770" y="42640"/>
                  </a:lnTo>
                  <a:lnTo>
                    <a:pt x="19770" y="42640"/>
                  </a:lnTo>
                  <a:lnTo>
                    <a:pt x="19770" y="42640"/>
                  </a:lnTo>
                  <a:lnTo>
                    <a:pt x="20035" y="42697"/>
                  </a:lnTo>
                  <a:lnTo>
                    <a:pt x="20035" y="42697"/>
                  </a:lnTo>
                  <a:lnTo>
                    <a:pt x="20224" y="42697"/>
                  </a:lnTo>
                  <a:lnTo>
                    <a:pt x="20224" y="42697"/>
                  </a:lnTo>
                  <a:close/>
                </a:path>
              </a:pathLst>
            </a:custGeom>
            <a:solidFill>
              <a:schemeClr val="lt1"/>
            </a:solidFill>
            <a:ln>
              <a:noFill/>
            </a:ln>
          </p:spPr>
          <p:txBody>
            <a:bodyPr spcFirstLastPara="1" wrap="square" lIns="121900" tIns="121900" rIns="121900" bIns="121900" anchor="ctr" anchorCtr="0">
              <a:noAutofit/>
            </a:bodyPr>
            <a:lstStyle/>
            <a:p>
              <a:endParaRPr sz="2489"/>
            </a:p>
          </p:txBody>
        </p:sp>
      </p:grpSp>
      <p:sp>
        <p:nvSpPr>
          <p:cNvPr id="9" name="TextBox 8">
            <a:extLst>
              <a:ext uri="{FF2B5EF4-FFF2-40B4-BE49-F238E27FC236}">
                <a16:creationId xmlns:a16="http://schemas.microsoft.com/office/drawing/2014/main" xmlns="" id="{61DA6EAC-5322-87B9-3E7D-C6476BAB4A8D}"/>
              </a:ext>
            </a:extLst>
          </p:cNvPr>
          <p:cNvSpPr txBox="1"/>
          <p:nvPr/>
        </p:nvSpPr>
        <p:spPr>
          <a:xfrm>
            <a:off x="457200" y="737175"/>
            <a:ext cx="10455993" cy="1578894"/>
          </a:xfrm>
          <a:prstGeom prst="rect">
            <a:avLst/>
          </a:prstGeom>
          <a:noFill/>
        </p:spPr>
        <p:txBody>
          <a:bodyPr wrap="square">
            <a:spAutoFit/>
          </a:bodyPr>
          <a:lstStyle/>
          <a:p>
            <a:pPr marL="0" marR="0" algn="just">
              <a:lnSpc>
                <a:spcPct val="115000"/>
              </a:lnSpc>
              <a:spcBef>
                <a:spcPts val="0"/>
              </a:spcBef>
              <a:spcAft>
                <a:spcPts val="0"/>
              </a:spcAft>
            </a:pPr>
            <a:r>
              <a:rPr lang="en-US" sz="2800">
                <a:solidFill>
                  <a:srgbClr val="000000"/>
                </a:solidFill>
                <a:effectLst/>
                <a:latin typeface="Times New Roman" pitchFamily="18" charset="0"/>
                <a:ea typeface="Cambria" panose="02040503050406030204" pitchFamily="18" charset="0"/>
                <a:cs typeface="Times New Roman" pitchFamily="18" charset="0"/>
              </a:rPr>
              <a:t>Viết đoạn văn (khoảng 150 chữ) trình bày những thông tin về một loài sinh vật mà em muốn tìm hiểu.</a:t>
            </a:r>
            <a:endParaRPr lang="en-US" sz="2800">
              <a:effectLst/>
              <a:latin typeface="Times New Roman" pitchFamily="18" charset="0"/>
              <a:ea typeface="Cambria" panose="02040503050406030204" pitchFamily="18" charset="0"/>
              <a:cs typeface="Times New Roman" pitchFamily="18" charset="0"/>
            </a:endParaRPr>
          </a:p>
          <a:p>
            <a:pPr marL="0" marR="0" algn="just">
              <a:lnSpc>
                <a:spcPct val="115000"/>
              </a:lnSpc>
              <a:spcBef>
                <a:spcPts val="0"/>
              </a:spcBef>
              <a:spcAft>
                <a:spcPts val="0"/>
              </a:spcAft>
            </a:pPr>
            <a:r>
              <a:rPr lang="en-US" sz="2800">
                <a:solidFill>
                  <a:srgbClr val="000000"/>
                </a:solidFill>
                <a:effectLst/>
                <a:latin typeface="Times New Roman" pitchFamily="18" charset="0"/>
                <a:ea typeface="Cambria" panose="02040503050406030204" pitchFamily="18" charset="0"/>
                <a:cs typeface="Times New Roman" pitchFamily="18" charset="0"/>
              </a:rPr>
              <a:t>Có thể sử dụng công cụ hỗ trợ để tìm kiếm thông tin về sinh vật đó.  </a:t>
            </a:r>
            <a:endParaRPr lang="en-US" sz="2800">
              <a:effectLst/>
              <a:latin typeface="Times New Roman" pitchFamily="18" charset="0"/>
              <a:ea typeface="Cambria" panose="02040503050406030204" pitchFamily="18" charset="0"/>
              <a:cs typeface="Times New Roman" pitchFamily="18" charset="0"/>
            </a:endParaRPr>
          </a:p>
        </p:txBody>
      </p:sp>
      <p:sp>
        <p:nvSpPr>
          <p:cNvPr id="2" name="TextBox 1"/>
          <p:cNvSpPr txBox="1"/>
          <p:nvPr/>
        </p:nvSpPr>
        <p:spPr>
          <a:xfrm>
            <a:off x="582465" y="152400"/>
            <a:ext cx="6248400" cy="584775"/>
          </a:xfrm>
          <a:prstGeom prst="rect">
            <a:avLst/>
          </a:prstGeom>
          <a:noFill/>
        </p:spPr>
        <p:txBody>
          <a:bodyPr wrap="square" rtlCol="0">
            <a:spAutoFit/>
          </a:bodyPr>
          <a:lstStyle/>
          <a:p>
            <a:r>
              <a:rPr lang="en-US" sz="3200" b="1" smtClean="0">
                <a:latin typeface="Times New Roman" pitchFamily="18" charset="0"/>
                <a:cs typeface="Times New Roman" pitchFamily="18" charset="0"/>
              </a:rPr>
              <a:t>IV. LUYỆN TẬP</a:t>
            </a:r>
            <a:endParaRPr lang="en-US" sz="3200" b="1">
              <a:latin typeface="Times New Roman" pitchFamily="18" charset="0"/>
              <a:cs typeface="Times New Roman" pitchFamily="18" charset="0"/>
            </a:endParaRPr>
          </a:p>
        </p:txBody>
      </p:sp>
      <p:sp>
        <p:nvSpPr>
          <p:cNvPr id="3" name="TextBox 2"/>
          <p:cNvSpPr txBox="1"/>
          <p:nvPr/>
        </p:nvSpPr>
        <p:spPr>
          <a:xfrm>
            <a:off x="485633" y="2441725"/>
            <a:ext cx="3913335" cy="584775"/>
          </a:xfrm>
          <a:prstGeom prst="rect">
            <a:avLst/>
          </a:prstGeom>
          <a:noFill/>
        </p:spPr>
        <p:txBody>
          <a:bodyPr wrap="square" rtlCol="0">
            <a:spAutoFit/>
          </a:bodyPr>
          <a:lstStyle/>
          <a:p>
            <a:r>
              <a:rPr lang="en-US" sz="3200" b="1" smtClean="0">
                <a:latin typeface="Times New Roman" pitchFamily="18" charset="0"/>
                <a:cs typeface="Times New Roman" pitchFamily="18" charset="0"/>
              </a:rPr>
              <a:t>V. VẬN DỤNG</a:t>
            </a:r>
            <a:endParaRPr lang="en-US" sz="3200" b="1">
              <a:latin typeface="Times New Roman" pitchFamily="18" charset="0"/>
              <a:cs typeface="Times New Roman" pitchFamily="18" charset="0"/>
            </a:endParaRPr>
          </a:p>
        </p:txBody>
      </p:sp>
      <p:sp>
        <p:nvSpPr>
          <p:cNvPr id="4" name="TextBox 3"/>
          <p:cNvSpPr txBox="1"/>
          <p:nvPr/>
        </p:nvSpPr>
        <p:spPr>
          <a:xfrm>
            <a:off x="304800" y="3256746"/>
            <a:ext cx="5840265" cy="954107"/>
          </a:xfrm>
          <a:prstGeom prst="rect">
            <a:avLst/>
          </a:prstGeom>
          <a:noFill/>
        </p:spPr>
        <p:txBody>
          <a:bodyPr wrap="square" rtlCol="0">
            <a:spAutoFit/>
          </a:bodyPr>
          <a:lstStyle/>
          <a:p>
            <a:r>
              <a:rPr lang="en-US" sz="2800">
                <a:latin typeface="Times New Roman" pitchFamily="18" charset="0"/>
                <a:cs typeface="Times New Roman" pitchFamily="18" charset="0"/>
              </a:rPr>
              <a:t>Sử dụng phần mềm điện tử làm Poster với chủ đề: Bảo vệ tài nguyên biển.</a:t>
            </a:r>
          </a:p>
        </p:txBody>
      </p:sp>
      <p:pic>
        <p:nvPicPr>
          <p:cNvPr id="16" name="Google Shape;1119;p51"/>
          <p:cNvPicPr preferRelativeResize="0">
            <a:picLocks/>
          </p:cNvPicPr>
          <p:nvPr/>
        </p:nvPicPr>
        <p:blipFill>
          <a:blip r:embed="rId3"/>
          <a:srcRect l="18750" r="18750"/>
          <a:stretch/>
        </p:blipFill>
        <p:spPr>
          <a:xfrm>
            <a:off x="6654532" y="2441724"/>
            <a:ext cx="5156467" cy="4263876"/>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pic>
        <p:nvPicPr>
          <p:cNvPr id="6" name="Bình luận">
            <a:hlinkClick r:id="" action="ppaction://media"/>
            <a:extLst>
              <a:ext uri="{FF2B5EF4-FFF2-40B4-BE49-F238E27FC236}">
                <a16:creationId xmlns:a16="http://schemas.microsoft.com/office/drawing/2014/main" xmlns="" id="{8FD209D3-49BC-0B6C-3E93-B30FCF0AEF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12195674"/>
          </a:xfrm>
          <a:prstGeom prst="rect">
            <a:avLst/>
          </a:prstGeom>
        </p:spPr>
      </p:pic>
      <p:sp>
        <p:nvSpPr>
          <p:cNvPr id="2" name="Google Shape;923;p41">
            <a:extLst>
              <a:ext uri="{FF2B5EF4-FFF2-40B4-BE49-F238E27FC236}">
                <a16:creationId xmlns:a16="http://schemas.microsoft.com/office/drawing/2014/main" xmlns="" id="{61231E28-0D13-B809-7646-8361936AC403}"/>
              </a:ext>
            </a:extLst>
          </p:cNvPr>
          <p:cNvSpPr txBox="1">
            <a:spLocks/>
          </p:cNvSpPr>
          <p:nvPr/>
        </p:nvSpPr>
        <p:spPr>
          <a:xfrm>
            <a:off x="1524000" y="-1752600"/>
            <a:ext cx="8707167" cy="1066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609585" marR="0" lvl="0" indent="-440256" algn="ctr" rtl="0">
              <a:lnSpc>
                <a:spcPct val="100000"/>
              </a:lnSpc>
              <a:spcBef>
                <a:spcPts val="0"/>
              </a:spcBef>
              <a:spcAft>
                <a:spcPts val="0"/>
              </a:spcAft>
              <a:buClr>
                <a:schemeClr val="dk1"/>
              </a:buClr>
              <a:buSzPts val="1600"/>
              <a:buFont typeface="Mulish SemiBold"/>
              <a:buAutoNum type="arabicPeriod"/>
              <a:defRPr sz="1867" b="0" i="0" u="none" strike="noStrike" cap="none">
                <a:solidFill>
                  <a:schemeClr val="dk1"/>
                </a:solidFill>
                <a:latin typeface="Sarabun"/>
                <a:ea typeface="Sarabun"/>
                <a:cs typeface="Sarabun"/>
                <a:sym typeface="Sarabun"/>
              </a:defRPr>
            </a:lvl1pPr>
            <a:lvl2pPr marL="1219170" marR="0" lvl="1" indent="-440256" algn="l" rtl="0">
              <a:lnSpc>
                <a:spcPct val="100000"/>
              </a:lnSpc>
              <a:spcBef>
                <a:spcPts val="0"/>
              </a:spcBef>
              <a:spcAft>
                <a:spcPts val="0"/>
              </a:spcAft>
              <a:buClr>
                <a:schemeClr val="dk1"/>
              </a:buClr>
              <a:buSzPts val="1600"/>
              <a:buFont typeface="Roboto Condensed Light"/>
              <a:buAutoNum type="alphaLcPeriod"/>
              <a:defRPr sz="2133" b="0" i="0" u="none" strike="noStrike" cap="none">
                <a:solidFill>
                  <a:schemeClr val="dk1"/>
                </a:solidFill>
                <a:latin typeface="Sarabun"/>
                <a:ea typeface="Sarabun"/>
                <a:cs typeface="Sarabun"/>
                <a:sym typeface="Sarabun"/>
              </a:defRPr>
            </a:lvl2pPr>
            <a:lvl3pPr marL="1828754" marR="0" lvl="2" indent="-440256" algn="l" rtl="0">
              <a:lnSpc>
                <a:spcPct val="100000"/>
              </a:lnSpc>
              <a:spcBef>
                <a:spcPts val="0"/>
              </a:spcBef>
              <a:spcAft>
                <a:spcPts val="0"/>
              </a:spcAft>
              <a:buClr>
                <a:schemeClr val="dk1"/>
              </a:buClr>
              <a:buSzPts val="1600"/>
              <a:buFont typeface="Roboto Condensed Light"/>
              <a:buAutoNum type="romanLcPeriod"/>
              <a:defRPr sz="2133" b="0" i="0" u="none" strike="noStrike" cap="none">
                <a:solidFill>
                  <a:schemeClr val="dk1"/>
                </a:solidFill>
                <a:latin typeface="Sarabun"/>
                <a:ea typeface="Sarabun"/>
                <a:cs typeface="Sarabun"/>
                <a:sym typeface="Sarabun"/>
              </a:defRPr>
            </a:lvl3pPr>
            <a:lvl4pPr marL="2438339" marR="0" lvl="3" indent="-440256" algn="l" rtl="0">
              <a:lnSpc>
                <a:spcPct val="100000"/>
              </a:lnSpc>
              <a:spcBef>
                <a:spcPts val="0"/>
              </a:spcBef>
              <a:spcAft>
                <a:spcPts val="0"/>
              </a:spcAft>
              <a:buClr>
                <a:schemeClr val="dk1"/>
              </a:buClr>
              <a:buSzPts val="1600"/>
              <a:buFont typeface="Roboto Condensed Light"/>
              <a:buAutoNum type="arabicPeriod"/>
              <a:defRPr sz="2133" b="0" i="0" u="none" strike="noStrike" cap="none">
                <a:solidFill>
                  <a:schemeClr val="dk1"/>
                </a:solidFill>
                <a:latin typeface="Sarabun"/>
                <a:ea typeface="Sarabun"/>
                <a:cs typeface="Sarabun"/>
                <a:sym typeface="Sarabun"/>
              </a:defRPr>
            </a:lvl4pPr>
            <a:lvl5pPr marL="3047924" marR="0" lvl="4" indent="-440256" algn="l" rtl="0">
              <a:lnSpc>
                <a:spcPct val="100000"/>
              </a:lnSpc>
              <a:spcBef>
                <a:spcPts val="0"/>
              </a:spcBef>
              <a:spcAft>
                <a:spcPts val="0"/>
              </a:spcAft>
              <a:buClr>
                <a:schemeClr val="dk1"/>
              </a:buClr>
              <a:buSzPts val="1600"/>
              <a:buFont typeface="Roboto Condensed Light"/>
              <a:buAutoNum type="alphaLcPeriod"/>
              <a:defRPr sz="2133" b="0" i="0" u="none" strike="noStrike" cap="none">
                <a:solidFill>
                  <a:schemeClr val="dk1"/>
                </a:solidFill>
                <a:latin typeface="Sarabun"/>
                <a:ea typeface="Sarabun"/>
                <a:cs typeface="Sarabun"/>
                <a:sym typeface="Sarabun"/>
              </a:defRPr>
            </a:lvl5pPr>
            <a:lvl6pPr marL="3657509" marR="0" lvl="5" indent="-440256" algn="l" rtl="0">
              <a:lnSpc>
                <a:spcPct val="100000"/>
              </a:lnSpc>
              <a:spcBef>
                <a:spcPts val="0"/>
              </a:spcBef>
              <a:spcAft>
                <a:spcPts val="0"/>
              </a:spcAft>
              <a:buClr>
                <a:schemeClr val="dk1"/>
              </a:buClr>
              <a:buSzPts val="1600"/>
              <a:buFont typeface="Roboto Condensed Light"/>
              <a:buAutoNum type="romanLcPeriod"/>
              <a:defRPr sz="2133" b="0" i="0" u="none" strike="noStrike" cap="none">
                <a:solidFill>
                  <a:schemeClr val="dk1"/>
                </a:solidFill>
                <a:latin typeface="Sarabun"/>
                <a:ea typeface="Sarabun"/>
                <a:cs typeface="Sarabun"/>
                <a:sym typeface="Sarabun"/>
              </a:defRPr>
            </a:lvl6pPr>
            <a:lvl7pPr marL="4267093" marR="0" lvl="6" indent="-440256" algn="l" rtl="0">
              <a:lnSpc>
                <a:spcPct val="100000"/>
              </a:lnSpc>
              <a:spcBef>
                <a:spcPts val="0"/>
              </a:spcBef>
              <a:spcAft>
                <a:spcPts val="0"/>
              </a:spcAft>
              <a:buClr>
                <a:schemeClr val="dk1"/>
              </a:buClr>
              <a:buSzPts val="1600"/>
              <a:buFont typeface="Roboto Condensed Light"/>
              <a:buAutoNum type="arabicPeriod"/>
              <a:defRPr sz="2133" b="0" i="0" u="none" strike="noStrike" cap="none">
                <a:solidFill>
                  <a:schemeClr val="dk1"/>
                </a:solidFill>
                <a:latin typeface="Sarabun"/>
                <a:ea typeface="Sarabun"/>
                <a:cs typeface="Sarabun"/>
                <a:sym typeface="Sarabun"/>
              </a:defRPr>
            </a:lvl7pPr>
            <a:lvl8pPr marL="4876678" marR="0" lvl="7" indent="-440256" algn="l" rtl="0">
              <a:lnSpc>
                <a:spcPct val="100000"/>
              </a:lnSpc>
              <a:spcBef>
                <a:spcPts val="0"/>
              </a:spcBef>
              <a:spcAft>
                <a:spcPts val="0"/>
              </a:spcAft>
              <a:buClr>
                <a:schemeClr val="dk1"/>
              </a:buClr>
              <a:buSzPts val="1600"/>
              <a:buFont typeface="Roboto Condensed Light"/>
              <a:buAutoNum type="alphaLcPeriod"/>
              <a:defRPr sz="2133" b="0" i="0" u="none" strike="noStrike" cap="none">
                <a:solidFill>
                  <a:schemeClr val="dk1"/>
                </a:solidFill>
                <a:latin typeface="Sarabun"/>
                <a:ea typeface="Sarabun"/>
                <a:cs typeface="Sarabun"/>
                <a:sym typeface="Sarabun"/>
              </a:defRPr>
            </a:lvl8pPr>
            <a:lvl9pPr marL="5486263" marR="0" lvl="8" indent="-440256" algn="l" rtl="0">
              <a:lnSpc>
                <a:spcPct val="100000"/>
              </a:lnSpc>
              <a:spcBef>
                <a:spcPts val="0"/>
              </a:spcBef>
              <a:spcAft>
                <a:spcPts val="0"/>
              </a:spcAft>
              <a:buClr>
                <a:schemeClr val="dk1"/>
              </a:buClr>
              <a:buSzPts val="1600"/>
              <a:buFont typeface="Roboto Condensed Light"/>
              <a:buAutoNum type="romanLcPeriod"/>
              <a:defRPr sz="2133" b="0" i="0" u="none" strike="noStrike" cap="none">
                <a:solidFill>
                  <a:schemeClr val="dk1"/>
                </a:solidFill>
                <a:latin typeface="Sarabun"/>
                <a:ea typeface="Sarabun"/>
                <a:cs typeface="Sarabun"/>
                <a:sym typeface="Sarabun"/>
              </a:defRPr>
            </a:lvl9pPr>
          </a:lstStyle>
          <a:p>
            <a:pPr marL="0" indent="0" algn="just">
              <a:lnSpc>
                <a:spcPct val="150000"/>
              </a:lnSpc>
            </a:pPr>
            <a:r>
              <a:rPr lang="vi-VN" sz="1800" b="1" i="1">
                <a:latin typeface="Cambria" panose="02040503050406030204" pitchFamily="18" charset="0"/>
                <a:ea typeface="Cambria" panose="02040503050406030204" pitchFamily="18" charset="0"/>
              </a:rPr>
              <a:t>1. Qua video trên, em có cảm nhận như thế nào?</a:t>
            </a:r>
          </a:p>
          <a:p>
            <a:pPr marL="0" indent="0" algn="just">
              <a:lnSpc>
                <a:spcPct val="150000"/>
              </a:lnSpc>
            </a:pPr>
            <a:r>
              <a:rPr lang="vi-VN" sz="1800" b="1" i="1">
                <a:latin typeface="Cambria" panose="02040503050406030204" pitchFamily="18" charset="0"/>
                <a:ea typeface="Cambria" panose="02040503050406030204" pitchFamily="18" charset="0"/>
              </a:rPr>
              <a:t>2. Có phải Trái đất là nơi duy nhất diễn ra sự sống?</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6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3" name="Google Shape;923;p41"/>
          <p:cNvSpPr txBox="1">
            <a:spLocks noGrp="1"/>
          </p:cNvSpPr>
          <p:nvPr>
            <p:ph type="subTitle" idx="1"/>
          </p:nvPr>
        </p:nvSpPr>
        <p:spPr>
          <a:xfrm>
            <a:off x="1742417" y="1409300"/>
            <a:ext cx="8707167" cy="4039400"/>
          </a:xfrm>
          <a:prstGeom prst="rect">
            <a:avLst/>
          </a:prstGeom>
        </p:spPr>
        <p:txBody>
          <a:bodyPr spcFirstLastPara="1" wrap="square" lIns="121900" tIns="121900" rIns="121900" bIns="121900" anchor="ctr" anchorCtr="0">
            <a:noAutofit/>
          </a:bodyPr>
          <a:lstStyle/>
          <a:p>
            <a:pPr marL="0" indent="0" algn="just">
              <a:lnSpc>
                <a:spcPct val="150000"/>
              </a:lnSpc>
            </a:pPr>
            <a:r>
              <a:rPr lang="vi-VN" sz="4000" b="1" i="1">
                <a:latin typeface="Cambria" panose="02040503050406030204" pitchFamily="18" charset="0"/>
                <a:ea typeface="Cambria" panose="02040503050406030204" pitchFamily="18" charset="0"/>
              </a:rPr>
              <a:t>1. Qua video trên, em có cảm nhận như thế nào?</a:t>
            </a:r>
          </a:p>
          <a:p>
            <a:pPr marL="0" indent="0" algn="just">
              <a:lnSpc>
                <a:spcPct val="150000"/>
              </a:lnSpc>
            </a:pPr>
            <a:r>
              <a:rPr lang="vi-VN" sz="4000" b="1" i="1">
                <a:latin typeface="Cambria" panose="02040503050406030204" pitchFamily="18" charset="0"/>
                <a:ea typeface="Cambria" panose="02040503050406030204" pitchFamily="18" charset="0"/>
              </a:rPr>
              <a:t>2. Có phải Trái đất là nơi duy nhất diễn ra sự sống?</a:t>
            </a:r>
          </a:p>
        </p:txBody>
      </p:sp>
      <p:sp>
        <p:nvSpPr>
          <p:cNvPr id="924" name="Google Shape;924;p41"/>
          <p:cNvSpPr/>
          <p:nvPr/>
        </p:nvSpPr>
        <p:spPr>
          <a:xfrm rot="-5400000" flipH="1">
            <a:off x="-146660" y="-100554"/>
            <a:ext cx="2623695" cy="2563719"/>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925" name="Google Shape;925;p41"/>
          <p:cNvSpPr/>
          <p:nvPr/>
        </p:nvSpPr>
        <p:spPr>
          <a:xfrm flipH="1">
            <a:off x="-67790" y="-39299"/>
            <a:ext cx="3709139" cy="1577193"/>
          </a:xfrm>
          <a:custGeom>
            <a:avLst/>
            <a:gdLst/>
            <a:ahLst/>
            <a:cxnLst/>
            <a:rect l="l" t="t" r="r" b="b"/>
            <a:pathLst>
              <a:path w="55341" h="23532" extrusionOk="0">
                <a:moveTo>
                  <a:pt x="55341" y="23229"/>
                </a:moveTo>
                <a:lnTo>
                  <a:pt x="55341" y="23229"/>
                </a:lnTo>
                <a:lnTo>
                  <a:pt x="55341" y="23267"/>
                </a:lnTo>
                <a:lnTo>
                  <a:pt x="55322" y="23286"/>
                </a:lnTo>
                <a:lnTo>
                  <a:pt x="55322" y="23286"/>
                </a:lnTo>
                <a:lnTo>
                  <a:pt x="55171" y="23361"/>
                </a:lnTo>
                <a:lnTo>
                  <a:pt x="55171" y="23361"/>
                </a:lnTo>
                <a:lnTo>
                  <a:pt x="55039" y="23418"/>
                </a:lnTo>
                <a:lnTo>
                  <a:pt x="54906" y="23475"/>
                </a:lnTo>
                <a:lnTo>
                  <a:pt x="54755" y="23494"/>
                </a:lnTo>
                <a:lnTo>
                  <a:pt x="54623" y="23513"/>
                </a:lnTo>
                <a:lnTo>
                  <a:pt x="54623" y="23513"/>
                </a:lnTo>
                <a:lnTo>
                  <a:pt x="54415" y="23531"/>
                </a:lnTo>
                <a:lnTo>
                  <a:pt x="54415" y="23531"/>
                </a:lnTo>
                <a:lnTo>
                  <a:pt x="53999" y="23475"/>
                </a:lnTo>
                <a:lnTo>
                  <a:pt x="53564" y="23399"/>
                </a:lnTo>
                <a:lnTo>
                  <a:pt x="52714" y="23210"/>
                </a:lnTo>
                <a:lnTo>
                  <a:pt x="52714" y="23210"/>
                </a:lnTo>
                <a:lnTo>
                  <a:pt x="52525" y="23172"/>
                </a:lnTo>
                <a:lnTo>
                  <a:pt x="52336" y="23116"/>
                </a:lnTo>
                <a:lnTo>
                  <a:pt x="52147" y="23040"/>
                </a:lnTo>
                <a:lnTo>
                  <a:pt x="51996" y="22946"/>
                </a:lnTo>
                <a:lnTo>
                  <a:pt x="51844" y="22832"/>
                </a:lnTo>
                <a:lnTo>
                  <a:pt x="51693" y="22700"/>
                </a:lnTo>
                <a:lnTo>
                  <a:pt x="51561" y="22549"/>
                </a:lnTo>
                <a:lnTo>
                  <a:pt x="51447" y="22397"/>
                </a:lnTo>
                <a:lnTo>
                  <a:pt x="51447" y="22397"/>
                </a:lnTo>
                <a:lnTo>
                  <a:pt x="51240" y="22038"/>
                </a:lnTo>
                <a:lnTo>
                  <a:pt x="51032" y="21660"/>
                </a:lnTo>
                <a:lnTo>
                  <a:pt x="50918" y="21490"/>
                </a:lnTo>
                <a:lnTo>
                  <a:pt x="50805" y="21320"/>
                </a:lnTo>
                <a:lnTo>
                  <a:pt x="50673" y="21150"/>
                </a:lnTo>
                <a:lnTo>
                  <a:pt x="50521" y="21018"/>
                </a:lnTo>
                <a:lnTo>
                  <a:pt x="50521" y="21018"/>
                </a:lnTo>
                <a:lnTo>
                  <a:pt x="50389" y="20904"/>
                </a:lnTo>
                <a:lnTo>
                  <a:pt x="50238" y="20829"/>
                </a:lnTo>
                <a:lnTo>
                  <a:pt x="50087" y="20753"/>
                </a:lnTo>
                <a:lnTo>
                  <a:pt x="49935" y="20696"/>
                </a:lnTo>
                <a:lnTo>
                  <a:pt x="49614" y="20602"/>
                </a:lnTo>
                <a:lnTo>
                  <a:pt x="49293" y="20526"/>
                </a:lnTo>
                <a:lnTo>
                  <a:pt x="49293" y="20526"/>
                </a:lnTo>
                <a:lnTo>
                  <a:pt x="49104" y="20470"/>
                </a:lnTo>
                <a:lnTo>
                  <a:pt x="48915" y="20413"/>
                </a:lnTo>
                <a:lnTo>
                  <a:pt x="48726" y="20337"/>
                </a:lnTo>
                <a:lnTo>
                  <a:pt x="48575" y="20224"/>
                </a:lnTo>
                <a:lnTo>
                  <a:pt x="48575" y="20224"/>
                </a:lnTo>
                <a:lnTo>
                  <a:pt x="48423" y="20092"/>
                </a:lnTo>
                <a:lnTo>
                  <a:pt x="48272" y="19940"/>
                </a:lnTo>
                <a:lnTo>
                  <a:pt x="48026" y="19619"/>
                </a:lnTo>
                <a:lnTo>
                  <a:pt x="47781" y="19298"/>
                </a:lnTo>
                <a:lnTo>
                  <a:pt x="47592" y="18939"/>
                </a:lnTo>
                <a:lnTo>
                  <a:pt x="47592" y="18939"/>
                </a:lnTo>
                <a:lnTo>
                  <a:pt x="47478" y="18787"/>
                </a:lnTo>
                <a:lnTo>
                  <a:pt x="47365" y="18636"/>
                </a:lnTo>
                <a:lnTo>
                  <a:pt x="47252" y="18485"/>
                </a:lnTo>
                <a:lnTo>
                  <a:pt x="47119" y="18353"/>
                </a:lnTo>
                <a:lnTo>
                  <a:pt x="46987" y="18239"/>
                </a:lnTo>
                <a:lnTo>
                  <a:pt x="46836" y="18126"/>
                </a:lnTo>
                <a:lnTo>
                  <a:pt x="46666" y="18031"/>
                </a:lnTo>
                <a:lnTo>
                  <a:pt x="46496" y="17937"/>
                </a:lnTo>
                <a:lnTo>
                  <a:pt x="46496" y="17937"/>
                </a:lnTo>
                <a:lnTo>
                  <a:pt x="46250" y="17861"/>
                </a:lnTo>
                <a:lnTo>
                  <a:pt x="46004" y="17786"/>
                </a:lnTo>
                <a:lnTo>
                  <a:pt x="45758" y="17748"/>
                </a:lnTo>
                <a:lnTo>
                  <a:pt x="45494" y="17710"/>
                </a:lnTo>
                <a:lnTo>
                  <a:pt x="45229" y="17691"/>
                </a:lnTo>
                <a:lnTo>
                  <a:pt x="44984" y="17672"/>
                </a:lnTo>
                <a:lnTo>
                  <a:pt x="44454" y="17691"/>
                </a:lnTo>
                <a:lnTo>
                  <a:pt x="44454" y="17691"/>
                </a:lnTo>
                <a:lnTo>
                  <a:pt x="44001" y="17767"/>
                </a:lnTo>
                <a:lnTo>
                  <a:pt x="43566" y="17861"/>
                </a:lnTo>
                <a:lnTo>
                  <a:pt x="43112" y="17975"/>
                </a:lnTo>
                <a:lnTo>
                  <a:pt x="42678" y="18107"/>
                </a:lnTo>
                <a:lnTo>
                  <a:pt x="42678" y="18107"/>
                </a:lnTo>
                <a:lnTo>
                  <a:pt x="42489" y="18202"/>
                </a:lnTo>
                <a:lnTo>
                  <a:pt x="42300" y="18296"/>
                </a:lnTo>
                <a:lnTo>
                  <a:pt x="41941" y="18523"/>
                </a:lnTo>
                <a:lnTo>
                  <a:pt x="41581" y="18769"/>
                </a:lnTo>
                <a:lnTo>
                  <a:pt x="41241" y="19014"/>
                </a:lnTo>
                <a:lnTo>
                  <a:pt x="41241" y="19014"/>
                </a:lnTo>
                <a:lnTo>
                  <a:pt x="40580" y="19525"/>
                </a:lnTo>
                <a:lnTo>
                  <a:pt x="39918" y="20016"/>
                </a:lnTo>
                <a:lnTo>
                  <a:pt x="39918" y="20016"/>
                </a:lnTo>
                <a:lnTo>
                  <a:pt x="39654" y="20186"/>
                </a:lnTo>
                <a:lnTo>
                  <a:pt x="39370" y="20356"/>
                </a:lnTo>
                <a:lnTo>
                  <a:pt x="39219" y="20413"/>
                </a:lnTo>
                <a:lnTo>
                  <a:pt x="39049" y="20470"/>
                </a:lnTo>
                <a:lnTo>
                  <a:pt x="38898" y="20507"/>
                </a:lnTo>
                <a:lnTo>
                  <a:pt x="38727" y="20526"/>
                </a:lnTo>
                <a:lnTo>
                  <a:pt x="38727" y="20526"/>
                </a:lnTo>
                <a:lnTo>
                  <a:pt x="38463" y="20507"/>
                </a:lnTo>
                <a:lnTo>
                  <a:pt x="38217" y="20451"/>
                </a:lnTo>
                <a:lnTo>
                  <a:pt x="37971" y="20375"/>
                </a:lnTo>
                <a:lnTo>
                  <a:pt x="37726" y="20262"/>
                </a:lnTo>
                <a:lnTo>
                  <a:pt x="37726" y="20262"/>
                </a:lnTo>
                <a:lnTo>
                  <a:pt x="37404" y="20035"/>
                </a:lnTo>
                <a:lnTo>
                  <a:pt x="37253" y="19921"/>
                </a:lnTo>
                <a:lnTo>
                  <a:pt x="37121" y="19789"/>
                </a:lnTo>
                <a:lnTo>
                  <a:pt x="37008" y="19676"/>
                </a:lnTo>
                <a:lnTo>
                  <a:pt x="36894" y="19543"/>
                </a:lnTo>
                <a:lnTo>
                  <a:pt x="36800" y="19411"/>
                </a:lnTo>
                <a:lnTo>
                  <a:pt x="36724" y="19260"/>
                </a:lnTo>
                <a:lnTo>
                  <a:pt x="36648" y="19128"/>
                </a:lnTo>
                <a:lnTo>
                  <a:pt x="36592" y="18958"/>
                </a:lnTo>
                <a:lnTo>
                  <a:pt x="36554" y="18806"/>
                </a:lnTo>
                <a:lnTo>
                  <a:pt x="36516" y="18636"/>
                </a:lnTo>
                <a:lnTo>
                  <a:pt x="36516" y="18466"/>
                </a:lnTo>
                <a:lnTo>
                  <a:pt x="36497" y="18277"/>
                </a:lnTo>
                <a:lnTo>
                  <a:pt x="36516" y="18069"/>
                </a:lnTo>
                <a:lnTo>
                  <a:pt x="36535" y="17880"/>
                </a:lnTo>
                <a:lnTo>
                  <a:pt x="36535" y="17880"/>
                </a:lnTo>
                <a:lnTo>
                  <a:pt x="36611" y="17540"/>
                </a:lnTo>
                <a:lnTo>
                  <a:pt x="36667" y="17219"/>
                </a:lnTo>
                <a:lnTo>
                  <a:pt x="36686" y="17049"/>
                </a:lnTo>
                <a:lnTo>
                  <a:pt x="36686" y="16878"/>
                </a:lnTo>
                <a:lnTo>
                  <a:pt x="36686" y="16708"/>
                </a:lnTo>
                <a:lnTo>
                  <a:pt x="36667" y="16538"/>
                </a:lnTo>
                <a:lnTo>
                  <a:pt x="36667" y="16538"/>
                </a:lnTo>
                <a:lnTo>
                  <a:pt x="36611" y="16311"/>
                </a:lnTo>
                <a:lnTo>
                  <a:pt x="36516" y="16104"/>
                </a:lnTo>
                <a:lnTo>
                  <a:pt x="36422" y="15896"/>
                </a:lnTo>
                <a:lnTo>
                  <a:pt x="36308" y="15688"/>
                </a:lnTo>
                <a:lnTo>
                  <a:pt x="36195" y="15499"/>
                </a:lnTo>
                <a:lnTo>
                  <a:pt x="36044" y="15329"/>
                </a:lnTo>
                <a:lnTo>
                  <a:pt x="35741" y="14970"/>
                </a:lnTo>
                <a:lnTo>
                  <a:pt x="35401" y="14648"/>
                </a:lnTo>
                <a:lnTo>
                  <a:pt x="35061" y="14346"/>
                </a:lnTo>
                <a:lnTo>
                  <a:pt x="34343" y="13741"/>
                </a:lnTo>
                <a:lnTo>
                  <a:pt x="34343" y="13741"/>
                </a:lnTo>
                <a:lnTo>
                  <a:pt x="33983" y="13420"/>
                </a:lnTo>
                <a:lnTo>
                  <a:pt x="33643" y="13061"/>
                </a:lnTo>
                <a:lnTo>
                  <a:pt x="33492" y="12853"/>
                </a:lnTo>
                <a:lnTo>
                  <a:pt x="33341" y="12664"/>
                </a:lnTo>
                <a:lnTo>
                  <a:pt x="33190" y="12456"/>
                </a:lnTo>
                <a:lnTo>
                  <a:pt x="33076" y="12248"/>
                </a:lnTo>
                <a:lnTo>
                  <a:pt x="33076" y="12248"/>
                </a:lnTo>
                <a:lnTo>
                  <a:pt x="32849" y="11870"/>
                </a:lnTo>
                <a:lnTo>
                  <a:pt x="32641" y="11492"/>
                </a:lnTo>
                <a:lnTo>
                  <a:pt x="32528" y="11303"/>
                </a:lnTo>
                <a:lnTo>
                  <a:pt x="32377" y="11152"/>
                </a:lnTo>
                <a:lnTo>
                  <a:pt x="32226" y="11000"/>
                </a:lnTo>
                <a:lnTo>
                  <a:pt x="32037" y="10906"/>
                </a:lnTo>
                <a:lnTo>
                  <a:pt x="32037" y="10906"/>
                </a:lnTo>
                <a:lnTo>
                  <a:pt x="31867" y="10811"/>
                </a:lnTo>
                <a:lnTo>
                  <a:pt x="31678" y="10755"/>
                </a:lnTo>
                <a:lnTo>
                  <a:pt x="31507" y="10736"/>
                </a:lnTo>
                <a:lnTo>
                  <a:pt x="31318" y="10717"/>
                </a:lnTo>
                <a:lnTo>
                  <a:pt x="31129" y="10717"/>
                </a:lnTo>
                <a:lnTo>
                  <a:pt x="30959" y="10755"/>
                </a:lnTo>
                <a:lnTo>
                  <a:pt x="30770" y="10793"/>
                </a:lnTo>
                <a:lnTo>
                  <a:pt x="30600" y="10868"/>
                </a:lnTo>
                <a:lnTo>
                  <a:pt x="30600" y="10868"/>
                </a:lnTo>
                <a:lnTo>
                  <a:pt x="30373" y="10982"/>
                </a:lnTo>
                <a:lnTo>
                  <a:pt x="30147" y="11114"/>
                </a:lnTo>
                <a:lnTo>
                  <a:pt x="29712" y="11397"/>
                </a:lnTo>
                <a:lnTo>
                  <a:pt x="29712" y="11397"/>
                </a:lnTo>
                <a:lnTo>
                  <a:pt x="29466" y="11549"/>
                </a:lnTo>
                <a:lnTo>
                  <a:pt x="29202" y="11681"/>
                </a:lnTo>
                <a:lnTo>
                  <a:pt x="28937" y="11813"/>
                </a:lnTo>
                <a:lnTo>
                  <a:pt x="28691" y="11964"/>
                </a:lnTo>
                <a:lnTo>
                  <a:pt x="28691" y="11964"/>
                </a:lnTo>
                <a:lnTo>
                  <a:pt x="28294" y="12229"/>
                </a:lnTo>
                <a:lnTo>
                  <a:pt x="28068" y="12342"/>
                </a:lnTo>
                <a:lnTo>
                  <a:pt x="27860" y="12437"/>
                </a:lnTo>
                <a:lnTo>
                  <a:pt x="27860" y="12437"/>
                </a:lnTo>
                <a:lnTo>
                  <a:pt x="27614" y="12531"/>
                </a:lnTo>
                <a:lnTo>
                  <a:pt x="27406" y="12588"/>
                </a:lnTo>
                <a:lnTo>
                  <a:pt x="27217" y="12626"/>
                </a:lnTo>
                <a:lnTo>
                  <a:pt x="27047" y="12626"/>
                </a:lnTo>
                <a:lnTo>
                  <a:pt x="26858" y="12607"/>
                </a:lnTo>
                <a:lnTo>
                  <a:pt x="26688" y="12569"/>
                </a:lnTo>
                <a:lnTo>
                  <a:pt x="26234" y="12456"/>
                </a:lnTo>
                <a:lnTo>
                  <a:pt x="26234" y="12456"/>
                </a:lnTo>
                <a:lnTo>
                  <a:pt x="25932" y="12399"/>
                </a:lnTo>
                <a:lnTo>
                  <a:pt x="25629" y="12380"/>
                </a:lnTo>
                <a:lnTo>
                  <a:pt x="25327" y="12361"/>
                </a:lnTo>
                <a:lnTo>
                  <a:pt x="25025" y="12380"/>
                </a:lnTo>
                <a:lnTo>
                  <a:pt x="25025" y="12380"/>
                </a:lnTo>
                <a:lnTo>
                  <a:pt x="24420" y="12380"/>
                </a:lnTo>
                <a:lnTo>
                  <a:pt x="24117" y="12418"/>
                </a:lnTo>
                <a:lnTo>
                  <a:pt x="23815" y="12456"/>
                </a:lnTo>
                <a:lnTo>
                  <a:pt x="23815" y="12456"/>
                </a:lnTo>
                <a:lnTo>
                  <a:pt x="23475" y="12550"/>
                </a:lnTo>
                <a:lnTo>
                  <a:pt x="23135" y="12645"/>
                </a:lnTo>
                <a:lnTo>
                  <a:pt x="22794" y="12739"/>
                </a:lnTo>
                <a:lnTo>
                  <a:pt x="22435" y="12834"/>
                </a:lnTo>
                <a:lnTo>
                  <a:pt x="22435" y="12834"/>
                </a:lnTo>
                <a:lnTo>
                  <a:pt x="21660" y="13004"/>
                </a:lnTo>
                <a:lnTo>
                  <a:pt x="21263" y="13079"/>
                </a:lnTo>
                <a:lnTo>
                  <a:pt x="20866" y="13155"/>
                </a:lnTo>
                <a:lnTo>
                  <a:pt x="20470" y="13193"/>
                </a:lnTo>
                <a:lnTo>
                  <a:pt x="20054" y="13193"/>
                </a:lnTo>
                <a:lnTo>
                  <a:pt x="19865" y="13174"/>
                </a:lnTo>
                <a:lnTo>
                  <a:pt x="19657" y="13155"/>
                </a:lnTo>
                <a:lnTo>
                  <a:pt x="19468" y="13098"/>
                </a:lnTo>
                <a:lnTo>
                  <a:pt x="19279" y="13042"/>
                </a:lnTo>
                <a:lnTo>
                  <a:pt x="19279" y="13042"/>
                </a:lnTo>
                <a:lnTo>
                  <a:pt x="18580" y="12739"/>
                </a:lnTo>
                <a:lnTo>
                  <a:pt x="18220" y="12607"/>
                </a:lnTo>
                <a:lnTo>
                  <a:pt x="17842" y="12494"/>
                </a:lnTo>
                <a:lnTo>
                  <a:pt x="17842" y="12494"/>
                </a:lnTo>
                <a:lnTo>
                  <a:pt x="17370" y="12380"/>
                </a:lnTo>
                <a:lnTo>
                  <a:pt x="17124" y="12342"/>
                </a:lnTo>
                <a:lnTo>
                  <a:pt x="16860" y="12305"/>
                </a:lnTo>
                <a:lnTo>
                  <a:pt x="16614" y="12286"/>
                </a:lnTo>
                <a:lnTo>
                  <a:pt x="16368" y="12286"/>
                </a:lnTo>
                <a:lnTo>
                  <a:pt x="16122" y="12305"/>
                </a:lnTo>
                <a:lnTo>
                  <a:pt x="15877" y="12361"/>
                </a:lnTo>
                <a:lnTo>
                  <a:pt x="15877" y="12361"/>
                </a:lnTo>
                <a:lnTo>
                  <a:pt x="15631" y="12418"/>
                </a:lnTo>
                <a:lnTo>
                  <a:pt x="15385" y="12512"/>
                </a:lnTo>
                <a:lnTo>
                  <a:pt x="14913" y="12701"/>
                </a:lnTo>
                <a:lnTo>
                  <a:pt x="14913" y="12701"/>
                </a:lnTo>
                <a:lnTo>
                  <a:pt x="14157" y="12966"/>
                </a:lnTo>
                <a:lnTo>
                  <a:pt x="13401" y="13231"/>
                </a:lnTo>
                <a:lnTo>
                  <a:pt x="13401" y="13231"/>
                </a:lnTo>
                <a:lnTo>
                  <a:pt x="13023" y="13344"/>
                </a:lnTo>
                <a:lnTo>
                  <a:pt x="12645" y="13457"/>
                </a:lnTo>
                <a:lnTo>
                  <a:pt x="12267" y="13533"/>
                </a:lnTo>
                <a:lnTo>
                  <a:pt x="12078" y="13571"/>
                </a:lnTo>
                <a:lnTo>
                  <a:pt x="11870" y="13590"/>
                </a:lnTo>
                <a:lnTo>
                  <a:pt x="11870" y="13590"/>
                </a:lnTo>
                <a:lnTo>
                  <a:pt x="11567" y="13590"/>
                </a:lnTo>
                <a:lnTo>
                  <a:pt x="11246" y="13552"/>
                </a:lnTo>
                <a:lnTo>
                  <a:pt x="10944" y="13476"/>
                </a:lnTo>
                <a:lnTo>
                  <a:pt x="10641" y="13363"/>
                </a:lnTo>
                <a:lnTo>
                  <a:pt x="10339" y="13231"/>
                </a:lnTo>
                <a:lnTo>
                  <a:pt x="10074" y="13042"/>
                </a:lnTo>
                <a:lnTo>
                  <a:pt x="9829" y="12853"/>
                </a:lnTo>
                <a:lnTo>
                  <a:pt x="9602" y="12626"/>
                </a:lnTo>
                <a:lnTo>
                  <a:pt x="9602" y="12626"/>
                </a:lnTo>
                <a:lnTo>
                  <a:pt x="9318" y="12305"/>
                </a:lnTo>
                <a:lnTo>
                  <a:pt x="9016" y="11983"/>
                </a:lnTo>
                <a:lnTo>
                  <a:pt x="8713" y="11643"/>
                </a:lnTo>
                <a:lnTo>
                  <a:pt x="8600" y="11454"/>
                </a:lnTo>
                <a:lnTo>
                  <a:pt x="8468" y="11265"/>
                </a:lnTo>
                <a:lnTo>
                  <a:pt x="8468" y="11265"/>
                </a:lnTo>
                <a:lnTo>
                  <a:pt x="8411" y="11114"/>
                </a:lnTo>
                <a:lnTo>
                  <a:pt x="8354" y="10963"/>
                </a:lnTo>
                <a:lnTo>
                  <a:pt x="8260" y="10622"/>
                </a:lnTo>
                <a:lnTo>
                  <a:pt x="8260" y="10622"/>
                </a:lnTo>
                <a:lnTo>
                  <a:pt x="8184" y="10301"/>
                </a:lnTo>
                <a:lnTo>
                  <a:pt x="8128" y="9961"/>
                </a:lnTo>
                <a:lnTo>
                  <a:pt x="8128" y="9640"/>
                </a:lnTo>
                <a:lnTo>
                  <a:pt x="8146" y="9469"/>
                </a:lnTo>
                <a:lnTo>
                  <a:pt x="8165" y="9299"/>
                </a:lnTo>
                <a:lnTo>
                  <a:pt x="8165" y="9299"/>
                </a:lnTo>
                <a:lnTo>
                  <a:pt x="8222" y="9073"/>
                </a:lnTo>
                <a:lnTo>
                  <a:pt x="8279" y="8865"/>
                </a:lnTo>
                <a:lnTo>
                  <a:pt x="8430" y="8411"/>
                </a:lnTo>
                <a:lnTo>
                  <a:pt x="8600" y="7976"/>
                </a:lnTo>
                <a:lnTo>
                  <a:pt x="8732" y="7523"/>
                </a:lnTo>
                <a:lnTo>
                  <a:pt x="8789" y="7296"/>
                </a:lnTo>
                <a:lnTo>
                  <a:pt x="8827" y="7069"/>
                </a:lnTo>
                <a:lnTo>
                  <a:pt x="8846" y="6842"/>
                </a:lnTo>
                <a:lnTo>
                  <a:pt x="8827" y="6616"/>
                </a:lnTo>
                <a:lnTo>
                  <a:pt x="8808" y="6408"/>
                </a:lnTo>
                <a:lnTo>
                  <a:pt x="8732" y="6181"/>
                </a:lnTo>
                <a:lnTo>
                  <a:pt x="8638" y="5973"/>
                </a:lnTo>
                <a:lnTo>
                  <a:pt x="8506" y="5765"/>
                </a:lnTo>
                <a:lnTo>
                  <a:pt x="8506" y="5765"/>
                </a:lnTo>
                <a:lnTo>
                  <a:pt x="8411" y="5633"/>
                </a:lnTo>
                <a:lnTo>
                  <a:pt x="8298" y="5519"/>
                </a:lnTo>
                <a:lnTo>
                  <a:pt x="8165" y="5406"/>
                </a:lnTo>
                <a:lnTo>
                  <a:pt x="8033" y="5330"/>
                </a:lnTo>
                <a:lnTo>
                  <a:pt x="8033" y="5330"/>
                </a:lnTo>
                <a:lnTo>
                  <a:pt x="7825" y="5236"/>
                </a:lnTo>
                <a:lnTo>
                  <a:pt x="7636" y="5160"/>
                </a:lnTo>
                <a:lnTo>
                  <a:pt x="7447" y="5066"/>
                </a:lnTo>
                <a:lnTo>
                  <a:pt x="7258" y="4971"/>
                </a:lnTo>
                <a:lnTo>
                  <a:pt x="7258" y="4971"/>
                </a:lnTo>
                <a:lnTo>
                  <a:pt x="7145" y="4877"/>
                </a:lnTo>
                <a:lnTo>
                  <a:pt x="7031" y="4782"/>
                </a:lnTo>
                <a:lnTo>
                  <a:pt x="6937" y="4669"/>
                </a:lnTo>
                <a:lnTo>
                  <a:pt x="6861" y="4555"/>
                </a:lnTo>
                <a:lnTo>
                  <a:pt x="6786" y="4423"/>
                </a:lnTo>
                <a:lnTo>
                  <a:pt x="6729" y="4291"/>
                </a:lnTo>
                <a:lnTo>
                  <a:pt x="6691" y="4158"/>
                </a:lnTo>
                <a:lnTo>
                  <a:pt x="6653" y="4007"/>
                </a:lnTo>
                <a:lnTo>
                  <a:pt x="6653" y="4007"/>
                </a:lnTo>
                <a:lnTo>
                  <a:pt x="6616" y="3516"/>
                </a:lnTo>
                <a:lnTo>
                  <a:pt x="6597" y="3270"/>
                </a:lnTo>
                <a:lnTo>
                  <a:pt x="6559" y="3024"/>
                </a:lnTo>
                <a:lnTo>
                  <a:pt x="6521" y="2911"/>
                </a:lnTo>
                <a:lnTo>
                  <a:pt x="6483" y="2798"/>
                </a:lnTo>
                <a:lnTo>
                  <a:pt x="6427" y="2684"/>
                </a:lnTo>
                <a:lnTo>
                  <a:pt x="6351" y="2590"/>
                </a:lnTo>
                <a:lnTo>
                  <a:pt x="6275" y="2514"/>
                </a:lnTo>
                <a:lnTo>
                  <a:pt x="6181" y="2438"/>
                </a:lnTo>
                <a:lnTo>
                  <a:pt x="6067" y="2382"/>
                </a:lnTo>
                <a:lnTo>
                  <a:pt x="5935" y="2325"/>
                </a:lnTo>
                <a:lnTo>
                  <a:pt x="5935" y="2325"/>
                </a:lnTo>
                <a:lnTo>
                  <a:pt x="5633" y="2268"/>
                </a:lnTo>
                <a:lnTo>
                  <a:pt x="5330" y="2231"/>
                </a:lnTo>
                <a:lnTo>
                  <a:pt x="5028" y="2212"/>
                </a:lnTo>
                <a:lnTo>
                  <a:pt x="4725" y="2212"/>
                </a:lnTo>
                <a:lnTo>
                  <a:pt x="4121" y="2193"/>
                </a:lnTo>
                <a:lnTo>
                  <a:pt x="3799" y="2174"/>
                </a:lnTo>
                <a:lnTo>
                  <a:pt x="3497" y="2117"/>
                </a:lnTo>
                <a:lnTo>
                  <a:pt x="3497" y="2117"/>
                </a:lnTo>
                <a:lnTo>
                  <a:pt x="3270" y="2060"/>
                </a:lnTo>
                <a:lnTo>
                  <a:pt x="3024" y="1947"/>
                </a:lnTo>
                <a:lnTo>
                  <a:pt x="2817" y="1834"/>
                </a:lnTo>
                <a:lnTo>
                  <a:pt x="2590" y="1720"/>
                </a:lnTo>
                <a:lnTo>
                  <a:pt x="2590" y="1720"/>
                </a:lnTo>
                <a:lnTo>
                  <a:pt x="2325" y="1531"/>
                </a:lnTo>
                <a:lnTo>
                  <a:pt x="2061" y="1342"/>
                </a:lnTo>
                <a:lnTo>
                  <a:pt x="1815" y="1115"/>
                </a:lnTo>
                <a:lnTo>
                  <a:pt x="1588" y="889"/>
                </a:lnTo>
                <a:lnTo>
                  <a:pt x="1588" y="889"/>
                </a:lnTo>
                <a:lnTo>
                  <a:pt x="1380" y="719"/>
                </a:lnTo>
                <a:lnTo>
                  <a:pt x="1134" y="586"/>
                </a:lnTo>
                <a:lnTo>
                  <a:pt x="889" y="473"/>
                </a:lnTo>
                <a:lnTo>
                  <a:pt x="624" y="359"/>
                </a:lnTo>
                <a:lnTo>
                  <a:pt x="624" y="359"/>
                </a:lnTo>
                <a:lnTo>
                  <a:pt x="378" y="265"/>
                </a:lnTo>
                <a:lnTo>
                  <a:pt x="378" y="265"/>
                </a:lnTo>
                <a:lnTo>
                  <a:pt x="208" y="208"/>
                </a:lnTo>
                <a:lnTo>
                  <a:pt x="57" y="133"/>
                </a:lnTo>
                <a:lnTo>
                  <a:pt x="57" y="133"/>
                </a:lnTo>
                <a:lnTo>
                  <a:pt x="19" y="114"/>
                </a:lnTo>
                <a:lnTo>
                  <a:pt x="0" y="76"/>
                </a:lnTo>
                <a:lnTo>
                  <a:pt x="0" y="76"/>
                </a:lnTo>
                <a:lnTo>
                  <a:pt x="0" y="19"/>
                </a:lnTo>
                <a:lnTo>
                  <a:pt x="0" y="19"/>
                </a:lnTo>
                <a:lnTo>
                  <a:pt x="19" y="0"/>
                </a:lnTo>
                <a:lnTo>
                  <a:pt x="57" y="0"/>
                </a:lnTo>
                <a:lnTo>
                  <a:pt x="57" y="0"/>
                </a:lnTo>
                <a:lnTo>
                  <a:pt x="76" y="19"/>
                </a:lnTo>
                <a:lnTo>
                  <a:pt x="76" y="38"/>
                </a:lnTo>
                <a:lnTo>
                  <a:pt x="76" y="38"/>
                </a:lnTo>
                <a:lnTo>
                  <a:pt x="227" y="133"/>
                </a:lnTo>
                <a:lnTo>
                  <a:pt x="397" y="189"/>
                </a:lnTo>
                <a:lnTo>
                  <a:pt x="567" y="246"/>
                </a:lnTo>
                <a:lnTo>
                  <a:pt x="737" y="322"/>
                </a:lnTo>
                <a:lnTo>
                  <a:pt x="737" y="322"/>
                </a:lnTo>
                <a:lnTo>
                  <a:pt x="870" y="359"/>
                </a:lnTo>
                <a:lnTo>
                  <a:pt x="54623" y="359"/>
                </a:lnTo>
                <a:lnTo>
                  <a:pt x="54623" y="23437"/>
                </a:lnTo>
                <a:lnTo>
                  <a:pt x="54623" y="23437"/>
                </a:lnTo>
                <a:lnTo>
                  <a:pt x="54793" y="23399"/>
                </a:lnTo>
                <a:lnTo>
                  <a:pt x="54963" y="23361"/>
                </a:lnTo>
                <a:lnTo>
                  <a:pt x="55133" y="23305"/>
                </a:lnTo>
                <a:lnTo>
                  <a:pt x="55284" y="23210"/>
                </a:lnTo>
                <a:lnTo>
                  <a:pt x="55284" y="23210"/>
                </a:lnTo>
                <a:lnTo>
                  <a:pt x="55322" y="23210"/>
                </a:lnTo>
                <a:lnTo>
                  <a:pt x="55341" y="23229"/>
                </a:lnTo>
                <a:lnTo>
                  <a:pt x="55341" y="23229"/>
                </a:ln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926" name="Google Shape;926;p41"/>
          <p:cNvSpPr/>
          <p:nvPr/>
        </p:nvSpPr>
        <p:spPr>
          <a:xfrm flipH="1">
            <a:off x="-135319" y="-1121506"/>
            <a:ext cx="1784744" cy="3767588"/>
          </a:xfrm>
          <a:custGeom>
            <a:avLst/>
            <a:gdLst/>
            <a:ahLst/>
            <a:cxnLst/>
            <a:rect l="l" t="t" r="r" b="b"/>
            <a:pathLst>
              <a:path w="20262" h="42773" extrusionOk="0">
                <a:moveTo>
                  <a:pt x="20224" y="42697"/>
                </a:moveTo>
                <a:lnTo>
                  <a:pt x="20224" y="42697"/>
                </a:lnTo>
                <a:lnTo>
                  <a:pt x="20262" y="42716"/>
                </a:lnTo>
                <a:lnTo>
                  <a:pt x="20262" y="42735"/>
                </a:lnTo>
                <a:lnTo>
                  <a:pt x="20262" y="42735"/>
                </a:lnTo>
                <a:lnTo>
                  <a:pt x="20243" y="42754"/>
                </a:lnTo>
                <a:lnTo>
                  <a:pt x="20224" y="42773"/>
                </a:lnTo>
                <a:lnTo>
                  <a:pt x="20224" y="42773"/>
                </a:lnTo>
                <a:lnTo>
                  <a:pt x="20224" y="42773"/>
                </a:lnTo>
                <a:lnTo>
                  <a:pt x="20224" y="42773"/>
                </a:lnTo>
                <a:lnTo>
                  <a:pt x="20073" y="42754"/>
                </a:lnTo>
                <a:lnTo>
                  <a:pt x="20073" y="42754"/>
                </a:lnTo>
                <a:lnTo>
                  <a:pt x="19827" y="42716"/>
                </a:lnTo>
                <a:lnTo>
                  <a:pt x="19827" y="42716"/>
                </a:lnTo>
                <a:lnTo>
                  <a:pt x="19695" y="42697"/>
                </a:lnTo>
                <a:lnTo>
                  <a:pt x="19695" y="42697"/>
                </a:lnTo>
                <a:lnTo>
                  <a:pt x="19562" y="42659"/>
                </a:lnTo>
                <a:lnTo>
                  <a:pt x="19562" y="42659"/>
                </a:lnTo>
                <a:lnTo>
                  <a:pt x="19506" y="42640"/>
                </a:lnTo>
                <a:lnTo>
                  <a:pt x="19506" y="42640"/>
                </a:lnTo>
                <a:lnTo>
                  <a:pt x="19449" y="42622"/>
                </a:lnTo>
                <a:lnTo>
                  <a:pt x="19449" y="42622"/>
                </a:lnTo>
                <a:lnTo>
                  <a:pt x="19373" y="42584"/>
                </a:lnTo>
                <a:lnTo>
                  <a:pt x="19373" y="42584"/>
                </a:lnTo>
                <a:lnTo>
                  <a:pt x="19298" y="42565"/>
                </a:lnTo>
                <a:lnTo>
                  <a:pt x="19298" y="42565"/>
                </a:lnTo>
                <a:lnTo>
                  <a:pt x="19279" y="42546"/>
                </a:lnTo>
                <a:lnTo>
                  <a:pt x="19279" y="42546"/>
                </a:lnTo>
                <a:lnTo>
                  <a:pt x="19222" y="42527"/>
                </a:lnTo>
                <a:lnTo>
                  <a:pt x="19222" y="42527"/>
                </a:lnTo>
                <a:lnTo>
                  <a:pt x="19184" y="42508"/>
                </a:lnTo>
                <a:lnTo>
                  <a:pt x="19184" y="42508"/>
                </a:lnTo>
                <a:lnTo>
                  <a:pt x="19128" y="42470"/>
                </a:lnTo>
                <a:lnTo>
                  <a:pt x="19128" y="42470"/>
                </a:lnTo>
                <a:lnTo>
                  <a:pt x="19052" y="42433"/>
                </a:lnTo>
                <a:lnTo>
                  <a:pt x="19052" y="42433"/>
                </a:lnTo>
                <a:lnTo>
                  <a:pt x="18920" y="42338"/>
                </a:lnTo>
                <a:lnTo>
                  <a:pt x="18920" y="42338"/>
                </a:lnTo>
                <a:lnTo>
                  <a:pt x="18844" y="42300"/>
                </a:lnTo>
                <a:lnTo>
                  <a:pt x="18844" y="42300"/>
                </a:lnTo>
                <a:lnTo>
                  <a:pt x="18787" y="42262"/>
                </a:lnTo>
                <a:lnTo>
                  <a:pt x="18787" y="42262"/>
                </a:lnTo>
                <a:lnTo>
                  <a:pt x="18504" y="42092"/>
                </a:lnTo>
                <a:lnTo>
                  <a:pt x="18504" y="42092"/>
                </a:lnTo>
                <a:lnTo>
                  <a:pt x="18428" y="42055"/>
                </a:lnTo>
                <a:lnTo>
                  <a:pt x="18428" y="42055"/>
                </a:lnTo>
                <a:lnTo>
                  <a:pt x="18353" y="42017"/>
                </a:lnTo>
                <a:lnTo>
                  <a:pt x="18353" y="42017"/>
                </a:lnTo>
                <a:lnTo>
                  <a:pt x="18220" y="41941"/>
                </a:lnTo>
                <a:lnTo>
                  <a:pt x="18220" y="41941"/>
                </a:lnTo>
                <a:lnTo>
                  <a:pt x="18012" y="41847"/>
                </a:lnTo>
                <a:lnTo>
                  <a:pt x="18012" y="41847"/>
                </a:lnTo>
                <a:lnTo>
                  <a:pt x="17805" y="41752"/>
                </a:lnTo>
                <a:lnTo>
                  <a:pt x="17805" y="41752"/>
                </a:lnTo>
                <a:lnTo>
                  <a:pt x="17729" y="41714"/>
                </a:lnTo>
                <a:lnTo>
                  <a:pt x="17729" y="41714"/>
                </a:lnTo>
                <a:lnTo>
                  <a:pt x="17672" y="41677"/>
                </a:lnTo>
                <a:lnTo>
                  <a:pt x="17672" y="41677"/>
                </a:lnTo>
                <a:lnTo>
                  <a:pt x="17540" y="41620"/>
                </a:lnTo>
                <a:lnTo>
                  <a:pt x="17540" y="41620"/>
                </a:lnTo>
                <a:lnTo>
                  <a:pt x="17483" y="41582"/>
                </a:lnTo>
                <a:lnTo>
                  <a:pt x="17483" y="41582"/>
                </a:lnTo>
                <a:lnTo>
                  <a:pt x="17445" y="41525"/>
                </a:lnTo>
                <a:lnTo>
                  <a:pt x="17445" y="41525"/>
                </a:lnTo>
                <a:lnTo>
                  <a:pt x="17389" y="41487"/>
                </a:lnTo>
                <a:lnTo>
                  <a:pt x="17389" y="41487"/>
                </a:lnTo>
                <a:lnTo>
                  <a:pt x="17275" y="41393"/>
                </a:lnTo>
                <a:lnTo>
                  <a:pt x="17275" y="41393"/>
                </a:lnTo>
                <a:lnTo>
                  <a:pt x="17219" y="41317"/>
                </a:lnTo>
                <a:lnTo>
                  <a:pt x="17219" y="41317"/>
                </a:lnTo>
                <a:lnTo>
                  <a:pt x="17143" y="41223"/>
                </a:lnTo>
                <a:lnTo>
                  <a:pt x="17143" y="41223"/>
                </a:lnTo>
                <a:lnTo>
                  <a:pt x="17105" y="41185"/>
                </a:lnTo>
                <a:lnTo>
                  <a:pt x="17105" y="41185"/>
                </a:lnTo>
                <a:lnTo>
                  <a:pt x="17067" y="41109"/>
                </a:lnTo>
                <a:lnTo>
                  <a:pt x="17067" y="41109"/>
                </a:lnTo>
                <a:lnTo>
                  <a:pt x="17030" y="41072"/>
                </a:lnTo>
                <a:lnTo>
                  <a:pt x="17030" y="41072"/>
                </a:lnTo>
                <a:lnTo>
                  <a:pt x="16992" y="41015"/>
                </a:lnTo>
                <a:lnTo>
                  <a:pt x="16992" y="41015"/>
                </a:lnTo>
                <a:lnTo>
                  <a:pt x="16935" y="40939"/>
                </a:lnTo>
                <a:lnTo>
                  <a:pt x="16935" y="40939"/>
                </a:lnTo>
                <a:lnTo>
                  <a:pt x="16822" y="40750"/>
                </a:lnTo>
                <a:lnTo>
                  <a:pt x="16822" y="40750"/>
                </a:lnTo>
                <a:lnTo>
                  <a:pt x="16765" y="40637"/>
                </a:lnTo>
                <a:lnTo>
                  <a:pt x="16765" y="40637"/>
                </a:lnTo>
                <a:lnTo>
                  <a:pt x="16689" y="40524"/>
                </a:lnTo>
                <a:lnTo>
                  <a:pt x="16689" y="40524"/>
                </a:lnTo>
                <a:lnTo>
                  <a:pt x="16614" y="40410"/>
                </a:lnTo>
                <a:lnTo>
                  <a:pt x="16614" y="40410"/>
                </a:lnTo>
                <a:lnTo>
                  <a:pt x="16595" y="40372"/>
                </a:lnTo>
                <a:lnTo>
                  <a:pt x="16595" y="40372"/>
                </a:lnTo>
                <a:lnTo>
                  <a:pt x="16519" y="40297"/>
                </a:lnTo>
                <a:lnTo>
                  <a:pt x="16519" y="40297"/>
                </a:lnTo>
                <a:lnTo>
                  <a:pt x="16444" y="40183"/>
                </a:lnTo>
                <a:lnTo>
                  <a:pt x="16444" y="40183"/>
                </a:lnTo>
                <a:lnTo>
                  <a:pt x="16349" y="40089"/>
                </a:lnTo>
                <a:lnTo>
                  <a:pt x="16349" y="40089"/>
                </a:lnTo>
                <a:lnTo>
                  <a:pt x="16349" y="40070"/>
                </a:lnTo>
                <a:lnTo>
                  <a:pt x="16349" y="40070"/>
                </a:lnTo>
                <a:lnTo>
                  <a:pt x="16255" y="39975"/>
                </a:lnTo>
                <a:lnTo>
                  <a:pt x="16255" y="39975"/>
                </a:lnTo>
                <a:lnTo>
                  <a:pt x="16236" y="39957"/>
                </a:lnTo>
                <a:lnTo>
                  <a:pt x="16236" y="39957"/>
                </a:lnTo>
                <a:lnTo>
                  <a:pt x="16179" y="39900"/>
                </a:lnTo>
                <a:lnTo>
                  <a:pt x="16179" y="39900"/>
                </a:lnTo>
                <a:lnTo>
                  <a:pt x="16141" y="39862"/>
                </a:lnTo>
                <a:lnTo>
                  <a:pt x="16141" y="39862"/>
                </a:lnTo>
                <a:lnTo>
                  <a:pt x="16085" y="39805"/>
                </a:lnTo>
                <a:lnTo>
                  <a:pt x="16085" y="39805"/>
                </a:lnTo>
                <a:lnTo>
                  <a:pt x="16047" y="39768"/>
                </a:lnTo>
                <a:lnTo>
                  <a:pt x="16047" y="39768"/>
                </a:lnTo>
                <a:lnTo>
                  <a:pt x="15990" y="39730"/>
                </a:lnTo>
                <a:lnTo>
                  <a:pt x="15990" y="39730"/>
                </a:lnTo>
                <a:lnTo>
                  <a:pt x="15896" y="39635"/>
                </a:lnTo>
                <a:lnTo>
                  <a:pt x="15896" y="39635"/>
                </a:lnTo>
                <a:lnTo>
                  <a:pt x="15858" y="39616"/>
                </a:lnTo>
                <a:lnTo>
                  <a:pt x="15858" y="39616"/>
                </a:lnTo>
                <a:lnTo>
                  <a:pt x="15782" y="39560"/>
                </a:lnTo>
                <a:lnTo>
                  <a:pt x="15782" y="39560"/>
                </a:lnTo>
                <a:lnTo>
                  <a:pt x="15782" y="39560"/>
                </a:lnTo>
                <a:lnTo>
                  <a:pt x="15782" y="39560"/>
                </a:lnTo>
                <a:lnTo>
                  <a:pt x="15688" y="39503"/>
                </a:lnTo>
                <a:lnTo>
                  <a:pt x="15688" y="39503"/>
                </a:lnTo>
                <a:lnTo>
                  <a:pt x="15612" y="39446"/>
                </a:lnTo>
                <a:lnTo>
                  <a:pt x="15612" y="39446"/>
                </a:lnTo>
                <a:lnTo>
                  <a:pt x="15536" y="39408"/>
                </a:lnTo>
                <a:lnTo>
                  <a:pt x="15536" y="39408"/>
                </a:lnTo>
                <a:lnTo>
                  <a:pt x="15423" y="39352"/>
                </a:lnTo>
                <a:lnTo>
                  <a:pt x="15423" y="39352"/>
                </a:lnTo>
                <a:lnTo>
                  <a:pt x="15423" y="39352"/>
                </a:lnTo>
                <a:lnTo>
                  <a:pt x="15423" y="39352"/>
                </a:lnTo>
                <a:lnTo>
                  <a:pt x="15423" y="39352"/>
                </a:lnTo>
                <a:lnTo>
                  <a:pt x="15291" y="39276"/>
                </a:lnTo>
                <a:lnTo>
                  <a:pt x="15291" y="39276"/>
                </a:lnTo>
                <a:lnTo>
                  <a:pt x="15215" y="39257"/>
                </a:lnTo>
                <a:lnTo>
                  <a:pt x="15215" y="39257"/>
                </a:lnTo>
                <a:lnTo>
                  <a:pt x="15140" y="39219"/>
                </a:lnTo>
                <a:lnTo>
                  <a:pt x="15140" y="39219"/>
                </a:lnTo>
                <a:lnTo>
                  <a:pt x="15045" y="39163"/>
                </a:lnTo>
                <a:lnTo>
                  <a:pt x="15045" y="39163"/>
                </a:lnTo>
                <a:lnTo>
                  <a:pt x="14932" y="39125"/>
                </a:lnTo>
                <a:lnTo>
                  <a:pt x="14932" y="39125"/>
                </a:lnTo>
                <a:lnTo>
                  <a:pt x="14780" y="39068"/>
                </a:lnTo>
                <a:lnTo>
                  <a:pt x="14780" y="39068"/>
                </a:lnTo>
                <a:lnTo>
                  <a:pt x="14610" y="39030"/>
                </a:lnTo>
                <a:lnTo>
                  <a:pt x="14610" y="39030"/>
                </a:lnTo>
                <a:lnTo>
                  <a:pt x="14535" y="38993"/>
                </a:lnTo>
                <a:lnTo>
                  <a:pt x="14535" y="38993"/>
                </a:lnTo>
                <a:lnTo>
                  <a:pt x="14440" y="38974"/>
                </a:lnTo>
                <a:lnTo>
                  <a:pt x="14440" y="38974"/>
                </a:lnTo>
                <a:lnTo>
                  <a:pt x="14327" y="38936"/>
                </a:lnTo>
                <a:lnTo>
                  <a:pt x="14327" y="38936"/>
                </a:lnTo>
                <a:lnTo>
                  <a:pt x="14213" y="38917"/>
                </a:lnTo>
                <a:lnTo>
                  <a:pt x="14213" y="38917"/>
                </a:lnTo>
                <a:lnTo>
                  <a:pt x="14100" y="38898"/>
                </a:lnTo>
                <a:lnTo>
                  <a:pt x="14100" y="38898"/>
                </a:lnTo>
                <a:lnTo>
                  <a:pt x="14006" y="38860"/>
                </a:lnTo>
                <a:lnTo>
                  <a:pt x="14006" y="38860"/>
                </a:lnTo>
                <a:lnTo>
                  <a:pt x="13817" y="38823"/>
                </a:lnTo>
                <a:lnTo>
                  <a:pt x="13817" y="38823"/>
                </a:lnTo>
                <a:lnTo>
                  <a:pt x="13722" y="38804"/>
                </a:lnTo>
                <a:lnTo>
                  <a:pt x="13722" y="38804"/>
                </a:lnTo>
                <a:lnTo>
                  <a:pt x="13590" y="38766"/>
                </a:lnTo>
                <a:lnTo>
                  <a:pt x="13590" y="38766"/>
                </a:lnTo>
                <a:lnTo>
                  <a:pt x="13514" y="38728"/>
                </a:lnTo>
                <a:lnTo>
                  <a:pt x="13514" y="38728"/>
                </a:lnTo>
                <a:lnTo>
                  <a:pt x="13439" y="38709"/>
                </a:lnTo>
                <a:lnTo>
                  <a:pt x="13439" y="38709"/>
                </a:lnTo>
                <a:lnTo>
                  <a:pt x="13325" y="38652"/>
                </a:lnTo>
                <a:lnTo>
                  <a:pt x="13325" y="38652"/>
                </a:lnTo>
                <a:lnTo>
                  <a:pt x="13231" y="38615"/>
                </a:lnTo>
                <a:lnTo>
                  <a:pt x="13231" y="38615"/>
                </a:lnTo>
                <a:lnTo>
                  <a:pt x="12909" y="38482"/>
                </a:lnTo>
                <a:lnTo>
                  <a:pt x="12909" y="38482"/>
                </a:lnTo>
                <a:lnTo>
                  <a:pt x="12739" y="38388"/>
                </a:lnTo>
                <a:lnTo>
                  <a:pt x="12569" y="38274"/>
                </a:lnTo>
                <a:lnTo>
                  <a:pt x="12569" y="38274"/>
                </a:lnTo>
                <a:lnTo>
                  <a:pt x="12437" y="38180"/>
                </a:lnTo>
                <a:lnTo>
                  <a:pt x="12437" y="38180"/>
                </a:lnTo>
                <a:lnTo>
                  <a:pt x="12380" y="38142"/>
                </a:lnTo>
                <a:lnTo>
                  <a:pt x="12380" y="38142"/>
                </a:lnTo>
                <a:lnTo>
                  <a:pt x="12342" y="38123"/>
                </a:lnTo>
                <a:lnTo>
                  <a:pt x="12342" y="38123"/>
                </a:lnTo>
                <a:lnTo>
                  <a:pt x="12267" y="38048"/>
                </a:lnTo>
                <a:lnTo>
                  <a:pt x="12267" y="38048"/>
                </a:lnTo>
                <a:lnTo>
                  <a:pt x="12210" y="38010"/>
                </a:lnTo>
                <a:lnTo>
                  <a:pt x="12210" y="38010"/>
                </a:lnTo>
                <a:lnTo>
                  <a:pt x="12153" y="37934"/>
                </a:lnTo>
                <a:lnTo>
                  <a:pt x="12153" y="37934"/>
                </a:lnTo>
                <a:lnTo>
                  <a:pt x="12078" y="37859"/>
                </a:lnTo>
                <a:lnTo>
                  <a:pt x="12078" y="37859"/>
                </a:lnTo>
                <a:lnTo>
                  <a:pt x="12002" y="37802"/>
                </a:lnTo>
                <a:lnTo>
                  <a:pt x="12002" y="37802"/>
                </a:lnTo>
                <a:lnTo>
                  <a:pt x="11945" y="37745"/>
                </a:lnTo>
                <a:lnTo>
                  <a:pt x="11945" y="37745"/>
                </a:lnTo>
                <a:lnTo>
                  <a:pt x="11908" y="37707"/>
                </a:lnTo>
                <a:lnTo>
                  <a:pt x="11908" y="37707"/>
                </a:lnTo>
                <a:lnTo>
                  <a:pt x="11851" y="37688"/>
                </a:lnTo>
                <a:lnTo>
                  <a:pt x="11851" y="37688"/>
                </a:lnTo>
                <a:lnTo>
                  <a:pt x="11794" y="37632"/>
                </a:lnTo>
                <a:lnTo>
                  <a:pt x="11794" y="37632"/>
                </a:lnTo>
                <a:lnTo>
                  <a:pt x="11719" y="37594"/>
                </a:lnTo>
                <a:lnTo>
                  <a:pt x="11719" y="37594"/>
                </a:lnTo>
                <a:lnTo>
                  <a:pt x="11681" y="37556"/>
                </a:lnTo>
                <a:lnTo>
                  <a:pt x="11681" y="37556"/>
                </a:lnTo>
                <a:lnTo>
                  <a:pt x="11624" y="37537"/>
                </a:lnTo>
                <a:lnTo>
                  <a:pt x="11624" y="37537"/>
                </a:lnTo>
                <a:lnTo>
                  <a:pt x="11548" y="37499"/>
                </a:lnTo>
                <a:lnTo>
                  <a:pt x="11548" y="37499"/>
                </a:lnTo>
                <a:lnTo>
                  <a:pt x="11548" y="37499"/>
                </a:lnTo>
                <a:lnTo>
                  <a:pt x="11548" y="37499"/>
                </a:lnTo>
                <a:lnTo>
                  <a:pt x="11548" y="37499"/>
                </a:lnTo>
                <a:lnTo>
                  <a:pt x="11473" y="37462"/>
                </a:lnTo>
                <a:lnTo>
                  <a:pt x="11473" y="37462"/>
                </a:lnTo>
                <a:lnTo>
                  <a:pt x="11416" y="37443"/>
                </a:lnTo>
                <a:lnTo>
                  <a:pt x="11416" y="37443"/>
                </a:lnTo>
                <a:lnTo>
                  <a:pt x="11265" y="37386"/>
                </a:lnTo>
                <a:lnTo>
                  <a:pt x="11265" y="37386"/>
                </a:lnTo>
                <a:lnTo>
                  <a:pt x="11208" y="37367"/>
                </a:lnTo>
                <a:lnTo>
                  <a:pt x="11208" y="37367"/>
                </a:lnTo>
                <a:lnTo>
                  <a:pt x="11133" y="37348"/>
                </a:lnTo>
                <a:lnTo>
                  <a:pt x="11133" y="37348"/>
                </a:lnTo>
                <a:lnTo>
                  <a:pt x="11019" y="37310"/>
                </a:lnTo>
                <a:lnTo>
                  <a:pt x="11019" y="37310"/>
                </a:lnTo>
                <a:lnTo>
                  <a:pt x="10963" y="37292"/>
                </a:lnTo>
                <a:lnTo>
                  <a:pt x="10963" y="37292"/>
                </a:lnTo>
                <a:lnTo>
                  <a:pt x="10944" y="37292"/>
                </a:lnTo>
                <a:lnTo>
                  <a:pt x="10944" y="37292"/>
                </a:lnTo>
                <a:lnTo>
                  <a:pt x="10906" y="37292"/>
                </a:lnTo>
                <a:lnTo>
                  <a:pt x="10906" y="37292"/>
                </a:lnTo>
                <a:lnTo>
                  <a:pt x="10830" y="37292"/>
                </a:lnTo>
                <a:lnTo>
                  <a:pt x="10830" y="37292"/>
                </a:lnTo>
                <a:lnTo>
                  <a:pt x="10792" y="37292"/>
                </a:lnTo>
                <a:lnTo>
                  <a:pt x="10792" y="37292"/>
                </a:lnTo>
                <a:lnTo>
                  <a:pt x="10774" y="37292"/>
                </a:lnTo>
                <a:lnTo>
                  <a:pt x="10774" y="37292"/>
                </a:lnTo>
                <a:lnTo>
                  <a:pt x="10736" y="37292"/>
                </a:lnTo>
                <a:lnTo>
                  <a:pt x="10736" y="37292"/>
                </a:lnTo>
                <a:lnTo>
                  <a:pt x="10660" y="37292"/>
                </a:lnTo>
                <a:lnTo>
                  <a:pt x="10660" y="37292"/>
                </a:lnTo>
                <a:lnTo>
                  <a:pt x="10622" y="37310"/>
                </a:lnTo>
                <a:lnTo>
                  <a:pt x="10622" y="37310"/>
                </a:lnTo>
                <a:lnTo>
                  <a:pt x="10566" y="37310"/>
                </a:lnTo>
                <a:lnTo>
                  <a:pt x="10566" y="37310"/>
                </a:lnTo>
                <a:lnTo>
                  <a:pt x="10566" y="37310"/>
                </a:lnTo>
                <a:lnTo>
                  <a:pt x="10566" y="37310"/>
                </a:lnTo>
                <a:lnTo>
                  <a:pt x="10566" y="37310"/>
                </a:lnTo>
                <a:lnTo>
                  <a:pt x="10471" y="37329"/>
                </a:lnTo>
                <a:lnTo>
                  <a:pt x="10471" y="37329"/>
                </a:lnTo>
                <a:lnTo>
                  <a:pt x="10339" y="37367"/>
                </a:lnTo>
                <a:lnTo>
                  <a:pt x="10339" y="37367"/>
                </a:lnTo>
                <a:lnTo>
                  <a:pt x="10225" y="37424"/>
                </a:lnTo>
                <a:lnTo>
                  <a:pt x="10225" y="37424"/>
                </a:lnTo>
                <a:lnTo>
                  <a:pt x="10074" y="37481"/>
                </a:lnTo>
                <a:lnTo>
                  <a:pt x="10074" y="37481"/>
                </a:lnTo>
                <a:lnTo>
                  <a:pt x="9961" y="37537"/>
                </a:lnTo>
                <a:lnTo>
                  <a:pt x="9961" y="37537"/>
                </a:lnTo>
                <a:lnTo>
                  <a:pt x="9885" y="37575"/>
                </a:lnTo>
                <a:lnTo>
                  <a:pt x="9885" y="37575"/>
                </a:lnTo>
                <a:lnTo>
                  <a:pt x="9829" y="37613"/>
                </a:lnTo>
                <a:lnTo>
                  <a:pt x="9829" y="37613"/>
                </a:lnTo>
                <a:lnTo>
                  <a:pt x="9791" y="37613"/>
                </a:lnTo>
                <a:lnTo>
                  <a:pt x="9791" y="37613"/>
                </a:lnTo>
                <a:lnTo>
                  <a:pt x="9715" y="37632"/>
                </a:lnTo>
                <a:lnTo>
                  <a:pt x="9715" y="37632"/>
                </a:lnTo>
                <a:lnTo>
                  <a:pt x="9658" y="37651"/>
                </a:lnTo>
                <a:lnTo>
                  <a:pt x="9658" y="37651"/>
                </a:lnTo>
                <a:lnTo>
                  <a:pt x="9602" y="37651"/>
                </a:lnTo>
                <a:lnTo>
                  <a:pt x="9602" y="37651"/>
                </a:lnTo>
                <a:lnTo>
                  <a:pt x="9545" y="37651"/>
                </a:lnTo>
                <a:lnTo>
                  <a:pt x="9545" y="37651"/>
                </a:lnTo>
                <a:lnTo>
                  <a:pt x="9507" y="37651"/>
                </a:lnTo>
                <a:lnTo>
                  <a:pt x="9507" y="37651"/>
                </a:lnTo>
                <a:lnTo>
                  <a:pt x="9432" y="37632"/>
                </a:lnTo>
                <a:lnTo>
                  <a:pt x="9432" y="37632"/>
                </a:lnTo>
                <a:lnTo>
                  <a:pt x="9394" y="37632"/>
                </a:lnTo>
                <a:lnTo>
                  <a:pt x="9394" y="37632"/>
                </a:lnTo>
                <a:lnTo>
                  <a:pt x="9337" y="37613"/>
                </a:lnTo>
                <a:lnTo>
                  <a:pt x="9337" y="37613"/>
                </a:lnTo>
                <a:lnTo>
                  <a:pt x="9280" y="37575"/>
                </a:lnTo>
                <a:lnTo>
                  <a:pt x="9224" y="37537"/>
                </a:lnTo>
                <a:lnTo>
                  <a:pt x="9224" y="37537"/>
                </a:lnTo>
                <a:lnTo>
                  <a:pt x="9167" y="37499"/>
                </a:lnTo>
                <a:lnTo>
                  <a:pt x="9167" y="37499"/>
                </a:lnTo>
                <a:lnTo>
                  <a:pt x="9110" y="37424"/>
                </a:lnTo>
                <a:lnTo>
                  <a:pt x="9110" y="37424"/>
                </a:lnTo>
                <a:lnTo>
                  <a:pt x="8997" y="37292"/>
                </a:lnTo>
                <a:lnTo>
                  <a:pt x="8997" y="37292"/>
                </a:lnTo>
                <a:lnTo>
                  <a:pt x="8940" y="37216"/>
                </a:lnTo>
                <a:lnTo>
                  <a:pt x="8940" y="37216"/>
                </a:lnTo>
                <a:lnTo>
                  <a:pt x="8883" y="37103"/>
                </a:lnTo>
                <a:lnTo>
                  <a:pt x="8883" y="37103"/>
                </a:lnTo>
                <a:lnTo>
                  <a:pt x="8770" y="36876"/>
                </a:lnTo>
                <a:lnTo>
                  <a:pt x="8770" y="36876"/>
                </a:lnTo>
                <a:lnTo>
                  <a:pt x="8713" y="36743"/>
                </a:lnTo>
                <a:lnTo>
                  <a:pt x="8713" y="36743"/>
                </a:lnTo>
                <a:lnTo>
                  <a:pt x="8638" y="36611"/>
                </a:lnTo>
                <a:lnTo>
                  <a:pt x="8638" y="36611"/>
                </a:lnTo>
                <a:lnTo>
                  <a:pt x="8638" y="36611"/>
                </a:lnTo>
                <a:lnTo>
                  <a:pt x="8638" y="36611"/>
                </a:lnTo>
                <a:lnTo>
                  <a:pt x="8638" y="36611"/>
                </a:lnTo>
                <a:lnTo>
                  <a:pt x="8600" y="36517"/>
                </a:lnTo>
                <a:lnTo>
                  <a:pt x="8600" y="36517"/>
                </a:lnTo>
                <a:lnTo>
                  <a:pt x="8562" y="36460"/>
                </a:lnTo>
                <a:lnTo>
                  <a:pt x="8562" y="36460"/>
                </a:lnTo>
                <a:lnTo>
                  <a:pt x="8524" y="36403"/>
                </a:lnTo>
                <a:lnTo>
                  <a:pt x="8524" y="36403"/>
                </a:lnTo>
                <a:lnTo>
                  <a:pt x="8411" y="36252"/>
                </a:lnTo>
                <a:lnTo>
                  <a:pt x="8411" y="36252"/>
                </a:lnTo>
                <a:lnTo>
                  <a:pt x="8354" y="36176"/>
                </a:lnTo>
                <a:lnTo>
                  <a:pt x="8354" y="36176"/>
                </a:lnTo>
                <a:lnTo>
                  <a:pt x="8298" y="36101"/>
                </a:lnTo>
                <a:lnTo>
                  <a:pt x="8298" y="36101"/>
                </a:lnTo>
                <a:lnTo>
                  <a:pt x="8241" y="36044"/>
                </a:lnTo>
                <a:lnTo>
                  <a:pt x="8241" y="36044"/>
                </a:lnTo>
                <a:lnTo>
                  <a:pt x="8165" y="35969"/>
                </a:lnTo>
                <a:lnTo>
                  <a:pt x="8165" y="35969"/>
                </a:lnTo>
                <a:lnTo>
                  <a:pt x="8014" y="35836"/>
                </a:lnTo>
                <a:lnTo>
                  <a:pt x="8014" y="35836"/>
                </a:lnTo>
                <a:lnTo>
                  <a:pt x="7957" y="35780"/>
                </a:lnTo>
                <a:lnTo>
                  <a:pt x="7957" y="35780"/>
                </a:lnTo>
                <a:lnTo>
                  <a:pt x="7863" y="35685"/>
                </a:lnTo>
                <a:lnTo>
                  <a:pt x="7863" y="35685"/>
                </a:lnTo>
                <a:lnTo>
                  <a:pt x="7731" y="35534"/>
                </a:lnTo>
                <a:lnTo>
                  <a:pt x="7731" y="35534"/>
                </a:lnTo>
                <a:lnTo>
                  <a:pt x="7598" y="35364"/>
                </a:lnTo>
                <a:lnTo>
                  <a:pt x="7598" y="35364"/>
                </a:lnTo>
                <a:lnTo>
                  <a:pt x="7504" y="35231"/>
                </a:lnTo>
                <a:lnTo>
                  <a:pt x="7504" y="35231"/>
                </a:lnTo>
                <a:lnTo>
                  <a:pt x="7296" y="34910"/>
                </a:lnTo>
                <a:lnTo>
                  <a:pt x="7296" y="34910"/>
                </a:lnTo>
                <a:lnTo>
                  <a:pt x="7220" y="34797"/>
                </a:lnTo>
                <a:lnTo>
                  <a:pt x="7220" y="34797"/>
                </a:lnTo>
                <a:lnTo>
                  <a:pt x="7126" y="34664"/>
                </a:lnTo>
                <a:lnTo>
                  <a:pt x="7126" y="34664"/>
                </a:lnTo>
                <a:lnTo>
                  <a:pt x="6918" y="34400"/>
                </a:lnTo>
                <a:lnTo>
                  <a:pt x="6918" y="34400"/>
                </a:lnTo>
                <a:lnTo>
                  <a:pt x="6540" y="33946"/>
                </a:lnTo>
                <a:lnTo>
                  <a:pt x="6540" y="33946"/>
                </a:lnTo>
                <a:lnTo>
                  <a:pt x="6313" y="33700"/>
                </a:lnTo>
                <a:lnTo>
                  <a:pt x="6124" y="33436"/>
                </a:lnTo>
                <a:lnTo>
                  <a:pt x="6124" y="33436"/>
                </a:lnTo>
                <a:lnTo>
                  <a:pt x="6030" y="33285"/>
                </a:lnTo>
                <a:lnTo>
                  <a:pt x="6030" y="33285"/>
                </a:lnTo>
                <a:lnTo>
                  <a:pt x="5935" y="33133"/>
                </a:lnTo>
                <a:lnTo>
                  <a:pt x="5935" y="33133"/>
                </a:lnTo>
                <a:lnTo>
                  <a:pt x="5841" y="32982"/>
                </a:lnTo>
                <a:lnTo>
                  <a:pt x="5841" y="32982"/>
                </a:lnTo>
                <a:lnTo>
                  <a:pt x="5746" y="32831"/>
                </a:lnTo>
                <a:lnTo>
                  <a:pt x="5746" y="32831"/>
                </a:lnTo>
                <a:lnTo>
                  <a:pt x="5652" y="32699"/>
                </a:lnTo>
                <a:lnTo>
                  <a:pt x="5652" y="32699"/>
                </a:lnTo>
                <a:lnTo>
                  <a:pt x="5557" y="32585"/>
                </a:lnTo>
                <a:lnTo>
                  <a:pt x="5557" y="32585"/>
                </a:lnTo>
                <a:lnTo>
                  <a:pt x="5500" y="32529"/>
                </a:lnTo>
                <a:lnTo>
                  <a:pt x="5500" y="32529"/>
                </a:lnTo>
                <a:lnTo>
                  <a:pt x="5444" y="32472"/>
                </a:lnTo>
                <a:lnTo>
                  <a:pt x="5444" y="32472"/>
                </a:lnTo>
                <a:lnTo>
                  <a:pt x="5330" y="32377"/>
                </a:lnTo>
                <a:lnTo>
                  <a:pt x="5330" y="32377"/>
                </a:lnTo>
                <a:lnTo>
                  <a:pt x="5255" y="32340"/>
                </a:lnTo>
                <a:lnTo>
                  <a:pt x="5255" y="32340"/>
                </a:lnTo>
                <a:lnTo>
                  <a:pt x="5255" y="32340"/>
                </a:lnTo>
                <a:lnTo>
                  <a:pt x="5255" y="32340"/>
                </a:lnTo>
                <a:lnTo>
                  <a:pt x="5255" y="32340"/>
                </a:lnTo>
                <a:lnTo>
                  <a:pt x="5217" y="32321"/>
                </a:lnTo>
                <a:lnTo>
                  <a:pt x="5217" y="32321"/>
                </a:lnTo>
                <a:lnTo>
                  <a:pt x="5103" y="32264"/>
                </a:lnTo>
                <a:lnTo>
                  <a:pt x="5103" y="32264"/>
                </a:lnTo>
                <a:lnTo>
                  <a:pt x="4990" y="32245"/>
                </a:lnTo>
                <a:lnTo>
                  <a:pt x="4990" y="32245"/>
                </a:lnTo>
                <a:lnTo>
                  <a:pt x="4914" y="32226"/>
                </a:lnTo>
                <a:lnTo>
                  <a:pt x="4914" y="32226"/>
                </a:lnTo>
                <a:lnTo>
                  <a:pt x="4820" y="32188"/>
                </a:lnTo>
                <a:lnTo>
                  <a:pt x="4820" y="32188"/>
                </a:lnTo>
                <a:lnTo>
                  <a:pt x="4706" y="32188"/>
                </a:lnTo>
                <a:lnTo>
                  <a:pt x="4706" y="32188"/>
                </a:lnTo>
                <a:lnTo>
                  <a:pt x="4593" y="32170"/>
                </a:lnTo>
                <a:lnTo>
                  <a:pt x="4593" y="32170"/>
                </a:lnTo>
                <a:lnTo>
                  <a:pt x="4480" y="32151"/>
                </a:lnTo>
                <a:lnTo>
                  <a:pt x="4480" y="32151"/>
                </a:lnTo>
                <a:lnTo>
                  <a:pt x="4366" y="32151"/>
                </a:lnTo>
                <a:lnTo>
                  <a:pt x="4366" y="32151"/>
                </a:lnTo>
                <a:lnTo>
                  <a:pt x="4272" y="32151"/>
                </a:lnTo>
                <a:lnTo>
                  <a:pt x="4272" y="32151"/>
                </a:lnTo>
                <a:lnTo>
                  <a:pt x="4215" y="32151"/>
                </a:lnTo>
                <a:lnTo>
                  <a:pt x="4215" y="32151"/>
                </a:lnTo>
                <a:lnTo>
                  <a:pt x="4139" y="32151"/>
                </a:lnTo>
                <a:lnTo>
                  <a:pt x="4139" y="32151"/>
                </a:lnTo>
                <a:lnTo>
                  <a:pt x="4064" y="32151"/>
                </a:lnTo>
                <a:lnTo>
                  <a:pt x="4064" y="32151"/>
                </a:lnTo>
                <a:lnTo>
                  <a:pt x="3969" y="32151"/>
                </a:lnTo>
                <a:lnTo>
                  <a:pt x="3969" y="32151"/>
                </a:lnTo>
                <a:lnTo>
                  <a:pt x="3875" y="32170"/>
                </a:lnTo>
                <a:lnTo>
                  <a:pt x="3875" y="32170"/>
                </a:lnTo>
                <a:lnTo>
                  <a:pt x="3724" y="32188"/>
                </a:lnTo>
                <a:lnTo>
                  <a:pt x="3724" y="32188"/>
                </a:lnTo>
                <a:lnTo>
                  <a:pt x="3610" y="32226"/>
                </a:lnTo>
                <a:lnTo>
                  <a:pt x="3610" y="32226"/>
                </a:lnTo>
                <a:lnTo>
                  <a:pt x="3440" y="32264"/>
                </a:lnTo>
                <a:lnTo>
                  <a:pt x="3440" y="32264"/>
                </a:lnTo>
                <a:lnTo>
                  <a:pt x="3100" y="32359"/>
                </a:lnTo>
                <a:lnTo>
                  <a:pt x="3100" y="32359"/>
                </a:lnTo>
                <a:lnTo>
                  <a:pt x="2798" y="32434"/>
                </a:lnTo>
                <a:lnTo>
                  <a:pt x="2798" y="32434"/>
                </a:lnTo>
                <a:lnTo>
                  <a:pt x="2741" y="32453"/>
                </a:lnTo>
                <a:lnTo>
                  <a:pt x="2741" y="32453"/>
                </a:lnTo>
                <a:lnTo>
                  <a:pt x="2684" y="32453"/>
                </a:lnTo>
                <a:lnTo>
                  <a:pt x="2684" y="32453"/>
                </a:lnTo>
                <a:lnTo>
                  <a:pt x="2609" y="32472"/>
                </a:lnTo>
                <a:lnTo>
                  <a:pt x="2609" y="32472"/>
                </a:lnTo>
                <a:lnTo>
                  <a:pt x="2514" y="32491"/>
                </a:lnTo>
                <a:lnTo>
                  <a:pt x="2514" y="32491"/>
                </a:lnTo>
                <a:lnTo>
                  <a:pt x="2438" y="32491"/>
                </a:lnTo>
                <a:lnTo>
                  <a:pt x="2438" y="32491"/>
                </a:lnTo>
                <a:lnTo>
                  <a:pt x="2382" y="32491"/>
                </a:lnTo>
                <a:lnTo>
                  <a:pt x="2382" y="32491"/>
                </a:lnTo>
                <a:lnTo>
                  <a:pt x="2325" y="32491"/>
                </a:lnTo>
                <a:lnTo>
                  <a:pt x="2325" y="32491"/>
                </a:lnTo>
                <a:lnTo>
                  <a:pt x="2231" y="32491"/>
                </a:lnTo>
                <a:lnTo>
                  <a:pt x="2231" y="32491"/>
                </a:lnTo>
                <a:lnTo>
                  <a:pt x="2117" y="32472"/>
                </a:lnTo>
                <a:lnTo>
                  <a:pt x="2117" y="32472"/>
                </a:lnTo>
                <a:lnTo>
                  <a:pt x="2004" y="32453"/>
                </a:lnTo>
                <a:lnTo>
                  <a:pt x="2004" y="32453"/>
                </a:lnTo>
                <a:lnTo>
                  <a:pt x="1890" y="32415"/>
                </a:lnTo>
                <a:lnTo>
                  <a:pt x="1890" y="32415"/>
                </a:lnTo>
                <a:lnTo>
                  <a:pt x="1853" y="32396"/>
                </a:lnTo>
                <a:lnTo>
                  <a:pt x="1853" y="32396"/>
                </a:lnTo>
                <a:lnTo>
                  <a:pt x="1796" y="32377"/>
                </a:lnTo>
                <a:lnTo>
                  <a:pt x="1796" y="32377"/>
                </a:lnTo>
                <a:lnTo>
                  <a:pt x="1682" y="32302"/>
                </a:lnTo>
                <a:lnTo>
                  <a:pt x="1682" y="32302"/>
                </a:lnTo>
                <a:lnTo>
                  <a:pt x="1626" y="32264"/>
                </a:lnTo>
                <a:lnTo>
                  <a:pt x="1626" y="32264"/>
                </a:lnTo>
                <a:lnTo>
                  <a:pt x="1512" y="32188"/>
                </a:lnTo>
                <a:lnTo>
                  <a:pt x="1512" y="32188"/>
                </a:lnTo>
                <a:lnTo>
                  <a:pt x="1418" y="32113"/>
                </a:lnTo>
                <a:lnTo>
                  <a:pt x="1418" y="32113"/>
                </a:lnTo>
                <a:lnTo>
                  <a:pt x="1323" y="32018"/>
                </a:lnTo>
                <a:lnTo>
                  <a:pt x="1323" y="32018"/>
                </a:lnTo>
                <a:lnTo>
                  <a:pt x="1285" y="31981"/>
                </a:lnTo>
                <a:lnTo>
                  <a:pt x="1285" y="31981"/>
                </a:lnTo>
                <a:lnTo>
                  <a:pt x="1210" y="31905"/>
                </a:lnTo>
                <a:lnTo>
                  <a:pt x="1210" y="31905"/>
                </a:lnTo>
                <a:lnTo>
                  <a:pt x="1191" y="31886"/>
                </a:lnTo>
                <a:lnTo>
                  <a:pt x="1191" y="31886"/>
                </a:lnTo>
                <a:lnTo>
                  <a:pt x="1115" y="31792"/>
                </a:lnTo>
                <a:lnTo>
                  <a:pt x="1115" y="31792"/>
                </a:lnTo>
                <a:lnTo>
                  <a:pt x="1078" y="31754"/>
                </a:lnTo>
                <a:lnTo>
                  <a:pt x="1078" y="31754"/>
                </a:lnTo>
                <a:lnTo>
                  <a:pt x="1021" y="31678"/>
                </a:lnTo>
                <a:lnTo>
                  <a:pt x="1021" y="31678"/>
                </a:lnTo>
                <a:lnTo>
                  <a:pt x="983" y="31621"/>
                </a:lnTo>
                <a:lnTo>
                  <a:pt x="983" y="31621"/>
                </a:lnTo>
                <a:lnTo>
                  <a:pt x="926" y="31565"/>
                </a:lnTo>
                <a:lnTo>
                  <a:pt x="926" y="31565"/>
                </a:lnTo>
                <a:lnTo>
                  <a:pt x="870" y="31470"/>
                </a:lnTo>
                <a:lnTo>
                  <a:pt x="870" y="31470"/>
                </a:lnTo>
                <a:lnTo>
                  <a:pt x="813" y="31376"/>
                </a:lnTo>
                <a:lnTo>
                  <a:pt x="813" y="31376"/>
                </a:lnTo>
                <a:lnTo>
                  <a:pt x="756" y="31300"/>
                </a:lnTo>
                <a:lnTo>
                  <a:pt x="756" y="31300"/>
                </a:lnTo>
                <a:lnTo>
                  <a:pt x="681" y="31149"/>
                </a:lnTo>
                <a:lnTo>
                  <a:pt x="681" y="31149"/>
                </a:lnTo>
                <a:lnTo>
                  <a:pt x="643" y="31092"/>
                </a:lnTo>
                <a:lnTo>
                  <a:pt x="643" y="31092"/>
                </a:lnTo>
                <a:lnTo>
                  <a:pt x="586" y="30998"/>
                </a:lnTo>
                <a:lnTo>
                  <a:pt x="586" y="30998"/>
                </a:lnTo>
                <a:lnTo>
                  <a:pt x="529" y="30884"/>
                </a:lnTo>
                <a:lnTo>
                  <a:pt x="529" y="30884"/>
                </a:lnTo>
                <a:lnTo>
                  <a:pt x="511" y="30828"/>
                </a:lnTo>
                <a:lnTo>
                  <a:pt x="511" y="30828"/>
                </a:lnTo>
                <a:lnTo>
                  <a:pt x="492" y="30790"/>
                </a:lnTo>
                <a:lnTo>
                  <a:pt x="492" y="30790"/>
                </a:lnTo>
                <a:lnTo>
                  <a:pt x="454" y="30733"/>
                </a:lnTo>
                <a:lnTo>
                  <a:pt x="454" y="30733"/>
                </a:lnTo>
                <a:lnTo>
                  <a:pt x="435" y="30658"/>
                </a:lnTo>
                <a:lnTo>
                  <a:pt x="435" y="30658"/>
                </a:lnTo>
                <a:lnTo>
                  <a:pt x="435" y="30658"/>
                </a:lnTo>
                <a:lnTo>
                  <a:pt x="435" y="30658"/>
                </a:lnTo>
                <a:lnTo>
                  <a:pt x="397" y="30582"/>
                </a:lnTo>
                <a:lnTo>
                  <a:pt x="397" y="30582"/>
                </a:lnTo>
                <a:lnTo>
                  <a:pt x="378" y="30506"/>
                </a:lnTo>
                <a:lnTo>
                  <a:pt x="378" y="30506"/>
                </a:lnTo>
                <a:lnTo>
                  <a:pt x="359" y="30468"/>
                </a:lnTo>
                <a:lnTo>
                  <a:pt x="359" y="30468"/>
                </a:lnTo>
                <a:lnTo>
                  <a:pt x="303" y="30317"/>
                </a:lnTo>
                <a:lnTo>
                  <a:pt x="303" y="30317"/>
                </a:lnTo>
                <a:lnTo>
                  <a:pt x="284" y="30223"/>
                </a:lnTo>
                <a:lnTo>
                  <a:pt x="284" y="30223"/>
                </a:lnTo>
                <a:lnTo>
                  <a:pt x="246" y="30109"/>
                </a:lnTo>
                <a:lnTo>
                  <a:pt x="246" y="30109"/>
                </a:lnTo>
                <a:lnTo>
                  <a:pt x="208" y="29958"/>
                </a:lnTo>
                <a:lnTo>
                  <a:pt x="208" y="29958"/>
                </a:lnTo>
                <a:lnTo>
                  <a:pt x="189" y="29826"/>
                </a:lnTo>
                <a:lnTo>
                  <a:pt x="189" y="29826"/>
                </a:lnTo>
                <a:lnTo>
                  <a:pt x="170" y="29712"/>
                </a:lnTo>
                <a:lnTo>
                  <a:pt x="170" y="29712"/>
                </a:lnTo>
                <a:lnTo>
                  <a:pt x="151" y="29618"/>
                </a:lnTo>
                <a:lnTo>
                  <a:pt x="151" y="29618"/>
                </a:lnTo>
                <a:lnTo>
                  <a:pt x="133" y="29523"/>
                </a:lnTo>
                <a:lnTo>
                  <a:pt x="133" y="29523"/>
                </a:lnTo>
                <a:lnTo>
                  <a:pt x="133" y="29448"/>
                </a:lnTo>
                <a:lnTo>
                  <a:pt x="133" y="29448"/>
                </a:lnTo>
                <a:lnTo>
                  <a:pt x="114" y="29410"/>
                </a:lnTo>
                <a:lnTo>
                  <a:pt x="114" y="29410"/>
                </a:lnTo>
                <a:lnTo>
                  <a:pt x="114" y="29259"/>
                </a:lnTo>
                <a:lnTo>
                  <a:pt x="114" y="29259"/>
                </a:lnTo>
                <a:lnTo>
                  <a:pt x="114" y="29127"/>
                </a:lnTo>
                <a:lnTo>
                  <a:pt x="114" y="29127"/>
                </a:lnTo>
                <a:lnTo>
                  <a:pt x="114" y="29051"/>
                </a:lnTo>
                <a:lnTo>
                  <a:pt x="114" y="29051"/>
                </a:lnTo>
                <a:lnTo>
                  <a:pt x="114" y="28956"/>
                </a:lnTo>
                <a:lnTo>
                  <a:pt x="114" y="28956"/>
                </a:lnTo>
                <a:lnTo>
                  <a:pt x="133" y="28805"/>
                </a:lnTo>
                <a:lnTo>
                  <a:pt x="133" y="28805"/>
                </a:lnTo>
                <a:lnTo>
                  <a:pt x="151" y="28654"/>
                </a:lnTo>
                <a:lnTo>
                  <a:pt x="151" y="28654"/>
                </a:lnTo>
                <a:lnTo>
                  <a:pt x="208" y="28371"/>
                </a:lnTo>
                <a:lnTo>
                  <a:pt x="208" y="28371"/>
                </a:lnTo>
                <a:lnTo>
                  <a:pt x="227" y="28295"/>
                </a:lnTo>
                <a:lnTo>
                  <a:pt x="227" y="28295"/>
                </a:lnTo>
                <a:lnTo>
                  <a:pt x="265" y="28200"/>
                </a:lnTo>
                <a:lnTo>
                  <a:pt x="265" y="28200"/>
                </a:lnTo>
                <a:lnTo>
                  <a:pt x="303" y="28087"/>
                </a:lnTo>
                <a:lnTo>
                  <a:pt x="303" y="28087"/>
                </a:lnTo>
                <a:lnTo>
                  <a:pt x="397" y="27766"/>
                </a:lnTo>
                <a:lnTo>
                  <a:pt x="397" y="27766"/>
                </a:lnTo>
                <a:lnTo>
                  <a:pt x="492" y="27444"/>
                </a:lnTo>
                <a:lnTo>
                  <a:pt x="492" y="27444"/>
                </a:lnTo>
                <a:lnTo>
                  <a:pt x="529" y="27312"/>
                </a:lnTo>
                <a:lnTo>
                  <a:pt x="529" y="27312"/>
                </a:lnTo>
                <a:lnTo>
                  <a:pt x="567" y="27218"/>
                </a:lnTo>
                <a:lnTo>
                  <a:pt x="567" y="27218"/>
                </a:lnTo>
                <a:lnTo>
                  <a:pt x="586" y="27123"/>
                </a:lnTo>
                <a:lnTo>
                  <a:pt x="586" y="27123"/>
                </a:lnTo>
                <a:lnTo>
                  <a:pt x="624" y="26934"/>
                </a:lnTo>
                <a:lnTo>
                  <a:pt x="624" y="26934"/>
                </a:lnTo>
                <a:lnTo>
                  <a:pt x="624" y="26840"/>
                </a:lnTo>
                <a:lnTo>
                  <a:pt x="624" y="26840"/>
                </a:lnTo>
                <a:lnTo>
                  <a:pt x="643" y="26764"/>
                </a:lnTo>
                <a:lnTo>
                  <a:pt x="643" y="26764"/>
                </a:lnTo>
                <a:lnTo>
                  <a:pt x="643" y="26707"/>
                </a:lnTo>
                <a:lnTo>
                  <a:pt x="643" y="26707"/>
                </a:lnTo>
                <a:lnTo>
                  <a:pt x="643" y="26613"/>
                </a:lnTo>
                <a:lnTo>
                  <a:pt x="643" y="26613"/>
                </a:lnTo>
                <a:lnTo>
                  <a:pt x="643" y="26556"/>
                </a:lnTo>
                <a:lnTo>
                  <a:pt x="643" y="26556"/>
                </a:lnTo>
                <a:lnTo>
                  <a:pt x="643" y="26424"/>
                </a:lnTo>
                <a:lnTo>
                  <a:pt x="643" y="26424"/>
                </a:lnTo>
                <a:lnTo>
                  <a:pt x="624" y="26329"/>
                </a:lnTo>
                <a:lnTo>
                  <a:pt x="624" y="26329"/>
                </a:lnTo>
                <a:lnTo>
                  <a:pt x="624" y="26216"/>
                </a:lnTo>
                <a:lnTo>
                  <a:pt x="624" y="26216"/>
                </a:lnTo>
                <a:lnTo>
                  <a:pt x="586" y="26008"/>
                </a:lnTo>
                <a:lnTo>
                  <a:pt x="586" y="26008"/>
                </a:lnTo>
                <a:lnTo>
                  <a:pt x="586" y="26008"/>
                </a:lnTo>
                <a:lnTo>
                  <a:pt x="586" y="26008"/>
                </a:lnTo>
                <a:lnTo>
                  <a:pt x="586" y="26008"/>
                </a:lnTo>
                <a:lnTo>
                  <a:pt x="586" y="26008"/>
                </a:lnTo>
                <a:lnTo>
                  <a:pt x="473" y="25517"/>
                </a:lnTo>
                <a:lnTo>
                  <a:pt x="473" y="25517"/>
                </a:lnTo>
                <a:lnTo>
                  <a:pt x="378" y="25082"/>
                </a:lnTo>
                <a:lnTo>
                  <a:pt x="378" y="25082"/>
                </a:lnTo>
                <a:lnTo>
                  <a:pt x="340" y="24874"/>
                </a:lnTo>
                <a:lnTo>
                  <a:pt x="340" y="24874"/>
                </a:lnTo>
                <a:lnTo>
                  <a:pt x="303" y="24609"/>
                </a:lnTo>
                <a:lnTo>
                  <a:pt x="303" y="24609"/>
                </a:lnTo>
                <a:lnTo>
                  <a:pt x="265" y="24326"/>
                </a:lnTo>
                <a:lnTo>
                  <a:pt x="265" y="24326"/>
                </a:lnTo>
                <a:lnTo>
                  <a:pt x="208" y="24042"/>
                </a:lnTo>
                <a:lnTo>
                  <a:pt x="208" y="24042"/>
                </a:lnTo>
                <a:lnTo>
                  <a:pt x="151" y="23759"/>
                </a:lnTo>
                <a:lnTo>
                  <a:pt x="151" y="23759"/>
                </a:lnTo>
                <a:lnTo>
                  <a:pt x="76" y="23513"/>
                </a:lnTo>
                <a:lnTo>
                  <a:pt x="76" y="23513"/>
                </a:lnTo>
                <a:lnTo>
                  <a:pt x="57" y="23400"/>
                </a:lnTo>
                <a:lnTo>
                  <a:pt x="57" y="23400"/>
                </a:lnTo>
                <a:lnTo>
                  <a:pt x="19" y="23286"/>
                </a:lnTo>
                <a:lnTo>
                  <a:pt x="19" y="23286"/>
                </a:lnTo>
                <a:lnTo>
                  <a:pt x="0" y="23230"/>
                </a:lnTo>
                <a:lnTo>
                  <a:pt x="0" y="23230"/>
                </a:lnTo>
                <a:lnTo>
                  <a:pt x="0" y="23154"/>
                </a:lnTo>
                <a:lnTo>
                  <a:pt x="0" y="23154"/>
                </a:lnTo>
                <a:lnTo>
                  <a:pt x="0" y="23078"/>
                </a:lnTo>
                <a:lnTo>
                  <a:pt x="0" y="23022"/>
                </a:lnTo>
                <a:lnTo>
                  <a:pt x="0" y="23022"/>
                </a:lnTo>
                <a:lnTo>
                  <a:pt x="0" y="22946"/>
                </a:lnTo>
                <a:lnTo>
                  <a:pt x="38" y="22870"/>
                </a:lnTo>
                <a:lnTo>
                  <a:pt x="38" y="22870"/>
                </a:lnTo>
                <a:lnTo>
                  <a:pt x="57" y="22795"/>
                </a:lnTo>
                <a:lnTo>
                  <a:pt x="57" y="22795"/>
                </a:lnTo>
                <a:lnTo>
                  <a:pt x="76" y="22757"/>
                </a:lnTo>
                <a:lnTo>
                  <a:pt x="76" y="22757"/>
                </a:lnTo>
                <a:lnTo>
                  <a:pt x="133" y="22681"/>
                </a:lnTo>
                <a:lnTo>
                  <a:pt x="133" y="22681"/>
                </a:lnTo>
                <a:lnTo>
                  <a:pt x="227" y="22568"/>
                </a:lnTo>
                <a:lnTo>
                  <a:pt x="227" y="22568"/>
                </a:lnTo>
                <a:lnTo>
                  <a:pt x="265" y="22530"/>
                </a:lnTo>
                <a:lnTo>
                  <a:pt x="265" y="22530"/>
                </a:lnTo>
                <a:lnTo>
                  <a:pt x="303" y="22474"/>
                </a:lnTo>
                <a:lnTo>
                  <a:pt x="303" y="22474"/>
                </a:lnTo>
                <a:lnTo>
                  <a:pt x="378" y="22417"/>
                </a:lnTo>
                <a:lnTo>
                  <a:pt x="378" y="22417"/>
                </a:lnTo>
                <a:lnTo>
                  <a:pt x="435" y="22341"/>
                </a:lnTo>
                <a:lnTo>
                  <a:pt x="435" y="22341"/>
                </a:lnTo>
                <a:lnTo>
                  <a:pt x="511" y="22285"/>
                </a:lnTo>
                <a:lnTo>
                  <a:pt x="511" y="22285"/>
                </a:lnTo>
                <a:lnTo>
                  <a:pt x="945" y="21888"/>
                </a:lnTo>
                <a:lnTo>
                  <a:pt x="945" y="21888"/>
                </a:lnTo>
                <a:lnTo>
                  <a:pt x="1078" y="21774"/>
                </a:lnTo>
                <a:lnTo>
                  <a:pt x="1078" y="21774"/>
                </a:lnTo>
                <a:lnTo>
                  <a:pt x="1172" y="21699"/>
                </a:lnTo>
                <a:lnTo>
                  <a:pt x="1172" y="21699"/>
                </a:lnTo>
                <a:lnTo>
                  <a:pt x="1229" y="21623"/>
                </a:lnTo>
                <a:lnTo>
                  <a:pt x="1229" y="21623"/>
                </a:lnTo>
                <a:lnTo>
                  <a:pt x="1285" y="21566"/>
                </a:lnTo>
                <a:lnTo>
                  <a:pt x="1285" y="21566"/>
                </a:lnTo>
                <a:lnTo>
                  <a:pt x="1323" y="21510"/>
                </a:lnTo>
                <a:lnTo>
                  <a:pt x="1323" y="21510"/>
                </a:lnTo>
                <a:lnTo>
                  <a:pt x="1361" y="21472"/>
                </a:lnTo>
                <a:lnTo>
                  <a:pt x="1361" y="21472"/>
                </a:lnTo>
                <a:lnTo>
                  <a:pt x="1399" y="21396"/>
                </a:lnTo>
                <a:lnTo>
                  <a:pt x="1399" y="21396"/>
                </a:lnTo>
                <a:lnTo>
                  <a:pt x="1456" y="21321"/>
                </a:lnTo>
                <a:lnTo>
                  <a:pt x="1456" y="21321"/>
                </a:lnTo>
                <a:lnTo>
                  <a:pt x="1493" y="21245"/>
                </a:lnTo>
                <a:lnTo>
                  <a:pt x="1493" y="21245"/>
                </a:lnTo>
                <a:lnTo>
                  <a:pt x="1569" y="21094"/>
                </a:lnTo>
                <a:lnTo>
                  <a:pt x="1569" y="21094"/>
                </a:lnTo>
                <a:lnTo>
                  <a:pt x="1664" y="20905"/>
                </a:lnTo>
                <a:lnTo>
                  <a:pt x="1664" y="20905"/>
                </a:lnTo>
                <a:lnTo>
                  <a:pt x="1777" y="20678"/>
                </a:lnTo>
                <a:lnTo>
                  <a:pt x="1777" y="20678"/>
                </a:lnTo>
                <a:lnTo>
                  <a:pt x="1985" y="20262"/>
                </a:lnTo>
                <a:lnTo>
                  <a:pt x="1985" y="20262"/>
                </a:lnTo>
                <a:lnTo>
                  <a:pt x="2174" y="19846"/>
                </a:lnTo>
                <a:lnTo>
                  <a:pt x="2174" y="19846"/>
                </a:lnTo>
                <a:lnTo>
                  <a:pt x="2287" y="19638"/>
                </a:lnTo>
                <a:lnTo>
                  <a:pt x="2287" y="19638"/>
                </a:lnTo>
                <a:lnTo>
                  <a:pt x="2325" y="19525"/>
                </a:lnTo>
                <a:lnTo>
                  <a:pt x="2325" y="19525"/>
                </a:lnTo>
                <a:lnTo>
                  <a:pt x="2344" y="19487"/>
                </a:lnTo>
                <a:lnTo>
                  <a:pt x="2344" y="19487"/>
                </a:lnTo>
                <a:lnTo>
                  <a:pt x="2363" y="19412"/>
                </a:lnTo>
                <a:lnTo>
                  <a:pt x="2363" y="19412"/>
                </a:lnTo>
                <a:lnTo>
                  <a:pt x="2401" y="19336"/>
                </a:lnTo>
                <a:lnTo>
                  <a:pt x="2401" y="19336"/>
                </a:lnTo>
                <a:lnTo>
                  <a:pt x="2420" y="19298"/>
                </a:lnTo>
                <a:lnTo>
                  <a:pt x="2420" y="19298"/>
                </a:lnTo>
                <a:lnTo>
                  <a:pt x="2420" y="19260"/>
                </a:lnTo>
                <a:lnTo>
                  <a:pt x="2420" y="19260"/>
                </a:lnTo>
                <a:lnTo>
                  <a:pt x="2457" y="19166"/>
                </a:lnTo>
                <a:lnTo>
                  <a:pt x="2457" y="19166"/>
                </a:lnTo>
                <a:lnTo>
                  <a:pt x="2476" y="19053"/>
                </a:lnTo>
                <a:lnTo>
                  <a:pt x="2476" y="19053"/>
                </a:lnTo>
                <a:lnTo>
                  <a:pt x="2495" y="18939"/>
                </a:lnTo>
                <a:lnTo>
                  <a:pt x="2495" y="18939"/>
                </a:lnTo>
                <a:lnTo>
                  <a:pt x="2514" y="18864"/>
                </a:lnTo>
                <a:lnTo>
                  <a:pt x="2514" y="18864"/>
                </a:lnTo>
                <a:lnTo>
                  <a:pt x="2514" y="18807"/>
                </a:lnTo>
                <a:lnTo>
                  <a:pt x="2514" y="18807"/>
                </a:lnTo>
                <a:lnTo>
                  <a:pt x="2533" y="18656"/>
                </a:lnTo>
                <a:lnTo>
                  <a:pt x="2533" y="18656"/>
                </a:lnTo>
                <a:lnTo>
                  <a:pt x="2552" y="18504"/>
                </a:lnTo>
                <a:lnTo>
                  <a:pt x="2552" y="18504"/>
                </a:lnTo>
                <a:lnTo>
                  <a:pt x="2571" y="18297"/>
                </a:lnTo>
                <a:lnTo>
                  <a:pt x="2571" y="18297"/>
                </a:lnTo>
                <a:lnTo>
                  <a:pt x="2571" y="18183"/>
                </a:lnTo>
                <a:lnTo>
                  <a:pt x="2571" y="18183"/>
                </a:lnTo>
                <a:lnTo>
                  <a:pt x="2552" y="18051"/>
                </a:lnTo>
                <a:lnTo>
                  <a:pt x="2552" y="18051"/>
                </a:lnTo>
                <a:lnTo>
                  <a:pt x="2552" y="17975"/>
                </a:lnTo>
                <a:lnTo>
                  <a:pt x="2552" y="17975"/>
                </a:lnTo>
                <a:lnTo>
                  <a:pt x="2533" y="17900"/>
                </a:lnTo>
                <a:lnTo>
                  <a:pt x="2533" y="17900"/>
                </a:lnTo>
                <a:lnTo>
                  <a:pt x="2514" y="17767"/>
                </a:lnTo>
                <a:lnTo>
                  <a:pt x="2514" y="17767"/>
                </a:lnTo>
                <a:lnTo>
                  <a:pt x="2495" y="17673"/>
                </a:lnTo>
                <a:lnTo>
                  <a:pt x="2495" y="17673"/>
                </a:lnTo>
                <a:lnTo>
                  <a:pt x="2476" y="17559"/>
                </a:lnTo>
                <a:lnTo>
                  <a:pt x="2476" y="17559"/>
                </a:lnTo>
                <a:lnTo>
                  <a:pt x="2401" y="17370"/>
                </a:lnTo>
                <a:lnTo>
                  <a:pt x="2401" y="17370"/>
                </a:lnTo>
                <a:lnTo>
                  <a:pt x="2344" y="17163"/>
                </a:lnTo>
                <a:lnTo>
                  <a:pt x="2344" y="17163"/>
                </a:lnTo>
                <a:lnTo>
                  <a:pt x="2306" y="17087"/>
                </a:lnTo>
                <a:lnTo>
                  <a:pt x="2306" y="17087"/>
                </a:lnTo>
                <a:lnTo>
                  <a:pt x="2287" y="17030"/>
                </a:lnTo>
                <a:lnTo>
                  <a:pt x="2287" y="17030"/>
                </a:lnTo>
                <a:lnTo>
                  <a:pt x="2287" y="16974"/>
                </a:lnTo>
                <a:lnTo>
                  <a:pt x="2287" y="16974"/>
                </a:lnTo>
                <a:lnTo>
                  <a:pt x="2268" y="16879"/>
                </a:lnTo>
                <a:lnTo>
                  <a:pt x="2268" y="16879"/>
                </a:lnTo>
                <a:lnTo>
                  <a:pt x="2249" y="16822"/>
                </a:lnTo>
                <a:lnTo>
                  <a:pt x="2249" y="16822"/>
                </a:lnTo>
                <a:lnTo>
                  <a:pt x="2249" y="16747"/>
                </a:lnTo>
                <a:lnTo>
                  <a:pt x="2249" y="16747"/>
                </a:lnTo>
                <a:lnTo>
                  <a:pt x="2249" y="16709"/>
                </a:lnTo>
                <a:lnTo>
                  <a:pt x="2249" y="16709"/>
                </a:lnTo>
                <a:lnTo>
                  <a:pt x="2231" y="16633"/>
                </a:lnTo>
                <a:lnTo>
                  <a:pt x="2231" y="16633"/>
                </a:lnTo>
                <a:lnTo>
                  <a:pt x="2231" y="16614"/>
                </a:lnTo>
                <a:lnTo>
                  <a:pt x="2231" y="16614"/>
                </a:lnTo>
                <a:lnTo>
                  <a:pt x="2231" y="16520"/>
                </a:lnTo>
                <a:lnTo>
                  <a:pt x="2231" y="16520"/>
                </a:lnTo>
                <a:lnTo>
                  <a:pt x="2231" y="16425"/>
                </a:lnTo>
                <a:lnTo>
                  <a:pt x="2231" y="16425"/>
                </a:lnTo>
                <a:lnTo>
                  <a:pt x="2231" y="16293"/>
                </a:lnTo>
                <a:lnTo>
                  <a:pt x="2231" y="16293"/>
                </a:lnTo>
                <a:lnTo>
                  <a:pt x="2231" y="16255"/>
                </a:lnTo>
                <a:lnTo>
                  <a:pt x="2231" y="16255"/>
                </a:lnTo>
                <a:lnTo>
                  <a:pt x="2249" y="16199"/>
                </a:lnTo>
                <a:lnTo>
                  <a:pt x="2249" y="16199"/>
                </a:lnTo>
                <a:lnTo>
                  <a:pt x="2249" y="16085"/>
                </a:lnTo>
                <a:lnTo>
                  <a:pt x="2249" y="16085"/>
                </a:lnTo>
                <a:lnTo>
                  <a:pt x="2268" y="15991"/>
                </a:lnTo>
                <a:lnTo>
                  <a:pt x="2268" y="15991"/>
                </a:lnTo>
                <a:lnTo>
                  <a:pt x="2268" y="15934"/>
                </a:lnTo>
                <a:lnTo>
                  <a:pt x="2268" y="15934"/>
                </a:lnTo>
                <a:lnTo>
                  <a:pt x="2287" y="15858"/>
                </a:lnTo>
                <a:lnTo>
                  <a:pt x="2287" y="15858"/>
                </a:lnTo>
                <a:lnTo>
                  <a:pt x="2306" y="15726"/>
                </a:lnTo>
                <a:lnTo>
                  <a:pt x="2306" y="15726"/>
                </a:lnTo>
                <a:lnTo>
                  <a:pt x="2325" y="15650"/>
                </a:lnTo>
                <a:lnTo>
                  <a:pt x="2325" y="15650"/>
                </a:lnTo>
                <a:lnTo>
                  <a:pt x="2344" y="15575"/>
                </a:lnTo>
                <a:lnTo>
                  <a:pt x="2344" y="15575"/>
                </a:lnTo>
                <a:lnTo>
                  <a:pt x="2344" y="15537"/>
                </a:lnTo>
                <a:lnTo>
                  <a:pt x="2344" y="15537"/>
                </a:lnTo>
                <a:lnTo>
                  <a:pt x="2363" y="15499"/>
                </a:lnTo>
                <a:lnTo>
                  <a:pt x="2363" y="15499"/>
                </a:lnTo>
                <a:lnTo>
                  <a:pt x="2363" y="15480"/>
                </a:lnTo>
                <a:lnTo>
                  <a:pt x="2363" y="15480"/>
                </a:lnTo>
                <a:lnTo>
                  <a:pt x="2382" y="15424"/>
                </a:lnTo>
                <a:lnTo>
                  <a:pt x="2382" y="15424"/>
                </a:lnTo>
                <a:lnTo>
                  <a:pt x="2401" y="15405"/>
                </a:lnTo>
                <a:lnTo>
                  <a:pt x="2401" y="15405"/>
                </a:lnTo>
                <a:lnTo>
                  <a:pt x="2420" y="15367"/>
                </a:lnTo>
                <a:lnTo>
                  <a:pt x="2420" y="15367"/>
                </a:lnTo>
                <a:lnTo>
                  <a:pt x="2438" y="15329"/>
                </a:lnTo>
                <a:lnTo>
                  <a:pt x="2438" y="15329"/>
                </a:lnTo>
                <a:lnTo>
                  <a:pt x="2457" y="15291"/>
                </a:lnTo>
                <a:lnTo>
                  <a:pt x="2457" y="15291"/>
                </a:lnTo>
                <a:lnTo>
                  <a:pt x="2476" y="15254"/>
                </a:lnTo>
                <a:lnTo>
                  <a:pt x="2476" y="15254"/>
                </a:lnTo>
                <a:lnTo>
                  <a:pt x="2703" y="14951"/>
                </a:lnTo>
                <a:lnTo>
                  <a:pt x="2703" y="14951"/>
                </a:lnTo>
                <a:lnTo>
                  <a:pt x="2949" y="14630"/>
                </a:lnTo>
                <a:lnTo>
                  <a:pt x="2949" y="14630"/>
                </a:lnTo>
                <a:lnTo>
                  <a:pt x="3176" y="14309"/>
                </a:lnTo>
                <a:lnTo>
                  <a:pt x="3176" y="14309"/>
                </a:lnTo>
                <a:lnTo>
                  <a:pt x="3308" y="14082"/>
                </a:lnTo>
                <a:lnTo>
                  <a:pt x="3308" y="14082"/>
                </a:lnTo>
                <a:lnTo>
                  <a:pt x="3383" y="13968"/>
                </a:lnTo>
                <a:lnTo>
                  <a:pt x="3383" y="13968"/>
                </a:lnTo>
                <a:lnTo>
                  <a:pt x="3440" y="13855"/>
                </a:lnTo>
                <a:lnTo>
                  <a:pt x="3440" y="13855"/>
                </a:lnTo>
                <a:lnTo>
                  <a:pt x="3478" y="13760"/>
                </a:lnTo>
                <a:lnTo>
                  <a:pt x="3478" y="13760"/>
                </a:lnTo>
                <a:lnTo>
                  <a:pt x="3516" y="13685"/>
                </a:lnTo>
                <a:lnTo>
                  <a:pt x="3516" y="13685"/>
                </a:lnTo>
                <a:lnTo>
                  <a:pt x="3572" y="13590"/>
                </a:lnTo>
                <a:lnTo>
                  <a:pt x="3572" y="13590"/>
                </a:lnTo>
                <a:lnTo>
                  <a:pt x="3610" y="13477"/>
                </a:lnTo>
                <a:lnTo>
                  <a:pt x="3610" y="13477"/>
                </a:lnTo>
                <a:lnTo>
                  <a:pt x="3799" y="13061"/>
                </a:lnTo>
                <a:lnTo>
                  <a:pt x="3799" y="13061"/>
                </a:lnTo>
                <a:lnTo>
                  <a:pt x="3969" y="12702"/>
                </a:lnTo>
                <a:lnTo>
                  <a:pt x="3969" y="12702"/>
                </a:lnTo>
                <a:lnTo>
                  <a:pt x="4083" y="12494"/>
                </a:lnTo>
                <a:lnTo>
                  <a:pt x="4083" y="12494"/>
                </a:lnTo>
                <a:lnTo>
                  <a:pt x="4139" y="12400"/>
                </a:lnTo>
                <a:lnTo>
                  <a:pt x="4139" y="12400"/>
                </a:lnTo>
                <a:lnTo>
                  <a:pt x="4196" y="12324"/>
                </a:lnTo>
                <a:lnTo>
                  <a:pt x="4196" y="12324"/>
                </a:lnTo>
                <a:lnTo>
                  <a:pt x="4234" y="12267"/>
                </a:lnTo>
                <a:lnTo>
                  <a:pt x="4234" y="12267"/>
                </a:lnTo>
                <a:lnTo>
                  <a:pt x="4272" y="12211"/>
                </a:lnTo>
                <a:lnTo>
                  <a:pt x="4272" y="12211"/>
                </a:lnTo>
                <a:lnTo>
                  <a:pt x="4310" y="12173"/>
                </a:lnTo>
                <a:lnTo>
                  <a:pt x="4310" y="12173"/>
                </a:lnTo>
                <a:lnTo>
                  <a:pt x="4366" y="12135"/>
                </a:lnTo>
                <a:lnTo>
                  <a:pt x="4366" y="12135"/>
                </a:lnTo>
                <a:lnTo>
                  <a:pt x="4385" y="12097"/>
                </a:lnTo>
                <a:lnTo>
                  <a:pt x="4385" y="12097"/>
                </a:lnTo>
                <a:lnTo>
                  <a:pt x="4404" y="12078"/>
                </a:lnTo>
                <a:lnTo>
                  <a:pt x="4404" y="12078"/>
                </a:lnTo>
                <a:lnTo>
                  <a:pt x="4423" y="12059"/>
                </a:lnTo>
                <a:lnTo>
                  <a:pt x="4423" y="12059"/>
                </a:lnTo>
                <a:lnTo>
                  <a:pt x="4499" y="12003"/>
                </a:lnTo>
                <a:lnTo>
                  <a:pt x="4499" y="12003"/>
                </a:lnTo>
                <a:lnTo>
                  <a:pt x="4555" y="11965"/>
                </a:lnTo>
                <a:lnTo>
                  <a:pt x="4555" y="11965"/>
                </a:lnTo>
                <a:lnTo>
                  <a:pt x="4593" y="11946"/>
                </a:lnTo>
                <a:lnTo>
                  <a:pt x="4593" y="11946"/>
                </a:lnTo>
                <a:lnTo>
                  <a:pt x="4820" y="11814"/>
                </a:lnTo>
                <a:lnTo>
                  <a:pt x="4820" y="11814"/>
                </a:lnTo>
                <a:lnTo>
                  <a:pt x="4990" y="11738"/>
                </a:lnTo>
                <a:lnTo>
                  <a:pt x="4990" y="11738"/>
                </a:lnTo>
                <a:lnTo>
                  <a:pt x="5103" y="11700"/>
                </a:lnTo>
                <a:lnTo>
                  <a:pt x="5103" y="11700"/>
                </a:lnTo>
                <a:lnTo>
                  <a:pt x="5198" y="11662"/>
                </a:lnTo>
                <a:lnTo>
                  <a:pt x="5198" y="11662"/>
                </a:lnTo>
                <a:lnTo>
                  <a:pt x="5292" y="11644"/>
                </a:lnTo>
                <a:lnTo>
                  <a:pt x="5292" y="11644"/>
                </a:lnTo>
                <a:lnTo>
                  <a:pt x="5387" y="11606"/>
                </a:lnTo>
                <a:lnTo>
                  <a:pt x="5387" y="11606"/>
                </a:lnTo>
                <a:lnTo>
                  <a:pt x="5500" y="11587"/>
                </a:lnTo>
                <a:lnTo>
                  <a:pt x="5500" y="11587"/>
                </a:lnTo>
                <a:lnTo>
                  <a:pt x="5538" y="11568"/>
                </a:lnTo>
                <a:lnTo>
                  <a:pt x="5538" y="11568"/>
                </a:lnTo>
                <a:lnTo>
                  <a:pt x="5614" y="11530"/>
                </a:lnTo>
                <a:lnTo>
                  <a:pt x="5614" y="11530"/>
                </a:lnTo>
                <a:lnTo>
                  <a:pt x="5746" y="11492"/>
                </a:lnTo>
                <a:lnTo>
                  <a:pt x="5746" y="11492"/>
                </a:lnTo>
                <a:lnTo>
                  <a:pt x="5765" y="11473"/>
                </a:lnTo>
                <a:lnTo>
                  <a:pt x="5765" y="11473"/>
                </a:lnTo>
                <a:lnTo>
                  <a:pt x="5822" y="11455"/>
                </a:lnTo>
                <a:lnTo>
                  <a:pt x="5822" y="11455"/>
                </a:lnTo>
                <a:lnTo>
                  <a:pt x="5878" y="11417"/>
                </a:lnTo>
                <a:lnTo>
                  <a:pt x="5878" y="11417"/>
                </a:lnTo>
                <a:lnTo>
                  <a:pt x="6030" y="11360"/>
                </a:lnTo>
                <a:lnTo>
                  <a:pt x="6030" y="11360"/>
                </a:lnTo>
                <a:lnTo>
                  <a:pt x="6030" y="11341"/>
                </a:lnTo>
                <a:lnTo>
                  <a:pt x="6030" y="11341"/>
                </a:lnTo>
                <a:lnTo>
                  <a:pt x="6086" y="11303"/>
                </a:lnTo>
                <a:lnTo>
                  <a:pt x="6086" y="11303"/>
                </a:lnTo>
                <a:lnTo>
                  <a:pt x="6162" y="11266"/>
                </a:lnTo>
                <a:lnTo>
                  <a:pt x="6162" y="11266"/>
                </a:lnTo>
                <a:lnTo>
                  <a:pt x="6294" y="11171"/>
                </a:lnTo>
                <a:lnTo>
                  <a:pt x="6294" y="11171"/>
                </a:lnTo>
                <a:lnTo>
                  <a:pt x="6294" y="11152"/>
                </a:lnTo>
                <a:lnTo>
                  <a:pt x="6294" y="11152"/>
                </a:lnTo>
                <a:lnTo>
                  <a:pt x="6351" y="11114"/>
                </a:lnTo>
                <a:lnTo>
                  <a:pt x="6351" y="11114"/>
                </a:lnTo>
                <a:lnTo>
                  <a:pt x="6426" y="11058"/>
                </a:lnTo>
                <a:lnTo>
                  <a:pt x="6426" y="11058"/>
                </a:lnTo>
                <a:lnTo>
                  <a:pt x="6483" y="11001"/>
                </a:lnTo>
                <a:lnTo>
                  <a:pt x="6483" y="11001"/>
                </a:lnTo>
                <a:lnTo>
                  <a:pt x="6559" y="10944"/>
                </a:lnTo>
                <a:lnTo>
                  <a:pt x="6559" y="10944"/>
                </a:lnTo>
                <a:lnTo>
                  <a:pt x="6691" y="10812"/>
                </a:lnTo>
                <a:lnTo>
                  <a:pt x="6691" y="10812"/>
                </a:lnTo>
                <a:lnTo>
                  <a:pt x="6748" y="10736"/>
                </a:lnTo>
                <a:lnTo>
                  <a:pt x="6748" y="10736"/>
                </a:lnTo>
                <a:lnTo>
                  <a:pt x="6823" y="10680"/>
                </a:lnTo>
                <a:lnTo>
                  <a:pt x="6823" y="10680"/>
                </a:lnTo>
                <a:lnTo>
                  <a:pt x="6937" y="10547"/>
                </a:lnTo>
                <a:lnTo>
                  <a:pt x="6937" y="10547"/>
                </a:lnTo>
                <a:lnTo>
                  <a:pt x="7164" y="10264"/>
                </a:lnTo>
                <a:lnTo>
                  <a:pt x="7164" y="10264"/>
                </a:lnTo>
                <a:lnTo>
                  <a:pt x="7220" y="10207"/>
                </a:lnTo>
                <a:lnTo>
                  <a:pt x="7220" y="10207"/>
                </a:lnTo>
                <a:lnTo>
                  <a:pt x="7277" y="10132"/>
                </a:lnTo>
                <a:lnTo>
                  <a:pt x="7277" y="10132"/>
                </a:lnTo>
                <a:lnTo>
                  <a:pt x="7371" y="9999"/>
                </a:lnTo>
                <a:lnTo>
                  <a:pt x="7371" y="9999"/>
                </a:lnTo>
                <a:lnTo>
                  <a:pt x="7466" y="9848"/>
                </a:lnTo>
                <a:lnTo>
                  <a:pt x="7466" y="9848"/>
                </a:lnTo>
                <a:lnTo>
                  <a:pt x="7542" y="9697"/>
                </a:lnTo>
                <a:lnTo>
                  <a:pt x="7542" y="9697"/>
                </a:lnTo>
                <a:lnTo>
                  <a:pt x="7636" y="9546"/>
                </a:lnTo>
                <a:lnTo>
                  <a:pt x="7636" y="9546"/>
                </a:lnTo>
                <a:lnTo>
                  <a:pt x="7693" y="9432"/>
                </a:lnTo>
                <a:lnTo>
                  <a:pt x="7693" y="9432"/>
                </a:lnTo>
                <a:lnTo>
                  <a:pt x="7749" y="9338"/>
                </a:lnTo>
                <a:lnTo>
                  <a:pt x="7749" y="9338"/>
                </a:lnTo>
                <a:lnTo>
                  <a:pt x="7768" y="9281"/>
                </a:lnTo>
                <a:lnTo>
                  <a:pt x="7768" y="9281"/>
                </a:lnTo>
                <a:lnTo>
                  <a:pt x="7806" y="9224"/>
                </a:lnTo>
                <a:lnTo>
                  <a:pt x="7806" y="9224"/>
                </a:lnTo>
                <a:lnTo>
                  <a:pt x="7825" y="9168"/>
                </a:lnTo>
                <a:lnTo>
                  <a:pt x="7825" y="9168"/>
                </a:lnTo>
                <a:lnTo>
                  <a:pt x="7863" y="9073"/>
                </a:lnTo>
                <a:lnTo>
                  <a:pt x="7863" y="9073"/>
                </a:lnTo>
                <a:lnTo>
                  <a:pt x="7882" y="8998"/>
                </a:lnTo>
                <a:lnTo>
                  <a:pt x="7882" y="8998"/>
                </a:lnTo>
                <a:lnTo>
                  <a:pt x="7920" y="8903"/>
                </a:lnTo>
                <a:lnTo>
                  <a:pt x="7920" y="8903"/>
                </a:lnTo>
                <a:lnTo>
                  <a:pt x="7920" y="8846"/>
                </a:lnTo>
                <a:lnTo>
                  <a:pt x="7920" y="8846"/>
                </a:lnTo>
                <a:lnTo>
                  <a:pt x="7938" y="8809"/>
                </a:lnTo>
                <a:lnTo>
                  <a:pt x="7938" y="8809"/>
                </a:lnTo>
                <a:lnTo>
                  <a:pt x="7957" y="8714"/>
                </a:lnTo>
                <a:lnTo>
                  <a:pt x="7957" y="8714"/>
                </a:lnTo>
                <a:lnTo>
                  <a:pt x="7976" y="8563"/>
                </a:lnTo>
                <a:lnTo>
                  <a:pt x="7976" y="8563"/>
                </a:lnTo>
                <a:lnTo>
                  <a:pt x="7995" y="8487"/>
                </a:lnTo>
                <a:lnTo>
                  <a:pt x="7995" y="8487"/>
                </a:lnTo>
                <a:lnTo>
                  <a:pt x="7995" y="8412"/>
                </a:lnTo>
                <a:lnTo>
                  <a:pt x="7995" y="8412"/>
                </a:lnTo>
                <a:lnTo>
                  <a:pt x="8033" y="8260"/>
                </a:lnTo>
                <a:lnTo>
                  <a:pt x="8033" y="8260"/>
                </a:lnTo>
                <a:lnTo>
                  <a:pt x="8052" y="8128"/>
                </a:lnTo>
                <a:lnTo>
                  <a:pt x="8052" y="8128"/>
                </a:lnTo>
                <a:lnTo>
                  <a:pt x="8071" y="7977"/>
                </a:lnTo>
                <a:lnTo>
                  <a:pt x="8071" y="7977"/>
                </a:lnTo>
                <a:lnTo>
                  <a:pt x="8071" y="7901"/>
                </a:lnTo>
                <a:lnTo>
                  <a:pt x="8071" y="7901"/>
                </a:lnTo>
                <a:lnTo>
                  <a:pt x="8090" y="7826"/>
                </a:lnTo>
                <a:lnTo>
                  <a:pt x="8090" y="7826"/>
                </a:lnTo>
                <a:lnTo>
                  <a:pt x="8127" y="7674"/>
                </a:lnTo>
                <a:lnTo>
                  <a:pt x="8127" y="7674"/>
                </a:lnTo>
                <a:lnTo>
                  <a:pt x="8146" y="7599"/>
                </a:lnTo>
                <a:lnTo>
                  <a:pt x="8146" y="7599"/>
                </a:lnTo>
                <a:lnTo>
                  <a:pt x="8165" y="7504"/>
                </a:lnTo>
                <a:lnTo>
                  <a:pt x="8165" y="7504"/>
                </a:lnTo>
                <a:lnTo>
                  <a:pt x="8203" y="7429"/>
                </a:lnTo>
                <a:lnTo>
                  <a:pt x="8203" y="7429"/>
                </a:lnTo>
                <a:lnTo>
                  <a:pt x="8260" y="7278"/>
                </a:lnTo>
                <a:lnTo>
                  <a:pt x="8260" y="7278"/>
                </a:lnTo>
                <a:lnTo>
                  <a:pt x="8392" y="7070"/>
                </a:lnTo>
                <a:lnTo>
                  <a:pt x="8392" y="7070"/>
                </a:lnTo>
                <a:lnTo>
                  <a:pt x="8411" y="7032"/>
                </a:lnTo>
                <a:lnTo>
                  <a:pt x="8411" y="7032"/>
                </a:lnTo>
                <a:lnTo>
                  <a:pt x="8468" y="6956"/>
                </a:lnTo>
                <a:lnTo>
                  <a:pt x="8468" y="6956"/>
                </a:lnTo>
                <a:lnTo>
                  <a:pt x="8505" y="6918"/>
                </a:lnTo>
                <a:lnTo>
                  <a:pt x="8505" y="6918"/>
                </a:lnTo>
                <a:lnTo>
                  <a:pt x="8562" y="6843"/>
                </a:lnTo>
                <a:lnTo>
                  <a:pt x="8562" y="6843"/>
                </a:lnTo>
                <a:lnTo>
                  <a:pt x="8581" y="6824"/>
                </a:lnTo>
                <a:lnTo>
                  <a:pt x="8581" y="6824"/>
                </a:lnTo>
                <a:lnTo>
                  <a:pt x="8657" y="6748"/>
                </a:lnTo>
                <a:lnTo>
                  <a:pt x="8657" y="6748"/>
                </a:lnTo>
                <a:lnTo>
                  <a:pt x="8694" y="6711"/>
                </a:lnTo>
                <a:lnTo>
                  <a:pt x="8694" y="6711"/>
                </a:lnTo>
                <a:lnTo>
                  <a:pt x="8751" y="6635"/>
                </a:lnTo>
                <a:lnTo>
                  <a:pt x="8751" y="6635"/>
                </a:lnTo>
                <a:lnTo>
                  <a:pt x="8827" y="6559"/>
                </a:lnTo>
                <a:lnTo>
                  <a:pt x="8827" y="6559"/>
                </a:lnTo>
                <a:lnTo>
                  <a:pt x="8865" y="6522"/>
                </a:lnTo>
                <a:lnTo>
                  <a:pt x="8865" y="6522"/>
                </a:lnTo>
                <a:lnTo>
                  <a:pt x="8959" y="6446"/>
                </a:lnTo>
                <a:lnTo>
                  <a:pt x="8959" y="6446"/>
                </a:lnTo>
                <a:lnTo>
                  <a:pt x="9091" y="6333"/>
                </a:lnTo>
                <a:lnTo>
                  <a:pt x="9091" y="6333"/>
                </a:lnTo>
                <a:lnTo>
                  <a:pt x="9224" y="6219"/>
                </a:lnTo>
                <a:lnTo>
                  <a:pt x="9224" y="6219"/>
                </a:lnTo>
                <a:lnTo>
                  <a:pt x="9318" y="6125"/>
                </a:lnTo>
                <a:lnTo>
                  <a:pt x="9318" y="6125"/>
                </a:lnTo>
                <a:lnTo>
                  <a:pt x="9375" y="6068"/>
                </a:lnTo>
                <a:lnTo>
                  <a:pt x="9375" y="6068"/>
                </a:lnTo>
                <a:lnTo>
                  <a:pt x="9432" y="6011"/>
                </a:lnTo>
                <a:lnTo>
                  <a:pt x="9432" y="6011"/>
                </a:lnTo>
                <a:lnTo>
                  <a:pt x="9526" y="5917"/>
                </a:lnTo>
                <a:lnTo>
                  <a:pt x="9526" y="5917"/>
                </a:lnTo>
                <a:lnTo>
                  <a:pt x="9640" y="5766"/>
                </a:lnTo>
                <a:lnTo>
                  <a:pt x="9640" y="5766"/>
                </a:lnTo>
                <a:lnTo>
                  <a:pt x="9696" y="5690"/>
                </a:lnTo>
                <a:lnTo>
                  <a:pt x="9696" y="5690"/>
                </a:lnTo>
                <a:lnTo>
                  <a:pt x="9734" y="5652"/>
                </a:lnTo>
                <a:lnTo>
                  <a:pt x="9734" y="5652"/>
                </a:lnTo>
                <a:lnTo>
                  <a:pt x="9772" y="5577"/>
                </a:lnTo>
                <a:lnTo>
                  <a:pt x="9772" y="5577"/>
                </a:lnTo>
                <a:lnTo>
                  <a:pt x="9829" y="5501"/>
                </a:lnTo>
                <a:lnTo>
                  <a:pt x="9829" y="5501"/>
                </a:lnTo>
                <a:lnTo>
                  <a:pt x="9847" y="5463"/>
                </a:lnTo>
                <a:lnTo>
                  <a:pt x="9847" y="5463"/>
                </a:lnTo>
                <a:lnTo>
                  <a:pt x="9866" y="5425"/>
                </a:lnTo>
                <a:lnTo>
                  <a:pt x="9866" y="5425"/>
                </a:lnTo>
                <a:lnTo>
                  <a:pt x="9923" y="5331"/>
                </a:lnTo>
                <a:lnTo>
                  <a:pt x="9923" y="5331"/>
                </a:lnTo>
                <a:lnTo>
                  <a:pt x="9980" y="5236"/>
                </a:lnTo>
                <a:lnTo>
                  <a:pt x="9980" y="5236"/>
                </a:lnTo>
                <a:lnTo>
                  <a:pt x="10018" y="5142"/>
                </a:lnTo>
                <a:lnTo>
                  <a:pt x="10018" y="5142"/>
                </a:lnTo>
                <a:lnTo>
                  <a:pt x="10055" y="5047"/>
                </a:lnTo>
                <a:lnTo>
                  <a:pt x="10055" y="5047"/>
                </a:lnTo>
                <a:lnTo>
                  <a:pt x="10112" y="4953"/>
                </a:lnTo>
                <a:lnTo>
                  <a:pt x="10112" y="4953"/>
                </a:lnTo>
                <a:lnTo>
                  <a:pt x="10150" y="4839"/>
                </a:lnTo>
                <a:lnTo>
                  <a:pt x="10150" y="4839"/>
                </a:lnTo>
                <a:lnTo>
                  <a:pt x="10169" y="4764"/>
                </a:lnTo>
                <a:lnTo>
                  <a:pt x="10169" y="4764"/>
                </a:lnTo>
                <a:lnTo>
                  <a:pt x="10188" y="4707"/>
                </a:lnTo>
                <a:lnTo>
                  <a:pt x="10188" y="4707"/>
                </a:lnTo>
                <a:lnTo>
                  <a:pt x="10207" y="4650"/>
                </a:lnTo>
                <a:lnTo>
                  <a:pt x="10207" y="4650"/>
                </a:lnTo>
                <a:lnTo>
                  <a:pt x="10225" y="4575"/>
                </a:lnTo>
                <a:lnTo>
                  <a:pt x="10225" y="4575"/>
                </a:lnTo>
                <a:lnTo>
                  <a:pt x="10244" y="4480"/>
                </a:lnTo>
                <a:lnTo>
                  <a:pt x="10244" y="4480"/>
                </a:lnTo>
                <a:lnTo>
                  <a:pt x="10244" y="4424"/>
                </a:lnTo>
                <a:lnTo>
                  <a:pt x="10244" y="4424"/>
                </a:lnTo>
                <a:lnTo>
                  <a:pt x="10244" y="4367"/>
                </a:lnTo>
                <a:lnTo>
                  <a:pt x="10244" y="4367"/>
                </a:lnTo>
                <a:lnTo>
                  <a:pt x="10244" y="4291"/>
                </a:lnTo>
                <a:lnTo>
                  <a:pt x="10244" y="4291"/>
                </a:lnTo>
                <a:lnTo>
                  <a:pt x="10244" y="4216"/>
                </a:lnTo>
                <a:lnTo>
                  <a:pt x="10244" y="4216"/>
                </a:lnTo>
                <a:lnTo>
                  <a:pt x="10244" y="4140"/>
                </a:lnTo>
                <a:lnTo>
                  <a:pt x="10244" y="4140"/>
                </a:lnTo>
                <a:lnTo>
                  <a:pt x="10244" y="4046"/>
                </a:lnTo>
                <a:lnTo>
                  <a:pt x="10244" y="4046"/>
                </a:lnTo>
                <a:lnTo>
                  <a:pt x="10225" y="3970"/>
                </a:lnTo>
                <a:lnTo>
                  <a:pt x="10225" y="3970"/>
                </a:lnTo>
                <a:lnTo>
                  <a:pt x="10207" y="3857"/>
                </a:lnTo>
                <a:lnTo>
                  <a:pt x="10207" y="3857"/>
                </a:lnTo>
                <a:lnTo>
                  <a:pt x="10188" y="3686"/>
                </a:lnTo>
                <a:lnTo>
                  <a:pt x="10188" y="3686"/>
                </a:lnTo>
                <a:lnTo>
                  <a:pt x="10131" y="3346"/>
                </a:lnTo>
                <a:lnTo>
                  <a:pt x="10131" y="3346"/>
                </a:lnTo>
                <a:lnTo>
                  <a:pt x="10036" y="2912"/>
                </a:lnTo>
                <a:lnTo>
                  <a:pt x="10036" y="2912"/>
                </a:lnTo>
                <a:lnTo>
                  <a:pt x="10018" y="2798"/>
                </a:lnTo>
                <a:lnTo>
                  <a:pt x="10018" y="2798"/>
                </a:lnTo>
                <a:lnTo>
                  <a:pt x="9980" y="2704"/>
                </a:lnTo>
                <a:lnTo>
                  <a:pt x="9980" y="2704"/>
                </a:lnTo>
                <a:lnTo>
                  <a:pt x="9942" y="2458"/>
                </a:lnTo>
                <a:lnTo>
                  <a:pt x="9942" y="2458"/>
                </a:lnTo>
                <a:lnTo>
                  <a:pt x="9885" y="2004"/>
                </a:lnTo>
                <a:lnTo>
                  <a:pt x="9829" y="1570"/>
                </a:lnTo>
                <a:lnTo>
                  <a:pt x="9829" y="1570"/>
                </a:lnTo>
                <a:lnTo>
                  <a:pt x="9810" y="1362"/>
                </a:lnTo>
                <a:lnTo>
                  <a:pt x="9810" y="1362"/>
                </a:lnTo>
                <a:lnTo>
                  <a:pt x="9810" y="1286"/>
                </a:lnTo>
                <a:lnTo>
                  <a:pt x="9810" y="1286"/>
                </a:lnTo>
                <a:lnTo>
                  <a:pt x="9810" y="1173"/>
                </a:lnTo>
                <a:lnTo>
                  <a:pt x="9810" y="1173"/>
                </a:lnTo>
                <a:lnTo>
                  <a:pt x="9829" y="1003"/>
                </a:lnTo>
                <a:lnTo>
                  <a:pt x="9866" y="832"/>
                </a:lnTo>
                <a:lnTo>
                  <a:pt x="9866" y="832"/>
                </a:lnTo>
                <a:lnTo>
                  <a:pt x="9923" y="681"/>
                </a:lnTo>
                <a:lnTo>
                  <a:pt x="9923" y="681"/>
                </a:lnTo>
                <a:lnTo>
                  <a:pt x="10036" y="417"/>
                </a:lnTo>
                <a:lnTo>
                  <a:pt x="10036" y="417"/>
                </a:lnTo>
                <a:lnTo>
                  <a:pt x="10150" y="228"/>
                </a:lnTo>
                <a:lnTo>
                  <a:pt x="10282" y="20"/>
                </a:lnTo>
                <a:lnTo>
                  <a:pt x="10282" y="20"/>
                </a:lnTo>
                <a:lnTo>
                  <a:pt x="10320" y="1"/>
                </a:lnTo>
                <a:lnTo>
                  <a:pt x="10339" y="20"/>
                </a:lnTo>
                <a:lnTo>
                  <a:pt x="10339" y="20"/>
                </a:lnTo>
                <a:lnTo>
                  <a:pt x="10339" y="39"/>
                </a:lnTo>
                <a:lnTo>
                  <a:pt x="10339" y="58"/>
                </a:lnTo>
                <a:lnTo>
                  <a:pt x="10339" y="58"/>
                </a:lnTo>
                <a:lnTo>
                  <a:pt x="10282" y="133"/>
                </a:lnTo>
                <a:lnTo>
                  <a:pt x="10282" y="133"/>
                </a:lnTo>
                <a:lnTo>
                  <a:pt x="10169" y="322"/>
                </a:lnTo>
                <a:lnTo>
                  <a:pt x="10169" y="322"/>
                </a:lnTo>
                <a:lnTo>
                  <a:pt x="10112" y="417"/>
                </a:lnTo>
                <a:lnTo>
                  <a:pt x="10112" y="417"/>
                </a:lnTo>
                <a:lnTo>
                  <a:pt x="10055" y="530"/>
                </a:lnTo>
                <a:lnTo>
                  <a:pt x="10055" y="530"/>
                </a:lnTo>
                <a:lnTo>
                  <a:pt x="10018" y="625"/>
                </a:lnTo>
                <a:lnTo>
                  <a:pt x="10018" y="625"/>
                </a:lnTo>
                <a:lnTo>
                  <a:pt x="9980" y="681"/>
                </a:lnTo>
                <a:lnTo>
                  <a:pt x="10641" y="681"/>
                </a:lnTo>
                <a:lnTo>
                  <a:pt x="10641" y="681"/>
                </a:lnTo>
                <a:lnTo>
                  <a:pt x="10641" y="492"/>
                </a:lnTo>
                <a:lnTo>
                  <a:pt x="10641" y="492"/>
                </a:lnTo>
                <a:lnTo>
                  <a:pt x="10660" y="436"/>
                </a:lnTo>
                <a:lnTo>
                  <a:pt x="10660" y="360"/>
                </a:lnTo>
                <a:lnTo>
                  <a:pt x="10660" y="360"/>
                </a:lnTo>
                <a:lnTo>
                  <a:pt x="10679" y="341"/>
                </a:lnTo>
                <a:lnTo>
                  <a:pt x="10698" y="341"/>
                </a:lnTo>
                <a:lnTo>
                  <a:pt x="10698" y="341"/>
                </a:lnTo>
                <a:lnTo>
                  <a:pt x="10717" y="360"/>
                </a:lnTo>
                <a:lnTo>
                  <a:pt x="10717" y="398"/>
                </a:lnTo>
                <a:lnTo>
                  <a:pt x="10717" y="398"/>
                </a:lnTo>
                <a:lnTo>
                  <a:pt x="10717" y="454"/>
                </a:lnTo>
                <a:lnTo>
                  <a:pt x="10717" y="454"/>
                </a:lnTo>
                <a:lnTo>
                  <a:pt x="10698" y="681"/>
                </a:lnTo>
                <a:lnTo>
                  <a:pt x="10698" y="681"/>
                </a:lnTo>
                <a:lnTo>
                  <a:pt x="10679" y="984"/>
                </a:lnTo>
                <a:lnTo>
                  <a:pt x="10679" y="1286"/>
                </a:lnTo>
                <a:lnTo>
                  <a:pt x="10679" y="1286"/>
                </a:lnTo>
                <a:lnTo>
                  <a:pt x="10698" y="1400"/>
                </a:lnTo>
                <a:lnTo>
                  <a:pt x="10736" y="1513"/>
                </a:lnTo>
                <a:lnTo>
                  <a:pt x="10830" y="1740"/>
                </a:lnTo>
                <a:lnTo>
                  <a:pt x="10830" y="1740"/>
                </a:lnTo>
                <a:lnTo>
                  <a:pt x="10944" y="1967"/>
                </a:lnTo>
                <a:lnTo>
                  <a:pt x="11019" y="2174"/>
                </a:lnTo>
                <a:lnTo>
                  <a:pt x="11076" y="2401"/>
                </a:lnTo>
                <a:lnTo>
                  <a:pt x="11114" y="2609"/>
                </a:lnTo>
                <a:lnTo>
                  <a:pt x="11133" y="2836"/>
                </a:lnTo>
                <a:lnTo>
                  <a:pt x="11133" y="3044"/>
                </a:lnTo>
                <a:lnTo>
                  <a:pt x="11133" y="3516"/>
                </a:lnTo>
                <a:lnTo>
                  <a:pt x="11133" y="3516"/>
                </a:lnTo>
                <a:lnTo>
                  <a:pt x="11133" y="3762"/>
                </a:lnTo>
                <a:lnTo>
                  <a:pt x="11095" y="4008"/>
                </a:lnTo>
                <a:lnTo>
                  <a:pt x="11019" y="4499"/>
                </a:lnTo>
                <a:lnTo>
                  <a:pt x="11019" y="4499"/>
                </a:lnTo>
                <a:lnTo>
                  <a:pt x="10981" y="4745"/>
                </a:lnTo>
                <a:lnTo>
                  <a:pt x="10963" y="4991"/>
                </a:lnTo>
                <a:lnTo>
                  <a:pt x="10963" y="4991"/>
                </a:lnTo>
                <a:lnTo>
                  <a:pt x="10925" y="5123"/>
                </a:lnTo>
                <a:lnTo>
                  <a:pt x="10868" y="5255"/>
                </a:lnTo>
                <a:lnTo>
                  <a:pt x="10755" y="5482"/>
                </a:lnTo>
                <a:lnTo>
                  <a:pt x="10603" y="5709"/>
                </a:lnTo>
                <a:lnTo>
                  <a:pt x="10414" y="5917"/>
                </a:lnTo>
                <a:lnTo>
                  <a:pt x="10414" y="5917"/>
                </a:lnTo>
                <a:lnTo>
                  <a:pt x="10188" y="6106"/>
                </a:lnTo>
                <a:lnTo>
                  <a:pt x="9942" y="6295"/>
                </a:lnTo>
                <a:lnTo>
                  <a:pt x="9810" y="6389"/>
                </a:lnTo>
                <a:lnTo>
                  <a:pt x="9715" y="6503"/>
                </a:lnTo>
                <a:lnTo>
                  <a:pt x="9602" y="6616"/>
                </a:lnTo>
                <a:lnTo>
                  <a:pt x="9526" y="6748"/>
                </a:lnTo>
                <a:lnTo>
                  <a:pt x="9526" y="6748"/>
                </a:lnTo>
                <a:lnTo>
                  <a:pt x="9299" y="7183"/>
                </a:lnTo>
                <a:lnTo>
                  <a:pt x="9224" y="7429"/>
                </a:lnTo>
                <a:lnTo>
                  <a:pt x="9129" y="7656"/>
                </a:lnTo>
                <a:lnTo>
                  <a:pt x="9129" y="7656"/>
                </a:lnTo>
                <a:lnTo>
                  <a:pt x="9072" y="8015"/>
                </a:lnTo>
                <a:lnTo>
                  <a:pt x="9016" y="8374"/>
                </a:lnTo>
                <a:lnTo>
                  <a:pt x="9016" y="8374"/>
                </a:lnTo>
                <a:lnTo>
                  <a:pt x="9016" y="8733"/>
                </a:lnTo>
                <a:lnTo>
                  <a:pt x="9016" y="8903"/>
                </a:lnTo>
                <a:lnTo>
                  <a:pt x="9054" y="9092"/>
                </a:lnTo>
                <a:lnTo>
                  <a:pt x="9054" y="9092"/>
                </a:lnTo>
                <a:lnTo>
                  <a:pt x="9110" y="9338"/>
                </a:lnTo>
                <a:lnTo>
                  <a:pt x="9167" y="9583"/>
                </a:lnTo>
                <a:lnTo>
                  <a:pt x="9167" y="9583"/>
                </a:lnTo>
                <a:lnTo>
                  <a:pt x="9186" y="9735"/>
                </a:lnTo>
                <a:lnTo>
                  <a:pt x="9186" y="9886"/>
                </a:lnTo>
                <a:lnTo>
                  <a:pt x="9167" y="10056"/>
                </a:lnTo>
                <a:lnTo>
                  <a:pt x="9148" y="10207"/>
                </a:lnTo>
                <a:lnTo>
                  <a:pt x="9148" y="10207"/>
                </a:lnTo>
                <a:lnTo>
                  <a:pt x="9091" y="10358"/>
                </a:lnTo>
                <a:lnTo>
                  <a:pt x="9035" y="10510"/>
                </a:lnTo>
                <a:lnTo>
                  <a:pt x="8902" y="10793"/>
                </a:lnTo>
                <a:lnTo>
                  <a:pt x="8600" y="11341"/>
                </a:lnTo>
                <a:lnTo>
                  <a:pt x="8600" y="11341"/>
                </a:lnTo>
                <a:lnTo>
                  <a:pt x="8203" y="12097"/>
                </a:lnTo>
                <a:lnTo>
                  <a:pt x="8203" y="12097"/>
                </a:lnTo>
                <a:lnTo>
                  <a:pt x="7749" y="12967"/>
                </a:lnTo>
                <a:lnTo>
                  <a:pt x="7749" y="12967"/>
                </a:lnTo>
                <a:lnTo>
                  <a:pt x="7617" y="13231"/>
                </a:lnTo>
                <a:lnTo>
                  <a:pt x="7523" y="13364"/>
                </a:lnTo>
                <a:lnTo>
                  <a:pt x="7428" y="13477"/>
                </a:lnTo>
                <a:lnTo>
                  <a:pt x="7334" y="13590"/>
                </a:lnTo>
                <a:lnTo>
                  <a:pt x="7201" y="13666"/>
                </a:lnTo>
                <a:lnTo>
                  <a:pt x="7069" y="13742"/>
                </a:lnTo>
                <a:lnTo>
                  <a:pt x="6918" y="13779"/>
                </a:lnTo>
                <a:lnTo>
                  <a:pt x="6918" y="13779"/>
                </a:lnTo>
                <a:lnTo>
                  <a:pt x="6786" y="13817"/>
                </a:lnTo>
                <a:lnTo>
                  <a:pt x="6653" y="13836"/>
                </a:lnTo>
                <a:lnTo>
                  <a:pt x="6540" y="13836"/>
                </a:lnTo>
                <a:lnTo>
                  <a:pt x="6445" y="13817"/>
                </a:lnTo>
                <a:lnTo>
                  <a:pt x="6351" y="13798"/>
                </a:lnTo>
                <a:lnTo>
                  <a:pt x="6275" y="13760"/>
                </a:lnTo>
                <a:lnTo>
                  <a:pt x="6219" y="13723"/>
                </a:lnTo>
                <a:lnTo>
                  <a:pt x="6143" y="13666"/>
                </a:lnTo>
                <a:lnTo>
                  <a:pt x="6030" y="13534"/>
                </a:lnTo>
                <a:lnTo>
                  <a:pt x="5916" y="13382"/>
                </a:lnTo>
                <a:lnTo>
                  <a:pt x="5784" y="13212"/>
                </a:lnTo>
                <a:lnTo>
                  <a:pt x="5652" y="13023"/>
                </a:lnTo>
                <a:lnTo>
                  <a:pt x="5652" y="13023"/>
                </a:lnTo>
                <a:lnTo>
                  <a:pt x="5481" y="12853"/>
                </a:lnTo>
                <a:lnTo>
                  <a:pt x="5387" y="12797"/>
                </a:lnTo>
                <a:lnTo>
                  <a:pt x="5273" y="12759"/>
                </a:lnTo>
                <a:lnTo>
                  <a:pt x="5273" y="12759"/>
                </a:lnTo>
                <a:lnTo>
                  <a:pt x="5198" y="12740"/>
                </a:lnTo>
                <a:lnTo>
                  <a:pt x="5122" y="12759"/>
                </a:lnTo>
                <a:lnTo>
                  <a:pt x="4971" y="12797"/>
                </a:lnTo>
                <a:lnTo>
                  <a:pt x="4858" y="12891"/>
                </a:lnTo>
                <a:lnTo>
                  <a:pt x="4744" y="12986"/>
                </a:lnTo>
                <a:lnTo>
                  <a:pt x="4744" y="12986"/>
                </a:lnTo>
                <a:lnTo>
                  <a:pt x="4669" y="13080"/>
                </a:lnTo>
                <a:lnTo>
                  <a:pt x="4593" y="13175"/>
                </a:lnTo>
                <a:lnTo>
                  <a:pt x="4480" y="13382"/>
                </a:lnTo>
                <a:lnTo>
                  <a:pt x="4480" y="13382"/>
                </a:lnTo>
                <a:lnTo>
                  <a:pt x="4310" y="13685"/>
                </a:lnTo>
                <a:lnTo>
                  <a:pt x="4139" y="13987"/>
                </a:lnTo>
                <a:lnTo>
                  <a:pt x="4139" y="13987"/>
                </a:lnTo>
                <a:lnTo>
                  <a:pt x="3969" y="14271"/>
                </a:lnTo>
                <a:lnTo>
                  <a:pt x="3837" y="14573"/>
                </a:lnTo>
                <a:lnTo>
                  <a:pt x="3837" y="14573"/>
                </a:lnTo>
                <a:lnTo>
                  <a:pt x="3686" y="14857"/>
                </a:lnTo>
                <a:lnTo>
                  <a:pt x="3535" y="15140"/>
                </a:lnTo>
                <a:lnTo>
                  <a:pt x="3478" y="15291"/>
                </a:lnTo>
                <a:lnTo>
                  <a:pt x="3440" y="15443"/>
                </a:lnTo>
                <a:lnTo>
                  <a:pt x="3402" y="15594"/>
                </a:lnTo>
                <a:lnTo>
                  <a:pt x="3383" y="15764"/>
                </a:lnTo>
                <a:lnTo>
                  <a:pt x="3383" y="15764"/>
                </a:lnTo>
                <a:lnTo>
                  <a:pt x="3402" y="16047"/>
                </a:lnTo>
                <a:lnTo>
                  <a:pt x="3440" y="16331"/>
                </a:lnTo>
                <a:lnTo>
                  <a:pt x="3478" y="16614"/>
                </a:lnTo>
                <a:lnTo>
                  <a:pt x="3535" y="16879"/>
                </a:lnTo>
                <a:lnTo>
                  <a:pt x="3667" y="17446"/>
                </a:lnTo>
                <a:lnTo>
                  <a:pt x="3743" y="17730"/>
                </a:lnTo>
                <a:lnTo>
                  <a:pt x="3780" y="17994"/>
                </a:lnTo>
                <a:lnTo>
                  <a:pt x="3780" y="17994"/>
                </a:lnTo>
                <a:lnTo>
                  <a:pt x="3818" y="18278"/>
                </a:lnTo>
                <a:lnTo>
                  <a:pt x="3818" y="18561"/>
                </a:lnTo>
                <a:lnTo>
                  <a:pt x="3799" y="18845"/>
                </a:lnTo>
                <a:lnTo>
                  <a:pt x="3743" y="19128"/>
                </a:lnTo>
                <a:lnTo>
                  <a:pt x="3743" y="19128"/>
                </a:lnTo>
                <a:lnTo>
                  <a:pt x="3648" y="19525"/>
                </a:lnTo>
                <a:lnTo>
                  <a:pt x="3591" y="19714"/>
                </a:lnTo>
                <a:lnTo>
                  <a:pt x="3516" y="19903"/>
                </a:lnTo>
                <a:lnTo>
                  <a:pt x="3516" y="19903"/>
                </a:lnTo>
                <a:lnTo>
                  <a:pt x="3383" y="20130"/>
                </a:lnTo>
                <a:lnTo>
                  <a:pt x="3232" y="20338"/>
                </a:lnTo>
                <a:lnTo>
                  <a:pt x="2911" y="20716"/>
                </a:lnTo>
                <a:lnTo>
                  <a:pt x="2741" y="20924"/>
                </a:lnTo>
                <a:lnTo>
                  <a:pt x="2609" y="21132"/>
                </a:lnTo>
                <a:lnTo>
                  <a:pt x="2495" y="21358"/>
                </a:lnTo>
                <a:lnTo>
                  <a:pt x="2457" y="21472"/>
                </a:lnTo>
                <a:lnTo>
                  <a:pt x="2420" y="21604"/>
                </a:lnTo>
                <a:lnTo>
                  <a:pt x="2420" y="21604"/>
                </a:lnTo>
                <a:lnTo>
                  <a:pt x="2382" y="21755"/>
                </a:lnTo>
                <a:lnTo>
                  <a:pt x="2363" y="21907"/>
                </a:lnTo>
                <a:lnTo>
                  <a:pt x="2363" y="22209"/>
                </a:lnTo>
                <a:lnTo>
                  <a:pt x="2363" y="22530"/>
                </a:lnTo>
                <a:lnTo>
                  <a:pt x="2363" y="22681"/>
                </a:lnTo>
                <a:lnTo>
                  <a:pt x="2344" y="22833"/>
                </a:lnTo>
                <a:lnTo>
                  <a:pt x="2344" y="22833"/>
                </a:lnTo>
                <a:lnTo>
                  <a:pt x="2231" y="23608"/>
                </a:lnTo>
                <a:lnTo>
                  <a:pt x="2174" y="24005"/>
                </a:lnTo>
                <a:lnTo>
                  <a:pt x="2136" y="24401"/>
                </a:lnTo>
                <a:lnTo>
                  <a:pt x="2136" y="24401"/>
                </a:lnTo>
                <a:lnTo>
                  <a:pt x="2098" y="24912"/>
                </a:lnTo>
                <a:lnTo>
                  <a:pt x="2060" y="25157"/>
                </a:lnTo>
                <a:lnTo>
                  <a:pt x="2042" y="25422"/>
                </a:lnTo>
                <a:lnTo>
                  <a:pt x="2042" y="25422"/>
                </a:lnTo>
                <a:lnTo>
                  <a:pt x="1947" y="25913"/>
                </a:lnTo>
                <a:lnTo>
                  <a:pt x="1834" y="26405"/>
                </a:lnTo>
                <a:lnTo>
                  <a:pt x="1834" y="26405"/>
                </a:lnTo>
                <a:lnTo>
                  <a:pt x="1815" y="26556"/>
                </a:lnTo>
                <a:lnTo>
                  <a:pt x="1815" y="26707"/>
                </a:lnTo>
                <a:lnTo>
                  <a:pt x="1834" y="26840"/>
                </a:lnTo>
                <a:lnTo>
                  <a:pt x="1871" y="26991"/>
                </a:lnTo>
                <a:lnTo>
                  <a:pt x="1928" y="27123"/>
                </a:lnTo>
                <a:lnTo>
                  <a:pt x="2004" y="27255"/>
                </a:lnTo>
                <a:lnTo>
                  <a:pt x="2098" y="27369"/>
                </a:lnTo>
                <a:lnTo>
                  <a:pt x="2193" y="27482"/>
                </a:lnTo>
                <a:lnTo>
                  <a:pt x="2193" y="27482"/>
                </a:lnTo>
                <a:lnTo>
                  <a:pt x="2457" y="27709"/>
                </a:lnTo>
                <a:lnTo>
                  <a:pt x="2590" y="27822"/>
                </a:lnTo>
                <a:lnTo>
                  <a:pt x="2703" y="27955"/>
                </a:lnTo>
                <a:lnTo>
                  <a:pt x="2703" y="27955"/>
                </a:lnTo>
                <a:lnTo>
                  <a:pt x="2892" y="28182"/>
                </a:lnTo>
                <a:lnTo>
                  <a:pt x="3081" y="28408"/>
                </a:lnTo>
                <a:lnTo>
                  <a:pt x="3081" y="28408"/>
                </a:lnTo>
                <a:lnTo>
                  <a:pt x="3213" y="28522"/>
                </a:lnTo>
                <a:lnTo>
                  <a:pt x="3365" y="28635"/>
                </a:lnTo>
                <a:lnTo>
                  <a:pt x="3516" y="28711"/>
                </a:lnTo>
                <a:lnTo>
                  <a:pt x="3667" y="28805"/>
                </a:lnTo>
                <a:lnTo>
                  <a:pt x="4007" y="28938"/>
                </a:lnTo>
                <a:lnTo>
                  <a:pt x="4328" y="29070"/>
                </a:lnTo>
                <a:lnTo>
                  <a:pt x="4328" y="29070"/>
                </a:lnTo>
                <a:lnTo>
                  <a:pt x="4536" y="29183"/>
                </a:lnTo>
                <a:lnTo>
                  <a:pt x="4706" y="29334"/>
                </a:lnTo>
                <a:lnTo>
                  <a:pt x="4895" y="29467"/>
                </a:lnTo>
                <a:lnTo>
                  <a:pt x="5066" y="29599"/>
                </a:lnTo>
                <a:lnTo>
                  <a:pt x="5066" y="29599"/>
                </a:lnTo>
                <a:lnTo>
                  <a:pt x="5368" y="29788"/>
                </a:lnTo>
                <a:lnTo>
                  <a:pt x="5670" y="29977"/>
                </a:lnTo>
                <a:lnTo>
                  <a:pt x="5670" y="29977"/>
                </a:lnTo>
                <a:lnTo>
                  <a:pt x="5784" y="30090"/>
                </a:lnTo>
                <a:lnTo>
                  <a:pt x="5916" y="30204"/>
                </a:lnTo>
                <a:lnTo>
                  <a:pt x="6124" y="30450"/>
                </a:lnTo>
                <a:lnTo>
                  <a:pt x="6124" y="30450"/>
                </a:lnTo>
                <a:lnTo>
                  <a:pt x="6256" y="30582"/>
                </a:lnTo>
                <a:lnTo>
                  <a:pt x="6389" y="30676"/>
                </a:lnTo>
                <a:lnTo>
                  <a:pt x="6521" y="30771"/>
                </a:lnTo>
                <a:lnTo>
                  <a:pt x="6634" y="30828"/>
                </a:lnTo>
                <a:lnTo>
                  <a:pt x="6880" y="30941"/>
                </a:lnTo>
                <a:lnTo>
                  <a:pt x="7126" y="31036"/>
                </a:lnTo>
                <a:lnTo>
                  <a:pt x="7239" y="31111"/>
                </a:lnTo>
                <a:lnTo>
                  <a:pt x="7353" y="31187"/>
                </a:lnTo>
                <a:lnTo>
                  <a:pt x="7466" y="31300"/>
                </a:lnTo>
                <a:lnTo>
                  <a:pt x="7598" y="31432"/>
                </a:lnTo>
                <a:lnTo>
                  <a:pt x="7712" y="31621"/>
                </a:lnTo>
                <a:lnTo>
                  <a:pt x="7844" y="31829"/>
                </a:lnTo>
                <a:lnTo>
                  <a:pt x="7976" y="32113"/>
                </a:lnTo>
                <a:lnTo>
                  <a:pt x="8109" y="32434"/>
                </a:lnTo>
                <a:lnTo>
                  <a:pt x="8109" y="32434"/>
                </a:lnTo>
                <a:lnTo>
                  <a:pt x="8222" y="32755"/>
                </a:lnTo>
                <a:lnTo>
                  <a:pt x="8316" y="33077"/>
                </a:lnTo>
                <a:lnTo>
                  <a:pt x="8411" y="33417"/>
                </a:lnTo>
                <a:lnTo>
                  <a:pt x="8524" y="33738"/>
                </a:lnTo>
                <a:lnTo>
                  <a:pt x="8524" y="33738"/>
                </a:lnTo>
                <a:lnTo>
                  <a:pt x="8657" y="34003"/>
                </a:lnTo>
                <a:lnTo>
                  <a:pt x="8808" y="34268"/>
                </a:lnTo>
                <a:lnTo>
                  <a:pt x="8978" y="34513"/>
                </a:lnTo>
                <a:lnTo>
                  <a:pt x="9167" y="34759"/>
                </a:lnTo>
                <a:lnTo>
                  <a:pt x="9167" y="34759"/>
                </a:lnTo>
                <a:lnTo>
                  <a:pt x="9318" y="34910"/>
                </a:lnTo>
                <a:lnTo>
                  <a:pt x="9451" y="35080"/>
                </a:lnTo>
                <a:lnTo>
                  <a:pt x="9451" y="35080"/>
                </a:lnTo>
                <a:lnTo>
                  <a:pt x="9507" y="35213"/>
                </a:lnTo>
                <a:lnTo>
                  <a:pt x="9564" y="35345"/>
                </a:lnTo>
                <a:lnTo>
                  <a:pt x="9640" y="35609"/>
                </a:lnTo>
                <a:lnTo>
                  <a:pt x="9640" y="35609"/>
                </a:lnTo>
                <a:lnTo>
                  <a:pt x="9696" y="35874"/>
                </a:lnTo>
                <a:lnTo>
                  <a:pt x="9715" y="36006"/>
                </a:lnTo>
                <a:lnTo>
                  <a:pt x="9753" y="36120"/>
                </a:lnTo>
                <a:lnTo>
                  <a:pt x="9753" y="36120"/>
                </a:lnTo>
                <a:lnTo>
                  <a:pt x="9810" y="36195"/>
                </a:lnTo>
                <a:lnTo>
                  <a:pt x="9866" y="36252"/>
                </a:lnTo>
                <a:lnTo>
                  <a:pt x="9999" y="36328"/>
                </a:lnTo>
                <a:lnTo>
                  <a:pt x="10150" y="36384"/>
                </a:lnTo>
                <a:lnTo>
                  <a:pt x="10320" y="36403"/>
                </a:lnTo>
                <a:lnTo>
                  <a:pt x="10320" y="36403"/>
                </a:lnTo>
                <a:lnTo>
                  <a:pt x="10471" y="36403"/>
                </a:lnTo>
                <a:lnTo>
                  <a:pt x="10622" y="36365"/>
                </a:lnTo>
                <a:lnTo>
                  <a:pt x="10774" y="36328"/>
                </a:lnTo>
                <a:lnTo>
                  <a:pt x="10925" y="36271"/>
                </a:lnTo>
                <a:lnTo>
                  <a:pt x="10925" y="36271"/>
                </a:lnTo>
                <a:lnTo>
                  <a:pt x="11170" y="36139"/>
                </a:lnTo>
                <a:lnTo>
                  <a:pt x="11416" y="36006"/>
                </a:lnTo>
                <a:lnTo>
                  <a:pt x="11662" y="35874"/>
                </a:lnTo>
                <a:lnTo>
                  <a:pt x="11926" y="35761"/>
                </a:lnTo>
                <a:lnTo>
                  <a:pt x="11926" y="35761"/>
                </a:lnTo>
                <a:lnTo>
                  <a:pt x="12267" y="35666"/>
                </a:lnTo>
                <a:lnTo>
                  <a:pt x="12607" y="35572"/>
                </a:lnTo>
                <a:lnTo>
                  <a:pt x="12777" y="35534"/>
                </a:lnTo>
                <a:lnTo>
                  <a:pt x="12947" y="35515"/>
                </a:lnTo>
                <a:lnTo>
                  <a:pt x="13117" y="35515"/>
                </a:lnTo>
                <a:lnTo>
                  <a:pt x="13306" y="35553"/>
                </a:lnTo>
                <a:lnTo>
                  <a:pt x="13306" y="35553"/>
                </a:lnTo>
                <a:lnTo>
                  <a:pt x="13571" y="35609"/>
                </a:lnTo>
                <a:lnTo>
                  <a:pt x="13835" y="35685"/>
                </a:lnTo>
                <a:lnTo>
                  <a:pt x="14346" y="35874"/>
                </a:lnTo>
                <a:lnTo>
                  <a:pt x="14346" y="35874"/>
                </a:lnTo>
                <a:lnTo>
                  <a:pt x="14629" y="35987"/>
                </a:lnTo>
                <a:lnTo>
                  <a:pt x="14913" y="36120"/>
                </a:lnTo>
                <a:lnTo>
                  <a:pt x="14913" y="36120"/>
                </a:lnTo>
                <a:lnTo>
                  <a:pt x="15140" y="36290"/>
                </a:lnTo>
                <a:lnTo>
                  <a:pt x="15347" y="36479"/>
                </a:lnTo>
                <a:lnTo>
                  <a:pt x="15536" y="36687"/>
                </a:lnTo>
                <a:lnTo>
                  <a:pt x="15725" y="36914"/>
                </a:lnTo>
                <a:lnTo>
                  <a:pt x="15725" y="36914"/>
                </a:lnTo>
                <a:lnTo>
                  <a:pt x="15858" y="37065"/>
                </a:lnTo>
                <a:lnTo>
                  <a:pt x="15933" y="37121"/>
                </a:lnTo>
                <a:lnTo>
                  <a:pt x="16028" y="37178"/>
                </a:lnTo>
                <a:lnTo>
                  <a:pt x="16028" y="37178"/>
                </a:lnTo>
                <a:lnTo>
                  <a:pt x="16179" y="37235"/>
                </a:lnTo>
                <a:lnTo>
                  <a:pt x="16330" y="37254"/>
                </a:lnTo>
                <a:lnTo>
                  <a:pt x="16481" y="37273"/>
                </a:lnTo>
                <a:lnTo>
                  <a:pt x="16633" y="37273"/>
                </a:lnTo>
                <a:lnTo>
                  <a:pt x="16633" y="37273"/>
                </a:lnTo>
                <a:lnTo>
                  <a:pt x="16878" y="37235"/>
                </a:lnTo>
                <a:lnTo>
                  <a:pt x="17143" y="37197"/>
                </a:lnTo>
                <a:lnTo>
                  <a:pt x="17389" y="37121"/>
                </a:lnTo>
                <a:lnTo>
                  <a:pt x="17653" y="37046"/>
                </a:lnTo>
                <a:lnTo>
                  <a:pt x="17653" y="37046"/>
                </a:lnTo>
                <a:lnTo>
                  <a:pt x="18012" y="36914"/>
                </a:lnTo>
                <a:lnTo>
                  <a:pt x="18372" y="36762"/>
                </a:lnTo>
                <a:lnTo>
                  <a:pt x="18372" y="36762"/>
                </a:lnTo>
                <a:lnTo>
                  <a:pt x="18598" y="36649"/>
                </a:lnTo>
                <a:lnTo>
                  <a:pt x="18844" y="36554"/>
                </a:lnTo>
                <a:lnTo>
                  <a:pt x="18844" y="36554"/>
                </a:lnTo>
                <a:lnTo>
                  <a:pt x="19033" y="36517"/>
                </a:lnTo>
                <a:lnTo>
                  <a:pt x="19222" y="36479"/>
                </a:lnTo>
                <a:lnTo>
                  <a:pt x="19222" y="36479"/>
                </a:lnTo>
                <a:lnTo>
                  <a:pt x="19260" y="36479"/>
                </a:lnTo>
                <a:lnTo>
                  <a:pt x="19260" y="36498"/>
                </a:lnTo>
                <a:lnTo>
                  <a:pt x="19260" y="36498"/>
                </a:lnTo>
                <a:lnTo>
                  <a:pt x="19260" y="36536"/>
                </a:lnTo>
                <a:lnTo>
                  <a:pt x="19241" y="36536"/>
                </a:lnTo>
                <a:lnTo>
                  <a:pt x="19241" y="36536"/>
                </a:lnTo>
                <a:lnTo>
                  <a:pt x="19033" y="36573"/>
                </a:lnTo>
                <a:lnTo>
                  <a:pt x="18844" y="36630"/>
                </a:lnTo>
                <a:lnTo>
                  <a:pt x="18844" y="42225"/>
                </a:lnTo>
                <a:lnTo>
                  <a:pt x="18844" y="42225"/>
                </a:lnTo>
                <a:lnTo>
                  <a:pt x="18882" y="42244"/>
                </a:lnTo>
                <a:lnTo>
                  <a:pt x="18882" y="42244"/>
                </a:lnTo>
                <a:lnTo>
                  <a:pt x="19071" y="42357"/>
                </a:lnTo>
                <a:lnTo>
                  <a:pt x="19071" y="42357"/>
                </a:lnTo>
                <a:lnTo>
                  <a:pt x="19146" y="42414"/>
                </a:lnTo>
                <a:lnTo>
                  <a:pt x="19146" y="42414"/>
                </a:lnTo>
                <a:lnTo>
                  <a:pt x="19241" y="42470"/>
                </a:lnTo>
                <a:lnTo>
                  <a:pt x="19241" y="42470"/>
                </a:lnTo>
                <a:lnTo>
                  <a:pt x="19317" y="42508"/>
                </a:lnTo>
                <a:lnTo>
                  <a:pt x="19317" y="42508"/>
                </a:lnTo>
                <a:lnTo>
                  <a:pt x="19335" y="42508"/>
                </a:lnTo>
                <a:lnTo>
                  <a:pt x="19335" y="42508"/>
                </a:lnTo>
                <a:lnTo>
                  <a:pt x="19392" y="42527"/>
                </a:lnTo>
                <a:lnTo>
                  <a:pt x="19392" y="42527"/>
                </a:lnTo>
                <a:lnTo>
                  <a:pt x="19543" y="42584"/>
                </a:lnTo>
                <a:lnTo>
                  <a:pt x="19543" y="42584"/>
                </a:lnTo>
                <a:lnTo>
                  <a:pt x="19581" y="42603"/>
                </a:lnTo>
                <a:lnTo>
                  <a:pt x="19581" y="42603"/>
                </a:lnTo>
                <a:lnTo>
                  <a:pt x="19638" y="42622"/>
                </a:lnTo>
                <a:lnTo>
                  <a:pt x="19638" y="42622"/>
                </a:lnTo>
                <a:lnTo>
                  <a:pt x="19751" y="42640"/>
                </a:lnTo>
                <a:lnTo>
                  <a:pt x="19751" y="42640"/>
                </a:lnTo>
                <a:lnTo>
                  <a:pt x="19770" y="42640"/>
                </a:lnTo>
                <a:lnTo>
                  <a:pt x="19770" y="42640"/>
                </a:lnTo>
                <a:lnTo>
                  <a:pt x="19770" y="42640"/>
                </a:lnTo>
                <a:lnTo>
                  <a:pt x="20035" y="42697"/>
                </a:lnTo>
                <a:lnTo>
                  <a:pt x="20035" y="42697"/>
                </a:lnTo>
                <a:lnTo>
                  <a:pt x="20224" y="42697"/>
                </a:lnTo>
                <a:lnTo>
                  <a:pt x="20224" y="42697"/>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927" name="Google Shape;927;p41"/>
          <p:cNvSpPr/>
          <p:nvPr/>
        </p:nvSpPr>
        <p:spPr>
          <a:xfrm flipH="1">
            <a:off x="10147079" y="-58633"/>
            <a:ext cx="2180955" cy="2131196"/>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928" name="Google Shape;928;p41"/>
          <p:cNvSpPr/>
          <p:nvPr/>
        </p:nvSpPr>
        <p:spPr>
          <a:xfrm rot="10800000">
            <a:off x="7445435" y="-26583"/>
            <a:ext cx="4761019" cy="1127219"/>
          </a:xfrm>
          <a:custGeom>
            <a:avLst/>
            <a:gdLst/>
            <a:ahLst/>
            <a:cxnLst/>
            <a:rect l="l" t="t" r="r" b="b"/>
            <a:pathLst>
              <a:path w="47819" h="11322" extrusionOk="0">
                <a:moveTo>
                  <a:pt x="20470" y="0"/>
                </a:moveTo>
                <a:lnTo>
                  <a:pt x="20337" y="19"/>
                </a:lnTo>
                <a:lnTo>
                  <a:pt x="20148" y="114"/>
                </a:lnTo>
                <a:lnTo>
                  <a:pt x="19978" y="208"/>
                </a:lnTo>
                <a:lnTo>
                  <a:pt x="19638" y="435"/>
                </a:lnTo>
                <a:lnTo>
                  <a:pt x="19317" y="681"/>
                </a:lnTo>
                <a:lnTo>
                  <a:pt x="19128" y="794"/>
                </a:lnTo>
                <a:lnTo>
                  <a:pt x="18939" y="870"/>
                </a:lnTo>
                <a:lnTo>
                  <a:pt x="18712" y="945"/>
                </a:lnTo>
                <a:lnTo>
                  <a:pt x="18466" y="983"/>
                </a:lnTo>
                <a:lnTo>
                  <a:pt x="17994" y="1059"/>
                </a:lnTo>
                <a:lnTo>
                  <a:pt x="17786" y="1078"/>
                </a:lnTo>
                <a:lnTo>
                  <a:pt x="17597" y="1116"/>
                </a:lnTo>
                <a:lnTo>
                  <a:pt x="17294" y="1229"/>
                </a:lnTo>
                <a:lnTo>
                  <a:pt x="17011" y="1380"/>
                </a:lnTo>
                <a:lnTo>
                  <a:pt x="16860" y="1456"/>
                </a:lnTo>
                <a:lnTo>
                  <a:pt x="16709" y="1531"/>
                </a:lnTo>
                <a:lnTo>
                  <a:pt x="16557" y="1588"/>
                </a:lnTo>
                <a:lnTo>
                  <a:pt x="16406" y="1607"/>
                </a:lnTo>
                <a:lnTo>
                  <a:pt x="16255" y="1607"/>
                </a:lnTo>
                <a:lnTo>
                  <a:pt x="16123" y="1569"/>
                </a:lnTo>
                <a:lnTo>
                  <a:pt x="15990" y="1475"/>
                </a:lnTo>
                <a:lnTo>
                  <a:pt x="15858" y="1342"/>
                </a:lnTo>
                <a:lnTo>
                  <a:pt x="15688" y="1097"/>
                </a:lnTo>
                <a:lnTo>
                  <a:pt x="15612" y="1002"/>
                </a:lnTo>
                <a:lnTo>
                  <a:pt x="15556" y="983"/>
                </a:lnTo>
                <a:lnTo>
                  <a:pt x="15499" y="945"/>
                </a:lnTo>
                <a:lnTo>
                  <a:pt x="15367" y="945"/>
                </a:lnTo>
                <a:lnTo>
                  <a:pt x="15215" y="964"/>
                </a:lnTo>
                <a:lnTo>
                  <a:pt x="15064" y="1021"/>
                </a:lnTo>
                <a:lnTo>
                  <a:pt x="14913" y="1078"/>
                </a:lnTo>
                <a:lnTo>
                  <a:pt x="14762" y="1153"/>
                </a:lnTo>
                <a:lnTo>
                  <a:pt x="14611" y="1248"/>
                </a:lnTo>
                <a:lnTo>
                  <a:pt x="14384" y="1437"/>
                </a:lnTo>
                <a:lnTo>
                  <a:pt x="14214" y="1607"/>
                </a:lnTo>
                <a:lnTo>
                  <a:pt x="14044" y="1777"/>
                </a:lnTo>
                <a:lnTo>
                  <a:pt x="13722" y="2155"/>
                </a:lnTo>
                <a:lnTo>
                  <a:pt x="13533" y="2382"/>
                </a:lnTo>
                <a:lnTo>
                  <a:pt x="13325" y="2590"/>
                </a:lnTo>
                <a:lnTo>
                  <a:pt x="13117" y="2798"/>
                </a:lnTo>
                <a:lnTo>
                  <a:pt x="12891" y="2987"/>
                </a:lnTo>
                <a:lnTo>
                  <a:pt x="12702" y="3119"/>
                </a:lnTo>
                <a:lnTo>
                  <a:pt x="12494" y="3251"/>
                </a:lnTo>
                <a:lnTo>
                  <a:pt x="12305" y="3327"/>
                </a:lnTo>
                <a:lnTo>
                  <a:pt x="12135" y="3421"/>
                </a:lnTo>
                <a:lnTo>
                  <a:pt x="11927" y="3592"/>
                </a:lnTo>
                <a:lnTo>
                  <a:pt x="11738" y="3781"/>
                </a:lnTo>
                <a:lnTo>
                  <a:pt x="11568" y="3988"/>
                </a:lnTo>
                <a:lnTo>
                  <a:pt x="11416" y="4196"/>
                </a:lnTo>
                <a:lnTo>
                  <a:pt x="11209" y="4555"/>
                </a:lnTo>
                <a:lnTo>
                  <a:pt x="11020" y="4933"/>
                </a:lnTo>
                <a:lnTo>
                  <a:pt x="10812" y="5312"/>
                </a:lnTo>
                <a:lnTo>
                  <a:pt x="10717" y="5482"/>
                </a:lnTo>
                <a:lnTo>
                  <a:pt x="10585" y="5671"/>
                </a:lnTo>
                <a:lnTo>
                  <a:pt x="10453" y="5822"/>
                </a:lnTo>
                <a:lnTo>
                  <a:pt x="10301" y="5954"/>
                </a:lnTo>
                <a:lnTo>
                  <a:pt x="10131" y="6086"/>
                </a:lnTo>
                <a:lnTo>
                  <a:pt x="9942" y="6181"/>
                </a:lnTo>
                <a:lnTo>
                  <a:pt x="9810" y="6275"/>
                </a:lnTo>
                <a:lnTo>
                  <a:pt x="9697" y="6389"/>
                </a:lnTo>
                <a:lnTo>
                  <a:pt x="9564" y="6502"/>
                </a:lnTo>
                <a:lnTo>
                  <a:pt x="9432" y="6597"/>
                </a:lnTo>
                <a:lnTo>
                  <a:pt x="9262" y="6710"/>
                </a:lnTo>
                <a:lnTo>
                  <a:pt x="9092" y="6824"/>
                </a:lnTo>
                <a:lnTo>
                  <a:pt x="8903" y="6899"/>
                </a:lnTo>
                <a:lnTo>
                  <a:pt x="8695" y="6937"/>
                </a:lnTo>
                <a:lnTo>
                  <a:pt x="8581" y="6956"/>
                </a:lnTo>
                <a:lnTo>
                  <a:pt x="8468" y="6956"/>
                </a:lnTo>
                <a:lnTo>
                  <a:pt x="8241" y="6937"/>
                </a:lnTo>
                <a:lnTo>
                  <a:pt x="8071" y="6937"/>
                </a:lnTo>
                <a:lnTo>
                  <a:pt x="7901" y="6956"/>
                </a:lnTo>
                <a:lnTo>
                  <a:pt x="7580" y="6994"/>
                </a:lnTo>
                <a:lnTo>
                  <a:pt x="7315" y="6994"/>
                </a:lnTo>
                <a:lnTo>
                  <a:pt x="7183" y="7013"/>
                </a:lnTo>
                <a:lnTo>
                  <a:pt x="7069" y="7031"/>
                </a:lnTo>
                <a:lnTo>
                  <a:pt x="6672" y="7126"/>
                </a:lnTo>
                <a:lnTo>
                  <a:pt x="6465" y="7164"/>
                </a:lnTo>
                <a:lnTo>
                  <a:pt x="6257" y="7183"/>
                </a:lnTo>
                <a:lnTo>
                  <a:pt x="6105" y="7183"/>
                </a:lnTo>
                <a:lnTo>
                  <a:pt x="5954" y="7164"/>
                </a:lnTo>
                <a:lnTo>
                  <a:pt x="5784" y="7126"/>
                </a:lnTo>
                <a:lnTo>
                  <a:pt x="5633" y="7088"/>
                </a:lnTo>
                <a:lnTo>
                  <a:pt x="5501" y="7013"/>
                </a:lnTo>
                <a:lnTo>
                  <a:pt x="5368" y="6918"/>
                </a:lnTo>
                <a:lnTo>
                  <a:pt x="5236" y="6824"/>
                </a:lnTo>
                <a:lnTo>
                  <a:pt x="5141" y="6691"/>
                </a:lnTo>
                <a:lnTo>
                  <a:pt x="5085" y="6616"/>
                </a:lnTo>
                <a:lnTo>
                  <a:pt x="4990" y="6559"/>
                </a:lnTo>
                <a:lnTo>
                  <a:pt x="4915" y="6521"/>
                </a:lnTo>
                <a:lnTo>
                  <a:pt x="4820" y="6502"/>
                </a:lnTo>
                <a:lnTo>
                  <a:pt x="4745" y="6483"/>
                </a:lnTo>
                <a:lnTo>
                  <a:pt x="4650" y="6502"/>
                </a:lnTo>
                <a:lnTo>
                  <a:pt x="4556" y="6540"/>
                </a:lnTo>
                <a:lnTo>
                  <a:pt x="4461" y="6597"/>
                </a:lnTo>
                <a:lnTo>
                  <a:pt x="4310" y="6710"/>
                </a:lnTo>
                <a:lnTo>
                  <a:pt x="4178" y="6861"/>
                </a:lnTo>
                <a:lnTo>
                  <a:pt x="4026" y="6994"/>
                </a:lnTo>
                <a:lnTo>
                  <a:pt x="3875" y="7107"/>
                </a:lnTo>
                <a:lnTo>
                  <a:pt x="3629" y="7277"/>
                </a:lnTo>
                <a:lnTo>
                  <a:pt x="3308" y="7447"/>
                </a:lnTo>
                <a:lnTo>
                  <a:pt x="3157" y="7504"/>
                </a:lnTo>
                <a:lnTo>
                  <a:pt x="3006" y="7561"/>
                </a:lnTo>
                <a:lnTo>
                  <a:pt x="2855" y="7580"/>
                </a:lnTo>
                <a:lnTo>
                  <a:pt x="2703" y="7580"/>
                </a:lnTo>
                <a:lnTo>
                  <a:pt x="2439" y="7523"/>
                </a:lnTo>
                <a:lnTo>
                  <a:pt x="2174" y="7447"/>
                </a:lnTo>
                <a:lnTo>
                  <a:pt x="1872" y="7372"/>
                </a:lnTo>
                <a:lnTo>
                  <a:pt x="1569" y="7258"/>
                </a:lnTo>
                <a:lnTo>
                  <a:pt x="1418" y="7202"/>
                </a:lnTo>
                <a:lnTo>
                  <a:pt x="1286" y="7107"/>
                </a:lnTo>
                <a:lnTo>
                  <a:pt x="1040" y="6937"/>
                </a:lnTo>
                <a:lnTo>
                  <a:pt x="927" y="6880"/>
                </a:lnTo>
                <a:lnTo>
                  <a:pt x="813" y="6842"/>
                </a:lnTo>
                <a:lnTo>
                  <a:pt x="568" y="6786"/>
                </a:lnTo>
                <a:lnTo>
                  <a:pt x="284" y="6729"/>
                </a:lnTo>
                <a:lnTo>
                  <a:pt x="1" y="6672"/>
                </a:lnTo>
                <a:lnTo>
                  <a:pt x="1" y="11114"/>
                </a:lnTo>
                <a:lnTo>
                  <a:pt x="47516" y="11114"/>
                </a:lnTo>
                <a:lnTo>
                  <a:pt x="47649" y="11208"/>
                </a:lnTo>
                <a:lnTo>
                  <a:pt x="47781" y="11322"/>
                </a:lnTo>
                <a:lnTo>
                  <a:pt x="47819" y="11322"/>
                </a:lnTo>
                <a:lnTo>
                  <a:pt x="47819" y="11284"/>
                </a:lnTo>
                <a:lnTo>
                  <a:pt x="47724" y="11227"/>
                </a:lnTo>
                <a:lnTo>
                  <a:pt x="47592" y="11114"/>
                </a:lnTo>
                <a:lnTo>
                  <a:pt x="47327" y="10963"/>
                </a:lnTo>
                <a:lnTo>
                  <a:pt x="47063" y="10849"/>
                </a:lnTo>
                <a:lnTo>
                  <a:pt x="46496" y="10679"/>
                </a:lnTo>
                <a:lnTo>
                  <a:pt x="46099" y="10547"/>
                </a:lnTo>
                <a:lnTo>
                  <a:pt x="45910" y="10471"/>
                </a:lnTo>
                <a:lnTo>
                  <a:pt x="45721" y="10377"/>
                </a:lnTo>
                <a:lnTo>
                  <a:pt x="45589" y="10282"/>
                </a:lnTo>
                <a:lnTo>
                  <a:pt x="45475" y="10207"/>
                </a:lnTo>
                <a:lnTo>
                  <a:pt x="45229" y="10018"/>
                </a:lnTo>
                <a:lnTo>
                  <a:pt x="45097" y="9942"/>
                </a:lnTo>
                <a:lnTo>
                  <a:pt x="45003" y="9885"/>
                </a:lnTo>
                <a:lnTo>
                  <a:pt x="44889" y="9848"/>
                </a:lnTo>
                <a:lnTo>
                  <a:pt x="44795" y="9829"/>
                </a:lnTo>
                <a:lnTo>
                  <a:pt x="44587" y="9810"/>
                </a:lnTo>
                <a:lnTo>
                  <a:pt x="44322" y="9829"/>
                </a:lnTo>
                <a:lnTo>
                  <a:pt x="43850" y="9848"/>
                </a:lnTo>
                <a:lnTo>
                  <a:pt x="43358" y="9829"/>
                </a:lnTo>
                <a:lnTo>
                  <a:pt x="43094" y="9810"/>
                </a:lnTo>
                <a:lnTo>
                  <a:pt x="42867" y="9772"/>
                </a:lnTo>
                <a:lnTo>
                  <a:pt x="42640" y="9696"/>
                </a:lnTo>
                <a:lnTo>
                  <a:pt x="42413" y="9621"/>
                </a:lnTo>
                <a:lnTo>
                  <a:pt x="42300" y="9526"/>
                </a:lnTo>
                <a:lnTo>
                  <a:pt x="42205" y="9432"/>
                </a:lnTo>
                <a:lnTo>
                  <a:pt x="41790" y="8978"/>
                </a:lnTo>
                <a:lnTo>
                  <a:pt x="41676" y="8827"/>
                </a:lnTo>
                <a:lnTo>
                  <a:pt x="41563" y="8676"/>
                </a:lnTo>
                <a:lnTo>
                  <a:pt x="41430" y="8468"/>
                </a:lnTo>
                <a:lnTo>
                  <a:pt x="41355" y="8373"/>
                </a:lnTo>
                <a:lnTo>
                  <a:pt x="41260" y="8279"/>
                </a:lnTo>
                <a:lnTo>
                  <a:pt x="41185" y="8222"/>
                </a:lnTo>
                <a:lnTo>
                  <a:pt x="41109" y="8165"/>
                </a:lnTo>
                <a:lnTo>
                  <a:pt x="40920" y="8090"/>
                </a:lnTo>
                <a:lnTo>
                  <a:pt x="40731" y="8052"/>
                </a:lnTo>
                <a:lnTo>
                  <a:pt x="40523" y="8014"/>
                </a:lnTo>
                <a:lnTo>
                  <a:pt x="40240" y="7995"/>
                </a:lnTo>
                <a:lnTo>
                  <a:pt x="39937" y="8014"/>
                </a:lnTo>
                <a:lnTo>
                  <a:pt x="39654" y="8052"/>
                </a:lnTo>
                <a:lnTo>
                  <a:pt x="39351" y="8090"/>
                </a:lnTo>
                <a:lnTo>
                  <a:pt x="38822" y="8165"/>
                </a:lnTo>
                <a:lnTo>
                  <a:pt x="38539" y="8203"/>
                </a:lnTo>
                <a:lnTo>
                  <a:pt x="38274" y="8222"/>
                </a:lnTo>
                <a:lnTo>
                  <a:pt x="38104" y="8222"/>
                </a:lnTo>
                <a:lnTo>
                  <a:pt x="37915" y="8203"/>
                </a:lnTo>
                <a:lnTo>
                  <a:pt x="37764" y="8165"/>
                </a:lnTo>
                <a:lnTo>
                  <a:pt x="37613" y="8147"/>
                </a:lnTo>
                <a:lnTo>
                  <a:pt x="37310" y="8147"/>
                </a:lnTo>
                <a:lnTo>
                  <a:pt x="37178" y="8184"/>
                </a:lnTo>
                <a:lnTo>
                  <a:pt x="37027" y="8222"/>
                </a:lnTo>
                <a:lnTo>
                  <a:pt x="36781" y="8336"/>
                </a:lnTo>
                <a:lnTo>
                  <a:pt x="36516" y="8449"/>
                </a:lnTo>
                <a:lnTo>
                  <a:pt x="36365" y="8506"/>
                </a:lnTo>
                <a:lnTo>
                  <a:pt x="36195" y="8525"/>
                </a:lnTo>
                <a:lnTo>
                  <a:pt x="36044" y="8543"/>
                </a:lnTo>
                <a:lnTo>
                  <a:pt x="35893" y="8525"/>
                </a:lnTo>
                <a:lnTo>
                  <a:pt x="35741" y="8487"/>
                </a:lnTo>
                <a:lnTo>
                  <a:pt x="35590" y="8449"/>
                </a:lnTo>
                <a:lnTo>
                  <a:pt x="35458" y="8373"/>
                </a:lnTo>
                <a:lnTo>
                  <a:pt x="35326" y="8260"/>
                </a:lnTo>
                <a:lnTo>
                  <a:pt x="35250" y="8184"/>
                </a:lnTo>
                <a:lnTo>
                  <a:pt x="35193" y="8090"/>
                </a:lnTo>
                <a:lnTo>
                  <a:pt x="35099" y="7901"/>
                </a:lnTo>
                <a:lnTo>
                  <a:pt x="35004" y="7712"/>
                </a:lnTo>
                <a:lnTo>
                  <a:pt x="34910" y="7504"/>
                </a:lnTo>
                <a:lnTo>
                  <a:pt x="34796" y="7315"/>
                </a:lnTo>
                <a:lnTo>
                  <a:pt x="34683" y="7107"/>
                </a:lnTo>
                <a:lnTo>
                  <a:pt x="34551" y="6918"/>
                </a:lnTo>
                <a:lnTo>
                  <a:pt x="34494" y="6824"/>
                </a:lnTo>
                <a:lnTo>
                  <a:pt x="34456" y="6710"/>
                </a:lnTo>
                <a:lnTo>
                  <a:pt x="34381" y="6427"/>
                </a:lnTo>
                <a:lnTo>
                  <a:pt x="34343" y="6294"/>
                </a:lnTo>
                <a:lnTo>
                  <a:pt x="34286" y="6162"/>
                </a:lnTo>
                <a:lnTo>
                  <a:pt x="34229" y="6086"/>
                </a:lnTo>
                <a:lnTo>
                  <a:pt x="34173" y="5992"/>
                </a:lnTo>
                <a:lnTo>
                  <a:pt x="34116" y="5916"/>
                </a:lnTo>
                <a:lnTo>
                  <a:pt x="34040" y="5860"/>
                </a:lnTo>
                <a:lnTo>
                  <a:pt x="33946" y="5803"/>
                </a:lnTo>
                <a:lnTo>
                  <a:pt x="33870" y="5765"/>
                </a:lnTo>
                <a:lnTo>
                  <a:pt x="33776" y="5727"/>
                </a:lnTo>
                <a:lnTo>
                  <a:pt x="33662" y="5708"/>
                </a:lnTo>
                <a:lnTo>
                  <a:pt x="33568" y="5727"/>
                </a:lnTo>
                <a:lnTo>
                  <a:pt x="33454" y="5727"/>
                </a:lnTo>
                <a:lnTo>
                  <a:pt x="33247" y="5784"/>
                </a:lnTo>
                <a:lnTo>
                  <a:pt x="32850" y="5897"/>
                </a:lnTo>
                <a:lnTo>
                  <a:pt x="32642" y="5954"/>
                </a:lnTo>
                <a:lnTo>
                  <a:pt x="32434" y="5973"/>
                </a:lnTo>
                <a:lnTo>
                  <a:pt x="32207" y="6011"/>
                </a:lnTo>
                <a:lnTo>
                  <a:pt x="31999" y="6011"/>
                </a:lnTo>
                <a:lnTo>
                  <a:pt x="31697" y="5973"/>
                </a:lnTo>
                <a:lnTo>
                  <a:pt x="31394" y="5897"/>
                </a:lnTo>
                <a:lnTo>
                  <a:pt x="31111" y="5822"/>
                </a:lnTo>
                <a:lnTo>
                  <a:pt x="30827" y="5708"/>
                </a:lnTo>
                <a:lnTo>
                  <a:pt x="30525" y="5576"/>
                </a:lnTo>
                <a:lnTo>
                  <a:pt x="30222" y="5425"/>
                </a:lnTo>
                <a:lnTo>
                  <a:pt x="29920" y="5293"/>
                </a:lnTo>
                <a:lnTo>
                  <a:pt x="29618" y="5179"/>
                </a:lnTo>
                <a:lnTo>
                  <a:pt x="28918" y="4952"/>
                </a:lnTo>
                <a:lnTo>
                  <a:pt x="28597" y="4877"/>
                </a:lnTo>
                <a:lnTo>
                  <a:pt x="28276" y="4782"/>
                </a:lnTo>
                <a:lnTo>
                  <a:pt x="27841" y="4631"/>
                </a:lnTo>
                <a:lnTo>
                  <a:pt x="27652" y="4574"/>
                </a:lnTo>
                <a:lnTo>
                  <a:pt x="27557" y="4555"/>
                </a:lnTo>
                <a:lnTo>
                  <a:pt x="27463" y="4537"/>
                </a:lnTo>
                <a:lnTo>
                  <a:pt x="26990" y="4537"/>
                </a:lnTo>
                <a:lnTo>
                  <a:pt x="26858" y="4518"/>
                </a:lnTo>
                <a:lnTo>
                  <a:pt x="26764" y="4480"/>
                </a:lnTo>
                <a:lnTo>
                  <a:pt x="26688" y="4442"/>
                </a:lnTo>
                <a:lnTo>
                  <a:pt x="26631" y="4385"/>
                </a:lnTo>
                <a:lnTo>
                  <a:pt x="26594" y="4310"/>
                </a:lnTo>
                <a:lnTo>
                  <a:pt x="26556" y="4234"/>
                </a:lnTo>
                <a:lnTo>
                  <a:pt x="26480" y="4026"/>
                </a:lnTo>
                <a:lnTo>
                  <a:pt x="26386" y="3818"/>
                </a:lnTo>
                <a:lnTo>
                  <a:pt x="26310" y="3592"/>
                </a:lnTo>
                <a:lnTo>
                  <a:pt x="26272" y="3440"/>
                </a:lnTo>
                <a:lnTo>
                  <a:pt x="26216" y="3308"/>
                </a:lnTo>
                <a:lnTo>
                  <a:pt x="26140" y="3195"/>
                </a:lnTo>
                <a:lnTo>
                  <a:pt x="26102" y="3138"/>
                </a:lnTo>
                <a:lnTo>
                  <a:pt x="26027" y="3081"/>
                </a:lnTo>
                <a:lnTo>
                  <a:pt x="25951" y="3043"/>
                </a:lnTo>
                <a:lnTo>
                  <a:pt x="25875" y="3006"/>
                </a:lnTo>
                <a:lnTo>
                  <a:pt x="25686" y="2987"/>
                </a:lnTo>
                <a:lnTo>
                  <a:pt x="25516" y="2987"/>
                </a:lnTo>
                <a:lnTo>
                  <a:pt x="25346" y="3043"/>
                </a:lnTo>
                <a:lnTo>
                  <a:pt x="25252" y="3100"/>
                </a:lnTo>
                <a:lnTo>
                  <a:pt x="25176" y="3157"/>
                </a:lnTo>
                <a:lnTo>
                  <a:pt x="25025" y="3308"/>
                </a:lnTo>
                <a:lnTo>
                  <a:pt x="24779" y="3554"/>
                </a:lnTo>
                <a:lnTo>
                  <a:pt x="24647" y="3667"/>
                </a:lnTo>
                <a:lnTo>
                  <a:pt x="24514" y="3743"/>
                </a:lnTo>
                <a:lnTo>
                  <a:pt x="24401" y="3781"/>
                </a:lnTo>
                <a:lnTo>
                  <a:pt x="24307" y="3781"/>
                </a:lnTo>
                <a:lnTo>
                  <a:pt x="24193" y="3799"/>
                </a:lnTo>
                <a:lnTo>
                  <a:pt x="24080" y="3781"/>
                </a:lnTo>
                <a:lnTo>
                  <a:pt x="23985" y="3743"/>
                </a:lnTo>
                <a:lnTo>
                  <a:pt x="23872" y="3724"/>
                </a:lnTo>
                <a:lnTo>
                  <a:pt x="23740" y="3724"/>
                </a:lnTo>
                <a:lnTo>
                  <a:pt x="23626" y="3743"/>
                </a:lnTo>
                <a:lnTo>
                  <a:pt x="23399" y="3799"/>
                </a:lnTo>
                <a:lnTo>
                  <a:pt x="23248" y="3875"/>
                </a:lnTo>
                <a:lnTo>
                  <a:pt x="23078" y="3951"/>
                </a:lnTo>
                <a:lnTo>
                  <a:pt x="22946" y="4045"/>
                </a:lnTo>
                <a:lnTo>
                  <a:pt x="22795" y="4159"/>
                </a:lnTo>
                <a:lnTo>
                  <a:pt x="22606" y="4348"/>
                </a:lnTo>
                <a:lnTo>
                  <a:pt x="22511" y="4442"/>
                </a:lnTo>
                <a:lnTo>
                  <a:pt x="22417" y="4518"/>
                </a:lnTo>
                <a:lnTo>
                  <a:pt x="22228" y="4631"/>
                </a:lnTo>
                <a:lnTo>
                  <a:pt x="22057" y="4707"/>
                </a:lnTo>
                <a:lnTo>
                  <a:pt x="21850" y="4763"/>
                </a:lnTo>
                <a:lnTo>
                  <a:pt x="21661" y="4820"/>
                </a:lnTo>
                <a:lnTo>
                  <a:pt x="21490" y="4839"/>
                </a:lnTo>
                <a:lnTo>
                  <a:pt x="21320" y="4820"/>
                </a:lnTo>
                <a:lnTo>
                  <a:pt x="21150" y="4782"/>
                </a:lnTo>
                <a:lnTo>
                  <a:pt x="20999" y="4726"/>
                </a:lnTo>
                <a:lnTo>
                  <a:pt x="20848" y="4631"/>
                </a:lnTo>
                <a:lnTo>
                  <a:pt x="20734" y="4518"/>
                </a:lnTo>
                <a:lnTo>
                  <a:pt x="20640" y="4385"/>
                </a:lnTo>
                <a:lnTo>
                  <a:pt x="20564" y="4215"/>
                </a:lnTo>
                <a:lnTo>
                  <a:pt x="20526" y="4064"/>
                </a:lnTo>
                <a:lnTo>
                  <a:pt x="20508" y="3894"/>
                </a:lnTo>
                <a:lnTo>
                  <a:pt x="20489" y="3705"/>
                </a:lnTo>
                <a:lnTo>
                  <a:pt x="20489" y="3554"/>
                </a:lnTo>
                <a:lnTo>
                  <a:pt x="20508" y="3365"/>
                </a:lnTo>
                <a:lnTo>
                  <a:pt x="20526" y="3176"/>
                </a:lnTo>
                <a:lnTo>
                  <a:pt x="20545" y="2987"/>
                </a:lnTo>
                <a:lnTo>
                  <a:pt x="20564" y="2817"/>
                </a:lnTo>
                <a:lnTo>
                  <a:pt x="20564" y="2684"/>
                </a:lnTo>
                <a:lnTo>
                  <a:pt x="20564" y="2571"/>
                </a:lnTo>
                <a:lnTo>
                  <a:pt x="20526" y="2325"/>
                </a:lnTo>
                <a:lnTo>
                  <a:pt x="20545" y="2231"/>
                </a:lnTo>
                <a:lnTo>
                  <a:pt x="20583" y="2155"/>
                </a:lnTo>
                <a:lnTo>
                  <a:pt x="20621" y="2080"/>
                </a:lnTo>
                <a:lnTo>
                  <a:pt x="20697" y="2004"/>
                </a:lnTo>
                <a:lnTo>
                  <a:pt x="20867" y="1834"/>
                </a:lnTo>
                <a:lnTo>
                  <a:pt x="21037" y="1664"/>
                </a:lnTo>
                <a:lnTo>
                  <a:pt x="21112" y="1550"/>
                </a:lnTo>
                <a:lnTo>
                  <a:pt x="21169" y="1437"/>
                </a:lnTo>
                <a:lnTo>
                  <a:pt x="21207" y="1323"/>
                </a:lnTo>
                <a:lnTo>
                  <a:pt x="21245" y="1210"/>
                </a:lnTo>
                <a:lnTo>
                  <a:pt x="21264" y="1078"/>
                </a:lnTo>
                <a:lnTo>
                  <a:pt x="21282" y="964"/>
                </a:lnTo>
                <a:lnTo>
                  <a:pt x="21282" y="832"/>
                </a:lnTo>
                <a:lnTo>
                  <a:pt x="21264" y="719"/>
                </a:lnTo>
                <a:lnTo>
                  <a:pt x="21207" y="492"/>
                </a:lnTo>
                <a:lnTo>
                  <a:pt x="21169" y="378"/>
                </a:lnTo>
                <a:lnTo>
                  <a:pt x="21112" y="284"/>
                </a:lnTo>
                <a:lnTo>
                  <a:pt x="20999" y="152"/>
                </a:lnTo>
                <a:lnTo>
                  <a:pt x="20942" y="95"/>
                </a:lnTo>
                <a:lnTo>
                  <a:pt x="20867" y="57"/>
                </a:lnTo>
                <a:lnTo>
                  <a:pt x="20734" y="19"/>
                </a:lnTo>
                <a:lnTo>
                  <a:pt x="20602"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929" name="Google Shape;929;p41"/>
          <p:cNvSpPr/>
          <p:nvPr/>
        </p:nvSpPr>
        <p:spPr>
          <a:xfrm rot="10800000" flipH="1">
            <a:off x="-146660" y="4482453"/>
            <a:ext cx="2623695" cy="2563719"/>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930" name="Google Shape;930;p41"/>
          <p:cNvSpPr/>
          <p:nvPr/>
        </p:nvSpPr>
        <p:spPr>
          <a:xfrm rot="-5400000" flipH="1">
            <a:off x="9491285" y="4169820"/>
            <a:ext cx="4157135" cy="1378971"/>
          </a:xfrm>
          <a:custGeom>
            <a:avLst/>
            <a:gdLst/>
            <a:ahLst/>
            <a:cxnLst/>
            <a:rect l="l" t="t" r="r" b="b"/>
            <a:pathLst>
              <a:path w="58177" h="19298" extrusionOk="0">
                <a:moveTo>
                  <a:pt x="58177" y="7390"/>
                </a:moveTo>
                <a:lnTo>
                  <a:pt x="58177" y="7390"/>
                </a:lnTo>
                <a:lnTo>
                  <a:pt x="58158" y="7409"/>
                </a:lnTo>
                <a:lnTo>
                  <a:pt x="58139" y="7409"/>
                </a:lnTo>
                <a:lnTo>
                  <a:pt x="58139" y="7409"/>
                </a:lnTo>
                <a:lnTo>
                  <a:pt x="57855" y="7447"/>
                </a:lnTo>
                <a:lnTo>
                  <a:pt x="57591" y="7428"/>
                </a:lnTo>
                <a:lnTo>
                  <a:pt x="57591" y="7428"/>
                </a:lnTo>
                <a:lnTo>
                  <a:pt x="57496" y="7428"/>
                </a:lnTo>
                <a:lnTo>
                  <a:pt x="57496" y="14232"/>
                </a:lnTo>
                <a:lnTo>
                  <a:pt x="57496" y="14232"/>
                </a:lnTo>
                <a:lnTo>
                  <a:pt x="58082" y="14346"/>
                </a:lnTo>
                <a:lnTo>
                  <a:pt x="58082" y="14346"/>
                </a:lnTo>
                <a:lnTo>
                  <a:pt x="58101" y="14365"/>
                </a:lnTo>
                <a:lnTo>
                  <a:pt x="58120" y="14383"/>
                </a:lnTo>
                <a:lnTo>
                  <a:pt x="58120" y="14383"/>
                </a:lnTo>
                <a:lnTo>
                  <a:pt x="58101" y="14402"/>
                </a:lnTo>
                <a:lnTo>
                  <a:pt x="58082" y="14402"/>
                </a:lnTo>
                <a:lnTo>
                  <a:pt x="58082" y="14402"/>
                </a:lnTo>
                <a:lnTo>
                  <a:pt x="57723" y="14346"/>
                </a:lnTo>
                <a:lnTo>
                  <a:pt x="57723" y="14346"/>
                </a:lnTo>
                <a:lnTo>
                  <a:pt x="57496" y="14308"/>
                </a:lnTo>
                <a:lnTo>
                  <a:pt x="57496" y="14308"/>
                </a:lnTo>
                <a:lnTo>
                  <a:pt x="57251" y="14251"/>
                </a:lnTo>
                <a:lnTo>
                  <a:pt x="57024" y="14176"/>
                </a:lnTo>
                <a:lnTo>
                  <a:pt x="56778" y="14100"/>
                </a:lnTo>
                <a:lnTo>
                  <a:pt x="56551" y="13987"/>
                </a:lnTo>
                <a:lnTo>
                  <a:pt x="56343" y="13873"/>
                </a:lnTo>
                <a:lnTo>
                  <a:pt x="56154" y="13722"/>
                </a:lnTo>
                <a:lnTo>
                  <a:pt x="55965" y="13552"/>
                </a:lnTo>
                <a:lnTo>
                  <a:pt x="55814" y="13363"/>
                </a:lnTo>
                <a:lnTo>
                  <a:pt x="55814" y="13363"/>
                </a:lnTo>
                <a:lnTo>
                  <a:pt x="55701" y="13193"/>
                </a:lnTo>
                <a:lnTo>
                  <a:pt x="55606" y="13004"/>
                </a:lnTo>
                <a:lnTo>
                  <a:pt x="55417" y="12626"/>
                </a:lnTo>
                <a:lnTo>
                  <a:pt x="55417" y="12626"/>
                </a:lnTo>
                <a:lnTo>
                  <a:pt x="55361" y="12512"/>
                </a:lnTo>
                <a:lnTo>
                  <a:pt x="55285" y="12399"/>
                </a:lnTo>
                <a:lnTo>
                  <a:pt x="55115" y="12210"/>
                </a:lnTo>
                <a:lnTo>
                  <a:pt x="54907" y="12059"/>
                </a:lnTo>
                <a:lnTo>
                  <a:pt x="54699" y="11907"/>
                </a:lnTo>
                <a:lnTo>
                  <a:pt x="54699" y="11907"/>
                </a:lnTo>
                <a:lnTo>
                  <a:pt x="54415" y="11794"/>
                </a:lnTo>
                <a:lnTo>
                  <a:pt x="54151" y="11662"/>
                </a:lnTo>
                <a:lnTo>
                  <a:pt x="53886" y="11548"/>
                </a:lnTo>
                <a:lnTo>
                  <a:pt x="53603" y="11435"/>
                </a:lnTo>
                <a:lnTo>
                  <a:pt x="53603" y="11435"/>
                </a:lnTo>
                <a:lnTo>
                  <a:pt x="53376" y="11284"/>
                </a:lnTo>
                <a:lnTo>
                  <a:pt x="53149" y="11133"/>
                </a:lnTo>
                <a:lnTo>
                  <a:pt x="52941" y="10962"/>
                </a:lnTo>
                <a:lnTo>
                  <a:pt x="52752" y="10755"/>
                </a:lnTo>
                <a:lnTo>
                  <a:pt x="52752" y="10755"/>
                </a:lnTo>
                <a:lnTo>
                  <a:pt x="52544" y="10509"/>
                </a:lnTo>
                <a:lnTo>
                  <a:pt x="52355" y="10244"/>
                </a:lnTo>
                <a:lnTo>
                  <a:pt x="52147" y="9980"/>
                </a:lnTo>
                <a:lnTo>
                  <a:pt x="51921" y="9734"/>
                </a:lnTo>
                <a:lnTo>
                  <a:pt x="51921" y="9734"/>
                </a:lnTo>
                <a:lnTo>
                  <a:pt x="51618" y="9488"/>
                </a:lnTo>
                <a:lnTo>
                  <a:pt x="51316" y="9261"/>
                </a:lnTo>
                <a:lnTo>
                  <a:pt x="50994" y="9035"/>
                </a:lnTo>
                <a:lnTo>
                  <a:pt x="50692" y="8808"/>
                </a:lnTo>
                <a:lnTo>
                  <a:pt x="50692" y="8808"/>
                </a:lnTo>
                <a:lnTo>
                  <a:pt x="50522" y="8713"/>
                </a:lnTo>
                <a:lnTo>
                  <a:pt x="50371" y="8657"/>
                </a:lnTo>
                <a:lnTo>
                  <a:pt x="50201" y="8619"/>
                </a:lnTo>
                <a:lnTo>
                  <a:pt x="50031" y="8600"/>
                </a:lnTo>
                <a:lnTo>
                  <a:pt x="49860" y="8619"/>
                </a:lnTo>
                <a:lnTo>
                  <a:pt x="49690" y="8657"/>
                </a:lnTo>
                <a:lnTo>
                  <a:pt x="49350" y="8751"/>
                </a:lnTo>
                <a:lnTo>
                  <a:pt x="49010" y="8864"/>
                </a:lnTo>
                <a:lnTo>
                  <a:pt x="48651" y="8959"/>
                </a:lnTo>
                <a:lnTo>
                  <a:pt x="48481" y="8978"/>
                </a:lnTo>
                <a:lnTo>
                  <a:pt x="48311" y="8997"/>
                </a:lnTo>
                <a:lnTo>
                  <a:pt x="48141" y="8997"/>
                </a:lnTo>
                <a:lnTo>
                  <a:pt x="47970" y="8978"/>
                </a:lnTo>
                <a:lnTo>
                  <a:pt x="47970" y="8978"/>
                </a:lnTo>
                <a:lnTo>
                  <a:pt x="47763" y="8921"/>
                </a:lnTo>
                <a:lnTo>
                  <a:pt x="47574" y="8827"/>
                </a:lnTo>
                <a:lnTo>
                  <a:pt x="47385" y="8732"/>
                </a:lnTo>
                <a:lnTo>
                  <a:pt x="47214" y="8619"/>
                </a:lnTo>
                <a:lnTo>
                  <a:pt x="47063" y="8486"/>
                </a:lnTo>
                <a:lnTo>
                  <a:pt x="46912" y="8335"/>
                </a:lnTo>
                <a:lnTo>
                  <a:pt x="46628" y="8014"/>
                </a:lnTo>
                <a:lnTo>
                  <a:pt x="46628" y="8014"/>
                </a:lnTo>
                <a:lnTo>
                  <a:pt x="46402" y="7730"/>
                </a:lnTo>
                <a:lnTo>
                  <a:pt x="46288" y="7598"/>
                </a:lnTo>
                <a:lnTo>
                  <a:pt x="46156" y="7504"/>
                </a:lnTo>
                <a:lnTo>
                  <a:pt x="46005" y="7409"/>
                </a:lnTo>
                <a:lnTo>
                  <a:pt x="45854" y="7352"/>
                </a:lnTo>
                <a:lnTo>
                  <a:pt x="45683" y="7315"/>
                </a:lnTo>
                <a:lnTo>
                  <a:pt x="45494" y="7315"/>
                </a:lnTo>
                <a:lnTo>
                  <a:pt x="45494" y="7315"/>
                </a:lnTo>
                <a:lnTo>
                  <a:pt x="45362" y="7334"/>
                </a:lnTo>
                <a:lnTo>
                  <a:pt x="45230" y="7352"/>
                </a:lnTo>
                <a:lnTo>
                  <a:pt x="44965" y="7428"/>
                </a:lnTo>
                <a:lnTo>
                  <a:pt x="44833" y="7447"/>
                </a:lnTo>
                <a:lnTo>
                  <a:pt x="44701" y="7466"/>
                </a:lnTo>
                <a:lnTo>
                  <a:pt x="44587" y="7447"/>
                </a:lnTo>
                <a:lnTo>
                  <a:pt x="44455" y="7390"/>
                </a:lnTo>
                <a:lnTo>
                  <a:pt x="44455" y="7390"/>
                </a:lnTo>
                <a:lnTo>
                  <a:pt x="44323" y="7296"/>
                </a:lnTo>
                <a:lnTo>
                  <a:pt x="44209" y="7201"/>
                </a:lnTo>
                <a:lnTo>
                  <a:pt x="44096" y="7107"/>
                </a:lnTo>
                <a:lnTo>
                  <a:pt x="43964" y="7012"/>
                </a:lnTo>
                <a:lnTo>
                  <a:pt x="43964" y="7012"/>
                </a:lnTo>
                <a:lnTo>
                  <a:pt x="43869" y="6956"/>
                </a:lnTo>
                <a:lnTo>
                  <a:pt x="43756" y="6918"/>
                </a:lnTo>
                <a:lnTo>
                  <a:pt x="43529" y="6861"/>
                </a:lnTo>
                <a:lnTo>
                  <a:pt x="43302" y="6842"/>
                </a:lnTo>
                <a:lnTo>
                  <a:pt x="43075" y="6842"/>
                </a:lnTo>
                <a:lnTo>
                  <a:pt x="43075" y="6842"/>
                </a:lnTo>
                <a:lnTo>
                  <a:pt x="42697" y="6861"/>
                </a:lnTo>
                <a:lnTo>
                  <a:pt x="42319" y="6899"/>
                </a:lnTo>
                <a:lnTo>
                  <a:pt x="41941" y="6918"/>
                </a:lnTo>
                <a:lnTo>
                  <a:pt x="41563" y="6918"/>
                </a:lnTo>
                <a:lnTo>
                  <a:pt x="41563" y="6918"/>
                </a:lnTo>
                <a:lnTo>
                  <a:pt x="41336" y="6880"/>
                </a:lnTo>
                <a:lnTo>
                  <a:pt x="41110" y="6823"/>
                </a:lnTo>
                <a:lnTo>
                  <a:pt x="40902" y="6710"/>
                </a:lnTo>
                <a:lnTo>
                  <a:pt x="40694" y="6596"/>
                </a:lnTo>
                <a:lnTo>
                  <a:pt x="40694" y="6596"/>
                </a:lnTo>
                <a:lnTo>
                  <a:pt x="40524" y="6464"/>
                </a:lnTo>
                <a:lnTo>
                  <a:pt x="40391" y="6313"/>
                </a:lnTo>
                <a:lnTo>
                  <a:pt x="40259" y="6143"/>
                </a:lnTo>
                <a:lnTo>
                  <a:pt x="40165" y="5954"/>
                </a:lnTo>
                <a:lnTo>
                  <a:pt x="39976" y="5576"/>
                </a:lnTo>
                <a:lnTo>
                  <a:pt x="39787" y="5198"/>
                </a:lnTo>
                <a:lnTo>
                  <a:pt x="39787" y="5198"/>
                </a:lnTo>
                <a:lnTo>
                  <a:pt x="39730" y="5084"/>
                </a:lnTo>
                <a:lnTo>
                  <a:pt x="39654" y="4952"/>
                </a:lnTo>
                <a:lnTo>
                  <a:pt x="39560" y="4858"/>
                </a:lnTo>
                <a:lnTo>
                  <a:pt x="39446" y="4763"/>
                </a:lnTo>
                <a:lnTo>
                  <a:pt x="39446" y="4763"/>
                </a:lnTo>
                <a:lnTo>
                  <a:pt x="39257" y="4650"/>
                </a:lnTo>
                <a:lnTo>
                  <a:pt x="39049" y="4574"/>
                </a:lnTo>
                <a:lnTo>
                  <a:pt x="38860" y="4498"/>
                </a:lnTo>
                <a:lnTo>
                  <a:pt x="38652" y="4404"/>
                </a:lnTo>
                <a:lnTo>
                  <a:pt x="38652" y="4404"/>
                </a:lnTo>
                <a:lnTo>
                  <a:pt x="38369" y="4253"/>
                </a:lnTo>
                <a:lnTo>
                  <a:pt x="38085" y="4083"/>
                </a:lnTo>
                <a:lnTo>
                  <a:pt x="37840" y="3894"/>
                </a:lnTo>
                <a:lnTo>
                  <a:pt x="37594" y="3667"/>
                </a:lnTo>
                <a:lnTo>
                  <a:pt x="37594" y="3667"/>
                </a:lnTo>
                <a:lnTo>
                  <a:pt x="37443" y="3478"/>
                </a:lnTo>
                <a:lnTo>
                  <a:pt x="37292" y="3270"/>
                </a:lnTo>
                <a:lnTo>
                  <a:pt x="37027" y="2835"/>
                </a:lnTo>
                <a:lnTo>
                  <a:pt x="37027" y="2835"/>
                </a:lnTo>
                <a:lnTo>
                  <a:pt x="36933" y="2722"/>
                </a:lnTo>
                <a:lnTo>
                  <a:pt x="36838" y="2608"/>
                </a:lnTo>
                <a:lnTo>
                  <a:pt x="36725" y="2533"/>
                </a:lnTo>
                <a:lnTo>
                  <a:pt x="36592" y="2476"/>
                </a:lnTo>
                <a:lnTo>
                  <a:pt x="36592" y="2476"/>
                </a:lnTo>
                <a:lnTo>
                  <a:pt x="36441" y="2438"/>
                </a:lnTo>
                <a:lnTo>
                  <a:pt x="36290" y="2400"/>
                </a:lnTo>
                <a:lnTo>
                  <a:pt x="36139" y="2400"/>
                </a:lnTo>
                <a:lnTo>
                  <a:pt x="35988" y="2400"/>
                </a:lnTo>
                <a:lnTo>
                  <a:pt x="35836" y="2419"/>
                </a:lnTo>
                <a:lnTo>
                  <a:pt x="35685" y="2438"/>
                </a:lnTo>
                <a:lnTo>
                  <a:pt x="35402" y="2533"/>
                </a:lnTo>
                <a:lnTo>
                  <a:pt x="35402" y="2533"/>
                </a:lnTo>
                <a:lnTo>
                  <a:pt x="35269" y="2589"/>
                </a:lnTo>
                <a:lnTo>
                  <a:pt x="35118" y="2665"/>
                </a:lnTo>
                <a:lnTo>
                  <a:pt x="34853" y="2835"/>
                </a:lnTo>
                <a:lnTo>
                  <a:pt x="34589" y="3005"/>
                </a:lnTo>
                <a:lnTo>
                  <a:pt x="34457" y="3081"/>
                </a:lnTo>
                <a:lnTo>
                  <a:pt x="34324" y="3157"/>
                </a:lnTo>
                <a:lnTo>
                  <a:pt x="34324" y="3157"/>
                </a:lnTo>
                <a:lnTo>
                  <a:pt x="34135" y="3213"/>
                </a:lnTo>
                <a:lnTo>
                  <a:pt x="33946" y="3270"/>
                </a:lnTo>
                <a:lnTo>
                  <a:pt x="33568" y="3346"/>
                </a:lnTo>
                <a:lnTo>
                  <a:pt x="33379" y="3402"/>
                </a:lnTo>
                <a:lnTo>
                  <a:pt x="33209" y="3459"/>
                </a:lnTo>
                <a:lnTo>
                  <a:pt x="33039" y="3553"/>
                </a:lnTo>
                <a:lnTo>
                  <a:pt x="32888" y="3667"/>
                </a:lnTo>
                <a:lnTo>
                  <a:pt x="32888" y="3667"/>
                </a:lnTo>
                <a:lnTo>
                  <a:pt x="32113" y="4347"/>
                </a:lnTo>
                <a:lnTo>
                  <a:pt x="31716" y="4669"/>
                </a:lnTo>
                <a:lnTo>
                  <a:pt x="31300" y="4971"/>
                </a:lnTo>
                <a:lnTo>
                  <a:pt x="31300" y="4971"/>
                </a:lnTo>
                <a:lnTo>
                  <a:pt x="31073" y="5122"/>
                </a:lnTo>
                <a:lnTo>
                  <a:pt x="30847" y="5273"/>
                </a:lnTo>
                <a:lnTo>
                  <a:pt x="30582" y="5406"/>
                </a:lnTo>
                <a:lnTo>
                  <a:pt x="30469" y="5462"/>
                </a:lnTo>
                <a:lnTo>
                  <a:pt x="30317" y="5500"/>
                </a:lnTo>
                <a:lnTo>
                  <a:pt x="30317" y="5500"/>
                </a:lnTo>
                <a:lnTo>
                  <a:pt x="30185" y="5519"/>
                </a:lnTo>
                <a:lnTo>
                  <a:pt x="30053" y="5538"/>
                </a:lnTo>
                <a:lnTo>
                  <a:pt x="29902" y="5538"/>
                </a:lnTo>
                <a:lnTo>
                  <a:pt x="29769" y="5519"/>
                </a:lnTo>
                <a:lnTo>
                  <a:pt x="29618" y="5481"/>
                </a:lnTo>
                <a:lnTo>
                  <a:pt x="29486" y="5443"/>
                </a:lnTo>
                <a:lnTo>
                  <a:pt x="29221" y="5349"/>
                </a:lnTo>
                <a:lnTo>
                  <a:pt x="29221" y="5349"/>
                </a:lnTo>
                <a:lnTo>
                  <a:pt x="29051" y="5292"/>
                </a:lnTo>
                <a:lnTo>
                  <a:pt x="28881" y="5236"/>
                </a:lnTo>
                <a:lnTo>
                  <a:pt x="28711" y="5198"/>
                </a:lnTo>
                <a:lnTo>
                  <a:pt x="28522" y="5179"/>
                </a:lnTo>
                <a:lnTo>
                  <a:pt x="28522" y="5179"/>
                </a:lnTo>
                <a:lnTo>
                  <a:pt x="28257" y="5160"/>
                </a:lnTo>
                <a:lnTo>
                  <a:pt x="28012" y="5122"/>
                </a:lnTo>
                <a:lnTo>
                  <a:pt x="27747" y="5047"/>
                </a:lnTo>
                <a:lnTo>
                  <a:pt x="27501" y="4971"/>
                </a:lnTo>
                <a:lnTo>
                  <a:pt x="27501" y="4971"/>
                </a:lnTo>
                <a:lnTo>
                  <a:pt x="27237" y="4839"/>
                </a:lnTo>
                <a:lnTo>
                  <a:pt x="26991" y="4669"/>
                </a:lnTo>
                <a:lnTo>
                  <a:pt x="26745" y="4498"/>
                </a:lnTo>
                <a:lnTo>
                  <a:pt x="26537" y="4291"/>
                </a:lnTo>
                <a:lnTo>
                  <a:pt x="26329" y="4083"/>
                </a:lnTo>
                <a:lnTo>
                  <a:pt x="26140" y="3856"/>
                </a:lnTo>
                <a:lnTo>
                  <a:pt x="25970" y="3610"/>
                </a:lnTo>
                <a:lnTo>
                  <a:pt x="25819" y="3364"/>
                </a:lnTo>
                <a:lnTo>
                  <a:pt x="25819" y="3364"/>
                </a:lnTo>
                <a:lnTo>
                  <a:pt x="25668" y="3100"/>
                </a:lnTo>
                <a:lnTo>
                  <a:pt x="25517" y="2854"/>
                </a:lnTo>
                <a:lnTo>
                  <a:pt x="25441" y="2741"/>
                </a:lnTo>
                <a:lnTo>
                  <a:pt x="25347" y="2627"/>
                </a:lnTo>
                <a:lnTo>
                  <a:pt x="25233" y="2533"/>
                </a:lnTo>
                <a:lnTo>
                  <a:pt x="25120" y="2438"/>
                </a:lnTo>
                <a:lnTo>
                  <a:pt x="25120" y="2438"/>
                </a:lnTo>
                <a:lnTo>
                  <a:pt x="24931" y="2344"/>
                </a:lnTo>
                <a:lnTo>
                  <a:pt x="24742" y="2249"/>
                </a:lnTo>
                <a:lnTo>
                  <a:pt x="24742" y="2249"/>
                </a:lnTo>
                <a:lnTo>
                  <a:pt x="24553" y="2136"/>
                </a:lnTo>
                <a:lnTo>
                  <a:pt x="24383" y="2022"/>
                </a:lnTo>
                <a:lnTo>
                  <a:pt x="24175" y="1947"/>
                </a:lnTo>
                <a:lnTo>
                  <a:pt x="23967" y="1890"/>
                </a:lnTo>
                <a:lnTo>
                  <a:pt x="23967" y="1890"/>
                </a:lnTo>
                <a:lnTo>
                  <a:pt x="23816" y="1871"/>
                </a:lnTo>
                <a:lnTo>
                  <a:pt x="23645" y="1852"/>
                </a:lnTo>
                <a:lnTo>
                  <a:pt x="23475" y="1852"/>
                </a:lnTo>
                <a:lnTo>
                  <a:pt x="23305" y="1871"/>
                </a:lnTo>
                <a:lnTo>
                  <a:pt x="23154" y="1890"/>
                </a:lnTo>
                <a:lnTo>
                  <a:pt x="22984" y="1947"/>
                </a:lnTo>
                <a:lnTo>
                  <a:pt x="22833" y="2004"/>
                </a:lnTo>
                <a:lnTo>
                  <a:pt x="22682" y="2079"/>
                </a:lnTo>
                <a:lnTo>
                  <a:pt x="22682" y="2079"/>
                </a:lnTo>
                <a:lnTo>
                  <a:pt x="22511" y="2193"/>
                </a:lnTo>
                <a:lnTo>
                  <a:pt x="22360" y="2325"/>
                </a:lnTo>
                <a:lnTo>
                  <a:pt x="22190" y="2438"/>
                </a:lnTo>
                <a:lnTo>
                  <a:pt x="22096" y="2495"/>
                </a:lnTo>
                <a:lnTo>
                  <a:pt x="22001" y="2533"/>
                </a:lnTo>
                <a:lnTo>
                  <a:pt x="22001" y="2533"/>
                </a:lnTo>
                <a:lnTo>
                  <a:pt x="21831" y="2571"/>
                </a:lnTo>
                <a:lnTo>
                  <a:pt x="21680" y="2552"/>
                </a:lnTo>
                <a:lnTo>
                  <a:pt x="21548" y="2514"/>
                </a:lnTo>
                <a:lnTo>
                  <a:pt x="21434" y="2457"/>
                </a:lnTo>
                <a:lnTo>
                  <a:pt x="21321" y="2382"/>
                </a:lnTo>
                <a:lnTo>
                  <a:pt x="21207" y="2268"/>
                </a:lnTo>
                <a:lnTo>
                  <a:pt x="20999" y="2060"/>
                </a:lnTo>
                <a:lnTo>
                  <a:pt x="20999" y="2060"/>
                </a:lnTo>
                <a:lnTo>
                  <a:pt x="20716" y="1739"/>
                </a:lnTo>
                <a:lnTo>
                  <a:pt x="20565" y="1607"/>
                </a:lnTo>
                <a:lnTo>
                  <a:pt x="20395" y="1474"/>
                </a:lnTo>
                <a:lnTo>
                  <a:pt x="20395" y="1474"/>
                </a:lnTo>
                <a:lnTo>
                  <a:pt x="20300" y="1399"/>
                </a:lnTo>
                <a:lnTo>
                  <a:pt x="20168" y="1361"/>
                </a:lnTo>
                <a:lnTo>
                  <a:pt x="20054" y="1361"/>
                </a:lnTo>
                <a:lnTo>
                  <a:pt x="19922" y="1342"/>
                </a:lnTo>
                <a:lnTo>
                  <a:pt x="19922" y="1342"/>
                </a:lnTo>
                <a:lnTo>
                  <a:pt x="19809" y="1342"/>
                </a:lnTo>
                <a:lnTo>
                  <a:pt x="19695" y="1361"/>
                </a:lnTo>
                <a:lnTo>
                  <a:pt x="19468" y="1418"/>
                </a:lnTo>
                <a:lnTo>
                  <a:pt x="19261" y="1512"/>
                </a:lnTo>
                <a:lnTo>
                  <a:pt x="19072" y="1644"/>
                </a:lnTo>
                <a:lnTo>
                  <a:pt x="18883" y="1796"/>
                </a:lnTo>
                <a:lnTo>
                  <a:pt x="18712" y="1947"/>
                </a:lnTo>
                <a:lnTo>
                  <a:pt x="18353" y="2230"/>
                </a:lnTo>
                <a:lnTo>
                  <a:pt x="18353" y="2230"/>
                </a:lnTo>
                <a:lnTo>
                  <a:pt x="18089" y="2438"/>
                </a:lnTo>
                <a:lnTo>
                  <a:pt x="17824" y="2665"/>
                </a:lnTo>
                <a:lnTo>
                  <a:pt x="17597" y="2892"/>
                </a:lnTo>
                <a:lnTo>
                  <a:pt x="17371" y="3157"/>
                </a:lnTo>
                <a:lnTo>
                  <a:pt x="17163" y="3421"/>
                </a:lnTo>
                <a:lnTo>
                  <a:pt x="16993" y="3705"/>
                </a:lnTo>
                <a:lnTo>
                  <a:pt x="16822" y="3988"/>
                </a:lnTo>
                <a:lnTo>
                  <a:pt x="16690" y="4291"/>
                </a:lnTo>
                <a:lnTo>
                  <a:pt x="16690" y="4291"/>
                </a:lnTo>
                <a:lnTo>
                  <a:pt x="16501" y="4725"/>
                </a:lnTo>
                <a:lnTo>
                  <a:pt x="16350" y="5179"/>
                </a:lnTo>
                <a:lnTo>
                  <a:pt x="16199" y="5614"/>
                </a:lnTo>
                <a:lnTo>
                  <a:pt x="16104" y="6086"/>
                </a:lnTo>
                <a:lnTo>
                  <a:pt x="16104" y="6086"/>
                </a:lnTo>
                <a:lnTo>
                  <a:pt x="16010" y="6445"/>
                </a:lnTo>
                <a:lnTo>
                  <a:pt x="15934" y="6804"/>
                </a:lnTo>
                <a:lnTo>
                  <a:pt x="15877" y="6993"/>
                </a:lnTo>
                <a:lnTo>
                  <a:pt x="15821" y="7163"/>
                </a:lnTo>
                <a:lnTo>
                  <a:pt x="15726" y="7334"/>
                </a:lnTo>
                <a:lnTo>
                  <a:pt x="15632" y="7485"/>
                </a:lnTo>
                <a:lnTo>
                  <a:pt x="15632" y="7485"/>
                </a:lnTo>
                <a:lnTo>
                  <a:pt x="15518" y="7617"/>
                </a:lnTo>
                <a:lnTo>
                  <a:pt x="15386" y="7730"/>
                </a:lnTo>
                <a:lnTo>
                  <a:pt x="15310" y="7768"/>
                </a:lnTo>
                <a:lnTo>
                  <a:pt x="15235" y="7806"/>
                </a:lnTo>
                <a:lnTo>
                  <a:pt x="15140" y="7806"/>
                </a:lnTo>
                <a:lnTo>
                  <a:pt x="15065" y="7806"/>
                </a:lnTo>
                <a:lnTo>
                  <a:pt x="15065" y="7806"/>
                </a:lnTo>
                <a:lnTo>
                  <a:pt x="14800" y="7730"/>
                </a:lnTo>
                <a:lnTo>
                  <a:pt x="14687" y="7693"/>
                </a:lnTo>
                <a:lnTo>
                  <a:pt x="14554" y="7655"/>
                </a:lnTo>
                <a:lnTo>
                  <a:pt x="14441" y="7655"/>
                </a:lnTo>
                <a:lnTo>
                  <a:pt x="14328" y="7674"/>
                </a:lnTo>
                <a:lnTo>
                  <a:pt x="14195" y="7730"/>
                </a:lnTo>
                <a:lnTo>
                  <a:pt x="14082" y="7844"/>
                </a:lnTo>
                <a:lnTo>
                  <a:pt x="14082" y="7844"/>
                </a:lnTo>
                <a:lnTo>
                  <a:pt x="13950" y="8014"/>
                </a:lnTo>
                <a:lnTo>
                  <a:pt x="13855" y="8203"/>
                </a:lnTo>
                <a:lnTo>
                  <a:pt x="13761" y="8411"/>
                </a:lnTo>
                <a:lnTo>
                  <a:pt x="13685" y="8619"/>
                </a:lnTo>
                <a:lnTo>
                  <a:pt x="13685" y="8619"/>
                </a:lnTo>
                <a:lnTo>
                  <a:pt x="13515" y="9110"/>
                </a:lnTo>
                <a:lnTo>
                  <a:pt x="13364" y="9639"/>
                </a:lnTo>
                <a:lnTo>
                  <a:pt x="13364" y="9639"/>
                </a:lnTo>
                <a:lnTo>
                  <a:pt x="13307" y="9772"/>
                </a:lnTo>
                <a:lnTo>
                  <a:pt x="13250" y="9923"/>
                </a:lnTo>
                <a:lnTo>
                  <a:pt x="13175" y="10055"/>
                </a:lnTo>
                <a:lnTo>
                  <a:pt x="13080" y="10169"/>
                </a:lnTo>
                <a:lnTo>
                  <a:pt x="12986" y="10282"/>
                </a:lnTo>
                <a:lnTo>
                  <a:pt x="12872" y="10395"/>
                </a:lnTo>
                <a:lnTo>
                  <a:pt x="12759" y="10490"/>
                </a:lnTo>
                <a:lnTo>
                  <a:pt x="12627" y="10584"/>
                </a:lnTo>
                <a:lnTo>
                  <a:pt x="12627" y="10584"/>
                </a:lnTo>
                <a:lnTo>
                  <a:pt x="12419" y="10698"/>
                </a:lnTo>
                <a:lnTo>
                  <a:pt x="12211" y="10811"/>
                </a:lnTo>
                <a:lnTo>
                  <a:pt x="11984" y="10906"/>
                </a:lnTo>
                <a:lnTo>
                  <a:pt x="11757" y="10944"/>
                </a:lnTo>
                <a:lnTo>
                  <a:pt x="11757" y="10944"/>
                </a:lnTo>
                <a:lnTo>
                  <a:pt x="11606" y="10962"/>
                </a:lnTo>
                <a:lnTo>
                  <a:pt x="11474" y="10962"/>
                </a:lnTo>
                <a:lnTo>
                  <a:pt x="11209" y="10925"/>
                </a:lnTo>
                <a:lnTo>
                  <a:pt x="10944" y="10887"/>
                </a:lnTo>
                <a:lnTo>
                  <a:pt x="10812" y="10887"/>
                </a:lnTo>
                <a:lnTo>
                  <a:pt x="10680" y="10887"/>
                </a:lnTo>
                <a:lnTo>
                  <a:pt x="10680" y="10887"/>
                </a:lnTo>
                <a:lnTo>
                  <a:pt x="10491" y="10925"/>
                </a:lnTo>
                <a:lnTo>
                  <a:pt x="10302" y="10981"/>
                </a:lnTo>
                <a:lnTo>
                  <a:pt x="10132" y="11076"/>
                </a:lnTo>
                <a:lnTo>
                  <a:pt x="10056" y="11133"/>
                </a:lnTo>
                <a:lnTo>
                  <a:pt x="9980" y="11208"/>
                </a:lnTo>
                <a:lnTo>
                  <a:pt x="9980" y="11208"/>
                </a:lnTo>
                <a:lnTo>
                  <a:pt x="9867" y="11378"/>
                </a:lnTo>
                <a:lnTo>
                  <a:pt x="9791" y="11567"/>
                </a:lnTo>
                <a:lnTo>
                  <a:pt x="9640" y="11945"/>
                </a:lnTo>
                <a:lnTo>
                  <a:pt x="9489" y="12304"/>
                </a:lnTo>
                <a:lnTo>
                  <a:pt x="9395" y="12493"/>
                </a:lnTo>
                <a:lnTo>
                  <a:pt x="9281" y="12663"/>
                </a:lnTo>
                <a:lnTo>
                  <a:pt x="9281" y="12663"/>
                </a:lnTo>
                <a:lnTo>
                  <a:pt x="9168" y="12815"/>
                </a:lnTo>
                <a:lnTo>
                  <a:pt x="9017" y="12947"/>
                </a:lnTo>
                <a:lnTo>
                  <a:pt x="8865" y="13079"/>
                </a:lnTo>
                <a:lnTo>
                  <a:pt x="8714" y="13212"/>
                </a:lnTo>
                <a:lnTo>
                  <a:pt x="8374" y="13419"/>
                </a:lnTo>
                <a:lnTo>
                  <a:pt x="8034" y="13590"/>
                </a:lnTo>
                <a:lnTo>
                  <a:pt x="8034" y="13590"/>
                </a:lnTo>
                <a:lnTo>
                  <a:pt x="7731" y="13703"/>
                </a:lnTo>
                <a:lnTo>
                  <a:pt x="7429" y="13797"/>
                </a:lnTo>
                <a:lnTo>
                  <a:pt x="7429" y="13797"/>
                </a:lnTo>
                <a:lnTo>
                  <a:pt x="7164" y="13835"/>
                </a:lnTo>
                <a:lnTo>
                  <a:pt x="6900" y="13911"/>
                </a:lnTo>
                <a:lnTo>
                  <a:pt x="6900" y="13911"/>
                </a:lnTo>
                <a:lnTo>
                  <a:pt x="6767" y="13987"/>
                </a:lnTo>
                <a:lnTo>
                  <a:pt x="6616" y="14043"/>
                </a:lnTo>
                <a:lnTo>
                  <a:pt x="6370" y="14232"/>
                </a:lnTo>
                <a:lnTo>
                  <a:pt x="6125" y="14440"/>
                </a:lnTo>
                <a:lnTo>
                  <a:pt x="5917" y="14667"/>
                </a:lnTo>
                <a:lnTo>
                  <a:pt x="5917" y="14667"/>
                </a:lnTo>
                <a:lnTo>
                  <a:pt x="5841" y="14761"/>
                </a:lnTo>
                <a:lnTo>
                  <a:pt x="5766" y="14875"/>
                </a:lnTo>
                <a:lnTo>
                  <a:pt x="5652" y="15083"/>
                </a:lnTo>
                <a:lnTo>
                  <a:pt x="5652" y="15083"/>
                </a:lnTo>
                <a:lnTo>
                  <a:pt x="5501" y="15385"/>
                </a:lnTo>
                <a:lnTo>
                  <a:pt x="5312" y="15650"/>
                </a:lnTo>
                <a:lnTo>
                  <a:pt x="5312" y="15650"/>
                </a:lnTo>
                <a:lnTo>
                  <a:pt x="4896" y="16198"/>
                </a:lnTo>
                <a:lnTo>
                  <a:pt x="4707" y="16481"/>
                </a:lnTo>
                <a:lnTo>
                  <a:pt x="4518" y="16784"/>
                </a:lnTo>
                <a:lnTo>
                  <a:pt x="4518" y="16784"/>
                </a:lnTo>
                <a:lnTo>
                  <a:pt x="4348" y="17124"/>
                </a:lnTo>
                <a:lnTo>
                  <a:pt x="4254" y="17275"/>
                </a:lnTo>
                <a:lnTo>
                  <a:pt x="4159" y="17445"/>
                </a:lnTo>
                <a:lnTo>
                  <a:pt x="4159" y="17445"/>
                </a:lnTo>
                <a:lnTo>
                  <a:pt x="3913" y="17786"/>
                </a:lnTo>
                <a:lnTo>
                  <a:pt x="3800" y="17956"/>
                </a:lnTo>
                <a:lnTo>
                  <a:pt x="3705" y="18145"/>
                </a:lnTo>
                <a:lnTo>
                  <a:pt x="3705" y="18145"/>
                </a:lnTo>
                <a:lnTo>
                  <a:pt x="3668" y="18334"/>
                </a:lnTo>
                <a:lnTo>
                  <a:pt x="3668" y="18504"/>
                </a:lnTo>
                <a:lnTo>
                  <a:pt x="3668" y="18504"/>
                </a:lnTo>
                <a:lnTo>
                  <a:pt x="3687" y="18731"/>
                </a:lnTo>
                <a:lnTo>
                  <a:pt x="3743" y="18957"/>
                </a:lnTo>
                <a:lnTo>
                  <a:pt x="3743" y="18957"/>
                </a:lnTo>
                <a:lnTo>
                  <a:pt x="3819" y="19184"/>
                </a:lnTo>
                <a:lnTo>
                  <a:pt x="3819" y="19184"/>
                </a:lnTo>
                <a:lnTo>
                  <a:pt x="3857" y="19222"/>
                </a:lnTo>
                <a:lnTo>
                  <a:pt x="3894" y="19241"/>
                </a:lnTo>
                <a:lnTo>
                  <a:pt x="3913" y="19241"/>
                </a:lnTo>
                <a:lnTo>
                  <a:pt x="3913" y="19241"/>
                </a:lnTo>
                <a:lnTo>
                  <a:pt x="3932" y="19241"/>
                </a:lnTo>
                <a:lnTo>
                  <a:pt x="3951" y="19260"/>
                </a:lnTo>
                <a:lnTo>
                  <a:pt x="3951" y="19260"/>
                </a:lnTo>
                <a:lnTo>
                  <a:pt x="3932" y="19279"/>
                </a:lnTo>
                <a:lnTo>
                  <a:pt x="3913" y="19298"/>
                </a:lnTo>
                <a:lnTo>
                  <a:pt x="3876" y="19298"/>
                </a:lnTo>
                <a:lnTo>
                  <a:pt x="3876" y="19298"/>
                </a:lnTo>
                <a:lnTo>
                  <a:pt x="3838" y="19279"/>
                </a:lnTo>
                <a:lnTo>
                  <a:pt x="3838" y="19279"/>
                </a:lnTo>
                <a:lnTo>
                  <a:pt x="3800" y="19241"/>
                </a:lnTo>
                <a:lnTo>
                  <a:pt x="3800" y="19241"/>
                </a:lnTo>
                <a:lnTo>
                  <a:pt x="3781" y="19203"/>
                </a:lnTo>
                <a:lnTo>
                  <a:pt x="3781" y="19203"/>
                </a:lnTo>
                <a:lnTo>
                  <a:pt x="3705" y="19052"/>
                </a:lnTo>
                <a:lnTo>
                  <a:pt x="3705" y="19052"/>
                </a:lnTo>
                <a:lnTo>
                  <a:pt x="3630" y="18787"/>
                </a:lnTo>
                <a:lnTo>
                  <a:pt x="3611" y="18655"/>
                </a:lnTo>
                <a:lnTo>
                  <a:pt x="3611" y="18504"/>
                </a:lnTo>
                <a:lnTo>
                  <a:pt x="663" y="18504"/>
                </a:lnTo>
                <a:lnTo>
                  <a:pt x="663" y="18504"/>
                </a:lnTo>
                <a:lnTo>
                  <a:pt x="417" y="18768"/>
                </a:lnTo>
                <a:lnTo>
                  <a:pt x="209" y="19014"/>
                </a:lnTo>
                <a:lnTo>
                  <a:pt x="209" y="19014"/>
                </a:lnTo>
                <a:lnTo>
                  <a:pt x="39" y="19222"/>
                </a:lnTo>
                <a:lnTo>
                  <a:pt x="39" y="19222"/>
                </a:lnTo>
                <a:lnTo>
                  <a:pt x="20" y="19241"/>
                </a:lnTo>
                <a:lnTo>
                  <a:pt x="1" y="19222"/>
                </a:lnTo>
                <a:lnTo>
                  <a:pt x="1" y="19222"/>
                </a:lnTo>
                <a:lnTo>
                  <a:pt x="1" y="19203"/>
                </a:lnTo>
                <a:lnTo>
                  <a:pt x="1" y="19184"/>
                </a:lnTo>
                <a:lnTo>
                  <a:pt x="1" y="19184"/>
                </a:lnTo>
                <a:lnTo>
                  <a:pt x="152" y="18976"/>
                </a:lnTo>
                <a:lnTo>
                  <a:pt x="152" y="18976"/>
                </a:lnTo>
                <a:lnTo>
                  <a:pt x="587" y="18504"/>
                </a:lnTo>
                <a:lnTo>
                  <a:pt x="587" y="18504"/>
                </a:lnTo>
                <a:lnTo>
                  <a:pt x="927" y="18182"/>
                </a:lnTo>
                <a:lnTo>
                  <a:pt x="927" y="18182"/>
                </a:lnTo>
                <a:lnTo>
                  <a:pt x="1059" y="18069"/>
                </a:lnTo>
                <a:lnTo>
                  <a:pt x="1211" y="17975"/>
                </a:lnTo>
                <a:lnTo>
                  <a:pt x="1494" y="17786"/>
                </a:lnTo>
                <a:lnTo>
                  <a:pt x="1494" y="17786"/>
                </a:lnTo>
                <a:lnTo>
                  <a:pt x="1702" y="17615"/>
                </a:lnTo>
                <a:lnTo>
                  <a:pt x="1910" y="17426"/>
                </a:lnTo>
                <a:lnTo>
                  <a:pt x="2080" y="17237"/>
                </a:lnTo>
                <a:lnTo>
                  <a:pt x="2269" y="17048"/>
                </a:lnTo>
                <a:lnTo>
                  <a:pt x="2269" y="17048"/>
                </a:lnTo>
                <a:lnTo>
                  <a:pt x="2534" y="16689"/>
                </a:lnTo>
                <a:lnTo>
                  <a:pt x="2685" y="16519"/>
                </a:lnTo>
                <a:lnTo>
                  <a:pt x="2836" y="16368"/>
                </a:lnTo>
                <a:lnTo>
                  <a:pt x="2836" y="16368"/>
                </a:lnTo>
                <a:lnTo>
                  <a:pt x="3063" y="16217"/>
                </a:lnTo>
                <a:lnTo>
                  <a:pt x="3290" y="16047"/>
                </a:lnTo>
                <a:lnTo>
                  <a:pt x="3290" y="16047"/>
                </a:lnTo>
                <a:lnTo>
                  <a:pt x="3573" y="15820"/>
                </a:lnTo>
                <a:lnTo>
                  <a:pt x="3838" y="15593"/>
                </a:lnTo>
                <a:lnTo>
                  <a:pt x="3838" y="15593"/>
                </a:lnTo>
                <a:lnTo>
                  <a:pt x="4008" y="15404"/>
                </a:lnTo>
                <a:lnTo>
                  <a:pt x="4159" y="15215"/>
                </a:lnTo>
                <a:lnTo>
                  <a:pt x="4462" y="14837"/>
                </a:lnTo>
                <a:lnTo>
                  <a:pt x="4462" y="14837"/>
                </a:lnTo>
                <a:lnTo>
                  <a:pt x="4575" y="14724"/>
                </a:lnTo>
                <a:lnTo>
                  <a:pt x="4707" y="14591"/>
                </a:lnTo>
                <a:lnTo>
                  <a:pt x="4991" y="14383"/>
                </a:lnTo>
                <a:lnTo>
                  <a:pt x="4991" y="14383"/>
                </a:lnTo>
                <a:lnTo>
                  <a:pt x="5766" y="13911"/>
                </a:lnTo>
                <a:lnTo>
                  <a:pt x="6163" y="13684"/>
                </a:lnTo>
                <a:lnTo>
                  <a:pt x="6578" y="13476"/>
                </a:lnTo>
                <a:lnTo>
                  <a:pt x="6578" y="13476"/>
                </a:lnTo>
                <a:lnTo>
                  <a:pt x="6786" y="13382"/>
                </a:lnTo>
                <a:lnTo>
                  <a:pt x="7013" y="13306"/>
                </a:lnTo>
                <a:lnTo>
                  <a:pt x="7467" y="13155"/>
                </a:lnTo>
                <a:lnTo>
                  <a:pt x="7467" y="13155"/>
                </a:lnTo>
                <a:lnTo>
                  <a:pt x="7693" y="13060"/>
                </a:lnTo>
                <a:lnTo>
                  <a:pt x="7901" y="12947"/>
                </a:lnTo>
                <a:lnTo>
                  <a:pt x="8317" y="12720"/>
                </a:lnTo>
                <a:lnTo>
                  <a:pt x="8317" y="12720"/>
                </a:lnTo>
                <a:lnTo>
                  <a:pt x="8563" y="12550"/>
                </a:lnTo>
                <a:lnTo>
                  <a:pt x="8676" y="12437"/>
                </a:lnTo>
                <a:lnTo>
                  <a:pt x="8771" y="12342"/>
                </a:lnTo>
                <a:lnTo>
                  <a:pt x="8771" y="12342"/>
                </a:lnTo>
                <a:lnTo>
                  <a:pt x="8828" y="12210"/>
                </a:lnTo>
                <a:lnTo>
                  <a:pt x="8865" y="12078"/>
                </a:lnTo>
                <a:lnTo>
                  <a:pt x="8903" y="11945"/>
                </a:lnTo>
                <a:lnTo>
                  <a:pt x="8922" y="11813"/>
                </a:lnTo>
                <a:lnTo>
                  <a:pt x="8922" y="11529"/>
                </a:lnTo>
                <a:lnTo>
                  <a:pt x="8941" y="11265"/>
                </a:lnTo>
                <a:lnTo>
                  <a:pt x="8941" y="11265"/>
                </a:lnTo>
                <a:lnTo>
                  <a:pt x="8979" y="11114"/>
                </a:lnTo>
                <a:lnTo>
                  <a:pt x="9017" y="10962"/>
                </a:lnTo>
                <a:lnTo>
                  <a:pt x="9073" y="10830"/>
                </a:lnTo>
                <a:lnTo>
                  <a:pt x="9149" y="10698"/>
                </a:lnTo>
                <a:lnTo>
                  <a:pt x="9319" y="10452"/>
                </a:lnTo>
                <a:lnTo>
                  <a:pt x="9508" y="10225"/>
                </a:lnTo>
                <a:lnTo>
                  <a:pt x="9508" y="10225"/>
                </a:lnTo>
                <a:lnTo>
                  <a:pt x="9602" y="10169"/>
                </a:lnTo>
                <a:lnTo>
                  <a:pt x="9678" y="10093"/>
                </a:lnTo>
                <a:lnTo>
                  <a:pt x="9773" y="10055"/>
                </a:lnTo>
                <a:lnTo>
                  <a:pt x="9886" y="10036"/>
                </a:lnTo>
                <a:lnTo>
                  <a:pt x="9886" y="10036"/>
                </a:lnTo>
                <a:lnTo>
                  <a:pt x="9980" y="10017"/>
                </a:lnTo>
                <a:lnTo>
                  <a:pt x="10075" y="10017"/>
                </a:lnTo>
                <a:lnTo>
                  <a:pt x="10283" y="10036"/>
                </a:lnTo>
                <a:lnTo>
                  <a:pt x="10283" y="10036"/>
                </a:lnTo>
                <a:lnTo>
                  <a:pt x="10434" y="10036"/>
                </a:lnTo>
                <a:lnTo>
                  <a:pt x="10566" y="10017"/>
                </a:lnTo>
                <a:lnTo>
                  <a:pt x="10718" y="9980"/>
                </a:lnTo>
                <a:lnTo>
                  <a:pt x="10850" y="9923"/>
                </a:lnTo>
                <a:lnTo>
                  <a:pt x="10850" y="9923"/>
                </a:lnTo>
                <a:lnTo>
                  <a:pt x="10982" y="9847"/>
                </a:lnTo>
                <a:lnTo>
                  <a:pt x="11096" y="9753"/>
                </a:lnTo>
                <a:lnTo>
                  <a:pt x="11190" y="9639"/>
                </a:lnTo>
                <a:lnTo>
                  <a:pt x="11285" y="9526"/>
                </a:lnTo>
                <a:lnTo>
                  <a:pt x="11455" y="9280"/>
                </a:lnTo>
                <a:lnTo>
                  <a:pt x="11644" y="9053"/>
                </a:lnTo>
                <a:lnTo>
                  <a:pt x="11644" y="9053"/>
                </a:lnTo>
                <a:lnTo>
                  <a:pt x="11738" y="8940"/>
                </a:lnTo>
                <a:lnTo>
                  <a:pt x="11814" y="8827"/>
                </a:lnTo>
                <a:lnTo>
                  <a:pt x="11965" y="8581"/>
                </a:lnTo>
                <a:lnTo>
                  <a:pt x="12097" y="8335"/>
                </a:lnTo>
                <a:lnTo>
                  <a:pt x="12211" y="8071"/>
                </a:lnTo>
                <a:lnTo>
                  <a:pt x="12211" y="8071"/>
                </a:lnTo>
                <a:lnTo>
                  <a:pt x="12419" y="7636"/>
                </a:lnTo>
                <a:lnTo>
                  <a:pt x="12664" y="7220"/>
                </a:lnTo>
                <a:lnTo>
                  <a:pt x="12664" y="7220"/>
                </a:lnTo>
                <a:lnTo>
                  <a:pt x="12891" y="6899"/>
                </a:lnTo>
                <a:lnTo>
                  <a:pt x="13137" y="6577"/>
                </a:lnTo>
                <a:lnTo>
                  <a:pt x="13269" y="6426"/>
                </a:lnTo>
                <a:lnTo>
                  <a:pt x="13401" y="6275"/>
                </a:lnTo>
                <a:lnTo>
                  <a:pt x="13553" y="6143"/>
                </a:lnTo>
                <a:lnTo>
                  <a:pt x="13704" y="6029"/>
                </a:lnTo>
                <a:lnTo>
                  <a:pt x="13704" y="6029"/>
                </a:lnTo>
                <a:lnTo>
                  <a:pt x="13912" y="5897"/>
                </a:lnTo>
                <a:lnTo>
                  <a:pt x="14139" y="5803"/>
                </a:lnTo>
                <a:lnTo>
                  <a:pt x="14346" y="5689"/>
                </a:lnTo>
                <a:lnTo>
                  <a:pt x="14441" y="5614"/>
                </a:lnTo>
                <a:lnTo>
                  <a:pt x="14535" y="5538"/>
                </a:lnTo>
                <a:lnTo>
                  <a:pt x="14535" y="5538"/>
                </a:lnTo>
                <a:lnTo>
                  <a:pt x="14706" y="5387"/>
                </a:lnTo>
                <a:lnTo>
                  <a:pt x="14838" y="5217"/>
                </a:lnTo>
                <a:lnTo>
                  <a:pt x="14970" y="5028"/>
                </a:lnTo>
                <a:lnTo>
                  <a:pt x="15084" y="4839"/>
                </a:lnTo>
                <a:lnTo>
                  <a:pt x="15273" y="4423"/>
                </a:lnTo>
                <a:lnTo>
                  <a:pt x="15462" y="4007"/>
                </a:lnTo>
                <a:lnTo>
                  <a:pt x="15462" y="4007"/>
                </a:lnTo>
                <a:lnTo>
                  <a:pt x="15556" y="3761"/>
                </a:lnTo>
                <a:lnTo>
                  <a:pt x="15688" y="3535"/>
                </a:lnTo>
                <a:lnTo>
                  <a:pt x="15934" y="3062"/>
                </a:lnTo>
                <a:lnTo>
                  <a:pt x="15934" y="3062"/>
                </a:lnTo>
                <a:lnTo>
                  <a:pt x="16029" y="2892"/>
                </a:lnTo>
                <a:lnTo>
                  <a:pt x="16142" y="2741"/>
                </a:lnTo>
                <a:lnTo>
                  <a:pt x="16388" y="2457"/>
                </a:lnTo>
                <a:lnTo>
                  <a:pt x="16671" y="2211"/>
                </a:lnTo>
                <a:lnTo>
                  <a:pt x="16955" y="1966"/>
                </a:lnTo>
                <a:lnTo>
                  <a:pt x="17560" y="1531"/>
                </a:lnTo>
                <a:lnTo>
                  <a:pt x="17862" y="1304"/>
                </a:lnTo>
                <a:lnTo>
                  <a:pt x="18164" y="1077"/>
                </a:lnTo>
                <a:lnTo>
                  <a:pt x="18164" y="1077"/>
                </a:lnTo>
                <a:lnTo>
                  <a:pt x="18486" y="832"/>
                </a:lnTo>
                <a:lnTo>
                  <a:pt x="18826" y="605"/>
                </a:lnTo>
                <a:lnTo>
                  <a:pt x="19185" y="397"/>
                </a:lnTo>
                <a:lnTo>
                  <a:pt x="19544" y="227"/>
                </a:lnTo>
                <a:lnTo>
                  <a:pt x="19544" y="227"/>
                </a:lnTo>
                <a:lnTo>
                  <a:pt x="19771" y="132"/>
                </a:lnTo>
                <a:lnTo>
                  <a:pt x="19998" y="57"/>
                </a:lnTo>
                <a:lnTo>
                  <a:pt x="20225" y="19"/>
                </a:lnTo>
                <a:lnTo>
                  <a:pt x="20451" y="0"/>
                </a:lnTo>
                <a:lnTo>
                  <a:pt x="20451" y="0"/>
                </a:lnTo>
                <a:lnTo>
                  <a:pt x="20640" y="19"/>
                </a:lnTo>
                <a:lnTo>
                  <a:pt x="20810" y="57"/>
                </a:lnTo>
                <a:lnTo>
                  <a:pt x="20962" y="95"/>
                </a:lnTo>
                <a:lnTo>
                  <a:pt x="21113" y="170"/>
                </a:lnTo>
                <a:lnTo>
                  <a:pt x="21245" y="246"/>
                </a:lnTo>
                <a:lnTo>
                  <a:pt x="21359" y="359"/>
                </a:lnTo>
                <a:lnTo>
                  <a:pt x="21623" y="605"/>
                </a:lnTo>
                <a:lnTo>
                  <a:pt x="21623" y="605"/>
                </a:lnTo>
                <a:lnTo>
                  <a:pt x="21944" y="870"/>
                </a:lnTo>
                <a:lnTo>
                  <a:pt x="22115" y="1002"/>
                </a:lnTo>
                <a:lnTo>
                  <a:pt x="22285" y="1115"/>
                </a:lnTo>
                <a:lnTo>
                  <a:pt x="22474" y="1210"/>
                </a:lnTo>
                <a:lnTo>
                  <a:pt x="22663" y="1304"/>
                </a:lnTo>
                <a:lnTo>
                  <a:pt x="22852" y="1399"/>
                </a:lnTo>
                <a:lnTo>
                  <a:pt x="23041" y="1455"/>
                </a:lnTo>
                <a:lnTo>
                  <a:pt x="23041" y="1455"/>
                </a:lnTo>
                <a:lnTo>
                  <a:pt x="23230" y="1493"/>
                </a:lnTo>
                <a:lnTo>
                  <a:pt x="23400" y="1512"/>
                </a:lnTo>
                <a:lnTo>
                  <a:pt x="23570" y="1512"/>
                </a:lnTo>
                <a:lnTo>
                  <a:pt x="23759" y="1512"/>
                </a:lnTo>
                <a:lnTo>
                  <a:pt x="24118" y="1455"/>
                </a:lnTo>
                <a:lnTo>
                  <a:pt x="24458" y="1399"/>
                </a:lnTo>
                <a:lnTo>
                  <a:pt x="24458" y="1399"/>
                </a:lnTo>
                <a:lnTo>
                  <a:pt x="24817" y="1304"/>
                </a:lnTo>
                <a:lnTo>
                  <a:pt x="25006" y="1285"/>
                </a:lnTo>
                <a:lnTo>
                  <a:pt x="25176" y="1285"/>
                </a:lnTo>
                <a:lnTo>
                  <a:pt x="25176" y="1285"/>
                </a:lnTo>
                <a:lnTo>
                  <a:pt x="25365" y="1304"/>
                </a:lnTo>
                <a:lnTo>
                  <a:pt x="25536" y="1361"/>
                </a:lnTo>
                <a:lnTo>
                  <a:pt x="25687" y="1455"/>
                </a:lnTo>
                <a:lnTo>
                  <a:pt x="25838" y="1588"/>
                </a:lnTo>
                <a:lnTo>
                  <a:pt x="25951" y="1720"/>
                </a:lnTo>
                <a:lnTo>
                  <a:pt x="26065" y="1871"/>
                </a:lnTo>
                <a:lnTo>
                  <a:pt x="26159" y="2022"/>
                </a:lnTo>
                <a:lnTo>
                  <a:pt x="26235" y="2193"/>
                </a:lnTo>
                <a:lnTo>
                  <a:pt x="26235" y="2193"/>
                </a:lnTo>
                <a:lnTo>
                  <a:pt x="26310" y="2457"/>
                </a:lnTo>
                <a:lnTo>
                  <a:pt x="26386" y="2722"/>
                </a:lnTo>
                <a:lnTo>
                  <a:pt x="26443" y="2968"/>
                </a:lnTo>
                <a:lnTo>
                  <a:pt x="26499" y="3100"/>
                </a:lnTo>
                <a:lnTo>
                  <a:pt x="26556" y="3213"/>
                </a:lnTo>
                <a:lnTo>
                  <a:pt x="26556" y="3213"/>
                </a:lnTo>
                <a:lnTo>
                  <a:pt x="26670" y="3383"/>
                </a:lnTo>
                <a:lnTo>
                  <a:pt x="26783" y="3535"/>
                </a:lnTo>
                <a:lnTo>
                  <a:pt x="26934" y="3648"/>
                </a:lnTo>
                <a:lnTo>
                  <a:pt x="27085" y="3761"/>
                </a:lnTo>
                <a:lnTo>
                  <a:pt x="27255" y="3837"/>
                </a:lnTo>
                <a:lnTo>
                  <a:pt x="27444" y="3913"/>
                </a:lnTo>
                <a:lnTo>
                  <a:pt x="27633" y="3950"/>
                </a:lnTo>
                <a:lnTo>
                  <a:pt x="27823" y="3969"/>
                </a:lnTo>
                <a:lnTo>
                  <a:pt x="27823" y="3969"/>
                </a:lnTo>
                <a:lnTo>
                  <a:pt x="28068" y="3969"/>
                </a:lnTo>
                <a:lnTo>
                  <a:pt x="28295" y="3931"/>
                </a:lnTo>
                <a:lnTo>
                  <a:pt x="28522" y="3856"/>
                </a:lnTo>
                <a:lnTo>
                  <a:pt x="28749" y="3780"/>
                </a:lnTo>
                <a:lnTo>
                  <a:pt x="28749" y="3780"/>
                </a:lnTo>
                <a:lnTo>
                  <a:pt x="29164" y="3610"/>
                </a:lnTo>
                <a:lnTo>
                  <a:pt x="29580" y="3402"/>
                </a:lnTo>
                <a:lnTo>
                  <a:pt x="30412" y="2986"/>
                </a:lnTo>
                <a:lnTo>
                  <a:pt x="30412" y="2986"/>
                </a:lnTo>
                <a:lnTo>
                  <a:pt x="31735" y="2325"/>
                </a:lnTo>
                <a:lnTo>
                  <a:pt x="31735" y="2325"/>
                </a:lnTo>
                <a:lnTo>
                  <a:pt x="32378" y="2022"/>
                </a:lnTo>
                <a:lnTo>
                  <a:pt x="33020" y="1720"/>
                </a:lnTo>
                <a:lnTo>
                  <a:pt x="33020" y="1720"/>
                </a:lnTo>
                <a:lnTo>
                  <a:pt x="33530" y="1437"/>
                </a:lnTo>
                <a:lnTo>
                  <a:pt x="34041" y="1153"/>
                </a:lnTo>
                <a:lnTo>
                  <a:pt x="34041" y="1153"/>
                </a:lnTo>
                <a:lnTo>
                  <a:pt x="34324" y="1021"/>
                </a:lnTo>
                <a:lnTo>
                  <a:pt x="34627" y="888"/>
                </a:lnTo>
                <a:lnTo>
                  <a:pt x="34929" y="813"/>
                </a:lnTo>
                <a:lnTo>
                  <a:pt x="35099" y="775"/>
                </a:lnTo>
                <a:lnTo>
                  <a:pt x="35250" y="756"/>
                </a:lnTo>
                <a:lnTo>
                  <a:pt x="35250" y="756"/>
                </a:lnTo>
                <a:lnTo>
                  <a:pt x="35496" y="756"/>
                </a:lnTo>
                <a:lnTo>
                  <a:pt x="35723" y="756"/>
                </a:lnTo>
                <a:lnTo>
                  <a:pt x="35969" y="794"/>
                </a:lnTo>
                <a:lnTo>
                  <a:pt x="36195" y="832"/>
                </a:lnTo>
                <a:lnTo>
                  <a:pt x="36441" y="888"/>
                </a:lnTo>
                <a:lnTo>
                  <a:pt x="36668" y="964"/>
                </a:lnTo>
                <a:lnTo>
                  <a:pt x="36895" y="1040"/>
                </a:lnTo>
                <a:lnTo>
                  <a:pt x="37103" y="1134"/>
                </a:lnTo>
                <a:lnTo>
                  <a:pt x="37103" y="1134"/>
                </a:lnTo>
                <a:lnTo>
                  <a:pt x="37613" y="1342"/>
                </a:lnTo>
                <a:lnTo>
                  <a:pt x="37878" y="1455"/>
                </a:lnTo>
                <a:lnTo>
                  <a:pt x="38123" y="1569"/>
                </a:lnTo>
                <a:lnTo>
                  <a:pt x="38369" y="1701"/>
                </a:lnTo>
                <a:lnTo>
                  <a:pt x="38596" y="1852"/>
                </a:lnTo>
                <a:lnTo>
                  <a:pt x="38804" y="2022"/>
                </a:lnTo>
                <a:lnTo>
                  <a:pt x="38993" y="2230"/>
                </a:lnTo>
                <a:lnTo>
                  <a:pt x="38993" y="2230"/>
                </a:lnTo>
                <a:lnTo>
                  <a:pt x="39163" y="2457"/>
                </a:lnTo>
                <a:lnTo>
                  <a:pt x="39295" y="2684"/>
                </a:lnTo>
                <a:lnTo>
                  <a:pt x="39446" y="2911"/>
                </a:lnTo>
                <a:lnTo>
                  <a:pt x="39598" y="3157"/>
                </a:lnTo>
                <a:lnTo>
                  <a:pt x="39598" y="3157"/>
                </a:lnTo>
                <a:lnTo>
                  <a:pt x="39749" y="3383"/>
                </a:lnTo>
                <a:lnTo>
                  <a:pt x="39919" y="3591"/>
                </a:lnTo>
                <a:lnTo>
                  <a:pt x="40278" y="4026"/>
                </a:lnTo>
                <a:lnTo>
                  <a:pt x="40278" y="4026"/>
                </a:lnTo>
                <a:lnTo>
                  <a:pt x="40391" y="4196"/>
                </a:lnTo>
                <a:lnTo>
                  <a:pt x="40505" y="4347"/>
                </a:lnTo>
                <a:lnTo>
                  <a:pt x="40656" y="4498"/>
                </a:lnTo>
                <a:lnTo>
                  <a:pt x="40807" y="4631"/>
                </a:lnTo>
                <a:lnTo>
                  <a:pt x="40807" y="4631"/>
                </a:lnTo>
                <a:lnTo>
                  <a:pt x="40939" y="4744"/>
                </a:lnTo>
                <a:lnTo>
                  <a:pt x="41091" y="4839"/>
                </a:lnTo>
                <a:lnTo>
                  <a:pt x="41242" y="4914"/>
                </a:lnTo>
                <a:lnTo>
                  <a:pt x="41412" y="4990"/>
                </a:lnTo>
                <a:lnTo>
                  <a:pt x="41733" y="5122"/>
                </a:lnTo>
                <a:lnTo>
                  <a:pt x="42073" y="5198"/>
                </a:lnTo>
                <a:lnTo>
                  <a:pt x="42073" y="5198"/>
                </a:lnTo>
                <a:lnTo>
                  <a:pt x="42376" y="5236"/>
                </a:lnTo>
                <a:lnTo>
                  <a:pt x="42508" y="5254"/>
                </a:lnTo>
                <a:lnTo>
                  <a:pt x="42659" y="5292"/>
                </a:lnTo>
                <a:lnTo>
                  <a:pt x="42659" y="5292"/>
                </a:lnTo>
                <a:lnTo>
                  <a:pt x="42867" y="5406"/>
                </a:lnTo>
                <a:lnTo>
                  <a:pt x="43094" y="5519"/>
                </a:lnTo>
                <a:lnTo>
                  <a:pt x="43094" y="5519"/>
                </a:lnTo>
                <a:lnTo>
                  <a:pt x="43548" y="5689"/>
                </a:lnTo>
                <a:lnTo>
                  <a:pt x="44001" y="5859"/>
                </a:lnTo>
                <a:lnTo>
                  <a:pt x="44001" y="5859"/>
                </a:lnTo>
                <a:lnTo>
                  <a:pt x="44134" y="5897"/>
                </a:lnTo>
                <a:lnTo>
                  <a:pt x="44285" y="5935"/>
                </a:lnTo>
                <a:lnTo>
                  <a:pt x="44568" y="5973"/>
                </a:lnTo>
                <a:lnTo>
                  <a:pt x="44568" y="5973"/>
                </a:lnTo>
                <a:lnTo>
                  <a:pt x="44795" y="5992"/>
                </a:lnTo>
                <a:lnTo>
                  <a:pt x="45041" y="5973"/>
                </a:lnTo>
                <a:lnTo>
                  <a:pt x="45268" y="5954"/>
                </a:lnTo>
                <a:lnTo>
                  <a:pt x="45494" y="5916"/>
                </a:lnTo>
                <a:lnTo>
                  <a:pt x="45494" y="5916"/>
                </a:lnTo>
                <a:lnTo>
                  <a:pt x="45740" y="5859"/>
                </a:lnTo>
                <a:lnTo>
                  <a:pt x="45986" y="5803"/>
                </a:lnTo>
                <a:lnTo>
                  <a:pt x="46213" y="5784"/>
                </a:lnTo>
                <a:lnTo>
                  <a:pt x="46345" y="5784"/>
                </a:lnTo>
                <a:lnTo>
                  <a:pt x="46458" y="5803"/>
                </a:lnTo>
                <a:lnTo>
                  <a:pt x="46458" y="5803"/>
                </a:lnTo>
                <a:lnTo>
                  <a:pt x="46610" y="5840"/>
                </a:lnTo>
                <a:lnTo>
                  <a:pt x="46742" y="5897"/>
                </a:lnTo>
                <a:lnTo>
                  <a:pt x="46874" y="5973"/>
                </a:lnTo>
                <a:lnTo>
                  <a:pt x="46988" y="6029"/>
                </a:lnTo>
                <a:lnTo>
                  <a:pt x="47214" y="6218"/>
                </a:lnTo>
                <a:lnTo>
                  <a:pt x="47441" y="6407"/>
                </a:lnTo>
                <a:lnTo>
                  <a:pt x="47441" y="6407"/>
                </a:lnTo>
                <a:lnTo>
                  <a:pt x="47649" y="6596"/>
                </a:lnTo>
                <a:lnTo>
                  <a:pt x="47876" y="6804"/>
                </a:lnTo>
                <a:lnTo>
                  <a:pt x="47989" y="6880"/>
                </a:lnTo>
                <a:lnTo>
                  <a:pt x="48103" y="6956"/>
                </a:lnTo>
                <a:lnTo>
                  <a:pt x="48235" y="7031"/>
                </a:lnTo>
                <a:lnTo>
                  <a:pt x="48367" y="7069"/>
                </a:lnTo>
                <a:lnTo>
                  <a:pt x="48367" y="7069"/>
                </a:lnTo>
                <a:lnTo>
                  <a:pt x="48556" y="7126"/>
                </a:lnTo>
                <a:lnTo>
                  <a:pt x="48745" y="7145"/>
                </a:lnTo>
                <a:lnTo>
                  <a:pt x="48934" y="7145"/>
                </a:lnTo>
                <a:lnTo>
                  <a:pt x="49123" y="7126"/>
                </a:lnTo>
                <a:lnTo>
                  <a:pt x="49123" y="7126"/>
                </a:lnTo>
                <a:lnTo>
                  <a:pt x="49558" y="7069"/>
                </a:lnTo>
                <a:lnTo>
                  <a:pt x="49766" y="7031"/>
                </a:lnTo>
                <a:lnTo>
                  <a:pt x="49974" y="6974"/>
                </a:lnTo>
                <a:lnTo>
                  <a:pt x="49974" y="6974"/>
                </a:lnTo>
                <a:lnTo>
                  <a:pt x="50125" y="6918"/>
                </a:lnTo>
                <a:lnTo>
                  <a:pt x="50257" y="6804"/>
                </a:lnTo>
                <a:lnTo>
                  <a:pt x="50522" y="6577"/>
                </a:lnTo>
                <a:lnTo>
                  <a:pt x="50522" y="6577"/>
                </a:lnTo>
                <a:lnTo>
                  <a:pt x="50805" y="6294"/>
                </a:lnTo>
                <a:lnTo>
                  <a:pt x="51070" y="5973"/>
                </a:lnTo>
                <a:lnTo>
                  <a:pt x="51070" y="5973"/>
                </a:lnTo>
                <a:lnTo>
                  <a:pt x="51221" y="5765"/>
                </a:lnTo>
                <a:lnTo>
                  <a:pt x="51354" y="5576"/>
                </a:lnTo>
                <a:lnTo>
                  <a:pt x="51505" y="5387"/>
                </a:lnTo>
                <a:lnTo>
                  <a:pt x="51599" y="5292"/>
                </a:lnTo>
                <a:lnTo>
                  <a:pt x="51694" y="5217"/>
                </a:lnTo>
                <a:lnTo>
                  <a:pt x="51694" y="5217"/>
                </a:lnTo>
                <a:lnTo>
                  <a:pt x="51845" y="5122"/>
                </a:lnTo>
                <a:lnTo>
                  <a:pt x="51996" y="5047"/>
                </a:lnTo>
                <a:lnTo>
                  <a:pt x="52147" y="4971"/>
                </a:lnTo>
                <a:lnTo>
                  <a:pt x="52318" y="4914"/>
                </a:lnTo>
                <a:lnTo>
                  <a:pt x="52639" y="4839"/>
                </a:lnTo>
                <a:lnTo>
                  <a:pt x="52979" y="4782"/>
                </a:lnTo>
                <a:lnTo>
                  <a:pt x="52979" y="4782"/>
                </a:lnTo>
                <a:lnTo>
                  <a:pt x="53263" y="4782"/>
                </a:lnTo>
                <a:lnTo>
                  <a:pt x="53546" y="4820"/>
                </a:lnTo>
                <a:lnTo>
                  <a:pt x="53811" y="4858"/>
                </a:lnTo>
                <a:lnTo>
                  <a:pt x="54075" y="4914"/>
                </a:lnTo>
                <a:lnTo>
                  <a:pt x="54075" y="4914"/>
                </a:lnTo>
                <a:lnTo>
                  <a:pt x="54283" y="4971"/>
                </a:lnTo>
                <a:lnTo>
                  <a:pt x="54472" y="5047"/>
                </a:lnTo>
                <a:lnTo>
                  <a:pt x="54642" y="5160"/>
                </a:lnTo>
                <a:lnTo>
                  <a:pt x="54812" y="5292"/>
                </a:lnTo>
                <a:lnTo>
                  <a:pt x="54812" y="5292"/>
                </a:lnTo>
                <a:lnTo>
                  <a:pt x="54982" y="5425"/>
                </a:lnTo>
                <a:lnTo>
                  <a:pt x="55153" y="5576"/>
                </a:lnTo>
                <a:lnTo>
                  <a:pt x="55304" y="5727"/>
                </a:lnTo>
                <a:lnTo>
                  <a:pt x="55436" y="5897"/>
                </a:lnTo>
                <a:lnTo>
                  <a:pt x="55436" y="5897"/>
                </a:lnTo>
                <a:lnTo>
                  <a:pt x="55776" y="6351"/>
                </a:lnTo>
                <a:lnTo>
                  <a:pt x="55946" y="6577"/>
                </a:lnTo>
                <a:lnTo>
                  <a:pt x="56060" y="6691"/>
                </a:lnTo>
                <a:lnTo>
                  <a:pt x="56154" y="6785"/>
                </a:lnTo>
                <a:lnTo>
                  <a:pt x="56154" y="6785"/>
                </a:lnTo>
                <a:lnTo>
                  <a:pt x="56306" y="6899"/>
                </a:lnTo>
                <a:lnTo>
                  <a:pt x="56457" y="6993"/>
                </a:lnTo>
                <a:lnTo>
                  <a:pt x="56627" y="7088"/>
                </a:lnTo>
                <a:lnTo>
                  <a:pt x="56797" y="7163"/>
                </a:lnTo>
                <a:lnTo>
                  <a:pt x="56967" y="7239"/>
                </a:lnTo>
                <a:lnTo>
                  <a:pt x="57137" y="7296"/>
                </a:lnTo>
                <a:lnTo>
                  <a:pt x="57326" y="7334"/>
                </a:lnTo>
                <a:lnTo>
                  <a:pt x="57496" y="7371"/>
                </a:lnTo>
                <a:lnTo>
                  <a:pt x="57496" y="7371"/>
                </a:lnTo>
                <a:lnTo>
                  <a:pt x="57704" y="7390"/>
                </a:lnTo>
                <a:lnTo>
                  <a:pt x="57912" y="7390"/>
                </a:lnTo>
                <a:lnTo>
                  <a:pt x="57912" y="7390"/>
                </a:lnTo>
                <a:lnTo>
                  <a:pt x="58139" y="7352"/>
                </a:lnTo>
                <a:lnTo>
                  <a:pt x="58139" y="7352"/>
                </a:lnTo>
                <a:lnTo>
                  <a:pt x="58158" y="7371"/>
                </a:lnTo>
                <a:lnTo>
                  <a:pt x="58177" y="7390"/>
                </a:lnTo>
                <a:lnTo>
                  <a:pt x="58177" y="7390"/>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43"/>
          <p:cNvSpPr txBox="1">
            <a:spLocks noGrp="1"/>
          </p:cNvSpPr>
          <p:nvPr>
            <p:ph type="title"/>
          </p:nvPr>
        </p:nvSpPr>
        <p:spPr>
          <a:xfrm>
            <a:off x="4724400" y="214901"/>
            <a:ext cx="6629400" cy="1375333"/>
          </a:xfrm>
          <a:prstGeom prst="rect">
            <a:avLst/>
          </a:prstGeom>
        </p:spPr>
        <p:txBody>
          <a:bodyPr spcFirstLastPara="1" wrap="square" lIns="121900" tIns="121900" rIns="121900" bIns="121900" anchor="t" anchorCtr="0">
            <a:noAutofit/>
          </a:bodyPr>
          <a:lstStyle/>
          <a:p>
            <a:pPr algn="l"/>
            <a:r>
              <a:rPr lang="en-US" sz="3200" b="1" smtClean="0">
                <a:latin typeface="Times New Roman" pitchFamily="18" charset="0"/>
                <a:cs typeface="Times New Roman" pitchFamily="18" charset="0"/>
              </a:rPr>
              <a:t>I. TÌM HIỂU CHUNG</a:t>
            </a:r>
            <a:br>
              <a:rPr lang="en-US" sz="3200" b="1" smtClean="0">
                <a:latin typeface="Times New Roman" pitchFamily="18" charset="0"/>
                <a:cs typeface="Times New Roman" pitchFamily="18" charset="0"/>
              </a:rPr>
            </a:br>
            <a:r>
              <a:rPr lang="en-US" sz="3200" b="1" smtClean="0">
                <a:latin typeface="Times New Roman" pitchFamily="18" charset="0"/>
                <a:cs typeface="Times New Roman" pitchFamily="18" charset="0"/>
              </a:rPr>
              <a:t>1</a:t>
            </a:r>
            <a:r>
              <a:rPr lang="en-US" sz="3200" b="1">
                <a:latin typeface="Times New Roman" pitchFamily="18" charset="0"/>
                <a:cs typeface="Times New Roman" pitchFamily="18" charset="0"/>
              </a:rPr>
              <a:t>. Tác </a:t>
            </a:r>
            <a:r>
              <a:rPr lang="en-US" sz="3200" b="1" smtClean="0">
                <a:latin typeface="Times New Roman" pitchFamily="18" charset="0"/>
                <a:cs typeface="Times New Roman" pitchFamily="18" charset="0"/>
              </a:rPr>
              <a:t>giả</a:t>
            </a:r>
            <a:br>
              <a:rPr lang="en-US" sz="3200" b="1" smtClean="0">
                <a:latin typeface="Times New Roman" pitchFamily="18" charset="0"/>
                <a:cs typeface="Times New Roman" pitchFamily="18" charset="0"/>
              </a:rPr>
            </a:br>
            <a:r>
              <a:rPr lang="en-US" sz="3200" b="1" smtClean="0">
                <a:latin typeface="Times New Roman" pitchFamily="18" charset="0"/>
                <a:cs typeface="Times New Roman" pitchFamily="18" charset="0"/>
              </a:rPr>
              <a:t>a. Cuộc đời</a:t>
            </a:r>
            <a:br>
              <a:rPr lang="en-US" sz="3200" b="1" smtClean="0">
                <a:latin typeface="Times New Roman" pitchFamily="18" charset="0"/>
                <a:cs typeface="Times New Roman" pitchFamily="18" charset="0"/>
              </a:rPr>
            </a:br>
            <a:endParaRPr sz="3200" b="1">
              <a:solidFill>
                <a:schemeClr val="lt1"/>
              </a:solidFill>
              <a:latin typeface="Times New Roman" pitchFamily="18" charset="0"/>
              <a:cs typeface="Times New Roman" pitchFamily="18" charset="0"/>
            </a:endParaRPr>
          </a:p>
        </p:txBody>
      </p:sp>
      <p:sp>
        <p:nvSpPr>
          <p:cNvPr id="944" name="Google Shape;944;p43"/>
          <p:cNvSpPr txBox="1">
            <a:spLocks noGrp="1"/>
          </p:cNvSpPr>
          <p:nvPr>
            <p:ph type="body" idx="1"/>
          </p:nvPr>
        </p:nvSpPr>
        <p:spPr>
          <a:xfrm>
            <a:off x="4087706" y="2001696"/>
            <a:ext cx="6892029" cy="2699042"/>
          </a:xfrm>
          <a:prstGeom prst="rect">
            <a:avLst/>
          </a:prstGeom>
        </p:spPr>
        <p:txBody>
          <a:bodyPr spcFirstLastPara="1" wrap="square" lIns="121900" tIns="121900" rIns="121900" bIns="121900" anchor="t" anchorCtr="0">
            <a:noAutofit/>
          </a:bodyPr>
          <a:lstStyle/>
          <a:p>
            <a:pPr marL="342900" indent="-342900" algn="just">
              <a:lnSpc>
                <a:spcPct val="120000"/>
              </a:lnSpc>
              <a:spcAft>
                <a:spcPts val="600"/>
              </a:spcAft>
            </a:pPr>
            <a:r>
              <a:rPr lang="vi-VN" sz="2400">
                <a:latin typeface="Times New Roman" pitchFamily="18" charset="0"/>
                <a:cs typeface="Times New Roman" pitchFamily="18" charset="0"/>
              </a:rPr>
              <a:t>Trịnh Xuân Thuận sinh năm 1948</a:t>
            </a:r>
          </a:p>
          <a:p>
            <a:pPr marL="342900" indent="-342900" algn="just">
              <a:lnSpc>
                <a:spcPct val="120000"/>
              </a:lnSpc>
              <a:spcAft>
                <a:spcPts val="600"/>
              </a:spcAft>
            </a:pPr>
            <a:r>
              <a:rPr lang="vi-VN" sz="2400">
                <a:latin typeface="Times New Roman" pitchFamily="18" charset="0"/>
                <a:cs typeface="Times New Roman" pitchFamily="18" charset="0"/>
              </a:rPr>
              <a:t>Quê quán: Hà Nội</a:t>
            </a:r>
          </a:p>
          <a:p>
            <a:pPr marL="342900" indent="-342900" algn="just">
              <a:lnSpc>
                <a:spcPct val="120000"/>
              </a:lnSpc>
              <a:spcAft>
                <a:spcPts val="600"/>
              </a:spcAft>
            </a:pPr>
            <a:r>
              <a:rPr lang="vi-VN" sz="2400">
                <a:latin typeface="Times New Roman" pitchFamily="18" charset="0"/>
                <a:cs typeface="Times New Roman" pitchFamily="18" charset="0"/>
              </a:rPr>
              <a:t>Là nhà vật lí, thiên văn học, giáo sư của đại học Vơ-gin-ni-a (Mỹ); ông còn là một nhà văn, nhà triết học, nhà hoạt động môi trường vì hòa bình</a:t>
            </a:r>
            <a:r>
              <a:rPr lang="vi-VN" sz="2400"/>
              <a:t>.</a:t>
            </a:r>
          </a:p>
        </p:txBody>
      </p:sp>
      <p:sp>
        <p:nvSpPr>
          <p:cNvPr id="945" name="Google Shape;945;p43"/>
          <p:cNvSpPr/>
          <p:nvPr/>
        </p:nvSpPr>
        <p:spPr>
          <a:xfrm>
            <a:off x="10269780" y="4589600"/>
            <a:ext cx="47467" cy="117000"/>
          </a:xfrm>
          <a:custGeom>
            <a:avLst/>
            <a:gdLst/>
            <a:ahLst/>
            <a:cxnLst/>
            <a:rect l="l" t="t" r="r" b="b"/>
            <a:pathLst>
              <a:path w="1424" h="3510" extrusionOk="0">
                <a:moveTo>
                  <a:pt x="0" y="0"/>
                </a:moveTo>
                <a:lnTo>
                  <a:pt x="0" y="0"/>
                </a:lnTo>
                <a:lnTo>
                  <a:pt x="0" y="0"/>
                </a:lnTo>
                <a:lnTo>
                  <a:pt x="0" y="0"/>
                </a:lnTo>
                <a:lnTo>
                  <a:pt x="141" y="281"/>
                </a:lnTo>
                <a:lnTo>
                  <a:pt x="321" y="622"/>
                </a:lnTo>
                <a:lnTo>
                  <a:pt x="522" y="1043"/>
                </a:lnTo>
                <a:lnTo>
                  <a:pt x="742" y="1564"/>
                </a:lnTo>
                <a:lnTo>
                  <a:pt x="983" y="2166"/>
                </a:lnTo>
                <a:lnTo>
                  <a:pt x="1203" y="2808"/>
                </a:lnTo>
                <a:lnTo>
                  <a:pt x="1424" y="3510"/>
                </a:lnTo>
                <a:lnTo>
                  <a:pt x="1424" y="3510"/>
                </a:lnTo>
                <a:lnTo>
                  <a:pt x="1203" y="2808"/>
                </a:lnTo>
                <a:lnTo>
                  <a:pt x="983" y="2166"/>
                </a:lnTo>
                <a:lnTo>
                  <a:pt x="742" y="1564"/>
                </a:lnTo>
                <a:lnTo>
                  <a:pt x="522" y="1043"/>
                </a:lnTo>
                <a:lnTo>
                  <a:pt x="321" y="622"/>
                </a:lnTo>
                <a:lnTo>
                  <a:pt x="141" y="281"/>
                </a:lnTo>
                <a:lnTo>
                  <a:pt x="0" y="0"/>
                </a:lnTo>
                <a:lnTo>
                  <a:pt x="0" y="0"/>
                </a:lnTo>
                <a:close/>
              </a:path>
            </a:pathLst>
          </a:custGeom>
          <a:solidFill>
            <a:srgbClr val="FF9750"/>
          </a:solidFill>
          <a:ln>
            <a:noFill/>
          </a:ln>
        </p:spPr>
        <p:txBody>
          <a:bodyPr spcFirstLastPara="1" wrap="square" lIns="121900" tIns="121900" rIns="121900" bIns="121900" anchor="ctr" anchorCtr="0">
            <a:noAutofit/>
          </a:bodyPr>
          <a:lstStyle/>
          <a:p>
            <a:endParaRPr sz="2489"/>
          </a:p>
        </p:txBody>
      </p:sp>
      <p:sp>
        <p:nvSpPr>
          <p:cNvPr id="946" name="Google Shape;946;p43"/>
          <p:cNvSpPr/>
          <p:nvPr/>
        </p:nvSpPr>
        <p:spPr>
          <a:xfrm flipH="1">
            <a:off x="10945738" y="-58633"/>
            <a:ext cx="1308525" cy="1278671"/>
          </a:xfrm>
          <a:custGeom>
            <a:avLst/>
            <a:gdLst/>
            <a:ahLst/>
            <a:cxnLst/>
            <a:rect l="l" t="t" r="r" b="b"/>
            <a:pathLst>
              <a:path w="35590" h="34778" extrusionOk="0">
                <a:moveTo>
                  <a:pt x="35590" y="1626"/>
                </a:moveTo>
                <a:lnTo>
                  <a:pt x="35590" y="1626"/>
                </a:lnTo>
                <a:lnTo>
                  <a:pt x="35571" y="1910"/>
                </a:lnTo>
                <a:lnTo>
                  <a:pt x="35514" y="2174"/>
                </a:lnTo>
                <a:lnTo>
                  <a:pt x="35439" y="2439"/>
                </a:lnTo>
                <a:lnTo>
                  <a:pt x="35325" y="2685"/>
                </a:lnTo>
                <a:lnTo>
                  <a:pt x="35193" y="2930"/>
                </a:lnTo>
                <a:lnTo>
                  <a:pt x="35023" y="3138"/>
                </a:lnTo>
                <a:lnTo>
                  <a:pt x="34834" y="3346"/>
                </a:lnTo>
                <a:lnTo>
                  <a:pt x="34626" y="3535"/>
                </a:lnTo>
                <a:lnTo>
                  <a:pt x="34626" y="3535"/>
                </a:lnTo>
                <a:lnTo>
                  <a:pt x="34720" y="4008"/>
                </a:lnTo>
                <a:lnTo>
                  <a:pt x="34796" y="4480"/>
                </a:lnTo>
                <a:lnTo>
                  <a:pt x="34872" y="4953"/>
                </a:lnTo>
                <a:lnTo>
                  <a:pt x="34909" y="5444"/>
                </a:lnTo>
                <a:lnTo>
                  <a:pt x="34909" y="5935"/>
                </a:lnTo>
                <a:lnTo>
                  <a:pt x="34890" y="6181"/>
                </a:lnTo>
                <a:lnTo>
                  <a:pt x="34872" y="6408"/>
                </a:lnTo>
                <a:lnTo>
                  <a:pt x="34834" y="6654"/>
                </a:lnTo>
                <a:lnTo>
                  <a:pt x="34777" y="6899"/>
                </a:lnTo>
                <a:lnTo>
                  <a:pt x="34701" y="7126"/>
                </a:lnTo>
                <a:lnTo>
                  <a:pt x="34626" y="7353"/>
                </a:lnTo>
                <a:lnTo>
                  <a:pt x="34626" y="7353"/>
                </a:lnTo>
                <a:lnTo>
                  <a:pt x="34569" y="7504"/>
                </a:lnTo>
                <a:lnTo>
                  <a:pt x="34494" y="7637"/>
                </a:lnTo>
                <a:lnTo>
                  <a:pt x="34323" y="7901"/>
                </a:lnTo>
                <a:lnTo>
                  <a:pt x="34134" y="8147"/>
                </a:lnTo>
                <a:lnTo>
                  <a:pt x="33927" y="8393"/>
                </a:lnTo>
                <a:lnTo>
                  <a:pt x="33719" y="8638"/>
                </a:lnTo>
                <a:lnTo>
                  <a:pt x="33567" y="8903"/>
                </a:lnTo>
                <a:lnTo>
                  <a:pt x="33492" y="9035"/>
                </a:lnTo>
                <a:lnTo>
                  <a:pt x="33435" y="9186"/>
                </a:lnTo>
                <a:lnTo>
                  <a:pt x="33397" y="9338"/>
                </a:lnTo>
                <a:lnTo>
                  <a:pt x="33378" y="9489"/>
                </a:lnTo>
                <a:lnTo>
                  <a:pt x="33378" y="9489"/>
                </a:lnTo>
                <a:lnTo>
                  <a:pt x="33397" y="9961"/>
                </a:lnTo>
                <a:lnTo>
                  <a:pt x="33435" y="10434"/>
                </a:lnTo>
                <a:lnTo>
                  <a:pt x="33454" y="10906"/>
                </a:lnTo>
                <a:lnTo>
                  <a:pt x="33473" y="11379"/>
                </a:lnTo>
                <a:lnTo>
                  <a:pt x="33454" y="11851"/>
                </a:lnTo>
                <a:lnTo>
                  <a:pt x="33435" y="12078"/>
                </a:lnTo>
                <a:lnTo>
                  <a:pt x="33397" y="12305"/>
                </a:lnTo>
                <a:lnTo>
                  <a:pt x="33341" y="12532"/>
                </a:lnTo>
                <a:lnTo>
                  <a:pt x="33284" y="12759"/>
                </a:lnTo>
                <a:lnTo>
                  <a:pt x="33208" y="12985"/>
                </a:lnTo>
                <a:lnTo>
                  <a:pt x="33114" y="13193"/>
                </a:lnTo>
                <a:lnTo>
                  <a:pt x="33114" y="13193"/>
                </a:lnTo>
                <a:lnTo>
                  <a:pt x="32906" y="13515"/>
                </a:lnTo>
                <a:lnTo>
                  <a:pt x="32736" y="13855"/>
                </a:lnTo>
                <a:lnTo>
                  <a:pt x="32660" y="14025"/>
                </a:lnTo>
                <a:lnTo>
                  <a:pt x="32585" y="14195"/>
                </a:lnTo>
                <a:lnTo>
                  <a:pt x="32528" y="14384"/>
                </a:lnTo>
                <a:lnTo>
                  <a:pt x="32490" y="14573"/>
                </a:lnTo>
                <a:lnTo>
                  <a:pt x="32490" y="14573"/>
                </a:lnTo>
                <a:lnTo>
                  <a:pt x="32358" y="15027"/>
                </a:lnTo>
                <a:lnTo>
                  <a:pt x="32225" y="15442"/>
                </a:lnTo>
                <a:lnTo>
                  <a:pt x="32074" y="15802"/>
                </a:lnTo>
                <a:lnTo>
                  <a:pt x="31904" y="16123"/>
                </a:lnTo>
                <a:lnTo>
                  <a:pt x="31734" y="16406"/>
                </a:lnTo>
                <a:lnTo>
                  <a:pt x="31526" y="16652"/>
                </a:lnTo>
                <a:lnTo>
                  <a:pt x="31318" y="16879"/>
                </a:lnTo>
                <a:lnTo>
                  <a:pt x="31073" y="17068"/>
                </a:lnTo>
                <a:lnTo>
                  <a:pt x="30808" y="17219"/>
                </a:lnTo>
                <a:lnTo>
                  <a:pt x="30543" y="17370"/>
                </a:lnTo>
                <a:lnTo>
                  <a:pt x="30241" y="17484"/>
                </a:lnTo>
                <a:lnTo>
                  <a:pt x="29901" y="17597"/>
                </a:lnTo>
                <a:lnTo>
                  <a:pt x="29561" y="17692"/>
                </a:lnTo>
                <a:lnTo>
                  <a:pt x="29182" y="17767"/>
                </a:lnTo>
                <a:lnTo>
                  <a:pt x="28351" y="17937"/>
                </a:lnTo>
                <a:lnTo>
                  <a:pt x="28351" y="17937"/>
                </a:lnTo>
                <a:lnTo>
                  <a:pt x="28200" y="18259"/>
                </a:lnTo>
                <a:lnTo>
                  <a:pt x="28030" y="18542"/>
                </a:lnTo>
                <a:lnTo>
                  <a:pt x="27859" y="18826"/>
                </a:lnTo>
                <a:lnTo>
                  <a:pt x="27652" y="19071"/>
                </a:lnTo>
                <a:lnTo>
                  <a:pt x="27425" y="19317"/>
                </a:lnTo>
                <a:lnTo>
                  <a:pt x="27198" y="19544"/>
                </a:lnTo>
                <a:lnTo>
                  <a:pt x="26952" y="19752"/>
                </a:lnTo>
                <a:lnTo>
                  <a:pt x="26688" y="19960"/>
                </a:lnTo>
                <a:lnTo>
                  <a:pt x="26423" y="20149"/>
                </a:lnTo>
                <a:lnTo>
                  <a:pt x="26140" y="20319"/>
                </a:lnTo>
                <a:lnTo>
                  <a:pt x="25856" y="20489"/>
                </a:lnTo>
                <a:lnTo>
                  <a:pt x="25554" y="20640"/>
                </a:lnTo>
                <a:lnTo>
                  <a:pt x="24949" y="20924"/>
                </a:lnTo>
                <a:lnTo>
                  <a:pt x="24344" y="21207"/>
                </a:lnTo>
                <a:lnTo>
                  <a:pt x="24344" y="21207"/>
                </a:lnTo>
                <a:lnTo>
                  <a:pt x="23947" y="21434"/>
                </a:lnTo>
                <a:lnTo>
                  <a:pt x="23588" y="21680"/>
                </a:lnTo>
                <a:lnTo>
                  <a:pt x="22870" y="22228"/>
                </a:lnTo>
                <a:lnTo>
                  <a:pt x="22511" y="22492"/>
                </a:lnTo>
                <a:lnTo>
                  <a:pt x="22152" y="22757"/>
                </a:lnTo>
                <a:lnTo>
                  <a:pt x="21774" y="23003"/>
                </a:lnTo>
                <a:lnTo>
                  <a:pt x="21377" y="23229"/>
                </a:lnTo>
                <a:lnTo>
                  <a:pt x="21377" y="23229"/>
                </a:lnTo>
                <a:lnTo>
                  <a:pt x="21131" y="23343"/>
                </a:lnTo>
                <a:lnTo>
                  <a:pt x="20904" y="23494"/>
                </a:lnTo>
                <a:lnTo>
                  <a:pt x="20696" y="23645"/>
                </a:lnTo>
                <a:lnTo>
                  <a:pt x="20488" y="23796"/>
                </a:lnTo>
                <a:lnTo>
                  <a:pt x="20299" y="23985"/>
                </a:lnTo>
                <a:lnTo>
                  <a:pt x="20129" y="24156"/>
                </a:lnTo>
                <a:lnTo>
                  <a:pt x="19789" y="24552"/>
                </a:lnTo>
                <a:lnTo>
                  <a:pt x="19146" y="25384"/>
                </a:lnTo>
                <a:lnTo>
                  <a:pt x="18825" y="25781"/>
                </a:lnTo>
                <a:lnTo>
                  <a:pt x="18636" y="25970"/>
                </a:lnTo>
                <a:lnTo>
                  <a:pt x="18466" y="26159"/>
                </a:lnTo>
                <a:lnTo>
                  <a:pt x="18466" y="26159"/>
                </a:lnTo>
                <a:lnTo>
                  <a:pt x="18145" y="26405"/>
                </a:lnTo>
                <a:lnTo>
                  <a:pt x="17823" y="26632"/>
                </a:lnTo>
                <a:lnTo>
                  <a:pt x="17162" y="27028"/>
                </a:lnTo>
                <a:lnTo>
                  <a:pt x="16840" y="27236"/>
                </a:lnTo>
                <a:lnTo>
                  <a:pt x="16519" y="27463"/>
                </a:lnTo>
                <a:lnTo>
                  <a:pt x="16217" y="27709"/>
                </a:lnTo>
                <a:lnTo>
                  <a:pt x="15933" y="27992"/>
                </a:lnTo>
                <a:lnTo>
                  <a:pt x="15933" y="27992"/>
                </a:lnTo>
                <a:lnTo>
                  <a:pt x="15725" y="28181"/>
                </a:lnTo>
                <a:lnTo>
                  <a:pt x="15536" y="28351"/>
                </a:lnTo>
                <a:lnTo>
                  <a:pt x="15310" y="28541"/>
                </a:lnTo>
                <a:lnTo>
                  <a:pt x="15102" y="28692"/>
                </a:lnTo>
                <a:lnTo>
                  <a:pt x="14648" y="28994"/>
                </a:lnTo>
                <a:lnTo>
                  <a:pt x="14176" y="29240"/>
                </a:lnTo>
                <a:lnTo>
                  <a:pt x="13684" y="29467"/>
                </a:lnTo>
                <a:lnTo>
                  <a:pt x="13174" y="29656"/>
                </a:lnTo>
                <a:lnTo>
                  <a:pt x="12645" y="29807"/>
                </a:lnTo>
                <a:lnTo>
                  <a:pt x="12115" y="29920"/>
                </a:lnTo>
                <a:lnTo>
                  <a:pt x="12115" y="29920"/>
                </a:lnTo>
                <a:lnTo>
                  <a:pt x="11624" y="30090"/>
                </a:lnTo>
                <a:lnTo>
                  <a:pt x="11151" y="30260"/>
                </a:lnTo>
                <a:lnTo>
                  <a:pt x="10679" y="30468"/>
                </a:lnTo>
                <a:lnTo>
                  <a:pt x="10225" y="30676"/>
                </a:lnTo>
                <a:lnTo>
                  <a:pt x="9772" y="30903"/>
                </a:lnTo>
                <a:lnTo>
                  <a:pt x="9318" y="31130"/>
                </a:lnTo>
                <a:lnTo>
                  <a:pt x="8449" y="31621"/>
                </a:lnTo>
                <a:lnTo>
                  <a:pt x="8449" y="31621"/>
                </a:lnTo>
                <a:lnTo>
                  <a:pt x="8165" y="31848"/>
                </a:lnTo>
                <a:lnTo>
                  <a:pt x="7882" y="32094"/>
                </a:lnTo>
                <a:lnTo>
                  <a:pt x="7315" y="32604"/>
                </a:lnTo>
                <a:lnTo>
                  <a:pt x="6748" y="33152"/>
                </a:lnTo>
                <a:lnTo>
                  <a:pt x="6445" y="33417"/>
                </a:lnTo>
                <a:lnTo>
                  <a:pt x="6162" y="33663"/>
                </a:lnTo>
                <a:lnTo>
                  <a:pt x="5840" y="33889"/>
                </a:lnTo>
                <a:lnTo>
                  <a:pt x="5538" y="34078"/>
                </a:lnTo>
                <a:lnTo>
                  <a:pt x="5217" y="34248"/>
                </a:lnTo>
                <a:lnTo>
                  <a:pt x="5047" y="34324"/>
                </a:lnTo>
                <a:lnTo>
                  <a:pt x="4876" y="34381"/>
                </a:lnTo>
                <a:lnTo>
                  <a:pt x="4706" y="34419"/>
                </a:lnTo>
                <a:lnTo>
                  <a:pt x="4536" y="34456"/>
                </a:lnTo>
                <a:lnTo>
                  <a:pt x="4347" y="34456"/>
                </a:lnTo>
                <a:lnTo>
                  <a:pt x="4158" y="34475"/>
                </a:lnTo>
                <a:lnTo>
                  <a:pt x="3969" y="34456"/>
                </a:lnTo>
                <a:lnTo>
                  <a:pt x="3780" y="34437"/>
                </a:lnTo>
                <a:lnTo>
                  <a:pt x="3591" y="34381"/>
                </a:lnTo>
                <a:lnTo>
                  <a:pt x="3383" y="34324"/>
                </a:lnTo>
                <a:lnTo>
                  <a:pt x="3383" y="34324"/>
                </a:lnTo>
                <a:lnTo>
                  <a:pt x="3194" y="34286"/>
                </a:lnTo>
                <a:lnTo>
                  <a:pt x="3005" y="34267"/>
                </a:lnTo>
                <a:lnTo>
                  <a:pt x="2627" y="34248"/>
                </a:lnTo>
                <a:lnTo>
                  <a:pt x="2249" y="34267"/>
                </a:lnTo>
                <a:lnTo>
                  <a:pt x="1890" y="34305"/>
                </a:lnTo>
                <a:lnTo>
                  <a:pt x="1890" y="34305"/>
                </a:lnTo>
                <a:lnTo>
                  <a:pt x="1455" y="34400"/>
                </a:lnTo>
                <a:lnTo>
                  <a:pt x="1021" y="34513"/>
                </a:lnTo>
                <a:lnTo>
                  <a:pt x="189" y="34778"/>
                </a:lnTo>
                <a:lnTo>
                  <a:pt x="189" y="34778"/>
                </a:lnTo>
                <a:lnTo>
                  <a:pt x="76" y="34702"/>
                </a:lnTo>
                <a:lnTo>
                  <a:pt x="0" y="34626"/>
                </a:lnTo>
                <a:lnTo>
                  <a:pt x="0" y="34570"/>
                </a:lnTo>
                <a:lnTo>
                  <a:pt x="0" y="34532"/>
                </a:lnTo>
                <a:lnTo>
                  <a:pt x="19" y="34475"/>
                </a:lnTo>
                <a:lnTo>
                  <a:pt x="95" y="34400"/>
                </a:lnTo>
                <a:lnTo>
                  <a:pt x="189" y="34324"/>
                </a:lnTo>
                <a:lnTo>
                  <a:pt x="321" y="34267"/>
                </a:lnTo>
                <a:lnTo>
                  <a:pt x="473" y="34192"/>
                </a:lnTo>
                <a:lnTo>
                  <a:pt x="813" y="34078"/>
                </a:lnTo>
                <a:lnTo>
                  <a:pt x="1210" y="33984"/>
                </a:lnTo>
                <a:lnTo>
                  <a:pt x="1569" y="33889"/>
                </a:lnTo>
                <a:lnTo>
                  <a:pt x="1890" y="33833"/>
                </a:lnTo>
                <a:lnTo>
                  <a:pt x="1890" y="1513"/>
                </a:lnTo>
                <a:lnTo>
                  <a:pt x="35136" y="1513"/>
                </a:lnTo>
                <a:lnTo>
                  <a:pt x="35136" y="1513"/>
                </a:lnTo>
                <a:lnTo>
                  <a:pt x="35136" y="1191"/>
                </a:lnTo>
                <a:lnTo>
                  <a:pt x="35117" y="889"/>
                </a:lnTo>
                <a:lnTo>
                  <a:pt x="35042" y="265"/>
                </a:lnTo>
                <a:lnTo>
                  <a:pt x="35042" y="265"/>
                </a:lnTo>
                <a:lnTo>
                  <a:pt x="35061" y="171"/>
                </a:lnTo>
                <a:lnTo>
                  <a:pt x="35098" y="95"/>
                </a:lnTo>
                <a:lnTo>
                  <a:pt x="35155" y="39"/>
                </a:lnTo>
                <a:lnTo>
                  <a:pt x="35250" y="1"/>
                </a:lnTo>
                <a:lnTo>
                  <a:pt x="35250" y="1"/>
                </a:lnTo>
                <a:lnTo>
                  <a:pt x="35325" y="20"/>
                </a:lnTo>
                <a:lnTo>
                  <a:pt x="35401" y="57"/>
                </a:lnTo>
                <a:lnTo>
                  <a:pt x="35457" y="114"/>
                </a:lnTo>
                <a:lnTo>
                  <a:pt x="35495" y="190"/>
                </a:lnTo>
                <a:lnTo>
                  <a:pt x="35533" y="265"/>
                </a:lnTo>
                <a:lnTo>
                  <a:pt x="35552" y="379"/>
                </a:lnTo>
                <a:lnTo>
                  <a:pt x="35590" y="606"/>
                </a:lnTo>
                <a:lnTo>
                  <a:pt x="35590" y="851"/>
                </a:lnTo>
                <a:lnTo>
                  <a:pt x="35590" y="1097"/>
                </a:lnTo>
                <a:lnTo>
                  <a:pt x="35590" y="1513"/>
                </a:lnTo>
                <a:lnTo>
                  <a:pt x="35590" y="1513"/>
                </a:lnTo>
                <a:lnTo>
                  <a:pt x="35590" y="1626"/>
                </a:lnTo>
                <a:lnTo>
                  <a:pt x="35590" y="1626"/>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947" name="Google Shape;947;p43"/>
          <p:cNvSpPr/>
          <p:nvPr/>
        </p:nvSpPr>
        <p:spPr>
          <a:xfrm rot="-5400000" flipH="1">
            <a:off x="9270573" y="1819791"/>
            <a:ext cx="4761019" cy="1127219"/>
          </a:xfrm>
          <a:custGeom>
            <a:avLst/>
            <a:gdLst/>
            <a:ahLst/>
            <a:cxnLst/>
            <a:rect l="l" t="t" r="r" b="b"/>
            <a:pathLst>
              <a:path w="47819" h="11322" extrusionOk="0">
                <a:moveTo>
                  <a:pt x="20470" y="0"/>
                </a:moveTo>
                <a:lnTo>
                  <a:pt x="20337" y="19"/>
                </a:lnTo>
                <a:lnTo>
                  <a:pt x="20148" y="114"/>
                </a:lnTo>
                <a:lnTo>
                  <a:pt x="19978" y="208"/>
                </a:lnTo>
                <a:lnTo>
                  <a:pt x="19638" y="435"/>
                </a:lnTo>
                <a:lnTo>
                  <a:pt x="19317" y="681"/>
                </a:lnTo>
                <a:lnTo>
                  <a:pt x="19128" y="794"/>
                </a:lnTo>
                <a:lnTo>
                  <a:pt x="18939" y="870"/>
                </a:lnTo>
                <a:lnTo>
                  <a:pt x="18712" y="945"/>
                </a:lnTo>
                <a:lnTo>
                  <a:pt x="18466" y="983"/>
                </a:lnTo>
                <a:lnTo>
                  <a:pt x="17994" y="1059"/>
                </a:lnTo>
                <a:lnTo>
                  <a:pt x="17786" y="1078"/>
                </a:lnTo>
                <a:lnTo>
                  <a:pt x="17597" y="1116"/>
                </a:lnTo>
                <a:lnTo>
                  <a:pt x="17294" y="1229"/>
                </a:lnTo>
                <a:lnTo>
                  <a:pt x="17011" y="1380"/>
                </a:lnTo>
                <a:lnTo>
                  <a:pt x="16860" y="1456"/>
                </a:lnTo>
                <a:lnTo>
                  <a:pt x="16709" y="1531"/>
                </a:lnTo>
                <a:lnTo>
                  <a:pt x="16557" y="1588"/>
                </a:lnTo>
                <a:lnTo>
                  <a:pt x="16406" y="1607"/>
                </a:lnTo>
                <a:lnTo>
                  <a:pt x="16255" y="1607"/>
                </a:lnTo>
                <a:lnTo>
                  <a:pt x="16123" y="1569"/>
                </a:lnTo>
                <a:lnTo>
                  <a:pt x="15990" y="1475"/>
                </a:lnTo>
                <a:lnTo>
                  <a:pt x="15858" y="1342"/>
                </a:lnTo>
                <a:lnTo>
                  <a:pt x="15688" y="1097"/>
                </a:lnTo>
                <a:lnTo>
                  <a:pt x="15612" y="1002"/>
                </a:lnTo>
                <a:lnTo>
                  <a:pt x="15556" y="983"/>
                </a:lnTo>
                <a:lnTo>
                  <a:pt x="15499" y="945"/>
                </a:lnTo>
                <a:lnTo>
                  <a:pt x="15367" y="945"/>
                </a:lnTo>
                <a:lnTo>
                  <a:pt x="15215" y="964"/>
                </a:lnTo>
                <a:lnTo>
                  <a:pt x="15064" y="1021"/>
                </a:lnTo>
                <a:lnTo>
                  <a:pt x="14913" y="1078"/>
                </a:lnTo>
                <a:lnTo>
                  <a:pt x="14762" y="1153"/>
                </a:lnTo>
                <a:lnTo>
                  <a:pt x="14611" y="1248"/>
                </a:lnTo>
                <a:lnTo>
                  <a:pt x="14384" y="1437"/>
                </a:lnTo>
                <a:lnTo>
                  <a:pt x="14214" y="1607"/>
                </a:lnTo>
                <a:lnTo>
                  <a:pt x="14044" y="1777"/>
                </a:lnTo>
                <a:lnTo>
                  <a:pt x="13722" y="2155"/>
                </a:lnTo>
                <a:lnTo>
                  <a:pt x="13533" y="2382"/>
                </a:lnTo>
                <a:lnTo>
                  <a:pt x="13325" y="2590"/>
                </a:lnTo>
                <a:lnTo>
                  <a:pt x="13117" y="2798"/>
                </a:lnTo>
                <a:lnTo>
                  <a:pt x="12891" y="2987"/>
                </a:lnTo>
                <a:lnTo>
                  <a:pt x="12702" y="3119"/>
                </a:lnTo>
                <a:lnTo>
                  <a:pt x="12494" y="3251"/>
                </a:lnTo>
                <a:lnTo>
                  <a:pt x="12305" y="3327"/>
                </a:lnTo>
                <a:lnTo>
                  <a:pt x="12135" y="3421"/>
                </a:lnTo>
                <a:lnTo>
                  <a:pt x="11927" y="3592"/>
                </a:lnTo>
                <a:lnTo>
                  <a:pt x="11738" y="3781"/>
                </a:lnTo>
                <a:lnTo>
                  <a:pt x="11568" y="3988"/>
                </a:lnTo>
                <a:lnTo>
                  <a:pt x="11416" y="4196"/>
                </a:lnTo>
                <a:lnTo>
                  <a:pt x="11209" y="4555"/>
                </a:lnTo>
                <a:lnTo>
                  <a:pt x="11020" y="4933"/>
                </a:lnTo>
                <a:lnTo>
                  <a:pt x="10812" y="5312"/>
                </a:lnTo>
                <a:lnTo>
                  <a:pt x="10717" y="5482"/>
                </a:lnTo>
                <a:lnTo>
                  <a:pt x="10585" y="5671"/>
                </a:lnTo>
                <a:lnTo>
                  <a:pt x="10453" y="5822"/>
                </a:lnTo>
                <a:lnTo>
                  <a:pt x="10301" y="5954"/>
                </a:lnTo>
                <a:lnTo>
                  <a:pt x="10131" y="6086"/>
                </a:lnTo>
                <a:lnTo>
                  <a:pt x="9942" y="6181"/>
                </a:lnTo>
                <a:lnTo>
                  <a:pt x="9810" y="6275"/>
                </a:lnTo>
                <a:lnTo>
                  <a:pt x="9697" y="6389"/>
                </a:lnTo>
                <a:lnTo>
                  <a:pt x="9564" y="6502"/>
                </a:lnTo>
                <a:lnTo>
                  <a:pt x="9432" y="6597"/>
                </a:lnTo>
                <a:lnTo>
                  <a:pt x="9262" y="6710"/>
                </a:lnTo>
                <a:lnTo>
                  <a:pt x="9092" y="6824"/>
                </a:lnTo>
                <a:lnTo>
                  <a:pt x="8903" y="6899"/>
                </a:lnTo>
                <a:lnTo>
                  <a:pt x="8695" y="6937"/>
                </a:lnTo>
                <a:lnTo>
                  <a:pt x="8581" y="6956"/>
                </a:lnTo>
                <a:lnTo>
                  <a:pt x="8468" y="6956"/>
                </a:lnTo>
                <a:lnTo>
                  <a:pt x="8241" y="6937"/>
                </a:lnTo>
                <a:lnTo>
                  <a:pt x="8071" y="6937"/>
                </a:lnTo>
                <a:lnTo>
                  <a:pt x="7901" y="6956"/>
                </a:lnTo>
                <a:lnTo>
                  <a:pt x="7580" y="6994"/>
                </a:lnTo>
                <a:lnTo>
                  <a:pt x="7315" y="6994"/>
                </a:lnTo>
                <a:lnTo>
                  <a:pt x="7183" y="7013"/>
                </a:lnTo>
                <a:lnTo>
                  <a:pt x="7069" y="7031"/>
                </a:lnTo>
                <a:lnTo>
                  <a:pt x="6672" y="7126"/>
                </a:lnTo>
                <a:lnTo>
                  <a:pt x="6465" y="7164"/>
                </a:lnTo>
                <a:lnTo>
                  <a:pt x="6257" y="7183"/>
                </a:lnTo>
                <a:lnTo>
                  <a:pt x="6105" y="7183"/>
                </a:lnTo>
                <a:lnTo>
                  <a:pt x="5954" y="7164"/>
                </a:lnTo>
                <a:lnTo>
                  <a:pt x="5784" y="7126"/>
                </a:lnTo>
                <a:lnTo>
                  <a:pt x="5633" y="7088"/>
                </a:lnTo>
                <a:lnTo>
                  <a:pt x="5501" y="7013"/>
                </a:lnTo>
                <a:lnTo>
                  <a:pt x="5368" y="6918"/>
                </a:lnTo>
                <a:lnTo>
                  <a:pt x="5236" y="6824"/>
                </a:lnTo>
                <a:lnTo>
                  <a:pt x="5141" y="6691"/>
                </a:lnTo>
                <a:lnTo>
                  <a:pt x="5085" y="6616"/>
                </a:lnTo>
                <a:lnTo>
                  <a:pt x="4990" y="6559"/>
                </a:lnTo>
                <a:lnTo>
                  <a:pt x="4915" y="6521"/>
                </a:lnTo>
                <a:lnTo>
                  <a:pt x="4820" y="6502"/>
                </a:lnTo>
                <a:lnTo>
                  <a:pt x="4745" y="6483"/>
                </a:lnTo>
                <a:lnTo>
                  <a:pt x="4650" y="6502"/>
                </a:lnTo>
                <a:lnTo>
                  <a:pt x="4556" y="6540"/>
                </a:lnTo>
                <a:lnTo>
                  <a:pt x="4461" y="6597"/>
                </a:lnTo>
                <a:lnTo>
                  <a:pt x="4310" y="6710"/>
                </a:lnTo>
                <a:lnTo>
                  <a:pt x="4178" y="6861"/>
                </a:lnTo>
                <a:lnTo>
                  <a:pt x="4026" y="6994"/>
                </a:lnTo>
                <a:lnTo>
                  <a:pt x="3875" y="7107"/>
                </a:lnTo>
                <a:lnTo>
                  <a:pt x="3629" y="7277"/>
                </a:lnTo>
                <a:lnTo>
                  <a:pt x="3308" y="7447"/>
                </a:lnTo>
                <a:lnTo>
                  <a:pt x="3157" y="7504"/>
                </a:lnTo>
                <a:lnTo>
                  <a:pt x="3006" y="7561"/>
                </a:lnTo>
                <a:lnTo>
                  <a:pt x="2855" y="7580"/>
                </a:lnTo>
                <a:lnTo>
                  <a:pt x="2703" y="7580"/>
                </a:lnTo>
                <a:lnTo>
                  <a:pt x="2439" y="7523"/>
                </a:lnTo>
                <a:lnTo>
                  <a:pt x="2174" y="7447"/>
                </a:lnTo>
                <a:lnTo>
                  <a:pt x="1872" y="7372"/>
                </a:lnTo>
                <a:lnTo>
                  <a:pt x="1569" y="7258"/>
                </a:lnTo>
                <a:lnTo>
                  <a:pt x="1418" y="7202"/>
                </a:lnTo>
                <a:lnTo>
                  <a:pt x="1286" y="7107"/>
                </a:lnTo>
                <a:lnTo>
                  <a:pt x="1040" y="6937"/>
                </a:lnTo>
                <a:lnTo>
                  <a:pt x="927" y="6880"/>
                </a:lnTo>
                <a:lnTo>
                  <a:pt x="813" y="6842"/>
                </a:lnTo>
                <a:lnTo>
                  <a:pt x="568" y="6786"/>
                </a:lnTo>
                <a:lnTo>
                  <a:pt x="284" y="6729"/>
                </a:lnTo>
                <a:lnTo>
                  <a:pt x="1" y="6672"/>
                </a:lnTo>
                <a:lnTo>
                  <a:pt x="1" y="11114"/>
                </a:lnTo>
                <a:lnTo>
                  <a:pt x="47516" y="11114"/>
                </a:lnTo>
                <a:lnTo>
                  <a:pt x="47649" y="11208"/>
                </a:lnTo>
                <a:lnTo>
                  <a:pt x="47781" y="11322"/>
                </a:lnTo>
                <a:lnTo>
                  <a:pt x="47819" y="11322"/>
                </a:lnTo>
                <a:lnTo>
                  <a:pt x="47819" y="11284"/>
                </a:lnTo>
                <a:lnTo>
                  <a:pt x="47724" y="11227"/>
                </a:lnTo>
                <a:lnTo>
                  <a:pt x="47592" y="11114"/>
                </a:lnTo>
                <a:lnTo>
                  <a:pt x="47327" y="10963"/>
                </a:lnTo>
                <a:lnTo>
                  <a:pt x="47063" y="10849"/>
                </a:lnTo>
                <a:lnTo>
                  <a:pt x="46496" y="10679"/>
                </a:lnTo>
                <a:lnTo>
                  <a:pt x="46099" y="10547"/>
                </a:lnTo>
                <a:lnTo>
                  <a:pt x="45910" y="10471"/>
                </a:lnTo>
                <a:lnTo>
                  <a:pt x="45721" y="10377"/>
                </a:lnTo>
                <a:lnTo>
                  <a:pt x="45589" y="10282"/>
                </a:lnTo>
                <a:lnTo>
                  <a:pt x="45475" y="10207"/>
                </a:lnTo>
                <a:lnTo>
                  <a:pt x="45229" y="10018"/>
                </a:lnTo>
                <a:lnTo>
                  <a:pt x="45097" y="9942"/>
                </a:lnTo>
                <a:lnTo>
                  <a:pt x="45003" y="9885"/>
                </a:lnTo>
                <a:lnTo>
                  <a:pt x="44889" y="9848"/>
                </a:lnTo>
                <a:lnTo>
                  <a:pt x="44795" y="9829"/>
                </a:lnTo>
                <a:lnTo>
                  <a:pt x="44587" y="9810"/>
                </a:lnTo>
                <a:lnTo>
                  <a:pt x="44322" y="9829"/>
                </a:lnTo>
                <a:lnTo>
                  <a:pt x="43850" y="9848"/>
                </a:lnTo>
                <a:lnTo>
                  <a:pt x="43358" y="9829"/>
                </a:lnTo>
                <a:lnTo>
                  <a:pt x="43094" y="9810"/>
                </a:lnTo>
                <a:lnTo>
                  <a:pt x="42867" y="9772"/>
                </a:lnTo>
                <a:lnTo>
                  <a:pt x="42640" y="9696"/>
                </a:lnTo>
                <a:lnTo>
                  <a:pt x="42413" y="9621"/>
                </a:lnTo>
                <a:lnTo>
                  <a:pt x="42300" y="9526"/>
                </a:lnTo>
                <a:lnTo>
                  <a:pt x="42205" y="9432"/>
                </a:lnTo>
                <a:lnTo>
                  <a:pt x="41790" y="8978"/>
                </a:lnTo>
                <a:lnTo>
                  <a:pt x="41676" y="8827"/>
                </a:lnTo>
                <a:lnTo>
                  <a:pt x="41563" y="8676"/>
                </a:lnTo>
                <a:lnTo>
                  <a:pt x="41430" y="8468"/>
                </a:lnTo>
                <a:lnTo>
                  <a:pt x="41355" y="8373"/>
                </a:lnTo>
                <a:lnTo>
                  <a:pt x="41260" y="8279"/>
                </a:lnTo>
                <a:lnTo>
                  <a:pt x="41185" y="8222"/>
                </a:lnTo>
                <a:lnTo>
                  <a:pt x="41109" y="8165"/>
                </a:lnTo>
                <a:lnTo>
                  <a:pt x="40920" y="8090"/>
                </a:lnTo>
                <a:lnTo>
                  <a:pt x="40731" y="8052"/>
                </a:lnTo>
                <a:lnTo>
                  <a:pt x="40523" y="8014"/>
                </a:lnTo>
                <a:lnTo>
                  <a:pt x="40240" y="7995"/>
                </a:lnTo>
                <a:lnTo>
                  <a:pt x="39937" y="8014"/>
                </a:lnTo>
                <a:lnTo>
                  <a:pt x="39654" y="8052"/>
                </a:lnTo>
                <a:lnTo>
                  <a:pt x="39351" y="8090"/>
                </a:lnTo>
                <a:lnTo>
                  <a:pt x="38822" y="8165"/>
                </a:lnTo>
                <a:lnTo>
                  <a:pt x="38539" y="8203"/>
                </a:lnTo>
                <a:lnTo>
                  <a:pt x="38274" y="8222"/>
                </a:lnTo>
                <a:lnTo>
                  <a:pt x="38104" y="8222"/>
                </a:lnTo>
                <a:lnTo>
                  <a:pt x="37915" y="8203"/>
                </a:lnTo>
                <a:lnTo>
                  <a:pt x="37764" y="8165"/>
                </a:lnTo>
                <a:lnTo>
                  <a:pt x="37613" y="8147"/>
                </a:lnTo>
                <a:lnTo>
                  <a:pt x="37310" y="8147"/>
                </a:lnTo>
                <a:lnTo>
                  <a:pt x="37178" y="8184"/>
                </a:lnTo>
                <a:lnTo>
                  <a:pt x="37027" y="8222"/>
                </a:lnTo>
                <a:lnTo>
                  <a:pt x="36781" y="8336"/>
                </a:lnTo>
                <a:lnTo>
                  <a:pt x="36516" y="8449"/>
                </a:lnTo>
                <a:lnTo>
                  <a:pt x="36365" y="8506"/>
                </a:lnTo>
                <a:lnTo>
                  <a:pt x="36195" y="8525"/>
                </a:lnTo>
                <a:lnTo>
                  <a:pt x="36044" y="8543"/>
                </a:lnTo>
                <a:lnTo>
                  <a:pt x="35893" y="8525"/>
                </a:lnTo>
                <a:lnTo>
                  <a:pt x="35741" y="8487"/>
                </a:lnTo>
                <a:lnTo>
                  <a:pt x="35590" y="8449"/>
                </a:lnTo>
                <a:lnTo>
                  <a:pt x="35458" y="8373"/>
                </a:lnTo>
                <a:lnTo>
                  <a:pt x="35326" y="8260"/>
                </a:lnTo>
                <a:lnTo>
                  <a:pt x="35250" y="8184"/>
                </a:lnTo>
                <a:lnTo>
                  <a:pt x="35193" y="8090"/>
                </a:lnTo>
                <a:lnTo>
                  <a:pt x="35099" y="7901"/>
                </a:lnTo>
                <a:lnTo>
                  <a:pt x="35004" y="7712"/>
                </a:lnTo>
                <a:lnTo>
                  <a:pt x="34910" y="7504"/>
                </a:lnTo>
                <a:lnTo>
                  <a:pt x="34796" y="7315"/>
                </a:lnTo>
                <a:lnTo>
                  <a:pt x="34683" y="7107"/>
                </a:lnTo>
                <a:lnTo>
                  <a:pt x="34551" y="6918"/>
                </a:lnTo>
                <a:lnTo>
                  <a:pt x="34494" y="6824"/>
                </a:lnTo>
                <a:lnTo>
                  <a:pt x="34456" y="6710"/>
                </a:lnTo>
                <a:lnTo>
                  <a:pt x="34381" y="6427"/>
                </a:lnTo>
                <a:lnTo>
                  <a:pt x="34343" y="6294"/>
                </a:lnTo>
                <a:lnTo>
                  <a:pt x="34286" y="6162"/>
                </a:lnTo>
                <a:lnTo>
                  <a:pt x="34229" y="6086"/>
                </a:lnTo>
                <a:lnTo>
                  <a:pt x="34173" y="5992"/>
                </a:lnTo>
                <a:lnTo>
                  <a:pt x="34116" y="5916"/>
                </a:lnTo>
                <a:lnTo>
                  <a:pt x="34040" y="5860"/>
                </a:lnTo>
                <a:lnTo>
                  <a:pt x="33946" y="5803"/>
                </a:lnTo>
                <a:lnTo>
                  <a:pt x="33870" y="5765"/>
                </a:lnTo>
                <a:lnTo>
                  <a:pt x="33776" y="5727"/>
                </a:lnTo>
                <a:lnTo>
                  <a:pt x="33662" y="5708"/>
                </a:lnTo>
                <a:lnTo>
                  <a:pt x="33568" y="5727"/>
                </a:lnTo>
                <a:lnTo>
                  <a:pt x="33454" y="5727"/>
                </a:lnTo>
                <a:lnTo>
                  <a:pt x="33247" y="5784"/>
                </a:lnTo>
                <a:lnTo>
                  <a:pt x="32850" y="5897"/>
                </a:lnTo>
                <a:lnTo>
                  <a:pt x="32642" y="5954"/>
                </a:lnTo>
                <a:lnTo>
                  <a:pt x="32434" y="5973"/>
                </a:lnTo>
                <a:lnTo>
                  <a:pt x="32207" y="6011"/>
                </a:lnTo>
                <a:lnTo>
                  <a:pt x="31999" y="6011"/>
                </a:lnTo>
                <a:lnTo>
                  <a:pt x="31697" y="5973"/>
                </a:lnTo>
                <a:lnTo>
                  <a:pt x="31394" y="5897"/>
                </a:lnTo>
                <a:lnTo>
                  <a:pt x="31111" y="5822"/>
                </a:lnTo>
                <a:lnTo>
                  <a:pt x="30827" y="5708"/>
                </a:lnTo>
                <a:lnTo>
                  <a:pt x="30525" y="5576"/>
                </a:lnTo>
                <a:lnTo>
                  <a:pt x="30222" y="5425"/>
                </a:lnTo>
                <a:lnTo>
                  <a:pt x="29920" y="5293"/>
                </a:lnTo>
                <a:lnTo>
                  <a:pt x="29618" y="5179"/>
                </a:lnTo>
                <a:lnTo>
                  <a:pt x="28918" y="4952"/>
                </a:lnTo>
                <a:lnTo>
                  <a:pt x="28597" y="4877"/>
                </a:lnTo>
                <a:lnTo>
                  <a:pt x="28276" y="4782"/>
                </a:lnTo>
                <a:lnTo>
                  <a:pt x="27841" y="4631"/>
                </a:lnTo>
                <a:lnTo>
                  <a:pt x="27652" y="4574"/>
                </a:lnTo>
                <a:lnTo>
                  <a:pt x="27557" y="4555"/>
                </a:lnTo>
                <a:lnTo>
                  <a:pt x="27463" y="4537"/>
                </a:lnTo>
                <a:lnTo>
                  <a:pt x="26990" y="4537"/>
                </a:lnTo>
                <a:lnTo>
                  <a:pt x="26858" y="4518"/>
                </a:lnTo>
                <a:lnTo>
                  <a:pt x="26764" y="4480"/>
                </a:lnTo>
                <a:lnTo>
                  <a:pt x="26688" y="4442"/>
                </a:lnTo>
                <a:lnTo>
                  <a:pt x="26631" y="4385"/>
                </a:lnTo>
                <a:lnTo>
                  <a:pt x="26594" y="4310"/>
                </a:lnTo>
                <a:lnTo>
                  <a:pt x="26556" y="4234"/>
                </a:lnTo>
                <a:lnTo>
                  <a:pt x="26480" y="4026"/>
                </a:lnTo>
                <a:lnTo>
                  <a:pt x="26386" y="3818"/>
                </a:lnTo>
                <a:lnTo>
                  <a:pt x="26310" y="3592"/>
                </a:lnTo>
                <a:lnTo>
                  <a:pt x="26272" y="3440"/>
                </a:lnTo>
                <a:lnTo>
                  <a:pt x="26216" y="3308"/>
                </a:lnTo>
                <a:lnTo>
                  <a:pt x="26140" y="3195"/>
                </a:lnTo>
                <a:lnTo>
                  <a:pt x="26102" y="3138"/>
                </a:lnTo>
                <a:lnTo>
                  <a:pt x="26027" y="3081"/>
                </a:lnTo>
                <a:lnTo>
                  <a:pt x="25951" y="3043"/>
                </a:lnTo>
                <a:lnTo>
                  <a:pt x="25875" y="3006"/>
                </a:lnTo>
                <a:lnTo>
                  <a:pt x="25686" y="2987"/>
                </a:lnTo>
                <a:lnTo>
                  <a:pt x="25516" y="2987"/>
                </a:lnTo>
                <a:lnTo>
                  <a:pt x="25346" y="3043"/>
                </a:lnTo>
                <a:lnTo>
                  <a:pt x="25252" y="3100"/>
                </a:lnTo>
                <a:lnTo>
                  <a:pt x="25176" y="3157"/>
                </a:lnTo>
                <a:lnTo>
                  <a:pt x="25025" y="3308"/>
                </a:lnTo>
                <a:lnTo>
                  <a:pt x="24779" y="3554"/>
                </a:lnTo>
                <a:lnTo>
                  <a:pt x="24647" y="3667"/>
                </a:lnTo>
                <a:lnTo>
                  <a:pt x="24514" y="3743"/>
                </a:lnTo>
                <a:lnTo>
                  <a:pt x="24401" y="3781"/>
                </a:lnTo>
                <a:lnTo>
                  <a:pt x="24307" y="3781"/>
                </a:lnTo>
                <a:lnTo>
                  <a:pt x="24193" y="3799"/>
                </a:lnTo>
                <a:lnTo>
                  <a:pt x="24080" y="3781"/>
                </a:lnTo>
                <a:lnTo>
                  <a:pt x="23985" y="3743"/>
                </a:lnTo>
                <a:lnTo>
                  <a:pt x="23872" y="3724"/>
                </a:lnTo>
                <a:lnTo>
                  <a:pt x="23740" y="3724"/>
                </a:lnTo>
                <a:lnTo>
                  <a:pt x="23626" y="3743"/>
                </a:lnTo>
                <a:lnTo>
                  <a:pt x="23399" y="3799"/>
                </a:lnTo>
                <a:lnTo>
                  <a:pt x="23248" y="3875"/>
                </a:lnTo>
                <a:lnTo>
                  <a:pt x="23078" y="3951"/>
                </a:lnTo>
                <a:lnTo>
                  <a:pt x="22946" y="4045"/>
                </a:lnTo>
                <a:lnTo>
                  <a:pt x="22795" y="4159"/>
                </a:lnTo>
                <a:lnTo>
                  <a:pt x="22606" y="4348"/>
                </a:lnTo>
                <a:lnTo>
                  <a:pt x="22511" y="4442"/>
                </a:lnTo>
                <a:lnTo>
                  <a:pt x="22417" y="4518"/>
                </a:lnTo>
                <a:lnTo>
                  <a:pt x="22228" y="4631"/>
                </a:lnTo>
                <a:lnTo>
                  <a:pt x="22057" y="4707"/>
                </a:lnTo>
                <a:lnTo>
                  <a:pt x="21850" y="4763"/>
                </a:lnTo>
                <a:lnTo>
                  <a:pt x="21661" y="4820"/>
                </a:lnTo>
                <a:lnTo>
                  <a:pt x="21490" y="4839"/>
                </a:lnTo>
                <a:lnTo>
                  <a:pt x="21320" y="4820"/>
                </a:lnTo>
                <a:lnTo>
                  <a:pt x="21150" y="4782"/>
                </a:lnTo>
                <a:lnTo>
                  <a:pt x="20999" y="4726"/>
                </a:lnTo>
                <a:lnTo>
                  <a:pt x="20848" y="4631"/>
                </a:lnTo>
                <a:lnTo>
                  <a:pt x="20734" y="4518"/>
                </a:lnTo>
                <a:lnTo>
                  <a:pt x="20640" y="4385"/>
                </a:lnTo>
                <a:lnTo>
                  <a:pt x="20564" y="4215"/>
                </a:lnTo>
                <a:lnTo>
                  <a:pt x="20526" y="4064"/>
                </a:lnTo>
                <a:lnTo>
                  <a:pt x="20508" y="3894"/>
                </a:lnTo>
                <a:lnTo>
                  <a:pt x="20489" y="3705"/>
                </a:lnTo>
                <a:lnTo>
                  <a:pt x="20489" y="3554"/>
                </a:lnTo>
                <a:lnTo>
                  <a:pt x="20508" y="3365"/>
                </a:lnTo>
                <a:lnTo>
                  <a:pt x="20526" y="3176"/>
                </a:lnTo>
                <a:lnTo>
                  <a:pt x="20545" y="2987"/>
                </a:lnTo>
                <a:lnTo>
                  <a:pt x="20564" y="2817"/>
                </a:lnTo>
                <a:lnTo>
                  <a:pt x="20564" y="2684"/>
                </a:lnTo>
                <a:lnTo>
                  <a:pt x="20564" y="2571"/>
                </a:lnTo>
                <a:lnTo>
                  <a:pt x="20526" y="2325"/>
                </a:lnTo>
                <a:lnTo>
                  <a:pt x="20545" y="2231"/>
                </a:lnTo>
                <a:lnTo>
                  <a:pt x="20583" y="2155"/>
                </a:lnTo>
                <a:lnTo>
                  <a:pt x="20621" y="2080"/>
                </a:lnTo>
                <a:lnTo>
                  <a:pt x="20697" y="2004"/>
                </a:lnTo>
                <a:lnTo>
                  <a:pt x="20867" y="1834"/>
                </a:lnTo>
                <a:lnTo>
                  <a:pt x="21037" y="1664"/>
                </a:lnTo>
                <a:lnTo>
                  <a:pt x="21112" y="1550"/>
                </a:lnTo>
                <a:lnTo>
                  <a:pt x="21169" y="1437"/>
                </a:lnTo>
                <a:lnTo>
                  <a:pt x="21207" y="1323"/>
                </a:lnTo>
                <a:lnTo>
                  <a:pt x="21245" y="1210"/>
                </a:lnTo>
                <a:lnTo>
                  <a:pt x="21264" y="1078"/>
                </a:lnTo>
                <a:lnTo>
                  <a:pt x="21282" y="964"/>
                </a:lnTo>
                <a:lnTo>
                  <a:pt x="21282" y="832"/>
                </a:lnTo>
                <a:lnTo>
                  <a:pt x="21264" y="719"/>
                </a:lnTo>
                <a:lnTo>
                  <a:pt x="21207" y="492"/>
                </a:lnTo>
                <a:lnTo>
                  <a:pt x="21169" y="378"/>
                </a:lnTo>
                <a:lnTo>
                  <a:pt x="21112" y="284"/>
                </a:lnTo>
                <a:lnTo>
                  <a:pt x="20999" y="152"/>
                </a:lnTo>
                <a:lnTo>
                  <a:pt x="20942" y="95"/>
                </a:lnTo>
                <a:lnTo>
                  <a:pt x="20867" y="57"/>
                </a:lnTo>
                <a:lnTo>
                  <a:pt x="20734" y="19"/>
                </a:lnTo>
                <a:lnTo>
                  <a:pt x="20602"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948" name="Google Shape;948;p43"/>
          <p:cNvSpPr/>
          <p:nvPr/>
        </p:nvSpPr>
        <p:spPr>
          <a:xfrm rot="2700000" flipH="1">
            <a:off x="-1176043" y="4853758"/>
            <a:ext cx="4157067" cy="1378948"/>
          </a:xfrm>
          <a:custGeom>
            <a:avLst/>
            <a:gdLst/>
            <a:ahLst/>
            <a:cxnLst/>
            <a:rect l="l" t="t" r="r" b="b"/>
            <a:pathLst>
              <a:path w="58177" h="19298" extrusionOk="0">
                <a:moveTo>
                  <a:pt x="58177" y="7390"/>
                </a:moveTo>
                <a:lnTo>
                  <a:pt x="58177" y="7390"/>
                </a:lnTo>
                <a:lnTo>
                  <a:pt x="58158" y="7409"/>
                </a:lnTo>
                <a:lnTo>
                  <a:pt x="58139" y="7409"/>
                </a:lnTo>
                <a:lnTo>
                  <a:pt x="58139" y="7409"/>
                </a:lnTo>
                <a:lnTo>
                  <a:pt x="57855" y="7447"/>
                </a:lnTo>
                <a:lnTo>
                  <a:pt x="57591" y="7428"/>
                </a:lnTo>
                <a:lnTo>
                  <a:pt x="57591" y="7428"/>
                </a:lnTo>
                <a:lnTo>
                  <a:pt x="57496" y="7428"/>
                </a:lnTo>
                <a:lnTo>
                  <a:pt x="57496" y="14232"/>
                </a:lnTo>
                <a:lnTo>
                  <a:pt x="57496" y="14232"/>
                </a:lnTo>
                <a:lnTo>
                  <a:pt x="58082" y="14346"/>
                </a:lnTo>
                <a:lnTo>
                  <a:pt x="58082" y="14346"/>
                </a:lnTo>
                <a:lnTo>
                  <a:pt x="58101" y="14365"/>
                </a:lnTo>
                <a:lnTo>
                  <a:pt x="58120" y="14383"/>
                </a:lnTo>
                <a:lnTo>
                  <a:pt x="58120" y="14383"/>
                </a:lnTo>
                <a:lnTo>
                  <a:pt x="58101" y="14402"/>
                </a:lnTo>
                <a:lnTo>
                  <a:pt x="58082" y="14402"/>
                </a:lnTo>
                <a:lnTo>
                  <a:pt x="58082" y="14402"/>
                </a:lnTo>
                <a:lnTo>
                  <a:pt x="57723" y="14346"/>
                </a:lnTo>
                <a:lnTo>
                  <a:pt x="57723" y="14346"/>
                </a:lnTo>
                <a:lnTo>
                  <a:pt x="57496" y="14308"/>
                </a:lnTo>
                <a:lnTo>
                  <a:pt x="57496" y="14308"/>
                </a:lnTo>
                <a:lnTo>
                  <a:pt x="57251" y="14251"/>
                </a:lnTo>
                <a:lnTo>
                  <a:pt x="57024" y="14176"/>
                </a:lnTo>
                <a:lnTo>
                  <a:pt x="56778" y="14100"/>
                </a:lnTo>
                <a:lnTo>
                  <a:pt x="56551" y="13987"/>
                </a:lnTo>
                <a:lnTo>
                  <a:pt x="56343" y="13873"/>
                </a:lnTo>
                <a:lnTo>
                  <a:pt x="56154" y="13722"/>
                </a:lnTo>
                <a:lnTo>
                  <a:pt x="55965" y="13552"/>
                </a:lnTo>
                <a:lnTo>
                  <a:pt x="55814" y="13363"/>
                </a:lnTo>
                <a:lnTo>
                  <a:pt x="55814" y="13363"/>
                </a:lnTo>
                <a:lnTo>
                  <a:pt x="55701" y="13193"/>
                </a:lnTo>
                <a:lnTo>
                  <a:pt x="55606" y="13004"/>
                </a:lnTo>
                <a:lnTo>
                  <a:pt x="55417" y="12626"/>
                </a:lnTo>
                <a:lnTo>
                  <a:pt x="55417" y="12626"/>
                </a:lnTo>
                <a:lnTo>
                  <a:pt x="55361" y="12512"/>
                </a:lnTo>
                <a:lnTo>
                  <a:pt x="55285" y="12399"/>
                </a:lnTo>
                <a:lnTo>
                  <a:pt x="55115" y="12210"/>
                </a:lnTo>
                <a:lnTo>
                  <a:pt x="54907" y="12059"/>
                </a:lnTo>
                <a:lnTo>
                  <a:pt x="54699" y="11907"/>
                </a:lnTo>
                <a:lnTo>
                  <a:pt x="54699" y="11907"/>
                </a:lnTo>
                <a:lnTo>
                  <a:pt x="54415" y="11794"/>
                </a:lnTo>
                <a:lnTo>
                  <a:pt x="54151" y="11662"/>
                </a:lnTo>
                <a:lnTo>
                  <a:pt x="53886" y="11548"/>
                </a:lnTo>
                <a:lnTo>
                  <a:pt x="53603" y="11435"/>
                </a:lnTo>
                <a:lnTo>
                  <a:pt x="53603" y="11435"/>
                </a:lnTo>
                <a:lnTo>
                  <a:pt x="53376" y="11284"/>
                </a:lnTo>
                <a:lnTo>
                  <a:pt x="53149" y="11133"/>
                </a:lnTo>
                <a:lnTo>
                  <a:pt x="52941" y="10962"/>
                </a:lnTo>
                <a:lnTo>
                  <a:pt x="52752" y="10755"/>
                </a:lnTo>
                <a:lnTo>
                  <a:pt x="52752" y="10755"/>
                </a:lnTo>
                <a:lnTo>
                  <a:pt x="52544" y="10509"/>
                </a:lnTo>
                <a:lnTo>
                  <a:pt x="52355" y="10244"/>
                </a:lnTo>
                <a:lnTo>
                  <a:pt x="52147" y="9980"/>
                </a:lnTo>
                <a:lnTo>
                  <a:pt x="51921" y="9734"/>
                </a:lnTo>
                <a:lnTo>
                  <a:pt x="51921" y="9734"/>
                </a:lnTo>
                <a:lnTo>
                  <a:pt x="51618" y="9488"/>
                </a:lnTo>
                <a:lnTo>
                  <a:pt x="51316" y="9261"/>
                </a:lnTo>
                <a:lnTo>
                  <a:pt x="50994" y="9035"/>
                </a:lnTo>
                <a:lnTo>
                  <a:pt x="50692" y="8808"/>
                </a:lnTo>
                <a:lnTo>
                  <a:pt x="50692" y="8808"/>
                </a:lnTo>
                <a:lnTo>
                  <a:pt x="50522" y="8713"/>
                </a:lnTo>
                <a:lnTo>
                  <a:pt x="50371" y="8657"/>
                </a:lnTo>
                <a:lnTo>
                  <a:pt x="50201" y="8619"/>
                </a:lnTo>
                <a:lnTo>
                  <a:pt x="50031" y="8600"/>
                </a:lnTo>
                <a:lnTo>
                  <a:pt x="49860" y="8619"/>
                </a:lnTo>
                <a:lnTo>
                  <a:pt x="49690" y="8657"/>
                </a:lnTo>
                <a:lnTo>
                  <a:pt x="49350" y="8751"/>
                </a:lnTo>
                <a:lnTo>
                  <a:pt x="49010" y="8864"/>
                </a:lnTo>
                <a:lnTo>
                  <a:pt x="48651" y="8959"/>
                </a:lnTo>
                <a:lnTo>
                  <a:pt x="48481" y="8978"/>
                </a:lnTo>
                <a:lnTo>
                  <a:pt x="48311" y="8997"/>
                </a:lnTo>
                <a:lnTo>
                  <a:pt x="48141" y="8997"/>
                </a:lnTo>
                <a:lnTo>
                  <a:pt x="47970" y="8978"/>
                </a:lnTo>
                <a:lnTo>
                  <a:pt x="47970" y="8978"/>
                </a:lnTo>
                <a:lnTo>
                  <a:pt x="47763" y="8921"/>
                </a:lnTo>
                <a:lnTo>
                  <a:pt x="47574" y="8827"/>
                </a:lnTo>
                <a:lnTo>
                  <a:pt x="47385" y="8732"/>
                </a:lnTo>
                <a:lnTo>
                  <a:pt x="47214" y="8619"/>
                </a:lnTo>
                <a:lnTo>
                  <a:pt x="47063" y="8486"/>
                </a:lnTo>
                <a:lnTo>
                  <a:pt x="46912" y="8335"/>
                </a:lnTo>
                <a:lnTo>
                  <a:pt x="46628" y="8014"/>
                </a:lnTo>
                <a:lnTo>
                  <a:pt x="46628" y="8014"/>
                </a:lnTo>
                <a:lnTo>
                  <a:pt x="46402" y="7730"/>
                </a:lnTo>
                <a:lnTo>
                  <a:pt x="46288" y="7598"/>
                </a:lnTo>
                <a:lnTo>
                  <a:pt x="46156" y="7504"/>
                </a:lnTo>
                <a:lnTo>
                  <a:pt x="46005" y="7409"/>
                </a:lnTo>
                <a:lnTo>
                  <a:pt x="45854" y="7352"/>
                </a:lnTo>
                <a:lnTo>
                  <a:pt x="45683" y="7315"/>
                </a:lnTo>
                <a:lnTo>
                  <a:pt x="45494" y="7315"/>
                </a:lnTo>
                <a:lnTo>
                  <a:pt x="45494" y="7315"/>
                </a:lnTo>
                <a:lnTo>
                  <a:pt x="45362" y="7334"/>
                </a:lnTo>
                <a:lnTo>
                  <a:pt x="45230" y="7352"/>
                </a:lnTo>
                <a:lnTo>
                  <a:pt x="44965" y="7428"/>
                </a:lnTo>
                <a:lnTo>
                  <a:pt x="44833" y="7447"/>
                </a:lnTo>
                <a:lnTo>
                  <a:pt x="44701" y="7466"/>
                </a:lnTo>
                <a:lnTo>
                  <a:pt x="44587" y="7447"/>
                </a:lnTo>
                <a:lnTo>
                  <a:pt x="44455" y="7390"/>
                </a:lnTo>
                <a:lnTo>
                  <a:pt x="44455" y="7390"/>
                </a:lnTo>
                <a:lnTo>
                  <a:pt x="44323" y="7296"/>
                </a:lnTo>
                <a:lnTo>
                  <a:pt x="44209" y="7201"/>
                </a:lnTo>
                <a:lnTo>
                  <a:pt x="44096" y="7107"/>
                </a:lnTo>
                <a:lnTo>
                  <a:pt x="43964" y="7012"/>
                </a:lnTo>
                <a:lnTo>
                  <a:pt x="43964" y="7012"/>
                </a:lnTo>
                <a:lnTo>
                  <a:pt x="43869" y="6956"/>
                </a:lnTo>
                <a:lnTo>
                  <a:pt x="43756" y="6918"/>
                </a:lnTo>
                <a:lnTo>
                  <a:pt x="43529" y="6861"/>
                </a:lnTo>
                <a:lnTo>
                  <a:pt x="43302" y="6842"/>
                </a:lnTo>
                <a:lnTo>
                  <a:pt x="43075" y="6842"/>
                </a:lnTo>
                <a:lnTo>
                  <a:pt x="43075" y="6842"/>
                </a:lnTo>
                <a:lnTo>
                  <a:pt x="42697" y="6861"/>
                </a:lnTo>
                <a:lnTo>
                  <a:pt x="42319" y="6899"/>
                </a:lnTo>
                <a:lnTo>
                  <a:pt x="41941" y="6918"/>
                </a:lnTo>
                <a:lnTo>
                  <a:pt x="41563" y="6918"/>
                </a:lnTo>
                <a:lnTo>
                  <a:pt x="41563" y="6918"/>
                </a:lnTo>
                <a:lnTo>
                  <a:pt x="41336" y="6880"/>
                </a:lnTo>
                <a:lnTo>
                  <a:pt x="41110" y="6823"/>
                </a:lnTo>
                <a:lnTo>
                  <a:pt x="40902" y="6710"/>
                </a:lnTo>
                <a:lnTo>
                  <a:pt x="40694" y="6596"/>
                </a:lnTo>
                <a:lnTo>
                  <a:pt x="40694" y="6596"/>
                </a:lnTo>
                <a:lnTo>
                  <a:pt x="40524" y="6464"/>
                </a:lnTo>
                <a:lnTo>
                  <a:pt x="40391" y="6313"/>
                </a:lnTo>
                <a:lnTo>
                  <a:pt x="40259" y="6143"/>
                </a:lnTo>
                <a:lnTo>
                  <a:pt x="40165" y="5954"/>
                </a:lnTo>
                <a:lnTo>
                  <a:pt x="39976" y="5576"/>
                </a:lnTo>
                <a:lnTo>
                  <a:pt x="39787" y="5198"/>
                </a:lnTo>
                <a:lnTo>
                  <a:pt x="39787" y="5198"/>
                </a:lnTo>
                <a:lnTo>
                  <a:pt x="39730" y="5084"/>
                </a:lnTo>
                <a:lnTo>
                  <a:pt x="39654" y="4952"/>
                </a:lnTo>
                <a:lnTo>
                  <a:pt x="39560" y="4858"/>
                </a:lnTo>
                <a:lnTo>
                  <a:pt x="39446" y="4763"/>
                </a:lnTo>
                <a:lnTo>
                  <a:pt x="39446" y="4763"/>
                </a:lnTo>
                <a:lnTo>
                  <a:pt x="39257" y="4650"/>
                </a:lnTo>
                <a:lnTo>
                  <a:pt x="39049" y="4574"/>
                </a:lnTo>
                <a:lnTo>
                  <a:pt x="38860" y="4498"/>
                </a:lnTo>
                <a:lnTo>
                  <a:pt x="38652" y="4404"/>
                </a:lnTo>
                <a:lnTo>
                  <a:pt x="38652" y="4404"/>
                </a:lnTo>
                <a:lnTo>
                  <a:pt x="38369" y="4253"/>
                </a:lnTo>
                <a:lnTo>
                  <a:pt x="38085" y="4083"/>
                </a:lnTo>
                <a:lnTo>
                  <a:pt x="37840" y="3894"/>
                </a:lnTo>
                <a:lnTo>
                  <a:pt x="37594" y="3667"/>
                </a:lnTo>
                <a:lnTo>
                  <a:pt x="37594" y="3667"/>
                </a:lnTo>
                <a:lnTo>
                  <a:pt x="37443" y="3478"/>
                </a:lnTo>
                <a:lnTo>
                  <a:pt x="37292" y="3270"/>
                </a:lnTo>
                <a:lnTo>
                  <a:pt x="37027" y="2835"/>
                </a:lnTo>
                <a:lnTo>
                  <a:pt x="37027" y="2835"/>
                </a:lnTo>
                <a:lnTo>
                  <a:pt x="36933" y="2722"/>
                </a:lnTo>
                <a:lnTo>
                  <a:pt x="36838" y="2608"/>
                </a:lnTo>
                <a:lnTo>
                  <a:pt x="36725" y="2533"/>
                </a:lnTo>
                <a:lnTo>
                  <a:pt x="36592" y="2476"/>
                </a:lnTo>
                <a:lnTo>
                  <a:pt x="36592" y="2476"/>
                </a:lnTo>
                <a:lnTo>
                  <a:pt x="36441" y="2438"/>
                </a:lnTo>
                <a:lnTo>
                  <a:pt x="36290" y="2400"/>
                </a:lnTo>
                <a:lnTo>
                  <a:pt x="36139" y="2400"/>
                </a:lnTo>
                <a:lnTo>
                  <a:pt x="35988" y="2400"/>
                </a:lnTo>
                <a:lnTo>
                  <a:pt x="35836" y="2419"/>
                </a:lnTo>
                <a:lnTo>
                  <a:pt x="35685" y="2438"/>
                </a:lnTo>
                <a:lnTo>
                  <a:pt x="35402" y="2533"/>
                </a:lnTo>
                <a:lnTo>
                  <a:pt x="35402" y="2533"/>
                </a:lnTo>
                <a:lnTo>
                  <a:pt x="35269" y="2589"/>
                </a:lnTo>
                <a:lnTo>
                  <a:pt x="35118" y="2665"/>
                </a:lnTo>
                <a:lnTo>
                  <a:pt x="34853" y="2835"/>
                </a:lnTo>
                <a:lnTo>
                  <a:pt x="34589" y="3005"/>
                </a:lnTo>
                <a:lnTo>
                  <a:pt x="34457" y="3081"/>
                </a:lnTo>
                <a:lnTo>
                  <a:pt x="34324" y="3157"/>
                </a:lnTo>
                <a:lnTo>
                  <a:pt x="34324" y="3157"/>
                </a:lnTo>
                <a:lnTo>
                  <a:pt x="34135" y="3213"/>
                </a:lnTo>
                <a:lnTo>
                  <a:pt x="33946" y="3270"/>
                </a:lnTo>
                <a:lnTo>
                  <a:pt x="33568" y="3346"/>
                </a:lnTo>
                <a:lnTo>
                  <a:pt x="33379" y="3402"/>
                </a:lnTo>
                <a:lnTo>
                  <a:pt x="33209" y="3459"/>
                </a:lnTo>
                <a:lnTo>
                  <a:pt x="33039" y="3553"/>
                </a:lnTo>
                <a:lnTo>
                  <a:pt x="32888" y="3667"/>
                </a:lnTo>
                <a:lnTo>
                  <a:pt x="32888" y="3667"/>
                </a:lnTo>
                <a:lnTo>
                  <a:pt x="32113" y="4347"/>
                </a:lnTo>
                <a:lnTo>
                  <a:pt x="31716" y="4669"/>
                </a:lnTo>
                <a:lnTo>
                  <a:pt x="31300" y="4971"/>
                </a:lnTo>
                <a:lnTo>
                  <a:pt x="31300" y="4971"/>
                </a:lnTo>
                <a:lnTo>
                  <a:pt x="31073" y="5122"/>
                </a:lnTo>
                <a:lnTo>
                  <a:pt x="30847" y="5273"/>
                </a:lnTo>
                <a:lnTo>
                  <a:pt x="30582" y="5406"/>
                </a:lnTo>
                <a:lnTo>
                  <a:pt x="30469" y="5462"/>
                </a:lnTo>
                <a:lnTo>
                  <a:pt x="30317" y="5500"/>
                </a:lnTo>
                <a:lnTo>
                  <a:pt x="30317" y="5500"/>
                </a:lnTo>
                <a:lnTo>
                  <a:pt x="30185" y="5519"/>
                </a:lnTo>
                <a:lnTo>
                  <a:pt x="30053" y="5538"/>
                </a:lnTo>
                <a:lnTo>
                  <a:pt x="29902" y="5538"/>
                </a:lnTo>
                <a:lnTo>
                  <a:pt x="29769" y="5519"/>
                </a:lnTo>
                <a:lnTo>
                  <a:pt x="29618" y="5481"/>
                </a:lnTo>
                <a:lnTo>
                  <a:pt x="29486" y="5443"/>
                </a:lnTo>
                <a:lnTo>
                  <a:pt x="29221" y="5349"/>
                </a:lnTo>
                <a:lnTo>
                  <a:pt x="29221" y="5349"/>
                </a:lnTo>
                <a:lnTo>
                  <a:pt x="29051" y="5292"/>
                </a:lnTo>
                <a:lnTo>
                  <a:pt x="28881" y="5236"/>
                </a:lnTo>
                <a:lnTo>
                  <a:pt x="28711" y="5198"/>
                </a:lnTo>
                <a:lnTo>
                  <a:pt x="28522" y="5179"/>
                </a:lnTo>
                <a:lnTo>
                  <a:pt x="28522" y="5179"/>
                </a:lnTo>
                <a:lnTo>
                  <a:pt x="28257" y="5160"/>
                </a:lnTo>
                <a:lnTo>
                  <a:pt x="28012" y="5122"/>
                </a:lnTo>
                <a:lnTo>
                  <a:pt x="27747" y="5047"/>
                </a:lnTo>
                <a:lnTo>
                  <a:pt x="27501" y="4971"/>
                </a:lnTo>
                <a:lnTo>
                  <a:pt x="27501" y="4971"/>
                </a:lnTo>
                <a:lnTo>
                  <a:pt x="27237" y="4839"/>
                </a:lnTo>
                <a:lnTo>
                  <a:pt x="26991" y="4669"/>
                </a:lnTo>
                <a:lnTo>
                  <a:pt x="26745" y="4498"/>
                </a:lnTo>
                <a:lnTo>
                  <a:pt x="26537" y="4291"/>
                </a:lnTo>
                <a:lnTo>
                  <a:pt x="26329" y="4083"/>
                </a:lnTo>
                <a:lnTo>
                  <a:pt x="26140" y="3856"/>
                </a:lnTo>
                <a:lnTo>
                  <a:pt x="25970" y="3610"/>
                </a:lnTo>
                <a:lnTo>
                  <a:pt x="25819" y="3364"/>
                </a:lnTo>
                <a:lnTo>
                  <a:pt x="25819" y="3364"/>
                </a:lnTo>
                <a:lnTo>
                  <a:pt x="25668" y="3100"/>
                </a:lnTo>
                <a:lnTo>
                  <a:pt x="25517" y="2854"/>
                </a:lnTo>
                <a:lnTo>
                  <a:pt x="25441" y="2741"/>
                </a:lnTo>
                <a:lnTo>
                  <a:pt x="25347" y="2627"/>
                </a:lnTo>
                <a:lnTo>
                  <a:pt x="25233" y="2533"/>
                </a:lnTo>
                <a:lnTo>
                  <a:pt x="25120" y="2438"/>
                </a:lnTo>
                <a:lnTo>
                  <a:pt x="25120" y="2438"/>
                </a:lnTo>
                <a:lnTo>
                  <a:pt x="24931" y="2344"/>
                </a:lnTo>
                <a:lnTo>
                  <a:pt x="24742" y="2249"/>
                </a:lnTo>
                <a:lnTo>
                  <a:pt x="24742" y="2249"/>
                </a:lnTo>
                <a:lnTo>
                  <a:pt x="24553" y="2136"/>
                </a:lnTo>
                <a:lnTo>
                  <a:pt x="24383" y="2022"/>
                </a:lnTo>
                <a:lnTo>
                  <a:pt x="24175" y="1947"/>
                </a:lnTo>
                <a:lnTo>
                  <a:pt x="23967" y="1890"/>
                </a:lnTo>
                <a:lnTo>
                  <a:pt x="23967" y="1890"/>
                </a:lnTo>
                <a:lnTo>
                  <a:pt x="23816" y="1871"/>
                </a:lnTo>
                <a:lnTo>
                  <a:pt x="23645" y="1852"/>
                </a:lnTo>
                <a:lnTo>
                  <a:pt x="23475" y="1852"/>
                </a:lnTo>
                <a:lnTo>
                  <a:pt x="23305" y="1871"/>
                </a:lnTo>
                <a:lnTo>
                  <a:pt x="23154" y="1890"/>
                </a:lnTo>
                <a:lnTo>
                  <a:pt x="22984" y="1947"/>
                </a:lnTo>
                <a:lnTo>
                  <a:pt x="22833" y="2004"/>
                </a:lnTo>
                <a:lnTo>
                  <a:pt x="22682" y="2079"/>
                </a:lnTo>
                <a:lnTo>
                  <a:pt x="22682" y="2079"/>
                </a:lnTo>
                <a:lnTo>
                  <a:pt x="22511" y="2193"/>
                </a:lnTo>
                <a:lnTo>
                  <a:pt x="22360" y="2325"/>
                </a:lnTo>
                <a:lnTo>
                  <a:pt x="22190" y="2438"/>
                </a:lnTo>
                <a:lnTo>
                  <a:pt x="22096" y="2495"/>
                </a:lnTo>
                <a:lnTo>
                  <a:pt x="22001" y="2533"/>
                </a:lnTo>
                <a:lnTo>
                  <a:pt x="22001" y="2533"/>
                </a:lnTo>
                <a:lnTo>
                  <a:pt x="21831" y="2571"/>
                </a:lnTo>
                <a:lnTo>
                  <a:pt x="21680" y="2552"/>
                </a:lnTo>
                <a:lnTo>
                  <a:pt x="21548" y="2514"/>
                </a:lnTo>
                <a:lnTo>
                  <a:pt x="21434" y="2457"/>
                </a:lnTo>
                <a:lnTo>
                  <a:pt x="21321" y="2382"/>
                </a:lnTo>
                <a:lnTo>
                  <a:pt x="21207" y="2268"/>
                </a:lnTo>
                <a:lnTo>
                  <a:pt x="20999" y="2060"/>
                </a:lnTo>
                <a:lnTo>
                  <a:pt x="20999" y="2060"/>
                </a:lnTo>
                <a:lnTo>
                  <a:pt x="20716" y="1739"/>
                </a:lnTo>
                <a:lnTo>
                  <a:pt x="20565" y="1607"/>
                </a:lnTo>
                <a:lnTo>
                  <a:pt x="20395" y="1474"/>
                </a:lnTo>
                <a:lnTo>
                  <a:pt x="20395" y="1474"/>
                </a:lnTo>
                <a:lnTo>
                  <a:pt x="20300" y="1399"/>
                </a:lnTo>
                <a:lnTo>
                  <a:pt x="20168" y="1361"/>
                </a:lnTo>
                <a:lnTo>
                  <a:pt x="20054" y="1361"/>
                </a:lnTo>
                <a:lnTo>
                  <a:pt x="19922" y="1342"/>
                </a:lnTo>
                <a:lnTo>
                  <a:pt x="19922" y="1342"/>
                </a:lnTo>
                <a:lnTo>
                  <a:pt x="19809" y="1342"/>
                </a:lnTo>
                <a:lnTo>
                  <a:pt x="19695" y="1361"/>
                </a:lnTo>
                <a:lnTo>
                  <a:pt x="19468" y="1418"/>
                </a:lnTo>
                <a:lnTo>
                  <a:pt x="19261" y="1512"/>
                </a:lnTo>
                <a:lnTo>
                  <a:pt x="19072" y="1644"/>
                </a:lnTo>
                <a:lnTo>
                  <a:pt x="18883" y="1796"/>
                </a:lnTo>
                <a:lnTo>
                  <a:pt x="18712" y="1947"/>
                </a:lnTo>
                <a:lnTo>
                  <a:pt x="18353" y="2230"/>
                </a:lnTo>
                <a:lnTo>
                  <a:pt x="18353" y="2230"/>
                </a:lnTo>
                <a:lnTo>
                  <a:pt x="18089" y="2438"/>
                </a:lnTo>
                <a:lnTo>
                  <a:pt x="17824" y="2665"/>
                </a:lnTo>
                <a:lnTo>
                  <a:pt x="17597" y="2892"/>
                </a:lnTo>
                <a:lnTo>
                  <a:pt x="17371" y="3157"/>
                </a:lnTo>
                <a:lnTo>
                  <a:pt x="17163" y="3421"/>
                </a:lnTo>
                <a:lnTo>
                  <a:pt x="16993" y="3705"/>
                </a:lnTo>
                <a:lnTo>
                  <a:pt x="16822" y="3988"/>
                </a:lnTo>
                <a:lnTo>
                  <a:pt x="16690" y="4291"/>
                </a:lnTo>
                <a:lnTo>
                  <a:pt x="16690" y="4291"/>
                </a:lnTo>
                <a:lnTo>
                  <a:pt x="16501" y="4725"/>
                </a:lnTo>
                <a:lnTo>
                  <a:pt x="16350" y="5179"/>
                </a:lnTo>
                <a:lnTo>
                  <a:pt x="16199" y="5614"/>
                </a:lnTo>
                <a:lnTo>
                  <a:pt x="16104" y="6086"/>
                </a:lnTo>
                <a:lnTo>
                  <a:pt x="16104" y="6086"/>
                </a:lnTo>
                <a:lnTo>
                  <a:pt x="16010" y="6445"/>
                </a:lnTo>
                <a:lnTo>
                  <a:pt x="15934" y="6804"/>
                </a:lnTo>
                <a:lnTo>
                  <a:pt x="15877" y="6993"/>
                </a:lnTo>
                <a:lnTo>
                  <a:pt x="15821" y="7163"/>
                </a:lnTo>
                <a:lnTo>
                  <a:pt x="15726" y="7334"/>
                </a:lnTo>
                <a:lnTo>
                  <a:pt x="15632" y="7485"/>
                </a:lnTo>
                <a:lnTo>
                  <a:pt x="15632" y="7485"/>
                </a:lnTo>
                <a:lnTo>
                  <a:pt x="15518" y="7617"/>
                </a:lnTo>
                <a:lnTo>
                  <a:pt x="15386" y="7730"/>
                </a:lnTo>
                <a:lnTo>
                  <a:pt x="15310" y="7768"/>
                </a:lnTo>
                <a:lnTo>
                  <a:pt x="15235" y="7806"/>
                </a:lnTo>
                <a:lnTo>
                  <a:pt x="15140" y="7806"/>
                </a:lnTo>
                <a:lnTo>
                  <a:pt x="15065" y="7806"/>
                </a:lnTo>
                <a:lnTo>
                  <a:pt x="15065" y="7806"/>
                </a:lnTo>
                <a:lnTo>
                  <a:pt x="14800" y="7730"/>
                </a:lnTo>
                <a:lnTo>
                  <a:pt x="14687" y="7693"/>
                </a:lnTo>
                <a:lnTo>
                  <a:pt x="14554" y="7655"/>
                </a:lnTo>
                <a:lnTo>
                  <a:pt x="14441" y="7655"/>
                </a:lnTo>
                <a:lnTo>
                  <a:pt x="14328" y="7674"/>
                </a:lnTo>
                <a:lnTo>
                  <a:pt x="14195" y="7730"/>
                </a:lnTo>
                <a:lnTo>
                  <a:pt x="14082" y="7844"/>
                </a:lnTo>
                <a:lnTo>
                  <a:pt x="14082" y="7844"/>
                </a:lnTo>
                <a:lnTo>
                  <a:pt x="13950" y="8014"/>
                </a:lnTo>
                <a:lnTo>
                  <a:pt x="13855" y="8203"/>
                </a:lnTo>
                <a:lnTo>
                  <a:pt x="13761" y="8411"/>
                </a:lnTo>
                <a:lnTo>
                  <a:pt x="13685" y="8619"/>
                </a:lnTo>
                <a:lnTo>
                  <a:pt x="13685" y="8619"/>
                </a:lnTo>
                <a:lnTo>
                  <a:pt x="13515" y="9110"/>
                </a:lnTo>
                <a:lnTo>
                  <a:pt x="13364" y="9639"/>
                </a:lnTo>
                <a:lnTo>
                  <a:pt x="13364" y="9639"/>
                </a:lnTo>
                <a:lnTo>
                  <a:pt x="13307" y="9772"/>
                </a:lnTo>
                <a:lnTo>
                  <a:pt x="13250" y="9923"/>
                </a:lnTo>
                <a:lnTo>
                  <a:pt x="13175" y="10055"/>
                </a:lnTo>
                <a:lnTo>
                  <a:pt x="13080" y="10169"/>
                </a:lnTo>
                <a:lnTo>
                  <a:pt x="12986" y="10282"/>
                </a:lnTo>
                <a:lnTo>
                  <a:pt x="12872" y="10395"/>
                </a:lnTo>
                <a:lnTo>
                  <a:pt x="12759" y="10490"/>
                </a:lnTo>
                <a:lnTo>
                  <a:pt x="12627" y="10584"/>
                </a:lnTo>
                <a:lnTo>
                  <a:pt x="12627" y="10584"/>
                </a:lnTo>
                <a:lnTo>
                  <a:pt x="12419" y="10698"/>
                </a:lnTo>
                <a:lnTo>
                  <a:pt x="12211" y="10811"/>
                </a:lnTo>
                <a:lnTo>
                  <a:pt x="11984" y="10906"/>
                </a:lnTo>
                <a:lnTo>
                  <a:pt x="11757" y="10944"/>
                </a:lnTo>
                <a:lnTo>
                  <a:pt x="11757" y="10944"/>
                </a:lnTo>
                <a:lnTo>
                  <a:pt x="11606" y="10962"/>
                </a:lnTo>
                <a:lnTo>
                  <a:pt x="11474" y="10962"/>
                </a:lnTo>
                <a:lnTo>
                  <a:pt x="11209" y="10925"/>
                </a:lnTo>
                <a:lnTo>
                  <a:pt x="10944" y="10887"/>
                </a:lnTo>
                <a:lnTo>
                  <a:pt x="10812" y="10887"/>
                </a:lnTo>
                <a:lnTo>
                  <a:pt x="10680" y="10887"/>
                </a:lnTo>
                <a:lnTo>
                  <a:pt x="10680" y="10887"/>
                </a:lnTo>
                <a:lnTo>
                  <a:pt x="10491" y="10925"/>
                </a:lnTo>
                <a:lnTo>
                  <a:pt x="10302" y="10981"/>
                </a:lnTo>
                <a:lnTo>
                  <a:pt x="10132" y="11076"/>
                </a:lnTo>
                <a:lnTo>
                  <a:pt x="10056" y="11133"/>
                </a:lnTo>
                <a:lnTo>
                  <a:pt x="9980" y="11208"/>
                </a:lnTo>
                <a:lnTo>
                  <a:pt x="9980" y="11208"/>
                </a:lnTo>
                <a:lnTo>
                  <a:pt x="9867" y="11378"/>
                </a:lnTo>
                <a:lnTo>
                  <a:pt x="9791" y="11567"/>
                </a:lnTo>
                <a:lnTo>
                  <a:pt x="9640" y="11945"/>
                </a:lnTo>
                <a:lnTo>
                  <a:pt x="9489" y="12304"/>
                </a:lnTo>
                <a:lnTo>
                  <a:pt x="9395" y="12493"/>
                </a:lnTo>
                <a:lnTo>
                  <a:pt x="9281" y="12663"/>
                </a:lnTo>
                <a:lnTo>
                  <a:pt x="9281" y="12663"/>
                </a:lnTo>
                <a:lnTo>
                  <a:pt x="9168" y="12815"/>
                </a:lnTo>
                <a:lnTo>
                  <a:pt x="9017" y="12947"/>
                </a:lnTo>
                <a:lnTo>
                  <a:pt x="8865" y="13079"/>
                </a:lnTo>
                <a:lnTo>
                  <a:pt x="8714" y="13212"/>
                </a:lnTo>
                <a:lnTo>
                  <a:pt x="8374" y="13419"/>
                </a:lnTo>
                <a:lnTo>
                  <a:pt x="8034" y="13590"/>
                </a:lnTo>
                <a:lnTo>
                  <a:pt x="8034" y="13590"/>
                </a:lnTo>
                <a:lnTo>
                  <a:pt x="7731" y="13703"/>
                </a:lnTo>
                <a:lnTo>
                  <a:pt x="7429" y="13797"/>
                </a:lnTo>
                <a:lnTo>
                  <a:pt x="7429" y="13797"/>
                </a:lnTo>
                <a:lnTo>
                  <a:pt x="7164" y="13835"/>
                </a:lnTo>
                <a:lnTo>
                  <a:pt x="6900" y="13911"/>
                </a:lnTo>
                <a:lnTo>
                  <a:pt x="6900" y="13911"/>
                </a:lnTo>
                <a:lnTo>
                  <a:pt x="6767" y="13987"/>
                </a:lnTo>
                <a:lnTo>
                  <a:pt x="6616" y="14043"/>
                </a:lnTo>
                <a:lnTo>
                  <a:pt x="6370" y="14232"/>
                </a:lnTo>
                <a:lnTo>
                  <a:pt x="6125" y="14440"/>
                </a:lnTo>
                <a:lnTo>
                  <a:pt x="5917" y="14667"/>
                </a:lnTo>
                <a:lnTo>
                  <a:pt x="5917" y="14667"/>
                </a:lnTo>
                <a:lnTo>
                  <a:pt x="5841" y="14761"/>
                </a:lnTo>
                <a:lnTo>
                  <a:pt x="5766" y="14875"/>
                </a:lnTo>
                <a:lnTo>
                  <a:pt x="5652" y="15083"/>
                </a:lnTo>
                <a:lnTo>
                  <a:pt x="5652" y="15083"/>
                </a:lnTo>
                <a:lnTo>
                  <a:pt x="5501" y="15385"/>
                </a:lnTo>
                <a:lnTo>
                  <a:pt x="5312" y="15650"/>
                </a:lnTo>
                <a:lnTo>
                  <a:pt x="5312" y="15650"/>
                </a:lnTo>
                <a:lnTo>
                  <a:pt x="4896" y="16198"/>
                </a:lnTo>
                <a:lnTo>
                  <a:pt x="4707" y="16481"/>
                </a:lnTo>
                <a:lnTo>
                  <a:pt x="4518" y="16784"/>
                </a:lnTo>
                <a:lnTo>
                  <a:pt x="4518" y="16784"/>
                </a:lnTo>
                <a:lnTo>
                  <a:pt x="4348" y="17124"/>
                </a:lnTo>
                <a:lnTo>
                  <a:pt x="4254" y="17275"/>
                </a:lnTo>
                <a:lnTo>
                  <a:pt x="4159" y="17445"/>
                </a:lnTo>
                <a:lnTo>
                  <a:pt x="4159" y="17445"/>
                </a:lnTo>
                <a:lnTo>
                  <a:pt x="3913" y="17786"/>
                </a:lnTo>
                <a:lnTo>
                  <a:pt x="3800" y="17956"/>
                </a:lnTo>
                <a:lnTo>
                  <a:pt x="3705" y="18145"/>
                </a:lnTo>
                <a:lnTo>
                  <a:pt x="3705" y="18145"/>
                </a:lnTo>
                <a:lnTo>
                  <a:pt x="3668" y="18334"/>
                </a:lnTo>
                <a:lnTo>
                  <a:pt x="3668" y="18504"/>
                </a:lnTo>
                <a:lnTo>
                  <a:pt x="3668" y="18504"/>
                </a:lnTo>
                <a:lnTo>
                  <a:pt x="3687" y="18731"/>
                </a:lnTo>
                <a:lnTo>
                  <a:pt x="3743" y="18957"/>
                </a:lnTo>
                <a:lnTo>
                  <a:pt x="3743" y="18957"/>
                </a:lnTo>
                <a:lnTo>
                  <a:pt x="3819" y="19184"/>
                </a:lnTo>
                <a:lnTo>
                  <a:pt x="3819" y="19184"/>
                </a:lnTo>
                <a:lnTo>
                  <a:pt x="3857" y="19222"/>
                </a:lnTo>
                <a:lnTo>
                  <a:pt x="3894" y="19241"/>
                </a:lnTo>
                <a:lnTo>
                  <a:pt x="3913" y="19241"/>
                </a:lnTo>
                <a:lnTo>
                  <a:pt x="3913" y="19241"/>
                </a:lnTo>
                <a:lnTo>
                  <a:pt x="3932" y="19241"/>
                </a:lnTo>
                <a:lnTo>
                  <a:pt x="3951" y="19260"/>
                </a:lnTo>
                <a:lnTo>
                  <a:pt x="3951" y="19260"/>
                </a:lnTo>
                <a:lnTo>
                  <a:pt x="3932" y="19279"/>
                </a:lnTo>
                <a:lnTo>
                  <a:pt x="3913" y="19298"/>
                </a:lnTo>
                <a:lnTo>
                  <a:pt x="3876" y="19298"/>
                </a:lnTo>
                <a:lnTo>
                  <a:pt x="3876" y="19298"/>
                </a:lnTo>
                <a:lnTo>
                  <a:pt x="3838" y="19279"/>
                </a:lnTo>
                <a:lnTo>
                  <a:pt x="3838" y="19279"/>
                </a:lnTo>
                <a:lnTo>
                  <a:pt x="3800" y="19241"/>
                </a:lnTo>
                <a:lnTo>
                  <a:pt x="3800" y="19241"/>
                </a:lnTo>
                <a:lnTo>
                  <a:pt x="3781" y="19203"/>
                </a:lnTo>
                <a:lnTo>
                  <a:pt x="3781" y="19203"/>
                </a:lnTo>
                <a:lnTo>
                  <a:pt x="3705" y="19052"/>
                </a:lnTo>
                <a:lnTo>
                  <a:pt x="3705" y="19052"/>
                </a:lnTo>
                <a:lnTo>
                  <a:pt x="3630" y="18787"/>
                </a:lnTo>
                <a:lnTo>
                  <a:pt x="3611" y="18655"/>
                </a:lnTo>
                <a:lnTo>
                  <a:pt x="3611" y="18504"/>
                </a:lnTo>
                <a:lnTo>
                  <a:pt x="663" y="18504"/>
                </a:lnTo>
                <a:lnTo>
                  <a:pt x="663" y="18504"/>
                </a:lnTo>
                <a:lnTo>
                  <a:pt x="417" y="18768"/>
                </a:lnTo>
                <a:lnTo>
                  <a:pt x="209" y="19014"/>
                </a:lnTo>
                <a:lnTo>
                  <a:pt x="209" y="19014"/>
                </a:lnTo>
                <a:lnTo>
                  <a:pt x="39" y="19222"/>
                </a:lnTo>
                <a:lnTo>
                  <a:pt x="39" y="19222"/>
                </a:lnTo>
                <a:lnTo>
                  <a:pt x="20" y="19241"/>
                </a:lnTo>
                <a:lnTo>
                  <a:pt x="1" y="19222"/>
                </a:lnTo>
                <a:lnTo>
                  <a:pt x="1" y="19222"/>
                </a:lnTo>
                <a:lnTo>
                  <a:pt x="1" y="19203"/>
                </a:lnTo>
                <a:lnTo>
                  <a:pt x="1" y="19184"/>
                </a:lnTo>
                <a:lnTo>
                  <a:pt x="1" y="19184"/>
                </a:lnTo>
                <a:lnTo>
                  <a:pt x="152" y="18976"/>
                </a:lnTo>
                <a:lnTo>
                  <a:pt x="152" y="18976"/>
                </a:lnTo>
                <a:lnTo>
                  <a:pt x="587" y="18504"/>
                </a:lnTo>
                <a:lnTo>
                  <a:pt x="587" y="18504"/>
                </a:lnTo>
                <a:lnTo>
                  <a:pt x="927" y="18182"/>
                </a:lnTo>
                <a:lnTo>
                  <a:pt x="927" y="18182"/>
                </a:lnTo>
                <a:lnTo>
                  <a:pt x="1059" y="18069"/>
                </a:lnTo>
                <a:lnTo>
                  <a:pt x="1211" y="17975"/>
                </a:lnTo>
                <a:lnTo>
                  <a:pt x="1494" y="17786"/>
                </a:lnTo>
                <a:lnTo>
                  <a:pt x="1494" y="17786"/>
                </a:lnTo>
                <a:lnTo>
                  <a:pt x="1702" y="17615"/>
                </a:lnTo>
                <a:lnTo>
                  <a:pt x="1910" y="17426"/>
                </a:lnTo>
                <a:lnTo>
                  <a:pt x="2080" y="17237"/>
                </a:lnTo>
                <a:lnTo>
                  <a:pt x="2269" y="17048"/>
                </a:lnTo>
                <a:lnTo>
                  <a:pt x="2269" y="17048"/>
                </a:lnTo>
                <a:lnTo>
                  <a:pt x="2534" y="16689"/>
                </a:lnTo>
                <a:lnTo>
                  <a:pt x="2685" y="16519"/>
                </a:lnTo>
                <a:lnTo>
                  <a:pt x="2836" y="16368"/>
                </a:lnTo>
                <a:lnTo>
                  <a:pt x="2836" y="16368"/>
                </a:lnTo>
                <a:lnTo>
                  <a:pt x="3063" y="16217"/>
                </a:lnTo>
                <a:lnTo>
                  <a:pt x="3290" y="16047"/>
                </a:lnTo>
                <a:lnTo>
                  <a:pt x="3290" y="16047"/>
                </a:lnTo>
                <a:lnTo>
                  <a:pt x="3573" y="15820"/>
                </a:lnTo>
                <a:lnTo>
                  <a:pt x="3838" y="15593"/>
                </a:lnTo>
                <a:lnTo>
                  <a:pt x="3838" y="15593"/>
                </a:lnTo>
                <a:lnTo>
                  <a:pt x="4008" y="15404"/>
                </a:lnTo>
                <a:lnTo>
                  <a:pt x="4159" y="15215"/>
                </a:lnTo>
                <a:lnTo>
                  <a:pt x="4462" y="14837"/>
                </a:lnTo>
                <a:lnTo>
                  <a:pt x="4462" y="14837"/>
                </a:lnTo>
                <a:lnTo>
                  <a:pt x="4575" y="14724"/>
                </a:lnTo>
                <a:lnTo>
                  <a:pt x="4707" y="14591"/>
                </a:lnTo>
                <a:lnTo>
                  <a:pt x="4991" y="14383"/>
                </a:lnTo>
                <a:lnTo>
                  <a:pt x="4991" y="14383"/>
                </a:lnTo>
                <a:lnTo>
                  <a:pt x="5766" y="13911"/>
                </a:lnTo>
                <a:lnTo>
                  <a:pt x="6163" y="13684"/>
                </a:lnTo>
                <a:lnTo>
                  <a:pt x="6578" y="13476"/>
                </a:lnTo>
                <a:lnTo>
                  <a:pt x="6578" y="13476"/>
                </a:lnTo>
                <a:lnTo>
                  <a:pt x="6786" y="13382"/>
                </a:lnTo>
                <a:lnTo>
                  <a:pt x="7013" y="13306"/>
                </a:lnTo>
                <a:lnTo>
                  <a:pt x="7467" y="13155"/>
                </a:lnTo>
                <a:lnTo>
                  <a:pt x="7467" y="13155"/>
                </a:lnTo>
                <a:lnTo>
                  <a:pt x="7693" y="13060"/>
                </a:lnTo>
                <a:lnTo>
                  <a:pt x="7901" y="12947"/>
                </a:lnTo>
                <a:lnTo>
                  <a:pt x="8317" y="12720"/>
                </a:lnTo>
                <a:lnTo>
                  <a:pt x="8317" y="12720"/>
                </a:lnTo>
                <a:lnTo>
                  <a:pt x="8563" y="12550"/>
                </a:lnTo>
                <a:lnTo>
                  <a:pt x="8676" y="12437"/>
                </a:lnTo>
                <a:lnTo>
                  <a:pt x="8771" y="12342"/>
                </a:lnTo>
                <a:lnTo>
                  <a:pt x="8771" y="12342"/>
                </a:lnTo>
                <a:lnTo>
                  <a:pt x="8828" y="12210"/>
                </a:lnTo>
                <a:lnTo>
                  <a:pt x="8865" y="12078"/>
                </a:lnTo>
                <a:lnTo>
                  <a:pt x="8903" y="11945"/>
                </a:lnTo>
                <a:lnTo>
                  <a:pt x="8922" y="11813"/>
                </a:lnTo>
                <a:lnTo>
                  <a:pt x="8922" y="11529"/>
                </a:lnTo>
                <a:lnTo>
                  <a:pt x="8941" y="11265"/>
                </a:lnTo>
                <a:lnTo>
                  <a:pt x="8941" y="11265"/>
                </a:lnTo>
                <a:lnTo>
                  <a:pt x="8979" y="11114"/>
                </a:lnTo>
                <a:lnTo>
                  <a:pt x="9017" y="10962"/>
                </a:lnTo>
                <a:lnTo>
                  <a:pt x="9073" y="10830"/>
                </a:lnTo>
                <a:lnTo>
                  <a:pt x="9149" y="10698"/>
                </a:lnTo>
                <a:lnTo>
                  <a:pt x="9319" y="10452"/>
                </a:lnTo>
                <a:lnTo>
                  <a:pt x="9508" y="10225"/>
                </a:lnTo>
                <a:lnTo>
                  <a:pt x="9508" y="10225"/>
                </a:lnTo>
                <a:lnTo>
                  <a:pt x="9602" y="10169"/>
                </a:lnTo>
                <a:lnTo>
                  <a:pt x="9678" y="10093"/>
                </a:lnTo>
                <a:lnTo>
                  <a:pt x="9773" y="10055"/>
                </a:lnTo>
                <a:lnTo>
                  <a:pt x="9886" y="10036"/>
                </a:lnTo>
                <a:lnTo>
                  <a:pt x="9886" y="10036"/>
                </a:lnTo>
                <a:lnTo>
                  <a:pt x="9980" y="10017"/>
                </a:lnTo>
                <a:lnTo>
                  <a:pt x="10075" y="10017"/>
                </a:lnTo>
                <a:lnTo>
                  <a:pt x="10283" y="10036"/>
                </a:lnTo>
                <a:lnTo>
                  <a:pt x="10283" y="10036"/>
                </a:lnTo>
                <a:lnTo>
                  <a:pt x="10434" y="10036"/>
                </a:lnTo>
                <a:lnTo>
                  <a:pt x="10566" y="10017"/>
                </a:lnTo>
                <a:lnTo>
                  <a:pt x="10718" y="9980"/>
                </a:lnTo>
                <a:lnTo>
                  <a:pt x="10850" y="9923"/>
                </a:lnTo>
                <a:lnTo>
                  <a:pt x="10850" y="9923"/>
                </a:lnTo>
                <a:lnTo>
                  <a:pt x="10982" y="9847"/>
                </a:lnTo>
                <a:lnTo>
                  <a:pt x="11096" y="9753"/>
                </a:lnTo>
                <a:lnTo>
                  <a:pt x="11190" y="9639"/>
                </a:lnTo>
                <a:lnTo>
                  <a:pt x="11285" y="9526"/>
                </a:lnTo>
                <a:lnTo>
                  <a:pt x="11455" y="9280"/>
                </a:lnTo>
                <a:lnTo>
                  <a:pt x="11644" y="9053"/>
                </a:lnTo>
                <a:lnTo>
                  <a:pt x="11644" y="9053"/>
                </a:lnTo>
                <a:lnTo>
                  <a:pt x="11738" y="8940"/>
                </a:lnTo>
                <a:lnTo>
                  <a:pt x="11814" y="8827"/>
                </a:lnTo>
                <a:lnTo>
                  <a:pt x="11965" y="8581"/>
                </a:lnTo>
                <a:lnTo>
                  <a:pt x="12097" y="8335"/>
                </a:lnTo>
                <a:lnTo>
                  <a:pt x="12211" y="8071"/>
                </a:lnTo>
                <a:lnTo>
                  <a:pt x="12211" y="8071"/>
                </a:lnTo>
                <a:lnTo>
                  <a:pt x="12419" y="7636"/>
                </a:lnTo>
                <a:lnTo>
                  <a:pt x="12664" y="7220"/>
                </a:lnTo>
                <a:lnTo>
                  <a:pt x="12664" y="7220"/>
                </a:lnTo>
                <a:lnTo>
                  <a:pt x="12891" y="6899"/>
                </a:lnTo>
                <a:lnTo>
                  <a:pt x="13137" y="6577"/>
                </a:lnTo>
                <a:lnTo>
                  <a:pt x="13269" y="6426"/>
                </a:lnTo>
                <a:lnTo>
                  <a:pt x="13401" y="6275"/>
                </a:lnTo>
                <a:lnTo>
                  <a:pt x="13553" y="6143"/>
                </a:lnTo>
                <a:lnTo>
                  <a:pt x="13704" y="6029"/>
                </a:lnTo>
                <a:lnTo>
                  <a:pt x="13704" y="6029"/>
                </a:lnTo>
                <a:lnTo>
                  <a:pt x="13912" y="5897"/>
                </a:lnTo>
                <a:lnTo>
                  <a:pt x="14139" y="5803"/>
                </a:lnTo>
                <a:lnTo>
                  <a:pt x="14346" y="5689"/>
                </a:lnTo>
                <a:lnTo>
                  <a:pt x="14441" y="5614"/>
                </a:lnTo>
                <a:lnTo>
                  <a:pt x="14535" y="5538"/>
                </a:lnTo>
                <a:lnTo>
                  <a:pt x="14535" y="5538"/>
                </a:lnTo>
                <a:lnTo>
                  <a:pt x="14706" y="5387"/>
                </a:lnTo>
                <a:lnTo>
                  <a:pt x="14838" y="5217"/>
                </a:lnTo>
                <a:lnTo>
                  <a:pt x="14970" y="5028"/>
                </a:lnTo>
                <a:lnTo>
                  <a:pt x="15084" y="4839"/>
                </a:lnTo>
                <a:lnTo>
                  <a:pt x="15273" y="4423"/>
                </a:lnTo>
                <a:lnTo>
                  <a:pt x="15462" y="4007"/>
                </a:lnTo>
                <a:lnTo>
                  <a:pt x="15462" y="4007"/>
                </a:lnTo>
                <a:lnTo>
                  <a:pt x="15556" y="3761"/>
                </a:lnTo>
                <a:lnTo>
                  <a:pt x="15688" y="3535"/>
                </a:lnTo>
                <a:lnTo>
                  <a:pt x="15934" y="3062"/>
                </a:lnTo>
                <a:lnTo>
                  <a:pt x="15934" y="3062"/>
                </a:lnTo>
                <a:lnTo>
                  <a:pt x="16029" y="2892"/>
                </a:lnTo>
                <a:lnTo>
                  <a:pt x="16142" y="2741"/>
                </a:lnTo>
                <a:lnTo>
                  <a:pt x="16388" y="2457"/>
                </a:lnTo>
                <a:lnTo>
                  <a:pt x="16671" y="2211"/>
                </a:lnTo>
                <a:lnTo>
                  <a:pt x="16955" y="1966"/>
                </a:lnTo>
                <a:lnTo>
                  <a:pt x="17560" y="1531"/>
                </a:lnTo>
                <a:lnTo>
                  <a:pt x="17862" y="1304"/>
                </a:lnTo>
                <a:lnTo>
                  <a:pt x="18164" y="1077"/>
                </a:lnTo>
                <a:lnTo>
                  <a:pt x="18164" y="1077"/>
                </a:lnTo>
                <a:lnTo>
                  <a:pt x="18486" y="832"/>
                </a:lnTo>
                <a:lnTo>
                  <a:pt x="18826" y="605"/>
                </a:lnTo>
                <a:lnTo>
                  <a:pt x="19185" y="397"/>
                </a:lnTo>
                <a:lnTo>
                  <a:pt x="19544" y="227"/>
                </a:lnTo>
                <a:lnTo>
                  <a:pt x="19544" y="227"/>
                </a:lnTo>
                <a:lnTo>
                  <a:pt x="19771" y="132"/>
                </a:lnTo>
                <a:lnTo>
                  <a:pt x="19998" y="57"/>
                </a:lnTo>
                <a:lnTo>
                  <a:pt x="20225" y="19"/>
                </a:lnTo>
                <a:lnTo>
                  <a:pt x="20451" y="0"/>
                </a:lnTo>
                <a:lnTo>
                  <a:pt x="20451" y="0"/>
                </a:lnTo>
                <a:lnTo>
                  <a:pt x="20640" y="19"/>
                </a:lnTo>
                <a:lnTo>
                  <a:pt x="20810" y="57"/>
                </a:lnTo>
                <a:lnTo>
                  <a:pt x="20962" y="95"/>
                </a:lnTo>
                <a:lnTo>
                  <a:pt x="21113" y="170"/>
                </a:lnTo>
                <a:lnTo>
                  <a:pt x="21245" y="246"/>
                </a:lnTo>
                <a:lnTo>
                  <a:pt x="21359" y="359"/>
                </a:lnTo>
                <a:lnTo>
                  <a:pt x="21623" y="605"/>
                </a:lnTo>
                <a:lnTo>
                  <a:pt x="21623" y="605"/>
                </a:lnTo>
                <a:lnTo>
                  <a:pt x="21944" y="870"/>
                </a:lnTo>
                <a:lnTo>
                  <a:pt x="22115" y="1002"/>
                </a:lnTo>
                <a:lnTo>
                  <a:pt x="22285" y="1115"/>
                </a:lnTo>
                <a:lnTo>
                  <a:pt x="22474" y="1210"/>
                </a:lnTo>
                <a:lnTo>
                  <a:pt x="22663" y="1304"/>
                </a:lnTo>
                <a:lnTo>
                  <a:pt x="22852" y="1399"/>
                </a:lnTo>
                <a:lnTo>
                  <a:pt x="23041" y="1455"/>
                </a:lnTo>
                <a:lnTo>
                  <a:pt x="23041" y="1455"/>
                </a:lnTo>
                <a:lnTo>
                  <a:pt x="23230" y="1493"/>
                </a:lnTo>
                <a:lnTo>
                  <a:pt x="23400" y="1512"/>
                </a:lnTo>
                <a:lnTo>
                  <a:pt x="23570" y="1512"/>
                </a:lnTo>
                <a:lnTo>
                  <a:pt x="23759" y="1512"/>
                </a:lnTo>
                <a:lnTo>
                  <a:pt x="24118" y="1455"/>
                </a:lnTo>
                <a:lnTo>
                  <a:pt x="24458" y="1399"/>
                </a:lnTo>
                <a:lnTo>
                  <a:pt x="24458" y="1399"/>
                </a:lnTo>
                <a:lnTo>
                  <a:pt x="24817" y="1304"/>
                </a:lnTo>
                <a:lnTo>
                  <a:pt x="25006" y="1285"/>
                </a:lnTo>
                <a:lnTo>
                  <a:pt x="25176" y="1285"/>
                </a:lnTo>
                <a:lnTo>
                  <a:pt x="25176" y="1285"/>
                </a:lnTo>
                <a:lnTo>
                  <a:pt x="25365" y="1304"/>
                </a:lnTo>
                <a:lnTo>
                  <a:pt x="25536" y="1361"/>
                </a:lnTo>
                <a:lnTo>
                  <a:pt x="25687" y="1455"/>
                </a:lnTo>
                <a:lnTo>
                  <a:pt x="25838" y="1588"/>
                </a:lnTo>
                <a:lnTo>
                  <a:pt x="25951" y="1720"/>
                </a:lnTo>
                <a:lnTo>
                  <a:pt x="26065" y="1871"/>
                </a:lnTo>
                <a:lnTo>
                  <a:pt x="26159" y="2022"/>
                </a:lnTo>
                <a:lnTo>
                  <a:pt x="26235" y="2193"/>
                </a:lnTo>
                <a:lnTo>
                  <a:pt x="26235" y="2193"/>
                </a:lnTo>
                <a:lnTo>
                  <a:pt x="26310" y="2457"/>
                </a:lnTo>
                <a:lnTo>
                  <a:pt x="26386" y="2722"/>
                </a:lnTo>
                <a:lnTo>
                  <a:pt x="26443" y="2968"/>
                </a:lnTo>
                <a:lnTo>
                  <a:pt x="26499" y="3100"/>
                </a:lnTo>
                <a:lnTo>
                  <a:pt x="26556" y="3213"/>
                </a:lnTo>
                <a:lnTo>
                  <a:pt x="26556" y="3213"/>
                </a:lnTo>
                <a:lnTo>
                  <a:pt x="26670" y="3383"/>
                </a:lnTo>
                <a:lnTo>
                  <a:pt x="26783" y="3535"/>
                </a:lnTo>
                <a:lnTo>
                  <a:pt x="26934" y="3648"/>
                </a:lnTo>
                <a:lnTo>
                  <a:pt x="27085" y="3761"/>
                </a:lnTo>
                <a:lnTo>
                  <a:pt x="27255" y="3837"/>
                </a:lnTo>
                <a:lnTo>
                  <a:pt x="27444" y="3913"/>
                </a:lnTo>
                <a:lnTo>
                  <a:pt x="27633" y="3950"/>
                </a:lnTo>
                <a:lnTo>
                  <a:pt x="27823" y="3969"/>
                </a:lnTo>
                <a:lnTo>
                  <a:pt x="27823" y="3969"/>
                </a:lnTo>
                <a:lnTo>
                  <a:pt x="28068" y="3969"/>
                </a:lnTo>
                <a:lnTo>
                  <a:pt x="28295" y="3931"/>
                </a:lnTo>
                <a:lnTo>
                  <a:pt x="28522" y="3856"/>
                </a:lnTo>
                <a:lnTo>
                  <a:pt x="28749" y="3780"/>
                </a:lnTo>
                <a:lnTo>
                  <a:pt x="28749" y="3780"/>
                </a:lnTo>
                <a:lnTo>
                  <a:pt x="29164" y="3610"/>
                </a:lnTo>
                <a:lnTo>
                  <a:pt x="29580" y="3402"/>
                </a:lnTo>
                <a:lnTo>
                  <a:pt x="30412" y="2986"/>
                </a:lnTo>
                <a:lnTo>
                  <a:pt x="30412" y="2986"/>
                </a:lnTo>
                <a:lnTo>
                  <a:pt x="31735" y="2325"/>
                </a:lnTo>
                <a:lnTo>
                  <a:pt x="31735" y="2325"/>
                </a:lnTo>
                <a:lnTo>
                  <a:pt x="32378" y="2022"/>
                </a:lnTo>
                <a:lnTo>
                  <a:pt x="33020" y="1720"/>
                </a:lnTo>
                <a:lnTo>
                  <a:pt x="33020" y="1720"/>
                </a:lnTo>
                <a:lnTo>
                  <a:pt x="33530" y="1437"/>
                </a:lnTo>
                <a:lnTo>
                  <a:pt x="34041" y="1153"/>
                </a:lnTo>
                <a:lnTo>
                  <a:pt x="34041" y="1153"/>
                </a:lnTo>
                <a:lnTo>
                  <a:pt x="34324" y="1021"/>
                </a:lnTo>
                <a:lnTo>
                  <a:pt x="34627" y="888"/>
                </a:lnTo>
                <a:lnTo>
                  <a:pt x="34929" y="813"/>
                </a:lnTo>
                <a:lnTo>
                  <a:pt x="35099" y="775"/>
                </a:lnTo>
                <a:lnTo>
                  <a:pt x="35250" y="756"/>
                </a:lnTo>
                <a:lnTo>
                  <a:pt x="35250" y="756"/>
                </a:lnTo>
                <a:lnTo>
                  <a:pt x="35496" y="756"/>
                </a:lnTo>
                <a:lnTo>
                  <a:pt x="35723" y="756"/>
                </a:lnTo>
                <a:lnTo>
                  <a:pt x="35969" y="794"/>
                </a:lnTo>
                <a:lnTo>
                  <a:pt x="36195" y="832"/>
                </a:lnTo>
                <a:lnTo>
                  <a:pt x="36441" y="888"/>
                </a:lnTo>
                <a:lnTo>
                  <a:pt x="36668" y="964"/>
                </a:lnTo>
                <a:lnTo>
                  <a:pt x="36895" y="1040"/>
                </a:lnTo>
                <a:lnTo>
                  <a:pt x="37103" y="1134"/>
                </a:lnTo>
                <a:lnTo>
                  <a:pt x="37103" y="1134"/>
                </a:lnTo>
                <a:lnTo>
                  <a:pt x="37613" y="1342"/>
                </a:lnTo>
                <a:lnTo>
                  <a:pt x="37878" y="1455"/>
                </a:lnTo>
                <a:lnTo>
                  <a:pt x="38123" y="1569"/>
                </a:lnTo>
                <a:lnTo>
                  <a:pt x="38369" y="1701"/>
                </a:lnTo>
                <a:lnTo>
                  <a:pt x="38596" y="1852"/>
                </a:lnTo>
                <a:lnTo>
                  <a:pt x="38804" y="2022"/>
                </a:lnTo>
                <a:lnTo>
                  <a:pt x="38993" y="2230"/>
                </a:lnTo>
                <a:lnTo>
                  <a:pt x="38993" y="2230"/>
                </a:lnTo>
                <a:lnTo>
                  <a:pt x="39163" y="2457"/>
                </a:lnTo>
                <a:lnTo>
                  <a:pt x="39295" y="2684"/>
                </a:lnTo>
                <a:lnTo>
                  <a:pt x="39446" y="2911"/>
                </a:lnTo>
                <a:lnTo>
                  <a:pt x="39598" y="3157"/>
                </a:lnTo>
                <a:lnTo>
                  <a:pt x="39598" y="3157"/>
                </a:lnTo>
                <a:lnTo>
                  <a:pt x="39749" y="3383"/>
                </a:lnTo>
                <a:lnTo>
                  <a:pt x="39919" y="3591"/>
                </a:lnTo>
                <a:lnTo>
                  <a:pt x="40278" y="4026"/>
                </a:lnTo>
                <a:lnTo>
                  <a:pt x="40278" y="4026"/>
                </a:lnTo>
                <a:lnTo>
                  <a:pt x="40391" y="4196"/>
                </a:lnTo>
                <a:lnTo>
                  <a:pt x="40505" y="4347"/>
                </a:lnTo>
                <a:lnTo>
                  <a:pt x="40656" y="4498"/>
                </a:lnTo>
                <a:lnTo>
                  <a:pt x="40807" y="4631"/>
                </a:lnTo>
                <a:lnTo>
                  <a:pt x="40807" y="4631"/>
                </a:lnTo>
                <a:lnTo>
                  <a:pt x="40939" y="4744"/>
                </a:lnTo>
                <a:lnTo>
                  <a:pt x="41091" y="4839"/>
                </a:lnTo>
                <a:lnTo>
                  <a:pt x="41242" y="4914"/>
                </a:lnTo>
                <a:lnTo>
                  <a:pt x="41412" y="4990"/>
                </a:lnTo>
                <a:lnTo>
                  <a:pt x="41733" y="5122"/>
                </a:lnTo>
                <a:lnTo>
                  <a:pt x="42073" y="5198"/>
                </a:lnTo>
                <a:lnTo>
                  <a:pt x="42073" y="5198"/>
                </a:lnTo>
                <a:lnTo>
                  <a:pt x="42376" y="5236"/>
                </a:lnTo>
                <a:lnTo>
                  <a:pt x="42508" y="5254"/>
                </a:lnTo>
                <a:lnTo>
                  <a:pt x="42659" y="5292"/>
                </a:lnTo>
                <a:lnTo>
                  <a:pt x="42659" y="5292"/>
                </a:lnTo>
                <a:lnTo>
                  <a:pt x="42867" y="5406"/>
                </a:lnTo>
                <a:lnTo>
                  <a:pt x="43094" y="5519"/>
                </a:lnTo>
                <a:lnTo>
                  <a:pt x="43094" y="5519"/>
                </a:lnTo>
                <a:lnTo>
                  <a:pt x="43548" y="5689"/>
                </a:lnTo>
                <a:lnTo>
                  <a:pt x="44001" y="5859"/>
                </a:lnTo>
                <a:lnTo>
                  <a:pt x="44001" y="5859"/>
                </a:lnTo>
                <a:lnTo>
                  <a:pt x="44134" y="5897"/>
                </a:lnTo>
                <a:lnTo>
                  <a:pt x="44285" y="5935"/>
                </a:lnTo>
                <a:lnTo>
                  <a:pt x="44568" y="5973"/>
                </a:lnTo>
                <a:lnTo>
                  <a:pt x="44568" y="5973"/>
                </a:lnTo>
                <a:lnTo>
                  <a:pt x="44795" y="5992"/>
                </a:lnTo>
                <a:lnTo>
                  <a:pt x="45041" y="5973"/>
                </a:lnTo>
                <a:lnTo>
                  <a:pt x="45268" y="5954"/>
                </a:lnTo>
                <a:lnTo>
                  <a:pt x="45494" y="5916"/>
                </a:lnTo>
                <a:lnTo>
                  <a:pt x="45494" y="5916"/>
                </a:lnTo>
                <a:lnTo>
                  <a:pt x="45740" y="5859"/>
                </a:lnTo>
                <a:lnTo>
                  <a:pt x="45986" y="5803"/>
                </a:lnTo>
                <a:lnTo>
                  <a:pt x="46213" y="5784"/>
                </a:lnTo>
                <a:lnTo>
                  <a:pt x="46345" y="5784"/>
                </a:lnTo>
                <a:lnTo>
                  <a:pt x="46458" y="5803"/>
                </a:lnTo>
                <a:lnTo>
                  <a:pt x="46458" y="5803"/>
                </a:lnTo>
                <a:lnTo>
                  <a:pt x="46610" y="5840"/>
                </a:lnTo>
                <a:lnTo>
                  <a:pt x="46742" y="5897"/>
                </a:lnTo>
                <a:lnTo>
                  <a:pt x="46874" y="5973"/>
                </a:lnTo>
                <a:lnTo>
                  <a:pt x="46988" y="6029"/>
                </a:lnTo>
                <a:lnTo>
                  <a:pt x="47214" y="6218"/>
                </a:lnTo>
                <a:lnTo>
                  <a:pt x="47441" y="6407"/>
                </a:lnTo>
                <a:lnTo>
                  <a:pt x="47441" y="6407"/>
                </a:lnTo>
                <a:lnTo>
                  <a:pt x="47649" y="6596"/>
                </a:lnTo>
                <a:lnTo>
                  <a:pt x="47876" y="6804"/>
                </a:lnTo>
                <a:lnTo>
                  <a:pt x="47989" y="6880"/>
                </a:lnTo>
                <a:lnTo>
                  <a:pt x="48103" y="6956"/>
                </a:lnTo>
                <a:lnTo>
                  <a:pt x="48235" y="7031"/>
                </a:lnTo>
                <a:lnTo>
                  <a:pt x="48367" y="7069"/>
                </a:lnTo>
                <a:lnTo>
                  <a:pt x="48367" y="7069"/>
                </a:lnTo>
                <a:lnTo>
                  <a:pt x="48556" y="7126"/>
                </a:lnTo>
                <a:lnTo>
                  <a:pt x="48745" y="7145"/>
                </a:lnTo>
                <a:lnTo>
                  <a:pt x="48934" y="7145"/>
                </a:lnTo>
                <a:lnTo>
                  <a:pt x="49123" y="7126"/>
                </a:lnTo>
                <a:lnTo>
                  <a:pt x="49123" y="7126"/>
                </a:lnTo>
                <a:lnTo>
                  <a:pt x="49558" y="7069"/>
                </a:lnTo>
                <a:lnTo>
                  <a:pt x="49766" y="7031"/>
                </a:lnTo>
                <a:lnTo>
                  <a:pt x="49974" y="6974"/>
                </a:lnTo>
                <a:lnTo>
                  <a:pt x="49974" y="6974"/>
                </a:lnTo>
                <a:lnTo>
                  <a:pt x="50125" y="6918"/>
                </a:lnTo>
                <a:lnTo>
                  <a:pt x="50257" y="6804"/>
                </a:lnTo>
                <a:lnTo>
                  <a:pt x="50522" y="6577"/>
                </a:lnTo>
                <a:lnTo>
                  <a:pt x="50522" y="6577"/>
                </a:lnTo>
                <a:lnTo>
                  <a:pt x="50805" y="6294"/>
                </a:lnTo>
                <a:lnTo>
                  <a:pt x="51070" y="5973"/>
                </a:lnTo>
                <a:lnTo>
                  <a:pt x="51070" y="5973"/>
                </a:lnTo>
                <a:lnTo>
                  <a:pt x="51221" y="5765"/>
                </a:lnTo>
                <a:lnTo>
                  <a:pt x="51354" y="5576"/>
                </a:lnTo>
                <a:lnTo>
                  <a:pt x="51505" y="5387"/>
                </a:lnTo>
                <a:lnTo>
                  <a:pt x="51599" y="5292"/>
                </a:lnTo>
                <a:lnTo>
                  <a:pt x="51694" y="5217"/>
                </a:lnTo>
                <a:lnTo>
                  <a:pt x="51694" y="5217"/>
                </a:lnTo>
                <a:lnTo>
                  <a:pt x="51845" y="5122"/>
                </a:lnTo>
                <a:lnTo>
                  <a:pt x="51996" y="5047"/>
                </a:lnTo>
                <a:lnTo>
                  <a:pt x="52147" y="4971"/>
                </a:lnTo>
                <a:lnTo>
                  <a:pt x="52318" y="4914"/>
                </a:lnTo>
                <a:lnTo>
                  <a:pt x="52639" y="4839"/>
                </a:lnTo>
                <a:lnTo>
                  <a:pt x="52979" y="4782"/>
                </a:lnTo>
                <a:lnTo>
                  <a:pt x="52979" y="4782"/>
                </a:lnTo>
                <a:lnTo>
                  <a:pt x="53263" y="4782"/>
                </a:lnTo>
                <a:lnTo>
                  <a:pt x="53546" y="4820"/>
                </a:lnTo>
                <a:lnTo>
                  <a:pt x="53811" y="4858"/>
                </a:lnTo>
                <a:lnTo>
                  <a:pt x="54075" y="4914"/>
                </a:lnTo>
                <a:lnTo>
                  <a:pt x="54075" y="4914"/>
                </a:lnTo>
                <a:lnTo>
                  <a:pt x="54283" y="4971"/>
                </a:lnTo>
                <a:lnTo>
                  <a:pt x="54472" y="5047"/>
                </a:lnTo>
                <a:lnTo>
                  <a:pt x="54642" y="5160"/>
                </a:lnTo>
                <a:lnTo>
                  <a:pt x="54812" y="5292"/>
                </a:lnTo>
                <a:lnTo>
                  <a:pt x="54812" y="5292"/>
                </a:lnTo>
                <a:lnTo>
                  <a:pt x="54982" y="5425"/>
                </a:lnTo>
                <a:lnTo>
                  <a:pt x="55153" y="5576"/>
                </a:lnTo>
                <a:lnTo>
                  <a:pt x="55304" y="5727"/>
                </a:lnTo>
                <a:lnTo>
                  <a:pt x="55436" y="5897"/>
                </a:lnTo>
                <a:lnTo>
                  <a:pt x="55436" y="5897"/>
                </a:lnTo>
                <a:lnTo>
                  <a:pt x="55776" y="6351"/>
                </a:lnTo>
                <a:lnTo>
                  <a:pt x="55946" y="6577"/>
                </a:lnTo>
                <a:lnTo>
                  <a:pt x="56060" y="6691"/>
                </a:lnTo>
                <a:lnTo>
                  <a:pt x="56154" y="6785"/>
                </a:lnTo>
                <a:lnTo>
                  <a:pt x="56154" y="6785"/>
                </a:lnTo>
                <a:lnTo>
                  <a:pt x="56306" y="6899"/>
                </a:lnTo>
                <a:lnTo>
                  <a:pt x="56457" y="6993"/>
                </a:lnTo>
                <a:lnTo>
                  <a:pt x="56627" y="7088"/>
                </a:lnTo>
                <a:lnTo>
                  <a:pt x="56797" y="7163"/>
                </a:lnTo>
                <a:lnTo>
                  <a:pt x="56967" y="7239"/>
                </a:lnTo>
                <a:lnTo>
                  <a:pt x="57137" y="7296"/>
                </a:lnTo>
                <a:lnTo>
                  <a:pt x="57326" y="7334"/>
                </a:lnTo>
                <a:lnTo>
                  <a:pt x="57496" y="7371"/>
                </a:lnTo>
                <a:lnTo>
                  <a:pt x="57496" y="7371"/>
                </a:lnTo>
                <a:lnTo>
                  <a:pt x="57704" y="7390"/>
                </a:lnTo>
                <a:lnTo>
                  <a:pt x="57912" y="7390"/>
                </a:lnTo>
                <a:lnTo>
                  <a:pt x="57912" y="7390"/>
                </a:lnTo>
                <a:lnTo>
                  <a:pt x="58139" y="7352"/>
                </a:lnTo>
                <a:lnTo>
                  <a:pt x="58139" y="7352"/>
                </a:lnTo>
                <a:lnTo>
                  <a:pt x="58158" y="7371"/>
                </a:lnTo>
                <a:lnTo>
                  <a:pt x="58177" y="7390"/>
                </a:lnTo>
                <a:lnTo>
                  <a:pt x="58177" y="7390"/>
                </a:ln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949" name="Google Shape;949;p43"/>
          <p:cNvSpPr/>
          <p:nvPr/>
        </p:nvSpPr>
        <p:spPr>
          <a:xfrm rot="4500051">
            <a:off x="10979833" y="4059277"/>
            <a:ext cx="1784767" cy="3767635"/>
          </a:xfrm>
          <a:custGeom>
            <a:avLst/>
            <a:gdLst/>
            <a:ahLst/>
            <a:cxnLst/>
            <a:rect l="l" t="t" r="r" b="b"/>
            <a:pathLst>
              <a:path w="20262" h="42773" extrusionOk="0">
                <a:moveTo>
                  <a:pt x="20224" y="42697"/>
                </a:moveTo>
                <a:lnTo>
                  <a:pt x="20224" y="42697"/>
                </a:lnTo>
                <a:lnTo>
                  <a:pt x="20262" y="42716"/>
                </a:lnTo>
                <a:lnTo>
                  <a:pt x="20262" y="42735"/>
                </a:lnTo>
                <a:lnTo>
                  <a:pt x="20262" y="42735"/>
                </a:lnTo>
                <a:lnTo>
                  <a:pt x="20243" y="42754"/>
                </a:lnTo>
                <a:lnTo>
                  <a:pt x="20224" y="42773"/>
                </a:lnTo>
                <a:lnTo>
                  <a:pt x="20224" y="42773"/>
                </a:lnTo>
                <a:lnTo>
                  <a:pt x="20224" y="42773"/>
                </a:lnTo>
                <a:lnTo>
                  <a:pt x="20224" y="42773"/>
                </a:lnTo>
                <a:lnTo>
                  <a:pt x="20073" y="42754"/>
                </a:lnTo>
                <a:lnTo>
                  <a:pt x="20073" y="42754"/>
                </a:lnTo>
                <a:lnTo>
                  <a:pt x="19827" y="42716"/>
                </a:lnTo>
                <a:lnTo>
                  <a:pt x="19827" y="42716"/>
                </a:lnTo>
                <a:lnTo>
                  <a:pt x="19695" y="42697"/>
                </a:lnTo>
                <a:lnTo>
                  <a:pt x="19695" y="42697"/>
                </a:lnTo>
                <a:lnTo>
                  <a:pt x="19562" y="42659"/>
                </a:lnTo>
                <a:lnTo>
                  <a:pt x="19562" y="42659"/>
                </a:lnTo>
                <a:lnTo>
                  <a:pt x="19506" y="42640"/>
                </a:lnTo>
                <a:lnTo>
                  <a:pt x="19506" y="42640"/>
                </a:lnTo>
                <a:lnTo>
                  <a:pt x="19449" y="42622"/>
                </a:lnTo>
                <a:lnTo>
                  <a:pt x="19449" y="42622"/>
                </a:lnTo>
                <a:lnTo>
                  <a:pt x="19373" y="42584"/>
                </a:lnTo>
                <a:lnTo>
                  <a:pt x="19373" y="42584"/>
                </a:lnTo>
                <a:lnTo>
                  <a:pt x="19298" y="42565"/>
                </a:lnTo>
                <a:lnTo>
                  <a:pt x="19298" y="42565"/>
                </a:lnTo>
                <a:lnTo>
                  <a:pt x="19279" y="42546"/>
                </a:lnTo>
                <a:lnTo>
                  <a:pt x="19279" y="42546"/>
                </a:lnTo>
                <a:lnTo>
                  <a:pt x="19222" y="42527"/>
                </a:lnTo>
                <a:lnTo>
                  <a:pt x="19222" y="42527"/>
                </a:lnTo>
                <a:lnTo>
                  <a:pt x="19184" y="42508"/>
                </a:lnTo>
                <a:lnTo>
                  <a:pt x="19184" y="42508"/>
                </a:lnTo>
                <a:lnTo>
                  <a:pt x="19128" y="42470"/>
                </a:lnTo>
                <a:lnTo>
                  <a:pt x="19128" y="42470"/>
                </a:lnTo>
                <a:lnTo>
                  <a:pt x="19052" y="42433"/>
                </a:lnTo>
                <a:lnTo>
                  <a:pt x="19052" y="42433"/>
                </a:lnTo>
                <a:lnTo>
                  <a:pt x="18920" y="42338"/>
                </a:lnTo>
                <a:lnTo>
                  <a:pt x="18920" y="42338"/>
                </a:lnTo>
                <a:lnTo>
                  <a:pt x="18844" y="42300"/>
                </a:lnTo>
                <a:lnTo>
                  <a:pt x="18844" y="42300"/>
                </a:lnTo>
                <a:lnTo>
                  <a:pt x="18787" y="42262"/>
                </a:lnTo>
                <a:lnTo>
                  <a:pt x="18787" y="42262"/>
                </a:lnTo>
                <a:lnTo>
                  <a:pt x="18504" y="42092"/>
                </a:lnTo>
                <a:lnTo>
                  <a:pt x="18504" y="42092"/>
                </a:lnTo>
                <a:lnTo>
                  <a:pt x="18428" y="42055"/>
                </a:lnTo>
                <a:lnTo>
                  <a:pt x="18428" y="42055"/>
                </a:lnTo>
                <a:lnTo>
                  <a:pt x="18353" y="42017"/>
                </a:lnTo>
                <a:lnTo>
                  <a:pt x="18353" y="42017"/>
                </a:lnTo>
                <a:lnTo>
                  <a:pt x="18220" y="41941"/>
                </a:lnTo>
                <a:lnTo>
                  <a:pt x="18220" y="41941"/>
                </a:lnTo>
                <a:lnTo>
                  <a:pt x="18012" y="41847"/>
                </a:lnTo>
                <a:lnTo>
                  <a:pt x="18012" y="41847"/>
                </a:lnTo>
                <a:lnTo>
                  <a:pt x="17805" y="41752"/>
                </a:lnTo>
                <a:lnTo>
                  <a:pt x="17805" y="41752"/>
                </a:lnTo>
                <a:lnTo>
                  <a:pt x="17729" y="41714"/>
                </a:lnTo>
                <a:lnTo>
                  <a:pt x="17729" y="41714"/>
                </a:lnTo>
                <a:lnTo>
                  <a:pt x="17672" y="41677"/>
                </a:lnTo>
                <a:lnTo>
                  <a:pt x="17672" y="41677"/>
                </a:lnTo>
                <a:lnTo>
                  <a:pt x="17540" y="41620"/>
                </a:lnTo>
                <a:lnTo>
                  <a:pt x="17540" y="41620"/>
                </a:lnTo>
                <a:lnTo>
                  <a:pt x="17483" y="41582"/>
                </a:lnTo>
                <a:lnTo>
                  <a:pt x="17483" y="41582"/>
                </a:lnTo>
                <a:lnTo>
                  <a:pt x="17445" y="41525"/>
                </a:lnTo>
                <a:lnTo>
                  <a:pt x="17445" y="41525"/>
                </a:lnTo>
                <a:lnTo>
                  <a:pt x="17389" y="41487"/>
                </a:lnTo>
                <a:lnTo>
                  <a:pt x="17389" y="41487"/>
                </a:lnTo>
                <a:lnTo>
                  <a:pt x="17275" y="41393"/>
                </a:lnTo>
                <a:lnTo>
                  <a:pt x="17275" y="41393"/>
                </a:lnTo>
                <a:lnTo>
                  <a:pt x="17219" y="41317"/>
                </a:lnTo>
                <a:lnTo>
                  <a:pt x="17219" y="41317"/>
                </a:lnTo>
                <a:lnTo>
                  <a:pt x="17143" y="41223"/>
                </a:lnTo>
                <a:lnTo>
                  <a:pt x="17143" y="41223"/>
                </a:lnTo>
                <a:lnTo>
                  <a:pt x="17105" y="41185"/>
                </a:lnTo>
                <a:lnTo>
                  <a:pt x="17105" y="41185"/>
                </a:lnTo>
                <a:lnTo>
                  <a:pt x="17067" y="41109"/>
                </a:lnTo>
                <a:lnTo>
                  <a:pt x="17067" y="41109"/>
                </a:lnTo>
                <a:lnTo>
                  <a:pt x="17030" y="41072"/>
                </a:lnTo>
                <a:lnTo>
                  <a:pt x="17030" y="41072"/>
                </a:lnTo>
                <a:lnTo>
                  <a:pt x="16992" y="41015"/>
                </a:lnTo>
                <a:lnTo>
                  <a:pt x="16992" y="41015"/>
                </a:lnTo>
                <a:lnTo>
                  <a:pt x="16935" y="40939"/>
                </a:lnTo>
                <a:lnTo>
                  <a:pt x="16935" y="40939"/>
                </a:lnTo>
                <a:lnTo>
                  <a:pt x="16822" y="40750"/>
                </a:lnTo>
                <a:lnTo>
                  <a:pt x="16822" y="40750"/>
                </a:lnTo>
                <a:lnTo>
                  <a:pt x="16765" y="40637"/>
                </a:lnTo>
                <a:lnTo>
                  <a:pt x="16765" y="40637"/>
                </a:lnTo>
                <a:lnTo>
                  <a:pt x="16689" y="40524"/>
                </a:lnTo>
                <a:lnTo>
                  <a:pt x="16689" y="40524"/>
                </a:lnTo>
                <a:lnTo>
                  <a:pt x="16614" y="40410"/>
                </a:lnTo>
                <a:lnTo>
                  <a:pt x="16614" y="40410"/>
                </a:lnTo>
                <a:lnTo>
                  <a:pt x="16595" y="40372"/>
                </a:lnTo>
                <a:lnTo>
                  <a:pt x="16595" y="40372"/>
                </a:lnTo>
                <a:lnTo>
                  <a:pt x="16519" y="40297"/>
                </a:lnTo>
                <a:lnTo>
                  <a:pt x="16519" y="40297"/>
                </a:lnTo>
                <a:lnTo>
                  <a:pt x="16444" y="40183"/>
                </a:lnTo>
                <a:lnTo>
                  <a:pt x="16444" y="40183"/>
                </a:lnTo>
                <a:lnTo>
                  <a:pt x="16349" y="40089"/>
                </a:lnTo>
                <a:lnTo>
                  <a:pt x="16349" y="40089"/>
                </a:lnTo>
                <a:lnTo>
                  <a:pt x="16349" y="40070"/>
                </a:lnTo>
                <a:lnTo>
                  <a:pt x="16349" y="40070"/>
                </a:lnTo>
                <a:lnTo>
                  <a:pt x="16255" y="39975"/>
                </a:lnTo>
                <a:lnTo>
                  <a:pt x="16255" y="39975"/>
                </a:lnTo>
                <a:lnTo>
                  <a:pt x="16236" y="39957"/>
                </a:lnTo>
                <a:lnTo>
                  <a:pt x="16236" y="39957"/>
                </a:lnTo>
                <a:lnTo>
                  <a:pt x="16179" y="39900"/>
                </a:lnTo>
                <a:lnTo>
                  <a:pt x="16179" y="39900"/>
                </a:lnTo>
                <a:lnTo>
                  <a:pt x="16141" y="39862"/>
                </a:lnTo>
                <a:lnTo>
                  <a:pt x="16141" y="39862"/>
                </a:lnTo>
                <a:lnTo>
                  <a:pt x="16085" y="39805"/>
                </a:lnTo>
                <a:lnTo>
                  <a:pt x="16085" y="39805"/>
                </a:lnTo>
                <a:lnTo>
                  <a:pt x="16047" y="39768"/>
                </a:lnTo>
                <a:lnTo>
                  <a:pt x="16047" y="39768"/>
                </a:lnTo>
                <a:lnTo>
                  <a:pt x="15990" y="39730"/>
                </a:lnTo>
                <a:lnTo>
                  <a:pt x="15990" y="39730"/>
                </a:lnTo>
                <a:lnTo>
                  <a:pt x="15896" y="39635"/>
                </a:lnTo>
                <a:lnTo>
                  <a:pt x="15896" y="39635"/>
                </a:lnTo>
                <a:lnTo>
                  <a:pt x="15858" y="39616"/>
                </a:lnTo>
                <a:lnTo>
                  <a:pt x="15858" y="39616"/>
                </a:lnTo>
                <a:lnTo>
                  <a:pt x="15782" y="39560"/>
                </a:lnTo>
                <a:lnTo>
                  <a:pt x="15782" y="39560"/>
                </a:lnTo>
                <a:lnTo>
                  <a:pt x="15782" y="39560"/>
                </a:lnTo>
                <a:lnTo>
                  <a:pt x="15782" y="39560"/>
                </a:lnTo>
                <a:lnTo>
                  <a:pt x="15688" y="39503"/>
                </a:lnTo>
                <a:lnTo>
                  <a:pt x="15688" y="39503"/>
                </a:lnTo>
                <a:lnTo>
                  <a:pt x="15612" y="39446"/>
                </a:lnTo>
                <a:lnTo>
                  <a:pt x="15612" y="39446"/>
                </a:lnTo>
                <a:lnTo>
                  <a:pt x="15536" y="39408"/>
                </a:lnTo>
                <a:lnTo>
                  <a:pt x="15536" y="39408"/>
                </a:lnTo>
                <a:lnTo>
                  <a:pt x="15423" y="39352"/>
                </a:lnTo>
                <a:lnTo>
                  <a:pt x="15423" y="39352"/>
                </a:lnTo>
                <a:lnTo>
                  <a:pt x="15423" y="39352"/>
                </a:lnTo>
                <a:lnTo>
                  <a:pt x="15423" y="39352"/>
                </a:lnTo>
                <a:lnTo>
                  <a:pt x="15423" y="39352"/>
                </a:lnTo>
                <a:lnTo>
                  <a:pt x="15291" y="39276"/>
                </a:lnTo>
                <a:lnTo>
                  <a:pt x="15291" y="39276"/>
                </a:lnTo>
                <a:lnTo>
                  <a:pt x="15215" y="39257"/>
                </a:lnTo>
                <a:lnTo>
                  <a:pt x="15215" y="39257"/>
                </a:lnTo>
                <a:lnTo>
                  <a:pt x="15140" y="39219"/>
                </a:lnTo>
                <a:lnTo>
                  <a:pt x="15140" y="39219"/>
                </a:lnTo>
                <a:lnTo>
                  <a:pt x="15045" y="39163"/>
                </a:lnTo>
                <a:lnTo>
                  <a:pt x="15045" y="39163"/>
                </a:lnTo>
                <a:lnTo>
                  <a:pt x="14932" y="39125"/>
                </a:lnTo>
                <a:lnTo>
                  <a:pt x="14932" y="39125"/>
                </a:lnTo>
                <a:lnTo>
                  <a:pt x="14780" y="39068"/>
                </a:lnTo>
                <a:lnTo>
                  <a:pt x="14780" y="39068"/>
                </a:lnTo>
                <a:lnTo>
                  <a:pt x="14610" y="39030"/>
                </a:lnTo>
                <a:lnTo>
                  <a:pt x="14610" y="39030"/>
                </a:lnTo>
                <a:lnTo>
                  <a:pt x="14535" y="38993"/>
                </a:lnTo>
                <a:lnTo>
                  <a:pt x="14535" y="38993"/>
                </a:lnTo>
                <a:lnTo>
                  <a:pt x="14440" y="38974"/>
                </a:lnTo>
                <a:lnTo>
                  <a:pt x="14440" y="38974"/>
                </a:lnTo>
                <a:lnTo>
                  <a:pt x="14327" y="38936"/>
                </a:lnTo>
                <a:lnTo>
                  <a:pt x="14327" y="38936"/>
                </a:lnTo>
                <a:lnTo>
                  <a:pt x="14213" y="38917"/>
                </a:lnTo>
                <a:lnTo>
                  <a:pt x="14213" y="38917"/>
                </a:lnTo>
                <a:lnTo>
                  <a:pt x="14100" y="38898"/>
                </a:lnTo>
                <a:lnTo>
                  <a:pt x="14100" y="38898"/>
                </a:lnTo>
                <a:lnTo>
                  <a:pt x="14006" y="38860"/>
                </a:lnTo>
                <a:lnTo>
                  <a:pt x="14006" y="38860"/>
                </a:lnTo>
                <a:lnTo>
                  <a:pt x="13817" y="38823"/>
                </a:lnTo>
                <a:lnTo>
                  <a:pt x="13817" y="38823"/>
                </a:lnTo>
                <a:lnTo>
                  <a:pt x="13722" y="38804"/>
                </a:lnTo>
                <a:lnTo>
                  <a:pt x="13722" y="38804"/>
                </a:lnTo>
                <a:lnTo>
                  <a:pt x="13590" y="38766"/>
                </a:lnTo>
                <a:lnTo>
                  <a:pt x="13590" y="38766"/>
                </a:lnTo>
                <a:lnTo>
                  <a:pt x="13514" y="38728"/>
                </a:lnTo>
                <a:lnTo>
                  <a:pt x="13514" y="38728"/>
                </a:lnTo>
                <a:lnTo>
                  <a:pt x="13439" y="38709"/>
                </a:lnTo>
                <a:lnTo>
                  <a:pt x="13439" y="38709"/>
                </a:lnTo>
                <a:lnTo>
                  <a:pt x="13325" y="38652"/>
                </a:lnTo>
                <a:lnTo>
                  <a:pt x="13325" y="38652"/>
                </a:lnTo>
                <a:lnTo>
                  <a:pt x="13231" y="38615"/>
                </a:lnTo>
                <a:lnTo>
                  <a:pt x="13231" y="38615"/>
                </a:lnTo>
                <a:lnTo>
                  <a:pt x="12909" y="38482"/>
                </a:lnTo>
                <a:lnTo>
                  <a:pt x="12909" y="38482"/>
                </a:lnTo>
                <a:lnTo>
                  <a:pt x="12739" y="38388"/>
                </a:lnTo>
                <a:lnTo>
                  <a:pt x="12569" y="38274"/>
                </a:lnTo>
                <a:lnTo>
                  <a:pt x="12569" y="38274"/>
                </a:lnTo>
                <a:lnTo>
                  <a:pt x="12437" y="38180"/>
                </a:lnTo>
                <a:lnTo>
                  <a:pt x="12437" y="38180"/>
                </a:lnTo>
                <a:lnTo>
                  <a:pt x="12380" y="38142"/>
                </a:lnTo>
                <a:lnTo>
                  <a:pt x="12380" y="38142"/>
                </a:lnTo>
                <a:lnTo>
                  <a:pt x="12342" y="38123"/>
                </a:lnTo>
                <a:lnTo>
                  <a:pt x="12342" y="38123"/>
                </a:lnTo>
                <a:lnTo>
                  <a:pt x="12267" y="38048"/>
                </a:lnTo>
                <a:lnTo>
                  <a:pt x="12267" y="38048"/>
                </a:lnTo>
                <a:lnTo>
                  <a:pt x="12210" y="38010"/>
                </a:lnTo>
                <a:lnTo>
                  <a:pt x="12210" y="38010"/>
                </a:lnTo>
                <a:lnTo>
                  <a:pt x="12153" y="37934"/>
                </a:lnTo>
                <a:lnTo>
                  <a:pt x="12153" y="37934"/>
                </a:lnTo>
                <a:lnTo>
                  <a:pt x="12078" y="37859"/>
                </a:lnTo>
                <a:lnTo>
                  <a:pt x="12078" y="37859"/>
                </a:lnTo>
                <a:lnTo>
                  <a:pt x="12002" y="37802"/>
                </a:lnTo>
                <a:lnTo>
                  <a:pt x="12002" y="37802"/>
                </a:lnTo>
                <a:lnTo>
                  <a:pt x="11945" y="37745"/>
                </a:lnTo>
                <a:lnTo>
                  <a:pt x="11945" y="37745"/>
                </a:lnTo>
                <a:lnTo>
                  <a:pt x="11908" y="37707"/>
                </a:lnTo>
                <a:lnTo>
                  <a:pt x="11908" y="37707"/>
                </a:lnTo>
                <a:lnTo>
                  <a:pt x="11851" y="37688"/>
                </a:lnTo>
                <a:lnTo>
                  <a:pt x="11851" y="37688"/>
                </a:lnTo>
                <a:lnTo>
                  <a:pt x="11794" y="37632"/>
                </a:lnTo>
                <a:lnTo>
                  <a:pt x="11794" y="37632"/>
                </a:lnTo>
                <a:lnTo>
                  <a:pt x="11719" y="37594"/>
                </a:lnTo>
                <a:lnTo>
                  <a:pt x="11719" y="37594"/>
                </a:lnTo>
                <a:lnTo>
                  <a:pt x="11681" y="37556"/>
                </a:lnTo>
                <a:lnTo>
                  <a:pt x="11681" y="37556"/>
                </a:lnTo>
                <a:lnTo>
                  <a:pt x="11624" y="37537"/>
                </a:lnTo>
                <a:lnTo>
                  <a:pt x="11624" y="37537"/>
                </a:lnTo>
                <a:lnTo>
                  <a:pt x="11548" y="37499"/>
                </a:lnTo>
                <a:lnTo>
                  <a:pt x="11548" y="37499"/>
                </a:lnTo>
                <a:lnTo>
                  <a:pt x="11548" y="37499"/>
                </a:lnTo>
                <a:lnTo>
                  <a:pt x="11548" y="37499"/>
                </a:lnTo>
                <a:lnTo>
                  <a:pt x="11548" y="37499"/>
                </a:lnTo>
                <a:lnTo>
                  <a:pt x="11473" y="37462"/>
                </a:lnTo>
                <a:lnTo>
                  <a:pt x="11473" y="37462"/>
                </a:lnTo>
                <a:lnTo>
                  <a:pt x="11416" y="37443"/>
                </a:lnTo>
                <a:lnTo>
                  <a:pt x="11416" y="37443"/>
                </a:lnTo>
                <a:lnTo>
                  <a:pt x="11265" y="37386"/>
                </a:lnTo>
                <a:lnTo>
                  <a:pt x="11265" y="37386"/>
                </a:lnTo>
                <a:lnTo>
                  <a:pt x="11208" y="37367"/>
                </a:lnTo>
                <a:lnTo>
                  <a:pt x="11208" y="37367"/>
                </a:lnTo>
                <a:lnTo>
                  <a:pt x="11133" y="37348"/>
                </a:lnTo>
                <a:lnTo>
                  <a:pt x="11133" y="37348"/>
                </a:lnTo>
                <a:lnTo>
                  <a:pt x="11019" y="37310"/>
                </a:lnTo>
                <a:lnTo>
                  <a:pt x="11019" y="37310"/>
                </a:lnTo>
                <a:lnTo>
                  <a:pt x="10963" y="37292"/>
                </a:lnTo>
                <a:lnTo>
                  <a:pt x="10963" y="37292"/>
                </a:lnTo>
                <a:lnTo>
                  <a:pt x="10944" y="37292"/>
                </a:lnTo>
                <a:lnTo>
                  <a:pt x="10944" y="37292"/>
                </a:lnTo>
                <a:lnTo>
                  <a:pt x="10906" y="37292"/>
                </a:lnTo>
                <a:lnTo>
                  <a:pt x="10906" y="37292"/>
                </a:lnTo>
                <a:lnTo>
                  <a:pt x="10830" y="37292"/>
                </a:lnTo>
                <a:lnTo>
                  <a:pt x="10830" y="37292"/>
                </a:lnTo>
                <a:lnTo>
                  <a:pt x="10792" y="37292"/>
                </a:lnTo>
                <a:lnTo>
                  <a:pt x="10792" y="37292"/>
                </a:lnTo>
                <a:lnTo>
                  <a:pt x="10774" y="37292"/>
                </a:lnTo>
                <a:lnTo>
                  <a:pt x="10774" y="37292"/>
                </a:lnTo>
                <a:lnTo>
                  <a:pt x="10736" y="37292"/>
                </a:lnTo>
                <a:lnTo>
                  <a:pt x="10736" y="37292"/>
                </a:lnTo>
                <a:lnTo>
                  <a:pt x="10660" y="37292"/>
                </a:lnTo>
                <a:lnTo>
                  <a:pt x="10660" y="37292"/>
                </a:lnTo>
                <a:lnTo>
                  <a:pt x="10622" y="37310"/>
                </a:lnTo>
                <a:lnTo>
                  <a:pt x="10622" y="37310"/>
                </a:lnTo>
                <a:lnTo>
                  <a:pt x="10566" y="37310"/>
                </a:lnTo>
                <a:lnTo>
                  <a:pt x="10566" y="37310"/>
                </a:lnTo>
                <a:lnTo>
                  <a:pt x="10566" y="37310"/>
                </a:lnTo>
                <a:lnTo>
                  <a:pt x="10566" y="37310"/>
                </a:lnTo>
                <a:lnTo>
                  <a:pt x="10566" y="37310"/>
                </a:lnTo>
                <a:lnTo>
                  <a:pt x="10471" y="37329"/>
                </a:lnTo>
                <a:lnTo>
                  <a:pt x="10471" y="37329"/>
                </a:lnTo>
                <a:lnTo>
                  <a:pt x="10339" y="37367"/>
                </a:lnTo>
                <a:lnTo>
                  <a:pt x="10339" y="37367"/>
                </a:lnTo>
                <a:lnTo>
                  <a:pt x="10225" y="37424"/>
                </a:lnTo>
                <a:lnTo>
                  <a:pt x="10225" y="37424"/>
                </a:lnTo>
                <a:lnTo>
                  <a:pt x="10074" y="37481"/>
                </a:lnTo>
                <a:lnTo>
                  <a:pt x="10074" y="37481"/>
                </a:lnTo>
                <a:lnTo>
                  <a:pt x="9961" y="37537"/>
                </a:lnTo>
                <a:lnTo>
                  <a:pt x="9961" y="37537"/>
                </a:lnTo>
                <a:lnTo>
                  <a:pt x="9885" y="37575"/>
                </a:lnTo>
                <a:lnTo>
                  <a:pt x="9885" y="37575"/>
                </a:lnTo>
                <a:lnTo>
                  <a:pt x="9829" y="37613"/>
                </a:lnTo>
                <a:lnTo>
                  <a:pt x="9829" y="37613"/>
                </a:lnTo>
                <a:lnTo>
                  <a:pt x="9791" y="37613"/>
                </a:lnTo>
                <a:lnTo>
                  <a:pt x="9791" y="37613"/>
                </a:lnTo>
                <a:lnTo>
                  <a:pt x="9715" y="37632"/>
                </a:lnTo>
                <a:lnTo>
                  <a:pt x="9715" y="37632"/>
                </a:lnTo>
                <a:lnTo>
                  <a:pt x="9658" y="37651"/>
                </a:lnTo>
                <a:lnTo>
                  <a:pt x="9658" y="37651"/>
                </a:lnTo>
                <a:lnTo>
                  <a:pt x="9602" y="37651"/>
                </a:lnTo>
                <a:lnTo>
                  <a:pt x="9602" y="37651"/>
                </a:lnTo>
                <a:lnTo>
                  <a:pt x="9545" y="37651"/>
                </a:lnTo>
                <a:lnTo>
                  <a:pt x="9545" y="37651"/>
                </a:lnTo>
                <a:lnTo>
                  <a:pt x="9507" y="37651"/>
                </a:lnTo>
                <a:lnTo>
                  <a:pt x="9507" y="37651"/>
                </a:lnTo>
                <a:lnTo>
                  <a:pt x="9432" y="37632"/>
                </a:lnTo>
                <a:lnTo>
                  <a:pt x="9432" y="37632"/>
                </a:lnTo>
                <a:lnTo>
                  <a:pt x="9394" y="37632"/>
                </a:lnTo>
                <a:lnTo>
                  <a:pt x="9394" y="37632"/>
                </a:lnTo>
                <a:lnTo>
                  <a:pt x="9337" y="37613"/>
                </a:lnTo>
                <a:lnTo>
                  <a:pt x="9337" y="37613"/>
                </a:lnTo>
                <a:lnTo>
                  <a:pt x="9280" y="37575"/>
                </a:lnTo>
                <a:lnTo>
                  <a:pt x="9224" y="37537"/>
                </a:lnTo>
                <a:lnTo>
                  <a:pt x="9224" y="37537"/>
                </a:lnTo>
                <a:lnTo>
                  <a:pt x="9167" y="37499"/>
                </a:lnTo>
                <a:lnTo>
                  <a:pt x="9167" y="37499"/>
                </a:lnTo>
                <a:lnTo>
                  <a:pt x="9110" y="37424"/>
                </a:lnTo>
                <a:lnTo>
                  <a:pt x="9110" y="37424"/>
                </a:lnTo>
                <a:lnTo>
                  <a:pt x="8997" y="37292"/>
                </a:lnTo>
                <a:lnTo>
                  <a:pt x="8997" y="37292"/>
                </a:lnTo>
                <a:lnTo>
                  <a:pt x="8940" y="37216"/>
                </a:lnTo>
                <a:lnTo>
                  <a:pt x="8940" y="37216"/>
                </a:lnTo>
                <a:lnTo>
                  <a:pt x="8883" y="37103"/>
                </a:lnTo>
                <a:lnTo>
                  <a:pt x="8883" y="37103"/>
                </a:lnTo>
                <a:lnTo>
                  <a:pt x="8770" y="36876"/>
                </a:lnTo>
                <a:lnTo>
                  <a:pt x="8770" y="36876"/>
                </a:lnTo>
                <a:lnTo>
                  <a:pt x="8713" y="36743"/>
                </a:lnTo>
                <a:lnTo>
                  <a:pt x="8713" y="36743"/>
                </a:lnTo>
                <a:lnTo>
                  <a:pt x="8638" y="36611"/>
                </a:lnTo>
                <a:lnTo>
                  <a:pt x="8638" y="36611"/>
                </a:lnTo>
                <a:lnTo>
                  <a:pt x="8638" y="36611"/>
                </a:lnTo>
                <a:lnTo>
                  <a:pt x="8638" y="36611"/>
                </a:lnTo>
                <a:lnTo>
                  <a:pt x="8638" y="36611"/>
                </a:lnTo>
                <a:lnTo>
                  <a:pt x="8600" y="36517"/>
                </a:lnTo>
                <a:lnTo>
                  <a:pt x="8600" y="36517"/>
                </a:lnTo>
                <a:lnTo>
                  <a:pt x="8562" y="36460"/>
                </a:lnTo>
                <a:lnTo>
                  <a:pt x="8562" y="36460"/>
                </a:lnTo>
                <a:lnTo>
                  <a:pt x="8524" y="36403"/>
                </a:lnTo>
                <a:lnTo>
                  <a:pt x="8524" y="36403"/>
                </a:lnTo>
                <a:lnTo>
                  <a:pt x="8411" y="36252"/>
                </a:lnTo>
                <a:lnTo>
                  <a:pt x="8411" y="36252"/>
                </a:lnTo>
                <a:lnTo>
                  <a:pt x="8354" y="36176"/>
                </a:lnTo>
                <a:lnTo>
                  <a:pt x="8354" y="36176"/>
                </a:lnTo>
                <a:lnTo>
                  <a:pt x="8298" y="36101"/>
                </a:lnTo>
                <a:lnTo>
                  <a:pt x="8298" y="36101"/>
                </a:lnTo>
                <a:lnTo>
                  <a:pt x="8241" y="36044"/>
                </a:lnTo>
                <a:lnTo>
                  <a:pt x="8241" y="36044"/>
                </a:lnTo>
                <a:lnTo>
                  <a:pt x="8165" y="35969"/>
                </a:lnTo>
                <a:lnTo>
                  <a:pt x="8165" y="35969"/>
                </a:lnTo>
                <a:lnTo>
                  <a:pt x="8014" y="35836"/>
                </a:lnTo>
                <a:lnTo>
                  <a:pt x="8014" y="35836"/>
                </a:lnTo>
                <a:lnTo>
                  <a:pt x="7957" y="35780"/>
                </a:lnTo>
                <a:lnTo>
                  <a:pt x="7957" y="35780"/>
                </a:lnTo>
                <a:lnTo>
                  <a:pt x="7863" y="35685"/>
                </a:lnTo>
                <a:lnTo>
                  <a:pt x="7863" y="35685"/>
                </a:lnTo>
                <a:lnTo>
                  <a:pt x="7731" y="35534"/>
                </a:lnTo>
                <a:lnTo>
                  <a:pt x="7731" y="35534"/>
                </a:lnTo>
                <a:lnTo>
                  <a:pt x="7598" y="35364"/>
                </a:lnTo>
                <a:lnTo>
                  <a:pt x="7598" y="35364"/>
                </a:lnTo>
                <a:lnTo>
                  <a:pt x="7504" y="35231"/>
                </a:lnTo>
                <a:lnTo>
                  <a:pt x="7504" y="35231"/>
                </a:lnTo>
                <a:lnTo>
                  <a:pt x="7296" y="34910"/>
                </a:lnTo>
                <a:lnTo>
                  <a:pt x="7296" y="34910"/>
                </a:lnTo>
                <a:lnTo>
                  <a:pt x="7220" y="34797"/>
                </a:lnTo>
                <a:lnTo>
                  <a:pt x="7220" y="34797"/>
                </a:lnTo>
                <a:lnTo>
                  <a:pt x="7126" y="34664"/>
                </a:lnTo>
                <a:lnTo>
                  <a:pt x="7126" y="34664"/>
                </a:lnTo>
                <a:lnTo>
                  <a:pt x="6918" y="34400"/>
                </a:lnTo>
                <a:lnTo>
                  <a:pt x="6918" y="34400"/>
                </a:lnTo>
                <a:lnTo>
                  <a:pt x="6540" y="33946"/>
                </a:lnTo>
                <a:lnTo>
                  <a:pt x="6540" y="33946"/>
                </a:lnTo>
                <a:lnTo>
                  <a:pt x="6313" y="33700"/>
                </a:lnTo>
                <a:lnTo>
                  <a:pt x="6124" y="33436"/>
                </a:lnTo>
                <a:lnTo>
                  <a:pt x="6124" y="33436"/>
                </a:lnTo>
                <a:lnTo>
                  <a:pt x="6030" y="33285"/>
                </a:lnTo>
                <a:lnTo>
                  <a:pt x="6030" y="33285"/>
                </a:lnTo>
                <a:lnTo>
                  <a:pt x="5935" y="33133"/>
                </a:lnTo>
                <a:lnTo>
                  <a:pt x="5935" y="33133"/>
                </a:lnTo>
                <a:lnTo>
                  <a:pt x="5841" y="32982"/>
                </a:lnTo>
                <a:lnTo>
                  <a:pt x="5841" y="32982"/>
                </a:lnTo>
                <a:lnTo>
                  <a:pt x="5746" y="32831"/>
                </a:lnTo>
                <a:lnTo>
                  <a:pt x="5746" y="32831"/>
                </a:lnTo>
                <a:lnTo>
                  <a:pt x="5652" y="32699"/>
                </a:lnTo>
                <a:lnTo>
                  <a:pt x="5652" y="32699"/>
                </a:lnTo>
                <a:lnTo>
                  <a:pt x="5557" y="32585"/>
                </a:lnTo>
                <a:lnTo>
                  <a:pt x="5557" y="32585"/>
                </a:lnTo>
                <a:lnTo>
                  <a:pt x="5500" y="32529"/>
                </a:lnTo>
                <a:lnTo>
                  <a:pt x="5500" y="32529"/>
                </a:lnTo>
                <a:lnTo>
                  <a:pt x="5444" y="32472"/>
                </a:lnTo>
                <a:lnTo>
                  <a:pt x="5444" y="32472"/>
                </a:lnTo>
                <a:lnTo>
                  <a:pt x="5330" y="32377"/>
                </a:lnTo>
                <a:lnTo>
                  <a:pt x="5330" y="32377"/>
                </a:lnTo>
                <a:lnTo>
                  <a:pt x="5255" y="32340"/>
                </a:lnTo>
                <a:lnTo>
                  <a:pt x="5255" y="32340"/>
                </a:lnTo>
                <a:lnTo>
                  <a:pt x="5255" y="32340"/>
                </a:lnTo>
                <a:lnTo>
                  <a:pt x="5255" y="32340"/>
                </a:lnTo>
                <a:lnTo>
                  <a:pt x="5255" y="32340"/>
                </a:lnTo>
                <a:lnTo>
                  <a:pt x="5217" y="32321"/>
                </a:lnTo>
                <a:lnTo>
                  <a:pt x="5217" y="32321"/>
                </a:lnTo>
                <a:lnTo>
                  <a:pt x="5103" y="32264"/>
                </a:lnTo>
                <a:lnTo>
                  <a:pt x="5103" y="32264"/>
                </a:lnTo>
                <a:lnTo>
                  <a:pt x="4990" y="32245"/>
                </a:lnTo>
                <a:lnTo>
                  <a:pt x="4990" y="32245"/>
                </a:lnTo>
                <a:lnTo>
                  <a:pt x="4914" y="32226"/>
                </a:lnTo>
                <a:lnTo>
                  <a:pt x="4914" y="32226"/>
                </a:lnTo>
                <a:lnTo>
                  <a:pt x="4820" y="32188"/>
                </a:lnTo>
                <a:lnTo>
                  <a:pt x="4820" y="32188"/>
                </a:lnTo>
                <a:lnTo>
                  <a:pt x="4706" y="32188"/>
                </a:lnTo>
                <a:lnTo>
                  <a:pt x="4706" y="32188"/>
                </a:lnTo>
                <a:lnTo>
                  <a:pt x="4593" y="32170"/>
                </a:lnTo>
                <a:lnTo>
                  <a:pt x="4593" y="32170"/>
                </a:lnTo>
                <a:lnTo>
                  <a:pt x="4480" y="32151"/>
                </a:lnTo>
                <a:lnTo>
                  <a:pt x="4480" y="32151"/>
                </a:lnTo>
                <a:lnTo>
                  <a:pt x="4366" y="32151"/>
                </a:lnTo>
                <a:lnTo>
                  <a:pt x="4366" y="32151"/>
                </a:lnTo>
                <a:lnTo>
                  <a:pt x="4272" y="32151"/>
                </a:lnTo>
                <a:lnTo>
                  <a:pt x="4272" y="32151"/>
                </a:lnTo>
                <a:lnTo>
                  <a:pt x="4215" y="32151"/>
                </a:lnTo>
                <a:lnTo>
                  <a:pt x="4215" y="32151"/>
                </a:lnTo>
                <a:lnTo>
                  <a:pt x="4139" y="32151"/>
                </a:lnTo>
                <a:lnTo>
                  <a:pt x="4139" y="32151"/>
                </a:lnTo>
                <a:lnTo>
                  <a:pt x="4064" y="32151"/>
                </a:lnTo>
                <a:lnTo>
                  <a:pt x="4064" y="32151"/>
                </a:lnTo>
                <a:lnTo>
                  <a:pt x="3969" y="32151"/>
                </a:lnTo>
                <a:lnTo>
                  <a:pt x="3969" y="32151"/>
                </a:lnTo>
                <a:lnTo>
                  <a:pt x="3875" y="32170"/>
                </a:lnTo>
                <a:lnTo>
                  <a:pt x="3875" y="32170"/>
                </a:lnTo>
                <a:lnTo>
                  <a:pt x="3724" y="32188"/>
                </a:lnTo>
                <a:lnTo>
                  <a:pt x="3724" y="32188"/>
                </a:lnTo>
                <a:lnTo>
                  <a:pt x="3610" y="32226"/>
                </a:lnTo>
                <a:lnTo>
                  <a:pt x="3610" y="32226"/>
                </a:lnTo>
                <a:lnTo>
                  <a:pt x="3440" y="32264"/>
                </a:lnTo>
                <a:lnTo>
                  <a:pt x="3440" y="32264"/>
                </a:lnTo>
                <a:lnTo>
                  <a:pt x="3100" y="32359"/>
                </a:lnTo>
                <a:lnTo>
                  <a:pt x="3100" y="32359"/>
                </a:lnTo>
                <a:lnTo>
                  <a:pt x="2798" y="32434"/>
                </a:lnTo>
                <a:lnTo>
                  <a:pt x="2798" y="32434"/>
                </a:lnTo>
                <a:lnTo>
                  <a:pt x="2741" y="32453"/>
                </a:lnTo>
                <a:lnTo>
                  <a:pt x="2741" y="32453"/>
                </a:lnTo>
                <a:lnTo>
                  <a:pt x="2684" y="32453"/>
                </a:lnTo>
                <a:lnTo>
                  <a:pt x="2684" y="32453"/>
                </a:lnTo>
                <a:lnTo>
                  <a:pt x="2609" y="32472"/>
                </a:lnTo>
                <a:lnTo>
                  <a:pt x="2609" y="32472"/>
                </a:lnTo>
                <a:lnTo>
                  <a:pt x="2514" y="32491"/>
                </a:lnTo>
                <a:lnTo>
                  <a:pt x="2514" y="32491"/>
                </a:lnTo>
                <a:lnTo>
                  <a:pt x="2438" y="32491"/>
                </a:lnTo>
                <a:lnTo>
                  <a:pt x="2438" y="32491"/>
                </a:lnTo>
                <a:lnTo>
                  <a:pt x="2382" y="32491"/>
                </a:lnTo>
                <a:lnTo>
                  <a:pt x="2382" y="32491"/>
                </a:lnTo>
                <a:lnTo>
                  <a:pt x="2325" y="32491"/>
                </a:lnTo>
                <a:lnTo>
                  <a:pt x="2325" y="32491"/>
                </a:lnTo>
                <a:lnTo>
                  <a:pt x="2231" y="32491"/>
                </a:lnTo>
                <a:lnTo>
                  <a:pt x="2231" y="32491"/>
                </a:lnTo>
                <a:lnTo>
                  <a:pt x="2117" y="32472"/>
                </a:lnTo>
                <a:lnTo>
                  <a:pt x="2117" y="32472"/>
                </a:lnTo>
                <a:lnTo>
                  <a:pt x="2004" y="32453"/>
                </a:lnTo>
                <a:lnTo>
                  <a:pt x="2004" y="32453"/>
                </a:lnTo>
                <a:lnTo>
                  <a:pt x="1890" y="32415"/>
                </a:lnTo>
                <a:lnTo>
                  <a:pt x="1890" y="32415"/>
                </a:lnTo>
                <a:lnTo>
                  <a:pt x="1853" y="32396"/>
                </a:lnTo>
                <a:lnTo>
                  <a:pt x="1853" y="32396"/>
                </a:lnTo>
                <a:lnTo>
                  <a:pt x="1796" y="32377"/>
                </a:lnTo>
                <a:lnTo>
                  <a:pt x="1796" y="32377"/>
                </a:lnTo>
                <a:lnTo>
                  <a:pt x="1682" y="32302"/>
                </a:lnTo>
                <a:lnTo>
                  <a:pt x="1682" y="32302"/>
                </a:lnTo>
                <a:lnTo>
                  <a:pt x="1626" y="32264"/>
                </a:lnTo>
                <a:lnTo>
                  <a:pt x="1626" y="32264"/>
                </a:lnTo>
                <a:lnTo>
                  <a:pt x="1512" y="32188"/>
                </a:lnTo>
                <a:lnTo>
                  <a:pt x="1512" y="32188"/>
                </a:lnTo>
                <a:lnTo>
                  <a:pt x="1418" y="32113"/>
                </a:lnTo>
                <a:lnTo>
                  <a:pt x="1418" y="32113"/>
                </a:lnTo>
                <a:lnTo>
                  <a:pt x="1323" y="32018"/>
                </a:lnTo>
                <a:lnTo>
                  <a:pt x="1323" y="32018"/>
                </a:lnTo>
                <a:lnTo>
                  <a:pt x="1285" y="31981"/>
                </a:lnTo>
                <a:lnTo>
                  <a:pt x="1285" y="31981"/>
                </a:lnTo>
                <a:lnTo>
                  <a:pt x="1210" y="31905"/>
                </a:lnTo>
                <a:lnTo>
                  <a:pt x="1210" y="31905"/>
                </a:lnTo>
                <a:lnTo>
                  <a:pt x="1191" y="31886"/>
                </a:lnTo>
                <a:lnTo>
                  <a:pt x="1191" y="31886"/>
                </a:lnTo>
                <a:lnTo>
                  <a:pt x="1115" y="31792"/>
                </a:lnTo>
                <a:lnTo>
                  <a:pt x="1115" y="31792"/>
                </a:lnTo>
                <a:lnTo>
                  <a:pt x="1078" y="31754"/>
                </a:lnTo>
                <a:lnTo>
                  <a:pt x="1078" y="31754"/>
                </a:lnTo>
                <a:lnTo>
                  <a:pt x="1021" y="31678"/>
                </a:lnTo>
                <a:lnTo>
                  <a:pt x="1021" y="31678"/>
                </a:lnTo>
                <a:lnTo>
                  <a:pt x="983" y="31621"/>
                </a:lnTo>
                <a:lnTo>
                  <a:pt x="983" y="31621"/>
                </a:lnTo>
                <a:lnTo>
                  <a:pt x="926" y="31565"/>
                </a:lnTo>
                <a:lnTo>
                  <a:pt x="926" y="31565"/>
                </a:lnTo>
                <a:lnTo>
                  <a:pt x="870" y="31470"/>
                </a:lnTo>
                <a:lnTo>
                  <a:pt x="870" y="31470"/>
                </a:lnTo>
                <a:lnTo>
                  <a:pt x="813" y="31376"/>
                </a:lnTo>
                <a:lnTo>
                  <a:pt x="813" y="31376"/>
                </a:lnTo>
                <a:lnTo>
                  <a:pt x="756" y="31300"/>
                </a:lnTo>
                <a:lnTo>
                  <a:pt x="756" y="31300"/>
                </a:lnTo>
                <a:lnTo>
                  <a:pt x="681" y="31149"/>
                </a:lnTo>
                <a:lnTo>
                  <a:pt x="681" y="31149"/>
                </a:lnTo>
                <a:lnTo>
                  <a:pt x="643" y="31092"/>
                </a:lnTo>
                <a:lnTo>
                  <a:pt x="643" y="31092"/>
                </a:lnTo>
                <a:lnTo>
                  <a:pt x="586" y="30998"/>
                </a:lnTo>
                <a:lnTo>
                  <a:pt x="586" y="30998"/>
                </a:lnTo>
                <a:lnTo>
                  <a:pt x="529" y="30884"/>
                </a:lnTo>
                <a:lnTo>
                  <a:pt x="529" y="30884"/>
                </a:lnTo>
                <a:lnTo>
                  <a:pt x="511" y="30828"/>
                </a:lnTo>
                <a:lnTo>
                  <a:pt x="511" y="30828"/>
                </a:lnTo>
                <a:lnTo>
                  <a:pt x="492" y="30790"/>
                </a:lnTo>
                <a:lnTo>
                  <a:pt x="492" y="30790"/>
                </a:lnTo>
                <a:lnTo>
                  <a:pt x="454" y="30733"/>
                </a:lnTo>
                <a:lnTo>
                  <a:pt x="454" y="30733"/>
                </a:lnTo>
                <a:lnTo>
                  <a:pt x="435" y="30658"/>
                </a:lnTo>
                <a:lnTo>
                  <a:pt x="435" y="30658"/>
                </a:lnTo>
                <a:lnTo>
                  <a:pt x="435" y="30658"/>
                </a:lnTo>
                <a:lnTo>
                  <a:pt x="435" y="30658"/>
                </a:lnTo>
                <a:lnTo>
                  <a:pt x="397" y="30582"/>
                </a:lnTo>
                <a:lnTo>
                  <a:pt x="397" y="30582"/>
                </a:lnTo>
                <a:lnTo>
                  <a:pt x="378" y="30506"/>
                </a:lnTo>
                <a:lnTo>
                  <a:pt x="378" y="30506"/>
                </a:lnTo>
                <a:lnTo>
                  <a:pt x="359" y="30468"/>
                </a:lnTo>
                <a:lnTo>
                  <a:pt x="359" y="30468"/>
                </a:lnTo>
                <a:lnTo>
                  <a:pt x="303" y="30317"/>
                </a:lnTo>
                <a:lnTo>
                  <a:pt x="303" y="30317"/>
                </a:lnTo>
                <a:lnTo>
                  <a:pt x="284" y="30223"/>
                </a:lnTo>
                <a:lnTo>
                  <a:pt x="284" y="30223"/>
                </a:lnTo>
                <a:lnTo>
                  <a:pt x="246" y="30109"/>
                </a:lnTo>
                <a:lnTo>
                  <a:pt x="246" y="30109"/>
                </a:lnTo>
                <a:lnTo>
                  <a:pt x="208" y="29958"/>
                </a:lnTo>
                <a:lnTo>
                  <a:pt x="208" y="29958"/>
                </a:lnTo>
                <a:lnTo>
                  <a:pt x="189" y="29826"/>
                </a:lnTo>
                <a:lnTo>
                  <a:pt x="189" y="29826"/>
                </a:lnTo>
                <a:lnTo>
                  <a:pt x="170" y="29712"/>
                </a:lnTo>
                <a:lnTo>
                  <a:pt x="170" y="29712"/>
                </a:lnTo>
                <a:lnTo>
                  <a:pt x="151" y="29618"/>
                </a:lnTo>
                <a:lnTo>
                  <a:pt x="151" y="29618"/>
                </a:lnTo>
                <a:lnTo>
                  <a:pt x="133" y="29523"/>
                </a:lnTo>
                <a:lnTo>
                  <a:pt x="133" y="29523"/>
                </a:lnTo>
                <a:lnTo>
                  <a:pt x="133" y="29448"/>
                </a:lnTo>
                <a:lnTo>
                  <a:pt x="133" y="29448"/>
                </a:lnTo>
                <a:lnTo>
                  <a:pt x="114" y="29410"/>
                </a:lnTo>
                <a:lnTo>
                  <a:pt x="114" y="29410"/>
                </a:lnTo>
                <a:lnTo>
                  <a:pt x="114" y="29259"/>
                </a:lnTo>
                <a:lnTo>
                  <a:pt x="114" y="29259"/>
                </a:lnTo>
                <a:lnTo>
                  <a:pt x="114" y="29127"/>
                </a:lnTo>
                <a:lnTo>
                  <a:pt x="114" y="29127"/>
                </a:lnTo>
                <a:lnTo>
                  <a:pt x="114" y="29051"/>
                </a:lnTo>
                <a:lnTo>
                  <a:pt x="114" y="29051"/>
                </a:lnTo>
                <a:lnTo>
                  <a:pt x="114" y="28956"/>
                </a:lnTo>
                <a:lnTo>
                  <a:pt x="114" y="28956"/>
                </a:lnTo>
                <a:lnTo>
                  <a:pt x="133" y="28805"/>
                </a:lnTo>
                <a:lnTo>
                  <a:pt x="133" y="28805"/>
                </a:lnTo>
                <a:lnTo>
                  <a:pt x="151" y="28654"/>
                </a:lnTo>
                <a:lnTo>
                  <a:pt x="151" y="28654"/>
                </a:lnTo>
                <a:lnTo>
                  <a:pt x="208" y="28371"/>
                </a:lnTo>
                <a:lnTo>
                  <a:pt x="208" y="28371"/>
                </a:lnTo>
                <a:lnTo>
                  <a:pt x="227" y="28295"/>
                </a:lnTo>
                <a:lnTo>
                  <a:pt x="227" y="28295"/>
                </a:lnTo>
                <a:lnTo>
                  <a:pt x="265" y="28200"/>
                </a:lnTo>
                <a:lnTo>
                  <a:pt x="265" y="28200"/>
                </a:lnTo>
                <a:lnTo>
                  <a:pt x="303" y="28087"/>
                </a:lnTo>
                <a:lnTo>
                  <a:pt x="303" y="28087"/>
                </a:lnTo>
                <a:lnTo>
                  <a:pt x="397" y="27766"/>
                </a:lnTo>
                <a:lnTo>
                  <a:pt x="397" y="27766"/>
                </a:lnTo>
                <a:lnTo>
                  <a:pt x="492" y="27444"/>
                </a:lnTo>
                <a:lnTo>
                  <a:pt x="492" y="27444"/>
                </a:lnTo>
                <a:lnTo>
                  <a:pt x="529" y="27312"/>
                </a:lnTo>
                <a:lnTo>
                  <a:pt x="529" y="27312"/>
                </a:lnTo>
                <a:lnTo>
                  <a:pt x="567" y="27218"/>
                </a:lnTo>
                <a:lnTo>
                  <a:pt x="567" y="27218"/>
                </a:lnTo>
                <a:lnTo>
                  <a:pt x="586" y="27123"/>
                </a:lnTo>
                <a:lnTo>
                  <a:pt x="586" y="27123"/>
                </a:lnTo>
                <a:lnTo>
                  <a:pt x="624" y="26934"/>
                </a:lnTo>
                <a:lnTo>
                  <a:pt x="624" y="26934"/>
                </a:lnTo>
                <a:lnTo>
                  <a:pt x="624" y="26840"/>
                </a:lnTo>
                <a:lnTo>
                  <a:pt x="624" y="26840"/>
                </a:lnTo>
                <a:lnTo>
                  <a:pt x="643" y="26764"/>
                </a:lnTo>
                <a:lnTo>
                  <a:pt x="643" y="26764"/>
                </a:lnTo>
                <a:lnTo>
                  <a:pt x="643" y="26707"/>
                </a:lnTo>
                <a:lnTo>
                  <a:pt x="643" y="26707"/>
                </a:lnTo>
                <a:lnTo>
                  <a:pt x="643" y="26613"/>
                </a:lnTo>
                <a:lnTo>
                  <a:pt x="643" y="26613"/>
                </a:lnTo>
                <a:lnTo>
                  <a:pt x="643" y="26556"/>
                </a:lnTo>
                <a:lnTo>
                  <a:pt x="643" y="26556"/>
                </a:lnTo>
                <a:lnTo>
                  <a:pt x="643" y="26424"/>
                </a:lnTo>
                <a:lnTo>
                  <a:pt x="643" y="26424"/>
                </a:lnTo>
                <a:lnTo>
                  <a:pt x="624" y="26329"/>
                </a:lnTo>
                <a:lnTo>
                  <a:pt x="624" y="26329"/>
                </a:lnTo>
                <a:lnTo>
                  <a:pt x="624" y="26216"/>
                </a:lnTo>
                <a:lnTo>
                  <a:pt x="624" y="26216"/>
                </a:lnTo>
                <a:lnTo>
                  <a:pt x="586" y="26008"/>
                </a:lnTo>
                <a:lnTo>
                  <a:pt x="586" y="26008"/>
                </a:lnTo>
                <a:lnTo>
                  <a:pt x="586" y="26008"/>
                </a:lnTo>
                <a:lnTo>
                  <a:pt x="586" y="26008"/>
                </a:lnTo>
                <a:lnTo>
                  <a:pt x="586" y="26008"/>
                </a:lnTo>
                <a:lnTo>
                  <a:pt x="586" y="26008"/>
                </a:lnTo>
                <a:lnTo>
                  <a:pt x="473" y="25517"/>
                </a:lnTo>
                <a:lnTo>
                  <a:pt x="473" y="25517"/>
                </a:lnTo>
                <a:lnTo>
                  <a:pt x="378" y="25082"/>
                </a:lnTo>
                <a:lnTo>
                  <a:pt x="378" y="25082"/>
                </a:lnTo>
                <a:lnTo>
                  <a:pt x="340" y="24874"/>
                </a:lnTo>
                <a:lnTo>
                  <a:pt x="340" y="24874"/>
                </a:lnTo>
                <a:lnTo>
                  <a:pt x="303" y="24609"/>
                </a:lnTo>
                <a:lnTo>
                  <a:pt x="303" y="24609"/>
                </a:lnTo>
                <a:lnTo>
                  <a:pt x="265" y="24326"/>
                </a:lnTo>
                <a:lnTo>
                  <a:pt x="265" y="24326"/>
                </a:lnTo>
                <a:lnTo>
                  <a:pt x="208" y="24042"/>
                </a:lnTo>
                <a:lnTo>
                  <a:pt x="208" y="24042"/>
                </a:lnTo>
                <a:lnTo>
                  <a:pt x="151" y="23759"/>
                </a:lnTo>
                <a:lnTo>
                  <a:pt x="151" y="23759"/>
                </a:lnTo>
                <a:lnTo>
                  <a:pt x="76" y="23513"/>
                </a:lnTo>
                <a:lnTo>
                  <a:pt x="76" y="23513"/>
                </a:lnTo>
                <a:lnTo>
                  <a:pt x="57" y="23400"/>
                </a:lnTo>
                <a:lnTo>
                  <a:pt x="57" y="23400"/>
                </a:lnTo>
                <a:lnTo>
                  <a:pt x="19" y="23286"/>
                </a:lnTo>
                <a:lnTo>
                  <a:pt x="19" y="23286"/>
                </a:lnTo>
                <a:lnTo>
                  <a:pt x="0" y="23230"/>
                </a:lnTo>
                <a:lnTo>
                  <a:pt x="0" y="23230"/>
                </a:lnTo>
                <a:lnTo>
                  <a:pt x="0" y="23154"/>
                </a:lnTo>
                <a:lnTo>
                  <a:pt x="0" y="23154"/>
                </a:lnTo>
                <a:lnTo>
                  <a:pt x="0" y="23078"/>
                </a:lnTo>
                <a:lnTo>
                  <a:pt x="0" y="23022"/>
                </a:lnTo>
                <a:lnTo>
                  <a:pt x="0" y="23022"/>
                </a:lnTo>
                <a:lnTo>
                  <a:pt x="0" y="22946"/>
                </a:lnTo>
                <a:lnTo>
                  <a:pt x="38" y="22870"/>
                </a:lnTo>
                <a:lnTo>
                  <a:pt x="38" y="22870"/>
                </a:lnTo>
                <a:lnTo>
                  <a:pt x="57" y="22795"/>
                </a:lnTo>
                <a:lnTo>
                  <a:pt x="57" y="22795"/>
                </a:lnTo>
                <a:lnTo>
                  <a:pt x="76" y="22757"/>
                </a:lnTo>
                <a:lnTo>
                  <a:pt x="76" y="22757"/>
                </a:lnTo>
                <a:lnTo>
                  <a:pt x="133" y="22681"/>
                </a:lnTo>
                <a:lnTo>
                  <a:pt x="133" y="22681"/>
                </a:lnTo>
                <a:lnTo>
                  <a:pt x="227" y="22568"/>
                </a:lnTo>
                <a:lnTo>
                  <a:pt x="227" y="22568"/>
                </a:lnTo>
                <a:lnTo>
                  <a:pt x="265" y="22530"/>
                </a:lnTo>
                <a:lnTo>
                  <a:pt x="265" y="22530"/>
                </a:lnTo>
                <a:lnTo>
                  <a:pt x="303" y="22474"/>
                </a:lnTo>
                <a:lnTo>
                  <a:pt x="303" y="22474"/>
                </a:lnTo>
                <a:lnTo>
                  <a:pt x="378" y="22417"/>
                </a:lnTo>
                <a:lnTo>
                  <a:pt x="378" y="22417"/>
                </a:lnTo>
                <a:lnTo>
                  <a:pt x="435" y="22341"/>
                </a:lnTo>
                <a:lnTo>
                  <a:pt x="435" y="22341"/>
                </a:lnTo>
                <a:lnTo>
                  <a:pt x="511" y="22285"/>
                </a:lnTo>
                <a:lnTo>
                  <a:pt x="511" y="22285"/>
                </a:lnTo>
                <a:lnTo>
                  <a:pt x="945" y="21888"/>
                </a:lnTo>
                <a:lnTo>
                  <a:pt x="945" y="21888"/>
                </a:lnTo>
                <a:lnTo>
                  <a:pt x="1078" y="21774"/>
                </a:lnTo>
                <a:lnTo>
                  <a:pt x="1078" y="21774"/>
                </a:lnTo>
                <a:lnTo>
                  <a:pt x="1172" y="21699"/>
                </a:lnTo>
                <a:lnTo>
                  <a:pt x="1172" y="21699"/>
                </a:lnTo>
                <a:lnTo>
                  <a:pt x="1229" y="21623"/>
                </a:lnTo>
                <a:lnTo>
                  <a:pt x="1229" y="21623"/>
                </a:lnTo>
                <a:lnTo>
                  <a:pt x="1285" y="21566"/>
                </a:lnTo>
                <a:lnTo>
                  <a:pt x="1285" y="21566"/>
                </a:lnTo>
                <a:lnTo>
                  <a:pt x="1323" y="21510"/>
                </a:lnTo>
                <a:lnTo>
                  <a:pt x="1323" y="21510"/>
                </a:lnTo>
                <a:lnTo>
                  <a:pt x="1361" y="21472"/>
                </a:lnTo>
                <a:lnTo>
                  <a:pt x="1361" y="21472"/>
                </a:lnTo>
                <a:lnTo>
                  <a:pt x="1399" y="21396"/>
                </a:lnTo>
                <a:lnTo>
                  <a:pt x="1399" y="21396"/>
                </a:lnTo>
                <a:lnTo>
                  <a:pt x="1456" y="21321"/>
                </a:lnTo>
                <a:lnTo>
                  <a:pt x="1456" y="21321"/>
                </a:lnTo>
                <a:lnTo>
                  <a:pt x="1493" y="21245"/>
                </a:lnTo>
                <a:lnTo>
                  <a:pt x="1493" y="21245"/>
                </a:lnTo>
                <a:lnTo>
                  <a:pt x="1569" y="21094"/>
                </a:lnTo>
                <a:lnTo>
                  <a:pt x="1569" y="21094"/>
                </a:lnTo>
                <a:lnTo>
                  <a:pt x="1664" y="20905"/>
                </a:lnTo>
                <a:lnTo>
                  <a:pt x="1664" y="20905"/>
                </a:lnTo>
                <a:lnTo>
                  <a:pt x="1777" y="20678"/>
                </a:lnTo>
                <a:lnTo>
                  <a:pt x="1777" y="20678"/>
                </a:lnTo>
                <a:lnTo>
                  <a:pt x="1985" y="20262"/>
                </a:lnTo>
                <a:lnTo>
                  <a:pt x="1985" y="20262"/>
                </a:lnTo>
                <a:lnTo>
                  <a:pt x="2174" y="19846"/>
                </a:lnTo>
                <a:lnTo>
                  <a:pt x="2174" y="19846"/>
                </a:lnTo>
                <a:lnTo>
                  <a:pt x="2287" y="19638"/>
                </a:lnTo>
                <a:lnTo>
                  <a:pt x="2287" y="19638"/>
                </a:lnTo>
                <a:lnTo>
                  <a:pt x="2325" y="19525"/>
                </a:lnTo>
                <a:lnTo>
                  <a:pt x="2325" y="19525"/>
                </a:lnTo>
                <a:lnTo>
                  <a:pt x="2344" y="19487"/>
                </a:lnTo>
                <a:lnTo>
                  <a:pt x="2344" y="19487"/>
                </a:lnTo>
                <a:lnTo>
                  <a:pt x="2363" y="19412"/>
                </a:lnTo>
                <a:lnTo>
                  <a:pt x="2363" y="19412"/>
                </a:lnTo>
                <a:lnTo>
                  <a:pt x="2401" y="19336"/>
                </a:lnTo>
                <a:lnTo>
                  <a:pt x="2401" y="19336"/>
                </a:lnTo>
                <a:lnTo>
                  <a:pt x="2420" y="19298"/>
                </a:lnTo>
                <a:lnTo>
                  <a:pt x="2420" y="19298"/>
                </a:lnTo>
                <a:lnTo>
                  <a:pt x="2420" y="19260"/>
                </a:lnTo>
                <a:lnTo>
                  <a:pt x="2420" y="19260"/>
                </a:lnTo>
                <a:lnTo>
                  <a:pt x="2457" y="19166"/>
                </a:lnTo>
                <a:lnTo>
                  <a:pt x="2457" y="19166"/>
                </a:lnTo>
                <a:lnTo>
                  <a:pt x="2476" y="19053"/>
                </a:lnTo>
                <a:lnTo>
                  <a:pt x="2476" y="19053"/>
                </a:lnTo>
                <a:lnTo>
                  <a:pt x="2495" y="18939"/>
                </a:lnTo>
                <a:lnTo>
                  <a:pt x="2495" y="18939"/>
                </a:lnTo>
                <a:lnTo>
                  <a:pt x="2514" y="18864"/>
                </a:lnTo>
                <a:lnTo>
                  <a:pt x="2514" y="18864"/>
                </a:lnTo>
                <a:lnTo>
                  <a:pt x="2514" y="18807"/>
                </a:lnTo>
                <a:lnTo>
                  <a:pt x="2514" y="18807"/>
                </a:lnTo>
                <a:lnTo>
                  <a:pt x="2533" y="18656"/>
                </a:lnTo>
                <a:lnTo>
                  <a:pt x="2533" y="18656"/>
                </a:lnTo>
                <a:lnTo>
                  <a:pt x="2552" y="18504"/>
                </a:lnTo>
                <a:lnTo>
                  <a:pt x="2552" y="18504"/>
                </a:lnTo>
                <a:lnTo>
                  <a:pt x="2571" y="18297"/>
                </a:lnTo>
                <a:lnTo>
                  <a:pt x="2571" y="18297"/>
                </a:lnTo>
                <a:lnTo>
                  <a:pt x="2571" y="18183"/>
                </a:lnTo>
                <a:lnTo>
                  <a:pt x="2571" y="18183"/>
                </a:lnTo>
                <a:lnTo>
                  <a:pt x="2552" y="18051"/>
                </a:lnTo>
                <a:lnTo>
                  <a:pt x="2552" y="18051"/>
                </a:lnTo>
                <a:lnTo>
                  <a:pt x="2552" y="17975"/>
                </a:lnTo>
                <a:lnTo>
                  <a:pt x="2552" y="17975"/>
                </a:lnTo>
                <a:lnTo>
                  <a:pt x="2533" y="17900"/>
                </a:lnTo>
                <a:lnTo>
                  <a:pt x="2533" y="17900"/>
                </a:lnTo>
                <a:lnTo>
                  <a:pt x="2514" y="17767"/>
                </a:lnTo>
                <a:lnTo>
                  <a:pt x="2514" y="17767"/>
                </a:lnTo>
                <a:lnTo>
                  <a:pt x="2495" y="17673"/>
                </a:lnTo>
                <a:lnTo>
                  <a:pt x="2495" y="17673"/>
                </a:lnTo>
                <a:lnTo>
                  <a:pt x="2476" y="17559"/>
                </a:lnTo>
                <a:lnTo>
                  <a:pt x="2476" y="17559"/>
                </a:lnTo>
                <a:lnTo>
                  <a:pt x="2401" y="17370"/>
                </a:lnTo>
                <a:lnTo>
                  <a:pt x="2401" y="17370"/>
                </a:lnTo>
                <a:lnTo>
                  <a:pt x="2344" y="17163"/>
                </a:lnTo>
                <a:lnTo>
                  <a:pt x="2344" y="17163"/>
                </a:lnTo>
                <a:lnTo>
                  <a:pt x="2306" y="17087"/>
                </a:lnTo>
                <a:lnTo>
                  <a:pt x="2306" y="17087"/>
                </a:lnTo>
                <a:lnTo>
                  <a:pt x="2287" y="17030"/>
                </a:lnTo>
                <a:lnTo>
                  <a:pt x="2287" y="17030"/>
                </a:lnTo>
                <a:lnTo>
                  <a:pt x="2287" y="16974"/>
                </a:lnTo>
                <a:lnTo>
                  <a:pt x="2287" y="16974"/>
                </a:lnTo>
                <a:lnTo>
                  <a:pt x="2268" y="16879"/>
                </a:lnTo>
                <a:lnTo>
                  <a:pt x="2268" y="16879"/>
                </a:lnTo>
                <a:lnTo>
                  <a:pt x="2249" y="16822"/>
                </a:lnTo>
                <a:lnTo>
                  <a:pt x="2249" y="16822"/>
                </a:lnTo>
                <a:lnTo>
                  <a:pt x="2249" y="16747"/>
                </a:lnTo>
                <a:lnTo>
                  <a:pt x="2249" y="16747"/>
                </a:lnTo>
                <a:lnTo>
                  <a:pt x="2249" y="16709"/>
                </a:lnTo>
                <a:lnTo>
                  <a:pt x="2249" y="16709"/>
                </a:lnTo>
                <a:lnTo>
                  <a:pt x="2231" y="16633"/>
                </a:lnTo>
                <a:lnTo>
                  <a:pt x="2231" y="16633"/>
                </a:lnTo>
                <a:lnTo>
                  <a:pt x="2231" y="16614"/>
                </a:lnTo>
                <a:lnTo>
                  <a:pt x="2231" y="16614"/>
                </a:lnTo>
                <a:lnTo>
                  <a:pt x="2231" y="16520"/>
                </a:lnTo>
                <a:lnTo>
                  <a:pt x="2231" y="16520"/>
                </a:lnTo>
                <a:lnTo>
                  <a:pt x="2231" y="16425"/>
                </a:lnTo>
                <a:lnTo>
                  <a:pt x="2231" y="16425"/>
                </a:lnTo>
                <a:lnTo>
                  <a:pt x="2231" y="16293"/>
                </a:lnTo>
                <a:lnTo>
                  <a:pt x="2231" y="16293"/>
                </a:lnTo>
                <a:lnTo>
                  <a:pt x="2231" y="16255"/>
                </a:lnTo>
                <a:lnTo>
                  <a:pt x="2231" y="16255"/>
                </a:lnTo>
                <a:lnTo>
                  <a:pt x="2249" y="16199"/>
                </a:lnTo>
                <a:lnTo>
                  <a:pt x="2249" y="16199"/>
                </a:lnTo>
                <a:lnTo>
                  <a:pt x="2249" y="16085"/>
                </a:lnTo>
                <a:lnTo>
                  <a:pt x="2249" y="16085"/>
                </a:lnTo>
                <a:lnTo>
                  <a:pt x="2268" y="15991"/>
                </a:lnTo>
                <a:lnTo>
                  <a:pt x="2268" y="15991"/>
                </a:lnTo>
                <a:lnTo>
                  <a:pt x="2268" y="15934"/>
                </a:lnTo>
                <a:lnTo>
                  <a:pt x="2268" y="15934"/>
                </a:lnTo>
                <a:lnTo>
                  <a:pt x="2287" y="15858"/>
                </a:lnTo>
                <a:lnTo>
                  <a:pt x="2287" y="15858"/>
                </a:lnTo>
                <a:lnTo>
                  <a:pt x="2306" y="15726"/>
                </a:lnTo>
                <a:lnTo>
                  <a:pt x="2306" y="15726"/>
                </a:lnTo>
                <a:lnTo>
                  <a:pt x="2325" y="15650"/>
                </a:lnTo>
                <a:lnTo>
                  <a:pt x="2325" y="15650"/>
                </a:lnTo>
                <a:lnTo>
                  <a:pt x="2344" y="15575"/>
                </a:lnTo>
                <a:lnTo>
                  <a:pt x="2344" y="15575"/>
                </a:lnTo>
                <a:lnTo>
                  <a:pt x="2344" y="15537"/>
                </a:lnTo>
                <a:lnTo>
                  <a:pt x="2344" y="15537"/>
                </a:lnTo>
                <a:lnTo>
                  <a:pt x="2363" y="15499"/>
                </a:lnTo>
                <a:lnTo>
                  <a:pt x="2363" y="15499"/>
                </a:lnTo>
                <a:lnTo>
                  <a:pt x="2363" y="15480"/>
                </a:lnTo>
                <a:lnTo>
                  <a:pt x="2363" y="15480"/>
                </a:lnTo>
                <a:lnTo>
                  <a:pt x="2382" y="15424"/>
                </a:lnTo>
                <a:lnTo>
                  <a:pt x="2382" y="15424"/>
                </a:lnTo>
                <a:lnTo>
                  <a:pt x="2401" y="15405"/>
                </a:lnTo>
                <a:lnTo>
                  <a:pt x="2401" y="15405"/>
                </a:lnTo>
                <a:lnTo>
                  <a:pt x="2420" y="15367"/>
                </a:lnTo>
                <a:lnTo>
                  <a:pt x="2420" y="15367"/>
                </a:lnTo>
                <a:lnTo>
                  <a:pt x="2438" y="15329"/>
                </a:lnTo>
                <a:lnTo>
                  <a:pt x="2438" y="15329"/>
                </a:lnTo>
                <a:lnTo>
                  <a:pt x="2457" y="15291"/>
                </a:lnTo>
                <a:lnTo>
                  <a:pt x="2457" y="15291"/>
                </a:lnTo>
                <a:lnTo>
                  <a:pt x="2476" y="15254"/>
                </a:lnTo>
                <a:lnTo>
                  <a:pt x="2476" y="15254"/>
                </a:lnTo>
                <a:lnTo>
                  <a:pt x="2703" y="14951"/>
                </a:lnTo>
                <a:lnTo>
                  <a:pt x="2703" y="14951"/>
                </a:lnTo>
                <a:lnTo>
                  <a:pt x="2949" y="14630"/>
                </a:lnTo>
                <a:lnTo>
                  <a:pt x="2949" y="14630"/>
                </a:lnTo>
                <a:lnTo>
                  <a:pt x="3176" y="14309"/>
                </a:lnTo>
                <a:lnTo>
                  <a:pt x="3176" y="14309"/>
                </a:lnTo>
                <a:lnTo>
                  <a:pt x="3308" y="14082"/>
                </a:lnTo>
                <a:lnTo>
                  <a:pt x="3308" y="14082"/>
                </a:lnTo>
                <a:lnTo>
                  <a:pt x="3383" y="13968"/>
                </a:lnTo>
                <a:lnTo>
                  <a:pt x="3383" y="13968"/>
                </a:lnTo>
                <a:lnTo>
                  <a:pt x="3440" y="13855"/>
                </a:lnTo>
                <a:lnTo>
                  <a:pt x="3440" y="13855"/>
                </a:lnTo>
                <a:lnTo>
                  <a:pt x="3478" y="13760"/>
                </a:lnTo>
                <a:lnTo>
                  <a:pt x="3478" y="13760"/>
                </a:lnTo>
                <a:lnTo>
                  <a:pt x="3516" y="13685"/>
                </a:lnTo>
                <a:lnTo>
                  <a:pt x="3516" y="13685"/>
                </a:lnTo>
                <a:lnTo>
                  <a:pt x="3572" y="13590"/>
                </a:lnTo>
                <a:lnTo>
                  <a:pt x="3572" y="13590"/>
                </a:lnTo>
                <a:lnTo>
                  <a:pt x="3610" y="13477"/>
                </a:lnTo>
                <a:lnTo>
                  <a:pt x="3610" y="13477"/>
                </a:lnTo>
                <a:lnTo>
                  <a:pt x="3799" y="13061"/>
                </a:lnTo>
                <a:lnTo>
                  <a:pt x="3799" y="13061"/>
                </a:lnTo>
                <a:lnTo>
                  <a:pt x="3969" y="12702"/>
                </a:lnTo>
                <a:lnTo>
                  <a:pt x="3969" y="12702"/>
                </a:lnTo>
                <a:lnTo>
                  <a:pt x="4083" y="12494"/>
                </a:lnTo>
                <a:lnTo>
                  <a:pt x="4083" y="12494"/>
                </a:lnTo>
                <a:lnTo>
                  <a:pt x="4139" y="12400"/>
                </a:lnTo>
                <a:lnTo>
                  <a:pt x="4139" y="12400"/>
                </a:lnTo>
                <a:lnTo>
                  <a:pt x="4196" y="12324"/>
                </a:lnTo>
                <a:lnTo>
                  <a:pt x="4196" y="12324"/>
                </a:lnTo>
                <a:lnTo>
                  <a:pt x="4234" y="12267"/>
                </a:lnTo>
                <a:lnTo>
                  <a:pt x="4234" y="12267"/>
                </a:lnTo>
                <a:lnTo>
                  <a:pt x="4272" y="12211"/>
                </a:lnTo>
                <a:lnTo>
                  <a:pt x="4272" y="12211"/>
                </a:lnTo>
                <a:lnTo>
                  <a:pt x="4310" y="12173"/>
                </a:lnTo>
                <a:lnTo>
                  <a:pt x="4310" y="12173"/>
                </a:lnTo>
                <a:lnTo>
                  <a:pt x="4366" y="12135"/>
                </a:lnTo>
                <a:lnTo>
                  <a:pt x="4366" y="12135"/>
                </a:lnTo>
                <a:lnTo>
                  <a:pt x="4385" y="12097"/>
                </a:lnTo>
                <a:lnTo>
                  <a:pt x="4385" y="12097"/>
                </a:lnTo>
                <a:lnTo>
                  <a:pt x="4404" y="12078"/>
                </a:lnTo>
                <a:lnTo>
                  <a:pt x="4404" y="12078"/>
                </a:lnTo>
                <a:lnTo>
                  <a:pt x="4423" y="12059"/>
                </a:lnTo>
                <a:lnTo>
                  <a:pt x="4423" y="12059"/>
                </a:lnTo>
                <a:lnTo>
                  <a:pt x="4499" y="12003"/>
                </a:lnTo>
                <a:lnTo>
                  <a:pt x="4499" y="12003"/>
                </a:lnTo>
                <a:lnTo>
                  <a:pt x="4555" y="11965"/>
                </a:lnTo>
                <a:lnTo>
                  <a:pt x="4555" y="11965"/>
                </a:lnTo>
                <a:lnTo>
                  <a:pt x="4593" y="11946"/>
                </a:lnTo>
                <a:lnTo>
                  <a:pt x="4593" y="11946"/>
                </a:lnTo>
                <a:lnTo>
                  <a:pt x="4820" y="11814"/>
                </a:lnTo>
                <a:lnTo>
                  <a:pt x="4820" y="11814"/>
                </a:lnTo>
                <a:lnTo>
                  <a:pt x="4990" y="11738"/>
                </a:lnTo>
                <a:lnTo>
                  <a:pt x="4990" y="11738"/>
                </a:lnTo>
                <a:lnTo>
                  <a:pt x="5103" y="11700"/>
                </a:lnTo>
                <a:lnTo>
                  <a:pt x="5103" y="11700"/>
                </a:lnTo>
                <a:lnTo>
                  <a:pt x="5198" y="11662"/>
                </a:lnTo>
                <a:lnTo>
                  <a:pt x="5198" y="11662"/>
                </a:lnTo>
                <a:lnTo>
                  <a:pt x="5292" y="11644"/>
                </a:lnTo>
                <a:lnTo>
                  <a:pt x="5292" y="11644"/>
                </a:lnTo>
                <a:lnTo>
                  <a:pt x="5387" y="11606"/>
                </a:lnTo>
                <a:lnTo>
                  <a:pt x="5387" y="11606"/>
                </a:lnTo>
                <a:lnTo>
                  <a:pt x="5500" y="11587"/>
                </a:lnTo>
                <a:lnTo>
                  <a:pt x="5500" y="11587"/>
                </a:lnTo>
                <a:lnTo>
                  <a:pt x="5538" y="11568"/>
                </a:lnTo>
                <a:lnTo>
                  <a:pt x="5538" y="11568"/>
                </a:lnTo>
                <a:lnTo>
                  <a:pt x="5614" y="11530"/>
                </a:lnTo>
                <a:lnTo>
                  <a:pt x="5614" y="11530"/>
                </a:lnTo>
                <a:lnTo>
                  <a:pt x="5746" y="11492"/>
                </a:lnTo>
                <a:lnTo>
                  <a:pt x="5746" y="11492"/>
                </a:lnTo>
                <a:lnTo>
                  <a:pt x="5765" y="11473"/>
                </a:lnTo>
                <a:lnTo>
                  <a:pt x="5765" y="11473"/>
                </a:lnTo>
                <a:lnTo>
                  <a:pt x="5822" y="11455"/>
                </a:lnTo>
                <a:lnTo>
                  <a:pt x="5822" y="11455"/>
                </a:lnTo>
                <a:lnTo>
                  <a:pt x="5878" y="11417"/>
                </a:lnTo>
                <a:lnTo>
                  <a:pt x="5878" y="11417"/>
                </a:lnTo>
                <a:lnTo>
                  <a:pt x="6030" y="11360"/>
                </a:lnTo>
                <a:lnTo>
                  <a:pt x="6030" y="11360"/>
                </a:lnTo>
                <a:lnTo>
                  <a:pt x="6030" y="11341"/>
                </a:lnTo>
                <a:lnTo>
                  <a:pt x="6030" y="11341"/>
                </a:lnTo>
                <a:lnTo>
                  <a:pt x="6086" y="11303"/>
                </a:lnTo>
                <a:lnTo>
                  <a:pt x="6086" y="11303"/>
                </a:lnTo>
                <a:lnTo>
                  <a:pt x="6162" y="11266"/>
                </a:lnTo>
                <a:lnTo>
                  <a:pt x="6162" y="11266"/>
                </a:lnTo>
                <a:lnTo>
                  <a:pt x="6294" y="11171"/>
                </a:lnTo>
                <a:lnTo>
                  <a:pt x="6294" y="11171"/>
                </a:lnTo>
                <a:lnTo>
                  <a:pt x="6294" y="11152"/>
                </a:lnTo>
                <a:lnTo>
                  <a:pt x="6294" y="11152"/>
                </a:lnTo>
                <a:lnTo>
                  <a:pt x="6351" y="11114"/>
                </a:lnTo>
                <a:lnTo>
                  <a:pt x="6351" y="11114"/>
                </a:lnTo>
                <a:lnTo>
                  <a:pt x="6426" y="11058"/>
                </a:lnTo>
                <a:lnTo>
                  <a:pt x="6426" y="11058"/>
                </a:lnTo>
                <a:lnTo>
                  <a:pt x="6483" y="11001"/>
                </a:lnTo>
                <a:lnTo>
                  <a:pt x="6483" y="11001"/>
                </a:lnTo>
                <a:lnTo>
                  <a:pt x="6559" y="10944"/>
                </a:lnTo>
                <a:lnTo>
                  <a:pt x="6559" y="10944"/>
                </a:lnTo>
                <a:lnTo>
                  <a:pt x="6691" y="10812"/>
                </a:lnTo>
                <a:lnTo>
                  <a:pt x="6691" y="10812"/>
                </a:lnTo>
                <a:lnTo>
                  <a:pt x="6748" y="10736"/>
                </a:lnTo>
                <a:lnTo>
                  <a:pt x="6748" y="10736"/>
                </a:lnTo>
                <a:lnTo>
                  <a:pt x="6823" y="10680"/>
                </a:lnTo>
                <a:lnTo>
                  <a:pt x="6823" y="10680"/>
                </a:lnTo>
                <a:lnTo>
                  <a:pt x="6937" y="10547"/>
                </a:lnTo>
                <a:lnTo>
                  <a:pt x="6937" y="10547"/>
                </a:lnTo>
                <a:lnTo>
                  <a:pt x="7164" y="10264"/>
                </a:lnTo>
                <a:lnTo>
                  <a:pt x="7164" y="10264"/>
                </a:lnTo>
                <a:lnTo>
                  <a:pt x="7220" y="10207"/>
                </a:lnTo>
                <a:lnTo>
                  <a:pt x="7220" y="10207"/>
                </a:lnTo>
                <a:lnTo>
                  <a:pt x="7277" y="10132"/>
                </a:lnTo>
                <a:lnTo>
                  <a:pt x="7277" y="10132"/>
                </a:lnTo>
                <a:lnTo>
                  <a:pt x="7371" y="9999"/>
                </a:lnTo>
                <a:lnTo>
                  <a:pt x="7371" y="9999"/>
                </a:lnTo>
                <a:lnTo>
                  <a:pt x="7466" y="9848"/>
                </a:lnTo>
                <a:lnTo>
                  <a:pt x="7466" y="9848"/>
                </a:lnTo>
                <a:lnTo>
                  <a:pt x="7542" y="9697"/>
                </a:lnTo>
                <a:lnTo>
                  <a:pt x="7542" y="9697"/>
                </a:lnTo>
                <a:lnTo>
                  <a:pt x="7636" y="9546"/>
                </a:lnTo>
                <a:lnTo>
                  <a:pt x="7636" y="9546"/>
                </a:lnTo>
                <a:lnTo>
                  <a:pt x="7693" y="9432"/>
                </a:lnTo>
                <a:lnTo>
                  <a:pt x="7693" y="9432"/>
                </a:lnTo>
                <a:lnTo>
                  <a:pt x="7749" y="9338"/>
                </a:lnTo>
                <a:lnTo>
                  <a:pt x="7749" y="9338"/>
                </a:lnTo>
                <a:lnTo>
                  <a:pt x="7768" y="9281"/>
                </a:lnTo>
                <a:lnTo>
                  <a:pt x="7768" y="9281"/>
                </a:lnTo>
                <a:lnTo>
                  <a:pt x="7806" y="9224"/>
                </a:lnTo>
                <a:lnTo>
                  <a:pt x="7806" y="9224"/>
                </a:lnTo>
                <a:lnTo>
                  <a:pt x="7825" y="9168"/>
                </a:lnTo>
                <a:lnTo>
                  <a:pt x="7825" y="9168"/>
                </a:lnTo>
                <a:lnTo>
                  <a:pt x="7863" y="9073"/>
                </a:lnTo>
                <a:lnTo>
                  <a:pt x="7863" y="9073"/>
                </a:lnTo>
                <a:lnTo>
                  <a:pt x="7882" y="8998"/>
                </a:lnTo>
                <a:lnTo>
                  <a:pt x="7882" y="8998"/>
                </a:lnTo>
                <a:lnTo>
                  <a:pt x="7920" y="8903"/>
                </a:lnTo>
                <a:lnTo>
                  <a:pt x="7920" y="8903"/>
                </a:lnTo>
                <a:lnTo>
                  <a:pt x="7920" y="8846"/>
                </a:lnTo>
                <a:lnTo>
                  <a:pt x="7920" y="8846"/>
                </a:lnTo>
                <a:lnTo>
                  <a:pt x="7938" y="8809"/>
                </a:lnTo>
                <a:lnTo>
                  <a:pt x="7938" y="8809"/>
                </a:lnTo>
                <a:lnTo>
                  <a:pt x="7957" y="8714"/>
                </a:lnTo>
                <a:lnTo>
                  <a:pt x="7957" y="8714"/>
                </a:lnTo>
                <a:lnTo>
                  <a:pt x="7976" y="8563"/>
                </a:lnTo>
                <a:lnTo>
                  <a:pt x="7976" y="8563"/>
                </a:lnTo>
                <a:lnTo>
                  <a:pt x="7995" y="8487"/>
                </a:lnTo>
                <a:lnTo>
                  <a:pt x="7995" y="8487"/>
                </a:lnTo>
                <a:lnTo>
                  <a:pt x="7995" y="8412"/>
                </a:lnTo>
                <a:lnTo>
                  <a:pt x="7995" y="8412"/>
                </a:lnTo>
                <a:lnTo>
                  <a:pt x="8033" y="8260"/>
                </a:lnTo>
                <a:lnTo>
                  <a:pt x="8033" y="8260"/>
                </a:lnTo>
                <a:lnTo>
                  <a:pt x="8052" y="8128"/>
                </a:lnTo>
                <a:lnTo>
                  <a:pt x="8052" y="8128"/>
                </a:lnTo>
                <a:lnTo>
                  <a:pt x="8071" y="7977"/>
                </a:lnTo>
                <a:lnTo>
                  <a:pt x="8071" y="7977"/>
                </a:lnTo>
                <a:lnTo>
                  <a:pt x="8071" y="7901"/>
                </a:lnTo>
                <a:lnTo>
                  <a:pt x="8071" y="7901"/>
                </a:lnTo>
                <a:lnTo>
                  <a:pt x="8090" y="7826"/>
                </a:lnTo>
                <a:lnTo>
                  <a:pt x="8090" y="7826"/>
                </a:lnTo>
                <a:lnTo>
                  <a:pt x="8127" y="7674"/>
                </a:lnTo>
                <a:lnTo>
                  <a:pt x="8127" y="7674"/>
                </a:lnTo>
                <a:lnTo>
                  <a:pt x="8146" y="7599"/>
                </a:lnTo>
                <a:lnTo>
                  <a:pt x="8146" y="7599"/>
                </a:lnTo>
                <a:lnTo>
                  <a:pt x="8165" y="7504"/>
                </a:lnTo>
                <a:lnTo>
                  <a:pt x="8165" y="7504"/>
                </a:lnTo>
                <a:lnTo>
                  <a:pt x="8203" y="7429"/>
                </a:lnTo>
                <a:lnTo>
                  <a:pt x="8203" y="7429"/>
                </a:lnTo>
                <a:lnTo>
                  <a:pt x="8260" y="7278"/>
                </a:lnTo>
                <a:lnTo>
                  <a:pt x="8260" y="7278"/>
                </a:lnTo>
                <a:lnTo>
                  <a:pt x="8392" y="7070"/>
                </a:lnTo>
                <a:lnTo>
                  <a:pt x="8392" y="7070"/>
                </a:lnTo>
                <a:lnTo>
                  <a:pt x="8411" y="7032"/>
                </a:lnTo>
                <a:lnTo>
                  <a:pt x="8411" y="7032"/>
                </a:lnTo>
                <a:lnTo>
                  <a:pt x="8468" y="6956"/>
                </a:lnTo>
                <a:lnTo>
                  <a:pt x="8468" y="6956"/>
                </a:lnTo>
                <a:lnTo>
                  <a:pt x="8505" y="6918"/>
                </a:lnTo>
                <a:lnTo>
                  <a:pt x="8505" y="6918"/>
                </a:lnTo>
                <a:lnTo>
                  <a:pt x="8562" y="6843"/>
                </a:lnTo>
                <a:lnTo>
                  <a:pt x="8562" y="6843"/>
                </a:lnTo>
                <a:lnTo>
                  <a:pt x="8581" y="6824"/>
                </a:lnTo>
                <a:lnTo>
                  <a:pt x="8581" y="6824"/>
                </a:lnTo>
                <a:lnTo>
                  <a:pt x="8657" y="6748"/>
                </a:lnTo>
                <a:lnTo>
                  <a:pt x="8657" y="6748"/>
                </a:lnTo>
                <a:lnTo>
                  <a:pt x="8694" y="6711"/>
                </a:lnTo>
                <a:lnTo>
                  <a:pt x="8694" y="6711"/>
                </a:lnTo>
                <a:lnTo>
                  <a:pt x="8751" y="6635"/>
                </a:lnTo>
                <a:lnTo>
                  <a:pt x="8751" y="6635"/>
                </a:lnTo>
                <a:lnTo>
                  <a:pt x="8827" y="6559"/>
                </a:lnTo>
                <a:lnTo>
                  <a:pt x="8827" y="6559"/>
                </a:lnTo>
                <a:lnTo>
                  <a:pt x="8865" y="6522"/>
                </a:lnTo>
                <a:lnTo>
                  <a:pt x="8865" y="6522"/>
                </a:lnTo>
                <a:lnTo>
                  <a:pt x="8959" y="6446"/>
                </a:lnTo>
                <a:lnTo>
                  <a:pt x="8959" y="6446"/>
                </a:lnTo>
                <a:lnTo>
                  <a:pt x="9091" y="6333"/>
                </a:lnTo>
                <a:lnTo>
                  <a:pt x="9091" y="6333"/>
                </a:lnTo>
                <a:lnTo>
                  <a:pt x="9224" y="6219"/>
                </a:lnTo>
                <a:lnTo>
                  <a:pt x="9224" y="6219"/>
                </a:lnTo>
                <a:lnTo>
                  <a:pt x="9318" y="6125"/>
                </a:lnTo>
                <a:lnTo>
                  <a:pt x="9318" y="6125"/>
                </a:lnTo>
                <a:lnTo>
                  <a:pt x="9375" y="6068"/>
                </a:lnTo>
                <a:lnTo>
                  <a:pt x="9375" y="6068"/>
                </a:lnTo>
                <a:lnTo>
                  <a:pt x="9432" y="6011"/>
                </a:lnTo>
                <a:lnTo>
                  <a:pt x="9432" y="6011"/>
                </a:lnTo>
                <a:lnTo>
                  <a:pt x="9526" y="5917"/>
                </a:lnTo>
                <a:lnTo>
                  <a:pt x="9526" y="5917"/>
                </a:lnTo>
                <a:lnTo>
                  <a:pt x="9640" y="5766"/>
                </a:lnTo>
                <a:lnTo>
                  <a:pt x="9640" y="5766"/>
                </a:lnTo>
                <a:lnTo>
                  <a:pt x="9696" y="5690"/>
                </a:lnTo>
                <a:lnTo>
                  <a:pt x="9696" y="5690"/>
                </a:lnTo>
                <a:lnTo>
                  <a:pt x="9734" y="5652"/>
                </a:lnTo>
                <a:lnTo>
                  <a:pt x="9734" y="5652"/>
                </a:lnTo>
                <a:lnTo>
                  <a:pt x="9772" y="5577"/>
                </a:lnTo>
                <a:lnTo>
                  <a:pt x="9772" y="5577"/>
                </a:lnTo>
                <a:lnTo>
                  <a:pt x="9829" y="5501"/>
                </a:lnTo>
                <a:lnTo>
                  <a:pt x="9829" y="5501"/>
                </a:lnTo>
                <a:lnTo>
                  <a:pt x="9847" y="5463"/>
                </a:lnTo>
                <a:lnTo>
                  <a:pt x="9847" y="5463"/>
                </a:lnTo>
                <a:lnTo>
                  <a:pt x="9866" y="5425"/>
                </a:lnTo>
                <a:lnTo>
                  <a:pt x="9866" y="5425"/>
                </a:lnTo>
                <a:lnTo>
                  <a:pt x="9923" y="5331"/>
                </a:lnTo>
                <a:lnTo>
                  <a:pt x="9923" y="5331"/>
                </a:lnTo>
                <a:lnTo>
                  <a:pt x="9980" y="5236"/>
                </a:lnTo>
                <a:lnTo>
                  <a:pt x="9980" y="5236"/>
                </a:lnTo>
                <a:lnTo>
                  <a:pt x="10018" y="5142"/>
                </a:lnTo>
                <a:lnTo>
                  <a:pt x="10018" y="5142"/>
                </a:lnTo>
                <a:lnTo>
                  <a:pt x="10055" y="5047"/>
                </a:lnTo>
                <a:lnTo>
                  <a:pt x="10055" y="5047"/>
                </a:lnTo>
                <a:lnTo>
                  <a:pt x="10112" y="4953"/>
                </a:lnTo>
                <a:lnTo>
                  <a:pt x="10112" y="4953"/>
                </a:lnTo>
                <a:lnTo>
                  <a:pt x="10150" y="4839"/>
                </a:lnTo>
                <a:lnTo>
                  <a:pt x="10150" y="4839"/>
                </a:lnTo>
                <a:lnTo>
                  <a:pt x="10169" y="4764"/>
                </a:lnTo>
                <a:lnTo>
                  <a:pt x="10169" y="4764"/>
                </a:lnTo>
                <a:lnTo>
                  <a:pt x="10188" y="4707"/>
                </a:lnTo>
                <a:lnTo>
                  <a:pt x="10188" y="4707"/>
                </a:lnTo>
                <a:lnTo>
                  <a:pt x="10207" y="4650"/>
                </a:lnTo>
                <a:lnTo>
                  <a:pt x="10207" y="4650"/>
                </a:lnTo>
                <a:lnTo>
                  <a:pt x="10225" y="4575"/>
                </a:lnTo>
                <a:lnTo>
                  <a:pt x="10225" y="4575"/>
                </a:lnTo>
                <a:lnTo>
                  <a:pt x="10244" y="4480"/>
                </a:lnTo>
                <a:lnTo>
                  <a:pt x="10244" y="4480"/>
                </a:lnTo>
                <a:lnTo>
                  <a:pt x="10244" y="4424"/>
                </a:lnTo>
                <a:lnTo>
                  <a:pt x="10244" y="4424"/>
                </a:lnTo>
                <a:lnTo>
                  <a:pt x="10244" y="4367"/>
                </a:lnTo>
                <a:lnTo>
                  <a:pt x="10244" y="4367"/>
                </a:lnTo>
                <a:lnTo>
                  <a:pt x="10244" y="4291"/>
                </a:lnTo>
                <a:lnTo>
                  <a:pt x="10244" y="4291"/>
                </a:lnTo>
                <a:lnTo>
                  <a:pt x="10244" y="4216"/>
                </a:lnTo>
                <a:lnTo>
                  <a:pt x="10244" y="4216"/>
                </a:lnTo>
                <a:lnTo>
                  <a:pt x="10244" y="4140"/>
                </a:lnTo>
                <a:lnTo>
                  <a:pt x="10244" y="4140"/>
                </a:lnTo>
                <a:lnTo>
                  <a:pt x="10244" y="4046"/>
                </a:lnTo>
                <a:lnTo>
                  <a:pt x="10244" y="4046"/>
                </a:lnTo>
                <a:lnTo>
                  <a:pt x="10225" y="3970"/>
                </a:lnTo>
                <a:lnTo>
                  <a:pt x="10225" y="3970"/>
                </a:lnTo>
                <a:lnTo>
                  <a:pt x="10207" y="3857"/>
                </a:lnTo>
                <a:lnTo>
                  <a:pt x="10207" y="3857"/>
                </a:lnTo>
                <a:lnTo>
                  <a:pt x="10188" y="3686"/>
                </a:lnTo>
                <a:lnTo>
                  <a:pt x="10188" y="3686"/>
                </a:lnTo>
                <a:lnTo>
                  <a:pt x="10131" y="3346"/>
                </a:lnTo>
                <a:lnTo>
                  <a:pt x="10131" y="3346"/>
                </a:lnTo>
                <a:lnTo>
                  <a:pt x="10036" y="2912"/>
                </a:lnTo>
                <a:lnTo>
                  <a:pt x="10036" y="2912"/>
                </a:lnTo>
                <a:lnTo>
                  <a:pt x="10018" y="2798"/>
                </a:lnTo>
                <a:lnTo>
                  <a:pt x="10018" y="2798"/>
                </a:lnTo>
                <a:lnTo>
                  <a:pt x="9980" y="2704"/>
                </a:lnTo>
                <a:lnTo>
                  <a:pt x="9980" y="2704"/>
                </a:lnTo>
                <a:lnTo>
                  <a:pt x="9942" y="2458"/>
                </a:lnTo>
                <a:lnTo>
                  <a:pt x="9942" y="2458"/>
                </a:lnTo>
                <a:lnTo>
                  <a:pt x="9885" y="2004"/>
                </a:lnTo>
                <a:lnTo>
                  <a:pt x="9829" y="1570"/>
                </a:lnTo>
                <a:lnTo>
                  <a:pt x="9829" y="1570"/>
                </a:lnTo>
                <a:lnTo>
                  <a:pt x="9810" y="1362"/>
                </a:lnTo>
                <a:lnTo>
                  <a:pt x="9810" y="1362"/>
                </a:lnTo>
                <a:lnTo>
                  <a:pt x="9810" y="1286"/>
                </a:lnTo>
                <a:lnTo>
                  <a:pt x="9810" y="1286"/>
                </a:lnTo>
                <a:lnTo>
                  <a:pt x="9810" y="1173"/>
                </a:lnTo>
                <a:lnTo>
                  <a:pt x="9810" y="1173"/>
                </a:lnTo>
                <a:lnTo>
                  <a:pt x="9829" y="1003"/>
                </a:lnTo>
                <a:lnTo>
                  <a:pt x="9866" y="832"/>
                </a:lnTo>
                <a:lnTo>
                  <a:pt x="9866" y="832"/>
                </a:lnTo>
                <a:lnTo>
                  <a:pt x="9923" y="681"/>
                </a:lnTo>
                <a:lnTo>
                  <a:pt x="9923" y="681"/>
                </a:lnTo>
                <a:lnTo>
                  <a:pt x="10036" y="417"/>
                </a:lnTo>
                <a:lnTo>
                  <a:pt x="10036" y="417"/>
                </a:lnTo>
                <a:lnTo>
                  <a:pt x="10150" y="228"/>
                </a:lnTo>
                <a:lnTo>
                  <a:pt x="10282" y="20"/>
                </a:lnTo>
                <a:lnTo>
                  <a:pt x="10282" y="20"/>
                </a:lnTo>
                <a:lnTo>
                  <a:pt x="10320" y="1"/>
                </a:lnTo>
                <a:lnTo>
                  <a:pt x="10339" y="20"/>
                </a:lnTo>
                <a:lnTo>
                  <a:pt x="10339" y="20"/>
                </a:lnTo>
                <a:lnTo>
                  <a:pt x="10339" y="39"/>
                </a:lnTo>
                <a:lnTo>
                  <a:pt x="10339" y="58"/>
                </a:lnTo>
                <a:lnTo>
                  <a:pt x="10339" y="58"/>
                </a:lnTo>
                <a:lnTo>
                  <a:pt x="10282" y="133"/>
                </a:lnTo>
                <a:lnTo>
                  <a:pt x="10282" y="133"/>
                </a:lnTo>
                <a:lnTo>
                  <a:pt x="10169" y="322"/>
                </a:lnTo>
                <a:lnTo>
                  <a:pt x="10169" y="322"/>
                </a:lnTo>
                <a:lnTo>
                  <a:pt x="10112" y="417"/>
                </a:lnTo>
                <a:lnTo>
                  <a:pt x="10112" y="417"/>
                </a:lnTo>
                <a:lnTo>
                  <a:pt x="10055" y="530"/>
                </a:lnTo>
                <a:lnTo>
                  <a:pt x="10055" y="530"/>
                </a:lnTo>
                <a:lnTo>
                  <a:pt x="10018" y="625"/>
                </a:lnTo>
                <a:lnTo>
                  <a:pt x="10018" y="625"/>
                </a:lnTo>
                <a:lnTo>
                  <a:pt x="9980" y="681"/>
                </a:lnTo>
                <a:lnTo>
                  <a:pt x="10641" y="681"/>
                </a:lnTo>
                <a:lnTo>
                  <a:pt x="10641" y="681"/>
                </a:lnTo>
                <a:lnTo>
                  <a:pt x="10641" y="492"/>
                </a:lnTo>
                <a:lnTo>
                  <a:pt x="10641" y="492"/>
                </a:lnTo>
                <a:lnTo>
                  <a:pt x="10660" y="436"/>
                </a:lnTo>
                <a:lnTo>
                  <a:pt x="10660" y="360"/>
                </a:lnTo>
                <a:lnTo>
                  <a:pt x="10660" y="360"/>
                </a:lnTo>
                <a:lnTo>
                  <a:pt x="10679" y="341"/>
                </a:lnTo>
                <a:lnTo>
                  <a:pt x="10698" y="341"/>
                </a:lnTo>
                <a:lnTo>
                  <a:pt x="10698" y="341"/>
                </a:lnTo>
                <a:lnTo>
                  <a:pt x="10717" y="360"/>
                </a:lnTo>
                <a:lnTo>
                  <a:pt x="10717" y="398"/>
                </a:lnTo>
                <a:lnTo>
                  <a:pt x="10717" y="398"/>
                </a:lnTo>
                <a:lnTo>
                  <a:pt x="10717" y="454"/>
                </a:lnTo>
                <a:lnTo>
                  <a:pt x="10717" y="454"/>
                </a:lnTo>
                <a:lnTo>
                  <a:pt x="10698" y="681"/>
                </a:lnTo>
                <a:lnTo>
                  <a:pt x="10698" y="681"/>
                </a:lnTo>
                <a:lnTo>
                  <a:pt x="10679" y="984"/>
                </a:lnTo>
                <a:lnTo>
                  <a:pt x="10679" y="1286"/>
                </a:lnTo>
                <a:lnTo>
                  <a:pt x="10679" y="1286"/>
                </a:lnTo>
                <a:lnTo>
                  <a:pt x="10698" y="1400"/>
                </a:lnTo>
                <a:lnTo>
                  <a:pt x="10736" y="1513"/>
                </a:lnTo>
                <a:lnTo>
                  <a:pt x="10830" y="1740"/>
                </a:lnTo>
                <a:lnTo>
                  <a:pt x="10830" y="1740"/>
                </a:lnTo>
                <a:lnTo>
                  <a:pt x="10944" y="1967"/>
                </a:lnTo>
                <a:lnTo>
                  <a:pt x="11019" y="2174"/>
                </a:lnTo>
                <a:lnTo>
                  <a:pt x="11076" y="2401"/>
                </a:lnTo>
                <a:lnTo>
                  <a:pt x="11114" y="2609"/>
                </a:lnTo>
                <a:lnTo>
                  <a:pt x="11133" y="2836"/>
                </a:lnTo>
                <a:lnTo>
                  <a:pt x="11133" y="3044"/>
                </a:lnTo>
                <a:lnTo>
                  <a:pt x="11133" y="3516"/>
                </a:lnTo>
                <a:lnTo>
                  <a:pt x="11133" y="3516"/>
                </a:lnTo>
                <a:lnTo>
                  <a:pt x="11133" y="3762"/>
                </a:lnTo>
                <a:lnTo>
                  <a:pt x="11095" y="4008"/>
                </a:lnTo>
                <a:lnTo>
                  <a:pt x="11019" y="4499"/>
                </a:lnTo>
                <a:lnTo>
                  <a:pt x="11019" y="4499"/>
                </a:lnTo>
                <a:lnTo>
                  <a:pt x="10981" y="4745"/>
                </a:lnTo>
                <a:lnTo>
                  <a:pt x="10963" y="4991"/>
                </a:lnTo>
                <a:lnTo>
                  <a:pt x="10963" y="4991"/>
                </a:lnTo>
                <a:lnTo>
                  <a:pt x="10925" y="5123"/>
                </a:lnTo>
                <a:lnTo>
                  <a:pt x="10868" y="5255"/>
                </a:lnTo>
                <a:lnTo>
                  <a:pt x="10755" y="5482"/>
                </a:lnTo>
                <a:lnTo>
                  <a:pt x="10603" y="5709"/>
                </a:lnTo>
                <a:lnTo>
                  <a:pt x="10414" y="5917"/>
                </a:lnTo>
                <a:lnTo>
                  <a:pt x="10414" y="5917"/>
                </a:lnTo>
                <a:lnTo>
                  <a:pt x="10188" y="6106"/>
                </a:lnTo>
                <a:lnTo>
                  <a:pt x="9942" y="6295"/>
                </a:lnTo>
                <a:lnTo>
                  <a:pt x="9810" y="6389"/>
                </a:lnTo>
                <a:lnTo>
                  <a:pt x="9715" y="6503"/>
                </a:lnTo>
                <a:lnTo>
                  <a:pt x="9602" y="6616"/>
                </a:lnTo>
                <a:lnTo>
                  <a:pt x="9526" y="6748"/>
                </a:lnTo>
                <a:lnTo>
                  <a:pt x="9526" y="6748"/>
                </a:lnTo>
                <a:lnTo>
                  <a:pt x="9299" y="7183"/>
                </a:lnTo>
                <a:lnTo>
                  <a:pt x="9224" y="7429"/>
                </a:lnTo>
                <a:lnTo>
                  <a:pt x="9129" y="7656"/>
                </a:lnTo>
                <a:lnTo>
                  <a:pt x="9129" y="7656"/>
                </a:lnTo>
                <a:lnTo>
                  <a:pt x="9072" y="8015"/>
                </a:lnTo>
                <a:lnTo>
                  <a:pt x="9016" y="8374"/>
                </a:lnTo>
                <a:lnTo>
                  <a:pt x="9016" y="8374"/>
                </a:lnTo>
                <a:lnTo>
                  <a:pt x="9016" y="8733"/>
                </a:lnTo>
                <a:lnTo>
                  <a:pt x="9016" y="8903"/>
                </a:lnTo>
                <a:lnTo>
                  <a:pt x="9054" y="9092"/>
                </a:lnTo>
                <a:lnTo>
                  <a:pt x="9054" y="9092"/>
                </a:lnTo>
                <a:lnTo>
                  <a:pt x="9110" y="9338"/>
                </a:lnTo>
                <a:lnTo>
                  <a:pt x="9167" y="9583"/>
                </a:lnTo>
                <a:lnTo>
                  <a:pt x="9167" y="9583"/>
                </a:lnTo>
                <a:lnTo>
                  <a:pt x="9186" y="9735"/>
                </a:lnTo>
                <a:lnTo>
                  <a:pt x="9186" y="9886"/>
                </a:lnTo>
                <a:lnTo>
                  <a:pt x="9167" y="10056"/>
                </a:lnTo>
                <a:lnTo>
                  <a:pt x="9148" y="10207"/>
                </a:lnTo>
                <a:lnTo>
                  <a:pt x="9148" y="10207"/>
                </a:lnTo>
                <a:lnTo>
                  <a:pt x="9091" y="10358"/>
                </a:lnTo>
                <a:lnTo>
                  <a:pt x="9035" y="10510"/>
                </a:lnTo>
                <a:lnTo>
                  <a:pt x="8902" y="10793"/>
                </a:lnTo>
                <a:lnTo>
                  <a:pt x="8600" y="11341"/>
                </a:lnTo>
                <a:lnTo>
                  <a:pt x="8600" y="11341"/>
                </a:lnTo>
                <a:lnTo>
                  <a:pt x="8203" y="12097"/>
                </a:lnTo>
                <a:lnTo>
                  <a:pt x="8203" y="12097"/>
                </a:lnTo>
                <a:lnTo>
                  <a:pt x="7749" y="12967"/>
                </a:lnTo>
                <a:lnTo>
                  <a:pt x="7749" y="12967"/>
                </a:lnTo>
                <a:lnTo>
                  <a:pt x="7617" y="13231"/>
                </a:lnTo>
                <a:lnTo>
                  <a:pt x="7523" y="13364"/>
                </a:lnTo>
                <a:lnTo>
                  <a:pt x="7428" y="13477"/>
                </a:lnTo>
                <a:lnTo>
                  <a:pt x="7334" y="13590"/>
                </a:lnTo>
                <a:lnTo>
                  <a:pt x="7201" y="13666"/>
                </a:lnTo>
                <a:lnTo>
                  <a:pt x="7069" y="13742"/>
                </a:lnTo>
                <a:lnTo>
                  <a:pt x="6918" y="13779"/>
                </a:lnTo>
                <a:lnTo>
                  <a:pt x="6918" y="13779"/>
                </a:lnTo>
                <a:lnTo>
                  <a:pt x="6786" y="13817"/>
                </a:lnTo>
                <a:lnTo>
                  <a:pt x="6653" y="13836"/>
                </a:lnTo>
                <a:lnTo>
                  <a:pt x="6540" y="13836"/>
                </a:lnTo>
                <a:lnTo>
                  <a:pt x="6445" y="13817"/>
                </a:lnTo>
                <a:lnTo>
                  <a:pt x="6351" y="13798"/>
                </a:lnTo>
                <a:lnTo>
                  <a:pt x="6275" y="13760"/>
                </a:lnTo>
                <a:lnTo>
                  <a:pt x="6219" y="13723"/>
                </a:lnTo>
                <a:lnTo>
                  <a:pt x="6143" y="13666"/>
                </a:lnTo>
                <a:lnTo>
                  <a:pt x="6030" y="13534"/>
                </a:lnTo>
                <a:lnTo>
                  <a:pt x="5916" y="13382"/>
                </a:lnTo>
                <a:lnTo>
                  <a:pt x="5784" y="13212"/>
                </a:lnTo>
                <a:lnTo>
                  <a:pt x="5652" y="13023"/>
                </a:lnTo>
                <a:lnTo>
                  <a:pt x="5652" y="13023"/>
                </a:lnTo>
                <a:lnTo>
                  <a:pt x="5481" y="12853"/>
                </a:lnTo>
                <a:lnTo>
                  <a:pt x="5387" y="12797"/>
                </a:lnTo>
                <a:lnTo>
                  <a:pt x="5273" y="12759"/>
                </a:lnTo>
                <a:lnTo>
                  <a:pt x="5273" y="12759"/>
                </a:lnTo>
                <a:lnTo>
                  <a:pt x="5198" y="12740"/>
                </a:lnTo>
                <a:lnTo>
                  <a:pt x="5122" y="12759"/>
                </a:lnTo>
                <a:lnTo>
                  <a:pt x="4971" y="12797"/>
                </a:lnTo>
                <a:lnTo>
                  <a:pt x="4858" y="12891"/>
                </a:lnTo>
                <a:lnTo>
                  <a:pt x="4744" y="12986"/>
                </a:lnTo>
                <a:lnTo>
                  <a:pt x="4744" y="12986"/>
                </a:lnTo>
                <a:lnTo>
                  <a:pt x="4669" y="13080"/>
                </a:lnTo>
                <a:lnTo>
                  <a:pt x="4593" y="13175"/>
                </a:lnTo>
                <a:lnTo>
                  <a:pt x="4480" y="13382"/>
                </a:lnTo>
                <a:lnTo>
                  <a:pt x="4480" y="13382"/>
                </a:lnTo>
                <a:lnTo>
                  <a:pt x="4310" y="13685"/>
                </a:lnTo>
                <a:lnTo>
                  <a:pt x="4139" y="13987"/>
                </a:lnTo>
                <a:lnTo>
                  <a:pt x="4139" y="13987"/>
                </a:lnTo>
                <a:lnTo>
                  <a:pt x="3969" y="14271"/>
                </a:lnTo>
                <a:lnTo>
                  <a:pt x="3837" y="14573"/>
                </a:lnTo>
                <a:lnTo>
                  <a:pt x="3837" y="14573"/>
                </a:lnTo>
                <a:lnTo>
                  <a:pt x="3686" y="14857"/>
                </a:lnTo>
                <a:lnTo>
                  <a:pt x="3535" y="15140"/>
                </a:lnTo>
                <a:lnTo>
                  <a:pt x="3478" y="15291"/>
                </a:lnTo>
                <a:lnTo>
                  <a:pt x="3440" y="15443"/>
                </a:lnTo>
                <a:lnTo>
                  <a:pt x="3402" y="15594"/>
                </a:lnTo>
                <a:lnTo>
                  <a:pt x="3383" y="15764"/>
                </a:lnTo>
                <a:lnTo>
                  <a:pt x="3383" y="15764"/>
                </a:lnTo>
                <a:lnTo>
                  <a:pt x="3402" y="16047"/>
                </a:lnTo>
                <a:lnTo>
                  <a:pt x="3440" y="16331"/>
                </a:lnTo>
                <a:lnTo>
                  <a:pt x="3478" y="16614"/>
                </a:lnTo>
                <a:lnTo>
                  <a:pt x="3535" y="16879"/>
                </a:lnTo>
                <a:lnTo>
                  <a:pt x="3667" y="17446"/>
                </a:lnTo>
                <a:lnTo>
                  <a:pt x="3743" y="17730"/>
                </a:lnTo>
                <a:lnTo>
                  <a:pt x="3780" y="17994"/>
                </a:lnTo>
                <a:lnTo>
                  <a:pt x="3780" y="17994"/>
                </a:lnTo>
                <a:lnTo>
                  <a:pt x="3818" y="18278"/>
                </a:lnTo>
                <a:lnTo>
                  <a:pt x="3818" y="18561"/>
                </a:lnTo>
                <a:lnTo>
                  <a:pt x="3799" y="18845"/>
                </a:lnTo>
                <a:lnTo>
                  <a:pt x="3743" y="19128"/>
                </a:lnTo>
                <a:lnTo>
                  <a:pt x="3743" y="19128"/>
                </a:lnTo>
                <a:lnTo>
                  <a:pt x="3648" y="19525"/>
                </a:lnTo>
                <a:lnTo>
                  <a:pt x="3591" y="19714"/>
                </a:lnTo>
                <a:lnTo>
                  <a:pt x="3516" y="19903"/>
                </a:lnTo>
                <a:lnTo>
                  <a:pt x="3516" y="19903"/>
                </a:lnTo>
                <a:lnTo>
                  <a:pt x="3383" y="20130"/>
                </a:lnTo>
                <a:lnTo>
                  <a:pt x="3232" y="20338"/>
                </a:lnTo>
                <a:lnTo>
                  <a:pt x="2911" y="20716"/>
                </a:lnTo>
                <a:lnTo>
                  <a:pt x="2741" y="20924"/>
                </a:lnTo>
                <a:lnTo>
                  <a:pt x="2609" y="21132"/>
                </a:lnTo>
                <a:lnTo>
                  <a:pt x="2495" y="21358"/>
                </a:lnTo>
                <a:lnTo>
                  <a:pt x="2457" y="21472"/>
                </a:lnTo>
                <a:lnTo>
                  <a:pt x="2420" y="21604"/>
                </a:lnTo>
                <a:lnTo>
                  <a:pt x="2420" y="21604"/>
                </a:lnTo>
                <a:lnTo>
                  <a:pt x="2382" y="21755"/>
                </a:lnTo>
                <a:lnTo>
                  <a:pt x="2363" y="21907"/>
                </a:lnTo>
                <a:lnTo>
                  <a:pt x="2363" y="22209"/>
                </a:lnTo>
                <a:lnTo>
                  <a:pt x="2363" y="22530"/>
                </a:lnTo>
                <a:lnTo>
                  <a:pt x="2363" y="22681"/>
                </a:lnTo>
                <a:lnTo>
                  <a:pt x="2344" y="22833"/>
                </a:lnTo>
                <a:lnTo>
                  <a:pt x="2344" y="22833"/>
                </a:lnTo>
                <a:lnTo>
                  <a:pt x="2231" y="23608"/>
                </a:lnTo>
                <a:lnTo>
                  <a:pt x="2174" y="24005"/>
                </a:lnTo>
                <a:lnTo>
                  <a:pt x="2136" y="24401"/>
                </a:lnTo>
                <a:lnTo>
                  <a:pt x="2136" y="24401"/>
                </a:lnTo>
                <a:lnTo>
                  <a:pt x="2098" y="24912"/>
                </a:lnTo>
                <a:lnTo>
                  <a:pt x="2060" y="25157"/>
                </a:lnTo>
                <a:lnTo>
                  <a:pt x="2042" y="25422"/>
                </a:lnTo>
                <a:lnTo>
                  <a:pt x="2042" y="25422"/>
                </a:lnTo>
                <a:lnTo>
                  <a:pt x="1947" y="25913"/>
                </a:lnTo>
                <a:lnTo>
                  <a:pt x="1834" y="26405"/>
                </a:lnTo>
                <a:lnTo>
                  <a:pt x="1834" y="26405"/>
                </a:lnTo>
                <a:lnTo>
                  <a:pt x="1815" y="26556"/>
                </a:lnTo>
                <a:lnTo>
                  <a:pt x="1815" y="26707"/>
                </a:lnTo>
                <a:lnTo>
                  <a:pt x="1834" y="26840"/>
                </a:lnTo>
                <a:lnTo>
                  <a:pt x="1871" y="26991"/>
                </a:lnTo>
                <a:lnTo>
                  <a:pt x="1928" y="27123"/>
                </a:lnTo>
                <a:lnTo>
                  <a:pt x="2004" y="27255"/>
                </a:lnTo>
                <a:lnTo>
                  <a:pt x="2098" y="27369"/>
                </a:lnTo>
                <a:lnTo>
                  <a:pt x="2193" y="27482"/>
                </a:lnTo>
                <a:lnTo>
                  <a:pt x="2193" y="27482"/>
                </a:lnTo>
                <a:lnTo>
                  <a:pt x="2457" y="27709"/>
                </a:lnTo>
                <a:lnTo>
                  <a:pt x="2590" y="27822"/>
                </a:lnTo>
                <a:lnTo>
                  <a:pt x="2703" y="27955"/>
                </a:lnTo>
                <a:lnTo>
                  <a:pt x="2703" y="27955"/>
                </a:lnTo>
                <a:lnTo>
                  <a:pt x="2892" y="28182"/>
                </a:lnTo>
                <a:lnTo>
                  <a:pt x="3081" y="28408"/>
                </a:lnTo>
                <a:lnTo>
                  <a:pt x="3081" y="28408"/>
                </a:lnTo>
                <a:lnTo>
                  <a:pt x="3213" y="28522"/>
                </a:lnTo>
                <a:lnTo>
                  <a:pt x="3365" y="28635"/>
                </a:lnTo>
                <a:lnTo>
                  <a:pt x="3516" y="28711"/>
                </a:lnTo>
                <a:lnTo>
                  <a:pt x="3667" y="28805"/>
                </a:lnTo>
                <a:lnTo>
                  <a:pt x="4007" y="28938"/>
                </a:lnTo>
                <a:lnTo>
                  <a:pt x="4328" y="29070"/>
                </a:lnTo>
                <a:lnTo>
                  <a:pt x="4328" y="29070"/>
                </a:lnTo>
                <a:lnTo>
                  <a:pt x="4536" y="29183"/>
                </a:lnTo>
                <a:lnTo>
                  <a:pt x="4706" y="29334"/>
                </a:lnTo>
                <a:lnTo>
                  <a:pt x="4895" y="29467"/>
                </a:lnTo>
                <a:lnTo>
                  <a:pt x="5066" y="29599"/>
                </a:lnTo>
                <a:lnTo>
                  <a:pt x="5066" y="29599"/>
                </a:lnTo>
                <a:lnTo>
                  <a:pt x="5368" y="29788"/>
                </a:lnTo>
                <a:lnTo>
                  <a:pt x="5670" y="29977"/>
                </a:lnTo>
                <a:lnTo>
                  <a:pt x="5670" y="29977"/>
                </a:lnTo>
                <a:lnTo>
                  <a:pt x="5784" y="30090"/>
                </a:lnTo>
                <a:lnTo>
                  <a:pt x="5916" y="30204"/>
                </a:lnTo>
                <a:lnTo>
                  <a:pt x="6124" y="30450"/>
                </a:lnTo>
                <a:lnTo>
                  <a:pt x="6124" y="30450"/>
                </a:lnTo>
                <a:lnTo>
                  <a:pt x="6256" y="30582"/>
                </a:lnTo>
                <a:lnTo>
                  <a:pt x="6389" y="30676"/>
                </a:lnTo>
                <a:lnTo>
                  <a:pt x="6521" y="30771"/>
                </a:lnTo>
                <a:lnTo>
                  <a:pt x="6634" y="30828"/>
                </a:lnTo>
                <a:lnTo>
                  <a:pt x="6880" y="30941"/>
                </a:lnTo>
                <a:lnTo>
                  <a:pt x="7126" y="31036"/>
                </a:lnTo>
                <a:lnTo>
                  <a:pt x="7239" y="31111"/>
                </a:lnTo>
                <a:lnTo>
                  <a:pt x="7353" y="31187"/>
                </a:lnTo>
                <a:lnTo>
                  <a:pt x="7466" y="31300"/>
                </a:lnTo>
                <a:lnTo>
                  <a:pt x="7598" y="31432"/>
                </a:lnTo>
                <a:lnTo>
                  <a:pt x="7712" y="31621"/>
                </a:lnTo>
                <a:lnTo>
                  <a:pt x="7844" y="31829"/>
                </a:lnTo>
                <a:lnTo>
                  <a:pt x="7976" y="32113"/>
                </a:lnTo>
                <a:lnTo>
                  <a:pt x="8109" y="32434"/>
                </a:lnTo>
                <a:lnTo>
                  <a:pt x="8109" y="32434"/>
                </a:lnTo>
                <a:lnTo>
                  <a:pt x="8222" y="32755"/>
                </a:lnTo>
                <a:lnTo>
                  <a:pt x="8316" y="33077"/>
                </a:lnTo>
                <a:lnTo>
                  <a:pt x="8411" y="33417"/>
                </a:lnTo>
                <a:lnTo>
                  <a:pt x="8524" y="33738"/>
                </a:lnTo>
                <a:lnTo>
                  <a:pt x="8524" y="33738"/>
                </a:lnTo>
                <a:lnTo>
                  <a:pt x="8657" y="34003"/>
                </a:lnTo>
                <a:lnTo>
                  <a:pt x="8808" y="34268"/>
                </a:lnTo>
                <a:lnTo>
                  <a:pt x="8978" y="34513"/>
                </a:lnTo>
                <a:lnTo>
                  <a:pt x="9167" y="34759"/>
                </a:lnTo>
                <a:lnTo>
                  <a:pt x="9167" y="34759"/>
                </a:lnTo>
                <a:lnTo>
                  <a:pt x="9318" y="34910"/>
                </a:lnTo>
                <a:lnTo>
                  <a:pt x="9451" y="35080"/>
                </a:lnTo>
                <a:lnTo>
                  <a:pt x="9451" y="35080"/>
                </a:lnTo>
                <a:lnTo>
                  <a:pt x="9507" y="35213"/>
                </a:lnTo>
                <a:lnTo>
                  <a:pt x="9564" y="35345"/>
                </a:lnTo>
                <a:lnTo>
                  <a:pt x="9640" y="35609"/>
                </a:lnTo>
                <a:lnTo>
                  <a:pt x="9640" y="35609"/>
                </a:lnTo>
                <a:lnTo>
                  <a:pt x="9696" y="35874"/>
                </a:lnTo>
                <a:lnTo>
                  <a:pt x="9715" y="36006"/>
                </a:lnTo>
                <a:lnTo>
                  <a:pt x="9753" y="36120"/>
                </a:lnTo>
                <a:lnTo>
                  <a:pt x="9753" y="36120"/>
                </a:lnTo>
                <a:lnTo>
                  <a:pt x="9810" y="36195"/>
                </a:lnTo>
                <a:lnTo>
                  <a:pt x="9866" y="36252"/>
                </a:lnTo>
                <a:lnTo>
                  <a:pt x="9999" y="36328"/>
                </a:lnTo>
                <a:lnTo>
                  <a:pt x="10150" y="36384"/>
                </a:lnTo>
                <a:lnTo>
                  <a:pt x="10320" y="36403"/>
                </a:lnTo>
                <a:lnTo>
                  <a:pt x="10320" y="36403"/>
                </a:lnTo>
                <a:lnTo>
                  <a:pt x="10471" y="36403"/>
                </a:lnTo>
                <a:lnTo>
                  <a:pt x="10622" y="36365"/>
                </a:lnTo>
                <a:lnTo>
                  <a:pt x="10774" y="36328"/>
                </a:lnTo>
                <a:lnTo>
                  <a:pt x="10925" y="36271"/>
                </a:lnTo>
                <a:lnTo>
                  <a:pt x="10925" y="36271"/>
                </a:lnTo>
                <a:lnTo>
                  <a:pt x="11170" y="36139"/>
                </a:lnTo>
                <a:lnTo>
                  <a:pt x="11416" y="36006"/>
                </a:lnTo>
                <a:lnTo>
                  <a:pt x="11662" y="35874"/>
                </a:lnTo>
                <a:lnTo>
                  <a:pt x="11926" y="35761"/>
                </a:lnTo>
                <a:lnTo>
                  <a:pt x="11926" y="35761"/>
                </a:lnTo>
                <a:lnTo>
                  <a:pt x="12267" y="35666"/>
                </a:lnTo>
                <a:lnTo>
                  <a:pt x="12607" y="35572"/>
                </a:lnTo>
                <a:lnTo>
                  <a:pt x="12777" y="35534"/>
                </a:lnTo>
                <a:lnTo>
                  <a:pt x="12947" y="35515"/>
                </a:lnTo>
                <a:lnTo>
                  <a:pt x="13117" y="35515"/>
                </a:lnTo>
                <a:lnTo>
                  <a:pt x="13306" y="35553"/>
                </a:lnTo>
                <a:lnTo>
                  <a:pt x="13306" y="35553"/>
                </a:lnTo>
                <a:lnTo>
                  <a:pt x="13571" y="35609"/>
                </a:lnTo>
                <a:lnTo>
                  <a:pt x="13835" y="35685"/>
                </a:lnTo>
                <a:lnTo>
                  <a:pt x="14346" y="35874"/>
                </a:lnTo>
                <a:lnTo>
                  <a:pt x="14346" y="35874"/>
                </a:lnTo>
                <a:lnTo>
                  <a:pt x="14629" y="35987"/>
                </a:lnTo>
                <a:lnTo>
                  <a:pt x="14913" y="36120"/>
                </a:lnTo>
                <a:lnTo>
                  <a:pt x="14913" y="36120"/>
                </a:lnTo>
                <a:lnTo>
                  <a:pt x="15140" y="36290"/>
                </a:lnTo>
                <a:lnTo>
                  <a:pt x="15347" y="36479"/>
                </a:lnTo>
                <a:lnTo>
                  <a:pt x="15536" y="36687"/>
                </a:lnTo>
                <a:lnTo>
                  <a:pt x="15725" y="36914"/>
                </a:lnTo>
                <a:lnTo>
                  <a:pt x="15725" y="36914"/>
                </a:lnTo>
                <a:lnTo>
                  <a:pt x="15858" y="37065"/>
                </a:lnTo>
                <a:lnTo>
                  <a:pt x="15933" y="37121"/>
                </a:lnTo>
                <a:lnTo>
                  <a:pt x="16028" y="37178"/>
                </a:lnTo>
                <a:lnTo>
                  <a:pt x="16028" y="37178"/>
                </a:lnTo>
                <a:lnTo>
                  <a:pt x="16179" y="37235"/>
                </a:lnTo>
                <a:lnTo>
                  <a:pt x="16330" y="37254"/>
                </a:lnTo>
                <a:lnTo>
                  <a:pt x="16481" y="37273"/>
                </a:lnTo>
                <a:lnTo>
                  <a:pt x="16633" y="37273"/>
                </a:lnTo>
                <a:lnTo>
                  <a:pt x="16633" y="37273"/>
                </a:lnTo>
                <a:lnTo>
                  <a:pt x="16878" y="37235"/>
                </a:lnTo>
                <a:lnTo>
                  <a:pt x="17143" y="37197"/>
                </a:lnTo>
                <a:lnTo>
                  <a:pt x="17389" y="37121"/>
                </a:lnTo>
                <a:lnTo>
                  <a:pt x="17653" y="37046"/>
                </a:lnTo>
                <a:lnTo>
                  <a:pt x="17653" y="37046"/>
                </a:lnTo>
                <a:lnTo>
                  <a:pt x="18012" y="36914"/>
                </a:lnTo>
                <a:lnTo>
                  <a:pt x="18372" y="36762"/>
                </a:lnTo>
                <a:lnTo>
                  <a:pt x="18372" y="36762"/>
                </a:lnTo>
                <a:lnTo>
                  <a:pt x="18598" y="36649"/>
                </a:lnTo>
                <a:lnTo>
                  <a:pt x="18844" y="36554"/>
                </a:lnTo>
                <a:lnTo>
                  <a:pt x="18844" y="36554"/>
                </a:lnTo>
                <a:lnTo>
                  <a:pt x="19033" y="36517"/>
                </a:lnTo>
                <a:lnTo>
                  <a:pt x="19222" y="36479"/>
                </a:lnTo>
                <a:lnTo>
                  <a:pt x="19222" y="36479"/>
                </a:lnTo>
                <a:lnTo>
                  <a:pt x="19260" y="36479"/>
                </a:lnTo>
                <a:lnTo>
                  <a:pt x="19260" y="36498"/>
                </a:lnTo>
                <a:lnTo>
                  <a:pt x="19260" y="36498"/>
                </a:lnTo>
                <a:lnTo>
                  <a:pt x="19260" y="36536"/>
                </a:lnTo>
                <a:lnTo>
                  <a:pt x="19241" y="36536"/>
                </a:lnTo>
                <a:lnTo>
                  <a:pt x="19241" y="36536"/>
                </a:lnTo>
                <a:lnTo>
                  <a:pt x="19033" y="36573"/>
                </a:lnTo>
                <a:lnTo>
                  <a:pt x="18844" y="36630"/>
                </a:lnTo>
                <a:lnTo>
                  <a:pt x="18844" y="42225"/>
                </a:lnTo>
                <a:lnTo>
                  <a:pt x="18844" y="42225"/>
                </a:lnTo>
                <a:lnTo>
                  <a:pt x="18882" y="42244"/>
                </a:lnTo>
                <a:lnTo>
                  <a:pt x="18882" y="42244"/>
                </a:lnTo>
                <a:lnTo>
                  <a:pt x="19071" y="42357"/>
                </a:lnTo>
                <a:lnTo>
                  <a:pt x="19071" y="42357"/>
                </a:lnTo>
                <a:lnTo>
                  <a:pt x="19146" y="42414"/>
                </a:lnTo>
                <a:lnTo>
                  <a:pt x="19146" y="42414"/>
                </a:lnTo>
                <a:lnTo>
                  <a:pt x="19241" y="42470"/>
                </a:lnTo>
                <a:lnTo>
                  <a:pt x="19241" y="42470"/>
                </a:lnTo>
                <a:lnTo>
                  <a:pt x="19317" y="42508"/>
                </a:lnTo>
                <a:lnTo>
                  <a:pt x="19317" y="42508"/>
                </a:lnTo>
                <a:lnTo>
                  <a:pt x="19335" y="42508"/>
                </a:lnTo>
                <a:lnTo>
                  <a:pt x="19335" y="42508"/>
                </a:lnTo>
                <a:lnTo>
                  <a:pt x="19392" y="42527"/>
                </a:lnTo>
                <a:lnTo>
                  <a:pt x="19392" y="42527"/>
                </a:lnTo>
                <a:lnTo>
                  <a:pt x="19543" y="42584"/>
                </a:lnTo>
                <a:lnTo>
                  <a:pt x="19543" y="42584"/>
                </a:lnTo>
                <a:lnTo>
                  <a:pt x="19581" y="42603"/>
                </a:lnTo>
                <a:lnTo>
                  <a:pt x="19581" y="42603"/>
                </a:lnTo>
                <a:lnTo>
                  <a:pt x="19638" y="42622"/>
                </a:lnTo>
                <a:lnTo>
                  <a:pt x="19638" y="42622"/>
                </a:lnTo>
                <a:lnTo>
                  <a:pt x="19751" y="42640"/>
                </a:lnTo>
                <a:lnTo>
                  <a:pt x="19751" y="42640"/>
                </a:lnTo>
                <a:lnTo>
                  <a:pt x="19770" y="42640"/>
                </a:lnTo>
                <a:lnTo>
                  <a:pt x="19770" y="42640"/>
                </a:lnTo>
                <a:lnTo>
                  <a:pt x="19770" y="42640"/>
                </a:lnTo>
                <a:lnTo>
                  <a:pt x="20035" y="42697"/>
                </a:lnTo>
                <a:lnTo>
                  <a:pt x="20035" y="42697"/>
                </a:lnTo>
                <a:lnTo>
                  <a:pt x="20224" y="42697"/>
                </a:lnTo>
                <a:lnTo>
                  <a:pt x="20224" y="42697"/>
                </a:lnTo>
                <a:close/>
              </a:path>
            </a:pathLst>
          </a:custGeom>
          <a:solidFill>
            <a:schemeClr val="lt1"/>
          </a:solidFill>
          <a:ln>
            <a:noFill/>
          </a:ln>
        </p:spPr>
        <p:txBody>
          <a:bodyPr spcFirstLastPara="1" wrap="square" lIns="121900" tIns="121900" rIns="121900" bIns="121900" anchor="ctr" anchorCtr="0">
            <a:noAutofit/>
          </a:bodyPr>
          <a:lstStyle/>
          <a:p>
            <a:endParaRPr sz="2489"/>
          </a:p>
        </p:txBody>
      </p:sp>
      <p:pic>
        <p:nvPicPr>
          <p:cNvPr id="3" name="Picture 2">
            <a:extLst>
              <a:ext uri="{FF2B5EF4-FFF2-40B4-BE49-F238E27FC236}">
                <a16:creationId xmlns:a16="http://schemas.microsoft.com/office/drawing/2014/main" xmlns="" id="{DE6EC264-793E-2ECE-39AD-222A067F61A5}"/>
              </a:ext>
            </a:extLst>
          </p:cNvPr>
          <p:cNvPicPr>
            <a:picLocks noChangeAspect="1"/>
          </p:cNvPicPr>
          <p:nvPr/>
        </p:nvPicPr>
        <p:blipFill>
          <a:blip r:embed="rId3"/>
          <a:stretch>
            <a:fillRect/>
          </a:stretch>
        </p:blipFill>
        <p:spPr>
          <a:xfrm>
            <a:off x="0" y="1590235"/>
            <a:ext cx="4053709" cy="5267765"/>
          </a:xfrm>
          <a:prstGeom prst="rect">
            <a:avLst/>
          </a:prstGeom>
        </p:spPr>
      </p:pic>
      <p:sp>
        <p:nvSpPr>
          <p:cNvPr id="4" name="Google Shape;944;p43">
            <a:extLst>
              <a:ext uri="{FF2B5EF4-FFF2-40B4-BE49-F238E27FC236}">
                <a16:creationId xmlns:a16="http://schemas.microsoft.com/office/drawing/2014/main" xmlns="" id="{76764CE3-AF7A-356A-52B1-1B05FE36C3F5}"/>
              </a:ext>
            </a:extLst>
          </p:cNvPr>
          <p:cNvSpPr txBox="1">
            <a:spLocks/>
          </p:cNvSpPr>
          <p:nvPr/>
        </p:nvSpPr>
        <p:spPr>
          <a:xfrm>
            <a:off x="4418428" y="4794629"/>
            <a:ext cx="7086600" cy="269904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585" marR="0" lvl="0" indent="-440256" algn="l" rtl="0">
              <a:lnSpc>
                <a:spcPct val="100000"/>
              </a:lnSpc>
              <a:spcBef>
                <a:spcPts val="0"/>
              </a:spcBef>
              <a:spcAft>
                <a:spcPts val="0"/>
              </a:spcAft>
              <a:buClr>
                <a:schemeClr val="lt1"/>
              </a:buClr>
              <a:buSzPts val="1600"/>
              <a:buFont typeface="Nunito Light"/>
              <a:buChar char="●"/>
              <a:defRPr sz="1867" b="0" i="0" u="none" strike="noStrike" cap="none">
                <a:solidFill>
                  <a:schemeClr val="dk1"/>
                </a:solidFill>
                <a:latin typeface="Cambria" panose="02040503050406030204" pitchFamily="18" charset="0"/>
                <a:ea typeface="Cambria" panose="02040503050406030204" pitchFamily="18" charset="0"/>
                <a:cs typeface="Sarabun"/>
                <a:sym typeface="Sarabun"/>
              </a:defRPr>
            </a:lvl1pPr>
            <a:lvl2pPr marL="1219170" marR="0" lvl="1" indent="-440256" algn="l" rtl="0">
              <a:lnSpc>
                <a:spcPct val="100000"/>
              </a:lnSpc>
              <a:spcBef>
                <a:spcPts val="0"/>
              </a:spcBef>
              <a:spcAft>
                <a:spcPts val="0"/>
              </a:spcAft>
              <a:buClr>
                <a:schemeClr val="dk1"/>
              </a:buClr>
              <a:buSzPts val="1600"/>
              <a:buFont typeface="Nunito Light"/>
              <a:buChar char="○"/>
              <a:defRPr sz="1867" b="0" i="0" u="none" strike="noStrike" cap="none">
                <a:solidFill>
                  <a:schemeClr val="dk1"/>
                </a:solidFill>
                <a:latin typeface="Sarabun"/>
                <a:ea typeface="Sarabun"/>
                <a:cs typeface="Sarabun"/>
                <a:sym typeface="Sarabun"/>
              </a:defRPr>
            </a:lvl2pPr>
            <a:lvl3pPr marL="1828754" marR="0" lvl="2" indent="-431789" algn="l" rtl="0">
              <a:lnSpc>
                <a:spcPct val="100000"/>
              </a:lnSpc>
              <a:spcBef>
                <a:spcPts val="2133"/>
              </a:spcBef>
              <a:spcAft>
                <a:spcPts val="0"/>
              </a:spcAft>
              <a:buClr>
                <a:schemeClr val="dk1"/>
              </a:buClr>
              <a:buSzPts val="1500"/>
              <a:buFont typeface="Nunito Light"/>
              <a:buChar char="■"/>
              <a:defRPr sz="1867" b="0" i="0" u="none" strike="noStrike" cap="none">
                <a:solidFill>
                  <a:schemeClr val="dk1"/>
                </a:solidFill>
                <a:latin typeface="Sarabun"/>
                <a:ea typeface="Sarabun"/>
                <a:cs typeface="Sarabun"/>
                <a:sym typeface="Sarabun"/>
              </a:defRPr>
            </a:lvl3pPr>
            <a:lvl4pPr marL="2438339" marR="0" lvl="3" indent="-431789" algn="l" rtl="0">
              <a:lnSpc>
                <a:spcPct val="100000"/>
              </a:lnSpc>
              <a:spcBef>
                <a:spcPts val="2133"/>
              </a:spcBef>
              <a:spcAft>
                <a:spcPts val="0"/>
              </a:spcAft>
              <a:buClr>
                <a:schemeClr val="dk1"/>
              </a:buClr>
              <a:buSzPts val="1500"/>
              <a:buFont typeface="Nunito Light"/>
              <a:buChar char="●"/>
              <a:defRPr sz="1867" b="0" i="0" u="none" strike="noStrike" cap="none">
                <a:solidFill>
                  <a:schemeClr val="dk1"/>
                </a:solidFill>
                <a:latin typeface="Sarabun"/>
                <a:ea typeface="Sarabun"/>
                <a:cs typeface="Sarabun"/>
                <a:sym typeface="Sarabun"/>
              </a:defRPr>
            </a:lvl4pPr>
            <a:lvl5pPr marL="3047924" marR="0" lvl="4" indent="-423323" algn="l" rtl="0">
              <a:lnSpc>
                <a:spcPct val="100000"/>
              </a:lnSpc>
              <a:spcBef>
                <a:spcPts val="2133"/>
              </a:spcBef>
              <a:spcAft>
                <a:spcPts val="0"/>
              </a:spcAft>
              <a:buClr>
                <a:schemeClr val="dk1"/>
              </a:buClr>
              <a:buSzPts val="1400"/>
              <a:buFont typeface="Nunito Light"/>
              <a:buChar char="○"/>
              <a:defRPr sz="1867" b="0" i="0" u="none" strike="noStrike" cap="none">
                <a:solidFill>
                  <a:schemeClr val="dk1"/>
                </a:solidFill>
                <a:latin typeface="Sarabun"/>
                <a:ea typeface="Sarabun"/>
                <a:cs typeface="Sarabun"/>
                <a:sym typeface="Sarabun"/>
              </a:defRPr>
            </a:lvl5pPr>
            <a:lvl6pPr marL="3657509" marR="0" lvl="5" indent="-423323" algn="l" rtl="0">
              <a:lnSpc>
                <a:spcPct val="100000"/>
              </a:lnSpc>
              <a:spcBef>
                <a:spcPts val="2133"/>
              </a:spcBef>
              <a:spcAft>
                <a:spcPts val="0"/>
              </a:spcAft>
              <a:buClr>
                <a:schemeClr val="dk1"/>
              </a:buClr>
              <a:buSzPts val="1400"/>
              <a:buFont typeface="Nunito Light"/>
              <a:buChar char="■"/>
              <a:defRPr sz="1867" b="0" i="0" u="none" strike="noStrike" cap="none">
                <a:solidFill>
                  <a:schemeClr val="dk1"/>
                </a:solidFill>
                <a:latin typeface="Sarabun"/>
                <a:ea typeface="Sarabun"/>
                <a:cs typeface="Sarabun"/>
                <a:sym typeface="Sarabun"/>
              </a:defRPr>
            </a:lvl6pPr>
            <a:lvl7pPr marL="4267093" marR="0" lvl="6" indent="-414856" algn="l" rtl="0">
              <a:lnSpc>
                <a:spcPct val="100000"/>
              </a:lnSpc>
              <a:spcBef>
                <a:spcPts val="2133"/>
              </a:spcBef>
              <a:spcAft>
                <a:spcPts val="0"/>
              </a:spcAft>
              <a:buClr>
                <a:schemeClr val="dk1"/>
              </a:buClr>
              <a:buSzPts val="1300"/>
              <a:buFont typeface="Nunito Light"/>
              <a:buChar char="●"/>
              <a:defRPr sz="1867" b="0" i="0" u="none" strike="noStrike" cap="none">
                <a:solidFill>
                  <a:schemeClr val="dk1"/>
                </a:solidFill>
                <a:latin typeface="Sarabun"/>
                <a:ea typeface="Sarabun"/>
                <a:cs typeface="Sarabun"/>
                <a:sym typeface="Sarabun"/>
              </a:defRPr>
            </a:lvl7pPr>
            <a:lvl8pPr marL="4876678" marR="0" lvl="7" indent="-414856" algn="l" rtl="0">
              <a:lnSpc>
                <a:spcPct val="100000"/>
              </a:lnSpc>
              <a:spcBef>
                <a:spcPts val="2133"/>
              </a:spcBef>
              <a:spcAft>
                <a:spcPts val="0"/>
              </a:spcAft>
              <a:buClr>
                <a:schemeClr val="dk1"/>
              </a:buClr>
              <a:buSzPts val="1300"/>
              <a:buFont typeface="Nunito Light"/>
              <a:buChar char="○"/>
              <a:defRPr sz="1867" b="0" i="0" u="none" strike="noStrike" cap="none">
                <a:solidFill>
                  <a:schemeClr val="dk1"/>
                </a:solidFill>
                <a:latin typeface="Sarabun"/>
                <a:ea typeface="Sarabun"/>
                <a:cs typeface="Sarabun"/>
                <a:sym typeface="Sarabun"/>
              </a:defRPr>
            </a:lvl8pPr>
            <a:lvl9pPr marL="5486263" marR="0" lvl="8" indent="-423323" algn="l" rtl="0">
              <a:lnSpc>
                <a:spcPct val="100000"/>
              </a:lnSpc>
              <a:spcBef>
                <a:spcPts val="2133"/>
              </a:spcBef>
              <a:spcAft>
                <a:spcPts val="2133"/>
              </a:spcAft>
              <a:buClr>
                <a:schemeClr val="dk1"/>
              </a:buClr>
              <a:buSzPts val="1400"/>
              <a:buFont typeface="Nunito Light"/>
              <a:buChar char="■"/>
              <a:defRPr sz="1867" b="0" i="0" u="none" strike="noStrike" cap="none">
                <a:solidFill>
                  <a:schemeClr val="dk1"/>
                </a:solidFill>
                <a:latin typeface="Sarabun"/>
                <a:ea typeface="Sarabun"/>
                <a:cs typeface="Sarabun"/>
                <a:sym typeface="Sarabun"/>
              </a:defRPr>
            </a:lvl9pPr>
          </a:lstStyle>
          <a:p>
            <a:pPr marL="0" indent="0" algn="just">
              <a:lnSpc>
                <a:spcPct val="120000"/>
              </a:lnSpc>
              <a:spcAft>
                <a:spcPts val="600"/>
              </a:spcAft>
              <a:buNone/>
            </a:pPr>
            <a:r>
              <a:rPr lang="vi-VN" sz="2400" b="1" i="1"/>
              <a:t>=&gt; Các thông tin khoa học về vũ trụ được trình bày bằng ngôn ngữ giản dị, đầy chất thơ. </a:t>
            </a:r>
          </a:p>
        </p:txBody>
      </p:sp>
      <p:pic>
        <p:nvPicPr>
          <p:cNvPr id="5" name="Picture 4">
            <a:extLst>
              <a:ext uri="{FF2B5EF4-FFF2-40B4-BE49-F238E27FC236}">
                <a16:creationId xmlns:a16="http://schemas.microsoft.com/office/drawing/2014/main" xmlns="" id="{4D084180-16DF-BD11-E363-7C9ACF48D4C0}"/>
              </a:ext>
            </a:extLst>
          </p:cNvPr>
          <p:cNvPicPr>
            <a:picLocks noChangeAspect="1"/>
          </p:cNvPicPr>
          <p:nvPr/>
        </p:nvPicPr>
        <p:blipFill>
          <a:blip r:embed="rId4"/>
          <a:stretch>
            <a:fillRect/>
          </a:stretch>
        </p:blipFill>
        <p:spPr>
          <a:xfrm>
            <a:off x="-3387464" y="3025089"/>
            <a:ext cx="625067" cy="841756"/>
          </a:xfrm>
          <a:prstGeom prst="rect">
            <a:avLst/>
          </a:prstGeom>
        </p:spPr>
      </p:pic>
      <p:pic>
        <p:nvPicPr>
          <p:cNvPr id="6" name="Picture 5">
            <a:extLst>
              <a:ext uri="{FF2B5EF4-FFF2-40B4-BE49-F238E27FC236}">
                <a16:creationId xmlns:a16="http://schemas.microsoft.com/office/drawing/2014/main" xmlns="" id="{C7BF7527-00D3-9537-E23B-346A81018760}"/>
              </a:ext>
            </a:extLst>
          </p:cNvPr>
          <p:cNvPicPr>
            <a:picLocks noChangeAspect="1"/>
          </p:cNvPicPr>
          <p:nvPr/>
        </p:nvPicPr>
        <p:blipFill>
          <a:blip r:embed="rId5"/>
          <a:stretch>
            <a:fillRect/>
          </a:stretch>
        </p:blipFill>
        <p:spPr>
          <a:xfrm>
            <a:off x="-2235381" y="4452620"/>
            <a:ext cx="595406" cy="841756"/>
          </a:xfrm>
          <a:prstGeom prst="rect">
            <a:avLst/>
          </a:prstGeom>
        </p:spPr>
      </p:pic>
      <p:pic>
        <p:nvPicPr>
          <p:cNvPr id="7" name="Picture 6">
            <a:extLst>
              <a:ext uri="{FF2B5EF4-FFF2-40B4-BE49-F238E27FC236}">
                <a16:creationId xmlns:a16="http://schemas.microsoft.com/office/drawing/2014/main" xmlns="" id="{4A0E8560-E961-A2EE-4743-B5E9EEA0EF55}"/>
              </a:ext>
            </a:extLst>
          </p:cNvPr>
          <p:cNvPicPr>
            <a:picLocks noChangeAspect="1"/>
          </p:cNvPicPr>
          <p:nvPr/>
        </p:nvPicPr>
        <p:blipFill>
          <a:blip r:embed="rId6"/>
          <a:stretch>
            <a:fillRect/>
          </a:stretch>
        </p:blipFill>
        <p:spPr>
          <a:xfrm>
            <a:off x="-1007111" y="5410200"/>
            <a:ext cx="601732" cy="841756"/>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44">
                                            <p:txEl>
                                              <p:pRg st="0" end="0"/>
                                            </p:txEl>
                                          </p:spTgt>
                                        </p:tgtEl>
                                        <p:attrNameLst>
                                          <p:attrName>style.visibility</p:attrName>
                                        </p:attrNameLst>
                                      </p:cBhvr>
                                      <p:to>
                                        <p:strVal val="visible"/>
                                      </p:to>
                                    </p:set>
                                    <p:animEffect transition="in" filter="wipe(left)">
                                      <p:cBhvr>
                                        <p:cTn id="7" dur="1000"/>
                                        <p:tgtEl>
                                          <p:spTgt spid="9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44">
                                            <p:txEl>
                                              <p:pRg st="1" end="1"/>
                                            </p:txEl>
                                          </p:spTgt>
                                        </p:tgtEl>
                                        <p:attrNameLst>
                                          <p:attrName>style.visibility</p:attrName>
                                        </p:attrNameLst>
                                      </p:cBhvr>
                                      <p:to>
                                        <p:strVal val="visible"/>
                                      </p:to>
                                    </p:set>
                                    <p:animEffect transition="in" filter="wipe(left)">
                                      <p:cBhvr>
                                        <p:cTn id="12" dur="1000"/>
                                        <p:tgtEl>
                                          <p:spTgt spid="94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44">
                                            <p:txEl>
                                              <p:pRg st="2" end="2"/>
                                            </p:txEl>
                                          </p:spTgt>
                                        </p:tgtEl>
                                        <p:attrNameLst>
                                          <p:attrName>style.visibility</p:attrName>
                                        </p:attrNameLst>
                                      </p:cBhvr>
                                      <p:to>
                                        <p:strVal val="visible"/>
                                      </p:to>
                                    </p:set>
                                    <p:animEffect transition="in" filter="wipe(left)">
                                      <p:cBhvr>
                                        <p:cTn id="17" dur="1000"/>
                                        <p:tgtEl>
                                          <p:spTgt spid="9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 grpId="0" build="p"/>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12" name="Google Shape;943;p43">
            <a:extLst>
              <a:ext uri="{FF2B5EF4-FFF2-40B4-BE49-F238E27FC236}">
                <a16:creationId xmlns:a16="http://schemas.microsoft.com/office/drawing/2014/main" xmlns="" id="{E3ECEFD8-B9CA-DCA2-7CF9-4705FEB6D168}"/>
              </a:ext>
            </a:extLst>
          </p:cNvPr>
          <p:cNvSpPr txBox="1">
            <a:spLocks noGrp="1"/>
          </p:cNvSpPr>
          <p:nvPr>
            <p:ph type="title"/>
          </p:nvPr>
        </p:nvSpPr>
        <p:spPr>
          <a:xfrm>
            <a:off x="960000" y="214902"/>
            <a:ext cx="10272000" cy="731600"/>
          </a:xfrm>
          <a:prstGeom prst="rect">
            <a:avLst/>
          </a:prstGeom>
        </p:spPr>
        <p:txBody>
          <a:bodyPr spcFirstLastPara="1" wrap="square" lIns="121900" tIns="121900" rIns="121900" bIns="121900" anchor="t" anchorCtr="0">
            <a:noAutofit/>
          </a:bodyPr>
          <a:lstStyle/>
          <a:p>
            <a:r>
              <a:rPr lang="en-US" sz="3200" b="1" smtClean="0">
                <a:solidFill>
                  <a:schemeClr val="lt1"/>
                </a:solidFill>
                <a:latin typeface="Times New Roman" pitchFamily="18" charset="0"/>
                <a:cs typeface="Times New Roman" pitchFamily="18" charset="0"/>
              </a:rPr>
              <a:t>b. Sự nghiệp</a:t>
            </a:r>
            <a:endParaRPr sz="3200" b="1">
              <a:solidFill>
                <a:schemeClr val="lt1"/>
              </a:solidFill>
              <a:latin typeface="Times New Roman" pitchFamily="18" charset="0"/>
              <a:cs typeface="Times New Roman" pitchFamily="18" charset="0"/>
            </a:endParaRPr>
          </a:p>
        </p:txBody>
      </p:sp>
      <p:sp>
        <p:nvSpPr>
          <p:cNvPr id="13" name="Google Shape;944;p43">
            <a:extLst>
              <a:ext uri="{FF2B5EF4-FFF2-40B4-BE49-F238E27FC236}">
                <a16:creationId xmlns:a16="http://schemas.microsoft.com/office/drawing/2014/main" xmlns="" id="{207C3388-018C-5D7A-4126-F863D239813E}"/>
              </a:ext>
            </a:extLst>
          </p:cNvPr>
          <p:cNvSpPr txBox="1">
            <a:spLocks/>
          </p:cNvSpPr>
          <p:nvPr/>
        </p:nvSpPr>
        <p:spPr>
          <a:xfrm>
            <a:off x="6019800" y="1524000"/>
            <a:ext cx="5715000" cy="269904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Sarabun"/>
              <a:buNone/>
              <a:defRPr sz="1867" b="0" i="0" u="none" strike="noStrike" cap="none">
                <a:solidFill>
                  <a:schemeClr val="dk1"/>
                </a:solidFill>
                <a:latin typeface="Cambria" panose="02040503050406030204" pitchFamily="18" charset="0"/>
                <a:ea typeface="Cambria" panose="02040503050406030204" pitchFamily="18" charset="0"/>
                <a:cs typeface="Sarabun"/>
                <a:sym typeface="Sarabun"/>
              </a:defRPr>
            </a:lvl1pPr>
            <a:lvl2pPr marL="914400" marR="0" lvl="1" indent="-317500" algn="ctr" rtl="0">
              <a:lnSpc>
                <a:spcPct val="100000"/>
              </a:lnSpc>
              <a:spcBef>
                <a:spcPts val="0"/>
              </a:spcBef>
              <a:spcAft>
                <a:spcPts val="0"/>
              </a:spcAft>
              <a:buClr>
                <a:schemeClr val="dk1"/>
              </a:buClr>
              <a:buSzPts val="2800"/>
              <a:buFont typeface="Sarabun"/>
              <a:buNone/>
              <a:defRPr sz="3733" b="0" i="0" u="none" strike="noStrike" cap="none">
                <a:solidFill>
                  <a:schemeClr val="dk1"/>
                </a:solidFill>
                <a:latin typeface="Sarabun"/>
                <a:ea typeface="Sarabun"/>
                <a:cs typeface="Sarabun"/>
                <a:sym typeface="Sarabun"/>
              </a:defRPr>
            </a:lvl2pPr>
            <a:lvl3pPr marL="1371600" marR="0" lvl="2" indent="-317500" algn="ctr" rtl="0">
              <a:lnSpc>
                <a:spcPct val="100000"/>
              </a:lnSpc>
              <a:spcBef>
                <a:spcPts val="0"/>
              </a:spcBef>
              <a:spcAft>
                <a:spcPts val="0"/>
              </a:spcAft>
              <a:buClr>
                <a:schemeClr val="dk1"/>
              </a:buClr>
              <a:buSzPts val="2800"/>
              <a:buFont typeface="Sarabun"/>
              <a:buNone/>
              <a:defRPr sz="3733" b="0" i="0" u="none" strike="noStrike" cap="none">
                <a:solidFill>
                  <a:schemeClr val="dk1"/>
                </a:solidFill>
                <a:latin typeface="Sarabun"/>
                <a:ea typeface="Sarabun"/>
                <a:cs typeface="Sarabun"/>
                <a:sym typeface="Sarabun"/>
              </a:defRPr>
            </a:lvl3pPr>
            <a:lvl4pPr marL="1828800" marR="0" lvl="3" indent="-317500" algn="ctr" rtl="0">
              <a:lnSpc>
                <a:spcPct val="100000"/>
              </a:lnSpc>
              <a:spcBef>
                <a:spcPts val="0"/>
              </a:spcBef>
              <a:spcAft>
                <a:spcPts val="0"/>
              </a:spcAft>
              <a:buClr>
                <a:schemeClr val="dk1"/>
              </a:buClr>
              <a:buSzPts val="2800"/>
              <a:buFont typeface="Sarabun"/>
              <a:buNone/>
              <a:defRPr sz="3733" b="0" i="0" u="none" strike="noStrike" cap="none">
                <a:solidFill>
                  <a:schemeClr val="dk1"/>
                </a:solidFill>
                <a:latin typeface="Sarabun"/>
                <a:ea typeface="Sarabun"/>
                <a:cs typeface="Sarabun"/>
                <a:sym typeface="Sarabun"/>
              </a:defRPr>
            </a:lvl4pPr>
            <a:lvl5pPr marL="2286000" marR="0" lvl="4" indent="-317500" algn="ctr" rtl="0">
              <a:lnSpc>
                <a:spcPct val="100000"/>
              </a:lnSpc>
              <a:spcBef>
                <a:spcPts val="0"/>
              </a:spcBef>
              <a:spcAft>
                <a:spcPts val="0"/>
              </a:spcAft>
              <a:buClr>
                <a:schemeClr val="dk1"/>
              </a:buClr>
              <a:buSzPts val="2800"/>
              <a:buFont typeface="Sarabun"/>
              <a:buNone/>
              <a:defRPr sz="3733" b="0" i="0" u="none" strike="noStrike" cap="none">
                <a:solidFill>
                  <a:schemeClr val="dk1"/>
                </a:solidFill>
                <a:latin typeface="Sarabun"/>
                <a:ea typeface="Sarabun"/>
                <a:cs typeface="Sarabun"/>
                <a:sym typeface="Sarabun"/>
              </a:defRPr>
            </a:lvl5pPr>
            <a:lvl6pPr marL="2743200" marR="0" lvl="5" indent="-317500" algn="ctr" rtl="0">
              <a:lnSpc>
                <a:spcPct val="100000"/>
              </a:lnSpc>
              <a:spcBef>
                <a:spcPts val="0"/>
              </a:spcBef>
              <a:spcAft>
                <a:spcPts val="0"/>
              </a:spcAft>
              <a:buClr>
                <a:schemeClr val="dk1"/>
              </a:buClr>
              <a:buSzPts val="2800"/>
              <a:buFont typeface="Sarabun"/>
              <a:buNone/>
              <a:defRPr sz="3733" b="0" i="0" u="none" strike="noStrike" cap="none">
                <a:solidFill>
                  <a:schemeClr val="dk1"/>
                </a:solidFill>
                <a:latin typeface="Sarabun"/>
                <a:ea typeface="Sarabun"/>
                <a:cs typeface="Sarabun"/>
                <a:sym typeface="Sarabun"/>
              </a:defRPr>
            </a:lvl6pPr>
            <a:lvl7pPr marL="3200400" marR="0" lvl="6" indent="-317500" algn="ctr" rtl="0">
              <a:lnSpc>
                <a:spcPct val="100000"/>
              </a:lnSpc>
              <a:spcBef>
                <a:spcPts val="0"/>
              </a:spcBef>
              <a:spcAft>
                <a:spcPts val="0"/>
              </a:spcAft>
              <a:buClr>
                <a:schemeClr val="dk1"/>
              </a:buClr>
              <a:buSzPts val="2800"/>
              <a:buFont typeface="Sarabun"/>
              <a:buNone/>
              <a:defRPr sz="3733" b="0" i="0" u="none" strike="noStrike" cap="none">
                <a:solidFill>
                  <a:schemeClr val="dk1"/>
                </a:solidFill>
                <a:latin typeface="Sarabun"/>
                <a:ea typeface="Sarabun"/>
                <a:cs typeface="Sarabun"/>
                <a:sym typeface="Sarabun"/>
              </a:defRPr>
            </a:lvl7pPr>
            <a:lvl8pPr marL="3657600" marR="0" lvl="7" indent="-317500" algn="ctr" rtl="0">
              <a:lnSpc>
                <a:spcPct val="100000"/>
              </a:lnSpc>
              <a:spcBef>
                <a:spcPts val="0"/>
              </a:spcBef>
              <a:spcAft>
                <a:spcPts val="0"/>
              </a:spcAft>
              <a:buClr>
                <a:schemeClr val="dk1"/>
              </a:buClr>
              <a:buSzPts val="2800"/>
              <a:buFont typeface="Sarabun"/>
              <a:buNone/>
              <a:defRPr sz="3733" b="0" i="0" u="none" strike="noStrike" cap="none">
                <a:solidFill>
                  <a:schemeClr val="dk1"/>
                </a:solidFill>
                <a:latin typeface="Sarabun"/>
                <a:ea typeface="Sarabun"/>
                <a:cs typeface="Sarabun"/>
                <a:sym typeface="Sarabun"/>
              </a:defRPr>
            </a:lvl8pPr>
            <a:lvl9pPr marL="4114800" marR="0" lvl="8" indent="-317500" algn="ctr" rtl="0">
              <a:lnSpc>
                <a:spcPct val="100000"/>
              </a:lnSpc>
              <a:spcBef>
                <a:spcPts val="0"/>
              </a:spcBef>
              <a:spcAft>
                <a:spcPts val="0"/>
              </a:spcAft>
              <a:buClr>
                <a:schemeClr val="dk1"/>
              </a:buClr>
              <a:buSzPts val="2800"/>
              <a:buFont typeface="Sarabun"/>
              <a:buNone/>
              <a:defRPr sz="3733" b="0" i="0" u="none" strike="noStrike" cap="none">
                <a:solidFill>
                  <a:schemeClr val="dk1"/>
                </a:solidFill>
                <a:latin typeface="Sarabun"/>
                <a:ea typeface="Sarabun"/>
                <a:cs typeface="Sarabun"/>
                <a:sym typeface="Sarabun"/>
              </a:defRPr>
            </a:lvl9pPr>
          </a:lstStyle>
          <a:p>
            <a:pPr marL="0" indent="0" algn="just">
              <a:lnSpc>
                <a:spcPct val="120000"/>
              </a:lnSpc>
              <a:spcAft>
                <a:spcPts val="600"/>
              </a:spcAft>
            </a:pPr>
            <a:r>
              <a:rPr lang="vi-VN" sz="2800"/>
              <a:t>Các tác phẩm tiêu biểu: </a:t>
            </a:r>
            <a:r>
              <a:rPr lang="vi-VN" sz="2800" i="1"/>
              <a:t>Số phận của vũ trụ - Bích Beng và sau đó (1992), Hỗn độn và hài hòa (1998), Những con đường của ánh sáng (2007), Vũ trụ và hoa sen (2011) …</a:t>
            </a:r>
          </a:p>
        </p:txBody>
      </p:sp>
      <p:pic>
        <p:nvPicPr>
          <p:cNvPr id="15" name="Picture 14">
            <a:extLst>
              <a:ext uri="{FF2B5EF4-FFF2-40B4-BE49-F238E27FC236}">
                <a16:creationId xmlns:a16="http://schemas.microsoft.com/office/drawing/2014/main" xmlns="" id="{EE8B732A-1085-35DE-5220-0702F9627BF8}"/>
              </a:ext>
            </a:extLst>
          </p:cNvPr>
          <p:cNvPicPr>
            <a:picLocks noChangeAspect="1"/>
          </p:cNvPicPr>
          <p:nvPr/>
        </p:nvPicPr>
        <p:blipFill>
          <a:blip r:embed="rId3"/>
          <a:stretch>
            <a:fillRect/>
          </a:stretch>
        </p:blipFill>
        <p:spPr>
          <a:xfrm>
            <a:off x="371918" y="477470"/>
            <a:ext cx="2743200" cy="3694175"/>
          </a:xfrm>
          <a:prstGeom prst="rect">
            <a:avLst/>
          </a:prstGeom>
        </p:spPr>
      </p:pic>
      <p:pic>
        <p:nvPicPr>
          <p:cNvPr id="19" name="Picture 18">
            <a:extLst>
              <a:ext uri="{FF2B5EF4-FFF2-40B4-BE49-F238E27FC236}">
                <a16:creationId xmlns:a16="http://schemas.microsoft.com/office/drawing/2014/main" xmlns="" id="{B4894601-3E39-FEC8-CF33-536E4193A59D}"/>
              </a:ext>
            </a:extLst>
          </p:cNvPr>
          <p:cNvPicPr>
            <a:picLocks noChangeAspect="1"/>
          </p:cNvPicPr>
          <p:nvPr/>
        </p:nvPicPr>
        <p:blipFill>
          <a:blip r:embed="rId4"/>
          <a:stretch>
            <a:fillRect/>
          </a:stretch>
        </p:blipFill>
        <p:spPr>
          <a:xfrm>
            <a:off x="1524000" y="1905000"/>
            <a:ext cx="2613033" cy="3694176"/>
          </a:xfrm>
          <a:prstGeom prst="rect">
            <a:avLst/>
          </a:prstGeom>
        </p:spPr>
      </p:pic>
      <p:pic>
        <p:nvPicPr>
          <p:cNvPr id="17" name="Picture 16">
            <a:extLst>
              <a:ext uri="{FF2B5EF4-FFF2-40B4-BE49-F238E27FC236}">
                <a16:creationId xmlns:a16="http://schemas.microsoft.com/office/drawing/2014/main" xmlns="" id="{8439BEF6-3B73-F084-1F0B-402EB8E4B5F2}"/>
              </a:ext>
            </a:extLst>
          </p:cNvPr>
          <p:cNvPicPr>
            <a:picLocks noChangeAspect="1"/>
          </p:cNvPicPr>
          <p:nvPr/>
        </p:nvPicPr>
        <p:blipFill>
          <a:blip r:embed="rId5"/>
          <a:stretch>
            <a:fillRect/>
          </a:stretch>
        </p:blipFill>
        <p:spPr>
          <a:xfrm>
            <a:off x="2752271" y="2862581"/>
            <a:ext cx="2640792" cy="3694175"/>
          </a:xfrm>
          <a:prstGeom prst="rect">
            <a:avLst/>
          </a:prstGeom>
        </p:spPr>
      </p:pic>
      <p:pic>
        <p:nvPicPr>
          <p:cNvPr id="20" name="Picture 19">
            <a:extLst>
              <a:ext uri="{FF2B5EF4-FFF2-40B4-BE49-F238E27FC236}">
                <a16:creationId xmlns:a16="http://schemas.microsoft.com/office/drawing/2014/main" xmlns="" id="{EE8698C8-2BEB-F378-615C-3E895EAFBDEF}"/>
              </a:ext>
            </a:extLst>
          </p:cNvPr>
          <p:cNvPicPr>
            <a:picLocks noChangeAspect="1"/>
          </p:cNvPicPr>
          <p:nvPr/>
        </p:nvPicPr>
        <p:blipFill>
          <a:blip r:embed="rId6"/>
          <a:stretch>
            <a:fillRect/>
          </a:stretch>
        </p:blipFill>
        <p:spPr>
          <a:xfrm>
            <a:off x="-1106212" y="3180588"/>
            <a:ext cx="357831" cy="49682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12" name="Google Shape;943;p43">
            <a:extLst>
              <a:ext uri="{FF2B5EF4-FFF2-40B4-BE49-F238E27FC236}">
                <a16:creationId xmlns:a16="http://schemas.microsoft.com/office/drawing/2014/main" xmlns="" id="{E3ECEFD8-B9CA-DCA2-7CF9-4705FEB6D168}"/>
              </a:ext>
            </a:extLst>
          </p:cNvPr>
          <p:cNvSpPr txBox="1">
            <a:spLocks noGrp="1"/>
          </p:cNvSpPr>
          <p:nvPr>
            <p:ph type="title"/>
          </p:nvPr>
        </p:nvSpPr>
        <p:spPr>
          <a:xfrm>
            <a:off x="960000" y="214902"/>
            <a:ext cx="10272000" cy="731600"/>
          </a:xfrm>
          <a:prstGeom prst="rect">
            <a:avLst/>
          </a:prstGeom>
        </p:spPr>
        <p:txBody>
          <a:bodyPr spcFirstLastPara="1" wrap="square" lIns="121900" tIns="121900" rIns="121900" bIns="121900" anchor="t" anchorCtr="0">
            <a:noAutofit/>
          </a:bodyPr>
          <a:lstStyle/>
          <a:p>
            <a:r>
              <a:rPr lang="en-US" sz="3600" b="1"/>
              <a:t>2. Tác phẩm</a:t>
            </a:r>
            <a:endParaRPr sz="3600" b="1">
              <a:solidFill>
                <a:schemeClr val="lt1"/>
              </a:solidFill>
            </a:endParaRPr>
          </a:p>
        </p:txBody>
      </p:sp>
      <p:sp>
        <p:nvSpPr>
          <p:cNvPr id="13" name="Google Shape;944;p43">
            <a:extLst>
              <a:ext uri="{FF2B5EF4-FFF2-40B4-BE49-F238E27FC236}">
                <a16:creationId xmlns:a16="http://schemas.microsoft.com/office/drawing/2014/main" xmlns="" id="{207C3388-018C-5D7A-4126-F863D239813E}"/>
              </a:ext>
            </a:extLst>
          </p:cNvPr>
          <p:cNvSpPr txBox="1">
            <a:spLocks/>
          </p:cNvSpPr>
          <p:nvPr/>
        </p:nvSpPr>
        <p:spPr>
          <a:xfrm>
            <a:off x="4800600" y="1219200"/>
            <a:ext cx="6934200" cy="4267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Sarabun"/>
              <a:buNone/>
              <a:defRPr sz="1867" b="0" i="0" u="none" strike="noStrike" cap="none">
                <a:solidFill>
                  <a:schemeClr val="dk1"/>
                </a:solidFill>
                <a:latin typeface="Cambria" panose="02040503050406030204" pitchFamily="18" charset="0"/>
                <a:ea typeface="Cambria" panose="02040503050406030204" pitchFamily="18" charset="0"/>
                <a:cs typeface="Sarabun"/>
                <a:sym typeface="Sarabun"/>
              </a:defRPr>
            </a:lvl1pPr>
            <a:lvl2pPr marL="914400" marR="0" lvl="1" indent="-317500" algn="ctr" rtl="0">
              <a:lnSpc>
                <a:spcPct val="100000"/>
              </a:lnSpc>
              <a:spcBef>
                <a:spcPts val="0"/>
              </a:spcBef>
              <a:spcAft>
                <a:spcPts val="0"/>
              </a:spcAft>
              <a:buClr>
                <a:schemeClr val="dk1"/>
              </a:buClr>
              <a:buSzPts val="2800"/>
              <a:buFont typeface="Sarabun"/>
              <a:buNone/>
              <a:defRPr sz="3733" b="0" i="0" u="none" strike="noStrike" cap="none">
                <a:solidFill>
                  <a:schemeClr val="dk1"/>
                </a:solidFill>
                <a:latin typeface="Sarabun"/>
                <a:ea typeface="Sarabun"/>
                <a:cs typeface="Sarabun"/>
                <a:sym typeface="Sarabun"/>
              </a:defRPr>
            </a:lvl2pPr>
            <a:lvl3pPr marL="1371600" marR="0" lvl="2" indent="-317500" algn="ctr" rtl="0">
              <a:lnSpc>
                <a:spcPct val="100000"/>
              </a:lnSpc>
              <a:spcBef>
                <a:spcPts val="0"/>
              </a:spcBef>
              <a:spcAft>
                <a:spcPts val="0"/>
              </a:spcAft>
              <a:buClr>
                <a:schemeClr val="dk1"/>
              </a:buClr>
              <a:buSzPts val="2800"/>
              <a:buFont typeface="Sarabun"/>
              <a:buNone/>
              <a:defRPr sz="3733" b="0" i="0" u="none" strike="noStrike" cap="none">
                <a:solidFill>
                  <a:schemeClr val="dk1"/>
                </a:solidFill>
                <a:latin typeface="Sarabun"/>
                <a:ea typeface="Sarabun"/>
                <a:cs typeface="Sarabun"/>
                <a:sym typeface="Sarabun"/>
              </a:defRPr>
            </a:lvl3pPr>
            <a:lvl4pPr marL="1828800" marR="0" lvl="3" indent="-317500" algn="ctr" rtl="0">
              <a:lnSpc>
                <a:spcPct val="100000"/>
              </a:lnSpc>
              <a:spcBef>
                <a:spcPts val="0"/>
              </a:spcBef>
              <a:spcAft>
                <a:spcPts val="0"/>
              </a:spcAft>
              <a:buClr>
                <a:schemeClr val="dk1"/>
              </a:buClr>
              <a:buSzPts val="2800"/>
              <a:buFont typeface="Sarabun"/>
              <a:buNone/>
              <a:defRPr sz="3733" b="0" i="0" u="none" strike="noStrike" cap="none">
                <a:solidFill>
                  <a:schemeClr val="dk1"/>
                </a:solidFill>
                <a:latin typeface="Sarabun"/>
                <a:ea typeface="Sarabun"/>
                <a:cs typeface="Sarabun"/>
                <a:sym typeface="Sarabun"/>
              </a:defRPr>
            </a:lvl4pPr>
            <a:lvl5pPr marL="2286000" marR="0" lvl="4" indent="-317500" algn="ctr" rtl="0">
              <a:lnSpc>
                <a:spcPct val="100000"/>
              </a:lnSpc>
              <a:spcBef>
                <a:spcPts val="0"/>
              </a:spcBef>
              <a:spcAft>
                <a:spcPts val="0"/>
              </a:spcAft>
              <a:buClr>
                <a:schemeClr val="dk1"/>
              </a:buClr>
              <a:buSzPts val="2800"/>
              <a:buFont typeface="Sarabun"/>
              <a:buNone/>
              <a:defRPr sz="3733" b="0" i="0" u="none" strike="noStrike" cap="none">
                <a:solidFill>
                  <a:schemeClr val="dk1"/>
                </a:solidFill>
                <a:latin typeface="Sarabun"/>
                <a:ea typeface="Sarabun"/>
                <a:cs typeface="Sarabun"/>
                <a:sym typeface="Sarabun"/>
              </a:defRPr>
            </a:lvl5pPr>
            <a:lvl6pPr marL="2743200" marR="0" lvl="5" indent="-317500" algn="ctr" rtl="0">
              <a:lnSpc>
                <a:spcPct val="100000"/>
              </a:lnSpc>
              <a:spcBef>
                <a:spcPts val="0"/>
              </a:spcBef>
              <a:spcAft>
                <a:spcPts val="0"/>
              </a:spcAft>
              <a:buClr>
                <a:schemeClr val="dk1"/>
              </a:buClr>
              <a:buSzPts val="2800"/>
              <a:buFont typeface="Sarabun"/>
              <a:buNone/>
              <a:defRPr sz="3733" b="0" i="0" u="none" strike="noStrike" cap="none">
                <a:solidFill>
                  <a:schemeClr val="dk1"/>
                </a:solidFill>
                <a:latin typeface="Sarabun"/>
                <a:ea typeface="Sarabun"/>
                <a:cs typeface="Sarabun"/>
                <a:sym typeface="Sarabun"/>
              </a:defRPr>
            </a:lvl6pPr>
            <a:lvl7pPr marL="3200400" marR="0" lvl="6" indent="-317500" algn="ctr" rtl="0">
              <a:lnSpc>
                <a:spcPct val="100000"/>
              </a:lnSpc>
              <a:spcBef>
                <a:spcPts val="0"/>
              </a:spcBef>
              <a:spcAft>
                <a:spcPts val="0"/>
              </a:spcAft>
              <a:buClr>
                <a:schemeClr val="dk1"/>
              </a:buClr>
              <a:buSzPts val="2800"/>
              <a:buFont typeface="Sarabun"/>
              <a:buNone/>
              <a:defRPr sz="3733" b="0" i="0" u="none" strike="noStrike" cap="none">
                <a:solidFill>
                  <a:schemeClr val="dk1"/>
                </a:solidFill>
                <a:latin typeface="Sarabun"/>
                <a:ea typeface="Sarabun"/>
                <a:cs typeface="Sarabun"/>
                <a:sym typeface="Sarabun"/>
              </a:defRPr>
            </a:lvl7pPr>
            <a:lvl8pPr marL="3657600" marR="0" lvl="7" indent="-317500" algn="ctr" rtl="0">
              <a:lnSpc>
                <a:spcPct val="100000"/>
              </a:lnSpc>
              <a:spcBef>
                <a:spcPts val="0"/>
              </a:spcBef>
              <a:spcAft>
                <a:spcPts val="0"/>
              </a:spcAft>
              <a:buClr>
                <a:schemeClr val="dk1"/>
              </a:buClr>
              <a:buSzPts val="2800"/>
              <a:buFont typeface="Sarabun"/>
              <a:buNone/>
              <a:defRPr sz="3733" b="0" i="0" u="none" strike="noStrike" cap="none">
                <a:solidFill>
                  <a:schemeClr val="dk1"/>
                </a:solidFill>
                <a:latin typeface="Sarabun"/>
                <a:ea typeface="Sarabun"/>
                <a:cs typeface="Sarabun"/>
                <a:sym typeface="Sarabun"/>
              </a:defRPr>
            </a:lvl8pPr>
            <a:lvl9pPr marL="4114800" marR="0" lvl="8" indent="-317500" algn="ctr" rtl="0">
              <a:lnSpc>
                <a:spcPct val="100000"/>
              </a:lnSpc>
              <a:spcBef>
                <a:spcPts val="0"/>
              </a:spcBef>
              <a:spcAft>
                <a:spcPts val="0"/>
              </a:spcAft>
              <a:buClr>
                <a:schemeClr val="dk1"/>
              </a:buClr>
              <a:buSzPts val="2800"/>
              <a:buFont typeface="Sarabun"/>
              <a:buNone/>
              <a:defRPr sz="3733" b="0" i="0" u="none" strike="noStrike" cap="none">
                <a:solidFill>
                  <a:schemeClr val="dk1"/>
                </a:solidFill>
                <a:latin typeface="Sarabun"/>
                <a:ea typeface="Sarabun"/>
                <a:cs typeface="Sarabun"/>
                <a:sym typeface="Sarabun"/>
              </a:defRPr>
            </a:lvl9pPr>
          </a:lstStyle>
          <a:p>
            <a:pPr marL="139700" indent="0" algn="just">
              <a:lnSpc>
                <a:spcPct val="150000"/>
              </a:lnSpc>
            </a:pPr>
            <a:r>
              <a:rPr lang="en-US" sz="2800" b="1" i="1"/>
              <a:t>a. Xuất xứ:</a:t>
            </a:r>
            <a:r>
              <a:rPr lang="en-US" sz="2800"/>
              <a:t> </a:t>
            </a:r>
            <a:r>
              <a:rPr lang="en-US" sz="2400"/>
              <a:t>Văn bản được trích trong cuốn</a:t>
            </a:r>
            <a:r>
              <a:rPr lang="en-US" sz="2400" i="1"/>
              <a:t> Từ điển yêu thích bầu trời và các vì sao.</a:t>
            </a:r>
            <a:endParaRPr lang="en-US" sz="2400"/>
          </a:p>
          <a:p>
            <a:pPr marL="482600" indent="-342900" algn="just">
              <a:lnSpc>
                <a:spcPct val="150000"/>
              </a:lnSpc>
              <a:buFont typeface="Wingdings" panose="05000000000000000000" pitchFamily="2" charset="2"/>
              <a:buChar char="Ø"/>
            </a:pPr>
            <a:r>
              <a:rPr lang="en-US" sz="2400"/>
              <a:t>Đây là cuốn sách có giá trị: cung cấp cho người đọc thông tin về vũ trụ, giải thích từ ngữ, khám phá vẻ đẹp của sự sống, suy ngẫm về vai trò của con người trong vũ trụ, mối quan hệ giữa cái đẹp, khoa học và thi ca….</a:t>
            </a:r>
          </a:p>
        </p:txBody>
      </p:sp>
      <p:pic>
        <p:nvPicPr>
          <p:cNvPr id="3" name="Picture 2">
            <a:extLst>
              <a:ext uri="{FF2B5EF4-FFF2-40B4-BE49-F238E27FC236}">
                <a16:creationId xmlns:a16="http://schemas.microsoft.com/office/drawing/2014/main" xmlns="" id="{F148E9DA-642A-EE5F-5504-0AE94EB8B854}"/>
              </a:ext>
            </a:extLst>
          </p:cNvPr>
          <p:cNvPicPr>
            <a:picLocks noChangeAspect="1"/>
          </p:cNvPicPr>
          <p:nvPr/>
        </p:nvPicPr>
        <p:blipFill>
          <a:blip r:embed="rId3"/>
          <a:stretch>
            <a:fillRect/>
          </a:stretch>
        </p:blipFill>
        <p:spPr>
          <a:xfrm>
            <a:off x="762000" y="1123470"/>
            <a:ext cx="3581399" cy="4972530"/>
          </a:xfrm>
          <a:prstGeom prst="rect">
            <a:avLst/>
          </a:prstGeom>
        </p:spPr>
      </p:pic>
    </p:spTree>
    <p:extLst>
      <p:ext uri="{BB962C8B-B14F-4D97-AF65-F5344CB8AC3E}">
        <p14:creationId xmlns:p14="http://schemas.microsoft.com/office/powerpoint/2010/main" val="13935683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1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1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40"/>
          <p:cNvSpPr/>
          <p:nvPr/>
        </p:nvSpPr>
        <p:spPr>
          <a:xfrm>
            <a:off x="6268684" y="2178783"/>
            <a:ext cx="1081765" cy="1011884"/>
          </a:xfrm>
          <a:custGeom>
            <a:avLst/>
            <a:gdLst/>
            <a:ahLst/>
            <a:cxnLst/>
            <a:rect l="l" t="t" r="r" b="b"/>
            <a:pathLst>
              <a:path w="33851" h="31924" extrusionOk="0">
                <a:moveTo>
                  <a:pt x="33246" y="11038"/>
                </a:moveTo>
                <a:lnTo>
                  <a:pt x="33246" y="11038"/>
                </a:lnTo>
                <a:lnTo>
                  <a:pt x="33416" y="11473"/>
                </a:lnTo>
                <a:lnTo>
                  <a:pt x="33568" y="11926"/>
                </a:lnTo>
                <a:lnTo>
                  <a:pt x="33662" y="12380"/>
                </a:lnTo>
                <a:lnTo>
                  <a:pt x="33757" y="12853"/>
                </a:lnTo>
                <a:lnTo>
                  <a:pt x="33813" y="13325"/>
                </a:lnTo>
                <a:lnTo>
                  <a:pt x="33832" y="13779"/>
                </a:lnTo>
                <a:lnTo>
                  <a:pt x="33851" y="14251"/>
                </a:lnTo>
                <a:lnTo>
                  <a:pt x="33832" y="14743"/>
                </a:lnTo>
                <a:lnTo>
                  <a:pt x="33813" y="15215"/>
                </a:lnTo>
                <a:lnTo>
                  <a:pt x="33794" y="15688"/>
                </a:lnTo>
                <a:lnTo>
                  <a:pt x="33700" y="16633"/>
                </a:lnTo>
                <a:lnTo>
                  <a:pt x="33605" y="17578"/>
                </a:lnTo>
                <a:lnTo>
                  <a:pt x="33530" y="18523"/>
                </a:lnTo>
                <a:lnTo>
                  <a:pt x="33530" y="18523"/>
                </a:lnTo>
                <a:lnTo>
                  <a:pt x="33473" y="19128"/>
                </a:lnTo>
                <a:lnTo>
                  <a:pt x="33416" y="19714"/>
                </a:lnTo>
                <a:lnTo>
                  <a:pt x="33322" y="20923"/>
                </a:lnTo>
                <a:lnTo>
                  <a:pt x="33265" y="21528"/>
                </a:lnTo>
                <a:lnTo>
                  <a:pt x="33189" y="22114"/>
                </a:lnTo>
                <a:lnTo>
                  <a:pt x="33076" y="22700"/>
                </a:lnTo>
                <a:lnTo>
                  <a:pt x="33000" y="22983"/>
                </a:lnTo>
                <a:lnTo>
                  <a:pt x="32906" y="23286"/>
                </a:lnTo>
                <a:lnTo>
                  <a:pt x="32906" y="23286"/>
                </a:lnTo>
                <a:lnTo>
                  <a:pt x="32811" y="23550"/>
                </a:lnTo>
                <a:lnTo>
                  <a:pt x="32679" y="23815"/>
                </a:lnTo>
                <a:lnTo>
                  <a:pt x="32547" y="24080"/>
                </a:lnTo>
                <a:lnTo>
                  <a:pt x="32396" y="24325"/>
                </a:lnTo>
                <a:lnTo>
                  <a:pt x="32244" y="24552"/>
                </a:lnTo>
                <a:lnTo>
                  <a:pt x="32074" y="24779"/>
                </a:lnTo>
                <a:lnTo>
                  <a:pt x="31696" y="25232"/>
                </a:lnTo>
                <a:lnTo>
                  <a:pt x="31299" y="25648"/>
                </a:lnTo>
                <a:lnTo>
                  <a:pt x="30884" y="26064"/>
                </a:lnTo>
                <a:lnTo>
                  <a:pt x="30033" y="26858"/>
                </a:lnTo>
                <a:lnTo>
                  <a:pt x="30033" y="26858"/>
                </a:lnTo>
                <a:lnTo>
                  <a:pt x="29145" y="27803"/>
                </a:lnTo>
                <a:lnTo>
                  <a:pt x="28691" y="28294"/>
                </a:lnTo>
                <a:lnTo>
                  <a:pt x="28200" y="28767"/>
                </a:lnTo>
                <a:lnTo>
                  <a:pt x="27708" y="29239"/>
                </a:lnTo>
                <a:lnTo>
                  <a:pt x="27198" y="29693"/>
                </a:lnTo>
                <a:lnTo>
                  <a:pt x="26688" y="30128"/>
                </a:lnTo>
                <a:lnTo>
                  <a:pt x="26140" y="30525"/>
                </a:lnTo>
                <a:lnTo>
                  <a:pt x="25573" y="30884"/>
                </a:lnTo>
                <a:lnTo>
                  <a:pt x="25289" y="31054"/>
                </a:lnTo>
                <a:lnTo>
                  <a:pt x="25006" y="31205"/>
                </a:lnTo>
                <a:lnTo>
                  <a:pt x="24703" y="31356"/>
                </a:lnTo>
                <a:lnTo>
                  <a:pt x="24420" y="31470"/>
                </a:lnTo>
                <a:lnTo>
                  <a:pt x="24117" y="31583"/>
                </a:lnTo>
                <a:lnTo>
                  <a:pt x="23796" y="31696"/>
                </a:lnTo>
                <a:lnTo>
                  <a:pt x="23494" y="31772"/>
                </a:lnTo>
                <a:lnTo>
                  <a:pt x="23172" y="31848"/>
                </a:lnTo>
                <a:lnTo>
                  <a:pt x="22851" y="31885"/>
                </a:lnTo>
                <a:lnTo>
                  <a:pt x="22530" y="31923"/>
                </a:lnTo>
                <a:lnTo>
                  <a:pt x="22189" y="31923"/>
                </a:lnTo>
                <a:lnTo>
                  <a:pt x="21849" y="31923"/>
                </a:lnTo>
                <a:lnTo>
                  <a:pt x="21509" y="31885"/>
                </a:lnTo>
                <a:lnTo>
                  <a:pt x="21150" y="31848"/>
                </a:lnTo>
                <a:lnTo>
                  <a:pt x="21150" y="31848"/>
                </a:lnTo>
                <a:lnTo>
                  <a:pt x="20451" y="31678"/>
                </a:lnTo>
                <a:lnTo>
                  <a:pt x="19751" y="31526"/>
                </a:lnTo>
                <a:lnTo>
                  <a:pt x="19052" y="31394"/>
                </a:lnTo>
                <a:lnTo>
                  <a:pt x="18334" y="31281"/>
                </a:lnTo>
                <a:lnTo>
                  <a:pt x="17615" y="31167"/>
                </a:lnTo>
                <a:lnTo>
                  <a:pt x="16897" y="31073"/>
                </a:lnTo>
                <a:lnTo>
                  <a:pt x="16198" y="30978"/>
                </a:lnTo>
                <a:lnTo>
                  <a:pt x="15480" y="30903"/>
                </a:lnTo>
                <a:lnTo>
                  <a:pt x="14743" y="30846"/>
                </a:lnTo>
                <a:lnTo>
                  <a:pt x="14024" y="30808"/>
                </a:lnTo>
                <a:lnTo>
                  <a:pt x="13306" y="30770"/>
                </a:lnTo>
                <a:lnTo>
                  <a:pt x="12588" y="30751"/>
                </a:lnTo>
                <a:lnTo>
                  <a:pt x="11870" y="30751"/>
                </a:lnTo>
                <a:lnTo>
                  <a:pt x="11152" y="30751"/>
                </a:lnTo>
                <a:lnTo>
                  <a:pt x="10433" y="30789"/>
                </a:lnTo>
                <a:lnTo>
                  <a:pt x="9715" y="30827"/>
                </a:lnTo>
                <a:lnTo>
                  <a:pt x="9715" y="30827"/>
                </a:lnTo>
                <a:lnTo>
                  <a:pt x="8808" y="31016"/>
                </a:lnTo>
                <a:lnTo>
                  <a:pt x="7882" y="31205"/>
                </a:lnTo>
                <a:lnTo>
                  <a:pt x="7428" y="31281"/>
                </a:lnTo>
                <a:lnTo>
                  <a:pt x="6956" y="31337"/>
                </a:lnTo>
                <a:lnTo>
                  <a:pt x="6502" y="31356"/>
                </a:lnTo>
                <a:lnTo>
                  <a:pt x="6048" y="31375"/>
                </a:lnTo>
                <a:lnTo>
                  <a:pt x="5595" y="31356"/>
                </a:lnTo>
                <a:lnTo>
                  <a:pt x="5160" y="31300"/>
                </a:lnTo>
                <a:lnTo>
                  <a:pt x="4706" y="31224"/>
                </a:lnTo>
                <a:lnTo>
                  <a:pt x="4291" y="31092"/>
                </a:lnTo>
                <a:lnTo>
                  <a:pt x="4083" y="31016"/>
                </a:lnTo>
                <a:lnTo>
                  <a:pt x="3856" y="30940"/>
                </a:lnTo>
                <a:lnTo>
                  <a:pt x="3667" y="30827"/>
                </a:lnTo>
                <a:lnTo>
                  <a:pt x="3459" y="30714"/>
                </a:lnTo>
                <a:lnTo>
                  <a:pt x="3251" y="30581"/>
                </a:lnTo>
                <a:lnTo>
                  <a:pt x="3062" y="30449"/>
                </a:lnTo>
                <a:lnTo>
                  <a:pt x="2854" y="30298"/>
                </a:lnTo>
                <a:lnTo>
                  <a:pt x="2665" y="30128"/>
                </a:lnTo>
                <a:lnTo>
                  <a:pt x="2665" y="30128"/>
                </a:lnTo>
                <a:lnTo>
                  <a:pt x="2438" y="29958"/>
                </a:lnTo>
                <a:lnTo>
                  <a:pt x="2231" y="29787"/>
                </a:lnTo>
                <a:lnTo>
                  <a:pt x="2023" y="29617"/>
                </a:lnTo>
                <a:lnTo>
                  <a:pt x="1852" y="29428"/>
                </a:lnTo>
                <a:lnTo>
                  <a:pt x="1682" y="29239"/>
                </a:lnTo>
                <a:lnTo>
                  <a:pt x="1512" y="29050"/>
                </a:lnTo>
                <a:lnTo>
                  <a:pt x="1380" y="28842"/>
                </a:lnTo>
                <a:lnTo>
                  <a:pt x="1248" y="28635"/>
                </a:lnTo>
                <a:lnTo>
                  <a:pt x="1115" y="28427"/>
                </a:lnTo>
                <a:lnTo>
                  <a:pt x="1021" y="28200"/>
                </a:lnTo>
                <a:lnTo>
                  <a:pt x="907" y="27973"/>
                </a:lnTo>
                <a:lnTo>
                  <a:pt x="832" y="27746"/>
                </a:lnTo>
                <a:lnTo>
                  <a:pt x="681" y="27293"/>
                </a:lnTo>
                <a:lnTo>
                  <a:pt x="567" y="26801"/>
                </a:lnTo>
                <a:lnTo>
                  <a:pt x="492" y="26310"/>
                </a:lnTo>
                <a:lnTo>
                  <a:pt x="435" y="25818"/>
                </a:lnTo>
                <a:lnTo>
                  <a:pt x="397" y="25308"/>
                </a:lnTo>
                <a:lnTo>
                  <a:pt x="397" y="24798"/>
                </a:lnTo>
                <a:lnTo>
                  <a:pt x="397" y="24269"/>
                </a:lnTo>
                <a:lnTo>
                  <a:pt x="416" y="23758"/>
                </a:lnTo>
                <a:lnTo>
                  <a:pt x="492" y="22738"/>
                </a:lnTo>
                <a:lnTo>
                  <a:pt x="492" y="22738"/>
                </a:lnTo>
                <a:lnTo>
                  <a:pt x="492" y="22360"/>
                </a:lnTo>
                <a:lnTo>
                  <a:pt x="492" y="21982"/>
                </a:lnTo>
                <a:lnTo>
                  <a:pt x="492" y="21604"/>
                </a:lnTo>
                <a:lnTo>
                  <a:pt x="454" y="21244"/>
                </a:lnTo>
                <a:lnTo>
                  <a:pt x="378" y="20488"/>
                </a:lnTo>
                <a:lnTo>
                  <a:pt x="284" y="19732"/>
                </a:lnTo>
                <a:lnTo>
                  <a:pt x="170" y="18995"/>
                </a:lnTo>
                <a:lnTo>
                  <a:pt x="76" y="18239"/>
                </a:lnTo>
                <a:lnTo>
                  <a:pt x="0" y="17502"/>
                </a:lnTo>
                <a:lnTo>
                  <a:pt x="0" y="17124"/>
                </a:lnTo>
                <a:lnTo>
                  <a:pt x="0" y="16746"/>
                </a:lnTo>
                <a:lnTo>
                  <a:pt x="0" y="16746"/>
                </a:lnTo>
                <a:lnTo>
                  <a:pt x="38" y="16198"/>
                </a:lnTo>
                <a:lnTo>
                  <a:pt x="133" y="15669"/>
                </a:lnTo>
                <a:lnTo>
                  <a:pt x="208" y="15121"/>
                </a:lnTo>
                <a:lnTo>
                  <a:pt x="322" y="14591"/>
                </a:lnTo>
                <a:lnTo>
                  <a:pt x="529" y="13514"/>
                </a:lnTo>
                <a:lnTo>
                  <a:pt x="624" y="12985"/>
                </a:lnTo>
                <a:lnTo>
                  <a:pt x="700" y="12437"/>
                </a:lnTo>
                <a:lnTo>
                  <a:pt x="700" y="12437"/>
                </a:lnTo>
                <a:lnTo>
                  <a:pt x="775" y="11908"/>
                </a:lnTo>
                <a:lnTo>
                  <a:pt x="851" y="11359"/>
                </a:lnTo>
                <a:lnTo>
                  <a:pt x="907" y="10830"/>
                </a:lnTo>
                <a:lnTo>
                  <a:pt x="1002" y="10282"/>
                </a:lnTo>
                <a:lnTo>
                  <a:pt x="1096" y="9772"/>
                </a:lnTo>
                <a:lnTo>
                  <a:pt x="1229" y="9243"/>
                </a:lnTo>
                <a:lnTo>
                  <a:pt x="1323" y="8997"/>
                </a:lnTo>
                <a:lnTo>
                  <a:pt x="1418" y="8732"/>
                </a:lnTo>
                <a:lnTo>
                  <a:pt x="1531" y="8487"/>
                </a:lnTo>
                <a:lnTo>
                  <a:pt x="1663" y="8241"/>
                </a:lnTo>
                <a:lnTo>
                  <a:pt x="1663" y="8241"/>
                </a:lnTo>
                <a:lnTo>
                  <a:pt x="1682" y="8033"/>
                </a:lnTo>
                <a:lnTo>
                  <a:pt x="1720" y="7825"/>
                </a:lnTo>
                <a:lnTo>
                  <a:pt x="1777" y="7636"/>
                </a:lnTo>
                <a:lnTo>
                  <a:pt x="1852" y="7428"/>
                </a:lnTo>
                <a:lnTo>
                  <a:pt x="1947" y="7239"/>
                </a:lnTo>
                <a:lnTo>
                  <a:pt x="2041" y="7031"/>
                </a:lnTo>
                <a:lnTo>
                  <a:pt x="2287" y="6653"/>
                </a:lnTo>
                <a:lnTo>
                  <a:pt x="2552" y="6294"/>
                </a:lnTo>
                <a:lnTo>
                  <a:pt x="2816" y="5935"/>
                </a:lnTo>
                <a:lnTo>
                  <a:pt x="3081" y="5576"/>
                </a:lnTo>
                <a:lnTo>
                  <a:pt x="3346" y="5236"/>
                </a:lnTo>
                <a:lnTo>
                  <a:pt x="3346" y="5236"/>
                </a:lnTo>
                <a:lnTo>
                  <a:pt x="3535" y="4971"/>
                </a:lnTo>
                <a:lnTo>
                  <a:pt x="3761" y="4725"/>
                </a:lnTo>
                <a:lnTo>
                  <a:pt x="3988" y="4499"/>
                </a:lnTo>
                <a:lnTo>
                  <a:pt x="4234" y="4272"/>
                </a:lnTo>
                <a:lnTo>
                  <a:pt x="4480" y="4064"/>
                </a:lnTo>
                <a:lnTo>
                  <a:pt x="4744" y="3875"/>
                </a:lnTo>
                <a:lnTo>
                  <a:pt x="5273" y="3516"/>
                </a:lnTo>
                <a:lnTo>
                  <a:pt x="5840" y="3176"/>
                </a:lnTo>
                <a:lnTo>
                  <a:pt x="6408" y="2854"/>
                </a:lnTo>
                <a:lnTo>
                  <a:pt x="6993" y="2533"/>
                </a:lnTo>
                <a:lnTo>
                  <a:pt x="7560" y="2212"/>
                </a:lnTo>
                <a:lnTo>
                  <a:pt x="7560" y="2212"/>
                </a:lnTo>
                <a:lnTo>
                  <a:pt x="8033" y="1947"/>
                </a:lnTo>
                <a:lnTo>
                  <a:pt x="8505" y="1701"/>
                </a:lnTo>
                <a:lnTo>
                  <a:pt x="8997" y="1493"/>
                </a:lnTo>
                <a:lnTo>
                  <a:pt x="9488" y="1286"/>
                </a:lnTo>
                <a:lnTo>
                  <a:pt x="9980" y="1115"/>
                </a:lnTo>
                <a:lnTo>
                  <a:pt x="10490" y="945"/>
                </a:lnTo>
                <a:lnTo>
                  <a:pt x="11000" y="813"/>
                </a:lnTo>
                <a:lnTo>
                  <a:pt x="11511" y="681"/>
                </a:lnTo>
                <a:lnTo>
                  <a:pt x="12040" y="567"/>
                </a:lnTo>
                <a:lnTo>
                  <a:pt x="12569" y="473"/>
                </a:lnTo>
                <a:lnTo>
                  <a:pt x="13098" y="378"/>
                </a:lnTo>
                <a:lnTo>
                  <a:pt x="13627" y="303"/>
                </a:lnTo>
                <a:lnTo>
                  <a:pt x="14686" y="208"/>
                </a:lnTo>
                <a:lnTo>
                  <a:pt x="15763" y="133"/>
                </a:lnTo>
                <a:lnTo>
                  <a:pt x="15763" y="133"/>
                </a:lnTo>
                <a:lnTo>
                  <a:pt x="16576" y="76"/>
                </a:lnTo>
                <a:lnTo>
                  <a:pt x="17389" y="19"/>
                </a:lnTo>
                <a:lnTo>
                  <a:pt x="18201" y="0"/>
                </a:lnTo>
                <a:lnTo>
                  <a:pt x="19033" y="0"/>
                </a:lnTo>
                <a:lnTo>
                  <a:pt x="19846" y="19"/>
                </a:lnTo>
                <a:lnTo>
                  <a:pt x="20677" y="57"/>
                </a:lnTo>
                <a:lnTo>
                  <a:pt x="21490" y="151"/>
                </a:lnTo>
                <a:lnTo>
                  <a:pt x="22284" y="246"/>
                </a:lnTo>
                <a:lnTo>
                  <a:pt x="23078" y="397"/>
                </a:lnTo>
                <a:lnTo>
                  <a:pt x="23872" y="586"/>
                </a:lnTo>
                <a:lnTo>
                  <a:pt x="24250" y="700"/>
                </a:lnTo>
                <a:lnTo>
                  <a:pt x="24646" y="832"/>
                </a:lnTo>
                <a:lnTo>
                  <a:pt x="25024" y="964"/>
                </a:lnTo>
                <a:lnTo>
                  <a:pt x="25402" y="1096"/>
                </a:lnTo>
                <a:lnTo>
                  <a:pt x="25762" y="1267"/>
                </a:lnTo>
                <a:lnTo>
                  <a:pt x="26140" y="1437"/>
                </a:lnTo>
                <a:lnTo>
                  <a:pt x="26499" y="1626"/>
                </a:lnTo>
                <a:lnTo>
                  <a:pt x="26858" y="1815"/>
                </a:lnTo>
                <a:lnTo>
                  <a:pt x="27217" y="2023"/>
                </a:lnTo>
                <a:lnTo>
                  <a:pt x="27557" y="2249"/>
                </a:lnTo>
                <a:lnTo>
                  <a:pt x="27897" y="2495"/>
                </a:lnTo>
                <a:lnTo>
                  <a:pt x="28238" y="2760"/>
                </a:lnTo>
                <a:lnTo>
                  <a:pt x="28238" y="2760"/>
                </a:lnTo>
                <a:lnTo>
                  <a:pt x="28483" y="2930"/>
                </a:lnTo>
                <a:lnTo>
                  <a:pt x="28729" y="3119"/>
                </a:lnTo>
                <a:lnTo>
                  <a:pt x="28975" y="3308"/>
                </a:lnTo>
                <a:lnTo>
                  <a:pt x="29201" y="3516"/>
                </a:lnTo>
                <a:lnTo>
                  <a:pt x="29409" y="3724"/>
                </a:lnTo>
                <a:lnTo>
                  <a:pt x="29617" y="3950"/>
                </a:lnTo>
                <a:lnTo>
                  <a:pt x="29825" y="4177"/>
                </a:lnTo>
                <a:lnTo>
                  <a:pt x="30014" y="4404"/>
                </a:lnTo>
                <a:lnTo>
                  <a:pt x="30184" y="4650"/>
                </a:lnTo>
                <a:lnTo>
                  <a:pt x="30336" y="4914"/>
                </a:lnTo>
                <a:lnTo>
                  <a:pt x="30487" y="5179"/>
                </a:lnTo>
                <a:lnTo>
                  <a:pt x="30638" y="5444"/>
                </a:lnTo>
                <a:lnTo>
                  <a:pt x="30751" y="5727"/>
                </a:lnTo>
                <a:lnTo>
                  <a:pt x="30865" y="6011"/>
                </a:lnTo>
                <a:lnTo>
                  <a:pt x="30978" y="6294"/>
                </a:lnTo>
                <a:lnTo>
                  <a:pt x="31054" y="6597"/>
                </a:lnTo>
                <a:lnTo>
                  <a:pt x="31054" y="6597"/>
                </a:lnTo>
                <a:lnTo>
                  <a:pt x="31167" y="6880"/>
                </a:lnTo>
                <a:lnTo>
                  <a:pt x="31281" y="7164"/>
                </a:lnTo>
                <a:lnTo>
                  <a:pt x="31526" y="7731"/>
                </a:lnTo>
                <a:lnTo>
                  <a:pt x="31810" y="8279"/>
                </a:lnTo>
                <a:lnTo>
                  <a:pt x="32093" y="8827"/>
                </a:lnTo>
                <a:lnTo>
                  <a:pt x="32698" y="9923"/>
                </a:lnTo>
                <a:lnTo>
                  <a:pt x="32982" y="10471"/>
                </a:lnTo>
                <a:lnTo>
                  <a:pt x="33246" y="11038"/>
                </a:lnTo>
                <a:lnTo>
                  <a:pt x="33246" y="11038"/>
                </a:lnTo>
                <a:close/>
              </a:path>
            </a:pathLst>
          </a:custGeom>
          <a:solidFill>
            <a:schemeClr val="accent2"/>
          </a:solidFill>
          <a:ln>
            <a:noFill/>
          </a:ln>
        </p:spPr>
        <p:txBody>
          <a:bodyPr spcFirstLastPara="1" wrap="square" lIns="121900" tIns="121900" rIns="121900" bIns="121900" anchor="ctr" anchorCtr="0">
            <a:noAutofit/>
          </a:bodyPr>
          <a:lstStyle/>
          <a:p>
            <a:pPr algn="ctr"/>
            <a:r>
              <a:rPr lang="en-US" sz="3600">
                <a:solidFill>
                  <a:schemeClr val="tx1">
                    <a:lumMod val="10000"/>
                    <a:lumOff val="90000"/>
                  </a:schemeClr>
                </a:solidFill>
                <a:latin typeface="Cambria" panose="02040503050406030204" pitchFamily="18" charset="0"/>
                <a:ea typeface="Cambria" panose="02040503050406030204" pitchFamily="18" charset="0"/>
              </a:rPr>
              <a:t>2</a:t>
            </a:r>
            <a:endParaRPr sz="3600">
              <a:solidFill>
                <a:schemeClr val="tx1">
                  <a:lumMod val="10000"/>
                  <a:lumOff val="90000"/>
                </a:schemeClr>
              </a:solidFill>
              <a:latin typeface="Cambria" panose="02040503050406030204" pitchFamily="18" charset="0"/>
              <a:ea typeface="Cambria" panose="02040503050406030204" pitchFamily="18" charset="0"/>
            </a:endParaRPr>
          </a:p>
        </p:txBody>
      </p:sp>
      <p:sp>
        <p:nvSpPr>
          <p:cNvPr id="902" name="Google Shape;902;p40"/>
          <p:cNvSpPr/>
          <p:nvPr/>
        </p:nvSpPr>
        <p:spPr>
          <a:xfrm>
            <a:off x="6268684" y="4343400"/>
            <a:ext cx="1081765" cy="1011884"/>
          </a:xfrm>
          <a:custGeom>
            <a:avLst/>
            <a:gdLst/>
            <a:ahLst/>
            <a:cxnLst/>
            <a:rect l="l" t="t" r="r" b="b"/>
            <a:pathLst>
              <a:path w="33851" h="31924" extrusionOk="0">
                <a:moveTo>
                  <a:pt x="33246" y="11038"/>
                </a:moveTo>
                <a:lnTo>
                  <a:pt x="33246" y="11038"/>
                </a:lnTo>
                <a:lnTo>
                  <a:pt x="33416" y="11473"/>
                </a:lnTo>
                <a:lnTo>
                  <a:pt x="33568" y="11926"/>
                </a:lnTo>
                <a:lnTo>
                  <a:pt x="33662" y="12380"/>
                </a:lnTo>
                <a:lnTo>
                  <a:pt x="33757" y="12853"/>
                </a:lnTo>
                <a:lnTo>
                  <a:pt x="33813" y="13325"/>
                </a:lnTo>
                <a:lnTo>
                  <a:pt x="33832" y="13779"/>
                </a:lnTo>
                <a:lnTo>
                  <a:pt x="33851" y="14251"/>
                </a:lnTo>
                <a:lnTo>
                  <a:pt x="33832" y="14743"/>
                </a:lnTo>
                <a:lnTo>
                  <a:pt x="33813" y="15215"/>
                </a:lnTo>
                <a:lnTo>
                  <a:pt x="33794" y="15688"/>
                </a:lnTo>
                <a:lnTo>
                  <a:pt x="33700" y="16633"/>
                </a:lnTo>
                <a:lnTo>
                  <a:pt x="33605" y="17578"/>
                </a:lnTo>
                <a:lnTo>
                  <a:pt x="33530" y="18523"/>
                </a:lnTo>
                <a:lnTo>
                  <a:pt x="33530" y="18523"/>
                </a:lnTo>
                <a:lnTo>
                  <a:pt x="33473" y="19128"/>
                </a:lnTo>
                <a:lnTo>
                  <a:pt x="33416" y="19714"/>
                </a:lnTo>
                <a:lnTo>
                  <a:pt x="33322" y="20923"/>
                </a:lnTo>
                <a:lnTo>
                  <a:pt x="33265" y="21528"/>
                </a:lnTo>
                <a:lnTo>
                  <a:pt x="33189" y="22114"/>
                </a:lnTo>
                <a:lnTo>
                  <a:pt x="33076" y="22700"/>
                </a:lnTo>
                <a:lnTo>
                  <a:pt x="33000" y="22983"/>
                </a:lnTo>
                <a:lnTo>
                  <a:pt x="32906" y="23286"/>
                </a:lnTo>
                <a:lnTo>
                  <a:pt x="32906" y="23286"/>
                </a:lnTo>
                <a:lnTo>
                  <a:pt x="32811" y="23550"/>
                </a:lnTo>
                <a:lnTo>
                  <a:pt x="32679" y="23815"/>
                </a:lnTo>
                <a:lnTo>
                  <a:pt x="32547" y="24080"/>
                </a:lnTo>
                <a:lnTo>
                  <a:pt x="32396" y="24325"/>
                </a:lnTo>
                <a:lnTo>
                  <a:pt x="32244" y="24552"/>
                </a:lnTo>
                <a:lnTo>
                  <a:pt x="32074" y="24779"/>
                </a:lnTo>
                <a:lnTo>
                  <a:pt x="31696" y="25232"/>
                </a:lnTo>
                <a:lnTo>
                  <a:pt x="31299" y="25648"/>
                </a:lnTo>
                <a:lnTo>
                  <a:pt x="30884" y="26064"/>
                </a:lnTo>
                <a:lnTo>
                  <a:pt x="30033" y="26858"/>
                </a:lnTo>
                <a:lnTo>
                  <a:pt x="30033" y="26858"/>
                </a:lnTo>
                <a:lnTo>
                  <a:pt x="29145" y="27803"/>
                </a:lnTo>
                <a:lnTo>
                  <a:pt x="28691" y="28294"/>
                </a:lnTo>
                <a:lnTo>
                  <a:pt x="28200" y="28767"/>
                </a:lnTo>
                <a:lnTo>
                  <a:pt x="27708" y="29239"/>
                </a:lnTo>
                <a:lnTo>
                  <a:pt x="27198" y="29693"/>
                </a:lnTo>
                <a:lnTo>
                  <a:pt x="26688" y="30128"/>
                </a:lnTo>
                <a:lnTo>
                  <a:pt x="26140" y="30525"/>
                </a:lnTo>
                <a:lnTo>
                  <a:pt x="25573" y="30884"/>
                </a:lnTo>
                <a:lnTo>
                  <a:pt x="25289" y="31054"/>
                </a:lnTo>
                <a:lnTo>
                  <a:pt x="25006" y="31205"/>
                </a:lnTo>
                <a:lnTo>
                  <a:pt x="24703" y="31356"/>
                </a:lnTo>
                <a:lnTo>
                  <a:pt x="24420" y="31470"/>
                </a:lnTo>
                <a:lnTo>
                  <a:pt x="24117" y="31583"/>
                </a:lnTo>
                <a:lnTo>
                  <a:pt x="23796" y="31696"/>
                </a:lnTo>
                <a:lnTo>
                  <a:pt x="23494" y="31772"/>
                </a:lnTo>
                <a:lnTo>
                  <a:pt x="23172" y="31848"/>
                </a:lnTo>
                <a:lnTo>
                  <a:pt x="22851" y="31885"/>
                </a:lnTo>
                <a:lnTo>
                  <a:pt x="22530" y="31923"/>
                </a:lnTo>
                <a:lnTo>
                  <a:pt x="22189" y="31923"/>
                </a:lnTo>
                <a:lnTo>
                  <a:pt x="21849" y="31923"/>
                </a:lnTo>
                <a:lnTo>
                  <a:pt x="21509" y="31885"/>
                </a:lnTo>
                <a:lnTo>
                  <a:pt x="21150" y="31848"/>
                </a:lnTo>
                <a:lnTo>
                  <a:pt x="21150" y="31848"/>
                </a:lnTo>
                <a:lnTo>
                  <a:pt x="20451" y="31678"/>
                </a:lnTo>
                <a:lnTo>
                  <a:pt x="19751" y="31526"/>
                </a:lnTo>
                <a:lnTo>
                  <a:pt x="19052" y="31394"/>
                </a:lnTo>
                <a:lnTo>
                  <a:pt x="18334" y="31281"/>
                </a:lnTo>
                <a:lnTo>
                  <a:pt x="17615" y="31167"/>
                </a:lnTo>
                <a:lnTo>
                  <a:pt x="16897" y="31073"/>
                </a:lnTo>
                <a:lnTo>
                  <a:pt x="16198" y="30978"/>
                </a:lnTo>
                <a:lnTo>
                  <a:pt x="15480" y="30903"/>
                </a:lnTo>
                <a:lnTo>
                  <a:pt x="14743" y="30846"/>
                </a:lnTo>
                <a:lnTo>
                  <a:pt x="14024" y="30808"/>
                </a:lnTo>
                <a:lnTo>
                  <a:pt x="13306" y="30770"/>
                </a:lnTo>
                <a:lnTo>
                  <a:pt x="12588" y="30751"/>
                </a:lnTo>
                <a:lnTo>
                  <a:pt x="11870" y="30751"/>
                </a:lnTo>
                <a:lnTo>
                  <a:pt x="11152" y="30751"/>
                </a:lnTo>
                <a:lnTo>
                  <a:pt x="10433" y="30789"/>
                </a:lnTo>
                <a:lnTo>
                  <a:pt x="9715" y="30827"/>
                </a:lnTo>
                <a:lnTo>
                  <a:pt x="9715" y="30827"/>
                </a:lnTo>
                <a:lnTo>
                  <a:pt x="8808" y="31016"/>
                </a:lnTo>
                <a:lnTo>
                  <a:pt x="7882" y="31205"/>
                </a:lnTo>
                <a:lnTo>
                  <a:pt x="7428" y="31281"/>
                </a:lnTo>
                <a:lnTo>
                  <a:pt x="6956" y="31337"/>
                </a:lnTo>
                <a:lnTo>
                  <a:pt x="6502" y="31356"/>
                </a:lnTo>
                <a:lnTo>
                  <a:pt x="6048" y="31375"/>
                </a:lnTo>
                <a:lnTo>
                  <a:pt x="5595" y="31356"/>
                </a:lnTo>
                <a:lnTo>
                  <a:pt x="5160" y="31300"/>
                </a:lnTo>
                <a:lnTo>
                  <a:pt x="4706" y="31224"/>
                </a:lnTo>
                <a:lnTo>
                  <a:pt x="4291" y="31092"/>
                </a:lnTo>
                <a:lnTo>
                  <a:pt x="4083" y="31016"/>
                </a:lnTo>
                <a:lnTo>
                  <a:pt x="3856" y="30940"/>
                </a:lnTo>
                <a:lnTo>
                  <a:pt x="3667" y="30827"/>
                </a:lnTo>
                <a:lnTo>
                  <a:pt x="3459" y="30714"/>
                </a:lnTo>
                <a:lnTo>
                  <a:pt x="3251" y="30581"/>
                </a:lnTo>
                <a:lnTo>
                  <a:pt x="3062" y="30449"/>
                </a:lnTo>
                <a:lnTo>
                  <a:pt x="2854" y="30298"/>
                </a:lnTo>
                <a:lnTo>
                  <a:pt x="2665" y="30128"/>
                </a:lnTo>
                <a:lnTo>
                  <a:pt x="2665" y="30128"/>
                </a:lnTo>
                <a:lnTo>
                  <a:pt x="2438" y="29958"/>
                </a:lnTo>
                <a:lnTo>
                  <a:pt x="2231" y="29787"/>
                </a:lnTo>
                <a:lnTo>
                  <a:pt x="2023" y="29617"/>
                </a:lnTo>
                <a:lnTo>
                  <a:pt x="1852" y="29428"/>
                </a:lnTo>
                <a:lnTo>
                  <a:pt x="1682" y="29239"/>
                </a:lnTo>
                <a:lnTo>
                  <a:pt x="1512" y="29050"/>
                </a:lnTo>
                <a:lnTo>
                  <a:pt x="1380" y="28842"/>
                </a:lnTo>
                <a:lnTo>
                  <a:pt x="1248" y="28635"/>
                </a:lnTo>
                <a:lnTo>
                  <a:pt x="1115" y="28427"/>
                </a:lnTo>
                <a:lnTo>
                  <a:pt x="1021" y="28200"/>
                </a:lnTo>
                <a:lnTo>
                  <a:pt x="907" y="27973"/>
                </a:lnTo>
                <a:lnTo>
                  <a:pt x="832" y="27746"/>
                </a:lnTo>
                <a:lnTo>
                  <a:pt x="681" y="27293"/>
                </a:lnTo>
                <a:lnTo>
                  <a:pt x="567" y="26801"/>
                </a:lnTo>
                <a:lnTo>
                  <a:pt x="492" y="26310"/>
                </a:lnTo>
                <a:lnTo>
                  <a:pt x="435" y="25818"/>
                </a:lnTo>
                <a:lnTo>
                  <a:pt x="397" y="25308"/>
                </a:lnTo>
                <a:lnTo>
                  <a:pt x="397" y="24798"/>
                </a:lnTo>
                <a:lnTo>
                  <a:pt x="397" y="24269"/>
                </a:lnTo>
                <a:lnTo>
                  <a:pt x="416" y="23758"/>
                </a:lnTo>
                <a:lnTo>
                  <a:pt x="492" y="22738"/>
                </a:lnTo>
                <a:lnTo>
                  <a:pt x="492" y="22738"/>
                </a:lnTo>
                <a:lnTo>
                  <a:pt x="492" y="22360"/>
                </a:lnTo>
                <a:lnTo>
                  <a:pt x="492" y="21982"/>
                </a:lnTo>
                <a:lnTo>
                  <a:pt x="492" y="21604"/>
                </a:lnTo>
                <a:lnTo>
                  <a:pt x="454" y="21244"/>
                </a:lnTo>
                <a:lnTo>
                  <a:pt x="378" y="20488"/>
                </a:lnTo>
                <a:lnTo>
                  <a:pt x="284" y="19732"/>
                </a:lnTo>
                <a:lnTo>
                  <a:pt x="170" y="18995"/>
                </a:lnTo>
                <a:lnTo>
                  <a:pt x="76" y="18239"/>
                </a:lnTo>
                <a:lnTo>
                  <a:pt x="0" y="17502"/>
                </a:lnTo>
                <a:lnTo>
                  <a:pt x="0" y="17124"/>
                </a:lnTo>
                <a:lnTo>
                  <a:pt x="0" y="16746"/>
                </a:lnTo>
                <a:lnTo>
                  <a:pt x="0" y="16746"/>
                </a:lnTo>
                <a:lnTo>
                  <a:pt x="38" y="16198"/>
                </a:lnTo>
                <a:lnTo>
                  <a:pt x="133" y="15669"/>
                </a:lnTo>
                <a:lnTo>
                  <a:pt x="208" y="15121"/>
                </a:lnTo>
                <a:lnTo>
                  <a:pt x="322" y="14591"/>
                </a:lnTo>
                <a:lnTo>
                  <a:pt x="529" y="13514"/>
                </a:lnTo>
                <a:lnTo>
                  <a:pt x="624" y="12985"/>
                </a:lnTo>
                <a:lnTo>
                  <a:pt x="700" y="12437"/>
                </a:lnTo>
                <a:lnTo>
                  <a:pt x="700" y="12437"/>
                </a:lnTo>
                <a:lnTo>
                  <a:pt x="775" y="11908"/>
                </a:lnTo>
                <a:lnTo>
                  <a:pt x="851" y="11359"/>
                </a:lnTo>
                <a:lnTo>
                  <a:pt x="907" y="10830"/>
                </a:lnTo>
                <a:lnTo>
                  <a:pt x="1002" y="10282"/>
                </a:lnTo>
                <a:lnTo>
                  <a:pt x="1096" y="9772"/>
                </a:lnTo>
                <a:lnTo>
                  <a:pt x="1229" y="9243"/>
                </a:lnTo>
                <a:lnTo>
                  <a:pt x="1323" y="8997"/>
                </a:lnTo>
                <a:lnTo>
                  <a:pt x="1418" y="8732"/>
                </a:lnTo>
                <a:lnTo>
                  <a:pt x="1531" y="8487"/>
                </a:lnTo>
                <a:lnTo>
                  <a:pt x="1663" y="8241"/>
                </a:lnTo>
                <a:lnTo>
                  <a:pt x="1663" y="8241"/>
                </a:lnTo>
                <a:lnTo>
                  <a:pt x="1682" y="8033"/>
                </a:lnTo>
                <a:lnTo>
                  <a:pt x="1720" y="7825"/>
                </a:lnTo>
                <a:lnTo>
                  <a:pt x="1777" y="7636"/>
                </a:lnTo>
                <a:lnTo>
                  <a:pt x="1852" y="7428"/>
                </a:lnTo>
                <a:lnTo>
                  <a:pt x="1947" y="7239"/>
                </a:lnTo>
                <a:lnTo>
                  <a:pt x="2041" y="7031"/>
                </a:lnTo>
                <a:lnTo>
                  <a:pt x="2287" y="6653"/>
                </a:lnTo>
                <a:lnTo>
                  <a:pt x="2552" y="6294"/>
                </a:lnTo>
                <a:lnTo>
                  <a:pt x="2816" y="5935"/>
                </a:lnTo>
                <a:lnTo>
                  <a:pt x="3081" y="5576"/>
                </a:lnTo>
                <a:lnTo>
                  <a:pt x="3346" y="5236"/>
                </a:lnTo>
                <a:lnTo>
                  <a:pt x="3346" y="5236"/>
                </a:lnTo>
                <a:lnTo>
                  <a:pt x="3535" y="4971"/>
                </a:lnTo>
                <a:lnTo>
                  <a:pt x="3761" y="4725"/>
                </a:lnTo>
                <a:lnTo>
                  <a:pt x="3988" y="4499"/>
                </a:lnTo>
                <a:lnTo>
                  <a:pt x="4234" y="4272"/>
                </a:lnTo>
                <a:lnTo>
                  <a:pt x="4480" y="4064"/>
                </a:lnTo>
                <a:lnTo>
                  <a:pt x="4744" y="3875"/>
                </a:lnTo>
                <a:lnTo>
                  <a:pt x="5273" y="3516"/>
                </a:lnTo>
                <a:lnTo>
                  <a:pt x="5840" y="3176"/>
                </a:lnTo>
                <a:lnTo>
                  <a:pt x="6408" y="2854"/>
                </a:lnTo>
                <a:lnTo>
                  <a:pt x="6993" y="2533"/>
                </a:lnTo>
                <a:lnTo>
                  <a:pt x="7560" y="2212"/>
                </a:lnTo>
                <a:lnTo>
                  <a:pt x="7560" y="2212"/>
                </a:lnTo>
                <a:lnTo>
                  <a:pt x="8033" y="1947"/>
                </a:lnTo>
                <a:lnTo>
                  <a:pt x="8505" y="1701"/>
                </a:lnTo>
                <a:lnTo>
                  <a:pt x="8997" y="1493"/>
                </a:lnTo>
                <a:lnTo>
                  <a:pt x="9488" y="1286"/>
                </a:lnTo>
                <a:lnTo>
                  <a:pt x="9980" y="1115"/>
                </a:lnTo>
                <a:lnTo>
                  <a:pt x="10490" y="945"/>
                </a:lnTo>
                <a:lnTo>
                  <a:pt x="11000" y="813"/>
                </a:lnTo>
                <a:lnTo>
                  <a:pt x="11511" y="681"/>
                </a:lnTo>
                <a:lnTo>
                  <a:pt x="12040" y="567"/>
                </a:lnTo>
                <a:lnTo>
                  <a:pt x="12569" y="473"/>
                </a:lnTo>
                <a:lnTo>
                  <a:pt x="13098" y="378"/>
                </a:lnTo>
                <a:lnTo>
                  <a:pt x="13627" y="303"/>
                </a:lnTo>
                <a:lnTo>
                  <a:pt x="14686" y="208"/>
                </a:lnTo>
                <a:lnTo>
                  <a:pt x="15763" y="133"/>
                </a:lnTo>
                <a:lnTo>
                  <a:pt x="15763" y="133"/>
                </a:lnTo>
                <a:lnTo>
                  <a:pt x="16576" y="76"/>
                </a:lnTo>
                <a:lnTo>
                  <a:pt x="17389" y="19"/>
                </a:lnTo>
                <a:lnTo>
                  <a:pt x="18201" y="0"/>
                </a:lnTo>
                <a:lnTo>
                  <a:pt x="19033" y="0"/>
                </a:lnTo>
                <a:lnTo>
                  <a:pt x="19846" y="19"/>
                </a:lnTo>
                <a:lnTo>
                  <a:pt x="20677" y="57"/>
                </a:lnTo>
                <a:lnTo>
                  <a:pt x="21490" y="151"/>
                </a:lnTo>
                <a:lnTo>
                  <a:pt x="22284" y="246"/>
                </a:lnTo>
                <a:lnTo>
                  <a:pt x="23078" y="397"/>
                </a:lnTo>
                <a:lnTo>
                  <a:pt x="23872" y="586"/>
                </a:lnTo>
                <a:lnTo>
                  <a:pt x="24250" y="700"/>
                </a:lnTo>
                <a:lnTo>
                  <a:pt x="24646" y="832"/>
                </a:lnTo>
                <a:lnTo>
                  <a:pt x="25024" y="964"/>
                </a:lnTo>
                <a:lnTo>
                  <a:pt x="25402" y="1096"/>
                </a:lnTo>
                <a:lnTo>
                  <a:pt x="25762" y="1267"/>
                </a:lnTo>
                <a:lnTo>
                  <a:pt x="26140" y="1437"/>
                </a:lnTo>
                <a:lnTo>
                  <a:pt x="26499" y="1626"/>
                </a:lnTo>
                <a:lnTo>
                  <a:pt x="26858" y="1815"/>
                </a:lnTo>
                <a:lnTo>
                  <a:pt x="27217" y="2023"/>
                </a:lnTo>
                <a:lnTo>
                  <a:pt x="27557" y="2249"/>
                </a:lnTo>
                <a:lnTo>
                  <a:pt x="27897" y="2495"/>
                </a:lnTo>
                <a:lnTo>
                  <a:pt x="28238" y="2760"/>
                </a:lnTo>
                <a:lnTo>
                  <a:pt x="28238" y="2760"/>
                </a:lnTo>
                <a:lnTo>
                  <a:pt x="28483" y="2930"/>
                </a:lnTo>
                <a:lnTo>
                  <a:pt x="28729" y="3119"/>
                </a:lnTo>
                <a:lnTo>
                  <a:pt x="28975" y="3308"/>
                </a:lnTo>
                <a:lnTo>
                  <a:pt x="29201" y="3516"/>
                </a:lnTo>
                <a:lnTo>
                  <a:pt x="29409" y="3724"/>
                </a:lnTo>
                <a:lnTo>
                  <a:pt x="29617" y="3950"/>
                </a:lnTo>
                <a:lnTo>
                  <a:pt x="29825" y="4177"/>
                </a:lnTo>
                <a:lnTo>
                  <a:pt x="30014" y="4404"/>
                </a:lnTo>
                <a:lnTo>
                  <a:pt x="30184" y="4650"/>
                </a:lnTo>
                <a:lnTo>
                  <a:pt x="30336" y="4914"/>
                </a:lnTo>
                <a:lnTo>
                  <a:pt x="30487" y="5179"/>
                </a:lnTo>
                <a:lnTo>
                  <a:pt x="30638" y="5444"/>
                </a:lnTo>
                <a:lnTo>
                  <a:pt x="30751" y="5727"/>
                </a:lnTo>
                <a:lnTo>
                  <a:pt x="30865" y="6011"/>
                </a:lnTo>
                <a:lnTo>
                  <a:pt x="30978" y="6294"/>
                </a:lnTo>
                <a:lnTo>
                  <a:pt x="31054" y="6597"/>
                </a:lnTo>
                <a:lnTo>
                  <a:pt x="31054" y="6597"/>
                </a:lnTo>
                <a:lnTo>
                  <a:pt x="31167" y="6880"/>
                </a:lnTo>
                <a:lnTo>
                  <a:pt x="31281" y="7164"/>
                </a:lnTo>
                <a:lnTo>
                  <a:pt x="31526" y="7731"/>
                </a:lnTo>
                <a:lnTo>
                  <a:pt x="31810" y="8279"/>
                </a:lnTo>
                <a:lnTo>
                  <a:pt x="32093" y="8827"/>
                </a:lnTo>
                <a:lnTo>
                  <a:pt x="32698" y="9923"/>
                </a:lnTo>
                <a:lnTo>
                  <a:pt x="32982" y="10471"/>
                </a:lnTo>
                <a:lnTo>
                  <a:pt x="33246" y="11038"/>
                </a:lnTo>
                <a:lnTo>
                  <a:pt x="33246" y="11038"/>
                </a:lnTo>
                <a:close/>
              </a:path>
            </a:pathLst>
          </a:custGeom>
          <a:solidFill>
            <a:schemeClr val="accent5"/>
          </a:solidFill>
          <a:ln>
            <a:noFill/>
          </a:ln>
        </p:spPr>
        <p:txBody>
          <a:bodyPr spcFirstLastPara="1" wrap="square" lIns="121900" tIns="121900" rIns="121900" bIns="121900" anchor="ctr" anchorCtr="0">
            <a:noAutofit/>
          </a:bodyPr>
          <a:lstStyle/>
          <a:p>
            <a:pPr algn="ctr"/>
            <a:r>
              <a:rPr lang="en-US" sz="3600">
                <a:solidFill>
                  <a:schemeClr val="tx1">
                    <a:lumMod val="10000"/>
                    <a:lumOff val="90000"/>
                  </a:schemeClr>
                </a:solidFill>
                <a:latin typeface="Cambria" panose="02040503050406030204" pitchFamily="18" charset="0"/>
                <a:ea typeface="Cambria" panose="02040503050406030204" pitchFamily="18" charset="0"/>
              </a:rPr>
              <a:t>4</a:t>
            </a:r>
            <a:endParaRPr sz="3600">
              <a:solidFill>
                <a:schemeClr val="tx1">
                  <a:lumMod val="10000"/>
                  <a:lumOff val="90000"/>
                </a:schemeClr>
              </a:solidFill>
              <a:latin typeface="Cambria" panose="02040503050406030204" pitchFamily="18" charset="0"/>
              <a:ea typeface="Cambria" panose="02040503050406030204" pitchFamily="18" charset="0"/>
            </a:endParaRPr>
          </a:p>
        </p:txBody>
      </p:sp>
      <p:sp>
        <p:nvSpPr>
          <p:cNvPr id="903" name="Google Shape;903;p40"/>
          <p:cNvSpPr/>
          <p:nvPr/>
        </p:nvSpPr>
        <p:spPr>
          <a:xfrm>
            <a:off x="838200" y="4343400"/>
            <a:ext cx="1081765" cy="1011884"/>
          </a:xfrm>
          <a:custGeom>
            <a:avLst/>
            <a:gdLst/>
            <a:ahLst/>
            <a:cxnLst/>
            <a:rect l="l" t="t" r="r" b="b"/>
            <a:pathLst>
              <a:path w="33851" h="31924" extrusionOk="0">
                <a:moveTo>
                  <a:pt x="33246" y="11038"/>
                </a:moveTo>
                <a:lnTo>
                  <a:pt x="33246" y="11038"/>
                </a:lnTo>
                <a:lnTo>
                  <a:pt x="33416" y="11473"/>
                </a:lnTo>
                <a:lnTo>
                  <a:pt x="33568" y="11926"/>
                </a:lnTo>
                <a:lnTo>
                  <a:pt x="33662" y="12380"/>
                </a:lnTo>
                <a:lnTo>
                  <a:pt x="33757" y="12853"/>
                </a:lnTo>
                <a:lnTo>
                  <a:pt x="33813" y="13325"/>
                </a:lnTo>
                <a:lnTo>
                  <a:pt x="33832" y="13779"/>
                </a:lnTo>
                <a:lnTo>
                  <a:pt x="33851" y="14251"/>
                </a:lnTo>
                <a:lnTo>
                  <a:pt x="33832" y="14743"/>
                </a:lnTo>
                <a:lnTo>
                  <a:pt x="33813" y="15215"/>
                </a:lnTo>
                <a:lnTo>
                  <a:pt x="33794" y="15688"/>
                </a:lnTo>
                <a:lnTo>
                  <a:pt x="33700" y="16633"/>
                </a:lnTo>
                <a:lnTo>
                  <a:pt x="33605" y="17578"/>
                </a:lnTo>
                <a:lnTo>
                  <a:pt x="33530" y="18523"/>
                </a:lnTo>
                <a:lnTo>
                  <a:pt x="33530" y="18523"/>
                </a:lnTo>
                <a:lnTo>
                  <a:pt x="33473" y="19128"/>
                </a:lnTo>
                <a:lnTo>
                  <a:pt x="33416" y="19714"/>
                </a:lnTo>
                <a:lnTo>
                  <a:pt x="33322" y="20923"/>
                </a:lnTo>
                <a:lnTo>
                  <a:pt x="33265" y="21528"/>
                </a:lnTo>
                <a:lnTo>
                  <a:pt x="33189" y="22114"/>
                </a:lnTo>
                <a:lnTo>
                  <a:pt x="33076" y="22700"/>
                </a:lnTo>
                <a:lnTo>
                  <a:pt x="33000" y="22983"/>
                </a:lnTo>
                <a:lnTo>
                  <a:pt x="32906" y="23286"/>
                </a:lnTo>
                <a:lnTo>
                  <a:pt x="32906" y="23286"/>
                </a:lnTo>
                <a:lnTo>
                  <a:pt x="32811" y="23550"/>
                </a:lnTo>
                <a:lnTo>
                  <a:pt x="32679" y="23815"/>
                </a:lnTo>
                <a:lnTo>
                  <a:pt x="32547" y="24080"/>
                </a:lnTo>
                <a:lnTo>
                  <a:pt x="32396" y="24325"/>
                </a:lnTo>
                <a:lnTo>
                  <a:pt x="32244" y="24552"/>
                </a:lnTo>
                <a:lnTo>
                  <a:pt x="32074" y="24779"/>
                </a:lnTo>
                <a:lnTo>
                  <a:pt x="31696" y="25232"/>
                </a:lnTo>
                <a:lnTo>
                  <a:pt x="31299" y="25648"/>
                </a:lnTo>
                <a:lnTo>
                  <a:pt x="30884" y="26064"/>
                </a:lnTo>
                <a:lnTo>
                  <a:pt x="30033" y="26858"/>
                </a:lnTo>
                <a:lnTo>
                  <a:pt x="30033" y="26858"/>
                </a:lnTo>
                <a:lnTo>
                  <a:pt x="29145" y="27803"/>
                </a:lnTo>
                <a:lnTo>
                  <a:pt x="28691" y="28294"/>
                </a:lnTo>
                <a:lnTo>
                  <a:pt x="28200" y="28767"/>
                </a:lnTo>
                <a:lnTo>
                  <a:pt x="27708" y="29239"/>
                </a:lnTo>
                <a:lnTo>
                  <a:pt x="27198" y="29693"/>
                </a:lnTo>
                <a:lnTo>
                  <a:pt x="26688" y="30128"/>
                </a:lnTo>
                <a:lnTo>
                  <a:pt x="26140" y="30525"/>
                </a:lnTo>
                <a:lnTo>
                  <a:pt x="25573" y="30884"/>
                </a:lnTo>
                <a:lnTo>
                  <a:pt x="25289" y="31054"/>
                </a:lnTo>
                <a:lnTo>
                  <a:pt x="25006" y="31205"/>
                </a:lnTo>
                <a:lnTo>
                  <a:pt x="24703" y="31356"/>
                </a:lnTo>
                <a:lnTo>
                  <a:pt x="24420" y="31470"/>
                </a:lnTo>
                <a:lnTo>
                  <a:pt x="24117" y="31583"/>
                </a:lnTo>
                <a:lnTo>
                  <a:pt x="23796" y="31696"/>
                </a:lnTo>
                <a:lnTo>
                  <a:pt x="23494" y="31772"/>
                </a:lnTo>
                <a:lnTo>
                  <a:pt x="23172" y="31848"/>
                </a:lnTo>
                <a:lnTo>
                  <a:pt x="22851" y="31885"/>
                </a:lnTo>
                <a:lnTo>
                  <a:pt x="22530" y="31923"/>
                </a:lnTo>
                <a:lnTo>
                  <a:pt x="22189" y="31923"/>
                </a:lnTo>
                <a:lnTo>
                  <a:pt x="21849" y="31923"/>
                </a:lnTo>
                <a:lnTo>
                  <a:pt x="21509" y="31885"/>
                </a:lnTo>
                <a:lnTo>
                  <a:pt x="21150" y="31848"/>
                </a:lnTo>
                <a:lnTo>
                  <a:pt x="21150" y="31848"/>
                </a:lnTo>
                <a:lnTo>
                  <a:pt x="20451" y="31678"/>
                </a:lnTo>
                <a:lnTo>
                  <a:pt x="19751" y="31526"/>
                </a:lnTo>
                <a:lnTo>
                  <a:pt x="19052" y="31394"/>
                </a:lnTo>
                <a:lnTo>
                  <a:pt x="18334" y="31281"/>
                </a:lnTo>
                <a:lnTo>
                  <a:pt x="17615" y="31167"/>
                </a:lnTo>
                <a:lnTo>
                  <a:pt x="16897" y="31073"/>
                </a:lnTo>
                <a:lnTo>
                  <a:pt x="16198" y="30978"/>
                </a:lnTo>
                <a:lnTo>
                  <a:pt x="15480" y="30903"/>
                </a:lnTo>
                <a:lnTo>
                  <a:pt x="14743" y="30846"/>
                </a:lnTo>
                <a:lnTo>
                  <a:pt x="14024" y="30808"/>
                </a:lnTo>
                <a:lnTo>
                  <a:pt x="13306" y="30770"/>
                </a:lnTo>
                <a:lnTo>
                  <a:pt x="12588" y="30751"/>
                </a:lnTo>
                <a:lnTo>
                  <a:pt x="11870" y="30751"/>
                </a:lnTo>
                <a:lnTo>
                  <a:pt x="11152" y="30751"/>
                </a:lnTo>
                <a:lnTo>
                  <a:pt x="10433" y="30789"/>
                </a:lnTo>
                <a:lnTo>
                  <a:pt x="9715" y="30827"/>
                </a:lnTo>
                <a:lnTo>
                  <a:pt x="9715" y="30827"/>
                </a:lnTo>
                <a:lnTo>
                  <a:pt x="8808" y="31016"/>
                </a:lnTo>
                <a:lnTo>
                  <a:pt x="7882" y="31205"/>
                </a:lnTo>
                <a:lnTo>
                  <a:pt x="7428" y="31281"/>
                </a:lnTo>
                <a:lnTo>
                  <a:pt x="6956" y="31337"/>
                </a:lnTo>
                <a:lnTo>
                  <a:pt x="6502" y="31356"/>
                </a:lnTo>
                <a:lnTo>
                  <a:pt x="6048" y="31375"/>
                </a:lnTo>
                <a:lnTo>
                  <a:pt x="5595" y="31356"/>
                </a:lnTo>
                <a:lnTo>
                  <a:pt x="5160" y="31300"/>
                </a:lnTo>
                <a:lnTo>
                  <a:pt x="4706" y="31224"/>
                </a:lnTo>
                <a:lnTo>
                  <a:pt x="4291" y="31092"/>
                </a:lnTo>
                <a:lnTo>
                  <a:pt x="4083" y="31016"/>
                </a:lnTo>
                <a:lnTo>
                  <a:pt x="3856" y="30940"/>
                </a:lnTo>
                <a:lnTo>
                  <a:pt x="3667" y="30827"/>
                </a:lnTo>
                <a:lnTo>
                  <a:pt x="3459" y="30714"/>
                </a:lnTo>
                <a:lnTo>
                  <a:pt x="3251" y="30581"/>
                </a:lnTo>
                <a:lnTo>
                  <a:pt x="3062" y="30449"/>
                </a:lnTo>
                <a:lnTo>
                  <a:pt x="2854" y="30298"/>
                </a:lnTo>
                <a:lnTo>
                  <a:pt x="2665" y="30128"/>
                </a:lnTo>
                <a:lnTo>
                  <a:pt x="2665" y="30128"/>
                </a:lnTo>
                <a:lnTo>
                  <a:pt x="2438" y="29958"/>
                </a:lnTo>
                <a:lnTo>
                  <a:pt x="2231" y="29787"/>
                </a:lnTo>
                <a:lnTo>
                  <a:pt x="2023" y="29617"/>
                </a:lnTo>
                <a:lnTo>
                  <a:pt x="1852" y="29428"/>
                </a:lnTo>
                <a:lnTo>
                  <a:pt x="1682" y="29239"/>
                </a:lnTo>
                <a:lnTo>
                  <a:pt x="1512" y="29050"/>
                </a:lnTo>
                <a:lnTo>
                  <a:pt x="1380" y="28842"/>
                </a:lnTo>
                <a:lnTo>
                  <a:pt x="1248" y="28635"/>
                </a:lnTo>
                <a:lnTo>
                  <a:pt x="1115" y="28427"/>
                </a:lnTo>
                <a:lnTo>
                  <a:pt x="1021" y="28200"/>
                </a:lnTo>
                <a:lnTo>
                  <a:pt x="907" y="27973"/>
                </a:lnTo>
                <a:lnTo>
                  <a:pt x="832" y="27746"/>
                </a:lnTo>
                <a:lnTo>
                  <a:pt x="681" y="27293"/>
                </a:lnTo>
                <a:lnTo>
                  <a:pt x="567" y="26801"/>
                </a:lnTo>
                <a:lnTo>
                  <a:pt x="492" y="26310"/>
                </a:lnTo>
                <a:lnTo>
                  <a:pt x="435" y="25818"/>
                </a:lnTo>
                <a:lnTo>
                  <a:pt x="397" y="25308"/>
                </a:lnTo>
                <a:lnTo>
                  <a:pt x="397" y="24798"/>
                </a:lnTo>
                <a:lnTo>
                  <a:pt x="397" y="24269"/>
                </a:lnTo>
                <a:lnTo>
                  <a:pt x="416" y="23758"/>
                </a:lnTo>
                <a:lnTo>
                  <a:pt x="492" y="22738"/>
                </a:lnTo>
                <a:lnTo>
                  <a:pt x="492" y="22738"/>
                </a:lnTo>
                <a:lnTo>
                  <a:pt x="492" y="22360"/>
                </a:lnTo>
                <a:lnTo>
                  <a:pt x="492" y="21982"/>
                </a:lnTo>
                <a:lnTo>
                  <a:pt x="492" y="21604"/>
                </a:lnTo>
                <a:lnTo>
                  <a:pt x="454" y="21244"/>
                </a:lnTo>
                <a:lnTo>
                  <a:pt x="378" y="20488"/>
                </a:lnTo>
                <a:lnTo>
                  <a:pt x="284" y="19732"/>
                </a:lnTo>
                <a:lnTo>
                  <a:pt x="170" y="18995"/>
                </a:lnTo>
                <a:lnTo>
                  <a:pt x="76" y="18239"/>
                </a:lnTo>
                <a:lnTo>
                  <a:pt x="0" y="17502"/>
                </a:lnTo>
                <a:lnTo>
                  <a:pt x="0" y="17124"/>
                </a:lnTo>
                <a:lnTo>
                  <a:pt x="0" y="16746"/>
                </a:lnTo>
                <a:lnTo>
                  <a:pt x="0" y="16746"/>
                </a:lnTo>
                <a:lnTo>
                  <a:pt x="38" y="16198"/>
                </a:lnTo>
                <a:lnTo>
                  <a:pt x="133" y="15669"/>
                </a:lnTo>
                <a:lnTo>
                  <a:pt x="208" y="15121"/>
                </a:lnTo>
                <a:lnTo>
                  <a:pt x="322" y="14591"/>
                </a:lnTo>
                <a:lnTo>
                  <a:pt x="529" y="13514"/>
                </a:lnTo>
                <a:lnTo>
                  <a:pt x="624" y="12985"/>
                </a:lnTo>
                <a:lnTo>
                  <a:pt x="700" y="12437"/>
                </a:lnTo>
                <a:lnTo>
                  <a:pt x="700" y="12437"/>
                </a:lnTo>
                <a:lnTo>
                  <a:pt x="775" y="11908"/>
                </a:lnTo>
                <a:lnTo>
                  <a:pt x="851" y="11359"/>
                </a:lnTo>
                <a:lnTo>
                  <a:pt x="907" y="10830"/>
                </a:lnTo>
                <a:lnTo>
                  <a:pt x="1002" y="10282"/>
                </a:lnTo>
                <a:lnTo>
                  <a:pt x="1096" y="9772"/>
                </a:lnTo>
                <a:lnTo>
                  <a:pt x="1229" y="9243"/>
                </a:lnTo>
                <a:lnTo>
                  <a:pt x="1323" y="8997"/>
                </a:lnTo>
                <a:lnTo>
                  <a:pt x="1418" y="8732"/>
                </a:lnTo>
                <a:lnTo>
                  <a:pt x="1531" y="8487"/>
                </a:lnTo>
                <a:lnTo>
                  <a:pt x="1663" y="8241"/>
                </a:lnTo>
                <a:lnTo>
                  <a:pt x="1663" y="8241"/>
                </a:lnTo>
                <a:lnTo>
                  <a:pt x="1682" y="8033"/>
                </a:lnTo>
                <a:lnTo>
                  <a:pt x="1720" y="7825"/>
                </a:lnTo>
                <a:lnTo>
                  <a:pt x="1777" y="7636"/>
                </a:lnTo>
                <a:lnTo>
                  <a:pt x="1852" y="7428"/>
                </a:lnTo>
                <a:lnTo>
                  <a:pt x="1947" y="7239"/>
                </a:lnTo>
                <a:lnTo>
                  <a:pt x="2041" y="7031"/>
                </a:lnTo>
                <a:lnTo>
                  <a:pt x="2287" y="6653"/>
                </a:lnTo>
                <a:lnTo>
                  <a:pt x="2552" y="6294"/>
                </a:lnTo>
                <a:lnTo>
                  <a:pt x="2816" y="5935"/>
                </a:lnTo>
                <a:lnTo>
                  <a:pt x="3081" y="5576"/>
                </a:lnTo>
                <a:lnTo>
                  <a:pt x="3346" y="5236"/>
                </a:lnTo>
                <a:lnTo>
                  <a:pt x="3346" y="5236"/>
                </a:lnTo>
                <a:lnTo>
                  <a:pt x="3535" y="4971"/>
                </a:lnTo>
                <a:lnTo>
                  <a:pt x="3761" y="4725"/>
                </a:lnTo>
                <a:lnTo>
                  <a:pt x="3988" y="4499"/>
                </a:lnTo>
                <a:lnTo>
                  <a:pt x="4234" y="4272"/>
                </a:lnTo>
                <a:lnTo>
                  <a:pt x="4480" y="4064"/>
                </a:lnTo>
                <a:lnTo>
                  <a:pt x="4744" y="3875"/>
                </a:lnTo>
                <a:lnTo>
                  <a:pt x="5273" y="3516"/>
                </a:lnTo>
                <a:lnTo>
                  <a:pt x="5840" y="3176"/>
                </a:lnTo>
                <a:lnTo>
                  <a:pt x="6408" y="2854"/>
                </a:lnTo>
                <a:lnTo>
                  <a:pt x="6993" y="2533"/>
                </a:lnTo>
                <a:lnTo>
                  <a:pt x="7560" y="2212"/>
                </a:lnTo>
                <a:lnTo>
                  <a:pt x="7560" y="2212"/>
                </a:lnTo>
                <a:lnTo>
                  <a:pt x="8033" y="1947"/>
                </a:lnTo>
                <a:lnTo>
                  <a:pt x="8505" y="1701"/>
                </a:lnTo>
                <a:lnTo>
                  <a:pt x="8997" y="1493"/>
                </a:lnTo>
                <a:lnTo>
                  <a:pt x="9488" y="1286"/>
                </a:lnTo>
                <a:lnTo>
                  <a:pt x="9980" y="1115"/>
                </a:lnTo>
                <a:lnTo>
                  <a:pt x="10490" y="945"/>
                </a:lnTo>
                <a:lnTo>
                  <a:pt x="11000" y="813"/>
                </a:lnTo>
                <a:lnTo>
                  <a:pt x="11511" y="681"/>
                </a:lnTo>
                <a:lnTo>
                  <a:pt x="12040" y="567"/>
                </a:lnTo>
                <a:lnTo>
                  <a:pt x="12569" y="473"/>
                </a:lnTo>
                <a:lnTo>
                  <a:pt x="13098" y="378"/>
                </a:lnTo>
                <a:lnTo>
                  <a:pt x="13627" y="303"/>
                </a:lnTo>
                <a:lnTo>
                  <a:pt x="14686" y="208"/>
                </a:lnTo>
                <a:lnTo>
                  <a:pt x="15763" y="133"/>
                </a:lnTo>
                <a:lnTo>
                  <a:pt x="15763" y="133"/>
                </a:lnTo>
                <a:lnTo>
                  <a:pt x="16576" y="76"/>
                </a:lnTo>
                <a:lnTo>
                  <a:pt x="17389" y="19"/>
                </a:lnTo>
                <a:lnTo>
                  <a:pt x="18201" y="0"/>
                </a:lnTo>
                <a:lnTo>
                  <a:pt x="19033" y="0"/>
                </a:lnTo>
                <a:lnTo>
                  <a:pt x="19846" y="19"/>
                </a:lnTo>
                <a:lnTo>
                  <a:pt x="20677" y="57"/>
                </a:lnTo>
                <a:lnTo>
                  <a:pt x="21490" y="151"/>
                </a:lnTo>
                <a:lnTo>
                  <a:pt x="22284" y="246"/>
                </a:lnTo>
                <a:lnTo>
                  <a:pt x="23078" y="397"/>
                </a:lnTo>
                <a:lnTo>
                  <a:pt x="23872" y="586"/>
                </a:lnTo>
                <a:lnTo>
                  <a:pt x="24250" y="700"/>
                </a:lnTo>
                <a:lnTo>
                  <a:pt x="24646" y="832"/>
                </a:lnTo>
                <a:lnTo>
                  <a:pt x="25024" y="964"/>
                </a:lnTo>
                <a:lnTo>
                  <a:pt x="25402" y="1096"/>
                </a:lnTo>
                <a:lnTo>
                  <a:pt x="25762" y="1267"/>
                </a:lnTo>
                <a:lnTo>
                  <a:pt x="26140" y="1437"/>
                </a:lnTo>
                <a:lnTo>
                  <a:pt x="26499" y="1626"/>
                </a:lnTo>
                <a:lnTo>
                  <a:pt x="26858" y="1815"/>
                </a:lnTo>
                <a:lnTo>
                  <a:pt x="27217" y="2023"/>
                </a:lnTo>
                <a:lnTo>
                  <a:pt x="27557" y="2249"/>
                </a:lnTo>
                <a:lnTo>
                  <a:pt x="27897" y="2495"/>
                </a:lnTo>
                <a:lnTo>
                  <a:pt x="28238" y="2760"/>
                </a:lnTo>
                <a:lnTo>
                  <a:pt x="28238" y="2760"/>
                </a:lnTo>
                <a:lnTo>
                  <a:pt x="28483" y="2930"/>
                </a:lnTo>
                <a:lnTo>
                  <a:pt x="28729" y="3119"/>
                </a:lnTo>
                <a:lnTo>
                  <a:pt x="28975" y="3308"/>
                </a:lnTo>
                <a:lnTo>
                  <a:pt x="29201" y="3516"/>
                </a:lnTo>
                <a:lnTo>
                  <a:pt x="29409" y="3724"/>
                </a:lnTo>
                <a:lnTo>
                  <a:pt x="29617" y="3950"/>
                </a:lnTo>
                <a:lnTo>
                  <a:pt x="29825" y="4177"/>
                </a:lnTo>
                <a:lnTo>
                  <a:pt x="30014" y="4404"/>
                </a:lnTo>
                <a:lnTo>
                  <a:pt x="30184" y="4650"/>
                </a:lnTo>
                <a:lnTo>
                  <a:pt x="30336" y="4914"/>
                </a:lnTo>
                <a:lnTo>
                  <a:pt x="30487" y="5179"/>
                </a:lnTo>
                <a:lnTo>
                  <a:pt x="30638" y="5444"/>
                </a:lnTo>
                <a:lnTo>
                  <a:pt x="30751" y="5727"/>
                </a:lnTo>
                <a:lnTo>
                  <a:pt x="30865" y="6011"/>
                </a:lnTo>
                <a:lnTo>
                  <a:pt x="30978" y="6294"/>
                </a:lnTo>
                <a:lnTo>
                  <a:pt x="31054" y="6597"/>
                </a:lnTo>
                <a:lnTo>
                  <a:pt x="31054" y="6597"/>
                </a:lnTo>
                <a:lnTo>
                  <a:pt x="31167" y="6880"/>
                </a:lnTo>
                <a:lnTo>
                  <a:pt x="31281" y="7164"/>
                </a:lnTo>
                <a:lnTo>
                  <a:pt x="31526" y="7731"/>
                </a:lnTo>
                <a:lnTo>
                  <a:pt x="31810" y="8279"/>
                </a:lnTo>
                <a:lnTo>
                  <a:pt x="32093" y="8827"/>
                </a:lnTo>
                <a:lnTo>
                  <a:pt x="32698" y="9923"/>
                </a:lnTo>
                <a:lnTo>
                  <a:pt x="32982" y="10471"/>
                </a:lnTo>
                <a:lnTo>
                  <a:pt x="33246" y="11038"/>
                </a:lnTo>
                <a:lnTo>
                  <a:pt x="33246" y="11038"/>
                </a:lnTo>
                <a:close/>
              </a:path>
            </a:pathLst>
          </a:custGeom>
          <a:solidFill>
            <a:schemeClr val="accent1"/>
          </a:solidFill>
          <a:ln>
            <a:noFill/>
          </a:ln>
        </p:spPr>
        <p:txBody>
          <a:bodyPr spcFirstLastPara="1" wrap="square" lIns="121900" tIns="121900" rIns="121900" bIns="121900" anchor="ctr" anchorCtr="0">
            <a:noAutofit/>
          </a:bodyPr>
          <a:lstStyle/>
          <a:p>
            <a:pPr algn="ctr"/>
            <a:r>
              <a:rPr lang="en-US" sz="3600">
                <a:solidFill>
                  <a:schemeClr val="tx1">
                    <a:lumMod val="10000"/>
                    <a:lumOff val="90000"/>
                  </a:schemeClr>
                </a:solidFill>
                <a:latin typeface="Cambria" panose="02040503050406030204" pitchFamily="18" charset="0"/>
                <a:ea typeface="Cambria" panose="02040503050406030204" pitchFamily="18" charset="0"/>
              </a:rPr>
              <a:t>3</a:t>
            </a:r>
            <a:endParaRPr sz="3600">
              <a:solidFill>
                <a:schemeClr val="tx1">
                  <a:lumMod val="10000"/>
                  <a:lumOff val="90000"/>
                </a:schemeClr>
              </a:solidFill>
              <a:latin typeface="Cambria" panose="02040503050406030204" pitchFamily="18" charset="0"/>
              <a:ea typeface="Cambria" panose="02040503050406030204" pitchFamily="18" charset="0"/>
            </a:endParaRPr>
          </a:p>
        </p:txBody>
      </p:sp>
      <p:sp>
        <p:nvSpPr>
          <p:cNvPr id="904" name="Google Shape;904;p40"/>
          <p:cNvSpPr/>
          <p:nvPr/>
        </p:nvSpPr>
        <p:spPr>
          <a:xfrm>
            <a:off x="838200" y="2178783"/>
            <a:ext cx="1081765" cy="1011884"/>
          </a:xfrm>
          <a:custGeom>
            <a:avLst/>
            <a:gdLst/>
            <a:ahLst/>
            <a:cxnLst/>
            <a:rect l="l" t="t" r="r" b="b"/>
            <a:pathLst>
              <a:path w="33851" h="31924" extrusionOk="0">
                <a:moveTo>
                  <a:pt x="33246" y="11038"/>
                </a:moveTo>
                <a:lnTo>
                  <a:pt x="33246" y="11038"/>
                </a:lnTo>
                <a:lnTo>
                  <a:pt x="33416" y="11473"/>
                </a:lnTo>
                <a:lnTo>
                  <a:pt x="33568" y="11926"/>
                </a:lnTo>
                <a:lnTo>
                  <a:pt x="33662" y="12380"/>
                </a:lnTo>
                <a:lnTo>
                  <a:pt x="33757" y="12853"/>
                </a:lnTo>
                <a:lnTo>
                  <a:pt x="33813" y="13325"/>
                </a:lnTo>
                <a:lnTo>
                  <a:pt x="33832" y="13779"/>
                </a:lnTo>
                <a:lnTo>
                  <a:pt x="33851" y="14251"/>
                </a:lnTo>
                <a:lnTo>
                  <a:pt x="33832" y="14743"/>
                </a:lnTo>
                <a:lnTo>
                  <a:pt x="33813" y="15215"/>
                </a:lnTo>
                <a:lnTo>
                  <a:pt x="33794" y="15688"/>
                </a:lnTo>
                <a:lnTo>
                  <a:pt x="33700" y="16633"/>
                </a:lnTo>
                <a:lnTo>
                  <a:pt x="33605" y="17578"/>
                </a:lnTo>
                <a:lnTo>
                  <a:pt x="33530" y="18523"/>
                </a:lnTo>
                <a:lnTo>
                  <a:pt x="33530" y="18523"/>
                </a:lnTo>
                <a:lnTo>
                  <a:pt x="33473" y="19128"/>
                </a:lnTo>
                <a:lnTo>
                  <a:pt x="33416" y="19714"/>
                </a:lnTo>
                <a:lnTo>
                  <a:pt x="33322" y="20923"/>
                </a:lnTo>
                <a:lnTo>
                  <a:pt x="33265" y="21528"/>
                </a:lnTo>
                <a:lnTo>
                  <a:pt x="33189" y="22114"/>
                </a:lnTo>
                <a:lnTo>
                  <a:pt x="33076" y="22700"/>
                </a:lnTo>
                <a:lnTo>
                  <a:pt x="33000" y="22983"/>
                </a:lnTo>
                <a:lnTo>
                  <a:pt x="32906" y="23286"/>
                </a:lnTo>
                <a:lnTo>
                  <a:pt x="32906" y="23286"/>
                </a:lnTo>
                <a:lnTo>
                  <a:pt x="32811" y="23550"/>
                </a:lnTo>
                <a:lnTo>
                  <a:pt x="32679" y="23815"/>
                </a:lnTo>
                <a:lnTo>
                  <a:pt x="32547" y="24080"/>
                </a:lnTo>
                <a:lnTo>
                  <a:pt x="32396" y="24325"/>
                </a:lnTo>
                <a:lnTo>
                  <a:pt x="32244" y="24552"/>
                </a:lnTo>
                <a:lnTo>
                  <a:pt x="32074" y="24779"/>
                </a:lnTo>
                <a:lnTo>
                  <a:pt x="31696" y="25232"/>
                </a:lnTo>
                <a:lnTo>
                  <a:pt x="31299" y="25648"/>
                </a:lnTo>
                <a:lnTo>
                  <a:pt x="30884" y="26064"/>
                </a:lnTo>
                <a:lnTo>
                  <a:pt x="30033" y="26858"/>
                </a:lnTo>
                <a:lnTo>
                  <a:pt x="30033" y="26858"/>
                </a:lnTo>
                <a:lnTo>
                  <a:pt x="29145" y="27803"/>
                </a:lnTo>
                <a:lnTo>
                  <a:pt x="28691" y="28294"/>
                </a:lnTo>
                <a:lnTo>
                  <a:pt x="28200" y="28767"/>
                </a:lnTo>
                <a:lnTo>
                  <a:pt x="27708" y="29239"/>
                </a:lnTo>
                <a:lnTo>
                  <a:pt x="27198" y="29693"/>
                </a:lnTo>
                <a:lnTo>
                  <a:pt x="26688" y="30128"/>
                </a:lnTo>
                <a:lnTo>
                  <a:pt x="26140" y="30525"/>
                </a:lnTo>
                <a:lnTo>
                  <a:pt x="25573" y="30884"/>
                </a:lnTo>
                <a:lnTo>
                  <a:pt x="25289" y="31054"/>
                </a:lnTo>
                <a:lnTo>
                  <a:pt x="25006" y="31205"/>
                </a:lnTo>
                <a:lnTo>
                  <a:pt x="24703" y="31356"/>
                </a:lnTo>
                <a:lnTo>
                  <a:pt x="24420" y="31470"/>
                </a:lnTo>
                <a:lnTo>
                  <a:pt x="24117" y="31583"/>
                </a:lnTo>
                <a:lnTo>
                  <a:pt x="23796" y="31696"/>
                </a:lnTo>
                <a:lnTo>
                  <a:pt x="23494" y="31772"/>
                </a:lnTo>
                <a:lnTo>
                  <a:pt x="23172" y="31848"/>
                </a:lnTo>
                <a:lnTo>
                  <a:pt x="22851" y="31885"/>
                </a:lnTo>
                <a:lnTo>
                  <a:pt x="22530" y="31923"/>
                </a:lnTo>
                <a:lnTo>
                  <a:pt x="22189" y="31923"/>
                </a:lnTo>
                <a:lnTo>
                  <a:pt x="21849" y="31923"/>
                </a:lnTo>
                <a:lnTo>
                  <a:pt x="21509" y="31885"/>
                </a:lnTo>
                <a:lnTo>
                  <a:pt x="21150" y="31848"/>
                </a:lnTo>
                <a:lnTo>
                  <a:pt x="21150" y="31848"/>
                </a:lnTo>
                <a:lnTo>
                  <a:pt x="20451" y="31678"/>
                </a:lnTo>
                <a:lnTo>
                  <a:pt x="19751" y="31526"/>
                </a:lnTo>
                <a:lnTo>
                  <a:pt x="19052" y="31394"/>
                </a:lnTo>
                <a:lnTo>
                  <a:pt x="18334" y="31281"/>
                </a:lnTo>
                <a:lnTo>
                  <a:pt x="17615" y="31167"/>
                </a:lnTo>
                <a:lnTo>
                  <a:pt x="16897" y="31073"/>
                </a:lnTo>
                <a:lnTo>
                  <a:pt x="16198" y="30978"/>
                </a:lnTo>
                <a:lnTo>
                  <a:pt x="15480" y="30903"/>
                </a:lnTo>
                <a:lnTo>
                  <a:pt x="14743" y="30846"/>
                </a:lnTo>
                <a:lnTo>
                  <a:pt x="14024" y="30808"/>
                </a:lnTo>
                <a:lnTo>
                  <a:pt x="13306" y="30770"/>
                </a:lnTo>
                <a:lnTo>
                  <a:pt x="12588" y="30751"/>
                </a:lnTo>
                <a:lnTo>
                  <a:pt x="11870" y="30751"/>
                </a:lnTo>
                <a:lnTo>
                  <a:pt x="11152" y="30751"/>
                </a:lnTo>
                <a:lnTo>
                  <a:pt x="10433" y="30789"/>
                </a:lnTo>
                <a:lnTo>
                  <a:pt x="9715" y="30827"/>
                </a:lnTo>
                <a:lnTo>
                  <a:pt x="9715" y="30827"/>
                </a:lnTo>
                <a:lnTo>
                  <a:pt x="8808" y="31016"/>
                </a:lnTo>
                <a:lnTo>
                  <a:pt x="7882" y="31205"/>
                </a:lnTo>
                <a:lnTo>
                  <a:pt x="7428" y="31281"/>
                </a:lnTo>
                <a:lnTo>
                  <a:pt x="6956" y="31337"/>
                </a:lnTo>
                <a:lnTo>
                  <a:pt x="6502" y="31356"/>
                </a:lnTo>
                <a:lnTo>
                  <a:pt x="6048" y="31375"/>
                </a:lnTo>
                <a:lnTo>
                  <a:pt x="5595" y="31356"/>
                </a:lnTo>
                <a:lnTo>
                  <a:pt x="5160" y="31300"/>
                </a:lnTo>
                <a:lnTo>
                  <a:pt x="4706" y="31224"/>
                </a:lnTo>
                <a:lnTo>
                  <a:pt x="4291" y="31092"/>
                </a:lnTo>
                <a:lnTo>
                  <a:pt x="4083" y="31016"/>
                </a:lnTo>
                <a:lnTo>
                  <a:pt x="3856" y="30940"/>
                </a:lnTo>
                <a:lnTo>
                  <a:pt x="3667" y="30827"/>
                </a:lnTo>
                <a:lnTo>
                  <a:pt x="3459" y="30714"/>
                </a:lnTo>
                <a:lnTo>
                  <a:pt x="3251" y="30581"/>
                </a:lnTo>
                <a:lnTo>
                  <a:pt x="3062" y="30449"/>
                </a:lnTo>
                <a:lnTo>
                  <a:pt x="2854" y="30298"/>
                </a:lnTo>
                <a:lnTo>
                  <a:pt x="2665" y="30128"/>
                </a:lnTo>
                <a:lnTo>
                  <a:pt x="2665" y="30128"/>
                </a:lnTo>
                <a:lnTo>
                  <a:pt x="2438" y="29958"/>
                </a:lnTo>
                <a:lnTo>
                  <a:pt x="2231" y="29787"/>
                </a:lnTo>
                <a:lnTo>
                  <a:pt x="2023" y="29617"/>
                </a:lnTo>
                <a:lnTo>
                  <a:pt x="1852" y="29428"/>
                </a:lnTo>
                <a:lnTo>
                  <a:pt x="1682" y="29239"/>
                </a:lnTo>
                <a:lnTo>
                  <a:pt x="1512" y="29050"/>
                </a:lnTo>
                <a:lnTo>
                  <a:pt x="1380" y="28842"/>
                </a:lnTo>
                <a:lnTo>
                  <a:pt x="1248" y="28635"/>
                </a:lnTo>
                <a:lnTo>
                  <a:pt x="1115" y="28427"/>
                </a:lnTo>
                <a:lnTo>
                  <a:pt x="1021" y="28200"/>
                </a:lnTo>
                <a:lnTo>
                  <a:pt x="907" y="27973"/>
                </a:lnTo>
                <a:lnTo>
                  <a:pt x="832" y="27746"/>
                </a:lnTo>
                <a:lnTo>
                  <a:pt x="681" y="27293"/>
                </a:lnTo>
                <a:lnTo>
                  <a:pt x="567" y="26801"/>
                </a:lnTo>
                <a:lnTo>
                  <a:pt x="492" y="26310"/>
                </a:lnTo>
                <a:lnTo>
                  <a:pt x="435" y="25818"/>
                </a:lnTo>
                <a:lnTo>
                  <a:pt x="397" y="25308"/>
                </a:lnTo>
                <a:lnTo>
                  <a:pt x="397" y="24798"/>
                </a:lnTo>
                <a:lnTo>
                  <a:pt x="397" y="24269"/>
                </a:lnTo>
                <a:lnTo>
                  <a:pt x="416" y="23758"/>
                </a:lnTo>
                <a:lnTo>
                  <a:pt x="492" y="22738"/>
                </a:lnTo>
                <a:lnTo>
                  <a:pt x="492" y="22738"/>
                </a:lnTo>
                <a:lnTo>
                  <a:pt x="492" y="22360"/>
                </a:lnTo>
                <a:lnTo>
                  <a:pt x="492" y="21982"/>
                </a:lnTo>
                <a:lnTo>
                  <a:pt x="492" y="21604"/>
                </a:lnTo>
                <a:lnTo>
                  <a:pt x="454" y="21244"/>
                </a:lnTo>
                <a:lnTo>
                  <a:pt x="378" y="20488"/>
                </a:lnTo>
                <a:lnTo>
                  <a:pt x="284" y="19732"/>
                </a:lnTo>
                <a:lnTo>
                  <a:pt x="170" y="18995"/>
                </a:lnTo>
                <a:lnTo>
                  <a:pt x="76" y="18239"/>
                </a:lnTo>
                <a:lnTo>
                  <a:pt x="0" y="17502"/>
                </a:lnTo>
                <a:lnTo>
                  <a:pt x="0" y="17124"/>
                </a:lnTo>
                <a:lnTo>
                  <a:pt x="0" y="16746"/>
                </a:lnTo>
                <a:lnTo>
                  <a:pt x="0" y="16746"/>
                </a:lnTo>
                <a:lnTo>
                  <a:pt x="38" y="16198"/>
                </a:lnTo>
                <a:lnTo>
                  <a:pt x="133" y="15669"/>
                </a:lnTo>
                <a:lnTo>
                  <a:pt x="208" y="15121"/>
                </a:lnTo>
                <a:lnTo>
                  <a:pt x="322" y="14591"/>
                </a:lnTo>
                <a:lnTo>
                  <a:pt x="529" y="13514"/>
                </a:lnTo>
                <a:lnTo>
                  <a:pt x="624" y="12985"/>
                </a:lnTo>
                <a:lnTo>
                  <a:pt x="700" y="12437"/>
                </a:lnTo>
                <a:lnTo>
                  <a:pt x="700" y="12437"/>
                </a:lnTo>
                <a:lnTo>
                  <a:pt x="775" y="11908"/>
                </a:lnTo>
                <a:lnTo>
                  <a:pt x="851" y="11359"/>
                </a:lnTo>
                <a:lnTo>
                  <a:pt x="907" y="10830"/>
                </a:lnTo>
                <a:lnTo>
                  <a:pt x="1002" y="10282"/>
                </a:lnTo>
                <a:lnTo>
                  <a:pt x="1096" y="9772"/>
                </a:lnTo>
                <a:lnTo>
                  <a:pt x="1229" y="9243"/>
                </a:lnTo>
                <a:lnTo>
                  <a:pt x="1323" y="8997"/>
                </a:lnTo>
                <a:lnTo>
                  <a:pt x="1418" y="8732"/>
                </a:lnTo>
                <a:lnTo>
                  <a:pt x="1531" y="8487"/>
                </a:lnTo>
                <a:lnTo>
                  <a:pt x="1663" y="8241"/>
                </a:lnTo>
                <a:lnTo>
                  <a:pt x="1663" y="8241"/>
                </a:lnTo>
                <a:lnTo>
                  <a:pt x="1682" y="8033"/>
                </a:lnTo>
                <a:lnTo>
                  <a:pt x="1720" y="7825"/>
                </a:lnTo>
                <a:lnTo>
                  <a:pt x="1777" y="7636"/>
                </a:lnTo>
                <a:lnTo>
                  <a:pt x="1852" y="7428"/>
                </a:lnTo>
                <a:lnTo>
                  <a:pt x="1947" y="7239"/>
                </a:lnTo>
                <a:lnTo>
                  <a:pt x="2041" y="7031"/>
                </a:lnTo>
                <a:lnTo>
                  <a:pt x="2287" y="6653"/>
                </a:lnTo>
                <a:lnTo>
                  <a:pt x="2552" y="6294"/>
                </a:lnTo>
                <a:lnTo>
                  <a:pt x="2816" y="5935"/>
                </a:lnTo>
                <a:lnTo>
                  <a:pt x="3081" y="5576"/>
                </a:lnTo>
                <a:lnTo>
                  <a:pt x="3346" y="5236"/>
                </a:lnTo>
                <a:lnTo>
                  <a:pt x="3346" y="5236"/>
                </a:lnTo>
                <a:lnTo>
                  <a:pt x="3535" y="4971"/>
                </a:lnTo>
                <a:lnTo>
                  <a:pt x="3761" y="4725"/>
                </a:lnTo>
                <a:lnTo>
                  <a:pt x="3988" y="4499"/>
                </a:lnTo>
                <a:lnTo>
                  <a:pt x="4234" y="4272"/>
                </a:lnTo>
                <a:lnTo>
                  <a:pt x="4480" y="4064"/>
                </a:lnTo>
                <a:lnTo>
                  <a:pt x="4744" y="3875"/>
                </a:lnTo>
                <a:lnTo>
                  <a:pt x="5273" y="3516"/>
                </a:lnTo>
                <a:lnTo>
                  <a:pt x="5840" y="3176"/>
                </a:lnTo>
                <a:lnTo>
                  <a:pt x="6408" y="2854"/>
                </a:lnTo>
                <a:lnTo>
                  <a:pt x="6993" y="2533"/>
                </a:lnTo>
                <a:lnTo>
                  <a:pt x="7560" y="2212"/>
                </a:lnTo>
                <a:lnTo>
                  <a:pt x="7560" y="2212"/>
                </a:lnTo>
                <a:lnTo>
                  <a:pt x="8033" y="1947"/>
                </a:lnTo>
                <a:lnTo>
                  <a:pt x="8505" y="1701"/>
                </a:lnTo>
                <a:lnTo>
                  <a:pt x="8997" y="1493"/>
                </a:lnTo>
                <a:lnTo>
                  <a:pt x="9488" y="1286"/>
                </a:lnTo>
                <a:lnTo>
                  <a:pt x="9980" y="1115"/>
                </a:lnTo>
                <a:lnTo>
                  <a:pt x="10490" y="945"/>
                </a:lnTo>
                <a:lnTo>
                  <a:pt x="11000" y="813"/>
                </a:lnTo>
                <a:lnTo>
                  <a:pt x="11511" y="681"/>
                </a:lnTo>
                <a:lnTo>
                  <a:pt x="12040" y="567"/>
                </a:lnTo>
                <a:lnTo>
                  <a:pt x="12569" y="473"/>
                </a:lnTo>
                <a:lnTo>
                  <a:pt x="13098" y="378"/>
                </a:lnTo>
                <a:lnTo>
                  <a:pt x="13627" y="303"/>
                </a:lnTo>
                <a:lnTo>
                  <a:pt x="14686" y="208"/>
                </a:lnTo>
                <a:lnTo>
                  <a:pt x="15763" y="133"/>
                </a:lnTo>
                <a:lnTo>
                  <a:pt x="15763" y="133"/>
                </a:lnTo>
                <a:lnTo>
                  <a:pt x="16576" y="76"/>
                </a:lnTo>
                <a:lnTo>
                  <a:pt x="17389" y="19"/>
                </a:lnTo>
                <a:lnTo>
                  <a:pt x="18201" y="0"/>
                </a:lnTo>
                <a:lnTo>
                  <a:pt x="19033" y="0"/>
                </a:lnTo>
                <a:lnTo>
                  <a:pt x="19846" y="19"/>
                </a:lnTo>
                <a:lnTo>
                  <a:pt x="20677" y="57"/>
                </a:lnTo>
                <a:lnTo>
                  <a:pt x="21490" y="151"/>
                </a:lnTo>
                <a:lnTo>
                  <a:pt x="22284" y="246"/>
                </a:lnTo>
                <a:lnTo>
                  <a:pt x="23078" y="397"/>
                </a:lnTo>
                <a:lnTo>
                  <a:pt x="23872" y="586"/>
                </a:lnTo>
                <a:lnTo>
                  <a:pt x="24250" y="700"/>
                </a:lnTo>
                <a:lnTo>
                  <a:pt x="24646" y="832"/>
                </a:lnTo>
                <a:lnTo>
                  <a:pt x="25024" y="964"/>
                </a:lnTo>
                <a:lnTo>
                  <a:pt x="25402" y="1096"/>
                </a:lnTo>
                <a:lnTo>
                  <a:pt x="25762" y="1267"/>
                </a:lnTo>
                <a:lnTo>
                  <a:pt x="26140" y="1437"/>
                </a:lnTo>
                <a:lnTo>
                  <a:pt x="26499" y="1626"/>
                </a:lnTo>
                <a:lnTo>
                  <a:pt x="26858" y="1815"/>
                </a:lnTo>
                <a:lnTo>
                  <a:pt x="27217" y="2023"/>
                </a:lnTo>
                <a:lnTo>
                  <a:pt x="27557" y="2249"/>
                </a:lnTo>
                <a:lnTo>
                  <a:pt x="27897" y="2495"/>
                </a:lnTo>
                <a:lnTo>
                  <a:pt x="28238" y="2760"/>
                </a:lnTo>
                <a:lnTo>
                  <a:pt x="28238" y="2760"/>
                </a:lnTo>
                <a:lnTo>
                  <a:pt x="28483" y="2930"/>
                </a:lnTo>
                <a:lnTo>
                  <a:pt x="28729" y="3119"/>
                </a:lnTo>
                <a:lnTo>
                  <a:pt x="28975" y="3308"/>
                </a:lnTo>
                <a:lnTo>
                  <a:pt x="29201" y="3516"/>
                </a:lnTo>
                <a:lnTo>
                  <a:pt x="29409" y="3724"/>
                </a:lnTo>
                <a:lnTo>
                  <a:pt x="29617" y="3950"/>
                </a:lnTo>
                <a:lnTo>
                  <a:pt x="29825" y="4177"/>
                </a:lnTo>
                <a:lnTo>
                  <a:pt x="30014" y="4404"/>
                </a:lnTo>
                <a:lnTo>
                  <a:pt x="30184" y="4650"/>
                </a:lnTo>
                <a:lnTo>
                  <a:pt x="30336" y="4914"/>
                </a:lnTo>
                <a:lnTo>
                  <a:pt x="30487" y="5179"/>
                </a:lnTo>
                <a:lnTo>
                  <a:pt x="30638" y="5444"/>
                </a:lnTo>
                <a:lnTo>
                  <a:pt x="30751" y="5727"/>
                </a:lnTo>
                <a:lnTo>
                  <a:pt x="30865" y="6011"/>
                </a:lnTo>
                <a:lnTo>
                  <a:pt x="30978" y="6294"/>
                </a:lnTo>
                <a:lnTo>
                  <a:pt x="31054" y="6597"/>
                </a:lnTo>
                <a:lnTo>
                  <a:pt x="31054" y="6597"/>
                </a:lnTo>
                <a:lnTo>
                  <a:pt x="31167" y="6880"/>
                </a:lnTo>
                <a:lnTo>
                  <a:pt x="31281" y="7164"/>
                </a:lnTo>
                <a:lnTo>
                  <a:pt x="31526" y="7731"/>
                </a:lnTo>
                <a:lnTo>
                  <a:pt x="31810" y="8279"/>
                </a:lnTo>
                <a:lnTo>
                  <a:pt x="32093" y="8827"/>
                </a:lnTo>
                <a:lnTo>
                  <a:pt x="32698" y="9923"/>
                </a:lnTo>
                <a:lnTo>
                  <a:pt x="32982" y="10471"/>
                </a:lnTo>
                <a:lnTo>
                  <a:pt x="33246" y="11038"/>
                </a:lnTo>
                <a:lnTo>
                  <a:pt x="33246" y="11038"/>
                </a:lnTo>
                <a:close/>
              </a:path>
            </a:pathLst>
          </a:custGeom>
          <a:solidFill>
            <a:schemeClr val="accent4"/>
          </a:solidFill>
          <a:ln>
            <a:noFill/>
          </a:ln>
        </p:spPr>
        <p:txBody>
          <a:bodyPr spcFirstLastPara="1" wrap="square" lIns="121900" tIns="121900" rIns="121900" bIns="121900" anchor="ctr" anchorCtr="0">
            <a:noAutofit/>
          </a:bodyPr>
          <a:lstStyle/>
          <a:p>
            <a:pPr algn="ctr"/>
            <a:r>
              <a:rPr lang="en-US" sz="3600">
                <a:solidFill>
                  <a:schemeClr val="tx1">
                    <a:lumMod val="10000"/>
                    <a:lumOff val="90000"/>
                  </a:schemeClr>
                </a:solidFill>
                <a:latin typeface="Cambria" panose="02040503050406030204" pitchFamily="18" charset="0"/>
                <a:ea typeface="Cambria" panose="02040503050406030204" pitchFamily="18" charset="0"/>
              </a:rPr>
              <a:t>1</a:t>
            </a:r>
            <a:endParaRPr sz="3600">
              <a:solidFill>
                <a:schemeClr val="tx1">
                  <a:lumMod val="10000"/>
                  <a:lumOff val="90000"/>
                </a:schemeClr>
              </a:solidFill>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xmlns="" id="{1A595ADE-4F66-D8DF-574F-7714E35A1CC7}"/>
              </a:ext>
            </a:extLst>
          </p:cNvPr>
          <p:cNvSpPr txBox="1"/>
          <p:nvPr/>
        </p:nvSpPr>
        <p:spPr>
          <a:xfrm>
            <a:off x="1391935" y="1038396"/>
            <a:ext cx="7067320" cy="545599"/>
          </a:xfrm>
          <a:prstGeom prst="rect">
            <a:avLst/>
          </a:prstGeom>
          <a:noFill/>
        </p:spPr>
        <p:txBody>
          <a:bodyPr wrap="square">
            <a:spAutoFit/>
          </a:bodyPr>
          <a:lstStyle/>
          <a:p>
            <a:pPr marL="0" marR="0" algn="just">
              <a:lnSpc>
                <a:spcPct val="115000"/>
              </a:lnSpc>
              <a:spcBef>
                <a:spcPts val="0"/>
              </a:spcBef>
              <a:spcAft>
                <a:spcPts val="0"/>
              </a:spcAft>
            </a:pPr>
            <a:r>
              <a:rPr lang="en-US" sz="2800" b="1" i="1">
                <a:latin typeface="Cambria" panose="02040503050406030204" pitchFamily="18" charset="0"/>
                <a:ea typeface="Cambria" panose="02040503050406030204" pitchFamily="18" charset="0"/>
              </a:rPr>
              <a:t>b</a:t>
            </a:r>
            <a:r>
              <a:rPr lang="en-US" sz="2800" b="1" i="1">
                <a:solidFill>
                  <a:srgbClr val="000000"/>
                </a:solidFill>
                <a:effectLst/>
                <a:latin typeface="Cambria" panose="02040503050406030204" pitchFamily="18" charset="0"/>
                <a:ea typeface="Cambria" panose="02040503050406030204" pitchFamily="18" charset="0"/>
              </a:rPr>
              <a:t>. Bố cục: 4 phần</a:t>
            </a:r>
            <a:endParaRPr lang="en-US" sz="2400">
              <a:effectLst/>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xmlns="" id="{9B04902E-C8A4-1E6F-9378-145E5A97596C}"/>
              </a:ext>
            </a:extLst>
          </p:cNvPr>
          <p:cNvSpPr txBox="1"/>
          <p:nvPr/>
        </p:nvSpPr>
        <p:spPr>
          <a:xfrm>
            <a:off x="2057400" y="2173689"/>
            <a:ext cx="3429000" cy="1200329"/>
          </a:xfrm>
          <a:prstGeom prst="rect">
            <a:avLst/>
          </a:prstGeom>
          <a:noFill/>
        </p:spPr>
        <p:txBody>
          <a:bodyPr wrap="square">
            <a:spAutoFit/>
          </a:bodyPr>
          <a:lstStyle/>
          <a:p>
            <a:pPr marL="0" marR="0" algn="just">
              <a:spcBef>
                <a:spcPts val="0"/>
              </a:spcBef>
              <a:spcAft>
                <a:spcPts val="0"/>
              </a:spcAft>
            </a:pPr>
            <a:r>
              <a:rPr lang="en-US" sz="2400">
                <a:solidFill>
                  <a:srgbClr val="000000"/>
                </a:solidFill>
                <a:effectLst/>
                <a:latin typeface="Cambria" panose="02040503050406030204" pitchFamily="18" charset="0"/>
                <a:ea typeface="Cambria" panose="02040503050406030204" pitchFamily="18" charset="0"/>
              </a:rPr>
              <a:t>Đoạn 1:  Hai hướng đi cơ bản của lịch sử sự sống trên Trái Đất.</a:t>
            </a:r>
            <a:endParaRPr lang="en-US" sz="2000">
              <a:effectLst/>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xmlns="" id="{1E6835FA-8B37-92C0-6074-21DE3A230944}"/>
              </a:ext>
            </a:extLst>
          </p:cNvPr>
          <p:cNvSpPr txBox="1"/>
          <p:nvPr/>
        </p:nvSpPr>
        <p:spPr>
          <a:xfrm>
            <a:off x="7620000" y="2173689"/>
            <a:ext cx="3429000" cy="1200329"/>
          </a:xfrm>
          <a:prstGeom prst="rect">
            <a:avLst/>
          </a:prstGeom>
          <a:noFill/>
        </p:spPr>
        <p:txBody>
          <a:bodyPr wrap="square">
            <a:spAutoFit/>
          </a:bodyPr>
          <a:lstStyle/>
          <a:p>
            <a:pPr algn="just"/>
            <a:r>
              <a:rPr lang="vi-VN" sz="2400">
                <a:latin typeface="Cambria" panose="02040503050406030204" pitchFamily="18" charset="0"/>
                <a:ea typeface="Cambria" panose="02040503050406030204" pitchFamily="18" charset="0"/>
              </a:rPr>
              <a:t>Đoạn 2: Chuyến du hành ngược thời gian về thời xa xưa của Trái Đất.</a:t>
            </a:r>
            <a:endParaRPr lang="en-US" sz="2000">
              <a:effectLst/>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xmlns="" id="{DD3D1A31-64D0-3CD9-1A8B-DA514F856E72}"/>
              </a:ext>
            </a:extLst>
          </p:cNvPr>
          <p:cNvSpPr txBox="1"/>
          <p:nvPr/>
        </p:nvSpPr>
        <p:spPr>
          <a:xfrm>
            <a:off x="2057400" y="4249177"/>
            <a:ext cx="3429000" cy="1569660"/>
          </a:xfrm>
          <a:prstGeom prst="rect">
            <a:avLst/>
          </a:prstGeom>
          <a:noFill/>
        </p:spPr>
        <p:txBody>
          <a:bodyPr wrap="square">
            <a:spAutoFit/>
          </a:bodyPr>
          <a:lstStyle/>
          <a:p>
            <a:pPr algn="just"/>
            <a:r>
              <a:rPr lang="en-US" sz="2400">
                <a:latin typeface="Cambria" panose="02040503050406030204" pitchFamily="18" charset="0"/>
                <a:ea typeface="Cambria" panose="02040503050406030204" pitchFamily="18" charset="0"/>
              </a:rPr>
              <a:t>Đoạn 3: Sự thích nghi, sinh tồn, tuyệt chủng của các loài trong quá trình tiến hóa.</a:t>
            </a:r>
            <a:endParaRPr lang="en-US" sz="2000">
              <a:effectLst/>
              <a:latin typeface="Cambria" panose="02040503050406030204" pitchFamily="18" charset="0"/>
              <a:ea typeface="Cambria" panose="02040503050406030204" pitchFamily="18" charset="0"/>
            </a:endParaRPr>
          </a:p>
        </p:txBody>
      </p:sp>
      <p:sp>
        <p:nvSpPr>
          <p:cNvPr id="37" name="TextBox 36">
            <a:extLst>
              <a:ext uri="{FF2B5EF4-FFF2-40B4-BE49-F238E27FC236}">
                <a16:creationId xmlns:a16="http://schemas.microsoft.com/office/drawing/2014/main" xmlns="" id="{DFE5FF91-2460-C64F-E61E-F601D72E0DD7}"/>
              </a:ext>
            </a:extLst>
          </p:cNvPr>
          <p:cNvSpPr txBox="1"/>
          <p:nvPr/>
        </p:nvSpPr>
        <p:spPr>
          <a:xfrm>
            <a:off x="7620000" y="4191000"/>
            <a:ext cx="3429000" cy="1569660"/>
          </a:xfrm>
          <a:prstGeom prst="rect">
            <a:avLst/>
          </a:prstGeom>
          <a:noFill/>
        </p:spPr>
        <p:txBody>
          <a:bodyPr wrap="square">
            <a:spAutoFit/>
          </a:bodyPr>
          <a:lstStyle/>
          <a:p>
            <a:pPr algn="just"/>
            <a:r>
              <a:rPr lang="vi-VN" sz="2400">
                <a:latin typeface="Cambria" panose="02040503050406030204" pitchFamily="18" charset="0"/>
                <a:ea typeface="Cambria" panose="02040503050406030204" pitchFamily="18" charset="0"/>
              </a:rPr>
              <a:t>Đoạn 4: Mối quan hệ giữa sự sống và cái chết, vai trò của chúng đối với các loài trên Trái Đất.</a:t>
            </a:r>
            <a:endParaRPr lang="en-US" sz="2000">
              <a:effectLst/>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04"/>
                                        </p:tgtEl>
                                        <p:attrNameLst>
                                          <p:attrName>style.visibility</p:attrName>
                                        </p:attrNameLst>
                                      </p:cBhvr>
                                      <p:to>
                                        <p:strVal val="visible"/>
                                      </p:to>
                                    </p:set>
                                    <p:anim calcmode="lin" valueType="num">
                                      <p:cBhvr>
                                        <p:cTn id="7" dur="500" fill="hold"/>
                                        <p:tgtEl>
                                          <p:spTgt spid="904"/>
                                        </p:tgtEl>
                                        <p:attrNameLst>
                                          <p:attrName>ppt_w</p:attrName>
                                        </p:attrNameLst>
                                      </p:cBhvr>
                                      <p:tavLst>
                                        <p:tav tm="0">
                                          <p:val>
                                            <p:fltVal val="0"/>
                                          </p:val>
                                        </p:tav>
                                        <p:tav tm="100000">
                                          <p:val>
                                            <p:strVal val="#ppt_w"/>
                                          </p:val>
                                        </p:tav>
                                      </p:tavLst>
                                    </p:anim>
                                    <p:anim calcmode="lin" valueType="num">
                                      <p:cBhvr>
                                        <p:cTn id="8" dur="500" fill="hold"/>
                                        <p:tgtEl>
                                          <p:spTgt spid="904"/>
                                        </p:tgtEl>
                                        <p:attrNameLst>
                                          <p:attrName>ppt_h</p:attrName>
                                        </p:attrNameLst>
                                      </p:cBhvr>
                                      <p:tavLst>
                                        <p:tav tm="0">
                                          <p:val>
                                            <p:fltVal val="0"/>
                                          </p:val>
                                        </p:tav>
                                        <p:tav tm="100000">
                                          <p:val>
                                            <p:strVal val="#ppt_h"/>
                                          </p:val>
                                        </p:tav>
                                      </p:tavLst>
                                    </p:anim>
                                    <p:animEffect transition="in" filter="fade">
                                      <p:cBhvr>
                                        <p:cTn id="9" dur="500"/>
                                        <p:tgtEl>
                                          <p:spTgt spid="90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01"/>
                                        </p:tgtEl>
                                        <p:attrNameLst>
                                          <p:attrName>style.visibility</p:attrName>
                                        </p:attrNameLst>
                                      </p:cBhvr>
                                      <p:to>
                                        <p:strVal val="visible"/>
                                      </p:to>
                                    </p:set>
                                    <p:anim calcmode="lin" valueType="num">
                                      <p:cBhvr>
                                        <p:cTn id="19" dur="500" fill="hold"/>
                                        <p:tgtEl>
                                          <p:spTgt spid="901"/>
                                        </p:tgtEl>
                                        <p:attrNameLst>
                                          <p:attrName>ppt_w</p:attrName>
                                        </p:attrNameLst>
                                      </p:cBhvr>
                                      <p:tavLst>
                                        <p:tav tm="0">
                                          <p:val>
                                            <p:fltVal val="0"/>
                                          </p:val>
                                        </p:tav>
                                        <p:tav tm="100000">
                                          <p:val>
                                            <p:strVal val="#ppt_w"/>
                                          </p:val>
                                        </p:tav>
                                      </p:tavLst>
                                    </p:anim>
                                    <p:anim calcmode="lin" valueType="num">
                                      <p:cBhvr>
                                        <p:cTn id="20" dur="500" fill="hold"/>
                                        <p:tgtEl>
                                          <p:spTgt spid="901"/>
                                        </p:tgtEl>
                                        <p:attrNameLst>
                                          <p:attrName>ppt_h</p:attrName>
                                        </p:attrNameLst>
                                      </p:cBhvr>
                                      <p:tavLst>
                                        <p:tav tm="0">
                                          <p:val>
                                            <p:fltVal val="0"/>
                                          </p:val>
                                        </p:tav>
                                        <p:tav tm="100000">
                                          <p:val>
                                            <p:strVal val="#ppt_h"/>
                                          </p:val>
                                        </p:tav>
                                      </p:tavLst>
                                    </p:anim>
                                    <p:animEffect transition="in" filter="fade">
                                      <p:cBhvr>
                                        <p:cTn id="21" dur="500"/>
                                        <p:tgtEl>
                                          <p:spTgt spid="90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903"/>
                                        </p:tgtEl>
                                        <p:attrNameLst>
                                          <p:attrName>style.visibility</p:attrName>
                                        </p:attrNameLst>
                                      </p:cBhvr>
                                      <p:to>
                                        <p:strVal val="visible"/>
                                      </p:to>
                                    </p:set>
                                    <p:anim calcmode="lin" valueType="num">
                                      <p:cBhvr>
                                        <p:cTn id="31" dur="500" fill="hold"/>
                                        <p:tgtEl>
                                          <p:spTgt spid="903"/>
                                        </p:tgtEl>
                                        <p:attrNameLst>
                                          <p:attrName>ppt_w</p:attrName>
                                        </p:attrNameLst>
                                      </p:cBhvr>
                                      <p:tavLst>
                                        <p:tav tm="0">
                                          <p:val>
                                            <p:fltVal val="0"/>
                                          </p:val>
                                        </p:tav>
                                        <p:tav tm="100000">
                                          <p:val>
                                            <p:strVal val="#ppt_w"/>
                                          </p:val>
                                        </p:tav>
                                      </p:tavLst>
                                    </p:anim>
                                    <p:anim calcmode="lin" valueType="num">
                                      <p:cBhvr>
                                        <p:cTn id="32" dur="500" fill="hold"/>
                                        <p:tgtEl>
                                          <p:spTgt spid="903"/>
                                        </p:tgtEl>
                                        <p:attrNameLst>
                                          <p:attrName>ppt_h</p:attrName>
                                        </p:attrNameLst>
                                      </p:cBhvr>
                                      <p:tavLst>
                                        <p:tav tm="0">
                                          <p:val>
                                            <p:fltVal val="0"/>
                                          </p:val>
                                        </p:tav>
                                        <p:tav tm="100000">
                                          <p:val>
                                            <p:strVal val="#ppt_h"/>
                                          </p:val>
                                        </p:tav>
                                      </p:tavLst>
                                    </p:anim>
                                    <p:animEffect transition="in" filter="fade">
                                      <p:cBhvr>
                                        <p:cTn id="33" dur="500"/>
                                        <p:tgtEl>
                                          <p:spTgt spid="903"/>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p:cTn id="36" dur="500" fill="hold"/>
                                        <p:tgtEl>
                                          <p:spTgt spid="36"/>
                                        </p:tgtEl>
                                        <p:attrNameLst>
                                          <p:attrName>ppt_w</p:attrName>
                                        </p:attrNameLst>
                                      </p:cBhvr>
                                      <p:tavLst>
                                        <p:tav tm="0">
                                          <p:val>
                                            <p:fltVal val="0"/>
                                          </p:val>
                                        </p:tav>
                                        <p:tav tm="100000">
                                          <p:val>
                                            <p:strVal val="#ppt_w"/>
                                          </p:val>
                                        </p:tav>
                                      </p:tavLst>
                                    </p:anim>
                                    <p:anim calcmode="lin" valueType="num">
                                      <p:cBhvr>
                                        <p:cTn id="37" dur="500" fill="hold"/>
                                        <p:tgtEl>
                                          <p:spTgt spid="36"/>
                                        </p:tgtEl>
                                        <p:attrNameLst>
                                          <p:attrName>ppt_h</p:attrName>
                                        </p:attrNameLst>
                                      </p:cBhvr>
                                      <p:tavLst>
                                        <p:tav tm="0">
                                          <p:val>
                                            <p:fltVal val="0"/>
                                          </p:val>
                                        </p:tav>
                                        <p:tav tm="100000">
                                          <p:val>
                                            <p:strVal val="#ppt_h"/>
                                          </p:val>
                                        </p:tav>
                                      </p:tavLst>
                                    </p:anim>
                                    <p:animEffect transition="in" filter="fade">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902"/>
                                        </p:tgtEl>
                                        <p:attrNameLst>
                                          <p:attrName>style.visibility</p:attrName>
                                        </p:attrNameLst>
                                      </p:cBhvr>
                                      <p:to>
                                        <p:strVal val="visible"/>
                                      </p:to>
                                    </p:set>
                                    <p:anim calcmode="lin" valueType="num">
                                      <p:cBhvr>
                                        <p:cTn id="43" dur="500" fill="hold"/>
                                        <p:tgtEl>
                                          <p:spTgt spid="902"/>
                                        </p:tgtEl>
                                        <p:attrNameLst>
                                          <p:attrName>ppt_w</p:attrName>
                                        </p:attrNameLst>
                                      </p:cBhvr>
                                      <p:tavLst>
                                        <p:tav tm="0">
                                          <p:val>
                                            <p:fltVal val="0"/>
                                          </p:val>
                                        </p:tav>
                                        <p:tav tm="100000">
                                          <p:val>
                                            <p:strVal val="#ppt_w"/>
                                          </p:val>
                                        </p:tav>
                                      </p:tavLst>
                                    </p:anim>
                                    <p:anim calcmode="lin" valueType="num">
                                      <p:cBhvr>
                                        <p:cTn id="44" dur="500" fill="hold"/>
                                        <p:tgtEl>
                                          <p:spTgt spid="902"/>
                                        </p:tgtEl>
                                        <p:attrNameLst>
                                          <p:attrName>ppt_h</p:attrName>
                                        </p:attrNameLst>
                                      </p:cBhvr>
                                      <p:tavLst>
                                        <p:tav tm="0">
                                          <p:val>
                                            <p:fltVal val="0"/>
                                          </p:val>
                                        </p:tav>
                                        <p:tav tm="100000">
                                          <p:val>
                                            <p:strVal val="#ppt_h"/>
                                          </p:val>
                                        </p:tav>
                                      </p:tavLst>
                                    </p:anim>
                                    <p:animEffect transition="in" filter="fade">
                                      <p:cBhvr>
                                        <p:cTn id="45" dur="500"/>
                                        <p:tgtEl>
                                          <p:spTgt spid="902"/>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 calcmode="lin" valueType="num">
                                      <p:cBhvr>
                                        <p:cTn id="48" dur="500" fill="hold"/>
                                        <p:tgtEl>
                                          <p:spTgt spid="37"/>
                                        </p:tgtEl>
                                        <p:attrNameLst>
                                          <p:attrName>ppt_w</p:attrName>
                                        </p:attrNameLst>
                                      </p:cBhvr>
                                      <p:tavLst>
                                        <p:tav tm="0">
                                          <p:val>
                                            <p:fltVal val="0"/>
                                          </p:val>
                                        </p:tav>
                                        <p:tav tm="100000">
                                          <p:val>
                                            <p:strVal val="#ppt_w"/>
                                          </p:val>
                                        </p:tav>
                                      </p:tavLst>
                                    </p:anim>
                                    <p:anim calcmode="lin" valueType="num">
                                      <p:cBhvr>
                                        <p:cTn id="49" dur="500" fill="hold"/>
                                        <p:tgtEl>
                                          <p:spTgt spid="37"/>
                                        </p:tgtEl>
                                        <p:attrNameLst>
                                          <p:attrName>ppt_h</p:attrName>
                                        </p:attrNameLst>
                                      </p:cBhvr>
                                      <p:tavLst>
                                        <p:tav tm="0">
                                          <p:val>
                                            <p:fltVal val="0"/>
                                          </p:val>
                                        </p:tav>
                                        <p:tav tm="100000">
                                          <p:val>
                                            <p:strVal val="#ppt_h"/>
                                          </p:val>
                                        </p:tav>
                                      </p:tavLst>
                                    </p:anim>
                                    <p:animEffect transition="in" filter="fade">
                                      <p:cBhvr>
                                        <p:cTn id="5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 grpId="0" animBg="1"/>
      <p:bldP spid="902" grpId="0" animBg="1"/>
      <p:bldP spid="903" grpId="0" animBg="1"/>
      <p:bldP spid="904" grpId="0" animBg="1"/>
      <p:bldP spid="32" grpId="0"/>
      <p:bldP spid="33" grpId="0"/>
      <p:bldP spid="36"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95" name="Google Shape;995;p45"/>
          <p:cNvSpPr/>
          <p:nvPr/>
        </p:nvSpPr>
        <p:spPr>
          <a:xfrm>
            <a:off x="5" y="5753284"/>
            <a:ext cx="4761019" cy="1127219"/>
          </a:xfrm>
          <a:custGeom>
            <a:avLst/>
            <a:gdLst/>
            <a:ahLst/>
            <a:cxnLst/>
            <a:rect l="l" t="t" r="r" b="b"/>
            <a:pathLst>
              <a:path w="47819" h="11322" extrusionOk="0">
                <a:moveTo>
                  <a:pt x="20470" y="0"/>
                </a:moveTo>
                <a:lnTo>
                  <a:pt x="20337" y="19"/>
                </a:lnTo>
                <a:lnTo>
                  <a:pt x="20148" y="114"/>
                </a:lnTo>
                <a:lnTo>
                  <a:pt x="19978" y="208"/>
                </a:lnTo>
                <a:lnTo>
                  <a:pt x="19638" y="435"/>
                </a:lnTo>
                <a:lnTo>
                  <a:pt x="19317" y="681"/>
                </a:lnTo>
                <a:lnTo>
                  <a:pt x="19128" y="794"/>
                </a:lnTo>
                <a:lnTo>
                  <a:pt x="18939" y="870"/>
                </a:lnTo>
                <a:lnTo>
                  <a:pt x="18712" y="945"/>
                </a:lnTo>
                <a:lnTo>
                  <a:pt x="18466" y="983"/>
                </a:lnTo>
                <a:lnTo>
                  <a:pt x="17994" y="1059"/>
                </a:lnTo>
                <a:lnTo>
                  <a:pt x="17786" y="1078"/>
                </a:lnTo>
                <a:lnTo>
                  <a:pt x="17597" y="1116"/>
                </a:lnTo>
                <a:lnTo>
                  <a:pt x="17294" y="1229"/>
                </a:lnTo>
                <a:lnTo>
                  <a:pt x="17011" y="1380"/>
                </a:lnTo>
                <a:lnTo>
                  <a:pt x="16860" y="1456"/>
                </a:lnTo>
                <a:lnTo>
                  <a:pt x="16709" y="1531"/>
                </a:lnTo>
                <a:lnTo>
                  <a:pt x="16557" y="1588"/>
                </a:lnTo>
                <a:lnTo>
                  <a:pt x="16406" y="1607"/>
                </a:lnTo>
                <a:lnTo>
                  <a:pt x="16255" y="1607"/>
                </a:lnTo>
                <a:lnTo>
                  <a:pt x="16123" y="1569"/>
                </a:lnTo>
                <a:lnTo>
                  <a:pt x="15990" y="1475"/>
                </a:lnTo>
                <a:lnTo>
                  <a:pt x="15858" y="1342"/>
                </a:lnTo>
                <a:lnTo>
                  <a:pt x="15688" y="1097"/>
                </a:lnTo>
                <a:lnTo>
                  <a:pt x="15612" y="1002"/>
                </a:lnTo>
                <a:lnTo>
                  <a:pt x="15556" y="983"/>
                </a:lnTo>
                <a:lnTo>
                  <a:pt x="15499" y="945"/>
                </a:lnTo>
                <a:lnTo>
                  <a:pt x="15367" y="945"/>
                </a:lnTo>
                <a:lnTo>
                  <a:pt x="15215" y="964"/>
                </a:lnTo>
                <a:lnTo>
                  <a:pt x="15064" y="1021"/>
                </a:lnTo>
                <a:lnTo>
                  <a:pt x="14913" y="1078"/>
                </a:lnTo>
                <a:lnTo>
                  <a:pt x="14762" y="1153"/>
                </a:lnTo>
                <a:lnTo>
                  <a:pt x="14611" y="1248"/>
                </a:lnTo>
                <a:lnTo>
                  <a:pt x="14384" y="1437"/>
                </a:lnTo>
                <a:lnTo>
                  <a:pt x="14214" y="1607"/>
                </a:lnTo>
                <a:lnTo>
                  <a:pt x="14044" y="1777"/>
                </a:lnTo>
                <a:lnTo>
                  <a:pt x="13722" y="2155"/>
                </a:lnTo>
                <a:lnTo>
                  <a:pt x="13533" y="2382"/>
                </a:lnTo>
                <a:lnTo>
                  <a:pt x="13325" y="2590"/>
                </a:lnTo>
                <a:lnTo>
                  <a:pt x="13117" y="2798"/>
                </a:lnTo>
                <a:lnTo>
                  <a:pt x="12891" y="2987"/>
                </a:lnTo>
                <a:lnTo>
                  <a:pt x="12702" y="3119"/>
                </a:lnTo>
                <a:lnTo>
                  <a:pt x="12494" y="3251"/>
                </a:lnTo>
                <a:lnTo>
                  <a:pt x="12305" y="3327"/>
                </a:lnTo>
                <a:lnTo>
                  <a:pt x="12135" y="3421"/>
                </a:lnTo>
                <a:lnTo>
                  <a:pt x="11927" y="3592"/>
                </a:lnTo>
                <a:lnTo>
                  <a:pt x="11738" y="3781"/>
                </a:lnTo>
                <a:lnTo>
                  <a:pt x="11568" y="3988"/>
                </a:lnTo>
                <a:lnTo>
                  <a:pt x="11416" y="4196"/>
                </a:lnTo>
                <a:lnTo>
                  <a:pt x="11209" y="4555"/>
                </a:lnTo>
                <a:lnTo>
                  <a:pt x="11020" y="4933"/>
                </a:lnTo>
                <a:lnTo>
                  <a:pt x="10812" y="5312"/>
                </a:lnTo>
                <a:lnTo>
                  <a:pt x="10717" y="5482"/>
                </a:lnTo>
                <a:lnTo>
                  <a:pt x="10585" y="5671"/>
                </a:lnTo>
                <a:lnTo>
                  <a:pt x="10453" y="5822"/>
                </a:lnTo>
                <a:lnTo>
                  <a:pt x="10301" y="5954"/>
                </a:lnTo>
                <a:lnTo>
                  <a:pt x="10131" y="6086"/>
                </a:lnTo>
                <a:lnTo>
                  <a:pt x="9942" y="6181"/>
                </a:lnTo>
                <a:lnTo>
                  <a:pt x="9810" y="6275"/>
                </a:lnTo>
                <a:lnTo>
                  <a:pt x="9697" y="6389"/>
                </a:lnTo>
                <a:lnTo>
                  <a:pt x="9564" y="6502"/>
                </a:lnTo>
                <a:lnTo>
                  <a:pt x="9432" y="6597"/>
                </a:lnTo>
                <a:lnTo>
                  <a:pt x="9262" y="6710"/>
                </a:lnTo>
                <a:lnTo>
                  <a:pt x="9092" y="6824"/>
                </a:lnTo>
                <a:lnTo>
                  <a:pt x="8903" y="6899"/>
                </a:lnTo>
                <a:lnTo>
                  <a:pt x="8695" y="6937"/>
                </a:lnTo>
                <a:lnTo>
                  <a:pt x="8581" y="6956"/>
                </a:lnTo>
                <a:lnTo>
                  <a:pt x="8468" y="6956"/>
                </a:lnTo>
                <a:lnTo>
                  <a:pt x="8241" y="6937"/>
                </a:lnTo>
                <a:lnTo>
                  <a:pt x="8071" y="6937"/>
                </a:lnTo>
                <a:lnTo>
                  <a:pt x="7901" y="6956"/>
                </a:lnTo>
                <a:lnTo>
                  <a:pt x="7580" y="6994"/>
                </a:lnTo>
                <a:lnTo>
                  <a:pt x="7315" y="6994"/>
                </a:lnTo>
                <a:lnTo>
                  <a:pt x="7183" y="7013"/>
                </a:lnTo>
                <a:lnTo>
                  <a:pt x="7069" y="7031"/>
                </a:lnTo>
                <a:lnTo>
                  <a:pt x="6672" y="7126"/>
                </a:lnTo>
                <a:lnTo>
                  <a:pt x="6465" y="7164"/>
                </a:lnTo>
                <a:lnTo>
                  <a:pt x="6257" y="7183"/>
                </a:lnTo>
                <a:lnTo>
                  <a:pt x="6105" y="7183"/>
                </a:lnTo>
                <a:lnTo>
                  <a:pt x="5954" y="7164"/>
                </a:lnTo>
                <a:lnTo>
                  <a:pt x="5784" y="7126"/>
                </a:lnTo>
                <a:lnTo>
                  <a:pt x="5633" y="7088"/>
                </a:lnTo>
                <a:lnTo>
                  <a:pt x="5501" y="7013"/>
                </a:lnTo>
                <a:lnTo>
                  <a:pt x="5368" y="6918"/>
                </a:lnTo>
                <a:lnTo>
                  <a:pt x="5236" y="6824"/>
                </a:lnTo>
                <a:lnTo>
                  <a:pt x="5141" y="6691"/>
                </a:lnTo>
                <a:lnTo>
                  <a:pt x="5085" y="6616"/>
                </a:lnTo>
                <a:lnTo>
                  <a:pt x="4990" y="6559"/>
                </a:lnTo>
                <a:lnTo>
                  <a:pt x="4915" y="6521"/>
                </a:lnTo>
                <a:lnTo>
                  <a:pt x="4820" y="6502"/>
                </a:lnTo>
                <a:lnTo>
                  <a:pt x="4745" y="6483"/>
                </a:lnTo>
                <a:lnTo>
                  <a:pt x="4650" y="6502"/>
                </a:lnTo>
                <a:lnTo>
                  <a:pt x="4556" y="6540"/>
                </a:lnTo>
                <a:lnTo>
                  <a:pt x="4461" y="6597"/>
                </a:lnTo>
                <a:lnTo>
                  <a:pt x="4310" y="6710"/>
                </a:lnTo>
                <a:lnTo>
                  <a:pt x="4178" y="6861"/>
                </a:lnTo>
                <a:lnTo>
                  <a:pt x="4026" y="6994"/>
                </a:lnTo>
                <a:lnTo>
                  <a:pt x="3875" y="7107"/>
                </a:lnTo>
                <a:lnTo>
                  <a:pt x="3629" y="7277"/>
                </a:lnTo>
                <a:lnTo>
                  <a:pt x="3308" y="7447"/>
                </a:lnTo>
                <a:lnTo>
                  <a:pt x="3157" y="7504"/>
                </a:lnTo>
                <a:lnTo>
                  <a:pt x="3006" y="7561"/>
                </a:lnTo>
                <a:lnTo>
                  <a:pt x="2855" y="7580"/>
                </a:lnTo>
                <a:lnTo>
                  <a:pt x="2703" y="7580"/>
                </a:lnTo>
                <a:lnTo>
                  <a:pt x="2439" y="7523"/>
                </a:lnTo>
                <a:lnTo>
                  <a:pt x="2174" y="7447"/>
                </a:lnTo>
                <a:lnTo>
                  <a:pt x="1872" y="7372"/>
                </a:lnTo>
                <a:lnTo>
                  <a:pt x="1569" y="7258"/>
                </a:lnTo>
                <a:lnTo>
                  <a:pt x="1418" y="7202"/>
                </a:lnTo>
                <a:lnTo>
                  <a:pt x="1286" y="7107"/>
                </a:lnTo>
                <a:lnTo>
                  <a:pt x="1040" y="6937"/>
                </a:lnTo>
                <a:lnTo>
                  <a:pt x="927" y="6880"/>
                </a:lnTo>
                <a:lnTo>
                  <a:pt x="813" y="6842"/>
                </a:lnTo>
                <a:lnTo>
                  <a:pt x="568" y="6786"/>
                </a:lnTo>
                <a:lnTo>
                  <a:pt x="284" y="6729"/>
                </a:lnTo>
                <a:lnTo>
                  <a:pt x="1" y="6672"/>
                </a:lnTo>
                <a:lnTo>
                  <a:pt x="1" y="11114"/>
                </a:lnTo>
                <a:lnTo>
                  <a:pt x="47516" y="11114"/>
                </a:lnTo>
                <a:lnTo>
                  <a:pt x="47649" y="11208"/>
                </a:lnTo>
                <a:lnTo>
                  <a:pt x="47781" y="11322"/>
                </a:lnTo>
                <a:lnTo>
                  <a:pt x="47819" y="11322"/>
                </a:lnTo>
                <a:lnTo>
                  <a:pt x="47819" y="11284"/>
                </a:lnTo>
                <a:lnTo>
                  <a:pt x="47724" y="11227"/>
                </a:lnTo>
                <a:lnTo>
                  <a:pt x="47592" y="11114"/>
                </a:lnTo>
                <a:lnTo>
                  <a:pt x="47327" y="10963"/>
                </a:lnTo>
                <a:lnTo>
                  <a:pt x="47063" y="10849"/>
                </a:lnTo>
                <a:lnTo>
                  <a:pt x="46496" y="10679"/>
                </a:lnTo>
                <a:lnTo>
                  <a:pt x="46099" y="10547"/>
                </a:lnTo>
                <a:lnTo>
                  <a:pt x="45910" y="10471"/>
                </a:lnTo>
                <a:lnTo>
                  <a:pt x="45721" y="10377"/>
                </a:lnTo>
                <a:lnTo>
                  <a:pt x="45589" y="10282"/>
                </a:lnTo>
                <a:lnTo>
                  <a:pt x="45475" y="10207"/>
                </a:lnTo>
                <a:lnTo>
                  <a:pt x="45229" y="10018"/>
                </a:lnTo>
                <a:lnTo>
                  <a:pt x="45097" y="9942"/>
                </a:lnTo>
                <a:lnTo>
                  <a:pt x="45003" y="9885"/>
                </a:lnTo>
                <a:lnTo>
                  <a:pt x="44889" y="9848"/>
                </a:lnTo>
                <a:lnTo>
                  <a:pt x="44795" y="9829"/>
                </a:lnTo>
                <a:lnTo>
                  <a:pt x="44587" y="9810"/>
                </a:lnTo>
                <a:lnTo>
                  <a:pt x="44322" y="9829"/>
                </a:lnTo>
                <a:lnTo>
                  <a:pt x="43850" y="9848"/>
                </a:lnTo>
                <a:lnTo>
                  <a:pt x="43358" y="9829"/>
                </a:lnTo>
                <a:lnTo>
                  <a:pt x="43094" y="9810"/>
                </a:lnTo>
                <a:lnTo>
                  <a:pt x="42867" y="9772"/>
                </a:lnTo>
                <a:lnTo>
                  <a:pt x="42640" y="9696"/>
                </a:lnTo>
                <a:lnTo>
                  <a:pt x="42413" y="9621"/>
                </a:lnTo>
                <a:lnTo>
                  <a:pt x="42300" y="9526"/>
                </a:lnTo>
                <a:lnTo>
                  <a:pt x="42205" y="9432"/>
                </a:lnTo>
                <a:lnTo>
                  <a:pt x="41790" y="8978"/>
                </a:lnTo>
                <a:lnTo>
                  <a:pt x="41676" y="8827"/>
                </a:lnTo>
                <a:lnTo>
                  <a:pt x="41563" y="8676"/>
                </a:lnTo>
                <a:lnTo>
                  <a:pt x="41430" y="8468"/>
                </a:lnTo>
                <a:lnTo>
                  <a:pt x="41355" y="8373"/>
                </a:lnTo>
                <a:lnTo>
                  <a:pt x="41260" y="8279"/>
                </a:lnTo>
                <a:lnTo>
                  <a:pt x="41185" y="8222"/>
                </a:lnTo>
                <a:lnTo>
                  <a:pt x="41109" y="8165"/>
                </a:lnTo>
                <a:lnTo>
                  <a:pt x="40920" y="8090"/>
                </a:lnTo>
                <a:lnTo>
                  <a:pt x="40731" y="8052"/>
                </a:lnTo>
                <a:lnTo>
                  <a:pt x="40523" y="8014"/>
                </a:lnTo>
                <a:lnTo>
                  <a:pt x="40240" y="7995"/>
                </a:lnTo>
                <a:lnTo>
                  <a:pt x="39937" y="8014"/>
                </a:lnTo>
                <a:lnTo>
                  <a:pt x="39654" y="8052"/>
                </a:lnTo>
                <a:lnTo>
                  <a:pt x="39351" y="8090"/>
                </a:lnTo>
                <a:lnTo>
                  <a:pt x="38822" y="8165"/>
                </a:lnTo>
                <a:lnTo>
                  <a:pt x="38539" y="8203"/>
                </a:lnTo>
                <a:lnTo>
                  <a:pt x="38274" y="8222"/>
                </a:lnTo>
                <a:lnTo>
                  <a:pt x="38104" y="8222"/>
                </a:lnTo>
                <a:lnTo>
                  <a:pt x="37915" y="8203"/>
                </a:lnTo>
                <a:lnTo>
                  <a:pt x="37764" y="8165"/>
                </a:lnTo>
                <a:lnTo>
                  <a:pt x="37613" y="8147"/>
                </a:lnTo>
                <a:lnTo>
                  <a:pt x="37310" y="8147"/>
                </a:lnTo>
                <a:lnTo>
                  <a:pt x="37178" y="8184"/>
                </a:lnTo>
                <a:lnTo>
                  <a:pt x="37027" y="8222"/>
                </a:lnTo>
                <a:lnTo>
                  <a:pt x="36781" y="8336"/>
                </a:lnTo>
                <a:lnTo>
                  <a:pt x="36516" y="8449"/>
                </a:lnTo>
                <a:lnTo>
                  <a:pt x="36365" y="8506"/>
                </a:lnTo>
                <a:lnTo>
                  <a:pt x="36195" y="8525"/>
                </a:lnTo>
                <a:lnTo>
                  <a:pt x="36044" y="8543"/>
                </a:lnTo>
                <a:lnTo>
                  <a:pt x="35893" y="8525"/>
                </a:lnTo>
                <a:lnTo>
                  <a:pt x="35741" y="8487"/>
                </a:lnTo>
                <a:lnTo>
                  <a:pt x="35590" y="8449"/>
                </a:lnTo>
                <a:lnTo>
                  <a:pt x="35458" y="8373"/>
                </a:lnTo>
                <a:lnTo>
                  <a:pt x="35326" y="8260"/>
                </a:lnTo>
                <a:lnTo>
                  <a:pt x="35250" y="8184"/>
                </a:lnTo>
                <a:lnTo>
                  <a:pt x="35193" y="8090"/>
                </a:lnTo>
                <a:lnTo>
                  <a:pt x="35099" y="7901"/>
                </a:lnTo>
                <a:lnTo>
                  <a:pt x="35004" y="7712"/>
                </a:lnTo>
                <a:lnTo>
                  <a:pt x="34910" y="7504"/>
                </a:lnTo>
                <a:lnTo>
                  <a:pt x="34796" y="7315"/>
                </a:lnTo>
                <a:lnTo>
                  <a:pt x="34683" y="7107"/>
                </a:lnTo>
                <a:lnTo>
                  <a:pt x="34551" y="6918"/>
                </a:lnTo>
                <a:lnTo>
                  <a:pt x="34494" y="6824"/>
                </a:lnTo>
                <a:lnTo>
                  <a:pt x="34456" y="6710"/>
                </a:lnTo>
                <a:lnTo>
                  <a:pt x="34381" y="6427"/>
                </a:lnTo>
                <a:lnTo>
                  <a:pt x="34343" y="6294"/>
                </a:lnTo>
                <a:lnTo>
                  <a:pt x="34286" y="6162"/>
                </a:lnTo>
                <a:lnTo>
                  <a:pt x="34229" y="6086"/>
                </a:lnTo>
                <a:lnTo>
                  <a:pt x="34173" y="5992"/>
                </a:lnTo>
                <a:lnTo>
                  <a:pt x="34116" y="5916"/>
                </a:lnTo>
                <a:lnTo>
                  <a:pt x="34040" y="5860"/>
                </a:lnTo>
                <a:lnTo>
                  <a:pt x="33946" y="5803"/>
                </a:lnTo>
                <a:lnTo>
                  <a:pt x="33870" y="5765"/>
                </a:lnTo>
                <a:lnTo>
                  <a:pt x="33776" y="5727"/>
                </a:lnTo>
                <a:lnTo>
                  <a:pt x="33662" y="5708"/>
                </a:lnTo>
                <a:lnTo>
                  <a:pt x="33568" y="5727"/>
                </a:lnTo>
                <a:lnTo>
                  <a:pt x="33454" y="5727"/>
                </a:lnTo>
                <a:lnTo>
                  <a:pt x="33247" y="5784"/>
                </a:lnTo>
                <a:lnTo>
                  <a:pt x="32850" y="5897"/>
                </a:lnTo>
                <a:lnTo>
                  <a:pt x="32642" y="5954"/>
                </a:lnTo>
                <a:lnTo>
                  <a:pt x="32434" y="5973"/>
                </a:lnTo>
                <a:lnTo>
                  <a:pt x="32207" y="6011"/>
                </a:lnTo>
                <a:lnTo>
                  <a:pt x="31999" y="6011"/>
                </a:lnTo>
                <a:lnTo>
                  <a:pt x="31697" y="5973"/>
                </a:lnTo>
                <a:lnTo>
                  <a:pt x="31394" y="5897"/>
                </a:lnTo>
                <a:lnTo>
                  <a:pt x="31111" y="5822"/>
                </a:lnTo>
                <a:lnTo>
                  <a:pt x="30827" y="5708"/>
                </a:lnTo>
                <a:lnTo>
                  <a:pt x="30525" y="5576"/>
                </a:lnTo>
                <a:lnTo>
                  <a:pt x="30222" y="5425"/>
                </a:lnTo>
                <a:lnTo>
                  <a:pt x="29920" y="5293"/>
                </a:lnTo>
                <a:lnTo>
                  <a:pt x="29618" y="5179"/>
                </a:lnTo>
                <a:lnTo>
                  <a:pt x="28918" y="4952"/>
                </a:lnTo>
                <a:lnTo>
                  <a:pt x="28597" y="4877"/>
                </a:lnTo>
                <a:lnTo>
                  <a:pt x="28276" y="4782"/>
                </a:lnTo>
                <a:lnTo>
                  <a:pt x="27841" y="4631"/>
                </a:lnTo>
                <a:lnTo>
                  <a:pt x="27652" y="4574"/>
                </a:lnTo>
                <a:lnTo>
                  <a:pt x="27557" y="4555"/>
                </a:lnTo>
                <a:lnTo>
                  <a:pt x="27463" y="4537"/>
                </a:lnTo>
                <a:lnTo>
                  <a:pt x="26990" y="4537"/>
                </a:lnTo>
                <a:lnTo>
                  <a:pt x="26858" y="4518"/>
                </a:lnTo>
                <a:lnTo>
                  <a:pt x="26764" y="4480"/>
                </a:lnTo>
                <a:lnTo>
                  <a:pt x="26688" y="4442"/>
                </a:lnTo>
                <a:lnTo>
                  <a:pt x="26631" y="4385"/>
                </a:lnTo>
                <a:lnTo>
                  <a:pt x="26594" y="4310"/>
                </a:lnTo>
                <a:lnTo>
                  <a:pt x="26556" y="4234"/>
                </a:lnTo>
                <a:lnTo>
                  <a:pt x="26480" y="4026"/>
                </a:lnTo>
                <a:lnTo>
                  <a:pt x="26386" y="3818"/>
                </a:lnTo>
                <a:lnTo>
                  <a:pt x="26310" y="3592"/>
                </a:lnTo>
                <a:lnTo>
                  <a:pt x="26272" y="3440"/>
                </a:lnTo>
                <a:lnTo>
                  <a:pt x="26216" y="3308"/>
                </a:lnTo>
                <a:lnTo>
                  <a:pt x="26140" y="3195"/>
                </a:lnTo>
                <a:lnTo>
                  <a:pt x="26102" y="3138"/>
                </a:lnTo>
                <a:lnTo>
                  <a:pt x="26027" y="3081"/>
                </a:lnTo>
                <a:lnTo>
                  <a:pt x="25951" y="3043"/>
                </a:lnTo>
                <a:lnTo>
                  <a:pt x="25875" y="3006"/>
                </a:lnTo>
                <a:lnTo>
                  <a:pt x="25686" y="2987"/>
                </a:lnTo>
                <a:lnTo>
                  <a:pt x="25516" y="2987"/>
                </a:lnTo>
                <a:lnTo>
                  <a:pt x="25346" y="3043"/>
                </a:lnTo>
                <a:lnTo>
                  <a:pt x="25252" y="3100"/>
                </a:lnTo>
                <a:lnTo>
                  <a:pt x="25176" y="3157"/>
                </a:lnTo>
                <a:lnTo>
                  <a:pt x="25025" y="3308"/>
                </a:lnTo>
                <a:lnTo>
                  <a:pt x="24779" y="3554"/>
                </a:lnTo>
                <a:lnTo>
                  <a:pt x="24647" y="3667"/>
                </a:lnTo>
                <a:lnTo>
                  <a:pt x="24514" y="3743"/>
                </a:lnTo>
                <a:lnTo>
                  <a:pt x="24401" y="3781"/>
                </a:lnTo>
                <a:lnTo>
                  <a:pt x="24307" y="3781"/>
                </a:lnTo>
                <a:lnTo>
                  <a:pt x="24193" y="3799"/>
                </a:lnTo>
                <a:lnTo>
                  <a:pt x="24080" y="3781"/>
                </a:lnTo>
                <a:lnTo>
                  <a:pt x="23985" y="3743"/>
                </a:lnTo>
                <a:lnTo>
                  <a:pt x="23872" y="3724"/>
                </a:lnTo>
                <a:lnTo>
                  <a:pt x="23740" y="3724"/>
                </a:lnTo>
                <a:lnTo>
                  <a:pt x="23626" y="3743"/>
                </a:lnTo>
                <a:lnTo>
                  <a:pt x="23399" y="3799"/>
                </a:lnTo>
                <a:lnTo>
                  <a:pt x="23248" y="3875"/>
                </a:lnTo>
                <a:lnTo>
                  <a:pt x="23078" y="3951"/>
                </a:lnTo>
                <a:lnTo>
                  <a:pt x="22946" y="4045"/>
                </a:lnTo>
                <a:lnTo>
                  <a:pt x="22795" y="4159"/>
                </a:lnTo>
                <a:lnTo>
                  <a:pt x="22606" y="4348"/>
                </a:lnTo>
                <a:lnTo>
                  <a:pt x="22511" y="4442"/>
                </a:lnTo>
                <a:lnTo>
                  <a:pt x="22417" y="4518"/>
                </a:lnTo>
                <a:lnTo>
                  <a:pt x="22228" y="4631"/>
                </a:lnTo>
                <a:lnTo>
                  <a:pt x="22057" y="4707"/>
                </a:lnTo>
                <a:lnTo>
                  <a:pt x="21850" y="4763"/>
                </a:lnTo>
                <a:lnTo>
                  <a:pt x="21661" y="4820"/>
                </a:lnTo>
                <a:lnTo>
                  <a:pt x="21490" y="4839"/>
                </a:lnTo>
                <a:lnTo>
                  <a:pt x="21320" y="4820"/>
                </a:lnTo>
                <a:lnTo>
                  <a:pt x="21150" y="4782"/>
                </a:lnTo>
                <a:lnTo>
                  <a:pt x="20999" y="4726"/>
                </a:lnTo>
                <a:lnTo>
                  <a:pt x="20848" y="4631"/>
                </a:lnTo>
                <a:lnTo>
                  <a:pt x="20734" y="4518"/>
                </a:lnTo>
                <a:lnTo>
                  <a:pt x="20640" y="4385"/>
                </a:lnTo>
                <a:lnTo>
                  <a:pt x="20564" y="4215"/>
                </a:lnTo>
                <a:lnTo>
                  <a:pt x="20526" y="4064"/>
                </a:lnTo>
                <a:lnTo>
                  <a:pt x="20508" y="3894"/>
                </a:lnTo>
                <a:lnTo>
                  <a:pt x="20489" y="3705"/>
                </a:lnTo>
                <a:lnTo>
                  <a:pt x="20489" y="3554"/>
                </a:lnTo>
                <a:lnTo>
                  <a:pt x="20508" y="3365"/>
                </a:lnTo>
                <a:lnTo>
                  <a:pt x="20526" y="3176"/>
                </a:lnTo>
                <a:lnTo>
                  <a:pt x="20545" y="2987"/>
                </a:lnTo>
                <a:lnTo>
                  <a:pt x="20564" y="2817"/>
                </a:lnTo>
                <a:lnTo>
                  <a:pt x="20564" y="2684"/>
                </a:lnTo>
                <a:lnTo>
                  <a:pt x="20564" y="2571"/>
                </a:lnTo>
                <a:lnTo>
                  <a:pt x="20526" y="2325"/>
                </a:lnTo>
                <a:lnTo>
                  <a:pt x="20545" y="2231"/>
                </a:lnTo>
                <a:lnTo>
                  <a:pt x="20583" y="2155"/>
                </a:lnTo>
                <a:lnTo>
                  <a:pt x="20621" y="2080"/>
                </a:lnTo>
                <a:lnTo>
                  <a:pt x="20697" y="2004"/>
                </a:lnTo>
                <a:lnTo>
                  <a:pt x="20867" y="1834"/>
                </a:lnTo>
                <a:lnTo>
                  <a:pt x="21037" y="1664"/>
                </a:lnTo>
                <a:lnTo>
                  <a:pt x="21112" y="1550"/>
                </a:lnTo>
                <a:lnTo>
                  <a:pt x="21169" y="1437"/>
                </a:lnTo>
                <a:lnTo>
                  <a:pt x="21207" y="1323"/>
                </a:lnTo>
                <a:lnTo>
                  <a:pt x="21245" y="1210"/>
                </a:lnTo>
                <a:lnTo>
                  <a:pt x="21264" y="1078"/>
                </a:lnTo>
                <a:lnTo>
                  <a:pt x="21282" y="964"/>
                </a:lnTo>
                <a:lnTo>
                  <a:pt x="21282" y="832"/>
                </a:lnTo>
                <a:lnTo>
                  <a:pt x="21264" y="719"/>
                </a:lnTo>
                <a:lnTo>
                  <a:pt x="21207" y="492"/>
                </a:lnTo>
                <a:lnTo>
                  <a:pt x="21169" y="378"/>
                </a:lnTo>
                <a:lnTo>
                  <a:pt x="21112" y="284"/>
                </a:lnTo>
                <a:lnTo>
                  <a:pt x="20999" y="152"/>
                </a:lnTo>
                <a:lnTo>
                  <a:pt x="20942" y="95"/>
                </a:lnTo>
                <a:lnTo>
                  <a:pt x="20867" y="57"/>
                </a:lnTo>
                <a:lnTo>
                  <a:pt x="20734" y="19"/>
                </a:lnTo>
                <a:lnTo>
                  <a:pt x="20602"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mc:AlternateContent xmlns:mc="http://schemas.openxmlformats.org/markup-compatibility/2006">
        <mc:Choice xmlns="" xmlns:am3d="http://schemas.microsoft.com/office/drawing/2017/model3d" Requires="am3d">
          <p:graphicFrame>
            <p:nvGraphicFramePr>
              <p:cNvPr id="30" name="3D Model 29" descr="Earth">
                <a:extLst>
                  <a:ext uri="{FF2B5EF4-FFF2-40B4-BE49-F238E27FC236}">
                    <a16:creationId xmlns:a16="http://schemas.microsoft.com/office/drawing/2014/main" id="{40124E86-0BD3-4FD3-FC89-66935A6B5579}"/>
                  </a:ext>
                </a:extLst>
              </p:cNvPr>
              <p:cNvGraphicFramePr>
                <a:graphicFrameLocks noChangeAspect="1"/>
              </p:cNvGraphicFramePr>
              <p:nvPr>
                <p:extLst>
                  <p:ext uri="{D42A27DB-BD31-4B8C-83A1-F6EECF244321}">
                    <p14:modId xmlns:p14="http://schemas.microsoft.com/office/powerpoint/2010/main" val="3081076658"/>
                  </p:ext>
                </p:extLst>
              </p:nvPr>
            </p:nvGraphicFramePr>
            <p:xfrm>
              <a:off x="311716" y="1648181"/>
              <a:ext cx="3561638" cy="3561638"/>
            </p:xfrm>
            <a:graphic>
              <a:graphicData uri="http://schemas.microsoft.com/office/drawing/2017/model3d">
                <am3d:model3d r:embed="rId3">
                  <am3d:spPr>
                    <a:xfrm>
                      <a:off x="0" y="0"/>
                      <a:ext cx="3561638" cy="3561638"/>
                    </a:xfrm>
                    <a:prstGeom prst="rect">
                      <a:avLst/>
                    </a:prstGeom>
                  </am3d:spPr>
                  <am3d:camera>
                    <am3d:pos x="0" y="0" z="81469202"/>
                    <am3d:up dx="0" dy="36000000" dz="0"/>
                    <am3d:lookAt x="0" y="0" z="0"/>
                    <am3d:perspective fov="2700000"/>
                  </am3d:camera>
                  <am3d:trans>
                    <am3d:meterPerModelUnit n="500000" d="1000000"/>
                    <am3d:preTrans dx="0" dy="0" dz="0"/>
                    <am3d:scale>
                      <am3d:sx n="1000000" d="1000000"/>
                      <am3d:sy n="1000000" d="1000000"/>
                      <am3d:sz n="1000000" d="1000000"/>
                    </am3d:scale>
                    <am3d:rot/>
                    <am3d:postTrans dx="0" dy="0" dz="0"/>
                  </am3d:trans>
                  <am3d:raster rName="Office3DRenderer" rVer="16.0.8326">
                    <am3d:blip r:embed="rId4"/>
                  </am3d:raster>
                  <am3d:objViewport viewportSz="634145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Earth">
                <a:extLst>
                  <a:ext uri="{FF2B5EF4-FFF2-40B4-BE49-F238E27FC236}">
                    <a16:creationId xmlns:a16="http://schemas.microsoft.com/office/drawing/2014/main" xmlns="" id="{40124E86-0BD3-4FD3-FC89-66935A6B5579}"/>
                  </a:ext>
                </a:extLst>
              </p:cNvPr>
              <p:cNvPicPr>
                <a:picLocks noGrp="1" noRot="1" noChangeAspect="1" noMove="1" noResize="1" noEditPoints="1" noAdjustHandles="1" noChangeArrowheads="1" noChangeShapeType="1" noCrop="1"/>
              </p:cNvPicPr>
              <p:nvPr/>
            </p:nvPicPr>
            <p:blipFill>
              <a:blip r:embed="rId5"/>
              <a:stretch>
                <a:fillRect/>
              </a:stretch>
            </p:blipFill>
            <p:spPr>
              <a:xfrm>
                <a:off x="311716" y="1648181"/>
                <a:ext cx="3561638" cy="3561638"/>
              </a:xfrm>
              <a:prstGeom prst="rect">
                <a:avLst/>
              </a:prstGeom>
            </p:spPr>
          </p:pic>
        </mc:Fallback>
      </mc:AlternateContent>
      <p:sp>
        <p:nvSpPr>
          <p:cNvPr id="31" name="Google Shape;943;p43">
            <a:extLst>
              <a:ext uri="{FF2B5EF4-FFF2-40B4-BE49-F238E27FC236}">
                <a16:creationId xmlns:a16="http://schemas.microsoft.com/office/drawing/2014/main" xmlns="" id="{B82BAAB6-18C4-5052-E576-02F8BEB825A1}"/>
              </a:ext>
            </a:extLst>
          </p:cNvPr>
          <p:cNvSpPr txBox="1">
            <a:spLocks noGrp="1"/>
          </p:cNvSpPr>
          <p:nvPr>
            <p:ph type="title"/>
          </p:nvPr>
        </p:nvSpPr>
        <p:spPr>
          <a:xfrm>
            <a:off x="960000" y="214902"/>
            <a:ext cx="10272000" cy="1232898"/>
          </a:xfrm>
          <a:prstGeom prst="rect">
            <a:avLst/>
          </a:prstGeom>
        </p:spPr>
        <p:txBody>
          <a:bodyPr spcFirstLastPara="1" wrap="square" lIns="121900" tIns="121900" rIns="121900" bIns="121900" anchor="t" anchorCtr="0">
            <a:noAutofit/>
          </a:bodyPr>
          <a:lstStyle/>
          <a:p>
            <a:pPr algn="l"/>
            <a:r>
              <a:rPr lang="en-US" sz="3200" b="1" smtClean="0">
                <a:latin typeface="Times New Roman" pitchFamily="18" charset="0"/>
                <a:cs typeface="Times New Roman" pitchFamily="18" charset="0"/>
              </a:rPr>
              <a:t>II. KHÁM PHÁ VĂN BẢN</a:t>
            </a:r>
            <a:br>
              <a:rPr lang="en-US" sz="3200" b="1" smtClean="0">
                <a:latin typeface="Times New Roman" pitchFamily="18" charset="0"/>
                <a:cs typeface="Times New Roman" pitchFamily="18" charset="0"/>
              </a:rPr>
            </a:br>
            <a:r>
              <a:rPr lang="en-US" sz="3200" b="1" smtClean="0">
                <a:latin typeface="Times New Roman" pitchFamily="18" charset="0"/>
                <a:cs typeface="Times New Roman" pitchFamily="18" charset="0"/>
              </a:rPr>
              <a:t>1</a:t>
            </a:r>
            <a:r>
              <a:rPr lang="en-US" sz="3200" b="1">
                <a:latin typeface="Times New Roman" pitchFamily="18" charset="0"/>
                <a:cs typeface="Times New Roman" pitchFamily="18" charset="0"/>
              </a:rPr>
              <a:t>. </a:t>
            </a:r>
            <a:r>
              <a:rPr lang="en-US" sz="3200" b="1" smtClean="0">
                <a:latin typeface="Times New Roman" pitchFamily="18" charset="0"/>
                <a:cs typeface="Times New Roman" pitchFamily="18" charset="0"/>
              </a:rPr>
              <a:t>Nhan đề tác phẩm</a:t>
            </a:r>
            <a:endParaRPr sz="3200" b="1">
              <a:solidFill>
                <a:schemeClr val="lt1"/>
              </a:solidFill>
              <a:latin typeface="Times New Roman" pitchFamily="18" charset="0"/>
              <a:cs typeface="Times New Roman" pitchFamily="18" charset="0"/>
            </a:endParaRPr>
          </a:p>
        </p:txBody>
      </p:sp>
      <p:sp>
        <p:nvSpPr>
          <p:cNvPr id="32" name="Google Shape;944;p43">
            <a:extLst>
              <a:ext uri="{FF2B5EF4-FFF2-40B4-BE49-F238E27FC236}">
                <a16:creationId xmlns:a16="http://schemas.microsoft.com/office/drawing/2014/main" xmlns="" id="{0E075BBC-1226-9842-BAB4-119DB2A2E02C}"/>
              </a:ext>
            </a:extLst>
          </p:cNvPr>
          <p:cNvSpPr txBox="1">
            <a:spLocks/>
          </p:cNvSpPr>
          <p:nvPr/>
        </p:nvSpPr>
        <p:spPr>
          <a:xfrm>
            <a:off x="4038600" y="1295400"/>
            <a:ext cx="6934200" cy="1447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Sarabun"/>
              <a:buNone/>
              <a:defRPr sz="1867" b="0" i="0" u="none" strike="noStrike" cap="none">
                <a:solidFill>
                  <a:schemeClr val="dk1"/>
                </a:solidFill>
                <a:latin typeface="Cambria" panose="02040503050406030204" pitchFamily="18" charset="0"/>
                <a:ea typeface="Cambria" panose="02040503050406030204" pitchFamily="18" charset="0"/>
                <a:cs typeface="Sarabun"/>
                <a:sym typeface="Sarabun"/>
              </a:defRPr>
            </a:lvl1pPr>
            <a:lvl2pPr marL="914400" marR="0" lvl="1" indent="-317500" algn="ctr" rtl="0">
              <a:lnSpc>
                <a:spcPct val="100000"/>
              </a:lnSpc>
              <a:spcBef>
                <a:spcPts val="0"/>
              </a:spcBef>
              <a:spcAft>
                <a:spcPts val="0"/>
              </a:spcAft>
              <a:buClr>
                <a:schemeClr val="dk1"/>
              </a:buClr>
              <a:buSzPts val="2800"/>
              <a:buFont typeface="Sarabun"/>
              <a:buNone/>
              <a:defRPr sz="3733" b="0" i="0" u="none" strike="noStrike" cap="none">
                <a:solidFill>
                  <a:schemeClr val="dk1"/>
                </a:solidFill>
                <a:latin typeface="Sarabun"/>
                <a:ea typeface="Sarabun"/>
                <a:cs typeface="Sarabun"/>
                <a:sym typeface="Sarabun"/>
              </a:defRPr>
            </a:lvl2pPr>
            <a:lvl3pPr marL="1371600" marR="0" lvl="2" indent="-317500" algn="ctr" rtl="0">
              <a:lnSpc>
                <a:spcPct val="100000"/>
              </a:lnSpc>
              <a:spcBef>
                <a:spcPts val="0"/>
              </a:spcBef>
              <a:spcAft>
                <a:spcPts val="0"/>
              </a:spcAft>
              <a:buClr>
                <a:schemeClr val="dk1"/>
              </a:buClr>
              <a:buSzPts val="2800"/>
              <a:buFont typeface="Sarabun"/>
              <a:buNone/>
              <a:defRPr sz="3733" b="0" i="0" u="none" strike="noStrike" cap="none">
                <a:solidFill>
                  <a:schemeClr val="dk1"/>
                </a:solidFill>
                <a:latin typeface="Sarabun"/>
                <a:ea typeface="Sarabun"/>
                <a:cs typeface="Sarabun"/>
                <a:sym typeface="Sarabun"/>
              </a:defRPr>
            </a:lvl3pPr>
            <a:lvl4pPr marL="1828800" marR="0" lvl="3" indent="-317500" algn="ctr" rtl="0">
              <a:lnSpc>
                <a:spcPct val="100000"/>
              </a:lnSpc>
              <a:spcBef>
                <a:spcPts val="0"/>
              </a:spcBef>
              <a:spcAft>
                <a:spcPts val="0"/>
              </a:spcAft>
              <a:buClr>
                <a:schemeClr val="dk1"/>
              </a:buClr>
              <a:buSzPts val="2800"/>
              <a:buFont typeface="Sarabun"/>
              <a:buNone/>
              <a:defRPr sz="3733" b="0" i="0" u="none" strike="noStrike" cap="none">
                <a:solidFill>
                  <a:schemeClr val="dk1"/>
                </a:solidFill>
                <a:latin typeface="Sarabun"/>
                <a:ea typeface="Sarabun"/>
                <a:cs typeface="Sarabun"/>
                <a:sym typeface="Sarabun"/>
              </a:defRPr>
            </a:lvl4pPr>
            <a:lvl5pPr marL="2286000" marR="0" lvl="4" indent="-317500" algn="ctr" rtl="0">
              <a:lnSpc>
                <a:spcPct val="100000"/>
              </a:lnSpc>
              <a:spcBef>
                <a:spcPts val="0"/>
              </a:spcBef>
              <a:spcAft>
                <a:spcPts val="0"/>
              </a:spcAft>
              <a:buClr>
                <a:schemeClr val="dk1"/>
              </a:buClr>
              <a:buSzPts val="2800"/>
              <a:buFont typeface="Sarabun"/>
              <a:buNone/>
              <a:defRPr sz="3733" b="0" i="0" u="none" strike="noStrike" cap="none">
                <a:solidFill>
                  <a:schemeClr val="dk1"/>
                </a:solidFill>
                <a:latin typeface="Sarabun"/>
                <a:ea typeface="Sarabun"/>
                <a:cs typeface="Sarabun"/>
                <a:sym typeface="Sarabun"/>
              </a:defRPr>
            </a:lvl5pPr>
            <a:lvl6pPr marL="2743200" marR="0" lvl="5" indent="-317500" algn="ctr" rtl="0">
              <a:lnSpc>
                <a:spcPct val="100000"/>
              </a:lnSpc>
              <a:spcBef>
                <a:spcPts val="0"/>
              </a:spcBef>
              <a:spcAft>
                <a:spcPts val="0"/>
              </a:spcAft>
              <a:buClr>
                <a:schemeClr val="dk1"/>
              </a:buClr>
              <a:buSzPts val="2800"/>
              <a:buFont typeface="Sarabun"/>
              <a:buNone/>
              <a:defRPr sz="3733" b="0" i="0" u="none" strike="noStrike" cap="none">
                <a:solidFill>
                  <a:schemeClr val="dk1"/>
                </a:solidFill>
                <a:latin typeface="Sarabun"/>
                <a:ea typeface="Sarabun"/>
                <a:cs typeface="Sarabun"/>
                <a:sym typeface="Sarabun"/>
              </a:defRPr>
            </a:lvl6pPr>
            <a:lvl7pPr marL="3200400" marR="0" lvl="6" indent="-317500" algn="ctr" rtl="0">
              <a:lnSpc>
                <a:spcPct val="100000"/>
              </a:lnSpc>
              <a:spcBef>
                <a:spcPts val="0"/>
              </a:spcBef>
              <a:spcAft>
                <a:spcPts val="0"/>
              </a:spcAft>
              <a:buClr>
                <a:schemeClr val="dk1"/>
              </a:buClr>
              <a:buSzPts val="2800"/>
              <a:buFont typeface="Sarabun"/>
              <a:buNone/>
              <a:defRPr sz="3733" b="0" i="0" u="none" strike="noStrike" cap="none">
                <a:solidFill>
                  <a:schemeClr val="dk1"/>
                </a:solidFill>
                <a:latin typeface="Sarabun"/>
                <a:ea typeface="Sarabun"/>
                <a:cs typeface="Sarabun"/>
                <a:sym typeface="Sarabun"/>
              </a:defRPr>
            </a:lvl7pPr>
            <a:lvl8pPr marL="3657600" marR="0" lvl="7" indent="-317500" algn="ctr" rtl="0">
              <a:lnSpc>
                <a:spcPct val="100000"/>
              </a:lnSpc>
              <a:spcBef>
                <a:spcPts val="0"/>
              </a:spcBef>
              <a:spcAft>
                <a:spcPts val="0"/>
              </a:spcAft>
              <a:buClr>
                <a:schemeClr val="dk1"/>
              </a:buClr>
              <a:buSzPts val="2800"/>
              <a:buFont typeface="Sarabun"/>
              <a:buNone/>
              <a:defRPr sz="3733" b="0" i="0" u="none" strike="noStrike" cap="none">
                <a:solidFill>
                  <a:schemeClr val="dk1"/>
                </a:solidFill>
                <a:latin typeface="Sarabun"/>
                <a:ea typeface="Sarabun"/>
                <a:cs typeface="Sarabun"/>
                <a:sym typeface="Sarabun"/>
              </a:defRPr>
            </a:lvl8pPr>
            <a:lvl9pPr marL="4114800" marR="0" lvl="8" indent="-317500" algn="ctr" rtl="0">
              <a:lnSpc>
                <a:spcPct val="100000"/>
              </a:lnSpc>
              <a:spcBef>
                <a:spcPts val="0"/>
              </a:spcBef>
              <a:spcAft>
                <a:spcPts val="0"/>
              </a:spcAft>
              <a:buClr>
                <a:schemeClr val="dk1"/>
              </a:buClr>
              <a:buSzPts val="2800"/>
              <a:buFont typeface="Sarabun"/>
              <a:buNone/>
              <a:defRPr sz="3733" b="0" i="0" u="none" strike="noStrike" cap="none">
                <a:solidFill>
                  <a:schemeClr val="dk1"/>
                </a:solidFill>
                <a:latin typeface="Sarabun"/>
                <a:ea typeface="Sarabun"/>
                <a:cs typeface="Sarabun"/>
                <a:sym typeface="Sarabun"/>
              </a:defRPr>
            </a:lvl9pPr>
          </a:lstStyle>
          <a:p>
            <a:pPr marL="596900" indent="-457200" algn="just">
              <a:lnSpc>
                <a:spcPct val="150000"/>
              </a:lnSpc>
              <a:buFont typeface="Arial" panose="020B0604020202020204" pitchFamily="34" charset="0"/>
              <a:buChar char="•"/>
            </a:pPr>
            <a:r>
              <a:rPr lang="en-US" sz="2800">
                <a:latin typeface="Times New Roman" pitchFamily="18" charset="0"/>
                <a:cs typeface="Times New Roman" pitchFamily="18" charset="0"/>
              </a:rPr>
              <a:t>- </a:t>
            </a:r>
            <a:r>
              <a:rPr lang="en-US" sz="2800" i="1">
                <a:latin typeface="Times New Roman" pitchFamily="18" charset="0"/>
                <a:cs typeface="Times New Roman" pitchFamily="18" charset="0"/>
              </a:rPr>
              <a:t>Sự sống và cái chết  </a:t>
            </a:r>
            <a:r>
              <a:rPr lang="en-US" sz="2800">
                <a:latin typeface="Times New Roman" pitchFamily="18" charset="0"/>
                <a:cs typeface="Times New Roman" pitchFamily="18" charset="0"/>
              </a:rPr>
              <a:t>: Sự phát triển phức tạp và đa dạng của trái đất</a:t>
            </a:r>
          </a:p>
          <a:p>
            <a:pPr marL="596900" indent="-457200" algn="just">
              <a:lnSpc>
                <a:spcPct val="150000"/>
              </a:lnSpc>
              <a:buFont typeface="Arial" panose="020B0604020202020204" pitchFamily="34" charset="0"/>
              <a:buChar char="•"/>
            </a:pPr>
            <a:endParaRPr lang="vi-VN" sz="2800"/>
          </a:p>
        </p:txBody>
      </p:sp>
      <p:sp>
        <p:nvSpPr>
          <p:cNvPr id="2" name="TextBox 1"/>
          <p:cNvSpPr txBox="1"/>
          <p:nvPr/>
        </p:nvSpPr>
        <p:spPr>
          <a:xfrm>
            <a:off x="4343400" y="3124200"/>
            <a:ext cx="6821376" cy="1672317"/>
          </a:xfrm>
          <a:prstGeom prst="rect">
            <a:avLst/>
          </a:prstGeom>
          <a:noFill/>
        </p:spPr>
        <p:txBody>
          <a:bodyPr wrap="square" rtlCol="0">
            <a:spAutoFit/>
          </a:bodyPr>
          <a:lstStyle/>
          <a:p>
            <a:r>
              <a:rPr lang="en-US" sz="2800">
                <a:latin typeface="Times New Roman" pitchFamily="18" charset="0"/>
                <a:cs typeface="Times New Roman" pitchFamily="18" charset="0"/>
              </a:rPr>
              <a:t>=&gt; tiếp cận đề tài trên phương diện khoa học, chính xác, khách quan dựa trên những kiến thức hiểu biết sâu sắc của tác giả về đề tài.</a:t>
            </a:r>
          </a:p>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accel="10000" decel="10000" fill="hold" nodeType="withEffect">
                                  <p:stCondLst>
                                    <p:cond delay="0"/>
                                  </p:stCondLst>
                                  <p:childTnLst>
                                    <p:animRot by="21600000">
                                      <p:cBhvr>
                                        <p:cTn id="6" dur="20000" fill="hold"/>
                                        <p:tgtEl>
                                          <p:spTgt spid="30"/>
                                        </p:tgtEl>
                                        <p:attrNameLst>
                                          <p:attrName>3d.view.rotation.y</p:attrName>
                                        </p:attrNameLst>
                                      </p:cBhvr>
                                    </p:animRo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anim calcmode="lin" valueType="num">
                                      <p:cBhvr>
                                        <p:cTn id="19" dur="1000" fill="hold"/>
                                        <p:tgtEl>
                                          <p:spTgt spid="32"/>
                                        </p:tgtEl>
                                        <p:attrNameLst>
                                          <p:attrName>ppt_x</p:attrName>
                                        </p:attrNameLst>
                                      </p:cBhvr>
                                      <p:tavLst>
                                        <p:tav tm="0">
                                          <p:val>
                                            <p:strVal val="#ppt_x"/>
                                          </p:val>
                                        </p:tav>
                                        <p:tav tm="100000">
                                          <p:val>
                                            <p:strVal val="#ppt_x"/>
                                          </p:val>
                                        </p:tav>
                                      </p:tavLst>
                                    </p:anim>
                                    <p:anim calcmode="lin" valueType="num">
                                      <p:cBhvr>
                                        <p:cTn id="2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21" name="Google Shape;943;p43">
            <a:extLst>
              <a:ext uri="{FF2B5EF4-FFF2-40B4-BE49-F238E27FC236}">
                <a16:creationId xmlns:a16="http://schemas.microsoft.com/office/drawing/2014/main" xmlns="" id="{582F7429-E7D8-6D14-F51B-BE9F9E3423F9}"/>
              </a:ext>
            </a:extLst>
          </p:cNvPr>
          <p:cNvSpPr txBox="1">
            <a:spLocks noGrp="1"/>
          </p:cNvSpPr>
          <p:nvPr>
            <p:ph type="title"/>
          </p:nvPr>
        </p:nvSpPr>
        <p:spPr>
          <a:xfrm>
            <a:off x="960000" y="214902"/>
            <a:ext cx="10272000" cy="731600"/>
          </a:xfrm>
          <a:prstGeom prst="rect">
            <a:avLst/>
          </a:prstGeom>
        </p:spPr>
        <p:txBody>
          <a:bodyPr spcFirstLastPara="1" wrap="square" lIns="121900" tIns="121900" rIns="121900" bIns="121900" anchor="t" anchorCtr="0">
            <a:noAutofit/>
          </a:bodyPr>
          <a:lstStyle/>
          <a:p>
            <a:r>
              <a:rPr lang="en-US" sz="3200" b="1">
                <a:latin typeface="Times New Roman" pitchFamily="18" charset="0"/>
                <a:cs typeface="Times New Roman" pitchFamily="18" charset="0"/>
              </a:rPr>
              <a:t>2</a:t>
            </a:r>
            <a:r>
              <a:rPr lang="en-US" sz="3200" b="1" smtClean="0">
                <a:latin typeface="Times New Roman" pitchFamily="18" charset="0"/>
                <a:cs typeface="Times New Roman" pitchFamily="18" charset="0"/>
              </a:rPr>
              <a:t>. </a:t>
            </a:r>
            <a:r>
              <a:rPr lang="en-US" sz="3200" b="1">
                <a:latin typeface="Times New Roman" pitchFamily="18" charset="0"/>
                <a:cs typeface="Times New Roman" pitchFamily="18" charset="0"/>
              </a:rPr>
              <a:t>Mối quan hệ giữa sự sống và cái chết</a:t>
            </a:r>
            <a:endParaRPr sz="3200" b="1">
              <a:solidFill>
                <a:schemeClr val="lt1"/>
              </a:solidFill>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xmlns="" id="{2150A2BC-D482-2809-FA5B-8DC1B44F864C}"/>
              </a:ext>
            </a:extLst>
          </p:cNvPr>
          <p:cNvSpPr txBox="1"/>
          <p:nvPr/>
        </p:nvSpPr>
        <p:spPr>
          <a:xfrm>
            <a:off x="228600" y="951967"/>
            <a:ext cx="6995710" cy="587853"/>
          </a:xfrm>
          <a:prstGeom prst="rect">
            <a:avLst/>
          </a:prstGeom>
          <a:noFill/>
        </p:spPr>
        <p:txBody>
          <a:bodyPr wrap="square">
            <a:spAutoFit/>
          </a:bodyPr>
          <a:lstStyle/>
          <a:p>
            <a:pPr marL="0" marR="0" algn="just">
              <a:lnSpc>
                <a:spcPct val="115000"/>
              </a:lnSpc>
              <a:spcBef>
                <a:spcPts val="0"/>
              </a:spcBef>
              <a:spcAft>
                <a:spcPts val="0"/>
              </a:spcAft>
            </a:pPr>
            <a:r>
              <a:rPr lang="en-US" sz="2800">
                <a:effectLst/>
                <a:latin typeface="Times New Roman" pitchFamily="18" charset="0"/>
                <a:ea typeface="Cambria" panose="02040503050406030204" pitchFamily="18" charset="0"/>
                <a:cs typeface="Times New Roman" pitchFamily="18" charset="0"/>
              </a:rPr>
              <a:t>* “Chuyến du hành ngược thời gian” : </a:t>
            </a:r>
            <a:endParaRPr lang="en-US" sz="2400">
              <a:effectLst/>
              <a:latin typeface="Times New Roman" pitchFamily="18" charset="0"/>
              <a:ea typeface="Cambria" panose="02040503050406030204" pitchFamily="18" charset="0"/>
              <a:cs typeface="Times New Roman" pitchFamily="18" charset="0"/>
            </a:endParaRPr>
          </a:p>
        </p:txBody>
      </p:sp>
      <p:sp>
        <p:nvSpPr>
          <p:cNvPr id="25" name="TextBox 24">
            <a:extLst>
              <a:ext uri="{FF2B5EF4-FFF2-40B4-BE49-F238E27FC236}">
                <a16:creationId xmlns:a16="http://schemas.microsoft.com/office/drawing/2014/main" xmlns="" id="{BC81D54D-E812-B2D8-E8BB-F86677466583}"/>
              </a:ext>
            </a:extLst>
          </p:cNvPr>
          <p:cNvSpPr txBox="1"/>
          <p:nvPr/>
        </p:nvSpPr>
        <p:spPr>
          <a:xfrm>
            <a:off x="228600" y="1512576"/>
            <a:ext cx="7848600" cy="830997"/>
          </a:xfrm>
          <a:prstGeom prst="rect">
            <a:avLst/>
          </a:prstGeom>
          <a:solidFill>
            <a:schemeClr val="accent3"/>
          </a:solidFill>
        </p:spPr>
        <p:txBody>
          <a:bodyPr wrap="square">
            <a:spAutoFit/>
          </a:bodyPr>
          <a:lstStyle/>
          <a:p>
            <a:pPr marL="0" marR="0" algn="just">
              <a:spcBef>
                <a:spcPts val="0"/>
              </a:spcBef>
              <a:spcAft>
                <a:spcPts val="0"/>
              </a:spcAft>
            </a:pPr>
            <a:r>
              <a:rPr lang="en-US" sz="2400" smtClean="0">
                <a:effectLst/>
                <a:latin typeface="Times New Roman" pitchFamily="18" charset="0"/>
                <a:ea typeface="Cambria" panose="02040503050406030204" pitchFamily="18" charset="0"/>
                <a:cs typeface="Times New Roman" pitchFamily="18" charset="0"/>
              </a:rPr>
              <a:t>- Quay </a:t>
            </a:r>
            <a:r>
              <a:rPr lang="en-US" sz="2400">
                <a:effectLst/>
                <a:latin typeface="Times New Roman" pitchFamily="18" charset="0"/>
                <a:ea typeface="Cambria" panose="02040503050406030204" pitchFamily="18" charset="0"/>
                <a:cs typeface="Times New Roman" pitchFamily="18" charset="0"/>
              </a:rPr>
              <a:t>lại lịch sử trái đất 3 tỉ năm : trái đất chỉ tồn tại các vi khuẩn và vi khuẩn cổ sinh</a:t>
            </a:r>
            <a:endParaRPr lang="en-US" sz="2000">
              <a:effectLst/>
              <a:latin typeface="Times New Roman" pitchFamily="18" charset="0"/>
              <a:ea typeface="Cambria" panose="02040503050406030204" pitchFamily="18" charset="0"/>
              <a:cs typeface="Times New Roman" pitchFamily="18" charset="0"/>
            </a:endParaRPr>
          </a:p>
        </p:txBody>
      </p:sp>
      <p:pic>
        <p:nvPicPr>
          <p:cNvPr id="27" name="Picture 26">
            <a:extLst>
              <a:ext uri="{FF2B5EF4-FFF2-40B4-BE49-F238E27FC236}">
                <a16:creationId xmlns:a16="http://schemas.microsoft.com/office/drawing/2014/main" xmlns="" id="{3002FF6D-99FC-991B-9488-3DD298AD4664}"/>
              </a:ext>
            </a:extLst>
          </p:cNvPr>
          <p:cNvPicPr>
            <a:picLocks noChangeAspect="1"/>
          </p:cNvPicPr>
          <p:nvPr/>
        </p:nvPicPr>
        <p:blipFill rotWithShape="1">
          <a:blip r:embed="rId3"/>
          <a:srcRect b="10843"/>
          <a:stretch/>
        </p:blipFill>
        <p:spPr>
          <a:xfrm>
            <a:off x="8350155" y="152400"/>
            <a:ext cx="3810000" cy="1927737"/>
          </a:xfrm>
          <a:prstGeom prst="rect">
            <a:avLst/>
          </a:prstGeom>
        </p:spPr>
      </p:pic>
      <p:sp>
        <p:nvSpPr>
          <p:cNvPr id="2" name="TextBox 1"/>
          <p:cNvSpPr txBox="1"/>
          <p:nvPr/>
        </p:nvSpPr>
        <p:spPr>
          <a:xfrm>
            <a:off x="143301" y="2343573"/>
            <a:ext cx="7848600" cy="1118319"/>
          </a:xfrm>
          <a:prstGeom prst="rect">
            <a:avLst/>
          </a:prstGeom>
          <a:noFill/>
        </p:spPr>
        <p:txBody>
          <a:bodyPr wrap="square" rtlCol="0">
            <a:spAutoFit/>
          </a:bodyPr>
          <a:lstStyle/>
          <a:p>
            <a:r>
              <a:rPr lang="en-US" sz="2400" smtClean="0">
                <a:latin typeface="+mj-lt"/>
                <a:ea typeface="Cambria" panose="02040503050406030204" pitchFamily="18" charset="0"/>
              </a:rPr>
              <a:t>- </a:t>
            </a:r>
            <a:r>
              <a:rPr lang="vi-VN" sz="2400" smtClean="0">
                <a:latin typeface="+mj-lt"/>
                <a:ea typeface="Cambria" panose="02040503050406030204" pitchFamily="18" charset="0"/>
              </a:rPr>
              <a:t>Ngược </a:t>
            </a:r>
            <a:r>
              <a:rPr lang="vi-VN" sz="2400">
                <a:latin typeface="+mj-lt"/>
                <a:ea typeface="Cambria" panose="02040503050406030204" pitchFamily="18" charset="0"/>
              </a:rPr>
              <a:t>lại 500 triệu năm: ngoài 2 dạng vi khuẩn còn có vô số tảo biển, rêu nấm…</a:t>
            </a:r>
            <a:endParaRPr lang="en-US" sz="2400">
              <a:latin typeface="+mj-lt"/>
              <a:ea typeface="Cambria" panose="02040503050406030204" pitchFamily="18" charset="0"/>
            </a:endParaRPr>
          </a:p>
          <a:p>
            <a:endParaRPr lang="en-US"/>
          </a:p>
        </p:txBody>
      </p:sp>
      <p:pic>
        <p:nvPicPr>
          <p:cNvPr id="8" name="Picture 2" descr="Pin by Lucélia on Gifs - Inspiração | Kelp, Kelp forest, Gif">
            <a:extLst>
              <a:ext uri="{FF2B5EF4-FFF2-40B4-BE49-F238E27FC236}">
                <a16:creationId xmlns:a16="http://schemas.microsoft.com/office/drawing/2014/main" xmlns="" id="{2F1B7942-C9EC-93D6-285B-DDA059C7CD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082"/>
          <a:stretch/>
        </p:blipFill>
        <p:spPr bwMode="auto">
          <a:xfrm>
            <a:off x="8382000" y="2209800"/>
            <a:ext cx="3810000" cy="21256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2455" y="3089676"/>
            <a:ext cx="7848600" cy="1569660"/>
          </a:xfrm>
          <a:prstGeom prst="rect">
            <a:avLst/>
          </a:prstGeom>
          <a:noFill/>
        </p:spPr>
        <p:txBody>
          <a:bodyPr wrap="square" rtlCol="0">
            <a:spAutoFit/>
          </a:bodyPr>
          <a:lstStyle/>
          <a:p>
            <a:r>
              <a:rPr lang="en-US" sz="2400" smtClean="0">
                <a:latin typeface="+mj-lt"/>
                <a:ea typeface="Cambria" panose="02040503050406030204" pitchFamily="18" charset="0"/>
              </a:rPr>
              <a:t>- </a:t>
            </a:r>
            <a:r>
              <a:rPr lang="vi-VN" sz="2400" smtClean="0">
                <a:latin typeface="+mj-lt"/>
                <a:ea typeface="Cambria" panose="02040503050406030204" pitchFamily="18" charset="0"/>
              </a:rPr>
              <a:t>140 </a:t>
            </a:r>
            <a:r>
              <a:rPr lang="vi-VN" sz="2400">
                <a:latin typeface="+mj-lt"/>
                <a:ea typeface="Cambria" panose="02040503050406030204" pitchFamily="18" charset="0"/>
              </a:rPr>
              <a:t>triệu năm về trước: toàn bộ thế giới nhỏ bé đã đầy đủ, có thêm các loài hoa, bướm, ong, cá, động vật có vú, khủng long, thằn lằn.</a:t>
            </a:r>
            <a:endParaRPr lang="en-US" sz="2400">
              <a:latin typeface="+mj-lt"/>
              <a:ea typeface="Cambria" panose="02040503050406030204" pitchFamily="18" charset="0"/>
            </a:endParaRPr>
          </a:p>
          <a:p>
            <a:endParaRPr lang="en-US" sz="2400">
              <a:latin typeface="+mj-lt"/>
            </a:endParaRPr>
          </a:p>
        </p:txBody>
      </p:sp>
      <p:pic>
        <p:nvPicPr>
          <p:cNvPr id="10" name="Picture 2" descr="Khủng long Velociraptor Clip nghệ thuật - khủng long png png tải về - Miễn  phí trong suốt Velociraptor png Tải về.">
            <a:extLst>
              <a:ext uri="{FF2B5EF4-FFF2-40B4-BE49-F238E27FC236}">
                <a16:creationId xmlns:a16="http://schemas.microsoft.com/office/drawing/2014/main" xmlns="" id="{F5D851C3-49EE-18E2-D15F-426EBF8DAA0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690" b="96897" l="10000" r="90000">
                        <a14:foregroundMark x1="56111" y1="6034" x2="65556" y2="11207"/>
                        <a14:foregroundMark x1="45333" y1="93793" x2="45556" y2="96207"/>
                        <a14:foregroundMark x1="82000" y1="96897" x2="82889" y2="96897"/>
                        <a14:foregroundMark x1="50111" y1="96552" x2="48000" y2="95862"/>
                      </a14:backgroundRemoval>
                    </a14:imgEffect>
                  </a14:imgLayer>
                </a14:imgProps>
              </a:ext>
              <a:ext uri="{28A0092B-C50C-407E-A947-70E740481C1C}">
                <a14:useLocalDpi xmlns:a14="http://schemas.microsoft.com/office/drawing/2010/main" val="0"/>
              </a:ext>
            </a:extLst>
          </a:blip>
          <a:srcRect/>
          <a:stretch>
            <a:fillRect/>
          </a:stretch>
        </p:blipFill>
        <p:spPr bwMode="auto">
          <a:xfrm>
            <a:off x="5562600" y="4380967"/>
            <a:ext cx="3926393" cy="21079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Khủng long, khủng long png | PNGEgg">
            <a:extLst>
              <a:ext uri="{FF2B5EF4-FFF2-40B4-BE49-F238E27FC236}">
                <a16:creationId xmlns:a16="http://schemas.microsoft.com/office/drawing/2014/main" xmlns="" id="{D9CA4B9B-B23C-399D-C5B7-597BF1222CF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142" b="94477" l="10000" r="90000">
                        <a14:foregroundMark x1="62889" y1="4339" x2="68444" y2="9073"/>
                        <a14:foregroundMark x1="68556" y1="89546" x2="69667" y2="9447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326048" y="4343400"/>
            <a:ext cx="4865437" cy="22989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Đồ họa mạng di động Cá voi Clip nghệ thuật Hình ảnh cá voi sát thủ - tải cá  voi png png tải về - Miễn phí trong suốt động Vật Biển">
            <a:extLst>
              <a:ext uri="{FF2B5EF4-FFF2-40B4-BE49-F238E27FC236}">
                <a16:creationId xmlns:a16="http://schemas.microsoft.com/office/drawing/2014/main" xmlns="" id="{376591E1-2E0F-C5C9-F14C-70E24C43459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591" b="90000" l="9111" r="92000">
                        <a14:foregroundMark x1="81111" y1="6818" x2="78000" y2="11136"/>
                        <a14:foregroundMark x1="92000" y1="60909" x2="89778" y2="62727"/>
                        <a14:foregroundMark x1="37444" y1="47273" x2="37444" y2="47273"/>
                        <a14:foregroundMark x1="9111" y1="31818" x2="10000" y2="36818"/>
                        <a14:foregroundMark x1="50556" y1="37500" x2="54111" y2="38864"/>
                        <a14:foregroundMark x1="55889" y1="43409" x2="55889" y2="46364"/>
                        <a14:foregroundMark x1="46111" y1="66136" x2="46111" y2="66136"/>
                      </a14:backgroundRemoval>
                    </a14:imgEffect>
                  </a14:imgLayer>
                </a14:imgProps>
              </a:ext>
              <a:ext uri="{28A0092B-C50C-407E-A947-70E740481C1C}">
                <a14:useLocalDpi xmlns:a14="http://schemas.microsoft.com/office/drawing/2010/main" val="0"/>
              </a:ext>
            </a:extLst>
          </a:blip>
          <a:srcRect/>
          <a:stretch>
            <a:fillRect/>
          </a:stretch>
        </p:blipFill>
        <p:spPr bwMode="auto">
          <a:xfrm>
            <a:off x="9454996" y="4343400"/>
            <a:ext cx="2369024" cy="28526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on Thằn Lằn Biểu Tượng - Con thằn lằn PNG png tải về - Miễn phí trong suốt  Loài Bò Sát png Tải về.">
            <a:extLst>
              <a:ext uri="{FF2B5EF4-FFF2-40B4-BE49-F238E27FC236}">
                <a16:creationId xmlns:a16="http://schemas.microsoft.com/office/drawing/2014/main" xmlns="" id="{0FD165D5-5829-A59F-2794-C18EC2AA549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6426" y="4470909"/>
            <a:ext cx="3230581" cy="22989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0E37E649-52E1-26DC-D272-1B38854C5D62}"/>
              </a:ext>
            </a:extLst>
          </p:cNvPr>
          <p:cNvPicPr>
            <a:picLocks noChangeAspect="1"/>
          </p:cNvPicPr>
          <p:nvPr/>
        </p:nvPicPr>
        <p:blipFill>
          <a:blip r:embed="rId13"/>
          <a:stretch>
            <a:fillRect/>
          </a:stretch>
        </p:blipFill>
        <p:spPr>
          <a:xfrm>
            <a:off x="4959529" y="3867838"/>
            <a:ext cx="1206141" cy="1206141"/>
          </a:xfrm>
          <a:prstGeom prst="rect">
            <a:avLst/>
          </a:prstGeom>
        </p:spPr>
      </p:pic>
      <p:pic>
        <p:nvPicPr>
          <p:cNvPr id="15" name="Picture 10">
            <a:extLst>
              <a:ext uri="{FF2B5EF4-FFF2-40B4-BE49-F238E27FC236}">
                <a16:creationId xmlns:a16="http://schemas.microsoft.com/office/drawing/2014/main" xmlns="" id="{9FE839E2-10DB-E8D3-C0F3-266862DA8F73}"/>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5851" b="89894" l="9929" r="89894">
                        <a14:foregroundMark x1="34220" y1="5851" x2="35284" y2="10284"/>
                        <a14:foregroundMark x1="63652" y1="9929" x2="62766" y2="12411"/>
                        <a14:foregroundMark x1="16489" y1="50532" x2="16489" y2="50532"/>
                        <a14:foregroundMark x1="18617" y1="53723" x2="22688" y2="58405"/>
                        <a14:foregroundMark x1="26734" y1="65411" x2="27305" y2="67376"/>
                        <a14:foregroundMark x1="25916" y1="62592" x2="26012" y2="62924"/>
                        <a14:foregroundMark x1="23259" y1="65179" x2="24329" y2="65568"/>
                        <a14:foregroundMark x1="12234" y1="61170" x2="17778" y2="63186"/>
                        <a14:foregroundMark x1="22695" y1="58156" x2="27305" y2="65603"/>
                        <a14:foregroundMark x1="17376" y1="63298" x2="29433" y2="67376"/>
                      </a14:backgroundRemoval>
                    </a14:imgEffect>
                  </a14:imgLayer>
                </a14:imgProps>
              </a:ext>
              <a:ext uri="{28A0092B-C50C-407E-A947-70E740481C1C}">
                <a14:useLocalDpi xmlns:a14="http://schemas.microsoft.com/office/drawing/2010/main" val="0"/>
              </a:ext>
            </a:extLst>
          </a:blip>
          <a:srcRect/>
          <a:stretch>
            <a:fillRect/>
          </a:stretch>
        </p:blipFill>
        <p:spPr bwMode="auto">
          <a:xfrm>
            <a:off x="2057400" y="4066392"/>
            <a:ext cx="1007587" cy="10075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1000"/>
                                        <p:tgtEl>
                                          <p:spTgt spid="3"/>
                                        </p:tgtEl>
                                      </p:cBhvr>
                                    </p:animEffect>
                                    <p:anim calcmode="lin" valueType="num">
                                      <p:cBhvr>
                                        <p:cTn id="47" dur="1000" fill="hold"/>
                                        <p:tgtEl>
                                          <p:spTgt spid="3"/>
                                        </p:tgtEl>
                                        <p:attrNameLst>
                                          <p:attrName>ppt_x</p:attrName>
                                        </p:attrNameLst>
                                      </p:cBhvr>
                                      <p:tavLst>
                                        <p:tav tm="0">
                                          <p:val>
                                            <p:strVal val="#ppt_x"/>
                                          </p:val>
                                        </p:tav>
                                        <p:tav tm="100000">
                                          <p:val>
                                            <p:strVal val="#ppt_x"/>
                                          </p:val>
                                        </p:tav>
                                      </p:tavLst>
                                    </p:anim>
                                    <p:anim calcmode="lin" valueType="num">
                                      <p:cBhvr>
                                        <p:cTn id="4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ppt_x"/>
                                          </p:val>
                                        </p:tav>
                                        <p:tav tm="100000">
                                          <p:val>
                                            <p:strVal val="#ppt_x"/>
                                          </p:val>
                                        </p:tav>
                                      </p:tavLst>
                                    </p:anim>
                                    <p:anim calcmode="lin" valueType="num">
                                      <p:cBhvr additive="base">
                                        <p:cTn id="5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fill="hold"/>
                                        <p:tgtEl>
                                          <p:spTgt spid="10"/>
                                        </p:tgtEl>
                                        <p:attrNameLst>
                                          <p:attrName>ppt_x</p:attrName>
                                        </p:attrNameLst>
                                      </p:cBhvr>
                                      <p:tavLst>
                                        <p:tav tm="0">
                                          <p:val>
                                            <p:strVal val="#ppt_x"/>
                                          </p:val>
                                        </p:tav>
                                        <p:tav tm="100000">
                                          <p:val>
                                            <p:strVal val="#ppt_x"/>
                                          </p:val>
                                        </p:tav>
                                      </p:tavLst>
                                    </p:anim>
                                    <p:anim calcmode="lin" valueType="num">
                                      <p:cBhvr additive="base">
                                        <p:cTn id="6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additive="base">
                                        <p:cTn id="71" dur="500" fill="hold"/>
                                        <p:tgtEl>
                                          <p:spTgt spid="12"/>
                                        </p:tgtEl>
                                        <p:attrNameLst>
                                          <p:attrName>ppt_x</p:attrName>
                                        </p:attrNameLst>
                                      </p:cBhvr>
                                      <p:tavLst>
                                        <p:tav tm="0">
                                          <p:val>
                                            <p:strVal val="#ppt_x"/>
                                          </p:val>
                                        </p:tav>
                                        <p:tav tm="100000">
                                          <p:val>
                                            <p:strVal val="#ppt_x"/>
                                          </p:val>
                                        </p:tav>
                                      </p:tavLst>
                                    </p:anim>
                                    <p:anim calcmode="lin" valueType="num">
                                      <p:cBhvr additive="base">
                                        <p:cTn id="7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additive="base">
                                        <p:cTn id="77" dur="500" fill="hold"/>
                                        <p:tgtEl>
                                          <p:spTgt spid="14"/>
                                        </p:tgtEl>
                                        <p:attrNameLst>
                                          <p:attrName>ppt_x</p:attrName>
                                        </p:attrNameLst>
                                      </p:cBhvr>
                                      <p:tavLst>
                                        <p:tav tm="0">
                                          <p:val>
                                            <p:strVal val="#ppt_x"/>
                                          </p:val>
                                        </p:tav>
                                        <p:tav tm="100000">
                                          <p:val>
                                            <p:strVal val="#ppt_x"/>
                                          </p:val>
                                        </p:tav>
                                      </p:tavLst>
                                    </p:anim>
                                    <p:anim calcmode="lin" valueType="num">
                                      <p:cBhvr additive="base">
                                        <p:cTn id="7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5" grpId="0" animBg="1"/>
      <p:bldP spid="2" grpId="0"/>
      <p:bldP spid="3" grpId="0"/>
    </p:bldLst>
  </p:timing>
</p:sld>
</file>

<file path=ppt/theme/theme1.xml><?xml version="1.0" encoding="utf-8"?>
<a:theme xmlns:a="http://schemas.openxmlformats.org/drawingml/2006/main" name="Earthquake Recommendations for Middle School by Slidesgo">
  <a:themeElements>
    <a:clrScheme name="Simple Light">
      <a:dk1>
        <a:srgbClr val="303030"/>
      </a:dk1>
      <a:lt1>
        <a:srgbClr val="925F5D"/>
      </a:lt1>
      <a:dk2>
        <a:srgbClr val="FADED0"/>
      </a:dk2>
      <a:lt2>
        <a:srgbClr val="E99C6C"/>
      </a:lt2>
      <a:accent1>
        <a:srgbClr val="EB9888"/>
      </a:accent1>
      <a:accent2>
        <a:srgbClr val="C64F49"/>
      </a:accent2>
      <a:accent3>
        <a:srgbClr val="D5B09B"/>
      </a:accent3>
      <a:accent4>
        <a:srgbClr val="D5886E"/>
      </a:accent4>
      <a:accent5>
        <a:srgbClr val="148584"/>
      </a:accent5>
      <a:accent6>
        <a:srgbClr val="E7D0C3"/>
      </a:accent6>
      <a:hlink>
        <a:srgbClr val="3030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2002</TotalTime>
  <Words>1356</Words>
  <Application>Microsoft Office PowerPoint</Application>
  <PresentationFormat>Custom</PresentationFormat>
  <Paragraphs>83</Paragraphs>
  <Slides>15</Slides>
  <Notes>15</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vt:i4>
      </vt:variant>
    </vt:vector>
  </HeadingPairs>
  <TitlesOfParts>
    <vt:vector size="28" baseType="lpstr">
      <vt:lpstr>Arial</vt:lpstr>
      <vt:lpstr>Wingdings</vt:lpstr>
      <vt:lpstr>Mulish SemiBold</vt:lpstr>
      <vt:lpstr>Cambria</vt:lpstr>
      <vt:lpstr>Roboto Condensed Light</vt:lpstr>
      <vt:lpstr>Sarabun</vt:lpstr>
      <vt:lpstr>Nunito Light</vt:lpstr>
      <vt:lpstr>Times New Roman</vt:lpstr>
      <vt:lpstr>Titan One</vt:lpstr>
      <vt:lpstr>Anton</vt:lpstr>
      <vt:lpstr>PT Sans</vt:lpstr>
      <vt:lpstr>Loved by the King</vt:lpstr>
      <vt:lpstr>Earthquake Recommendations for Middle School by Slidesgo</vt:lpstr>
      <vt:lpstr>BÀI 8: THẾ GIỚI ĐA DẠNG CỦA THÔNG TIN  VĂN BẢN 1:  SỰ SỐNG VÀ  CÁI CHẾT </vt:lpstr>
      <vt:lpstr>PowerPoint Presentation</vt:lpstr>
      <vt:lpstr>PowerPoint Presentation</vt:lpstr>
      <vt:lpstr>I. TÌM HIỂU CHUNG 1. Tác giả a. Cuộc đời </vt:lpstr>
      <vt:lpstr>b. Sự nghiệp</vt:lpstr>
      <vt:lpstr>2. Tác phẩm</vt:lpstr>
      <vt:lpstr>PowerPoint Presentation</vt:lpstr>
      <vt:lpstr>II. KHÁM PHÁ VĂN BẢN 1. Nhan đề tác phẩm</vt:lpstr>
      <vt:lpstr>2. Mối quan hệ giữa sự sống và cái chết</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Recomendaciones durante un terremoto para secundaria</dc:title>
  <dc:subject>9Slide.vn</dc:subject>
  <dc:creator>DELL</dc:creator>
  <dc:description>9Slide.vn</dc:description>
  <cp:lastModifiedBy>STD</cp:lastModifiedBy>
  <cp:revision>33</cp:revision>
  <dcterms:modified xsi:type="dcterms:W3CDTF">2023-10-04T14:17:45Z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2022-12-24T08:14:24Z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b5f51c6a-4fc6-41be-8a22-65e1e325916b</vt:lpwstr>
  </property>
  <property fmtid="{D5CDD505-2E9C-101B-9397-08002B2CF9AE}" pid="7" name="MSIP_Label_defa4170-0d19-0005-0004-bc88714345d2_ActionId">
    <vt:lpwstr>634c952a-b222-40ed-9e56-88d49178f0e5</vt:lpwstr>
  </property>
  <property fmtid="{D5CDD505-2E9C-101B-9397-08002B2CF9AE}" pid="8" name="MSIP_Label_defa4170-0d19-0005-0004-bc88714345d2_ContentBits">
    <vt:lpwstr>0</vt:lpwstr>
  </property>
</Properties>
</file>